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comment1.xml" ContentType="application/vnd.openxmlformats-officedocument.presentationml.comments+xml"/>
  <Override PartName="/ppt/notesSlides/notesSlide20.xml" ContentType="application/vnd.openxmlformats-officedocument.presentationml.notesSlide+xml"/>
  <Override PartName="/ppt/comments/comment2.xml" ContentType="application/vnd.openxmlformats-officedocument.presentationml.comments+xml"/>
  <Override PartName="/ppt/notesSlides/notesSlide21.xml" ContentType="application/vnd.openxmlformats-officedocument.presentationml.notesSlide+xml"/>
  <Override PartName="/ppt/comments/comment3.xml" ContentType="application/vnd.openxmlformats-officedocument.presentationml.comment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omments/comment4.xml" ContentType="application/vnd.openxmlformats-officedocument.presentationml.comments+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6" r:id="rId1"/>
  </p:sldMasterIdLst>
  <p:notesMasterIdLst>
    <p:notesMasterId r:id="rId50"/>
  </p:notesMasterIdLst>
  <p:sldIdLst>
    <p:sldId id="256" r:id="rId2"/>
    <p:sldId id="309" r:id="rId3"/>
    <p:sldId id="308" r:id="rId4"/>
    <p:sldId id="258" r:id="rId5"/>
    <p:sldId id="259" r:id="rId6"/>
    <p:sldId id="260" r:id="rId7"/>
    <p:sldId id="305" r:id="rId8"/>
    <p:sldId id="306" r:id="rId9"/>
    <p:sldId id="307" r:id="rId10"/>
    <p:sldId id="321" r:id="rId11"/>
    <p:sldId id="310" r:id="rId12"/>
    <p:sldId id="322" r:id="rId13"/>
    <p:sldId id="323" r:id="rId14"/>
    <p:sldId id="324" r:id="rId15"/>
    <p:sldId id="325" r:id="rId16"/>
    <p:sldId id="326" r:id="rId17"/>
    <p:sldId id="327" r:id="rId18"/>
    <p:sldId id="328" r:id="rId19"/>
    <p:sldId id="263" r:id="rId20"/>
    <p:sldId id="329" r:id="rId21"/>
    <p:sldId id="330" r:id="rId22"/>
    <p:sldId id="331" r:id="rId23"/>
    <p:sldId id="333" r:id="rId24"/>
    <p:sldId id="332" r:id="rId25"/>
    <p:sldId id="334" r:id="rId26"/>
    <p:sldId id="335" r:id="rId27"/>
    <p:sldId id="337" r:id="rId28"/>
    <p:sldId id="338" r:id="rId29"/>
    <p:sldId id="339" r:id="rId30"/>
    <p:sldId id="274" r:id="rId31"/>
    <p:sldId id="340" r:id="rId32"/>
    <p:sldId id="341" r:id="rId33"/>
    <p:sldId id="342" r:id="rId34"/>
    <p:sldId id="343" r:id="rId35"/>
    <p:sldId id="344" r:id="rId36"/>
    <p:sldId id="346" r:id="rId37"/>
    <p:sldId id="347" r:id="rId38"/>
    <p:sldId id="266" r:id="rId39"/>
    <p:sldId id="348" r:id="rId40"/>
    <p:sldId id="349" r:id="rId41"/>
    <p:sldId id="275" r:id="rId42"/>
    <p:sldId id="283" r:id="rId43"/>
    <p:sldId id="284" r:id="rId44"/>
    <p:sldId id="285" r:id="rId45"/>
    <p:sldId id="286" r:id="rId46"/>
    <p:sldId id="287" r:id="rId47"/>
    <p:sldId id="288" r:id="rId48"/>
    <p:sldId id="289" r:id="rId49"/>
  </p:sldIdLst>
  <p:sldSz cx="24384000" cy="13716000"/>
  <p:notesSz cx="6858000" cy="9144000"/>
  <p:embeddedFontLst>
    <p:embeddedFont>
      <p:font typeface="Montserrat SemiBold" panose="02020500000000000000" charset="-120"/>
      <p:regular r:id="rId51"/>
      <p:bold r:id="rId52"/>
      <p:italic r:id="rId53"/>
      <p:boldItalic r:id="rId54"/>
    </p:embeddedFont>
    <p:embeddedFont>
      <p:font typeface="Calibri" panose="020F0502020204030204" pitchFamily="34" charset="0"/>
      <p:regular r:id="rId55"/>
      <p:bold r:id="rId56"/>
      <p:italic r:id="rId57"/>
      <p:boldItalic r:id="rId58"/>
    </p:embeddedFont>
    <p:embeddedFont>
      <p:font typeface="Edwardian Script ITC" panose="030303020407070D0804" pitchFamily="66" charset="0"/>
      <p:regular r:id="rId59"/>
    </p:embeddedFont>
    <p:embeddedFont>
      <p:font typeface="Helvetica Neue" panose="02020500000000000000" charset="0"/>
      <p:regular r:id="rId60"/>
      <p:bold r:id="rId61"/>
      <p:italic r:id="rId62"/>
      <p:boldItalic r:id="rId63"/>
    </p:embeddedFont>
    <p:embeddedFont>
      <p:font typeface="Merriweather Sans" panose="02020500000000000000" charset="0"/>
      <p:regular r:id="rId64"/>
      <p:bold r:id="rId65"/>
      <p:italic r:id="rId66"/>
      <p:boldItalic r:id="rId67"/>
    </p:embeddedFont>
    <p:embeddedFont>
      <p:font typeface="Microsoft YaHei" panose="020B0503020204020204" pitchFamily="34" charset="-122"/>
      <p:regular r:id="rId68"/>
      <p:bold r:id="rId69"/>
    </p:embeddedFont>
    <p:embeddedFont>
      <p:font typeface="Montserrat" panose="02020500000000000000" charset="0"/>
      <p:regular r:id="rId70"/>
      <p:bold r:id="rId71"/>
      <p:italic r:id="rId72"/>
      <p:boldItalic r:id="rId73"/>
    </p:embeddedFont>
    <p:embeddedFont>
      <p:font typeface="Segoe UI Black" panose="020B0A02040204020203" pitchFamily="34" charset="0"/>
      <p:bold r:id="rId74"/>
      <p:boldItalic r:id="rId75"/>
    </p:embeddedFont>
    <p:embeddedFont>
      <p:font typeface="微軟正黑體" panose="020B0604030504040204" pitchFamily="34" charset="-120"/>
      <p:regular r:id="rId76"/>
      <p:bold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07">
          <p15:clr>
            <a:srgbClr val="9AA0A6"/>
          </p15:clr>
        </p15:guide>
        <p15:guide id="2" pos="14636">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rry Chien"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08080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1207A0-928B-4102-8A40-20FF4A7905E8}">
  <a:tblStyle styleId="{B41207A0-928B-4102-8A40-20FF4A7905E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D10B0F-ABF4-48E7-B76E-50BB4F743419}" styleName="Table_1">
    <a:wholeTbl>
      <a:tcTxStyle b="off" i="off">
        <a:font>
          <a:latin typeface="Helvetica Light"/>
          <a:ea typeface="Helvetica Light"/>
          <a:cs typeface="Helvetica Light"/>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solidFill>
        </a:fill>
      </a:tcStyle>
    </a:wholeTbl>
    <a:band1H>
      <a:tcTxStyle/>
      <a:tcStyle>
        <a:tcBdr/>
      </a:tcStyle>
    </a:band1H>
    <a:band2H>
      <a:tcTxStyle b="off" i="off"/>
      <a:tcStyle>
        <a:tcBdr/>
        <a:fill>
          <a:solidFill>
            <a:srgbClr val="E3E5E8"/>
          </a:solidFill>
        </a:fill>
      </a:tcStyle>
    </a:band2H>
    <a:band1V>
      <a:tcTxStyle/>
      <a:tcStyle>
        <a:tcBdr/>
      </a:tcStyle>
    </a:band1V>
    <a:band2V>
      <a:tcTxStyle/>
      <a:tcStyle>
        <a:tcBdr/>
      </a:tcStyle>
    </a:band2V>
    <a:lastCol>
      <a:tcTxStyle/>
      <a:tcStyle>
        <a:tcBdr/>
      </a:tcStyle>
    </a:lastCol>
    <a:firstCol>
      <a:tcTxStyle b="on" i="off">
        <a:font>
          <a:latin typeface="Helvetica"/>
          <a:ea typeface="Helvetica"/>
          <a:cs typeface="Helvetica"/>
        </a:font>
        <a:srgbClr val="FFFFFF"/>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398CCE"/>
          </a:solidFill>
        </a:fill>
      </a:tcStyle>
    </a:firstCol>
    <a:lastRow>
      <a:tcTxStyle b="off" i="off">
        <a:font>
          <a:latin typeface="Helvetica Light"/>
          <a:ea typeface="Helvetica Light"/>
          <a:cs typeface="Helvetica Light"/>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rgbClr val="3797C6"/>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solidFill>
        </a:fill>
      </a:tcStyle>
    </a:lastRow>
    <a:seCell>
      <a:tcTxStyle/>
      <a:tcStyle>
        <a:tcBdr/>
      </a:tcStyle>
    </a:seCell>
    <a:swCell>
      <a:tcTxStyle/>
      <a:tcStyle>
        <a:tcBdr/>
      </a:tcStyle>
    </a:swCell>
    <a:firstRow>
      <a:tcTxStyle b="on" i="off">
        <a:font>
          <a:latin typeface="Helvetica"/>
          <a:ea typeface="Helvetica"/>
          <a:cs typeface="Helvetica"/>
        </a:font>
        <a:srgbClr val="FFFFFF"/>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firstRow>
    <a:neCell>
      <a:tcTxStyle/>
      <a:tcStyle>
        <a:tcBdr/>
      </a:tcStyle>
    </a:neCell>
    <a:nwCell>
      <a:tcTxStyle/>
      <a:tcStyle>
        <a:tcBdr/>
      </a:tcStyle>
    </a:nwCell>
  </a:tblStyle>
  <a:tblStyle styleId="{69C7853C-536D-4A76-A0AE-DD22124D55A5}" styleName="佈景主題樣式 1 - 輔色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佈景主題樣式 1 - 輔色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佈景主題樣式 1 - 輔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佈景主題樣式 1 - 輔色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63" autoAdjust="0"/>
    <p:restoredTop sz="77889" autoAdjust="0"/>
  </p:normalViewPr>
  <p:slideViewPr>
    <p:cSldViewPr snapToGrid="0">
      <p:cViewPr varScale="1">
        <p:scale>
          <a:sx n="33" d="100"/>
          <a:sy n="33" d="100"/>
        </p:scale>
        <p:origin x="1392" y="86"/>
      </p:cViewPr>
      <p:guideLst>
        <p:guide orient="horz" pos="2807"/>
        <p:guide pos="146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3.fntdata"/><Relationship Id="rId68" Type="http://schemas.openxmlformats.org/officeDocument/2006/relationships/font" Target="fonts/font18.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font" Target="fonts/font3.fntdata"/><Relationship Id="rId58" Type="http://schemas.openxmlformats.org/officeDocument/2006/relationships/font" Target="fonts/font8.fntdata"/><Relationship Id="rId74" Type="http://schemas.openxmlformats.org/officeDocument/2006/relationships/font" Target="fonts/font24.fntdata"/><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1.fntdata"/><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font" Target="fonts/font27.fntdata"/><Relationship Id="rId8" Type="http://schemas.openxmlformats.org/officeDocument/2006/relationships/slide" Target="slides/slide7.xml"/><Relationship Id="rId51" Type="http://schemas.openxmlformats.org/officeDocument/2006/relationships/font" Target="fonts/font1.fntdata"/><Relationship Id="rId72" Type="http://schemas.openxmlformats.org/officeDocument/2006/relationships/font" Target="fonts/font22.fntdata"/><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7.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font" Target="fonts/font23.fntdata"/><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notesMaster" Target="notesMasters/notesMaster1.xml"/><Relationship Id="rId55" Type="http://schemas.openxmlformats.org/officeDocument/2006/relationships/font" Target="fonts/font5.fntdata"/><Relationship Id="rId76" Type="http://schemas.openxmlformats.org/officeDocument/2006/relationships/font" Target="fonts/font26.fntdata"/><Relationship Id="rId7" Type="http://schemas.openxmlformats.org/officeDocument/2006/relationships/slide" Target="slides/slide6.xml"/><Relationship Id="rId71" Type="http://schemas.openxmlformats.org/officeDocument/2006/relationships/font" Target="fonts/font21.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16.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19-11-08T15:56:03.165" idx="2">
    <p:pos x="6000" y="0"/>
    <p:text>template</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9-11-08T15:56:03.165" idx="2">
    <p:pos x="6000" y="0"/>
    <p:text>template</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19-11-08T15:56:03.165" idx="2">
    <p:pos x="6000" y="0"/>
    <p:text>template</p:text>
  </p:cm>
</p:cmLst>
</file>

<file path=ppt/comments/comment4.xml><?xml version="1.0" encoding="utf-8"?>
<p:cmLst xmlns:a="http://schemas.openxmlformats.org/drawingml/2006/main" xmlns:r="http://schemas.openxmlformats.org/officeDocument/2006/relationships" xmlns:p="http://schemas.openxmlformats.org/presentationml/2006/main">
  <p:cm authorId="0" dt="2019-11-08T15:54:59.588" idx="3">
    <p:pos x="6000" y="0"/>
    <p:text>結束
---以下為可能會用上的模板-----</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199"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2200"/>
              <a:buFont typeface="Merriweather Sans"/>
              <a:buNone/>
              <a:defRPr sz="2200" b="0" i="0" u="none" strike="noStrike" cap="none">
                <a:latin typeface="Merriweather Sans"/>
                <a:ea typeface="Merriweather Sans"/>
                <a:cs typeface="Merriweather Sans"/>
                <a:sym typeface="Merriweather Sans"/>
              </a:defRPr>
            </a:lvl1pPr>
            <a:lvl2pPr marL="914400" marR="0" lvl="1" indent="-228600" algn="l" rtl="0">
              <a:spcBef>
                <a:spcPts val="0"/>
              </a:spcBef>
              <a:spcAft>
                <a:spcPts val="0"/>
              </a:spcAft>
              <a:buSzPts val="2200"/>
              <a:buFont typeface="Merriweather Sans"/>
              <a:buNone/>
              <a:defRPr sz="2200" b="0" i="0" u="none" strike="noStrike" cap="none">
                <a:latin typeface="Merriweather Sans"/>
                <a:ea typeface="Merriweather Sans"/>
                <a:cs typeface="Merriweather Sans"/>
                <a:sym typeface="Merriweather Sans"/>
              </a:defRPr>
            </a:lvl2pPr>
            <a:lvl3pPr marL="1371600" marR="0" lvl="2" indent="-228600" algn="l" rtl="0">
              <a:spcBef>
                <a:spcPts val="0"/>
              </a:spcBef>
              <a:spcAft>
                <a:spcPts val="0"/>
              </a:spcAft>
              <a:buSzPts val="2200"/>
              <a:buFont typeface="Merriweather Sans"/>
              <a:buNone/>
              <a:defRPr sz="2200" b="0" i="0" u="none" strike="noStrike" cap="none">
                <a:latin typeface="Merriweather Sans"/>
                <a:ea typeface="Merriweather Sans"/>
                <a:cs typeface="Merriweather Sans"/>
                <a:sym typeface="Merriweather Sans"/>
              </a:defRPr>
            </a:lvl3pPr>
            <a:lvl4pPr marL="1828800" marR="0" lvl="3" indent="-228600" algn="l" rtl="0">
              <a:spcBef>
                <a:spcPts val="0"/>
              </a:spcBef>
              <a:spcAft>
                <a:spcPts val="0"/>
              </a:spcAft>
              <a:buSzPts val="2200"/>
              <a:buFont typeface="Merriweather Sans"/>
              <a:buNone/>
              <a:defRPr sz="2200" b="0" i="0" u="none" strike="noStrike" cap="none">
                <a:latin typeface="Merriweather Sans"/>
                <a:ea typeface="Merriweather Sans"/>
                <a:cs typeface="Merriweather Sans"/>
                <a:sym typeface="Merriweather Sans"/>
              </a:defRPr>
            </a:lvl4pPr>
            <a:lvl5pPr marL="2286000" marR="0" lvl="4" indent="-228600" algn="l" rtl="0">
              <a:spcBef>
                <a:spcPts val="0"/>
              </a:spcBef>
              <a:spcAft>
                <a:spcPts val="0"/>
              </a:spcAft>
              <a:buSzPts val="2200"/>
              <a:buFont typeface="Merriweather Sans"/>
              <a:buNone/>
              <a:defRPr sz="2200" b="0" i="0" u="none" strike="noStrike" cap="none">
                <a:latin typeface="Merriweather Sans"/>
                <a:ea typeface="Merriweather Sans"/>
                <a:cs typeface="Merriweather Sans"/>
                <a:sym typeface="Merriweather Sans"/>
              </a:defRPr>
            </a:lvl5pPr>
            <a:lvl6pPr marL="2743200" marR="0" lvl="5" indent="-228600" algn="l" rtl="0">
              <a:spcBef>
                <a:spcPts val="0"/>
              </a:spcBef>
              <a:spcAft>
                <a:spcPts val="0"/>
              </a:spcAft>
              <a:buSzPts val="2200"/>
              <a:buFont typeface="Merriweather Sans"/>
              <a:buNone/>
              <a:defRPr sz="2200" b="0" i="0" u="none" strike="noStrike" cap="none">
                <a:latin typeface="Merriweather Sans"/>
                <a:ea typeface="Merriweather Sans"/>
                <a:cs typeface="Merriweather Sans"/>
                <a:sym typeface="Merriweather Sans"/>
              </a:defRPr>
            </a:lvl6pPr>
            <a:lvl7pPr marL="3200400" marR="0" lvl="6" indent="-228600" algn="l" rtl="0">
              <a:spcBef>
                <a:spcPts val="0"/>
              </a:spcBef>
              <a:spcAft>
                <a:spcPts val="0"/>
              </a:spcAft>
              <a:buSzPts val="2200"/>
              <a:buFont typeface="Merriweather Sans"/>
              <a:buNone/>
              <a:defRPr sz="2200" b="0" i="0" u="none" strike="noStrike" cap="none">
                <a:latin typeface="Merriweather Sans"/>
                <a:ea typeface="Merriweather Sans"/>
                <a:cs typeface="Merriweather Sans"/>
                <a:sym typeface="Merriweather Sans"/>
              </a:defRPr>
            </a:lvl7pPr>
            <a:lvl8pPr marL="3657600" marR="0" lvl="7" indent="-228600" algn="l" rtl="0">
              <a:spcBef>
                <a:spcPts val="0"/>
              </a:spcBef>
              <a:spcAft>
                <a:spcPts val="0"/>
              </a:spcAft>
              <a:buSzPts val="2200"/>
              <a:buFont typeface="Merriweather Sans"/>
              <a:buNone/>
              <a:defRPr sz="2200" b="0" i="0" u="none" strike="noStrike" cap="none">
                <a:latin typeface="Merriweather Sans"/>
                <a:ea typeface="Merriweather Sans"/>
                <a:cs typeface="Merriweather Sans"/>
                <a:sym typeface="Merriweather Sans"/>
              </a:defRPr>
            </a:lvl8pPr>
            <a:lvl9pPr marL="4114800" marR="0" lvl="8" indent="-228600" algn="l" rtl="0">
              <a:spcBef>
                <a:spcPts val="0"/>
              </a:spcBef>
              <a:spcAft>
                <a:spcPts val="0"/>
              </a:spcAft>
              <a:buSzPts val="2200"/>
              <a:buFont typeface="Merriweather Sans"/>
              <a:buNone/>
              <a:defRPr sz="2200" b="0" i="0" u="none" strike="noStrike" cap="none">
                <a:latin typeface="Merriweather Sans"/>
                <a:ea typeface="Merriweather Sans"/>
                <a:cs typeface="Merriweather Sans"/>
                <a:sym typeface="Merriweather Sans"/>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74115019d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74115019db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815090-016A-4701-B92E-57FF657180EB}" type="slidenum">
              <a:rPr lang="zh-CN" altLang="en-US" smtClean="0"/>
              <a:t>10</a:t>
            </a:fld>
            <a:endParaRPr lang="zh-CN" altLang="en-US"/>
          </a:p>
        </p:txBody>
      </p:sp>
    </p:spTree>
    <p:extLst>
      <p:ext uri="{BB962C8B-B14F-4D97-AF65-F5344CB8AC3E}">
        <p14:creationId xmlns:p14="http://schemas.microsoft.com/office/powerpoint/2010/main" val="15065545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E1B748-AC20-4B4B-9977-3BD8CA246F3E}" type="slidenum">
              <a:rPr lang="zh-CN" altLang="en-US" smtClean="0"/>
              <a:t>11</a:t>
            </a:fld>
            <a:endParaRPr lang="zh-CN" altLang="en-US"/>
          </a:p>
        </p:txBody>
      </p:sp>
    </p:spTree>
    <p:extLst>
      <p:ext uri="{BB962C8B-B14F-4D97-AF65-F5344CB8AC3E}">
        <p14:creationId xmlns:p14="http://schemas.microsoft.com/office/powerpoint/2010/main" val="1982097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74115019db_0_14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342900" marR="0" lvl="0" indent="-342900" algn="l" rtl="0">
              <a:spcBef>
                <a:spcPts val="0"/>
              </a:spcBef>
              <a:spcAft>
                <a:spcPts val="0"/>
              </a:spcAft>
              <a:buSzPts val="2200"/>
              <a:buFont typeface="Arial" panose="020B0604020202020204" pitchFamily="34" charset="0"/>
              <a:buChar char="•"/>
            </a:pPr>
            <a:r>
              <a:rPr lang="en-US" sz="2200" b="0" i="0" u="none" strike="noStrike" cap="none" dirty="0">
                <a:latin typeface="Merriweather Sans"/>
                <a:ea typeface="Merriweather Sans"/>
                <a:cs typeface="Merriweather Sans"/>
                <a:sym typeface="Merriweather Sans"/>
              </a:rPr>
              <a:t>The 90% of classes in our system with WMC lower than 9, especially lower than 3, it represents the complexity of our system is quite low. The highest WMC in our system is 17, it’s a great representative for a well-function system.</a:t>
            </a:r>
          </a:p>
          <a:p>
            <a:pPr marL="0" marR="0" lvl="0" indent="0" algn="l" rtl="0">
              <a:spcBef>
                <a:spcPts val="0"/>
              </a:spcBef>
              <a:spcAft>
                <a:spcPts val="0"/>
              </a:spcAft>
              <a:buSzPts val="2200"/>
              <a:buFont typeface="Arial" panose="020B0604020202020204" pitchFamily="34" charset="0"/>
              <a:buNone/>
            </a:pPr>
            <a:endParaRPr lang="en-US" sz="2200" b="0" i="0" u="none" strike="noStrike" cap="none" dirty="0">
              <a:latin typeface="Merriweather Sans"/>
              <a:ea typeface="Merriweather Sans"/>
              <a:cs typeface="Merriweather Sans"/>
              <a:sym typeface="Merriweather Sans"/>
            </a:endParaRPr>
          </a:p>
          <a:p>
            <a:pPr marL="342900" marR="0" lvl="0" indent="-342900" algn="l" rtl="0">
              <a:spcBef>
                <a:spcPts val="0"/>
              </a:spcBef>
              <a:spcAft>
                <a:spcPts val="0"/>
              </a:spcAft>
              <a:buSzPts val="2200"/>
              <a:buFont typeface="Arial" panose="020B0604020202020204" pitchFamily="34" charset="0"/>
              <a:buChar char="•"/>
            </a:pPr>
            <a:r>
              <a:rPr lang="en-US" sz="2200" b="0" i="0" u="none" strike="noStrike" cap="none" dirty="0">
                <a:latin typeface="Merriweather Sans"/>
                <a:ea typeface="Merriweather Sans"/>
                <a:cs typeface="Merriweather Sans"/>
                <a:sym typeface="Merriweather Sans"/>
              </a:rPr>
              <a:t>On the WMC perspective, the development of our system can be controlled easily. Last but not least, we want to lower the relationship in the class with WMC over 10 in the future development.</a:t>
            </a:r>
          </a:p>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430" name="Google Shape;430;g74115019db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60045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74115019db_0_15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342900" marR="0" lvl="0" indent="-34290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Char char="•"/>
              <a:tabLst/>
              <a:defRPr/>
            </a:pPr>
            <a:r>
              <a:rPr lang="en-US" altLang="zh-TW" sz="2200" b="0" i="0" u="none" strike="noStrike" cap="none" dirty="0">
                <a:solidFill>
                  <a:srgbClr val="000000"/>
                </a:solidFill>
                <a:effectLst/>
                <a:latin typeface="Merriweather Sans"/>
                <a:ea typeface="Merriweather Sans"/>
                <a:cs typeface="Merriweather Sans"/>
                <a:sym typeface="Merriweather Sans"/>
              </a:rPr>
              <a:t>We can see that most of the DIT is not too high, so the behavior in each class is less affected, because the parent class of a class might redefine some methods used to implement this class.</a:t>
            </a:r>
          </a:p>
          <a:p>
            <a:pPr marL="342900" marR="0" lvl="0" indent="-34290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Char char="•"/>
              <a:tabLst/>
              <a:defRPr/>
            </a:pPr>
            <a:r>
              <a:rPr lang="en-US" altLang="zh-TW" sz="2200" b="0" i="0" u="none" strike="noStrike" cap="none" dirty="0">
                <a:solidFill>
                  <a:srgbClr val="000000"/>
                </a:solidFill>
                <a:effectLst/>
                <a:latin typeface="Merriweather Sans"/>
                <a:ea typeface="Merriweather Sans"/>
                <a:cs typeface="Merriweather Sans"/>
                <a:sym typeface="Merriweather Sans"/>
              </a:rPr>
              <a:t>As the chart above, although most of the DIT are 1 here, we still have 8 classes with DIT of 8. Therefore, our design can still be improved.</a:t>
            </a:r>
            <a:endParaRPr lang="zh-TW" altLang="zh-TW" sz="2200" b="0" i="0" u="none" strike="noStrike" cap="none" dirty="0">
              <a:solidFill>
                <a:srgbClr val="000000"/>
              </a:solidFill>
              <a:effectLst/>
              <a:latin typeface="Merriweather Sans"/>
              <a:ea typeface="Merriweather Sans"/>
              <a:cs typeface="Merriweather Sans"/>
              <a:sym typeface="Merriweather Sans"/>
            </a:endParaRPr>
          </a:p>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440" name="Google Shape;440;g74115019d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0044242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74115019db_0_16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200"/>
              <a:buFont typeface="Merriweather Sans"/>
              <a:buNone/>
              <a:tabLst/>
              <a:defRPr/>
            </a:pPr>
            <a:r>
              <a:rPr lang="en-US" altLang="zh-TW" sz="2400" b="0" i="0" u="none" strike="noStrike" cap="none" dirty="0">
                <a:solidFill>
                  <a:srgbClr val="000000"/>
                </a:solidFill>
                <a:effectLst/>
                <a:latin typeface="Merriweather Sans"/>
                <a:ea typeface="Merriweather Sans"/>
                <a:cs typeface="Merriweather Sans"/>
                <a:sym typeface="Merriweather Sans"/>
              </a:rPr>
              <a:t>our system has low </a:t>
            </a:r>
            <a:r>
              <a:rPr lang="en-US" altLang="zh-TW" sz="2400" b="1" i="0" u="none" strike="noStrike" cap="none" dirty="0">
                <a:solidFill>
                  <a:srgbClr val="000000"/>
                </a:solidFill>
                <a:effectLst/>
                <a:latin typeface="Merriweather Sans"/>
                <a:ea typeface="Merriweather Sans"/>
                <a:cs typeface="Merriweather Sans"/>
                <a:sym typeface="Merriweather Sans"/>
              </a:rPr>
              <a:t>NOC</a:t>
            </a:r>
            <a:r>
              <a:rPr lang="en-US" altLang="zh-TW" sz="2400" b="0" i="0" u="none" strike="noStrike" cap="none" dirty="0">
                <a:solidFill>
                  <a:srgbClr val="000000"/>
                </a:solidFill>
                <a:effectLst/>
                <a:latin typeface="Merriweather Sans"/>
                <a:ea typeface="Merriweather Sans"/>
                <a:cs typeface="Merriweather Sans"/>
                <a:sym typeface="Merriweather Sans"/>
              </a:rPr>
              <a:t> overall like one has 25 classes, and two has five classes.</a:t>
            </a:r>
            <a:endParaRPr sz="2400" b="0" i="0" u="none" strike="noStrike" cap="none" dirty="0">
              <a:latin typeface="Merriweather Sans"/>
              <a:ea typeface="Merriweather Sans"/>
              <a:cs typeface="Merriweather Sans"/>
              <a:sym typeface="Merriweather Sans"/>
            </a:endParaRPr>
          </a:p>
        </p:txBody>
      </p:sp>
      <p:sp>
        <p:nvSpPr>
          <p:cNvPr id="450" name="Google Shape;450;g74115019db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6437623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74115019db_0_17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342900" marR="0" lvl="0" indent="-342900" algn="l" rtl="0">
              <a:spcBef>
                <a:spcPts val="0"/>
              </a:spcBef>
              <a:spcAft>
                <a:spcPts val="0"/>
              </a:spcAft>
              <a:buSzPts val="2200"/>
              <a:buFont typeface="Arial" panose="020B0604020202020204" pitchFamily="34" charset="0"/>
              <a:buChar char="•"/>
            </a:pPr>
            <a:r>
              <a:rPr lang="en-US" sz="2200" b="0" i="0" u="none" strike="noStrike" cap="none" dirty="0">
                <a:latin typeface="Merriweather Sans"/>
                <a:ea typeface="Merriweather Sans"/>
                <a:cs typeface="Merriweather Sans"/>
                <a:sym typeface="Merriweather Sans"/>
              </a:rPr>
              <a:t>We can see the most of the CBO is not high here, so it is easier to understand, test, maintain and reuse class. However, the larger the CBO, the harder it is to  test.</a:t>
            </a:r>
          </a:p>
          <a:p>
            <a:pPr marL="342900" marR="0" lvl="0" indent="-342900" algn="l" rtl="0">
              <a:spcBef>
                <a:spcPts val="0"/>
              </a:spcBef>
              <a:spcAft>
                <a:spcPts val="0"/>
              </a:spcAft>
              <a:buSzPts val="2200"/>
              <a:buFont typeface="Arial" panose="020B0604020202020204" pitchFamily="34" charset="0"/>
              <a:buChar char="•"/>
            </a:pPr>
            <a:r>
              <a:rPr lang="en-US" sz="2200" b="0" i="0" u="none" strike="noStrike" cap="none" dirty="0">
                <a:latin typeface="Merriweather Sans"/>
                <a:ea typeface="Merriweather Sans"/>
                <a:cs typeface="Merriweather Sans"/>
                <a:sym typeface="Merriweather Sans"/>
              </a:rPr>
              <a:t>As the chart above, the CBO are mostly 2, but some values are still  higher than 5, so we think this is a so-so design.</a:t>
            </a:r>
          </a:p>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460" name="Google Shape;460;g74115019db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765206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74115019db_0_19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342900" marR="0" lvl="0" indent="-34290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Char char="•"/>
              <a:tabLst/>
              <a:defRPr/>
            </a:pPr>
            <a:r>
              <a:rPr lang="en-US" altLang="zh-TW" sz="2200" b="0" i="0" u="none" strike="noStrike" cap="none" dirty="0">
                <a:solidFill>
                  <a:srgbClr val="000000"/>
                </a:solidFill>
                <a:effectLst/>
                <a:latin typeface="Merriweather Sans"/>
                <a:ea typeface="Merriweather Sans"/>
                <a:cs typeface="Merriweather Sans"/>
                <a:sym typeface="Merriweather Sans"/>
              </a:rPr>
              <a:t>Most of our class with the RFC lower than 25, because they have less complex relationship. If the RFC is high, then it will take more time to understand and setup the test cases.</a:t>
            </a:r>
          </a:p>
          <a:p>
            <a:pPr marL="342900" marR="0" lvl="0" indent="-34290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Char char="•"/>
              <a:tabLst/>
              <a:defRPr/>
            </a:pPr>
            <a:r>
              <a:rPr lang="en-US" altLang="zh-TW" sz="2200" b="0" i="0" u="none" strike="noStrike" cap="none" dirty="0">
                <a:solidFill>
                  <a:srgbClr val="000000"/>
                </a:solidFill>
                <a:effectLst/>
                <a:latin typeface="Merriweather Sans"/>
                <a:ea typeface="Merriweather Sans"/>
                <a:cs typeface="Merriweather Sans"/>
                <a:sym typeface="Merriweather Sans"/>
              </a:rPr>
              <a:t> As the result, our class not only easy to understand, test and maintain but the class reusing is suitable.</a:t>
            </a:r>
            <a:endParaRPr lang="zh-TW" altLang="zh-TW" sz="2200" b="0" i="0" u="none" strike="noStrike" cap="none" dirty="0">
              <a:solidFill>
                <a:srgbClr val="000000"/>
              </a:solidFill>
              <a:effectLst/>
              <a:latin typeface="Merriweather Sans"/>
              <a:ea typeface="Merriweather Sans"/>
              <a:cs typeface="Merriweather Sans"/>
              <a:sym typeface="Merriweather Sans"/>
            </a:endParaRPr>
          </a:p>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470" name="Google Shape;470;g74115019db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603891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742267c4e7_2_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342900" marR="0" lvl="0" indent="-34290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Char char="•"/>
              <a:tabLst/>
              <a:defRPr/>
            </a:pPr>
            <a:r>
              <a:rPr lang="en-US" altLang="zh-TW" sz="2200" b="0" i="0" u="none" strike="noStrike" cap="none" dirty="0">
                <a:solidFill>
                  <a:srgbClr val="000000"/>
                </a:solidFill>
                <a:effectLst/>
                <a:latin typeface="Merriweather Sans"/>
                <a:ea typeface="Merriweather Sans"/>
                <a:cs typeface="Merriweather Sans"/>
                <a:sym typeface="Merriweather Sans"/>
              </a:rPr>
              <a:t>As the chart above, LCOM most are one, that means it is high cohesion, two classes LCOM are two, and one class LCOM is three. </a:t>
            </a:r>
          </a:p>
          <a:p>
            <a:pPr marL="342900" marR="0" lvl="0" indent="-34290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Char char="•"/>
              <a:tabLst/>
              <a:defRPr/>
            </a:pPr>
            <a:r>
              <a:rPr lang="en-US" altLang="zh-TW" sz="2200" b="0" i="0" u="none" strike="noStrike" cap="none" dirty="0">
                <a:solidFill>
                  <a:srgbClr val="000000"/>
                </a:solidFill>
                <a:effectLst/>
                <a:latin typeface="Merriweather Sans"/>
                <a:ea typeface="Merriweather Sans"/>
                <a:cs typeface="Merriweather Sans"/>
                <a:sym typeface="Merriweather Sans"/>
              </a:rPr>
              <a:t>High LCOM means the cohesion of the class is low, we want the cohesion of the class be higher.</a:t>
            </a:r>
            <a:endParaRPr lang="zh-TW" altLang="zh-TW" sz="2200" b="0" i="0" u="none" strike="noStrike" cap="none" dirty="0">
              <a:solidFill>
                <a:srgbClr val="000000"/>
              </a:solidFill>
              <a:effectLst/>
              <a:latin typeface="Merriweather Sans"/>
              <a:ea typeface="Merriweather Sans"/>
              <a:cs typeface="Merriweather Sans"/>
              <a:sym typeface="Merriweather Sans"/>
            </a:endParaRPr>
          </a:p>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480" name="Google Shape;480;g742267c4e7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3394985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E1B748-AC20-4B4B-9977-3BD8CA246F3E}" type="slidenum">
              <a:rPr lang="zh-CN" altLang="en-US" smtClean="0"/>
              <a:t>18</a:t>
            </a:fld>
            <a:endParaRPr lang="zh-CN" altLang="en-US"/>
          </a:p>
        </p:txBody>
      </p:sp>
    </p:spTree>
    <p:extLst>
      <p:ext uri="{BB962C8B-B14F-4D97-AF65-F5344CB8AC3E}">
        <p14:creationId xmlns:p14="http://schemas.microsoft.com/office/powerpoint/2010/main" val="23914735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74115019db_0_24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390" name="Google Shape;390;g74115019db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E1B748-AC20-4B4B-9977-3BD8CA246F3E}" type="slidenum">
              <a:rPr lang="zh-CN" altLang="en-US" smtClean="0"/>
              <a:t>2</a:t>
            </a:fld>
            <a:endParaRPr lang="zh-CN" altLang="en-US"/>
          </a:p>
        </p:txBody>
      </p:sp>
    </p:spTree>
    <p:extLst>
      <p:ext uri="{BB962C8B-B14F-4D97-AF65-F5344CB8AC3E}">
        <p14:creationId xmlns:p14="http://schemas.microsoft.com/office/powerpoint/2010/main" val="33887655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74115019db_0_24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390" name="Google Shape;390;g74115019db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7064863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74115019db_0_24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390" name="Google Shape;390;g74115019db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9430582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E1B748-AC20-4B4B-9977-3BD8CA246F3E}" type="slidenum">
              <a:rPr lang="zh-CN" altLang="en-US" smtClean="0"/>
              <a:t>22</a:t>
            </a:fld>
            <a:endParaRPr lang="zh-CN" altLang="en-US"/>
          </a:p>
        </p:txBody>
      </p:sp>
    </p:spTree>
    <p:extLst>
      <p:ext uri="{BB962C8B-B14F-4D97-AF65-F5344CB8AC3E}">
        <p14:creationId xmlns:p14="http://schemas.microsoft.com/office/powerpoint/2010/main" val="1072491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815090-016A-4701-B92E-57FF657180EB}" type="slidenum">
              <a:rPr lang="zh-CN" altLang="en-US" smtClean="0"/>
              <a:t>23</a:t>
            </a:fld>
            <a:endParaRPr lang="zh-CN" altLang="en-US"/>
          </a:p>
        </p:txBody>
      </p:sp>
    </p:spTree>
    <p:extLst>
      <p:ext uri="{BB962C8B-B14F-4D97-AF65-F5344CB8AC3E}">
        <p14:creationId xmlns:p14="http://schemas.microsoft.com/office/powerpoint/2010/main" val="13828373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342900" marR="0" lvl="0" indent="-34290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Char char="•"/>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First subset consists of the length of password less than 6 digits. The test cases in this partition will be rejected.</a:t>
            </a:r>
            <a:endParaRPr lang="zh-TW" altLang="zh-TW" sz="2400" dirty="0">
              <a:latin typeface="Calibri" panose="020F0502020204030204" pitchFamily="34" charset="0"/>
              <a:ea typeface="新細明體" panose="02020500000000000000" pitchFamily="18" charset="-120"/>
            </a:endParaRPr>
          </a:p>
          <a:p>
            <a:pPr marL="342900" marR="0" lvl="0" indent="-34290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Char char="•"/>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Second subset consists of the length of password between 6 to 12 digits. The test cases in this partition will be accepted.</a:t>
            </a:r>
            <a:endParaRPr lang="zh-TW" altLang="zh-TW" sz="2400" dirty="0">
              <a:latin typeface="Calibri" panose="020F0502020204030204" pitchFamily="34" charset="0"/>
              <a:ea typeface="新細明體" panose="02020500000000000000" pitchFamily="18" charset="-120"/>
            </a:endParaRPr>
          </a:p>
          <a:p>
            <a:pPr marL="342900" marR="0" lvl="0" indent="-34290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Char char="•"/>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Third subset consists of the length of password more than 12 digits. The test cases in this partition will be rejected.</a:t>
            </a:r>
            <a:endParaRPr lang="zh-TW" altLang="zh-TW" sz="2400" dirty="0">
              <a:latin typeface="Calibri" panose="020F0502020204030204" pitchFamily="34" charset="0"/>
              <a:ea typeface="新細明體" panose="02020500000000000000" pitchFamily="18" charset="-120"/>
            </a:endParaRPr>
          </a:p>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9153147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None/>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Based on our Equivalence Partitioning, </a:t>
            </a:r>
            <a:r>
              <a:rPr lang="en-US" altLang="zh-TW" sz="2200" b="0" i="0" u="none" strike="noStrike" cap="none" dirty="0">
                <a:solidFill>
                  <a:srgbClr val="000000"/>
                </a:solidFill>
                <a:effectLst/>
                <a:latin typeface="Merriweather Sans"/>
                <a:ea typeface="標楷體" panose="03000509000000000000" pitchFamily="65" charset="-120"/>
                <a:cs typeface="Calibri" panose="020F0502020204030204" pitchFamily="34" charset="0"/>
                <a:sym typeface="Merriweather Sans"/>
              </a:rPr>
              <a:t>t</a:t>
            </a:r>
            <a:r>
              <a:rPr lang="en-US" altLang="zh-TW" sz="2200" b="0" i="0" u="none" strike="noStrike" cap="none" dirty="0">
                <a:solidFill>
                  <a:srgbClr val="000000"/>
                </a:solidFill>
                <a:effectLst/>
                <a:latin typeface="Merriweather Sans"/>
                <a:ea typeface="Merriweather Sans"/>
                <a:cs typeface="Merriweather Sans"/>
                <a:sym typeface="Merriweather Sans"/>
              </a:rPr>
              <a:t>he boundary value analysis selects test cases at near the boundaries of the equivalence classes.</a:t>
            </a:r>
            <a:endParaRPr lang="zh-TW" altLang="zh-TW" sz="2200" b="0" i="0" u="none" strike="noStrike" cap="none" dirty="0">
              <a:solidFill>
                <a:srgbClr val="000000"/>
              </a:solidFill>
              <a:effectLst/>
              <a:latin typeface="Merriweather Sans"/>
              <a:ea typeface="Merriweather Sans"/>
              <a:cs typeface="Merriweather Sans"/>
              <a:sym typeface="Merriweather Sans"/>
            </a:endParaRPr>
          </a:p>
          <a:p>
            <a:pPr marL="0" marR="0" lvl="0" indent="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None/>
              <a:tabLst/>
              <a:defRPr/>
            </a:pPr>
            <a:endParaRPr lang="en-US" altLang="zh-TW" sz="2400" dirty="0">
              <a:latin typeface="Times New Roman" panose="02020603050405020304" pitchFamily="18" charset="0"/>
              <a:ea typeface="標楷體" panose="03000509000000000000" pitchFamily="65" charset="-12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2200"/>
              <a:buFont typeface="Arial" panose="020B0604020202020204" pitchFamily="34" charset="0"/>
              <a:buNone/>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If we set the </a:t>
            </a:r>
            <a:r>
              <a:rPr lang="en-US" altLang="zh-TW" sz="2400" dirty="0" err="1">
                <a:latin typeface="Times New Roman" panose="02020603050405020304" pitchFamily="18" charset="0"/>
                <a:ea typeface="標楷體" panose="03000509000000000000" pitchFamily="65" charset="-120"/>
                <a:cs typeface="Calibri" panose="020F0502020204030204" pitchFamily="34" charset="0"/>
              </a:rPr>
              <a:t>psdL</a:t>
            </a:r>
            <a:r>
              <a:rPr lang="en-US" altLang="zh-TW" sz="2400" dirty="0">
                <a:latin typeface="Times New Roman" panose="02020603050405020304" pitchFamily="18" charset="0"/>
                <a:ea typeface="標楷體" panose="03000509000000000000" pitchFamily="65" charset="-120"/>
                <a:cs typeface="Calibri" panose="020F0502020204030204" pitchFamily="34" charset="0"/>
              </a:rPr>
              <a:t> = 5, the test case is belongs to Partition1(length of password &lt; 6), if we set the </a:t>
            </a:r>
            <a:r>
              <a:rPr lang="en-US" altLang="zh-TW" sz="2400" dirty="0" err="1">
                <a:latin typeface="Times New Roman" panose="02020603050405020304" pitchFamily="18" charset="0"/>
                <a:ea typeface="標楷體" panose="03000509000000000000" pitchFamily="65" charset="-120"/>
                <a:cs typeface="Calibri" panose="020F0502020204030204" pitchFamily="34" charset="0"/>
              </a:rPr>
              <a:t>psdL</a:t>
            </a:r>
            <a:r>
              <a:rPr lang="en-US" altLang="zh-TW" sz="2400" dirty="0">
                <a:latin typeface="Times New Roman" panose="02020603050405020304" pitchFamily="18" charset="0"/>
                <a:ea typeface="標楷體" panose="03000509000000000000" pitchFamily="65" charset="-120"/>
                <a:cs typeface="Calibri" panose="020F0502020204030204" pitchFamily="34" charset="0"/>
              </a:rPr>
              <a:t> = 13, the test case is belongs to Partition3(length of password &gt; 12), the test cases at the boundary of 6 and 12 will cover all the situation.</a:t>
            </a:r>
          </a:p>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5480925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3369805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0062043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200"/>
              <a:buFont typeface="Merriweather Sans"/>
              <a:buNone/>
              <a:tabLst/>
              <a:defRPr/>
            </a:pPr>
            <a:r>
              <a:rPr lang="en-US" altLang="zh-TW" sz="2200" b="0" i="0" u="none" strike="noStrike" cap="none" dirty="0">
                <a:solidFill>
                  <a:srgbClr val="000000"/>
                </a:solidFill>
                <a:effectLst/>
                <a:latin typeface="Merriweather Sans"/>
                <a:ea typeface="Merriweather Sans"/>
                <a:cs typeface="Merriweather Sans"/>
                <a:sym typeface="Merriweather Sans"/>
              </a:rPr>
              <a:t>If the first condition is invalid, the result will be login failure. </a:t>
            </a:r>
          </a:p>
          <a:p>
            <a:pPr marL="0" marR="0" lvl="0" indent="0" algn="l" defTabSz="914400" rtl="0" eaLnBrk="1" fontAlgn="auto" latinLnBrk="0" hangingPunct="1">
              <a:lnSpc>
                <a:spcPct val="100000"/>
              </a:lnSpc>
              <a:spcBef>
                <a:spcPts val="0"/>
              </a:spcBef>
              <a:spcAft>
                <a:spcPts val="0"/>
              </a:spcAft>
              <a:buClr>
                <a:srgbClr val="000000"/>
              </a:buClr>
              <a:buSzPts val="2200"/>
              <a:buFont typeface="Merriweather Sans"/>
              <a:buNone/>
              <a:tabLst/>
              <a:defRPr/>
            </a:pPr>
            <a:r>
              <a:rPr lang="en-US" altLang="zh-TW" sz="2200" b="0" i="0" u="none" strike="noStrike" cap="none" dirty="0">
                <a:solidFill>
                  <a:srgbClr val="000000"/>
                </a:solidFill>
                <a:effectLst/>
                <a:latin typeface="Merriweather Sans"/>
                <a:ea typeface="Merriweather Sans"/>
                <a:cs typeface="Merriweather Sans"/>
                <a:sym typeface="Merriweather Sans"/>
              </a:rPr>
              <a:t>The second condition can be ignored, and it is indifference. Therefor we can merge them into the new decision table as below.</a:t>
            </a:r>
            <a:endParaRPr lang="zh-TW" altLang="zh-TW" sz="2200" b="0" i="0" u="none" strike="noStrike" cap="none" dirty="0">
              <a:solidFill>
                <a:srgbClr val="000000"/>
              </a:solidFill>
              <a:effectLst/>
              <a:latin typeface="Merriweather Sans"/>
              <a:ea typeface="Merriweather Sans"/>
              <a:cs typeface="Merriweather Sans"/>
              <a:sym typeface="Merriweather Sans"/>
            </a:endParaRPr>
          </a:p>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2392657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815090-016A-4701-B92E-57FF657180EB}" type="slidenum">
              <a:rPr lang="zh-CN" altLang="en-US" smtClean="0"/>
              <a:t>29</a:t>
            </a:fld>
            <a:endParaRPr lang="zh-CN" altLang="en-US"/>
          </a:p>
        </p:txBody>
      </p:sp>
    </p:spTree>
    <p:extLst>
      <p:ext uri="{BB962C8B-B14F-4D97-AF65-F5344CB8AC3E}">
        <p14:creationId xmlns:p14="http://schemas.microsoft.com/office/powerpoint/2010/main" val="2047225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E1B748-AC20-4B4B-9977-3BD8CA246F3E}" type="slidenum">
              <a:rPr lang="zh-CN" altLang="en-US" smtClean="0"/>
              <a:t>3</a:t>
            </a:fld>
            <a:endParaRPr lang="zh-CN" altLang="en-US"/>
          </a:p>
        </p:txBody>
      </p:sp>
    </p:spTree>
    <p:extLst>
      <p:ext uri="{BB962C8B-B14F-4D97-AF65-F5344CB8AC3E}">
        <p14:creationId xmlns:p14="http://schemas.microsoft.com/office/powerpoint/2010/main" val="32151326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733394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6108530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200"/>
              <a:buFont typeface="+mj-lt"/>
              <a:buNone/>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We have three ways to approach the CC.</a:t>
            </a:r>
          </a:p>
          <a:p>
            <a:pPr marL="457200" marR="0" lvl="0" indent="-457200" algn="l" defTabSz="914400" rtl="0" eaLnBrk="1" fontAlgn="auto" latinLnBrk="0" hangingPunct="1">
              <a:lnSpc>
                <a:spcPct val="100000"/>
              </a:lnSpc>
              <a:spcBef>
                <a:spcPts val="0"/>
              </a:spcBef>
              <a:spcAft>
                <a:spcPts val="0"/>
              </a:spcAft>
              <a:buClr>
                <a:srgbClr val="000000"/>
              </a:buClr>
              <a:buSzPts val="2200"/>
              <a:buFont typeface="+mj-lt"/>
              <a:buAutoNum type="arabicPeriod"/>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Number of closed regions plus one.</a:t>
            </a:r>
          </a:p>
          <a:p>
            <a:pPr marL="0" marR="0" lvl="0" indent="0" algn="l" defTabSz="914400" rtl="0" eaLnBrk="1" fontAlgn="auto" latinLnBrk="0" hangingPunct="1">
              <a:lnSpc>
                <a:spcPct val="100000"/>
              </a:lnSpc>
              <a:spcBef>
                <a:spcPts val="0"/>
              </a:spcBef>
              <a:spcAft>
                <a:spcPts val="0"/>
              </a:spcAft>
              <a:buClr>
                <a:srgbClr val="000000"/>
              </a:buClr>
              <a:buSzPts val="2200"/>
              <a:buFont typeface="Merriweather Sans"/>
              <a:buNone/>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	This approach obtains the cyclomatic complexity by adding one to the number of closed regions in the flow graph.</a:t>
            </a:r>
          </a:p>
          <a:p>
            <a:pPr marL="457200" marR="0" lvl="0" indent="-457200" algn="l" defTabSz="914400" rtl="0" eaLnBrk="1" fontAlgn="auto" latinLnBrk="0" hangingPunct="1">
              <a:lnSpc>
                <a:spcPct val="100000"/>
              </a:lnSpc>
              <a:spcBef>
                <a:spcPts val="0"/>
              </a:spcBef>
              <a:spcAft>
                <a:spcPts val="0"/>
              </a:spcAft>
              <a:buClr>
                <a:srgbClr val="000000"/>
              </a:buClr>
              <a:buSzPts val="2200"/>
              <a:buFont typeface="+mj-lt"/>
              <a:buAutoNum type="arabicPeriod" startAt="2"/>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Number of nodes and edges.</a:t>
            </a:r>
          </a:p>
          <a:p>
            <a:pPr marL="0" marR="0" lvl="0" indent="0" algn="l" defTabSz="914400" rtl="0" eaLnBrk="1" fontAlgn="auto" latinLnBrk="0" hangingPunct="1">
              <a:lnSpc>
                <a:spcPct val="100000"/>
              </a:lnSpc>
              <a:spcBef>
                <a:spcPts val="0"/>
              </a:spcBef>
              <a:spcAft>
                <a:spcPts val="0"/>
              </a:spcAft>
              <a:buClr>
                <a:srgbClr val="000000"/>
              </a:buClr>
              <a:buSzPts val="2200"/>
              <a:buFont typeface="+mj-lt"/>
              <a:buNone/>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	In this approach, the cyclomatic complexity is the number of edges minus the number of nodes plus 2.</a:t>
            </a:r>
          </a:p>
          <a:p>
            <a:pPr marL="457200" marR="0" lvl="0" indent="-457200" algn="l" defTabSz="914400" rtl="0" eaLnBrk="1" fontAlgn="auto" latinLnBrk="0" hangingPunct="1">
              <a:lnSpc>
                <a:spcPct val="100000"/>
              </a:lnSpc>
              <a:spcBef>
                <a:spcPts val="0"/>
              </a:spcBef>
              <a:spcAft>
                <a:spcPts val="0"/>
              </a:spcAft>
              <a:buClr>
                <a:srgbClr val="000000"/>
              </a:buClr>
              <a:buSzPts val="2200"/>
              <a:buFont typeface="+mj-lt"/>
              <a:buAutoNum type="arabicPeriod" startAt="3"/>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Number of atomic binary conditions plus one.</a:t>
            </a:r>
          </a:p>
          <a:p>
            <a:pPr marL="0" marR="0" lvl="0" indent="0" algn="l" defTabSz="914400" rtl="0" eaLnBrk="1" fontAlgn="auto" latinLnBrk="0" hangingPunct="1">
              <a:lnSpc>
                <a:spcPct val="100000"/>
              </a:lnSpc>
              <a:spcBef>
                <a:spcPts val="0"/>
              </a:spcBef>
              <a:spcAft>
                <a:spcPts val="0"/>
              </a:spcAft>
              <a:buClr>
                <a:srgbClr val="000000"/>
              </a:buClr>
              <a:buSzPts val="2200"/>
              <a:buFont typeface="+mj-lt"/>
              <a:buNone/>
              <a:tabLst/>
              <a:defRPr/>
            </a:pPr>
            <a:r>
              <a:rPr lang="en-US" altLang="zh-TW" sz="2400" dirty="0">
                <a:latin typeface="Times New Roman" panose="02020603050405020304" pitchFamily="18" charset="0"/>
                <a:ea typeface="標楷體" panose="03000509000000000000" pitchFamily="65" charset="-120"/>
                <a:cs typeface="Calibri" panose="020F0502020204030204" pitchFamily="34" charset="0"/>
              </a:rPr>
              <a:t>	The cyclomatic complexity is the number of atomic binary conditions plus 1.</a:t>
            </a:r>
          </a:p>
          <a:p>
            <a:pPr marL="457200" marR="0" lvl="0" indent="-457200" algn="l" defTabSz="914400" rtl="0" eaLnBrk="1" fontAlgn="auto" latinLnBrk="0" hangingPunct="1">
              <a:lnSpc>
                <a:spcPct val="100000"/>
              </a:lnSpc>
              <a:spcBef>
                <a:spcPts val="0"/>
              </a:spcBef>
              <a:spcAft>
                <a:spcPts val="0"/>
              </a:spcAft>
              <a:buClr>
                <a:srgbClr val="000000"/>
              </a:buClr>
              <a:buSzPts val="2200"/>
              <a:buFont typeface="+mj-lt"/>
              <a:buAutoNum type="arabicPeriod" startAt="3"/>
              <a:tabLst/>
              <a:defRPr/>
            </a:pPr>
            <a:endParaRPr lang="en-US" altLang="zh-TW" sz="2400" dirty="0">
              <a:latin typeface="Times New Roman" panose="02020603050405020304" pitchFamily="18" charset="0"/>
              <a:ea typeface="標楷體" panose="03000509000000000000" pitchFamily="65" charset="-12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2200"/>
              <a:buFont typeface="+mj-lt"/>
              <a:buNone/>
              <a:tabLst/>
              <a:defRPr/>
            </a:pPr>
            <a:endParaRPr lang="en-US" altLang="zh-TW" sz="2400" dirty="0">
              <a:latin typeface="Times New Roman" panose="02020603050405020304" pitchFamily="18" charset="0"/>
              <a:ea typeface="標楷體" panose="03000509000000000000" pitchFamily="65" charset="-120"/>
              <a:cs typeface="Calibri" panose="020F0502020204030204" pitchFamily="34" charset="0"/>
            </a:endParaRPr>
          </a:p>
          <a:p>
            <a:pPr marL="457200" marR="0" lvl="0" indent="-457200" algn="l" defTabSz="914400" rtl="0" eaLnBrk="1" fontAlgn="auto" latinLnBrk="0" hangingPunct="1">
              <a:lnSpc>
                <a:spcPct val="100000"/>
              </a:lnSpc>
              <a:spcBef>
                <a:spcPts val="0"/>
              </a:spcBef>
              <a:spcAft>
                <a:spcPts val="0"/>
              </a:spcAft>
              <a:buClr>
                <a:srgbClr val="000000"/>
              </a:buClr>
              <a:buSzPts val="2200"/>
              <a:buFont typeface="+mj-lt"/>
              <a:buAutoNum type="arabicPeriod" startAt="2"/>
              <a:tabLst/>
              <a:defRPr/>
            </a:pPr>
            <a:endParaRPr lang="en-US" altLang="zh-TW" sz="2400" dirty="0">
              <a:latin typeface="Times New Roman" panose="02020603050405020304" pitchFamily="18" charset="0"/>
              <a:ea typeface="標楷體" panose="03000509000000000000" pitchFamily="65" charset="-120"/>
              <a:cs typeface="Calibri" panose="020F0502020204030204" pitchFamily="34" charset="0"/>
            </a:endParaRPr>
          </a:p>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3370384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dirty="0">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8347897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74115019db_0_21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r>
              <a:rPr lang="en-US" sz="2200" b="0" i="0" u="none" strike="noStrike" cap="none" dirty="0">
                <a:latin typeface="Merriweather Sans"/>
                <a:ea typeface="Merriweather Sans"/>
                <a:cs typeface="Merriweather Sans"/>
                <a:sym typeface="Merriweather Sans"/>
              </a:rPr>
              <a:t>This is our c-use and p-use, we have no time to explain it.</a:t>
            </a:r>
            <a:endParaRPr sz="2200" b="0" i="0" u="none" strike="noStrike" cap="none" dirty="0">
              <a:latin typeface="Merriweather Sans"/>
              <a:ea typeface="Merriweather Sans"/>
              <a:cs typeface="Merriweather Sans"/>
              <a:sym typeface="Merriweather Sans"/>
            </a:endParaRPr>
          </a:p>
        </p:txBody>
      </p:sp>
      <p:sp>
        <p:nvSpPr>
          <p:cNvPr id="500" name="Google Shape;500;g74115019db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1122614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E1B748-AC20-4B4B-9977-3BD8CA246F3E}" type="slidenum">
              <a:rPr lang="zh-CN" altLang="en-US" smtClean="0"/>
              <a:t>35</a:t>
            </a:fld>
            <a:endParaRPr lang="zh-CN" altLang="en-US"/>
          </a:p>
        </p:txBody>
      </p:sp>
    </p:spTree>
    <p:extLst>
      <p:ext uri="{BB962C8B-B14F-4D97-AF65-F5344CB8AC3E}">
        <p14:creationId xmlns:p14="http://schemas.microsoft.com/office/powerpoint/2010/main" val="31997486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10:notes"/>
          <p:cNvSpPr txBox="1">
            <a:spLocks noGrp="1"/>
          </p:cNvSpPr>
          <p:nvPr>
            <p:ph type="body" idx="1"/>
          </p:nvPr>
        </p:nvSpPr>
        <p:spPr>
          <a:xfrm>
            <a:off x="914400" y="4343400"/>
            <a:ext cx="50291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r>
              <a:rPr lang="en-US" dirty="0"/>
              <a:t>If the number of long Invocation Chain is high, means the coupling is high. </a:t>
            </a:r>
          </a:p>
          <a:p>
            <a:pPr marL="0" marR="0" lvl="0" indent="0" algn="l" rtl="0">
              <a:spcBef>
                <a:spcPts val="0"/>
              </a:spcBef>
              <a:spcAft>
                <a:spcPts val="0"/>
              </a:spcAft>
              <a:buSzPts val="2200"/>
              <a:buFont typeface="Merriweather Sans"/>
              <a:buNone/>
            </a:pPr>
            <a:r>
              <a:rPr lang="en-US" dirty="0"/>
              <a:t>As the table above, our system doesn’t have too much long invocation chains, and most of the invocation chains calls one to two functions. </a:t>
            </a:r>
          </a:p>
          <a:p>
            <a:pPr marL="0" marR="0" lvl="0" indent="0" algn="l" rtl="0">
              <a:spcBef>
                <a:spcPts val="0"/>
              </a:spcBef>
              <a:spcAft>
                <a:spcPts val="0"/>
              </a:spcAft>
              <a:buSzPts val="2200"/>
              <a:buFont typeface="Merriweather Sans"/>
              <a:buNone/>
            </a:pPr>
            <a:r>
              <a:rPr lang="en-US" dirty="0"/>
              <a:t>Therefore, </a:t>
            </a:r>
            <a:r>
              <a:rPr lang="en-US" dirty="0" err="1"/>
              <a:t>Elepay</a:t>
            </a:r>
            <a:r>
              <a:rPr lang="en-US" dirty="0"/>
              <a:t> is a “Low coupling, high cohesion design”.</a:t>
            </a:r>
          </a:p>
          <a:p>
            <a:pPr marL="0" marR="0" lvl="0" indent="0" algn="l" rtl="0">
              <a:spcBef>
                <a:spcPts val="0"/>
              </a:spcBef>
              <a:spcAft>
                <a:spcPts val="0"/>
              </a:spcAft>
              <a:buSzPts val="2200"/>
              <a:buFont typeface="Merriweather Sans"/>
              <a:buNone/>
            </a:pPr>
            <a:endParaRPr dirty="0"/>
          </a:p>
        </p:txBody>
      </p:sp>
      <p:sp>
        <p:nvSpPr>
          <p:cNvPr id="519" name="Google Shape;51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02337300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E1B748-AC20-4B4B-9977-3BD8CA246F3E}" type="slidenum">
              <a:rPr lang="zh-CN" altLang="en-US" smtClean="0"/>
              <a:t>37</a:t>
            </a:fld>
            <a:endParaRPr lang="zh-CN" altLang="en-US"/>
          </a:p>
        </p:txBody>
      </p:sp>
    </p:spTree>
    <p:extLst>
      <p:ext uri="{BB962C8B-B14F-4D97-AF65-F5344CB8AC3E}">
        <p14:creationId xmlns:p14="http://schemas.microsoft.com/office/powerpoint/2010/main" val="28350528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742267c4e7_2_4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420" name="Google Shape;420;g742267c4e7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742267c4e7_2_4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420" name="Google Shape;420;g742267c4e7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97460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43:notes"/>
          <p:cNvSpPr txBox="1">
            <a:spLocks noGrp="1"/>
          </p:cNvSpPr>
          <p:nvPr>
            <p:ph type="body" idx="1"/>
          </p:nvPr>
        </p:nvSpPr>
        <p:spPr>
          <a:xfrm>
            <a:off x="914400" y="4343400"/>
            <a:ext cx="50291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it-IT" sz="900" dirty="0">
                <a:solidFill>
                  <a:srgbClr val="5E5E5E"/>
                </a:solidFill>
                <a:latin typeface="Montserrat"/>
                <a:ea typeface="Montserrat"/>
                <a:cs typeface="Montserrat"/>
                <a:sym typeface="Montserrat"/>
              </a:rPr>
              <a:t>Façade intent:</a:t>
            </a:r>
            <a:endParaRPr sz="900" dirty="0">
              <a:solidFill>
                <a:srgbClr val="5E5E5E"/>
              </a:solidFill>
              <a:latin typeface="Montserrat"/>
              <a:ea typeface="Montserrat"/>
              <a:cs typeface="Montserrat"/>
              <a:sym typeface="Montserrat"/>
            </a:endParaRPr>
          </a:p>
          <a:p>
            <a:pPr marL="0" marR="0" lvl="0" indent="0" algn="l" rtl="0">
              <a:spcBef>
                <a:spcPts val="0"/>
              </a:spcBef>
              <a:spcAft>
                <a:spcPts val="0"/>
              </a:spcAft>
              <a:buNone/>
            </a:pPr>
            <a:r>
              <a:rPr lang="it-IT" sz="900" dirty="0">
                <a:solidFill>
                  <a:srgbClr val="5E5E5E"/>
                </a:solidFill>
                <a:latin typeface="Montserrat"/>
                <a:ea typeface="Montserrat"/>
                <a:cs typeface="Montserrat"/>
                <a:sym typeface="Montserrat"/>
              </a:rPr>
              <a:t>Provide a unified interface to a set of interfaces in a subsystem. Façade defines a higher-level interface that makes the subsystem easier to use.</a:t>
            </a:r>
            <a:endParaRPr sz="900" dirty="0">
              <a:solidFill>
                <a:srgbClr val="5E5E5E"/>
              </a:solidFill>
              <a:latin typeface="Montserrat"/>
              <a:ea typeface="Montserrat"/>
              <a:cs typeface="Montserrat"/>
              <a:sym typeface="Montserrat"/>
            </a:endParaRPr>
          </a:p>
          <a:p>
            <a:pPr marL="0" marR="0" lvl="0" indent="0" algn="l" rtl="0">
              <a:spcBef>
                <a:spcPts val="0"/>
              </a:spcBef>
              <a:spcAft>
                <a:spcPts val="0"/>
              </a:spcAft>
              <a:buNone/>
            </a:pPr>
            <a:r>
              <a:rPr lang="it-IT" sz="900" dirty="0">
                <a:solidFill>
                  <a:srgbClr val="5E5E5E"/>
                </a:solidFill>
                <a:latin typeface="Montserrat"/>
                <a:ea typeface="Montserrat"/>
                <a:cs typeface="Montserrat"/>
                <a:sym typeface="Montserrat"/>
              </a:rPr>
              <a:t> </a:t>
            </a:r>
            <a:endParaRPr sz="900" dirty="0">
              <a:solidFill>
                <a:srgbClr val="5E5E5E"/>
              </a:solidFill>
              <a:latin typeface="Montserrat"/>
              <a:ea typeface="Montserrat"/>
              <a:cs typeface="Montserrat"/>
              <a:sym typeface="Montserrat"/>
            </a:endParaRPr>
          </a:p>
          <a:p>
            <a:pPr marL="0" marR="0" lvl="0" indent="0" algn="l" rtl="0">
              <a:spcBef>
                <a:spcPts val="0"/>
              </a:spcBef>
              <a:spcAft>
                <a:spcPts val="0"/>
              </a:spcAft>
              <a:buNone/>
            </a:pPr>
            <a:r>
              <a:rPr lang="it-IT" sz="900" dirty="0">
                <a:solidFill>
                  <a:srgbClr val="5E5E5E"/>
                </a:solidFill>
                <a:latin typeface="Montserrat"/>
                <a:ea typeface="Montserrat"/>
                <a:cs typeface="Montserrat"/>
                <a:sym typeface="Montserrat"/>
              </a:rPr>
              <a:t>Mediator Intent:</a:t>
            </a:r>
            <a:endParaRPr sz="900" dirty="0">
              <a:solidFill>
                <a:srgbClr val="5E5E5E"/>
              </a:solidFill>
              <a:latin typeface="Montserrat"/>
              <a:ea typeface="Montserrat"/>
              <a:cs typeface="Montserrat"/>
              <a:sym typeface="Montserrat"/>
            </a:endParaRPr>
          </a:p>
          <a:p>
            <a:pPr marL="0" marR="0" lvl="0" indent="0" algn="l" rtl="0">
              <a:spcBef>
                <a:spcPts val="0"/>
              </a:spcBef>
              <a:spcAft>
                <a:spcPts val="0"/>
              </a:spcAft>
              <a:buNone/>
            </a:pPr>
            <a:r>
              <a:rPr lang="it-IT" sz="900" dirty="0">
                <a:solidFill>
                  <a:srgbClr val="5E5E5E"/>
                </a:solidFill>
                <a:latin typeface="Montserrat"/>
                <a:ea typeface="Montserrat"/>
                <a:cs typeface="Montserrat"/>
                <a:sym typeface="Montserrat"/>
              </a:rPr>
              <a:t>Define an object that encapsulates how a set of object interact. Mediator promotes loose coupling by keeping objects from referring to each other explicitly, and it lets you vary their interaction independently.</a:t>
            </a:r>
            <a:endParaRPr sz="900" dirty="0">
              <a:solidFill>
                <a:srgbClr val="5E5E5E"/>
              </a:solidFill>
              <a:latin typeface="Montserrat"/>
              <a:ea typeface="Montserrat"/>
              <a:cs typeface="Montserrat"/>
              <a:sym typeface="Montserrat"/>
            </a:endParaRPr>
          </a:p>
          <a:p>
            <a:pPr marL="0" marR="0" lvl="0" indent="0" algn="l" rtl="0">
              <a:spcBef>
                <a:spcPts val="0"/>
              </a:spcBef>
              <a:spcAft>
                <a:spcPts val="0"/>
              </a:spcAft>
              <a:buNone/>
            </a:pPr>
            <a:endParaRPr sz="900" dirty="0">
              <a:solidFill>
                <a:srgbClr val="5E5E5E"/>
              </a:solidFill>
              <a:latin typeface="Montserrat"/>
              <a:ea typeface="Montserrat"/>
              <a:cs typeface="Montserrat"/>
              <a:sym typeface="Montserrat"/>
            </a:endParaRPr>
          </a:p>
          <a:p>
            <a:pPr marL="0" marR="0" lvl="0" indent="0" algn="l" rtl="0">
              <a:spcBef>
                <a:spcPts val="0"/>
              </a:spcBef>
              <a:spcAft>
                <a:spcPts val="0"/>
              </a:spcAft>
              <a:buSzPts val="2200"/>
              <a:buFont typeface="Merriweather Sans"/>
              <a:buNone/>
            </a:pPr>
            <a:endParaRPr sz="900" dirty="0">
              <a:solidFill>
                <a:srgbClr val="5E5E5E"/>
              </a:solidFill>
              <a:latin typeface="Montserrat"/>
              <a:ea typeface="Montserrat"/>
              <a:cs typeface="Montserrat"/>
              <a:sym typeface="Montserrat"/>
            </a:endParaRPr>
          </a:p>
        </p:txBody>
      </p:sp>
      <p:sp>
        <p:nvSpPr>
          <p:cNvPr id="345" name="Google Shape;345;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E815090-016A-4701-B92E-57FF657180EB}" type="slidenum">
              <a:rPr lang="zh-CN" altLang="en-US" smtClean="0"/>
              <a:t>40</a:t>
            </a:fld>
            <a:endParaRPr lang="zh-CN" altLang="en-US"/>
          </a:p>
        </p:txBody>
      </p:sp>
    </p:spTree>
    <p:extLst>
      <p:ext uri="{BB962C8B-B14F-4D97-AF65-F5344CB8AC3E}">
        <p14:creationId xmlns:p14="http://schemas.microsoft.com/office/powerpoint/2010/main" val="35924572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74115019db_0_3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74115019db_0_31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p8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672" name="Google Shape;672;p8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07252799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742267c4e7_2_40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711" name="Google Shape;711;g742267c4e7_2_40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8498016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742267c4e7_2_44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750" name="Google Shape;750;g742267c4e7_2_4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11950448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742267c4e7_2_48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789" name="Google Shape;789;g742267c4e7_2_4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8073515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742267c4e7_2_5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828" name="Google Shape;828;g742267c4e7_2_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9295956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742267c656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867" name="Google Shape;867;g742267c656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8519912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742267c656_0_39: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200"/>
              <a:buFont typeface="Merriweather Sans"/>
              <a:buNone/>
            </a:pPr>
            <a:endParaRPr sz="2200" b="0" i="0" u="none" strike="noStrike" cap="none">
              <a:latin typeface="Merriweather Sans"/>
              <a:ea typeface="Merriweather Sans"/>
              <a:cs typeface="Merriweather Sans"/>
              <a:sym typeface="Merriweather Sans"/>
            </a:endParaRPr>
          </a:p>
        </p:txBody>
      </p:sp>
      <p:sp>
        <p:nvSpPr>
          <p:cNvPr id="907" name="Google Shape;907;g742267c656_0_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959552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74115019db_0_7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it-IT" sz="900">
                <a:solidFill>
                  <a:srgbClr val="5E5E5E"/>
                </a:solidFill>
                <a:latin typeface="Montserrat"/>
                <a:ea typeface="Montserrat"/>
                <a:cs typeface="Montserrat"/>
                <a:sym typeface="Montserrat"/>
              </a:rPr>
              <a:t>Strategy Intent:</a:t>
            </a:r>
            <a:endParaRPr sz="900">
              <a:solidFill>
                <a:srgbClr val="5E5E5E"/>
              </a:solidFill>
              <a:latin typeface="Montserrat"/>
              <a:ea typeface="Montserrat"/>
              <a:cs typeface="Montserrat"/>
              <a:sym typeface="Montserrat"/>
            </a:endParaRPr>
          </a:p>
          <a:p>
            <a:pPr marL="0" marR="0" lvl="0" indent="0" algn="l" rtl="0">
              <a:spcBef>
                <a:spcPts val="0"/>
              </a:spcBef>
              <a:spcAft>
                <a:spcPts val="0"/>
              </a:spcAft>
              <a:buNone/>
            </a:pPr>
            <a:r>
              <a:rPr lang="it-IT" sz="900">
                <a:solidFill>
                  <a:srgbClr val="5E5E5E"/>
                </a:solidFill>
                <a:latin typeface="Montserrat"/>
                <a:ea typeface="Montserrat"/>
                <a:cs typeface="Montserrat"/>
                <a:sym typeface="Montserrat"/>
              </a:rPr>
              <a:t>Define a family of algorithm, </a:t>
            </a:r>
            <a:endParaRPr sz="900">
              <a:solidFill>
                <a:srgbClr val="5E5E5E"/>
              </a:solidFill>
              <a:latin typeface="Montserrat"/>
              <a:ea typeface="Montserrat"/>
              <a:cs typeface="Montserrat"/>
              <a:sym typeface="Montserrat"/>
            </a:endParaRPr>
          </a:p>
          <a:p>
            <a:pPr marL="0" marR="0" lvl="0" indent="0" algn="l" rtl="0">
              <a:spcBef>
                <a:spcPts val="0"/>
              </a:spcBef>
              <a:spcAft>
                <a:spcPts val="0"/>
              </a:spcAft>
              <a:buNone/>
            </a:pPr>
            <a:r>
              <a:rPr lang="it-IT" sz="900">
                <a:solidFill>
                  <a:srgbClr val="5E5E5E"/>
                </a:solidFill>
                <a:latin typeface="Montserrat"/>
                <a:ea typeface="Montserrat"/>
                <a:cs typeface="Montserrat"/>
                <a:sym typeface="Montserrat"/>
              </a:rPr>
              <a:t>encapsulate each one, and make them interchangeable.</a:t>
            </a:r>
            <a:endParaRPr sz="900">
              <a:solidFill>
                <a:srgbClr val="5E5E5E"/>
              </a:solidFill>
              <a:latin typeface="Montserrat"/>
              <a:ea typeface="Montserrat"/>
              <a:cs typeface="Montserrat"/>
              <a:sym typeface="Montserrat"/>
            </a:endParaRPr>
          </a:p>
          <a:p>
            <a:pPr marL="0" marR="0" lvl="0" indent="0" algn="l" rtl="0">
              <a:spcBef>
                <a:spcPts val="0"/>
              </a:spcBef>
              <a:spcAft>
                <a:spcPts val="0"/>
              </a:spcAft>
              <a:buNone/>
            </a:pPr>
            <a:r>
              <a:rPr lang="it-IT" sz="900">
                <a:solidFill>
                  <a:srgbClr val="5E5E5E"/>
                </a:solidFill>
                <a:latin typeface="Montserrat"/>
                <a:ea typeface="Montserrat"/>
                <a:cs typeface="Montserrat"/>
                <a:sym typeface="Montserrat"/>
              </a:rPr>
              <a:t>Strategy lets the algorithm vary independently that use it.</a:t>
            </a:r>
            <a:endParaRPr sz="900">
              <a:solidFill>
                <a:srgbClr val="5E5E5E"/>
              </a:solidFill>
              <a:latin typeface="Montserrat"/>
              <a:ea typeface="Montserrat"/>
              <a:cs typeface="Montserrat"/>
              <a:sym typeface="Montserrat"/>
            </a:endParaRPr>
          </a:p>
          <a:p>
            <a:pPr marL="0" marR="0" lvl="0" indent="0" algn="l" rtl="0">
              <a:spcBef>
                <a:spcPts val="0"/>
              </a:spcBef>
              <a:spcAft>
                <a:spcPts val="0"/>
              </a:spcAft>
              <a:buNone/>
            </a:pPr>
            <a:endParaRPr sz="900">
              <a:solidFill>
                <a:srgbClr val="5E5E5E"/>
              </a:solidFill>
              <a:latin typeface="Montserrat"/>
              <a:ea typeface="Montserrat"/>
              <a:cs typeface="Montserrat"/>
              <a:sym typeface="Montserrat"/>
            </a:endParaRPr>
          </a:p>
          <a:p>
            <a:pPr marL="0" marR="0" lvl="0" indent="0" algn="l" rtl="0">
              <a:spcBef>
                <a:spcPts val="0"/>
              </a:spcBef>
              <a:spcAft>
                <a:spcPts val="0"/>
              </a:spcAft>
              <a:buSzPts val="2200"/>
              <a:buFont typeface="Merriweather Sans"/>
              <a:buNone/>
            </a:pPr>
            <a:endParaRPr sz="900">
              <a:solidFill>
                <a:srgbClr val="5E5E5E"/>
              </a:solidFill>
              <a:latin typeface="Montserrat"/>
              <a:ea typeface="Montserrat"/>
              <a:cs typeface="Montserrat"/>
              <a:sym typeface="Montserrat"/>
            </a:endParaRPr>
          </a:p>
        </p:txBody>
      </p:sp>
      <p:sp>
        <p:nvSpPr>
          <p:cNvPr id="353" name="Google Shape;353;g74115019db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74115019db_0_9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sz="900"/>
          </a:p>
          <a:p>
            <a:pPr marL="0" marR="0" lvl="0" indent="0" algn="l" rtl="0">
              <a:spcBef>
                <a:spcPts val="0"/>
              </a:spcBef>
              <a:spcAft>
                <a:spcPts val="0"/>
              </a:spcAft>
              <a:buNone/>
            </a:pPr>
            <a:r>
              <a:rPr lang="it-IT" sz="900"/>
              <a:t>Factory Method Intent:</a:t>
            </a:r>
            <a:endParaRPr sz="900"/>
          </a:p>
          <a:p>
            <a:pPr marL="0" marR="0" lvl="0" indent="0" algn="l" rtl="0">
              <a:spcBef>
                <a:spcPts val="0"/>
              </a:spcBef>
              <a:spcAft>
                <a:spcPts val="0"/>
              </a:spcAft>
              <a:buNone/>
            </a:pPr>
            <a:r>
              <a:rPr lang="it-IT" sz="900"/>
              <a:t>Define an interface for creating an object, but let subclasses decide which class to instantiate.</a:t>
            </a:r>
            <a:endParaRPr sz="900"/>
          </a:p>
          <a:p>
            <a:pPr marL="0" marR="0" lvl="0" indent="0" algn="l" rtl="0">
              <a:spcBef>
                <a:spcPts val="0"/>
              </a:spcBef>
              <a:spcAft>
                <a:spcPts val="0"/>
              </a:spcAft>
              <a:buNone/>
            </a:pPr>
            <a:r>
              <a:rPr lang="it-IT" sz="900"/>
              <a:t>Factory Method lets a class defer instantiation to subclasses.</a:t>
            </a:r>
            <a:endParaRPr sz="900"/>
          </a:p>
          <a:p>
            <a:pPr marL="0" marR="0" lvl="0" indent="0" algn="l" rtl="0">
              <a:spcBef>
                <a:spcPts val="0"/>
              </a:spcBef>
              <a:spcAft>
                <a:spcPts val="0"/>
              </a:spcAft>
              <a:buNone/>
            </a:pPr>
            <a:endParaRPr sz="900"/>
          </a:p>
          <a:p>
            <a:pPr marL="0" marR="0" lvl="0" indent="0" algn="l" rtl="0">
              <a:spcBef>
                <a:spcPts val="0"/>
              </a:spcBef>
              <a:spcAft>
                <a:spcPts val="0"/>
              </a:spcAft>
              <a:buNone/>
            </a:pPr>
            <a:r>
              <a:rPr lang="it-IT" sz="900"/>
              <a:t>Abstract Factory Intent:</a:t>
            </a:r>
            <a:endParaRPr sz="900"/>
          </a:p>
          <a:p>
            <a:pPr marL="0" marR="0" lvl="0" indent="0" algn="l" rtl="0">
              <a:spcBef>
                <a:spcPts val="0"/>
              </a:spcBef>
              <a:spcAft>
                <a:spcPts val="0"/>
              </a:spcAft>
              <a:buNone/>
            </a:pPr>
            <a:r>
              <a:rPr lang="it-IT" sz="900"/>
              <a:t>Provide an interface for creating families of related or dependent objects without specifying their concrete classes.</a:t>
            </a:r>
            <a:endParaRPr sz="900"/>
          </a:p>
          <a:p>
            <a:pPr marL="0" marR="0" lvl="0" indent="0" algn="l" rtl="0">
              <a:spcBef>
                <a:spcPts val="0"/>
              </a:spcBef>
              <a:spcAft>
                <a:spcPts val="0"/>
              </a:spcAft>
              <a:buNone/>
            </a:pPr>
            <a:endParaRPr sz="900"/>
          </a:p>
          <a:p>
            <a:pPr marL="0" marR="0" lvl="0" indent="0" algn="l" rtl="0">
              <a:spcBef>
                <a:spcPts val="0"/>
              </a:spcBef>
              <a:spcAft>
                <a:spcPts val="0"/>
              </a:spcAft>
              <a:buNone/>
            </a:pPr>
            <a:r>
              <a:rPr lang="it-IT" sz="900"/>
              <a:t>Builder Intent:</a:t>
            </a:r>
            <a:endParaRPr sz="900"/>
          </a:p>
          <a:p>
            <a:pPr marL="0" marR="0" lvl="0" indent="0" algn="l" rtl="0">
              <a:spcBef>
                <a:spcPts val="0"/>
              </a:spcBef>
              <a:spcAft>
                <a:spcPts val="0"/>
              </a:spcAft>
              <a:buNone/>
            </a:pPr>
            <a:r>
              <a:rPr lang="it-IT" sz="900"/>
              <a:t>Separate the construction of a complex object from its representation so that the same construction process can create different representations.</a:t>
            </a:r>
            <a:endParaRPr sz="900"/>
          </a:p>
        </p:txBody>
      </p:sp>
      <p:sp>
        <p:nvSpPr>
          <p:cNvPr id="362" name="Google Shape;362;g74115019db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74115019db_0_9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sz="900"/>
          </a:p>
          <a:p>
            <a:pPr marL="0" marR="0" lvl="0" indent="0" algn="l" rtl="0">
              <a:spcBef>
                <a:spcPts val="0"/>
              </a:spcBef>
              <a:spcAft>
                <a:spcPts val="0"/>
              </a:spcAft>
              <a:buNone/>
            </a:pPr>
            <a:r>
              <a:rPr lang="it-IT" sz="900"/>
              <a:t>Factory Method Intent:</a:t>
            </a:r>
            <a:endParaRPr sz="900"/>
          </a:p>
          <a:p>
            <a:pPr marL="0" marR="0" lvl="0" indent="0" algn="l" rtl="0">
              <a:spcBef>
                <a:spcPts val="0"/>
              </a:spcBef>
              <a:spcAft>
                <a:spcPts val="0"/>
              </a:spcAft>
              <a:buNone/>
            </a:pPr>
            <a:r>
              <a:rPr lang="it-IT" sz="900"/>
              <a:t>Define an interface for creating an object, but let subclasses decide which class to instantiate.</a:t>
            </a:r>
            <a:endParaRPr sz="900"/>
          </a:p>
          <a:p>
            <a:pPr marL="0" marR="0" lvl="0" indent="0" algn="l" rtl="0">
              <a:spcBef>
                <a:spcPts val="0"/>
              </a:spcBef>
              <a:spcAft>
                <a:spcPts val="0"/>
              </a:spcAft>
              <a:buNone/>
            </a:pPr>
            <a:r>
              <a:rPr lang="it-IT" sz="900"/>
              <a:t>Factory Method lets a class defer instantiation to subclasses.</a:t>
            </a:r>
            <a:endParaRPr sz="900"/>
          </a:p>
          <a:p>
            <a:pPr marL="0" marR="0" lvl="0" indent="0" algn="l" rtl="0">
              <a:spcBef>
                <a:spcPts val="0"/>
              </a:spcBef>
              <a:spcAft>
                <a:spcPts val="0"/>
              </a:spcAft>
              <a:buNone/>
            </a:pPr>
            <a:endParaRPr sz="900"/>
          </a:p>
          <a:p>
            <a:pPr marL="0" marR="0" lvl="0" indent="0" algn="l" rtl="0">
              <a:spcBef>
                <a:spcPts val="0"/>
              </a:spcBef>
              <a:spcAft>
                <a:spcPts val="0"/>
              </a:spcAft>
              <a:buNone/>
            </a:pPr>
            <a:r>
              <a:rPr lang="it-IT" sz="900"/>
              <a:t>Abstract Factory Intent:</a:t>
            </a:r>
            <a:endParaRPr sz="900"/>
          </a:p>
          <a:p>
            <a:pPr marL="0" marR="0" lvl="0" indent="0" algn="l" rtl="0">
              <a:spcBef>
                <a:spcPts val="0"/>
              </a:spcBef>
              <a:spcAft>
                <a:spcPts val="0"/>
              </a:spcAft>
              <a:buNone/>
            </a:pPr>
            <a:r>
              <a:rPr lang="it-IT" sz="900"/>
              <a:t>Provide an interface for creating families of related or dependent objects without specifying their concrete classes.</a:t>
            </a:r>
            <a:endParaRPr sz="900"/>
          </a:p>
          <a:p>
            <a:pPr marL="0" marR="0" lvl="0" indent="0" algn="l" rtl="0">
              <a:spcBef>
                <a:spcPts val="0"/>
              </a:spcBef>
              <a:spcAft>
                <a:spcPts val="0"/>
              </a:spcAft>
              <a:buNone/>
            </a:pPr>
            <a:endParaRPr sz="900"/>
          </a:p>
          <a:p>
            <a:pPr marL="0" marR="0" lvl="0" indent="0" algn="l" rtl="0">
              <a:spcBef>
                <a:spcPts val="0"/>
              </a:spcBef>
              <a:spcAft>
                <a:spcPts val="0"/>
              </a:spcAft>
              <a:buNone/>
            </a:pPr>
            <a:r>
              <a:rPr lang="it-IT" sz="900"/>
              <a:t>Builder Intent:</a:t>
            </a:r>
            <a:endParaRPr sz="900"/>
          </a:p>
          <a:p>
            <a:pPr marL="0" marR="0" lvl="0" indent="0" algn="l" rtl="0">
              <a:spcBef>
                <a:spcPts val="0"/>
              </a:spcBef>
              <a:spcAft>
                <a:spcPts val="0"/>
              </a:spcAft>
              <a:buNone/>
            </a:pPr>
            <a:r>
              <a:rPr lang="it-IT" sz="900"/>
              <a:t>Separate the construction of a complex object from its representation so that the same construction process can create different representations.</a:t>
            </a:r>
            <a:endParaRPr sz="900"/>
          </a:p>
        </p:txBody>
      </p:sp>
      <p:sp>
        <p:nvSpPr>
          <p:cNvPr id="362" name="Google Shape;362;g74115019db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082754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74115019db_0_9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sz="900"/>
          </a:p>
          <a:p>
            <a:pPr marL="0" marR="0" lvl="0" indent="0" algn="l" rtl="0">
              <a:spcBef>
                <a:spcPts val="0"/>
              </a:spcBef>
              <a:spcAft>
                <a:spcPts val="0"/>
              </a:spcAft>
              <a:buNone/>
            </a:pPr>
            <a:r>
              <a:rPr lang="it-IT" sz="900"/>
              <a:t>Factory Method Intent:</a:t>
            </a:r>
            <a:endParaRPr sz="900"/>
          </a:p>
          <a:p>
            <a:pPr marL="0" marR="0" lvl="0" indent="0" algn="l" rtl="0">
              <a:spcBef>
                <a:spcPts val="0"/>
              </a:spcBef>
              <a:spcAft>
                <a:spcPts val="0"/>
              </a:spcAft>
              <a:buNone/>
            </a:pPr>
            <a:r>
              <a:rPr lang="it-IT" sz="900"/>
              <a:t>Define an interface for creating an object, but let subclasses decide which class to instantiate.</a:t>
            </a:r>
            <a:endParaRPr sz="900"/>
          </a:p>
          <a:p>
            <a:pPr marL="0" marR="0" lvl="0" indent="0" algn="l" rtl="0">
              <a:spcBef>
                <a:spcPts val="0"/>
              </a:spcBef>
              <a:spcAft>
                <a:spcPts val="0"/>
              </a:spcAft>
              <a:buNone/>
            </a:pPr>
            <a:r>
              <a:rPr lang="it-IT" sz="900"/>
              <a:t>Factory Method lets a class defer instantiation to subclasses.</a:t>
            </a:r>
            <a:endParaRPr sz="900"/>
          </a:p>
          <a:p>
            <a:pPr marL="0" marR="0" lvl="0" indent="0" algn="l" rtl="0">
              <a:spcBef>
                <a:spcPts val="0"/>
              </a:spcBef>
              <a:spcAft>
                <a:spcPts val="0"/>
              </a:spcAft>
              <a:buNone/>
            </a:pPr>
            <a:endParaRPr sz="900"/>
          </a:p>
          <a:p>
            <a:pPr marL="0" marR="0" lvl="0" indent="0" algn="l" rtl="0">
              <a:spcBef>
                <a:spcPts val="0"/>
              </a:spcBef>
              <a:spcAft>
                <a:spcPts val="0"/>
              </a:spcAft>
              <a:buNone/>
            </a:pPr>
            <a:r>
              <a:rPr lang="it-IT" sz="900"/>
              <a:t>Abstract Factory Intent:</a:t>
            </a:r>
            <a:endParaRPr sz="900"/>
          </a:p>
          <a:p>
            <a:pPr marL="0" marR="0" lvl="0" indent="0" algn="l" rtl="0">
              <a:spcBef>
                <a:spcPts val="0"/>
              </a:spcBef>
              <a:spcAft>
                <a:spcPts val="0"/>
              </a:spcAft>
              <a:buNone/>
            </a:pPr>
            <a:r>
              <a:rPr lang="it-IT" sz="900"/>
              <a:t>Provide an interface for creating families of related or dependent objects without specifying their concrete classes.</a:t>
            </a:r>
            <a:endParaRPr sz="900"/>
          </a:p>
          <a:p>
            <a:pPr marL="0" marR="0" lvl="0" indent="0" algn="l" rtl="0">
              <a:spcBef>
                <a:spcPts val="0"/>
              </a:spcBef>
              <a:spcAft>
                <a:spcPts val="0"/>
              </a:spcAft>
              <a:buNone/>
            </a:pPr>
            <a:endParaRPr sz="900"/>
          </a:p>
          <a:p>
            <a:pPr marL="0" marR="0" lvl="0" indent="0" algn="l" rtl="0">
              <a:spcBef>
                <a:spcPts val="0"/>
              </a:spcBef>
              <a:spcAft>
                <a:spcPts val="0"/>
              </a:spcAft>
              <a:buNone/>
            </a:pPr>
            <a:r>
              <a:rPr lang="it-IT" sz="900"/>
              <a:t>Builder Intent:</a:t>
            </a:r>
            <a:endParaRPr sz="900"/>
          </a:p>
          <a:p>
            <a:pPr marL="0" marR="0" lvl="0" indent="0" algn="l" rtl="0">
              <a:spcBef>
                <a:spcPts val="0"/>
              </a:spcBef>
              <a:spcAft>
                <a:spcPts val="0"/>
              </a:spcAft>
              <a:buNone/>
            </a:pPr>
            <a:r>
              <a:rPr lang="it-IT" sz="900"/>
              <a:t>Separate the construction of a complex object from its representation so that the same construction process can create different representations.</a:t>
            </a:r>
            <a:endParaRPr sz="900"/>
          </a:p>
        </p:txBody>
      </p:sp>
      <p:sp>
        <p:nvSpPr>
          <p:cNvPr id="362" name="Google Shape;362;g74115019db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023673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74115019db_0_9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sz="900"/>
          </a:p>
          <a:p>
            <a:pPr marL="0" marR="0" lvl="0" indent="0" algn="l" rtl="0">
              <a:spcBef>
                <a:spcPts val="0"/>
              </a:spcBef>
              <a:spcAft>
                <a:spcPts val="0"/>
              </a:spcAft>
              <a:buNone/>
            </a:pPr>
            <a:r>
              <a:rPr lang="it-IT" sz="900"/>
              <a:t>Factory Method Intent:</a:t>
            </a:r>
            <a:endParaRPr sz="900"/>
          </a:p>
          <a:p>
            <a:pPr marL="0" marR="0" lvl="0" indent="0" algn="l" rtl="0">
              <a:spcBef>
                <a:spcPts val="0"/>
              </a:spcBef>
              <a:spcAft>
                <a:spcPts val="0"/>
              </a:spcAft>
              <a:buNone/>
            </a:pPr>
            <a:r>
              <a:rPr lang="it-IT" sz="900"/>
              <a:t>Define an interface for creating an object, but let subclasses decide which class to instantiate.</a:t>
            </a:r>
            <a:endParaRPr sz="900"/>
          </a:p>
          <a:p>
            <a:pPr marL="0" marR="0" lvl="0" indent="0" algn="l" rtl="0">
              <a:spcBef>
                <a:spcPts val="0"/>
              </a:spcBef>
              <a:spcAft>
                <a:spcPts val="0"/>
              </a:spcAft>
              <a:buNone/>
            </a:pPr>
            <a:r>
              <a:rPr lang="it-IT" sz="900"/>
              <a:t>Factory Method lets a class defer instantiation to subclasses.</a:t>
            </a:r>
            <a:endParaRPr sz="900"/>
          </a:p>
          <a:p>
            <a:pPr marL="0" marR="0" lvl="0" indent="0" algn="l" rtl="0">
              <a:spcBef>
                <a:spcPts val="0"/>
              </a:spcBef>
              <a:spcAft>
                <a:spcPts val="0"/>
              </a:spcAft>
              <a:buNone/>
            </a:pPr>
            <a:endParaRPr sz="900"/>
          </a:p>
          <a:p>
            <a:pPr marL="0" marR="0" lvl="0" indent="0" algn="l" rtl="0">
              <a:spcBef>
                <a:spcPts val="0"/>
              </a:spcBef>
              <a:spcAft>
                <a:spcPts val="0"/>
              </a:spcAft>
              <a:buNone/>
            </a:pPr>
            <a:r>
              <a:rPr lang="it-IT" sz="900"/>
              <a:t>Abstract Factory Intent:</a:t>
            </a:r>
            <a:endParaRPr sz="900"/>
          </a:p>
          <a:p>
            <a:pPr marL="0" marR="0" lvl="0" indent="0" algn="l" rtl="0">
              <a:spcBef>
                <a:spcPts val="0"/>
              </a:spcBef>
              <a:spcAft>
                <a:spcPts val="0"/>
              </a:spcAft>
              <a:buNone/>
            </a:pPr>
            <a:r>
              <a:rPr lang="it-IT" sz="900"/>
              <a:t>Provide an interface for creating families of related or dependent objects without specifying their concrete classes.</a:t>
            </a:r>
            <a:endParaRPr sz="900"/>
          </a:p>
          <a:p>
            <a:pPr marL="0" marR="0" lvl="0" indent="0" algn="l" rtl="0">
              <a:spcBef>
                <a:spcPts val="0"/>
              </a:spcBef>
              <a:spcAft>
                <a:spcPts val="0"/>
              </a:spcAft>
              <a:buNone/>
            </a:pPr>
            <a:endParaRPr sz="900"/>
          </a:p>
          <a:p>
            <a:pPr marL="0" marR="0" lvl="0" indent="0" algn="l" rtl="0">
              <a:spcBef>
                <a:spcPts val="0"/>
              </a:spcBef>
              <a:spcAft>
                <a:spcPts val="0"/>
              </a:spcAft>
              <a:buNone/>
            </a:pPr>
            <a:r>
              <a:rPr lang="it-IT" sz="900"/>
              <a:t>Builder Intent:</a:t>
            </a:r>
            <a:endParaRPr sz="900"/>
          </a:p>
          <a:p>
            <a:pPr marL="0" marR="0" lvl="0" indent="0" algn="l" rtl="0">
              <a:spcBef>
                <a:spcPts val="0"/>
              </a:spcBef>
              <a:spcAft>
                <a:spcPts val="0"/>
              </a:spcAft>
              <a:buNone/>
            </a:pPr>
            <a:r>
              <a:rPr lang="it-IT" sz="900"/>
              <a:t>Separate the construction of a complex object from its representation so that the same construction process can create different representations.</a:t>
            </a:r>
            <a:endParaRPr sz="900"/>
          </a:p>
        </p:txBody>
      </p:sp>
      <p:sp>
        <p:nvSpPr>
          <p:cNvPr id="362" name="Google Shape;362;g74115019db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092463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lide-002" type="tx">
  <p:cSld name="TITLE_AND_BODY">
    <p:spTree>
      <p:nvGrpSpPr>
        <p:cNvPr id="1" name="Shape 10"/>
        <p:cNvGrpSpPr/>
        <p:nvPr/>
      </p:nvGrpSpPr>
      <p:grpSpPr>
        <a:xfrm>
          <a:off x="0" y="0"/>
          <a:ext cx="0" cy="0"/>
          <a:chOff x="0" y="0"/>
          <a:chExt cx="0" cy="0"/>
        </a:xfrm>
      </p:grpSpPr>
      <p:sp>
        <p:nvSpPr>
          <p:cNvPr id="11" name="Google Shape;11;p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2" name="Google Shape;12;p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lide-010">
  <p:cSld name="slide-010">
    <p:spTree>
      <p:nvGrpSpPr>
        <p:cNvPr id="1" name="Shape 43"/>
        <p:cNvGrpSpPr/>
        <p:nvPr/>
      </p:nvGrpSpPr>
      <p:grpSpPr>
        <a:xfrm>
          <a:off x="0" y="0"/>
          <a:ext cx="0" cy="0"/>
          <a:chOff x="0" y="0"/>
          <a:chExt cx="0" cy="0"/>
        </a:xfrm>
      </p:grpSpPr>
      <p:sp>
        <p:nvSpPr>
          <p:cNvPr id="44" name="Google Shape;44;p1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45" name="Google Shape;45;p1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lide-011">
  <p:cSld name="slide-011">
    <p:spTree>
      <p:nvGrpSpPr>
        <p:cNvPr id="1" name="Shape 46"/>
        <p:cNvGrpSpPr/>
        <p:nvPr/>
      </p:nvGrpSpPr>
      <p:grpSpPr>
        <a:xfrm>
          <a:off x="0" y="0"/>
          <a:ext cx="0" cy="0"/>
          <a:chOff x="0" y="0"/>
          <a:chExt cx="0" cy="0"/>
        </a:xfrm>
      </p:grpSpPr>
      <p:sp>
        <p:nvSpPr>
          <p:cNvPr id="47" name="Google Shape;47;p13"/>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48" name="Google Shape;48;p13"/>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013">
  <p:cSld name="slide-013">
    <p:spTree>
      <p:nvGrpSpPr>
        <p:cNvPr id="1" name="Shape 53"/>
        <p:cNvGrpSpPr/>
        <p:nvPr/>
      </p:nvGrpSpPr>
      <p:grpSpPr>
        <a:xfrm>
          <a:off x="0" y="0"/>
          <a:ext cx="0" cy="0"/>
          <a:chOff x="0" y="0"/>
          <a:chExt cx="0" cy="0"/>
        </a:xfrm>
      </p:grpSpPr>
      <p:sp>
        <p:nvSpPr>
          <p:cNvPr id="54" name="Google Shape;54;p15"/>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55" name="Google Shape;55;p15"/>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014">
  <p:cSld name="slide-014">
    <p:spTree>
      <p:nvGrpSpPr>
        <p:cNvPr id="1" name="Shape 56"/>
        <p:cNvGrpSpPr/>
        <p:nvPr/>
      </p:nvGrpSpPr>
      <p:grpSpPr>
        <a:xfrm>
          <a:off x="0" y="0"/>
          <a:ext cx="0" cy="0"/>
          <a:chOff x="0" y="0"/>
          <a:chExt cx="0" cy="0"/>
        </a:xfrm>
      </p:grpSpPr>
      <p:sp>
        <p:nvSpPr>
          <p:cNvPr id="57" name="Google Shape;57;p16"/>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58" name="Google Shape;58;p16"/>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lide-015">
  <p:cSld name="slide-015">
    <p:spTree>
      <p:nvGrpSpPr>
        <p:cNvPr id="1" name="Shape 59"/>
        <p:cNvGrpSpPr/>
        <p:nvPr/>
      </p:nvGrpSpPr>
      <p:grpSpPr>
        <a:xfrm>
          <a:off x="0" y="0"/>
          <a:ext cx="0" cy="0"/>
          <a:chOff x="0" y="0"/>
          <a:chExt cx="0" cy="0"/>
        </a:xfrm>
      </p:grpSpPr>
      <p:sp>
        <p:nvSpPr>
          <p:cNvPr id="60" name="Google Shape;60;p17"/>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61" name="Google Shape;61;p17"/>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lide-016">
  <p:cSld name="slide-016">
    <p:spTree>
      <p:nvGrpSpPr>
        <p:cNvPr id="1" name="Shape 62"/>
        <p:cNvGrpSpPr/>
        <p:nvPr/>
      </p:nvGrpSpPr>
      <p:grpSpPr>
        <a:xfrm>
          <a:off x="0" y="0"/>
          <a:ext cx="0" cy="0"/>
          <a:chOff x="0" y="0"/>
          <a:chExt cx="0" cy="0"/>
        </a:xfrm>
      </p:grpSpPr>
      <p:sp>
        <p:nvSpPr>
          <p:cNvPr id="63" name="Google Shape;63;p18"/>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64" name="Google Shape;64;p18"/>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lide-017">
  <p:cSld name="slide-017">
    <p:spTree>
      <p:nvGrpSpPr>
        <p:cNvPr id="1" name="Shape 65"/>
        <p:cNvGrpSpPr/>
        <p:nvPr/>
      </p:nvGrpSpPr>
      <p:grpSpPr>
        <a:xfrm>
          <a:off x="0" y="0"/>
          <a:ext cx="0" cy="0"/>
          <a:chOff x="0" y="0"/>
          <a:chExt cx="0" cy="0"/>
        </a:xfrm>
      </p:grpSpPr>
      <p:sp>
        <p:nvSpPr>
          <p:cNvPr id="66" name="Google Shape;66;p19"/>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lide-018">
  <p:cSld name="slide-018">
    <p:spTree>
      <p:nvGrpSpPr>
        <p:cNvPr id="1" name="Shape 67"/>
        <p:cNvGrpSpPr/>
        <p:nvPr/>
      </p:nvGrpSpPr>
      <p:grpSpPr>
        <a:xfrm>
          <a:off x="0" y="0"/>
          <a:ext cx="0" cy="0"/>
          <a:chOff x="0" y="0"/>
          <a:chExt cx="0" cy="0"/>
        </a:xfrm>
      </p:grpSpPr>
      <p:sp>
        <p:nvSpPr>
          <p:cNvPr id="68" name="Google Shape;68;p20"/>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69" name="Google Shape;69;p20"/>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lide-019">
  <p:cSld name="slide-019">
    <p:spTree>
      <p:nvGrpSpPr>
        <p:cNvPr id="1" name="Shape 74"/>
        <p:cNvGrpSpPr/>
        <p:nvPr/>
      </p:nvGrpSpPr>
      <p:grpSpPr>
        <a:xfrm>
          <a:off x="0" y="0"/>
          <a:ext cx="0" cy="0"/>
          <a:chOff x="0" y="0"/>
          <a:chExt cx="0" cy="0"/>
        </a:xfrm>
      </p:grpSpPr>
      <p:sp>
        <p:nvSpPr>
          <p:cNvPr id="75" name="Google Shape;75;p2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76" name="Google Shape;76;p2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lide-020">
  <p:cSld name="slide-020">
    <p:spTree>
      <p:nvGrpSpPr>
        <p:cNvPr id="1" name="Shape 77"/>
        <p:cNvGrpSpPr/>
        <p:nvPr/>
      </p:nvGrpSpPr>
      <p:grpSpPr>
        <a:xfrm>
          <a:off x="0" y="0"/>
          <a:ext cx="0" cy="0"/>
          <a:chOff x="0" y="0"/>
          <a:chExt cx="0" cy="0"/>
        </a:xfrm>
      </p:grpSpPr>
      <p:sp>
        <p:nvSpPr>
          <p:cNvPr id="78" name="Google Shape;78;p23"/>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79" name="Google Shape;79;p23"/>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lide-001">
  <p:cSld name="slide-001">
    <p:spTree>
      <p:nvGrpSpPr>
        <p:cNvPr id="1" name="Shape 13"/>
        <p:cNvGrpSpPr/>
        <p:nvPr/>
      </p:nvGrpSpPr>
      <p:grpSpPr>
        <a:xfrm>
          <a:off x="0" y="0"/>
          <a:ext cx="0" cy="0"/>
          <a:chOff x="0" y="0"/>
          <a:chExt cx="0" cy="0"/>
        </a:xfrm>
      </p:grpSpPr>
      <p:sp>
        <p:nvSpPr>
          <p:cNvPr id="14" name="Google Shape;14;p3"/>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
        <p:nvSpPr>
          <p:cNvPr id="15" name="Google Shape;15;p3"/>
          <p:cNvSpPr txBox="1"/>
          <p:nvPr/>
        </p:nvSpPr>
        <p:spPr>
          <a:xfrm>
            <a:off x="2032000" y="1708348"/>
            <a:ext cx="10160100" cy="31251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it-IT" sz="11200" b="1" i="0" u="none" strike="noStrike" cap="none">
                <a:solidFill>
                  <a:srgbClr val="212121"/>
                </a:solidFill>
                <a:latin typeface="Montserrat"/>
                <a:ea typeface="Montserrat"/>
                <a:cs typeface="Montserrat"/>
                <a:sym typeface="Montserrat"/>
              </a:rPr>
              <a:t>Be.</a:t>
            </a:r>
            <a:endParaRPr/>
          </a:p>
        </p:txBody>
      </p:sp>
      <p:sp>
        <p:nvSpPr>
          <p:cNvPr id="16" name="Google Shape;16;p3"/>
          <p:cNvSpPr/>
          <p:nvPr/>
        </p:nvSpPr>
        <p:spPr>
          <a:xfrm>
            <a:off x="2032000" y="5388421"/>
            <a:ext cx="5567700" cy="14697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b="0" i="0" u="none" strike="noStrike" cap="none">
                <a:solidFill>
                  <a:srgbClr val="212121"/>
                </a:solidFill>
                <a:latin typeface="Montserrat"/>
                <a:ea typeface="Montserrat"/>
                <a:cs typeface="Montserrat"/>
                <a:sym typeface="Montserrat"/>
              </a:rPr>
              <a:t>with a clean &amp; modern Keynote Presentation.</a:t>
            </a:r>
            <a:endParaRPr/>
          </a:p>
        </p:txBody>
      </p:sp>
      <p:sp>
        <p:nvSpPr>
          <p:cNvPr id="17" name="Google Shape;17;p3"/>
          <p:cNvSpPr/>
          <p:nvPr/>
        </p:nvSpPr>
        <p:spPr>
          <a:xfrm>
            <a:off x="2032097" y="3363960"/>
            <a:ext cx="9147600" cy="1012500"/>
          </a:xfrm>
          <a:prstGeom prst="rect">
            <a:avLst/>
          </a:prstGeom>
          <a:no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Clr>
                <a:srgbClr val="212121"/>
              </a:buClr>
              <a:buSzPts val="1200"/>
              <a:buFont typeface="Montserrat"/>
              <a:buNone/>
            </a:pPr>
            <a:r>
              <a:rPr lang="it-IT" sz="4800" b="0" i="0" u="none" strike="noStrike" cap="none">
                <a:solidFill>
                  <a:srgbClr val="212121"/>
                </a:solidFill>
                <a:latin typeface="Montserrat"/>
                <a:ea typeface="Montserrat"/>
                <a:cs typeface="Montserrat"/>
                <a:sym typeface="Montserrat"/>
              </a:rPr>
              <a:t>Creative</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lide-021">
  <p:cSld name="slide-021">
    <p:spTree>
      <p:nvGrpSpPr>
        <p:cNvPr id="1" name="Shape 80"/>
        <p:cNvGrpSpPr/>
        <p:nvPr/>
      </p:nvGrpSpPr>
      <p:grpSpPr>
        <a:xfrm>
          <a:off x="0" y="0"/>
          <a:ext cx="0" cy="0"/>
          <a:chOff x="0" y="0"/>
          <a:chExt cx="0" cy="0"/>
        </a:xfrm>
      </p:grpSpPr>
      <p:sp>
        <p:nvSpPr>
          <p:cNvPr id="81" name="Google Shape;81;p24"/>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82" name="Google Shape;82;p24"/>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lide-022">
  <p:cSld name="slide-022">
    <p:spTree>
      <p:nvGrpSpPr>
        <p:cNvPr id="1" name="Shape 83"/>
        <p:cNvGrpSpPr/>
        <p:nvPr/>
      </p:nvGrpSpPr>
      <p:grpSpPr>
        <a:xfrm>
          <a:off x="0" y="0"/>
          <a:ext cx="0" cy="0"/>
          <a:chOff x="0" y="0"/>
          <a:chExt cx="0" cy="0"/>
        </a:xfrm>
      </p:grpSpPr>
      <p:sp>
        <p:nvSpPr>
          <p:cNvPr id="84" name="Google Shape;84;p25"/>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85" name="Google Shape;85;p25"/>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lide-023">
  <p:cSld name="slide-023">
    <p:spTree>
      <p:nvGrpSpPr>
        <p:cNvPr id="1" name="Shape 86"/>
        <p:cNvGrpSpPr/>
        <p:nvPr/>
      </p:nvGrpSpPr>
      <p:grpSpPr>
        <a:xfrm>
          <a:off x="0" y="0"/>
          <a:ext cx="0" cy="0"/>
          <a:chOff x="0" y="0"/>
          <a:chExt cx="0" cy="0"/>
        </a:xfrm>
      </p:grpSpPr>
      <p:sp>
        <p:nvSpPr>
          <p:cNvPr id="87" name="Google Shape;87;p26"/>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88" name="Google Shape;88;p26"/>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lide-024">
  <p:cSld name="slide-024">
    <p:spTree>
      <p:nvGrpSpPr>
        <p:cNvPr id="1" name="Shape 89"/>
        <p:cNvGrpSpPr/>
        <p:nvPr/>
      </p:nvGrpSpPr>
      <p:grpSpPr>
        <a:xfrm>
          <a:off x="0" y="0"/>
          <a:ext cx="0" cy="0"/>
          <a:chOff x="0" y="0"/>
          <a:chExt cx="0" cy="0"/>
        </a:xfrm>
      </p:grpSpPr>
      <p:sp>
        <p:nvSpPr>
          <p:cNvPr id="90" name="Google Shape;90;p27"/>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91" name="Google Shape;91;p27"/>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
        <p:nvSpPr>
          <p:cNvPr id="92" name="Google Shape;92;p27"/>
          <p:cNvSpPr>
            <a:spLocks noGrp="1"/>
          </p:cNvSpPr>
          <p:nvPr>
            <p:ph type="pic" idx="2"/>
          </p:nvPr>
        </p:nvSpPr>
        <p:spPr>
          <a:xfrm>
            <a:off x="3092446" y="4099603"/>
            <a:ext cx="3698683" cy="3698680"/>
          </a:xfrm>
          <a:prstGeom prst="rect">
            <a:avLst/>
          </a:prstGeom>
          <a:solidFill>
            <a:schemeClr val="lt2"/>
          </a:solidFill>
          <a:ln>
            <a:noFill/>
          </a:ln>
        </p:spPr>
        <p:txBody>
          <a:bodyPr spcFirstLastPara="1" wrap="square" lIns="91425" tIns="91425" rIns="91425" bIns="91425" anchor="ctr" anchorCtr="0">
            <a:noAutofit/>
          </a:bodyPr>
          <a:lstStyle>
            <a:lvl1pPr marR="0" lvl="0" algn="ctr" rtl="0">
              <a:lnSpc>
                <a:spcPct val="120000"/>
              </a:lnSpc>
              <a:spcBef>
                <a:spcPts val="5200"/>
              </a:spcBef>
              <a:spcAft>
                <a:spcPts val="0"/>
              </a:spcAft>
              <a:buClr>
                <a:srgbClr val="5E5E5E"/>
              </a:buClr>
              <a:buSzPts val="1200"/>
              <a:buFont typeface="Arial"/>
              <a:buChar char="•"/>
              <a:defRPr sz="1600" b="0" i="0" u="none" strike="noStrike" cap="none">
                <a:solidFill>
                  <a:srgbClr val="5E5E5E"/>
                </a:solidFill>
                <a:latin typeface="Arial"/>
                <a:ea typeface="Arial"/>
                <a:cs typeface="Arial"/>
                <a:sym typeface="Arial"/>
              </a:defRPr>
            </a:lvl1pPr>
            <a:lvl2pPr marR="0" lvl="1"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2pPr>
            <a:lvl3pPr marR="0" lvl="2"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3pPr>
            <a:lvl4pPr marR="0" lvl="3"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4pPr>
            <a:lvl5pPr marR="0" lvl="4"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5pPr>
            <a:lvl6pPr marR="0" lvl="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6pPr>
            <a:lvl7pPr marR="0" lvl="6"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7pPr>
            <a:lvl8pPr marR="0" lvl="7"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8pPr>
            <a:lvl9pPr marR="0" lvl="8"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9pPr>
          </a:lstStyle>
          <a:p>
            <a:endParaRPr/>
          </a:p>
        </p:txBody>
      </p:sp>
      <p:sp>
        <p:nvSpPr>
          <p:cNvPr id="93" name="Google Shape;93;p27"/>
          <p:cNvSpPr>
            <a:spLocks noGrp="1"/>
          </p:cNvSpPr>
          <p:nvPr>
            <p:ph type="pic" idx="3"/>
          </p:nvPr>
        </p:nvSpPr>
        <p:spPr>
          <a:xfrm>
            <a:off x="10354338" y="4099603"/>
            <a:ext cx="3698683" cy="3698680"/>
          </a:xfrm>
          <a:prstGeom prst="rect">
            <a:avLst/>
          </a:prstGeom>
          <a:solidFill>
            <a:schemeClr val="lt2"/>
          </a:solidFill>
          <a:ln>
            <a:noFill/>
          </a:ln>
        </p:spPr>
        <p:txBody>
          <a:bodyPr spcFirstLastPara="1" wrap="square" lIns="91425" tIns="91425" rIns="91425" bIns="91425" anchor="ctr" anchorCtr="0">
            <a:noAutofit/>
          </a:bodyPr>
          <a:lstStyle>
            <a:lvl1pPr marR="0" lvl="0" algn="ctr" rtl="0">
              <a:lnSpc>
                <a:spcPct val="120000"/>
              </a:lnSpc>
              <a:spcBef>
                <a:spcPts val="5200"/>
              </a:spcBef>
              <a:spcAft>
                <a:spcPts val="0"/>
              </a:spcAft>
              <a:buClr>
                <a:srgbClr val="5E5E5E"/>
              </a:buClr>
              <a:buSzPts val="1200"/>
              <a:buFont typeface="Arial"/>
              <a:buChar char="•"/>
              <a:defRPr sz="1600" b="0" i="0" u="none" strike="noStrike" cap="none">
                <a:solidFill>
                  <a:srgbClr val="5E5E5E"/>
                </a:solidFill>
                <a:latin typeface="Arial"/>
                <a:ea typeface="Arial"/>
                <a:cs typeface="Arial"/>
                <a:sym typeface="Arial"/>
              </a:defRPr>
            </a:lvl1pPr>
            <a:lvl2pPr marR="0" lvl="1"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2pPr>
            <a:lvl3pPr marR="0" lvl="2"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3pPr>
            <a:lvl4pPr marR="0" lvl="3"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4pPr>
            <a:lvl5pPr marR="0" lvl="4"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5pPr>
            <a:lvl6pPr marR="0" lvl="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6pPr>
            <a:lvl7pPr marR="0" lvl="6"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7pPr>
            <a:lvl8pPr marR="0" lvl="7"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8pPr>
            <a:lvl9pPr marR="0" lvl="8"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9pPr>
          </a:lstStyle>
          <a:p>
            <a:endParaRPr/>
          </a:p>
        </p:txBody>
      </p:sp>
      <p:sp>
        <p:nvSpPr>
          <p:cNvPr id="94" name="Google Shape;94;p27"/>
          <p:cNvSpPr>
            <a:spLocks noGrp="1"/>
          </p:cNvSpPr>
          <p:nvPr>
            <p:ph type="pic" idx="4"/>
          </p:nvPr>
        </p:nvSpPr>
        <p:spPr>
          <a:xfrm>
            <a:off x="17616230" y="4099603"/>
            <a:ext cx="3698683" cy="3698680"/>
          </a:xfrm>
          <a:prstGeom prst="rect">
            <a:avLst/>
          </a:prstGeom>
          <a:solidFill>
            <a:schemeClr val="lt2"/>
          </a:solidFill>
          <a:ln>
            <a:noFill/>
          </a:ln>
        </p:spPr>
        <p:txBody>
          <a:bodyPr spcFirstLastPara="1" wrap="square" lIns="91425" tIns="91425" rIns="91425" bIns="91425" anchor="ctr" anchorCtr="0">
            <a:noAutofit/>
          </a:bodyPr>
          <a:lstStyle>
            <a:lvl1pPr marR="0" lvl="0" algn="ctr" rtl="0">
              <a:lnSpc>
                <a:spcPct val="120000"/>
              </a:lnSpc>
              <a:spcBef>
                <a:spcPts val="5200"/>
              </a:spcBef>
              <a:spcAft>
                <a:spcPts val="0"/>
              </a:spcAft>
              <a:buClr>
                <a:srgbClr val="5E5E5E"/>
              </a:buClr>
              <a:buSzPts val="1200"/>
              <a:buFont typeface="Arial"/>
              <a:buChar char="•"/>
              <a:defRPr sz="1600" b="0" i="0" u="none" strike="noStrike" cap="none">
                <a:solidFill>
                  <a:srgbClr val="5E5E5E"/>
                </a:solidFill>
                <a:latin typeface="Arial"/>
                <a:ea typeface="Arial"/>
                <a:cs typeface="Arial"/>
                <a:sym typeface="Arial"/>
              </a:defRPr>
            </a:lvl1pPr>
            <a:lvl2pPr marR="0" lvl="1"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2pPr>
            <a:lvl3pPr marR="0" lvl="2"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3pPr>
            <a:lvl4pPr marR="0" lvl="3"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4pPr>
            <a:lvl5pPr marR="0" lvl="4"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5pPr>
            <a:lvl6pPr marR="0" lvl="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6pPr>
            <a:lvl7pPr marR="0" lvl="6"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7pPr>
            <a:lvl8pPr marR="0" lvl="7"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8pPr>
            <a:lvl9pPr marR="0" lvl="8"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lide-026">
  <p:cSld name="slide-026">
    <p:spTree>
      <p:nvGrpSpPr>
        <p:cNvPr id="1" name="Shape 98"/>
        <p:cNvGrpSpPr/>
        <p:nvPr/>
      </p:nvGrpSpPr>
      <p:grpSpPr>
        <a:xfrm>
          <a:off x="0" y="0"/>
          <a:ext cx="0" cy="0"/>
          <a:chOff x="0" y="0"/>
          <a:chExt cx="0" cy="0"/>
        </a:xfrm>
      </p:grpSpPr>
      <p:sp>
        <p:nvSpPr>
          <p:cNvPr id="99" name="Google Shape;99;p29"/>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00" name="Google Shape;100;p29"/>
          <p:cNvSpPr/>
          <p:nvPr/>
        </p:nvSpPr>
        <p:spPr>
          <a:xfrm>
            <a:off x="0" y="0"/>
            <a:ext cx="6858000" cy="13716002"/>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101" name="Google Shape;101;p29"/>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lide-027">
  <p:cSld name="slide-027">
    <p:spTree>
      <p:nvGrpSpPr>
        <p:cNvPr id="1" name="Shape 102"/>
        <p:cNvGrpSpPr/>
        <p:nvPr/>
      </p:nvGrpSpPr>
      <p:grpSpPr>
        <a:xfrm>
          <a:off x="0" y="0"/>
          <a:ext cx="0" cy="0"/>
          <a:chOff x="0" y="0"/>
          <a:chExt cx="0" cy="0"/>
        </a:xfrm>
      </p:grpSpPr>
      <p:sp>
        <p:nvSpPr>
          <p:cNvPr id="103" name="Google Shape;103;p30"/>
          <p:cNvSpPr/>
          <p:nvPr/>
        </p:nvSpPr>
        <p:spPr>
          <a:xfrm>
            <a:off x="0" y="0"/>
            <a:ext cx="11179673" cy="13716000"/>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104" name="Google Shape;104;p30"/>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05" name="Google Shape;105;p30"/>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lide-028">
  <p:cSld name="slide-028">
    <p:spTree>
      <p:nvGrpSpPr>
        <p:cNvPr id="1" name="Shape 106"/>
        <p:cNvGrpSpPr/>
        <p:nvPr/>
      </p:nvGrpSpPr>
      <p:grpSpPr>
        <a:xfrm>
          <a:off x="0" y="0"/>
          <a:ext cx="0" cy="0"/>
          <a:chOff x="0" y="0"/>
          <a:chExt cx="0" cy="0"/>
        </a:xfrm>
      </p:grpSpPr>
      <p:sp>
        <p:nvSpPr>
          <p:cNvPr id="107" name="Google Shape;107;p31"/>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08" name="Google Shape;108;p31"/>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lide-029">
  <p:cSld name="slide-029">
    <p:spTree>
      <p:nvGrpSpPr>
        <p:cNvPr id="1" name="Shape 109"/>
        <p:cNvGrpSpPr/>
        <p:nvPr/>
      </p:nvGrpSpPr>
      <p:grpSpPr>
        <a:xfrm>
          <a:off x="0" y="0"/>
          <a:ext cx="0" cy="0"/>
          <a:chOff x="0" y="0"/>
          <a:chExt cx="0" cy="0"/>
        </a:xfrm>
      </p:grpSpPr>
      <p:sp>
        <p:nvSpPr>
          <p:cNvPr id="110" name="Google Shape;110;p3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11" name="Google Shape;111;p3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lide-030">
  <p:cSld name="slide-030">
    <p:spTree>
      <p:nvGrpSpPr>
        <p:cNvPr id="1" name="Shape 112"/>
        <p:cNvGrpSpPr/>
        <p:nvPr/>
      </p:nvGrpSpPr>
      <p:grpSpPr>
        <a:xfrm>
          <a:off x="0" y="0"/>
          <a:ext cx="0" cy="0"/>
          <a:chOff x="0" y="0"/>
          <a:chExt cx="0" cy="0"/>
        </a:xfrm>
      </p:grpSpPr>
      <p:sp>
        <p:nvSpPr>
          <p:cNvPr id="113" name="Google Shape;113;p33"/>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14" name="Google Shape;114;p33"/>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lide-031">
  <p:cSld name="slide-031">
    <p:spTree>
      <p:nvGrpSpPr>
        <p:cNvPr id="1" name="Shape 115"/>
        <p:cNvGrpSpPr/>
        <p:nvPr/>
      </p:nvGrpSpPr>
      <p:grpSpPr>
        <a:xfrm>
          <a:off x="0" y="0"/>
          <a:ext cx="0" cy="0"/>
          <a:chOff x="0" y="0"/>
          <a:chExt cx="0" cy="0"/>
        </a:xfrm>
      </p:grpSpPr>
      <p:sp>
        <p:nvSpPr>
          <p:cNvPr id="116" name="Google Shape;116;p34"/>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17" name="Google Shape;117;p34"/>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ide-003">
  <p:cSld name="slide-003">
    <p:spTree>
      <p:nvGrpSpPr>
        <p:cNvPr id="1" name="Shape 18"/>
        <p:cNvGrpSpPr/>
        <p:nvPr/>
      </p:nvGrpSpPr>
      <p:grpSpPr>
        <a:xfrm>
          <a:off x="0" y="0"/>
          <a:ext cx="0" cy="0"/>
          <a:chOff x="0" y="0"/>
          <a:chExt cx="0" cy="0"/>
        </a:xfrm>
      </p:grpSpPr>
      <p:sp>
        <p:nvSpPr>
          <p:cNvPr id="19" name="Google Shape;19;p4"/>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0" name="Google Shape;20;p4"/>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lide-034">
  <p:cSld name="slide-034">
    <p:spTree>
      <p:nvGrpSpPr>
        <p:cNvPr id="1" name="Shape 125"/>
        <p:cNvGrpSpPr/>
        <p:nvPr/>
      </p:nvGrpSpPr>
      <p:grpSpPr>
        <a:xfrm>
          <a:off x="0" y="0"/>
          <a:ext cx="0" cy="0"/>
          <a:chOff x="0" y="0"/>
          <a:chExt cx="0" cy="0"/>
        </a:xfrm>
      </p:grpSpPr>
      <p:sp>
        <p:nvSpPr>
          <p:cNvPr id="126" name="Google Shape;126;p37"/>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27" name="Google Shape;127;p37"/>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lide-035">
  <p:cSld name="slide-035">
    <p:spTree>
      <p:nvGrpSpPr>
        <p:cNvPr id="1" name="Shape 128"/>
        <p:cNvGrpSpPr/>
        <p:nvPr/>
      </p:nvGrpSpPr>
      <p:grpSpPr>
        <a:xfrm>
          <a:off x="0" y="0"/>
          <a:ext cx="0" cy="0"/>
          <a:chOff x="0" y="0"/>
          <a:chExt cx="0" cy="0"/>
        </a:xfrm>
      </p:grpSpPr>
      <p:sp>
        <p:nvSpPr>
          <p:cNvPr id="129" name="Google Shape;129;p38"/>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30" name="Google Shape;130;p38"/>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lide-036">
  <p:cSld name="slide-036">
    <p:spTree>
      <p:nvGrpSpPr>
        <p:cNvPr id="1" name="Shape 131"/>
        <p:cNvGrpSpPr/>
        <p:nvPr/>
      </p:nvGrpSpPr>
      <p:grpSpPr>
        <a:xfrm>
          <a:off x="0" y="0"/>
          <a:ext cx="0" cy="0"/>
          <a:chOff x="0" y="0"/>
          <a:chExt cx="0" cy="0"/>
        </a:xfrm>
      </p:grpSpPr>
      <p:sp>
        <p:nvSpPr>
          <p:cNvPr id="132" name="Google Shape;132;p39"/>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33" name="Google Shape;133;p39"/>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lide-037">
  <p:cSld name="slide-037">
    <p:spTree>
      <p:nvGrpSpPr>
        <p:cNvPr id="1" name="Shape 134"/>
        <p:cNvGrpSpPr/>
        <p:nvPr/>
      </p:nvGrpSpPr>
      <p:grpSpPr>
        <a:xfrm>
          <a:off x="0" y="0"/>
          <a:ext cx="0" cy="0"/>
          <a:chOff x="0" y="0"/>
          <a:chExt cx="0" cy="0"/>
        </a:xfrm>
      </p:grpSpPr>
      <p:sp>
        <p:nvSpPr>
          <p:cNvPr id="135" name="Google Shape;135;p40"/>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36" name="Google Shape;136;p40"/>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lide-038">
  <p:cSld name="slide-038">
    <p:spTree>
      <p:nvGrpSpPr>
        <p:cNvPr id="1" name="Shape 137"/>
        <p:cNvGrpSpPr/>
        <p:nvPr/>
      </p:nvGrpSpPr>
      <p:grpSpPr>
        <a:xfrm>
          <a:off x="0" y="0"/>
          <a:ext cx="0" cy="0"/>
          <a:chOff x="0" y="0"/>
          <a:chExt cx="0" cy="0"/>
        </a:xfrm>
      </p:grpSpPr>
      <p:sp>
        <p:nvSpPr>
          <p:cNvPr id="138" name="Google Shape;138;p41"/>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39" name="Google Shape;139;p41"/>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lide-039">
  <p:cSld name="slide-039">
    <p:spTree>
      <p:nvGrpSpPr>
        <p:cNvPr id="1" name="Shape 140"/>
        <p:cNvGrpSpPr/>
        <p:nvPr/>
      </p:nvGrpSpPr>
      <p:grpSpPr>
        <a:xfrm>
          <a:off x="0" y="0"/>
          <a:ext cx="0" cy="0"/>
          <a:chOff x="0" y="0"/>
          <a:chExt cx="0" cy="0"/>
        </a:xfrm>
      </p:grpSpPr>
      <p:sp>
        <p:nvSpPr>
          <p:cNvPr id="141" name="Google Shape;141;p4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42" name="Google Shape;142;p4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lide-040">
  <p:cSld name="slide-040">
    <p:spTree>
      <p:nvGrpSpPr>
        <p:cNvPr id="1" name="Shape 143"/>
        <p:cNvGrpSpPr/>
        <p:nvPr/>
      </p:nvGrpSpPr>
      <p:grpSpPr>
        <a:xfrm>
          <a:off x="0" y="0"/>
          <a:ext cx="0" cy="0"/>
          <a:chOff x="0" y="0"/>
          <a:chExt cx="0" cy="0"/>
        </a:xfrm>
      </p:grpSpPr>
      <p:sp>
        <p:nvSpPr>
          <p:cNvPr id="144" name="Google Shape;144;p43"/>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45" name="Google Shape;145;p43"/>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lide-041">
  <p:cSld name="slide-041">
    <p:spTree>
      <p:nvGrpSpPr>
        <p:cNvPr id="1" name="Shape 146"/>
        <p:cNvGrpSpPr/>
        <p:nvPr/>
      </p:nvGrpSpPr>
      <p:grpSpPr>
        <a:xfrm>
          <a:off x="0" y="0"/>
          <a:ext cx="0" cy="0"/>
          <a:chOff x="0" y="0"/>
          <a:chExt cx="0" cy="0"/>
        </a:xfrm>
      </p:grpSpPr>
      <p:sp>
        <p:nvSpPr>
          <p:cNvPr id="147" name="Google Shape;147;p44"/>
          <p:cNvSpPr/>
          <p:nvPr/>
        </p:nvSpPr>
        <p:spPr>
          <a:xfrm>
            <a:off x="0" y="0"/>
            <a:ext cx="12192000" cy="13716002"/>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148" name="Google Shape;148;p44"/>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49" name="Google Shape;149;p44"/>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lide-042">
  <p:cSld name="slide-042">
    <p:spTree>
      <p:nvGrpSpPr>
        <p:cNvPr id="1" name="Shape 150"/>
        <p:cNvGrpSpPr/>
        <p:nvPr/>
      </p:nvGrpSpPr>
      <p:grpSpPr>
        <a:xfrm>
          <a:off x="0" y="0"/>
          <a:ext cx="0" cy="0"/>
          <a:chOff x="0" y="0"/>
          <a:chExt cx="0" cy="0"/>
        </a:xfrm>
      </p:grpSpPr>
      <p:sp>
        <p:nvSpPr>
          <p:cNvPr id="151" name="Google Shape;151;p45"/>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52" name="Google Shape;152;p45"/>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lide-042">
  <p:cSld name="slide-042 2">
    <p:spTree>
      <p:nvGrpSpPr>
        <p:cNvPr id="1" name="Shape 153"/>
        <p:cNvGrpSpPr/>
        <p:nvPr/>
      </p:nvGrpSpPr>
      <p:grpSpPr>
        <a:xfrm>
          <a:off x="0" y="0"/>
          <a:ext cx="0" cy="0"/>
          <a:chOff x="0" y="0"/>
          <a:chExt cx="0" cy="0"/>
        </a:xfrm>
      </p:grpSpPr>
      <p:sp>
        <p:nvSpPr>
          <p:cNvPr id="154" name="Google Shape;154;p46"/>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55" name="Google Shape;155;p46"/>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lide-004">
  <p:cSld name="slide-004">
    <p:spTree>
      <p:nvGrpSpPr>
        <p:cNvPr id="1" name="Shape 21"/>
        <p:cNvGrpSpPr/>
        <p:nvPr/>
      </p:nvGrpSpPr>
      <p:grpSpPr>
        <a:xfrm>
          <a:off x="0" y="0"/>
          <a:ext cx="0" cy="0"/>
          <a:chOff x="0" y="0"/>
          <a:chExt cx="0" cy="0"/>
        </a:xfrm>
      </p:grpSpPr>
      <p:sp>
        <p:nvSpPr>
          <p:cNvPr id="22" name="Google Shape;22;p5"/>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3" name="Google Shape;23;p5"/>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llide-044">
  <p:cSld name="sllide-044">
    <p:spTree>
      <p:nvGrpSpPr>
        <p:cNvPr id="1" name="Shape 160"/>
        <p:cNvGrpSpPr/>
        <p:nvPr/>
      </p:nvGrpSpPr>
      <p:grpSpPr>
        <a:xfrm>
          <a:off x="0" y="0"/>
          <a:ext cx="0" cy="0"/>
          <a:chOff x="0" y="0"/>
          <a:chExt cx="0" cy="0"/>
        </a:xfrm>
      </p:grpSpPr>
      <p:sp>
        <p:nvSpPr>
          <p:cNvPr id="161" name="Google Shape;161;p48"/>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62" name="Google Shape;162;p48"/>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lide-045">
  <p:cSld name="slide-045">
    <p:spTree>
      <p:nvGrpSpPr>
        <p:cNvPr id="1" name="Shape 163"/>
        <p:cNvGrpSpPr/>
        <p:nvPr/>
      </p:nvGrpSpPr>
      <p:grpSpPr>
        <a:xfrm>
          <a:off x="0" y="0"/>
          <a:ext cx="0" cy="0"/>
          <a:chOff x="0" y="0"/>
          <a:chExt cx="0" cy="0"/>
        </a:xfrm>
      </p:grpSpPr>
      <p:sp>
        <p:nvSpPr>
          <p:cNvPr id="164" name="Google Shape;164;p49"/>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65" name="Google Shape;165;p49"/>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lide-046">
  <p:cSld name="slide-046">
    <p:spTree>
      <p:nvGrpSpPr>
        <p:cNvPr id="1" name="Shape 166"/>
        <p:cNvGrpSpPr/>
        <p:nvPr/>
      </p:nvGrpSpPr>
      <p:grpSpPr>
        <a:xfrm>
          <a:off x="0" y="0"/>
          <a:ext cx="0" cy="0"/>
          <a:chOff x="0" y="0"/>
          <a:chExt cx="0" cy="0"/>
        </a:xfrm>
      </p:grpSpPr>
      <p:sp>
        <p:nvSpPr>
          <p:cNvPr id="167" name="Google Shape;167;p50"/>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68" name="Google Shape;168;p50"/>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lide-047">
  <p:cSld name="slide-047">
    <p:spTree>
      <p:nvGrpSpPr>
        <p:cNvPr id="1" name="Shape 169"/>
        <p:cNvGrpSpPr/>
        <p:nvPr/>
      </p:nvGrpSpPr>
      <p:grpSpPr>
        <a:xfrm>
          <a:off x="0" y="0"/>
          <a:ext cx="0" cy="0"/>
          <a:chOff x="0" y="0"/>
          <a:chExt cx="0" cy="0"/>
        </a:xfrm>
      </p:grpSpPr>
      <p:sp>
        <p:nvSpPr>
          <p:cNvPr id="170" name="Google Shape;170;p51"/>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71" name="Google Shape;171;p51"/>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lide-048">
  <p:cSld name="slide-048">
    <p:spTree>
      <p:nvGrpSpPr>
        <p:cNvPr id="1" name="Shape 172"/>
        <p:cNvGrpSpPr/>
        <p:nvPr/>
      </p:nvGrpSpPr>
      <p:grpSpPr>
        <a:xfrm>
          <a:off x="0" y="0"/>
          <a:ext cx="0" cy="0"/>
          <a:chOff x="0" y="0"/>
          <a:chExt cx="0" cy="0"/>
        </a:xfrm>
      </p:grpSpPr>
      <p:sp>
        <p:nvSpPr>
          <p:cNvPr id="173" name="Google Shape;173;p5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74" name="Google Shape;174;p5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slide-049">
  <p:cSld name="slide-049">
    <p:spTree>
      <p:nvGrpSpPr>
        <p:cNvPr id="1" name="Shape 175"/>
        <p:cNvGrpSpPr/>
        <p:nvPr/>
      </p:nvGrpSpPr>
      <p:grpSpPr>
        <a:xfrm>
          <a:off x="0" y="0"/>
          <a:ext cx="0" cy="0"/>
          <a:chOff x="0" y="0"/>
          <a:chExt cx="0" cy="0"/>
        </a:xfrm>
      </p:grpSpPr>
      <p:sp>
        <p:nvSpPr>
          <p:cNvPr id="176" name="Google Shape;176;p53"/>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77" name="Google Shape;177;p53"/>
          <p:cNvSpPr/>
          <p:nvPr/>
        </p:nvSpPr>
        <p:spPr>
          <a:xfrm>
            <a:off x="0" y="0"/>
            <a:ext cx="12192000" cy="13716002"/>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178" name="Google Shape;178;p53"/>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lide-050">
  <p:cSld name="slide-050">
    <p:spTree>
      <p:nvGrpSpPr>
        <p:cNvPr id="1" name="Shape 179"/>
        <p:cNvGrpSpPr/>
        <p:nvPr/>
      </p:nvGrpSpPr>
      <p:grpSpPr>
        <a:xfrm>
          <a:off x="0" y="0"/>
          <a:ext cx="0" cy="0"/>
          <a:chOff x="0" y="0"/>
          <a:chExt cx="0" cy="0"/>
        </a:xfrm>
      </p:grpSpPr>
      <p:sp>
        <p:nvSpPr>
          <p:cNvPr id="180" name="Google Shape;180;p54"/>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81" name="Google Shape;181;p54"/>
          <p:cNvSpPr/>
          <p:nvPr/>
        </p:nvSpPr>
        <p:spPr>
          <a:xfrm>
            <a:off x="0" y="0"/>
            <a:ext cx="4068961" cy="13716002"/>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182" name="Google Shape;182;p54"/>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slide-051">
  <p:cSld name="slide-051">
    <p:spTree>
      <p:nvGrpSpPr>
        <p:cNvPr id="1" name="Shape 183"/>
        <p:cNvGrpSpPr/>
        <p:nvPr/>
      </p:nvGrpSpPr>
      <p:grpSpPr>
        <a:xfrm>
          <a:off x="0" y="0"/>
          <a:ext cx="0" cy="0"/>
          <a:chOff x="0" y="0"/>
          <a:chExt cx="0" cy="0"/>
        </a:xfrm>
      </p:grpSpPr>
      <p:sp>
        <p:nvSpPr>
          <p:cNvPr id="184" name="Google Shape;184;p55"/>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85" name="Google Shape;185;p55"/>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slide-052">
  <p:cSld name="slide-052">
    <p:spTree>
      <p:nvGrpSpPr>
        <p:cNvPr id="1" name="Shape 186"/>
        <p:cNvGrpSpPr/>
        <p:nvPr/>
      </p:nvGrpSpPr>
      <p:grpSpPr>
        <a:xfrm>
          <a:off x="0" y="0"/>
          <a:ext cx="0" cy="0"/>
          <a:chOff x="0" y="0"/>
          <a:chExt cx="0" cy="0"/>
        </a:xfrm>
      </p:grpSpPr>
      <p:sp>
        <p:nvSpPr>
          <p:cNvPr id="187" name="Google Shape;187;p56"/>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88" name="Google Shape;188;p56"/>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lide-053">
  <p:cSld name="slide-053">
    <p:spTree>
      <p:nvGrpSpPr>
        <p:cNvPr id="1" name="Shape 189"/>
        <p:cNvGrpSpPr/>
        <p:nvPr/>
      </p:nvGrpSpPr>
      <p:grpSpPr>
        <a:xfrm>
          <a:off x="0" y="0"/>
          <a:ext cx="0" cy="0"/>
          <a:chOff x="0" y="0"/>
          <a:chExt cx="0" cy="0"/>
        </a:xfrm>
      </p:grpSpPr>
      <p:sp>
        <p:nvSpPr>
          <p:cNvPr id="190" name="Google Shape;190;p57"/>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91" name="Google Shape;191;p57"/>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lide-005">
  <p:cSld name="slide-005">
    <p:spTree>
      <p:nvGrpSpPr>
        <p:cNvPr id="1" name="Shape 24"/>
        <p:cNvGrpSpPr/>
        <p:nvPr/>
      </p:nvGrpSpPr>
      <p:grpSpPr>
        <a:xfrm>
          <a:off x="0" y="0"/>
          <a:ext cx="0" cy="0"/>
          <a:chOff x="0" y="0"/>
          <a:chExt cx="0" cy="0"/>
        </a:xfrm>
      </p:grpSpPr>
      <p:sp>
        <p:nvSpPr>
          <p:cNvPr id="25" name="Google Shape;25;p6"/>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6" name="Google Shape;26;p6"/>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slide-054">
  <p:cSld name="slide-054">
    <p:spTree>
      <p:nvGrpSpPr>
        <p:cNvPr id="1" name="Shape 192"/>
        <p:cNvGrpSpPr/>
        <p:nvPr/>
      </p:nvGrpSpPr>
      <p:grpSpPr>
        <a:xfrm>
          <a:off x="0" y="0"/>
          <a:ext cx="0" cy="0"/>
          <a:chOff x="0" y="0"/>
          <a:chExt cx="0" cy="0"/>
        </a:xfrm>
      </p:grpSpPr>
      <p:sp>
        <p:nvSpPr>
          <p:cNvPr id="193" name="Google Shape;193;p58"/>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94" name="Google Shape;194;p58"/>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slide-055">
  <p:cSld name="slide-055">
    <p:spTree>
      <p:nvGrpSpPr>
        <p:cNvPr id="1" name="Shape 195"/>
        <p:cNvGrpSpPr/>
        <p:nvPr/>
      </p:nvGrpSpPr>
      <p:grpSpPr>
        <a:xfrm>
          <a:off x="0" y="0"/>
          <a:ext cx="0" cy="0"/>
          <a:chOff x="0" y="0"/>
          <a:chExt cx="0" cy="0"/>
        </a:xfrm>
      </p:grpSpPr>
      <p:sp>
        <p:nvSpPr>
          <p:cNvPr id="196" name="Google Shape;196;p59"/>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197" name="Google Shape;197;p59"/>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slide-056">
  <p:cSld name="slide-056">
    <p:spTree>
      <p:nvGrpSpPr>
        <p:cNvPr id="1" name="Shape 198"/>
        <p:cNvGrpSpPr/>
        <p:nvPr/>
      </p:nvGrpSpPr>
      <p:grpSpPr>
        <a:xfrm>
          <a:off x="0" y="0"/>
          <a:ext cx="0" cy="0"/>
          <a:chOff x="0" y="0"/>
          <a:chExt cx="0" cy="0"/>
        </a:xfrm>
      </p:grpSpPr>
      <p:sp>
        <p:nvSpPr>
          <p:cNvPr id="199" name="Google Shape;199;p60"/>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00" name="Google Shape;200;p60"/>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slide-057">
  <p:cSld name="slide-057">
    <p:spTree>
      <p:nvGrpSpPr>
        <p:cNvPr id="1" name="Shape 201"/>
        <p:cNvGrpSpPr/>
        <p:nvPr/>
      </p:nvGrpSpPr>
      <p:grpSpPr>
        <a:xfrm>
          <a:off x="0" y="0"/>
          <a:ext cx="0" cy="0"/>
          <a:chOff x="0" y="0"/>
          <a:chExt cx="0" cy="0"/>
        </a:xfrm>
      </p:grpSpPr>
      <p:sp>
        <p:nvSpPr>
          <p:cNvPr id="202" name="Google Shape;202;p61"/>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03" name="Google Shape;203;p61"/>
          <p:cNvSpPr/>
          <p:nvPr/>
        </p:nvSpPr>
        <p:spPr>
          <a:xfrm>
            <a:off x="6857999" y="0"/>
            <a:ext cx="6858000" cy="13716002"/>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204" name="Google Shape;204;p61"/>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lide-058">
  <p:cSld name="slide-058">
    <p:spTree>
      <p:nvGrpSpPr>
        <p:cNvPr id="1" name="Shape 205"/>
        <p:cNvGrpSpPr/>
        <p:nvPr/>
      </p:nvGrpSpPr>
      <p:grpSpPr>
        <a:xfrm>
          <a:off x="0" y="0"/>
          <a:ext cx="0" cy="0"/>
          <a:chOff x="0" y="0"/>
          <a:chExt cx="0" cy="0"/>
        </a:xfrm>
      </p:grpSpPr>
      <p:sp>
        <p:nvSpPr>
          <p:cNvPr id="206" name="Google Shape;206;p6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07" name="Google Shape;207;p62"/>
          <p:cNvSpPr/>
          <p:nvPr/>
        </p:nvSpPr>
        <p:spPr>
          <a:xfrm>
            <a:off x="17526000" y="0"/>
            <a:ext cx="6858000" cy="13716002"/>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208" name="Google Shape;208;p6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lide-059">
  <p:cSld name="slide-059">
    <p:spTree>
      <p:nvGrpSpPr>
        <p:cNvPr id="1" name="Shape 209"/>
        <p:cNvGrpSpPr/>
        <p:nvPr/>
      </p:nvGrpSpPr>
      <p:grpSpPr>
        <a:xfrm>
          <a:off x="0" y="0"/>
          <a:ext cx="0" cy="0"/>
          <a:chOff x="0" y="0"/>
          <a:chExt cx="0" cy="0"/>
        </a:xfrm>
      </p:grpSpPr>
      <p:sp>
        <p:nvSpPr>
          <p:cNvPr id="210" name="Google Shape;210;p63"/>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11" name="Google Shape;211;p63"/>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slide-060">
  <p:cSld name="slide-060">
    <p:spTree>
      <p:nvGrpSpPr>
        <p:cNvPr id="1" name="Shape 212"/>
        <p:cNvGrpSpPr/>
        <p:nvPr/>
      </p:nvGrpSpPr>
      <p:grpSpPr>
        <a:xfrm>
          <a:off x="0" y="0"/>
          <a:ext cx="0" cy="0"/>
          <a:chOff x="0" y="0"/>
          <a:chExt cx="0" cy="0"/>
        </a:xfrm>
      </p:grpSpPr>
      <p:sp>
        <p:nvSpPr>
          <p:cNvPr id="213" name="Google Shape;213;p64"/>
          <p:cNvSpPr/>
          <p:nvPr/>
        </p:nvSpPr>
        <p:spPr>
          <a:xfrm>
            <a:off x="-1" y="4572000"/>
            <a:ext cx="24384001" cy="9144001"/>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214" name="Google Shape;214;p64"/>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15" name="Google Shape;215;p64"/>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slide-061">
  <p:cSld name="slide-061">
    <p:spTree>
      <p:nvGrpSpPr>
        <p:cNvPr id="1" name="Shape 216"/>
        <p:cNvGrpSpPr/>
        <p:nvPr/>
      </p:nvGrpSpPr>
      <p:grpSpPr>
        <a:xfrm>
          <a:off x="0" y="0"/>
          <a:ext cx="0" cy="0"/>
          <a:chOff x="0" y="0"/>
          <a:chExt cx="0" cy="0"/>
        </a:xfrm>
      </p:grpSpPr>
      <p:sp>
        <p:nvSpPr>
          <p:cNvPr id="217" name="Google Shape;217;p65"/>
          <p:cNvSpPr/>
          <p:nvPr/>
        </p:nvSpPr>
        <p:spPr>
          <a:xfrm>
            <a:off x="-1" y="11365110"/>
            <a:ext cx="24384001" cy="2350890"/>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218" name="Google Shape;218;p65"/>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19" name="Google Shape;219;p65"/>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lide-062">
  <p:cSld name="slide-062">
    <p:spTree>
      <p:nvGrpSpPr>
        <p:cNvPr id="1" name="Shape 220"/>
        <p:cNvGrpSpPr/>
        <p:nvPr/>
      </p:nvGrpSpPr>
      <p:grpSpPr>
        <a:xfrm>
          <a:off x="0" y="0"/>
          <a:ext cx="0" cy="0"/>
          <a:chOff x="0" y="0"/>
          <a:chExt cx="0" cy="0"/>
        </a:xfrm>
      </p:grpSpPr>
      <p:sp>
        <p:nvSpPr>
          <p:cNvPr id="221" name="Google Shape;221;p66"/>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22" name="Google Shape;222;p66"/>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slide-063">
  <p:cSld name="slide-063">
    <p:spTree>
      <p:nvGrpSpPr>
        <p:cNvPr id="1" name="Shape 223"/>
        <p:cNvGrpSpPr/>
        <p:nvPr/>
      </p:nvGrpSpPr>
      <p:grpSpPr>
        <a:xfrm>
          <a:off x="0" y="0"/>
          <a:ext cx="0" cy="0"/>
          <a:chOff x="0" y="0"/>
          <a:chExt cx="0" cy="0"/>
        </a:xfrm>
      </p:grpSpPr>
      <p:sp>
        <p:nvSpPr>
          <p:cNvPr id="224" name="Google Shape;224;p67"/>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25" name="Google Shape;225;p67"/>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lide-006">
  <p:cSld name="slide-006">
    <p:spTree>
      <p:nvGrpSpPr>
        <p:cNvPr id="1" name="Shape 27"/>
        <p:cNvGrpSpPr/>
        <p:nvPr/>
      </p:nvGrpSpPr>
      <p:grpSpPr>
        <a:xfrm>
          <a:off x="0" y="0"/>
          <a:ext cx="0" cy="0"/>
          <a:chOff x="0" y="0"/>
          <a:chExt cx="0" cy="0"/>
        </a:xfrm>
      </p:grpSpPr>
      <p:sp>
        <p:nvSpPr>
          <p:cNvPr id="28" name="Google Shape;28;p7"/>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9" name="Google Shape;29;p7"/>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slide-064">
  <p:cSld name="slide-064">
    <p:spTree>
      <p:nvGrpSpPr>
        <p:cNvPr id="1" name="Shape 226"/>
        <p:cNvGrpSpPr/>
        <p:nvPr/>
      </p:nvGrpSpPr>
      <p:grpSpPr>
        <a:xfrm>
          <a:off x="0" y="0"/>
          <a:ext cx="0" cy="0"/>
          <a:chOff x="0" y="0"/>
          <a:chExt cx="0" cy="0"/>
        </a:xfrm>
      </p:grpSpPr>
      <p:sp>
        <p:nvSpPr>
          <p:cNvPr id="227" name="Google Shape;227;p68"/>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28" name="Google Shape;228;p68"/>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lide-065">
  <p:cSld name="slide-065">
    <p:spTree>
      <p:nvGrpSpPr>
        <p:cNvPr id="1" name="Shape 229"/>
        <p:cNvGrpSpPr/>
        <p:nvPr/>
      </p:nvGrpSpPr>
      <p:grpSpPr>
        <a:xfrm>
          <a:off x="0" y="0"/>
          <a:ext cx="0" cy="0"/>
          <a:chOff x="0" y="0"/>
          <a:chExt cx="0" cy="0"/>
        </a:xfrm>
      </p:grpSpPr>
      <p:sp>
        <p:nvSpPr>
          <p:cNvPr id="230" name="Google Shape;230;p69"/>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31" name="Google Shape;231;p69"/>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slide-066">
  <p:cSld name="slide-066">
    <p:spTree>
      <p:nvGrpSpPr>
        <p:cNvPr id="1" name="Shape 232"/>
        <p:cNvGrpSpPr/>
        <p:nvPr/>
      </p:nvGrpSpPr>
      <p:grpSpPr>
        <a:xfrm>
          <a:off x="0" y="0"/>
          <a:ext cx="0" cy="0"/>
          <a:chOff x="0" y="0"/>
          <a:chExt cx="0" cy="0"/>
        </a:xfrm>
      </p:grpSpPr>
      <p:sp>
        <p:nvSpPr>
          <p:cNvPr id="233" name="Google Shape;233;p70"/>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34" name="Google Shape;234;p70"/>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lide-068">
  <p:cSld name="slide-068">
    <p:spTree>
      <p:nvGrpSpPr>
        <p:cNvPr id="1" name="Shape 239"/>
        <p:cNvGrpSpPr/>
        <p:nvPr/>
      </p:nvGrpSpPr>
      <p:grpSpPr>
        <a:xfrm>
          <a:off x="0" y="0"/>
          <a:ext cx="0" cy="0"/>
          <a:chOff x="0" y="0"/>
          <a:chExt cx="0" cy="0"/>
        </a:xfrm>
      </p:grpSpPr>
      <p:sp>
        <p:nvSpPr>
          <p:cNvPr id="240" name="Google Shape;240;p7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41" name="Google Shape;241;p7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slide-070">
  <p:cSld name="slide-070">
    <p:spTree>
      <p:nvGrpSpPr>
        <p:cNvPr id="1" name="Shape 242"/>
        <p:cNvGrpSpPr/>
        <p:nvPr/>
      </p:nvGrpSpPr>
      <p:grpSpPr>
        <a:xfrm>
          <a:off x="0" y="0"/>
          <a:ext cx="0" cy="0"/>
          <a:chOff x="0" y="0"/>
          <a:chExt cx="0" cy="0"/>
        </a:xfrm>
      </p:grpSpPr>
      <p:sp>
        <p:nvSpPr>
          <p:cNvPr id="243" name="Google Shape;243;p73"/>
          <p:cNvSpPr/>
          <p:nvPr/>
        </p:nvSpPr>
        <p:spPr>
          <a:xfrm>
            <a:off x="12205989" y="6981107"/>
            <a:ext cx="10145414" cy="4701403"/>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244" name="Google Shape;244;p73"/>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45" name="Google Shape;245;p73"/>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slide-071">
  <p:cSld name="slide-071">
    <p:spTree>
      <p:nvGrpSpPr>
        <p:cNvPr id="1" name="Shape 246"/>
        <p:cNvGrpSpPr/>
        <p:nvPr/>
      </p:nvGrpSpPr>
      <p:grpSpPr>
        <a:xfrm>
          <a:off x="0" y="0"/>
          <a:ext cx="0" cy="0"/>
          <a:chOff x="0" y="0"/>
          <a:chExt cx="0" cy="0"/>
        </a:xfrm>
      </p:grpSpPr>
      <p:sp>
        <p:nvSpPr>
          <p:cNvPr id="247" name="Google Shape;247;p74"/>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48" name="Google Shape;248;p74"/>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slide-072">
  <p:cSld name="slide-072">
    <p:spTree>
      <p:nvGrpSpPr>
        <p:cNvPr id="1" name="Shape 249"/>
        <p:cNvGrpSpPr/>
        <p:nvPr/>
      </p:nvGrpSpPr>
      <p:grpSpPr>
        <a:xfrm>
          <a:off x="0" y="0"/>
          <a:ext cx="0" cy="0"/>
          <a:chOff x="0" y="0"/>
          <a:chExt cx="0" cy="0"/>
        </a:xfrm>
      </p:grpSpPr>
      <p:sp>
        <p:nvSpPr>
          <p:cNvPr id="250" name="Google Shape;250;p75"/>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51" name="Google Shape;251;p75"/>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slide-073">
  <p:cSld name="slide-073">
    <p:spTree>
      <p:nvGrpSpPr>
        <p:cNvPr id="1" name="Shape 252"/>
        <p:cNvGrpSpPr/>
        <p:nvPr/>
      </p:nvGrpSpPr>
      <p:grpSpPr>
        <a:xfrm>
          <a:off x="0" y="0"/>
          <a:ext cx="0" cy="0"/>
          <a:chOff x="0" y="0"/>
          <a:chExt cx="0" cy="0"/>
        </a:xfrm>
      </p:grpSpPr>
      <p:sp>
        <p:nvSpPr>
          <p:cNvPr id="253" name="Google Shape;253;p76"/>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54" name="Google Shape;254;p76"/>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slide-074">
  <p:cSld name="slide-074">
    <p:spTree>
      <p:nvGrpSpPr>
        <p:cNvPr id="1" name="Shape 255"/>
        <p:cNvGrpSpPr/>
        <p:nvPr/>
      </p:nvGrpSpPr>
      <p:grpSpPr>
        <a:xfrm>
          <a:off x="0" y="0"/>
          <a:ext cx="0" cy="0"/>
          <a:chOff x="0" y="0"/>
          <a:chExt cx="0" cy="0"/>
        </a:xfrm>
      </p:grpSpPr>
      <p:sp>
        <p:nvSpPr>
          <p:cNvPr id="256" name="Google Shape;256;p77"/>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57" name="Google Shape;257;p77"/>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slide-075">
  <p:cSld name="slide-075">
    <p:spTree>
      <p:nvGrpSpPr>
        <p:cNvPr id="1" name="Shape 258"/>
        <p:cNvGrpSpPr/>
        <p:nvPr/>
      </p:nvGrpSpPr>
      <p:grpSpPr>
        <a:xfrm>
          <a:off x="0" y="0"/>
          <a:ext cx="0" cy="0"/>
          <a:chOff x="0" y="0"/>
          <a:chExt cx="0" cy="0"/>
        </a:xfrm>
      </p:grpSpPr>
      <p:sp>
        <p:nvSpPr>
          <p:cNvPr id="259" name="Google Shape;259;p78"/>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60" name="Google Shape;260;p78"/>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el &amp; Untertitel">
  <p:cSld name="Titel &amp; Untertitel">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2027039" y="2025848"/>
            <a:ext cx="20317223" cy="1782762"/>
          </a:xfrm>
          <a:prstGeom prst="rect">
            <a:avLst/>
          </a:prstGeom>
          <a:noFill/>
          <a:ln>
            <a:noFill/>
          </a:ln>
        </p:spPr>
        <p:txBody>
          <a:bodyPr spcFirstLastPara="1" wrap="square" lIns="91425" tIns="91425" rIns="91425" bIns="91425" anchor="t" anchorCtr="0">
            <a:noAutofit/>
          </a:bodyPr>
          <a:lstStyle>
            <a:lvl1pPr marR="0" lvl="0"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1pPr>
            <a:lvl2pPr marR="0" lvl="1"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2pPr>
            <a:lvl3pPr marR="0" lvl="2"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3pPr>
            <a:lvl4pPr marR="0" lvl="3"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4pPr>
            <a:lvl5pPr marR="0" lvl="4"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5pPr>
            <a:lvl6pPr marR="0" lvl="5"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6pPr>
            <a:lvl7pPr marR="0" lvl="6"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7pPr>
            <a:lvl8pPr marR="0" lvl="7"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8pPr>
            <a:lvl9pPr marR="0" lvl="8"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9pPr>
          </a:lstStyle>
          <a:p>
            <a:endParaRPr/>
          </a:p>
        </p:txBody>
      </p:sp>
      <p:sp>
        <p:nvSpPr>
          <p:cNvPr id="32" name="Google Shape;32;p8"/>
          <p:cNvSpPr txBox="1">
            <a:spLocks noGrp="1"/>
          </p:cNvSpPr>
          <p:nvPr>
            <p:ph type="body" idx="1"/>
          </p:nvPr>
        </p:nvSpPr>
        <p:spPr>
          <a:xfrm>
            <a:off x="2027039" y="4577078"/>
            <a:ext cx="20317200" cy="58482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0"/>
              </a:spcBef>
              <a:spcAft>
                <a:spcPts val="0"/>
              </a:spcAft>
              <a:buClr>
                <a:srgbClr val="212121"/>
              </a:buClr>
              <a:buSzPts val="6300"/>
              <a:buFont typeface="Helvetica Neue"/>
              <a:buNone/>
              <a:defRPr sz="8400" b="1" i="0" u="none" strike="noStrike" cap="none">
                <a:solidFill>
                  <a:srgbClr val="212121"/>
                </a:solidFill>
                <a:latin typeface="Helvetica Neue"/>
                <a:ea typeface="Helvetica Neue"/>
                <a:cs typeface="Helvetica Neue"/>
                <a:sym typeface="Helvetica Neue"/>
              </a:defRPr>
            </a:lvl1pPr>
            <a:lvl2pPr marL="914400" marR="0" lvl="1" indent="-228600" algn="l" rtl="0">
              <a:lnSpc>
                <a:spcPct val="100000"/>
              </a:lnSpc>
              <a:spcBef>
                <a:spcPts val="0"/>
              </a:spcBef>
              <a:spcAft>
                <a:spcPts val="0"/>
              </a:spcAft>
              <a:buClr>
                <a:srgbClr val="212121"/>
              </a:buClr>
              <a:buSzPts val="3600"/>
              <a:buFont typeface="Montserrat"/>
              <a:buNone/>
              <a:defRPr sz="4800" b="0" i="0" u="none" strike="noStrike" cap="none">
                <a:solidFill>
                  <a:srgbClr val="212121"/>
                </a:solidFill>
                <a:latin typeface="Montserrat"/>
                <a:ea typeface="Montserrat"/>
                <a:cs typeface="Montserrat"/>
                <a:sym typeface="Montserrat"/>
              </a:defRPr>
            </a:lvl2pPr>
            <a:lvl3pPr marL="1371600" marR="0" lvl="2" indent="-228600" algn="l" rtl="0">
              <a:lnSpc>
                <a:spcPct val="120000"/>
              </a:lnSpc>
              <a:spcBef>
                <a:spcPts val="5900"/>
              </a:spcBef>
              <a:spcAft>
                <a:spcPts val="0"/>
              </a:spcAft>
              <a:buClr>
                <a:srgbClr val="5E5E5E"/>
              </a:buClr>
              <a:buSzPts val="2250"/>
              <a:buFont typeface="Montserrat"/>
              <a:buNone/>
              <a:defRPr sz="3000" b="0" i="0" u="none" strike="noStrike" cap="none">
                <a:solidFill>
                  <a:srgbClr val="5E5E5E"/>
                </a:solidFill>
                <a:latin typeface="Montserrat"/>
                <a:ea typeface="Montserrat"/>
                <a:cs typeface="Montserrat"/>
                <a:sym typeface="Montserrat"/>
              </a:defRPr>
            </a:lvl3pPr>
            <a:lvl4pPr marL="1828800" marR="0" lvl="3" indent="-228600" algn="l" rtl="0">
              <a:lnSpc>
                <a:spcPct val="120000"/>
              </a:lnSpc>
              <a:spcBef>
                <a:spcPts val="4500"/>
              </a:spcBef>
              <a:spcAft>
                <a:spcPts val="0"/>
              </a:spcAft>
              <a:buClr>
                <a:srgbClr val="929292"/>
              </a:buClr>
              <a:buSzPts val="2250"/>
              <a:buFont typeface="Helvetica Neue"/>
              <a:buNone/>
              <a:defRPr sz="3000" b="0" i="0" u="none" strike="noStrike" cap="none">
                <a:solidFill>
                  <a:srgbClr val="929292"/>
                </a:solidFill>
                <a:latin typeface="Helvetica Neue"/>
                <a:ea typeface="Helvetica Neue"/>
                <a:cs typeface="Helvetica Neue"/>
                <a:sym typeface="Helvetica Neue"/>
              </a:defRPr>
            </a:lvl4pPr>
            <a:lvl5pPr marL="2286000" marR="0" lvl="4" indent="-228600" algn="l" rtl="0">
              <a:lnSpc>
                <a:spcPct val="120000"/>
              </a:lnSpc>
              <a:spcBef>
                <a:spcPts val="0"/>
              </a:spcBef>
              <a:spcAft>
                <a:spcPts val="0"/>
              </a:spcAft>
              <a:buClr>
                <a:srgbClr val="009193"/>
              </a:buClr>
              <a:buSzPts val="2250"/>
              <a:buFont typeface="Helvetica Neue"/>
              <a:buNone/>
              <a:defRPr sz="3000" b="0" i="0" u="none" strike="noStrike" cap="none">
                <a:solidFill>
                  <a:srgbClr val="009193"/>
                </a:solidFill>
                <a:latin typeface="Helvetica Neue"/>
                <a:ea typeface="Helvetica Neue"/>
                <a:cs typeface="Helvetica Neue"/>
                <a:sym typeface="Helvetica Neue"/>
              </a:defRPr>
            </a:lvl5pPr>
            <a:lvl6pPr marL="2743200" marR="0" lvl="5"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6pPr>
            <a:lvl7pPr marL="3200400" marR="0" lvl="6"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7pPr>
            <a:lvl8pPr marL="3657600" marR="0" lvl="7"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8pPr>
            <a:lvl9pPr marL="4114800" marR="0" lvl="8"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9pPr>
          </a:lstStyle>
          <a:p>
            <a:endParaRPr/>
          </a:p>
        </p:txBody>
      </p:sp>
      <p:sp>
        <p:nvSpPr>
          <p:cNvPr id="33" name="Google Shape;33;p8"/>
          <p:cNvSpPr txBox="1">
            <a:spLocks noGrp="1"/>
          </p:cNvSpPr>
          <p:nvPr>
            <p:ph type="sldNum" idx="12"/>
          </p:nvPr>
        </p:nvSpPr>
        <p:spPr>
          <a:xfrm>
            <a:off x="21433434" y="12414675"/>
            <a:ext cx="925200" cy="437700"/>
          </a:xfrm>
          <a:prstGeom prst="rect">
            <a:avLst/>
          </a:prstGeom>
          <a:noFill/>
          <a:ln>
            <a:noFill/>
          </a:ln>
        </p:spPr>
        <p:txBody>
          <a:bodyPr spcFirstLastPara="1" wrap="square" lIns="50800" tIns="50800" rIns="50800" bIns="50800" anchor="t" anchorCtr="0">
            <a:noAutofit/>
          </a:bodyPr>
          <a:lstStyle>
            <a:lvl1pPr marL="0" marR="0" lvl="0" indent="0" algn="l" rtl="0">
              <a:lnSpc>
                <a:spcPct val="120000"/>
              </a:lnSpc>
              <a:spcBef>
                <a:spcPts val="0"/>
              </a:spcBef>
              <a:spcAft>
                <a:spcPts val="0"/>
              </a:spcAft>
              <a:buClr>
                <a:srgbClr val="797979"/>
              </a:buClr>
              <a:buSzPts val="700"/>
              <a:buFont typeface="Helvetica Neue"/>
              <a:buNone/>
              <a:defRPr sz="2800" b="0" i="0" u="none" strike="noStrike" cap="none">
                <a:solidFill>
                  <a:srgbClr val="797979"/>
                </a:solidFill>
                <a:latin typeface="Helvetica Neue"/>
                <a:ea typeface="Helvetica Neue"/>
                <a:cs typeface="Helvetica Neue"/>
                <a:sym typeface="Helvetica Neue"/>
              </a:defRPr>
            </a:lvl1pPr>
            <a:lvl2pPr marL="0" marR="0" lvl="1" indent="0" algn="l" rtl="0">
              <a:lnSpc>
                <a:spcPct val="120000"/>
              </a:lnSpc>
              <a:spcBef>
                <a:spcPts val="0"/>
              </a:spcBef>
              <a:spcAft>
                <a:spcPts val="0"/>
              </a:spcAft>
              <a:buClr>
                <a:srgbClr val="797979"/>
              </a:buClr>
              <a:buSzPts val="700"/>
              <a:buFont typeface="Helvetica Neue"/>
              <a:buNone/>
              <a:defRPr sz="2800" b="0" i="0" u="none" strike="noStrike" cap="none">
                <a:solidFill>
                  <a:srgbClr val="797979"/>
                </a:solidFill>
                <a:latin typeface="Helvetica Neue"/>
                <a:ea typeface="Helvetica Neue"/>
                <a:cs typeface="Helvetica Neue"/>
                <a:sym typeface="Helvetica Neue"/>
              </a:defRPr>
            </a:lvl2pPr>
            <a:lvl3pPr marL="0" marR="0" lvl="2" indent="0" algn="l" rtl="0">
              <a:lnSpc>
                <a:spcPct val="120000"/>
              </a:lnSpc>
              <a:spcBef>
                <a:spcPts val="0"/>
              </a:spcBef>
              <a:spcAft>
                <a:spcPts val="0"/>
              </a:spcAft>
              <a:buClr>
                <a:srgbClr val="797979"/>
              </a:buClr>
              <a:buSzPts val="700"/>
              <a:buFont typeface="Helvetica Neue"/>
              <a:buNone/>
              <a:defRPr sz="2800" b="0" i="0" u="none" strike="noStrike" cap="none">
                <a:solidFill>
                  <a:srgbClr val="797979"/>
                </a:solidFill>
                <a:latin typeface="Helvetica Neue"/>
                <a:ea typeface="Helvetica Neue"/>
                <a:cs typeface="Helvetica Neue"/>
                <a:sym typeface="Helvetica Neue"/>
              </a:defRPr>
            </a:lvl3pPr>
            <a:lvl4pPr marL="0" marR="0" lvl="3" indent="0" algn="l" rtl="0">
              <a:lnSpc>
                <a:spcPct val="120000"/>
              </a:lnSpc>
              <a:spcBef>
                <a:spcPts val="0"/>
              </a:spcBef>
              <a:spcAft>
                <a:spcPts val="0"/>
              </a:spcAft>
              <a:buClr>
                <a:srgbClr val="797979"/>
              </a:buClr>
              <a:buSzPts val="700"/>
              <a:buFont typeface="Helvetica Neue"/>
              <a:buNone/>
              <a:defRPr sz="2800" b="0" i="0" u="none" strike="noStrike" cap="none">
                <a:solidFill>
                  <a:srgbClr val="797979"/>
                </a:solidFill>
                <a:latin typeface="Helvetica Neue"/>
                <a:ea typeface="Helvetica Neue"/>
                <a:cs typeface="Helvetica Neue"/>
                <a:sym typeface="Helvetica Neue"/>
              </a:defRPr>
            </a:lvl4pPr>
            <a:lvl5pPr marL="0" marR="0" lvl="4" indent="0" algn="l" rtl="0">
              <a:lnSpc>
                <a:spcPct val="120000"/>
              </a:lnSpc>
              <a:spcBef>
                <a:spcPts val="0"/>
              </a:spcBef>
              <a:spcAft>
                <a:spcPts val="0"/>
              </a:spcAft>
              <a:buClr>
                <a:srgbClr val="797979"/>
              </a:buClr>
              <a:buSzPts val="700"/>
              <a:buFont typeface="Helvetica Neue"/>
              <a:buNone/>
              <a:defRPr sz="2800" b="0" i="0" u="none" strike="noStrike" cap="none">
                <a:solidFill>
                  <a:srgbClr val="797979"/>
                </a:solidFill>
                <a:latin typeface="Helvetica Neue"/>
                <a:ea typeface="Helvetica Neue"/>
                <a:cs typeface="Helvetica Neue"/>
                <a:sym typeface="Helvetica Neue"/>
              </a:defRPr>
            </a:lvl5pPr>
            <a:lvl6pPr marL="0" marR="0" lvl="5" indent="0" algn="l" rtl="0">
              <a:lnSpc>
                <a:spcPct val="120000"/>
              </a:lnSpc>
              <a:spcBef>
                <a:spcPts val="0"/>
              </a:spcBef>
              <a:spcAft>
                <a:spcPts val="0"/>
              </a:spcAft>
              <a:buClr>
                <a:srgbClr val="797979"/>
              </a:buClr>
              <a:buSzPts val="700"/>
              <a:buFont typeface="Helvetica Neue"/>
              <a:buNone/>
              <a:defRPr sz="2800" b="0" i="0" u="none" strike="noStrike" cap="none">
                <a:solidFill>
                  <a:srgbClr val="797979"/>
                </a:solidFill>
                <a:latin typeface="Helvetica Neue"/>
                <a:ea typeface="Helvetica Neue"/>
                <a:cs typeface="Helvetica Neue"/>
                <a:sym typeface="Helvetica Neue"/>
              </a:defRPr>
            </a:lvl6pPr>
            <a:lvl7pPr marL="0" marR="0" lvl="6" indent="0" algn="l" rtl="0">
              <a:lnSpc>
                <a:spcPct val="120000"/>
              </a:lnSpc>
              <a:spcBef>
                <a:spcPts val="0"/>
              </a:spcBef>
              <a:spcAft>
                <a:spcPts val="0"/>
              </a:spcAft>
              <a:buClr>
                <a:srgbClr val="797979"/>
              </a:buClr>
              <a:buSzPts val="700"/>
              <a:buFont typeface="Helvetica Neue"/>
              <a:buNone/>
              <a:defRPr sz="2800" b="0" i="0" u="none" strike="noStrike" cap="none">
                <a:solidFill>
                  <a:srgbClr val="797979"/>
                </a:solidFill>
                <a:latin typeface="Helvetica Neue"/>
                <a:ea typeface="Helvetica Neue"/>
                <a:cs typeface="Helvetica Neue"/>
                <a:sym typeface="Helvetica Neue"/>
              </a:defRPr>
            </a:lvl7pPr>
            <a:lvl8pPr marL="0" marR="0" lvl="7" indent="0" algn="l" rtl="0">
              <a:lnSpc>
                <a:spcPct val="120000"/>
              </a:lnSpc>
              <a:spcBef>
                <a:spcPts val="0"/>
              </a:spcBef>
              <a:spcAft>
                <a:spcPts val="0"/>
              </a:spcAft>
              <a:buClr>
                <a:srgbClr val="797979"/>
              </a:buClr>
              <a:buSzPts val="700"/>
              <a:buFont typeface="Helvetica Neue"/>
              <a:buNone/>
              <a:defRPr sz="2800" b="0" i="0" u="none" strike="noStrike" cap="none">
                <a:solidFill>
                  <a:srgbClr val="797979"/>
                </a:solidFill>
                <a:latin typeface="Helvetica Neue"/>
                <a:ea typeface="Helvetica Neue"/>
                <a:cs typeface="Helvetica Neue"/>
                <a:sym typeface="Helvetica Neue"/>
              </a:defRPr>
            </a:lvl8pPr>
            <a:lvl9pPr marL="0" marR="0" lvl="8" indent="0" algn="l" rtl="0">
              <a:lnSpc>
                <a:spcPct val="120000"/>
              </a:lnSpc>
              <a:spcBef>
                <a:spcPts val="0"/>
              </a:spcBef>
              <a:spcAft>
                <a:spcPts val="0"/>
              </a:spcAft>
              <a:buClr>
                <a:srgbClr val="797979"/>
              </a:buClr>
              <a:buSzPts val="700"/>
              <a:buFont typeface="Helvetica Neue"/>
              <a:buNone/>
              <a:defRPr sz="2800" b="0" i="0" u="none" strike="noStrike" cap="none">
                <a:solidFill>
                  <a:srgbClr val="797979"/>
                </a:solidFill>
                <a:latin typeface="Helvetica Neue"/>
                <a:ea typeface="Helvetica Neue"/>
                <a:cs typeface="Helvetica Neue"/>
                <a:sym typeface="Helvetica Neue"/>
              </a:defRPr>
            </a:lvl9pPr>
          </a:lstStyle>
          <a:p>
            <a:pPr marL="0" lvl="0" indent="0" algn="l" rtl="0">
              <a:spcBef>
                <a:spcPts val="0"/>
              </a:spcBef>
              <a:spcAft>
                <a:spcPts val="0"/>
              </a:spcAft>
              <a:buNone/>
            </a:pPr>
            <a:fld id="{00000000-1234-1234-1234-123412341234}" type="slidenum">
              <a:rPr lang="it-IT"/>
              <a:t>‹#›</a:t>
            </a:fld>
            <a:endParaRPr sz="2400">
              <a:solidFill>
                <a:srgbClr val="000000"/>
              </a:solidFil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lide-076">
  <p:cSld name="slide-076">
    <p:spTree>
      <p:nvGrpSpPr>
        <p:cNvPr id="1" name="Shape 261"/>
        <p:cNvGrpSpPr/>
        <p:nvPr/>
      </p:nvGrpSpPr>
      <p:grpSpPr>
        <a:xfrm>
          <a:off x="0" y="0"/>
          <a:ext cx="0" cy="0"/>
          <a:chOff x="0" y="0"/>
          <a:chExt cx="0" cy="0"/>
        </a:xfrm>
      </p:grpSpPr>
      <p:sp>
        <p:nvSpPr>
          <p:cNvPr id="262" name="Google Shape;262;p79"/>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63" name="Google Shape;263;p79"/>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slide-077">
  <p:cSld name="slide-077">
    <p:spTree>
      <p:nvGrpSpPr>
        <p:cNvPr id="1" name="Shape 264"/>
        <p:cNvGrpSpPr/>
        <p:nvPr/>
      </p:nvGrpSpPr>
      <p:grpSpPr>
        <a:xfrm>
          <a:off x="0" y="0"/>
          <a:ext cx="0" cy="0"/>
          <a:chOff x="0" y="0"/>
          <a:chExt cx="0" cy="0"/>
        </a:xfrm>
      </p:grpSpPr>
      <p:sp>
        <p:nvSpPr>
          <p:cNvPr id="265" name="Google Shape;265;p80"/>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66" name="Google Shape;266;p80"/>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lide-078">
  <p:cSld name="slide-078">
    <p:spTree>
      <p:nvGrpSpPr>
        <p:cNvPr id="1" name="Shape 267"/>
        <p:cNvGrpSpPr/>
        <p:nvPr/>
      </p:nvGrpSpPr>
      <p:grpSpPr>
        <a:xfrm>
          <a:off x="0" y="0"/>
          <a:ext cx="0" cy="0"/>
          <a:chOff x="0" y="0"/>
          <a:chExt cx="0" cy="0"/>
        </a:xfrm>
      </p:grpSpPr>
      <p:sp>
        <p:nvSpPr>
          <p:cNvPr id="268" name="Google Shape;268;p81"/>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69" name="Google Shape;269;p81"/>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lide-079">
  <p:cSld name="slide-079">
    <p:spTree>
      <p:nvGrpSpPr>
        <p:cNvPr id="1" name="Shape 270"/>
        <p:cNvGrpSpPr/>
        <p:nvPr/>
      </p:nvGrpSpPr>
      <p:grpSpPr>
        <a:xfrm>
          <a:off x="0" y="0"/>
          <a:ext cx="0" cy="0"/>
          <a:chOff x="0" y="0"/>
          <a:chExt cx="0" cy="0"/>
        </a:xfrm>
      </p:grpSpPr>
      <p:sp>
        <p:nvSpPr>
          <p:cNvPr id="271" name="Google Shape;271;p8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72" name="Google Shape;272;p8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slide-080">
  <p:cSld name="slide-080">
    <p:spTree>
      <p:nvGrpSpPr>
        <p:cNvPr id="1" name="Shape 273"/>
        <p:cNvGrpSpPr/>
        <p:nvPr/>
      </p:nvGrpSpPr>
      <p:grpSpPr>
        <a:xfrm>
          <a:off x="0" y="0"/>
          <a:ext cx="0" cy="0"/>
          <a:chOff x="0" y="0"/>
          <a:chExt cx="0" cy="0"/>
        </a:xfrm>
      </p:grpSpPr>
      <p:sp>
        <p:nvSpPr>
          <p:cNvPr id="274" name="Google Shape;274;p83"/>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75" name="Google Shape;275;p83"/>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slide-081">
  <p:cSld name="slide-081">
    <p:spTree>
      <p:nvGrpSpPr>
        <p:cNvPr id="1" name="Shape 276"/>
        <p:cNvGrpSpPr/>
        <p:nvPr/>
      </p:nvGrpSpPr>
      <p:grpSpPr>
        <a:xfrm>
          <a:off x="0" y="0"/>
          <a:ext cx="0" cy="0"/>
          <a:chOff x="0" y="0"/>
          <a:chExt cx="0" cy="0"/>
        </a:xfrm>
      </p:grpSpPr>
      <p:sp>
        <p:nvSpPr>
          <p:cNvPr id="277" name="Google Shape;277;p84"/>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78" name="Google Shape;278;p84"/>
          <p:cNvSpPr/>
          <p:nvPr/>
        </p:nvSpPr>
        <p:spPr>
          <a:xfrm>
            <a:off x="0" y="0"/>
            <a:ext cx="12192000" cy="13716000"/>
          </a:xfrm>
          <a:prstGeom prst="rect">
            <a:avLst/>
          </a:prstGeom>
          <a:solidFill>
            <a:srgbClr val="212121"/>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279" name="Google Shape;279;p84"/>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slide-082">
  <p:cSld name="slide-082">
    <p:spTree>
      <p:nvGrpSpPr>
        <p:cNvPr id="1" name="Shape 280"/>
        <p:cNvGrpSpPr/>
        <p:nvPr/>
      </p:nvGrpSpPr>
      <p:grpSpPr>
        <a:xfrm>
          <a:off x="0" y="0"/>
          <a:ext cx="0" cy="0"/>
          <a:chOff x="0" y="0"/>
          <a:chExt cx="0" cy="0"/>
        </a:xfrm>
      </p:grpSpPr>
      <p:sp>
        <p:nvSpPr>
          <p:cNvPr id="281" name="Google Shape;281;p85"/>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82" name="Google Shape;282;p85"/>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slide-083">
  <p:cSld name="slide-083">
    <p:spTree>
      <p:nvGrpSpPr>
        <p:cNvPr id="1" name="Shape 283"/>
        <p:cNvGrpSpPr/>
        <p:nvPr/>
      </p:nvGrpSpPr>
      <p:grpSpPr>
        <a:xfrm>
          <a:off x="0" y="0"/>
          <a:ext cx="0" cy="0"/>
          <a:chOff x="0" y="0"/>
          <a:chExt cx="0" cy="0"/>
        </a:xfrm>
      </p:grpSpPr>
      <p:sp>
        <p:nvSpPr>
          <p:cNvPr id="284" name="Google Shape;284;p86"/>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85" name="Google Shape;285;p86"/>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slide-084">
  <p:cSld name="slide-084">
    <p:spTree>
      <p:nvGrpSpPr>
        <p:cNvPr id="1" name="Shape 286"/>
        <p:cNvGrpSpPr/>
        <p:nvPr/>
      </p:nvGrpSpPr>
      <p:grpSpPr>
        <a:xfrm>
          <a:off x="0" y="0"/>
          <a:ext cx="0" cy="0"/>
          <a:chOff x="0" y="0"/>
          <a:chExt cx="0" cy="0"/>
        </a:xfrm>
      </p:grpSpPr>
      <p:sp>
        <p:nvSpPr>
          <p:cNvPr id="287" name="Google Shape;287;p87"/>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88" name="Google Shape;288;p87"/>
          <p:cNvSpPr/>
          <p:nvPr/>
        </p:nvSpPr>
        <p:spPr>
          <a:xfrm>
            <a:off x="0" y="0"/>
            <a:ext cx="12190709" cy="6858263"/>
          </a:xfrm>
          <a:prstGeom prst="rect">
            <a:avLst/>
          </a:prstGeom>
          <a:solidFill>
            <a:srgbClr val="212121"/>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289" name="Google Shape;289;p87"/>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slide-085">
  <p:cSld name="slide-085">
    <p:spTree>
      <p:nvGrpSpPr>
        <p:cNvPr id="1" name="Shape 290"/>
        <p:cNvGrpSpPr/>
        <p:nvPr/>
      </p:nvGrpSpPr>
      <p:grpSpPr>
        <a:xfrm>
          <a:off x="0" y="0"/>
          <a:ext cx="0" cy="0"/>
          <a:chOff x="0" y="0"/>
          <a:chExt cx="0" cy="0"/>
        </a:xfrm>
      </p:grpSpPr>
      <p:sp>
        <p:nvSpPr>
          <p:cNvPr id="291" name="Google Shape;291;p88"/>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92" name="Google Shape;292;p88"/>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lide-008">
  <p:cSld name="slide-008">
    <p:spTree>
      <p:nvGrpSpPr>
        <p:cNvPr id="1" name="Shape 37"/>
        <p:cNvGrpSpPr/>
        <p:nvPr/>
      </p:nvGrpSpPr>
      <p:grpSpPr>
        <a:xfrm>
          <a:off x="0" y="0"/>
          <a:ext cx="0" cy="0"/>
          <a:chOff x="0" y="0"/>
          <a:chExt cx="0" cy="0"/>
        </a:xfrm>
      </p:grpSpPr>
      <p:sp>
        <p:nvSpPr>
          <p:cNvPr id="38" name="Google Shape;38;p10"/>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39" name="Google Shape;39;p10"/>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slide-086">
  <p:cSld name="slide-086">
    <p:spTree>
      <p:nvGrpSpPr>
        <p:cNvPr id="1" name="Shape 293"/>
        <p:cNvGrpSpPr/>
        <p:nvPr/>
      </p:nvGrpSpPr>
      <p:grpSpPr>
        <a:xfrm>
          <a:off x="0" y="0"/>
          <a:ext cx="0" cy="0"/>
          <a:chOff x="0" y="0"/>
          <a:chExt cx="0" cy="0"/>
        </a:xfrm>
      </p:grpSpPr>
      <p:sp>
        <p:nvSpPr>
          <p:cNvPr id="294" name="Google Shape;294;p89"/>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95" name="Google Shape;295;p89"/>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slide-087">
  <p:cSld name="slide-087">
    <p:spTree>
      <p:nvGrpSpPr>
        <p:cNvPr id="1" name="Shape 296"/>
        <p:cNvGrpSpPr/>
        <p:nvPr/>
      </p:nvGrpSpPr>
      <p:grpSpPr>
        <a:xfrm>
          <a:off x="0" y="0"/>
          <a:ext cx="0" cy="0"/>
          <a:chOff x="0" y="0"/>
          <a:chExt cx="0" cy="0"/>
        </a:xfrm>
      </p:grpSpPr>
      <p:sp>
        <p:nvSpPr>
          <p:cNvPr id="297" name="Google Shape;297;p90"/>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98" name="Google Shape;298;p90"/>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slide-088">
  <p:cSld name="slide-088">
    <p:spTree>
      <p:nvGrpSpPr>
        <p:cNvPr id="1" name="Shape 299"/>
        <p:cNvGrpSpPr/>
        <p:nvPr/>
      </p:nvGrpSpPr>
      <p:grpSpPr>
        <a:xfrm>
          <a:off x="0" y="0"/>
          <a:ext cx="0" cy="0"/>
          <a:chOff x="0" y="0"/>
          <a:chExt cx="0" cy="0"/>
        </a:xfrm>
      </p:grpSpPr>
      <p:sp>
        <p:nvSpPr>
          <p:cNvPr id="300" name="Google Shape;300;p91"/>
          <p:cNvSpPr/>
          <p:nvPr/>
        </p:nvSpPr>
        <p:spPr>
          <a:xfrm>
            <a:off x="21450292" y="12319000"/>
            <a:ext cx="908400" cy="533400"/>
          </a:xfrm>
          <a:prstGeom prst="rect">
            <a:avLst/>
          </a:prstGeom>
          <a:noFill/>
          <a:ln>
            <a:noFill/>
          </a:ln>
        </p:spPr>
        <p:txBody>
          <a:bodyPr spcFirstLastPara="1" wrap="square" lIns="50800" tIns="50800" rIns="50800" bIns="50800" anchor="t" anchorCtr="0">
            <a:noAutofit/>
          </a:bodyPr>
          <a:lstStyle/>
          <a:p>
            <a:pPr marL="0" marR="0" lvl="0" indent="0" algn="r"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301" name="Google Shape;301;p91"/>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slide-089">
  <p:cSld name="slide-089">
    <p:spTree>
      <p:nvGrpSpPr>
        <p:cNvPr id="1" name="Shape 302"/>
        <p:cNvGrpSpPr/>
        <p:nvPr/>
      </p:nvGrpSpPr>
      <p:grpSpPr>
        <a:xfrm>
          <a:off x="0" y="0"/>
          <a:ext cx="0" cy="0"/>
          <a:chOff x="0" y="0"/>
          <a:chExt cx="0" cy="0"/>
        </a:xfrm>
      </p:grpSpPr>
      <p:sp>
        <p:nvSpPr>
          <p:cNvPr id="303" name="Google Shape;303;p92"/>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304" name="Google Shape;304;p92"/>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slide-091">
  <p:cSld name="slide-091">
    <p:spTree>
      <p:nvGrpSpPr>
        <p:cNvPr id="1" name="Shape 308"/>
        <p:cNvGrpSpPr/>
        <p:nvPr/>
      </p:nvGrpSpPr>
      <p:grpSpPr>
        <a:xfrm>
          <a:off x="0" y="0"/>
          <a:ext cx="0" cy="0"/>
          <a:chOff x="0" y="0"/>
          <a:chExt cx="0" cy="0"/>
        </a:xfrm>
      </p:grpSpPr>
      <p:sp>
        <p:nvSpPr>
          <p:cNvPr id="309" name="Google Shape;309;p94"/>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310" name="Google Shape;310;p94"/>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slide-092">
  <p:cSld name="slide-092">
    <p:spTree>
      <p:nvGrpSpPr>
        <p:cNvPr id="1" name="Shape 311"/>
        <p:cNvGrpSpPr/>
        <p:nvPr/>
      </p:nvGrpSpPr>
      <p:grpSpPr>
        <a:xfrm>
          <a:off x="0" y="0"/>
          <a:ext cx="0" cy="0"/>
          <a:chOff x="0" y="0"/>
          <a:chExt cx="0" cy="0"/>
        </a:xfrm>
      </p:grpSpPr>
      <p:sp>
        <p:nvSpPr>
          <p:cNvPr id="312" name="Google Shape;312;p95"/>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313" name="Google Shape;313;p95"/>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slide-093">
  <p:cSld name="slide-093">
    <p:spTree>
      <p:nvGrpSpPr>
        <p:cNvPr id="1" name="Shape 314"/>
        <p:cNvGrpSpPr/>
        <p:nvPr/>
      </p:nvGrpSpPr>
      <p:grpSpPr>
        <a:xfrm>
          <a:off x="0" y="0"/>
          <a:ext cx="0" cy="0"/>
          <a:chOff x="0" y="0"/>
          <a:chExt cx="0" cy="0"/>
        </a:xfrm>
      </p:grpSpPr>
      <p:sp>
        <p:nvSpPr>
          <p:cNvPr id="315" name="Google Shape;315;p96"/>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316" name="Google Shape;316;p96"/>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slide-096">
  <p:cSld name="slide-096">
    <p:spTree>
      <p:nvGrpSpPr>
        <p:cNvPr id="1" name="Shape 317"/>
        <p:cNvGrpSpPr/>
        <p:nvPr/>
      </p:nvGrpSpPr>
      <p:grpSpPr>
        <a:xfrm>
          <a:off x="0" y="0"/>
          <a:ext cx="0" cy="0"/>
          <a:chOff x="0" y="0"/>
          <a:chExt cx="0" cy="0"/>
        </a:xfrm>
      </p:grpSpPr>
      <p:sp>
        <p:nvSpPr>
          <p:cNvPr id="318" name="Google Shape;318;p97"/>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319" name="Google Shape;319;p97"/>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slide-097">
  <p:cSld name="slide-097">
    <p:spTree>
      <p:nvGrpSpPr>
        <p:cNvPr id="1" name="Shape 320"/>
        <p:cNvGrpSpPr/>
        <p:nvPr/>
      </p:nvGrpSpPr>
      <p:grpSpPr>
        <a:xfrm>
          <a:off x="0" y="0"/>
          <a:ext cx="0" cy="0"/>
          <a:chOff x="0" y="0"/>
          <a:chExt cx="0" cy="0"/>
        </a:xfrm>
      </p:grpSpPr>
      <p:sp>
        <p:nvSpPr>
          <p:cNvPr id="321" name="Google Shape;321;p98"/>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22"/>
        <p:cNvGrpSpPr/>
        <p:nvPr/>
      </p:nvGrpSpPr>
      <p:grpSpPr>
        <a:xfrm>
          <a:off x="0" y="0"/>
          <a:ext cx="0" cy="0"/>
          <a:chOff x="0" y="0"/>
          <a:chExt cx="0" cy="0"/>
        </a:xfrm>
      </p:grpSpPr>
      <p:sp>
        <p:nvSpPr>
          <p:cNvPr id="323" name="Google Shape;323;p99"/>
          <p:cNvSpPr txBox="1">
            <a:spLocks noGrp="1"/>
          </p:cNvSpPr>
          <p:nvPr>
            <p:ph type="ctrTitle"/>
          </p:nvPr>
        </p:nvSpPr>
        <p:spPr>
          <a:xfrm>
            <a:off x="831222" y="1985533"/>
            <a:ext cx="22721700" cy="54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3900"/>
              <a:buNone/>
              <a:defRPr sz="13900"/>
            </a:lvl1pPr>
            <a:lvl2pPr lvl="1" algn="ctr" rtl="0">
              <a:spcBef>
                <a:spcPts val="0"/>
              </a:spcBef>
              <a:spcAft>
                <a:spcPts val="0"/>
              </a:spcAft>
              <a:buSzPts val="13900"/>
              <a:buNone/>
              <a:defRPr sz="13900"/>
            </a:lvl2pPr>
            <a:lvl3pPr lvl="2" algn="ctr" rtl="0">
              <a:spcBef>
                <a:spcPts val="0"/>
              </a:spcBef>
              <a:spcAft>
                <a:spcPts val="0"/>
              </a:spcAft>
              <a:buSzPts val="13900"/>
              <a:buNone/>
              <a:defRPr sz="13900"/>
            </a:lvl3pPr>
            <a:lvl4pPr lvl="3" algn="ctr" rtl="0">
              <a:spcBef>
                <a:spcPts val="0"/>
              </a:spcBef>
              <a:spcAft>
                <a:spcPts val="0"/>
              </a:spcAft>
              <a:buSzPts val="13900"/>
              <a:buNone/>
              <a:defRPr sz="13900"/>
            </a:lvl4pPr>
            <a:lvl5pPr lvl="4" algn="ctr" rtl="0">
              <a:spcBef>
                <a:spcPts val="0"/>
              </a:spcBef>
              <a:spcAft>
                <a:spcPts val="0"/>
              </a:spcAft>
              <a:buSzPts val="13900"/>
              <a:buNone/>
              <a:defRPr sz="13900"/>
            </a:lvl5pPr>
            <a:lvl6pPr lvl="5" algn="ctr" rtl="0">
              <a:spcBef>
                <a:spcPts val="0"/>
              </a:spcBef>
              <a:spcAft>
                <a:spcPts val="0"/>
              </a:spcAft>
              <a:buSzPts val="13900"/>
              <a:buNone/>
              <a:defRPr sz="13900"/>
            </a:lvl6pPr>
            <a:lvl7pPr lvl="6" algn="ctr" rtl="0">
              <a:spcBef>
                <a:spcPts val="0"/>
              </a:spcBef>
              <a:spcAft>
                <a:spcPts val="0"/>
              </a:spcAft>
              <a:buSzPts val="13900"/>
              <a:buNone/>
              <a:defRPr sz="13900"/>
            </a:lvl7pPr>
            <a:lvl8pPr lvl="7" algn="ctr" rtl="0">
              <a:spcBef>
                <a:spcPts val="0"/>
              </a:spcBef>
              <a:spcAft>
                <a:spcPts val="0"/>
              </a:spcAft>
              <a:buSzPts val="13900"/>
              <a:buNone/>
              <a:defRPr sz="13900"/>
            </a:lvl8pPr>
            <a:lvl9pPr lvl="8" algn="ctr" rtl="0">
              <a:spcBef>
                <a:spcPts val="0"/>
              </a:spcBef>
              <a:spcAft>
                <a:spcPts val="0"/>
              </a:spcAft>
              <a:buSzPts val="13900"/>
              <a:buNone/>
              <a:defRPr sz="13900"/>
            </a:lvl9pPr>
          </a:lstStyle>
          <a:p>
            <a:endParaRPr/>
          </a:p>
        </p:txBody>
      </p:sp>
      <p:sp>
        <p:nvSpPr>
          <p:cNvPr id="324" name="Google Shape;324;p99"/>
          <p:cNvSpPr txBox="1">
            <a:spLocks noGrp="1"/>
          </p:cNvSpPr>
          <p:nvPr>
            <p:ph type="subTitle" idx="1"/>
          </p:nvPr>
        </p:nvSpPr>
        <p:spPr>
          <a:xfrm>
            <a:off x="831200" y="7557667"/>
            <a:ext cx="22721700" cy="2113500"/>
          </a:xfrm>
          <a:prstGeom prst="rect">
            <a:avLst/>
          </a:prstGeom>
        </p:spPr>
        <p:txBody>
          <a:bodyPr spcFirstLastPara="1" wrap="square" lIns="91425" tIns="91425" rIns="91425" bIns="91425" anchor="ctr" anchorCtr="0">
            <a:noAutofit/>
          </a:bodyPr>
          <a:lstStyle>
            <a:lvl1pPr lvl="0" algn="ctr" rtl="0">
              <a:lnSpc>
                <a:spcPct val="100000"/>
              </a:lnSpc>
              <a:spcBef>
                <a:spcPts val="5200"/>
              </a:spcBef>
              <a:spcAft>
                <a:spcPts val="0"/>
              </a:spcAft>
              <a:buSzPts val="7500"/>
              <a:buNone/>
              <a:defRPr sz="7500"/>
            </a:lvl1pPr>
            <a:lvl2pPr lvl="1" algn="ctr" rtl="0">
              <a:lnSpc>
                <a:spcPct val="100000"/>
              </a:lnSpc>
              <a:spcBef>
                <a:spcPts val="5200"/>
              </a:spcBef>
              <a:spcAft>
                <a:spcPts val="0"/>
              </a:spcAft>
              <a:buSzPts val="7500"/>
              <a:buNone/>
              <a:defRPr sz="7500"/>
            </a:lvl2pPr>
            <a:lvl3pPr lvl="2" algn="ctr" rtl="0">
              <a:lnSpc>
                <a:spcPct val="100000"/>
              </a:lnSpc>
              <a:spcBef>
                <a:spcPts val="5200"/>
              </a:spcBef>
              <a:spcAft>
                <a:spcPts val="0"/>
              </a:spcAft>
              <a:buSzPts val="7500"/>
              <a:buNone/>
              <a:defRPr sz="7500"/>
            </a:lvl3pPr>
            <a:lvl4pPr lvl="3" algn="ctr" rtl="0">
              <a:lnSpc>
                <a:spcPct val="100000"/>
              </a:lnSpc>
              <a:spcBef>
                <a:spcPts val="5200"/>
              </a:spcBef>
              <a:spcAft>
                <a:spcPts val="0"/>
              </a:spcAft>
              <a:buSzPts val="7500"/>
              <a:buNone/>
              <a:defRPr sz="7500"/>
            </a:lvl4pPr>
            <a:lvl5pPr lvl="4" algn="ctr" rtl="0">
              <a:lnSpc>
                <a:spcPct val="100000"/>
              </a:lnSpc>
              <a:spcBef>
                <a:spcPts val="5200"/>
              </a:spcBef>
              <a:spcAft>
                <a:spcPts val="0"/>
              </a:spcAft>
              <a:buSzPts val="7500"/>
              <a:buNone/>
              <a:defRPr sz="7500"/>
            </a:lvl5pPr>
            <a:lvl6pPr lvl="5" algn="ctr" rtl="0">
              <a:lnSpc>
                <a:spcPct val="100000"/>
              </a:lnSpc>
              <a:spcBef>
                <a:spcPts val="5200"/>
              </a:spcBef>
              <a:spcAft>
                <a:spcPts val="0"/>
              </a:spcAft>
              <a:buSzPts val="7500"/>
              <a:buNone/>
              <a:defRPr sz="7500"/>
            </a:lvl6pPr>
            <a:lvl7pPr lvl="6" algn="ctr" rtl="0">
              <a:lnSpc>
                <a:spcPct val="100000"/>
              </a:lnSpc>
              <a:spcBef>
                <a:spcPts val="5200"/>
              </a:spcBef>
              <a:spcAft>
                <a:spcPts val="0"/>
              </a:spcAft>
              <a:buSzPts val="7500"/>
              <a:buNone/>
              <a:defRPr sz="7500"/>
            </a:lvl7pPr>
            <a:lvl8pPr lvl="7" algn="ctr" rtl="0">
              <a:lnSpc>
                <a:spcPct val="100000"/>
              </a:lnSpc>
              <a:spcBef>
                <a:spcPts val="5200"/>
              </a:spcBef>
              <a:spcAft>
                <a:spcPts val="0"/>
              </a:spcAft>
              <a:buSzPts val="7500"/>
              <a:buNone/>
              <a:defRPr sz="7500"/>
            </a:lvl8pPr>
            <a:lvl9pPr lvl="8" algn="ctr" rtl="0">
              <a:lnSpc>
                <a:spcPct val="100000"/>
              </a:lnSpc>
              <a:spcBef>
                <a:spcPts val="5200"/>
              </a:spcBef>
              <a:spcAft>
                <a:spcPts val="0"/>
              </a:spcAft>
              <a:buSzPts val="7500"/>
              <a:buNone/>
              <a:defRPr sz="7500"/>
            </a:lvl9pPr>
          </a:lstStyle>
          <a:p>
            <a:endParaRPr/>
          </a:p>
        </p:txBody>
      </p:sp>
      <p:sp>
        <p:nvSpPr>
          <p:cNvPr id="325" name="Google Shape;325;p99"/>
          <p:cNvSpPr txBox="1">
            <a:spLocks noGrp="1"/>
          </p:cNvSpPr>
          <p:nvPr>
            <p:ph type="sldNum" idx="12"/>
          </p:nvPr>
        </p:nvSpPr>
        <p:spPr>
          <a:xfrm>
            <a:off x="22593221" y="12435245"/>
            <a:ext cx="1463100" cy="1049700"/>
          </a:xfrm>
          <a:prstGeom prst="rect">
            <a:avLst/>
          </a:prstGeom>
        </p:spPr>
        <p:txBody>
          <a:bodyPr spcFirstLastPara="1" wrap="square" lIns="50800" tIns="50800" rIns="50800" bIns="50800"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lide-009">
  <p:cSld name="slide-009">
    <p:spTree>
      <p:nvGrpSpPr>
        <p:cNvPr id="1" name="Shape 40"/>
        <p:cNvGrpSpPr/>
        <p:nvPr/>
      </p:nvGrpSpPr>
      <p:grpSpPr>
        <a:xfrm>
          <a:off x="0" y="0"/>
          <a:ext cx="0" cy="0"/>
          <a:chOff x="0" y="0"/>
          <a:chExt cx="0" cy="0"/>
        </a:xfrm>
      </p:grpSpPr>
      <p:sp>
        <p:nvSpPr>
          <p:cNvPr id="41" name="Google Shape;41;p11"/>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42" name="Google Shape;42;p11"/>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两栏内容">
    <p:spTree>
      <p:nvGrpSpPr>
        <p:cNvPr id="1" name=""/>
        <p:cNvGrpSpPr/>
        <p:nvPr/>
      </p:nvGrpSpPr>
      <p:grpSpPr>
        <a:xfrm>
          <a:off x="0" y="0"/>
          <a:ext cx="0" cy="0"/>
          <a:chOff x="0" y="0"/>
          <a:chExt cx="0" cy="0"/>
        </a:xfrm>
      </p:grpSpPr>
      <p:sp>
        <p:nvSpPr>
          <p:cNvPr id="5" name="日期占位符 4">
            <a:extLst>
              <a:ext uri="{FF2B5EF4-FFF2-40B4-BE49-F238E27FC236}">
                <a16:creationId xmlns:a16="http://schemas.microsoft.com/office/drawing/2014/main" id="{164FE9C4-710A-43B8-9B54-2FF43841B7F1}"/>
              </a:ext>
            </a:extLst>
          </p:cNvPr>
          <p:cNvSpPr>
            <a:spLocks noGrp="1"/>
          </p:cNvSpPr>
          <p:nvPr>
            <p:ph type="dt" sz="half" idx="10"/>
          </p:nvPr>
        </p:nvSpPr>
        <p:spPr/>
        <p:txBody>
          <a:bodyPr/>
          <a:lstStyle/>
          <a:p>
            <a:fld id="{476A7D9B-B980-4A54-8473-8DC988AFFC02}" type="datetimeFigureOut">
              <a:rPr lang="zh-CN" altLang="en-US" smtClean="0"/>
              <a:t>2019/11/13</a:t>
            </a:fld>
            <a:endParaRPr lang="zh-CN" altLang="en-US"/>
          </a:p>
        </p:txBody>
      </p:sp>
      <p:sp>
        <p:nvSpPr>
          <p:cNvPr id="6" name="页脚占位符 5">
            <a:extLst>
              <a:ext uri="{FF2B5EF4-FFF2-40B4-BE49-F238E27FC236}">
                <a16:creationId xmlns:a16="http://schemas.microsoft.com/office/drawing/2014/main" id="{CB0AD725-ACAB-4045-9A6C-2C2083AC7DC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8AAC99B-170F-4AA5-8E27-BCE473B23080}"/>
              </a:ext>
            </a:extLst>
          </p:cNvPr>
          <p:cNvSpPr>
            <a:spLocks noGrp="1"/>
          </p:cNvSpPr>
          <p:nvPr>
            <p:ph type="sldNum" sz="quarter" idx="12"/>
          </p:nvPr>
        </p:nvSpPr>
        <p:spPr/>
        <p:txBody>
          <a:bodyPr/>
          <a:lstStyle/>
          <a:p>
            <a:fld id="{FA5F4895-76C9-4C89-9A0B-C54A4E037FCA}" type="slidenum">
              <a:rPr lang="zh-CN" altLang="en-US" smtClean="0"/>
              <a:t>‹#›</a:t>
            </a:fld>
            <a:endParaRPr lang="zh-CN" altLang="en-US"/>
          </a:p>
        </p:txBody>
      </p:sp>
      <p:grpSp>
        <p:nvGrpSpPr>
          <p:cNvPr id="8" name="组合 7">
            <a:extLst>
              <a:ext uri="{FF2B5EF4-FFF2-40B4-BE49-F238E27FC236}">
                <a16:creationId xmlns:a16="http://schemas.microsoft.com/office/drawing/2014/main" id="{3332C382-220A-4BF7-9C7B-55B2E7BBE019}"/>
              </a:ext>
            </a:extLst>
          </p:cNvPr>
          <p:cNvGrpSpPr/>
          <p:nvPr userDrawn="1"/>
        </p:nvGrpSpPr>
        <p:grpSpPr>
          <a:xfrm>
            <a:off x="-872659" y="-1143509"/>
            <a:ext cx="4372006" cy="4470910"/>
            <a:chOff x="947970" y="-305055"/>
            <a:chExt cx="4983301" cy="5096033"/>
          </a:xfrm>
        </p:grpSpPr>
        <p:sp>
          <p:nvSpPr>
            <p:cNvPr id="9" name="Freeform 663">
              <a:extLst>
                <a:ext uri="{FF2B5EF4-FFF2-40B4-BE49-F238E27FC236}">
                  <a16:creationId xmlns:a16="http://schemas.microsoft.com/office/drawing/2014/main" id="{4E545E29-FA12-4B87-85E5-8329F16A6187}"/>
                </a:ext>
              </a:extLst>
            </p:cNvPr>
            <p:cNvSpPr>
              <a:spLocks/>
            </p:cNvSpPr>
            <p:nvPr/>
          </p:nvSpPr>
          <p:spPr bwMode="auto">
            <a:xfrm rot="16200000">
              <a:off x="1815009" y="4012419"/>
              <a:ext cx="415387" cy="362013"/>
            </a:xfrm>
            <a:custGeom>
              <a:avLst/>
              <a:gdLst>
                <a:gd name="T0" fmla="*/ 0 w 179"/>
                <a:gd name="T1" fmla="*/ 156 h 156"/>
                <a:gd name="T2" fmla="*/ 90 w 179"/>
                <a:gd name="T3" fmla="*/ 0 h 156"/>
                <a:gd name="T4" fmla="*/ 179 w 179"/>
                <a:gd name="T5" fmla="*/ 156 h 156"/>
                <a:gd name="T6" fmla="*/ 0 w 179"/>
                <a:gd name="T7" fmla="*/ 156 h 156"/>
              </a:gdLst>
              <a:ahLst/>
              <a:cxnLst>
                <a:cxn ang="0">
                  <a:pos x="T0" y="T1"/>
                </a:cxn>
                <a:cxn ang="0">
                  <a:pos x="T2" y="T3"/>
                </a:cxn>
                <a:cxn ang="0">
                  <a:pos x="T4" y="T5"/>
                </a:cxn>
                <a:cxn ang="0">
                  <a:pos x="T6" y="T7"/>
                </a:cxn>
              </a:cxnLst>
              <a:rect l="0" t="0" r="r" b="b"/>
              <a:pathLst>
                <a:path w="179" h="156">
                  <a:moveTo>
                    <a:pt x="0" y="156"/>
                  </a:moveTo>
                  <a:lnTo>
                    <a:pt x="90" y="0"/>
                  </a:lnTo>
                  <a:lnTo>
                    <a:pt x="179" y="156"/>
                  </a:lnTo>
                  <a:lnTo>
                    <a:pt x="0" y="15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 name="Freeform 569">
              <a:extLst>
                <a:ext uri="{FF2B5EF4-FFF2-40B4-BE49-F238E27FC236}">
                  <a16:creationId xmlns:a16="http://schemas.microsoft.com/office/drawing/2014/main" id="{AD0A9569-11A9-473B-9C41-3E26337612AD}"/>
                </a:ext>
              </a:extLst>
            </p:cNvPr>
            <p:cNvSpPr>
              <a:spLocks/>
            </p:cNvSpPr>
            <p:nvPr/>
          </p:nvSpPr>
          <p:spPr bwMode="auto">
            <a:xfrm rot="16200000">
              <a:off x="3192907" y="4756169"/>
              <a:ext cx="32488" cy="37130"/>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5" y="1"/>
                    <a:pt x="4" y="0"/>
                  </a:cubicBezTo>
                  <a:cubicBezTo>
                    <a:pt x="0"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11" name="组合 10">
              <a:extLst>
                <a:ext uri="{FF2B5EF4-FFF2-40B4-BE49-F238E27FC236}">
                  <a16:creationId xmlns:a16="http://schemas.microsoft.com/office/drawing/2014/main" id="{D04C24BB-2CD0-4EDD-98BB-3F3F969843A2}"/>
                </a:ext>
              </a:extLst>
            </p:cNvPr>
            <p:cNvGrpSpPr/>
            <p:nvPr/>
          </p:nvGrpSpPr>
          <p:grpSpPr>
            <a:xfrm>
              <a:off x="1502950" y="899332"/>
              <a:ext cx="3239551" cy="3629409"/>
              <a:chOff x="1642781" y="1660486"/>
              <a:chExt cx="3239551" cy="3629409"/>
            </a:xfrm>
          </p:grpSpPr>
          <p:sp>
            <p:nvSpPr>
              <p:cNvPr id="398" name="Freeform 377">
                <a:extLst>
                  <a:ext uri="{FF2B5EF4-FFF2-40B4-BE49-F238E27FC236}">
                    <a16:creationId xmlns:a16="http://schemas.microsoft.com/office/drawing/2014/main" id="{D8FA487A-05DB-4F5D-A852-F4017DB6FC01}"/>
                  </a:ext>
                </a:extLst>
              </p:cNvPr>
              <p:cNvSpPr>
                <a:spLocks/>
              </p:cNvSpPr>
              <p:nvPr/>
            </p:nvSpPr>
            <p:spPr bwMode="auto">
              <a:xfrm rot="16200000">
                <a:off x="1691515" y="2099079"/>
                <a:ext cx="3629409" cy="2752224"/>
              </a:xfrm>
              <a:custGeom>
                <a:avLst/>
                <a:gdLst>
                  <a:gd name="T0" fmla="*/ 354 w 661"/>
                  <a:gd name="T1" fmla="*/ 52 h 501"/>
                  <a:gd name="T2" fmla="*/ 48 w 661"/>
                  <a:gd name="T3" fmla="*/ 174 h 501"/>
                  <a:gd name="T4" fmla="*/ 162 w 661"/>
                  <a:gd name="T5" fmla="*/ 473 h 501"/>
                  <a:gd name="T6" fmla="*/ 345 w 661"/>
                  <a:gd name="T7" fmla="*/ 479 h 501"/>
                  <a:gd name="T8" fmla="*/ 482 w 661"/>
                  <a:gd name="T9" fmla="*/ 479 h 501"/>
                  <a:gd name="T10" fmla="*/ 484 w 661"/>
                  <a:gd name="T11" fmla="*/ 480 h 501"/>
                  <a:gd name="T12" fmla="*/ 629 w 661"/>
                  <a:gd name="T13" fmla="*/ 423 h 501"/>
                  <a:gd name="T14" fmla="*/ 571 w 661"/>
                  <a:gd name="T15" fmla="*/ 260 h 501"/>
                  <a:gd name="T16" fmla="*/ 571 w 661"/>
                  <a:gd name="T17" fmla="*/ 259 h 501"/>
                  <a:gd name="T18" fmla="*/ 469 w 661"/>
                  <a:gd name="T19" fmla="*/ 163 h 501"/>
                  <a:gd name="T20" fmla="*/ 354 w 661"/>
                  <a:gd name="T21" fmla="*/ 52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1" h="501">
                    <a:moveTo>
                      <a:pt x="354" y="52"/>
                    </a:moveTo>
                    <a:cubicBezTo>
                      <a:pt x="236" y="0"/>
                      <a:pt x="98" y="55"/>
                      <a:pt x="48" y="174"/>
                    </a:cubicBezTo>
                    <a:cubicBezTo>
                      <a:pt x="0" y="287"/>
                      <a:pt x="51" y="420"/>
                      <a:pt x="162" y="473"/>
                    </a:cubicBezTo>
                    <a:cubicBezTo>
                      <a:pt x="222" y="501"/>
                      <a:pt x="288" y="501"/>
                      <a:pt x="345" y="479"/>
                    </a:cubicBezTo>
                    <a:cubicBezTo>
                      <a:pt x="389" y="462"/>
                      <a:pt x="438" y="462"/>
                      <a:pt x="482" y="479"/>
                    </a:cubicBezTo>
                    <a:cubicBezTo>
                      <a:pt x="483" y="479"/>
                      <a:pt x="483" y="480"/>
                      <a:pt x="484" y="480"/>
                    </a:cubicBezTo>
                    <a:cubicBezTo>
                      <a:pt x="539" y="500"/>
                      <a:pt x="602" y="475"/>
                      <a:pt x="629" y="423"/>
                    </a:cubicBezTo>
                    <a:cubicBezTo>
                      <a:pt x="661" y="362"/>
                      <a:pt x="634" y="287"/>
                      <a:pt x="571" y="260"/>
                    </a:cubicBezTo>
                    <a:cubicBezTo>
                      <a:pt x="571" y="260"/>
                      <a:pt x="571" y="260"/>
                      <a:pt x="571" y="259"/>
                    </a:cubicBezTo>
                    <a:cubicBezTo>
                      <a:pt x="526" y="240"/>
                      <a:pt x="490" y="206"/>
                      <a:pt x="469" y="163"/>
                    </a:cubicBezTo>
                    <a:cubicBezTo>
                      <a:pt x="446" y="115"/>
                      <a:pt x="406" y="75"/>
                      <a:pt x="354" y="52"/>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9" name="Freeform 499">
                <a:extLst>
                  <a:ext uri="{FF2B5EF4-FFF2-40B4-BE49-F238E27FC236}">
                    <a16:creationId xmlns:a16="http://schemas.microsoft.com/office/drawing/2014/main" id="{62B1104C-A77B-4AB0-98EC-1DA0972E38F8}"/>
                  </a:ext>
                </a:extLst>
              </p:cNvPr>
              <p:cNvSpPr>
                <a:spLocks/>
              </p:cNvSpPr>
              <p:nvPr/>
            </p:nvSpPr>
            <p:spPr bwMode="auto">
              <a:xfrm rot="16200000">
                <a:off x="4099105" y="2508696"/>
                <a:ext cx="127631" cy="120672"/>
              </a:xfrm>
              <a:custGeom>
                <a:avLst/>
                <a:gdLst>
                  <a:gd name="T0" fmla="*/ 0 w 23"/>
                  <a:gd name="T1" fmla="*/ 3 h 22"/>
                  <a:gd name="T2" fmla="*/ 6 w 23"/>
                  <a:gd name="T3" fmla="*/ 22 h 22"/>
                  <a:gd name="T4" fmla="*/ 19 w 23"/>
                  <a:gd name="T5" fmla="*/ 0 h 22"/>
                  <a:gd name="T6" fmla="*/ 0 w 23"/>
                  <a:gd name="T7" fmla="*/ 3 h 22"/>
                </a:gdLst>
                <a:ahLst/>
                <a:cxnLst>
                  <a:cxn ang="0">
                    <a:pos x="T0" y="T1"/>
                  </a:cxn>
                  <a:cxn ang="0">
                    <a:pos x="T2" y="T3"/>
                  </a:cxn>
                  <a:cxn ang="0">
                    <a:pos x="T4" y="T5"/>
                  </a:cxn>
                  <a:cxn ang="0">
                    <a:pos x="T6" y="T7"/>
                  </a:cxn>
                </a:cxnLst>
                <a:rect l="0" t="0" r="r" b="b"/>
                <a:pathLst>
                  <a:path w="23" h="22">
                    <a:moveTo>
                      <a:pt x="0" y="3"/>
                    </a:moveTo>
                    <a:cubicBezTo>
                      <a:pt x="1" y="9"/>
                      <a:pt x="0" y="14"/>
                      <a:pt x="6" y="22"/>
                    </a:cubicBezTo>
                    <a:cubicBezTo>
                      <a:pt x="19" y="22"/>
                      <a:pt x="23" y="10"/>
                      <a:pt x="19" y="0"/>
                    </a:cubicBezTo>
                    <a:cubicBezTo>
                      <a:pt x="13" y="0"/>
                      <a:pt x="7"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0" name="Freeform 500">
                <a:extLst>
                  <a:ext uri="{FF2B5EF4-FFF2-40B4-BE49-F238E27FC236}">
                    <a16:creationId xmlns:a16="http://schemas.microsoft.com/office/drawing/2014/main" id="{31BE74C2-BFE0-458D-AE36-8B13EF0927B3}"/>
                  </a:ext>
                </a:extLst>
              </p:cNvPr>
              <p:cNvSpPr>
                <a:spLocks/>
              </p:cNvSpPr>
              <p:nvPr/>
            </p:nvSpPr>
            <p:spPr bwMode="auto">
              <a:xfrm rot="16200000">
                <a:off x="3467900" y="2090994"/>
                <a:ext cx="104426" cy="97465"/>
              </a:xfrm>
              <a:custGeom>
                <a:avLst/>
                <a:gdLst>
                  <a:gd name="T0" fmla="*/ 9 w 19"/>
                  <a:gd name="T1" fmla="*/ 0 h 18"/>
                  <a:gd name="T2" fmla="*/ 5 w 19"/>
                  <a:gd name="T3" fmla="*/ 16 h 18"/>
                  <a:gd name="T4" fmla="*/ 9 w 19"/>
                  <a:gd name="T5" fmla="*/ 0 h 18"/>
                </a:gdLst>
                <a:ahLst/>
                <a:cxnLst>
                  <a:cxn ang="0">
                    <a:pos x="T0" y="T1"/>
                  </a:cxn>
                  <a:cxn ang="0">
                    <a:pos x="T2" y="T3"/>
                  </a:cxn>
                  <a:cxn ang="0">
                    <a:pos x="T4" y="T5"/>
                  </a:cxn>
                </a:cxnLst>
                <a:rect l="0" t="0" r="r" b="b"/>
                <a:pathLst>
                  <a:path w="19" h="18">
                    <a:moveTo>
                      <a:pt x="9" y="0"/>
                    </a:moveTo>
                    <a:cubicBezTo>
                      <a:pt x="1" y="4"/>
                      <a:pt x="0" y="9"/>
                      <a:pt x="5" y="16"/>
                    </a:cubicBezTo>
                    <a:cubicBezTo>
                      <a:pt x="15" y="18"/>
                      <a:pt x="19" y="4"/>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1" name="Freeform 501">
                <a:extLst>
                  <a:ext uri="{FF2B5EF4-FFF2-40B4-BE49-F238E27FC236}">
                    <a16:creationId xmlns:a16="http://schemas.microsoft.com/office/drawing/2014/main" id="{8F698B25-2D7B-4E4B-A381-39F9A8CBAD2B}"/>
                  </a:ext>
                </a:extLst>
              </p:cNvPr>
              <p:cNvSpPr>
                <a:spLocks/>
              </p:cNvSpPr>
              <p:nvPr/>
            </p:nvSpPr>
            <p:spPr bwMode="auto">
              <a:xfrm rot="16200000">
                <a:off x="3240483" y="4235197"/>
                <a:ext cx="426985" cy="485007"/>
              </a:xfrm>
              <a:custGeom>
                <a:avLst/>
                <a:gdLst>
                  <a:gd name="T0" fmla="*/ 31 w 78"/>
                  <a:gd name="T1" fmla="*/ 31 h 88"/>
                  <a:gd name="T2" fmla="*/ 42 w 78"/>
                  <a:gd name="T3" fmla="*/ 16 h 88"/>
                  <a:gd name="T4" fmla="*/ 32 w 78"/>
                  <a:gd name="T5" fmla="*/ 0 h 88"/>
                  <a:gd name="T6" fmla="*/ 7 w 78"/>
                  <a:gd name="T7" fmla="*/ 34 h 88"/>
                  <a:gd name="T8" fmla="*/ 20 w 78"/>
                  <a:gd name="T9" fmla="*/ 41 h 88"/>
                  <a:gd name="T10" fmla="*/ 19 w 78"/>
                  <a:gd name="T11" fmla="*/ 87 h 88"/>
                  <a:gd name="T12" fmla="*/ 57 w 78"/>
                  <a:gd name="T13" fmla="*/ 61 h 88"/>
                  <a:gd name="T14" fmla="*/ 70 w 78"/>
                  <a:gd name="T15" fmla="*/ 59 h 88"/>
                  <a:gd name="T16" fmla="*/ 31 w 78"/>
                  <a:gd name="T1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8">
                    <a:moveTo>
                      <a:pt x="31" y="31"/>
                    </a:moveTo>
                    <a:cubicBezTo>
                      <a:pt x="35" y="26"/>
                      <a:pt x="40" y="22"/>
                      <a:pt x="42" y="16"/>
                    </a:cubicBezTo>
                    <a:cubicBezTo>
                      <a:pt x="38" y="6"/>
                      <a:pt x="33" y="8"/>
                      <a:pt x="32" y="0"/>
                    </a:cubicBezTo>
                    <a:cubicBezTo>
                      <a:pt x="13" y="3"/>
                      <a:pt x="11" y="21"/>
                      <a:pt x="7" y="34"/>
                    </a:cubicBezTo>
                    <a:cubicBezTo>
                      <a:pt x="12" y="36"/>
                      <a:pt x="16" y="36"/>
                      <a:pt x="20" y="41"/>
                    </a:cubicBezTo>
                    <a:cubicBezTo>
                      <a:pt x="0" y="53"/>
                      <a:pt x="7" y="76"/>
                      <a:pt x="19" y="87"/>
                    </a:cubicBezTo>
                    <a:cubicBezTo>
                      <a:pt x="31" y="88"/>
                      <a:pt x="60" y="77"/>
                      <a:pt x="57" y="61"/>
                    </a:cubicBezTo>
                    <a:cubicBezTo>
                      <a:pt x="61" y="63"/>
                      <a:pt x="65" y="63"/>
                      <a:pt x="70" y="59"/>
                    </a:cubicBezTo>
                    <a:cubicBezTo>
                      <a:pt x="78" y="35"/>
                      <a:pt x="43" y="43"/>
                      <a:pt x="3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2" name="Freeform 502">
                <a:extLst>
                  <a:ext uri="{FF2B5EF4-FFF2-40B4-BE49-F238E27FC236}">
                    <a16:creationId xmlns:a16="http://schemas.microsoft.com/office/drawing/2014/main" id="{5CA1D7C5-2554-4BEE-B682-02F61E55E4E6}"/>
                  </a:ext>
                </a:extLst>
              </p:cNvPr>
              <p:cNvSpPr>
                <a:spLocks/>
              </p:cNvSpPr>
              <p:nvPr/>
            </p:nvSpPr>
            <p:spPr bwMode="auto">
              <a:xfrm rot="16200000">
                <a:off x="3449335" y="3390513"/>
                <a:ext cx="81220" cy="69618"/>
              </a:xfrm>
              <a:custGeom>
                <a:avLst/>
                <a:gdLst>
                  <a:gd name="T0" fmla="*/ 6 w 15"/>
                  <a:gd name="T1" fmla="*/ 13 h 13"/>
                  <a:gd name="T2" fmla="*/ 11 w 15"/>
                  <a:gd name="T3" fmla="*/ 1 h 13"/>
                  <a:gd name="T4" fmla="*/ 6 w 15"/>
                  <a:gd name="T5" fmla="*/ 13 h 13"/>
                </a:gdLst>
                <a:ahLst/>
                <a:cxnLst>
                  <a:cxn ang="0">
                    <a:pos x="T0" y="T1"/>
                  </a:cxn>
                  <a:cxn ang="0">
                    <a:pos x="T2" y="T3"/>
                  </a:cxn>
                  <a:cxn ang="0">
                    <a:pos x="T4" y="T5"/>
                  </a:cxn>
                </a:cxnLst>
                <a:rect l="0" t="0" r="r" b="b"/>
                <a:pathLst>
                  <a:path w="15" h="13">
                    <a:moveTo>
                      <a:pt x="6" y="13"/>
                    </a:moveTo>
                    <a:cubicBezTo>
                      <a:pt x="12" y="10"/>
                      <a:pt x="15" y="7"/>
                      <a:pt x="11" y="1"/>
                    </a:cubicBezTo>
                    <a:cubicBezTo>
                      <a:pt x="6" y="0"/>
                      <a:pt x="0" y="6"/>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3" name="Freeform 503">
                <a:extLst>
                  <a:ext uri="{FF2B5EF4-FFF2-40B4-BE49-F238E27FC236}">
                    <a16:creationId xmlns:a16="http://schemas.microsoft.com/office/drawing/2014/main" id="{761E5A84-A9EA-4F90-9DB6-C4C2270A961C}"/>
                  </a:ext>
                </a:extLst>
              </p:cNvPr>
              <p:cNvSpPr>
                <a:spLocks/>
              </p:cNvSpPr>
              <p:nvPr/>
            </p:nvSpPr>
            <p:spPr bwMode="auto">
              <a:xfrm rot="16200000">
                <a:off x="3228878" y="3604004"/>
                <a:ext cx="236698" cy="248305"/>
              </a:xfrm>
              <a:custGeom>
                <a:avLst/>
                <a:gdLst>
                  <a:gd name="T0" fmla="*/ 16 w 43"/>
                  <a:gd name="T1" fmla="*/ 45 h 45"/>
                  <a:gd name="T2" fmla="*/ 37 w 43"/>
                  <a:gd name="T3" fmla="*/ 9 h 45"/>
                  <a:gd name="T4" fmla="*/ 16 w 43"/>
                  <a:gd name="T5" fmla="*/ 45 h 45"/>
                </a:gdLst>
                <a:ahLst/>
                <a:cxnLst>
                  <a:cxn ang="0">
                    <a:pos x="T0" y="T1"/>
                  </a:cxn>
                  <a:cxn ang="0">
                    <a:pos x="T2" y="T3"/>
                  </a:cxn>
                  <a:cxn ang="0">
                    <a:pos x="T4" y="T5"/>
                  </a:cxn>
                </a:cxnLst>
                <a:rect l="0" t="0" r="r" b="b"/>
                <a:pathLst>
                  <a:path w="43" h="45">
                    <a:moveTo>
                      <a:pt x="16" y="45"/>
                    </a:moveTo>
                    <a:cubicBezTo>
                      <a:pt x="32" y="40"/>
                      <a:pt x="43" y="28"/>
                      <a:pt x="37" y="9"/>
                    </a:cubicBezTo>
                    <a:cubicBezTo>
                      <a:pt x="18" y="0"/>
                      <a:pt x="0" y="2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4" name="Freeform 504">
                <a:extLst>
                  <a:ext uri="{FF2B5EF4-FFF2-40B4-BE49-F238E27FC236}">
                    <a16:creationId xmlns:a16="http://schemas.microsoft.com/office/drawing/2014/main" id="{861DA2D1-139D-4D3D-8DA5-871C4144819B}"/>
                  </a:ext>
                </a:extLst>
              </p:cNvPr>
              <p:cNvSpPr>
                <a:spLocks/>
              </p:cNvSpPr>
              <p:nvPr/>
            </p:nvSpPr>
            <p:spPr bwMode="auto">
              <a:xfrm rot="16200000">
                <a:off x="3018863" y="3684064"/>
                <a:ext cx="174043" cy="257587"/>
              </a:xfrm>
              <a:custGeom>
                <a:avLst/>
                <a:gdLst>
                  <a:gd name="T0" fmla="*/ 21 w 32"/>
                  <a:gd name="T1" fmla="*/ 39 h 47"/>
                  <a:gd name="T2" fmla="*/ 24 w 32"/>
                  <a:gd name="T3" fmla="*/ 3 h 47"/>
                  <a:gd name="T4" fmla="*/ 6 w 32"/>
                  <a:gd name="T5" fmla="*/ 7 h 47"/>
                  <a:gd name="T6" fmla="*/ 0 w 32"/>
                  <a:gd name="T7" fmla="*/ 36 h 47"/>
                  <a:gd name="T8" fmla="*/ 21 w 32"/>
                  <a:gd name="T9" fmla="*/ 41 h 47"/>
                  <a:gd name="T10" fmla="*/ 31 w 32"/>
                  <a:gd name="T11" fmla="*/ 47 h 47"/>
                  <a:gd name="T12" fmla="*/ 28 w 32"/>
                  <a:gd name="T13" fmla="*/ 37 h 47"/>
                  <a:gd name="T14" fmla="*/ 21 w 32"/>
                  <a:gd name="T15" fmla="*/ 3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7">
                    <a:moveTo>
                      <a:pt x="21" y="39"/>
                    </a:moveTo>
                    <a:cubicBezTo>
                      <a:pt x="16" y="24"/>
                      <a:pt x="31" y="17"/>
                      <a:pt x="24" y="3"/>
                    </a:cubicBezTo>
                    <a:cubicBezTo>
                      <a:pt x="15" y="0"/>
                      <a:pt x="10" y="4"/>
                      <a:pt x="6" y="7"/>
                    </a:cubicBezTo>
                    <a:cubicBezTo>
                      <a:pt x="11" y="21"/>
                      <a:pt x="9" y="24"/>
                      <a:pt x="0" y="36"/>
                    </a:cubicBezTo>
                    <a:cubicBezTo>
                      <a:pt x="6" y="45"/>
                      <a:pt x="13" y="46"/>
                      <a:pt x="21" y="41"/>
                    </a:cubicBezTo>
                    <a:cubicBezTo>
                      <a:pt x="23" y="46"/>
                      <a:pt x="25" y="47"/>
                      <a:pt x="31" y="47"/>
                    </a:cubicBezTo>
                    <a:cubicBezTo>
                      <a:pt x="30" y="43"/>
                      <a:pt x="32" y="41"/>
                      <a:pt x="28" y="37"/>
                    </a:cubicBezTo>
                    <a:cubicBezTo>
                      <a:pt x="26" y="39"/>
                      <a:pt x="24" y="39"/>
                      <a:pt x="2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5" name="Freeform 505">
                <a:extLst>
                  <a:ext uri="{FF2B5EF4-FFF2-40B4-BE49-F238E27FC236}">
                    <a16:creationId xmlns:a16="http://schemas.microsoft.com/office/drawing/2014/main" id="{4B30A726-6EAA-413B-8A4C-B3A2B44BEB60}"/>
                  </a:ext>
                </a:extLst>
              </p:cNvPr>
              <p:cNvSpPr>
                <a:spLocks/>
              </p:cNvSpPr>
              <p:nvPr/>
            </p:nvSpPr>
            <p:spPr bwMode="auto">
              <a:xfrm rot="16200000">
                <a:off x="3380878" y="2672295"/>
                <a:ext cx="201890" cy="276152"/>
              </a:xfrm>
              <a:custGeom>
                <a:avLst/>
                <a:gdLst>
                  <a:gd name="T0" fmla="*/ 34 w 37"/>
                  <a:gd name="T1" fmla="*/ 4 h 50"/>
                  <a:gd name="T2" fmla="*/ 20 w 37"/>
                  <a:gd name="T3" fmla="*/ 4 h 50"/>
                  <a:gd name="T4" fmla="*/ 15 w 37"/>
                  <a:gd name="T5" fmla="*/ 9 h 50"/>
                  <a:gd name="T6" fmla="*/ 16 w 37"/>
                  <a:gd name="T7" fmla="*/ 26 h 50"/>
                  <a:gd name="T8" fmla="*/ 0 w 37"/>
                  <a:gd name="T9" fmla="*/ 32 h 50"/>
                  <a:gd name="T10" fmla="*/ 1 w 37"/>
                  <a:gd name="T11" fmla="*/ 48 h 50"/>
                  <a:gd name="T12" fmla="*/ 37 w 37"/>
                  <a:gd name="T13" fmla="*/ 13 h 50"/>
                  <a:gd name="T14" fmla="*/ 34 w 37"/>
                  <a:gd name="T15" fmla="*/ 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50">
                    <a:moveTo>
                      <a:pt x="34" y="4"/>
                    </a:moveTo>
                    <a:cubicBezTo>
                      <a:pt x="28" y="7"/>
                      <a:pt x="26" y="0"/>
                      <a:pt x="20" y="4"/>
                    </a:cubicBezTo>
                    <a:cubicBezTo>
                      <a:pt x="21" y="6"/>
                      <a:pt x="18" y="8"/>
                      <a:pt x="15" y="9"/>
                    </a:cubicBezTo>
                    <a:cubicBezTo>
                      <a:pt x="19" y="16"/>
                      <a:pt x="19" y="21"/>
                      <a:pt x="16" y="26"/>
                    </a:cubicBezTo>
                    <a:cubicBezTo>
                      <a:pt x="12" y="24"/>
                      <a:pt x="6" y="29"/>
                      <a:pt x="0" y="32"/>
                    </a:cubicBezTo>
                    <a:cubicBezTo>
                      <a:pt x="1" y="38"/>
                      <a:pt x="1" y="43"/>
                      <a:pt x="1" y="48"/>
                    </a:cubicBezTo>
                    <a:cubicBezTo>
                      <a:pt x="25" y="50"/>
                      <a:pt x="19" y="20"/>
                      <a:pt x="37" y="13"/>
                    </a:cubicBezTo>
                    <a:cubicBezTo>
                      <a:pt x="35" y="10"/>
                      <a:pt x="34" y="6"/>
                      <a:pt x="3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6" name="Freeform 506">
                <a:extLst>
                  <a:ext uri="{FF2B5EF4-FFF2-40B4-BE49-F238E27FC236}">
                    <a16:creationId xmlns:a16="http://schemas.microsoft.com/office/drawing/2014/main" id="{04AEFAB7-3DC9-46CD-8D79-913703491358}"/>
                  </a:ext>
                </a:extLst>
              </p:cNvPr>
              <p:cNvSpPr>
                <a:spLocks/>
              </p:cNvSpPr>
              <p:nvPr/>
            </p:nvSpPr>
            <p:spPr bwMode="auto">
              <a:xfrm rot="16200000">
                <a:off x="3508510" y="3697988"/>
                <a:ext cx="95143" cy="81221"/>
              </a:xfrm>
              <a:custGeom>
                <a:avLst/>
                <a:gdLst>
                  <a:gd name="T0" fmla="*/ 10 w 17"/>
                  <a:gd name="T1" fmla="*/ 0 h 15"/>
                  <a:gd name="T2" fmla="*/ 9 w 17"/>
                  <a:gd name="T3" fmla="*/ 14 h 15"/>
                  <a:gd name="T4" fmla="*/ 17 w 17"/>
                  <a:gd name="T5" fmla="*/ 7 h 15"/>
                  <a:gd name="T6" fmla="*/ 10 w 17"/>
                  <a:gd name="T7" fmla="*/ 0 h 15"/>
                </a:gdLst>
                <a:ahLst/>
                <a:cxnLst>
                  <a:cxn ang="0">
                    <a:pos x="T0" y="T1"/>
                  </a:cxn>
                  <a:cxn ang="0">
                    <a:pos x="T2" y="T3"/>
                  </a:cxn>
                  <a:cxn ang="0">
                    <a:pos x="T4" y="T5"/>
                  </a:cxn>
                  <a:cxn ang="0">
                    <a:pos x="T6" y="T7"/>
                  </a:cxn>
                </a:cxnLst>
                <a:rect l="0" t="0" r="r" b="b"/>
                <a:pathLst>
                  <a:path w="17" h="15">
                    <a:moveTo>
                      <a:pt x="10" y="0"/>
                    </a:moveTo>
                    <a:cubicBezTo>
                      <a:pt x="0" y="4"/>
                      <a:pt x="1" y="15"/>
                      <a:pt x="9" y="14"/>
                    </a:cubicBezTo>
                    <a:cubicBezTo>
                      <a:pt x="8" y="11"/>
                      <a:pt x="13" y="9"/>
                      <a:pt x="17" y="7"/>
                    </a:cubicBezTo>
                    <a:cubicBezTo>
                      <a:pt x="15" y="3"/>
                      <a:pt x="12"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7" name="Freeform 507">
                <a:extLst>
                  <a:ext uri="{FF2B5EF4-FFF2-40B4-BE49-F238E27FC236}">
                    <a16:creationId xmlns:a16="http://schemas.microsoft.com/office/drawing/2014/main" id="{7DC4C927-B6AF-4D4E-AFC1-5952D6E54714}"/>
                  </a:ext>
                </a:extLst>
              </p:cNvPr>
              <p:cNvSpPr>
                <a:spLocks/>
              </p:cNvSpPr>
              <p:nvPr/>
            </p:nvSpPr>
            <p:spPr bwMode="auto">
              <a:xfrm rot="16200000">
                <a:off x="3203351" y="3376588"/>
                <a:ext cx="187966" cy="213496"/>
              </a:xfrm>
              <a:custGeom>
                <a:avLst/>
                <a:gdLst>
                  <a:gd name="T0" fmla="*/ 18 w 34"/>
                  <a:gd name="T1" fmla="*/ 0 h 39"/>
                  <a:gd name="T2" fmla="*/ 0 w 34"/>
                  <a:gd name="T3" fmla="*/ 18 h 39"/>
                  <a:gd name="T4" fmla="*/ 18 w 34"/>
                  <a:gd name="T5" fmla="*/ 0 h 39"/>
                </a:gdLst>
                <a:ahLst/>
                <a:cxnLst>
                  <a:cxn ang="0">
                    <a:pos x="T0" y="T1"/>
                  </a:cxn>
                  <a:cxn ang="0">
                    <a:pos x="T2" y="T3"/>
                  </a:cxn>
                  <a:cxn ang="0">
                    <a:pos x="T4" y="T5"/>
                  </a:cxn>
                </a:cxnLst>
                <a:rect l="0" t="0" r="r" b="b"/>
                <a:pathLst>
                  <a:path w="34" h="39">
                    <a:moveTo>
                      <a:pt x="18" y="0"/>
                    </a:moveTo>
                    <a:cubicBezTo>
                      <a:pt x="13" y="6"/>
                      <a:pt x="6" y="12"/>
                      <a:pt x="0" y="18"/>
                    </a:cubicBezTo>
                    <a:cubicBezTo>
                      <a:pt x="14" y="39"/>
                      <a:pt x="34" y="10"/>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8" name="Freeform 508">
                <a:extLst>
                  <a:ext uri="{FF2B5EF4-FFF2-40B4-BE49-F238E27FC236}">
                    <a16:creationId xmlns:a16="http://schemas.microsoft.com/office/drawing/2014/main" id="{18412BC8-26D5-4D0C-AFAD-69630A09BE00}"/>
                  </a:ext>
                </a:extLst>
              </p:cNvPr>
              <p:cNvSpPr>
                <a:spLocks/>
              </p:cNvSpPr>
              <p:nvPr/>
            </p:nvSpPr>
            <p:spPr bwMode="auto">
              <a:xfrm rot="16200000">
                <a:off x="3102404" y="3670141"/>
                <a:ext cx="88182" cy="88183"/>
              </a:xfrm>
              <a:custGeom>
                <a:avLst/>
                <a:gdLst>
                  <a:gd name="T0" fmla="*/ 0 w 16"/>
                  <a:gd name="T1" fmla="*/ 6 h 16"/>
                  <a:gd name="T2" fmla="*/ 10 w 16"/>
                  <a:gd name="T3" fmla="*/ 14 h 16"/>
                  <a:gd name="T4" fmla="*/ 14 w 16"/>
                  <a:gd name="T5" fmla="*/ 1 h 16"/>
                  <a:gd name="T6" fmla="*/ 0 w 16"/>
                  <a:gd name="T7" fmla="*/ 6 h 16"/>
                </a:gdLst>
                <a:ahLst/>
                <a:cxnLst>
                  <a:cxn ang="0">
                    <a:pos x="T0" y="T1"/>
                  </a:cxn>
                  <a:cxn ang="0">
                    <a:pos x="T2" y="T3"/>
                  </a:cxn>
                  <a:cxn ang="0">
                    <a:pos x="T4" y="T5"/>
                  </a:cxn>
                  <a:cxn ang="0">
                    <a:pos x="T6" y="T7"/>
                  </a:cxn>
                </a:cxnLst>
                <a:rect l="0" t="0" r="r" b="b"/>
                <a:pathLst>
                  <a:path w="16" h="16">
                    <a:moveTo>
                      <a:pt x="0" y="6"/>
                    </a:moveTo>
                    <a:cubicBezTo>
                      <a:pt x="1" y="16"/>
                      <a:pt x="8" y="7"/>
                      <a:pt x="10" y="14"/>
                    </a:cubicBezTo>
                    <a:cubicBezTo>
                      <a:pt x="15" y="11"/>
                      <a:pt x="16" y="6"/>
                      <a:pt x="14" y="1"/>
                    </a:cubicBezTo>
                    <a:cubicBezTo>
                      <a:pt x="10" y="0"/>
                      <a:pt x="5" y="3"/>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9" name="Freeform 509">
                <a:extLst>
                  <a:ext uri="{FF2B5EF4-FFF2-40B4-BE49-F238E27FC236}">
                    <a16:creationId xmlns:a16="http://schemas.microsoft.com/office/drawing/2014/main" id="{5AE92832-594A-4374-B270-91C5127BA01C}"/>
                  </a:ext>
                </a:extLst>
              </p:cNvPr>
              <p:cNvSpPr>
                <a:spLocks/>
              </p:cNvSpPr>
              <p:nvPr/>
            </p:nvSpPr>
            <p:spPr bwMode="auto">
              <a:xfrm rot="16200000">
                <a:off x="2941122" y="3843023"/>
                <a:ext cx="136914" cy="153160"/>
              </a:xfrm>
              <a:custGeom>
                <a:avLst/>
                <a:gdLst>
                  <a:gd name="T0" fmla="*/ 2 w 25"/>
                  <a:gd name="T1" fmla="*/ 4 h 28"/>
                  <a:gd name="T2" fmla="*/ 7 w 25"/>
                  <a:gd name="T3" fmla="*/ 27 h 28"/>
                  <a:gd name="T4" fmla="*/ 23 w 25"/>
                  <a:gd name="T5" fmla="*/ 20 h 28"/>
                  <a:gd name="T6" fmla="*/ 14 w 25"/>
                  <a:gd name="T7" fmla="*/ 0 h 28"/>
                  <a:gd name="T8" fmla="*/ 2 w 25"/>
                  <a:gd name="T9" fmla="*/ 4 h 28"/>
                </a:gdLst>
                <a:ahLst/>
                <a:cxnLst>
                  <a:cxn ang="0">
                    <a:pos x="T0" y="T1"/>
                  </a:cxn>
                  <a:cxn ang="0">
                    <a:pos x="T2" y="T3"/>
                  </a:cxn>
                  <a:cxn ang="0">
                    <a:pos x="T4" y="T5"/>
                  </a:cxn>
                  <a:cxn ang="0">
                    <a:pos x="T6" y="T7"/>
                  </a:cxn>
                  <a:cxn ang="0">
                    <a:pos x="T8" y="T9"/>
                  </a:cxn>
                </a:cxnLst>
                <a:rect l="0" t="0" r="r" b="b"/>
                <a:pathLst>
                  <a:path w="25" h="28">
                    <a:moveTo>
                      <a:pt x="2" y="4"/>
                    </a:moveTo>
                    <a:cubicBezTo>
                      <a:pt x="2" y="11"/>
                      <a:pt x="0" y="18"/>
                      <a:pt x="7" y="27"/>
                    </a:cubicBezTo>
                    <a:cubicBezTo>
                      <a:pt x="12" y="28"/>
                      <a:pt x="18" y="23"/>
                      <a:pt x="23" y="20"/>
                    </a:cubicBezTo>
                    <a:cubicBezTo>
                      <a:pt x="25" y="14"/>
                      <a:pt x="18" y="7"/>
                      <a:pt x="14" y="0"/>
                    </a:cubicBezTo>
                    <a:cubicBezTo>
                      <a:pt x="10" y="3"/>
                      <a:pt x="6" y="4"/>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0" name="Freeform 510">
                <a:extLst>
                  <a:ext uri="{FF2B5EF4-FFF2-40B4-BE49-F238E27FC236}">
                    <a16:creationId xmlns:a16="http://schemas.microsoft.com/office/drawing/2014/main" id="{51377B31-EC65-40F2-9873-B528138FABD6}"/>
                  </a:ext>
                </a:extLst>
              </p:cNvPr>
              <p:cNvSpPr>
                <a:spLocks/>
              </p:cNvSpPr>
              <p:nvPr/>
            </p:nvSpPr>
            <p:spPr bwMode="auto">
              <a:xfrm rot="16200000">
                <a:off x="3362312" y="2456484"/>
                <a:ext cx="113708" cy="16244"/>
              </a:xfrm>
              <a:custGeom>
                <a:avLst/>
                <a:gdLst>
                  <a:gd name="T0" fmla="*/ 18 w 21"/>
                  <a:gd name="T1" fmla="*/ 0 h 3"/>
                  <a:gd name="T2" fmla="*/ 20 w 21"/>
                  <a:gd name="T3" fmla="*/ 2 h 3"/>
                  <a:gd name="T4" fmla="*/ 18 w 21"/>
                  <a:gd name="T5" fmla="*/ 0 h 3"/>
                </a:gdLst>
                <a:ahLst/>
                <a:cxnLst>
                  <a:cxn ang="0">
                    <a:pos x="T0" y="T1"/>
                  </a:cxn>
                  <a:cxn ang="0">
                    <a:pos x="T2" y="T3"/>
                  </a:cxn>
                  <a:cxn ang="0">
                    <a:pos x="T4" y="T5"/>
                  </a:cxn>
                </a:cxnLst>
                <a:rect l="0" t="0" r="r" b="b"/>
                <a:pathLst>
                  <a:path w="21" h="3">
                    <a:moveTo>
                      <a:pt x="18" y="0"/>
                    </a:moveTo>
                    <a:cubicBezTo>
                      <a:pt x="0" y="0"/>
                      <a:pt x="2" y="3"/>
                      <a:pt x="20" y="2"/>
                    </a:cubicBezTo>
                    <a:cubicBezTo>
                      <a:pt x="17" y="1"/>
                      <a:pt x="21" y="1"/>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1" name="Freeform 511">
                <a:extLst>
                  <a:ext uri="{FF2B5EF4-FFF2-40B4-BE49-F238E27FC236}">
                    <a16:creationId xmlns:a16="http://schemas.microsoft.com/office/drawing/2014/main" id="{073FA769-7C01-4476-8AE8-6ECDE408F419}"/>
                  </a:ext>
                </a:extLst>
              </p:cNvPr>
              <p:cNvSpPr>
                <a:spLocks/>
              </p:cNvSpPr>
              <p:nvPr/>
            </p:nvSpPr>
            <p:spPr bwMode="auto">
              <a:xfrm rot="16200000">
                <a:off x="2877305" y="2955406"/>
                <a:ext cx="60335" cy="51053"/>
              </a:xfrm>
              <a:custGeom>
                <a:avLst/>
                <a:gdLst>
                  <a:gd name="T0" fmla="*/ 0 w 11"/>
                  <a:gd name="T1" fmla="*/ 7 h 9"/>
                  <a:gd name="T2" fmla="*/ 11 w 11"/>
                  <a:gd name="T3" fmla="*/ 2 h 9"/>
                  <a:gd name="T4" fmla="*/ 1 w 11"/>
                  <a:gd name="T5" fmla="*/ 0 h 9"/>
                  <a:gd name="T6" fmla="*/ 0 w 11"/>
                  <a:gd name="T7" fmla="*/ 7 h 9"/>
                </a:gdLst>
                <a:ahLst/>
                <a:cxnLst>
                  <a:cxn ang="0">
                    <a:pos x="T0" y="T1"/>
                  </a:cxn>
                  <a:cxn ang="0">
                    <a:pos x="T2" y="T3"/>
                  </a:cxn>
                  <a:cxn ang="0">
                    <a:pos x="T4" y="T5"/>
                  </a:cxn>
                  <a:cxn ang="0">
                    <a:pos x="T6" y="T7"/>
                  </a:cxn>
                </a:cxnLst>
                <a:rect l="0" t="0" r="r" b="b"/>
                <a:pathLst>
                  <a:path w="11" h="9">
                    <a:moveTo>
                      <a:pt x="0" y="7"/>
                    </a:moveTo>
                    <a:cubicBezTo>
                      <a:pt x="6" y="9"/>
                      <a:pt x="10" y="8"/>
                      <a:pt x="11" y="2"/>
                    </a:cubicBezTo>
                    <a:cubicBezTo>
                      <a:pt x="8" y="1"/>
                      <a:pt x="5" y="0"/>
                      <a:pt x="1" y="0"/>
                    </a:cubicBezTo>
                    <a:cubicBezTo>
                      <a:pt x="1" y="2"/>
                      <a:pt x="0" y="4"/>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2" name="Freeform 512">
                <a:extLst>
                  <a:ext uri="{FF2B5EF4-FFF2-40B4-BE49-F238E27FC236}">
                    <a16:creationId xmlns:a16="http://schemas.microsoft.com/office/drawing/2014/main" id="{AFA3C308-A0A6-46C4-A3B6-5899CA347DE2}"/>
                  </a:ext>
                </a:extLst>
              </p:cNvPr>
              <p:cNvSpPr>
                <a:spLocks/>
              </p:cNvSpPr>
              <p:nvPr/>
            </p:nvSpPr>
            <p:spPr bwMode="auto">
              <a:xfrm rot="16200000">
                <a:off x="3722006" y="3999662"/>
                <a:ext cx="116028" cy="116030"/>
              </a:xfrm>
              <a:custGeom>
                <a:avLst/>
                <a:gdLst>
                  <a:gd name="T0" fmla="*/ 19 w 21"/>
                  <a:gd name="T1" fmla="*/ 2 h 21"/>
                  <a:gd name="T2" fmla="*/ 5 w 21"/>
                  <a:gd name="T3" fmla="*/ 2 h 21"/>
                  <a:gd name="T4" fmla="*/ 5 w 21"/>
                  <a:gd name="T5" fmla="*/ 16 h 21"/>
                  <a:gd name="T6" fmla="*/ 11 w 21"/>
                  <a:gd name="T7" fmla="*/ 21 h 21"/>
                  <a:gd name="T8" fmla="*/ 21 w 21"/>
                  <a:gd name="T9" fmla="*/ 15 h 21"/>
                  <a:gd name="T10" fmla="*/ 19 w 21"/>
                  <a:gd name="T11" fmla="*/ 2 h 21"/>
                </a:gdLst>
                <a:ahLst/>
                <a:cxnLst>
                  <a:cxn ang="0">
                    <a:pos x="T0" y="T1"/>
                  </a:cxn>
                  <a:cxn ang="0">
                    <a:pos x="T2" y="T3"/>
                  </a:cxn>
                  <a:cxn ang="0">
                    <a:pos x="T4" y="T5"/>
                  </a:cxn>
                  <a:cxn ang="0">
                    <a:pos x="T6" y="T7"/>
                  </a:cxn>
                  <a:cxn ang="0">
                    <a:pos x="T8" y="T9"/>
                  </a:cxn>
                  <a:cxn ang="0">
                    <a:pos x="T10" y="T11"/>
                  </a:cxn>
                </a:cxnLst>
                <a:rect l="0" t="0" r="r" b="b"/>
                <a:pathLst>
                  <a:path w="21" h="21">
                    <a:moveTo>
                      <a:pt x="19" y="2"/>
                    </a:moveTo>
                    <a:cubicBezTo>
                      <a:pt x="14" y="2"/>
                      <a:pt x="10" y="0"/>
                      <a:pt x="5" y="2"/>
                    </a:cubicBezTo>
                    <a:cubicBezTo>
                      <a:pt x="7" y="7"/>
                      <a:pt x="0" y="10"/>
                      <a:pt x="5" y="16"/>
                    </a:cubicBezTo>
                    <a:cubicBezTo>
                      <a:pt x="7" y="18"/>
                      <a:pt x="9" y="17"/>
                      <a:pt x="11" y="21"/>
                    </a:cubicBezTo>
                    <a:cubicBezTo>
                      <a:pt x="14" y="19"/>
                      <a:pt x="18" y="17"/>
                      <a:pt x="21" y="15"/>
                    </a:cubicBezTo>
                    <a:cubicBezTo>
                      <a:pt x="15" y="9"/>
                      <a:pt x="21" y="6"/>
                      <a:pt x="1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3" name="Freeform 513">
                <a:extLst>
                  <a:ext uri="{FF2B5EF4-FFF2-40B4-BE49-F238E27FC236}">
                    <a16:creationId xmlns:a16="http://schemas.microsoft.com/office/drawing/2014/main" id="{1223ABA6-85F6-4E2E-BC2C-6A14E6141264}"/>
                  </a:ext>
                </a:extLst>
              </p:cNvPr>
              <p:cNvSpPr>
                <a:spLocks/>
              </p:cNvSpPr>
              <p:nvPr/>
            </p:nvSpPr>
            <p:spPr bwMode="auto">
              <a:xfrm rot="16200000">
                <a:off x="3920420" y="4191108"/>
                <a:ext cx="389856" cy="290076"/>
              </a:xfrm>
              <a:custGeom>
                <a:avLst/>
                <a:gdLst>
                  <a:gd name="T0" fmla="*/ 31 w 71"/>
                  <a:gd name="T1" fmla="*/ 6 h 53"/>
                  <a:gd name="T2" fmla="*/ 47 w 71"/>
                  <a:gd name="T3" fmla="*/ 41 h 53"/>
                  <a:gd name="T4" fmla="*/ 31 w 71"/>
                  <a:gd name="T5" fmla="*/ 6 h 53"/>
                </a:gdLst>
                <a:ahLst/>
                <a:cxnLst>
                  <a:cxn ang="0">
                    <a:pos x="T0" y="T1"/>
                  </a:cxn>
                  <a:cxn ang="0">
                    <a:pos x="T2" y="T3"/>
                  </a:cxn>
                  <a:cxn ang="0">
                    <a:pos x="T4" y="T5"/>
                  </a:cxn>
                </a:cxnLst>
                <a:rect l="0" t="0" r="r" b="b"/>
                <a:pathLst>
                  <a:path w="71" h="53">
                    <a:moveTo>
                      <a:pt x="31" y="6"/>
                    </a:moveTo>
                    <a:cubicBezTo>
                      <a:pt x="0" y="16"/>
                      <a:pt x="25" y="53"/>
                      <a:pt x="47" y="41"/>
                    </a:cubicBezTo>
                    <a:cubicBezTo>
                      <a:pt x="71" y="28"/>
                      <a:pt x="50" y="0"/>
                      <a:pt x="3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4" name="Freeform 514">
                <a:extLst>
                  <a:ext uri="{FF2B5EF4-FFF2-40B4-BE49-F238E27FC236}">
                    <a16:creationId xmlns:a16="http://schemas.microsoft.com/office/drawing/2014/main" id="{F1A5254A-26AE-4D92-8C4D-007FBB915697}"/>
                  </a:ext>
                </a:extLst>
              </p:cNvPr>
              <p:cNvSpPr>
                <a:spLocks/>
              </p:cNvSpPr>
              <p:nvPr/>
            </p:nvSpPr>
            <p:spPr bwMode="auto">
              <a:xfrm rot="16200000">
                <a:off x="2883107" y="3334819"/>
                <a:ext cx="143875" cy="132275"/>
              </a:xfrm>
              <a:custGeom>
                <a:avLst/>
                <a:gdLst>
                  <a:gd name="T0" fmla="*/ 3 w 26"/>
                  <a:gd name="T1" fmla="*/ 20 h 24"/>
                  <a:gd name="T2" fmla="*/ 26 w 26"/>
                  <a:gd name="T3" fmla="*/ 15 h 24"/>
                  <a:gd name="T4" fmla="*/ 3 w 26"/>
                  <a:gd name="T5" fmla="*/ 20 h 24"/>
                </a:gdLst>
                <a:ahLst/>
                <a:cxnLst>
                  <a:cxn ang="0">
                    <a:pos x="T0" y="T1"/>
                  </a:cxn>
                  <a:cxn ang="0">
                    <a:pos x="T2" y="T3"/>
                  </a:cxn>
                  <a:cxn ang="0">
                    <a:pos x="T4" y="T5"/>
                  </a:cxn>
                </a:cxnLst>
                <a:rect l="0" t="0" r="r" b="b"/>
                <a:pathLst>
                  <a:path w="26" h="24">
                    <a:moveTo>
                      <a:pt x="3" y="20"/>
                    </a:moveTo>
                    <a:cubicBezTo>
                      <a:pt x="15" y="24"/>
                      <a:pt x="22" y="21"/>
                      <a:pt x="26" y="15"/>
                    </a:cubicBezTo>
                    <a:cubicBezTo>
                      <a:pt x="25" y="2"/>
                      <a:pt x="0" y="0"/>
                      <a:pt x="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5" name="Freeform 515">
                <a:extLst>
                  <a:ext uri="{FF2B5EF4-FFF2-40B4-BE49-F238E27FC236}">
                    <a16:creationId xmlns:a16="http://schemas.microsoft.com/office/drawing/2014/main" id="{F0612D4B-92F6-46E5-95F6-A162A702020C}"/>
                  </a:ext>
                </a:extLst>
              </p:cNvPr>
              <p:cNvSpPr>
                <a:spLocks/>
              </p:cNvSpPr>
              <p:nvPr/>
            </p:nvSpPr>
            <p:spPr bwMode="auto">
              <a:xfrm rot="16200000">
                <a:off x="3000298" y="3981097"/>
                <a:ext cx="181004" cy="153160"/>
              </a:xfrm>
              <a:custGeom>
                <a:avLst/>
                <a:gdLst>
                  <a:gd name="T0" fmla="*/ 17 w 33"/>
                  <a:gd name="T1" fmla="*/ 13 h 28"/>
                  <a:gd name="T2" fmla="*/ 18 w 33"/>
                  <a:gd name="T3" fmla="*/ 7 h 28"/>
                  <a:gd name="T4" fmla="*/ 9 w 33"/>
                  <a:gd name="T5" fmla="*/ 0 h 28"/>
                  <a:gd name="T6" fmla="*/ 1 w 33"/>
                  <a:gd name="T7" fmla="*/ 4 h 28"/>
                  <a:gd name="T8" fmla="*/ 14 w 33"/>
                  <a:gd name="T9" fmla="*/ 19 h 28"/>
                  <a:gd name="T10" fmla="*/ 15 w 33"/>
                  <a:gd name="T11" fmla="*/ 24 h 28"/>
                  <a:gd name="T12" fmla="*/ 31 w 33"/>
                  <a:gd name="T13" fmla="*/ 26 h 28"/>
                  <a:gd name="T14" fmla="*/ 32 w 33"/>
                  <a:gd name="T15" fmla="*/ 9 h 28"/>
                  <a:gd name="T16" fmla="*/ 17 w 33"/>
                  <a:gd name="T17"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17" y="13"/>
                    </a:moveTo>
                    <a:cubicBezTo>
                      <a:pt x="17" y="11"/>
                      <a:pt x="17" y="9"/>
                      <a:pt x="18" y="7"/>
                    </a:cubicBezTo>
                    <a:cubicBezTo>
                      <a:pt x="11" y="7"/>
                      <a:pt x="14" y="1"/>
                      <a:pt x="9" y="0"/>
                    </a:cubicBezTo>
                    <a:cubicBezTo>
                      <a:pt x="8" y="3"/>
                      <a:pt x="3" y="2"/>
                      <a:pt x="1" y="4"/>
                    </a:cubicBezTo>
                    <a:cubicBezTo>
                      <a:pt x="0" y="15"/>
                      <a:pt x="4" y="19"/>
                      <a:pt x="14" y="19"/>
                    </a:cubicBezTo>
                    <a:cubicBezTo>
                      <a:pt x="14" y="20"/>
                      <a:pt x="14" y="22"/>
                      <a:pt x="15" y="24"/>
                    </a:cubicBezTo>
                    <a:cubicBezTo>
                      <a:pt x="20" y="28"/>
                      <a:pt x="25" y="26"/>
                      <a:pt x="31" y="26"/>
                    </a:cubicBezTo>
                    <a:cubicBezTo>
                      <a:pt x="33" y="21"/>
                      <a:pt x="32" y="15"/>
                      <a:pt x="32" y="9"/>
                    </a:cubicBezTo>
                    <a:cubicBezTo>
                      <a:pt x="27" y="6"/>
                      <a:pt x="20" y="9"/>
                      <a:pt x="1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6" name="Freeform 516">
                <a:extLst>
                  <a:ext uri="{FF2B5EF4-FFF2-40B4-BE49-F238E27FC236}">
                    <a16:creationId xmlns:a16="http://schemas.microsoft.com/office/drawing/2014/main" id="{8BFF1DD2-B330-4B82-BCB2-B54FD9AC6A84}"/>
                  </a:ext>
                </a:extLst>
              </p:cNvPr>
              <p:cNvSpPr>
                <a:spLocks/>
              </p:cNvSpPr>
              <p:nvPr/>
            </p:nvSpPr>
            <p:spPr bwMode="auto">
              <a:xfrm rot="16200000">
                <a:off x="4229058" y="2736113"/>
                <a:ext cx="25526" cy="27847"/>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0" y="2"/>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7" name="Freeform 517">
                <a:extLst>
                  <a:ext uri="{FF2B5EF4-FFF2-40B4-BE49-F238E27FC236}">
                    <a16:creationId xmlns:a16="http://schemas.microsoft.com/office/drawing/2014/main" id="{26D263E2-65F9-4095-B5EF-F46243AACF65}"/>
                  </a:ext>
                </a:extLst>
              </p:cNvPr>
              <p:cNvSpPr>
                <a:spLocks/>
              </p:cNvSpPr>
              <p:nvPr/>
            </p:nvSpPr>
            <p:spPr bwMode="auto">
              <a:xfrm rot="16200000">
                <a:off x="4341608" y="2607321"/>
                <a:ext cx="37129" cy="55695"/>
              </a:xfrm>
              <a:custGeom>
                <a:avLst/>
                <a:gdLst>
                  <a:gd name="T0" fmla="*/ 1 w 7"/>
                  <a:gd name="T1" fmla="*/ 1 h 10"/>
                  <a:gd name="T2" fmla="*/ 6 w 7"/>
                  <a:gd name="T3" fmla="*/ 8 h 10"/>
                  <a:gd name="T4" fmla="*/ 5 w 7"/>
                  <a:gd name="T5" fmla="*/ 1 h 10"/>
                  <a:gd name="T6" fmla="*/ 1 w 7"/>
                  <a:gd name="T7" fmla="*/ 1 h 10"/>
                </a:gdLst>
                <a:ahLst/>
                <a:cxnLst>
                  <a:cxn ang="0">
                    <a:pos x="T0" y="T1"/>
                  </a:cxn>
                  <a:cxn ang="0">
                    <a:pos x="T2" y="T3"/>
                  </a:cxn>
                  <a:cxn ang="0">
                    <a:pos x="T4" y="T5"/>
                  </a:cxn>
                  <a:cxn ang="0">
                    <a:pos x="T6" y="T7"/>
                  </a:cxn>
                </a:cxnLst>
                <a:rect l="0" t="0" r="r" b="b"/>
                <a:pathLst>
                  <a:path w="7" h="10">
                    <a:moveTo>
                      <a:pt x="1" y="1"/>
                    </a:moveTo>
                    <a:cubicBezTo>
                      <a:pt x="0" y="4"/>
                      <a:pt x="0" y="10"/>
                      <a:pt x="6" y="8"/>
                    </a:cubicBezTo>
                    <a:cubicBezTo>
                      <a:pt x="7" y="5"/>
                      <a:pt x="6" y="5"/>
                      <a:pt x="5" y="1"/>
                    </a:cubicBezTo>
                    <a:cubicBezTo>
                      <a:pt x="3" y="3"/>
                      <a:pt x="3"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8" name="Freeform 518">
                <a:extLst>
                  <a:ext uri="{FF2B5EF4-FFF2-40B4-BE49-F238E27FC236}">
                    <a16:creationId xmlns:a16="http://schemas.microsoft.com/office/drawing/2014/main" id="{B13827ED-98CE-4B7B-B33B-6062793DB5BF}"/>
                  </a:ext>
                </a:extLst>
              </p:cNvPr>
              <p:cNvSpPr>
                <a:spLocks/>
              </p:cNvSpPr>
              <p:nvPr/>
            </p:nvSpPr>
            <p:spPr bwMode="auto">
              <a:xfrm rot="16200000">
                <a:off x="2784481" y="3011099"/>
                <a:ext cx="76579" cy="109069"/>
              </a:xfrm>
              <a:custGeom>
                <a:avLst/>
                <a:gdLst>
                  <a:gd name="T0" fmla="*/ 0 w 14"/>
                  <a:gd name="T1" fmla="*/ 13 h 20"/>
                  <a:gd name="T2" fmla="*/ 3 w 14"/>
                  <a:gd name="T3" fmla="*/ 20 h 20"/>
                  <a:gd name="T4" fmla="*/ 14 w 14"/>
                  <a:gd name="T5" fmla="*/ 8 h 20"/>
                  <a:gd name="T6" fmla="*/ 10 w 14"/>
                  <a:gd name="T7" fmla="*/ 0 h 20"/>
                  <a:gd name="T8" fmla="*/ 0 w 14"/>
                  <a:gd name="T9" fmla="*/ 13 h 20"/>
                </a:gdLst>
                <a:ahLst/>
                <a:cxnLst>
                  <a:cxn ang="0">
                    <a:pos x="T0" y="T1"/>
                  </a:cxn>
                  <a:cxn ang="0">
                    <a:pos x="T2" y="T3"/>
                  </a:cxn>
                  <a:cxn ang="0">
                    <a:pos x="T4" y="T5"/>
                  </a:cxn>
                  <a:cxn ang="0">
                    <a:pos x="T6" y="T7"/>
                  </a:cxn>
                  <a:cxn ang="0">
                    <a:pos x="T8" y="T9"/>
                  </a:cxn>
                </a:cxnLst>
                <a:rect l="0" t="0" r="r" b="b"/>
                <a:pathLst>
                  <a:path w="14" h="20">
                    <a:moveTo>
                      <a:pt x="0" y="13"/>
                    </a:moveTo>
                    <a:cubicBezTo>
                      <a:pt x="2" y="16"/>
                      <a:pt x="0" y="19"/>
                      <a:pt x="3" y="20"/>
                    </a:cubicBezTo>
                    <a:cubicBezTo>
                      <a:pt x="8" y="16"/>
                      <a:pt x="11" y="12"/>
                      <a:pt x="14" y="8"/>
                    </a:cubicBezTo>
                    <a:cubicBezTo>
                      <a:pt x="13" y="5"/>
                      <a:pt x="11" y="3"/>
                      <a:pt x="10" y="0"/>
                    </a:cubicBezTo>
                    <a:cubicBezTo>
                      <a:pt x="2" y="4"/>
                      <a:pt x="6" y="1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9" name="Freeform 519">
                <a:extLst>
                  <a:ext uri="{FF2B5EF4-FFF2-40B4-BE49-F238E27FC236}">
                    <a16:creationId xmlns:a16="http://schemas.microsoft.com/office/drawing/2014/main" id="{6D1528FA-A129-4667-9F17-3A114EF04671}"/>
                  </a:ext>
                </a:extLst>
              </p:cNvPr>
              <p:cNvSpPr>
                <a:spLocks/>
              </p:cNvSpPr>
              <p:nvPr/>
            </p:nvSpPr>
            <p:spPr bwMode="auto">
              <a:xfrm rot="16200000">
                <a:off x="2670771" y="3101602"/>
                <a:ext cx="64976" cy="60336"/>
              </a:xfrm>
              <a:custGeom>
                <a:avLst/>
                <a:gdLst>
                  <a:gd name="T0" fmla="*/ 0 w 12"/>
                  <a:gd name="T1" fmla="*/ 6 h 11"/>
                  <a:gd name="T2" fmla="*/ 3 w 12"/>
                  <a:gd name="T3" fmla="*/ 10 h 11"/>
                  <a:gd name="T4" fmla="*/ 12 w 12"/>
                  <a:gd name="T5" fmla="*/ 6 h 11"/>
                  <a:gd name="T6" fmla="*/ 0 w 12"/>
                  <a:gd name="T7" fmla="*/ 6 h 11"/>
                </a:gdLst>
                <a:ahLst/>
                <a:cxnLst>
                  <a:cxn ang="0">
                    <a:pos x="T0" y="T1"/>
                  </a:cxn>
                  <a:cxn ang="0">
                    <a:pos x="T2" y="T3"/>
                  </a:cxn>
                  <a:cxn ang="0">
                    <a:pos x="T4" y="T5"/>
                  </a:cxn>
                  <a:cxn ang="0">
                    <a:pos x="T6" y="T7"/>
                  </a:cxn>
                </a:cxnLst>
                <a:rect l="0" t="0" r="r" b="b"/>
                <a:pathLst>
                  <a:path w="12" h="11">
                    <a:moveTo>
                      <a:pt x="0" y="6"/>
                    </a:moveTo>
                    <a:cubicBezTo>
                      <a:pt x="2" y="9"/>
                      <a:pt x="3" y="7"/>
                      <a:pt x="3" y="10"/>
                    </a:cubicBezTo>
                    <a:cubicBezTo>
                      <a:pt x="5" y="11"/>
                      <a:pt x="8" y="8"/>
                      <a:pt x="12" y="6"/>
                    </a:cubicBezTo>
                    <a:cubicBezTo>
                      <a:pt x="9" y="0"/>
                      <a:pt x="3" y="1"/>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0" name="Freeform 520">
                <a:extLst>
                  <a:ext uri="{FF2B5EF4-FFF2-40B4-BE49-F238E27FC236}">
                    <a16:creationId xmlns:a16="http://schemas.microsoft.com/office/drawing/2014/main" id="{E7F268B9-00E7-49E0-8234-DF0D08456D77}"/>
                  </a:ext>
                </a:extLst>
              </p:cNvPr>
              <p:cNvSpPr>
                <a:spLocks/>
              </p:cNvSpPr>
              <p:nvPr/>
            </p:nvSpPr>
            <p:spPr bwMode="auto">
              <a:xfrm rot="16200000">
                <a:off x="3078037" y="3221111"/>
                <a:ext cx="44091" cy="51053"/>
              </a:xfrm>
              <a:custGeom>
                <a:avLst/>
                <a:gdLst>
                  <a:gd name="T0" fmla="*/ 0 w 8"/>
                  <a:gd name="T1" fmla="*/ 3 h 9"/>
                  <a:gd name="T2" fmla="*/ 1 w 8"/>
                  <a:gd name="T3" fmla="*/ 9 h 9"/>
                  <a:gd name="T4" fmla="*/ 8 w 8"/>
                  <a:gd name="T5" fmla="*/ 6 h 9"/>
                  <a:gd name="T6" fmla="*/ 7 w 8"/>
                  <a:gd name="T7" fmla="*/ 3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cubicBezTo>
                      <a:pt x="1" y="5"/>
                      <a:pt x="0" y="7"/>
                      <a:pt x="1" y="9"/>
                    </a:cubicBezTo>
                    <a:cubicBezTo>
                      <a:pt x="4" y="8"/>
                      <a:pt x="5" y="9"/>
                      <a:pt x="8" y="6"/>
                    </a:cubicBezTo>
                    <a:cubicBezTo>
                      <a:pt x="7" y="5"/>
                      <a:pt x="7" y="4"/>
                      <a:pt x="7" y="3"/>
                    </a:cubicBezTo>
                    <a:cubicBezTo>
                      <a:pt x="5" y="4"/>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1" name="Freeform 521">
                <a:extLst>
                  <a:ext uri="{FF2B5EF4-FFF2-40B4-BE49-F238E27FC236}">
                    <a16:creationId xmlns:a16="http://schemas.microsoft.com/office/drawing/2014/main" id="{41398FD9-240D-4741-93E8-E4EB4B6A80C0}"/>
                  </a:ext>
                </a:extLst>
              </p:cNvPr>
              <p:cNvSpPr>
                <a:spLocks/>
              </p:cNvSpPr>
              <p:nvPr/>
            </p:nvSpPr>
            <p:spPr bwMode="auto">
              <a:xfrm rot="16200000">
                <a:off x="2745030" y="3445046"/>
                <a:ext cx="55694" cy="64977"/>
              </a:xfrm>
              <a:custGeom>
                <a:avLst/>
                <a:gdLst>
                  <a:gd name="T0" fmla="*/ 0 w 10"/>
                  <a:gd name="T1" fmla="*/ 4 h 12"/>
                  <a:gd name="T2" fmla="*/ 10 w 10"/>
                  <a:gd name="T3" fmla="*/ 2 h 12"/>
                  <a:gd name="T4" fmla="*/ 0 w 10"/>
                  <a:gd name="T5" fmla="*/ 4 h 12"/>
                </a:gdLst>
                <a:ahLst/>
                <a:cxnLst>
                  <a:cxn ang="0">
                    <a:pos x="T0" y="T1"/>
                  </a:cxn>
                  <a:cxn ang="0">
                    <a:pos x="T2" y="T3"/>
                  </a:cxn>
                  <a:cxn ang="0">
                    <a:pos x="T4" y="T5"/>
                  </a:cxn>
                </a:cxnLst>
                <a:rect l="0" t="0" r="r" b="b"/>
                <a:pathLst>
                  <a:path w="10" h="12">
                    <a:moveTo>
                      <a:pt x="0" y="4"/>
                    </a:moveTo>
                    <a:cubicBezTo>
                      <a:pt x="4" y="12"/>
                      <a:pt x="10" y="9"/>
                      <a:pt x="10" y="2"/>
                    </a:cubicBezTo>
                    <a:cubicBezTo>
                      <a:pt x="7" y="0"/>
                      <a:pt x="4"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2" name="Freeform 522">
                <a:extLst>
                  <a:ext uri="{FF2B5EF4-FFF2-40B4-BE49-F238E27FC236}">
                    <a16:creationId xmlns:a16="http://schemas.microsoft.com/office/drawing/2014/main" id="{A1CD7715-9FC1-4614-ABCF-11118D916818}"/>
                  </a:ext>
                </a:extLst>
              </p:cNvPr>
              <p:cNvSpPr>
                <a:spLocks/>
              </p:cNvSpPr>
              <p:nvPr/>
            </p:nvSpPr>
            <p:spPr bwMode="auto">
              <a:xfrm rot="16200000">
                <a:off x="3053671" y="3609807"/>
                <a:ext cx="81220" cy="81221"/>
              </a:xfrm>
              <a:custGeom>
                <a:avLst/>
                <a:gdLst>
                  <a:gd name="T0" fmla="*/ 10 w 15"/>
                  <a:gd name="T1" fmla="*/ 0 h 15"/>
                  <a:gd name="T2" fmla="*/ 6 w 15"/>
                  <a:gd name="T3" fmla="*/ 15 h 15"/>
                  <a:gd name="T4" fmla="*/ 15 w 15"/>
                  <a:gd name="T5" fmla="*/ 3 h 15"/>
                  <a:gd name="T6" fmla="*/ 10 w 15"/>
                  <a:gd name="T7" fmla="*/ 0 h 15"/>
                </a:gdLst>
                <a:ahLst/>
                <a:cxnLst>
                  <a:cxn ang="0">
                    <a:pos x="T0" y="T1"/>
                  </a:cxn>
                  <a:cxn ang="0">
                    <a:pos x="T2" y="T3"/>
                  </a:cxn>
                  <a:cxn ang="0">
                    <a:pos x="T4" y="T5"/>
                  </a:cxn>
                  <a:cxn ang="0">
                    <a:pos x="T6" y="T7"/>
                  </a:cxn>
                </a:cxnLst>
                <a:rect l="0" t="0" r="r" b="b"/>
                <a:pathLst>
                  <a:path w="15" h="15">
                    <a:moveTo>
                      <a:pt x="10" y="0"/>
                    </a:moveTo>
                    <a:cubicBezTo>
                      <a:pt x="3" y="4"/>
                      <a:pt x="0" y="8"/>
                      <a:pt x="6" y="15"/>
                    </a:cubicBezTo>
                    <a:cubicBezTo>
                      <a:pt x="11" y="14"/>
                      <a:pt x="14" y="8"/>
                      <a:pt x="15" y="3"/>
                    </a:cubicBezTo>
                    <a:cubicBezTo>
                      <a:pt x="13" y="3"/>
                      <a:pt x="12"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3" name="Freeform 523">
                <a:extLst>
                  <a:ext uri="{FF2B5EF4-FFF2-40B4-BE49-F238E27FC236}">
                    <a16:creationId xmlns:a16="http://schemas.microsoft.com/office/drawing/2014/main" id="{C14A350F-14ED-48AF-9B3A-6CD5F1F24361}"/>
                  </a:ext>
                </a:extLst>
              </p:cNvPr>
              <p:cNvSpPr>
                <a:spLocks/>
              </p:cNvSpPr>
              <p:nvPr/>
            </p:nvSpPr>
            <p:spPr bwMode="auto">
              <a:xfrm rot="16200000">
                <a:off x="3176663" y="3530907"/>
                <a:ext cx="60335" cy="64977"/>
              </a:xfrm>
              <a:custGeom>
                <a:avLst/>
                <a:gdLst>
                  <a:gd name="T0" fmla="*/ 2 w 11"/>
                  <a:gd name="T1" fmla="*/ 11 h 12"/>
                  <a:gd name="T2" fmla="*/ 10 w 11"/>
                  <a:gd name="T3" fmla="*/ 4 h 12"/>
                  <a:gd name="T4" fmla="*/ 2 w 11"/>
                  <a:gd name="T5" fmla="*/ 11 h 12"/>
                </a:gdLst>
                <a:ahLst/>
                <a:cxnLst>
                  <a:cxn ang="0">
                    <a:pos x="T0" y="T1"/>
                  </a:cxn>
                  <a:cxn ang="0">
                    <a:pos x="T2" y="T3"/>
                  </a:cxn>
                  <a:cxn ang="0">
                    <a:pos x="T4" y="T5"/>
                  </a:cxn>
                </a:cxnLst>
                <a:rect l="0" t="0" r="r" b="b"/>
                <a:pathLst>
                  <a:path w="11" h="12">
                    <a:moveTo>
                      <a:pt x="2" y="11"/>
                    </a:moveTo>
                    <a:cubicBezTo>
                      <a:pt x="7" y="12"/>
                      <a:pt x="11" y="8"/>
                      <a:pt x="10" y="4"/>
                    </a:cubicBezTo>
                    <a:cubicBezTo>
                      <a:pt x="6" y="0"/>
                      <a:pt x="0" y="6"/>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4" name="Freeform 524">
                <a:extLst>
                  <a:ext uri="{FF2B5EF4-FFF2-40B4-BE49-F238E27FC236}">
                    <a16:creationId xmlns:a16="http://schemas.microsoft.com/office/drawing/2014/main" id="{7F32329D-E2E7-49B0-A425-84F69BF1A587}"/>
                  </a:ext>
                </a:extLst>
              </p:cNvPr>
              <p:cNvSpPr>
                <a:spLocks/>
              </p:cNvSpPr>
              <p:nvPr/>
            </p:nvSpPr>
            <p:spPr bwMode="auto">
              <a:xfrm rot="16200000">
                <a:off x="2965488" y="3658539"/>
                <a:ext cx="71938" cy="71939"/>
              </a:xfrm>
              <a:custGeom>
                <a:avLst/>
                <a:gdLst>
                  <a:gd name="T0" fmla="*/ 6 w 13"/>
                  <a:gd name="T1" fmla="*/ 13 h 13"/>
                  <a:gd name="T2" fmla="*/ 13 w 13"/>
                  <a:gd name="T3" fmla="*/ 8 h 13"/>
                  <a:gd name="T4" fmla="*/ 6 w 13"/>
                  <a:gd name="T5" fmla="*/ 13 h 13"/>
                </a:gdLst>
                <a:ahLst/>
                <a:cxnLst>
                  <a:cxn ang="0">
                    <a:pos x="T0" y="T1"/>
                  </a:cxn>
                  <a:cxn ang="0">
                    <a:pos x="T2" y="T3"/>
                  </a:cxn>
                  <a:cxn ang="0">
                    <a:pos x="T4" y="T5"/>
                  </a:cxn>
                </a:cxnLst>
                <a:rect l="0" t="0" r="r" b="b"/>
                <a:pathLst>
                  <a:path w="13" h="13">
                    <a:moveTo>
                      <a:pt x="6" y="13"/>
                    </a:moveTo>
                    <a:cubicBezTo>
                      <a:pt x="9" y="11"/>
                      <a:pt x="12" y="10"/>
                      <a:pt x="13" y="8"/>
                    </a:cubicBezTo>
                    <a:cubicBezTo>
                      <a:pt x="9" y="0"/>
                      <a:pt x="0" y="7"/>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5" name="Freeform 525">
                <a:extLst>
                  <a:ext uri="{FF2B5EF4-FFF2-40B4-BE49-F238E27FC236}">
                    <a16:creationId xmlns:a16="http://schemas.microsoft.com/office/drawing/2014/main" id="{92376802-51F0-4ED4-9E93-1582E911484E}"/>
                  </a:ext>
                </a:extLst>
              </p:cNvPr>
              <p:cNvSpPr>
                <a:spLocks/>
              </p:cNvSpPr>
              <p:nvPr/>
            </p:nvSpPr>
            <p:spPr bwMode="auto">
              <a:xfrm rot="16200000">
                <a:off x="2798404" y="3837223"/>
                <a:ext cx="60335" cy="64977"/>
              </a:xfrm>
              <a:custGeom>
                <a:avLst/>
                <a:gdLst>
                  <a:gd name="T0" fmla="*/ 7 w 11"/>
                  <a:gd name="T1" fmla="*/ 0 h 12"/>
                  <a:gd name="T2" fmla="*/ 0 w 11"/>
                  <a:gd name="T3" fmla="*/ 5 h 12"/>
                  <a:gd name="T4" fmla="*/ 2 w 11"/>
                  <a:gd name="T5" fmla="*/ 11 h 12"/>
                  <a:gd name="T6" fmla="*/ 11 w 11"/>
                  <a:gd name="T7" fmla="*/ 7 h 12"/>
                  <a:gd name="T8" fmla="*/ 7 w 11"/>
                  <a:gd name="T9" fmla="*/ 0 h 12"/>
                </a:gdLst>
                <a:ahLst/>
                <a:cxnLst>
                  <a:cxn ang="0">
                    <a:pos x="T0" y="T1"/>
                  </a:cxn>
                  <a:cxn ang="0">
                    <a:pos x="T2" y="T3"/>
                  </a:cxn>
                  <a:cxn ang="0">
                    <a:pos x="T4" y="T5"/>
                  </a:cxn>
                  <a:cxn ang="0">
                    <a:pos x="T6" y="T7"/>
                  </a:cxn>
                  <a:cxn ang="0">
                    <a:pos x="T8" y="T9"/>
                  </a:cxn>
                </a:cxnLst>
                <a:rect l="0" t="0" r="r" b="b"/>
                <a:pathLst>
                  <a:path w="11" h="12">
                    <a:moveTo>
                      <a:pt x="7" y="0"/>
                    </a:moveTo>
                    <a:cubicBezTo>
                      <a:pt x="3" y="1"/>
                      <a:pt x="4" y="4"/>
                      <a:pt x="0" y="5"/>
                    </a:cubicBezTo>
                    <a:cubicBezTo>
                      <a:pt x="3" y="8"/>
                      <a:pt x="0" y="9"/>
                      <a:pt x="2" y="11"/>
                    </a:cubicBezTo>
                    <a:cubicBezTo>
                      <a:pt x="5" y="12"/>
                      <a:pt x="8" y="9"/>
                      <a:pt x="11" y="7"/>
                    </a:cubicBezTo>
                    <a:cubicBezTo>
                      <a:pt x="10" y="5"/>
                      <a:pt x="10"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6" name="Freeform 526">
                <a:extLst>
                  <a:ext uri="{FF2B5EF4-FFF2-40B4-BE49-F238E27FC236}">
                    <a16:creationId xmlns:a16="http://schemas.microsoft.com/office/drawing/2014/main" id="{9504FE19-20DD-4BF9-A4AF-842FC1192365}"/>
                  </a:ext>
                </a:extLst>
              </p:cNvPr>
              <p:cNvSpPr>
                <a:spLocks/>
              </p:cNvSpPr>
              <p:nvPr/>
            </p:nvSpPr>
            <p:spPr bwMode="auto">
              <a:xfrm rot="16200000">
                <a:off x="2936481" y="3703790"/>
                <a:ext cx="155478" cy="97465"/>
              </a:xfrm>
              <a:custGeom>
                <a:avLst/>
                <a:gdLst>
                  <a:gd name="T0" fmla="*/ 8 w 28"/>
                  <a:gd name="T1" fmla="*/ 18 h 18"/>
                  <a:gd name="T2" fmla="*/ 8 w 28"/>
                  <a:gd name="T3" fmla="*/ 18 h 18"/>
                </a:gdLst>
                <a:ahLst/>
                <a:cxnLst>
                  <a:cxn ang="0">
                    <a:pos x="T0" y="T1"/>
                  </a:cxn>
                  <a:cxn ang="0">
                    <a:pos x="T2" y="T3"/>
                  </a:cxn>
                </a:cxnLst>
                <a:rect l="0" t="0" r="r" b="b"/>
                <a:pathLst>
                  <a:path w="28" h="18">
                    <a:moveTo>
                      <a:pt x="8" y="18"/>
                    </a:moveTo>
                    <a:cubicBezTo>
                      <a:pt x="28" y="14"/>
                      <a:pt x="0" y="0"/>
                      <a:pt x="8"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7" name="Freeform 527">
                <a:extLst>
                  <a:ext uri="{FF2B5EF4-FFF2-40B4-BE49-F238E27FC236}">
                    <a16:creationId xmlns:a16="http://schemas.microsoft.com/office/drawing/2014/main" id="{CC9F228E-0510-441B-9431-2C6C9491F8A9}"/>
                  </a:ext>
                </a:extLst>
              </p:cNvPr>
              <p:cNvSpPr>
                <a:spLocks/>
              </p:cNvSpPr>
              <p:nvPr/>
            </p:nvSpPr>
            <p:spPr bwMode="auto">
              <a:xfrm rot="16200000">
                <a:off x="3136053" y="3675943"/>
                <a:ext cx="55694" cy="44092"/>
              </a:xfrm>
              <a:custGeom>
                <a:avLst/>
                <a:gdLst>
                  <a:gd name="T0" fmla="*/ 3 w 10"/>
                  <a:gd name="T1" fmla="*/ 6 h 8"/>
                  <a:gd name="T2" fmla="*/ 10 w 10"/>
                  <a:gd name="T3" fmla="*/ 3 h 8"/>
                  <a:gd name="T4" fmla="*/ 8 w 10"/>
                  <a:gd name="T5" fmla="*/ 0 h 8"/>
                  <a:gd name="T6" fmla="*/ 3 w 10"/>
                  <a:gd name="T7" fmla="*/ 6 h 8"/>
                </a:gdLst>
                <a:ahLst/>
                <a:cxnLst>
                  <a:cxn ang="0">
                    <a:pos x="T0" y="T1"/>
                  </a:cxn>
                  <a:cxn ang="0">
                    <a:pos x="T2" y="T3"/>
                  </a:cxn>
                  <a:cxn ang="0">
                    <a:pos x="T4" y="T5"/>
                  </a:cxn>
                  <a:cxn ang="0">
                    <a:pos x="T6" y="T7"/>
                  </a:cxn>
                </a:cxnLst>
                <a:rect l="0" t="0" r="r" b="b"/>
                <a:pathLst>
                  <a:path w="10" h="8">
                    <a:moveTo>
                      <a:pt x="3" y="6"/>
                    </a:moveTo>
                    <a:cubicBezTo>
                      <a:pt x="4" y="8"/>
                      <a:pt x="8" y="4"/>
                      <a:pt x="10" y="3"/>
                    </a:cubicBezTo>
                    <a:cubicBezTo>
                      <a:pt x="9" y="2"/>
                      <a:pt x="8" y="1"/>
                      <a:pt x="8" y="0"/>
                    </a:cubicBezTo>
                    <a:cubicBezTo>
                      <a:pt x="6" y="2"/>
                      <a:pt x="0" y="3"/>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8" name="Freeform 528">
                <a:extLst>
                  <a:ext uri="{FF2B5EF4-FFF2-40B4-BE49-F238E27FC236}">
                    <a16:creationId xmlns:a16="http://schemas.microsoft.com/office/drawing/2014/main" id="{B8064CBC-1C77-44C0-858D-A80C0D39EC2D}"/>
                  </a:ext>
                </a:extLst>
              </p:cNvPr>
              <p:cNvSpPr>
                <a:spLocks/>
              </p:cNvSpPr>
              <p:nvPr/>
            </p:nvSpPr>
            <p:spPr bwMode="auto">
              <a:xfrm rot="16200000">
                <a:off x="2992175" y="3861589"/>
                <a:ext cx="67297" cy="55695"/>
              </a:xfrm>
              <a:custGeom>
                <a:avLst/>
                <a:gdLst>
                  <a:gd name="T0" fmla="*/ 3 w 12"/>
                  <a:gd name="T1" fmla="*/ 10 h 10"/>
                  <a:gd name="T2" fmla="*/ 8 w 12"/>
                  <a:gd name="T3" fmla="*/ 0 h 10"/>
                  <a:gd name="T4" fmla="*/ 3 w 12"/>
                  <a:gd name="T5" fmla="*/ 10 h 10"/>
                </a:gdLst>
                <a:ahLst/>
                <a:cxnLst>
                  <a:cxn ang="0">
                    <a:pos x="T0" y="T1"/>
                  </a:cxn>
                  <a:cxn ang="0">
                    <a:pos x="T2" y="T3"/>
                  </a:cxn>
                  <a:cxn ang="0">
                    <a:pos x="T4" y="T5"/>
                  </a:cxn>
                </a:cxnLst>
                <a:rect l="0" t="0" r="r" b="b"/>
                <a:pathLst>
                  <a:path w="12" h="10">
                    <a:moveTo>
                      <a:pt x="3" y="10"/>
                    </a:moveTo>
                    <a:cubicBezTo>
                      <a:pt x="8" y="10"/>
                      <a:pt x="12" y="5"/>
                      <a:pt x="8" y="0"/>
                    </a:cubicBezTo>
                    <a:cubicBezTo>
                      <a:pt x="2" y="1"/>
                      <a:pt x="0" y="4"/>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9" name="Freeform 529">
                <a:extLst>
                  <a:ext uri="{FF2B5EF4-FFF2-40B4-BE49-F238E27FC236}">
                    <a16:creationId xmlns:a16="http://schemas.microsoft.com/office/drawing/2014/main" id="{72A3841C-1088-44CA-9ACE-C2604DA998D1}"/>
                  </a:ext>
                </a:extLst>
              </p:cNvPr>
              <p:cNvSpPr>
                <a:spLocks/>
              </p:cNvSpPr>
              <p:nvPr/>
            </p:nvSpPr>
            <p:spPr bwMode="auto">
              <a:xfrm rot="16200000">
                <a:off x="3250922" y="3762965"/>
                <a:ext cx="39450" cy="39450"/>
              </a:xfrm>
              <a:custGeom>
                <a:avLst/>
                <a:gdLst>
                  <a:gd name="T0" fmla="*/ 3 w 7"/>
                  <a:gd name="T1" fmla="*/ 7 h 7"/>
                  <a:gd name="T2" fmla="*/ 7 w 7"/>
                  <a:gd name="T3" fmla="*/ 4 h 7"/>
                  <a:gd name="T4" fmla="*/ 3 w 7"/>
                  <a:gd name="T5" fmla="*/ 7 h 7"/>
                </a:gdLst>
                <a:ahLst/>
                <a:cxnLst>
                  <a:cxn ang="0">
                    <a:pos x="T0" y="T1"/>
                  </a:cxn>
                  <a:cxn ang="0">
                    <a:pos x="T2" y="T3"/>
                  </a:cxn>
                  <a:cxn ang="0">
                    <a:pos x="T4" y="T5"/>
                  </a:cxn>
                </a:cxnLst>
                <a:rect l="0" t="0" r="r" b="b"/>
                <a:pathLst>
                  <a:path w="7" h="7">
                    <a:moveTo>
                      <a:pt x="3" y="7"/>
                    </a:moveTo>
                    <a:cubicBezTo>
                      <a:pt x="4" y="6"/>
                      <a:pt x="5" y="5"/>
                      <a:pt x="7" y="4"/>
                    </a:cubicBezTo>
                    <a:cubicBezTo>
                      <a:pt x="5" y="0"/>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0" name="Freeform 530">
                <a:extLst>
                  <a:ext uri="{FF2B5EF4-FFF2-40B4-BE49-F238E27FC236}">
                    <a16:creationId xmlns:a16="http://schemas.microsoft.com/office/drawing/2014/main" id="{6D030A29-EB5B-4786-89AB-B9D933E1E88C}"/>
                  </a:ext>
                </a:extLst>
              </p:cNvPr>
              <p:cNvSpPr>
                <a:spLocks/>
              </p:cNvSpPr>
              <p:nvPr/>
            </p:nvSpPr>
            <p:spPr bwMode="auto">
              <a:xfrm rot="16200000">
                <a:off x="3218434" y="3895237"/>
                <a:ext cx="27847" cy="27847"/>
              </a:xfrm>
              <a:custGeom>
                <a:avLst/>
                <a:gdLst>
                  <a:gd name="T0" fmla="*/ 0 w 5"/>
                  <a:gd name="T1" fmla="*/ 5 h 5"/>
                  <a:gd name="T2" fmla="*/ 5 w 5"/>
                  <a:gd name="T3" fmla="*/ 3 h 5"/>
                  <a:gd name="T4" fmla="*/ 3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2" y="4"/>
                      <a:pt x="3" y="5"/>
                      <a:pt x="5" y="3"/>
                    </a:cubicBezTo>
                    <a:cubicBezTo>
                      <a:pt x="5" y="2"/>
                      <a:pt x="4" y="1"/>
                      <a:pt x="3" y="0"/>
                    </a:cubicBezTo>
                    <a:cubicBezTo>
                      <a:pt x="1" y="1"/>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1" name="Freeform 531">
                <a:extLst>
                  <a:ext uri="{FF2B5EF4-FFF2-40B4-BE49-F238E27FC236}">
                    <a16:creationId xmlns:a16="http://schemas.microsoft.com/office/drawing/2014/main" id="{3FD41E01-2E4D-45C9-9790-069BACD99831}"/>
                  </a:ext>
                </a:extLst>
              </p:cNvPr>
              <p:cNvSpPr>
                <a:spLocks/>
              </p:cNvSpPr>
              <p:nvPr/>
            </p:nvSpPr>
            <p:spPr bwMode="auto">
              <a:xfrm rot="16200000">
                <a:off x="2545458" y="2853301"/>
                <a:ext cx="76579" cy="71939"/>
              </a:xfrm>
              <a:custGeom>
                <a:avLst/>
                <a:gdLst>
                  <a:gd name="T0" fmla="*/ 8 w 14"/>
                  <a:gd name="T1" fmla="*/ 12 h 13"/>
                  <a:gd name="T2" fmla="*/ 10 w 14"/>
                  <a:gd name="T3" fmla="*/ 1 h 13"/>
                  <a:gd name="T4" fmla="*/ 8 w 14"/>
                  <a:gd name="T5" fmla="*/ 12 h 13"/>
                </a:gdLst>
                <a:ahLst/>
                <a:cxnLst>
                  <a:cxn ang="0">
                    <a:pos x="T0" y="T1"/>
                  </a:cxn>
                  <a:cxn ang="0">
                    <a:pos x="T2" y="T3"/>
                  </a:cxn>
                  <a:cxn ang="0">
                    <a:pos x="T4" y="T5"/>
                  </a:cxn>
                </a:cxnLst>
                <a:rect l="0" t="0" r="r" b="b"/>
                <a:pathLst>
                  <a:path w="14" h="13">
                    <a:moveTo>
                      <a:pt x="8" y="12"/>
                    </a:moveTo>
                    <a:cubicBezTo>
                      <a:pt x="8" y="8"/>
                      <a:pt x="14" y="6"/>
                      <a:pt x="10" y="1"/>
                    </a:cubicBezTo>
                    <a:cubicBezTo>
                      <a:pt x="1" y="0"/>
                      <a:pt x="0" y="13"/>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2" name="Freeform 532">
                <a:extLst>
                  <a:ext uri="{FF2B5EF4-FFF2-40B4-BE49-F238E27FC236}">
                    <a16:creationId xmlns:a16="http://schemas.microsoft.com/office/drawing/2014/main" id="{0D008551-F62E-457C-884A-EB9ECBC0BF7A}"/>
                  </a:ext>
                </a:extLst>
              </p:cNvPr>
              <p:cNvSpPr>
                <a:spLocks/>
              </p:cNvSpPr>
              <p:nvPr/>
            </p:nvSpPr>
            <p:spPr bwMode="auto">
              <a:xfrm rot="16200000">
                <a:off x="2638282" y="2860263"/>
                <a:ext cx="51053" cy="32488"/>
              </a:xfrm>
              <a:custGeom>
                <a:avLst/>
                <a:gdLst>
                  <a:gd name="T0" fmla="*/ 0 w 9"/>
                  <a:gd name="T1" fmla="*/ 3 h 6"/>
                  <a:gd name="T2" fmla="*/ 4 w 9"/>
                  <a:gd name="T3" fmla="*/ 6 h 6"/>
                  <a:gd name="T4" fmla="*/ 7 w 9"/>
                  <a:gd name="T5" fmla="*/ 0 h 6"/>
                  <a:gd name="T6" fmla="*/ 0 w 9"/>
                  <a:gd name="T7" fmla="*/ 3 h 6"/>
                </a:gdLst>
                <a:ahLst/>
                <a:cxnLst>
                  <a:cxn ang="0">
                    <a:pos x="T0" y="T1"/>
                  </a:cxn>
                  <a:cxn ang="0">
                    <a:pos x="T2" y="T3"/>
                  </a:cxn>
                  <a:cxn ang="0">
                    <a:pos x="T4" y="T5"/>
                  </a:cxn>
                  <a:cxn ang="0">
                    <a:pos x="T6" y="T7"/>
                  </a:cxn>
                </a:cxnLst>
                <a:rect l="0" t="0" r="r" b="b"/>
                <a:pathLst>
                  <a:path w="9" h="6">
                    <a:moveTo>
                      <a:pt x="0" y="3"/>
                    </a:moveTo>
                    <a:cubicBezTo>
                      <a:pt x="1" y="5"/>
                      <a:pt x="3" y="4"/>
                      <a:pt x="4" y="6"/>
                    </a:cubicBezTo>
                    <a:cubicBezTo>
                      <a:pt x="7" y="5"/>
                      <a:pt x="9" y="3"/>
                      <a:pt x="7" y="0"/>
                    </a:cubicBezTo>
                    <a:cubicBezTo>
                      <a:pt x="4" y="1"/>
                      <a:pt x="1"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3" name="Freeform 533">
                <a:extLst>
                  <a:ext uri="{FF2B5EF4-FFF2-40B4-BE49-F238E27FC236}">
                    <a16:creationId xmlns:a16="http://schemas.microsoft.com/office/drawing/2014/main" id="{7C91DDEC-5D20-4013-B34C-769F3328C031}"/>
                  </a:ext>
                </a:extLst>
              </p:cNvPr>
              <p:cNvSpPr>
                <a:spLocks/>
              </p:cNvSpPr>
              <p:nvPr/>
            </p:nvSpPr>
            <p:spPr bwMode="auto">
              <a:xfrm rot="16200000">
                <a:off x="2712542" y="2813851"/>
                <a:ext cx="88182" cy="97465"/>
              </a:xfrm>
              <a:custGeom>
                <a:avLst/>
                <a:gdLst>
                  <a:gd name="T0" fmla="*/ 4 w 16"/>
                  <a:gd name="T1" fmla="*/ 4 h 18"/>
                  <a:gd name="T2" fmla="*/ 16 w 16"/>
                  <a:gd name="T3" fmla="*/ 8 h 18"/>
                  <a:gd name="T4" fmla="*/ 4 w 16"/>
                  <a:gd name="T5" fmla="*/ 4 h 18"/>
                </a:gdLst>
                <a:ahLst/>
                <a:cxnLst>
                  <a:cxn ang="0">
                    <a:pos x="T0" y="T1"/>
                  </a:cxn>
                  <a:cxn ang="0">
                    <a:pos x="T2" y="T3"/>
                  </a:cxn>
                  <a:cxn ang="0">
                    <a:pos x="T4" y="T5"/>
                  </a:cxn>
                </a:cxnLst>
                <a:rect l="0" t="0" r="r" b="b"/>
                <a:pathLst>
                  <a:path w="16" h="18">
                    <a:moveTo>
                      <a:pt x="4" y="4"/>
                    </a:moveTo>
                    <a:cubicBezTo>
                      <a:pt x="0" y="13"/>
                      <a:pt x="13" y="18"/>
                      <a:pt x="16" y="8"/>
                    </a:cubicBezTo>
                    <a:cubicBezTo>
                      <a:pt x="14" y="0"/>
                      <a:pt x="9" y="3"/>
                      <a:pt x="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4" name="Freeform 534">
                <a:extLst>
                  <a:ext uri="{FF2B5EF4-FFF2-40B4-BE49-F238E27FC236}">
                    <a16:creationId xmlns:a16="http://schemas.microsoft.com/office/drawing/2014/main" id="{6E9F74A1-66E4-4548-B1FE-A7C52B8EA898}"/>
                  </a:ext>
                </a:extLst>
              </p:cNvPr>
              <p:cNvSpPr>
                <a:spLocks/>
              </p:cNvSpPr>
              <p:nvPr/>
            </p:nvSpPr>
            <p:spPr bwMode="auto">
              <a:xfrm rot="16200000">
                <a:off x="2844817" y="2839377"/>
                <a:ext cx="92823" cy="83542"/>
              </a:xfrm>
              <a:custGeom>
                <a:avLst/>
                <a:gdLst>
                  <a:gd name="T0" fmla="*/ 10 w 17"/>
                  <a:gd name="T1" fmla="*/ 0 h 15"/>
                  <a:gd name="T2" fmla="*/ 14 w 17"/>
                  <a:gd name="T3" fmla="*/ 9 h 15"/>
                  <a:gd name="T4" fmla="*/ 10 w 17"/>
                  <a:gd name="T5" fmla="*/ 0 h 15"/>
                </a:gdLst>
                <a:ahLst/>
                <a:cxnLst>
                  <a:cxn ang="0">
                    <a:pos x="T0" y="T1"/>
                  </a:cxn>
                  <a:cxn ang="0">
                    <a:pos x="T2" y="T3"/>
                  </a:cxn>
                  <a:cxn ang="0">
                    <a:pos x="T4" y="T5"/>
                  </a:cxn>
                </a:cxnLst>
                <a:rect l="0" t="0" r="r" b="b"/>
                <a:pathLst>
                  <a:path w="17" h="15">
                    <a:moveTo>
                      <a:pt x="10" y="0"/>
                    </a:moveTo>
                    <a:cubicBezTo>
                      <a:pt x="0" y="2"/>
                      <a:pt x="7" y="15"/>
                      <a:pt x="14" y="9"/>
                    </a:cubicBezTo>
                    <a:cubicBezTo>
                      <a:pt x="17" y="6"/>
                      <a:pt x="13"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5" name="Freeform 535">
                <a:extLst>
                  <a:ext uri="{FF2B5EF4-FFF2-40B4-BE49-F238E27FC236}">
                    <a16:creationId xmlns:a16="http://schemas.microsoft.com/office/drawing/2014/main" id="{4B2981A9-7A34-4417-BE84-A392C21B04D4}"/>
                  </a:ext>
                </a:extLst>
              </p:cNvPr>
              <p:cNvSpPr>
                <a:spLocks/>
              </p:cNvSpPr>
              <p:nvPr/>
            </p:nvSpPr>
            <p:spPr bwMode="auto">
              <a:xfrm rot="16200000">
                <a:off x="3173182" y="2692021"/>
                <a:ext cx="83541" cy="71939"/>
              </a:xfrm>
              <a:custGeom>
                <a:avLst/>
                <a:gdLst>
                  <a:gd name="T0" fmla="*/ 5 w 15"/>
                  <a:gd name="T1" fmla="*/ 12 h 13"/>
                  <a:gd name="T2" fmla="*/ 14 w 15"/>
                  <a:gd name="T3" fmla="*/ 11 h 13"/>
                  <a:gd name="T4" fmla="*/ 5 w 15"/>
                  <a:gd name="T5" fmla="*/ 12 h 13"/>
                </a:gdLst>
                <a:ahLst/>
                <a:cxnLst>
                  <a:cxn ang="0">
                    <a:pos x="T0" y="T1"/>
                  </a:cxn>
                  <a:cxn ang="0">
                    <a:pos x="T2" y="T3"/>
                  </a:cxn>
                  <a:cxn ang="0">
                    <a:pos x="T4" y="T5"/>
                  </a:cxn>
                </a:cxnLst>
                <a:rect l="0" t="0" r="r" b="b"/>
                <a:pathLst>
                  <a:path w="15" h="13">
                    <a:moveTo>
                      <a:pt x="5" y="12"/>
                    </a:moveTo>
                    <a:cubicBezTo>
                      <a:pt x="8" y="12"/>
                      <a:pt x="11" y="13"/>
                      <a:pt x="14" y="11"/>
                    </a:cubicBezTo>
                    <a:cubicBezTo>
                      <a:pt x="15" y="0"/>
                      <a:pt x="0" y="3"/>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6" name="Freeform 536">
                <a:extLst>
                  <a:ext uri="{FF2B5EF4-FFF2-40B4-BE49-F238E27FC236}">
                    <a16:creationId xmlns:a16="http://schemas.microsoft.com/office/drawing/2014/main" id="{9B3112BE-77ED-47A4-8FF3-BF5B64C5D363}"/>
                  </a:ext>
                </a:extLst>
              </p:cNvPr>
              <p:cNvSpPr>
                <a:spLocks/>
              </p:cNvSpPr>
              <p:nvPr/>
            </p:nvSpPr>
            <p:spPr bwMode="auto">
              <a:xfrm rot="16200000">
                <a:off x="3336785" y="2716387"/>
                <a:ext cx="41770" cy="51053"/>
              </a:xfrm>
              <a:custGeom>
                <a:avLst/>
                <a:gdLst>
                  <a:gd name="T0" fmla="*/ 5 w 8"/>
                  <a:gd name="T1" fmla="*/ 0 h 9"/>
                  <a:gd name="T2" fmla="*/ 0 w 8"/>
                  <a:gd name="T3" fmla="*/ 1 h 9"/>
                  <a:gd name="T4" fmla="*/ 7 w 8"/>
                  <a:gd name="T5" fmla="*/ 6 h 9"/>
                  <a:gd name="T6" fmla="*/ 5 w 8"/>
                  <a:gd name="T7" fmla="*/ 0 h 9"/>
                </a:gdLst>
                <a:ahLst/>
                <a:cxnLst>
                  <a:cxn ang="0">
                    <a:pos x="T0" y="T1"/>
                  </a:cxn>
                  <a:cxn ang="0">
                    <a:pos x="T2" y="T3"/>
                  </a:cxn>
                  <a:cxn ang="0">
                    <a:pos x="T4" y="T5"/>
                  </a:cxn>
                  <a:cxn ang="0">
                    <a:pos x="T6" y="T7"/>
                  </a:cxn>
                </a:cxnLst>
                <a:rect l="0" t="0" r="r" b="b"/>
                <a:pathLst>
                  <a:path w="8" h="9">
                    <a:moveTo>
                      <a:pt x="5" y="0"/>
                    </a:moveTo>
                    <a:cubicBezTo>
                      <a:pt x="3" y="1"/>
                      <a:pt x="2" y="2"/>
                      <a:pt x="0" y="1"/>
                    </a:cubicBezTo>
                    <a:cubicBezTo>
                      <a:pt x="0" y="6"/>
                      <a:pt x="2" y="9"/>
                      <a:pt x="7" y="6"/>
                    </a:cubicBezTo>
                    <a:cubicBezTo>
                      <a:pt x="5" y="3"/>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7" name="Freeform 537">
                <a:extLst>
                  <a:ext uri="{FF2B5EF4-FFF2-40B4-BE49-F238E27FC236}">
                    <a16:creationId xmlns:a16="http://schemas.microsoft.com/office/drawing/2014/main" id="{A6372E46-19B1-4F2E-83F5-60D81BE020F5}"/>
                  </a:ext>
                </a:extLst>
              </p:cNvPr>
              <p:cNvSpPr>
                <a:spLocks/>
              </p:cNvSpPr>
              <p:nvPr/>
            </p:nvSpPr>
            <p:spPr bwMode="auto">
              <a:xfrm rot="16200000">
                <a:off x="2891229" y="3008779"/>
                <a:ext cx="64976" cy="60336"/>
              </a:xfrm>
              <a:custGeom>
                <a:avLst/>
                <a:gdLst>
                  <a:gd name="T0" fmla="*/ 7 w 12"/>
                  <a:gd name="T1" fmla="*/ 0 h 11"/>
                  <a:gd name="T2" fmla="*/ 1 w 12"/>
                  <a:gd name="T3" fmla="*/ 4 h 11"/>
                  <a:gd name="T4" fmla="*/ 2 w 12"/>
                  <a:gd name="T5" fmla="*/ 11 h 11"/>
                  <a:gd name="T6" fmla="*/ 12 w 12"/>
                  <a:gd name="T7" fmla="*/ 7 h 11"/>
                  <a:gd name="T8" fmla="*/ 7 w 12"/>
                  <a:gd name="T9" fmla="*/ 0 h 11"/>
                </a:gdLst>
                <a:ahLst/>
                <a:cxnLst>
                  <a:cxn ang="0">
                    <a:pos x="T0" y="T1"/>
                  </a:cxn>
                  <a:cxn ang="0">
                    <a:pos x="T2" y="T3"/>
                  </a:cxn>
                  <a:cxn ang="0">
                    <a:pos x="T4" y="T5"/>
                  </a:cxn>
                  <a:cxn ang="0">
                    <a:pos x="T6" y="T7"/>
                  </a:cxn>
                  <a:cxn ang="0">
                    <a:pos x="T8" y="T9"/>
                  </a:cxn>
                </a:cxnLst>
                <a:rect l="0" t="0" r="r" b="b"/>
                <a:pathLst>
                  <a:path w="12" h="11">
                    <a:moveTo>
                      <a:pt x="7" y="0"/>
                    </a:moveTo>
                    <a:cubicBezTo>
                      <a:pt x="3" y="2"/>
                      <a:pt x="3" y="1"/>
                      <a:pt x="1" y="4"/>
                    </a:cubicBezTo>
                    <a:cubicBezTo>
                      <a:pt x="0" y="6"/>
                      <a:pt x="3" y="9"/>
                      <a:pt x="2" y="11"/>
                    </a:cubicBezTo>
                    <a:cubicBezTo>
                      <a:pt x="7" y="10"/>
                      <a:pt x="9" y="11"/>
                      <a:pt x="12" y="7"/>
                    </a:cubicBezTo>
                    <a:cubicBezTo>
                      <a:pt x="11" y="3"/>
                      <a:pt x="9"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8" name="Freeform 538">
                <a:extLst>
                  <a:ext uri="{FF2B5EF4-FFF2-40B4-BE49-F238E27FC236}">
                    <a16:creationId xmlns:a16="http://schemas.microsoft.com/office/drawing/2014/main" id="{B2AF9613-CA4F-47C7-B800-179F6EB219BD}"/>
                  </a:ext>
                </a:extLst>
              </p:cNvPr>
              <p:cNvSpPr>
                <a:spLocks/>
              </p:cNvSpPr>
              <p:nvPr/>
            </p:nvSpPr>
            <p:spPr bwMode="auto">
              <a:xfrm rot="16200000">
                <a:off x="2808847" y="3074915"/>
                <a:ext cx="48732" cy="64977"/>
              </a:xfrm>
              <a:custGeom>
                <a:avLst/>
                <a:gdLst>
                  <a:gd name="T0" fmla="*/ 2 w 9"/>
                  <a:gd name="T1" fmla="*/ 11 h 12"/>
                  <a:gd name="T2" fmla="*/ 9 w 9"/>
                  <a:gd name="T3" fmla="*/ 8 h 12"/>
                  <a:gd name="T4" fmla="*/ 7 w 9"/>
                  <a:gd name="T5" fmla="*/ 1 h 12"/>
                  <a:gd name="T6" fmla="*/ 2 w 9"/>
                  <a:gd name="T7" fmla="*/ 11 h 12"/>
                </a:gdLst>
                <a:ahLst/>
                <a:cxnLst>
                  <a:cxn ang="0">
                    <a:pos x="T0" y="T1"/>
                  </a:cxn>
                  <a:cxn ang="0">
                    <a:pos x="T2" y="T3"/>
                  </a:cxn>
                  <a:cxn ang="0">
                    <a:pos x="T4" y="T5"/>
                  </a:cxn>
                  <a:cxn ang="0">
                    <a:pos x="T6" y="T7"/>
                  </a:cxn>
                </a:cxnLst>
                <a:rect l="0" t="0" r="r" b="b"/>
                <a:pathLst>
                  <a:path w="9" h="12">
                    <a:moveTo>
                      <a:pt x="2" y="11"/>
                    </a:moveTo>
                    <a:cubicBezTo>
                      <a:pt x="4" y="12"/>
                      <a:pt x="6" y="10"/>
                      <a:pt x="9" y="8"/>
                    </a:cubicBezTo>
                    <a:cubicBezTo>
                      <a:pt x="9" y="4"/>
                      <a:pt x="8" y="5"/>
                      <a:pt x="7" y="1"/>
                    </a:cubicBezTo>
                    <a:cubicBezTo>
                      <a:pt x="1" y="0"/>
                      <a:pt x="0" y="7"/>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9" name="Freeform 539">
                <a:extLst>
                  <a:ext uri="{FF2B5EF4-FFF2-40B4-BE49-F238E27FC236}">
                    <a16:creationId xmlns:a16="http://schemas.microsoft.com/office/drawing/2014/main" id="{5F1D046B-F5DA-4346-9CE9-6CAFBEDED4F3}"/>
                  </a:ext>
                </a:extLst>
              </p:cNvPr>
              <p:cNvSpPr>
                <a:spLocks/>
              </p:cNvSpPr>
              <p:nvPr/>
            </p:nvSpPr>
            <p:spPr bwMode="auto">
              <a:xfrm rot="16200000">
                <a:off x="2822770" y="3142212"/>
                <a:ext cx="37129" cy="39450"/>
              </a:xfrm>
              <a:custGeom>
                <a:avLst/>
                <a:gdLst>
                  <a:gd name="T0" fmla="*/ 0 w 7"/>
                  <a:gd name="T1" fmla="*/ 3 h 7"/>
                  <a:gd name="T2" fmla="*/ 7 w 7"/>
                  <a:gd name="T3" fmla="*/ 5 h 7"/>
                  <a:gd name="T4" fmla="*/ 4 w 7"/>
                  <a:gd name="T5" fmla="*/ 0 h 7"/>
                  <a:gd name="T6" fmla="*/ 0 w 7"/>
                  <a:gd name="T7" fmla="*/ 3 h 7"/>
                </a:gdLst>
                <a:ahLst/>
                <a:cxnLst>
                  <a:cxn ang="0">
                    <a:pos x="T0" y="T1"/>
                  </a:cxn>
                  <a:cxn ang="0">
                    <a:pos x="T2" y="T3"/>
                  </a:cxn>
                  <a:cxn ang="0">
                    <a:pos x="T4" y="T5"/>
                  </a:cxn>
                  <a:cxn ang="0">
                    <a:pos x="T6" y="T7"/>
                  </a:cxn>
                </a:cxnLst>
                <a:rect l="0" t="0" r="r" b="b"/>
                <a:pathLst>
                  <a:path w="7" h="7">
                    <a:moveTo>
                      <a:pt x="0" y="3"/>
                    </a:moveTo>
                    <a:cubicBezTo>
                      <a:pt x="2" y="7"/>
                      <a:pt x="5" y="5"/>
                      <a:pt x="7" y="5"/>
                    </a:cubicBezTo>
                    <a:cubicBezTo>
                      <a:pt x="6" y="3"/>
                      <a:pt x="5" y="2"/>
                      <a:pt x="4" y="0"/>
                    </a:cubicBezTo>
                    <a:cubicBezTo>
                      <a:pt x="2"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0" name="Freeform 540">
                <a:extLst>
                  <a:ext uri="{FF2B5EF4-FFF2-40B4-BE49-F238E27FC236}">
                    <a16:creationId xmlns:a16="http://schemas.microsoft.com/office/drawing/2014/main" id="{8384033C-1188-43DB-BE11-882A0AEF5605}"/>
                  </a:ext>
                </a:extLst>
              </p:cNvPr>
              <p:cNvSpPr>
                <a:spLocks/>
              </p:cNvSpPr>
              <p:nvPr/>
            </p:nvSpPr>
            <p:spPr bwMode="auto">
              <a:xfrm rot="16200000">
                <a:off x="2963168" y="3034305"/>
                <a:ext cx="169402" cy="155481"/>
              </a:xfrm>
              <a:custGeom>
                <a:avLst/>
                <a:gdLst>
                  <a:gd name="T0" fmla="*/ 25 w 31"/>
                  <a:gd name="T1" fmla="*/ 17 h 28"/>
                  <a:gd name="T2" fmla="*/ 19 w 31"/>
                  <a:gd name="T3" fmla="*/ 0 h 28"/>
                  <a:gd name="T4" fmla="*/ 21 w 31"/>
                  <a:gd name="T5" fmla="*/ 22 h 28"/>
                  <a:gd name="T6" fmla="*/ 23 w 31"/>
                  <a:gd name="T7" fmla="*/ 28 h 28"/>
                  <a:gd name="T8" fmla="*/ 30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2"/>
                      <a:pt x="19" y="0"/>
                    </a:cubicBezTo>
                    <a:cubicBezTo>
                      <a:pt x="0" y="3"/>
                      <a:pt x="7" y="25"/>
                      <a:pt x="21" y="22"/>
                    </a:cubicBezTo>
                    <a:cubicBezTo>
                      <a:pt x="19" y="25"/>
                      <a:pt x="21" y="26"/>
                      <a:pt x="23" y="28"/>
                    </a:cubicBezTo>
                    <a:cubicBezTo>
                      <a:pt x="27" y="28"/>
                      <a:pt x="29" y="25"/>
                      <a:pt x="30"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1" name="Freeform 541">
                <a:extLst>
                  <a:ext uri="{FF2B5EF4-FFF2-40B4-BE49-F238E27FC236}">
                    <a16:creationId xmlns:a16="http://schemas.microsoft.com/office/drawing/2014/main" id="{B93F1E29-ADB6-46D4-A885-FEEE7B354890}"/>
                  </a:ext>
                </a:extLst>
              </p:cNvPr>
              <p:cNvSpPr>
                <a:spLocks/>
              </p:cNvSpPr>
              <p:nvPr/>
            </p:nvSpPr>
            <p:spPr bwMode="auto">
              <a:xfrm rot="16200000">
                <a:off x="3717364" y="2818493"/>
                <a:ext cx="39450" cy="39450"/>
              </a:xfrm>
              <a:custGeom>
                <a:avLst/>
                <a:gdLst>
                  <a:gd name="T0" fmla="*/ 3 w 7"/>
                  <a:gd name="T1" fmla="*/ 7 h 7"/>
                  <a:gd name="T2" fmla="*/ 7 w 7"/>
                  <a:gd name="T3" fmla="*/ 4 h 7"/>
                  <a:gd name="T4" fmla="*/ 5 w 7"/>
                  <a:gd name="T5" fmla="*/ 0 h 7"/>
                  <a:gd name="T6" fmla="*/ 3 w 7"/>
                  <a:gd name="T7" fmla="*/ 7 h 7"/>
                </a:gdLst>
                <a:ahLst/>
                <a:cxnLst>
                  <a:cxn ang="0">
                    <a:pos x="T0" y="T1"/>
                  </a:cxn>
                  <a:cxn ang="0">
                    <a:pos x="T2" y="T3"/>
                  </a:cxn>
                  <a:cxn ang="0">
                    <a:pos x="T4" y="T5"/>
                  </a:cxn>
                  <a:cxn ang="0">
                    <a:pos x="T6" y="T7"/>
                  </a:cxn>
                </a:cxnLst>
                <a:rect l="0" t="0" r="r" b="b"/>
                <a:pathLst>
                  <a:path w="7" h="7">
                    <a:moveTo>
                      <a:pt x="3" y="7"/>
                    </a:moveTo>
                    <a:cubicBezTo>
                      <a:pt x="5" y="6"/>
                      <a:pt x="6" y="5"/>
                      <a:pt x="7" y="4"/>
                    </a:cubicBezTo>
                    <a:cubicBezTo>
                      <a:pt x="7" y="3"/>
                      <a:pt x="6" y="1"/>
                      <a:pt x="5" y="0"/>
                    </a:cubicBezTo>
                    <a:cubicBezTo>
                      <a:pt x="1"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2" name="Freeform 542">
                <a:extLst>
                  <a:ext uri="{FF2B5EF4-FFF2-40B4-BE49-F238E27FC236}">
                    <a16:creationId xmlns:a16="http://schemas.microsoft.com/office/drawing/2014/main" id="{448F763A-8EC9-4310-9DEF-034CA8DF1BFB}"/>
                  </a:ext>
                </a:extLst>
              </p:cNvPr>
              <p:cNvSpPr>
                <a:spLocks/>
              </p:cNvSpPr>
              <p:nvPr/>
            </p:nvSpPr>
            <p:spPr bwMode="auto">
              <a:xfrm rot="16200000">
                <a:off x="3239320" y="3171219"/>
                <a:ext cx="60335" cy="60336"/>
              </a:xfrm>
              <a:custGeom>
                <a:avLst/>
                <a:gdLst>
                  <a:gd name="T0" fmla="*/ 0 w 11"/>
                  <a:gd name="T1" fmla="*/ 4 h 11"/>
                  <a:gd name="T2" fmla="*/ 6 w 11"/>
                  <a:gd name="T3" fmla="*/ 11 h 11"/>
                  <a:gd name="T4" fmla="*/ 10 w 11"/>
                  <a:gd name="T5" fmla="*/ 1 h 11"/>
                  <a:gd name="T6" fmla="*/ 0 w 11"/>
                  <a:gd name="T7" fmla="*/ 4 h 11"/>
                </a:gdLst>
                <a:ahLst/>
                <a:cxnLst>
                  <a:cxn ang="0">
                    <a:pos x="T0" y="T1"/>
                  </a:cxn>
                  <a:cxn ang="0">
                    <a:pos x="T2" y="T3"/>
                  </a:cxn>
                  <a:cxn ang="0">
                    <a:pos x="T4" y="T5"/>
                  </a:cxn>
                  <a:cxn ang="0">
                    <a:pos x="T6" y="T7"/>
                  </a:cxn>
                </a:cxnLst>
                <a:rect l="0" t="0" r="r" b="b"/>
                <a:pathLst>
                  <a:path w="11" h="11">
                    <a:moveTo>
                      <a:pt x="0" y="4"/>
                    </a:moveTo>
                    <a:cubicBezTo>
                      <a:pt x="2" y="7"/>
                      <a:pt x="3" y="10"/>
                      <a:pt x="6" y="11"/>
                    </a:cubicBezTo>
                    <a:cubicBezTo>
                      <a:pt x="11" y="9"/>
                      <a:pt x="9" y="5"/>
                      <a:pt x="10" y="1"/>
                    </a:cubicBezTo>
                    <a:cubicBezTo>
                      <a:pt x="6" y="0"/>
                      <a:pt x="3"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3" name="Freeform 543">
                <a:extLst>
                  <a:ext uri="{FF2B5EF4-FFF2-40B4-BE49-F238E27FC236}">
                    <a16:creationId xmlns:a16="http://schemas.microsoft.com/office/drawing/2014/main" id="{316B6113-7203-4150-ABA3-45109F9D62A6}"/>
                  </a:ext>
                </a:extLst>
              </p:cNvPr>
              <p:cNvSpPr>
                <a:spLocks/>
              </p:cNvSpPr>
              <p:nvPr/>
            </p:nvSpPr>
            <p:spPr bwMode="auto">
              <a:xfrm rot="16200000">
                <a:off x="3022343" y="3320896"/>
                <a:ext cx="55694" cy="71939"/>
              </a:xfrm>
              <a:custGeom>
                <a:avLst/>
                <a:gdLst>
                  <a:gd name="T0" fmla="*/ 9 w 10"/>
                  <a:gd name="T1" fmla="*/ 1 h 13"/>
                  <a:gd name="T2" fmla="*/ 9 w 10"/>
                  <a:gd name="T3" fmla="*/ 9 h 13"/>
                  <a:gd name="T4" fmla="*/ 9 w 10"/>
                  <a:gd name="T5" fmla="*/ 1 h 13"/>
                </a:gdLst>
                <a:ahLst/>
                <a:cxnLst>
                  <a:cxn ang="0">
                    <a:pos x="T0" y="T1"/>
                  </a:cxn>
                  <a:cxn ang="0">
                    <a:pos x="T2" y="T3"/>
                  </a:cxn>
                  <a:cxn ang="0">
                    <a:pos x="T4" y="T5"/>
                  </a:cxn>
                </a:cxnLst>
                <a:rect l="0" t="0" r="r" b="b"/>
                <a:pathLst>
                  <a:path w="10" h="13">
                    <a:moveTo>
                      <a:pt x="9" y="1"/>
                    </a:moveTo>
                    <a:cubicBezTo>
                      <a:pt x="0" y="0"/>
                      <a:pt x="1" y="13"/>
                      <a:pt x="9" y="9"/>
                    </a:cubicBezTo>
                    <a:cubicBezTo>
                      <a:pt x="8" y="6"/>
                      <a:pt x="10" y="4"/>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4" name="Freeform 544">
                <a:extLst>
                  <a:ext uri="{FF2B5EF4-FFF2-40B4-BE49-F238E27FC236}">
                    <a16:creationId xmlns:a16="http://schemas.microsoft.com/office/drawing/2014/main" id="{884BFAE9-2A40-49C5-B538-94BDD3BC0BB0}"/>
                  </a:ext>
                </a:extLst>
              </p:cNvPr>
              <p:cNvSpPr>
                <a:spLocks/>
              </p:cNvSpPr>
              <p:nvPr/>
            </p:nvSpPr>
            <p:spPr bwMode="auto">
              <a:xfrm rot="16200000">
                <a:off x="2849458" y="3477534"/>
                <a:ext cx="60335" cy="60336"/>
              </a:xfrm>
              <a:custGeom>
                <a:avLst/>
                <a:gdLst>
                  <a:gd name="T0" fmla="*/ 0 w 11"/>
                  <a:gd name="T1" fmla="*/ 2 h 11"/>
                  <a:gd name="T2" fmla="*/ 3 w 11"/>
                  <a:gd name="T3" fmla="*/ 11 h 11"/>
                  <a:gd name="T4" fmla="*/ 10 w 11"/>
                  <a:gd name="T5" fmla="*/ 1 h 11"/>
                  <a:gd name="T6" fmla="*/ 0 w 11"/>
                  <a:gd name="T7" fmla="*/ 2 h 11"/>
                </a:gdLst>
                <a:ahLst/>
                <a:cxnLst>
                  <a:cxn ang="0">
                    <a:pos x="T0" y="T1"/>
                  </a:cxn>
                  <a:cxn ang="0">
                    <a:pos x="T2" y="T3"/>
                  </a:cxn>
                  <a:cxn ang="0">
                    <a:pos x="T4" y="T5"/>
                  </a:cxn>
                  <a:cxn ang="0">
                    <a:pos x="T6" y="T7"/>
                  </a:cxn>
                </a:cxnLst>
                <a:rect l="0" t="0" r="r" b="b"/>
                <a:pathLst>
                  <a:path w="11" h="11">
                    <a:moveTo>
                      <a:pt x="0" y="2"/>
                    </a:moveTo>
                    <a:cubicBezTo>
                      <a:pt x="1" y="5"/>
                      <a:pt x="0" y="8"/>
                      <a:pt x="3" y="11"/>
                    </a:cubicBezTo>
                    <a:cubicBezTo>
                      <a:pt x="10" y="11"/>
                      <a:pt x="11" y="6"/>
                      <a:pt x="10" y="1"/>
                    </a:cubicBezTo>
                    <a:cubicBezTo>
                      <a:pt x="7" y="0"/>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5" name="Freeform 545">
                <a:extLst>
                  <a:ext uri="{FF2B5EF4-FFF2-40B4-BE49-F238E27FC236}">
                    <a16:creationId xmlns:a16="http://schemas.microsoft.com/office/drawing/2014/main" id="{F2AD8CEB-41A0-4CC0-8EB1-3D5FC217D9E8}"/>
                  </a:ext>
                </a:extLst>
              </p:cNvPr>
              <p:cNvSpPr>
                <a:spLocks/>
              </p:cNvSpPr>
              <p:nvPr/>
            </p:nvSpPr>
            <p:spPr bwMode="auto">
              <a:xfrm rot="16200000">
                <a:off x="3916937" y="2892751"/>
                <a:ext cx="55694" cy="60336"/>
              </a:xfrm>
              <a:custGeom>
                <a:avLst/>
                <a:gdLst>
                  <a:gd name="T0" fmla="*/ 2 w 10"/>
                  <a:gd name="T1" fmla="*/ 4 h 11"/>
                  <a:gd name="T2" fmla="*/ 1 w 10"/>
                  <a:gd name="T3" fmla="*/ 11 h 11"/>
                  <a:gd name="T4" fmla="*/ 9 w 10"/>
                  <a:gd name="T5" fmla="*/ 2 h 11"/>
                  <a:gd name="T6" fmla="*/ 2 w 10"/>
                  <a:gd name="T7" fmla="*/ 4 h 11"/>
                </a:gdLst>
                <a:ahLst/>
                <a:cxnLst>
                  <a:cxn ang="0">
                    <a:pos x="T0" y="T1"/>
                  </a:cxn>
                  <a:cxn ang="0">
                    <a:pos x="T2" y="T3"/>
                  </a:cxn>
                  <a:cxn ang="0">
                    <a:pos x="T4" y="T5"/>
                  </a:cxn>
                  <a:cxn ang="0">
                    <a:pos x="T6" y="T7"/>
                  </a:cxn>
                </a:cxnLst>
                <a:rect l="0" t="0" r="r" b="b"/>
                <a:pathLst>
                  <a:path w="10" h="11">
                    <a:moveTo>
                      <a:pt x="2" y="4"/>
                    </a:moveTo>
                    <a:cubicBezTo>
                      <a:pt x="0" y="6"/>
                      <a:pt x="1" y="9"/>
                      <a:pt x="1" y="11"/>
                    </a:cubicBezTo>
                    <a:cubicBezTo>
                      <a:pt x="7" y="10"/>
                      <a:pt x="10" y="7"/>
                      <a:pt x="9" y="2"/>
                    </a:cubicBezTo>
                    <a:cubicBezTo>
                      <a:pt x="6" y="5"/>
                      <a:pt x="5"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6" name="Freeform 546">
                <a:extLst>
                  <a:ext uri="{FF2B5EF4-FFF2-40B4-BE49-F238E27FC236}">
                    <a16:creationId xmlns:a16="http://schemas.microsoft.com/office/drawing/2014/main" id="{425DEC05-86E5-4222-B208-93082302BDBC}"/>
                  </a:ext>
                </a:extLst>
              </p:cNvPr>
              <p:cNvSpPr>
                <a:spLocks/>
              </p:cNvSpPr>
              <p:nvPr/>
            </p:nvSpPr>
            <p:spPr bwMode="auto">
              <a:xfrm rot="16200000">
                <a:off x="3973792" y="2886949"/>
                <a:ext cx="48732" cy="55695"/>
              </a:xfrm>
              <a:custGeom>
                <a:avLst/>
                <a:gdLst>
                  <a:gd name="T0" fmla="*/ 1 w 9"/>
                  <a:gd name="T1" fmla="*/ 2 h 10"/>
                  <a:gd name="T2" fmla="*/ 2 w 9"/>
                  <a:gd name="T3" fmla="*/ 9 h 10"/>
                  <a:gd name="T4" fmla="*/ 8 w 9"/>
                  <a:gd name="T5" fmla="*/ 0 h 10"/>
                  <a:gd name="T6" fmla="*/ 1 w 9"/>
                  <a:gd name="T7" fmla="*/ 2 h 10"/>
                </a:gdLst>
                <a:ahLst/>
                <a:cxnLst>
                  <a:cxn ang="0">
                    <a:pos x="T0" y="T1"/>
                  </a:cxn>
                  <a:cxn ang="0">
                    <a:pos x="T2" y="T3"/>
                  </a:cxn>
                  <a:cxn ang="0">
                    <a:pos x="T4" y="T5"/>
                  </a:cxn>
                  <a:cxn ang="0">
                    <a:pos x="T6" y="T7"/>
                  </a:cxn>
                </a:cxnLst>
                <a:rect l="0" t="0" r="r" b="b"/>
                <a:pathLst>
                  <a:path w="9" h="10">
                    <a:moveTo>
                      <a:pt x="1" y="2"/>
                    </a:moveTo>
                    <a:cubicBezTo>
                      <a:pt x="3" y="5"/>
                      <a:pt x="0" y="6"/>
                      <a:pt x="2" y="9"/>
                    </a:cubicBezTo>
                    <a:cubicBezTo>
                      <a:pt x="7" y="10"/>
                      <a:pt x="9" y="4"/>
                      <a:pt x="8" y="0"/>
                    </a:cubicBezTo>
                    <a:cubicBezTo>
                      <a:pt x="5" y="1"/>
                      <a:pt x="3"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7" name="Freeform 547">
                <a:extLst>
                  <a:ext uri="{FF2B5EF4-FFF2-40B4-BE49-F238E27FC236}">
                    <a16:creationId xmlns:a16="http://schemas.microsoft.com/office/drawing/2014/main" id="{5342134F-D9E4-4460-8A67-18BD912ED9BB}"/>
                  </a:ext>
                </a:extLst>
              </p:cNvPr>
              <p:cNvSpPr>
                <a:spLocks/>
              </p:cNvSpPr>
              <p:nvPr/>
            </p:nvSpPr>
            <p:spPr bwMode="auto">
              <a:xfrm rot="16200000">
                <a:off x="3119808" y="3439245"/>
                <a:ext cx="41770" cy="44092"/>
              </a:xfrm>
              <a:custGeom>
                <a:avLst/>
                <a:gdLst>
                  <a:gd name="T0" fmla="*/ 0 w 8"/>
                  <a:gd name="T1" fmla="*/ 5 h 8"/>
                  <a:gd name="T2" fmla="*/ 8 w 8"/>
                  <a:gd name="T3" fmla="*/ 6 h 8"/>
                  <a:gd name="T4" fmla="*/ 6 w 8"/>
                  <a:gd name="T5" fmla="*/ 1 h 8"/>
                  <a:gd name="T6" fmla="*/ 0 w 8"/>
                  <a:gd name="T7" fmla="*/ 5 h 8"/>
                </a:gdLst>
                <a:ahLst/>
                <a:cxnLst>
                  <a:cxn ang="0">
                    <a:pos x="T0" y="T1"/>
                  </a:cxn>
                  <a:cxn ang="0">
                    <a:pos x="T2" y="T3"/>
                  </a:cxn>
                  <a:cxn ang="0">
                    <a:pos x="T4" y="T5"/>
                  </a:cxn>
                  <a:cxn ang="0">
                    <a:pos x="T6" y="T7"/>
                  </a:cxn>
                </a:cxnLst>
                <a:rect l="0" t="0" r="r" b="b"/>
                <a:pathLst>
                  <a:path w="8" h="8">
                    <a:moveTo>
                      <a:pt x="0" y="5"/>
                    </a:moveTo>
                    <a:cubicBezTo>
                      <a:pt x="2" y="8"/>
                      <a:pt x="5" y="7"/>
                      <a:pt x="8" y="6"/>
                    </a:cubicBezTo>
                    <a:cubicBezTo>
                      <a:pt x="7" y="4"/>
                      <a:pt x="8" y="3"/>
                      <a:pt x="6" y="1"/>
                    </a:cubicBezTo>
                    <a:cubicBezTo>
                      <a:pt x="4"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8" name="Freeform 548">
                <a:extLst>
                  <a:ext uri="{FF2B5EF4-FFF2-40B4-BE49-F238E27FC236}">
                    <a16:creationId xmlns:a16="http://schemas.microsoft.com/office/drawing/2014/main" id="{863678D4-AC9E-4FD7-BD0F-809705F32128}"/>
                  </a:ext>
                </a:extLst>
              </p:cNvPr>
              <p:cNvSpPr>
                <a:spLocks/>
              </p:cNvSpPr>
              <p:nvPr/>
            </p:nvSpPr>
            <p:spPr bwMode="auto">
              <a:xfrm rot="16200000">
                <a:off x="3959868" y="3000658"/>
                <a:ext cx="32488" cy="20885"/>
              </a:xfrm>
              <a:custGeom>
                <a:avLst/>
                <a:gdLst>
                  <a:gd name="T0" fmla="*/ 2 w 6"/>
                  <a:gd name="T1" fmla="*/ 4 h 4"/>
                  <a:gd name="T2" fmla="*/ 5 w 6"/>
                  <a:gd name="T3" fmla="*/ 0 h 4"/>
                  <a:gd name="T4" fmla="*/ 2 w 6"/>
                  <a:gd name="T5" fmla="*/ 4 h 4"/>
                </a:gdLst>
                <a:ahLst/>
                <a:cxnLst>
                  <a:cxn ang="0">
                    <a:pos x="T0" y="T1"/>
                  </a:cxn>
                  <a:cxn ang="0">
                    <a:pos x="T2" y="T3"/>
                  </a:cxn>
                  <a:cxn ang="0">
                    <a:pos x="T4" y="T5"/>
                  </a:cxn>
                </a:cxnLst>
                <a:rect l="0" t="0" r="r" b="b"/>
                <a:pathLst>
                  <a:path w="6" h="4">
                    <a:moveTo>
                      <a:pt x="2" y="4"/>
                    </a:moveTo>
                    <a:cubicBezTo>
                      <a:pt x="5" y="3"/>
                      <a:pt x="6" y="2"/>
                      <a:pt x="5" y="0"/>
                    </a:cubicBezTo>
                    <a:cubicBezTo>
                      <a:pt x="2" y="1"/>
                      <a:pt x="0"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9" name="Freeform 549">
                <a:extLst>
                  <a:ext uri="{FF2B5EF4-FFF2-40B4-BE49-F238E27FC236}">
                    <a16:creationId xmlns:a16="http://schemas.microsoft.com/office/drawing/2014/main" id="{916A9A9F-5147-44F8-A527-B3A7F268F643}"/>
                  </a:ext>
                </a:extLst>
              </p:cNvPr>
              <p:cNvSpPr>
                <a:spLocks/>
              </p:cNvSpPr>
              <p:nvPr/>
            </p:nvSpPr>
            <p:spPr bwMode="auto">
              <a:xfrm rot="16200000">
                <a:off x="3803227" y="3178181"/>
                <a:ext cx="39450" cy="44092"/>
              </a:xfrm>
              <a:custGeom>
                <a:avLst/>
                <a:gdLst>
                  <a:gd name="T0" fmla="*/ 3 w 7"/>
                  <a:gd name="T1" fmla="*/ 0 h 8"/>
                  <a:gd name="T2" fmla="*/ 0 w 7"/>
                  <a:gd name="T3" fmla="*/ 7 h 8"/>
                  <a:gd name="T4" fmla="*/ 7 w 7"/>
                  <a:gd name="T5" fmla="*/ 6 h 8"/>
                  <a:gd name="T6" fmla="*/ 3 w 7"/>
                  <a:gd name="T7" fmla="*/ 0 h 8"/>
                </a:gdLst>
                <a:ahLst/>
                <a:cxnLst>
                  <a:cxn ang="0">
                    <a:pos x="T0" y="T1"/>
                  </a:cxn>
                  <a:cxn ang="0">
                    <a:pos x="T2" y="T3"/>
                  </a:cxn>
                  <a:cxn ang="0">
                    <a:pos x="T4" y="T5"/>
                  </a:cxn>
                  <a:cxn ang="0">
                    <a:pos x="T6" y="T7"/>
                  </a:cxn>
                </a:cxnLst>
                <a:rect l="0" t="0" r="r" b="b"/>
                <a:pathLst>
                  <a:path w="7" h="8">
                    <a:moveTo>
                      <a:pt x="3" y="0"/>
                    </a:moveTo>
                    <a:cubicBezTo>
                      <a:pt x="0" y="2"/>
                      <a:pt x="0" y="5"/>
                      <a:pt x="0" y="7"/>
                    </a:cubicBezTo>
                    <a:cubicBezTo>
                      <a:pt x="2" y="7"/>
                      <a:pt x="4" y="8"/>
                      <a:pt x="7" y="6"/>
                    </a:cubicBezTo>
                    <a:cubicBezTo>
                      <a:pt x="7" y="4"/>
                      <a:pt x="5"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0" name="Freeform 550">
                <a:extLst>
                  <a:ext uri="{FF2B5EF4-FFF2-40B4-BE49-F238E27FC236}">
                    <a16:creationId xmlns:a16="http://schemas.microsoft.com/office/drawing/2014/main" id="{0754CA7A-789E-4C31-B315-9738B5341CFD}"/>
                  </a:ext>
                </a:extLst>
              </p:cNvPr>
              <p:cNvSpPr>
                <a:spLocks/>
              </p:cNvSpPr>
              <p:nvPr/>
            </p:nvSpPr>
            <p:spPr bwMode="auto">
              <a:xfrm rot="16200000">
                <a:off x="3514312" y="3378909"/>
                <a:ext cx="104426" cy="171725"/>
              </a:xfrm>
              <a:custGeom>
                <a:avLst/>
                <a:gdLst>
                  <a:gd name="T0" fmla="*/ 3 w 19"/>
                  <a:gd name="T1" fmla="*/ 28 h 31"/>
                  <a:gd name="T2" fmla="*/ 9 w 19"/>
                  <a:gd name="T3" fmla="*/ 31 h 31"/>
                  <a:gd name="T4" fmla="*/ 15 w 19"/>
                  <a:gd name="T5" fmla="*/ 1 h 31"/>
                  <a:gd name="T6" fmla="*/ 3 w 19"/>
                  <a:gd name="T7" fmla="*/ 28 h 31"/>
                </a:gdLst>
                <a:ahLst/>
                <a:cxnLst>
                  <a:cxn ang="0">
                    <a:pos x="T0" y="T1"/>
                  </a:cxn>
                  <a:cxn ang="0">
                    <a:pos x="T2" y="T3"/>
                  </a:cxn>
                  <a:cxn ang="0">
                    <a:pos x="T4" y="T5"/>
                  </a:cxn>
                  <a:cxn ang="0">
                    <a:pos x="T6" y="T7"/>
                  </a:cxn>
                </a:cxnLst>
                <a:rect l="0" t="0" r="r" b="b"/>
                <a:pathLst>
                  <a:path w="19" h="31">
                    <a:moveTo>
                      <a:pt x="3" y="28"/>
                    </a:moveTo>
                    <a:cubicBezTo>
                      <a:pt x="5" y="29"/>
                      <a:pt x="7" y="30"/>
                      <a:pt x="9" y="31"/>
                    </a:cubicBezTo>
                    <a:cubicBezTo>
                      <a:pt x="17" y="21"/>
                      <a:pt x="19" y="14"/>
                      <a:pt x="15" y="1"/>
                    </a:cubicBezTo>
                    <a:cubicBezTo>
                      <a:pt x="0" y="0"/>
                      <a:pt x="6" y="20"/>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1" name="Freeform 551">
                <a:extLst>
                  <a:ext uri="{FF2B5EF4-FFF2-40B4-BE49-F238E27FC236}">
                    <a16:creationId xmlns:a16="http://schemas.microsoft.com/office/drawing/2014/main" id="{267E62C5-47F2-437F-AC9F-FB80ECDFCCD3}"/>
                  </a:ext>
                </a:extLst>
              </p:cNvPr>
              <p:cNvSpPr>
                <a:spLocks/>
              </p:cNvSpPr>
              <p:nvPr/>
            </p:nvSpPr>
            <p:spPr bwMode="auto">
              <a:xfrm rot="16200000">
                <a:off x="3860082" y="3383551"/>
                <a:ext cx="83541" cy="127633"/>
              </a:xfrm>
              <a:custGeom>
                <a:avLst/>
                <a:gdLst>
                  <a:gd name="T0" fmla="*/ 10 w 15"/>
                  <a:gd name="T1" fmla="*/ 0 h 23"/>
                  <a:gd name="T2" fmla="*/ 1 w 15"/>
                  <a:gd name="T3" fmla="*/ 20 h 23"/>
                  <a:gd name="T4" fmla="*/ 14 w 15"/>
                  <a:gd name="T5" fmla="*/ 12 h 23"/>
                  <a:gd name="T6" fmla="*/ 10 w 15"/>
                  <a:gd name="T7" fmla="*/ 0 h 23"/>
                </a:gdLst>
                <a:ahLst/>
                <a:cxnLst>
                  <a:cxn ang="0">
                    <a:pos x="T0" y="T1"/>
                  </a:cxn>
                  <a:cxn ang="0">
                    <a:pos x="T2" y="T3"/>
                  </a:cxn>
                  <a:cxn ang="0">
                    <a:pos x="T4" y="T5"/>
                  </a:cxn>
                  <a:cxn ang="0">
                    <a:pos x="T6" y="T7"/>
                  </a:cxn>
                </a:cxnLst>
                <a:rect l="0" t="0" r="r" b="b"/>
                <a:pathLst>
                  <a:path w="15" h="23">
                    <a:moveTo>
                      <a:pt x="10" y="0"/>
                    </a:moveTo>
                    <a:cubicBezTo>
                      <a:pt x="0" y="5"/>
                      <a:pt x="7" y="14"/>
                      <a:pt x="1" y="20"/>
                    </a:cubicBezTo>
                    <a:cubicBezTo>
                      <a:pt x="8" y="23"/>
                      <a:pt x="5" y="14"/>
                      <a:pt x="14" y="12"/>
                    </a:cubicBezTo>
                    <a:cubicBezTo>
                      <a:pt x="15"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2" name="Freeform 552">
                <a:extLst>
                  <a:ext uri="{FF2B5EF4-FFF2-40B4-BE49-F238E27FC236}">
                    <a16:creationId xmlns:a16="http://schemas.microsoft.com/office/drawing/2014/main" id="{A0CC75EF-1740-4FFC-8047-2C4FBC1F58BD}"/>
                  </a:ext>
                </a:extLst>
              </p:cNvPr>
              <p:cNvSpPr>
                <a:spLocks/>
              </p:cNvSpPr>
              <p:nvPr/>
            </p:nvSpPr>
            <p:spPr bwMode="auto">
              <a:xfrm rot="16200000">
                <a:off x="3038587" y="3914962"/>
                <a:ext cx="55694" cy="48733"/>
              </a:xfrm>
              <a:custGeom>
                <a:avLst/>
                <a:gdLst>
                  <a:gd name="T0" fmla="*/ 0 w 10"/>
                  <a:gd name="T1" fmla="*/ 2 h 9"/>
                  <a:gd name="T2" fmla="*/ 2 w 10"/>
                  <a:gd name="T3" fmla="*/ 8 h 9"/>
                  <a:gd name="T4" fmla="*/ 10 w 10"/>
                  <a:gd name="T5" fmla="*/ 5 h 9"/>
                  <a:gd name="T6" fmla="*/ 0 w 10"/>
                  <a:gd name="T7" fmla="*/ 2 h 9"/>
                </a:gdLst>
                <a:ahLst/>
                <a:cxnLst>
                  <a:cxn ang="0">
                    <a:pos x="T0" y="T1"/>
                  </a:cxn>
                  <a:cxn ang="0">
                    <a:pos x="T2" y="T3"/>
                  </a:cxn>
                  <a:cxn ang="0">
                    <a:pos x="T4" y="T5"/>
                  </a:cxn>
                  <a:cxn ang="0">
                    <a:pos x="T6" y="T7"/>
                  </a:cxn>
                </a:cxnLst>
                <a:rect l="0" t="0" r="r" b="b"/>
                <a:pathLst>
                  <a:path w="10" h="9">
                    <a:moveTo>
                      <a:pt x="0" y="2"/>
                    </a:moveTo>
                    <a:cubicBezTo>
                      <a:pt x="0" y="4"/>
                      <a:pt x="0" y="6"/>
                      <a:pt x="2" y="8"/>
                    </a:cubicBezTo>
                    <a:cubicBezTo>
                      <a:pt x="4" y="9"/>
                      <a:pt x="7" y="6"/>
                      <a:pt x="10" y="5"/>
                    </a:cubicBezTo>
                    <a:cubicBezTo>
                      <a:pt x="7" y="1"/>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3" name="Freeform 553">
                <a:extLst>
                  <a:ext uri="{FF2B5EF4-FFF2-40B4-BE49-F238E27FC236}">
                    <a16:creationId xmlns:a16="http://schemas.microsoft.com/office/drawing/2014/main" id="{B8684C7D-F029-42C1-A43F-0B34436E289A}"/>
                  </a:ext>
                </a:extLst>
              </p:cNvPr>
              <p:cNvSpPr>
                <a:spLocks/>
              </p:cNvSpPr>
              <p:nvPr/>
            </p:nvSpPr>
            <p:spPr bwMode="auto">
              <a:xfrm rot="16200000">
                <a:off x="3198709" y="3826780"/>
                <a:ext cx="60335" cy="44092"/>
              </a:xfrm>
              <a:custGeom>
                <a:avLst/>
                <a:gdLst>
                  <a:gd name="T0" fmla="*/ 6 w 11"/>
                  <a:gd name="T1" fmla="*/ 0 h 8"/>
                  <a:gd name="T2" fmla="*/ 11 w 11"/>
                  <a:gd name="T3" fmla="*/ 5 h 8"/>
                  <a:gd name="T4" fmla="*/ 6 w 11"/>
                  <a:gd name="T5" fmla="*/ 0 h 8"/>
                </a:gdLst>
                <a:ahLst/>
                <a:cxnLst>
                  <a:cxn ang="0">
                    <a:pos x="T0" y="T1"/>
                  </a:cxn>
                  <a:cxn ang="0">
                    <a:pos x="T2" y="T3"/>
                  </a:cxn>
                  <a:cxn ang="0">
                    <a:pos x="T4" y="T5"/>
                  </a:cxn>
                </a:cxnLst>
                <a:rect l="0" t="0" r="r" b="b"/>
                <a:pathLst>
                  <a:path w="11" h="8">
                    <a:moveTo>
                      <a:pt x="6" y="0"/>
                    </a:moveTo>
                    <a:cubicBezTo>
                      <a:pt x="0" y="4"/>
                      <a:pt x="6" y="8"/>
                      <a:pt x="11" y="5"/>
                    </a:cubicBezTo>
                    <a:cubicBezTo>
                      <a:pt x="11" y="2"/>
                      <a:pt x="8"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4" name="Freeform 554">
                <a:extLst>
                  <a:ext uri="{FF2B5EF4-FFF2-40B4-BE49-F238E27FC236}">
                    <a16:creationId xmlns:a16="http://schemas.microsoft.com/office/drawing/2014/main" id="{DEB48FCE-27CA-48C7-B5FF-1D0D10B5C8C4}"/>
                  </a:ext>
                </a:extLst>
              </p:cNvPr>
              <p:cNvSpPr>
                <a:spLocks/>
              </p:cNvSpPr>
              <p:nvPr/>
            </p:nvSpPr>
            <p:spPr bwMode="auto">
              <a:xfrm rot="16200000">
                <a:off x="3803227" y="3519305"/>
                <a:ext cx="37129" cy="32488"/>
              </a:xfrm>
              <a:custGeom>
                <a:avLst/>
                <a:gdLst>
                  <a:gd name="T0" fmla="*/ 0 w 7"/>
                  <a:gd name="T1" fmla="*/ 2 h 6"/>
                  <a:gd name="T2" fmla="*/ 7 w 7"/>
                  <a:gd name="T3" fmla="*/ 5 h 6"/>
                  <a:gd name="T4" fmla="*/ 6 w 7"/>
                  <a:gd name="T5" fmla="*/ 0 h 6"/>
                  <a:gd name="T6" fmla="*/ 0 w 7"/>
                  <a:gd name="T7" fmla="*/ 2 h 6"/>
                </a:gdLst>
                <a:ahLst/>
                <a:cxnLst>
                  <a:cxn ang="0">
                    <a:pos x="T0" y="T1"/>
                  </a:cxn>
                  <a:cxn ang="0">
                    <a:pos x="T2" y="T3"/>
                  </a:cxn>
                  <a:cxn ang="0">
                    <a:pos x="T4" y="T5"/>
                  </a:cxn>
                  <a:cxn ang="0">
                    <a:pos x="T6" y="T7"/>
                  </a:cxn>
                </a:cxnLst>
                <a:rect l="0" t="0" r="r" b="b"/>
                <a:pathLst>
                  <a:path w="7" h="6">
                    <a:moveTo>
                      <a:pt x="0" y="2"/>
                    </a:moveTo>
                    <a:cubicBezTo>
                      <a:pt x="2" y="5"/>
                      <a:pt x="4" y="6"/>
                      <a:pt x="7" y="5"/>
                    </a:cubicBezTo>
                    <a:cubicBezTo>
                      <a:pt x="7" y="3"/>
                      <a:pt x="7" y="2"/>
                      <a:pt x="6" y="0"/>
                    </a:cubicBezTo>
                    <a:cubicBezTo>
                      <a:pt x="4" y="0"/>
                      <a:pt x="2"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5" name="Freeform 555">
                <a:extLst>
                  <a:ext uri="{FF2B5EF4-FFF2-40B4-BE49-F238E27FC236}">
                    <a16:creationId xmlns:a16="http://schemas.microsoft.com/office/drawing/2014/main" id="{0B2F108B-FF70-4BF1-810D-1F6E13502BE1}"/>
                  </a:ext>
                </a:extLst>
              </p:cNvPr>
              <p:cNvSpPr>
                <a:spLocks/>
              </p:cNvSpPr>
              <p:nvPr/>
            </p:nvSpPr>
            <p:spPr bwMode="auto">
              <a:xfrm rot="16200000">
                <a:off x="3190587" y="3878993"/>
                <a:ext cx="55694" cy="55695"/>
              </a:xfrm>
              <a:custGeom>
                <a:avLst/>
                <a:gdLst>
                  <a:gd name="T0" fmla="*/ 3 w 10"/>
                  <a:gd name="T1" fmla="*/ 10 h 10"/>
                  <a:gd name="T2" fmla="*/ 9 w 10"/>
                  <a:gd name="T3" fmla="*/ 8 h 10"/>
                  <a:gd name="T4" fmla="*/ 7 w 10"/>
                  <a:gd name="T5" fmla="*/ 0 h 10"/>
                  <a:gd name="T6" fmla="*/ 3 w 10"/>
                  <a:gd name="T7" fmla="*/ 10 h 10"/>
                </a:gdLst>
                <a:ahLst/>
                <a:cxnLst>
                  <a:cxn ang="0">
                    <a:pos x="T0" y="T1"/>
                  </a:cxn>
                  <a:cxn ang="0">
                    <a:pos x="T2" y="T3"/>
                  </a:cxn>
                  <a:cxn ang="0">
                    <a:pos x="T4" y="T5"/>
                  </a:cxn>
                  <a:cxn ang="0">
                    <a:pos x="T6" y="T7"/>
                  </a:cxn>
                </a:cxnLst>
                <a:rect l="0" t="0" r="r" b="b"/>
                <a:pathLst>
                  <a:path w="10" h="10">
                    <a:moveTo>
                      <a:pt x="3" y="10"/>
                    </a:moveTo>
                    <a:cubicBezTo>
                      <a:pt x="6" y="7"/>
                      <a:pt x="7" y="10"/>
                      <a:pt x="9" y="8"/>
                    </a:cubicBezTo>
                    <a:cubicBezTo>
                      <a:pt x="10" y="5"/>
                      <a:pt x="10" y="3"/>
                      <a:pt x="7" y="0"/>
                    </a:cubicBezTo>
                    <a:cubicBezTo>
                      <a:pt x="1"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6" name="Freeform 556">
                <a:extLst>
                  <a:ext uri="{FF2B5EF4-FFF2-40B4-BE49-F238E27FC236}">
                    <a16:creationId xmlns:a16="http://schemas.microsoft.com/office/drawing/2014/main" id="{876047B3-B85D-410F-AFBB-B47AB59633FD}"/>
                  </a:ext>
                </a:extLst>
              </p:cNvPr>
              <p:cNvSpPr>
                <a:spLocks/>
              </p:cNvSpPr>
              <p:nvPr/>
            </p:nvSpPr>
            <p:spPr bwMode="auto">
              <a:xfrm rot="16200000">
                <a:off x="3552601" y="3790812"/>
                <a:ext cx="37129" cy="27847"/>
              </a:xfrm>
              <a:custGeom>
                <a:avLst/>
                <a:gdLst>
                  <a:gd name="T0" fmla="*/ 0 w 7"/>
                  <a:gd name="T1" fmla="*/ 3 h 5"/>
                  <a:gd name="T2" fmla="*/ 7 w 7"/>
                  <a:gd name="T3" fmla="*/ 4 h 5"/>
                  <a:gd name="T4" fmla="*/ 0 w 7"/>
                  <a:gd name="T5" fmla="*/ 3 h 5"/>
                </a:gdLst>
                <a:ahLst/>
                <a:cxnLst>
                  <a:cxn ang="0">
                    <a:pos x="T0" y="T1"/>
                  </a:cxn>
                  <a:cxn ang="0">
                    <a:pos x="T2" y="T3"/>
                  </a:cxn>
                  <a:cxn ang="0">
                    <a:pos x="T4" y="T5"/>
                  </a:cxn>
                </a:cxnLst>
                <a:rect l="0" t="0" r="r" b="b"/>
                <a:pathLst>
                  <a:path w="7" h="5">
                    <a:moveTo>
                      <a:pt x="0" y="3"/>
                    </a:moveTo>
                    <a:cubicBezTo>
                      <a:pt x="2" y="5"/>
                      <a:pt x="4" y="5"/>
                      <a:pt x="7" y="4"/>
                    </a:cubicBezTo>
                    <a:cubicBezTo>
                      <a:pt x="6" y="1"/>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7" name="Freeform 557">
                <a:extLst>
                  <a:ext uri="{FF2B5EF4-FFF2-40B4-BE49-F238E27FC236}">
                    <a16:creationId xmlns:a16="http://schemas.microsoft.com/office/drawing/2014/main" id="{811093CF-0838-4B80-9287-50B473574E40}"/>
                  </a:ext>
                </a:extLst>
              </p:cNvPr>
              <p:cNvSpPr>
                <a:spLocks/>
              </p:cNvSpPr>
              <p:nvPr/>
            </p:nvSpPr>
            <p:spPr bwMode="auto">
              <a:xfrm rot="16200000">
                <a:off x="3948265" y="3571517"/>
                <a:ext cx="76579" cy="97465"/>
              </a:xfrm>
              <a:custGeom>
                <a:avLst/>
                <a:gdLst>
                  <a:gd name="T0" fmla="*/ 14 w 14"/>
                  <a:gd name="T1" fmla="*/ 6 h 18"/>
                  <a:gd name="T2" fmla="*/ 6 w 14"/>
                  <a:gd name="T3" fmla="*/ 4 h 18"/>
                  <a:gd name="T4" fmla="*/ 6 w 14"/>
                  <a:gd name="T5" fmla="*/ 18 h 18"/>
                  <a:gd name="T6" fmla="*/ 12 w 14"/>
                  <a:gd name="T7" fmla="*/ 16 h 18"/>
                  <a:gd name="T8" fmla="*/ 14 w 14"/>
                  <a:gd name="T9" fmla="*/ 6 h 18"/>
                </a:gdLst>
                <a:ahLst/>
                <a:cxnLst>
                  <a:cxn ang="0">
                    <a:pos x="T0" y="T1"/>
                  </a:cxn>
                  <a:cxn ang="0">
                    <a:pos x="T2" y="T3"/>
                  </a:cxn>
                  <a:cxn ang="0">
                    <a:pos x="T4" y="T5"/>
                  </a:cxn>
                  <a:cxn ang="0">
                    <a:pos x="T6" y="T7"/>
                  </a:cxn>
                  <a:cxn ang="0">
                    <a:pos x="T8" y="T9"/>
                  </a:cxn>
                </a:cxnLst>
                <a:rect l="0" t="0" r="r" b="b"/>
                <a:pathLst>
                  <a:path w="14" h="18">
                    <a:moveTo>
                      <a:pt x="14" y="6"/>
                    </a:moveTo>
                    <a:cubicBezTo>
                      <a:pt x="13" y="1"/>
                      <a:pt x="10" y="0"/>
                      <a:pt x="6" y="4"/>
                    </a:cubicBezTo>
                    <a:cubicBezTo>
                      <a:pt x="10" y="11"/>
                      <a:pt x="0" y="10"/>
                      <a:pt x="6" y="18"/>
                    </a:cubicBezTo>
                    <a:cubicBezTo>
                      <a:pt x="8" y="18"/>
                      <a:pt x="10" y="17"/>
                      <a:pt x="12" y="16"/>
                    </a:cubicBezTo>
                    <a:cubicBezTo>
                      <a:pt x="12" y="12"/>
                      <a:pt x="7" y="7"/>
                      <a:pt x="1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8" name="Freeform 558">
                <a:extLst>
                  <a:ext uri="{FF2B5EF4-FFF2-40B4-BE49-F238E27FC236}">
                    <a16:creationId xmlns:a16="http://schemas.microsoft.com/office/drawing/2014/main" id="{DA882AF0-7536-4337-AB0D-65B3ABF8CEA7}"/>
                  </a:ext>
                </a:extLst>
              </p:cNvPr>
              <p:cNvSpPr>
                <a:spLocks/>
              </p:cNvSpPr>
              <p:nvPr/>
            </p:nvSpPr>
            <p:spPr bwMode="auto">
              <a:xfrm rot="16200000">
                <a:off x="4082860" y="4198071"/>
                <a:ext cx="44091" cy="51053"/>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9" name="Freeform 559">
                <a:extLst>
                  <a:ext uri="{FF2B5EF4-FFF2-40B4-BE49-F238E27FC236}">
                    <a16:creationId xmlns:a16="http://schemas.microsoft.com/office/drawing/2014/main" id="{9192102C-CCC5-495D-904B-8A880FAF38DB}"/>
                  </a:ext>
                </a:extLst>
              </p:cNvPr>
              <p:cNvSpPr>
                <a:spLocks/>
              </p:cNvSpPr>
              <p:nvPr/>
            </p:nvSpPr>
            <p:spPr bwMode="auto">
              <a:xfrm rot="16200000">
                <a:off x="3744051" y="3740919"/>
                <a:ext cx="39450" cy="27847"/>
              </a:xfrm>
              <a:custGeom>
                <a:avLst/>
                <a:gdLst>
                  <a:gd name="T0" fmla="*/ 6 w 7"/>
                  <a:gd name="T1" fmla="*/ 0 h 5"/>
                  <a:gd name="T2" fmla="*/ 0 w 7"/>
                  <a:gd name="T3" fmla="*/ 2 h 5"/>
                  <a:gd name="T4" fmla="*/ 7 w 7"/>
                  <a:gd name="T5" fmla="*/ 3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3" y="0"/>
                      <a:pt x="0" y="2"/>
                    </a:cubicBezTo>
                    <a:cubicBezTo>
                      <a:pt x="2" y="4"/>
                      <a:pt x="4" y="5"/>
                      <a:pt x="7" y="3"/>
                    </a:cubicBezTo>
                    <a:cubicBezTo>
                      <a:pt x="6" y="2"/>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0" name="Freeform 560">
                <a:extLst>
                  <a:ext uri="{FF2B5EF4-FFF2-40B4-BE49-F238E27FC236}">
                    <a16:creationId xmlns:a16="http://schemas.microsoft.com/office/drawing/2014/main" id="{81EE8B3F-FA32-4CEB-BA75-52EC5FD58688}"/>
                  </a:ext>
                </a:extLst>
              </p:cNvPr>
              <p:cNvSpPr>
                <a:spLocks/>
              </p:cNvSpPr>
              <p:nvPr/>
            </p:nvSpPr>
            <p:spPr bwMode="auto">
              <a:xfrm rot="16200000">
                <a:off x="3929700" y="3650417"/>
                <a:ext cx="48732" cy="55695"/>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3" y="8"/>
                      <a:pt x="5" y="10"/>
                      <a:pt x="9" y="7"/>
                    </a:cubicBezTo>
                    <a:cubicBezTo>
                      <a:pt x="7" y="2"/>
                      <a:pt x="5"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1" name="Freeform 561">
                <a:extLst>
                  <a:ext uri="{FF2B5EF4-FFF2-40B4-BE49-F238E27FC236}">
                    <a16:creationId xmlns:a16="http://schemas.microsoft.com/office/drawing/2014/main" id="{29A3C0A1-6A3A-4FD4-8590-D7B19805FA31}"/>
                  </a:ext>
                </a:extLst>
              </p:cNvPr>
              <p:cNvSpPr>
                <a:spLocks/>
              </p:cNvSpPr>
              <p:nvPr/>
            </p:nvSpPr>
            <p:spPr bwMode="auto">
              <a:xfrm rot="16200000">
                <a:off x="3856601" y="3732797"/>
                <a:ext cx="39450" cy="44092"/>
              </a:xfrm>
              <a:custGeom>
                <a:avLst/>
                <a:gdLst>
                  <a:gd name="T0" fmla="*/ 0 w 7"/>
                  <a:gd name="T1" fmla="*/ 4 h 8"/>
                  <a:gd name="T2" fmla="*/ 7 w 7"/>
                  <a:gd name="T3" fmla="*/ 3 h 8"/>
                  <a:gd name="T4" fmla="*/ 0 w 7"/>
                  <a:gd name="T5" fmla="*/ 4 h 8"/>
                </a:gdLst>
                <a:ahLst/>
                <a:cxnLst>
                  <a:cxn ang="0">
                    <a:pos x="T0" y="T1"/>
                  </a:cxn>
                  <a:cxn ang="0">
                    <a:pos x="T2" y="T3"/>
                  </a:cxn>
                  <a:cxn ang="0">
                    <a:pos x="T4" y="T5"/>
                  </a:cxn>
                </a:cxnLst>
                <a:rect l="0" t="0" r="r" b="b"/>
                <a:pathLst>
                  <a:path w="7" h="8">
                    <a:moveTo>
                      <a:pt x="0" y="4"/>
                    </a:moveTo>
                    <a:cubicBezTo>
                      <a:pt x="1" y="8"/>
                      <a:pt x="7" y="6"/>
                      <a:pt x="7" y="3"/>
                    </a:cubicBezTo>
                    <a:cubicBezTo>
                      <a:pt x="4" y="2"/>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2" name="Freeform 562">
                <a:extLst>
                  <a:ext uri="{FF2B5EF4-FFF2-40B4-BE49-F238E27FC236}">
                    <a16:creationId xmlns:a16="http://schemas.microsoft.com/office/drawing/2014/main" id="{CCC7F8CB-8281-450D-B0F4-55109568CFBA}"/>
                  </a:ext>
                </a:extLst>
              </p:cNvPr>
              <p:cNvSpPr>
                <a:spLocks/>
              </p:cNvSpPr>
              <p:nvPr/>
            </p:nvSpPr>
            <p:spPr bwMode="auto">
              <a:xfrm rot="16200000">
                <a:off x="3781181" y="3789651"/>
                <a:ext cx="32488" cy="25527"/>
              </a:xfrm>
              <a:custGeom>
                <a:avLst/>
                <a:gdLst>
                  <a:gd name="T0" fmla="*/ 0 w 6"/>
                  <a:gd name="T1" fmla="*/ 2 h 5"/>
                  <a:gd name="T2" fmla="*/ 1 w 6"/>
                  <a:gd name="T3" fmla="*/ 5 h 5"/>
                  <a:gd name="T4" fmla="*/ 4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0" y="3"/>
                      <a:pt x="1" y="4"/>
                      <a:pt x="1" y="5"/>
                    </a:cubicBezTo>
                    <a:cubicBezTo>
                      <a:pt x="4" y="4"/>
                      <a:pt x="6" y="2"/>
                      <a:pt x="4"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3" name="Freeform 563">
                <a:extLst>
                  <a:ext uri="{FF2B5EF4-FFF2-40B4-BE49-F238E27FC236}">
                    <a16:creationId xmlns:a16="http://schemas.microsoft.com/office/drawing/2014/main" id="{E41C99A3-1B9D-48EB-AA34-8E1F994E6D6C}"/>
                  </a:ext>
                </a:extLst>
              </p:cNvPr>
              <p:cNvSpPr>
                <a:spLocks/>
              </p:cNvSpPr>
              <p:nvPr/>
            </p:nvSpPr>
            <p:spPr bwMode="auto">
              <a:xfrm rot="16200000">
                <a:off x="3221915" y="4202713"/>
                <a:ext cx="51053" cy="48733"/>
              </a:xfrm>
              <a:custGeom>
                <a:avLst/>
                <a:gdLst>
                  <a:gd name="T0" fmla="*/ 0 w 9"/>
                  <a:gd name="T1" fmla="*/ 2 h 9"/>
                  <a:gd name="T2" fmla="*/ 9 w 9"/>
                  <a:gd name="T3" fmla="*/ 5 h 9"/>
                  <a:gd name="T4" fmla="*/ 8 w 9"/>
                  <a:gd name="T5" fmla="*/ 1 h 9"/>
                  <a:gd name="T6" fmla="*/ 0 w 9"/>
                  <a:gd name="T7" fmla="*/ 2 h 9"/>
                </a:gdLst>
                <a:ahLst/>
                <a:cxnLst>
                  <a:cxn ang="0">
                    <a:pos x="T0" y="T1"/>
                  </a:cxn>
                  <a:cxn ang="0">
                    <a:pos x="T2" y="T3"/>
                  </a:cxn>
                  <a:cxn ang="0">
                    <a:pos x="T4" y="T5"/>
                  </a:cxn>
                  <a:cxn ang="0">
                    <a:pos x="T6" y="T7"/>
                  </a:cxn>
                </a:cxnLst>
                <a:rect l="0" t="0" r="r" b="b"/>
                <a:pathLst>
                  <a:path w="9" h="9">
                    <a:moveTo>
                      <a:pt x="0" y="2"/>
                    </a:moveTo>
                    <a:cubicBezTo>
                      <a:pt x="1" y="6"/>
                      <a:pt x="4" y="9"/>
                      <a:pt x="9" y="5"/>
                    </a:cubicBezTo>
                    <a:cubicBezTo>
                      <a:pt x="8" y="4"/>
                      <a:pt x="7" y="2"/>
                      <a:pt x="8" y="1"/>
                    </a:cubicBezTo>
                    <a:cubicBezTo>
                      <a:pt x="6"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4" name="Freeform 564">
                <a:extLst>
                  <a:ext uri="{FF2B5EF4-FFF2-40B4-BE49-F238E27FC236}">
                    <a16:creationId xmlns:a16="http://schemas.microsoft.com/office/drawing/2014/main" id="{E1435685-133B-4900-A793-0430417D06A1}"/>
                  </a:ext>
                </a:extLst>
              </p:cNvPr>
              <p:cNvSpPr>
                <a:spLocks/>
              </p:cNvSpPr>
              <p:nvPr/>
            </p:nvSpPr>
            <p:spPr bwMode="auto">
              <a:xfrm rot="16200000">
                <a:off x="4020204" y="3780369"/>
                <a:ext cx="53373" cy="32488"/>
              </a:xfrm>
              <a:custGeom>
                <a:avLst/>
                <a:gdLst>
                  <a:gd name="T0" fmla="*/ 5 w 10"/>
                  <a:gd name="T1" fmla="*/ 0 h 6"/>
                  <a:gd name="T2" fmla="*/ 3 w 10"/>
                  <a:gd name="T3" fmla="*/ 6 h 6"/>
                  <a:gd name="T4" fmla="*/ 9 w 10"/>
                  <a:gd name="T5" fmla="*/ 1 h 6"/>
                  <a:gd name="T6" fmla="*/ 5 w 10"/>
                  <a:gd name="T7" fmla="*/ 0 h 6"/>
                </a:gdLst>
                <a:ahLst/>
                <a:cxnLst>
                  <a:cxn ang="0">
                    <a:pos x="T0" y="T1"/>
                  </a:cxn>
                  <a:cxn ang="0">
                    <a:pos x="T2" y="T3"/>
                  </a:cxn>
                  <a:cxn ang="0">
                    <a:pos x="T4" y="T5"/>
                  </a:cxn>
                  <a:cxn ang="0">
                    <a:pos x="T6" y="T7"/>
                  </a:cxn>
                </a:cxnLst>
                <a:rect l="0" t="0" r="r" b="b"/>
                <a:pathLst>
                  <a:path w="10" h="6">
                    <a:moveTo>
                      <a:pt x="5" y="0"/>
                    </a:moveTo>
                    <a:cubicBezTo>
                      <a:pt x="2" y="1"/>
                      <a:pt x="0" y="3"/>
                      <a:pt x="3" y="6"/>
                    </a:cubicBezTo>
                    <a:cubicBezTo>
                      <a:pt x="6" y="4"/>
                      <a:pt x="10" y="6"/>
                      <a:pt x="9" y="1"/>
                    </a:cubicBezTo>
                    <a:cubicBezTo>
                      <a:pt x="7" y="2"/>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5" name="Freeform 565">
                <a:extLst>
                  <a:ext uri="{FF2B5EF4-FFF2-40B4-BE49-F238E27FC236}">
                    <a16:creationId xmlns:a16="http://schemas.microsoft.com/office/drawing/2014/main" id="{616E7EA4-FE90-493E-9FF4-FB008615155A}"/>
                  </a:ext>
                </a:extLst>
              </p:cNvPr>
              <p:cNvSpPr>
                <a:spLocks/>
              </p:cNvSpPr>
              <p:nvPr/>
            </p:nvSpPr>
            <p:spPr bwMode="auto">
              <a:xfrm rot="16200000">
                <a:off x="3692998" y="4012426"/>
                <a:ext cx="48732" cy="55695"/>
              </a:xfrm>
              <a:custGeom>
                <a:avLst/>
                <a:gdLst>
                  <a:gd name="T0" fmla="*/ 3 w 9"/>
                  <a:gd name="T1" fmla="*/ 10 h 10"/>
                  <a:gd name="T2" fmla="*/ 8 w 9"/>
                  <a:gd name="T3" fmla="*/ 7 h 10"/>
                  <a:gd name="T4" fmla="*/ 5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9"/>
                      <a:pt x="5" y="10"/>
                      <a:pt x="8" y="7"/>
                    </a:cubicBezTo>
                    <a:cubicBezTo>
                      <a:pt x="9" y="5"/>
                      <a:pt x="7" y="3"/>
                      <a:pt x="5" y="0"/>
                    </a:cubicBezTo>
                    <a:cubicBezTo>
                      <a:pt x="0" y="2"/>
                      <a:pt x="0" y="6"/>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6" name="Freeform 566">
                <a:extLst>
                  <a:ext uri="{FF2B5EF4-FFF2-40B4-BE49-F238E27FC236}">
                    <a16:creationId xmlns:a16="http://schemas.microsoft.com/office/drawing/2014/main" id="{2102C50D-2AAF-4A30-ABFF-ED2C1E00B05C}"/>
                  </a:ext>
                </a:extLst>
              </p:cNvPr>
              <p:cNvSpPr>
                <a:spLocks/>
              </p:cNvSpPr>
              <p:nvPr/>
            </p:nvSpPr>
            <p:spPr bwMode="auto">
              <a:xfrm rot="16200000">
                <a:off x="3610617" y="4155141"/>
                <a:ext cx="60335" cy="55695"/>
              </a:xfrm>
              <a:custGeom>
                <a:avLst/>
                <a:gdLst>
                  <a:gd name="T0" fmla="*/ 6 w 11"/>
                  <a:gd name="T1" fmla="*/ 0 h 10"/>
                  <a:gd name="T2" fmla="*/ 2 w 11"/>
                  <a:gd name="T3" fmla="*/ 7 h 10"/>
                  <a:gd name="T4" fmla="*/ 11 w 11"/>
                  <a:gd name="T5" fmla="*/ 5 h 10"/>
                  <a:gd name="T6" fmla="*/ 6 w 11"/>
                  <a:gd name="T7" fmla="*/ 0 h 10"/>
                </a:gdLst>
                <a:ahLst/>
                <a:cxnLst>
                  <a:cxn ang="0">
                    <a:pos x="T0" y="T1"/>
                  </a:cxn>
                  <a:cxn ang="0">
                    <a:pos x="T2" y="T3"/>
                  </a:cxn>
                  <a:cxn ang="0">
                    <a:pos x="T4" y="T5"/>
                  </a:cxn>
                  <a:cxn ang="0">
                    <a:pos x="T6" y="T7"/>
                  </a:cxn>
                </a:cxnLst>
                <a:rect l="0" t="0" r="r" b="b"/>
                <a:pathLst>
                  <a:path w="11" h="10">
                    <a:moveTo>
                      <a:pt x="6" y="0"/>
                    </a:moveTo>
                    <a:cubicBezTo>
                      <a:pt x="1" y="1"/>
                      <a:pt x="0" y="4"/>
                      <a:pt x="2" y="7"/>
                    </a:cubicBezTo>
                    <a:cubicBezTo>
                      <a:pt x="5" y="10"/>
                      <a:pt x="9" y="8"/>
                      <a:pt x="11" y="5"/>
                    </a:cubicBezTo>
                    <a:cubicBezTo>
                      <a:pt x="10" y="1"/>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7" name="Freeform 567">
                <a:extLst>
                  <a:ext uri="{FF2B5EF4-FFF2-40B4-BE49-F238E27FC236}">
                    <a16:creationId xmlns:a16="http://schemas.microsoft.com/office/drawing/2014/main" id="{6E8C052B-38AF-496F-BF8E-29E6DECF911A}"/>
                  </a:ext>
                </a:extLst>
              </p:cNvPr>
              <p:cNvSpPr>
                <a:spLocks/>
              </p:cNvSpPr>
              <p:nvPr/>
            </p:nvSpPr>
            <p:spPr bwMode="auto">
              <a:xfrm rot="16200000">
                <a:off x="3295014" y="4438250"/>
                <a:ext cx="76579" cy="109069"/>
              </a:xfrm>
              <a:custGeom>
                <a:avLst/>
                <a:gdLst>
                  <a:gd name="T0" fmla="*/ 0 w 14"/>
                  <a:gd name="T1" fmla="*/ 10 h 20"/>
                  <a:gd name="T2" fmla="*/ 5 w 14"/>
                  <a:gd name="T3" fmla="*/ 20 h 20"/>
                  <a:gd name="T4" fmla="*/ 0 w 14"/>
                  <a:gd name="T5" fmla="*/ 10 h 20"/>
                </a:gdLst>
                <a:ahLst/>
                <a:cxnLst>
                  <a:cxn ang="0">
                    <a:pos x="T0" y="T1"/>
                  </a:cxn>
                  <a:cxn ang="0">
                    <a:pos x="T2" y="T3"/>
                  </a:cxn>
                  <a:cxn ang="0">
                    <a:pos x="T4" y="T5"/>
                  </a:cxn>
                </a:cxnLst>
                <a:rect l="0" t="0" r="r" b="b"/>
                <a:pathLst>
                  <a:path w="14" h="20">
                    <a:moveTo>
                      <a:pt x="0" y="10"/>
                    </a:moveTo>
                    <a:cubicBezTo>
                      <a:pt x="1" y="14"/>
                      <a:pt x="1" y="16"/>
                      <a:pt x="5" y="20"/>
                    </a:cubicBezTo>
                    <a:cubicBezTo>
                      <a:pt x="14" y="20"/>
                      <a:pt x="11" y="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8" name="Freeform 568">
                <a:extLst>
                  <a:ext uri="{FF2B5EF4-FFF2-40B4-BE49-F238E27FC236}">
                    <a16:creationId xmlns:a16="http://schemas.microsoft.com/office/drawing/2014/main" id="{BFAF8198-DDCA-48A6-951C-8D3D15074951}"/>
                  </a:ext>
                </a:extLst>
              </p:cNvPr>
              <p:cNvSpPr>
                <a:spLocks/>
              </p:cNvSpPr>
              <p:nvPr/>
            </p:nvSpPr>
            <p:spPr bwMode="auto">
              <a:xfrm rot="16200000">
                <a:off x="3464418" y="4445212"/>
                <a:ext cx="67297" cy="53374"/>
              </a:xfrm>
              <a:custGeom>
                <a:avLst/>
                <a:gdLst>
                  <a:gd name="T0" fmla="*/ 7 w 12"/>
                  <a:gd name="T1" fmla="*/ 0 h 10"/>
                  <a:gd name="T2" fmla="*/ 6 w 12"/>
                  <a:gd name="T3" fmla="*/ 10 h 10"/>
                  <a:gd name="T4" fmla="*/ 7 w 12"/>
                  <a:gd name="T5" fmla="*/ 0 h 10"/>
                </a:gdLst>
                <a:ahLst/>
                <a:cxnLst>
                  <a:cxn ang="0">
                    <a:pos x="T0" y="T1"/>
                  </a:cxn>
                  <a:cxn ang="0">
                    <a:pos x="T2" y="T3"/>
                  </a:cxn>
                  <a:cxn ang="0">
                    <a:pos x="T4" y="T5"/>
                  </a:cxn>
                </a:cxnLst>
                <a:rect l="0" t="0" r="r" b="b"/>
                <a:pathLst>
                  <a:path w="12" h="10">
                    <a:moveTo>
                      <a:pt x="7" y="0"/>
                    </a:moveTo>
                    <a:cubicBezTo>
                      <a:pt x="0" y="3"/>
                      <a:pt x="1" y="8"/>
                      <a:pt x="6" y="10"/>
                    </a:cubicBezTo>
                    <a:cubicBezTo>
                      <a:pt x="12"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9" name="Freeform 570">
                <a:extLst>
                  <a:ext uri="{FF2B5EF4-FFF2-40B4-BE49-F238E27FC236}">
                    <a16:creationId xmlns:a16="http://schemas.microsoft.com/office/drawing/2014/main" id="{FBE5C0DB-1D7F-43BF-B45F-C2247F7059D7}"/>
                  </a:ext>
                </a:extLst>
              </p:cNvPr>
              <p:cNvSpPr>
                <a:spLocks/>
              </p:cNvSpPr>
              <p:nvPr/>
            </p:nvSpPr>
            <p:spPr bwMode="auto">
              <a:xfrm rot="16200000">
                <a:off x="3261366" y="4713237"/>
                <a:ext cx="116028" cy="104427"/>
              </a:xfrm>
              <a:custGeom>
                <a:avLst/>
                <a:gdLst>
                  <a:gd name="T0" fmla="*/ 11 w 21"/>
                  <a:gd name="T1" fmla="*/ 0 h 19"/>
                  <a:gd name="T2" fmla="*/ 13 w 21"/>
                  <a:gd name="T3" fmla="*/ 19 h 19"/>
                  <a:gd name="T4" fmla="*/ 11 w 21"/>
                  <a:gd name="T5" fmla="*/ 0 h 19"/>
                </a:gdLst>
                <a:ahLst/>
                <a:cxnLst>
                  <a:cxn ang="0">
                    <a:pos x="T0" y="T1"/>
                  </a:cxn>
                  <a:cxn ang="0">
                    <a:pos x="T2" y="T3"/>
                  </a:cxn>
                  <a:cxn ang="0">
                    <a:pos x="T4" y="T5"/>
                  </a:cxn>
                </a:cxnLst>
                <a:rect l="0" t="0" r="r" b="b"/>
                <a:pathLst>
                  <a:path w="21" h="19">
                    <a:moveTo>
                      <a:pt x="11" y="0"/>
                    </a:moveTo>
                    <a:cubicBezTo>
                      <a:pt x="0" y="5"/>
                      <a:pt x="5" y="16"/>
                      <a:pt x="13" y="19"/>
                    </a:cubicBezTo>
                    <a:cubicBezTo>
                      <a:pt x="20" y="13"/>
                      <a:pt x="21" y="3"/>
                      <a:pt x="1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0" name="Freeform 571">
                <a:extLst>
                  <a:ext uri="{FF2B5EF4-FFF2-40B4-BE49-F238E27FC236}">
                    <a16:creationId xmlns:a16="http://schemas.microsoft.com/office/drawing/2014/main" id="{1FCAC41A-BE71-468C-9803-4DC9C03E235B}"/>
                  </a:ext>
                </a:extLst>
              </p:cNvPr>
              <p:cNvSpPr>
                <a:spLocks/>
              </p:cNvSpPr>
              <p:nvPr/>
            </p:nvSpPr>
            <p:spPr bwMode="auto">
              <a:xfrm rot="16200000">
                <a:off x="3912296" y="5055522"/>
                <a:ext cx="55694" cy="51053"/>
              </a:xfrm>
              <a:custGeom>
                <a:avLst/>
                <a:gdLst>
                  <a:gd name="T0" fmla="*/ 5 w 10"/>
                  <a:gd name="T1" fmla="*/ 0 h 9"/>
                  <a:gd name="T2" fmla="*/ 0 w 10"/>
                  <a:gd name="T3" fmla="*/ 3 h 9"/>
                  <a:gd name="T4" fmla="*/ 9 w 10"/>
                  <a:gd name="T5" fmla="*/ 7 h 9"/>
                  <a:gd name="T6" fmla="*/ 5 w 10"/>
                  <a:gd name="T7" fmla="*/ 0 h 9"/>
                </a:gdLst>
                <a:ahLst/>
                <a:cxnLst>
                  <a:cxn ang="0">
                    <a:pos x="T0" y="T1"/>
                  </a:cxn>
                  <a:cxn ang="0">
                    <a:pos x="T2" y="T3"/>
                  </a:cxn>
                  <a:cxn ang="0">
                    <a:pos x="T4" y="T5"/>
                  </a:cxn>
                  <a:cxn ang="0">
                    <a:pos x="T6" y="T7"/>
                  </a:cxn>
                </a:cxnLst>
                <a:rect l="0" t="0" r="r" b="b"/>
                <a:pathLst>
                  <a:path w="10" h="9">
                    <a:moveTo>
                      <a:pt x="5" y="0"/>
                    </a:moveTo>
                    <a:cubicBezTo>
                      <a:pt x="3" y="1"/>
                      <a:pt x="2" y="2"/>
                      <a:pt x="0" y="3"/>
                    </a:cubicBezTo>
                    <a:cubicBezTo>
                      <a:pt x="3" y="6"/>
                      <a:pt x="5" y="9"/>
                      <a:pt x="9" y="7"/>
                    </a:cubicBezTo>
                    <a:cubicBezTo>
                      <a:pt x="10" y="4"/>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1" name="Freeform 572">
                <a:extLst>
                  <a:ext uri="{FF2B5EF4-FFF2-40B4-BE49-F238E27FC236}">
                    <a16:creationId xmlns:a16="http://schemas.microsoft.com/office/drawing/2014/main" id="{11311453-9691-4B25-8BF5-25666928F6B3}"/>
                  </a:ext>
                </a:extLst>
              </p:cNvPr>
              <p:cNvSpPr>
                <a:spLocks/>
              </p:cNvSpPr>
              <p:nvPr/>
            </p:nvSpPr>
            <p:spPr bwMode="auto">
              <a:xfrm rot="16200000">
                <a:off x="3431930" y="4691193"/>
                <a:ext cx="32488" cy="32488"/>
              </a:xfrm>
              <a:custGeom>
                <a:avLst/>
                <a:gdLst>
                  <a:gd name="T0" fmla="*/ 0 w 6"/>
                  <a:gd name="T1" fmla="*/ 3 h 6"/>
                  <a:gd name="T2" fmla="*/ 3 w 6"/>
                  <a:gd name="T3" fmla="*/ 6 h 6"/>
                  <a:gd name="T4" fmla="*/ 4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5"/>
                      <a:pt x="2" y="6"/>
                      <a:pt x="3" y="6"/>
                    </a:cubicBezTo>
                    <a:cubicBezTo>
                      <a:pt x="6" y="5"/>
                      <a:pt x="6" y="3"/>
                      <a:pt x="4" y="0"/>
                    </a:cubicBezTo>
                    <a:cubicBezTo>
                      <a:pt x="3"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2" name="Freeform 573">
                <a:extLst>
                  <a:ext uri="{FF2B5EF4-FFF2-40B4-BE49-F238E27FC236}">
                    <a16:creationId xmlns:a16="http://schemas.microsoft.com/office/drawing/2014/main" id="{869A57C1-1440-40E6-810D-025107DE0404}"/>
                  </a:ext>
                </a:extLst>
              </p:cNvPr>
              <p:cNvSpPr>
                <a:spLocks/>
              </p:cNvSpPr>
              <p:nvPr/>
            </p:nvSpPr>
            <p:spPr bwMode="auto">
              <a:xfrm rot="16200000">
                <a:off x="2612756" y="3345262"/>
                <a:ext cx="60335" cy="60336"/>
              </a:xfrm>
              <a:custGeom>
                <a:avLst/>
                <a:gdLst>
                  <a:gd name="T0" fmla="*/ 0 w 11"/>
                  <a:gd name="T1" fmla="*/ 5 h 11"/>
                  <a:gd name="T2" fmla="*/ 5 w 11"/>
                  <a:gd name="T3" fmla="*/ 11 h 11"/>
                  <a:gd name="T4" fmla="*/ 9 w 11"/>
                  <a:gd name="T5" fmla="*/ 2 h 11"/>
                  <a:gd name="T6" fmla="*/ 0 w 11"/>
                  <a:gd name="T7" fmla="*/ 5 h 11"/>
                </a:gdLst>
                <a:ahLst/>
                <a:cxnLst>
                  <a:cxn ang="0">
                    <a:pos x="T0" y="T1"/>
                  </a:cxn>
                  <a:cxn ang="0">
                    <a:pos x="T2" y="T3"/>
                  </a:cxn>
                  <a:cxn ang="0">
                    <a:pos x="T4" y="T5"/>
                  </a:cxn>
                  <a:cxn ang="0">
                    <a:pos x="T6" y="T7"/>
                  </a:cxn>
                </a:cxnLst>
                <a:rect l="0" t="0" r="r" b="b"/>
                <a:pathLst>
                  <a:path w="11" h="11">
                    <a:moveTo>
                      <a:pt x="0" y="5"/>
                    </a:moveTo>
                    <a:cubicBezTo>
                      <a:pt x="1" y="7"/>
                      <a:pt x="3" y="11"/>
                      <a:pt x="5" y="11"/>
                    </a:cubicBezTo>
                    <a:cubicBezTo>
                      <a:pt x="11" y="9"/>
                      <a:pt x="8" y="5"/>
                      <a:pt x="9" y="2"/>
                    </a:cubicBezTo>
                    <a:cubicBezTo>
                      <a:pt x="6" y="0"/>
                      <a:pt x="2" y="1"/>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3" name="Freeform 574">
                <a:extLst>
                  <a:ext uri="{FF2B5EF4-FFF2-40B4-BE49-F238E27FC236}">
                    <a16:creationId xmlns:a16="http://schemas.microsoft.com/office/drawing/2014/main" id="{FA62608D-C833-40EB-9C86-E283030DD574}"/>
                  </a:ext>
                </a:extLst>
              </p:cNvPr>
              <p:cNvSpPr>
                <a:spLocks/>
              </p:cNvSpPr>
              <p:nvPr/>
            </p:nvSpPr>
            <p:spPr bwMode="auto">
              <a:xfrm rot="16200000">
                <a:off x="3174342" y="3356865"/>
                <a:ext cx="44091" cy="44092"/>
              </a:xfrm>
              <a:custGeom>
                <a:avLst/>
                <a:gdLst>
                  <a:gd name="T0" fmla="*/ 3 w 8"/>
                  <a:gd name="T1" fmla="*/ 0 h 8"/>
                  <a:gd name="T2" fmla="*/ 1 w 8"/>
                  <a:gd name="T3" fmla="*/ 8 h 8"/>
                  <a:gd name="T4" fmla="*/ 7 w 8"/>
                  <a:gd name="T5" fmla="*/ 7 h 8"/>
                  <a:gd name="T6" fmla="*/ 3 w 8"/>
                  <a:gd name="T7" fmla="*/ 0 h 8"/>
                </a:gdLst>
                <a:ahLst/>
                <a:cxnLst>
                  <a:cxn ang="0">
                    <a:pos x="T0" y="T1"/>
                  </a:cxn>
                  <a:cxn ang="0">
                    <a:pos x="T2" y="T3"/>
                  </a:cxn>
                  <a:cxn ang="0">
                    <a:pos x="T4" y="T5"/>
                  </a:cxn>
                  <a:cxn ang="0">
                    <a:pos x="T6" y="T7"/>
                  </a:cxn>
                </a:cxnLst>
                <a:rect l="0" t="0" r="r" b="b"/>
                <a:pathLst>
                  <a:path w="8" h="8">
                    <a:moveTo>
                      <a:pt x="3" y="0"/>
                    </a:moveTo>
                    <a:cubicBezTo>
                      <a:pt x="0" y="2"/>
                      <a:pt x="1" y="5"/>
                      <a:pt x="1" y="8"/>
                    </a:cubicBezTo>
                    <a:cubicBezTo>
                      <a:pt x="3" y="7"/>
                      <a:pt x="5" y="8"/>
                      <a:pt x="7" y="7"/>
                    </a:cubicBezTo>
                    <a:cubicBezTo>
                      <a:pt x="8" y="4"/>
                      <a:pt x="6"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4" name="Freeform 575">
                <a:extLst>
                  <a:ext uri="{FF2B5EF4-FFF2-40B4-BE49-F238E27FC236}">
                    <a16:creationId xmlns:a16="http://schemas.microsoft.com/office/drawing/2014/main" id="{CE2400A5-80CF-4A72-9CA3-86FD6D0C7D35}"/>
                  </a:ext>
                </a:extLst>
              </p:cNvPr>
              <p:cNvSpPr>
                <a:spLocks/>
              </p:cNvSpPr>
              <p:nvPr/>
            </p:nvSpPr>
            <p:spPr bwMode="auto">
              <a:xfrm rot="16200000">
                <a:off x="2127749" y="3781528"/>
                <a:ext cx="104426" cy="164763"/>
              </a:xfrm>
              <a:custGeom>
                <a:avLst/>
                <a:gdLst>
                  <a:gd name="T0" fmla="*/ 3 w 19"/>
                  <a:gd name="T1" fmla="*/ 28 h 30"/>
                  <a:gd name="T2" fmla="*/ 9 w 19"/>
                  <a:gd name="T3" fmla="*/ 30 h 30"/>
                  <a:gd name="T4" fmla="*/ 15 w 19"/>
                  <a:gd name="T5" fmla="*/ 0 h 30"/>
                  <a:gd name="T6" fmla="*/ 3 w 19"/>
                  <a:gd name="T7" fmla="*/ 28 h 30"/>
                </a:gdLst>
                <a:ahLst/>
                <a:cxnLst>
                  <a:cxn ang="0">
                    <a:pos x="T0" y="T1"/>
                  </a:cxn>
                  <a:cxn ang="0">
                    <a:pos x="T2" y="T3"/>
                  </a:cxn>
                  <a:cxn ang="0">
                    <a:pos x="T4" y="T5"/>
                  </a:cxn>
                  <a:cxn ang="0">
                    <a:pos x="T6" y="T7"/>
                  </a:cxn>
                </a:cxnLst>
                <a:rect l="0" t="0" r="r" b="b"/>
                <a:pathLst>
                  <a:path w="19" h="30">
                    <a:moveTo>
                      <a:pt x="3" y="28"/>
                    </a:moveTo>
                    <a:cubicBezTo>
                      <a:pt x="6" y="28"/>
                      <a:pt x="7" y="30"/>
                      <a:pt x="9" y="30"/>
                    </a:cubicBezTo>
                    <a:cubicBezTo>
                      <a:pt x="17" y="21"/>
                      <a:pt x="19" y="14"/>
                      <a:pt x="15" y="0"/>
                    </a:cubicBezTo>
                    <a:cubicBezTo>
                      <a:pt x="0" y="0"/>
                      <a:pt x="6" y="19"/>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5" name="Freeform 576">
                <a:extLst>
                  <a:ext uri="{FF2B5EF4-FFF2-40B4-BE49-F238E27FC236}">
                    <a16:creationId xmlns:a16="http://schemas.microsoft.com/office/drawing/2014/main" id="{73C6653B-9BE9-4574-9166-2206E15F965B}"/>
                  </a:ext>
                </a:extLst>
              </p:cNvPr>
              <p:cNvSpPr>
                <a:spLocks/>
              </p:cNvSpPr>
              <p:nvPr/>
            </p:nvSpPr>
            <p:spPr bwMode="auto">
              <a:xfrm rot="16200000">
                <a:off x="3517792" y="3326697"/>
                <a:ext cx="60335" cy="55695"/>
              </a:xfrm>
              <a:custGeom>
                <a:avLst/>
                <a:gdLst>
                  <a:gd name="T0" fmla="*/ 2 w 11"/>
                  <a:gd name="T1" fmla="*/ 9 h 10"/>
                  <a:gd name="T2" fmla="*/ 10 w 11"/>
                  <a:gd name="T3" fmla="*/ 7 h 10"/>
                  <a:gd name="T4" fmla="*/ 8 w 11"/>
                  <a:gd name="T5" fmla="*/ 0 h 10"/>
                  <a:gd name="T6" fmla="*/ 2 w 11"/>
                  <a:gd name="T7" fmla="*/ 9 h 10"/>
                </a:gdLst>
                <a:ahLst/>
                <a:cxnLst>
                  <a:cxn ang="0">
                    <a:pos x="T0" y="T1"/>
                  </a:cxn>
                  <a:cxn ang="0">
                    <a:pos x="T2" y="T3"/>
                  </a:cxn>
                  <a:cxn ang="0">
                    <a:pos x="T4" y="T5"/>
                  </a:cxn>
                  <a:cxn ang="0">
                    <a:pos x="T6" y="T7"/>
                  </a:cxn>
                </a:cxnLst>
                <a:rect l="0" t="0" r="r" b="b"/>
                <a:pathLst>
                  <a:path w="11" h="10">
                    <a:moveTo>
                      <a:pt x="2" y="9"/>
                    </a:moveTo>
                    <a:cubicBezTo>
                      <a:pt x="5" y="8"/>
                      <a:pt x="7" y="10"/>
                      <a:pt x="10" y="7"/>
                    </a:cubicBezTo>
                    <a:cubicBezTo>
                      <a:pt x="9" y="5"/>
                      <a:pt x="11" y="3"/>
                      <a:pt x="8" y="0"/>
                    </a:cubicBezTo>
                    <a:cubicBezTo>
                      <a:pt x="3" y="0"/>
                      <a:pt x="0" y="5"/>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6" name="Freeform 577">
                <a:extLst>
                  <a:ext uri="{FF2B5EF4-FFF2-40B4-BE49-F238E27FC236}">
                    <a16:creationId xmlns:a16="http://schemas.microsoft.com/office/drawing/2014/main" id="{1017DC12-213B-47A8-9FB7-1C294BF72CAA}"/>
                  </a:ext>
                </a:extLst>
              </p:cNvPr>
              <p:cNvSpPr>
                <a:spLocks/>
              </p:cNvSpPr>
              <p:nvPr/>
            </p:nvSpPr>
            <p:spPr bwMode="auto">
              <a:xfrm rot="16200000">
                <a:off x="3231198" y="3562235"/>
                <a:ext cx="88182" cy="127633"/>
              </a:xfrm>
              <a:custGeom>
                <a:avLst/>
                <a:gdLst>
                  <a:gd name="T0" fmla="*/ 10 w 16"/>
                  <a:gd name="T1" fmla="*/ 0 h 23"/>
                  <a:gd name="T2" fmla="*/ 1 w 16"/>
                  <a:gd name="T3" fmla="*/ 21 h 23"/>
                  <a:gd name="T4" fmla="*/ 15 w 16"/>
                  <a:gd name="T5" fmla="*/ 13 h 23"/>
                  <a:gd name="T6" fmla="*/ 10 w 16"/>
                  <a:gd name="T7" fmla="*/ 0 h 23"/>
                </a:gdLst>
                <a:ahLst/>
                <a:cxnLst>
                  <a:cxn ang="0">
                    <a:pos x="T0" y="T1"/>
                  </a:cxn>
                  <a:cxn ang="0">
                    <a:pos x="T2" y="T3"/>
                  </a:cxn>
                  <a:cxn ang="0">
                    <a:pos x="T4" y="T5"/>
                  </a:cxn>
                  <a:cxn ang="0">
                    <a:pos x="T6" y="T7"/>
                  </a:cxn>
                </a:cxnLst>
                <a:rect l="0" t="0" r="r" b="b"/>
                <a:pathLst>
                  <a:path w="16" h="23">
                    <a:moveTo>
                      <a:pt x="10" y="0"/>
                    </a:moveTo>
                    <a:cubicBezTo>
                      <a:pt x="0" y="5"/>
                      <a:pt x="8" y="15"/>
                      <a:pt x="1" y="21"/>
                    </a:cubicBezTo>
                    <a:cubicBezTo>
                      <a:pt x="9" y="23"/>
                      <a:pt x="5" y="14"/>
                      <a:pt x="15" y="13"/>
                    </a:cubicBezTo>
                    <a:cubicBezTo>
                      <a:pt x="16"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7" name="Freeform 578">
                <a:extLst>
                  <a:ext uri="{FF2B5EF4-FFF2-40B4-BE49-F238E27FC236}">
                    <a16:creationId xmlns:a16="http://schemas.microsoft.com/office/drawing/2014/main" id="{9AFE07D8-A7F8-4814-A429-D47516457015}"/>
                  </a:ext>
                </a:extLst>
              </p:cNvPr>
              <p:cNvSpPr>
                <a:spLocks/>
              </p:cNvSpPr>
              <p:nvPr/>
            </p:nvSpPr>
            <p:spPr bwMode="auto">
              <a:xfrm rot="16200000">
                <a:off x="2572145" y="4003144"/>
                <a:ext cx="60335" cy="44092"/>
              </a:xfrm>
              <a:custGeom>
                <a:avLst/>
                <a:gdLst>
                  <a:gd name="T0" fmla="*/ 5 w 11"/>
                  <a:gd name="T1" fmla="*/ 0 h 8"/>
                  <a:gd name="T2" fmla="*/ 10 w 11"/>
                  <a:gd name="T3" fmla="*/ 6 h 8"/>
                  <a:gd name="T4" fmla="*/ 5 w 11"/>
                  <a:gd name="T5" fmla="*/ 0 h 8"/>
                </a:gdLst>
                <a:ahLst/>
                <a:cxnLst>
                  <a:cxn ang="0">
                    <a:pos x="T0" y="T1"/>
                  </a:cxn>
                  <a:cxn ang="0">
                    <a:pos x="T2" y="T3"/>
                  </a:cxn>
                  <a:cxn ang="0">
                    <a:pos x="T4" y="T5"/>
                  </a:cxn>
                </a:cxnLst>
                <a:rect l="0" t="0" r="r" b="b"/>
                <a:pathLst>
                  <a:path w="11" h="8">
                    <a:moveTo>
                      <a:pt x="5" y="0"/>
                    </a:moveTo>
                    <a:cubicBezTo>
                      <a:pt x="0" y="4"/>
                      <a:pt x="5" y="8"/>
                      <a:pt x="10" y="6"/>
                    </a:cubicBezTo>
                    <a:cubicBezTo>
                      <a:pt x="11" y="2"/>
                      <a:pt x="7"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8" name="Freeform 579">
                <a:extLst>
                  <a:ext uri="{FF2B5EF4-FFF2-40B4-BE49-F238E27FC236}">
                    <a16:creationId xmlns:a16="http://schemas.microsoft.com/office/drawing/2014/main" id="{5A0C6FA4-46E8-4212-B9B7-9DA6A5C17914}"/>
                  </a:ext>
                </a:extLst>
              </p:cNvPr>
              <p:cNvSpPr>
                <a:spLocks/>
              </p:cNvSpPr>
              <p:nvPr/>
            </p:nvSpPr>
            <p:spPr bwMode="auto">
              <a:xfrm rot="16200000">
                <a:off x="3176663" y="3693348"/>
                <a:ext cx="44091" cy="39450"/>
              </a:xfrm>
              <a:custGeom>
                <a:avLst/>
                <a:gdLst>
                  <a:gd name="T0" fmla="*/ 0 w 8"/>
                  <a:gd name="T1" fmla="*/ 2 h 7"/>
                  <a:gd name="T2" fmla="*/ 8 w 8"/>
                  <a:gd name="T3" fmla="*/ 5 h 7"/>
                  <a:gd name="T4" fmla="*/ 6 w 8"/>
                  <a:gd name="T5" fmla="*/ 0 h 7"/>
                  <a:gd name="T6" fmla="*/ 0 w 8"/>
                  <a:gd name="T7" fmla="*/ 2 h 7"/>
                </a:gdLst>
                <a:ahLst/>
                <a:cxnLst>
                  <a:cxn ang="0">
                    <a:pos x="T0" y="T1"/>
                  </a:cxn>
                  <a:cxn ang="0">
                    <a:pos x="T2" y="T3"/>
                  </a:cxn>
                  <a:cxn ang="0">
                    <a:pos x="T4" y="T5"/>
                  </a:cxn>
                  <a:cxn ang="0">
                    <a:pos x="T6" y="T7"/>
                  </a:cxn>
                </a:cxnLst>
                <a:rect l="0" t="0" r="r" b="b"/>
                <a:pathLst>
                  <a:path w="8" h="7">
                    <a:moveTo>
                      <a:pt x="0" y="2"/>
                    </a:moveTo>
                    <a:cubicBezTo>
                      <a:pt x="2" y="6"/>
                      <a:pt x="5" y="7"/>
                      <a:pt x="8" y="5"/>
                    </a:cubicBezTo>
                    <a:cubicBezTo>
                      <a:pt x="7" y="3"/>
                      <a:pt x="8" y="2"/>
                      <a:pt x="6" y="0"/>
                    </a:cubicBezTo>
                    <a:cubicBezTo>
                      <a:pt x="4" y="0"/>
                      <a:pt x="3"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9" name="Freeform 580">
                <a:extLst>
                  <a:ext uri="{FF2B5EF4-FFF2-40B4-BE49-F238E27FC236}">
                    <a16:creationId xmlns:a16="http://schemas.microsoft.com/office/drawing/2014/main" id="{3A126305-B493-4FFE-989C-AE9B5276E35B}"/>
                  </a:ext>
                </a:extLst>
              </p:cNvPr>
              <p:cNvSpPr>
                <a:spLocks/>
              </p:cNvSpPr>
              <p:nvPr/>
            </p:nvSpPr>
            <p:spPr bwMode="auto">
              <a:xfrm rot="16200000">
                <a:off x="2564023" y="4059997"/>
                <a:ext cx="55694" cy="55695"/>
              </a:xfrm>
              <a:custGeom>
                <a:avLst/>
                <a:gdLst>
                  <a:gd name="T0" fmla="*/ 4 w 10"/>
                  <a:gd name="T1" fmla="*/ 10 h 10"/>
                  <a:gd name="T2" fmla="*/ 10 w 10"/>
                  <a:gd name="T3" fmla="*/ 8 h 10"/>
                  <a:gd name="T4" fmla="*/ 7 w 10"/>
                  <a:gd name="T5" fmla="*/ 0 h 10"/>
                  <a:gd name="T6" fmla="*/ 4 w 10"/>
                  <a:gd name="T7" fmla="*/ 10 h 10"/>
                </a:gdLst>
                <a:ahLst/>
                <a:cxnLst>
                  <a:cxn ang="0">
                    <a:pos x="T0" y="T1"/>
                  </a:cxn>
                  <a:cxn ang="0">
                    <a:pos x="T2" y="T3"/>
                  </a:cxn>
                  <a:cxn ang="0">
                    <a:pos x="T4" y="T5"/>
                  </a:cxn>
                  <a:cxn ang="0">
                    <a:pos x="T6" y="T7"/>
                  </a:cxn>
                </a:cxnLst>
                <a:rect l="0" t="0" r="r" b="b"/>
                <a:pathLst>
                  <a:path w="10" h="10">
                    <a:moveTo>
                      <a:pt x="4" y="10"/>
                    </a:moveTo>
                    <a:cubicBezTo>
                      <a:pt x="6" y="8"/>
                      <a:pt x="7" y="10"/>
                      <a:pt x="10" y="8"/>
                    </a:cubicBezTo>
                    <a:cubicBezTo>
                      <a:pt x="10" y="6"/>
                      <a:pt x="10" y="3"/>
                      <a:pt x="7" y="0"/>
                    </a:cubicBezTo>
                    <a:cubicBezTo>
                      <a:pt x="2" y="2"/>
                      <a:pt x="0" y="6"/>
                      <a:pt x="4"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0" name="Freeform 581">
                <a:extLst>
                  <a:ext uri="{FF2B5EF4-FFF2-40B4-BE49-F238E27FC236}">
                    <a16:creationId xmlns:a16="http://schemas.microsoft.com/office/drawing/2014/main" id="{1AE23CD6-DC78-4AAC-B84A-D1DB460B436A}"/>
                  </a:ext>
                </a:extLst>
              </p:cNvPr>
              <p:cNvSpPr>
                <a:spLocks/>
              </p:cNvSpPr>
              <p:nvPr/>
            </p:nvSpPr>
            <p:spPr bwMode="auto">
              <a:xfrm rot="16200000">
                <a:off x="2931839" y="3966015"/>
                <a:ext cx="39450" cy="27847"/>
              </a:xfrm>
              <a:custGeom>
                <a:avLst/>
                <a:gdLst>
                  <a:gd name="T0" fmla="*/ 0 w 7"/>
                  <a:gd name="T1" fmla="*/ 2 h 5"/>
                  <a:gd name="T2" fmla="*/ 7 w 7"/>
                  <a:gd name="T3" fmla="*/ 4 h 5"/>
                  <a:gd name="T4" fmla="*/ 0 w 7"/>
                  <a:gd name="T5" fmla="*/ 2 h 5"/>
                </a:gdLst>
                <a:ahLst/>
                <a:cxnLst>
                  <a:cxn ang="0">
                    <a:pos x="T0" y="T1"/>
                  </a:cxn>
                  <a:cxn ang="0">
                    <a:pos x="T2" y="T3"/>
                  </a:cxn>
                  <a:cxn ang="0">
                    <a:pos x="T4" y="T5"/>
                  </a:cxn>
                </a:cxnLst>
                <a:rect l="0" t="0" r="r" b="b"/>
                <a:pathLst>
                  <a:path w="7" h="5">
                    <a:moveTo>
                      <a:pt x="0" y="2"/>
                    </a:moveTo>
                    <a:cubicBezTo>
                      <a:pt x="2" y="4"/>
                      <a:pt x="4" y="5"/>
                      <a:pt x="7" y="4"/>
                    </a:cubicBezTo>
                    <a:cubicBezTo>
                      <a:pt x="5"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1" name="Freeform 582">
                <a:extLst>
                  <a:ext uri="{FF2B5EF4-FFF2-40B4-BE49-F238E27FC236}">
                    <a16:creationId xmlns:a16="http://schemas.microsoft.com/office/drawing/2014/main" id="{1FB66324-D3C2-4D90-9F61-34DDE831E8E7}"/>
                  </a:ext>
                </a:extLst>
              </p:cNvPr>
              <p:cNvSpPr>
                <a:spLocks/>
              </p:cNvSpPr>
              <p:nvPr/>
            </p:nvSpPr>
            <p:spPr bwMode="auto">
              <a:xfrm rot="16200000">
                <a:off x="3325182" y="3749041"/>
                <a:ext cx="76579" cy="95145"/>
              </a:xfrm>
              <a:custGeom>
                <a:avLst/>
                <a:gdLst>
                  <a:gd name="T0" fmla="*/ 14 w 14"/>
                  <a:gd name="T1" fmla="*/ 5 h 17"/>
                  <a:gd name="T2" fmla="*/ 6 w 14"/>
                  <a:gd name="T3" fmla="*/ 3 h 17"/>
                  <a:gd name="T4" fmla="*/ 5 w 14"/>
                  <a:gd name="T5" fmla="*/ 17 h 17"/>
                  <a:gd name="T6" fmla="*/ 11 w 14"/>
                  <a:gd name="T7" fmla="*/ 15 h 17"/>
                  <a:gd name="T8" fmla="*/ 14 w 14"/>
                  <a:gd name="T9" fmla="*/ 5 h 17"/>
                </a:gdLst>
                <a:ahLst/>
                <a:cxnLst>
                  <a:cxn ang="0">
                    <a:pos x="T0" y="T1"/>
                  </a:cxn>
                  <a:cxn ang="0">
                    <a:pos x="T2" y="T3"/>
                  </a:cxn>
                  <a:cxn ang="0">
                    <a:pos x="T4" y="T5"/>
                  </a:cxn>
                  <a:cxn ang="0">
                    <a:pos x="T6" y="T7"/>
                  </a:cxn>
                  <a:cxn ang="0">
                    <a:pos x="T8" y="T9"/>
                  </a:cxn>
                </a:cxnLst>
                <a:rect l="0" t="0" r="r" b="b"/>
                <a:pathLst>
                  <a:path w="14" h="17">
                    <a:moveTo>
                      <a:pt x="14" y="5"/>
                    </a:moveTo>
                    <a:cubicBezTo>
                      <a:pt x="12" y="0"/>
                      <a:pt x="9" y="0"/>
                      <a:pt x="6" y="3"/>
                    </a:cubicBezTo>
                    <a:cubicBezTo>
                      <a:pt x="9" y="10"/>
                      <a:pt x="0" y="9"/>
                      <a:pt x="5" y="17"/>
                    </a:cubicBezTo>
                    <a:cubicBezTo>
                      <a:pt x="7" y="17"/>
                      <a:pt x="9" y="17"/>
                      <a:pt x="11" y="15"/>
                    </a:cubicBezTo>
                    <a:cubicBezTo>
                      <a:pt x="11" y="11"/>
                      <a:pt x="6" y="7"/>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2" name="Freeform 583">
                <a:extLst>
                  <a:ext uri="{FF2B5EF4-FFF2-40B4-BE49-F238E27FC236}">
                    <a16:creationId xmlns:a16="http://schemas.microsoft.com/office/drawing/2014/main" id="{C077BBF5-114C-4D56-8699-93E5D3EEA9AE}"/>
                  </a:ext>
                </a:extLst>
              </p:cNvPr>
              <p:cNvSpPr>
                <a:spLocks/>
              </p:cNvSpPr>
              <p:nvPr/>
            </p:nvSpPr>
            <p:spPr bwMode="auto">
              <a:xfrm rot="16200000">
                <a:off x="2891228" y="4025189"/>
                <a:ext cx="44091" cy="48733"/>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3" name="Freeform 584">
                <a:extLst>
                  <a:ext uri="{FF2B5EF4-FFF2-40B4-BE49-F238E27FC236}">
                    <a16:creationId xmlns:a16="http://schemas.microsoft.com/office/drawing/2014/main" id="{4200DBE2-5B7A-4DBD-B7CC-D9D18934802D}"/>
                  </a:ext>
                </a:extLst>
              </p:cNvPr>
              <p:cNvSpPr>
                <a:spLocks/>
              </p:cNvSpPr>
              <p:nvPr/>
            </p:nvSpPr>
            <p:spPr bwMode="auto">
              <a:xfrm rot="16200000">
                <a:off x="3118648" y="3918443"/>
                <a:ext cx="39450" cy="25527"/>
              </a:xfrm>
              <a:custGeom>
                <a:avLst/>
                <a:gdLst>
                  <a:gd name="T0" fmla="*/ 6 w 7"/>
                  <a:gd name="T1" fmla="*/ 0 h 5"/>
                  <a:gd name="T2" fmla="*/ 0 w 7"/>
                  <a:gd name="T3" fmla="*/ 2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2" y="0"/>
                      <a:pt x="0" y="2"/>
                    </a:cubicBezTo>
                    <a:cubicBezTo>
                      <a:pt x="1" y="5"/>
                      <a:pt x="4" y="5"/>
                      <a:pt x="6" y="4"/>
                    </a:cubicBezTo>
                    <a:cubicBezTo>
                      <a:pt x="6" y="2"/>
                      <a:pt x="7"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4" name="Freeform 585">
                <a:extLst>
                  <a:ext uri="{FF2B5EF4-FFF2-40B4-BE49-F238E27FC236}">
                    <a16:creationId xmlns:a16="http://schemas.microsoft.com/office/drawing/2014/main" id="{3D3265A8-9403-44F3-A6D1-6A655637DA88}"/>
                  </a:ext>
                </a:extLst>
              </p:cNvPr>
              <p:cNvSpPr>
                <a:spLocks/>
              </p:cNvSpPr>
              <p:nvPr/>
            </p:nvSpPr>
            <p:spPr bwMode="auto">
              <a:xfrm rot="16200000">
                <a:off x="3303136" y="3826780"/>
                <a:ext cx="48732" cy="55695"/>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2" y="9"/>
                      <a:pt x="5" y="10"/>
                      <a:pt x="9" y="7"/>
                    </a:cubicBezTo>
                    <a:cubicBezTo>
                      <a:pt x="7" y="3"/>
                      <a:pt x="4"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5" name="Freeform 586">
                <a:extLst>
                  <a:ext uri="{FF2B5EF4-FFF2-40B4-BE49-F238E27FC236}">
                    <a16:creationId xmlns:a16="http://schemas.microsoft.com/office/drawing/2014/main" id="{DCD64D1C-D5BE-4549-BAC4-9F84AC1878C5}"/>
                  </a:ext>
                </a:extLst>
              </p:cNvPr>
              <p:cNvSpPr>
                <a:spLocks/>
              </p:cNvSpPr>
              <p:nvPr/>
            </p:nvSpPr>
            <p:spPr bwMode="auto">
              <a:xfrm rot="16200000">
                <a:off x="3230037" y="3909160"/>
                <a:ext cx="39450" cy="44092"/>
              </a:xfrm>
              <a:custGeom>
                <a:avLst/>
                <a:gdLst>
                  <a:gd name="T0" fmla="*/ 0 w 7"/>
                  <a:gd name="T1" fmla="*/ 4 h 8"/>
                  <a:gd name="T2" fmla="*/ 6 w 7"/>
                  <a:gd name="T3" fmla="*/ 3 h 8"/>
                  <a:gd name="T4" fmla="*/ 0 w 7"/>
                  <a:gd name="T5" fmla="*/ 4 h 8"/>
                </a:gdLst>
                <a:ahLst/>
                <a:cxnLst>
                  <a:cxn ang="0">
                    <a:pos x="T0" y="T1"/>
                  </a:cxn>
                  <a:cxn ang="0">
                    <a:pos x="T2" y="T3"/>
                  </a:cxn>
                  <a:cxn ang="0">
                    <a:pos x="T4" y="T5"/>
                  </a:cxn>
                </a:cxnLst>
                <a:rect l="0" t="0" r="r" b="b"/>
                <a:pathLst>
                  <a:path w="7" h="8">
                    <a:moveTo>
                      <a:pt x="0" y="4"/>
                    </a:moveTo>
                    <a:cubicBezTo>
                      <a:pt x="0" y="8"/>
                      <a:pt x="7" y="6"/>
                      <a:pt x="6" y="3"/>
                    </a:cubicBezTo>
                    <a:cubicBezTo>
                      <a:pt x="4" y="3"/>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6" name="Freeform 587">
                <a:extLst>
                  <a:ext uri="{FF2B5EF4-FFF2-40B4-BE49-F238E27FC236}">
                    <a16:creationId xmlns:a16="http://schemas.microsoft.com/office/drawing/2014/main" id="{89A19830-9A2D-49DB-A646-D36D3FE27E00}"/>
                  </a:ext>
                </a:extLst>
              </p:cNvPr>
              <p:cNvSpPr>
                <a:spLocks/>
              </p:cNvSpPr>
              <p:nvPr/>
            </p:nvSpPr>
            <p:spPr bwMode="auto">
              <a:xfrm rot="16200000">
                <a:off x="2598832" y="4375595"/>
                <a:ext cx="51053" cy="55695"/>
              </a:xfrm>
              <a:custGeom>
                <a:avLst/>
                <a:gdLst>
                  <a:gd name="T0" fmla="*/ 0 w 9"/>
                  <a:gd name="T1" fmla="*/ 3 h 10"/>
                  <a:gd name="T2" fmla="*/ 9 w 9"/>
                  <a:gd name="T3" fmla="*/ 6 h 10"/>
                  <a:gd name="T4" fmla="*/ 7 w 9"/>
                  <a:gd name="T5" fmla="*/ 1 h 10"/>
                  <a:gd name="T6" fmla="*/ 0 w 9"/>
                  <a:gd name="T7" fmla="*/ 3 h 10"/>
                </a:gdLst>
                <a:ahLst/>
                <a:cxnLst>
                  <a:cxn ang="0">
                    <a:pos x="T0" y="T1"/>
                  </a:cxn>
                  <a:cxn ang="0">
                    <a:pos x="T2" y="T3"/>
                  </a:cxn>
                  <a:cxn ang="0">
                    <a:pos x="T4" y="T5"/>
                  </a:cxn>
                  <a:cxn ang="0">
                    <a:pos x="T6" y="T7"/>
                  </a:cxn>
                </a:cxnLst>
                <a:rect l="0" t="0" r="r" b="b"/>
                <a:pathLst>
                  <a:path w="9" h="10">
                    <a:moveTo>
                      <a:pt x="0" y="3"/>
                    </a:moveTo>
                    <a:cubicBezTo>
                      <a:pt x="0" y="7"/>
                      <a:pt x="4" y="10"/>
                      <a:pt x="9" y="6"/>
                    </a:cubicBezTo>
                    <a:cubicBezTo>
                      <a:pt x="8" y="4"/>
                      <a:pt x="7" y="2"/>
                      <a:pt x="7" y="1"/>
                    </a:cubicBezTo>
                    <a:cubicBezTo>
                      <a:pt x="5" y="0"/>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7" name="Freeform 588">
                <a:extLst>
                  <a:ext uri="{FF2B5EF4-FFF2-40B4-BE49-F238E27FC236}">
                    <a16:creationId xmlns:a16="http://schemas.microsoft.com/office/drawing/2014/main" id="{368F99E2-1821-4CB8-88CD-903074B595F3}"/>
                  </a:ext>
                </a:extLst>
              </p:cNvPr>
              <p:cNvSpPr>
                <a:spLocks/>
              </p:cNvSpPr>
              <p:nvPr/>
            </p:nvSpPr>
            <p:spPr bwMode="auto">
              <a:xfrm rot="16200000">
                <a:off x="3399441" y="3955572"/>
                <a:ext cx="48732" cy="39450"/>
              </a:xfrm>
              <a:custGeom>
                <a:avLst/>
                <a:gdLst>
                  <a:gd name="T0" fmla="*/ 4 w 9"/>
                  <a:gd name="T1" fmla="*/ 0 h 7"/>
                  <a:gd name="T2" fmla="*/ 2 w 9"/>
                  <a:gd name="T3" fmla="*/ 7 h 7"/>
                  <a:gd name="T4" fmla="*/ 8 w 9"/>
                  <a:gd name="T5" fmla="*/ 2 h 7"/>
                  <a:gd name="T6" fmla="*/ 4 w 9"/>
                  <a:gd name="T7" fmla="*/ 0 h 7"/>
                </a:gdLst>
                <a:ahLst/>
                <a:cxnLst>
                  <a:cxn ang="0">
                    <a:pos x="T0" y="T1"/>
                  </a:cxn>
                  <a:cxn ang="0">
                    <a:pos x="T2" y="T3"/>
                  </a:cxn>
                  <a:cxn ang="0">
                    <a:pos x="T4" y="T5"/>
                  </a:cxn>
                  <a:cxn ang="0">
                    <a:pos x="T6" y="T7"/>
                  </a:cxn>
                </a:cxnLst>
                <a:rect l="0" t="0" r="r" b="b"/>
                <a:pathLst>
                  <a:path w="9" h="7">
                    <a:moveTo>
                      <a:pt x="4" y="0"/>
                    </a:moveTo>
                    <a:cubicBezTo>
                      <a:pt x="2" y="2"/>
                      <a:pt x="0" y="3"/>
                      <a:pt x="2" y="7"/>
                    </a:cubicBezTo>
                    <a:cubicBezTo>
                      <a:pt x="5" y="4"/>
                      <a:pt x="9" y="6"/>
                      <a:pt x="8" y="2"/>
                    </a:cubicBezTo>
                    <a:cubicBezTo>
                      <a:pt x="6" y="2"/>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8" name="Freeform 589">
                <a:extLst>
                  <a:ext uri="{FF2B5EF4-FFF2-40B4-BE49-F238E27FC236}">
                    <a16:creationId xmlns:a16="http://schemas.microsoft.com/office/drawing/2014/main" id="{9803D94F-1AED-4B17-BA4E-59C415AABE77}"/>
                  </a:ext>
                </a:extLst>
              </p:cNvPr>
              <p:cNvSpPr>
                <a:spLocks/>
              </p:cNvSpPr>
              <p:nvPr/>
            </p:nvSpPr>
            <p:spPr bwMode="auto">
              <a:xfrm rot="16200000">
                <a:off x="3073396" y="4193430"/>
                <a:ext cx="48732" cy="55695"/>
              </a:xfrm>
              <a:custGeom>
                <a:avLst/>
                <a:gdLst>
                  <a:gd name="T0" fmla="*/ 3 w 9"/>
                  <a:gd name="T1" fmla="*/ 10 h 10"/>
                  <a:gd name="T2" fmla="*/ 9 w 9"/>
                  <a:gd name="T3" fmla="*/ 7 h 10"/>
                  <a:gd name="T4" fmla="*/ 6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8"/>
                      <a:pt x="6" y="9"/>
                      <a:pt x="9" y="7"/>
                    </a:cubicBezTo>
                    <a:cubicBezTo>
                      <a:pt x="9" y="5"/>
                      <a:pt x="8" y="2"/>
                      <a:pt x="6" y="0"/>
                    </a:cubicBezTo>
                    <a:cubicBezTo>
                      <a:pt x="0"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9" name="Freeform 590">
                <a:extLst>
                  <a:ext uri="{FF2B5EF4-FFF2-40B4-BE49-F238E27FC236}">
                    <a16:creationId xmlns:a16="http://schemas.microsoft.com/office/drawing/2014/main" id="{17475EAE-F82B-4012-A0D1-AF9530E3DF53}"/>
                  </a:ext>
                </a:extLst>
              </p:cNvPr>
              <p:cNvSpPr>
                <a:spLocks/>
              </p:cNvSpPr>
              <p:nvPr/>
            </p:nvSpPr>
            <p:spPr bwMode="auto">
              <a:xfrm rot="16200000">
                <a:off x="2984053" y="4331504"/>
                <a:ext cx="64976" cy="60336"/>
              </a:xfrm>
              <a:custGeom>
                <a:avLst/>
                <a:gdLst>
                  <a:gd name="T0" fmla="*/ 6 w 12"/>
                  <a:gd name="T1" fmla="*/ 0 h 11"/>
                  <a:gd name="T2" fmla="*/ 2 w 12"/>
                  <a:gd name="T3" fmla="*/ 8 h 11"/>
                  <a:gd name="T4" fmla="*/ 12 w 12"/>
                  <a:gd name="T5" fmla="*/ 5 h 11"/>
                  <a:gd name="T6" fmla="*/ 6 w 12"/>
                  <a:gd name="T7" fmla="*/ 0 h 11"/>
                </a:gdLst>
                <a:ahLst/>
                <a:cxnLst>
                  <a:cxn ang="0">
                    <a:pos x="T0" y="T1"/>
                  </a:cxn>
                  <a:cxn ang="0">
                    <a:pos x="T2" y="T3"/>
                  </a:cxn>
                  <a:cxn ang="0">
                    <a:pos x="T4" y="T5"/>
                  </a:cxn>
                  <a:cxn ang="0">
                    <a:pos x="T6" y="T7"/>
                  </a:cxn>
                </a:cxnLst>
                <a:rect l="0" t="0" r="r" b="b"/>
                <a:pathLst>
                  <a:path w="12" h="11">
                    <a:moveTo>
                      <a:pt x="6" y="0"/>
                    </a:moveTo>
                    <a:cubicBezTo>
                      <a:pt x="2" y="2"/>
                      <a:pt x="0" y="4"/>
                      <a:pt x="2" y="8"/>
                    </a:cubicBezTo>
                    <a:cubicBezTo>
                      <a:pt x="5" y="11"/>
                      <a:pt x="10" y="8"/>
                      <a:pt x="12" y="5"/>
                    </a:cubicBezTo>
                    <a:cubicBezTo>
                      <a:pt x="10" y="1"/>
                      <a:pt x="8"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0" name="Freeform 591">
                <a:extLst>
                  <a:ext uri="{FF2B5EF4-FFF2-40B4-BE49-F238E27FC236}">
                    <a16:creationId xmlns:a16="http://schemas.microsoft.com/office/drawing/2014/main" id="{57E3D758-2F31-4885-A8A7-9A734EB54EB3}"/>
                  </a:ext>
                </a:extLst>
              </p:cNvPr>
              <p:cNvSpPr>
                <a:spLocks/>
              </p:cNvSpPr>
              <p:nvPr/>
            </p:nvSpPr>
            <p:spPr bwMode="auto">
              <a:xfrm rot="16200000">
                <a:off x="2673092" y="4619254"/>
                <a:ext cx="71938" cy="104427"/>
              </a:xfrm>
              <a:custGeom>
                <a:avLst/>
                <a:gdLst>
                  <a:gd name="T0" fmla="*/ 0 w 13"/>
                  <a:gd name="T1" fmla="*/ 9 h 19"/>
                  <a:gd name="T2" fmla="*/ 4 w 13"/>
                  <a:gd name="T3" fmla="*/ 19 h 19"/>
                  <a:gd name="T4" fmla="*/ 0 w 13"/>
                  <a:gd name="T5" fmla="*/ 9 h 19"/>
                </a:gdLst>
                <a:ahLst/>
                <a:cxnLst>
                  <a:cxn ang="0">
                    <a:pos x="T0" y="T1"/>
                  </a:cxn>
                  <a:cxn ang="0">
                    <a:pos x="T2" y="T3"/>
                  </a:cxn>
                  <a:cxn ang="0">
                    <a:pos x="T4" y="T5"/>
                  </a:cxn>
                </a:cxnLst>
                <a:rect l="0" t="0" r="r" b="b"/>
                <a:pathLst>
                  <a:path w="13" h="19">
                    <a:moveTo>
                      <a:pt x="0" y="9"/>
                    </a:moveTo>
                    <a:cubicBezTo>
                      <a:pt x="0" y="14"/>
                      <a:pt x="0" y="16"/>
                      <a:pt x="4" y="19"/>
                    </a:cubicBezTo>
                    <a:cubicBezTo>
                      <a:pt x="13" y="19"/>
                      <a:pt x="1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1" name="Freeform 592">
                <a:extLst>
                  <a:ext uri="{FF2B5EF4-FFF2-40B4-BE49-F238E27FC236}">
                    <a16:creationId xmlns:a16="http://schemas.microsoft.com/office/drawing/2014/main" id="{958FDF3E-3BD2-430B-91F2-5B87FDB99B96}"/>
                  </a:ext>
                </a:extLst>
              </p:cNvPr>
              <p:cNvSpPr>
                <a:spLocks/>
              </p:cNvSpPr>
              <p:nvPr/>
            </p:nvSpPr>
            <p:spPr bwMode="auto">
              <a:xfrm rot="16200000">
                <a:off x="2842496" y="4616934"/>
                <a:ext cx="64976" cy="60336"/>
              </a:xfrm>
              <a:custGeom>
                <a:avLst/>
                <a:gdLst>
                  <a:gd name="T0" fmla="*/ 7 w 12"/>
                  <a:gd name="T1" fmla="*/ 0 h 11"/>
                  <a:gd name="T2" fmla="*/ 6 w 12"/>
                  <a:gd name="T3" fmla="*/ 11 h 11"/>
                  <a:gd name="T4" fmla="*/ 7 w 12"/>
                  <a:gd name="T5" fmla="*/ 0 h 11"/>
                </a:gdLst>
                <a:ahLst/>
                <a:cxnLst>
                  <a:cxn ang="0">
                    <a:pos x="T0" y="T1"/>
                  </a:cxn>
                  <a:cxn ang="0">
                    <a:pos x="T2" y="T3"/>
                  </a:cxn>
                  <a:cxn ang="0">
                    <a:pos x="T4" y="T5"/>
                  </a:cxn>
                </a:cxnLst>
                <a:rect l="0" t="0" r="r" b="b"/>
                <a:pathLst>
                  <a:path w="12" h="11">
                    <a:moveTo>
                      <a:pt x="7" y="0"/>
                    </a:moveTo>
                    <a:cubicBezTo>
                      <a:pt x="0" y="4"/>
                      <a:pt x="1" y="8"/>
                      <a:pt x="6" y="11"/>
                    </a:cubicBezTo>
                    <a:cubicBezTo>
                      <a:pt x="11"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2" name="Freeform 593">
                <a:extLst>
                  <a:ext uri="{FF2B5EF4-FFF2-40B4-BE49-F238E27FC236}">
                    <a16:creationId xmlns:a16="http://schemas.microsoft.com/office/drawing/2014/main" id="{AC468FE8-920D-4EE8-A7FF-0948F569F481}"/>
                  </a:ext>
                </a:extLst>
              </p:cNvPr>
              <p:cNvSpPr>
                <a:spLocks/>
              </p:cNvSpPr>
              <p:nvPr/>
            </p:nvSpPr>
            <p:spPr bwMode="auto">
              <a:xfrm rot="16200000">
                <a:off x="3426129" y="4652903"/>
                <a:ext cx="99785" cy="88183"/>
              </a:xfrm>
              <a:custGeom>
                <a:avLst/>
                <a:gdLst>
                  <a:gd name="T0" fmla="*/ 0 w 18"/>
                  <a:gd name="T1" fmla="*/ 13 h 16"/>
                  <a:gd name="T2" fmla="*/ 3 w 18"/>
                  <a:gd name="T3" fmla="*/ 16 h 16"/>
                  <a:gd name="T4" fmla="*/ 0 w 18"/>
                  <a:gd name="T5" fmla="*/ 13 h 16"/>
                </a:gdLst>
                <a:ahLst/>
                <a:cxnLst>
                  <a:cxn ang="0">
                    <a:pos x="T0" y="T1"/>
                  </a:cxn>
                  <a:cxn ang="0">
                    <a:pos x="T2" y="T3"/>
                  </a:cxn>
                  <a:cxn ang="0">
                    <a:pos x="T4" y="T5"/>
                  </a:cxn>
                </a:cxnLst>
                <a:rect l="0" t="0" r="r" b="b"/>
                <a:pathLst>
                  <a:path w="18" h="16">
                    <a:moveTo>
                      <a:pt x="0" y="13"/>
                    </a:moveTo>
                    <a:cubicBezTo>
                      <a:pt x="1" y="13"/>
                      <a:pt x="2" y="14"/>
                      <a:pt x="3" y="16"/>
                    </a:cubicBezTo>
                    <a:cubicBezTo>
                      <a:pt x="18" y="14"/>
                      <a:pt x="0" y="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3" name="Freeform 594">
                <a:extLst>
                  <a:ext uri="{FF2B5EF4-FFF2-40B4-BE49-F238E27FC236}">
                    <a16:creationId xmlns:a16="http://schemas.microsoft.com/office/drawing/2014/main" id="{C4A31B72-DD1D-4DE3-9748-222048F5162E}"/>
                  </a:ext>
                </a:extLst>
              </p:cNvPr>
              <p:cNvSpPr>
                <a:spLocks/>
              </p:cNvSpPr>
              <p:nvPr/>
            </p:nvSpPr>
            <p:spPr bwMode="auto">
              <a:xfrm rot="16200000">
                <a:off x="3615258" y="3398634"/>
                <a:ext cx="136914" cy="164763"/>
              </a:xfrm>
              <a:custGeom>
                <a:avLst/>
                <a:gdLst>
                  <a:gd name="T0" fmla="*/ 5 w 25"/>
                  <a:gd name="T1" fmla="*/ 12 h 30"/>
                  <a:gd name="T2" fmla="*/ 3 w 25"/>
                  <a:gd name="T3" fmla="*/ 27 h 30"/>
                  <a:gd name="T4" fmla="*/ 6 w 25"/>
                  <a:gd name="T5" fmla="*/ 30 h 30"/>
                  <a:gd name="T6" fmla="*/ 12 w 25"/>
                  <a:gd name="T7" fmla="*/ 21 h 30"/>
                  <a:gd name="T8" fmla="*/ 5 w 25"/>
                  <a:gd name="T9" fmla="*/ 12 h 30"/>
                </a:gdLst>
                <a:ahLst/>
                <a:cxnLst>
                  <a:cxn ang="0">
                    <a:pos x="T0" y="T1"/>
                  </a:cxn>
                  <a:cxn ang="0">
                    <a:pos x="T2" y="T3"/>
                  </a:cxn>
                  <a:cxn ang="0">
                    <a:pos x="T4" y="T5"/>
                  </a:cxn>
                  <a:cxn ang="0">
                    <a:pos x="T6" y="T7"/>
                  </a:cxn>
                  <a:cxn ang="0">
                    <a:pos x="T8" y="T9"/>
                  </a:cxn>
                </a:cxnLst>
                <a:rect l="0" t="0" r="r" b="b"/>
                <a:pathLst>
                  <a:path w="25" h="30">
                    <a:moveTo>
                      <a:pt x="5" y="12"/>
                    </a:moveTo>
                    <a:cubicBezTo>
                      <a:pt x="9" y="18"/>
                      <a:pt x="0" y="21"/>
                      <a:pt x="3" y="27"/>
                    </a:cubicBezTo>
                    <a:cubicBezTo>
                      <a:pt x="4" y="27"/>
                      <a:pt x="5" y="28"/>
                      <a:pt x="6" y="30"/>
                    </a:cubicBezTo>
                    <a:cubicBezTo>
                      <a:pt x="11" y="28"/>
                      <a:pt x="11" y="24"/>
                      <a:pt x="12" y="21"/>
                    </a:cubicBezTo>
                    <a:cubicBezTo>
                      <a:pt x="25" y="19"/>
                      <a:pt x="18" y="0"/>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4" name="Freeform 595">
                <a:extLst>
                  <a:ext uri="{FF2B5EF4-FFF2-40B4-BE49-F238E27FC236}">
                    <a16:creationId xmlns:a16="http://schemas.microsoft.com/office/drawing/2014/main" id="{43133ADE-668C-45E6-BC78-0A751BBAE90C}"/>
                  </a:ext>
                </a:extLst>
              </p:cNvPr>
              <p:cNvSpPr>
                <a:spLocks/>
              </p:cNvSpPr>
              <p:nvPr/>
            </p:nvSpPr>
            <p:spPr bwMode="auto">
              <a:xfrm rot="16200000">
                <a:off x="3775380" y="4760810"/>
                <a:ext cx="48732" cy="53374"/>
              </a:xfrm>
              <a:custGeom>
                <a:avLst/>
                <a:gdLst>
                  <a:gd name="T0" fmla="*/ 2 w 9"/>
                  <a:gd name="T1" fmla="*/ 9 h 10"/>
                  <a:gd name="T2" fmla="*/ 9 w 9"/>
                  <a:gd name="T3" fmla="*/ 6 h 10"/>
                  <a:gd name="T4" fmla="*/ 5 w 9"/>
                  <a:gd name="T5" fmla="*/ 0 h 10"/>
                  <a:gd name="T6" fmla="*/ 2 w 9"/>
                  <a:gd name="T7" fmla="*/ 9 h 10"/>
                </a:gdLst>
                <a:ahLst/>
                <a:cxnLst>
                  <a:cxn ang="0">
                    <a:pos x="T0" y="T1"/>
                  </a:cxn>
                  <a:cxn ang="0">
                    <a:pos x="T2" y="T3"/>
                  </a:cxn>
                  <a:cxn ang="0">
                    <a:pos x="T4" y="T5"/>
                  </a:cxn>
                  <a:cxn ang="0">
                    <a:pos x="T6" y="T7"/>
                  </a:cxn>
                </a:cxnLst>
                <a:rect l="0" t="0" r="r" b="b"/>
                <a:pathLst>
                  <a:path w="9" h="10">
                    <a:moveTo>
                      <a:pt x="2" y="9"/>
                    </a:moveTo>
                    <a:cubicBezTo>
                      <a:pt x="4" y="10"/>
                      <a:pt x="6" y="8"/>
                      <a:pt x="9" y="6"/>
                    </a:cubicBezTo>
                    <a:cubicBezTo>
                      <a:pt x="7" y="4"/>
                      <a:pt x="6" y="2"/>
                      <a:pt x="5" y="0"/>
                    </a:cubicBezTo>
                    <a:cubicBezTo>
                      <a:pt x="0" y="2"/>
                      <a:pt x="0" y="6"/>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5" name="Freeform 596">
                <a:extLst>
                  <a:ext uri="{FF2B5EF4-FFF2-40B4-BE49-F238E27FC236}">
                    <a16:creationId xmlns:a16="http://schemas.microsoft.com/office/drawing/2014/main" id="{3172FFC3-ADCB-4F6F-A29B-5B0426A9F0C2}"/>
                  </a:ext>
                </a:extLst>
              </p:cNvPr>
              <p:cNvSpPr>
                <a:spLocks/>
              </p:cNvSpPr>
              <p:nvPr/>
            </p:nvSpPr>
            <p:spPr bwMode="auto">
              <a:xfrm rot="16200000">
                <a:off x="3819471" y="4556599"/>
                <a:ext cx="55694" cy="60336"/>
              </a:xfrm>
              <a:custGeom>
                <a:avLst/>
                <a:gdLst>
                  <a:gd name="T0" fmla="*/ 1 w 10"/>
                  <a:gd name="T1" fmla="*/ 8 h 11"/>
                  <a:gd name="T2" fmla="*/ 9 w 10"/>
                  <a:gd name="T3" fmla="*/ 9 h 11"/>
                  <a:gd name="T4" fmla="*/ 9 w 10"/>
                  <a:gd name="T5" fmla="*/ 0 h 11"/>
                  <a:gd name="T6" fmla="*/ 1 w 10"/>
                  <a:gd name="T7" fmla="*/ 8 h 11"/>
                </a:gdLst>
                <a:ahLst/>
                <a:cxnLst>
                  <a:cxn ang="0">
                    <a:pos x="T0" y="T1"/>
                  </a:cxn>
                  <a:cxn ang="0">
                    <a:pos x="T2" y="T3"/>
                  </a:cxn>
                  <a:cxn ang="0">
                    <a:pos x="T4" y="T5"/>
                  </a:cxn>
                  <a:cxn ang="0">
                    <a:pos x="T6" y="T7"/>
                  </a:cxn>
                </a:cxnLst>
                <a:rect l="0" t="0" r="r" b="b"/>
                <a:pathLst>
                  <a:path w="10" h="11">
                    <a:moveTo>
                      <a:pt x="1" y="8"/>
                    </a:moveTo>
                    <a:cubicBezTo>
                      <a:pt x="4" y="10"/>
                      <a:pt x="6" y="11"/>
                      <a:pt x="9" y="9"/>
                    </a:cubicBezTo>
                    <a:cubicBezTo>
                      <a:pt x="10" y="6"/>
                      <a:pt x="10" y="3"/>
                      <a:pt x="9" y="0"/>
                    </a:cubicBezTo>
                    <a:cubicBezTo>
                      <a:pt x="4" y="2"/>
                      <a:pt x="0" y="3"/>
                      <a:pt x="1"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6" name="Freeform 597">
                <a:extLst>
                  <a:ext uri="{FF2B5EF4-FFF2-40B4-BE49-F238E27FC236}">
                    <a16:creationId xmlns:a16="http://schemas.microsoft.com/office/drawing/2014/main" id="{CA09D0FD-53A9-47F5-9A0C-D84DC4AFBC14}"/>
                  </a:ext>
                </a:extLst>
              </p:cNvPr>
              <p:cNvSpPr>
                <a:spLocks/>
              </p:cNvSpPr>
              <p:nvPr/>
            </p:nvSpPr>
            <p:spPr bwMode="auto">
              <a:xfrm rot="16200000">
                <a:off x="3857761" y="4738764"/>
                <a:ext cx="44091" cy="37130"/>
              </a:xfrm>
              <a:custGeom>
                <a:avLst/>
                <a:gdLst>
                  <a:gd name="T0" fmla="*/ 7 w 8"/>
                  <a:gd name="T1" fmla="*/ 1 h 7"/>
                  <a:gd name="T2" fmla="*/ 0 w 8"/>
                  <a:gd name="T3" fmla="*/ 4 h 7"/>
                  <a:gd name="T4" fmla="*/ 8 w 8"/>
                  <a:gd name="T5" fmla="*/ 5 h 7"/>
                  <a:gd name="T6" fmla="*/ 7 w 8"/>
                  <a:gd name="T7" fmla="*/ 1 h 7"/>
                </a:gdLst>
                <a:ahLst/>
                <a:cxnLst>
                  <a:cxn ang="0">
                    <a:pos x="T0" y="T1"/>
                  </a:cxn>
                  <a:cxn ang="0">
                    <a:pos x="T2" y="T3"/>
                  </a:cxn>
                  <a:cxn ang="0">
                    <a:pos x="T4" y="T5"/>
                  </a:cxn>
                  <a:cxn ang="0">
                    <a:pos x="T6" y="T7"/>
                  </a:cxn>
                </a:cxnLst>
                <a:rect l="0" t="0" r="r" b="b"/>
                <a:pathLst>
                  <a:path w="8" h="7">
                    <a:moveTo>
                      <a:pt x="7" y="1"/>
                    </a:moveTo>
                    <a:cubicBezTo>
                      <a:pt x="4" y="1"/>
                      <a:pt x="1" y="0"/>
                      <a:pt x="0" y="4"/>
                    </a:cubicBezTo>
                    <a:cubicBezTo>
                      <a:pt x="2" y="7"/>
                      <a:pt x="4" y="7"/>
                      <a:pt x="8" y="5"/>
                    </a:cubicBezTo>
                    <a:cubicBezTo>
                      <a:pt x="7" y="3"/>
                      <a:pt x="8" y="3"/>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7" name="Freeform 598">
                <a:extLst>
                  <a:ext uri="{FF2B5EF4-FFF2-40B4-BE49-F238E27FC236}">
                    <a16:creationId xmlns:a16="http://schemas.microsoft.com/office/drawing/2014/main" id="{6018EFF3-61DE-464E-87C7-53A0114FD2F9}"/>
                  </a:ext>
                </a:extLst>
              </p:cNvPr>
              <p:cNvSpPr>
                <a:spLocks/>
              </p:cNvSpPr>
              <p:nvPr/>
            </p:nvSpPr>
            <p:spPr bwMode="auto">
              <a:xfrm rot="16200000">
                <a:off x="3744052" y="4504387"/>
                <a:ext cx="55694" cy="44092"/>
              </a:xfrm>
              <a:custGeom>
                <a:avLst/>
                <a:gdLst>
                  <a:gd name="T0" fmla="*/ 2 w 10"/>
                  <a:gd name="T1" fmla="*/ 6 h 8"/>
                  <a:gd name="T2" fmla="*/ 10 w 10"/>
                  <a:gd name="T3" fmla="*/ 4 h 8"/>
                  <a:gd name="T4" fmla="*/ 2 w 10"/>
                  <a:gd name="T5" fmla="*/ 6 h 8"/>
                </a:gdLst>
                <a:ahLst/>
                <a:cxnLst>
                  <a:cxn ang="0">
                    <a:pos x="T0" y="T1"/>
                  </a:cxn>
                  <a:cxn ang="0">
                    <a:pos x="T2" y="T3"/>
                  </a:cxn>
                  <a:cxn ang="0">
                    <a:pos x="T4" y="T5"/>
                  </a:cxn>
                </a:cxnLst>
                <a:rect l="0" t="0" r="r" b="b"/>
                <a:pathLst>
                  <a:path w="10" h="8">
                    <a:moveTo>
                      <a:pt x="2" y="6"/>
                    </a:moveTo>
                    <a:cubicBezTo>
                      <a:pt x="3" y="8"/>
                      <a:pt x="10" y="8"/>
                      <a:pt x="10" y="4"/>
                    </a:cubicBezTo>
                    <a:cubicBezTo>
                      <a:pt x="8" y="2"/>
                      <a:pt x="0" y="0"/>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8" name="Freeform 599">
                <a:extLst>
                  <a:ext uri="{FF2B5EF4-FFF2-40B4-BE49-F238E27FC236}">
                    <a16:creationId xmlns:a16="http://schemas.microsoft.com/office/drawing/2014/main" id="{70756647-D171-4309-9D4F-87B8062F50E2}"/>
                  </a:ext>
                </a:extLst>
              </p:cNvPr>
              <p:cNvSpPr>
                <a:spLocks/>
              </p:cNvSpPr>
              <p:nvPr/>
            </p:nvSpPr>
            <p:spPr bwMode="auto">
              <a:xfrm rot="16200000">
                <a:off x="3753334" y="4755008"/>
                <a:ext cx="60335" cy="44092"/>
              </a:xfrm>
              <a:custGeom>
                <a:avLst/>
                <a:gdLst>
                  <a:gd name="T0" fmla="*/ 8 w 11"/>
                  <a:gd name="T1" fmla="*/ 6 h 8"/>
                  <a:gd name="T2" fmla="*/ 6 w 11"/>
                  <a:gd name="T3" fmla="*/ 0 h 8"/>
                  <a:gd name="T4" fmla="*/ 8 w 11"/>
                  <a:gd name="T5" fmla="*/ 6 h 8"/>
                </a:gdLst>
                <a:ahLst/>
                <a:cxnLst>
                  <a:cxn ang="0">
                    <a:pos x="T0" y="T1"/>
                  </a:cxn>
                  <a:cxn ang="0">
                    <a:pos x="T2" y="T3"/>
                  </a:cxn>
                  <a:cxn ang="0">
                    <a:pos x="T4" y="T5"/>
                  </a:cxn>
                </a:cxnLst>
                <a:rect l="0" t="0" r="r" b="b"/>
                <a:pathLst>
                  <a:path w="11" h="8">
                    <a:moveTo>
                      <a:pt x="8" y="6"/>
                    </a:moveTo>
                    <a:cubicBezTo>
                      <a:pt x="11" y="5"/>
                      <a:pt x="7" y="2"/>
                      <a:pt x="6" y="0"/>
                    </a:cubicBezTo>
                    <a:cubicBezTo>
                      <a:pt x="0" y="2"/>
                      <a:pt x="5" y="8"/>
                      <a:pt x="8"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9" name="Freeform 600">
                <a:extLst>
                  <a:ext uri="{FF2B5EF4-FFF2-40B4-BE49-F238E27FC236}">
                    <a16:creationId xmlns:a16="http://schemas.microsoft.com/office/drawing/2014/main" id="{BD06A002-8E8A-48A0-A095-AAB5EF7F9BEB}"/>
                  </a:ext>
                </a:extLst>
              </p:cNvPr>
              <p:cNvSpPr>
                <a:spLocks/>
              </p:cNvSpPr>
              <p:nvPr/>
            </p:nvSpPr>
            <p:spPr bwMode="auto">
              <a:xfrm rot="16200000">
                <a:off x="4070098" y="4384875"/>
                <a:ext cx="197248" cy="285435"/>
              </a:xfrm>
              <a:custGeom>
                <a:avLst/>
                <a:gdLst>
                  <a:gd name="T0" fmla="*/ 26 w 36"/>
                  <a:gd name="T1" fmla="*/ 2 h 52"/>
                  <a:gd name="T2" fmla="*/ 0 w 36"/>
                  <a:gd name="T3" fmla="*/ 24 h 52"/>
                  <a:gd name="T4" fmla="*/ 5 w 36"/>
                  <a:gd name="T5" fmla="*/ 40 h 52"/>
                  <a:gd name="T6" fmla="*/ 35 w 36"/>
                  <a:gd name="T7" fmla="*/ 28 h 52"/>
                  <a:gd name="T8" fmla="*/ 26 w 36"/>
                  <a:gd name="T9" fmla="*/ 2 h 52"/>
                </a:gdLst>
                <a:ahLst/>
                <a:cxnLst>
                  <a:cxn ang="0">
                    <a:pos x="T0" y="T1"/>
                  </a:cxn>
                  <a:cxn ang="0">
                    <a:pos x="T2" y="T3"/>
                  </a:cxn>
                  <a:cxn ang="0">
                    <a:pos x="T4" y="T5"/>
                  </a:cxn>
                  <a:cxn ang="0">
                    <a:pos x="T6" y="T7"/>
                  </a:cxn>
                  <a:cxn ang="0">
                    <a:pos x="T8" y="T9"/>
                  </a:cxn>
                </a:cxnLst>
                <a:rect l="0" t="0" r="r" b="b"/>
                <a:pathLst>
                  <a:path w="36" h="52">
                    <a:moveTo>
                      <a:pt x="26" y="2"/>
                    </a:moveTo>
                    <a:cubicBezTo>
                      <a:pt x="15" y="0"/>
                      <a:pt x="0" y="14"/>
                      <a:pt x="0" y="24"/>
                    </a:cubicBezTo>
                    <a:cubicBezTo>
                      <a:pt x="0" y="29"/>
                      <a:pt x="4" y="37"/>
                      <a:pt x="5" y="40"/>
                    </a:cubicBezTo>
                    <a:cubicBezTo>
                      <a:pt x="13" y="52"/>
                      <a:pt x="27" y="39"/>
                      <a:pt x="35" y="28"/>
                    </a:cubicBezTo>
                    <a:cubicBezTo>
                      <a:pt x="34" y="17"/>
                      <a:pt x="36" y="9"/>
                      <a:pt x="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0" name="Freeform 601">
                <a:extLst>
                  <a:ext uri="{FF2B5EF4-FFF2-40B4-BE49-F238E27FC236}">
                    <a16:creationId xmlns:a16="http://schemas.microsoft.com/office/drawing/2014/main" id="{2509E0CB-E892-455F-B7F2-59D0C7529026}"/>
                  </a:ext>
                </a:extLst>
              </p:cNvPr>
              <p:cNvSpPr>
                <a:spLocks/>
              </p:cNvSpPr>
              <p:nvPr/>
            </p:nvSpPr>
            <p:spPr bwMode="auto">
              <a:xfrm rot="16200000">
                <a:off x="3028144" y="4737604"/>
                <a:ext cx="51053" cy="55695"/>
              </a:xfrm>
              <a:custGeom>
                <a:avLst/>
                <a:gdLst>
                  <a:gd name="T0" fmla="*/ 0 w 9"/>
                  <a:gd name="T1" fmla="*/ 5 h 10"/>
                  <a:gd name="T2" fmla="*/ 6 w 9"/>
                  <a:gd name="T3" fmla="*/ 9 h 10"/>
                  <a:gd name="T4" fmla="*/ 7 w 9"/>
                  <a:gd name="T5" fmla="*/ 1 h 10"/>
                  <a:gd name="T6" fmla="*/ 0 w 9"/>
                  <a:gd name="T7" fmla="*/ 5 h 10"/>
                </a:gdLst>
                <a:ahLst/>
                <a:cxnLst>
                  <a:cxn ang="0">
                    <a:pos x="T0" y="T1"/>
                  </a:cxn>
                  <a:cxn ang="0">
                    <a:pos x="T2" y="T3"/>
                  </a:cxn>
                  <a:cxn ang="0">
                    <a:pos x="T4" y="T5"/>
                  </a:cxn>
                  <a:cxn ang="0">
                    <a:pos x="T6" y="T7"/>
                  </a:cxn>
                </a:cxnLst>
                <a:rect l="0" t="0" r="r" b="b"/>
                <a:pathLst>
                  <a:path w="9" h="10">
                    <a:moveTo>
                      <a:pt x="0" y="5"/>
                    </a:moveTo>
                    <a:cubicBezTo>
                      <a:pt x="1" y="9"/>
                      <a:pt x="4" y="10"/>
                      <a:pt x="6" y="9"/>
                    </a:cubicBezTo>
                    <a:cubicBezTo>
                      <a:pt x="7" y="7"/>
                      <a:pt x="9" y="4"/>
                      <a:pt x="7" y="1"/>
                    </a:cubicBezTo>
                    <a:cubicBezTo>
                      <a:pt x="5"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1" name="Freeform 602">
                <a:extLst>
                  <a:ext uri="{FF2B5EF4-FFF2-40B4-BE49-F238E27FC236}">
                    <a16:creationId xmlns:a16="http://schemas.microsoft.com/office/drawing/2014/main" id="{034652FE-0178-4BA9-8FC8-263CEE5AC25A}"/>
                  </a:ext>
                </a:extLst>
              </p:cNvPr>
              <p:cNvSpPr>
                <a:spLocks/>
              </p:cNvSpPr>
              <p:nvPr/>
            </p:nvSpPr>
            <p:spPr bwMode="auto">
              <a:xfrm rot="16200000">
                <a:off x="3836877" y="3300010"/>
                <a:ext cx="169402" cy="153160"/>
              </a:xfrm>
              <a:custGeom>
                <a:avLst/>
                <a:gdLst>
                  <a:gd name="T0" fmla="*/ 25 w 31"/>
                  <a:gd name="T1" fmla="*/ 17 h 28"/>
                  <a:gd name="T2" fmla="*/ 19 w 31"/>
                  <a:gd name="T3" fmla="*/ 0 h 28"/>
                  <a:gd name="T4" fmla="*/ 21 w 31"/>
                  <a:gd name="T5" fmla="*/ 22 h 28"/>
                  <a:gd name="T6" fmla="*/ 23 w 31"/>
                  <a:gd name="T7" fmla="*/ 28 h 28"/>
                  <a:gd name="T8" fmla="*/ 31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3"/>
                      <a:pt x="19" y="0"/>
                    </a:cubicBezTo>
                    <a:cubicBezTo>
                      <a:pt x="0" y="3"/>
                      <a:pt x="7" y="25"/>
                      <a:pt x="21" y="22"/>
                    </a:cubicBezTo>
                    <a:cubicBezTo>
                      <a:pt x="19" y="25"/>
                      <a:pt x="21" y="26"/>
                      <a:pt x="23" y="28"/>
                    </a:cubicBezTo>
                    <a:cubicBezTo>
                      <a:pt x="27" y="28"/>
                      <a:pt x="29" y="26"/>
                      <a:pt x="31"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2" name="Freeform 603">
                <a:extLst>
                  <a:ext uri="{FF2B5EF4-FFF2-40B4-BE49-F238E27FC236}">
                    <a16:creationId xmlns:a16="http://schemas.microsoft.com/office/drawing/2014/main" id="{8AA00AD3-3619-4594-9F8B-2BAA36D9B88F}"/>
                  </a:ext>
                </a:extLst>
              </p:cNvPr>
              <p:cNvSpPr>
                <a:spLocks/>
              </p:cNvSpPr>
              <p:nvPr/>
            </p:nvSpPr>
            <p:spPr bwMode="auto">
              <a:xfrm rot="16200000">
                <a:off x="3347228" y="4611132"/>
                <a:ext cx="125311" cy="132275"/>
              </a:xfrm>
              <a:custGeom>
                <a:avLst/>
                <a:gdLst>
                  <a:gd name="T0" fmla="*/ 7 w 23"/>
                  <a:gd name="T1" fmla="*/ 2 h 24"/>
                  <a:gd name="T2" fmla="*/ 6 w 23"/>
                  <a:gd name="T3" fmla="*/ 22 h 24"/>
                  <a:gd name="T4" fmla="*/ 21 w 23"/>
                  <a:gd name="T5" fmla="*/ 23 h 24"/>
                  <a:gd name="T6" fmla="*/ 23 w 23"/>
                  <a:gd name="T7" fmla="*/ 4 h 24"/>
                  <a:gd name="T8" fmla="*/ 7 w 23"/>
                  <a:gd name="T9" fmla="*/ 2 h 24"/>
                </a:gdLst>
                <a:ahLst/>
                <a:cxnLst>
                  <a:cxn ang="0">
                    <a:pos x="T0" y="T1"/>
                  </a:cxn>
                  <a:cxn ang="0">
                    <a:pos x="T2" y="T3"/>
                  </a:cxn>
                  <a:cxn ang="0">
                    <a:pos x="T4" y="T5"/>
                  </a:cxn>
                  <a:cxn ang="0">
                    <a:pos x="T6" y="T7"/>
                  </a:cxn>
                  <a:cxn ang="0">
                    <a:pos x="T8" y="T9"/>
                  </a:cxn>
                </a:cxnLst>
                <a:rect l="0" t="0" r="r" b="b"/>
                <a:pathLst>
                  <a:path w="23" h="24">
                    <a:moveTo>
                      <a:pt x="7" y="2"/>
                    </a:moveTo>
                    <a:cubicBezTo>
                      <a:pt x="4" y="7"/>
                      <a:pt x="0" y="12"/>
                      <a:pt x="6" y="22"/>
                    </a:cubicBezTo>
                    <a:cubicBezTo>
                      <a:pt x="11" y="24"/>
                      <a:pt x="17" y="21"/>
                      <a:pt x="21" y="23"/>
                    </a:cubicBezTo>
                    <a:cubicBezTo>
                      <a:pt x="23" y="17"/>
                      <a:pt x="23" y="11"/>
                      <a:pt x="23" y="4"/>
                    </a:cubicBezTo>
                    <a:cubicBezTo>
                      <a:pt x="15" y="9"/>
                      <a:pt x="14" y="0"/>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3" name="Freeform 604">
                <a:extLst>
                  <a:ext uri="{FF2B5EF4-FFF2-40B4-BE49-F238E27FC236}">
                    <a16:creationId xmlns:a16="http://schemas.microsoft.com/office/drawing/2014/main" id="{95DB5081-BA91-4671-9081-0AFA7313A9EB}"/>
                  </a:ext>
                </a:extLst>
              </p:cNvPr>
              <p:cNvSpPr>
                <a:spLocks/>
              </p:cNvSpPr>
              <p:nvPr/>
            </p:nvSpPr>
            <p:spPr bwMode="auto">
              <a:xfrm rot="16200000">
                <a:off x="2485123" y="4138896"/>
                <a:ext cx="104426" cy="109069"/>
              </a:xfrm>
              <a:custGeom>
                <a:avLst/>
                <a:gdLst>
                  <a:gd name="T0" fmla="*/ 0 w 19"/>
                  <a:gd name="T1" fmla="*/ 8 h 20"/>
                  <a:gd name="T2" fmla="*/ 8 w 19"/>
                  <a:gd name="T3" fmla="*/ 20 h 20"/>
                  <a:gd name="T4" fmla="*/ 15 w 19"/>
                  <a:gd name="T5" fmla="*/ 3 h 20"/>
                  <a:gd name="T6" fmla="*/ 0 w 19"/>
                  <a:gd name="T7" fmla="*/ 8 h 20"/>
                </a:gdLst>
                <a:ahLst/>
                <a:cxnLst>
                  <a:cxn ang="0">
                    <a:pos x="T0" y="T1"/>
                  </a:cxn>
                  <a:cxn ang="0">
                    <a:pos x="T2" y="T3"/>
                  </a:cxn>
                  <a:cxn ang="0">
                    <a:pos x="T4" y="T5"/>
                  </a:cxn>
                  <a:cxn ang="0">
                    <a:pos x="T6" y="T7"/>
                  </a:cxn>
                </a:cxnLst>
                <a:rect l="0" t="0" r="r" b="b"/>
                <a:pathLst>
                  <a:path w="19" h="20">
                    <a:moveTo>
                      <a:pt x="0" y="8"/>
                    </a:moveTo>
                    <a:cubicBezTo>
                      <a:pt x="1" y="16"/>
                      <a:pt x="6" y="14"/>
                      <a:pt x="8" y="20"/>
                    </a:cubicBezTo>
                    <a:cubicBezTo>
                      <a:pt x="17" y="17"/>
                      <a:pt x="19" y="12"/>
                      <a:pt x="15" y="3"/>
                    </a:cubicBezTo>
                    <a:cubicBezTo>
                      <a:pt x="9" y="0"/>
                      <a:pt x="6" y="5"/>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4" name="Freeform 605">
                <a:extLst>
                  <a:ext uri="{FF2B5EF4-FFF2-40B4-BE49-F238E27FC236}">
                    <a16:creationId xmlns:a16="http://schemas.microsoft.com/office/drawing/2014/main" id="{444B6D7F-7F4A-4F15-B58C-BDB5D22C11B7}"/>
                  </a:ext>
                </a:extLst>
              </p:cNvPr>
              <p:cNvSpPr>
                <a:spLocks/>
              </p:cNvSpPr>
              <p:nvPr/>
            </p:nvSpPr>
            <p:spPr bwMode="auto">
              <a:xfrm rot="16200000">
                <a:off x="2931841" y="2680417"/>
                <a:ext cx="297033" cy="308641"/>
              </a:xfrm>
              <a:custGeom>
                <a:avLst/>
                <a:gdLst>
                  <a:gd name="T0" fmla="*/ 18 w 54"/>
                  <a:gd name="T1" fmla="*/ 0 h 56"/>
                  <a:gd name="T2" fmla="*/ 19 w 54"/>
                  <a:gd name="T3" fmla="*/ 26 h 56"/>
                  <a:gd name="T4" fmla="*/ 3 w 54"/>
                  <a:gd name="T5" fmla="*/ 29 h 56"/>
                  <a:gd name="T6" fmla="*/ 22 w 54"/>
                  <a:gd name="T7" fmla="*/ 51 h 56"/>
                  <a:gd name="T8" fmla="*/ 25 w 54"/>
                  <a:gd name="T9" fmla="*/ 27 h 56"/>
                  <a:gd name="T10" fmla="*/ 54 w 54"/>
                  <a:gd name="T11" fmla="*/ 28 h 56"/>
                  <a:gd name="T12" fmla="*/ 18 w 5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4" h="56">
                    <a:moveTo>
                      <a:pt x="18" y="0"/>
                    </a:moveTo>
                    <a:cubicBezTo>
                      <a:pt x="12" y="8"/>
                      <a:pt x="18" y="22"/>
                      <a:pt x="19" y="26"/>
                    </a:cubicBezTo>
                    <a:cubicBezTo>
                      <a:pt x="15" y="24"/>
                      <a:pt x="9" y="27"/>
                      <a:pt x="3" y="29"/>
                    </a:cubicBezTo>
                    <a:cubicBezTo>
                      <a:pt x="0" y="43"/>
                      <a:pt x="7" y="56"/>
                      <a:pt x="22" y="51"/>
                    </a:cubicBezTo>
                    <a:cubicBezTo>
                      <a:pt x="28" y="41"/>
                      <a:pt x="20" y="36"/>
                      <a:pt x="25" y="27"/>
                    </a:cubicBezTo>
                    <a:cubicBezTo>
                      <a:pt x="34" y="28"/>
                      <a:pt x="43" y="32"/>
                      <a:pt x="54" y="28"/>
                    </a:cubicBezTo>
                    <a:cubicBezTo>
                      <a:pt x="41" y="10"/>
                      <a:pt x="35" y="4"/>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5" name="Freeform 606">
                <a:extLst>
                  <a:ext uri="{FF2B5EF4-FFF2-40B4-BE49-F238E27FC236}">
                    <a16:creationId xmlns:a16="http://schemas.microsoft.com/office/drawing/2014/main" id="{698A0B3D-9682-4FFF-A3EE-1242556BA66D}"/>
                  </a:ext>
                </a:extLst>
              </p:cNvPr>
              <p:cNvSpPr>
                <a:spLocks/>
              </p:cNvSpPr>
              <p:nvPr/>
            </p:nvSpPr>
            <p:spPr bwMode="auto">
              <a:xfrm rot="16200000">
                <a:off x="3660510" y="2810370"/>
                <a:ext cx="48732" cy="64977"/>
              </a:xfrm>
              <a:custGeom>
                <a:avLst/>
                <a:gdLst>
                  <a:gd name="T0" fmla="*/ 0 w 9"/>
                  <a:gd name="T1" fmla="*/ 2 h 12"/>
                  <a:gd name="T2" fmla="*/ 4 w 9"/>
                  <a:gd name="T3" fmla="*/ 12 h 12"/>
                  <a:gd name="T4" fmla="*/ 9 w 9"/>
                  <a:gd name="T5" fmla="*/ 10 h 12"/>
                  <a:gd name="T6" fmla="*/ 5 w 9"/>
                  <a:gd name="T7" fmla="*/ 0 h 12"/>
                  <a:gd name="T8" fmla="*/ 0 w 9"/>
                  <a:gd name="T9" fmla="*/ 2 h 12"/>
                </a:gdLst>
                <a:ahLst/>
                <a:cxnLst>
                  <a:cxn ang="0">
                    <a:pos x="T0" y="T1"/>
                  </a:cxn>
                  <a:cxn ang="0">
                    <a:pos x="T2" y="T3"/>
                  </a:cxn>
                  <a:cxn ang="0">
                    <a:pos x="T4" y="T5"/>
                  </a:cxn>
                  <a:cxn ang="0">
                    <a:pos x="T6" y="T7"/>
                  </a:cxn>
                  <a:cxn ang="0">
                    <a:pos x="T8" y="T9"/>
                  </a:cxn>
                </a:cxnLst>
                <a:rect l="0" t="0" r="r" b="b"/>
                <a:pathLst>
                  <a:path w="9" h="12">
                    <a:moveTo>
                      <a:pt x="0" y="2"/>
                    </a:moveTo>
                    <a:cubicBezTo>
                      <a:pt x="2" y="5"/>
                      <a:pt x="3" y="8"/>
                      <a:pt x="4" y="12"/>
                    </a:cubicBezTo>
                    <a:cubicBezTo>
                      <a:pt x="6" y="11"/>
                      <a:pt x="8" y="10"/>
                      <a:pt x="9" y="10"/>
                    </a:cubicBezTo>
                    <a:cubicBezTo>
                      <a:pt x="8" y="6"/>
                      <a:pt x="7" y="3"/>
                      <a:pt x="5" y="0"/>
                    </a:cubicBezTo>
                    <a:cubicBezTo>
                      <a:pt x="4" y="0"/>
                      <a:pt x="2"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6" name="Freeform 611">
                <a:extLst>
                  <a:ext uri="{FF2B5EF4-FFF2-40B4-BE49-F238E27FC236}">
                    <a16:creationId xmlns:a16="http://schemas.microsoft.com/office/drawing/2014/main" id="{3EDFCAEA-7BB2-4C8F-B1BB-EBF2BC9AFB5B}"/>
                  </a:ext>
                </a:extLst>
              </p:cNvPr>
              <p:cNvSpPr>
                <a:spLocks/>
              </p:cNvSpPr>
              <p:nvPr/>
            </p:nvSpPr>
            <p:spPr bwMode="auto">
              <a:xfrm rot="16200000">
                <a:off x="2072092" y="3628351"/>
                <a:ext cx="155480" cy="127633"/>
              </a:xfrm>
              <a:custGeom>
                <a:avLst/>
                <a:gdLst>
                  <a:gd name="T0" fmla="*/ 16 w 28"/>
                  <a:gd name="T1" fmla="*/ 0 h 23"/>
                  <a:gd name="T2" fmla="*/ 6 w 28"/>
                  <a:gd name="T3" fmla="*/ 15 h 23"/>
                  <a:gd name="T4" fmla="*/ 16 w 28"/>
                  <a:gd name="T5" fmla="*/ 0 h 23"/>
                </a:gdLst>
                <a:ahLst/>
                <a:cxnLst>
                  <a:cxn ang="0">
                    <a:pos x="T0" y="T1"/>
                  </a:cxn>
                  <a:cxn ang="0">
                    <a:pos x="T2" y="T3"/>
                  </a:cxn>
                  <a:cxn ang="0">
                    <a:pos x="T4" y="T5"/>
                  </a:cxn>
                </a:cxnLst>
                <a:rect l="0" t="0" r="r" b="b"/>
                <a:pathLst>
                  <a:path w="28" h="23">
                    <a:moveTo>
                      <a:pt x="16" y="0"/>
                    </a:moveTo>
                    <a:cubicBezTo>
                      <a:pt x="9" y="4"/>
                      <a:pt x="0" y="7"/>
                      <a:pt x="6" y="15"/>
                    </a:cubicBezTo>
                    <a:cubicBezTo>
                      <a:pt x="14" y="23"/>
                      <a:pt x="28" y="9"/>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7" name="Freeform 612">
                <a:extLst>
                  <a:ext uri="{FF2B5EF4-FFF2-40B4-BE49-F238E27FC236}">
                    <a16:creationId xmlns:a16="http://schemas.microsoft.com/office/drawing/2014/main" id="{9DD1C82F-A8D2-4630-B578-7394B461BA77}"/>
                  </a:ext>
                </a:extLst>
              </p:cNvPr>
              <p:cNvSpPr>
                <a:spLocks/>
              </p:cNvSpPr>
              <p:nvPr/>
            </p:nvSpPr>
            <p:spPr bwMode="auto">
              <a:xfrm rot="16200000">
                <a:off x="1834230" y="3926548"/>
                <a:ext cx="92824" cy="95145"/>
              </a:xfrm>
              <a:custGeom>
                <a:avLst/>
                <a:gdLst>
                  <a:gd name="T0" fmla="*/ 10 w 17"/>
                  <a:gd name="T1" fmla="*/ 0 h 17"/>
                  <a:gd name="T2" fmla="*/ 16 w 17"/>
                  <a:gd name="T3" fmla="*/ 10 h 17"/>
                  <a:gd name="T4" fmla="*/ 10 w 17"/>
                  <a:gd name="T5" fmla="*/ 0 h 17"/>
                </a:gdLst>
                <a:ahLst/>
                <a:cxnLst>
                  <a:cxn ang="0">
                    <a:pos x="T0" y="T1"/>
                  </a:cxn>
                  <a:cxn ang="0">
                    <a:pos x="T2" y="T3"/>
                  </a:cxn>
                  <a:cxn ang="0">
                    <a:pos x="T4" y="T5"/>
                  </a:cxn>
                </a:cxnLst>
                <a:rect l="0" t="0" r="r" b="b"/>
                <a:pathLst>
                  <a:path w="17" h="17">
                    <a:moveTo>
                      <a:pt x="10" y="0"/>
                    </a:moveTo>
                    <a:cubicBezTo>
                      <a:pt x="0" y="4"/>
                      <a:pt x="8" y="17"/>
                      <a:pt x="16" y="10"/>
                    </a:cubicBezTo>
                    <a:cubicBezTo>
                      <a:pt x="12" y="4"/>
                      <a:pt x="17" y="3"/>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8" name="Freeform 614">
                <a:extLst>
                  <a:ext uri="{FF2B5EF4-FFF2-40B4-BE49-F238E27FC236}">
                    <a16:creationId xmlns:a16="http://schemas.microsoft.com/office/drawing/2014/main" id="{84CFCE90-0E67-4234-870B-D74053BDA9BC}"/>
                  </a:ext>
                </a:extLst>
              </p:cNvPr>
              <p:cNvSpPr>
                <a:spLocks/>
              </p:cNvSpPr>
              <p:nvPr/>
            </p:nvSpPr>
            <p:spPr bwMode="auto">
              <a:xfrm rot="16200000">
                <a:off x="2653399" y="2972783"/>
                <a:ext cx="125312" cy="104427"/>
              </a:xfrm>
              <a:custGeom>
                <a:avLst/>
                <a:gdLst>
                  <a:gd name="T0" fmla="*/ 6 w 23"/>
                  <a:gd name="T1" fmla="*/ 2 h 19"/>
                  <a:gd name="T2" fmla="*/ 0 w 23"/>
                  <a:gd name="T3" fmla="*/ 9 h 19"/>
                  <a:gd name="T4" fmla="*/ 9 w 23"/>
                  <a:gd name="T5" fmla="*/ 19 h 19"/>
                  <a:gd name="T6" fmla="*/ 6 w 23"/>
                  <a:gd name="T7" fmla="*/ 2 h 19"/>
                </a:gdLst>
                <a:ahLst/>
                <a:cxnLst>
                  <a:cxn ang="0">
                    <a:pos x="T0" y="T1"/>
                  </a:cxn>
                  <a:cxn ang="0">
                    <a:pos x="T2" y="T3"/>
                  </a:cxn>
                  <a:cxn ang="0">
                    <a:pos x="T4" y="T5"/>
                  </a:cxn>
                  <a:cxn ang="0">
                    <a:pos x="T6" y="T7"/>
                  </a:cxn>
                </a:cxnLst>
                <a:rect l="0" t="0" r="r" b="b"/>
                <a:pathLst>
                  <a:path w="23" h="19">
                    <a:moveTo>
                      <a:pt x="6" y="2"/>
                    </a:moveTo>
                    <a:cubicBezTo>
                      <a:pt x="7" y="5"/>
                      <a:pt x="3" y="7"/>
                      <a:pt x="0" y="9"/>
                    </a:cubicBezTo>
                    <a:cubicBezTo>
                      <a:pt x="2" y="15"/>
                      <a:pt x="7" y="11"/>
                      <a:pt x="9" y="19"/>
                    </a:cubicBezTo>
                    <a:cubicBezTo>
                      <a:pt x="23" y="13"/>
                      <a:pt x="16" y="0"/>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9" name="Freeform 615">
                <a:extLst>
                  <a:ext uri="{FF2B5EF4-FFF2-40B4-BE49-F238E27FC236}">
                    <a16:creationId xmlns:a16="http://schemas.microsoft.com/office/drawing/2014/main" id="{5BA626CD-743D-483C-A058-614BB5E40EDC}"/>
                  </a:ext>
                </a:extLst>
              </p:cNvPr>
              <p:cNvSpPr>
                <a:spLocks/>
              </p:cNvSpPr>
              <p:nvPr/>
            </p:nvSpPr>
            <p:spPr bwMode="auto">
              <a:xfrm rot="16200000">
                <a:off x="1645101" y="3419498"/>
                <a:ext cx="88183" cy="92824"/>
              </a:xfrm>
              <a:custGeom>
                <a:avLst/>
                <a:gdLst>
                  <a:gd name="T0" fmla="*/ 1 w 16"/>
                  <a:gd name="T1" fmla="*/ 13 h 17"/>
                  <a:gd name="T2" fmla="*/ 16 w 16"/>
                  <a:gd name="T3" fmla="*/ 5 h 17"/>
                  <a:gd name="T4" fmla="*/ 6 w 16"/>
                  <a:gd name="T5" fmla="*/ 0 h 17"/>
                  <a:gd name="T6" fmla="*/ 1 w 16"/>
                  <a:gd name="T7" fmla="*/ 13 h 17"/>
                </a:gdLst>
                <a:ahLst/>
                <a:cxnLst>
                  <a:cxn ang="0">
                    <a:pos x="T0" y="T1"/>
                  </a:cxn>
                  <a:cxn ang="0">
                    <a:pos x="T2" y="T3"/>
                  </a:cxn>
                  <a:cxn ang="0">
                    <a:pos x="T4" y="T5"/>
                  </a:cxn>
                  <a:cxn ang="0">
                    <a:pos x="T6" y="T7"/>
                  </a:cxn>
                </a:cxnLst>
                <a:rect l="0" t="0" r="r" b="b"/>
                <a:pathLst>
                  <a:path w="16" h="17">
                    <a:moveTo>
                      <a:pt x="1" y="13"/>
                    </a:moveTo>
                    <a:cubicBezTo>
                      <a:pt x="10" y="17"/>
                      <a:pt x="14" y="13"/>
                      <a:pt x="16" y="5"/>
                    </a:cubicBezTo>
                    <a:cubicBezTo>
                      <a:pt x="13" y="3"/>
                      <a:pt x="12" y="0"/>
                      <a:pt x="6" y="0"/>
                    </a:cubicBezTo>
                    <a:cubicBezTo>
                      <a:pt x="6" y="7"/>
                      <a:pt x="0" y="5"/>
                      <a:pt x="1"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0" name="Freeform 616">
                <a:extLst>
                  <a:ext uri="{FF2B5EF4-FFF2-40B4-BE49-F238E27FC236}">
                    <a16:creationId xmlns:a16="http://schemas.microsoft.com/office/drawing/2014/main" id="{622E8E3F-74EE-4B4C-AB67-F1553C62CC75}"/>
                  </a:ext>
                </a:extLst>
              </p:cNvPr>
              <p:cNvSpPr>
                <a:spLocks/>
              </p:cNvSpPr>
              <p:nvPr/>
            </p:nvSpPr>
            <p:spPr bwMode="auto">
              <a:xfrm rot="16200000">
                <a:off x="1836550" y="3771067"/>
                <a:ext cx="99786" cy="116030"/>
              </a:xfrm>
              <a:custGeom>
                <a:avLst/>
                <a:gdLst>
                  <a:gd name="T0" fmla="*/ 5 w 18"/>
                  <a:gd name="T1" fmla="*/ 1 h 21"/>
                  <a:gd name="T2" fmla="*/ 0 w 18"/>
                  <a:gd name="T3" fmla="*/ 14 h 21"/>
                  <a:gd name="T4" fmla="*/ 16 w 18"/>
                  <a:gd name="T5" fmla="*/ 19 h 21"/>
                  <a:gd name="T6" fmla="*/ 18 w 18"/>
                  <a:gd name="T7" fmla="*/ 6 h 21"/>
                  <a:gd name="T8" fmla="*/ 5 w 18"/>
                  <a:gd name="T9" fmla="*/ 1 h 21"/>
                </a:gdLst>
                <a:ahLst/>
                <a:cxnLst>
                  <a:cxn ang="0">
                    <a:pos x="T0" y="T1"/>
                  </a:cxn>
                  <a:cxn ang="0">
                    <a:pos x="T2" y="T3"/>
                  </a:cxn>
                  <a:cxn ang="0">
                    <a:pos x="T4" y="T5"/>
                  </a:cxn>
                  <a:cxn ang="0">
                    <a:pos x="T6" y="T7"/>
                  </a:cxn>
                  <a:cxn ang="0">
                    <a:pos x="T8" y="T9"/>
                  </a:cxn>
                </a:cxnLst>
                <a:rect l="0" t="0" r="r" b="b"/>
                <a:pathLst>
                  <a:path w="18" h="21">
                    <a:moveTo>
                      <a:pt x="5" y="1"/>
                    </a:moveTo>
                    <a:cubicBezTo>
                      <a:pt x="3" y="3"/>
                      <a:pt x="1" y="7"/>
                      <a:pt x="0" y="14"/>
                    </a:cubicBezTo>
                    <a:cubicBezTo>
                      <a:pt x="7" y="18"/>
                      <a:pt x="7" y="21"/>
                      <a:pt x="16" y="19"/>
                    </a:cubicBezTo>
                    <a:cubicBezTo>
                      <a:pt x="17" y="15"/>
                      <a:pt x="17" y="10"/>
                      <a:pt x="18" y="6"/>
                    </a:cubicBezTo>
                    <a:cubicBezTo>
                      <a:pt x="12" y="6"/>
                      <a:pt x="1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1" name="Freeform 617">
                <a:extLst>
                  <a:ext uri="{FF2B5EF4-FFF2-40B4-BE49-F238E27FC236}">
                    <a16:creationId xmlns:a16="http://schemas.microsoft.com/office/drawing/2014/main" id="{08069776-1630-4840-889A-0755BCDFE7C8}"/>
                  </a:ext>
                </a:extLst>
              </p:cNvPr>
              <p:cNvSpPr>
                <a:spLocks/>
              </p:cNvSpPr>
              <p:nvPr/>
            </p:nvSpPr>
            <p:spPr bwMode="auto">
              <a:xfrm rot="16200000">
                <a:off x="2600026" y="2589884"/>
                <a:ext cx="143877" cy="248304"/>
              </a:xfrm>
              <a:custGeom>
                <a:avLst/>
                <a:gdLst>
                  <a:gd name="T0" fmla="*/ 18 w 26"/>
                  <a:gd name="T1" fmla="*/ 3 h 45"/>
                  <a:gd name="T2" fmla="*/ 12 w 26"/>
                  <a:gd name="T3" fmla="*/ 0 h 45"/>
                  <a:gd name="T4" fmla="*/ 8 w 26"/>
                  <a:gd name="T5" fmla="*/ 2 h 45"/>
                  <a:gd name="T6" fmla="*/ 3 w 26"/>
                  <a:gd name="T7" fmla="*/ 1 h 45"/>
                  <a:gd name="T8" fmla="*/ 2 w 26"/>
                  <a:gd name="T9" fmla="*/ 9 h 45"/>
                  <a:gd name="T10" fmla="*/ 0 w 26"/>
                  <a:gd name="T11" fmla="*/ 10 h 45"/>
                  <a:gd name="T12" fmla="*/ 2 w 26"/>
                  <a:gd name="T13" fmla="*/ 13 h 45"/>
                  <a:gd name="T14" fmla="*/ 10 w 26"/>
                  <a:gd name="T15" fmla="*/ 38 h 45"/>
                  <a:gd name="T16" fmla="*/ 26 w 26"/>
                  <a:gd name="T17" fmla="*/ 41 h 45"/>
                  <a:gd name="T18" fmla="*/ 21 w 26"/>
                  <a:gd name="T19" fmla="*/ 4 h 45"/>
                  <a:gd name="T20" fmla="*/ 18 w 26"/>
                  <a:gd name="T21"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5">
                    <a:moveTo>
                      <a:pt x="18" y="3"/>
                    </a:moveTo>
                    <a:cubicBezTo>
                      <a:pt x="16" y="1"/>
                      <a:pt x="14" y="0"/>
                      <a:pt x="12" y="0"/>
                    </a:cubicBezTo>
                    <a:cubicBezTo>
                      <a:pt x="11" y="0"/>
                      <a:pt x="9" y="1"/>
                      <a:pt x="8" y="2"/>
                    </a:cubicBezTo>
                    <a:cubicBezTo>
                      <a:pt x="6" y="1"/>
                      <a:pt x="5" y="1"/>
                      <a:pt x="3" y="1"/>
                    </a:cubicBezTo>
                    <a:cubicBezTo>
                      <a:pt x="2" y="4"/>
                      <a:pt x="1" y="6"/>
                      <a:pt x="2" y="9"/>
                    </a:cubicBezTo>
                    <a:cubicBezTo>
                      <a:pt x="1" y="9"/>
                      <a:pt x="0" y="10"/>
                      <a:pt x="0" y="10"/>
                    </a:cubicBezTo>
                    <a:cubicBezTo>
                      <a:pt x="0" y="11"/>
                      <a:pt x="1" y="12"/>
                      <a:pt x="2" y="13"/>
                    </a:cubicBezTo>
                    <a:cubicBezTo>
                      <a:pt x="4" y="21"/>
                      <a:pt x="12" y="26"/>
                      <a:pt x="10" y="38"/>
                    </a:cubicBezTo>
                    <a:cubicBezTo>
                      <a:pt x="19" y="37"/>
                      <a:pt x="20" y="45"/>
                      <a:pt x="26" y="41"/>
                    </a:cubicBezTo>
                    <a:cubicBezTo>
                      <a:pt x="26" y="27"/>
                      <a:pt x="24" y="16"/>
                      <a:pt x="21" y="4"/>
                    </a:cubicBezTo>
                    <a:cubicBezTo>
                      <a:pt x="20" y="4"/>
                      <a:pt x="19" y="4"/>
                      <a:pt x="1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2" name="Freeform 618">
                <a:extLst>
                  <a:ext uri="{FF2B5EF4-FFF2-40B4-BE49-F238E27FC236}">
                    <a16:creationId xmlns:a16="http://schemas.microsoft.com/office/drawing/2014/main" id="{FDE950A4-A5FC-4C08-A9E6-D9623F3BE538}"/>
                  </a:ext>
                </a:extLst>
              </p:cNvPr>
              <p:cNvSpPr>
                <a:spLocks/>
              </p:cNvSpPr>
              <p:nvPr/>
            </p:nvSpPr>
            <p:spPr bwMode="auto">
              <a:xfrm rot="16200000">
                <a:off x="2537369" y="2940295"/>
                <a:ext cx="116030" cy="136916"/>
              </a:xfrm>
              <a:custGeom>
                <a:avLst/>
                <a:gdLst>
                  <a:gd name="T0" fmla="*/ 3 w 21"/>
                  <a:gd name="T1" fmla="*/ 23 h 25"/>
                  <a:gd name="T2" fmla="*/ 14 w 21"/>
                  <a:gd name="T3" fmla="*/ 25 h 25"/>
                  <a:gd name="T4" fmla="*/ 21 w 21"/>
                  <a:gd name="T5" fmla="*/ 4 h 25"/>
                  <a:gd name="T6" fmla="*/ 3 w 21"/>
                  <a:gd name="T7" fmla="*/ 23 h 25"/>
                </a:gdLst>
                <a:ahLst/>
                <a:cxnLst>
                  <a:cxn ang="0">
                    <a:pos x="T0" y="T1"/>
                  </a:cxn>
                  <a:cxn ang="0">
                    <a:pos x="T2" y="T3"/>
                  </a:cxn>
                  <a:cxn ang="0">
                    <a:pos x="T4" y="T5"/>
                  </a:cxn>
                  <a:cxn ang="0">
                    <a:pos x="T6" y="T7"/>
                  </a:cxn>
                </a:cxnLst>
                <a:rect l="0" t="0" r="r" b="b"/>
                <a:pathLst>
                  <a:path w="21" h="25">
                    <a:moveTo>
                      <a:pt x="3" y="23"/>
                    </a:moveTo>
                    <a:cubicBezTo>
                      <a:pt x="10" y="24"/>
                      <a:pt x="9" y="19"/>
                      <a:pt x="14" y="25"/>
                    </a:cubicBezTo>
                    <a:cubicBezTo>
                      <a:pt x="19" y="22"/>
                      <a:pt x="19" y="12"/>
                      <a:pt x="21" y="4"/>
                    </a:cubicBezTo>
                    <a:cubicBezTo>
                      <a:pt x="7" y="0"/>
                      <a:pt x="0" y="11"/>
                      <a:pt x="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sp>
          <p:nvSpPr>
            <p:cNvPr id="12" name="Freeform 621">
              <a:extLst>
                <a:ext uri="{FF2B5EF4-FFF2-40B4-BE49-F238E27FC236}">
                  <a16:creationId xmlns:a16="http://schemas.microsoft.com/office/drawing/2014/main" id="{796539FB-BAEE-4B7C-BE2B-8BF24DF4422F}"/>
                </a:ext>
              </a:extLst>
            </p:cNvPr>
            <p:cNvSpPr>
              <a:spLocks noEditPoints="1"/>
            </p:cNvSpPr>
            <p:nvPr/>
          </p:nvSpPr>
          <p:spPr bwMode="auto">
            <a:xfrm rot="16200000">
              <a:off x="3383226" y="1275269"/>
              <a:ext cx="2021238" cy="2021238"/>
            </a:xfrm>
            <a:custGeom>
              <a:avLst/>
              <a:gdLst>
                <a:gd name="T0" fmla="*/ 184 w 368"/>
                <a:gd name="T1" fmla="*/ 368 h 368"/>
                <a:gd name="T2" fmla="*/ 0 w 368"/>
                <a:gd name="T3" fmla="*/ 184 h 368"/>
                <a:gd name="T4" fmla="*/ 184 w 368"/>
                <a:gd name="T5" fmla="*/ 0 h 368"/>
                <a:gd name="T6" fmla="*/ 368 w 368"/>
                <a:gd name="T7" fmla="*/ 184 h 368"/>
                <a:gd name="T8" fmla="*/ 184 w 368"/>
                <a:gd name="T9" fmla="*/ 368 h 368"/>
                <a:gd name="T10" fmla="*/ 184 w 368"/>
                <a:gd name="T11" fmla="*/ 50 h 368"/>
                <a:gd name="T12" fmla="*/ 50 w 368"/>
                <a:gd name="T13" fmla="*/ 184 h 368"/>
                <a:gd name="T14" fmla="*/ 184 w 368"/>
                <a:gd name="T15" fmla="*/ 318 h 368"/>
                <a:gd name="T16" fmla="*/ 317 w 368"/>
                <a:gd name="T17" fmla="*/ 184 h 368"/>
                <a:gd name="T18" fmla="*/ 184 w 368"/>
                <a:gd name="T19" fmla="*/ 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368"/>
                  </a:moveTo>
                  <a:cubicBezTo>
                    <a:pt x="82" y="368"/>
                    <a:pt x="0" y="285"/>
                    <a:pt x="0" y="184"/>
                  </a:cubicBezTo>
                  <a:cubicBezTo>
                    <a:pt x="0" y="83"/>
                    <a:pt x="82" y="0"/>
                    <a:pt x="184" y="0"/>
                  </a:cubicBezTo>
                  <a:cubicBezTo>
                    <a:pt x="285" y="0"/>
                    <a:pt x="368" y="83"/>
                    <a:pt x="368" y="184"/>
                  </a:cubicBezTo>
                  <a:cubicBezTo>
                    <a:pt x="368" y="285"/>
                    <a:pt x="285" y="368"/>
                    <a:pt x="184" y="368"/>
                  </a:cubicBezTo>
                  <a:close/>
                  <a:moveTo>
                    <a:pt x="184" y="50"/>
                  </a:moveTo>
                  <a:cubicBezTo>
                    <a:pt x="110" y="50"/>
                    <a:pt x="50" y="110"/>
                    <a:pt x="50" y="184"/>
                  </a:cubicBezTo>
                  <a:cubicBezTo>
                    <a:pt x="50" y="258"/>
                    <a:pt x="110" y="318"/>
                    <a:pt x="184" y="318"/>
                  </a:cubicBezTo>
                  <a:cubicBezTo>
                    <a:pt x="257" y="318"/>
                    <a:pt x="317" y="258"/>
                    <a:pt x="317" y="184"/>
                  </a:cubicBezTo>
                  <a:cubicBezTo>
                    <a:pt x="317" y="110"/>
                    <a:pt x="257" y="50"/>
                    <a:pt x="184" y="50"/>
                  </a:cubicBezTo>
                  <a:close/>
                </a:path>
              </a:pathLst>
            </a:custGeom>
            <a:solidFill>
              <a:srgbClr val="FEE3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13" name="组合 12">
              <a:extLst>
                <a:ext uri="{FF2B5EF4-FFF2-40B4-BE49-F238E27FC236}">
                  <a16:creationId xmlns:a16="http://schemas.microsoft.com/office/drawing/2014/main" id="{5CA12A62-166D-47D0-B980-BAAED5BDC3BF}"/>
                </a:ext>
              </a:extLst>
            </p:cNvPr>
            <p:cNvGrpSpPr/>
            <p:nvPr/>
          </p:nvGrpSpPr>
          <p:grpSpPr>
            <a:xfrm>
              <a:off x="2109220" y="-305055"/>
              <a:ext cx="2476073" cy="2898422"/>
              <a:chOff x="2109220" y="-305055"/>
              <a:chExt cx="2476073" cy="2898422"/>
            </a:xfrm>
          </p:grpSpPr>
          <p:sp>
            <p:nvSpPr>
              <p:cNvPr id="387" name="Freeform 644">
                <a:extLst>
                  <a:ext uri="{FF2B5EF4-FFF2-40B4-BE49-F238E27FC236}">
                    <a16:creationId xmlns:a16="http://schemas.microsoft.com/office/drawing/2014/main" id="{3186E1EB-1FE9-4985-83FC-651A53799930}"/>
                  </a:ext>
                </a:extLst>
              </p:cNvPr>
              <p:cNvSpPr>
                <a:spLocks/>
              </p:cNvSpPr>
              <p:nvPr/>
            </p:nvSpPr>
            <p:spPr bwMode="auto">
              <a:xfrm rot="16200000">
                <a:off x="3190618" y="1507329"/>
                <a:ext cx="993214" cy="751872"/>
              </a:xfrm>
              <a:custGeom>
                <a:avLst/>
                <a:gdLst>
                  <a:gd name="T0" fmla="*/ 5 w 181"/>
                  <a:gd name="T1" fmla="*/ 137 h 137"/>
                  <a:gd name="T2" fmla="*/ 1 w 181"/>
                  <a:gd name="T3" fmla="*/ 135 h 137"/>
                  <a:gd name="T4" fmla="*/ 2 w 181"/>
                  <a:gd name="T5" fmla="*/ 130 h 137"/>
                  <a:gd name="T6" fmla="*/ 90 w 181"/>
                  <a:gd name="T7" fmla="*/ 64 h 137"/>
                  <a:gd name="T8" fmla="*/ 174 w 181"/>
                  <a:gd name="T9" fmla="*/ 1 h 137"/>
                  <a:gd name="T10" fmla="*/ 180 w 181"/>
                  <a:gd name="T11" fmla="*/ 2 h 137"/>
                  <a:gd name="T12" fmla="*/ 178 w 181"/>
                  <a:gd name="T13" fmla="*/ 8 h 137"/>
                  <a:gd name="T14" fmla="*/ 95 w 181"/>
                  <a:gd name="T15" fmla="*/ 70 h 137"/>
                  <a:gd name="T16" fmla="*/ 7 w 181"/>
                  <a:gd name="T17" fmla="*/ 136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3" y="137"/>
                      <a:pt x="2" y="136"/>
                      <a:pt x="1" y="135"/>
                    </a:cubicBezTo>
                    <a:cubicBezTo>
                      <a:pt x="0" y="133"/>
                      <a:pt x="0" y="131"/>
                      <a:pt x="2" y="130"/>
                    </a:cubicBezTo>
                    <a:cubicBezTo>
                      <a:pt x="34" y="109"/>
                      <a:pt x="63" y="86"/>
                      <a:pt x="90" y="64"/>
                    </a:cubicBezTo>
                    <a:cubicBezTo>
                      <a:pt x="117" y="43"/>
                      <a:pt x="144" y="20"/>
                      <a:pt x="174" y="1"/>
                    </a:cubicBezTo>
                    <a:cubicBezTo>
                      <a:pt x="176" y="0"/>
                      <a:pt x="178" y="0"/>
                      <a:pt x="180" y="2"/>
                    </a:cubicBezTo>
                    <a:cubicBezTo>
                      <a:pt x="181" y="4"/>
                      <a:pt x="180" y="7"/>
                      <a:pt x="178" y="8"/>
                    </a:cubicBezTo>
                    <a:cubicBezTo>
                      <a:pt x="149" y="27"/>
                      <a:pt x="122" y="49"/>
                      <a:pt x="95" y="70"/>
                    </a:cubicBezTo>
                    <a:cubicBezTo>
                      <a:pt x="67" y="93"/>
                      <a:pt x="39" y="116"/>
                      <a:pt x="7" y="136"/>
                    </a:cubicBezTo>
                    <a:cubicBezTo>
                      <a:pt x="6" y="137"/>
                      <a:pt x="5"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388" name="组合 387">
                <a:extLst>
                  <a:ext uri="{FF2B5EF4-FFF2-40B4-BE49-F238E27FC236}">
                    <a16:creationId xmlns:a16="http://schemas.microsoft.com/office/drawing/2014/main" id="{EB42955F-C23A-4CB0-A36A-019B7C6B1CF6}"/>
                  </a:ext>
                </a:extLst>
              </p:cNvPr>
              <p:cNvGrpSpPr/>
              <p:nvPr/>
            </p:nvGrpSpPr>
            <p:grpSpPr>
              <a:xfrm>
                <a:off x="2109220" y="-305055"/>
                <a:ext cx="2476073" cy="2898422"/>
                <a:chOff x="2109220" y="-305055"/>
                <a:chExt cx="2476073" cy="2898422"/>
              </a:xfrm>
            </p:grpSpPr>
            <p:sp>
              <p:nvSpPr>
                <p:cNvPr id="389" name="Freeform 640">
                  <a:extLst>
                    <a:ext uri="{FF2B5EF4-FFF2-40B4-BE49-F238E27FC236}">
                      <a16:creationId xmlns:a16="http://schemas.microsoft.com/office/drawing/2014/main" id="{5D51B1D8-D82E-4DFA-B016-3C7FA20FE0B4}"/>
                    </a:ext>
                  </a:extLst>
                </p:cNvPr>
                <p:cNvSpPr>
                  <a:spLocks/>
                </p:cNvSpPr>
                <p:nvPr/>
              </p:nvSpPr>
              <p:spPr bwMode="auto">
                <a:xfrm rot="16200000">
                  <a:off x="2065129" y="391123"/>
                  <a:ext cx="401463" cy="313281"/>
                </a:xfrm>
                <a:custGeom>
                  <a:avLst/>
                  <a:gdLst>
                    <a:gd name="T0" fmla="*/ 5 w 73"/>
                    <a:gd name="T1" fmla="*/ 57 h 57"/>
                    <a:gd name="T2" fmla="*/ 2 w 73"/>
                    <a:gd name="T3" fmla="*/ 55 h 57"/>
                    <a:gd name="T4" fmla="*/ 2 w 73"/>
                    <a:gd name="T5" fmla="*/ 49 h 57"/>
                    <a:gd name="T6" fmla="*/ 67 w 73"/>
                    <a:gd name="T7" fmla="*/ 1 h 57"/>
                    <a:gd name="T8" fmla="*/ 72 w 73"/>
                    <a:gd name="T9" fmla="*/ 2 h 57"/>
                    <a:gd name="T10" fmla="*/ 71 w 73"/>
                    <a:gd name="T11" fmla="*/ 8 h 57"/>
                    <a:gd name="T12" fmla="*/ 7 w 73"/>
                    <a:gd name="T13" fmla="*/ 56 h 57"/>
                    <a:gd name="T14" fmla="*/ 5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5" y="57"/>
                      </a:moveTo>
                      <a:cubicBezTo>
                        <a:pt x="4" y="57"/>
                        <a:pt x="2" y="56"/>
                        <a:pt x="2" y="55"/>
                      </a:cubicBezTo>
                      <a:cubicBezTo>
                        <a:pt x="0" y="53"/>
                        <a:pt x="1" y="51"/>
                        <a:pt x="2" y="49"/>
                      </a:cubicBezTo>
                      <a:cubicBezTo>
                        <a:pt x="67" y="1"/>
                        <a:pt x="67" y="1"/>
                        <a:pt x="67" y="1"/>
                      </a:cubicBezTo>
                      <a:cubicBezTo>
                        <a:pt x="68" y="0"/>
                        <a:pt x="71" y="0"/>
                        <a:pt x="72" y="2"/>
                      </a:cubicBezTo>
                      <a:cubicBezTo>
                        <a:pt x="73" y="4"/>
                        <a:pt x="73" y="6"/>
                        <a:pt x="71" y="8"/>
                      </a:cubicBezTo>
                      <a:cubicBezTo>
                        <a:pt x="7" y="56"/>
                        <a:pt x="7" y="56"/>
                        <a:pt x="7" y="56"/>
                      </a:cubicBezTo>
                      <a:cubicBezTo>
                        <a:pt x="6" y="56"/>
                        <a:pt x="6" y="57"/>
                        <a:pt x="5"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0" name="Freeform 641">
                  <a:extLst>
                    <a:ext uri="{FF2B5EF4-FFF2-40B4-BE49-F238E27FC236}">
                      <a16:creationId xmlns:a16="http://schemas.microsoft.com/office/drawing/2014/main" id="{A2929103-4D7C-4964-830E-1064CEE0EF56}"/>
                    </a:ext>
                  </a:extLst>
                </p:cNvPr>
                <p:cNvSpPr>
                  <a:spLocks/>
                </p:cNvSpPr>
                <p:nvPr/>
              </p:nvSpPr>
              <p:spPr bwMode="auto">
                <a:xfrm rot="16200000">
                  <a:off x="2461951" y="1119789"/>
                  <a:ext cx="1044267" cy="784361"/>
                </a:xfrm>
                <a:custGeom>
                  <a:avLst/>
                  <a:gdLst>
                    <a:gd name="T0" fmla="*/ 5 w 190"/>
                    <a:gd name="T1" fmla="*/ 143 h 143"/>
                    <a:gd name="T2" fmla="*/ 2 w 190"/>
                    <a:gd name="T3" fmla="*/ 142 h 143"/>
                    <a:gd name="T4" fmla="*/ 3 w 190"/>
                    <a:gd name="T5" fmla="*/ 136 h 143"/>
                    <a:gd name="T6" fmla="*/ 183 w 190"/>
                    <a:gd name="T7" fmla="*/ 1 h 143"/>
                    <a:gd name="T8" fmla="*/ 189 w 190"/>
                    <a:gd name="T9" fmla="*/ 2 h 143"/>
                    <a:gd name="T10" fmla="*/ 188 w 190"/>
                    <a:gd name="T11" fmla="*/ 8 h 143"/>
                    <a:gd name="T12" fmla="*/ 7 w 190"/>
                    <a:gd name="T13" fmla="*/ 143 h 143"/>
                    <a:gd name="T14" fmla="*/ 5 w 190"/>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3">
                      <a:moveTo>
                        <a:pt x="5" y="143"/>
                      </a:moveTo>
                      <a:cubicBezTo>
                        <a:pt x="4" y="143"/>
                        <a:pt x="3" y="143"/>
                        <a:pt x="2" y="142"/>
                      </a:cubicBezTo>
                      <a:cubicBezTo>
                        <a:pt x="0" y="140"/>
                        <a:pt x="1" y="138"/>
                        <a:pt x="3" y="136"/>
                      </a:cubicBezTo>
                      <a:cubicBezTo>
                        <a:pt x="183" y="1"/>
                        <a:pt x="183" y="1"/>
                        <a:pt x="183" y="1"/>
                      </a:cubicBezTo>
                      <a:cubicBezTo>
                        <a:pt x="185" y="0"/>
                        <a:pt x="187" y="0"/>
                        <a:pt x="189" y="2"/>
                      </a:cubicBezTo>
                      <a:cubicBezTo>
                        <a:pt x="190" y="4"/>
                        <a:pt x="190" y="6"/>
                        <a:pt x="188" y="8"/>
                      </a:cubicBezTo>
                      <a:cubicBezTo>
                        <a:pt x="7" y="143"/>
                        <a:pt x="7" y="143"/>
                        <a:pt x="7" y="143"/>
                      </a:cubicBezTo>
                      <a:cubicBezTo>
                        <a:pt x="7" y="143"/>
                        <a:pt x="6" y="143"/>
                        <a:pt x="5" y="1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1" name="Freeform 642">
                  <a:extLst>
                    <a:ext uri="{FF2B5EF4-FFF2-40B4-BE49-F238E27FC236}">
                      <a16:creationId xmlns:a16="http://schemas.microsoft.com/office/drawing/2014/main" id="{DBC106F9-C624-486B-8656-52BCF004E85E}"/>
                    </a:ext>
                  </a:extLst>
                </p:cNvPr>
                <p:cNvSpPr>
                  <a:spLocks/>
                </p:cNvSpPr>
                <p:nvPr/>
              </p:nvSpPr>
              <p:spPr bwMode="auto">
                <a:xfrm rot="16200000">
                  <a:off x="3513179" y="2305613"/>
                  <a:ext cx="322563" cy="252945"/>
                </a:xfrm>
                <a:custGeom>
                  <a:avLst/>
                  <a:gdLst>
                    <a:gd name="T0" fmla="*/ 4 w 59"/>
                    <a:gd name="T1" fmla="*/ 46 h 46"/>
                    <a:gd name="T2" fmla="*/ 1 w 59"/>
                    <a:gd name="T3" fmla="*/ 45 h 46"/>
                    <a:gd name="T4" fmla="*/ 2 w 59"/>
                    <a:gd name="T5" fmla="*/ 39 h 46"/>
                    <a:gd name="T6" fmla="*/ 52 w 59"/>
                    <a:gd name="T7" fmla="*/ 2 h 46"/>
                    <a:gd name="T8" fmla="*/ 58 w 59"/>
                    <a:gd name="T9" fmla="*/ 2 h 46"/>
                    <a:gd name="T10" fmla="*/ 57 w 59"/>
                    <a:gd name="T11" fmla="*/ 8 h 46"/>
                    <a:gd name="T12" fmla="*/ 7 w 59"/>
                    <a:gd name="T13" fmla="*/ 46 h 46"/>
                    <a:gd name="T14" fmla="*/ 4 w 59"/>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6">
                      <a:moveTo>
                        <a:pt x="4" y="46"/>
                      </a:moveTo>
                      <a:cubicBezTo>
                        <a:pt x="3" y="46"/>
                        <a:pt x="2" y="46"/>
                        <a:pt x="1" y="45"/>
                      </a:cubicBezTo>
                      <a:cubicBezTo>
                        <a:pt x="0" y="43"/>
                        <a:pt x="0" y="41"/>
                        <a:pt x="2" y="39"/>
                      </a:cubicBezTo>
                      <a:cubicBezTo>
                        <a:pt x="52" y="2"/>
                        <a:pt x="52" y="2"/>
                        <a:pt x="52" y="2"/>
                      </a:cubicBezTo>
                      <a:cubicBezTo>
                        <a:pt x="54" y="0"/>
                        <a:pt x="56" y="1"/>
                        <a:pt x="58" y="2"/>
                      </a:cubicBezTo>
                      <a:cubicBezTo>
                        <a:pt x="59" y="4"/>
                        <a:pt x="59" y="7"/>
                        <a:pt x="57" y="8"/>
                      </a:cubicBezTo>
                      <a:cubicBezTo>
                        <a:pt x="7" y="46"/>
                        <a:pt x="7" y="46"/>
                        <a:pt x="7" y="46"/>
                      </a:cubicBezTo>
                      <a:cubicBezTo>
                        <a:pt x="6" y="46"/>
                        <a:pt x="5" y="46"/>
                        <a:pt x="4"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2" name="Freeform 643">
                  <a:extLst>
                    <a:ext uri="{FF2B5EF4-FFF2-40B4-BE49-F238E27FC236}">
                      <a16:creationId xmlns:a16="http://schemas.microsoft.com/office/drawing/2014/main" id="{EC7A2C08-2C19-4C19-987D-4822B18E44B4}"/>
                    </a:ext>
                  </a:extLst>
                </p:cNvPr>
                <p:cNvSpPr>
                  <a:spLocks/>
                </p:cNvSpPr>
                <p:nvPr/>
              </p:nvSpPr>
              <p:spPr bwMode="auto">
                <a:xfrm rot="16200000">
                  <a:off x="2243815" y="251887"/>
                  <a:ext cx="1025702" cy="779719"/>
                </a:xfrm>
                <a:custGeom>
                  <a:avLst/>
                  <a:gdLst>
                    <a:gd name="T0" fmla="*/ 4 w 187"/>
                    <a:gd name="T1" fmla="*/ 142 h 142"/>
                    <a:gd name="T2" fmla="*/ 1 w 187"/>
                    <a:gd name="T3" fmla="*/ 141 h 142"/>
                    <a:gd name="T4" fmla="*/ 2 w 187"/>
                    <a:gd name="T5" fmla="*/ 135 h 142"/>
                    <a:gd name="T6" fmla="*/ 74 w 187"/>
                    <a:gd name="T7" fmla="*/ 81 h 142"/>
                    <a:gd name="T8" fmla="*/ 180 w 187"/>
                    <a:gd name="T9" fmla="*/ 2 h 142"/>
                    <a:gd name="T10" fmla="*/ 186 w 187"/>
                    <a:gd name="T11" fmla="*/ 3 h 142"/>
                    <a:gd name="T12" fmla="*/ 185 w 187"/>
                    <a:gd name="T13" fmla="*/ 8 h 142"/>
                    <a:gd name="T14" fmla="*/ 78 w 187"/>
                    <a:gd name="T15" fmla="*/ 87 h 142"/>
                    <a:gd name="T16" fmla="*/ 7 w 187"/>
                    <a:gd name="T17" fmla="*/ 142 h 142"/>
                    <a:gd name="T18" fmla="*/ 4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4" y="142"/>
                      </a:moveTo>
                      <a:cubicBezTo>
                        <a:pt x="3" y="142"/>
                        <a:pt x="2" y="142"/>
                        <a:pt x="1" y="141"/>
                      </a:cubicBezTo>
                      <a:cubicBezTo>
                        <a:pt x="0" y="139"/>
                        <a:pt x="0" y="136"/>
                        <a:pt x="2" y="135"/>
                      </a:cubicBezTo>
                      <a:cubicBezTo>
                        <a:pt x="26" y="117"/>
                        <a:pt x="50" y="99"/>
                        <a:pt x="74" y="81"/>
                      </a:cubicBezTo>
                      <a:cubicBezTo>
                        <a:pt x="108" y="55"/>
                        <a:pt x="144" y="28"/>
                        <a:pt x="180" y="2"/>
                      </a:cubicBezTo>
                      <a:cubicBezTo>
                        <a:pt x="182" y="0"/>
                        <a:pt x="184" y="1"/>
                        <a:pt x="186" y="3"/>
                      </a:cubicBezTo>
                      <a:cubicBezTo>
                        <a:pt x="187" y="5"/>
                        <a:pt x="186" y="7"/>
                        <a:pt x="185" y="8"/>
                      </a:cubicBezTo>
                      <a:cubicBezTo>
                        <a:pt x="148" y="34"/>
                        <a:pt x="113" y="61"/>
                        <a:pt x="78" y="87"/>
                      </a:cubicBezTo>
                      <a:cubicBezTo>
                        <a:pt x="55" y="105"/>
                        <a:pt x="31" y="124"/>
                        <a:pt x="7" y="142"/>
                      </a:cubicBezTo>
                      <a:cubicBezTo>
                        <a:pt x="6" y="142"/>
                        <a:pt x="5" y="142"/>
                        <a:pt x="4"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3" name="Freeform 645">
                  <a:extLst>
                    <a:ext uri="{FF2B5EF4-FFF2-40B4-BE49-F238E27FC236}">
                      <a16:creationId xmlns:a16="http://schemas.microsoft.com/office/drawing/2014/main" id="{F20636F9-E28C-463F-B4A8-D6F68635D531}"/>
                    </a:ext>
                  </a:extLst>
                </p:cNvPr>
                <p:cNvSpPr>
                  <a:spLocks/>
                </p:cNvSpPr>
                <p:nvPr/>
              </p:nvSpPr>
              <p:spPr bwMode="auto">
                <a:xfrm rot="16200000">
                  <a:off x="2586103" y="-41668"/>
                  <a:ext cx="396822" cy="306318"/>
                </a:xfrm>
                <a:custGeom>
                  <a:avLst/>
                  <a:gdLst>
                    <a:gd name="T0" fmla="*/ 4 w 72"/>
                    <a:gd name="T1" fmla="*/ 56 h 56"/>
                    <a:gd name="T2" fmla="*/ 1 w 72"/>
                    <a:gd name="T3" fmla="*/ 54 h 56"/>
                    <a:gd name="T4" fmla="*/ 2 w 72"/>
                    <a:gd name="T5" fmla="*/ 49 h 56"/>
                    <a:gd name="T6" fmla="*/ 65 w 72"/>
                    <a:gd name="T7" fmla="*/ 1 h 56"/>
                    <a:gd name="T8" fmla="*/ 71 w 72"/>
                    <a:gd name="T9" fmla="*/ 2 h 56"/>
                    <a:gd name="T10" fmla="*/ 70 w 72"/>
                    <a:gd name="T11" fmla="*/ 8 h 56"/>
                    <a:gd name="T12" fmla="*/ 7 w 72"/>
                    <a:gd name="T13" fmla="*/ 55 h 56"/>
                    <a:gd name="T14" fmla="*/ 4 w 72"/>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6">
                      <a:moveTo>
                        <a:pt x="4" y="56"/>
                      </a:moveTo>
                      <a:cubicBezTo>
                        <a:pt x="3" y="56"/>
                        <a:pt x="2" y="56"/>
                        <a:pt x="1" y="54"/>
                      </a:cubicBezTo>
                      <a:cubicBezTo>
                        <a:pt x="0" y="53"/>
                        <a:pt x="0" y="50"/>
                        <a:pt x="2" y="49"/>
                      </a:cubicBezTo>
                      <a:cubicBezTo>
                        <a:pt x="65" y="1"/>
                        <a:pt x="65" y="1"/>
                        <a:pt x="65" y="1"/>
                      </a:cubicBezTo>
                      <a:cubicBezTo>
                        <a:pt x="67" y="0"/>
                        <a:pt x="70" y="0"/>
                        <a:pt x="71" y="2"/>
                      </a:cubicBezTo>
                      <a:cubicBezTo>
                        <a:pt x="72" y="4"/>
                        <a:pt x="72" y="6"/>
                        <a:pt x="70" y="8"/>
                      </a:cubicBezTo>
                      <a:cubicBezTo>
                        <a:pt x="7" y="55"/>
                        <a:pt x="7" y="55"/>
                        <a:pt x="7" y="55"/>
                      </a:cubicBezTo>
                      <a:cubicBezTo>
                        <a:pt x="6" y="56"/>
                        <a:pt x="5" y="56"/>
                        <a:pt x="4"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4" name="Freeform 646">
                  <a:extLst>
                    <a:ext uri="{FF2B5EF4-FFF2-40B4-BE49-F238E27FC236}">
                      <a16:creationId xmlns:a16="http://schemas.microsoft.com/office/drawing/2014/main" id="{5467E985-DBAF-45B8-ABC0-575B2FE60B5E}"/>
                    </a:ext>
                  </a:extLst>
                </p:cNvPr>
                <p:cNvSpPr>
                  <a:spLocks/>
                </p:cNvSpPr>
                <p:nvPr/>
              </p:nvSpPr>
              <p:spPr bwMode="auto">
                <a:xfrm rot="16200000">
                  <a:off x="2943474" y="675396"/>
                  <a:ext cx="1213671" cy="918955"/>
                </a:xfrm>
                <a:custGeom>
                  <a:avLst/>
                  <a:gdLst>
                    <a:gd name="T0" fmla="*/ 4 w 221"/>
                    <a:gd name="T1" fmla="*/ 167 h 167"/>
                    <a:gd name="T2" fmla="*/ 1 w 221"/>
                    <a:gd name="T3" fmla="*/ 166 h 167"/>
                    <a:gd name="T4" fmla="*/ 2 w 221"/>
                    <a:gd name="T5" fmla="*/ 160 h 167"/>
                    <a:gd name="T6" fmla="*/ 74 w 221"/>
                    <a:gd name="T7" fmla="*/ 106 h 167"/>
                    <a:gd name="T8" fmla="*/ 214 w 221"/>
                    <a:gd name="T9" fmla="*/ 2 h 167"/>
                    <a:gd name="T10" fmla="*/ 219 w 221"/>
                    <a:gd name="T11" fmla="*/ 2 h 167"/>
                    <a:gd name="T12" fmla="*/ 219 w 221"/>
                    <a:gd name="T13" fmla="*/ 8 h 167"/>
                    <a:gd name="T14" fmla="*/ 79 w 221"/>
                    <a:gd name="T15" fmla="*/ 112 h 167"/>
                    <a:gd name="T16" fmla="*/ 7 w 221"/>
                    <a:gd name="T17" fmla="*/ 166 h 167"/>
                    <a:gd name="T18" fmla="*/ 4 w 221"/>
                    <a:gd name="T19"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7">
                      <a:moveTo>
                        <a:pt x="4" y="167"/>
                      </a:moveTo>
                      <a:cubicBezTo>
                        <a:pt x="3" y="167"/>
                        <a:pt x="2" y="167"/>
                        <a:pt x="1" y="166"/>
                      </a:cubicBezTo>
                      <a:cubicBezTo>
                        <a:pt x="0" y="164"/>
                        <a:pt x="0" y="161"/>
                        <a:pt x="2" y="160"/>
                      </a:cubicBezTo>
                      <a:cubicBezTo>
                        <a:pt x="26" y="142"/>
                        <a:pt x="50" y="124"/>
                        <a:pt x="74" y="106"/>
                      </a:cubicBezTo>
                      <a:cubicBezTo>
                        <a:pt x="120" y="72"/>
                        <a:pt x="167" y="37"/>
                        <a:pt x="214" y="2"/>
                      </a:cubicBezTo>
                      <a:cubicBezTo>
                        <a:pt x="215" y="0"/>
                        <a:pt x="218" y="1"/>
                        <a:pt x="219" y="2"/>
                      </a:cubicBezTo>
                      <a:cubicBezTo>
                        <a:pt x="221" y="4"/>
                        <a:pt x="220" y="7"/>
                        <a:pt x="219" y="8"/>
                      </a:cubicBezTo>
                      <a:cubicBezTo>
                        <a:pt x="172" y="43"/>
                        <a:pt x="125" y="78"/>
                        <a:pt x="79" y="112"/>
                      </a:cubicBezTo>
                      <a:cubicBezTo>
                        <a:pt x="55" y="130"/>
                        <a:pt x="31" y="148"/>
                        <a:pt x="7" y="166"/>
                      </a:cubicBezTo>
                      <a:cubicBezTo>
                        <a:pt x="6" y="167"/>
                        <a:pt x="5" y="167"/>
                        <a:pt x="4" y="1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5" name="Freeform 647">
                  <a:extLst>
                    <a:ext uri="{FF2B5EF4-FFF2-40B4-BE49-F238E27FC236}">
                      <a16:creationId xmlns:a16="http://schemas.microsoft.com/office/drawing/2014/main" id="{2357692F-0918-43AC-9565-1DB6C12D580C}"/>
                    </a:ext>
                  </a:extLst>
                </p:cNvPr>
                <p:cNvSpPr>
                  <a:spLocks/>
                </p:cNvSpPr>
                <p:nvPr/>
              </p:nvSpPr>
              <p:spPr bwMode="auto">
                <a:xfrm rot="16200000">
                  <a:off x="4167587" y="2006256"/>
                  <a:ext cx="176365" cy="143877"/>
                </a:xfrm>
                <a:custGeom>
                  <a:avLst/>
                  <a:gdLst>
                    <a:gd name="T0" fmla="*/ 5 w 32"/>
                    <a:gd name="T1" fmla="*/ 26 h 26"/>
                    <a:gd name="T2" fmla="*/ 2 w 32"/>
                    <a:gd name="T3" fmla="*/ 24 h 26"/>
                    <a:gd name="T4" fmla="*/ 2 w 32"/>
                    <a:gd name="T5" fmla="*/ 18 h 26"/>
                    <a:gd name="T6" fmla="*/ 25 w 32"/>
                    <a:gd name="T7" fmla="*/ 1 h 26"/>
                    <a:gd name="T8" fmla="*/ 31 w 32"/>
                    <a:gd name="T9" fmla="*/ 2 h 26"/>
                    <a:gd name="T10" fmla="*/ 30 w 32"/>
                    <a:gd name="T11" fmla="*/ 8 h 26"/>
                    <a:gd name="T12" fmla="*/ 7 w 32"/>
                    <a:gd name="T13" fmla="*/ 25 h 26"/>
                    <a:gd name="T14" fmla="*/ 5 w 3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6">
                      <a:moveTo>
                        <a:pt x="5" y="26"/>
                      </a:moveTo>
                      <a:cubicBezTo>
                        <a:pt x="4" y="26"/>
                        <a:pt x="2" y="25"/>
                        <a:pt x="2" y="24"/>
                      </a:cubicBezTo>
                      <a:cubicBezTo>
                        <a:pt x="0" y="22"/>
                        <a:pt x="1" y="20"/>
                        <a:pt x="2" y="18"/>
                      </a:cubicBezTo>
                      <a:cubicBezTo>
                        <a:pt x="10" y="13"/>
                        <a:pt x="17" y="7"/>
                        <a:pt x="25" y="1"/>
                      </a:cubicBezTo>
                      <a:cubicBezTo>
                        <a:pt x="27" y="0"/>
                        <a:pt x="29" y="0"/>
                        <a:pt x="31" y="2"/>
                      </a:cubicBezTo>
                      <a:cubicBezTo>
                        <a:pt x="32" y="4"/>
                        <a:pt x="32" y="6"/>
                        <a:pt x="30" y="8"/>
                      </a:cubicBezTo>
                      <a:cubicBezTo>
                        <a:pt x="22" y="13"/>
                        <a:pt x="15" y="19"/>
                        <a:pt x="7" y="25"/>
                      </a:cubicBezTo>
                      <a:cubicBezTo>
                        <a:pt x="7" y="25"/>
                        <a:pt x="6" y="26"/>
                        <a:pt x="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6" name="Freeform 648">
                  <a:extLst>
                    <a:ext uri="{FF2B5EF4-FFF2-40B4-BE49-F238E27FC236}">
                      <a16:creationId xmlns:a16="http://schemas.microsoft.com/office/drawing/2014/main" id="{9B087A62-64EF-485C-BA7E-96AC846394EB}"/>
                    </a:ext>
                  </a:extLst>
                </p:cNvPr>
                <p:cNvSpPr>
                  <a:spLocks/>
                </p:cNvSpPr>
                <p:nvPr/>
              </p:nvSpPr>
              <p:spPr bwMode="auto">
                <a:xfrm rot="16200000">
                  <a:off x="2720697" y="-132171"/>
                  <a:ext cx="1410921" cy="1065153"/>
                </a:xfrm>
                <a:custGeom>
                  <a:avLst/>
                  <a:gdLst>
                    <a:gd name="T0" fmla="*/ 4 w 257"/>
                    <a:gd name="T1" fmla="*/ 194 h 194"/>
                    <a:gd name="T2" fmla="*/ 1 w 257"/>
                    <a:gd name="T3" fmla="*/ 192 h 194"/>
                    <a:gd name="T4" fmla="*/ 2 w 257"/>
                    <a:gd name="T5" fmla="*/ 187 h 194"/>
                    <a:gd name="T6" fmla="*/ 138 w 257"/>
                    <a:gd name="T7" fmla="*/ 84 h 194"/>
                    <a:gd name="T8" fmla="*/ 250 w 257"/>
                    <a:gd name="T9" fmla="*/ 1 h 194"/>
                    <a:gd name="T10" fmla="*/ 255 w 257"/>
                    <a:gd name="T11" fmla="*/ 2 h 194"/>
                    <a:gd name="T12" fmla="*/ 254 w 257"/>
                    <a:gd name="T13" fmla="*/ 7 h 194"/>
                    <a:gd name="T14" fmla="*/ 143 w 257"/>
                    <a:gd name="T15" fmla="*/ 91 h 194"/>
                    <a:gd name="T16" fmla="*/ 6 w 257"/>
                    <a:gd name="T17" fmla="*/ 193 h 194"/>
                    <a:gd name="T18" fmla="*/ 4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4" y="194"/>
                      </a:moveTo>
                      <a:cubicBezTo>
                        <a:pt x="3" y="194"/>
                        <a:pt x="2" y="193"/>
                        <a:pt x="1" y="192"/>
                      </a:cubicBezTo>
                      <a:cubicBezTo>
                        <a:pt x="0" y="190"/>
                        <a:pt x="0" y="188"/>
                        <a:pt x="2" y="187"/>
                      </a:cubicBezTo>
                      <a:cubicBezTo>
                        <a:pt x="47" y="152"/>
                        <a:pt x="93" y="118"/>
                        <a:pt x="138" y="84"/>
                      </a:cubicBezTo>
                      <a:cubicBezTo>
                        <a:pt x="175" y="57"/>
                        <a:pt x="212" y="29"/>
                        <a:pt x="250" y="1"/>
                      </a:cubicBezTo>
                      <a:cubicBezTo>
                        <a:pt x="251" y="0"/>
                        <a:pt x="254" y="0"/>
                        <a:pt x="255" y="2"/>
                      </a:cubicBezTo>
                      <a:cubicBezTo>
                        <a:pt x="257" y="4"/>
                        <a:pt x="256" y="6"/>
                        <a:pt x="254" y="7"/>
                      </a:cubicBezTo>
                      <a:cubicBezTo>
                        <a:pt x="217" y="35"/>
                        <a:pt x="179" y="64"/>
                        <a:pt x="143" y="91"/>
                      </a:cubicBezTo>
                      <a:cubicBezTo>
                        <a:pt x="98" y="124"/>
                        <a:pt x="51" y="159"/>
                        <a:pt x="6" y="193"/>
                      </a:cubicBezTo>
                      <a:cubicBezTo>
                        <a:pt x="6" y="194"/>
                        <a:pt x="5" y="194"/>
                        <a:pt x="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7" name="Freeform 649">
                  <a:extLst>
                    <a:ext uri="{FF2B5EF4-FFF2-40B4-BE49-F238E27FC236}">
                      <a16:creationId xmlns:a16="http://schemas.microsoft.com/office/drawing/2014/main" id="{9B59ECE9-31C9-42E1-B454-18FA530CD87A}"/>
                    </a:ext>
                  </a:extLst>
                </p:cNvPr>
                <p:cNvSpPr>
                  <a:spLocks/>
                </p:cNvSpPr>
                <p:nvPr/>
              </p:nvSpPr>
              <p:spPr bwMode="auto">
                <a:xfrm rot="16200000">
                  <a:off x="4028351" y="1388978"/>
                  <a:ext cx="631201" cy="482683"/>
                </a:xfrm>
                <a:custGeom>
                  <a:avLst/>
                  <a:gdLst>
                    <a:gd name="T0" fmla="*/ 4 w 115"/>
                    <a:gd name="T1" fmla="*/ 88 h 88"/>
                    <a:gd name="T2" fmla="*/ 1 w 115"/>
                    <a:gd name="T3" fmla="*/ 87 h 88"/>
                    <a:gd name="T4" fmla="*/ 2 w 115"/>
                    <a:gd name="T5" fmla="*/ 81 h 88"/>
                    <a:gd name="T6" fmla="*/ 109 w 115"/>
                    <a:gd name="T7" fmla="*/ 1 h 88"/>
                    <a:gd name="T8" fmla="*/ 114 w 115"/>
                    <a:gd name="T9" fmla="*/ 2 h 88"/>
                    <a:gd name="T10" fmla="*/ 113 w 115"/>
                    <a:gd name="T11" fmla="*/ 7 h 88"/>
                    <a:gd name="T12" fmla="*/ 7 w 115"/>
                    <a:gd name="T13" fmla="*/ 87 h 88"/>
                    <a:gd name="T14" fmla="*/ 4 w 115"/>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4" y="88"/>
                      </a:moveTo>
                      <a:cubicBezTo>
                        <a:pt x="3" y="88"/>
                        <a:pt x="2" y="88"/>
                        <a:pt x="1" y="87"/>
                      </a:cubicBezTo>
                      <a:cubicBezTo>
                        <a:pt x="0" y="85"/>
                        <a:pt x="0" y="82"/>
                        <a:pt x="2" y="81"/>
                      </a:cubicBezTo>
                      <a:cubicBezTo>
                        <a:pt x="109" y="1"/>
                        <a:pt x="109" y="1"/>
                        <a:pt x="109" y="1"/>
                      </a:cubicBezTo>
                      <a:cubicBezTo>
                        <a:pt x="110" y="0"/>
                        <a:pt x="113" y="0"/>
                        <a:pt x="114" y="2"/>
                      </a:cubicBezTo>
                      <a:cubicBezTo>
                        <a:pt x="115" y="4"/>
                        <a:pt x="115" y="6"/>
                        <a:pt x="113" y="7"/>
                      </a:cubicBezTo>
                      <a:cubicBezTo>
                        <a:pt x="7" y="87"/>
                        <a:pt x="7" y="87"/>
                        <a:pt x="7" y="87"/>
                      </a:cubicBezTo>
                      <a:cubicBezTo>
                        <a:pt x="6" y="88"/>
                        <a:pt x="5" y="88"/>
                        <a:pt x="4"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sp>
          <p:nvSpPr>
            <p:cNvPr id="14" name="Freeform 660">
              <a:extLst>
                <a:ext uri="{FF2B5EF4-FFF2-40B4-BE49-F238E27FC236}">
                  <a16:creationId xmlns:a16="http://schemas.microsoft.com/office/drawing/2014/main" id="{B1D648D5-4DFB-42BD-B804-A8576B39C03E}"/>
                </a:ext>
              </a:extLst>
            </p:cNvPr>
            <p:cNvSpPr>
              <a:spLocks/>
            </p:cNvSpPr>
            <p:nvPr/>
          </p:nvSpPr>
          <p:spPr bwMode="auto">
            <a:xfrm rot="16200000">
              <a:off x="3519521" y="3427637"/>
              <a:ext cx="840055" cy="730988"/>
            </a:xfrm>
            <a:custGeom>
              <a:avLst/>
              <a:gdLst>
                <a:gd name="T0" fmla="*/ 0 w 362"/>
                <a:gd name="T1" fmla="*/ 315 h 315"/>
                <a:gd name="T2" fmla="*/ 183 w 362"/>
                <a:gd name="T3" fmla="*/ 0 h 315"/>
                <a:gd name="T4" fmla="*/ 362 w 362"/>
                <a:gd name="T5" fmla="*/ 315 h 315"/>
                <a:gd name="T6" fmla="*/ 0 w 362"/>
                <a:gd name="T7" fmla="*/ 315 h 315"/>
              </a:gdLst>
              <a:ahLst/>
              <a:cxnLst>
                <a:cxn ang="0">
                  <a:pos x="T0" y="T1"/>
                </a:cxn>
                <a:cxn ang="0">
                  <a:pos x="T2" y="T3"/>
                </a:cxn>
                <a:cxn ang="0">
                  <a:pos x="T4" y="T5"/>
                </a:cxn>
                <a:cxn ang="0">
                  <a:pos x="T6" y="T7"/>
                </a:cxn>
              </a:cxnLst>
              <a:rect l="0" t="0" r="r" b="b"/>
              <a:pathLst>
                <a:path w="362" h="315">
                  <a:moveTo>
                    <a:pt x="0" y="315"/>
                  </a:moveTo>
                  <a:lnTo>
                    <a:pt x="183" y="0"/>
                  </a:lnTo>
                  <a:lnTo>
                    <a:pt x="362" y="315"/>
                  </a:lnTo>
                  <a:lnTo>
                    <a:pt x="0" y="315"/>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15" name="组合 14">
              <a:extLst>
                <a:ext uri="{FF2B5EF4-FFF2-40B4-BE49-F238E27FC236}">
                  <a16:creationId xmlns:a16="http://schemas.microsoft.com/office/drawing/2014/main" id="{3FEEE0F0-42AA-4FA0-B442-10EF9DAFF2E5}"/>
                </a:ext>
              </a:extLst>
            </p:cNvPr>
            <p:cNvGrpSpPr/>
            <p:nvPr/>
          </p:nvGrpSpPr>
          <p:grpSpPr>
            <a:xfrm>
              <a:off x="3404111" y="439855"/>
              <a:ext cx="2527160" cy="2636195"/>
              <a:chOff x="3404111" y="439855"/>
              <a:chExt cx="2527160" cy="2636195"/>
            </a:xfrm>
          </p:grpSpPr>
          <p:sp>
            <p:nvSpPr>
              <p:cNvPr id="18" name="Freeform 609">
                <a:extLst>
                  <a:ext uri="{FF2B5EF4-FFF2-40B4-BE49-F238E27FC236}">
                    <a16:creationId xmlns:a16="http://schemas.microsoft.com/office/drawing/2014/main" id="{D6A72A99-4460-4DB7-8F41-CF3171AF2733}"/>
                  </a:ext>
                </a:extLst>
              </p:cNvPr>
              <p:cNvSpPr>
                <a:spLocks/>
              </p:cNvSpPr>
              <p:nvPr/>
            </p:nvSpPr>
            <p:spPr bwMode="auto">
              <a:xfrm rot="16200000">
                <a:off x="4046916" y="2939134"/>
                <a:ext cx="76580" cy="109069"/>
              </a:xfrm>
              <a:custGeom>
                <a:avLst/>
                <a:gdLst>
                  <a:gd name="T0" fmla="*/ 2 w 14"/>
                  <a:gd name="T1" fmla="*/ 4 h 20"/>
                  <a:gd name="T2" fmla="*/ 5 w 14"/>
                  <a:gd name="T3" fmla="*/ 20 h 20"/>
                  <a:gd name="T4" fmla="*/ 14 w 14"/>
                  <a:gd name="T5" fmla="*/ 14 h 20"/>
                  <a:gd name="T6" fmla="*/ 2 w 14"/>
                  <a:gd name="T7" fmla="*/ 4 h 20"/>
                </a:gdLst>
                <a:ahLst/>
                <a:cxnLst>
                  <a:cxn ang="0">
                    <a:pos x="T0" y="T1"/>
                  </a:cxn>
                  <a:cxn ang="0">
                    <a:pos x="T2" y="T3"/>
                  </a:cxn>
                  <a:cxn ang="0">
                    <a:pos x="T4" y="T5"/>
                  </a:cxn>
                  <a:cxn ang="0">
                    <a:pos x="T6" y="T7"/>
                  </a:cxn>
                </a:cxnLst>
                <a:rect l="0" t="0" r="r" b="b"/>
                <a:pathLst>
                  <a:path w="14" h="20">
                    <a:moveTo>
                      <a:pt x="2" y="4"/>
                    </a:moveTo>
                    <a:cubicBezTo>
                      <a:pt x="0" y="8"/>
                      <a:pt x="2" y="14"/>
                      <a:pt x="5" y="20"/>
                    </a:cubicBezTo>
                    <a:cubicBezTo>
                      <a:pt x="10" y="19"/>
                      <a:pt x="10" y="15"/>
                      <a:pt x="14" y="14"/>
                    </a:cubicBezTo>
                    <a:cubicBezTo>
                      <a:pt x="12" y="7"/>
                      <a:pt x="9"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 name="Freeform 610">
                <a:extLst>
                  <a:ext uri="{FF2B5EF4-FFF2-40B4-BE49-F238E27FC236}">
                    <a16:creationId xmlns:a16="http://schemas.microsoft.com/office/drawing/2014/main" id="{C37CB898-95A8-44CA-9064-BD9B28892B4B}"/>
                  </a:ext>
                </a:extLst>
              </p:cNvPr>
              <p:cNvSpPr>
                <a:spLocks/>
              </p:cNvSpPr>
              <p:nvPr/>
            </p:nvSpPr>
            <p:spPr bwMode="auto">
              <a:xfrm rot="16200000">
                <a:off x="3697666" y="2794097"/>
                <a:ext cx="95145" cy="88183"/>
              </a:xfrm>
              <a:custGeom>
                <a:avLst/>
                <a:gdLst>
                  <a:gd name="T0" fmla="*/ 0 w 17"/>
                  <a:gd name="T1" fmla="*/ 10 h 16"/>
                  <a:gd name="T2" fmla="*/ 16 w 17"/>
                  <a:gd name="T3" fmla="*/ 16 h 16"/>
                  <a:gd name="T4" fmla="*/ 13 w 17"/>
                  <a:gd name="T5" fmla="*/ 0 h 16"/>
                  <a:gd name="T6" fmla="*/ 0 w 17"/>
                  <a:gd name="T7" fmla="*/ 10 h 16"/>
                </a:gdLst>
                <a:ahLst/>
                <a:cxnLst>
                  <a:cxn ang="0">
                    <a:pos x="T0" y="T1"/>
                  </a:cxn>
                  <a:cxn ang="0">
                    <a:pos x="T2" y="T3"/>
                  </a:cxn>
                  <a:cxn ang="0">
                    <a:pos x="T4" y="T5"/>
                  </a:cxn>
                  <a:cxn ang="0">
                    <a:pos x="T6" y="T7"/>
                  </a:cxn>
                </a:cxnLst>
                <a:rect l="0" t="0" r="r" b="b"/>
                <a:pathLst>
                  <a:path w="17" h="16">
                    <a:moveTo>
                      <a:pt x="0" y="10"/>
                    </a:moveTo>
                    <a:cubicBezTo>
                      <a:pt x="5" y="12"/>
                      <a:pt x="10" y="14"/>
                      <a:pt x="16" y="16"/>
                    </a:cubicBezTo>
                    <a:cubicBezTo>
                      <a:pt x="17" y="10"/>
                      <a:pt x="17" y="4"/>
                      <a:pt x="13" y="0"/>
                    </a:cubicBezTo>
                    <a:cubicBezTo>
                      <a:pt x="10" y="6"/>
                      <a:pt x="2" y="2"/>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 name="Freeform 613">
                <a:extLst>
                  <a:ext uri="{FF2B5EF4-FFF2-40B4-BE49-F238E27FC236}">
                    <a16:creationId xmlns:a16="http://schemas.microsoft.com/office/drawing/2014/main" id="{3EAA621C-17AF-410E-B726-88AD26AB4953}"/>
                  </a:ext>
                </a:extLst>
              </p:cNvPr>
              <p:cNvSpPr>
                <a:spLocks/>
              </p:cNvSpPr>
              <p:nvPr/>
            </p:nvSpPr>
            <p:spPr bwMode="auto">
              <a:xfrm rot="16200000">
                <a:off x="3648934" y="2717518"/>
                <a:ext cx="99786" cy="92824"/>
              </a:xfrm>
              <a:custGeom>
                <a:avLst/>
                <a:gdLst>
                  <a:gd name="T0" fmla="*/ 0 w 18"/>
                  <a:gd name="T1" fmla="*/ 9 h 17"/>
                  <a:gd name="T2" fmla="*/ 15 w 18"/>
                  <a:gd name="T3" fmla="*/ 13 h 17"/>
                  <a:gd name="T4" fmla="*/ 0 w 18"/>
                  <a:gd name="T5" fmla="*/ 9 h 17"/>
                </a:gdLst>
                <a:ahLst/>
                <a:cxnLst>
                  <a:cxn ang="0">
                    <a:pos x="T0" y="T1"/>
                  </a:cxn>
                  <a:cxn ang="0">
                    <a:pos x="T2" y="T3"/>
                  </a:cxn>
                  <a:cxn ang="0">
                    <a:pos x="T4" y="T5"/>
                  </a:cxn>
                </a:cxnLst>
                <a:rect l="0" t="0" r="r" b="b"/>
                <a:pathLst>
                  <a:path w="18" h="17">
                    <a:moveTo>
                      <a:pt x="0" y="9"/>
                    </a:moveTo>
                    <a:cubicBezTo>
                      <a:pt x="3" y="17"/>
                      <a:pt x="9" y="12"/>
                      <a:pt x="15" y="13"/>
                    </a:cubicBezTo>
                    <a:cubicBezTo>
                      <a:pt x="18" y="4"/>
                      <a:pt x="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 name="Freeform 619">
                <a:extLst>
                  <a:ext uri="{FF2B5EF4-FFF2-40B4-BE49-F238E27FC236}">
                    <a16:creationId xmlns:a16="http://schemas.microsoft.com/office/drawing/2014/main" id="{A280BC04-C579-4498-B16F-5AFE3BD2190A}"/>
                  </a:ext>
                </a:extLst>
              </p:cNvPr>
              <p:cNvSpPr>
                <a:spLocks/>
              </p:cNvSpPr>
              <p:nvPr/>
            </p:nvSpPr>
            <p:spPr bwMode="auto">
              <a:xfrm rot="16200000">
                <a:off x="3983100" y="2944936"/>
                <a:ext cx="129953" cy="132275"/>
              </a:xfrm>
              <a:custGeom>
                <a:avLst/>
                <a:gdLst>
                  <a:gd name="T0" fmla="*/ 0 w 24"/>
                  <a:gd name="T1" fmla="*/ 5 h 24"/>
                  <a:gd name="T2" fmla="*/ 0 w 24"/>
                  <a:gd name="T3" fmla="*/ 15 h 24"/>
                  <a:gd name="T4" fmla="*/ 21 w 24"/>
                  <a:gd name="T5" fmla="*/ 18 h 24"/>
                  <a:gd name="T6" fmla="*/ 24 w 24"/>
                  <a:gd name="T7" fmla="*/ 13 h 24"/>
                  <a:gd name="T8" fmla="*/ 0 w 24"/>
                  <a:gd name="T9" fmla="*/ 5 h 24"/>
                </a:gdLst>
                <a:ahLst/>
                <a:cxnLst>
                  <a:cxn ang="0">
                    <a:pos x="T0" y="T1"/>
                  </a:cxn>
                  <a:cxn ang="0">
                    <a:pos x="T2" y="T3"/>
                  </a:cxn>
                  <a:cxn ang="0">
                    <a:pos x="T4" y="T5"/>
                  </a:cxn>
                  <a:cxn ang="0">
                    <a:pos x="T6" y="T7"/>
                  </a:cxn>
                  <a:cxn ang="0">
                    <a:pos x="T8" y="T9"/>
                  </a:cxn>
                </a:cxnLst>
                <a:rect l="0" t="0" r="r" b="b"/>
                <a:pathLst>
                  <a:path w="24" h="24">
                    <a:moveTo>
                      <a:pt x="0" y="5"/>
                    </a:moveTo>
                    <a:cubicBezTo>
                      <a:pt x="3" y="9"/>
                      <a:pt x="2" y="12"/>
                      <a:pt x="0" y="15"/>
                    </a:cubicBezTo>
                    <a:cubicBezTo>
                      <a:pt x="6" y="21"/>
                      <a:pt x="12" y="24"/>
                      <a:pt x="21" y="18"/>
                    </a:cubicBezTo>
                    <a:cubicBezTo>
                      <a:pt x="20" y="16"/>
                      <a:pt x="21" y="14"/>
                      <a:pt x="24" y="13"/>
                    </a:cubicBezTo>
                    <a:cubicBezTo>
                      <a:pt x="19" y="0"/>
                      <a:pt x="1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 name="Freeform 666">
                <a:extLst>
                  <a:ext uri="{FF2B5EF4-FFF2-40B4-BE49-F238E27FC236}">
                    <a16:creationId xmlns:a16="http://schemas.microsoft.com/office/drawing/2014/main" id="{3ED7420D-501D-4297-96C1-A6307281990F}"/>
                  </a:ext>
                </a:extLst>
              </p:cNvPr>
              <p:cNvSpPr>
                <a:spLocks/>
              </p:cNvSpPr>
              <p:nvPr/>
            </p:nvSpPr>
            <p:spPr bwMode="auto">
              <a:xfrm rot="16200000">
                <a:off x="3838062" y="804188"/>
                <a:ext cx="44092" cy="44092"/>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 name="Freeform 667">
                <a:extLst>
                  <a:ext uri="{FF2B5EF4-FFF2-40B4-BE49-F238E27FC236}">
                    <a16:creationId xmlns:a16="http://schemas.microsoft.com/office/drawing/2014/main" id="{1091E9D8-7E65-4B6F-98A8-CAEF8A112154}"/>
                  </a:ext>
                </a:extLst>
              </p:cNvPr>
              <p:cNvSpPr>
                <a:spLocks/>
              </p:cNvSpPr>
              <p:nvPr/>
            </p:nvSpPr>
            <p:spPr bwMode="auto">
              <a:xfrm rot="16200000">
                <a:off x="4245326" y="610419"/>
                <a:ext cx="88183" cy="44092"/>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 name="Oval 668">
                <a:extLst>
                  <a:ext uri="{FF2B5EF4-FFF2-40B4-BE49-F238E27FC236}">
                    <a16:creationId xmlns:a16="http://schemas.microsoft.com/office/drawing/2014/main" id="{D8851137-76E0-47CB-94B7-FC0C91FDD9BD}"/>
                  </a:ext>
                </a:extLst>
              </p:cNvPr>
              <p:cNvSpPr>
                <a:spLocks noChangeArrowheads="1"/>
              </p:cNvSpPr>
              <p:nvPr/>
            </p:nvSpPr>
            <p:spPr bwMode="auto">
              <a:xfrm rot="16200000">
                <a:off x="4051557" y="58837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 name="Oval 669">
                <a:extLst>
                  <a:ext uri="{FF2B5EF4-FFF2-40B4-BE49-F238E27FC236}">
                    <a16:creationId xmlns:a16="http://schemas.microsoft.com/office/drawing/2014/main" id="{53E4484B-66AA-48F7-B99A-EF2E247865AF}"/>
                  </a:ext>
                </a:extLst>
              </p:cNvPr>
              <p:cNvSpPr>
                <a:spLocks noChangeArrowheads="1"/>
              </p:cNvSpPr>
              <p:nvPr/>
            </p:nvSpPr>
            <p:spPr bwMode="auto">
              <a:xfrm rot="16200000">
                <a:off x="4162946"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 name="Freeform 670">
                <a:extLst>
                  <a:ext uri="{FF2B5EF4-FFF2-40B4-BE49-F238E27FC236}">
                    <a16:creationId xmlns:a16="http://schemas.microsoft.com/office/drawing/2014/main" id="{EF71E5EB-2D6D-4D5B-829B-90C6FB57FCF6}"/>
                  </a:ext>
                </a:extLst>
              </p:cNvPr>
              <p:cNvSpPr>
                <a:spLocks/>
              </p:cNvSpPr>
              <p:nvPr/>
            </p:nvSpPr>
            <p:spPr bwMode="auto">
              <a:xfrm rot="16200000">
                <a:off x="4181510" y="497870"/>
                <a:ext cx="55694" cy="83541"/>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4"/>
                      <a:pt x="10" y="14"/>
                    </a:cubicBezTo>
                    <a:cubicBezTo>
                      <a:pt x="8" y="9"/>
                      <a:pt x="7" y="4"/>
                      <a:pt x="5" y="0"/>
                    </a:cubicBezTo>
                    <a:cubicBezTo>
                      <a:pt x="2"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 name="Oval 671">
                <a:extLst>
                  <a:ext uri="{FF2B5EF4-FFF2-40B4-BE49-F238E27FC236}">
                    <a16:creationId xmlns:a16="http://schemas.microsoft.com/office/drawing/2014/main" id="{36FD6A8D-AB13-4D8E-BB23-B07BED83074B}"/>
                  </a:ext>
                </a:extLst>
              </p:cNvPr>
              <p:cNvSpPr>
                <a:spLocks noChangeArrowheads="1"/>
              </p:cNvSpPr>
              <p:nvPr/>
            </p:nvSpPr>
            <p:spPr bwMode="auto">
              <a:xfrm rot="16200000">
                <a:off x="3942490"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 name="Freeform 672">
                <a:extLst>
                  <a:ext uri="{FF2B5EF4-FFF2-40B4-BE49-F238E27FC236}">
                    <a16:creationId xmlns:a16="http://schemas.microsoft.com/office/drawing/2014/main" id="{10647D77-455A-4A52-AF10-3F43E29D025C}"/>
                  </a:ext>
                </a:extLst>
              </p:cNvPr>
              <p:cNvSpPr>
                <a:spLocks/>
              </p:cNvSpPr>
              <p:nvPr/>
            </p:nvSpPr>
            <p:spPr bwMode="auto">
              <a:xfrm rot="16200000">
                <a:off x="4267373" y="804188"/>
                <a:ext cx="44092" cy="44092"/>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2"/>
                      <a:pt x="3"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 name="Freeform 673">
                <a:extLst>
                  <a:ext uri="{FF2B5EF4-FFF2-40B4-BE49-F238E27FC236}">
                    <a16:creationId xmlns:a16="http://schemas.microsoft.com/office/drawing/2014/main" id="{5752F2CB-0E82-44E1-8BB0-A1308C8E7942}"/>
                  </a:ext>
                </a:extLst>
              </p:cNvPr>
              <p:cNvSpPr>
                <a:spLocks/>
              </p:cNvSpPr>
              <p:nvPr/>
            </p:nvSpPr>
            <p:spPr bwMode="auto">
              <a:xfrm rot="16200000">
                <a:off x="4073602" y="782143"/>
                <a:ext cx="44092" cy="88183"/>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 name="Freeform 674">
                <a:extLst>
                  <a:ext uri="{FF2B5EF4-FFF2-40B4-BE49-F238E27FC236}">
                    <a16:creationId xmlns:a16="http://schemas.microsoft.com/office/drawing/2014/main" id="{D4CFABFB-7DAA-4D7A-9160-15C5E1B56D1A}"/>
                  </a:ext>
                </a:extLst>
              </p:cNvPr>
              <p:cNvSpPr>
                <a:spLocks/>
              </p:cNvSpPr>
              <p:nvPr/>
            </p:nvSpPr>
            <p:spPr bwMode="auto">
              <a:xfrm rot="16200000">
                <a:off x="3879833" y="806510"/>
                <a:ext cx="44092" cy="39451"/>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7"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 name="Freeform 675">
                <a:extLst>
                  <a:ext uri="{FF2B5EF4-FFF2-40B4-BE49-F238E27FC236}">
                    <a16:creationId xmlns:a16="http://schemas.microsoft.com/office/drawing/2014/main" id="{A0DA92A1-3E9C-4D8A-8B33-CD3BAF2EBBA1}"/>
                  </a:ext>
                </a:extLst>
              </p:cNvPr>
              <p:cNvSpPr>
                <a:spLocks/>
              </p:cNvSpPr>
              <p:nvPr/>
            </p:nvSpPr>
            <p:spPr bwMode="auto">
              <a:xfrm rot="16200000">
                <a:off x="4718727" y="431733"/>
                <a:ext cx="18565" cy="34810"/>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 name="Freeform 676">
                <a:extLst>
                  <a:ext uri="{FF2B5EF4-FFF2-40B4-BE49-F238E27FC236}">
                    <a16:creationId xmlns:a16="http://schemas.microsoft.com/office/drawing/2014/main" id="{68508125-9683-4E3C-90D3-D7852EBDEC76}"/>
                  </a:ext>
                </a:extLst>
              </p:cNvPr>
              <p:cNvSpPr>
                <a:spLocks/>
              </p:cNvSpPr>
              <p:nvPr/>
            </p:nvSpPr>
            <p:spPr bwMode="auto">
              <a:xfrm rot="16200000">
                <a:off x="4679278" y="610419"/>
                <a:ext cx="88183" cy="44092"/>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 name="Freeform 677">
                <a:extLst>
                  <a:ext uri="{FF2B5EF4-FFF2-40B4-BE49-F238E27FC236}">
                    <a16:creationId xmlns:a16="http://schemas.microsoft.com/office/drawing/2014/main" id="{CFB6D212-8E24-4625-8862-5E9C7B2C335F}"/>
                  </a:ext>
                </a:extLst>
              </p:cNvPr>
              <p:cNvSpPr>
                <a:spLocks/>
              </p:cNvSpPr>
              <p:nvPr/>
            </p:nvSpPr>
            <p:spPr bwMode="auto">
              <a:xfrm rot="16200000">
                <a:off x="4524958" y="425932"/>
                <a:ext cx="11604" cy="53374"/>
              </a:xfrm>
              <a:custGeom>
                <a:avLst/>
                <a:gdLst>
                  <a:gd name="T0" fmla="*/ 2 w 2"/>
                  <a:gd name="T1" fmla="*/ 10 h 10"/>
                  <a:gd name="T2" fmla="*/ 1 w 2"/>
                  <a:gd name="T3" fmla="*/ 0 h 10"/>
                  <a:gd name="T4" fmla="*/ 0 w 2"/>
                  <a:gd name="T5" fmla="*/ 5 h 10"/>
                  <a:gd name="T6" fmla="*/ 2 w 2"/>
                  <a:gd name="T7" fmla="*/ 10 h 10"/>
                </a:gdLst>
                <a:ahLst/>
                <a:cxnLst>
                  <a:cxn ang="0">
                    <a:pos x="T0" y="T1"/>
                  </a:cxn>
                  <a:cxn ang="0">
                    <a:pos x="T2" y="T3"/>
                  </a:cxn>
                  <a:cxn ang="0">
                    <a:pos x="T4" y="T5"/>
                  </a:cxn>
                  <a:cxn ang="0">
                    <a:pos x="T6" y="T7"/>
                  </a:cxn>
                </a:cxnLst>
                <a:rect l="0" t="0" r="r" b="b"/>
                <a:pathLst>
                  <a:path w="2" h="10">
                    <a:moveTo>
                      <a:pt x="2" y="10"/>
                    </a:moveTo>
                    <a:cubicBezTo>
                      <a:pt x="2" y="7"/>
                      <a:pt x="2" y="4"/>
                      <a:pt x="1" y="0"/>
                    </a:cubicBezTo>
                    <a:cubicBezTo>
                      <a:pt x="0" y="2"/>
                      <a:pt x="0" y="3"/>
                      <a:pt x="0" y="5"/>
                    </a:cubicBezTo>
                    <a:cubicBezTo>
                      <a:pt x="0" y="7"/>
                      <a:pt x="1" y="9"/>
                      <a:pt x="2" y="1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 name="Oval 678">
                <a:extLst>
                  <a:ext uri="{FF2B5EF4-FFF2-40B4-BE49-F238E27FC236}">
                    <a16:creationId xmlns:a16="http://schemas.microsoft.com/office/drawing/2014/main" id="{1A0CA7C3-46A6-418E-BDD8-B7CE2D4EBC81}"/>
                  </a:ext>
                </a:extLst>
              </p:cNvPr>
              <p:cNvSpPr>
                <a:spLocks noChangeArrowheads="1"/>
              </p:cNvSpPr>
              <p:nvPr/>
            </p:nvSpPr>
            <p:spPr bwMode="auto">
              <a:xfrm rot="16200000">
                <a:off x="4485509" y="58837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 name="Oval 679">
                <a:extLst>
                  <a:ext uri="{FF2B5EF4-FFF2-40B4-BE49-F238E27FC236}">
                    <a16:creationId xmlns:a16="http://schemas.microsoft.com/office/drawing/2014/main" id="{566A4938-2944-4241-A15F-6E2FD2C1EE5B}"/>
                  </a:ext>
                </a:extLst>
              </p:cNvPr>
              <p:cNvSpPr>
                <a:spLocks noChangeArrowheads="1"/>
              </p:cNvSpPr>
              <p:nvPr/>
            </p:nvSpPr>
            <p:spPr bwMode="auto">
              <a:xfrm rot="16200000">
                <a:off x="4593415" y="696280"/>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 name="Oval 680">
                <a:extLst>
                  <a:ext uri="{FF2B5EF4-FFF2-40B4-BE49-F238E27FC236}">
                    <a16:creationId xmlns:a16="http://schemas.microsoft.com/office/drawing/2014/main" id="{81EF13DD-D086-4BC0-AE61-7297F7810DAB}"/>
                  </a:ext>
                </a:extLst>
              </p:cNvPr>
              <p:cNvSpPr>
                <a:spLocks noChangeArrowheads="1"/>
              </p:cNvSpPr>
              <p:nvPr/>
            </p:nvSpPr>
            <p:spPr bwMode="auto">
              <a:xfrm rot="16200000">
                <a:off x="4593415" y="482786"/>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 name="Oval 681">
                <a:extLst>
                  <a:ext uri="{FF2B5EF4-FFF2-40B4-BE49-F238E27FC236}">
                    <a16:creationId xmlns:a16="http://schemas.microsoft.com/office/drawing/2014/main" id="{472598AF-0A5C-4DE6-B0FB-0D2905F21F51}"/>
                  </a:ext>
                </a:extLst>
              </p:cNvPr>
              <p:cNvSpPr>
                <a:spLocks noChangeArrowheads="1"/>
              </p:cNvSpPr>
              <p:nvPr/>
            </p:nvSpPr>
            <p:spPr bwMode="auto">
              <a:xfrm rot="16200000">
                <a:off x="4376440"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 name="Oval 682">
                <a:extLst>
                  <a:ext uri="{FF2B5EF4-FFF2-40B4-BE49-F238E27FC236}">
                    <a16:creationId xmlns:a16="http://schemas.microsoft.com/office/drawing/2014/main" id="{375E8CB8-4A27-4F29-9403-38F76061BB76}"/>
                  </a:ext>
                </a:extLst>
              </p:cNvPr>
              <p:cNvSpPr>
                <a:spLocks noChangeArrowheads="1"/>
              </p:cNvSpPr>
              <p:nvPr/>
            </p:nvSpPr>
            <p:spPr bwMode="auto">
              <a:xfrm rot="16200000">
                <a:off x="4376440" y="479305"/>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 name="Freeform 683">
                <a:extLst>
                  <a:ext uri="{FF2B5EF4-FFF2-40B4-BE49-F238E27FC236}">
                    <a16:creationId xmlns:a16="http://schemas.microsoft.com/office/drawing/2014/main" id="{9A437422-B80D-4E11-992A-97F43657E928}"/>
                  </a:ext>
                </a:extLst>
              </p:cNvPr>
              <p:cNvSpPr>
                <a:spLocks/>
              </p:cNvSpPr>
              <p:nvPr/>
            </p:nvSpPr>
            <p:spPr bwMode="auto">
              <a:xfrm rot="16200000">
                <a:off x="4701323" y="804188"/>
                <a:ext cx="44092" cy="44092"/>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 name="Freeform 684">
                <a:extLst>
                  <a:ext uri="{FF2B5EF4-FFF2-40B4-BE49-F238E27FC236}">
                    <a16:creationId xmlns:a16="http://schemas.microsoft.com/office/drawing/2014/main" id="{474DFB7E-0B42-4506-9A26-C5C8F67B48A4}"/>
                  </a:ext>
                </a:extLst>
              </p:cNvPr>
              <p:cNvSpPr>
                <a:spLocks/>
              </p:cNvSpPr>
              <p:nvPr/>
            </p:nvSpPr>
            <p:spPr bwMode="auto">
              <a:xfrm rot="16200000">
                <a:off x="4507554" y="782143"/>
                <a:ext cx="44092" cy="88183"/>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 name="Freeform 685">
                <a:extLst>
                  <a:ext uri="{FF2B5EF4-FFF2-40B4-BE49-F238E27FC236}">
                    <a16:creationId xmlns:a16="http://schemas.microsoft.com/office/drawing/2014/main" id="{D8F23FFC-D13B-4905-BD19-1DC00639577E}"/>
                  </a:ext>
                </a:extLst>
              </p:cNvPr>
              <p:cNvSpPr>
                <a:spLocks/>
              </p:cNvSpPr>
              <p:nvPr/>
            </p:nvSpPr>
            <p:spPr bwMode="auto">
              <a:xfrm rot="16200000">
                <a:off x="4289418" y="610419"/>
                <a:ext cx="88183" cy="44092"/>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 name="Freeform 686">
                <a:extLst>
                  <a:ext uri="{FF2B5EF4-FFF2-40B4-BE49-F238E27FC236}">
                    <a16:creationId xmlns:a16="http://schemas.microsoft.com/office/drawing/2014/main" id="{B1272579-759C-4298-894D-355456023E1D}"/>
                  </a:ext>
                </a:extLst>
              </p:cNvPr>
              <p:cNvSpPr>
                <a:spLocks/>
              </p:cNvSpPr>
              <p:nvPr/>
            </p:nvSpPr>
            <p:spPr bwMode="auto">
              <a:xfrm rot="16200000">
                <a:off x="4311464" y="804188"/>
                <a:ext cx="44092" cy="44092"/>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 name="Freeform 687">
                <a:extLst>
                  <a:ext uri="{FF2B5EF4-FFF2-40B4-BE49-F238E27FC236}">
                    <a16:creationId xmlns:a16="http://schemas.microsoft.com/office/drawing/2014/main" id="{A1FD8F1E-F2F2-4761-9A5A-60FCC4A42E3F}"/>
                  </a:ext>
                </a:extLst>
              </p:cNvPr>
              <p:cNvSpPr>
                <a:spLocks/>
              </p:cNvSpPr>
              <p:nvPr/>
            </p:nvSpPr>
            <p:spPr bwMode="auto">
              <a:xfrm rot="16200000">
                <a:off x="5113228" y="610419"/>
                <a:ext cx="88183" cy="44092"/>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1"/>
                      <a:pt x="11" y="0"/>
                      <a:pt x="8" y="0"/>
                    </a:cubicBezTo>
                    <a:cubicBezTo>
                      <a:pt x="6" y="0"/>
                      <a:pt x="3" y="1"/>
                      <a:pt x="2" y="4"/>
                    </a:cubicBezTo>
                    <a:cubicBezTo>
                      <a:pt x="1" y="5"/>
                      <a:pt x="0" y="6"/>
                      <a:pt x="0" y="8"/>
                    </a:cubicBezTo>
                    <a:cubicBezTo>
                      <a:pt x="16" y="8"/>
                      <a:pt x="16" y="8"/>
                      <a:pt x="16" y="8"/>
                    </a:cubicBezTo>
                    <a:cubicBezTo>
                      <a:pt x="16" y="6"/>
                      <a:pt x="16" y="5"/>
                      <a:pt x="15"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 name="Oval 688">
                <a:extLst>
                  <a:ext uri="{FF2B5EF4-FFF2-40B4-BE49-F238E27FC236}">
                    <a16:creationId xmlns:a16="http://schemas.microsoft.com/office/drawing/2014/main" id="{01578FED-E769-4957-870E-8C508E65848F}"/>
                  </a:ext>
                </a:extLst>
              </p:cNvPr>
              <p:cNvSpPr>
                <a:spLocks noChangeArrowheads="1"/>
              </p:cNvSpPr>
              <p:nvPr/>
            </p:nvSpPr>
            <p:spPr bwMode="auto">
              <a:xfrm rot="16200000">
                <a:off x="4917139" y="590694"/>
                <a:ext cx="88183"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 name="Oval 689">
                <a:extLst>
                  <a:ext uri="{FF2B5EF4-FFF2-40B4-BE49-F238E27FC236}">
                    <a16:creationId xmlns:a16="http://schemas.microsoft.com/office/drawing/2014/main" id="{74903ECF-A600-4CCB-B7B2-49B682A49BF8}"/>
                  </a:ext>
                </a:extLst>
              </p:cNvPr>
              <p:cNvSpPr>
                <a:spLocks noChangeArrowheads="1"/>
              </p:cNvSpPr>
              <p:nvPr/>
            </p:nvSpPr>
            <p:spPr bwMode="auto">
              <a:xfrm rot="16200000">
                <a:off x="5023887"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 name="Freeform 690">
                <a:extLst>
                  <a:ext uri="{FF2B5EF4-FFF2-40B4-BE49-F238E27FC236}">
                    <a16:creationId xmlns:a16="http://schemas.microsoft.com/office/drawing/2014/main" id="{8784D0F7-156A-4623-A252-A242D74ED3AF}"/>
                  </a:ext>
                </a:extLst>
              </p:cNvPr>
              <p:cNvSpPr>
                <a:spLocks/>
              </p:cNvSpPr>
              <p:nvPr/>
            </p:nvSpPr>
            <p:spPr bwMode="auto">
              <a:xfrm rot="16200000">
                <a:off x="5032008" y="487427"/>
                <a:ext cx="71939" cy="88183"/>
              </a:xfrm>
              <a:custGeom>
                <a:avLst/>
                <a:gdLst>
                  <a:gd name="T0" fmla="*/ 0 w 13"/>
                  <a:gd name="T1" fmla="*/ 8 h 16"/>
                  <a:gd name="T2" fmla="*/ 8 w 13"/>
                  <a:gd name="T3" fmla="*/ 16 h 16"/>
                  <a:gd name="T4" fmla="*/ 13 w 13"/>
                  <a:gd name="T5" fmla="*/ 2 h 16"/>
                  <a:gd name="T6" fmla="*/ 8 w 13"/>
                  <a:gd name="T7" fmla="*/ 0 h 16"/>
                  <a:gd name="T8" fmla="*/ 0 w 13"/>
                  <a:gd name="T9" fmla="*/ 8 h 16"/>
                </a:gdLst>
                <a:ahLst/>
                <a:cxnLst>
                  <a:cxn ang="0">
                    <a:pos x="T0" y="T1"/>
                  </a:cxn>
                  <a:cxn ang="0">
                    <a:pos x="T2" y="T3"/>
                  </a:cxn>
                  <a:cxn ang="0">
                    <a:pos x="T4" y="T5"/>
                  </a:cxn>
                  <a:cxn ang="0">
                    <a:pos x="T6" y="T7"/>
                  </a:cxn>
                  <a:cxn ang="0">
                    <a:pos x="T8" y="T9"/>
                  </a:cxn>
                </a:cxnLst>
                <a:rect l="0" t="0" r="r" b="b"/>
                <a:pathLst>
                  <a:path w="13" h="16">
                    <a:moveTo>
                      <a:pt x="0" y="8"/>
                    </a:moveTo>
                    <a:cubicBezTo>
                      <a:pt x="0" y="13"/>
                      <a:pt x="4" y="16"/>
                      <a:pt x="8" y="16"/>
                    </a:cubicBezTo>
                    <a:cubicBezTo>
                      <a:pt x="10" y="11"/>
                      <a:pt x="11" y="7"/>
                      <a:pt x="13" y="2"/>
                    </a:cubicBezTo>
                    <a:cubicBezTo>
                      <a:pt x="11" y="1"/>
                      <a:pt x="10"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 name="Oval 691">
                <a:extLst>
                  <a:ext uri="{FF2B5EF4-FFF2-40B4-BE49-F238E27FC236}">
                    <a16:creationId xmlns:a16="http://schemas.microsoft.com/office/drawing/2014/main" id="{5E9D39A4-E078-4305-8DC1-57217B37817A}"/>
                  </a:ext>
                </a:extLst>
              </p:cNvPr>
              <p:cNvSpPr>
                <a:spLocks noChangeArrowheads="1"/>
              </p:cNvSpPr>
              <p:nvPr/>
            </p:nvSpPr>
            <p:spPr bwMode="auto">
              <a:xfrm rot="16200000">
                <a:off x="4810392"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 name="Oval 692">
                <a:extLst>
                  <a:ext uri="{FF2B5EF4-FFF2-40B4-BE49-F238E27FC236}">
                    <a16:creationId xmlns:a16="http://schemas.microsoft.com/office/drawing/2014/main" id="{74666F71-A9D7-4E33-A366-9892001EE89C}"/>
                  </a:ext>
                </a:extLst>
              </p:cNvPr>
              <p:cNvSpPr>
                <a:spLocks noChangeArrowheads="1"/>
              </p:cNvSpPr>
              <p:nvPr/>
            </p:nvSpPr>
            <p:spPr bwMode="auto">
              <a:xfrm rot="16200000">
                <a:off x="4810392" y="479305"/>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 name="Freeform 693">
                <a:extLst>
                  <a:ext uri="{FF2B5EF4-FFF2-40B4-BE49-F238E27FC236}">
                    <a16:creationId xmlns:a16="http://schemas.microsoft.com/office/drawing/2014/main" id="{5074639B-9A97-4334-B9CD-8C0ADD47B125}"/>
                  </a:ext>
                </a:extLst>
              </p:cNvPr>
              <p:cNvSpPr>
                <a:spLocks/>
              </p:cNvSpPr>
              <p:nvPr/>
            </p:nvSpPr>
            <p:spPr bwMode="auto">
              <a:xfrm rot="16200000">
                <a:off x="5135275" y="804188"/>
                <a:ext cx="44092" cy="44092"/>
              </a:xfrm>
              <a:custGeom>
                <a:avLst/>
                <a:gdLst>
                  <a:gd name="T0" fmla="*/ 0 w 8"/>
                  <a:gd name="T1" fmla="*/ 8 h 8"/>
                  <a:gd name="T2" fmla="*/ 8 w 8"/>
                  <a:gd name="T3" fmla="*/ 8 h 8"/>
                  <a:gd name="T4" fmla="*/ 6 w 8"/>
                  <a:gd name="T5" fmla="*/ 4 h 8"/>
                  <a:gd name="T6" fmla="*/ 6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2"/>
                    </a:cubicBezTo>
                    <a:cubicBezTo>
                      <a:pt x="5" y="2"/>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 name="Freeform 694">
                <a:extLst>
                  <a:ext uri="{FF2B5EF4-FFF2-40B4-BE49-F238E27FC236}">
                    <a16:creationId xmlns:a16="http://schemas.microsoft.com/office/drawing/2014/main" id="{6F8BE2AF-D252-45BA-89D4-ACB3E26800EC}"/>
                  </a:ext>
                </a:extLst>
              </p:cNvPr>
              <p:cNvSpPr>
                <a:spLocks/>
              </p:cNvSpPr>
              <p:nvPr/>
            </p:nvSpPr>
            <p:spPr bwMode="auto">
              <a:xfrm rot="16200000">
                <a:off x="4939184" y="784463"/>
                <a:ext cx="44092" cy="83541"/>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 name="Freeform 695">
                <a:extLst>
                  <a:ext uri="{FF2B5EF4-FFF2-40B4-BE49-F238E27FC236}">
                    <a16:creationId xmlns:a16="http://schemas.microsoft.com/office/drawing/2014/main" id="{AB89B71A-ADE2-4EA8-99A3-6476447FFA8B}"/>
                  </a:ext>
                </a:extLst>
              </p:cNvPr>
              <p:cNvSpPr>
                <a:spLocks/>
              </p:cNvSpPr>
              <p:nvPr/>
            </p:nvSpPr>
            <p:spPr bwMode="auto">
              <a:xfrm rot="16200000">
                <a:off x="4755857" y="436374"/>
                <a:ext cx="11604" cy="32488"/>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4"/>
                      <a:pt x="2" y="6"/>
                    </a:cubicBezTo>
                    <a:cubicBezTo>
                      <a:pt x="2" y="4"/>
                      <a:pt x="2" y="2"/>
                      <a:pt x="2"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 name="Freeform 696">
                <a:extLst>
                  <a:ext uri="{FF2B5EF4-FFF2-40B4-BE49-F238E27FC236}">
                    <a16:creationId xmlns:a16="http://schemas.microsoft.com/office/drawing/2014/main" id="{E7E6AFDB-058D-4D0F-BFD0-F15FE2D94DBA}"/>
                  </a:ext>
                </a:extLst>
              </p:cNvPr>
              <p:cNvSpPr>
                <a:spLocks/>
              </p:cNvSpPr>
              <p:nvPr/>
            </p:nvSpPr>
            <p:spPr bwMode="auto">
              <a:xfrm rot="16200000">
                <a:off x="4723369" y="610419"/>
                <a:ext cx="88183" cy="44092"/>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6"/>
                      <a:pt x="4" y="7"/>
                    </a:cubicBezTo>
                    <a:cubicBezTo>
                      <a:pt x="5" y="7"/>
                      <a:pt x="6" y="8"/>
                      <a:pt x="7" y="8"/>
                    </a:cubicBezTo>
                    <a:cubicBezTo>
                      <a:pt x="7" y="8"/>
                      <a:pt x="8" y="8"/>
                      <a:pt x="8" y="8"/>
                    </a:cubicBezTo>
                    <a:cubicBezTo>
                      <a:pt x="9" y="8"/>
                      <a:pt x="9" y="8"/>
                      <a:pt x="10" y="8"/>
                    </a:cubicBezTo>
                    <a:cubicBezTo>
                      <a:pt x="11" y="8"/>
                      <a:pt x="12" y="7"/>
                      <a:pt x="13" y="7"/>
                    </a:cubicBezTo>
                    <a:cubicBezTo>
                      <a:pt x="13" y="6"/>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 name="Freeform 697">
                <a:extLst>
                  <a:ext uri="{FF2B5EF4-FFF2-40B4-BE49-F238E27FC236}">
                    <a16:creationId xmlns:a16="http://schemas.microsoft.com/office/drawing/2014/main" id="{9993C81E-41F3-4B43-B965-D3C78C1466C2}"/>
                  </a:ext>
                </a:extLst>
              </p:cNvPr>
              <p:cNvSpPr>
                <a:spLocks/>
              </p:cNvSpPr>
              <p:nvPr/>
            </p:nvSpPr>
            <p:spPr bwMode="auto">
              <a:xfrm rot="16200000">
                <a:off x="4745415" y="804188"/>
                <a:ext cx="44092" cy="44092"/>
              </a:xfrm>
              <a:custGeom>
                <a:avLst/>
                <a:gdLst>
                  <a:gd name="T0" fmla="*/ 0 w 8"/>
                  <a:gd name="T1" fmla="*/ 8 h 8"/>
                  <a:gd name="T2" fmla="*/ 2 w 8"/>
                  <a:gd name="T3" fmla="*/ 8 h 8"/>
                  <a:gd name="T4" fmla="*/ 3 w 8"/>
                  <a:gd name="T5" fmla="*/ 7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7"/>
                    </a:cubicBezTo>
                    <a:cubicBezTo>
                      <a:pt x="3" y="7"/>
                      <a:pt x="4" y="7"/>
                      <a:pt x="4" y="7"/>
                    </a:cubicBezTo>
                    <a:cubicBezTo>
                      <a:pt x="5" y="6"/>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 name="Freeform 698">
                <a:extLst>
                  <a:ext uri="{FF2B5EF4-FFF2-40B4-BE49-F238E27FC236}">
                    <a16:creationId xmlns:a16="http://schemas.microsoft.com/office/drawing/2014/main" id="{8658DF1C-B7B3-4142-8F04-F120C3E66D4D}"/>
                  </a:ext>
                </a:extLst>
              </p:cNvPr>
              <p:cNvSpPr>
                <a:spLocks/>
              </p:cNvSpPr>
              <p:nvPr/>
            </p:nvSpPr>
            <p:spPr bwMode="auto">
              <a:xfrm rot="16200000">
                <a:off x="5359211" y="642907"/>
                <a:ext cx="27847" cy="39451"/>
              </a:xfrm>
              <a:custGeom>
                <a:avLst/>
                <a:gdLst>
                  <a:gd name="T0" fmla="*/ 0 w 5"/>
                  <a:gd name="T1" fmla="*/ 7 h 7"/>
                  <a:gd name="T2" fmla="*/ 0 w 5"/>
                  <a:gd name="T3" fmla="*/ 7 h 7"/>
                  <a:gd name="T4" fmla="*/ 5 w 5"/>
                  <a:gd name="T5" fmla="*/ 0 h 7"/>
                  <a:gd name="T6" fmla="*/ 0 w 5"/>
                  <a:gd name="T7" fmla="*/ 7 h 7"/>
                </a:gdLst>
                <a:ahLst/>
                <a:cxnLst>
                  <a:cxn ang="0">
                    <a:pos x="T0" y="T1"/>
                  </a:cxn>
                  <a:cxn ang="0">
                    <a:pos x="T2" y="T3"/>
                  </a:cxn>
                  <a:cxn ang="0">
                    <a:pos x="T4" y="T5"/>
                  </a:cxn>
                  <a:cxn ang="0">
                    <a:pos x="T6" y="T7"/>
                  </a:cxn>
                </a:cxnLst>
                <a:rect l="0" t="0" r="r" b="b"/>
                <a:pathLst>
                  <a:path w="5" h="7">
                    <a:moveTo>
                      <a:pt x="0" y="7"/>
                    </a:moveTo>
                    <a:cubicBezTo>
                      <a:pt x="0" y="7"/>
                      <a:pt x="0" y="7"/>
                      <a:pt x="0" y="7"/>
                    </a:cubicBezTo>
                    <a:cubicBezTo>
                      <a:pt x="2" y="5"/>
                      <a:pt x="4" y="3"/>
                      <a:pt x="5" y="0"/>
                    </a:cubicBezTo>
                    <a:cubicBezTo>
                      <a:pt x="3"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 name="Freeform 699">
                <a:extLst>
                  <a:ext uri="{FF2B5EF4-FFF2-40B4-BE49-F238E27FC236}">
                    <a16:creationId xmlns:a16="http://schemas.microsoft.com/office/drawing/2014/main" id="{956F5224-60F0-49DE-882B-5034030FCDBE}"/>
                  </a:ext>
                </a:extLst>
              </p:cNvPr>
              <p:cNvSpPr>
                <a:spLocks/>
              </p:cNvSpPr>
              <p:nvPr/>
            </p:nvSpPr>
            <p:spPr bwMode="auto">
              <a:xfrm rot="16200000">
                <a:off x="5464799" y="720647"/>
                <a:ext cx="53374" cy="6729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9"/>
                      <a:pt x="0" y="11"/>
                      <a:pt x="1" y="12"/>
                    </a:cubicBezTo>
                    <a:cubicBezTo>
                      <a:pt x="4" y="8"/>
                      <a:pt x="7" y="4"/>
                      <a:pt x="10" y="1"/>
                    </a:cubicBezTo>
                    <a:cubicBezTo>
                      <a:pt x="9" y="0"/>
                      <a:pt x="9" y="0"/>
                      <a:pt x="8" y="0"/>
                    </a:cubicBezTo>
                    <a:cubicBezTo>
                      <a:pt x="3"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 name="Oval 700">
                <a:extLst>
                  <a:ext uri="{FF2B5EF4-FFF2-40B4-BE49-F238E27FC236}">
                    <a16:creationId xmlns:a16="http://schemas.microsoft.com/office/drawing/2014/main" id="{412BACD0-ADF4-4712-A8EA-F922661388E6}"/>
                  </a:ext>
                </a:extLst>
              </p:cNvPr>
              <p:cNvSpPr>
                <a:spLocks noChangeArrowheads="1"/>
              </p:cNvSpPr>
              <p:nvPr/>
            </p:nvSpPr>
            <p:spPr bwMode="auto">
              <a:xfrm rot="16200000">
                <a:off x="5244342"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 name="Freeform 701">
                <a:extLst>
                  <a:ext uri="{FF2B5EF4-FFF2-40B4-BE49-F238E27FC236}">
                    <a16:creationId xmlns:a16="http://schemas.microsoft.com/office/drawing/2014/main" id="{4D7E9B2C-4663-49F2-92B6-E32C0A8B27FC}"/>
                  </a:ext>
                </a:extLst>
              </p:cNvPr>
              <p:cNvSpPr>
                <a:spLocks/>
              </p:cNvSpPr>
              <p:nvPr/>
            </p:nvSpPr>
            <p:spPr bwMode="auto">
              <a:xfrm rot="16200000">
                <a:off x="5568065" y="826233"/>
                <a:ext cx="23206" cy="20886"/>
              </a:xfrm>
              <a:custGeom>
                <a:avLst/>
                <a:gdLst>
                  <a:gd name="T0" fmla="*/ 0 w 4"/>
                  <a:gd name="T1" fmla="*/ 0 h 4"/>
                  <a:gd name="T2" fmla="*/ 0 w 4"/>
                  <a:gd name="T3" fmla="*/ 4 h 4"/>
                  <a:gd name="T4" fmla="*/ 4 w 4"/>
                  <a:gd name="T5" fmla="*/ 1 h 4"/>
                  <a:gd name="T6" fmla="*/ 3 w 4"/>
                  <a:gd name="T7" fmla="*/ 1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cubicBezTo>
                      <a:pt x="0" y="4"/>
                      <a:pt x="0" y="4"/>
                      <a:pt x="0" y="4"/>
                    </a:cubicBezTo>
                    <a:cubicBezTo>
                      <a:pt x="1" y="3"/>
                      <a:pt x="2" y="2"/>
                      <a:pt x="4" y="1"/>
                    </a:cubicBezTo>
                    <a:cubicBezTo>
                      <a:pt x="3" y="1"/>
                      <a:pt x="3" y="1"/>
                      <a:pt x="3" y="1"/>
                    </a:cubicBezTo>
                    <a:cubicBezTo>
                      <a:pt x="2" y="0"/>
                      <a:pt x="1"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 name="Freeform 702">
                <a:extLst>
                  <a:ext uri="{FF2B5EF4-FFF2-40B4-BE49-F238E27FC236}">
                    <a16:creationId xmlns:a16="http://schemas.microsoft.com/office/drawing/2014/main" id="{836DFC07-74B6-441E-A8F2-1BD35621751D}"/>
                  </a:ext>
                </a:extLst>
              </p:cNvPr>
              <p:cNvSpPr>
                <a:spLocks/>
              </p:cNvSpPr>
              <p:nvPr/>
            </p:nvSpPr>
            <p:spPr bwMode="auto">
              <a:xfrm rot="16200000">
                <a:off x="5373135" y="784463"/>
                <a:ext cx="44092" cy="83541"/>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 name="Freeform 703">
                <a:extLst>
                  <a:ext uri="{FF2B5EF4-FFF2-40B4-BE49-F238E27FC236}">
                    <a16:creationId xmlns:a16="http://schemas.microsoft.com/office/drawing/2014/main" id="{8C23A923-A5C7-436E-99F1-14F9F0CB0D6F}"/>
                  </a:ext>
                </a:extLst>
              </p:cNvPr>
              <p:cNvSpPr>
                <a:spLocks/>
              </p:cNvSpPr>
              <p:nvPr/>
            </p:nvSpPr>
            <p:spPr bwMode="auto">
              <a:xfrm rot="16200000">
                <a:off x="5157320" y="610419"/>
                <a:ext cx="88183" cy="44092"/>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 name="Freeform 704">
                <a:extLst>
                  <a:ext uri="{FF2B5EF4-FFF2-40B4-BE49-F238E27FC236}">
                    <a16:creationId xmlns:a16="http://schemas.microsoft.com/office/drawing/2014/main" id="{1723903C-93BC-4038-8712-1B4D23AA601F}"/>
                  </a:ext>
                </a:extLst>
              </p:cNvPr>
              <p:cNvSpPr>
                <a:spLocks/>
              </p:cNvSpPr>
              <p:nvPr/>
            </p:nvSpPr>
            <p:spPr bwMode="auto">
              <a:xfrm rot="16200000">
                <a:off x="5179366" y="804188"/>
                <a:ext cx="44092" cy="44092"/>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 name="Freeform 705">
                <a:extLst>
                  <a:ext uri="{FF2B5EF4-FFF2-40B4-BE49-F238E27FC236}">
                    <a16:creationId xmlns:a16="http://schemas.microsoft.com/office/drawing/2014/main" id="{1B7322BF-7C60-4F36-AF10-ECA7038A4719}"/>
                  </a:ext>
                </a:extLst>
              </p:cNvPr>
              <p:cNvSpPr>
                <a:spLocks/>
              </p:cNvSpPr>
              <p:nvPr/>
            </p:nvSpPr>
            <p:spPr bwMode="auto">
              <a:xfrm rot="16200000">
                <a:off x="3838062" y="848280"/>
                <a:ext cx="44092" cy="44092"/>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 name="Freeform 706">
                <a:extLst>
                  <a:ext uri="{FF2B5EF4-FFF2-40B4-BE49-F238E27FC236}">
                    <a16:creationId xmlns:a16="http://schemas.microsoft.com/office/drawing/2014/main" id="{A35CEC98-EE9B-4240-BE66-01E0050D2903}"/>
                  </a:ext>
                </a:extLst>
              </p:cNvPr>
              <p:cNvSpPr>
                <a:spLocks/>
              </p:cNvSpPr>
              <p:nvPr/>
            </p:nvSpPr>
            <p:spPr bwMode="auto">
              <a:xfrm rot="16200000">
                <a:off x="3818337" y="1042049"/>
                <a:ext cx="83541" cy="44092"/>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4"/>
                      <a:pt x="0" y="6"/>
                      <a:pt x="0" y="8"/>
                    </a:cubicBezTo>
                    <a:cubicBezTo>
                      <a:pt x="15" y="8"/>
                      <a:pt x="15" y="8"/>
                      <a:pt x="15" y="8"/>
                    </a:cubicBezTo>
                    <a:cubicBezTo>
                      <a:pt x="15"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 name="Oval 707">
                <a:extLst>
                  <a:ext uri="{FF2B5EF4-FFF2-40B4-BE49-F238E27FC236}">
                    <a16:creationId xmlns:a16="http://schemas.microsoft.com/office/drawing/2014/main" id="{00CE719B-0E84-49E4-B299-2E9B5B573BD6}"/>
                  </a:ext>
                </a:extLst>
              </p:cNvPr>
              <p:cNvSpPr>
                <a:spLocks noChangeArrowheads="1"/>
              </p:cNvSpPr>
              <p:nvPr/>
            </p:nvSpPr>
            <p:spPr bwMode="auto">
              <a:xfrm rot="16200000">
                <a:off x="3621087" y="1021163"/>
                <a:ext cx="83541"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 name="Oval 708">
                <a:extLst>
                  <a:ext uri="{FF2B5EF4-FFF2-40B4-BE49-F238E27FC236}">
                    <a16:creationId xmlns:a16="http://schemas.microsoft.com/office/drawing/2014/main" id="{1B72F716-EADE-4F14-A18D-9A9999E41C63}"/>
                  </a:ext>
                </a:extLst>
              </p:cNvPr>
              <p:cNvSpPr>
                <a:spLocks noChangeArrowheads="1"/>
              </p:cNvSpPr>
              <p:nvPr/>
            </p:nvSpPr>
            <p:spPr bwMode="auto">
              <a:xfrm rot="16200000">
                <a:off x="3728995"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 name="Oval 709">
                <a:extLst>
                  <a:ext uri="{FF2B5EF4-FFF2-40B4-BE49-F238E27FC236}">
                    <a16:creationId xmlns:a16="http://schemas.microsoft.com/office/drawing/2014/main" id="{8E5D7AE0-3016-48AD-9A7A-789C37611F44}"/>
                  </a:ext>
                </a:extLst>
              </p:cNvPr>
              <p:cNvSpPr>
                <a:spLocks noChangeArrowheads="1"/>
              </p:cNvSpPr>
              <p:nvPr/>
            </p:nvSpPr>
            <p:spPr bwMode="auto">
              <a:xfrm rot="16200000">
                <a:off x="3728995"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 name="Freeform 710">
                <a:extLst>
                  <a:ext uri="{FF2B5EF4-FFF2-40B4-BE49-F238E27FC236}">
                    <a16:creationId xmlns:a16="http://schemas.microsoft.com/office/drawing/2014/main" id="{41EF33D4-6919-4D45-91B9-CF264794C93B}"/>
                  </a:ext>
                </a:extLst>
              </p:cNvPr>
              <p:cNvSpPr>
                <a:spLocks/>
              </p:cNvSpPr>
              <p:nvPr/>
            </p:nvSpPr>
            <p:spPr bwMode="auto">
              <a:xfrm rot="16200000">
                <a:off x="3512019" y="1130232"/>
                <a:ext cx="88183" cy="81222"/>
              </a:xfrm>
              <a:custGeom>
                <a:avLst/>
                <a:gdLst>
                  <a:gd name="T0" fmla="*/ 0 w 16"/>
                  <a:gd name="T1" fmla="*/ 7 h 15"/>
                  <a:gd name="T2" fmla="*/ 8 w 16"/>
                  <a:gd name="T3" fmla="*/ 15 h 15"/>
                  <a:gd name="T4" fmla="*/ 16 w 16"/>
                  <a:gd name="T5" fmla="*/ 7 h 15"/>
                  <a:gd name="T6" fmla="*/ 15 w 16"/>
                  <a:gd name="T7" fmla="*/ 3 h 15"/>
                  <a:gd name="T8" fmla="*/ 7 w 16"/>
                  <a:gd name="T9" fmla="*/ 0 h 15"/>
                  <a:gd name="T10" fmla="*/ 0 w 16"/>
                  <a:gd name="T11" fmla="*/ 7 h 15"/>
                </a:gdLst>
                <a:ahLst/>
                <a:cxnLst>
                  <a:cxn ang="0">
                    <a:pos x="T0" y="T1"/>
                  </a:cxn>
                  <a:cxn ang="0">
                    <a:pos x="T2" y="T3"/>
                  </a:cxn>
                  <a:cxn ang="0">
                    <a:pos x="T4" y="T5"/>
                  </a:cxn>
                  <a:cxn ang="0">
                    <a:pos x="T6" y="T7"/>
                  </a:cxn>
                  <a:cxn ang="0">
                    <a:pos x="T8" y="T9"/>
                  </a:cxn>
                  <a:cxn ang="0">
                    <a:pos x="T10" y="T11"/>
                  </a:cxn>
                </a:cxnLst>
                <a:rect l="0" t="0" r="r" b="b"/>
                <a:pathLst>
                  <a:path w="16" h="15">
                    <a:moveTo>
                      <a:pt x="0" y="7"/>
                    </a:moveTo>
                    <a:cubicBezTo>
                      <a:pt x="0" y="12"/>
                      <a:pt x="3" y="15"/>
                      <a:pt x="8" y="15"/>
                    </a:cubicBezTo>
                    <a:cubicBezTo>
                      <a:pt x="12" y="15"/>
                      <a:pt x="16" y="12"/>
                      <a:pt x="16" y="7"/>
                    </a:cubicBezTo>
                    <a:cubicBezTo>
                      <a:pt x="16" y="6"/>
                      <a:pt x="15" y="4"/>
                      <a:pt x="15" y="3"/>
                    </a:cubicBezTo>
                    <a:cubicBezTo>
                      <a:pt x="12" y="2"/>
                      <a:pt x="10" y="1"/>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 name="Freeform 711">
                <a:extLst>
                  <a:ext uri="{FF2B5EF4-FFF2-40B4-BE49-F238E27FC236}">
                    <a16:creationId xmlns:a16="http://schemas.microsoft.com/office/drawing/2014/main" id="{46AF3DC7-4D29-429A-8C28-9477F13911B4}"/>
                  </a:ext>
                </a:extLst>
              </p:cNvPr>
              <p:cNvSpPr>
                <a:spLocks/>
              </p:cNvSpPr>
              <p:nvPr/>
            </p:nvSpPr>
            <p:spPr bwMode="auto">
              <a:xfrm rot="16200000">
                <a:off x="3838062" y="1238140"/>
                <a:ext cx="44092" cy="44092"/>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 name="Freeform 712">
                <a:extLst>
                  <a:ext uri="{FF2B5EF4-FFF2-40B4-BE49-F238E27FC236}">
                    <a16:creationId xmlns:a16="http://schemas.microsoft.com/office/drawing/2014/main" id="{7F67AD7F-C68A-4382-8EF6-77F4112D0A49}"/>
                  </a:ext>
                </a:extLst>
              </p:cNvPr>
              <p:cNvSpPr>
                <a:spLocks/>
              </p:cNvSpPr>
              <p:nvPr/>
            </p:nvSpPr>
            <p:spPr bwMode="auto">
              <a:xfrm rot="16200000">
                <a:off x="3640813" y="1217254"/>
                <a:ext cx="44092" cy="85863"/>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 name="Freeform 713">
                <a:extLst>
                  <a:ext uri="{FF2B5EF4-FFF2-40B4-BE49-F238E27FC236}">
                    <a16:creationId xmlns:a16="http://schemas.microsoft.com/office/drawing/2014/main" id="{97240984-190F-45A6-9F0B-4C3FAC46BA60}"/>
                  </a:ext>
                </a:extLst>
              </p:cNvPr>
              <p:cNvSpPr>
                <a:spLocks/>
              </p:cNvSpPr>
              <p:nvPr/>
            </p:nvSpPr>
            <p:spPr bwMode="auto">
              <a:xfrm rot="16200000">
                <a:off x="3467928" y="1257864"/>
                <a:ext cx="27847" cy="20886"/>
              </a:xfrm>
              <a:custGeom>
                <a:avLst/>
                <a:gdLst>
                  <a:gd name="T0" fmla="*/ 2 w 5"/>
                  <a:gd name="T1" fmla="*/ 3 h 4"/>
                  <a:gd name="T2" fmla="*/ 3 w 5"/>
                  <a:gd name="T3" fmla="*/ 3 h 4"/>
                  <a:gd name="T4" fmla="*/ 5 w 5"/>
                  <a:gd name="T5" fmla="*/ 2 h 4"/>
                  <a:gd name="T6" fmla="*/ 5 w 5"/>
                  <a:gd name="T7" fmla="*/ 2 h 4"/>
                  <a:gd name="T8" fmla="*/ 0 w 5"/>
                  <a:gd name="T9" fmla="*/ 0 h 4"/>
                  <a:gd name="T10" fmla="*/ 0 w 5"/>
                  <a:gd name="T11" fmla="*/ 4 h 4"/>
                  <a:gd name="T12" fmla="*/ 2 w 5"/>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3"/>
                    </a:moveTo>
                    <a:cubicBezTo>
                      <a:pt x="2" y="3"/>
                      <a:pt x="3" y="3"/>
                      <a:pt x="3" y="3"/>
                    </a:cubicBezTo>
                    <a:cubicBezTo>
                      <a:pt x="4" y="3"/>
                      <a:pt x="4" y="3"/>
                      <a:pt x="5" y="2"/>
                    </a:cubicBezTo>
                    <a:cubicBezTo>
                      <a:pt x="5" y="2"/>
                      <a:pt x="5" y="2"/>
                      <a:pt x="5" y="2"/>
                    </a:cubicBezTo>
                    <a:cubicBezTo>
                      <a:pt x="3" y="1"/>
                      <a:pt x="2" y="0"/>
                      <a:pt x="0" y="0"/>
                    </a:cubicBezTo>
                    <a:cubicBezTo>
                      <a:pt x="0" y="4"/>
                      <a:pt x="0" y="4"/>
                      <a:pt x="0" y="4"/>
                    </a:cubicBezTo>
                    <a:cubicBezTo>
                      <a:pt x="1" y="4"/>
                      <a:pt x="1" y="4"/>
                      <a:pt x="2"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 name="Freeform 714">
                <a:extLst>
                  <a:ext uri="{FF2B5EF4-FFF2-40B4-BE49-F238E27FC236}">
                    <a16:creationId xmlns:a16="http://schemas.microsoft.com/office/drawing/2014/main" id="{FA3C4A84-9E4D-4E92-91B3-2DA35B92A31A}"/>
                  </a:ext>
                </a:extLst>
              </p:cNvPr>
              <p:cNvSpPr>
                <a:spLocks/>
              </p:cNvSpPr>
              <p:nvPr/>
            </p:nvSpPr>
            <p:spPr bwMode="auto">
              <a:xfrm rot="16200000">
                <a:off x="4267373" y="848280"/>
                <a:ext cx="44092" cy="44092"/>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 name="Freeform 715">
                <a:extLst>
                  <a:ext uri="{FF2B5EF4-FFF2-40B4-BE49-F238E27FC236}">
                    <a16:creationId xmlns:a16="http://schemas.microsoft.com/office/drawing/2014/main" id="{B96C8D28-7FD2-4023-934C-87E1CEA9E848}"/>
                  </a:ext>
                </a:extLst>
              </p:cNvPr>
              <p:cNvSpPr>
                <a:spLocks/>
              </p:cNvSpPr>
              <p:nvPr/>
            </p:nvSpPr>
            <p:spPr bwMode="auto">
              <a:xfrm rot="16200000">
                <a:off x="4247648" y="1042049"/>
                <a:ext cx="83541" cy="44092"/>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 name="Freeform 716">
                <a:extLst>
                  <a:ext uri="{FF2B5EF4-FFF2-40B4-BE49-F238E27FC236}">
                    <a16:creationId xmlns:a16="http://schemas.microsoft.com/office/drawing/2014/main" id="{804C4EDC-A998-4CB6-9F97-AD6D3B1ACDEB}"/>
                  </a:ext>
                </a:extLst>
              </p:cNvPr>
              <p:cNvSpPr>
                <a:spLocks/>
              </p:cNvSpPr>
              <p:nvPr/>
            </p:nvSpPr>
            <p:spPr bwMode="auto">
              <a:xfrm rot="16200000">
                <a:off x="4073602" y="826233"/>
                <a:ext cx="44092"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 name="Oval 717">
                <a:extLst>
                  <a:ext uri="{FF2B5EF4-FFF2-40B4-BE49-F238E27FC236}">
                    <a16:creationId xmlns:a16="http://schemas.microsoft.com/office/drawing/2014/main" id="{FC946B96-46D9-4FA4-8884-31ACF35271A2}"/>
                  </a:ext>
                </a:extLst>
              </p:cNvPr>
              <p:cNvSpPr>
                <a:spLocks noChangeArrowheads="1"/>
              </p:cNvSpPr>
              <p:nvPr/>
            </p:nvSpPr>
            <p:spPr bwMode="auto">
              <a:xfrm rot="16200000">
                <a:off x="4053878" y="1020004"/>
                <a:ext cx="83541"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 name="Oval 718">
                <a:extLst>
                  <a:ext uri="{FF2B5EF4-FFF2-40B4-BE49-F238E27FC236}">
                    <a16:creationId xmlns:a16="http://schemas.microsoft.com/office/drawing/2014/main" id="{59E69F51-E291-43AD-A319-C77E68925ECA}"/>
                  </a:ext>
                </a:extLst>
              </p:cNvPr>
              <p:cNvSpPr>
                <a:spLocks noChangeArrowheads="1"/>
              </p:cNvSpPr>
              <p:nvPr/>
            </p:nvSpPr>
            <p:spPr bwMode="auto">
              <a:xfrm rot="16200000">
                <a:off x="4162946"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 name="Oval 719">
                <a:extLst>
                  <a:ext uri="{FF2B5EF4-FFF2-40B4-BE49-F238E27FC236}">
                    <a16:creationId xmlns:a16="http://schemas.microsoft.com/office/drawing/2014/main" id="{B3C0B209-E8CB-40AD-8F0C-82193BDE88BC}"/>
                  </a:ext>
                </a:extLst>
              </p:cNvPr>
              <p:cNvSpPr>
                <a:spLocks noChangeArrowheads="1"/>
              </p:cNvSpPr>
              <p:nvPr/>
            </p:nvSpPr>
            <p:spPr bwMode="auto">
              <a:xfrm rot="16200000">
                <a:off x="4162946"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 name="Oval 720">
                <a:extLst>
                  <a:ext uri="{FF2B5EF4-FFF2-40B4-BE49-F238E27FC236}">
                    <a16:creationId xmlns:a16="http://schemas.microsoft.com/office/drawing/2014/main" id="{2755671D-1F47-48D7-894E-206B4C8D124C}"/>
                  </a:ext>
                </a:extLst>
              </p:cNvPr>
              <p:cNvSpPr>
                <a:spLocks noChangeArrowheads="1"/>
              </p:cNvSpPr>
              <p:nvPr/>
            </p:nvSpPr>
            <p:spPr bwMode="auto">
              <a:xfrm rot="16200000">
                <a:off x="3942490"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 name="Oval 721">
                <a:extLst>
                  <a:ext uri="{FF2B5EF4-FFF2-40B4-BE49-F238E27FC236}">
                    <a16:creationId xmlns:a16="http://schemas.microsoft.com/office/drawing/2014/main" id="{16678550-985A-43BE-8E7D-CAAF1E22A55B}"/>
                  </a:ext>
                </a:extLst>
              </p:cNvPr>
              <p:cNvSpPr>
                <a:spLocks noChangeArrowheads="1"/>
              </p:cNvSpPr>
              <p:nvPr/>
            </p:nvSpPr>
            <p:spPr bwMode="auto">
              <a:xfrm rot="16200000">
                <a:off x="3942490"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 name="Freeform 722">
                <a:extLst>
                  <a:ext uri="{FF2B5EF4-FFF2-40B4-BE49-F238E27FC236}">
                    <a16:creationId xmlns:a16="http://schemas.microsoft.com/office/drawing/2014/main" id="{619AA89A-E9B5-4045-A82D-93841F5BB281}"/>
                  </a:ext>
                </a:extLst>
              </p:cNvPr>
              <p:cNvSpPr>
                <a:spLocks/>
              </p:cNvSpPr>
              <p:nvPr/>
            </p:nvSpPr>
            <p:spPr bwMode="auto">
              <a:xfrm rot="16200000">
                <a:off x="4267373" y="1238140"/>
                <a:ext cx="44092" cy="44092"/>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 name="Freeform 723">
                <a:extLst>
                  <a:ext uri="{FF2B5EF4-FFF2-40B4-BE49-F238E27FC236}">
                    <a16:creationId xmlns:a16="http://schemas.microsoft.com/office/drawing/2014/main" id="{8B6291DF-9E4E-4B3F-9B84-4FABC0E1CD60}"/>
                  </a:ext>
                </a:extLst>
              </p:cNvPr>
              <p:cNvSpPr>
                <a:spLocks/>
              </p:cNvSpPr>
              <p:nvPr/>
            </p:nvSpPr>
            <p:spPr bwMode="auto">
              <a:xfrm rot="16200000">
                <a:off x="4073602" y="1216093"/>
                <a:ext cx="44092" cy="88183"/>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 name="Freeform 724">
                <a:extLst>
                  <a:ext uri="{FF2B5EF4-FFF2-40B4-BE49-F238E27FC236}">
                    <a16:creationId xmlns:a16="http://schemas.microsoft.com/office/drawing/2014/main" id="{8FD6C4F5-21DF-4FA3-8A19-8FED3F231BA3}"/>
                  </a:ext>
                </a:extLst>
              </p:cNvPr>
              <p:cNvSpPr>
                <a:spLocks/>
              </p:cNvSpPr>
              <p:nvPr/>
            </p:nvSpPr>
            <p:spPr bwMode="auto">
              <a:xfrm rot="16200000">
                <a:off x="3879833" y="850600"/>
                <a:ext cx="44092" cy="39451"/>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 name="Freeform 725">
                <a:extLst>
                  <a:ext uri="{FF2B5EF4-FFF2-40B4-BE49-F238E27FC236}">
                    <a16:creationId xmlns:a16="http://schemas.microsoft.com/office/drawing/2014/main" id="{E12A1FD2-9B23-48C7-9015-93C5A96DCEAF}"/>
                  </a:ext>
                </a:extLst>
              </p:cNvPr>
              <p:cNvSpPr>
                <a:spLocks/>
              </p:cNvSpPr>
              <p:nvPr/>
            </p:nvSpPr>
            <p:spPr bwMode="auto">
              <a:xfrm rot="16200000">
                <a:off x="3860108" y="1044369"/>
                <a:ext cx="83541" cy="39451"/>
              </a:xfrm>
              <a:custGeom>
                <a:avLst/>
                <a:gdLst>
                  <a:gd name="T0" fmla="*/ 8 w 15"/>
                  <a:gd name="T1" fmla="*/ 7 h 7"/>
                  <a:gd name="T2" fmla="*/ 15 w 15"/>
                  <a:gd name="T3" fmla="*/ 1 h 7"/>
                  <a:gd name="T4" fmla="*/ 15 w 15"/>
                  <a:gd name="T5" fmla="*/ 0 h 7"/>
                  <a:gd name="T6" fmla="*/ 0 w 15"/>
                  <a:gd name="T7" fmla="*/ 0 h 7"/>
                  <a:gd name="T8" fmla="*/ 0 w 15"/>
                  <a:gd name="T9" fmla="*/ 1 h 7"/>
                  <a:gd name="T10" fmla="*/ 8 w 15"/>
                  <a:gd name="T11" fmla="*/ 7 h 7"/>
                </a:gdLst>
                <a:ahLst/>
                <a:cxnLst>
                  <a:cxn ang="0">
                    <a:pos x="T0" y="T1"/>
                  </a:cxn>
                  <a:cxn ang="0">
                    <a:pos x="T2" y="T3"/>
                  </a:cxn>
                  <a:cxn ang="0">
                    <a:pos x="T4" y="T5"/>
                  </a:cxn>
                  <a:cxn ang="0">
                    <a:pos x="T6" y="T7"/>
                  </a:cxn>
                  <a:cxn ang="0">
                    <a:pos x="T8" y="T9"/>
                  </a:cxn>
                  <a:cxn ang="0">
                    <a:pos x="T10" y="T11"/>
                  </a:cxn>
                </a:cxnLst>
                <a:rect l="0" t="0" r="r" b="b"/>
                <a:pathLst>
                  <a:path w="15" h="7">
                    <a:moveTo>
                      <a:pt x="8" y="7"/>
                    </a:moveTo>
                    <a:cubicBezTo>
                      <a:pt x="11" y="7"/>
                      <a:pt x="15" y="5"/>
                      <a:pt x="15" y="1"/>
                    </a:cubicBezTo>
                    <a:cubicBezTo>
                      <a:pt x="15" y="1"/>
                      <a:pt x="15" y="0"/>
                      <a:pt x="15"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 name="Freeform 726">
                <a:extLst>
                  <a:ext uri="{FF2B5EF4-FFF2-40B4-BE49-F238E27FC236}">
                    <a16:creationId xmlns:a16="http://schemas.microsoft.com/office/drawing/2014/main" id="{B4110E80-282C-4D51-AE38-9FCA49892CA3}"/>
                  </a:ext>
                </a:extLst>
              </p:cNvPr>
              <p:cNvSpPr>
                <a:spLocks/>
              </p:cNvSpPr>
              <p:nvPr/>
            </p:nvSpPr>
            <p:spPr bwMode="auto">
              <a:xfrm rot="16200000">
                <a:off x="3879833" y="1240460"/>
                <a:ext cx="44092" cy="39451"/>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 name="Freeform 727">
                <a:extLst>
                  <a:ext uri="{FF2B5EF4-FFF2-40B4-BE49-F238E27FC236}">
                    <a16:creationId xmlns:a16="http://schemas.microsoft.com/office/drawing/2014/main" id="{ECB5CFBE-9D67-4C88-A057-1CE1E929B45B}"/>
                  </a:ext>
                </a:extLst>
              </p:cNvPr>
              <p:cNvSpPr>
                <a:spLocks/>
              </p:cNvSpPr>
              <p:nvPr/>
            </p:nvSpPr>
            <p:spPr bwMode="auto">
              <a:xfrm rot="16200000">
                <a:off x="4701323" y="848280"/>
                <a:ext cx="44092" cy="44092"/>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 name="Freeform 728">
                <a:extLst>
                  <a:ext uri="{FF2B5EF4-FFF2-40B4-BE49-F238E27FC236}">
                    <a16:creationId xmlns:a16="http://schemas.microsoft.com/office/drawing/2014/main" id="{64B37A55-AEA4-40CC-994F-DCE032AC234D}"/>
                  </a:ext>
                </a:extLst>
              </p:cNvPr>
              <p:cNvSpPr>
                <a:spLocks/>
              </p:cNvSpPr>
              <p:nvPr/>
            </p:nvSpPr>
            <p:spPr bwMode="auto">
              <a:xfrm rot="16200000">
                <a:off x="4681598" y="1042049"/>
                <a:ext cx="83541" cy="44092"/>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5"/>
                      <a:pt x="0" y="8"/>
                    </a:cubicBezTo>
                    <a:cubicBezTo>
                      <a:pt x="15" y="8"/>
                      <a:pt x="15" y="8"/>
                      <a:pt x="15" y="8"/>
                    </a:cubicBezTo>
                    <a:cubicBezTo>
                      <a:pt x="15"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 name="Freeform 729">
                <a:extLst>
                  <a:ext uri="{FF2B5EF4-FFF2-40B4-BE49-F238E27FC236}">
                    <a16:creationId xmlns:a16="http://schemas.microsoft.com/office/drawing/2014/main" id="{DF5E5393-B941-45A8-B777-EEE0300256DE}"/>
                  </a:ext>
                </a:extLst>
              </p:cNvPr>
              <p:cNvSpPr>
                <a:spLocks/>
              </p:cNvSpPr>
              <p:nvPr/>
            </p:nvSpPr>
            <p:spPr bwMode="auto">
              <a:xfrm rot="16200000">
                <a:off x="4507554" y="826233"/>
                <a:ext cx="44092"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 name="Oval 730">
                <a:extLst>
                  <a:ext uri="{FF2B5EF4-FFF2-40B4-BE49-F238E27FC236}">
                    <a16:creationId xmlns:a16="http://schemas.microsoft.com/office/drawing/2014/main" id="{469EB48A-FCE6-46F0-9B83-3493D4E7159B}"/>
                  </a:ext>
                </a:extLst>
              </p:cNvPr>
              <p:cNvSpPr>
                <a:spLocks noChangeArrowheads="1"/>
              </p:cNvSpPr>
              <p:nvPr/>
            </p:nvSpPr>
            <p:spPr bwMode="auto">
              <a:xfrm rot="16200000">
                <a:off x="4487829" y="1020004"/>
                <a:ext cx="83541"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 name="Oval 731">
                <a:extLst>
                  <a:ext uri="{FF2B5EF4-FFF2-40B4-BE49-F238E27FC236}">
                    <a16:creationId xmlns:a16="http://schemas.microsoft.com/office/drawing/2014/main" id="{A3DD6133-B096-4D61-A054-D4799469ED22}"/>
                  </a:ext>
                </a:extLst>
              </p:cNvPr>
              <p:cNvSpPr>
                <a:spLocks noChangeArrowheads="1"/>
              </p:cNvSpPr>
              <p:nvPr/>
            </p:nvSpPr>
            <p:spPr bwMode="auto">
              <a:xfrm rot="16200000">
                <a:off x="4593415" y="1130232"/>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 name="Oval 732">
                <a:extLst>
                  <a:ext uri="{FF2B5EF4-FFF2-40B4-BE49-F238E27FC236}">
                    <a16:creationId xmlns:a16="http://schemas.microsoft.com/office/drawing/2014/main" id="{63B4D658-A7A0-4F44-B558-EA5D11196A5D}"/>
                  </a:ext>
                </a:extLst>
              </p:cNvPr>
              <p:cNvSpPr>
                <a:spLocks noChangeArrowheads="1"/>
              </p:cNvSpPr>
              <p:nvPr/>
            </p:nvSpPr>
            <p:spPr bwMode="auto">
              <a:xfrm rot="16200000">
                <a:off x="4593415" y="916737"/>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 name="Oval 733">
                <a:extLst>
                  <a:ext uri="{FF2B5EF4-FFF2-40B4-BE49-F238E27FC236}">
                    <a16:creationId xmlns:a16="http://schemas.microsoft.com/office/drawing/2014/main" id="{3403E63B-980D-4579-A0C9-A498B7DCF30B}"/>
                  </a:ext>
                </a:extLst>
              </p:cNvPr>
              <p:cNvSpPr>
                <a:spLocks noChangeArrowheads="1"/>
              </p:cNvSpPr>
              <p:nvPr/>
            </p:nvSpPr>
            <p:spPr bwMode="auto">
              <a:xfrm rot="16200000">
                <a:off x="4376440"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0" name="Oval 734">
                <a:extLst>
                  <a:ext uri="{FF2B5EF4-FFF2-40B4-BE49-F238E27FC236}">
                    <a16:creationId xmlns:a16="http://schemas.microsoft.com/office/drawing/2014/main" id="{ED50F0A4-3811-425E-8BE6-ACC9EC108962}"/>
                  </a:ext>
                </a:extLst>
              </p:cNvPr>
              <p:cNvSpPr>
                <a:spLocks noChangeArrowheads="1"/>
              </p:cNvSpPr>
              <p:nvPr/>
            </p:nvSpPr>
            <p:spPr bwMode="auto">
              <a:xfrm rot="16200000">
                <a:off x="4376440"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1" name="Freeform 735">
                <a:extLst>
                  <a:ext uri="{FF2B5EF4-FFF2-40B4-BE49-F238E27FC236}">
                    <a16:creationId xmlns:a16="http://schemas.microsoft.com/office/drawing/2014/main" id="{1D1DBFD2-6FA1-47B5-84A6-D270CDA4A3DE}"/>
                  </a:ext>
                </a:extLst>
              </p:cNvPr>
              <p:cNvSpPr>
                <a:spLocks/>
              </p:cNvSpPr>
              <p:nvPr/>
            </p:nvSpPr>
            <p:spPr bwMode="auto">
              <a:xfrm rot="16200000">
                <a:off x="4701323" y="1238140"/>
                <a:ext cx="44092" cy="44092"/>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2" name="Freeform 736">
                <a:extLst>
                  <a:ext uri="{FF2B5EF4-FFF2-40B4-BE49-F238E27FC236}">
                    <a16:creationId xmlns:a16="http://schemas.microsoft.com/office/drawing/2014/main" id="{510CE68D-4146-4072-9340-FBBC7C9840CE}"/>
                  </a:ext>
                </a:extLst>
              </p:cNvPr>
              <p:cNvSpPr>
                <a:spLocks/>
              </p:cNvSpPr>
              <p:nvPr/>
            </p:nvSpPr>
            <p:spPr bwMode="auto">
              <a:xfrm rot="16200000">
                <a:off x="4507554" y="1216093"/>
                <a:ext cx="44092" cy="88183"/>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3" name="Freeform 737">
                <a:extLst>
                  <a:ext uri="{FF2B5EF4-FFF2-40B4-BE49-F238E27FC236}">
                    <a16:creationId xmlns:a16="http://schemas.microsoft.com/office/drawing/2014/main" id="{D38C0B66-7CBD-4B46-9C01-4C07C3F70C6E}"/>
                  </a:ext>
                </a:extLst>
              </p:cNvPr>
              <p:cNvSpPr>
                <a:spLocks/>
              </p:cNvSpPr>
              <p:nvPr/>
            </p:nvSpPr>
            <p:spPr bwMode="auto">
              <a:xfrm rot="16200000">
                <a:off x="4311464" y="848280"/>
                <a:ext cx="44092" cy="44092"/>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4" name="Freeform 738">
                <a:extLst>
                  <a:ext uri="{FF2B5EF4-FFF2-40B4-BE49-F238E27FC236}">
                    <a16:creationId xmlns:a16="http://schemas.microsoft.com/office/drawing/2014/main" id="{3030B0B5-8E92-4A20-8769-2FCAB4D01FB8}"/>
                  </a:ext>
                </a:extLst>
              </p:cNvPr>
              <p:cNvSpPr>
                <a:spLocks/>
              </p:cNvSpPr>
              <p:nvPr/>
            </p:nvSpPr>
            <p:spPr bwMode="auto">
              <a:xfrm rot="16200000">
                <a:off x="4291738" y="1042049"/>
                <a:ext cx="83541" cy="44092"/>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5" name="Freeform 739">
                <a:extLst>
                  <a:ext uri="{FF2B5EF4-FFF2-40B4-BE49-F238E27FC236}">
                    <a16:creationId xmlns:a16="http://schemas.microsoft.com/office/drawing/2014/main" id="{DEA8F3BF-8897-42A4-B760-083D6DE613A1}"/>
                  </a:ext>
                </a:extLst>
              </p:cNvPr>
              <p:cNvSpPr>
                <a:spLocks/>
              </p:cNvSpPr>
              <p:nvPr/>
            </p:nvSpPr>
            <p:spPr bwMode="auto">
              <a:xfrm rot="16200000">
                <a:off x="4311464" y="1238140"/>
                <a:ext cx="44092" cy="44092"/>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6" name="Freeform 740">
                <a:extLst>
                  <a:ext uri="{FF2B5EF4-FFF2-40B4-BE49-F238E27FC236}">
                    <a16:creationId xmlns:a16="http://schemas.microsoft.com/office/drawing/2014/main" id="{8BFE5E36-012D-4865-B04C-7966E7558013}"/>
                  </a:ext>
                </a:extLst>
              </p:cNvPr>
              <p:cNvSpPr>
                <a:spLocks/>
              </p:cNvSpPr>
              <p:nvPr/>
            </p:nvSpPr>
            <p:spPr bwMode="auto">
              <a:xfrm rot="16200000">
                <a:off x="5135275" y="848280"/>
                <a:ext cx="44092" cy="44092"/>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1"/>
                      <a:pt x="1"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7" name="Freeform 741">
                <a:extLst>
                  <a:ext uri="{FF2B5EF4-FFF2-40B4-BE49-F238E27FC236}">
                    <a16:creationId xmlns:a16="http://schemas.microsoft.com/office/drawing/2014/main" id="{8B03DEB2-21F7-4518-94C0-84D83F5AB6A2}"/>
                  </a:ext>
                </a:extLst>
              </p:cNvPr>
              <p:cNvSpPr>
                <a:spLocks/>
              </p:cNvSpPr>
              <p:nvPr/>
            </p:nvSpPr>
            <p:spPr bwMode="auto">
              <a:xfrm rot="16200000">
                <a:off x="5115550" y="1042049"/>
                <a:ext cx="83541" cy="44092"/>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1"/>
                      <a:pt x="1" y="4"/>
                    </a:cubicBezTo>
                    <a:cubicBezTo>
                      <a:pt x="0" y="5"/>
                      <a:pt x="0" y="6"/>
                      <a:pt x="0" y="8"/>
                    </a:cubicBezTo>
                    <a:cubicBezTo>
                      <a:pt x="15" y="8"/>
                      <a:pt x="15" y="8"/>
                      <a:pt x="15" y="8"/>
                    </a:cubicBezTo>
                    <a:cubicBezTo>
                      <a:pt x="15"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8" name="Freeform 742">
                <a:extLst>
                  <a:ext uri="{FF2B5EF4-FFF2-40B4-BE49-F238E27FC236}">
                    <a16:creationId xmlns:a16="http://schemas.microsoft.com/office/drawing/2014/main" id="{7A6451A1-18A7-432E-A8E3-E38FC511E1EE}"/>
                  </a:ext>
                </a:extLst>
              </p:cNvPr>
              <p:cNvSpPr>
                <a:spLocks/>
              </p:cNvSpPr>
              <p:nvPr/>
            </p:nvSpPr>
            <p:spPr bwMode="auto">
              <a:xfrm rot="16200000">
                <a:off x="4939184" y="828555"/>
                <a:ext cx="44092" cy="83541"/>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9" name="Oval 743">
                <a:extLst>
                  <a:ext uri="{FF2B5EF4-FFF2-40B4-BE49-F238E27FC236}">
                    <a16:creationId xmlns:a16="http://schemas.microsoft.com/office/drawing/2014/main" id="{47F68E56-34EA-4F4E-931F-F1F85BABD0D6}"/>
                  </a:ext>
                </a:extLst>
              </p:cNvPr>
              <p:cNvSpPr>
                <a:spLocks noChangeArrowheads="1"/>
              </p:cNvSpPr>
              <p:nvPr/>
            </p:nvSpPr>
            <p:spPr bwMode="auto">
              <a:xfrm rot="16200000">
                <a:off x="4919459" y="1022324"/>
                <a:ext cx="83541"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0" name="Oval 744">
                <a:extLst>
                  <a:ext uri="{FF2B5EF4-FFF2-40B4-BE49-F238E27FC236}">
                    <a16:creationId xmlns:a16="http://schemas.microsoft.com/office/drawing/2014/main" id="{9C3D88BD-EDA5-4CB8-88FF-2F4215F146C8}"/>
                  </a:ext>
                </a:extLst>
              </p:cNvPr>
              <p:cNvSpPr>
                <a:spLocks noChangeArrowheads="1"/>
              </p:cNvSpPr>
              <p:nvPr/>
            </p:nvSpPr>
            <p:spPr bwMode="auto">
              <a:xfrm rot="16200000">
                <a:off x="5023887"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1" name="Oval 745">
                <a:extLst>
                  <a:ext uri="{FF2B5EF4-FFF2-40B4-BE49-F238E27FC236}">
                    <a16:creationId xmlns:a16="http://schemas.microsoft.com/office/drawing/2014/main" id="{CDFBC9CF-352C-46E2-91E5-B4B080EF1E34}"/>
                  </a:ext>
                </a:extLst>
              </p:cNvPr>
              <p:cNvSpPr>
                <a:spLocks noChangeArrowheads="1"/>
              </p:cNvSpPr>
              <p:nvPr/>
            </p:nvSpPr>
            <p:spPr bwMode="auto">
              <a:xfrm rot="16200000">
                <a:off x="5023887"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2" name="Oval 746">
                <a:extLst>
                  <a:ext uri="{FF2B5EF4-FFF2-40B4-BE49-F238E27FC236}">
                    <a16:creationId xmlns:a16="http://schemas.microsoft.com/office/drawing/2014/main" id="{43E727E2-BA81-4AC1-AC1F-5EAC2B25A617}"/>
                  </a:ext>
                </a:extLst>
              </p:cNvPr>
              <p:cNvSpPr>
                <a:spLocks noChangeArrowheads="1"/>
              </p:cNvSpPr>
              <p:nvPr/>
            </p:nvSpPr>
            <p:spPr bwMode="auto">
              <a:xfrm rot="16200000">
                <a:off x="4810392"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3" name="Oval 747">
                <a:extLst>
                  <a:ext uri="{FF2B5EF4-FFF2-40B4-BE49-F238E27FC236}">
                    <a16:creationId xmlns:a16="http://schemas.microsoft.com/office/drawing/2014/main" id="{400CC2B8-CB5F-4A4E-ABB1-F932FC4DC4E1}"/>
                  </a:ext>
                </a:extLst>
              </p:cNvPr>
              <p:cNvSpPr>
                <a:spLocks noChangeArrowheads="1"/>
              </p:cNvSpPr>
              <p:nvPr/>
            </p:nvSpPr>
            <p:spPr bwMode="auto">
              <a:xfrm rot="16200000">
                <a:off x="4810392"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4" name="Freeform 748">
                <a:extLst>
                  <a:ext uri="{FF2B5EF4-FFF2-40B4-BE49-F238E27FC236}">
                    <a16:creationId xmlns:a16="http://schemas.microsoft.com/office/drawing/2014/main" id="{C25AF44C-4039-480F-839E-30301861D181}"/>
                  </a:ext>
                </a:extLst>
              </p:cNvPr>
              <p:cNvSpPr>
                <a:spLocks/>
              </p:cNvSpPr>
              <p:nvPr/>
            </p:nvSpPr>
            <p:spPr bwMode="auto">
              <a:xfrm rot="16200000">
                <a:off x="5135275" y="1238140"/>
                <a:ext cx="44092" cy="44092"/>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5" name="Freeform 749">
                <a:extLst>
                  <a:ext uri="{FF2B5EF4-FFF2-40B4-BE49-F238E27FC236}">
                    <a16:creationId xmlns:a16="http://schemas.microsoft.com/office/drawing/2014/main" id="{4744BFB8-40FA-48F4-B062-9B0F15D2E36D}"/>
                  </a:ext>
                </a:extLst>
              </p:cNvPr>
              <p:cNvSpPr>
                <a:spLocks/>
              </p:cNvSpPr>
              <p:nvPr/>
            </p:nvSpPr>
            <p:spPr bwMode="auto">
              <a:xfrm rot="16200000">
                <a:off x="4939184" y="1218414"/>
                <a:ext cx="44092" cy="83541"/>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6" name="Freeform 750">
                <a:extLst>
                  <a:ext uri="{FF2B5EF4-FFF2-40B4-BE49-F238E27FC236}">
                    <a16:creationId xmlns:a16="http://schemas.microsoft.com/office/drawing/2014/main" id="{71C74BCB-CB7E-48C3-8E99-23BF92E14221}"/>
                  </a:ext>
                </a:extLst>
              </p:cNvPr>
              <p:cNvSpPr>
                <a:spLocks/>
              </p:cNvSpPr>
              <p:nvPr/>
            </p:nvSpPr>
            <p:spPr bwMode="auto">
              <a:xfrm rot="16200000">
                <a:off x="4745415" y="848280"/>
                <a:ext cx="44092" cy="44092"/>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6"/>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7" name="Freeform 751">
                <a:extLst>
                  <a:ext uri="{FF2B5EF4-FFF2-40B4-BE49-F238E27FC236}">
                    <a16:creationId xmlns:a16="http://schemas.microsoft.com/office/drawing/2014/main" id="{D142C8A2-6824-45D7-934D-8A8354675D2E}"/>
                  </a:ext>
                </a:extLst>
              </p:cNvPr>
              <p:cNvSpPr>
                <a:spLocks/>
              </p:cNvSpPr>
              <p:nvPr/>
            </p:nvSpPr>
            <p:spPr bwMode="auto">
              <a:xfrm rot="16200000">
                <a:off x="4725690" y="1042049"/>
                <a:ext cx="83541" cy="44092"/>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6"/>
                      <a:pt x="3" y="7"/>
                    </a:cubicBezTo>
                    <a:cubicBezTo>
                      <a:pt x="4" y="7"/>
                      <a:pt x="5" y="8"/>
                      <a:pt x="6" y="8"/>
                    </a:cubicBezTo>
                    <a:cubicBezTo>
                      <a:pt x="6" y="8"/>
                      <a:pt x="7" y="8"/>
                      <a:pt x="8" y="8"/>
                    </a:cubicBezTo>
                    <a:cubicBezTo>
                      <a:pt x="8" y="8"/>
                      <a:pt x="9" y="8"/>
                      <a:pt x="9" y="8"/>
                    </a:cubicBezTo>
                    <a:cubicBezTo>
                      <a:pt x="10" y="8"/>
                      <a:pt x="11" y="7"/>
                      <a:pt x="12" y="7"/>
                    </a:cubicBezTo>
                    <a:cubicBezTo>
                      <a:pt x="12" y="6"/>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8" name="Freeform 752">
                <a:extLst>
                  <a:ext uri="{FF2B5EF4-FFF2-40B4-BE49-F238E27FC236}">
                    <a16:creationId xmlns:a16="http://schemas.microsoft.com/office/drawing/2014/main" id="{6EE04DF1-95F0-4F40-87FD-862622E757EC}"/>
                  </a:ext>
                </a:extLst>
              </p:cNvPr>
              <p:cNvSpPr>
                <a:spLocks/>
              </p:cNvSpPr>
              <p:nvPr/>
            </p:nvSpPr>
            <p:spPr bwMode="auto">
              <a:xfrm rot="16200000">
                <a:off x="4745415" y="1238140"/>
                <a:ext cx="44092" cy="44092"/>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9" name="Freeform 753">
                <a:extLst>
                  <a:ext uri="{FF2B5EF4-FFF2-40B4-BE49-F238E27FC236}">
                    <a16:creationId xmlns:a16="http://schemas.microsoft.com/office/drawing/2014/main" id="{6C9D82BE-0D54-4DA5-AA56-2A5DE844FDC3}"/>
                  </a:ext>
                </a:extLst>
              </p:cNvPr>
              <p:cNvSpPr>
                <a:spLocks/>
              </p:cNvSpPr>
              <p:nvPr/>
            </p:nvSpPr>
            <p:spPr bwMode="auto">
              <a:xfrm rot="16200000">
                <a:off x="5569225" y="848280"/>
                <a:ext cx="44092" cy="44092"/>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4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0"/>
                      <a:pt x="4" y="1"/>
                    </a:cubicBezTo>
                    <a:cubicBezTo>
                      <a:pt x="1" y="3"/>
                      <a:pt x="0" y="5"/>
                      <a:pt x="0" y="8"/>
                    </a:cubicBezTo>
                    <a:cubicBezTo>
                      <a:pt x="4" y="8"/>
                      <a:pt x="4" y="8"/>
                      <a:pt x="4" y="8"/>
                    </a:cubicBezTo>
                    <a:cubicBezTo>
                      <a:pt x="5" y="7"/>
                      <a:pt x="7" y="6"/>
                      <a:pt x="8" y="4"/>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0" name="Freeform 754">
                <a:extLst>
                  <a:ext uri="{FF2B5EF4-FFF2-40B4-BE49-F238E27FC236}">
                    <a16:creationId xmlns:a16="http://schemas.microsoft.com/office/drawing/2014/main" id="{324369C5-3060-4C54-B1D0-571CE77E135E}"/>
                  </a:ext>
                </a:extLst>
              </p:cNvPr>
              <p:cNvSpPr>
                <a:spLocks/>
              </p:cNvSpPr>
              <p:nvPr/>
            </p:nvSpPr>
            <p:spPr bwMode="auto">
              <a:xfrm rot="16200000">
                <a:off x="5549500" y="1042049"/>
                <a:ext cx="83541" cy="44092"/>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0"/>
                      <a:pt x="9" y="0"/>
                      <a:pt x="8" y="0"/>
                    </a:cubicBezTo>
                    <a:cubicBezTo>
                      <a:pt x="6" y="0"/>
                      <a:pt x="4" y="0"/>
                      <a:pt x="3" y="1"/>
                    </a:cubicBezTo>
                    <a:cubicBezTo>
                      <a:pt x="1" y="3"/>
                      <a:pt x="0" y="5"/>
                      <a:pt x="0" y="8"/>
                    </a:cubicBezTo>
                    <a:cubicBezTo>
                      <a:pt x="15" y="8"/>
                      <a:pt x="15" y="8"/>
                      <a:pt x="15" y="8"/>
                    </a:cubicBezTo>
                    <a:cubicBezTo>
                      <a:pt x="15"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1" name="Freeform 755">
                <a:extLst>
                  <a:ext uri="{FF2B5EF4-FFF2-40B4-BE49-F238E27FC236}">
                    <a16:creationId xmlns:a16="http://schemas.microsoft.com/office/drawing/2014/main" id="{F9B7A61A-DEB3-4EEE-A98E-CDDC37D6EDF9}"/>
                  </a:ext>
                </a:extLst>
              </p:cNvPr>
              <p:cNvSpPr>
                <a:spLocks/>
              </p:cNvSpPr>
              <p:nvPr/>
            </p:nvSpPr>
            <p:spPr bwMode="auto">
              <a:xfrm rot="16200000">
                <a:off x="5373135" y="828555"/>
                <a:ext cx="44092" cy="83541"/>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2" name="Oval 756">
                <a:extLst>
                  <a:ext uri="{FF2B5EF4-FFF2-40B4-BE49-F238E27FC236}">
                    <a16:creationId xmlns:a16="http://schemas.microsoft.com/office/drawing/2014/main" id="{FF1F8858-6BC6-449A-B8FF-BB7157FA4D56}"/>
                  </a:ext>
                </a:extLst>
              </p:cNvPr>
              <p:cNvSpPr>
                <a:spLocks noChangeArrowheads="1"/>
              </p:cNvSpPr>
              <p:nvPr/>
            </p:nvSpPr>
            <p:spPr bwMode="auto">
              <a:xfrm rot="16200000">
                <a:off x="5353411" y="1022324"/>
                <a:ext cx="83541"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3" name="Oval 757">
                <a:extLst>
                  <a:ext uri="{FF2B5EF4-FFF2-40B4-BE49-F238E27FC236}">
                    <a16:creationId xmlns:a16="http://schemas.microsoft.com/office/drawing/2014/main" id="{CCCC68F0-77C9-47A6-B4CD-1F98B9E32C89}"/>
                  </a:ext>
                </a:extLst>
              </p:cNvPr>
              <p:cNvSpPr>
                <a:spLocks noChangeArrowheads="1"/>
              </p:cNvSpPr>
              <p:nvPr/>
            </p:nvSpPr>
            <p:spPr bwMode="auto">
              <a:xfrm rot="16200000">
                <a:off x="5457837"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4" name="Oval 758">
                <a:extLst>
                  <a:ext uri="{FF2B5EF4-FFF2-40B4-BE49-F238E27FC236}">
                    <a16:creationId xmlns:a16="http://schemas.microsoft.com/office/drawing/2014/main" id="{A626A01F-D5B5-4B72-9948-B372CA86FFE3}"/>
                  </a:ext>
                </a:extLst>
              </p:cNvPr>
              <p:cNvSpPr>
                <a:spLocks noChangeArrowheads="1"/>
              </p:cNvSpPr>
              <p:nvPr/>
            </p:nvSpPr>
            <p:spPr bwMode="auto">
              <a:xfrm rot="16200000">
                <a:off x="5457837"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5" name="Oval 759">
                <a:extLst>
                  <a:ext uri="{FF2B5EF4-FFF2-40B4-BE49-F238E27FC236}">
                    <a16:creationId xmlns:a16="http://schemas.microsoft.com/office/drawing/2014/main" id="{DD8021E8-084B-448B-BDB0-C8D3A8532482}"/>
                  </a:ext>
                </a:extLst>
              </p:cNvPr>
              <p:cNvSpPr>
                <a:spLocks noChangeArrowheads="1"/>
              </p:cNvSpPr>
              <p:nvPr/>
            </p:nvSpPr>
            <p:spPr bwMode="auto">
              <a:xfrm rot="16200000">
                <a:off x="5244342"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6" name="Oval 760">
                <a:extLst>
                  <a:ext uri="{FF2B5EF4-FFF2-40B4-BE49-F238E27FC236}">
                    <a16:creationId xmlns:a16="http://schemas.microsoft.com/office/drawing/2014/main" id="{2BA4C460-0920-4814-BAC6-9944CE1A790B}"/>
                  </a:ext>
                </a:extLst>
              </p:cNvPr>
              <p:cNvSpPr>
                <a:spLocks noChangeArrowheads="1"/>
              </p:cNvSpPr>
              <p:nvPr/>
            </p:nvSpPr>
            <p:spPr bwMode="auto">
              <a:xfrm rot="16200000">
                <a:off x="5244342"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7" name="Freeform 761">
                <a:extLst>
                  <a:ext uri="{FF2B5EF4-FFF2-40B4-BE49-F238E27FC236}">
                    <a16:creationId xmlns:a16="http://schemas.microsoft.com/office/drawing/2014/main" id="{53F018C5-1498-4907-89D1-8A6F8548A955}"/>
                  </a:ext>
                </a:extLst>
              </p:cNvPr>
              <p:cNvSpPr>
                <a:spLocks/>
              </p:cNvSpPr>
              <p:nvPr/>
            </p:nvSpPr>
            <p:spPr bwMode="auto">
              <a:xfrm rot="16200000">
                <a:off x="5569225" y="1238140"/>
                <a:ext cx="44092" cy="44092"/>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8" name="Freeform 762">
                <a:extLst>
                  <a:ext uri="{FF2B5EF4-FFF2-40B4-BE49-F238E27FC236}">
                    <a16:creationId xmlns:a16="http://schemas.microsoft.com/office/drawing/2014/main" id="{D2DC3AD7-2220-43B7-B24E-6346EDE2AB2D}"/>
                  </a:ext>
                </a:extLst>
              </p:cNvPr>
              <p:cNvSpPr>
                <a:spLocks/>
              </p:cNvSpPr>
              <p:nvPr/>
            </p:nvSpPr>
            <p:spPr bwMode="auto">
              <a:xfrm rot="16200000">
                <a:off x="5373135" y="1218414"/>
                <a:ext cx="44092" cy="83541"/>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9" name="Freeform 763">
                <a:extLst>
                  <a:ext uri="{FF2B5EF4-FFF2-40B4-BE49-F238E27FC236}">
                    <a16:creationId xmlns:a16="http://schemas.microsoft.com/office/drawing/2014/main" id="{C19CEFB1-C82B-44BD-AADC-0CC947EE2ECA}"/>
                  </a:ext>
                </a:extLst>
              </p:cNvPr>
              <p:cNvSpPr>
                <a:spLocks/>
              </p:cNvSpPr>
              <p:nvPr/>
            </p:nvSpPr>
            <p:spPr bwMode="auto">
              <a:xfrm rot="16200000">
                <a:off x="5179366" y="848280"/>
                <a:ext cx="44092" cy="44092"/>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0" name="Freeform 764">
                <a:extLst>
                  <a:ext uri="{FF2B5EF4-FFF2-40B4-BE49-F238E27FC236}">
                    <a16:creationId xmlns:a16="http://schemas.microsoft.com/office/drawing/2014/main" id="{18859A6C-80AC-4350-8B45-7C2DF07E4E49}"/>
                  </a:ext>
                </a:extLst>
              </p:cNvPr>
              <p:cNvSpPr>
                <a:spLocks/>
              </p:cNvSpPr>
              <p:nvPr/>
            </p:nvSpPr>
            <p:spPr bwMode="auto">
              <a:xfrm rot="16200000">
                <a:off x="5159640" y="1042049"/>
                <a:ext cx="83541" cy="44092"/>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1" name="Freeform 765">
                <a:extLst>
                  <a:ext uri="{FF2B5EF4-FFF2-40B4-BE49-F238E27FC236}">
                    <a16:creationId xmlns:a16="http://schemas.microsoft.com/office/drawing/2014/main" id="{96F4638F-C66E-478F-B13E-A528C92A37C4}"/>
                  </a:ext>
                </a:extLst>
              </p:cNvPr>
              <p:cNvSpPr>
                <a:spLocks/>
              </p:cNvSpPr>
              <p:nvPr/>
            </p:nvSpPr>
            <p:spPr bwMode="auto">
              <a:xfrm rot="16200000">
                <a:off x="5179366" y="1238140"/>
                <a:ext cx="44092" cy="44092"/>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2" name="Oval 766">
                <a:extLst>
                  <a:ext uri="{FF2B5EF4-FFF2-40B4-BE49-F238E27FC236}">
                    <a16:creationId xmlns:a16="http://schemas.microsoft.com/office/drawing/2014/main" id="{C2DB2F32-44E7-4161-84A5-229EF5C02B8B}"/>
                  </a:ext>
                </a:extLst>
              </p:cNvPr>
              <p:cNvSpPr>
                <a:spLocks noChangeArrowheads="1"/>
              </p:cNvSpPr>
              <p:nvPr/>
            </p:nvSpPr>
            <p:spPr bwMode="auto">
              <a:xfrm rot="16200000">
                <a:off x="5675973" y="1129071"/>
                <a:ext cx="88183"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3" name="Freeform 767">
                <a:extLst>
                  <a:ext uri="{FF2B5EF4-FFF2-40B4-BE49-F238E27FC236}">
                    <a16:creationId xmlns:a16="http://schemas.microsoft.com/office/drawing/2014/main" id="{87354D4C-2E8E-44B1-9633-CAD5193FD7E5}"/>
                  </a:ext>
                </a:extLst>
              </p:cNvPr>
              <p:cNvSpPr>
                <a:spLocks/>
              </p:cNvSpPr>
              <p:nvPr/>
            </p:nvSpPr>
            <p:spPr bwMode="auto">
              <a:xfrm rot="16200000">
                <a:off x="5666690" y="957347"/>
                <a:ext cx="55694" cy="32488"/>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2"/>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4" name="Freeform 768">
                <a:extLst>
                  <a:ext uri="{FF2B5EF4-FFF2-40B4-BE49-F238E27FC236}">
                    <a16:creationId xmlns:a16="http://schemas.microsoft.com/office/drawing/2014/main" id="{B35FAE01-DAE6-4980-A567-8A50AECE9619}"/>
                  </a:ext>
                </a:extLst>
              </p:cNvPr>
              <p:cNvSpPr>
                <a:spLocks/>
              </p:cNvSpPr>
              <p:nvPr/>
            </p:nvSpPr>
            <p:spPr bwMode="auto">
              <a:xfrm rot="16200000">
                <a:off x="5796643" y="1224216"/>
                <a:ext cx="44092" cy="71939"/>
              </a:xfrm>
              <a:custGeom>
                <a:avLst/>
                <a:gdLst>
                  <a:gd name="T0" fmla="*/ 6 w 8"/>
                  <a:gd name="T1" fmla="*/ 3 h 13"/>
                  <a:gd name="T2" fmla="*/ 3 w 8"/>
                  <a:gd name="T3" fmla="*/ 1 h 13"/>
                  <a:gd name="T4" fmla="*/ 0 w 8"/>
                  <a:gd name="T5" fmla="*/ 0 h 13"/>
                  <a:gd name="T6" fmla="*/ 0 w 8"/>
                  <a:gd name="T7" fmla="*/ 13 h 13"/>
                  <a:gd name="T8" fmla="*/ 8 w 8"/>
                  <a:gd name="T9" fmla="*/ 10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2"/>
                      <a:pt x="5" y="11"/>
                      <a:pt x="8" y="10"/>
                    </a:cubicBezTo>
                    <a:cubicBezTo>
                      <a:pt x="8" y="10"/>
                      <a:pt x="8" y="9"/>
                      <a:pt x="8" y="8"/>
                    </a:cubicBezTo>
                    <a:cubicBezTo>
                      <a:pt x="8" y="6"/>
                      <a:pt x="7" y="4"/>
                      <a:pt x="6"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5" name="Freeform 769">
                <a:extLst>
                  <a:ext uri="{FF2B5EF4-FFF2-40B4-BE49-F238E27FC236}">
                    <a16:creationId xmlns:a16="http://schemas.microsoft.com/office/drawing/2014/main" id="{E1483A65-7D56-4311-8E6C-5F7B390E1A56}"/>
                  </a:ext>
                </a:extLst>
              </p:cNvPr>
              <p:cNvSpPr>
                <a:spLocks/>
              </p:cNvSpPr>
              <p:nvPr/>
            </p:nvSpPr>
            <p:spPr bwMode="auto">
              <a:xfrm rot="16200000">
                <a:off x="5609835" y="872645"/>
                <a:ext cx="23206" cy="16245"/>
              </a:xfrm>
              <a:custGeom>
                <a:avLst/>
                <a:gdLst>
                  <a:gd name="T0" fmla="*/ 0 w 4"/>
                  <a:gd name="T1" fmla="*/ 1 h 3"/>
                  <a:gd name="T2" fmla="*/ 1 w 4"/>
                  <a:gd name="T3" fmla="*/ 3 h 3"/>
                  <a:gd name="T4" fmla="*/ 4 w 4"/>
                  <a:gd name="T5" fmla="*/ 0 h 3"/>
                  <a:gd name="T6" fmla="*/ 0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2"/>
                      <a:pt x="0" y="2"/>
                      <a:pt x="1" y="3"/>
                    </a:cubicBezTo>
                    <a:cubicBezTo>
                      <a:pt x="2" y="2"/>
                      <a:pt x="3" y="1"/>
                      <a:pt x="4"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6" name="Freeform 770">
                <a:extLst>
                  <a:ext uri="{FF2B5EF4-FFF2-40B4-BE49-F238E27FC236}">
                    <a16:creationId xmlns:a16="http://schemas.microsoft.com/office/drawing/2014/main" id="{0D32BE9D-A1D3-4BE3-9DA6-5B43A2DCA744}"/>
                  </a:ext>
                </a:extLst>
              </p:cNvPr>
              <p:cNvSpPr>
                <a:spLocks/>
              </p:cNvSpPr>
              <p:nvPr/>
            </p:nvSpPr>
            <p:spPr bwMode="auto">
              <a:xfrm rot="16200000">
                <a:off x="5593592" y="1042049"/>
                <a:ext cx="83541" cy="44092"/>
              </a:xfrm>
              <a:custGeom>
                <a:avLst/>
                <a:gdLst>
                  <a:gd name="T0" fmla="*/ 0 w 15"/>
                  <a:gd name="T1" fmla="*/ 1 h 8"/>
                  <a:gd name="T2" fmla="*/ 2 w 15"/>
                  <a:gd name="T3" fmla="*/ 5 h 8"/>
                  <a:gd name="T4" fmla="*/ 3 w 15"/>
                  <a:gd name="T5" fmla="*/ 6 h 8"/>
                  <a:gd name="T6" fmla="*/ 6 w 15"/>
                  <a:gd name="T7" fmla="*/ 8 h 8"/>
                  <a:gd name="T8" fmla="*/ 8 w 15"/>
                  <a:gd name="T9" fmla="*/ 8 h 8"/>
                  <a:gd name="T10" fmla="*/ 9 w 15"/>
                  <a:gd name="T11" fmla="*/ 8 h 8"/>
                  <a:gd name="T12" fmla="*/ 12 w 15"/>
                  <a:gd name="T13" fmla="*/ 6 h 8"/>
                  <a:gd name="T14" fmla="*/ 13 w 15"/>
                  <a:gd name="T15" fmla="*/ 5 h 8"/>
                  <a:gd name="T16" fmla="*/ 15 w 15"/>
                  <a:gd name="T17" fmla="*/ 1 h 8"/>
                  <a:gd name="T18" fmla="*/ 15 w 15"/>
                  <a:gd name="T19" fmla="*/ 0 h 8"/>
                  <a:gd name="T20" fmla="*/ 0 w 15"/>
                  <a:gd name="T21" fmla="*/ 0 h 8"/>
                  <a:gd name="T22" fmla="*/ 0 w 15"/>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1"/>
                    </a:moveTo>
                    <a:cubicBezTo>
                      <a:pt x="0" y="3"/>
                      <a:pt x="1" y="4"/>
                      <a:pt x="2" y="5"/>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5"/>
                    </a:cubicBezTo>
                    <a:cubicBezTo>
                      <a:pt x="14" y="4"/>
                      <a:pt x="15" y="3"/>
                      <a:pt x="15" y="1"/>
                    </a:cubicBezTo>
                    <a:cubicBezTo>
                      <a:pt x="15" y="1"/>
                      <a:pt x="15" y="0"/>
                      <a:pt x="15"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7" name="Freeform 771">
                <a:extLst>
                  <a:ext uri="{FF2B5EF4-FFF2-40B4-BE49-F238E27FC236}">
                    <a16:creationId xmlns:a16="http://schemas.microsoft.com/office/drawing/2014/main" id="{70F222F8-3262-4CA5-A412-6EF7001853CF}"/>
                  </a:ext>
                </a:extLst>
              </p:cNvPr>
              <p:cNvSpPr>
                <a:spLocks/>
              </p:cNvSpPr>
              <p:nvPr/>
            </p:nvSpPr>
            <p:spPr bwMode="auto">
              <a:xfrm rot="16200000">
                <a:off x="5613317" y="1238140"/>
                <a:ext cx="44092" cy="44092"/>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5"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8" name="Freeform 772">
                <a:extLst>
                  <a:ext uri="{FF2B5EF4-FFF2-40B4-BE49-F238E27FC236}">
                    <a16:creationId xmlns:a16="http://schemas.microsoft.com/office/drawing/2014/main" id="{CF41F877-5ED4-4426-8EDB-5A947724DB24}"/>
                  </a:ext>
                </a:extLst>
              </p:cNvPr>
              <p:cNvSpPr>
                <a:spLocks/>
              </p:cNvSpPr>
              <p:nvPr/>
            </p:nvSpPr>
            <p:spPr bwMode="auto">
              <a:xfrm rot="16200000">
                <a:off x="3385547" y="1477160"/>
                <a:ext cx="88183" cy="37129"/>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0"/>
                      <a:pt x="4" y="0"/>
                    </a:cubicBezTo>
                    <a:cubicBezTo>
                      <a:pt x="4" y="0"/>
                      <a:pt x="3" y="0"/>
                      <a:pt x="3" y="0"/>
                    </a:cubicBezTo>
                    <a:cubicBezTo>
                      <a:pt x="1" y="2"/>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9" name="Freeform 773">
                <a:extLst>
                  <a:ext uri="{FF2B5EF4-FFF2-40B4-BE49-F238E27FC236}">
                    <a16:creationId xmlns:a16="http://schemas.microsoft.com/office/drawing/2014/main" id="{6BDD98AC-A7A2-4FA2-9F35-34D0F3BAC8C2}"/>
                  </a:ext>
                </a:extLst>
              </p:cNvPr>
              <p:cNvSpPr>
                <a:spLocks/>
              </p:cNvSpPr>
              <p:nvPr/>
            </p:nvSpPr>
            <p:spPr bwMode="auto">
              <a:xfrm rot="16200000">
                <a:off x="3405271" y="1670929"/>
                <a:ext cx="41771" cy="44092"/>
              </a:xfrm>
              <a:custGeom>
                <a:avLst/>
                <a:gdLst>
                  <a:gd name="T0" fmla="*/ 0 w 8"/>
                  <a:gd name="T1" fmla="*/ 8 h 8"/>
                  <a:gd name="T2" fmla="*/ 8 w 8"/>
                  <a:gd name="T3" fmla="*/ 8 h 8"/>
                  <a:gd name="T4" fmla="*/ 6 w 8"/>
                  <a:gd name="T5" fmla="*/ 2 h 8"/>
                  <a:gd name="T6" fmla="*/ 5 w 8"/>
                  <a:gd name="T7" fmla="*/ 1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1"/>
                      <a:pt x="5" y="1"/>
                    </a:cubicBezTo>
                    <a:cubicBezTo>
                      <a:pt x="4"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0" name="Freeform 774">
                <a:extLst>
                  <a:ext uri="{FF2B5EF4-FFF2-40B4-BE49-F238E27FC236}">
                    <a16:creationId xmlns:a16="http://schemas.microsoft.com/office/drawing/2014/main" id="{2B0D0934-96CB-443B-8166-9545CC09F530}"/>
                  </a:ext>
                </a:extLst>
              </p:cNvPr>
              <p:cNvSpPr>
                <a:spLocks/>
              </p:cNvSpPr>
              <p:nvPr/>
            </p:nvSpPr>
            <p:spPr bwMode="auto">
              <a:xfrm rot="16200000">
                <a:off x="3839223" y="1281070"/>
                <a:ext cx="41771" cy="44092"/>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1" name="Freeform 775">
                <a:extLst>
                  <a:ext uri="{FF2B5EF4-FFF2-40B4-BE49-F238E27FC236}">
                    <a16:creationId xmlns:a16="http://schemas.microsoft.com/office/drawing/2014/main" id="{1B6018FA-E377-4766-9FAB-58C3F1812EB6}"/>
                  </a:ext>
                </a:extLst>
              </p:cNvPr>
              <p:cNvSpPr>
                <a:spLocks/>
              </p:cNvSpPr>
              <p:nvPr/>
            </p:nvSpPr>
            <p:spPr bwMode="auto">
              <a:xfrm rot="16200000">
                <a:off x="3816017" y="1473680"/>
                <a:ext cx="88183" cy="44092"/>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2" name="Freeform 776">
                <a:extLst>
                  <a:ext uri="{FF2B5EF4-FFF2-40B4-BE49-F238E27FC236}">
                    <a16:creationId xmlns:a16="http://schemas.microsoft.com/office/drawing/2014/main" id="{6F3BB7FF-2F71-4DEA-8EF6-383DFE98C65B}"/>
                  </a:ext>
                </a:extLst>
              </p:cNvPr>
              <p:cNvSpPr>
                <a:spLocks/>
              </p:cNvSpPr>
              <p:nvPr/>
            </p:nvSpPr>
            <p:spPr bwMode="auto">
              <a:xfrm rot="16200000">
                <a:off x="3641972" y="1260185"/>
                <a:ext cx="41771" cy="8586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3" name="Oval 777">
                <a:extLst>
                  <a:ext uri="{FF2B5EF4-FFF2-40B4-BE49-F238E27FC236}">
                    <a16:creationId xmlns:a16="http://schemas.microsoft.com/office/drawing/2014/main" id="{C92B52DF-3D9F-4A2C-ADD4-2A821FC5DAF2}"/>
                  </a:ext>
                </a:extLst>
              </p:cNvPr>
              <p:cNvSpPr>
                <a:spLocks noChangeArrowheads="1"/>
              </p:cNvSpPr>
              <p:nvPr/>
            </p:nvSpPr>
            <p:spPr bwMode="auto">
              <a:xfrm rot="16200000">
                <a:off x="3618766" y="1452794"/>
                <a:ext cx="8818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4" name="Oval 778">
                <a:extLst>
                  <a:ext uri="{FF2B5EF4-FFF2-40B4-BE49-F238E27FC236}">
                    <a16:creationId xmlns:a16="http://schemas.microsoft.com/office/drawing/2014/main" id="{77F7B2AC-38B4-4272-8756-CD18E209EA3E}"/>
                  </a:ext>
                </a:extLst>
              </p:cNvPr>
              <p:cNvSpPr>
                <a:spLocks noChangeArrowheads="1"/>
              </p:cNvSpPr>
              <p:nvPr/>
            </p:nvSpPr>
            <p:spPr bwMode="auto">
              <a:xfrm rot="16200000">
                <a:off x="3728995"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5" name="Oval 779">
                <a:extLst>
                  <a:ext uri="{FF2B5EF4-FFF2-40B4-BE49-F238E27FC236}">
                    <a16:creationId xmlns:a16="http://schemas.microsoft.com/office/drawing/2014/main" id="{66713D34-92C8-4342-B19C-206AEAE67D47}"/>
                  </a:ext>
                </a:extLst>
              </p:cNvPr>
              <p:cNvSpPr>
                <a:spLocks noChangeArrowheads="1"/>
              </p:cNvSpPr>
              <p:nvPr/>
            </p:nvSpPr>
            <p:spPr bwMode="auto">
              <a:xfrm rot="16200000">
                <a:off x="3732476"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6" name="Oval 780">
                <a:extLst>
                  <a:ext uri="{FF2B5EF4-FFF2-40B4-BE49-F238E27FC236}">
                    <a16:creationId xmlns:a16="http://schemas.microsoft.com/office/drawing/2014/main" id="{BEAC93EF-4B77-4812-8281-A5DD834BBE12}"/>
                  </a:ext>
                </a:extLst>
              </p:cNvPr>
              <p:cNvSpPr>
                <a:spLocks noChangeArrowheads="1"/>
              </p:cNvSpPr>
              <p:nvPr/>
            </p:nvSpPr>
            <p:spPr bwMode="auto">
              <a:xfrm rot="16200000">
                <a:off x="3512019" y="1564182"/>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7" name="Oval 781">
                <a:extLst>
                  <a:ext uri="{FF2B5EF4-FFF2-40B4-BE49-F238E27FC236}">
                    <a16:creationId xmlns:a16="http://schemas.microsoft.com/office/drawing/2014/main" id="{FD278FA2-1ECD-4FC4-833B-6040700C1078}"/>
                  </a:ext>
                </a:extLst>
              </p:cNvPr>
              <p:cNvSpPr>
                <a:spLocks noChangeArrowheads="1"/>
              </p:cNvSpPr>
              <p:nvPr/>
            </p:nvSpPr>
            <p:spPr bwMode="auto">
              <a:xfrm rot="16200000">
                <a:off x="3515501" y="1347207"/>
                <a:ext cx="81222"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8" name="Freeform 782">
                <a:extLst>
                  <a:ext uri="{FF2B5EF4-FFF2-40B4-BE49-F238E27FC236}">
                    <a16:creationId xmlns:a16="http://schemas.microsoft.com/office/drawing/2014/main" id="{307714F1-D7E5-4A64-ABF1-75483D369A43}"/>
                  </a:ext>
                </a:extLst>
              </p:cNvPr>
              <p:cNvSpPr>
                <a:spLocks/>
              </p:cNvSpPr>
              <p:nvPr/>
            </p:nvSpPr>
            <p:spPr bwMode="auto">
              <a:xfrm rot="16200000">
                <a:off x="3839223" y="1670929"/>
                <a:ext cx="41771" cy="44092"/>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7"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9" name="Freeform 783">
                <a:extLst>
                  <a:ext uri="{FF2B5EF4-FFF2-40B4-BE49-F238E27FC236}">
                    <a16:creationId xmlns:a16="http://schemas.microsoft.com/office/drawing/2014/main" id="{14430F56-FEDF-4932-8426-C8E66F62B832}"/>
                  </a:ext>
                </a:extLst>
              </p:cNvPr>
              <p:cNvSpPr>
                <a:spLocks/>
              </p:cNvSpPr>
              <p:nvPr/>
            </p:nvSpPr>
            <p:spPr bwMode="auto">
              <a:xfrm rot="16200000">
                <a:off x="3641972" y="1650045"/>
                <a:ext cx="41771" cy="85863"/>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0" name="Freeform 784">
                <a:extLst>
                  <a:ext uri="{FF2B5EF4-FFF2-40B4-BE49-F238E27FC236}">
                    <a16:creationId xmlns:a16="http://schemas.microsoft.com/office/drawing/2014/main" id="{143B8148-C6DA-4E7C-8122-B6A3D79A2219}"/>
                  </a:ext>
                </a:extLst>
              </p:cNvPr>
              <p:cNvSpPr>
                <a:spLocks/>
              </p:cNvSpPr>
              <p:nvPr/>
            </p:nvSpPr>
            <p:spPr bwMode="auto">
              <a:xfrm rot="16200000">
                <a:off x="3452844" y="1284552"/>
                <a:ext cx="41771" cy="37129"/>
              </a:xfrm>
              <a:custGeom>
                <a:avLst/>
                <a:gdLst>
                  <a:gd name="T0" fmla="*/ 3 w 8"/>
                  <a:gd name="T1" fmla="*/ 4 h 7"/>
                  <a:gd name="T2" fmla="*/ 4 w 8"/>
                  <a:gd name="T3" fmla="*/ 5 h 7"/>
                  <a:gd name="T4" fmla="*/ 7 w 8"/>
                  <a:gd name="T5" fmla="*/ 6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6"/>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1" name="Freeform 785">
                <a:extLst>
                  <a:ext uri="{FF2B5EF4-FFF2-40B4-BE49-F238E27FC236}">
                    <a16:creationId xmlns:a16="http://schemas.microsoft.com/office/drawing/2014/main" id="{4236CED1-8F79-48E4-9FCB-E60D864EBC85}"/>
                  </a:ext>
                </a:extLst>
              </p:cNvPr>
              <p:cNvSpPr>
                <a:spLocks/>
              </p:cNvSpPr>
              <p:nvPr/>
            </p:nvSpPr>
            <p:spPr bwMode="auto">
              <a:xfrm rot="16200000">
                <a:off x="3426158" y="1473680"/>
                <a:ext cx="88183" cy="44092"/>
              </a:xfrm>
              <a:custGeom>
                <a:avLst/>
                <a:gdLst>
                  <a:gd name="T0" fmla="*/ 2 w 16"/>
                  <a:gd name="T1" fmla="*/ 5 h 8"/>
                  <a:gd name="T2" fmla="*/ 3 w 16"/>
                  <a:gd name="T3" fmla="*/ 6 h 8"/>
                  <a:gd name="T4" fmla="*/ 6 w 16"/>
                  <a:gd name="T5" fmla="*/ 7 h 8"/>
                  <a:gd name="T6" fmla="*/ 8 w 16"/>
                  <a:gd name="T7" fmla="*/ 8 h 8"/>
                  <a:gd name="T8" fmla="*/ 9 w 16"/>
                  <a:gd name="T9" fmla="*/ 7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7"/>
                    </a:cubicBezTo>
                    <a:cubicBezTo>
                      <a:pt x="7" y="8"/>
                      <a:pt x="7" y="8"/>
                      <a:pt x="8" y="8"/>
                    </a:cubicBezTo>
                    <a:cubicBezTo>
                      <a:pt x="8" y="8"/>
                      <a:pt x="9" y="8"/>
                      <a:pt x="9" y="7"/>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2" name="Freeform 786">
                <a:extLst>
                  <a:ext uri="{FF2B5EF4-FFF2-40B4-BE49-F238E27FC236}">
                    <a16:creationId xmlns:a16="http://schemas.microsoft.com/office/drawing/2014/main" id="{EA023787-4220-4571-AF61-9F1EB27C29AE}"/>
                  </a:ext>
                </a:extLst>
              </p:cNvPr>
              <p:cNvSpPr>
                <a:spLocks/>
              </p:cNvSpPr>
              <p:nvPr/>
            </p:nvSpPr>
            <p:spPr bwMode="auto">
              <a:xfrm rot="16200000">
                <a:off x="3449363" y="1670929"/>
                <a:ext cx="41771" cy="44092"/>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7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7"/>
                    </a:cubicBezTo>
                    <a:cubicBezTo>
                      <a:pt x="2" y="7"/>
                      <a:pt x="3" y="7"/>
                      <a:pt x="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3" name="Freeform 787">
                <a:extLst>
                  <a:ext uri="{FF2B5EF4-FFF2-40B4-BE49-F238E27FC236}">
                    <a16:creationId xmlns:a16="http://schemas.microsoft.com/office/drawing/2014/main" id="{A9C5CE7B-F5DA-4325-A43A-437757EC764D}"/>
                  </a:ext>
                </a:extLst>
              </p:cNvPr>
              <p:cNvSpPr>
                <a:spLocks/>
              </p:cNvSpPr>
              <p:nvPr/>
            </p:nvSpPr>
            <p:spPr bwMode="auto">
              <a:xfrm rot="16200000">
                <a:off x="4268532" y="1281070"/>
                <a:ext cx="41771" cy="44092"/>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4" name="Freeform 788">
                <a:extLst>
                  <a:ext uri="{FF2B5EF4-FFF2-40B4-BE49-F238E27FC236}">
                    <a16:creationId xmlns:a16="http://schemas.microsoft.com/office/drawing/2014/main" id="{5CC0A3C3-CCF2-4058-8123-2655E91868B0}"/>
                  </a:ext>
                </a:extLst>
              </p:cNvPr>
              <p:cNvSpPr>
                <a:spLocks/>
              </p:cNvSpPr>
              <p:nvPr/>
            </p:nvSpPr>
            <p:spPr bwMode="auto">
              <a:xfrm rot="16200000">
                <a:off x="4245326" y="1473680"/>
                <a:ext cx="88183" cy="44092"/>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5" name="Freeform 789">
                <a:extLst>
                  <a:ext uri="{FF2B5EF4-FFF2-40B4-BE49-F238E27FC236}">
                    <a16:creationId xmlns:a16="http://schemas.microsoft.com/office/drawing/2014/main" id="{FB102996-6E49-41E5-B200-09F177329AA6}"/>
                  </a:ext>
                </a:extLst>
              </p:cNvPr>
              <p:cNvSpPr>
                <a:spLocks/>
              </p:cNvSpPr>
              <p:nvPr/>
            </p:nvSpPr>
            <p:spPr bwMode="auto">
              <a:xfrm rot="16200000">
                <a:off x="4074763" y="1259025"/>
                <a:ext cx="41771" cy="8818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6" name="Oval 790">
                <a:extLst>
                  <a:ext uri="{FF2B5EF4-FFF2-40B4-BE49-F238E27FC236}">
                    <a16:creationId xmlns:a16="http://schemas.microsoft.com/office/drawing/2014/main" id="{5C30DA05-4231-4FCB-BA7B-E0FE46EE3036}"/>
                  </a:ext>
                </a:extLst>
              </p:cNvPr>
              <p:cNvSpPr>
                <a:spLocks noChangeArrowheads="1"/>
              </p:cNvSpPr>
              <p:nvPr/>
            </p:nvSpPr>
            <p:spPr bwMode="auto">
              <a:xfrm rot="16200000">
                <a:off x="4051557" y="145163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7" name="Oval 791">
                <a:extLst>
                  <a:ext uri="{FF2B5EF4-FFF2-40B4-BE49-F238E27FC236}">
                    <a16:creationId xmlns:a16="http://schemas.microsoft.com/office/drawing/2014/main" id="{60F1373B-C507-40F5-B490-9C4904DD4D62}"/>
                  </a:ext>
                </a:extLst>
              </p:cNvPr>
              <p:cNvSpPr>
                <a:spLocks noChangeArrowheads="1"/>
              </p:cNvSpPr>
              <p:nvPr/>
            </p:nvSpPr>
            <p:spPr bwMode="auto">
              <a:xfrm rot="16200000">
                <a:off x="4162946"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8" name="Oval 792">
                <a:extLst>
                  <a:ext uri="{FF2B5EF4-FFF2-40B4-BE49-F238E27FC236}">
                    <a16:creationId xmlns:a16="http://schemas.microsoft.com/office/drawing/2014/main" id="{CDA71F2A-6DDC-4AA3-9A9F-EBBD31C0512A}"/>
                  </a:ext>
                </a:extLst>
              </p:cNvPr>
              <p:cNvSpPr>
                <a:spLocks noChangeArrowheads="1"/>
              </p:cNvSpPr>
              <p:nvPr/>
            </p:nvSpPr>
            <p:spPr bwMode="auto">
              <a:xfrm rot="16200000">
                <a:off x="4166426"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9" name="Oval 793">
                <a:extLst>
                  <a:ext uri="{FF2B5EF4-FFF2-40B4-BE49-F238E27FC236}">
                    <a16:creationId xmlns:a16="http://schemas.microsoft.com/office/drawing/2014/main" id="{1E78FBA0-5953-4CB4-B879-756F16E133D7}"/>
                  </a:ext>
                </a:extLst>
              </p:cNvPr>
              <p:cNvSpPr>
                <a:spLocks noChangeArrowheads="1"/>
              </p:cNvSpPr>
              <p:nvPr/>
            </p:nvSpPr>
            <p:spPr bwMode="auto">
              <a:xfrm rot="16200000">
                <a:off x="3942490"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0" name="Oval 794">
                <a:extLst>
                  <a:ext uri="{FF2B5EF4-FFF2-40B4-BE49-F238E27FC236}">
                    <a16:creationId xmlns:a16="http://schemas.microsoft.com/office/drawing/2014/main" id="{BB1E7AA3-7341-4D36-9A5E-7BDEAC55AA7F}"/>
                  </a:ext>
                </a:extLst>
              </p:cNvPr>
              <p:cNvSpPr>
                <a:spLocks noChangeArrowheads="1"/>
              </p:cNvSpPr>
              <p:nvPr/>
            </p:nvSpPr>
            <p:spPr bwMode="auto">
              <a:xfrm rot="16200000">
                <a:off x="3945970"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1" name="Freeform 795">
                <a:extLst>
                  <a:ext uri="{FF2B5EF4-FFF2-40B4-BE49-F238E27FC236}">
                    <a16:creationId xmlns:a16="http://schemas.microsoft.com/office/drawing/2014/main" id="{351677D7-F73F-4875-A622-C314DEC1F419}"/>
                  </a:ext>
                </a:extLst>
              </p:cNvPr>
              <p:cNvSpPr>
                <a:spLocks/>
              </p:cNvSpPr>
              <p:nvPr/>
            </p:nvSpPr>
            <p:spPr bwMode="auto">
              <a:xfrm rot="16200000">
                <a:off x="4268532" y="1670929"/>
                <a:ext cx="41771" cy="44092"/>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2" name="Freeform 796">
                <a:extLst>
                  <a:ext uri="{FF2B5EF4-FFF2-40B4-BE49-F238E27FC236}">
                    <a16:creationId xmlns:a16="http://schemas.microsoft.com/office/drawing/2014/main" id="{EF6BA885-D318-4D13-8B85-E63838CEF971}"/>
                  </a:ext>
                </a:extLst>
              </p:cNvPr>
              <p:cNvSpPr>
                <a:spLocks/>
              </p:cNvSpPr>
              <p:nvPr/>
            </p:nvSpPr>
            <p:spPr bwMode="auto">
              <a:xfrm rot="16200000">
                <a:off x="4074763" y="1648884"/>
                <a:ext cx="41771" cy="88183"/>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3" name="Freeform 797">
                <a:extLst>
                  <a:ext uri="{FF2B5EF4-FFF2-40B4-BE49-F238E27FC236}">
                    <a16:creationId xmlns:a16="http://schemas.microsoft.com/office/drawing/2014/main" id="{C8E9999E-7B2B-4C7A-AE6D-E772D970E999}"/>
                  </a:ext>
                </a:extLst>
              </p:cNvPr>
              <p:cNvSpPr>
                <a:spLocks/>
              </p:cNvSpPr>
              <p:nvPr/>
            </p:nvSpPr>
            <p:spPr bwMode="auto">
              <a:xfrm rot="16200000">
                <a:off x="3880994" y="1283391"/>
                <a:ext cx="41771" cy="39451"/>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4" name="Freeform 798">
                <a:extLst>
                  <a:ext uri="{FF2B5EF4-FFF2-40B4-BE49-F238E27FC236}">
                    <a16:creationId xmlns:a16="http://schemas.microsoft.com/office/drawing/2014/main" id="{E3325A17-9069-40DA-9BFA-4D9519F2306E}"/>
                  </a:ext>
                </a:extLst>
              </p:cNvPr>
              <p:cNvSpPr>
                <a:spLocks/>
              </p:cNvSpPr>
              <p:nvPr/>
            </p:nvSpPr>
            <p:spPr bwMode="auto">
              <a:xfrm rot="16200000">
                <a:off x="3857788" y="1476000"/>
                <a:ext cx="88183" cy="39451"/>
              </a:xfrm>
              <a:custGeom>
                <a:avLst/>
                <a:gdLst>
                  <a:gd name="T0" fmla="*/ 8 w 16"/>
                  <a:gd name="T1" fmla="*/ 7 h 7"/>
                  <a:gd name="T2" fmla="*/ 15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5"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5" name="Freeform 799">
                <a:extLst>
                  <a:ext uri="{FF2B5EF4-FFF2-40B4-BE49-F238E27FC236}">
                    <a16:creationId xmlns:a16="http://schemas.microsoft.com/office/drawing/2014/main" id="{91DB2A91-2217-40CF-9393-0C5A822B8C70}"/>
                  </a:ext>
                </a:extLst>
              </p:cNvPr>
              <p:cNvSpPr>
                <a:spLocks/>
              </p:cNvSpPr>
              <p:nvPr/>
            </p:nvSpPr>
            <p:spPr bwMode="auto">
              <a:xfrm rot="16200000">
                <a:off x="3880994" y="1673251"/>
                <a:ext cx="41771" cy="39451"/>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6" name="Freeform 800">
                <a:extLst>
                  <a:ext uri="{FF2B5EF4-FFF2-40B4-BE49-F238E27FC236}">
                    <a16:creationId xmlns:a16="http://schemas.microsoft.com/office/drawing/2014/main" id="{0CE53CDB-DCAC-4D87-8A2A-2713F6493D3A}"/>
                  </a:ext>
                </a:extLst>
              </p:cNvPr>
              <p:cNvSpPr>
                <a:spLocks/>
              </p:cNvSpPr>
              <p:nvPr/>
            </p:nvSpPr>
            <p:spPr bwMode="auto">
              <a:xfrm rot="16200000">
                <a:off x="4702484" y="1281070"/>
                <a:ext cx="41771" cy="44092"/>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7" name="Freeform 801">
                <a:extLst>
                  <a:ext uri="{FF2B5EF4-FFF2-40B4-BE49-F238E27FC236}">
                    <a16:creationId xmlns:a16="http://schemas.microsoft.com/office/drawing/2014/main" id="{2DAE31D0-2690-45CD-8173-97CEA3C7F0E4}"/>
                  </a:ext>
                </a:extLst>
              </p:cNvPr>
              <p:cNvSpPr>
                <a:spLocks/>
              </p:cNvSpPr>
              <p:nvPr/>
            </p:nvSpPr>
            <p:spPr bwMode="auto">
              <a:xfrm rot="16200000">
                <a:off x="4679278" y="1473680"/>
                <a:ext cx="88183" cy="44092"/>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8" name="Freeform 802">
                <a:extLst>
                  <a:ext uri="{FF2B5EF4-FFF2-40B4-BE49-F238E27FC236}">
                    <a16:creationId xmlns:a16="http://schemas.microsoft.com/office/drawing/2014/main" id="{2A7522B1-ED02-4FF0-A3DE-C815151E280F}"/>
                  </a:ext>
                </a:extLst>
              </p:cNvPr>
              <p:cNvSpPr>
                <a:spLocks/>
              </p:cNvSpPr>
              <p:nvPr/>
            </p:nvSpPr>
            <p:spPr bwMode="auto">
              <a:xfrm rot="16200000">
                <a:off x="4508715" y="1259025"/>
                <a:ext cx="41771"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9" name="Oval 803">
                <a:extLst>
                  <a:ext uri="{FF2B5EF4-FFF2-40B4-BE49-F238E27FC236}">
                    <a16:creationId xmlns:a16="http://schemas.microsoft.com/office/drawing/2014/main" id="{5A2F9B7E-68AF-46AF-9D69-C6FAA328B68D}"/>
                  </a:ext>
                </a:extLst>
              </p:cNvPr>
              <p:cNvSpPr>
                <a:spLocks noChangeArrowheads="1"/>
              </p:cNvSpPr>
              <p:nvPr/>
            </p:nvSpPr>
            <p:spPr bwMode="auto">
              <a:xfrm rot="16200000">
                <a:off x="4485509" y="145163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0" name="Oval 804">
                <a:extLst>
                  <a:ext uri="{FF2B5EF4-FFF2-40B4-BE49-F238E27FC236}">
                    <a16:creationId xmlns:a16="http://schemas.microsoft.com/office/drawing/2014/main" id="{05E97322-8D66-4082-BE4E-35A18B03E82F}"/>
                  </a:ext>
                </a:extLst>
              </p:cNvPr>
              <p:cNvSpPr>
                <a:spLocks noChangeArrowheads="1"/>
              </p:cNvSpPr>
              <p:nvPr/>
            </p:nvSpPr>
            <p:spPr bwMode="auto">
              <a:xfrm rot="16200000">
                <a:off x="4593415" y="1564182"/>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1" name="Oval 805">
                <a:extLst>
                  <a:ext uri="{FF2B5EF4-FFF2-40B4-BE49-F238E27FC236}">
                    <a16:creationId xmlns:a16="http://schemas.microsoft.com/office/drawing/2014/main" id="{9BB1F3AD-966D-4CB0-A9D3-3DBBE33B88A3}"/>
                  </a:ext>
                </a:extLst>
              </p:cNvPr>
              <p:cNvSpPr>
                <a:spLocks noChangeArrowheads="1"/>
              </p:cNvSpPr>
              <p:nvPr/>
            </p:nvSpPr>
            <p:spPr bwMode="auto">
              <a:xfrm rot="16200000">
                <a:off x="4596897" y="1347207"/>
                <a:ext cx="81222"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2" name="Oval 806">
                <a:extLst>
                  <a:ext uri="{FF2B5EF4-FFF2-40B4-BE49-F238E27FC236}">
                    <a16:creationId xmlns:a16="http://schemas.microsoft.com/office/drawing/2014/main" id="{A6E25CCE-BBCF-44C7-BBC5-95379E5C0C13}"/>
                  </a:ext>
                </a:extLst>
              </p:cNvPr>
              <p:cNvSpPr>
                <a:spLocks noChangeArrowheads="1"/>
              </p:cNvSpPr>
              <p:nvPr/>
            </p:nvSpPr>
            <p:spPr bwMode="auto">
              <a:xfrm rot="16200000">
                <a:off x="4376440"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3" name="Oval 807">
                <a:extLst>
                  <a:ext uri="{FF2B5EF4-FFF2-40B4-BE49-F238E27FC236}">
                    <a16:creationId xmlns:a16="http://schemas.microsoft.com/office/drawing/2014/main" id="{5BD84340-7CE8-49B3-A6A2-72196D81A2FD}"/>
                  </a:ext>
                </a:extLst>
              </p:cNvPr>
              <p:cNvSpPr>
                <a:spLocks noChangeArrowheads="1"/>
              </p:cNvSpPr>
              <p:nvPr/>
            </p:nvSpPr>
            <p:spPr bwMode="auto">
              <a:xfrm rot="16200000">
                <a:off x="4379921"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164" name="Group 1009">
                <a:extLst>
                  <a:ext uri="{FF2B5EF4-FFF2-40B4-BE49-F238E27FC236}">
                    <a16:creationId xmlns:a16="http://schemas.microsoft.com/office/drawing/2014/main" id="{1E292AE5-22ED-4CD9-82C8-EBB504F8376F}"/>
                  </a:ext>
                </a:extLst>
              </p:cNvPr>
              <p:cNvGrpSpPr>
                <a:grpSpLocks/>
              </p:cNvGrpSpPr>
              <p:nvPr/>
            </p:nvGrpSpPr>
            <p:grpSpPr bwMode="auto">
              <a:xfrm rot="16200000">
                <a:off x="3835764" y="850570"/>
                <a:ext cx="1663870" cy="2527144"/>
                <a:chOff x="4114" y="1000"/>
                <a:chExt cx="717" cy="1089"/>
              </a:xfrm>
            </p:grpSpPr>
            <p:sp>
              <p:nvSpPr>
                <p:cNvPr id="187" name="Freeform 809">
                  <a:extLst>
                    <a:ext uri="{FF2B5EF4-FFF2-40B4-BE49-F238E27FC236}">
                      <a16:creationId xmlns:a16="http://schemas.microsoft.com/office/drawing/2014/main" id="{B41691DA-FE59-4E08-968B-5CACCBCE9E8F}"/>
                    </a:ext>
                  </a:extLst>
                </p:cNvPr>
                <p:cNvSpPr>
                  <a:spLocks/>
                </p:cNvSpPr>
                <p:nvPr/>
              </p:nvSpPr>
              <p:spPr bwMode="auto">
                <a:xfrm>
                  <a:off x="4645" y="1559"/>
                  <a:ext cx="18"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0"/>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8" name="Freeform 810">
                  <a:extLst>
                    <a:ext uri="{FF2B5EF4-FFF2-40B4-BE49-F238E27FC236}">
                      <a16:creationId xmlns:a16="http://schemas.microsoft.com/office/drawing/2014/main" id="{5AA3A3D4-1DDE-4B37-A315-EFCB4A384D19}"/>
                    </a:ext>
                  </a:extLst>
                </p:cNvPr>
                <p:cNvSpPr>
                  <a:spLocks/>
                </p:cNvSpPr>
                <p:nvPr/>
              </p:nvSpPr>
              <p:spPr bwMode="auto">
                <a:xfrm>
                  <a:off x="4645" y="1466"/>
                  <a:ext cx="18" cy="38"/>
                </a:xfrm>
                <a:custGeom>
                  <a:avLst/>
                  <a:gdLst>
                    <a:gd name="T0" fmla="*/ 6 w 8"/>
                    <a:gd name="T1" fmla="*/ 13 h 16"/>
                    <a:gd name="T2" fmla="*/ 8 w 8"/>
                    <a:gd name="T3" fmla="*/ 8 h 16"/>
                    <a:gd name="T4" fmla="*/ 6 w 8"/>
                    <a:gd name="T5" fmla="*/ 2 h 16"/>
                    <a:gd name="T6" fmla="*/ 3 w 8"/>
                    <a:gd name="T7" fmla="*/ 0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ubicBezTo>
                        <a:pt x="4" y="15"/>
                        <a:pt x="5" y="14"/>
                        <a:pt x="6"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9" name="Freeform 811">
                  <a:extLst>
                    <a:ext uri="{FF2B5EF4-FFF2-40B4-BE49-F238E27FC236}">
                      <a16:creationId xmlns:a16="http://schemas.microsoft.com/office/drawing/2014/main" id="{522A4349-8C74-44A0-86D4-F33DD6E25B22}"/>
                    </a:ext>
                  </a:extLst>
                </p:cNvPr>
                <p:cNvSpPr>
                  <a:spLocks/>
                </p:cNvSpPr>
                <p:nvPr/>
              </p:nvSpPr>
              <p:spPr bwMode="auto">
                <a:xfrm>
                  <a:off x="4813" y="1391"/>
                  <a:ext cx="18"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0" y="2"/>
                      </a:cubicBezTo>
                      <a:cubicBezTo>
                        <a:pt x="1" y="3"/>
                        <a:pt x="1"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0" name="Freeform 812">
                  <a:extLst>
                    <a:ext uri="{FF2B5EF4-FFF2-40B4-BE49-F238E27FC236}">
                      <a16:creationId xmlns:a16="http://schemas.microsoft.com/office/drawing/2014/main" id="{AA6AE3D3-04F4-4691-A641-94176BC46B72}"/>
                    </a:ext>
                  </a:extLst>
                </p:cNvPr>
                <p:cNvSpPr>
                  <a:spLocks/>
                </p:cNvSpPr>
                <p:nvPr/>
              </p:nvSpPr>
              <p:spPr bwMode="auto">
                <a:xfrm>
                  <a:off x="4720"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1" name="Freeform 813">
                  <a:extLst>
                    <a:ext uri="{FF2B5EF4-FFF2-40B4-BE49-F238E27FC236}">
                      <a16:creationId xmlns:a16="http://schemas.microsoft.com/office/drawing/2014/main" id="{C32D2981-25D0-410B-B68D-BDB6E6DBC354}"/>
                    </a:ext>
                  </a:extLst>
                </p:cNvPr>
                <p:cNvSpPr>
                  <a:spLocks/>
                </p:cNvSpPr>
                <p:nvPr/>
              </p:nvSpPr>
              <p:spPr bwMode="auto">
                <a:xfrm>
                  <a:off x="4645" y="1391"/>
                  <a:ext cx="18"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2" name="Freeform 814">
                  <a:extLst>
                    <a:ext uri="{FF2B5EF4-FFF2-40B4-BE49-F238E27FC236}">
                      <a16:creationId xmlns:a16="http://schemas.microsoft.com/office/drawing/2014/main" id="{13B15F0F-A84B-4C57-89E4-567F0EA0B354}"/>
                    </a:ext>
                  </a:extLst>
                </p:cNvPr>
                <p:cNvSpPr>
                  <a:spLocks/>
                </p:cNvSpPr>
                <p:nvPr/>
              </p:nvSpPr>
              <p:spPr bwMode="auto">
                <a:xfrm>
                  <a:off x="4813" y="1746"/>
                  <a:ext cx="18"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3" name="Freeform 815">
                  <a:extLst>
                    <a:ext uri="{FF2B5EF4-FFF2-40B4-BE49-F238E27FC236}">
                      <a16:creationId xmlns:a16="http://schemas.microsoft.com/office/drawing/2014/main" id="{8A9D1EBA-0B16-4C2D-9589-2F30188F21B5}"/>
                    </a:ext>
                  </a:extLst>
                </p:cNvPr>
                <p:cNvSpPr>
                  <a:spLocks/>
                </p:cNvSpPr>
                <p:nvPr/>
              </p:nvSpPr>
              <p:spPr bwMode="auto">
                <a:xfrm>
                  <a:off x="4720"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0" y="5"/>
                        <a:pt x="0" y="6"/>
                        <a:pt x="0" y="8"/>
                      </a:cubicBezTo>
                      <a:cubicBezTo>
                        <a:pt x="16" y="8"/>
                        <a:pt x="16" y="8"/>
                        <a:pt x="16" y="8"/>
                      </a:cubicBezTo>
                      <a:cubicBezTo>
                        <a:pt x="16"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4" name="Freeform 816">
                  <a:extLst>
                    <a:ext uri="{FF2B5EF4-FFF2-40B4-BE49-F238E27FC236}">
                      <a16:creationId xmlns:a16="http://schemas.microsoft.com/office/drawing/2014/main" id="{8BB3E6C9-77FB-4847-BE74-DA3E05ABA633}"/>
                    </a:ext>
                  </a:extLst>
                </p:cNvPr>
                <p:cNvSpPr>
                  <a:spLocks/>
                </p:cNvSpPr>
                <p:nvPr/>
              </p:nvSpPr>
              <p:spPr bwMode="auto">
                <a:xfrm>
                  <a:off x="4813" y="1653"/>
                  <a:ext cx="18"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5" name="Oval 817">
                  <a:extLst>
                    <a:ext uri="{FF2B5EF4-FFF2-40B4-BE49-F238E27FC236}">
                      <a16:creationId xmlns:a16="http://schemas.microsoft.com/office/drawing/2014/main" id="{AAFD52B1-14B3-4232-9E5F-CCD557C13F6F}"/>
                    </a:ext>
                  </a:extLst>
                </p:cNvPr>
                <p:cNvSpPr>
                  <a:spLocks noChangeArrowheads="1"/>
                </p:cNvSpPr>
                <p:nvPr/>
              </p:nvSpPr>
              <p:spPr bwMode="auto">
                <a:xfrm>
                  <a:off x="4720"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6" name="Oval 818">
                  <a:extLst>
                    <a:ext uri="{FF2B5EF4-FFF2-40B4-BE49-F238E27FC236}">
                      <a16:creationId xmlns:a16="http://schemas.microsoft.com/office/drawing/2014/main" id="{68CB069A-AD2C-4406-AC87-DF1CA5571D5C}"/>
                    </a:ext>
                  </a:extLst>
                </p:cNvPr>
                <p:cNvSpPr>
                  <a:spLocks noChangeArrowheads="1"/>
                </p:cNvSpPr>
                <p:nvPr/>
              </p:nvSpPr>
              <p:spPr bwMode="auto">
                <a:xfrm>
                  <a:off x="4673"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7" name="Oval 819">
                  <a:extLst>
                    <a:ext uri="{FF2B5EF4-FFF2-40B4-BE49-F238E27FC236}">
                      <a16:creationId xmlns:a16="http://schemas.microsoft.com/office/drawing/2014/main" id="{164225CE-CB63-4DCA-BE1A-76FCC0D5C2B0}"/>
                    </a:ext>
                  </a:extLst>
                </p:cNvPr>
                <p:cNvSpPr>
                  <a:spLocks noChangeArrowheads="1"/>
                </p:cNvSpPr>
                <p:nvPr/>
              </p:nvSpPr>
              <p:spPr bwMode="auto">
                <a:xfrm>
                  <a:off x="4768"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8" name="Oval 820">
                  <a:extLst>
                    <a:ext uri="{FF2B5EF4-FFF2-40B4-BE49-F238E27FC236}">
                      <a16:creationId xmlns:a16="http://schemas.microsoft.com/office/drawing/2014/main" id="{0523C98A-C7C3-4C5C-A3BA-3054D5BDC203}"/>
                    </a:ext>
                  </a:extLst>
                </p:cNvPr>
                <p:cNvSpPr>
                  <a:spLocks noChangeArrowheads="1"/>
                </p:cNvSpPr>
                <p:nvPr/>
              </p:nvSpPr>
              <p:spPr bwMode="auto">
                <a:xfrm>
                  <a:off x="4673"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9" name="Oval 821">
                  <a:extLst>
                    <a:ext uri="{FF2B5EF4-FFF2-40B4-BE49-F238E27FC236}">
                      <a16:creationId xmlns:a16="http://schemas.microsoft.com/office/drawing/2014/main" id="{CC75B514-558F-44F7-94CB-4784834F1893}"/>
                    </a:ext>
                  </a:extLst>
                </p:cNvPr>
                <p:cNvSpPr>
                  <a:spLocks noChangeArrowheads="1"/>
                </p:cNvSpPr>
                <p:nvPr/>
              </p:nvSpPr>
              <p:spPr bwMode="auto">
                <a:xfrm>
                  <a:off x="4768"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0" name="Freeform 822">
                  <a:extLst>
                    <a:ext uri="{FF2B5EF4-FFF2-40B4-BE49-F238E27FC236}">
                      <a16:creationId xmlns:a16="http://schemas.microsoft.com/office/drawing/2014/main" id="{BF8DCEF3-B9DE-4DCB-B077-3C156878B17C}"/>
                    </a:ext>
                  </a:extLst>
                </p:cNvPr>
                <p:cNvSpPr>
                  <a:spLocks/>
                </p:cNvSpPr>
                <p:nvPr/>
              </p:nvSpPr>
              <p:spPr bwMode="auto">
                <a:xfrm>
                  <a:off x="4645" y="1746"/>
                  <a:ext cx="18" cy="19"/>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1" name="Freeform 823">
                  <a:extLst>
                    <a:ext uri="{FF2B5EF4-FFF2-40B4-BE49-F238E27FC236}">
                      <a16:creationId xmlns:a16="http://schemas.microsoft.com/office/drawing/2014/main" id="{E0A98378-2357-470A-B55A-DB397B010478}"/>
                    </a:ext>
                  </a:extLst>
                </p:cNvPr>
                <p:cNvSpPr>
                  <a:spLocks/>
                </p:cNvSpPr>
                <p:nvPr/>
              </p:nvSpPr>
              <p:spPr bwMode="auto">
                <a:xfrm>
                  <a:off x="4645" y="1653"/>
                  <a:ext cx="18" cy="36"/>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2" name="Freeform 824">
                  <a:extLst>
                    <a:ext uri="{FF2B5EF4-FFF2-40B4-BE49-F238E27FC236}">
                      <a16:creationId xmlns:a16="http://schemas.microsoft.com/office/drawing/2014/main" id="{E75E5FF2-8C2B-41CC-BA78-A5C972BAD8CE}"/>
                    </a:ext>
                  </a:extLst>
                </p:cNvPr>
                <p:cNvSpPr>
                  <a:spLocks/>
                </p:cNvSpPr>
                <p:nvPr/>
              </p:nvSpPr>
              <p:spPr bwMode="auto">
                <a:xfrm>
                  <a:off x="4813" y="1578"/>
                  <a:ext cx="18"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3" name="Freeform 825">
                  <a:extLst>
                    <a:ext uri="{FF2B5EF4-FFF2-40B4-BE49-F238E27FC236}">
                      <a16:creationId xmlns:a16="http://schemas.microsoft.com/office/drawing/2014/main" id="{7C05927C-D3D0-46A5-BBA7-EF5674B60E0F}"/>
                    </a:ext>
                  </a:extLst>
                </p:cNvPr>
                <p:cNvSpPr>
                  <a:spLocks/>
                </p:cNvSpPr>
                <p:nvPr/>
              </p:nvSpPr>
              <p:spPr bwMode="auto">
                <a:xfrm>
                  <a:off x="4720"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6"/>
                        <a:pt x="3" y="7"/>
                      </a:cubicBezTo>
                      <a:cubicBezTo>
                        <a:pt x="4" y="7"/>
                        <a:pt x="5" y="8"/>
                        <a:pt x="6" y="8"/>
                      </a:cubicBezTo>
                      <a:cubicBezTo>
                        <a:pt x="7" y="8"/>
                        <a:pt x="7" y="8"/>
                        <a:pt x="8" y="8"/>
                      </a:cubicBezTo>
                      <a:cubicBezTo>
                        <a:pt x="8" y="8"/>
                        <a:pt x="9" y="8"/>
                        <a:pt x="9" y="8"/>
                      </a:cubicBezTo>
                      <a:cubicBezTo>
                        <a:pt x="10" y="8"/>
                        <a:pt x="11" y="7"/>
                        <a:pt x="12" y="7"/>
                      </a:cubicBezTo>
                      <a:cubicBezTo>
                        <a:pt x="13" y="6"/>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4" name="Freeform 826">
                  <a:extLst>
                    <a:ext uri="{FF2B5EF4-FFF2-40B4-BE49-F238E27FC236}">
                      <a16:creationId xmlns:a16="http://schemas.microsoft.com/office/drawing/2014/main" id="{84D0F07B-FB88-45DB-A974-4CA28C694A98}"/>
                    </a:ext>
                  </a:extLst>
                </p:cNvPr>
                <p:cNvSpPr>
                  <a:spLocks/>
                </p:cNvSpPr>
                <p:nvPr/>
              </p:nvSpPr>
              <p:spPr bwMode="auto">
                <a:xfrm>
                  <a:off x="4645" y="1578"/>
                  <a:ext cx="18" cy="19"/>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5" name="Freeform 827">
                  <a:extLst>
                    <a:ext uri="{FF2B5EF4-FFF2-40B4-BE49-F238E27FC236}">
                      <a16:creationId xmlns:a16="http://schemas.microsoft.com/office/drawing/2014/main" id="{3EFFE071-4782-4149-ACC7-C33EF184FF73}"/>
                    </a:ext>
                  </a:extLst>
                </p:cNvPr>
                <p:cNvSpPr>
                  <a:spLocks/>
                </p:cNvSpPr>
                <p:nvPr/>
              </p:nvSpPr>
              <p:spPr bwMode="auto">
                <a:xfrm>
                  <a:off x="4813" y="1933"/>
                  <a:ext cx="18"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6" name="Freeform 828">
                  <a:extLst>
                    <a:ext uri="{FF2B5EF4-FFF2-40B4-BE49-F238E27FC236}">
                      <a16:creationId xmlns:a16="http://schemas.microsoft.com/office/drawing/2014/main" id="{3341A679-DC03-40F0-9323-D905D3E23C6D}"/>
                    </a:ext>
                  </a:extLst>
                </p:cNvPr>
                <p:cNvSpPr>
                  <a:spLocks/>
                </p:cNvSpPr>
                <p:nvPr/>
              </p:nvSpPr>
              <p:spPr bwMode="auto">
                <a:xfrm>
                  <a:off x="4720"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9"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7" name="Freeform 829">
                  <a:extLst>
                    <a:ext uri="{FF2B5EF4-FFF2-40B4-BE49-F238E27FC236}">
                      <a16:creationId xmlns:a16="http://schemas.microsoft.com/office/drawing/2014/main" id="{768E9386-80FD-46D6-87E4-336608EE531E}"/>
                    </a:ext>
                  </a:extLst>
                </p:cNvPr>
                <p:cNvSpPr>
                  <a:spLocks/>
                </p:cNvSpPr>
                <p:nvPr/>
              </p:nvSpPr>
              <p:spPr bwMode="auto">
                <a:xfrm>
                  <a:off x="4813" y="1840"/>
                  <a:ext cx="18"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8" name="Oval 830">
                  <a:extLst>
                    <a:ext uri="{FF2B5EF4-FFF2-40B4-BE49-F238E27FC236}">
                      <a16:creationId xmlns:a16="http://schemas.microsoft.com/office/drawing/2014/main" id="{28A9DDF8-C780-4CA1-8AF4-0A5E40D45DCD}"/>
                    </a:ext>
                  </a:extLst>
                </p:cNvPr>
                <p:cNvSpPr>
                  <a:spLocks noChangeArrowheads="1"/>
                </p:cNvSpPr>
                <p:nvPr/>
              </p:nvSpPr>
              <p:spPr bwMode="auto">
                <a:xfrm>
                  <a:off x="4720"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9" name="Oval 831">
                  <a:extLst>
                    <a:ext uri="{FF2B5EF4-FFF2-40B4-BE49-F238E27FC236}">
                      <a16:creationId xmlns:a16="http://schemas.microsoft.com/office/drawing/2014/main" id="{AA5B0CA2-D1F4-49F3-8DBC-6587D8FEAE95}"/>
                    </a:ext>
                  </a:extLst>
                </p:cNvPr>
                <p:cNvSpPr>
                  <a:spLocks noChangeArrowheads="1"/>
                </p:cNvSpPr>
                <p:nvPr/>
              </p:nvSpPr>
              <p:spPr bwMode="auto">
                <a:xfrm>
                  <a:off x="4673"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0" name="Oval 832">
                  <a:extLst>
                    <a:ext uri="{FF2B5EF4-FFF2-40B4-BE49-F238E27FC236}">
                      <a16:creationId xmlns:a16="http://schemas.microsoft.com/office/drawing/2014/main" id="{613D025D-1223-4125-8C4C-D6BED5BC8E60}"/>
                    </a:ext>
                  </a:extLst>
                </p:cNvPr>
                <p:cNvSpPr>
                  <a:spLocks noChangeArrowheads="1"/>
                </p:cNvSpPr>
                <p:nvPr/>
              </p:nvSpPr>
              <p:spPr bwMode="auto">
                <a:xfrm>
                  <a:off x="4768"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1" name="Oval 833">
                  <a:extLst>
                    <a:ext uri="{FF2B5EF4-FFF2-40B4-BE49-F238E27FC236}">
                      <a16:creationId xmlns:a16="http://schemas.microsoft.com/office/drawing/2014/main" id="{9DCA5D66-53D9-42C6-8AFB-C76EA0BC8DFD}"/>
                    </a:ext>
                  </a:extLst>
                </p:cNvPr>
                <p:cNvSpPr>
                  <a:spLocks noChangeArrowheads="1"/>
                </p:cNvSpPr>
                <p:nvPr/>
              </p:nvSpPr>
              <p:spPr bwMode="auto">
                <a:xfrm>
                  <a:off x="4673"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2" name="Oval 834">
                  <a:extLst>
                    <a:ext uri="{FF2B5EF4-FFF2-40B4-BE49-F238E27FC236}">
                      <a16:creationId xmlns:a16="http://schemas.microsoft.com/office/drawing/2014/main" id="{8CDE49D2-AE47-4BEA-A079-023976342F75}"/>
                    </a:ext>
                  </a:extLst>
                </p:cNvPr>
                <p:cNvSpPr>
                  <a:spLocks noChangeArrowheads="1"/>
                </p:cNvSpPr>
                <p:nvPr/>
              </p:nvSpPr>
              <p:spPr bwMode="auto">
                <a:xfrm>
                  <a:off x="4768"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3" name="Freeform 835">
                  <a:extLst>
                    <a:ext uri="{FF2B5EF4-FFF2-40B4-BE49-F238E27FC236}">
                      <a16:creationId xmlns:a16="http://schemas.microsoft.com/office/drawing/2014/main" id="{8CCED900-5AE1-4A46-87CB-37FDBABDA2BE}"/>
                    </a:ext>
                  </a:extLst>
                </p:cNvPr>
                <p:cNvSpPr>
                  <a:spLocks/>
                </p:cNvSpPr>
                <p:nvPr/>
              </p:nvSpPr>
              <p:spPr bwMode="auto">
                <a:xfrm>
                  <a:off x="4645" y="1933"/>
                  <a:ext cx="18"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4" name="Freeform 836">
                  <a:extLst>
                    <a:ext uri="{FF2B5EF4-FFF2-40B4-BE49-F238E27FC236}">
                      <a16:creationId xmlns:a16="http://schemas.microsoft.com/office/drawing/2014/main" id="{6DC4A8E8-B6AC-402B-808C-590BF3C1E685}"/>
                    </a:ext>
                  </a:extLst>
                </p:cNvPr>
                <p:cNvSpPr>
                  <a:spLocks/>
                </p:cNvSpPr>
                <p:nvPr/>
              </p:nvSpPr>
              <p:spPr bwMode="auto">
                <a:xfrm>
                  <a:off x="4645" y="1840"/>
                  <a:ext cx="18" cy="36"/>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5" name="Freeform 837">
                  <a:extLst>
                    <a:ext uri="{FF2B5EF4-FFF2-40B4-BE49-F238E27FC236}">
                      <a16:creationId xmlns:a16="http://schemas.microsoft.com/office/drawing/2014/main" id="{59B702B8-2979-4595-999A-DB6821CA18DD}"/>
                    </a:ext>
                  </a:extLst>
                </p:cNvPr>
                <p:cNvSpPr>
                  <a:spLocks/>
                </p:cNvSpPr>
                <p:nvPr/>
              </p:nvSpPr>
              <p:spPr bwMode="auto">
                <a:xfrm>
                  <a:off x="4813" y="1765"/>
                  <a:ext cx="18"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6" name="Freeform 838">
                  <a:extLst>
                    <a:ext uri="{FF2B5EF4-FFF2-40B4-BE49-F238E27FC236}">
                      <a16:creationId xmlns:a16="http://schemas.microsoft.com/office/drawing/2014/main" id="{2D3B967E-7179-4DB5-A15B-ADA607BA4056}"/>
                    </a:ext>
                  </a:extLst>
                </p:cNvPr>
                <p:cNvSpPr>
                  <a:spLocks/>
                </p:cNvSpPr>
                <p:nvPr/>
              </p:nvSpPr>
              <p:spPr bwMode="auto">
                <a:xfrm>
                  <a:off x="4720" y="1765"/>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7" name="Freeform 839">
                  <a:extLst>
                    <a:ext uri="{FF2B5EF4-FFF2-40B4-BE49-F238E27FC236}">
                      <a16:creationId xmlns:a16="http://schemas.microsoft.com/office/drawing/2014/main" id="{9CD10D66-52AD-42E9-A10A-C9267ACD784E}"/>
                    </a:ext>
                  </a:extLst>
                </p:cNvPr>
                <p:cNvSpPr>
                  <a:spLocks/>
                </p:cNvSpPr>
                <p:nvPr/>
              </p:nvSpPr>
              <p:spPr bwMode="auto">
                <a:xfrm>
                  <a:off x="4645" y="1765"/>
                  <a:ext cx="18"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8" name="Freeform 840">
                  <a:extLst>
                    <a:ext uri="{FF2B5EF4-FFF2-40B4-BE49-F238E27FC236}">
                      <a16:creationId xmlns:a16="http://schemas.microsoft.com/office/drawing/2014/main" id="{AE523DEF-E3EA-4570-9A09-668398B544B2}"/>
                    </a:ext>
                  </a:extLst>
                </p:cNvPr>
                <p:cNvSpPr>
                  <a:spLocks/>
                </p:cNvSpPr>
                <p:nvPr/>
              </p:nvSpPr>
              <p:spPr bwMode="auto">
                <a:xfrm>
                  <a:off x="4813" y="2025"/>
                  <a:ext cx="18" cy="35"/>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3"/>
                        <a:pt x="4" y="15"/>
                      </a:cubicBezTo>
                      <a:cubicBezTo>
                        <a:pt x="5" y="14"/>
                        <a:pt x="7" y="14"/>
                        <a:pt x="8" y="13"/>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9" name="Oval 841">
                  <a:extLst>
                    <a:ext uri="{FF2B5EF4-FFF2-40B4-BE49-F238E27FC236}">
                      <a16:creationId xmlns:a16="http://schemas.microsoft.com/office/drawing/2014/main" id="{0C1D7EC8-CCC5-4AF1-AE91-1967DDB3DA22}"/>
                    </a:ext>
                  </a:extLst>
                </p:cNvPr>
                <p:cNvSpPr>
                  <a:spLocks noChangeArrowheads="1"/>
                </p:cNvSpPr>
                <p:nvPr/>
              </p:nvSpPr>
              <p:spPr bwMode="auto">
                <a:xfrm>
                  <a:off x="4720"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0" name="Freeform 842">
                  <a:extLst>
                    <a:ext uri="{FF2B5EF4-FFF2-40B4-BE49-F238E27FC236}">
                      <a16:creationId xmlns:a16="http://schemas.microsoft.com/office/drawing/2014/main" id="{E77299D3-08AA-44AB-80C4-11391307C1BB}"/>
                    </a:ext>
                  </a:extLst>
                </p:cNvPr>
                <p:cNvSpPr>
                  <a:spLocks/>
                </p:cNvSpPr>
                <p:nvPr/>
              </p:nvSpPr>
              <p:spPr bwMode="auto">
                <a:xfrm>
                  <a:off x="4673" y="2072"/>
                  <a:ext cx="35" cy="17"/>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1" name="Oval 843">
                  <a:extLst>
                    <a:ext uri="{FF2B5EF4-FFF2-40B4-BE49-F238E27FC236}">
                      <a16:creationId xmlns:a16="http://schemas.microsoft.com/office/drawing/2014/main" id="{29D94B6F-F2B6-40DA-BCC9-CB55D1735A5F}"/>
                    </a:ext>
                  </a:extLst>
                </p:cNvPr>
                <p:cNvSpPr>
                  <a:spLocks noChangeArrowheads="1"/>
                </p:cNvSpPr>
                <p:nvPr/>
              </p:nvSpPr>
              <p:spPr bwMode="auto">
                <a:xfrm>
                  <a:off x="4673"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2" name="Oval 844">
                  <a:extLst>
                    <a:ext uri="{FF2B5EF4-FFF2-40B4-BE49-F238E27FC236}">
                      <a16:creationId xmlns:a16="http://schemas.microsoft.com/office/drawing/2014/main" id="{EB64512D-5000-4B7E-BF38-000D48BEA3F4}"/>
                    </a:ext>
                  </a:extLst>
                </p:cNvPr>
                <p:cNvSpPr>
                  <a:spLocks noChangeArrowheads="1"/>
                </p:cNvSpPr>
                <p:nvPr/>
              </p:nvSpPr>
              <p:spPr bwMode="auto">
                <a:xfrm>
                  <a:off x="4768"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3" name="Freeform 845">
                  <a:extLst>
                    <a:ext uri="{FF2B5EF4-FFF2-40B4-BE49-F238E27FC236}">
                      <a16:creationId xmlns:a16="http://schemas.microsoft.com/office/drawing/2014/main" id="{0FB16A10-F29C-49FB-9666-17DC4487F00D}"/>
                    </a:ext>
                  </a:extLst>
                </p:cNvPr>
                <p:cNvSpPr>
                  <a:spLocks/>
                </p:cNvSpPr>
                <p:nvPr/>
              </p:nvSpPr>
              <p:spPr bwMode="auto">
                <a:xfrm>
                  <a:off x="4645" y="2025"/>
                  <a:ext cx="18" cy="38"/>
                </a:xfrm>
                <a:custGeom>
                  <a:avLst/>
                  <a:gdLst>
                    <a:gd name="T0" fmla="*/ 3 w 8"/>
                    <a:gd name="T1" fmla="*/ 15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5"/>
                        <a:pt x="6" y="14"/>
                      </a:cubicBez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4" name="Freeform 846">
                  <a:extLst>
                    <a:ext uri="{FF2B5EF4-FFF2-40B4-BE49-F238E27FC236}">
                      <a16:creationId xmlns:a16="http://schemas.microsoft.com/office/drawing/2014/main" id="{A44FD9FF-E521-4831-8197-9B70042FBE27}"/>
                    </a:ext>
                  </a:extLst>
                </p:cNvPr>
                <p:cNvSpPr>
                  <a:spLocks/>
                </p:cNvSpPr>
                <p:nvPr/>
              </p:nvSpPr>
              <p:spPr bwMode="auto">
                <a:xfrm>
                  <a:off x="4813" y="1952"/>
                  <a:ext cx="18" cy="19"/>
                </a:xfrm>
                <a:custGeom>
                  <a:avLst/>
                  <a:gdLst>
                    <a:gd name="T0" fmla="*/ 0 w 8"/>
                    <a:gd name="T1" fmla="*/ 0 h 8"/>
                    <a:gd name="T2" fmla="*/ 0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1"/>
                      </a:cubicBezTo>
                      <a:cubicBezTo>
                        <a:pt x="1" y="3"/>
                        <a:pt x="1"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5" name="Freeform 847">
                  <a:extLst>
                    <a:ext uri="{FF2B5EF4-FFF2-40B4-BE49-F238E27FC236}">
                      <a16:creationId xmlns:a16="http://schemas.microsoft.com/office/drawing/2014/main" id="{B4A00C23-85CA-41B2-9CD7-7CA2C45B3D02}"/>
                    </a:ext>
                  </a:extLst>
                </p:cNvPr>
                <p:cNvSpPr>
                  <a:spLocks/>
                </p:cNvSpPr>
                <p:nvPr/>
              </p:nvSpPr>
              <p:spPr bwMode="auto">
                <a:xfrm>
                  <a:off x="4720"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5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6" name="Freeform 848">
                  <a:extLst>
                    <a:ext uri="{FF2B5EF4-FFF2-40B4-BE49-F238E27FC236}">
                      <a16:creationId xmlns:a16="http://schemas.microsoft.com/office/drawing/2014/main" id="{50E63539-676F-434B-9050-10C8CE1296ED}"/>
                    </a:ext>
                  </a:extLst>
                </p:cNvPr>
                <p:cNvSpPr>
                  <a:spLocks/>
                </p:cNvSpPr>
                <p:nvPr/>
              </p:nvSpPr>
              <p:spPr bwMode="auto">
                <a:xfrm>
                  <a:off x="4645" y="1952"/>
                  <a:ext cx="18" cy="19"/>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7" name="Freeform 849">
                  <a:extLst>
                    <a:ext uri="{FF2B5EF4-FFF2-40B4-BE49-F238E27FC236}">
                      <a16:creationId xmlns:a16="http://schemas.microsoft.com/office/drawing/2014/main" id="{394A46B6-14C4-4C7B-A75A-9DC91CFEF741}"/>
                    </a:ext>
                  </a:extLst>
                </p:cNvPr>
                <p:cNvSpPr>
                  <a:spLocks/>
                </p:cNvSpPr>
                <p:nvPr/>
              </p:nvSpPr>
              <p:spPr bwMode="auto">
                <a:xfrm>
                  <a:off x="4626" y="1000"/>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8" name="Freeform 850">
                  <a:extLst>
                    <a:ext uri="{FF2B5EF4-FFF2-40B4-BE49-F238E27FC236}">
                      <a16:creationId xmlns:a16="http://schemas.microsoft.com/office/drawing/2014/main" id="{BC746237-C574-47A7-B8F1-45F8DBB317B7}"/>
                    </a:ext>
                  </a:extLst>
                </p:cNvPr>
                <p:cNvSpPr>
                  <a:spLocks/>
                </p:cNvSpPr>
                <p:nvPr/>
              </p:nvSpPr>
              <p:spPr bwMode="auto">
                <a:xfrm>
                  <a:off x="4533" y="1003"/>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9" name="Freeform 851">
                  <a:extLst>
                    <a:ext uri="{FF2B5EF4-FFF2-40B4-BE49-F238E27FC236}">
                      <a16:creationId xmlns:a16="http://schemas.microsoft.com/office/drawing/2014/main" id="{1C98D989-C6F7-47FA-8214-8358FE742B65}"/>
                    </a:ext>
                  </a:extLst>
                </p:cNvPr>
                <p:cNvSpPr>
                  <a:spLocks/>
                </p:cNvSpPr>
                <p:nvPr/>
              </p:nvSpPr>
              <p:spPr bwMode="auto">
                <a:xfrm>
                  <a:off x="4626" y="1187"/>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0" name="Freeform 852">
                  <a:extLst>
                    <a:ext uri="{FF2B5EF4-FFF2-40B4-BE49-F238E27FC236}">
                      <a16:creationId xmlns:a16="http://schemas.microsoft.com/office/drawing/2014/main" id="{77B943F5-1A94-4157-B0CC-604B3FC1BAC8}"/>
                    </a:ext>
                  </a:extLst>
                </p:cNvPr>
                <p:cNvSpPr>
                  <a:spLocks/>
                </p:cNvSpPr>
                <p:nvPr/>
              </p:nvSpPr>
              <p:spPr bwMode="auto">
                <a:xfrm>
                  <a:off x="4533" y="1187"/>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1" name="Freeform 853">
                  <a:extLst>
                    <a:ext uri="{FF2B5EF4-FFF2-40B4-BE49-F238E27FC236}">
                      <a16:creationId xmlns:a16="http://schemas.microsoft.com/office/drawing/2014/main" id="{93CA37C6-A0CC-4C07-BEA3-25FCDC364172}"/>
                    </a:ext>
                  </a:extLst>
                </p:cNvPr>
                <p:cNvSpPr>
                  <a:spLocks/>
                </p:cNvSpPr>
                <p:nvPr/>
              </p:nvSpPr>
              <p:spPr bwMode="auto">
                <a:xfrm>
                  <a:off x="4626" y="1093"/>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2" name="Oval 854">
                  <a:extLst>
                    <a:ext uri="{FF2B5EF4-FFF2-40B4-BE49-F238E27FC236}">
                      <a16:creationId xmlns:a16="http://schemas.microsoft.com/office/drawing/2014/main" id="{779C3C06-FB7A-4E23-84B8-0CBC020D897E}"/>
                    </a:ext>
                  </a:extLst>
                </p:cNvPr>
                <p:cNvSpPr>
                  <a:spLocks noChangeArrowheads="1"/>
                </p:cNvSpPr>
                <p:nvPr/>
              </p:nvSpPr>
              <p:spPr bwMode="auto">
                <a:xfrm>
                  <a:off x="4533"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3" name="Oval 855">
                  <a:extLst>
                    <a:ext uri="{FF2B5EF4-FFF2-40B4-BE49-F238E27FC236}">
                      <a16:creationId xmlns:a16="http://schemas.microsoft.com/office/drawing/2014/main" id="{49EA4964-2846-48A8-A0BC-0E2F8601D452}"/>
                    </a:ext>
                  </a:extLst>
                </p:cNvPr>
                <p:cNvSpPr>
                  <a:spLocks noChangeArrowheads="1"/>
                </p:cNvSpPr>
                <p:nvPr/>
              </p:nvSpPr>
              <p:spPr bwMode="auto">
                <a:xfrm>
                  <a:off x="4486"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4" name="Oval 856">
                  <a:extLst>
                    <a:ext uri="{FF2B5EF4-FFF2-40B4-BE49-F238E27FC236}">
                      <a16:creationId xmlns:a16="http://schemas.microsoft.com/office/drawing/2014/main" id="{62552C68-9F67-42ED-8F50-55277973D60A}"/>
                    </a:ext>
                  </a:extLst>
                </p:cNvPr>
                <p:cNvSpPr>
                  <a:spLocks noChangeArrowheads="1"/>
                </p:cNvSpPr>
                <p:nvPr/>
              </p:nvSpPr>
              <p:spPr bwMode="auto">
                <a:xfrm>
                  <a:off x="4581" y="1140"/>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5" name="Oval 857">
                  <a:extLst>
                    <a:ext uri="{FF2B5EF4-FFF2-40B4-BE49-F238E27FC236}">
                      <a16:creationId xmlns:a16="http://schemas.microsoft.com/office/drawing/2014/main" id="{73854638-8689-4119-BA39-D643A2996D89}"/>
                    </a:ext>
                  </a:extLst>
                </p:cNvPr>
                <p:cNvSpPr>
                  <a:spLocks noChangeArrowheads="1"/>
                </p:cNvSpPr>
                <p:nvPr/>
              </p:nvSpPr>
              <p:spPr bwMode="auto">
                <a:xfrm>
                  <a:off x="4486" y="1048"/>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6" name="Oval 858">
                  <a:extLst>
                    <a:ext uri="{FF2B5EF4-FFF2-40B4-BE49-F238E27FC236}">
                      <a16:creationId xmlns:a16="http://schemas.microsoft.com/office/drawing/2014/main" id="{58DED868-8F23-4D22-AA10-EF9466FB81D7}"/>
                    </a:ext>
                  </a:extLst>
                </p:cNvPr>
                <p:cNvSpPr>
                  <a:spLocks noChangeArrowheads="1"/>
                </p:cNvSpPr>
                <p:nvPr/>
              </p:nvSpPr>
              <p:spPr bwMode="auto">
                <a:xfrm>
                  <a:off x="4581" y="1048"/>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7" name="Freeform 859">
                  <a:extLst>
                    <a:ext uri="{FF2B5EF4-FFF2-40B4-BE49-F238E27FC236}">
                      <a16:creationId xmlns:a16="http://schemas.microsoft.com/office/drawing/2014/main" id="{7CE1AFC5-A4A8-4301-AE48-14B4D8C06082}"/>
                    </a:ext>
                  </a:extLst>
                </p:cNvPr>
                <p:cNvSpPr>
                  <a:spLocks/>
                </p:cNvSpPr>
                <p:nvPr/>
              </p:nvSpPr>
              <p:spPr bwMode="auto">
                <a:xfrm>
                  <a:off x="4458" y="1187"/>
                  <a:ext cx="18"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4"/>
                        <a:pt x="7" y="3"/>
                      </a:cubicBezTo>
                      <a:cubicBezTo>
                        <a:pt x="6" y="1"/>
                        <a:pt x="4" y="0"/>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8" name="Freeform 860">
                  <a:extLst>
                    <a:ext uri="{FF2B5EF4-FFF2-40B4-BE49-F238E27FC236}">
                      <a16:creationId xmlns:a16="http://schemas.microsoft.com/office/drawing/2014/main" id="{CC2F0063-45C6-4791-9CB7-E12E028CCEE4}"/>
                    </a:ext>
                  </a:extLst>
                </p:cNvPr>
                <p:cNvSpPr>
                  <a:spLocks/>
                </p:cNvSpPr>
                <p:nvPr/>
              </p:nvSpPr>
              <p:spPr bwMode="auto">
                <a:xfrm>
                  <a:off x="4458" y="1093"/>
                  <a:ext cx="18" cy="37"/>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9" name="Freeform 861">
                  <a:extLst>
                    <a:ext uri="{FF2B5EF4-FFF2-40B4-BE49-F238E27FC236}">
                      <a16:creationId xmlns:a16="http://schemas.microsoft.com/office/drawing/2014/main" id="{8785C509-0B01-4B02-938E-E1C9B3E6614F}"/>
                    </a:ext>
                  </a:extLst>
                </p:cNvPr>
                <p:cNvSpPr>
                  <a:spLocks/>
                </p:cNvSpPr>
                <p:nvPr/>
              </p:nvSpPr>
              <p:spPr bwMode="auto">
                <a:xfrm>
                  <a:off x="4626" y="1019"/>
                  <a:ext cx="19" cy="19"/>
                </a:xfrm>
                <a:custGeom>
                  <a:avLst/>
                  <a:gdLst>
                    <a:gd name="T0" fmla="*/ 0 w 8"/>
                    <a:gd name="T1" fmla="*/ 0 h 8"/>
                    <a:gd name="T2" fmla="*/ 1 w 8"/>
                    <a:gd name="T3" fmla="*/ 1 h 8"/>
                    <a:gd name="T4" fmla="*/ 3 w 8"/>
                    <a:gd name="T5" fmla="*/ 5 h 8"/>
                    <a:gd name="T6" fmla="*/ 4 w 8"/>
                    <a:gd name="T7" fmla="*/ 6 h 8"/>
                    <a:gd name="T8" fmla="*/ 7 w 8"/>
                    <a:gd name="T9" fmla="*/ 7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7"/>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0" name="Freeform 862">
                  <a:extLst>
                    <a:ext uri="{FF2B5EF4-FFF2-40B4-BE49-F238E27FC236}">
                      <a16:creationId xmlns:a16="http://schemas.microsoft.com/office/drawing/2014/main" id="{CDE9BE19-C085-46AC-97F2-3BE7F10A82EA}"/>
                    </a:ext>
                  </a:extLst>
                </p:cNvPr>
                <p:cNvSpPr>
                  <a:spLocks/>
                </p:cNvSpPr>
                <p:nvPr/>
              </p:nvSpPr>
              <p:spPr bwMode="auto">
                <a:xfrm>
                  <a:off x="4533" y="1019"/>
                  <a:ext cx="38" cy="19"/>
                </a:xfrm>
                <a:custGeom>
                  <a:avLst/>
                  <a:gdLst>
                    <a:gd name="T0" fmla="*/ 0 w 16"/>
                    <a:gd name="T1" fmla="*/ 1 h 8"/>
                    <a:gd name="T2" fmla="*/ 2 w 16"/>
                    <a:gd name="T3" fmla="*/ 5 h 8"/>
                    <a:gd name="T4" fmla="*/ 3 w 16"/>
                    <a:gd name="T5" fmla="*/ 6 h 8"/>
                    <a:gd name="T6" fmla="*/ 6 w 16"/>
                    <a:gd name="T7" fmla="*/ 7 h 8"/>
                    <a:gd name="T8" fmla="*/ 8 w 16"/>
                    <a:gd name="T9" fmla="*/ 8 h 8"/>
                    <a:gd name="T10" fmla="*/ 9 w 16"/>
                    <a:gd name="T11" fmla="*/ 7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7"/>
                      </a:cubicBezTo>
                      <a:cubicBezTo>
                        <a:pt x="7" y="8"/>
                        <a:pt x="7" y="8"/>
                        <a:pt x="8" y="8"/>
                      </a:cubicBezTo>
                      <a:cubicBezTo>
                        <a:pt x="8" y="8"/>
                        <a:pt x="9" y="8"/>
                        <a:pt x="9" y="7"/>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1" name="Freeform 863">
                  <a:extLst>
                    <a:ext uri="{FF2B5EF4-FFF2-40B4-BE49-F238E27FC236}">
                      <a16:creationId xmlns:a16="http://schemas.microsoft.com/office/drawing/2014/main" id="{B47CB8BB-3D47-4C50-BC15-3A55B7004CB9}"/>
                    </a:ext>
                  </a:extLst>
                </p:cNvPr>
                <p:cNvSpPr>
                  <a:spLocks/>
                </p:cNvSpPr>
                <p:nvPr/>
              </p:nvSpPr>
              <p:spPr bwMode="auto">
                <a:xfrm>
                  <a:off x="4458" y="1024"/>
                  <a:ext cx="18" cy="14"/>
                </a:xfrm>
                <a:custGeom>
                  <a:avLst/>
                  <a:gdLst>
                    <a:gd name="T0" fmla="*/ 2 w 8"/>
                    <a:gd name="T1" fmla="*/ 5 h 6"/>
                    <a:gd name="T2" fmla="*/ 5 w 8"/>
                    <a:gd name="T3" fmla="*/ 4 h 6"/>
                    <a:gd name="T4" fmla="*/ 6 w 8"/>
                    <a:gd name="T5" fmla="*/ 3 h 6"/>
                    <a:gd name="T6" fmla="*/ 8 w 8"/>
                    <a:gd name="T7" fmla="*/ 0 h 6"/>
                    <a:gd name="T8" fmla="*/ 0 w 8"/>
                    <a:gd name="T9" fmla="*/ 2 h 6"/>
                    <a:gd name="T10" fmla="*/ 0 w 8"/>
                    <a:gd name="T11" fmla="*/ 6 h 6"/>
                    <a:gd name="T12" fmla="*/ 2 w 8"/>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5"/>
                      </a:moveTo>
                      <a:cubicBezTo>
                        <a:pt x="3" y="5"/>
                        <a:pt x="4" y="5"/>
                        <a:pt x="5" y="4"/>
                      </a:cubicBezTo>
                      <a:cubicBezTo>
                        <a:pt x="5" y="4"/>
                        <a:pt x="6" y="4"/>
                        <a:pt x="6" y="3"/>
                      </a:cubicBezTo>
                      <a:cubicBezTo>
                        <a:pt x="7" y="2"/>
                        <a:pt x="8" y="1"/>
                        <a:pt x="8" y="0"/>
                      </a:cubicBezTo>
                      <a:cubicBezTo>
                        <a:pt x="5" y="1"/>
                        <a:pt x="3" y="2"/>
                        <a:pt x="0" y="2"/>
                      </a:cubicBezTo>
                      <a:cubicBezTo>
                        <a:pt x="0" y="6"/>
                        <a:pt x="0" y="6"/>
                        <a:pt x="0" y="6"/>
                      </a:cubicBezTo>
                      <a:cubicBezTo>
                        <a:pt x="1" y="6"/>
                        <a:pt x="2" y="6"/>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2" name="Freeform 864">
                  <a:extLst>
                    <a:ext uri="{FF2B5EF4-FFF2-40B4-BE49-F238E27FC236}">
                      <a16:creationId xmlns:a16="http://schemas.microsoft.com/office/drawing/2014/main" id="{AA129E91-2319-4E2B-9D49-A46964BF7EC5}"/>
                    </a:ext>
                  </a:extLst>
                </p:cNvPr>
                <p:cNvSpPr>
                  <a:spLocks/>
                </p:cNvSpPr>
                <p:nvPr/>
              </p:nvSpPr>
              <p:spPr bwMode="auto">
                <a:xfrm>
                  <a:off x="4626" y="1372"/>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3" name="Freeform 865">
                  <a:extLst>
                    <a:ext uri="{FF2B5EF4-FFF2-40B4-BE49-F238E27FC236}">
                      <a16:creationId xmlns:a16="http://schemas.microsoft.com/office/drawing/2014/main" id="{DBF1AEC8-9C96-40FE-8FDA-838CFAD88360}"/>
                    </a:ext>
                  </a:extLst>
                </p:cNvPr>
                <p:cNvSpPr>
                  <a:spLocks/>
                </p:cNvSpPr>
                <p:nvPr/>
              </p:nvSpPr>
              <p:spPr bwMode="auto">
                <a:xfrm>
                  <a:off x="4533" y="1372"/>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4" name="Freeform 866">
                  <a:extLst>
                    <a:ext uri="{FF2B5EF4-FFF2-40B4-BE49-F238E27FC236}">
                      <a16:creationId xmlns:a16="http://schemas.microsoft.com/office/drawing/2014/main" id="{BCAC37C0-F3C9-486C-BFFB-F56AB5E5E740}"/>
                    </a:ext>
                  </a:extLst>
                </p:cNvPr>
                <p:cNvSpPr>
                  <a:spLocks/>
                </p:cNvSpPr>
                <p:nvPr/>
              </p:nvSpPr>
              <p:spPr bwMode="auto">
                <a:xfrm>
                  <a:off x="4626"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5" name="Oval 867">
                  <a:extLst>
                    <a:ext uri="{FF2B5EF4-FFF2-40B4-BE49-F238E27FC236}">
                      <a16:creationId xmlns:a16="http://schemas.microsoft.com/office/drawing/2014/main" id="{2F0E2C1D-1DD0-4D1D-B1E0-87A26A224EC1}"/>
                    </a:ext>
                  </a:extLst>
                </p:cNvPr>
                <p:cNvSpPr>
                  <a:spLocks noChangeArrowheads="1"/>
                </p:cNvSpPr>
                <p:nvPr/>
              </p:nvSpPr>
              <p:spPr bwMode="auto">
                <a:xfrm>
                  <a:off x="4533"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6" name="Oval 868">
                  <a:extLst>
                    <a:ext uri="{FF2B5EF4-FFF2-40B4-BE49-F238E27FC236}">
                      <a16:creationId xmlns:a16="http://schemas.microsoft.com/office/drawing/2014/main" id="{37B56154-41C9-4EB4-AF41-E2EB7ADAF701}"/>
                    </a:ext>
                  </a:extLst>
                </p:cNvPr>
                <p:cNvSpPr>
                  <a:spLocks noChangeArrowheads="1"/>
                </p:cNvSpPr>
                <p:nvPr/>
              </p:nvSpPr>
              <p:spPr bwMode="auto">
                <a:xfrm>
                  <a:off x="4486"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7" name="Oval 869">
                  <a:extLst>
                    <a:ext uri="{FF2B5EF4-FFF2-40B4-BE49-F238E27FC236}">
                      <a16:creationId xmlns:a16="http://schemas.microsoft.com/office/drawing/2014/main" id="{CA614F24-DD3B-4B04-B23B-B0ADF93D124E}"/>
                    </a:ext>
                  </a:extLst>
                </p:cNvPr>
                <p:cNvSpPr>
                  <a:spLocks noChangeArrowheads="1"/>
                </p:cNvSpPr>
                <p:nvPr/>
              </p:nvSpPr>
              <p:spPr bwMode="auto">
                <a:xfrm>
                  <a:off x="4581" y="1327"/>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8" name="Oval 870">
                  <a:extLst>
                    <a:ext uri="{FF2B5EF4-FFF2-40B4-BE49-F238E27FC236}">
                      <a16:creationId xmlns:a16="http://schemas.microsoft.com/office/drawing/2014/main" id="{869E5FDA-DC0D-406A-94FD-96EBCDC2A0EA}"/>
                    </a:ext>
                  </a:extLst>
                </p:cNvPr>
                <p:cNvSpPr>
                  <a:spLocks noChangeArrowheads="1"/>
                </p:cNvSpPr>
                <p:nvPr/>
              </p:nvSpPr>
              <p:spPr bwMode="auto">
                <a:xfrm>
                  <a:off x="4486"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9" name="Oval 871">
                  <a:extLst>
                    <a:ext uri="{FF2B5EF4-FFF2-40B4-BE49-F238E27FC236}">
                      <a16:creationId xmlns:a16="http://schemas.microsoft.com/office/drawing/2014/main" id="{F93AE07E-E25E-4F84-B47B-2A80974148C8}"/>
                    </a:ext>
                  </a:extLst>
                </p:cNvPr>
                <p:cNvSpPr>
                  <a:spLocks noChangeArrowheads="1"/>
                </p:cNvSpPr>
                <p:nvPr/>
              </p:nvSpPr>
              <p:spPr bwMode="auto">
                <a:xfrm>
                  <a:off x="4581" y="1232"/>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0" name="Freeform 872">
                  <a:extLst>
                    <a:ext uri="{FF2B5EF4-FFF2-40B4-BE49-F238E27FC236}">
                      <a16:creationId xmlns:a16="http://schemas.microsoft.com/office/drawing/2014/main" id="{37AFED69-05CA-4386-B73A-67A15C296387}"/>
                    </a:ext>
                  </a:extLst>
                </p:cNvPr>
                <p:cNvSpPr>
                  <a:spLocks/>
                </p:cNvSpPr>
                <p:nvPr/>
              </p:nvSpPr>
              <p:spPr bwMode="auto">
                <a:xfrm>
                  <a:off x="4458" y="1372"/>
                  <a:ext cx="18"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1" name="Freeform 873">
                  <a:extLst>
                    <a:ext uri="{FF2B5EF4-FFF2-40B4-BE49-F238E27FC236}">
                      <a16:creationId xmlns:a16="http://schemas.microsoft.com/office/drawing/2014/main" id="{E1F109F3-B68D-41A0-838C-D2388C49ABB3}"/>
                    </a:ext>
                  </a:extLst>
                </p:cNvPr>
                <p:cNvSpPr>
                  <a:spLocks/>
                </p:cNvSpPr>
                <p:nvPr/>
              </p:nvSpPr>
              <p:spPr bwMode="auto">
                <a:xfrm>
                  <a:off x="4458" y="1279"/>
                  <a:ext cx="18"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2" name="Freeform 874">
                  <a:extLst>
                    <a:ext uri="{FF2B5EF4-FFF2-40B4-BE49-F238E27FC236}">
                      <a16:creationId xmlns:a16="http://schemas.microsoft.com/office/drawing/2014/main" id="{8AB2208C-CC68-46CD-BDBC-11FDD2F81AE4}"/>
                    </a:ext>
                  </a:extLst>
                </p:cNvPr>
                <p:cNvSpPr>
                  <a:spLocks/>
                </p:cNvSpPr>
                <p:nvPr/>
              </p:nvSpPr>
              <p:spPr bwMode="auto">
                <a:xfrm>
                  <a:off x="4626" y="1206"/>
                  <a:ext cx="19" cy="17"/>
                </a:xfrm>
                <a:custGeom>
                  <a:avLst/>
                  <a:gdLst>
                    <a:gd name="T0" fmla="*/ 8 w 8"/>
                    <a:gd name="T1" fmla="*/ 7 h 7"/>
                    <a:gd name="T2" fmla="*/ 8 w 8"/>
                    <a:gd name="T3" fmla="*/ 7 h 7"/>
                    <a:gd name="T4" fmla="*/ 8 w 8"/>
                    <a:gd name="T5" fmla="*/ 0 h 7"/>
                    <a:gd name="T6" fmla="*/ 0 w 8"/>
                    <a:gd name="T7" fmla="*/ 0 h 7"/>
                    <a:gd name="T8" fmla="*/ 1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1"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3" name="Freeform 875">
                  <a:extLst>
                    <a:ext uri="{FF2B5EF4-FFF2-40B4-BE49-F238E27FC236}">
                      <a16:creationId xmlns:a16="http://schemas.microsoft.com/office/drawing/2014/main" id="{E2E6AEB3-0211-463A-BD23-BFD80B1BD058}"/>
                    </a:ext>
                  </a:extLst>
                </p:cNvPr>
                <p:cNvSpPr>
                  <a:spLocks/>
                </p:cNvSpPr>
                <p:nvPr/>
              </p:nvSpPr>
              <p:spPr bwMode="auto">
                <a:xfrm>
                  <a:off x="4533"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4" name="Freeform 876">
                  <a:extLst>
                    <a:ext uri="{FF2B5EF4-FFF2-40B4-BE49-F238E27FC236}">
                      <a16:creationId xmlns:a16="http://schemas.microsoft.com/office/drawing/2014/main" id="{EEF0FE8C-8209-40E7-BEAE-C20635481A4E}"/>
                    </a:ext>
                  </a:extLst>
                </p:cNvPr>
                <p:cNvSpPr>
                  <a:spLocks/>
                </p:cNvSpPr>
                <p:nvPr/>
              </p:nvSpPr>
              <p:spPr bwMode="auto">
                <a:xfrm>
                  <a:off x="4458" y="1206"/>
                  <a:ext cx="18" cy="17"/>
                </a:xfrm>
                <a:custGeom>
                  <a:avLst/>
                  <a:gdLst>
                    <a:gd name="T0" fmla="*/ 0 w 8"/>
                    <a:gd name="T1" fmla="*/ 7 h 7"/>
                    <a:gd name="T2" fmla="*/ 2 w 8"/>
                    <a:gd name="T3" fmla="*/ 7 h 7"/>
                    <a:gd name="T4" fmla="*/ 8 w 8"/>
                    <a:gd name="T5" fmla="*/ 1 h 7"/>
                    <a:gd name="T6" fmla="*/ 8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1" y="7"/>
                        <a:pt x="2" y="7"/>
                        <a:pt x="2" y="7"/>
                      </a:cubicBezTo>
                      <a:cubicBezTo>
                        <a:pt x="5" y="7"/>
                        <a:pt x="8" y="4"/>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5" name="Freeform 877">
                  <a:extLst>
                    <a:ext uri="{FF2B5EF4-FFF2-40B4-BE49-F238E27FC236}">
                      <a16:creationId xmlns:a16="http://schemas.microsoft.com/office/drawing/2014/main" id="{0D1041A4-5673-49FD-823D-B368E6B11D04}"/>
                    </a:ext>
                  </a:extLst>
                </p:cNvPr>
                <p:cNvSpPr>
                  <a:spLocks/>
                </p:cNvSpPr>
                <p:nvPr/>
              </p:nvSpPr>
              <p:spPr bwMode="auto">
                <a:xfrm>
                  <a:off x="4626" y="1559"/>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6" name="Freeform 878">
                  <a:extLst>
                    <a:ext uri="{FF2B5EF4-FFF2-40B4-BE49-F238E27FC236}">
                      <a16:creationId xmlns:a16="http://schemas.microsoft.com/office/drawing/2014/main" id="{CA125FE8-920C-45AB-B750-6839C6D344FD}"/>
                    </a:ext>
                  </a:extLst>
                </p:cNvPr>
                <p:cNvSpPr>
                  <a:spLocks/>
                </p:cNvSpPr>
                <p:nvPr/>
              </p:nvSpPr>
              <p:spPr bwMode="auto">
                <a:xfrm>
                  <a:off x="4533" y="1559"/>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7" name="Freeform 879">
                  <a:extLst>
                    <a:ext uri="{FF2B5EF4-FFF2-40B4-BE49-F238E27FC236}">
                      <a16:creationId xmlns:a16="http://schemas.microsoft.com/office/drawing/2014/main" id="{C7DDB32A-BF00-44D6-8643-26C9FA65EE3E}"/>
                    </a:ext>
                  </a:extLst>
                </p:cNvPr>
                <p:cNvSpPr>
                  <a:spLocks/>
                </p:cNvSpPr>
                <p:nvPr/>
              </p:nvSpPr>
              <p:spPr bwMode="auto">
                <a:xfrm>
                  <a:off x="4626"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3"/>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8" name="Oval 880">
                  <a:extLst>
                    <a:ext uri="{FF2B5EF4-FFF2-40B4-BE49-F238E27FC236}">
                      <a16:creationId xmlns:a16="http://schemas.microsoft.com/office/drawing/2014/main" id="{06908CE9-42D4-4A94-9DCE-FB9BCC357E49}"/>
                    </a:ext>
                  </a:extLst>
                </p:cNvPr>
                <p:cNvSpPr>
                  <a:spLocks noChangeArrowheads="1"/>
                </p:cNvSpPr>
                <p:nvPr/>
              </p:nvSpPr>
              <p:spPr bwMode="auto">
                <a:xfrm>
                  <a:off x="4533"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9" name="Oval 881">
                  <a:extLst>
                    <a:ext uri="{FF2B5EF4-FFF2-40B4-BE49-F238E27FC236}">
                      <a16:creationId xmlns:a16="http://schemas.microsoft.com/office/drawing/2014/main" id="{61ED058B-9099-4887-8AC3-5BDBE8DBBA76}"/>
                    </a:ext>
                  </a:extLst>
                </p:cNvPr>
                <p:cNvSpPr>
                  <a:spLocks noChangeArrowheads="1"/>
                </p:cNvSpPr>
                <p:nvPr/>
              </p:nvSpPr>
              <p:spPr bwMode="auto">
                <a:xfrm>
                  <a:off x="4486"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0" name="Oval 882">
                  <a:extLst>
                    <a:ext uri="{FF2B5EF4-FFF2-40B4-BE49-F238E27FC236}">
                      <a16:creationId xmlns:a16="http://schemas.microsoft.com/office/drawing/2014/main" id="{72C9A9AC-FA95-4750-B4AD-A443D8AD1BE4}"/>
                    </a:ext>
                  </a:extLst>
                </p:cNvPr>
                <p:cNvSpPr>
                  <a:spLocks noChangeArrowheads="1"/>
                </p:cNvSpPr>
                <p:nvPr/>
              </p:nvSpPr>
              <p:spPr bwMode="auto">
                <a:xfrm>
                  <a:off x="4581" y="1514"/>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1" name="Oval 883">
                  <a:extLst>
                    <a:ext uri="{FF2B5EF4-FFF2-40B4-BE49-F238E27FC236}">
                      <a16:creationId xmlns:a16="http://schemas.microsoft.com/office/drawing/2014/main" id="{DE28928D-B0EC-40CC-B086-3A40C47080FB}"/>
                    </a:ext>
                  </a:extLst>
                </p:cNvPr>
                <p:cNvSpPr>
                  <a:spLocks noChangeArrowheads="1"/>
                </p:cNvSpPr>
                <p:nvPr/>
              </p:nvSpPr>
              <p:spPr bwMode="auto">
                <a:xfrm>
                  <a:off x="4486"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2" name="Oval 884">
                  <a:extLst>
                    <a:ext uri="{FF2B5EF4-FFF2-40B4-BE49-F238E27FC236}">
                      <a16:creationId xmlns:a16="http://schemas.microsoft.com/office/drawing/2014/main" id="{139CCC8B-B98D-4B33-B9B9-EF8017FB627D}"/>
                    </a:ext>
                  </a:extLst>
                </p:cNvPr>
                <p:cNvSpPr>
                  <a:spLocks noChangeArrowheads="1"/>
                </p:cNvSpPr>
                <p:nvPr/>
              </p:nvSpPr>
              <p:spPr bwMode="auto">
                <a:xfrm>
                  <a:off x="4581" y="1419"/>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3" name="Freeform 885">
                  <a:extLst>
                    <a:ext uri="{FF2B5EF4-FFF2-40B4-BE49-F238E27FC236}">
                      <a16:creationId xmlns:a16="http://schemas.microsoft.com/office/drawing/2014/main" id="{B57D6CEC-C664-4EE0-9B97-74227AC147D1}"/>
                    </a:ext>
                  </a:extLst>
                </p:cNvPr>
                <p:cNvSpPr>
                  <a:spLocks/>
                </p:cNvSpPr>
                <p:nvPr/>
              </p:nvSpPr>
              <p:spPr bwMode="auto">
                <a:xfrm>
                  <a:off x="4458" y="1559"/>
                  <a:ext cx="18" cy="19"/>
                </a:xfrm>
                <a:custGeom>
                  <a:avLst/>
                  <a:gdLst>
                    <a:gd name="T0" fmla="*/ 0 w 8"/>
                    <a:gd name="T1" fmla="*/ 8 h 8"/>
                    <a:gd name="T2" fmla="*/ 8 w 8"/>
                    <a:gd name="T3" fmla="*/ 8 h 8"/>
                    <a:gd name="T4" fmla="*/ 5 w 8"/>
                    <a:gd name="T5" fmla="*/ 2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7" y="3"/>
                        <a:pt x="5" y="2"/>
                      </a:cubicBezTo>
                      <a:cubicBezTo>
                        <a:pt x="4" y="1"/>
                        <a:pt x="3" y="1"/>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4" name="Freeform 886">
                  <a:extLst>
                    <a:ext uri="{FF2B5EF4-FFF2-40B4-BE49-F238E27FC236}">
                      <a16:creationId xmlns:a16="http://schemas.microsoft.com/office/drawing/2014/main" id="{611875FB-6A1A-42F3-A797-7E9381AC85C6}"/>
                    </a:ext>
                  </a:extLst>
                </p:cNvPr>
                <p:cNvSpPr>
                  <a:spLocks/>
                </p:cNvSpPr>
                <p:nvPr/>
              </p:nvSpPr>
              <p:spPr bwMode="auto">
                <a:xfrm>
                  <a:off x="4458" y="1466"/>
                  <a:ext cx="18" cy="38"/>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5" name="Freeform 887">
                  <a:extLst>
                    <a:ext uri="{FF2B5EF4-FFF2-40B4-BE49-F238E27FC236}">
                      <a16:creationId xmlns:a16="http://schemas.microsoft.com/office/drawing/2014/main" id="{47EBAA49-200E-45CF-AD76-506C03397168}"/>
                    </a:ext>
                  </a:extLst>
                </p:cNvPr>
                <p:cNvSpPr>
                  <a:spLocks/>
                </p:cNvSpPr>
                <p:nvPr/>
              </p:nvSpPr>
              <p:spPr bwMode="auto">
                <a:xfrm>
                  <a:off x="4626" y="1391"/>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6" name="Freeform 888">
                  <a:extLst>
                    <a:ext uri="{FF2B5EF4-FFF2-40B4-BE49-F238E27FC236}">
                      <a16:creationId xmlns:a16="http://schemas.microsoft.com/office/drawing/2014/main" id="{E31B1F48-CC44-4A41-B58B-0E5D3EB83724}"/>
                    </a:ext>
                  </a:extLst>
                </p:cNvPr>
                <p:cNvSpPr>
                  <a:spLocks/>
                </p:cNvSpPr>
                <p:nvPr/>
              </p:nvSpPr>
              <p:spPr bwMode="auto">
                <a:xfrm>
                  <a:off x="4533"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7" name="Freeform 889">
                  <a:extLst>
                    <a:ext uri="{FF2B5EF4-FFF2-40B4-BE49-F238E27FC236}">
                      <a16:creationId xmlns:a16="http://schemas.microsoft.com/office/drawing/2014/main" id="{9970158E-2C19-440D-A0EC-93897E222064}"/>
                    </a:ext>
                  </a:extLst>
                </p:cNvPr>
                <p:cNvSpPr>
                  <a:spLocks/>
                </p:cNvSpPr>
                <p:nvPr/>
              </p:nvSpPr>
              <p:spPr bwMode="auto">
                <a:xfrm>
                  <a:off x="4458" y="1391"/>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8" name="Freeform 890">
                  <a:extLst>
                    <a:ext uri="{FF2B5EF4-FFF2-40B4-BE49-F238E27FC236}">
                      <a16:creationId xmlns:a16="http://schemas.microsoft.com/office/drawing/2014/main" id="{16DDE071-7BE7-4517-8564-E54A215B6FC6}"/>
                    </a:ext>
                  </a:extLst>
                </p:cNvPr>
                <p:cNvSpPr>
                  <a:spLocks/>
                </p:cNvSpPr>
                <p:nvPr/>
              </p:nvSpPr>
              <p:spPr bwMode="auto">
                <a:xfrm>
                  <a:off x="4626" y="1746"/>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9" name="Freeform 891">
                  <a:extLst>
                    <a:ext uri="{FF2B5EF4-FFF2-40B4-BE49-F238E27FC236}">
                      <a16:creationId xmlns:a16="http://schemas.microsoft.com/office/drawing/2014/main" id="{099206D2-C337-4A1B-A54A-C86C5D088A85}"/>
                    </a:ext>
                  </a:extLst>
                </p:cNvPr>
                <p:cNvSpPr>
                  <a:spLocks/>
                </p:cNvSpPr>
                <p:nvPr/>
              </p:nvSpPr>
              <p:spPr bwMode="auto">
                <a:xfrm>
                  <a:off x="4533"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1" y="5"/>
                        <a:pt x="0" y="6"/>
                        <a:pt x="0" y="8"/>
                      </a:cubicBezTo>
                      <a:cubicBezTo>
                        <a:pt x="16" y="8"/>
                        <a:pt x="16" y="8"/>
                        <a:pt x="16" y="8"/>
                      </a:cubicBezTo>
                      <a:cubicBezTo>
                        <a:pt x="16" y="6"/>
                        <a:pt x="15" y="5"/>
                        <a:pt x="14"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0" name="Freeform 892">
                  <a:extLst>
                    <a:ext uri="{FF2B5EF4-FFF2-40B4-BE49-F238E27FC236}">
                      <a16:creationId xmlns:a16="http://schemas.microsoft.com/office/drawing/2014/main" id="{3D323F9E-5293-4ED3-AF6F-64995DE57C35}"/>
                    </a:ext>
                  </a:extLst>
                </p:cNvPr>
                <p:cNvSpPr>
                  <a:spLocks/>
                </p:cNvSpPr>
                <p:nvPr/>
              </p:nvSpPr>
              <p:spPr bwMode="auto">
                <a:xfrm>
                  <a:off x="4626" y="1653"/>
                  <a:ext cx="19"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1" name="Oval 893">
                  <a:extLst>
                    <a:ext uri="{FF2B5EF4-FFF2-40B4-BE49-F238E27FC236}">
                      <a16:creationId xmlns:a16="http://schemas.microsoft.com/office/drawing/2014/main" id="{40A32D80-8B90-4C2E-AD32-CD7E89176D43}"/>
                    </a:ext>
                  </a:extLst>
                </p:cNvPr>
                <p:cNvSpPr>
                  <a:spLocks noChangeArrowheads="1"/>
                </p:cNvSpPr>
                <p:nvPr/>
              </p:nvSpPr>
              <p:spPr bwMode="auto">
                <a:xfrm>
                  <a:off x="4533"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2" name="Oval 894">
                  <a:extLst>
                    <a:ext uri="{FF2B5EF4-FFF2-40B4-BE49-F238E27FC236}">
                      <a16:creationId xmlns:a16="http://schemas.microsoft.com/office/drawing/2014/main" id="{C19B2B8B-42A8-4BF3-8C3D-D9C09A112A89}"/>
                    </a:ext>
                  </a:extLst>
                </p:cNvPr>
                <p:cNvSpPr>
                  <a:spLocks noChangeArrowheads="1"/>
                </p:cNvSpPr>
                <p:nvPr/>
              </p:nvSpPr>
              <p:spPr bwMode="auto">
                <a:xfrm>
                  <a:off x="4486"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3" name="Oval 895">
                  <a:extLst>
                    <a:ext uri="{FF2B5EF4-FFF2-40B4-BE49-F238E27FC236}">
                      <a16:creationId xmlns:a16="http://schemas.microsoft.com/office/drawing/2014/main" id="{2490AC6F-BB4B-4B39-8E26-55C9F8056899}"/>
                    </a:ext>
                  </a:extLst>
                </p:cNvPr>
                <p:cNvSpPr>
                  <a:spLocks noChangeArrowheads="1"/>
                </p:cNvSpPr>
                <p:nvPr/>
              </p:nvSpPr>
              <p:spPr bwMode="auto">
                <a:xfrm>
                  <a:off x="4581"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4" name="Oval 896">
                  <a:extLst>
                    <a:ext uri="{FF2B5EF4-FFF2-40B4-BE49-F238E27FC236}">
                      <a16:creationId xmlns:a16="http://schemas.microsoft.com/office/drawing/2014/main" id="{B8C7524E-F349-43E4-A163-5BC3A132ABF6}"/>
                    </a:ext>
                  </a:extLst>
                </p:cNvPr>
                <p:cNvSpPr>
                  <a:spLocks noChangeArrowheads="1"/>
                </p:cNvSpPr>
                <p:nvPr/>
              </p:nvSpPr>
              <p:spPr bwMode="auto">
                <a:xfrm>
                  <a:off x="4486"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5" name="Oval 897">
                  <a:extLst>
                    <a:ext uri="{FF2B5EF4-FFF2-40B4-BE49-F238E27FC236}">
                      <a16:creationId xmlns:a16="http://schemas.microsoft.com/office/drawing/2014/main" id="{20AA6394-889F-4A6E-9245-DBAC4361DD01}"/>
                    </a:ext>
                  </a:extLst>
                </p:cNvPr>
                <p:cNvSpPr>
                  <a:spLocks noChangeArrowheads="1"/>
                </p:cNvSpPr>
                <p:nvPr/>
              </p:nvSpPr>
              <p:spPr bwMode="auto">
                <a:xfrm>
                  <a:off x="4581"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6" name="Freeform 898">
                  <a:extLst>
                    <a:ext uri="{FF2B5EF4-FFF2-40B4-BE49-F238E27FC236}">
                      <a16:creationId xmlns:a16="http://schemas.microsoft.com/office/drawing/2014/main" id="{EAF084D8-486E-40E8-872A-0E9A699DCA12}"/>
                    </a:ext>
                  </a:extLst>
                </p:cNvPr>
                <p:cNvSpPr>
                  <a:spLocks/>
                </p:cNvSpPr>
                <p:nvPr/>
              </p:nvSpPr>
              <p:spPr bwMode="auto">
                <a:xfrm>
                  <a:off x="4458" y="1746"/>
                  <a:ext cx="18"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7" name="Freeform 899">
                  <a:extLst>
                    <a:ext uri="{FF2B5EF4-FFF2-40B4-BE49-F238E27FC236}">
                      <a16:creationId xmlns:a16="http://schemas.microsoft.com/office/drawing/2014/main" id="{B82C5BB5-E1A7-45F0-AC67-641362147A43}"/>
                    </a:ext>
                  </a:extLst>
                </p:cNvPr>
                <p:cNvSpPr>
                  <a:spLocks/>
                </p:cNvSpPr>
                <p:nvPr/>
              </p:nvSpPr>
              <p:spPr bwMode="auto">
                <a:xfrm>
                  <a:off x="4458" y="1653"/>
                  <a:ext cx="18" cy="36"/>
                </a:xfrm>
                <a:custGeom>
                  <a:avLst/>
                  <a:gdLst>
                    <a:gd name="T0" fmla="*/ 8 w 8"/>
                    <a:gd name="T1" fmla="*/ 8 h 15"/>
                    <a:gd name="T2" fmla="*/ 2 w 8"/>
                    <a:gd name="T3" fmla="*/ 0 h 15"/>
                    <a:gd name="T4" fmla="*/ 0 w 8"/>
                    <a:gd name="T5" fmla="*/ 0 h 15"/>
                    <a:gd name="T6" fmla="*/ 0 w 8"/>
                    <a:gd name="T7" fmla="*/ 15 h 15"/>
                    <a:gd name="T8" fmla="*/ 2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6" y="1"/>
                        <a:pt x="2" y="0"/>
                      </a:cubicBezTo>
                      <a:cubicBezTo>
                        <a:pt x="2" y="0"/>
                        <a:pt x="1" y="0"/>
                        <a:pt x="0" y="0"/>
                      </a:cubicBezTo>
                      <a:cubicBezTo>
                        <a:pt x="0" y="15"/>
                        <a:pt x="0" y="15"/>
                        <a:pt x="0" y="15"/>
                      </a:cubicBezTo>
                      <a:cubicBezTo>
                        <a:pt x="1" y="15"/>
                        <a:pt x="2" y="15"/>
                        <a:pt x="2" y="15"/>
                      </a:cubicBezTo>
                      <a:cubicBezTo>
                        <a:pt x="6"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8" name="Freeform 900">
                  <a:extLst>
                    <a:ext uri="{FF2B5EF4-FFF2-40B4-BE49-F238E27FC236}">
                      <a16:creationId xmlns:a16="http://schemas.microsoft.com/office/drawing/2014/main" id="{8FB06398-F4AE-4327-8DD3-6A2F9D3153A2}"/>
                    </a:ext>
                  </a:extLst>
                </p:cNvPr>
                <p:cNvSpPr>
                  <a:spLocks/>
                </p:cNvSpPr>
                <p:nvPr/>
              </p:nvSpPr>
              <p:spPr bwMode="auto">
                <a:xfrm>
                  <a:off x="4626" y="1578"/>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9" name="Freeform 901">
                  <a:extLst>
                    <a:ext uri="{FF2B5EF4-FFF2-40B4-BE49-F238E27FC236}">
                      <a16:creationId xmlns:a16="http://schemas.microsoft.com/office/drawing/2014/main" id="{CA5DC625-5779-4728-BE12-1AC2F1CE565A}"/>
                    </a:ext>
                  </a:extLst>
                </p:cNvPr>
                <p:cNvSpPr>
                  <a:spLocks/>
                </p:cNvSpPr>
                <p:nvPr/>
              </p:nvSpPr>
              <p:spPr bwMode="auto">
                <a:xfrm>
                  <a:off x="4533"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6"/>
                        <a:pt x="3" y="7"/>
                      </a:cubicBezTo>
                      <a:cubicBezTo>
                        <a:pt x="4" y="7"/>
                        <a:pt x="5" y="8"/>
                        <a:pt x="6" y="8"/>
                      </a:cubicBezTo>
                      <a:cubicBezTo>
                        <a:pt x="7" y="8"/>
                        <a:pt x="7" y="8"/>
                        <a:pt x="8" y="8"/>
                      </a:cubicBezTo>
                      <a:cubicBezTo>
                        <a:pt x="8" y="8"/>
                        <a:pt x="9" y="8"/>
                        <a:pt x="9" y="8"/>
                      </a:cubicBezTo>
                      <a:cubicBezTo>
                        <a:pt x="11" y="8"/>
                        <a:pt x="11" y="7"/>
                        <a:pt x="12" y="7"/>
                      </a:cubicBezTo>
                      <a:cubicBezTo>
                        <a:pt x="13" y="6"/>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0" name="Freeform 902">
                  <a:extLst>
                    <a:ext uri="{FF2B5EF4-FFF2-40B4-BE49-F238E27FC236}">
                      <a16:creationId xmlns:a16="http://schemas.microsoft.com/office/drawing/2014/main" id="{D00D7A05-EE0A-4ED1-9CF1-CB60D86301DE}"/>
                    </a:ext>
                  </a:extLst>
                </p:cNvPr>
                <p:cNvSpPr>
                  <a:spLocks/>
                </p:cNvSpPr>
                <p:nvPr/>
              </p:nvSpPr>
              <p:spPr bwMode="auto">
                <a:xfrm>
                  <a:off x="4458" y="1578"/>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6"/>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1" name="Freeform 903">
                  <a:extLst>
                    <a:ext uri="{FF2B5EF4-FFF2-40B4-BE49-F238E27FC236}">
                      <a16:creationId xmlns:a16="http://schemas.microsoft.com/office/drawing/2014/main" id="{66170DD3-1794-4692-9046-100A9DFF5525}"/>
                    </a:ext>
                  </a:extLst>
                </p:cNvPr>
                <p:cNvSpPr>
                  <a:spLocks/>
                </p:cNvSpPr>
                <p:nvPr/>
              </p:nvSpPr>
              <p:spPr bwMode="auto">
                <a:xfrm>
                  <a:off x="4626" y="1933"/>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2" name="Freeform 904">
                  <a:extLst>
                    <a:ext uri="{FF2B5EF4-FFF2-40B4-BE49-F238E27FC236}">
                      <a16:creationId xmlns:a16="http://schemas.microsoft.com/office/drawing/2014/main" id="{12B4E92F-AADE-48B0-B33B-6296FF664515}"/>
                    </a:ext>
                  </a:extLst>
                </p:cNvPr>
                <p:cNvSpPr>
                  <a:spLocks/>
                </p:cNvSpPr>
                <p:nvPr/>
              </p:nvSpPr>
              <p:spPr bwMode="auto">
                <a:xfrm>
                  <a:off x="4533"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3" name="Freeform 905">
                  <a:extLst>
                    <a:ext uri="{FF2B5EF4-FFF2-40B4-BE49-F238E27FC236}">
                      <a16:creationId xmlns:a16="http://schemas.microsoft.com/office/drawing/2014/main" id="{152A79E5-C7F5-4417-94F7-982F08D8C956}"/>
                    </a:ext>
                  </a:extLst>
                </p:cNvPr>
                <p:cNvSpPr>
                  <a:spLocks/>
                </p:cNvSpPr>
                <p:nvPr/>
              </p:nvSpPr>
              <p:spPr bwMode="auto">
                <a:xfrm>
                  <a:off x="4626" y="1840"/>
                  <a:ext cx="19"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4" name="Oval 906">
                  <a:extLst>
                    <a:ext uri="{FF2B5EF4-FFF2-40B4-BE49-F238E27FC236}">
                      <a16:creationId xmlns:a16="http://schemas.microsoft.com/office/drawing/2014/main" id="{D451DB94-F361-4E1F-BA79-E17BEC8C78B5}"/>
                    </a:ext>
                  </a:extLst>
                </p:cNvPr>
                <p:cNvSpPr>
                  <a:spLocks noChangeArrowheads="1"/>
                </p:cNvSpPr>
                <p:nvPr/>
              </p:nvSpPr>
              <p:spPr bwMode="auto">
                <a:xfrm>
                  <a:off x="4533"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5" name="Oval 907">
                  <a:extLst>
                    <a:ext uri="{FF2B5EF4-FFF2-40B4-BE49-F238E27FC236}">
                      <a16:creationId xmlns:a16="http://schemas.microsoft.com/office/drawing/2014/main" id="{F81683C3-9FBC-45BA-926E-29176B57398C}"/>
                    </a:ext>
                  </a:extLst>
                </p:cNvPr>
                <p:cNvSpPr>
                  <a:spLocks noChangeArrowheads="1"/>
                </p:cNvSpPr>
                <p:nvPr/>
              </p:nvSpPr>
              <p:spPr bwMode="auto">
                <a:xfrm>
                  <a:off x="4486"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6" name="Oval 908">
                  <a:extLst>
                    <a:ext uri="{FF2B5EF4-FFF2-40B4-BE49-F238E27FC236}">
                      <a16:creationId xmlns:a16="http://schemas.microsoft.com/office/drawing/2014/main" id="{D205B0E8-DFE6-4481-9711-3FB1A055B9F5}"/>
                    </a:ext>
                  </a:extLst>
                </p:cNvPr>
                <p:cNvSpPr>
                  <a:spLocks noChangeArrowheads="1"/>
                </p:cNvSpPr>
                <p:nvPr/>
              </p:nvSpPr>
              <p:spPr bwMode="auto">
                <a:xfrm>
                  <a:off x="4581"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7" name="Oval 909">
                  <a:extLst>
                    <a:ext uri="{FF2B5EF4-FFF2-40B4-BE49-F238E27FC236}">
                      <a16:creationId xmlns:a16="http://schemas.microsoft.com/office/drawing/2014/main" id="{95D7D82A-F1BF-4F76-B303-FB2ECE981007}"/>
                    </a:ext>
                  </a:extLst>
                </p:cNvPr>
                <p:cNvSpPr>
                  <a:spLocks noChangeArrowheads="1"/>
                </p:cNvSpPr>
                <p:nvPr/>
              </p:nvSpPr>
              <p:spPr bwMode="auto">
                <a:xfrm>
                  <a:off x="4486"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8" name="Oval 910">
                  <a:extLst>
                    <a:ext uri="{FF2B5EF4-FFF2-40B4-BE49-F238E27FC236}">
                      <a16:creationId xmlns:a16="http://schemas.microsoft.com/office/drawing/2014/main" id="{EBA4F653-644C-4E09-B25E-39E475482B46}"/>
                    </a:ext>
                  </a:extLst>
                </p:cNvPr>
                <p:cNvSpPr>
                  <a:spLocks noChangeArrowheads="1"/>
                </p:cNvSpPr>
                <p:nvPr/>
              </p:nvSpPr>
              <p:spPr bwMode="auto">
                <a:xfrm>
                  <a:off x="4581"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9" name="Freeform 911">
                  <a:extLst>
                    <a:ext uri="{FF2B5EF4-FFF2-40B4-BE49-F238E27FC236}">
                      <a16:creationId xmlns:a16="http://schemas.microsoft.com/office/drawing/2014/main" id="{261DCBB5-F41B-44E6-9EE0-F1C88C678F7D}"/>
                    </a:ext>
                  </a:extLst>
                </p:cNvPr>
                <p:cNvSpPr>
                  <a:spLocks/>
                </p:cNvSpPr>
                <p:nvPr/>
              </p:nvSpPr>
              <p:spPr bwMode="auto">
                <a:xfrm>
                  <a:off x="4458" y="1933"/>
                  <a:ext cx="18"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0" name="Freeform 912">
                  <a:extLst>
                    <a:ext uri="{FF2B5EF4-FFF2-40B4-BE49-F238E27FC236}">
                      <a16:creationId xmlns:a16="http://schemas.microsoft.com/office/drawing/2014/main" id="{339048AD-7286-46A9-92CD-AC7E0F12E904}"/>
                    </a:ext>
                  </a:extLst>
                </p:cNvPr>
                <p:cNvSpPr>
                  <a:spLocks/>
                </p:cNvSpPr>
                <p:nvPr/>
              </p:nvSpPr>
              <p:spPr bwMode="auto">
                <a:xfrm>
                  <a:off x="4458" y="1840"/>
                  <a:ext cx="18" cy="36"/>
                </a:xfrm>
                <a:custGeom>
                  <a:avLst/>
                  <a:gdLst>
                    <a:gd name="T0" fmla="*/ 2 w 8"/>
                    <a:gd name="T1" fmla="*/ 15 h 15"/>
                    <a:gd name="T2" fmla="*/ 8 w 8"/>
                    <a:gd name="T3" fmla="*/ 7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4"/>
                        <a:pt x="8" y="11"/>
                        <a:pt x="8" y="7"/>
                      </a:cubicBezTo>
                      <a:cubicBezTo>
                        <a:pt x="8" y="4"/>
                        <a:pt x="6" y="0"/>
                        <a:pt x="2" y="0"/>
                      </a:cubicBezTo>
                      <a:cubicBezTo>
                        <a:pt x="2" y="0"/>
                        <a:pt x="1" y="0"/>
                        <a:pt x="0" y="0"/>
                      </a:cubicBezTo>
                      <a:cubicBezTo>
                        <a:pt x="0" y="15"/>
                        <a:pt x="0" y="15"/>
                        <a:pt x="0" y="15"/>
                      </a:cubicBezTo>
                      <a:cubicBezTo>
                        <a:pt x="1" y="15"/>
                        <a:pt x="2" y="15"/>
                        <a:pt x="2"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1" name="Freeform 913">
                  <a:extLst>
                    <a:ext uri="{FF2B5EF4-FFF2-40B4-BE49-F238E27FC236}">
                      <a16:creationId xmlns:a16="http://schemas.microsoft.com/office/drawing/2014/main" id="{C1DFE7DC-67E0-443E-9FFF-C1EFEF68A487}"/>
                    </a:ext>
                  </a:extLst>
                </p:cNvPr>
                <p:cNvSpPr>
                  <a:spLocks/>
                </p:cNvSpPr>
                <p:nvPr/>
              </p:nvSpPr>
              <p:spPr bwMode="auto">
                <a:xfrm>
                  <a:off x="4626" y="1765"/>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2" name="Freeform 914">
                  <a:extLst>
                    <a:ext uri="{FF2B5EF4-FFF2-40B4-BE49-F238E27FC236}">
                      <a16:creationId xmlns:a16="http://schemas.microsoft.com/office/drawing/2014/main" id="{41858C1E-B658-49EC-964E-305397622D73}"/>
                    </a:ext>
                  </a:extLst>
                </p:cNvPr>
                <p:cNvSpPr>
                  <a:spLocks/>
                </p:cNvSpPr>
                <p:nvPr/>
              </p:nvSpPr>
              <p:spPr bwMode="auto">
                <a:xfrm>
                  <a:off x="4533"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3" name="Freeform 915">
                  <a:extLst>
                    <a:ext uri="{FF2B5EF4-FFF2-40B4-BE49-F238E27FC236}">
                      <a16:creationId xmlns:a16="http://schemas.microsoft.com/office/drawing/2014/main" id="{B1946BC9-413B-4C23-A377-BC90FD56C8C2}"/>
                    </a:ext>
                  </a:extLst>
                </p:cNvPr>
                <p:cNvSpPr>
                  <a:spLocks/>
                </p:cNvSpPr>
                <p:nvPr/>
              </p:nvSpPr>
              <p:spPr bwMode="auto">
                <a:xfrm>
                  <a:off x="4458" y="1765"/>
                  <a:ext cx="18"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4" name="Freeform 916">
                  <a:extLst>
                    <a:ext uri="{FF2B5EF4-FFF2-40B4-BE49-F238E27FC236}">
                      <a16:creationId xmlns:a16="http://schemas.microsoft.com/office/drawing/2014/main" id="{30767215-5C39-4B75-BB12-C35563E5D160}"/>
                    </a:ext>
                  </a:extLst>
                </p:cNvPr>
                <p:cNvSpPr>
                  <a:spLocks/>
                </p:cNvSpPr>
                <p:nvPr/>
              </p:nvSpPr>
              <p:spPr bwMode="auto">
                <a:xfrm>
                  <a:off x="4626" y="2025"/>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5" name="Oval 917">
                  <a:extLst>
                    <a:ext uri="{FF2B5EF4-FFF2-40B4-BE49-F238E27FC236}">
                      <a16:creationId xmlns:a16="http://schemas.microsoft.com/office/drawing/2014/main" id="{F52F2F10-628A-4D1B-95E4-B4A2623CA611}"/>
                    </a:ext>
                  </a:extLst>
                </p:cNvPr>
                <p:cNvSpPr>
                  <a:spLocks noChangeArrowheads="1"/>
                </p:cNvSpPr>
                <p:nvPr/>
              </p:nvSpPr>
              <p:spPr bwMode="auto">
                <a:xfrm>
                  <a:off x="4533"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6" name="Freeform 918">
                  <a:extLst>
                    <a:ext uri="{FF2B5EF4-FFF2-40B4-BE49-F238E27FC236}">
                      <a16:creationId xmlns:a16="http://schemas.microsoft.com/office/drawing/2014/main" id="{0E392F52-A92A-4775-84A1-A81CC1C23002}"/>
                    </a:ext>
                  </a:extLst>
                </p:cNvPr>
                <p:cNvSpPr>
                  <a:spLocks/>
                </p:cNvSpPr>
                <p:nvPr/>
              </p:nvSpPr>
              <p:spPr bwMode="auto">
                <a:xfrm>
                  <a:off x="4581" y="2072"/>
                  <a:ext cx="35" cy="15"/>
                </a:xfrm>
                <a:custGeom>
                  <a:avLst/>
                  <a:gdLst>
                    <a:gd name="T0" fmla="*/ 8 w 15"/>
                    <a:gd name="T1" fmla="*/ 0 h 6"/>
                    <a:gd name="T2" fmla="*/ 0 w 15"/>
                    <a:gd name="T3" fmla="*/ 5 h 6"/>
                    <a:gd name="T4" fmla="*/ 15 w 15"/>
                    <a:gd name="T5" fmla="*/ 6 h 6"/>
                    <a:gd name="T6" fmla="*/ 8 w 15"/>
                    <a:gd name="T7" fmla="*/ 0 h 6"/>
                  </a:gdLst>
                  <a:ahLst/>
                  <a:cxnLst>
                    <a:cxn ang="0">
                      <a:pos x="T0" y="T1"/>
                    </a:cxn>
                    <a:cxn ang="0">
                      <a:pos x="T2" y="T3"/>
                    </a:cxn>
                    <a:cxn ang="0">
                      <a:pos x="T4" y="T5"/>
                    </a:cxn>
                    <a:cxn ang="0">
                      <a:pos x="T6" y="T7"/>
                    </a:cxn>
                  </a:cxnLst>
                  <a:rect l="0" t="0" r="r" b="b"/>
                  <a:pathLst>
                    <a:path w="15" h="6">
                      <a:moveTo>
                        <a:pt x="8" y="0"/>
                      </a:moveTo>
                      <a:cubicBezTo>
                        <a:pt x="4" y="0"/>
                        <a:pt x="1" y="2"/>
                        <a:pt x="0" y="5"/>
                      </a:cubicBezTo>
                      <a:cubicBezTo>
                        <a:pt x="5" y="6"/>
                        <a:pt x="10" y="6"/>
                        <a:pt x="15" y="6"/>
                      </a:cubicBezTo>
                      <a:cubicBezTo>
                        <a:pt x="15" y="3"/>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7" name="Oval 919">
                  <a:extLst>
                    <a:ext uri="{FF2B5EF4-FFF2-40B4-BE49-F238E27FC236}">
                      <a16:creationId xmlns:a16="http://schemas.microsoft.com/office/drawing/2014/main" id="{F7C6A645-0065-4956-858F-1715241FF6EE}"/>
                    </a:ext>
                  </a:extLst>
                </p:cNvPr>
                <p:cNvSpPr>
                  <a:spLocks noChangeArrowheads="1"/>
                </p:cNvSpPr>
                <p:nvPr/>
              </p:nvSpPr>
              <p:spPr bwMode="auto">
                <a:xfrm>
                  <a:off x="4486"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8" name="Oval 920">
                  <a:extLst>
                    <a:ext uri="{FF2B5EF4-FFF2-40B4-BE49-F238E27FC236}">
                      <a16:creationId xmlns:a16="http://schemas.microsoft.com/office/drawing/2014/main" id="{807CD79E-7054-4777-A459-EAE166B54960}"/>
                    </a:ext>
                  </a:extLst>
                </p:cNvPr>
                <p:cNvSpPr>
                  <a:spLocks noChangeArrowheads="1"/>
                </p:cNvSpPr>
                <p:nvPr/>
              </p:nvSpPr>
              <p:spPr bwMode="auto">
                <a:xfrm>
                  <a:off x="4581"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9" name="Freeform 921">
                  <a:extLst>
                    <a:ext uri="{FF2B5EF4-FFF2-40B4-BE49-F238E27FC236}">
                      <a16:creationId xmlns:a16="http://schemas.microsoft.com/office/drawing/2014/main" id="{BAF2B92B-49CC-4C30-BF06-F4BAF04632DB}"/>
                    </a:ext>
                  </a:extLst>
                </p:cNvPr>
                <p:cNvSpPr>
                  <a:spLocks/>
                </p:cNvSpPr>
                <p:nvPr/>
              </p:nvSpPr>
              <p:spPr bwMode="auto">
                <a:xfrm>
                  <a:off x="4458" y="2025"/>
                  <a:ext cx="18" cy="33"/>
                </a:xfrm>
                <a:custGeom>
                  <a:avLst/>
                  <a:gdLst>
                    <a:gd name="T0" fmla="*/ 8 w 8"/>
                    <a:gd name="T1" fmla="*/ 8 h 14"/>
                    <a:gd name="T2" fmla="*/ 2 w 8"/>
                    <a:gd name="T3" fmla="*/ 0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4"/>
                        <a:pt x="6" y="1"/>
                        <a:pt x="2" y="0"/>
                      </a:cubicBezTo>
                      <a:cubicBezTo>
                        <a:pt x="2" y="0"/>
                        <a:pt x="1" y="0"/>
                        <a:pt x="0" y="0"/>
                      </a:cubicBezTo>
                      <a:cubicBezTo>
                        <a:pt x="0" y="13"/>
                        <a:pt x="0" y="13"/>
                        <a:pt x="0" y="13"/>
                      </a:cubicBezTo>
                      <a:cubicBezTo>
                        <a:pt x="2" y="13"/>
                        <a:pt x="4" y="14"/>
                        <a:pt x="5" y="14"/>
                      </a:cubicBezTo>
                      <a:cubicBezTo>
                        <a:pt x="7" y="13"/>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0" name="Freeform 922">
                  <a:extLst>
                    <a:ext uri="{FF2B5EF4-FFF2-40B4-BE49-F238E27FC236}">
                      <a16:creationId xmlns:a16="http://schemas.microsoft.com/office/drawing/2014/main" id="{1EAC389E-C15C-4E99-A107-65217633FAF7}"/>
                    </a:ext>
                  </a:extLst>
                </p:cNvPr>
                <p:cNvSpPr>
                  <a:spLocks/>
                </p:cNvSpPr>
                <p:nvPr/>
              </p:nvSpPr>
              <p:spPr bwMode="auto">
                <a:xfrm>
                  <a:off x="4626" y="1952"/>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1" name="Freeform 923">
                  <a:extLst>
                    <a:ext uri="{FF2B5EF4-FFF2-40B4-BE49-F238E27FC236}">
                      <a16:creationId xmlns:a16="http://schemas.microsoft.com/office/drawing/2014/main" id="{34CBB318-0A92-47B3-815A-4349129603DD}"/>
                    </a:ext>
                  </a:extLst>
                </p:cNvPr>
                <p:cNvSpPr>
                  <a:spLocks/>
                </p:cNvSpPr>
                <p:nvPr/>
              </p:nvSpPr>
              <p:spPr bwMode="auto">
                <a:xfrm>
                  <a:off x="4533"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2" name="Freeform 924">
                  <a:extLst>
                    <a:ext uri="{FF2B5EF4-FFF2-40B4-BE49-F238E27FC236}">
                      <a16:creationId xmlns:a16="http://schemas.microsoft.com/office/drawing/2014/main" id="{B8AD8B3C-D31F-420A-B488-16A637396F27}"/>
                    </a:ext>
                  </a:extLst>
                </p:cNvPr>
                <p:cNvSpPr>
                  <a:spLocks/>
                </p:cNvSpPr>
                <p:nvPr/>
              </p:nvSpPr>
              <p:spPr bwMode="auto">
                <a:xfrm>
                  <a:off x="4458" y="1952"/>
                  <a:ext cx="18" cy="19"/>
                </a:xfrm>
                <a:custGeom>
                  <a:avLst/>
                  <a:gdLst>
                    <a:gd name="T0" fmla="*/ 0 w 8"/>
                    <a:gd name="T1" fmla="*/ 8 h 8"/>
                    <a:gd name="T2" fmla="*/ 2 w 8"/>
                    <a:gd name="T3" fmla="*/ 8 h 8"/>
                    <a:gd name="T4" fmla="*/ 5 w 8"/>
                    <a:gd name="T5" fmla="*/ 6 h 8"/>
                    <a:gd name="T6" fmla="*/ 6 w 8"/>
                    <a:gd name="T7" fmla="*/ 5 h 8"/>
                    <a:gd name="T8" fmla="*/ 8 w 8"/>
                    <a:gd name="T9" fmla="*/ 1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3" name="Freeform 925">
                  <a:extLst>
                    <a:ext uri="{FF2B5EF4-FFF2-40B4-BE49-F238E27FC236}">
                      <a16:creationId xmlns:a16="http://schemas.microsoft.com/office/drawing/2014/main" id="{8833B168-9885-4BB3-960A-7F3734E548FA}"/>
                    </a:ext>
                  </a:extLst>
                </p:cNvPr>
                <p:cNvSpPr>
                  <a:spLocks/>
                </p:cNvSpPr>
                <p:nvPr/>
              </p:nvSpPr>
              <p:spPr bwMode="auto">
                <a:xfrm>
                  <a:off x="4441" y="1187"/>
                  <a:ext cx="17"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4"/>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4" name="Freeform 926">
                  <a:extLst>
                    <a:ext uri="{FF2B5EF4-FFF2-40B4-BE49-F238E27FC236}">
                      <a16:creationId xmlns:a16="http://schemas.microsoft.com/office/drawing/2014/main" id="{1419EE6A-8B4F-4010-AF97-AFDD8E7FCDAB}"/>
                    </a:ext>
                  </a:extLst>
                </p:cNvPr>
                <p:cNvSpPr>
                  <a:spLocks/>
                </p:cNvSpPr>
                <p:nvPr/>
              </p:nvSpPr>
              <p:spPr bwMode="auto">
                <a:xfrm>
                  <a:off x="4346" y="1187"/>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4"/>
                        <a:pt x="0" y="6"/>
                        <a:pt x="0" y="8"/>
                      </a:cubicBezTo>
                      <a:cubicBezTo>
                        <a:pt x="16" y="8"/>
                        <a:pt x="16" y="8"/>
                        <a:pt x="16" y="8"/>
                      </a:cubicBezTo>
                      <a:cubicBezTo>
                        <a:pt x="16" y="6"/>
                        <a:pt x="15" y="4"/>
                        <a:pt x="15"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5" name="Freeform 927">
                  <a:extLst>
                    <a:ext uri="{FF2B5EF4-FFF2-40B4-BE49-F238E27FC236}">
                      <a16:creationId xmlns:a16="http://schemas.microsoft.com/office/drawing/2014/main" id="{20B8C212-1E2F-4878-A20B-536712EB10B6}"/>
                    </a:ext>
                  </a:extLst>
                </p:cNvPr>
                <p:cNvSpPr>
                  <a:spLocks/>
                </p:cNvSpPr>
                <p:nvPr/>
              </p:nvSpPr>
              <p:spPr bwMode="auto">
                <a:xfrm>
                  <a:off x="4441" y="1093"/>
                  <a:ext cx="17"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6" name="Oval 928">
                  <a:extLst>
                    <a:ext uri="{FF2B5EF4-FFF2-40B4-BE49-F238E27FC236}">
                      <a16:creationId xmlns:a16="http://schemas.microsoft.com/office/drawing/2014/main" id="{51B04023-E05E-47A5-9488-0336EB73C554}"/>
                    </a:ext>
                  </a:extLst>
                </p:cNvPr>
                <p:cNvSpPr>
                  <a:spLocks noChangeArrowheads="1"/>
                </p:cNvSpPr>
                <p:nvPr/>
              </p:nvSpPr>
              <p:spPr bwMode="auto">
                <a:xfrm>
                  <a:off x="4346"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7" name="Oval 929">
                  <a:extLst>
                    <a:ext uri="{FF2B5EF4-FFF2-40B4-BE49-F238E27FC236}">
                      <a16:creationId xmlns:a16="http://schemas.microsoft.com/office/drawing/2014/main" id="{DC7BA696-66FA-4A77-AD69-DEA0CD022FAA}"/>
                    </a:ext>
                  </a:extLst>
                </p:cNvPr>
                <p:cNvSpPr>
                  <a:spLocks noChangeArrowheads="1"/>
                </p:cNvSpPr>
                <p:nvPr/>
              </p:nvSpPr>
              <p:spPr bwMode="auto">
                <a:xfrm>
                  <a:off x="4299"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8" name="Oval 930">
                  <a:extLst>
                    <a:ext uri="{FF2B5EF4-FFF2-40B4-BE49-F238E27FC236}">
                      <a16:creationId xmlns:a16="http://schemas.microsoft.com/office/drawing/2014/main" id="{6551DA63-5B66-40D1-AA6C-7DFA43120802}"/>
                    </a:ext>
                  </a:extLst>
                </p:cNvPr>
                <p:cNvSpPr>
                  <a:spLocks noChangeArrowheads="1"/>
                </p:cNvSpPr>
                <p:nvPr/>
              </p:nvSpPr>
              <p:spPr bwMode="auto">
                <a:xfrm>
                  <a:off x="4394"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9" name="Freeform 931">
                  <a:extLst>
                    <a:ext uri="{FF2B5EF4-FFF2-40B4-BE49-F238E27FC236}">
                      <a16:creationId xmlns:a16="http://schemas.microsoft.com/office/drawing/2014/main" id="{EE396928-5997-4913-91F0-C604885B175F}"/>
                    </a:ext>
                  </a:extLst>
                </p:cNvPr>
                <p:cNvSpPr>
                  <a:spLocks/>
                </p:cNvSpPr>
                <p:nvPr/>
              </p:nvSpPr>
              <p:spPr bwMode="auto">
                <a:xfrm>
                  <a:off x="4394" y="1048"/>
                  <a:ext cx="38" cy="35"/>
                </a:xfrm>
                <a:custGeom>
                  <a:avLst/>
                  <a:gdLst>
                    <a:gd name="T0" fmla="*/ 8 w 16"/>
                    <a:gd name="T1" fmla="*/ 15 h 15"/>
                    <a:gd name="T2" fmla="*/ 16 w 16"/>
                    <a:gd name="T3" fmla="*/ 7 h 15"/>
                    <a:gd name="T4" fmla="*/ 10 w 16"/>
                    <a:gd name="T5" fmla="*/ 0 h 15"/>
                    <a:gd name="T6" fmla="*/ 0 w 16"/>
                    <a:gd name="T7" fmla="*/ 5 h 15"/>
                    <a:gd name="T8" fmla="*/ 0 w 16"/>
                    <a:gd name="T9" fmla="*/ 7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7"/>
                      </a:cubicBezTo>
                      <a:cubicBezTo>
                        <a:pt x="16" y="4"/>
                        <a:pt x="13" y="1"/>
                        <a:pt x="10" y="0"/>
                      </a:cubicBezTo>
                      <a:cubicBezTo>
                        <a:pt x="7" y="1"/>
                        <a:pt x="4" y="3"/>
                        <a:pt x="0" y="5"/>
                      </a:cubicBezTo>
                      <a:cubicBezTo>
                        <a:pt x="0" y="5"/>
                        <a:pt x="0" y="6"/>
                        <a:pt x="0" y="7"/>
                      </a:cubicBezTo>
                      <a:cubicBezTo>
                        <a:pt x="0" y="12"/>
                        <a:pt x="3" y="15"/>
                        <a:pt x="8"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0" name="Freeform 932">
                  <a:extLst>
                    <a:ext uri="{FF2B5EF4-FFF2-40B4-BE49-F238E27FC236}">
                      <a16:creationId xmlns:a16="http://schemas.microsoft.com/office/drawing/2014/main" id="{353F0FE6-ADA2-41A6-BE8F-FCA1D8BF90AA}"/>
                    </a:ext>
                  </a:extLst>
                </p:cNvPr>
                <p:cNvSpPr>
                  <a:spLocks/>
                </p:cNvSpPr>
                <p:nvPr/>
              </p:nvSpPr>
              <p:spPr bwMode="auto">
                <a:xfrm>
                  <a:off x="4273" y="1187"/>
                  <a:ext cx="19"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4"/>
                        <a:pt x="6" y="3"/>
                      </a:cubicBezTo>
                      <a:cubicBezTo>
                        <a:pt x="5" y="1"/>
                        <a:pt x="3" y="0"/>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1" name="Freeform 933">
                  <a:extLst>
                    <a:ext uri="{FF2B5EF4-FFF2-40B4-BE49-F238E27FC236}">
                      <a16:creationId xmlns:a16="http://schemas.microsoft.com/office/drawing/2014/main" id="{87A0CA25-035E-4450-8ACF-853B1D0DF28D}"/>
                    </a:ext>
                  </a:extLst>
                </p:cNvPr>
                <p:cNvSpPr>
                  <a:spLocks/>
                </p:cNvSpPr>
                <p:nvPr/>
              </p:nvSpPr>
              <p:spPr bwMode="auto">
                <a:xfrm>
                  <a:off x="4448" y="1029"/>
                  <a:ext cx="10" cy="9"/>
                </a:xfrm>
                <a:custGeom>
                  <a:avLst/>
                  <a:gdLst>
                    <a:gd name="T0" fmla="*/ 3 w 4"/>
                    <a:gd name="T1" fmla="*/ 3 h 4"/>
                    <a:gd name="T2" fmla="*/ 4 w 4"/>
                    <a:gd name="T3" fmla="*/ 4 h 4"/>
                    <a:gd name="T4" fmla="*/ 4 w 4"/>
                    <a:gd name="T5" fmla="*/ 4 h 4"/>
                    <a:gd name="T6" fmla="*/ 4 w 4"/>
                    <a:gd name="T7" fmla="*/ 0 h 4"/>
                    <a:gd name="T8" fmla="*/ 0 w 4"/>
                    <a:gd name="T9" fmla="*/ 2 h 4"/>
                    <a:gd name="T10" fmla="*/ 0 w 4"/>
                    <a:gd name="T11" fmla="*/ 2 h 4"/>
                    <a:gd name="T12" fmla="*/ 3 w 4"/>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3" y="3"/>
                      </a:moveTo>
                      <a:cubicBezTo>
                        <a:pt x="3" y="4"/>
                        <a:pt x="4" y="4"/>
                        <a:pt x="4" y="4"/>
                      </a:cubicBezTo>
                      <a:cubicBezTo>
                        <a:pt x="4" y="4"/>
                        <a:pt x="4" y="4"/>
                        <a:pt x="4" y="4"/>
                      </a:cubicBezTo>
                      <a:cubicBezTo>
                        <a:pt x="4" y="0"/>
                        <a:pt x="4" y="0"/>
                        <a:pt x="4" y="0"/>
                      </a:cubicBezTo>
                      <a:cubicBezTo>
                        <a:pt x="3" y="1"/>
                        <a:pt x="2" y="2"/>
                        <a:pt x="0" y="2"/>
                      </a:cubicBezTo>
                      <a:cubicBezTo>
                        <a:pt x="0" y="2"/>
                        <a:pt x="0" y="2"/>
                        <a:pt x="0" y="2"/>
                      </a:cubicBezTo>
                      <a:cubicBezTo>
                        <a:pt x="1" y="3"/>
                        <a:pt x="2" y="3"/>
                        <a:pt x="3"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2" name="Freeform 934">
                  <a:extLst>
                    <a:ext uri="{FF2B5EF4-FFF2-40B4-BE49-F238E27FC236}">
                      <a16:creationId xmlns:a16="http://schemas.microsoft.com/office/drawing/2014/main" id="{CE917D44-2040-44CD-805F-6BFC4E3624F9}"/>
                    </a:ext>
                  </a:extLst>
                </p:cNvPr>
                <p:cNvSpPr>
                  <a:spLocks/>
                </p:cNvSpPr>
                <p:nvPr/>
              </p:nvSpPr>
              <p:spPr bwMode="auto">
                <a:xfrm>
                  <a:off x="4441" y="1372"/>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3" name="Freeform 935">
                  <a:extLst>
                    <a:ext uri="{FF2B5EF4-FFF2-40B4-BE49-F238E27FC236}">
                      <a16:creationId xmlns:a16="http://schemas.microsoft.com/office/drawing/2014/main" id="{1D593846-524A-4484-A888-454B693218D9}"/>
                    </a:ext>
                  </a:extLst>
                </p:cNvPr>
                <p:cNvSpPr>
                  <a:spLocks/>
                </p:cNvSpPr>
                <p:nvPr/>
              </p:nvSpPr>
              <p:spPr bwMode="auto">
                <a:xfrm>
                  <a:off x="4346" y="1372"/>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4" name="Freeform 936">
                  <a:extLst>
                    <a:ext uri="{FF2B5EF4-FFF2-40B4-BE49-F238E27FC236}">
                      <a16:creationId xmlns:a16="http://schemas.microsoft.com/office/drawing/2014/main" id="{D89DE1A9-D356-4AD7-8813-D34087E896FF}"/>
                    </a:ext>
                  </a:extLst>
                </p:cNvPr>
                <p:cNvSpPr>
                  <a:spLocks/>
                </p:cNvSpPr>
                <p:nvPr/>
              </p:nvSpPr>
              <p:spPr bwMode="auto">
                <a:xfrm>
                  <a:off x="4441" y="1279"/>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5" name="Oval 937">
                  <a:extLst>
                    <a:ext uri="{FF2B5EF4-FFF2-40B4-BE49-F238E27FC236}">
                      <a16:creationId xmlns:a16="http://schemas.microsoft.com/office/drawing/2014/main" id="{B51C9AE6-5ED4-4014-A96B-AF6BD247F647}"/>
                    </a:ext>
                  </a:extLst>
                </p:cNvPr>
                <p:cNvSpPr>
                  <a:spLocks noChangeArrowheads="1"/>
                </p:cNvSpPr>
                <p:nvPr/>
              </p:nvSpPr>
              <p:spPr bwMode="auto">
                <a:xfrm>
                  <a:off x="4346"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6" name="Oval 938">
                  <a:extLst>
                    <a:ext uri="{FF2B5EF4-FFF2-40B4-BE49-F238E27FC236}">
                      <a16:creationId xmlns:a16="http://schemas.microsoft.com/office/drawing/2014/main" id="{3B85D1BC-E064-49B6-ACFA-74C7CB96C4F5}"/>
                    </a:ext>
                  </a:extLst>
                </p:cNvPr>
                <p:cNvSpPr>
                  <a:spLocks noChangeArrowheads="1"/>
                </p:cNvSpPr>
                <p:nvPr/>
              </p:nvSpPr>
              <p:spPr bwMode="auto">
                <a:xfrm>
                  <a:off x="4299"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7" name="Oval 939">
                  <a:extLst>
                    <a:ext uri="{FF2B5EF4-FFF2-40B4-BE49-F238E27FC236}">
                      <a16:creationId xmlns:a16="http://schemas.microsoft.com/office/drawing/2014/main" id="{2278D33E-AE84-4CF9-8AAA-B663D83E9118}"/>
                    </a:ext>
                  </a:extLst>
                </p:cNvPr>
                <p:cNvSpPr>
                  <a:spLocks noChangeArrowheads="1"/>
                </p:cNvSpPr>
                <p:nvPr/>
              </p:nvSpPr>
              <p:spPr bwMode="auto">
                <a:xfrm>
                  <a:off x="4394"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8" name="Oval 940">
                  <a:extLst>
                    <a:ext uri="{FF2B5EF4-FFF2-40B4-BE49-F238E27FC236}">
                      <a16:creationId xmlns:a16="http://schemas.microsoft.com/office/drawing/2014/main" id="{33AAD8F7-32CD-4966-A916-2F32D56A6CC7}"/>
                    </a:ext>
                  </a:extLst>
                </p:cNvPr>
                <p:cNvSpPr>
                  <a:spLocks noChangeArrowheads="1"/>
                </p:cNvSpPr>
                <p:nvPr/>
              </p:nvSpPr>
              <p:spPr bwMode="auto">
                <a:xfrm>
                  <a:off x="4299"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9" name="Oval 941">
                  <a:extLst>
                    <a:ext uri="{FF2B5EF4-FFF2-40B4-BE49-F238E27FC236}">
                      <a16:creationId xmlns:a16="http://schemas.microsoft.com/office/drawing/2014/main" id="{4BFE78DC-DCC8-4500-8342-E30195434706}"/>
                    </a:ext>
                  </a:extLst>
                </p:cNvPr>
                <p:cNvSpPr>
                  <a:spLocks noChangeArrowheads="1"/>
                </p:cNvSpPr>
                <p:nvPr/>
              </p:nvSpPr>
              <p:spPr bwMode="auto">
                <a:xfrm>
                  <a:off x="4394"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0" name="Freeform 942">
                  <a:extLst>
                    <a:ext uri="{FF2B5EF4-FFF2-40B4-BE49-F238E27FC236}">
                      <a16:creationId xmlns:a16="http://schemas.microsoft.com/office/drawing/2014/main" id="{8B604041-022D-44C6-87F8-5A6BA083E68F}"/>
                    </a:ext>
                  </a:extLst>
                </p:cNvPr>
                <p:cNvSpPr>
                  <a:spLocks/>
                </p:cNvSpPr>
                <p:nvPr/>
              </p:nvSpPr>
              <p:spPr bwMode="auto">
                <a:xfrm>
                  <a:off x="4273" y="1372"/>
                  <a:ext cx="19"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1"/>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1" name="Freeform 943">
                  <a:extLst>
                    <a:ext uri="{FF2B5EF4-FFF2-40B4-BE49-F238E27FC236}">
                      <a16:creationId xmlns:a16="http://schemas.microsoft.com/office/drawing/2014/main" id="{52F3EA36-F3B0-4AEF-B0C9-7DB16DFDBCFB}"/>
                    </a:ext>
                  </a:extLst>
                </p:cNvPr>
                <p:cNvSpPr>
                  <a:spLocks/>
                </p:cNvSpPr>
                <p:nvPr/>
              </p:nvSpPr>
              <p:spPr bwMode="auto">
                <a:xfrm>
                  <a:off x="4273" y="1279"/>
                  <a:ext cx="19"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2" name="Freeform 944">
                  <a:extLst>
                    <a:ext uri="{FF2B5EF4-FFF2-40B4-BE49-F238E27FC236}">
                      <a16:creationId xmlns:a16="http://schemas.microsoft.com/office/drawing/2014/main" id="{829D2832-D930-407A-923C-214CF7526745}"/>
                    </a:ext>
                  </a:extLst>
                </p:cNvPr>
                <p:cNvSpPr>
                  <a:spLocks/>
                </p:cNvSpPr>
                <p:nvPr/>
              </p:nvSpPr>
              <p:spPr bwMode="auto">
                <a:xfrm>
                  <a:off x="4441" y="1206"/>
                  <a:ext cx="17" cy="17"/>
                </a:xfrm>
                <a:custGeom>
                  <a:avLst/>
                  <a:gdLst>
                    <a:gd name="T0" fmla="*/ 7 w 7"/>
                    <a:gd name="T1" fmla="*/ 7 h 7"/>
                    <a:gd name="T2" fmla="*/ 7 w 7"/>
                    <a:gd name="T3" fmla="*/ 7 h 7"/>
                    <a:gd name="T4" fmla="*/ 7 w 7"/>
                    <a:gd name="T5" fmla="*/ 0 h 7"/>
                    <a:gd name="T6" fmla="*/ 0 w 7"/>
                    <a:gd name="T7" fmla="*/ 0 h 7"/>
                    <a:gd name="T8" fmla="*/ 0 w 7"/>
                    <a:gd name="T9" fmla="*/ 1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7"/>
                        <a:pt x="7" y="7"/>
                        <a:pt x="7" y="7"/>
                      </a:cubicBezTo>
                      <a:cubicBezTo>
                        <a:pt x="7" y="0"/>
                        <a:pt x="7" y="0"/>
                        <a:pt x="7" y="0"/>
                      </a:cubicBezTo>
                      <a:cubicBezTo>
                        <a:pt x="0" y="0"/>
                        <a:pt x="0" y="0"/>
                        <a:pt x="0" y="0"/>
                      </a:cubicBezTo>
                      <a:cubicBezTo>
                        <a:pt x="0" y="0"/>
                        <a:pt x="0" y="1"/>
                        <a:pt x="0" y="1"/>
                      </a:cubicBezTo>
                      <a:cubicBezTo>
                        <a:pt x="1" y="5"/>
                        <a:pt x="4" y="7"/>
                        <a:pt x="7"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3" name="Freeform 945">
                  <a:extLst>
                    <a:ext uri="{FF2B5EF4-FFF2-40B4-BE49-F238E27FC236}">
                      <a16:creationId xmlns:a16="http://schemas.microsoft.com/office/drawing/2014/main" id="{AB17318A-487F-4D3C-9D26-55D9257F7800}"/>
                    </a:ext>
                  </a:extLst>
                </p:cNvPr>
                <p:cNvSpPr>
                  <a:spLocks/>
                </p:cNvSpPr>
                <p:nvPr/>
              </p:nvSpPr>
              <p:spPr bwMode="auto">
                <a:xfrm>
                  <a:off x="4346"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4" name="Freeform 946">
                  <a:extLst>
                    <a:ext uri="{FF2B5EF4-FFF2-40B4-BE49-F238E27FC236}">
                      <a16:creationId xmlns:a16="http://schemas.microsoft.com/office/drawing/2014/main" id="{7D956672-0DDF-4225-9CF5-E39107D798F1}"/>
                    </a:ext>
                  </a:extLst>
                </p:cNvPr>
                <p:cNvSpPr>
                  <a:spLocks/>
                </p:cNvSpPr>
                <p:nvPr/>
              </p:nvSpPr>
              <p:spPr bwMode="auto">
                <a:xfrm>
                  <a:off x="4273" y="1206"/>
                  <a:ext cx="19" cy="17"/>
                </a:xfrm>
                <a:custGeom>
                  <a:avLst/>
                  <a:gdLst>
                    <a:gd name="T0" fmla="*/ 7 w 8"/>
                    <a:gd name="T1" fmla="*/ 1 h 7"/>
                    <a:gd name="T2" fmla="*/ 8 w 8"/>
                    <a:gd name="T3" fmla="*/ 0 h 7"/>
                    <a:gd name="T4" fmla="*/ 0 w 8"/>
                    <a:gd name="T5" fmla="*/ 0 h 7"/>
                    <a:gd name="T6" fmla="*/ 0 w 8"/>
                    <a:gd name="T7" fmla="*/ 7 h 7"/>
                    <a:gd name="T8" fmla="*/ 1 w 8"/>
                    <a:gd name="T9" fmla="*/ 7 h 7"/>
                    <a:gd name="T10" fmla="*/ 7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7" y="1"/>
                      </a:moveTo>
                      <a:cubicBezTo>
                        <a:pt x="7" y="1"/>
                        <a:pt x="8" y="0"/>
                        <a:pt x="8" y="0"/>
                      </a:cubicBezTo>
                      <a:cubicBezTo>
                        <a:pt x="0" y="0"/>
                        <a:pt x="0" y="0"/>
                        <a:pt x="0" y="0"/>
                      </a:cubicBezTo>
                      <a:cubicBezTo>
                        <a:pt x="0" y="7"/>
                        <a:pt x="0" y="7"/>
                        <a:pt x="0" y="7"/>
                      </a:cubicBezTo>
                      <a:cubicBezTo>
                        <a:pt x="0" y="7"/>
                        <a:pt x="1" y="7"/>
                        <a:pt x="1" y="7"/>
                      </a:cubicBezTo>
                      <a:cubicBezTo>
                        <a:pt x="4" y="7"/>
                        <a:pt x="7" y="4"/>
                        <a:pt x="7"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5" name="Freeform 947">
                  <a:extLst>
                    <a:ext uri="{FF2B5EF4-FFF2-40B4-BE49-F238E27FC236}">
                      <a16:creationId xmlns:a16="http://schemas.microsoft.com/office/drawing/2014/main" id="{90DBB4D2-B422-43DE-BE50-5CA8E9A48900}"/>
                    </a:ext>
                  </a:extLst>
                </p:cNvPr>
                <p:cNvSpPr>
                  <a:spLocks/>
                </p:cNvSpPr>
                <p:nvPr/>
              </p:nvSpPr>
              <p:spPr bwMode="auto">
                <a:xfrm>
                  <a:off x="4441" y="1559"/>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6" name="Freeform 948">
                  <a:extLst>
                    <a:ext uri="{FF2B5EF4-FFF2-40B4-BE49-F238E27FC236}">
                      <a16:creationId xmlns:a16="http://schemas.microsoft.com/office/drawing/2014/main" id="{248C3930-5895-47BF-8B8D-170DDDC757DC}"/>
                    </a:ext>
                  </a:extLst>
                </p:cNvPr>
                <p:cNvSpPr>
                  <a:spLocks/>
                </p:cNvSpPr>
                <p:nvPr/>
              </p:nvSpPr>
              <p:spPr bwMode="auto">
                <a:xfrm>
                  <a:off x="4346" y="1559"/>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5"/>
                        <a:pt x="0" y="8"/>
                      </a:cubicBezTo>
                      <a:cubicBezTo>
                        <a:pt x="16" y="8"/>
                        <a:pt x="16" y="8"/>
                        <a:pt x="16" y="8"/>
                      </a:cubicBezTo>
                      <a:cubicBezTo>
                        <a:pt x="16" y="5"/>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7" name="Freeform 949">
                  <a:extLst>
                    <a:ext uri="{FF2B5EF4-FFF2-40B4-BE49-F238E27FC236}">
                      <a16:creationId xmlns:a16="http://schemas.microsoft.com/office/drawing/2014/main" id="{EDD663AC-5186-45A3-BFE8-3AAF7EC7C123}"/>
                    </a:ext>
                  </a:extLst>
                </p:cNvPr>
                <p:cNvSpPr>
                  <a:spLocks/>
                </p:cNvSpPr>
                <p:nvPr/>
              </p:nvSpPr>
              <p:spPr bwMode="auto">
                <a:xfrm>
                  <a:off x="4441" y="1466"/>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8" name="Oval 950">
                  <a:extLst>
                    <a:ext uri="{FF2B5EF4-FFF2-40B4-BE49-F238E27FC236}">
                      <a16:creationId xmlns:a16="http://schemas.microsoft.com/office/drawing/2014/main" id="{71586D5A-61C9-451E-B4BE-822E7B7BB0C4}"/>
                    </a:ext>
                  </a:extLst>
                </p:cNvPr>
                <p:cNvSpPr>
                  <a:spLocks noChangeArrowheads="1"/>
                </p:cNvSpPr>
                <p:nvPr/>
              </p:nvSpPr>
              <p:spPr bwMode="auto">
                <a:xfrm>
                  <a:off x="4346"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9" name="Oval 951">
                  <a:extLst>
                    <a:ext uri="{FF2B5EF4-FFF2-40B4-BE49-F238E27FC236}">
                      <a16:creationId xmlns:a16="http://schemas.microsoft.com/office/drawing/2014/main" id="{16854C3E-8D45-42FE-A543-29956949D21B}"/>
                    </a:ext>
                  </a:extLst>
                </p:cNvPr>
                <p:cNvSpPr>
                  <a:spLocks noChangeArrowheads="1"/>
                </p:cNvSpPr>
                <p:nvPr/>
              </p:nvSpPr>
              <p:spPr bwMode="auto">
                <a:xfrm>
                  <a:off x="4299"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0" name="Oval 952">
                  <a:extLst>
                    <a:ext uri="{FF2B5EF4-FFF2-40B4-BE49-F238E27FC236}">
                      <a16:creationId xmlns:a16="http://schemas.microsoft.com/office/drawing/2014/main" id="{98A23E42-7845-4ADA-B139-C7A6CD580CFC}"/>
                    </a:ext>
                  </a:extLst>
                </p:cNvPr>
                <p:cNvSpPr>
                  <a:spLocks noChangeArrowheads="1"/>
                </p:cNvSpPr>
                <p:nvPr/>
              </p:nvSpPr>
              <p:spPr bwMode="auto">
                <a:xfrm>
                  <a:off x="4394"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1" name="Oval 953">
                  <a:extLst>
                    <a:ext uri="{FF2B5EF4-FFF2-40B4-BE49-F238E27FC236}">
                      <a16:creationId xmlns:a16="http://schemas.microsoft.com/office/drawing/2014/main" id="{5EEB1277-89D5-45C0-882C-E53B97D46D2B}"/>
                    </a:ext>
                  </a:extLst>
                </p:cNvPr>
                <p:cNvSpPr>
                  <a:spLocks noChangeArrowheads="1"/>
                </p:cNvSpPr>
                <p:nvPr/>
              </p:nvSpPr>
              <p:spPr bwMode="auto">
                <a:xfrm>
                  <a:off x="4299"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2" name="Oval 954">
                  <a:extLst>
                    <a:ext uri="{FF2B5EF4-FFF2-40B4-BE49-F238E27FC236}">
                      <a16:creationId xmlns:a16="http://schemas.microsoft.com/office/drawing/2014/main" id="{A86721F0-7E0B-469A-85A1-EFEF6A03B5A9}"/>
                    </a:ext>
                  </a:extLst>
                </p:cNvPr>
                <p:cNvSpPr>
                  <a:spLocks noChangeArrowheads="1"/>
                </p:cNvSpPr>
                <p:nvPr/>
              </p:nvSpPr>
              <p:spPr bwMode="auto">
                <a:xfrm>
                  <a:off x="4394"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3" name="Freeform 955">
                  <a:extLst>
                    <a:ext uri="{FF2B5EF4-FFF2-40B4-BE49-F238E27FC236}">
                      <a16:creationId xmlns:a16="http://schemas.microsoft.com/office/drawing/2014/main" id="{3DC5B8F1-FB75-41E2-9635-90BDF643FF1B}"/>
                    </a:ext>
                  </a:extLst>
                </p:cNvPr>
                <p:cNvSpPr>
                  <a:spLocks/>
                </p:cNvSpPr>
                <p:nvPr/>
              </p:nvSpPr>
              <p:spPr bwMode="auto">
                <a:xfrm>
                  <a:off x="4273" y="1559"/>
                  <a:ext cx="19" cy="19"/>
                </a:xfrm>
                <a:custGeom>
                  <a:avLst/>
                  <a:gdLst>
                    <a:gd name="T0" fmla="*/ 0 w 8"/>
                    <a:gd name="T1" fmla="*/ 8 h 8"/>
                    <a:gd name="T2" fmla="*/ 8 w 8"/>
                    <a:gd name="T3" fmla="*/ 8 h 8"/>
                    <a:gd name="T4" fmla="*/ 4 w 8"/>
                    <a:gd name="T5" fmla="*/ 2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6" y="3"/>
                        <a:pt x="4" y="2"/>
                      </a:cubicBezTo>
                      <a:cubicBezTo>
                        <a:pt x="3" y="1"/>
                        <a:pt x="2"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4" name="Freeform 956">
                  <a:extLst>
                    <a:ext uri="{FF2B5EF4-FFF2-40B4-BE49-F238E27FC236}">
                      <a16:creationId xmlns:a16="http://schemas.microsoft.com/office/drawing/2014/main" id="{11CD0755-C41A-4B09-86FE-FDF59E46FD56}"/>
                    </a:ext>
                  </a:extLst>
                </p:cNvPr>
                <p:cNvSpPr>
                  <a:spLocks/>
                </p:cNvSpPr>
                <p:nvPr/>
              </p:nvSpPr>
              <p:spPr bwMode="auto">
                <a:xfrm>
                  <a:off x="4273" y="1466"/>
                  <a:ext cx="19" cy="38"/>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5" name="Freeform 957">
                  <a:extLst>
                    <a:ext uri="{FF2B5EF4-FFF2-40B4-BE49-F238E27FC236}">
                      <a16:creationId xmlns:a16="http://schemas.microsoft.com/office/drawing/2014/main" id="{55416B90-748A-4909-87FC-3B9120765165}"/>
                    </a:ext>
                  </a:extLst>
                </p:cNvPr>
                <p:cNvSpPr>
                  <a:spLocks/>
                </p:cNvSpPr>
                <p:nvPr/>
              </p:nvSpPr>
              <p:spPr bwMode="auto">
                <a:xfrm>
                  <a:off x="4441" y="1391"/>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6" name="Freeform 958">
                  <a:extLst>
                    <a:ext uri="{FF2B5EF4-FFF2-40B4-BE49-F238E27FC236}">
                      <a16:creationId xmlns:a16="http://schemas.microsoft.com/office/drawing/2014/main" id="{E5562E1C-BADB-4F90-B8B9-F245B86AEDD6}"/>
                    </a:ext>
                  </a:extLst>
                </p:cNvPr>
                <p:cNvSpPr>
                  <a:spLocks/>
                </p:cNvSpPr>
                <p:nvPr/>
              </p:nvSpPr>
              <p:spPr bwMode="auto">
                <a:xfrm>
                  <a:off x="4346" y="1391"/>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7" name="Freeform 959">
                  <a:extLst>
                    <a:ext uri="{FF2B5EF4-FFF2-40B4-BE49-F238E27FC236}">
                      <a16:creationId xmlns:a16="http://schemas.microsoft.com/office/drawing/2014/main" id="{D62F3587-AFF8-4D6D-8F53-61C23A19064D}"/>
                    </a:ext>
                  </a:extLst>
                </p:cNvPr>
                <p:cNvSpPr>
                  <a:spLocks/>
                </p:cNvSpPr>
                <p:nvPr/>
              </p:nvSpPr>
              <p:spPr bwMode="auto">
                <a:xfrm>
                  <a:off x="4273" y="1391"/>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8" name="Freeform 960">
                  <a:extLst>
                    <a:ext uri="{FF2B5EF4-FFF2-40B4-BE49-F238E27FC236}">
                      <a16:creationId xmlns:a16="http://schemas.microsoft.com/office/drawing/2014/main" id="{FEE9B8F1-18B1-4BED-902C-6FA9C718C479}"/>
                    </a:ext>
                  </a:extLst>
                </p:cNvPr>
                <p:cNvSpPr>
                  <a:spLocks/>
                </p:cNvSpPr>
                <p:nvPr/>
              </p:nvSpPr>
              <p:spPr bwMode="auto">
                <a:xfrm>
                  <a:off x="4441" y="1746"/>
                  <a:ext cx="17"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4"/>
                      </a:cubicBezTo>
                      <a:cubicBezTo>
                        <a:pt x="0" y="5"/>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9" name="Freeform 961">
                  <a:extLst>
                    <a:ext uri="{FF2B5EF4-FFF2-40B4-BE49-F238E27FC236}">
                      <a16:creationId xmlns:a16="http://schemas.microsoft.com/office/drawing/2014/main" id="{9122EC1A-DB79-42DD-9639-AE2E53C3635F}"/>
                    </a:ext>
                  </a:extLst>
                </p:cNvPr>
                <p:cNvSpPr>
                  <a:spLocks/>
                </p:cNvSpPr>
                <p:nvPr/>
              </p:nvSpPr>
              <p:spPr bwMode="auto">
                <a:xfrm>
                  <a:off x="4346"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2" y="4"/>
                      </a:cubicBezTo>
                      <a:cubicBezTo>
                        <a:pt x="1" y="5"/>
                        <a:pt x="0" y="6"/>
                        <a:pt x="0" y="8"/>
                      </a:cubicBezTo>
                      <a:cubicBezTo>
                        <a:pt x="16" y="8"/>
                        <a:pt x="16" y="8"/>
                        <a:pt x="16" y="8"/>
                      </a:cubicBezTo>
                      <a:cubicBezTo>
                        <a:pt x="16" y="6"/>
                        <a:pt x="15"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0" name="Freeform 962">
                  <a:extLst>
                    <a:ext uri="{FF2B5EF4-FFF2-40B4-BE49-F238E27FC236}">
                      <a16:creationId xmlns:a16="http://schemas.microsoft.com/office/drawing/2014/main" id="{0BD5C456-73E2-4EE3-8652-26A48CF0B970}"/>
                    </a:ext>
                  </a:extLst>
                </p:cNvPr>
                <p:cNvSpPr>
                  <a:spLocks/>
                </p:cNvSpPr>
                <p:nvPr/>
              </p:nvSpPr>
              <p:spPr bwMode="auto">
                <a:xfrm>
                  <a:off x="4441" y="1653"/>
                  <a:ext cx="17" cy="36"/>
                </a:xfrm>
                <a:custGeom>
                  <a:avLst/>
                  <a:gdLst>
                    <a:gd name="T0" fmla="*/ 7 w 7"/>
                    <a:gd name="T1" fmla="*/ 0 h 15"/>
                    <a:gd name="T2" fmla="*/ 0 w 7"/>
                    <a:gd name="T3" fmla="*/ 8 h 15"/>
                    <a:gd name="T4" fmla="*/ 7 w 7"/>
                    <a:gd name="T5" fmla="*/ 15 h 15"/>
                    <a:gd name="T6" fmla="*/ 7 w 7"/>
                    <a:gd name="T7" fmla="*/ 15 h 15"/>
                    <a:gd name="T8" fmla="*/ 7 w 7"/>
                    <a:gd name="T9" fmla="*/ 0 h 15"/>
                  </a:gdLst>
                  <a:ahLst/>
                  <a:cxnLst>
                    <a:cxn ang="0">
                      <a:pos x="T0" y="T1"/>
                    </a:cxn>
                    <a:cxn ang="0">
                      <a:pos x="T2" y="T3"/>
                    </a:cxn>
                    <a:cxn ang="0">
                      <a:pos x="T4" y="T5"/>
                    </a:cxn>
                    <a:cxn ang="0">
                      <a:pos x="T6" y="T7"/>
                    </a:cxn>
                    <a:cxn ang="0">
                      <a:pos x="T8" y="T9"/>
                    </a:cxn>
                  </a:cxnLst>
                  <a:rect l="0" t="0" r="r" b="b"/>
                  <a:pathLst>
                    <a:path w="7" h="15">
                      <a:moveTo>
                        <a:pt x="7" y="0"/>
                      </a:moveTo>
                      <a:cubicBezTo>
                        <a:pt x="3" y="0"/>
                        <a:pt x="0" y="3"/>
                        <a:pt x="0" y="8"/>
                      </a:cubicBezTo>
                      <a:cubicBezTo>
                        <a:pt x="0" y="12"/>
                        <a:pt x="3" y="15"/>
                        <a:pt x="7" y="15"/>
                      </a:cubicBezTo>
                      <a:cubicBezTo>
                        <a:pt x="7" y="15"/>
                        <a:pt x="7" y="15"/>
                        <a:pt x="7" y="15"/>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1" name="Oval 963">
                  <a:extLst>
                    <a:ext uri="{FF2B5EF4-FFF2-40B4-BE49-F238E27FC236}">
                      <a16:creationId xmlns:a16="http://schemas.microsoft.com/office/drawing/2014/main" id="{55E8DD16-B7FE-422B-82B6-7416A691F005}"/>
                    </a:ext>
                  </a:extLst>
                </p:cNvPr>
                <p:cNvSpPr>
                  <a:spLocks noChangeArrowheads="1"/>
                </p:cNvSpPr>
                <p:nvPr/>
              </p:nvSpPr>
              <p:spPr bwMode="auto">
                <a:xfrm>
                  <a:off x="4346"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2" name="Oval 964">
                  <a:extLst>
                    <a:ext uri="{FF2B5EF4-FFF2-40B4-BE49-F238E27FC236}">
                      <a16:creationId xmlns:a16="http://schemas.microsoft.com/office/drawing/2014/main" id="{2D3D9F7F-551F-47CE-B4D1-62E53C6B20A7}"/>
                    </a:ext>
                  </a:extLst>
                </p:cNvPr>
                <p:cNvSpPr>
                  <a:spLocks noChangeArrowheads="1"/>
                </p:cNvSpPr>
                <p:nvPr/>
              </p:nvSpPr>
              <p:spPr bwMode="auto">
                <a:xfrm>
                  <a:off x="4299"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3" name="Oval 965">
                  <a:extLst>
                    <a:ext uri="{FF2B5EF4-FFF2-40B4-BE49-F238E27FC236}">
                      <a16:creationId xmlns:a16="http://schemas.microsoft.com/office/drawing/2014/main" id="{F79F202F-D063-4ADB-A4D8-9646985A6546}"/>
                    </a:ext>
                  </a:extLst>
                </p:cNvPr>
                <p:cNvSpPr>
                  <a:spLocks noChangeArrowheads="1"/>
                </p:cNvSpPr>
                <p:nvPr/>
              </p:nvSpPr>
              <p:spPr bwMode="auto">
                <a:xfrm>
                  <a:off x="4394"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4" name="Oval 966">
                  <a:extLst>
                    <a:ext uri="{FF2B5EF4-FFF2-40B4-BE49-F238E27FC236}">
                      <a16:creationId xmlns:a16="http://schemas.microsoft.com/office/drawing/2014/main" id="{1AD32801-CF6D-4671-B55D-D79F440B8386}"/>
                    </a:ext>
                  </a:extLst>
                </p:cNvPr>
                <p:cNvSpPr>
                  <a:spLocks noChangeArrowheads="1"/>
                </p:cNvSpPr>
                <p:nvPr/>
              </p:nvSpPr>
              <p:spPr bwMode="auto">
                <a:xfrm>
                  <a:off x="4299"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5" name="Oval 967">
                  <a:extLst>
                    <a:ext uri="{FF2B5EF4-FFF2-40B4-BE49-F238E27FC236}">
                      <a16:creationId xmlns:a16="http://schemas.microsoft.com/office/drawing/2014/main" id="{85D4E8FF-EDA7-4BB9-A5EB-124F6041EFCF}"/>
                    </a:ext>
                  </a:extLst>
                </p:cNvPr>
                <p:cNvSpPr>
                  <a:spLocks noChangeArrowheads="1"/>
                </p:cNvSpPr>
                <p:nvPr/>
              </p:nvSpPr>
              <p:spPr bwMode="auto">
                <a:xfrm>
                  <a:off x="4394"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6" name="Freeform 968">
                  <a:extLst>
                    <a:ext uri="{FF2B5EF4-FFF2-40B4-BE49-F238E27FC236}">
                      <a16:creationId xmlns:a16="http://schemas.microsoft.com/office/drawing/2014/main" id="{2E2EEC47-364B-4A8C-AE5B-9046C137CF97}"/>
                    </a:ext>
                  </a:extLst>
                </p:cNvPr>
                <p:cNvSpPr>
                  <a:spLocks/>
                </p:cNvSpPr>
                <p:nvPr/>
              </p:nvSpPr>
              <p:spPr bwMode="auto">
                <a:xfrm>
                  <a:off x="4273" y="1746"/>
                  <a:ext cx="19"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7" name="Freeform 969">
                  <a:extLst>
                    <a:ext uri="{FF2B5EF4-FFF2-40B4-BE49-F238E27FC236}">
                      <a16:creationId xmlns:a16="http://schemas.microsoft.com/office/drawing/2014/main" id="{EA1B628C-2996-447D-83B7-B6E09F642C27}"/>
                    </a:ext>
                  </a:extLst>
                </p:cNvPr>
                <p:cNvSpPr>
                  <a:spLocks/>
                </p:cNvSpPr>
                <p:nvPr/>
              </p:nvSpPr>
              <p:spPr bwMode="auto">
                <a:xfrm>
                  <a:off x="4273" y="1653"/>
                  <a:ext cx="19" cy="36"/>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8" name="Freeform 970">
                  <a:extLst>
                    <a:ext uri="{FF2B5EF4-FFF2-40B4-BE49-F238E27FC236}">
                      <a16:creationId xmlns:a16="http://schemas.microsoft.com/office/drawing/2014/main" id="{293C8FC4-2592-4824-A5B0-724A6A90F542}"/>
                    </a:ext>
                  </a:extLst>
                </p:cNvPr>
                <p:cNvSpPr>
                  <a:spLocks/>
                </p:cNvSpPr>
                <p:nvPr/>
              </p:nvSpPr>
              <p:spPr bwMode="auto">
                <a:xfrm>
                  <a:off x="4441" y="1578"/>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6"/>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9" name="Freeform 971">
                  <a:extLst>
                    <a:ext uri="{FF2B5EF4-FFF2-40B4-BE49-F238E27FC236}">
                      <a16:creationId xmlns:a16="http://schemas.microsoft.com/office/drawing/2014/main" id="{8F46F5A9-82EE-4C08-AD92-7796FEF2A753}"/>
                    </a:ext>
                  </a:extLst>
                </p:cNvPr>
                <p:cNvSpPr>
                  <a:spLocks/>
                </p:cNvSpPr>
                <p:nvPr/>
              </p:nvSpPr>
              <p:spPr bwMode="auto">
                <a:xfrm>
                  <a:off x="4346" y="1578"/>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6"/>
                        <a:pt x="4" y="7"/>
                      </a:cubicBezTo>
                      <a:cubicBezTo>
                        <a:pt x="5" y="7"/>
                        <a:pt x="5" y="8"/>
                        <a:pt x="6" y="8"/>
                      </a:cubicBezTo>
                      <a:cubicBezTo>
                        <a:pt x="7" y="8"/>
                        <a:pt x="8" y="8"/>
                        <a:pt x="8" y="8"/>
                      </a:cubicBezTo>
                      <a:cubicBezTo>
                        <a:pt x="9" y="8"/>
                        <a:pt x="9" y="8"/>
                        <a:pt x="10" y="8"/>
                      </a:cubicBezTo>
                      <a:cubicBezTo>
                        <a:pt x="11" y="8"/>
                        <a:pt x="12" y="7"/>
                        <a:pt x="12" y="7"/>
                      </a:cubicBezTo>
                      <a:cubicBezTo>
                        <a:pt x="13" y="6"/>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0" name="Freeform 972">
                  <a:extLst>
                    <a:ext uri="{FF2B5EF4-FFF2-40B4-BE49-F238E27FC236}">
                      <a16:creationId xmlns:a16="http://schemas.microsoft.com/office/drawing/2014/main" id="{03FFC8F5-E9F5-4628-A61E-321B3A4410F0}"/>
                    </a:ext>
                  </a:extLst>
                </p:cNvPr>
                <p:cNvSpPr>
                  <a:spLocks/>
                </p:cNvSpPr>
                <p:nvPr/>
              </p:nvSpPr>
              <p:spPr bwMode="auto">
                <a:xfrm>
                  <a:off x="4273" y="1578"/>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6"/>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1" name="Freeform 973">
                  <a:extLst>
                    <a:ext uri="{FF2B5EF4-FFF2-40B4-BE49-F238E27FC236}">
                      <a16:creationId xmlns:a16="http://schemas.microsoft.com/office/drawing/2014/main" id="{66A0EFC7-20FD-4385-811F-7C70270322CA}"/>
                    </a:ext>
                  </a:extLst>
                </p:cNvPr>
                <p:cNvSpPr>
                  <a:spLocks/>
                </p:cNvSpPr>
                <p:nvPr/>
              </p:nvSpPr>
              <p:spPr bwMode="auto">
                <a:xfrm>
                  <a:off x="4441" y="1933"/>
                  <a:ext cx="17"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0"/>
                        <a:pt x="3" y="1"/>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2" name="Freeform 974">
                  <a:extLst>
                    <a:ext uri="{FF2B5EF4-FFF2-40B4-BE49-F238E27FC236}">
                      <a16:creationId xmlns:a16="http://schemas.microsoft.com/office/drawing/2014/main" id="{A5956055-DA76-4262-B730-5507027BAD30}"/>
                    </a:ext>
                  </a:extLst>
                </p:cNvPr>
                <p:cNvSpPr>
                  <a:spLocks/>
                </p:cNvSpPr>
                <p:nvPr/>
              </p:nvSpPr>
              <p:spPr bwMode="auto">
                <a:xfrm>
                  <a:off x="4346" y="1933"/>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4" y="1"/>
                      </a:cubicBezTo>
                      <a:cubicBezTo>
                        <a:pt x="2" y="3"/>
                        <a:pt x="0" y="5"/>
                        <a:pt x="0" y="8"/>
                      </a:cubicBezTo>
                      <a:cubicBezTo>
                        <a:pt x="16" y="8"/>
                        <a:pt x="16" y="8"/>
                        <a:pt x="16" y="8"/>
                      </a:cubicBezTo>
                      <a:cubicBezTo>
                        <a:pt x="16" y="5"/>
                        <a:pt x="15"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3" name="Freeform 975">
                  <a:extLst>
                    <a:ext uri="{FF2B5EF4-FFF2-40B4-BE49-F238E27FC236}">
                      <a16:creationId xmlns:a16="http://schemas.microsoft.com/office/drawing/2014/main" id="{EE9688E0-3A8C-450C-9880-4220BB9CA8E4}"/>
                    </a:ext>
                  </a:extLst>
                </p:cNvPr>
                <p:cNvSpPr>
                  <a:spLocks/>
                </p:cNvSpPr>
                <p:nvPr/>
              </p:nvSpPr>
              <p:spPr bwMode="auto">
                <a:xfrm>
                  <a:off x="4441" y="1840"/>
                  <a:ext cx="17" cy="36"/>
                </a:xfrm>
                <a:custGeom>
                  <a:avLst/>
                  <a:gdLst>
                    <a:gd name="T0" fmla="*/ 0 w 7"/>
                    <a:gd name="T1" fmla="*/ 7 h 15"/>
                    <a:gd name="T2" fmla="*/ 7 w 7"/>
                    <a:gd name="T3" fmla="*/ 15 h 15"/>
                    <a:gd name="T4" fmla="*/ 7 w 7"/>
                    <a:gd name="T5" fmla="*/ 15 h 15"/>
                    <a:gd name="T6" fmla="*/ 7 w 7"/>
                    <a:gd name="T7" fmla="*/ 0 h 15"/>
                    <a:gd name="T8" fmla="*/ 7 w 7"/>
                    <a:gd name="T9" fmla="*/ 0 h 15"/>
                    <a:gd name="T10" fmla="*/ 0 w 7"/>
                    <a:gd name="T11" fmla="*/ 7 h 15"/>
                  </a:gdLst>
                  <a:ahLst/>
                  <a:cxnLst>
                    <a:cxn ang="0">
                      <a:pos x="T0" y="T1"/>
                    </a:cxn>
                    <a:cxn ang="0">
                      <a:pos x="T2" y="T3"/>
                    </a:cxn>
                    <a:cxn ang="0">
                      <a:pos x="T4" y="T5"/>
                    </a:cxn>
                    <a:cxn ang="0">
                      <a:pos x="T6" y="T7"/>
                    </a:cxn>
                    <a:cxn ang="0">
                      <a:pos x="T8" y="T9"/>
                    </a:cxn>
                    <a:cxn ang="0">
                      <a:pos x="T10" y="T11"/>
                    </a:cxn>
                  </a:cxnLst>
                  <a:rect l="0" t="0" r="r" b="b"/>
                  <a:pathLst>
                    <a:path w="7" h="15">
                      <a:moveTo>
                        <a:pt x="0" y="7"/>
                      </a:moveTo>
                      <a:cubicBezTo>
                        <a:pt x="0" y="12"/>
                        <a:pt x="3" y="15"/>
                        <a:pt x="7" y="15"/>
                      </a:cubicBezTo>
                      <a:cubicBezTo>
                        <a:pt x="7" y="15"/>
                        <a:pt x="7" y="15"/>
                        <a:pt x="7" y="15"/>
                      </a:cubicBezTo>
                      <a:cubicBezTo>
                        <a:pt x="7" y="0"/>
                        <a:pt x="7" y="0"/>
                        <a:pt x="7" y="0"/>
                      </a:cubicBezTo>
                      <a:cubicBezTo>
                        <a:pt x="7" y="0"/>
                        <a:pt x="7" y="0"/>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4" name="Oval 976">
                  <a:extLst>
                    <a:ext uri="{FF2B5EF4-FFF2-40B4-BE49-F238E27FC236}">
                      <a16:creationId xmlns:a16="http://schemas.microsoft.com/office/drawing/2014/main" id="{EAE07696-97FB-4A76-B921-2D32FEAE7845}"/>
                    </a:ext>
                  </a:extLst>
                </p:cNvPr>
                <p:cNvSpPr>
                  <a:spLocks noChangeArrowheads="1"/>
                </p:cNvSpPr>
                <p:nvPr/>
              </p:nvSpPr>
              <p:spPr bwMode="auto">
                <a:xfrm>
                  <a:off x="4346"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5" name="Oval 977">
                  <a:extLst>
                    <a:ext uri="{FF2B5EF4-FFF2-40B4-BE49-F238E27FC236}">
                      <a16:creationId xmlns:a16="http://schemas.microsoft.com/office/drawing/2014/main" id="{0F1077F0-4668-4E9A-A1C6-20C4E8A371E9}"/>
                    </a:ext>
                  </a:extLst>
                </p:cNvPr>
                <p:cNvSpPr>
                  <a:spLocks noChangeArrowheads="1"/>
                </p:cNvSpPr>
                <p:nvPr/>
              </p:nvSpPr>
              <p:spPr bwMode="auto">
                <a:xfrm>
                  <a:off x="4299"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6" name="Oval 978">
                  <a:extLst>
                    <a:ext uri="{FF2B5EF4-FFF2-40B4-BE49-F238E27FC236}">
                      <a16:creationId xmlns:a16="http://schemas.microsoft.com/office/drawing/2014/main" id="{87D61FEC-D9D3-4BD9-975E-4276C6993A94}"/>
                    </a:ext>
                  </a:extLst>
                </p:cNvPr>
                <p:cNvSpPr>
                  <a:spLocks noChangeArrowheads="1"/>
                </p:cNvSpPr>
                <p:nvPr/>
              </p:nvSpPr>
              <p:spPr bwMode="auto">
                <a:xfrm>
                  <a:off x="4394"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7" name="Oval 979">
                  <a:extLst>
                    <a:ext uri="{FF2B5EF4-FFF2-40B4-BE49-F238E27FC236}">
                      <a16:creationId xmlns:a16="http://schemas.microsoft.com/office/drawing/2014/main" id="{4FC156E7-5B5C-4F25-97D4-E1F548F9CD6B}"/>
                    </a:ext>
                  </a:extLst>
                </p:cNvPr>
                <p:cNvSpPr>
                  <a:spLocks noChangeArrowheads="1"/>
                </p:cNvSpPr>
                <p:nvPr/>
              </p:nvSpPr>
              <p:spPr bwMode="auto">
                <a:xfrm>
                  <a:off x="4299"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8" name="Oval 980">
                  <a:extLst>
                    <a:ext uri="{FF2B5EF4-FFF2-40B4-BE49-F238E27FC236}">
                      <a16:creationId xmlns:a16="http://schemas.microsoft.com/office/drawing/2014/main" id="{6E6606F7-CBFA-49DE-9B24-7D3196DB3055}"/>
                    </a:ext>
                  </a:extLst>
                </p:cNvPr>
                <p:cNvSpPr>
                  <a:spLocks noChangeArrowheads="1"/>
                </p:cNvSpPr>
                <p:nvPr/>
              </p:nvSpPr>
              <p:spPr bwMode="auto">
                <a:xfrm>
                  <a:off x="4394"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9" name="Freeform 981">
                  <a:extLst>
                    <a:ext uri="{FF2B5EF4-FFF2-40B4-BE49-F238E27FC236}">
                      <a16:creationId xmlns:a16="http://schemas.microsoft.com/office/drawing/2014/main" id="{76792ABC-1FEC-4CEF-B15C-2ADEA90F7BCA}"/>
                    </a:ext>
                  </a:extLst>
                </p:cNvPr>
                <p:cNvSpPr>
                  <a:spLocks/>
                </p:cNvSpPr>
                <p:nvPr/>
              </p:nvSpPr>
              <p:spPr bwMode="auto">
                <a:xfrm>
                  <a:off x="4273" y="1933"/>
                  <a:ext cx="19"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4"/>
                        <a:pt x="3" y="6"/>
                        <a:pt x="5" y="8"/>
                      </a:cubicBezTo>
                      <a:cubicBezTo>
                        <a:pt x="8" y="8"/>
                        <a:pt x="8" y="8"/>
                        <a:pt x="8" y="8"/>
                      </a:cubicBezTo>
                      <a:cubicBezTo>
                        <a:pt x="8" y="5"/>
                        <a:pt x="6" y="3"/>
                        <a:pt x="4"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0" name="Freeform 982">
                  <a:extLst>
                    <a:ext uri="{FF2B5EF4-FFF2-40B4-BE49-F238E27FC236}">
                      <a16:creationId xmlns:a16="http://schemas.microsoft.com/office/drawing/2014/main" id="{40B23926-134A-4A59-AB20-A9AD99AD3A6E}"/>
                    </a:ext>
                  </a:extLst>
                </p:cNvPr>
                <p:cNvSpPr>
                  <a:spLocks/>
                </p:cNvSpPr>
                <p:nvPr/>
              </p:nvSpPr>
              <p:spPr bwMode="auto">
                <a:xfrm>
                  <a:off x="4273" y="1840"/>
                  <a:ext cx="19" cy="36"/>
                </a:xfrm>
                <a:custGeom>
                  <a:avLst/>
                  <a:gdLst>
                    <a:gd name="T0" fmla="*/ 8 w 8"/>
                    <a:gd name="T1" fmla="*/ 7 h 15"/>
                    <a:gd name="T2" fmla="*/ 1 w 8"/>
                    <a:gd name="T3" fmla="*/ 0 h 15"/>
                    <a:gd name="T4" fmla="*/ 0 w 8"/>
                    <a:gd name="T5" fmla="*/ 0 h 15"/>
                    <a:gd name="T6" fmla="*/ 0 w 8"/>
                    <a:gd name="T7" fmla="*/ 15 h 15"/>
                    <a:gd name="T8" fmla="*/ 1 w 8"/>
                    <a:gd name="T9" fmla="*/ 15 h 15"/>
                    <a:gd name="T10" fmla="*/ 8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8" y="7"/>
                      </a:moveTo>
                      <a:cubicBezTo>
                        <a:pt x="8" y="4"/>
                        <a:pt x="5" y="0"/>
                        <a:pt x="1" y="0"/>
                      </a:cubicBezTo>
                      <a:cubicBezTo>
                        <a:pt x="1" y="0"/>
                        <a:pt x="0" y="0"/>
                        <a:pt x="0" y="0"/>
                      </a:cubicBezTo>
                      <a:cubicBezTo>
                        <a:pt x="0" y="15"/>
                        <a:pt x="0" y="15"/>
                        <a:pt x="0" y="15"/>
                      </a:cubicBezTo>
                      <a:cubicBezTo>
                        <a:pt x="0" y="15"/>
                        <a:pt x="1" y="15"/>
                        <a:pt x="1" y="15"/>
                      </a:cubicBezTo>
                      <a:cubicBezTo>
                        <a:pt x="5" y="14"/>
                        <a:pt x="8" y="11"/>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1" name="Freeform 983">
                  <a:extLst>
                    <a:ext uri="{FF2B5EF4-FFF2-40B4-BE49-F238E27FC236}">
                      <a16:creationId xmlns:a16="http://schemas.microsoft.com/office/drawing/2014/main" id="{FF4BF58C-225C-4ADF-8A47-A13CD329C9E1}"/>
                    </a:ext>
                  </a:extLst>
                </p:cNvPr>
                <p:cNvSpPr>
                  <a:spLocks/>
                </p:cNvSpPr>
                <p:nvPr/>
              </p:nvSpPr>
              <p:spPr bwMode="auto">
                <a:xfrm>
                  <a:off x="4441" y="1765"/>
                  <a:ext cx="17"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1" y="5"/>
                        <a:pt x="4" y="8"/>
                        <a:pt x="7"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2" name="Freeform 984">
                  <a:extLst>
                    <a:ext uri="{FF2B5EF4-FFF2-40B4-BE49-F238E27FC236}">
                      <a16:creationId xmlns:a16="http://schemas.microsoft.com/office/drawing/2014/main" id="{B68F5FB6-8563-446B-BE6C-C03E934915C1}"/>
                    </a:ext>
                  </a:extLst>
                </p:cNvPr>
                <p:cNvSpPr>
                  <a:spLocks/>
                </p:cNvSpPr>
                <p:nvPr/>
              </p:nvSpPr>
              <p:spPr bwMode="auto">
                <a:xfrm>
                  <a:off x="4346"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3" name="Freeform 985">
                  <a:extLst>
                    <a:ext uri="{FF2B5EF4-FFF2-40B4-BE49-F238E27FC236}">
                      <a16:creationId xmlns:a16="http://schemas.microsoft.com/office/drawing/2014/main" id="{F5C7F62B-BAB0-4362-9B51-97C1663FE967}"/>
                    </a:ext>
                  </a:extLst>
                </p:cNvPr>
                <p:cNvSpPr>
                  <a:spLocks/>
                </p:cNvSpPr>
                <p:nvPr/>
              </p:nvSpPr>
              <p:spPr bwMode="auto">
                <a:xfrm>
                  <a:off x="4273" y="1765"/>
                  <a:ext cx="19"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4" name="Freeform 986">
                  <a:extLst>
                    <a:ext uri="{FF2B5EF4-FFF2-40B4-BE49-F238E27FC236}">
                      <a16:creationId xmlns:a16="http://schemas.microsoft.com/office/drawing/2014/main" id="{174C3361-1254-4093-9F1C-52E45F044D27}"/>
                    </a:ext>
                  </a:extLst>
                </p:cNvPr>
                <p:cNvSpPr>
                  <a:spLocks/>
                </p:cNvSpPr>
                <p:nvPr/>
              </p:nvSpPr>
              <p:spPr bwMode="auto">
                <a:xfrm>
                  <a:off x="4441" y="2025"/>
                  <a:ext cx="17"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5" name="Freeform 987">
                  <a:extLst>
                    <a:ext uri="{FF2B5EF4-FFF2-40B4-BE49-F238E27FC236}">
                      <a16:creationId xmlns:a16="http://schemas.microsoft.com/office/drawing/2014/main" id="{F19C0652-445F-4F7E-BD88-717573C1B43F}"/>
                    </a:ext>
                  </a:extLst>
                </p:cNvPr>
                <p:cNvSpPr>
                  <a:spLocks/>
                </p:cNvSpPr>
                <p:nvPr/>
              </p:nvSpPr>
              <p:spPr bwMode="auto">
                <a:xfrm>
                  <a:off x="4320" y="1980"/>
                  <a:ext cx="17"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1"/>
                        <a:pt x="4" y="3"/>
                        <a:pt x="7" y="5"/>
                      </a:cubicBezTo>
                      <a:cubicBezTo>
                        <a:pt x="6" y="2"/>
                        <a:pt x="3"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6" name="Oval 988">
                  <a:extLst>
                    <a:ext uri="{FF2B5EF4-FFF2-40B4-BE49-F238E27FC236}">
                      <a16:creationId xmlns:a16="http://schemas.microsoft.com/office/drawing/2014/main" id="{6DE746FA-9CC1-41DC-A9D5-2B8CB7E438AA}"/>
                    </a:ext>
                  </a:extLst>
                </p:cNvPr>
                <p:cNvSpPr>
                  <a:spLocks noChangeArrowheads="1"/>
                </p:cNvSpPr>
                <p:nvPr/>
              </p:nvSpPr>
              <p:spPr bwMode="auto">
                <a:xfrm>
                  <a:off x="4394"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7" name="Freeform 989">
                  <a:extLst>
                    <a:ext uri="{FF2B5EF4-FFF2-40B4-BE49-F238E27FC236}">
                      <a16:creationId xmlns:a16="http://schemas.microsoft.com/office/drawing/2014/main" id="{53C78B54-F284-477A-8B8E-AE2D4A67CAF1}"/>
                    </a:ext>
                  </a:extLst>
                </p:cNvPr>
                <p:cNvSpPr>
                  <a:spLocks/>
                </p:cNvSpPr>
                <p:nvPr/>
              </p:nvSpPr>
              <p:spPr bwMode="auto">
                <a:xfrm>
                  <a:off x="4441" y="1952"/>
                  <a:ext cx="17" cy="19"/>
                </a:xfrm>
                <a:custGeom>
                  <a:avLst/>
                  <a:gdLst>
                    <a:gd name="T0" fmla="*/ 0 w 7"/>
                    <a:gd name="T1" fmla="*/ 0 h 8"/>
                    <a:gd name="T2" fmla="*/ 0 w 7"/>
                    <a:gd name="T3" fmla="*/ 1 h 8"/>
                    <a:gd name="T4" fmla="*/ 2 w 7"/>
                    <a:gd name="T5" fmla="*/ 5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1"/>
                      </a:cubicBezTo>
                      <a:cubicBezTo>
                        <a:pt x="0" y="3"/>
                        <a:pt x="1" y="4"/>
                        <a:pt x="2" y="5"/>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8" name="Freeform 990">
                  <a:extLst>
                    <a:ext uri="{FF2B5EF4-FFF2-40B4-BE49-F238E27FC236}">
                      <a16:creationId xmlns:a16="http://schemas.microsoft.com/office/drawing/2014/main" id="{EDEE78C2-D12E-45AA-A3BB-FBF8BF2AAB86}"/>
                    </a:ext>
                  </a:extLst>
                </p:cNvPr>
                <p:cNvSpPr>
                  <a:spLocks/>
                </p:cNvSpPr>
                <p:nvPr/>
              </p:nvSpPr>
              <p:spPr bwMode="auto">
                <a:xfrm>
                  <a:off x="4346" y="1952"/>
                  <a:ext cx="38" cy="19"/>
                </a:xfrm>
                <a:custGeom>
                  <a:avLst/>
                  <a:gdLst>
                    <a:gd name="T0" fmla="*/ 0 w 16"/>
                    <a:gd name="T1" fmla="*/ 1 h 8"/>
                    <a:gd name="T2" fmla="*/ 3 w 16"/>
                    <a:gd name="T3" fmla="*/ 5 h 8"/>
                    <a:gd name="T4" fmla="*/ 4 w 16"/>
                    <a:gd name="T5" fmla="*/ 6 h 8"/>
                    <a:gd name="T6" fmla="*/ 6 w 16"/>
                    <a:gd name="T7" fmla="*/ 8 h 8"/>
                    <a:gd name="T8" fmla="*/ 8 w 16"/>
                    <a:gd name="T9" fmla="*/ 8 h 8"/>
                    <a:gd name="T10" fmla="*/ 10 w 16"/>
                    <a:gd name="T11" fmla="*/ 8 h 8"/>
                    <a:gd name="T12" fmla="*/ 12 w 16"/>
                    <a:gd name="T13" fmla="*/ 6 h 8"/>
                    <a:gd name="T14" fmla="*/ 14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1" y="3"/>
                        <a:pt x="1" y="4"/>
                        <a:pt x="3" y="5"/>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9" name="Freeform 991">
                  <a:extLst>
                    <a:ext uri="{FF2B5EF4-FFF2-40B4-BE49-F238E27FC236}">
                      <a16:creationId xmlns:a16="http://schemas.microsoft.com/office/drawing/2014/main" id="{A2C05846-3D1C-4B9B-90A3-749C88638295}"/>
                    </a:ext>
                  </a:extLst>
                </p:cNvPr>
                <p:cNvSpPr>
                  <a:spLocks/>
                </p:cNvSpPr>
                <p:nvPr/>
              </p:nvSpPr>
              <p:spPr bwMode="auto">
                <a:xfrm>
                  <a:off x="4285" y="1952"/>
                  <a:ext cx="7" cy="4"/>
                </a:xfrm>
                <a:custGeom>
                  <a:avLst/>
                  <a:gdLst>
                    <a:gd name="T0" fmla="*/ 3 w 3"/>
                    <a:gd name="T1" fmla="*/ 0 h 2"/>
                    <a:gd name="T2" fmla="*/ 0 w 3"/>
                    <a:gd name="T3" fmla="*/ 0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0"/>
                        <a:pt x="2" y="1"/>
                        <a:pt x="2" y="2"/>
                      </a:cubicBezTo>
                      <a:cubicBezTo>
                        <a:pt x="2" y="2"/>
                        <a:pt x="2" y="1"/>
                        <a:pt x="2" y="1"/>
                      </a:cubicBezTo>
                      <a:cubicBezTo>
                        <a:pt x="2" y="1"/>
                        <a:pt x="3" y="0"/>
                        <a:pt x="3"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0" name="Freeform 992">
                  <a:extLst>
                    <a:ext uri="{FF2B5EF4-FFF2-40B4-BE49-F238E27FC236}">
                      <a16:creationId xmlns:a16="http://schemas.microsoft.com/office/drawing/2014/main" id="{9F450D24-5F08-4720-ACA6-16E3FDC2A72B}"/>
                    </a:ext>
                  </a:extLst>
                </p:cNvPr>
                <p:cNvSpPr>
                  <a:spLocks/>
                </p:cNvSpPr>
                <p:nvPr/>
              </p:nvSpPr>
              <p:spPr bwMode="auto">
                <a:xfrm>
                  <a:off x="4254" y="1187"/>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1" name="Freeform 993">
                  <a:extLst>
                    <a:ext uri="{FF2B5EF4-FFF2-40B4-BE49-F238E27FC236}">
                      <a16:creationId xmlns:a16="http://schemas.microsoft.com/office/drawing/2014/main" id="{587691D5-E423-4E24-BC6F-ACA2989440E8}"/>
                    </a:ext>
                  </a:extLst>
                </p:cNvPr>
                <p:cNvSpPr>
                  <a:spLocks/>
                </p:cNvSpPr>
                <p:nvPr/>
              </p:nvSpPr>
              <p:spPr bwMode="auto">
                <a:xfrm>
                  <a:off x="4254" y="1372"/>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2" name="Freeform 994">
                  <a:extLst>
                    <a:ext uri="{FF2B5EF4-FFF2-40B4-BE49-F238E27FC236}">
                      <a16:creationId xmlns:a16="http://schemas.microsoft.com/office/drawing/2014/main" id="{634A7F8F-F727-4064-A434-6505D8450381}"/>
                    </a:ext>
                  </a:extLst>
                </p:cNvPr>
                <p:cNvSpPr>
                  <a:spLocks/>
                </p:cNvSpPr>
                <p:nvPr/>
              </p:nvSpPr>
              <p:spPr bwMode="auto">
                <a:xfrm>
                  <a:off x="4159" y="1372"/>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3" name="Freeform 995">
                  <a:extLst>
                    <a:ext uri="{FF2B5EF4-FFF2-40B4-BE49-F238E27FC236}">
                      <a16:creationId xmlns:a16="http://schemas.microsoft.com/office/drawing/2014/main" id="{A3406F36-BE55-4B52-AEB1-58D1B51BA6CB}"/>
                    </a:ext>
                  </a:extLst>
                </p:cNvPr>
                <p:cNvSpPr>
                  <a:spLocks/>
                </p:cNvSpPr>
                <p:nvPr/>
              </p:nvSpPr>
              <p:spPr bwMode="auto">
                <a:xfrm>
                  <a:off x="4254"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4" name="Freeform 996">
                  <a:extLst>
                    <a:ext uri="{FF2B5EF4-FFF2-40B4-BE49-F238E27FC236}">
                      <a16:creationId xmlns:a16="http://schemas.microsoft.com/office/drawing/2014/main" id="{B840B06C-08B6-43AB-B584-7511000DA143}"/>
                    </a:ext>
                  </a:extLst>
                </p:cNvPr>
                <p:cNvSpPr>
                  <a:spLocks/>
                </p:cNvSpPr>
                <p:nvPr/>
              </p:nvSpPr>
              <p:spPr bwMode="auto">
                <a:xfrm>
                  <a:off x="4159" y="1279"/>
                  <a:ext cx="38" cy="38"/>
                </a:xfrm>
                <a:custGeom>
                  <a:avLst/>
                  <a:gdLst>
                    <a:gd name="T0" fmla="*/ 8 w 16"/>
                    <a:gd name="T1" fmla="*/ 16 h 16"/>
                    <a:gd name="T2" fmla="*/ 16 w 16"/>
                    <a:gd name="T3" fmla="*/ 8 h 16"/>
                    <a:gd name="T4" fmla="*/ 8 w 16"/>
                    <a:gd name="T5" fmla="*/ 0 h 16"/>
                    <a:gd name="T6" fmla="*/ 3 w 16"/>
                    <a:gd name="T7" fmla="*/ 2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2"/>
                      </a:cubicBezTo>
                      <a:cubicBezTo>
                        <a:pt x="2" y="4"/>
                        <a:pt x="1" y="5"/>
                        <a:pt x="1" y="7"/>
                      </a:cubicBezTo>
                      <a:cubicBezTo>
                        <a:pt x="0" y="7"/>
                        <a:pt x="0" y="7"/>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5" name="Freeform 997">
                  <a:extLst>
                    <a:ext uri="{FF2B5EF4-FFF2-40B4-BE49-F238E27FC236}">
                      <a16:creationId xmlns:a16="http://schemas.microsoft.com/office/drawing/2014/main" id="{ED0DE78B-0665-4CFC-A8DE-22845E62137E}"/>
                    </a:ext>
                  </a:extLst>
                </p:cNvPr>
                <p:cNvSpPr>
                  <a:spLocks/>
                </p:cNvSpPr>
                <p:nvPr/>
              </p:nvSpPr>
              <p:spPr bwMode="auto">
                <a:xfrm>
                  <a:off x="4131" y="1332"/>
                  <a:ext cx="19" cy="33"/>
                </a:xfrm>
                <a:custGeom>
                  <a:avLst/>
                  <a:gdLst>
                    <a:gd name="T0" fmla="*/ 8 w 8"/>
                    <a:gd name="T1" fmla="*/ 6 h 14"/>
                    <a:gd name="T2" fmla="*/ 5 w 8"/>
                    <a:gd name="T3" fmla="*/ 0 h 14"/>
                    <a:gd name="T4" fmla="*/ 0 w 8"/>
                    <a:gd name="T5" fmla="*/ 13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3"/>
                      </a:cubicBezTo>
                      <a:cubicBezTo>
                        <a:pt x="0" y="13"/>
                        <a:pt x="0" y="14"/>
                        <a:pt x="1" y="14"/>
                      </a:cubicBezTo>
                      <a:cubicBezTo>
                        <a:pt x="5" y="14"/>
                        <a:pt x="8" y="10"/>
                        <a:pt x="8"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6" name="Oval 998">
                  <a:extLst>
                    <a:ext uri="{FF2B5EF4-FFF2-40B4-BE49-F238E27FC236}">
                      <a16:creationId xmlns:a16="http://schemas.microsoft.com/office/drawing/2014/main" id="{DB226C60-4364-4661-927C-918B0FBC0701}"/>
                    </a:ext>
                  </a:extLst>
                </p:cNvPr>
                <p:cNvSpPr>
                  <a:spLocks noChangeArrowheads="1"/>
                </p:cNvSpPr>
                <p:nvPr/>
              </p:nvSpPr>
              <p:spPr bwMode="auto">
                <a:xfrm>
                  <a:off x="4207"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7" name="Oval 999">
                  <a:extLst>
                    <a:ext uri="{FF2B5EF4-FFF2-40B4-BE49-F238E27FC236}">
                      <a16:creationId xmlns:a16="http://schemas.microsoft.com/office/drawing/2014/main" id="{F6F509E9-52DB-493F-A40F-B4353998ECE3}"/>
                    </a:ext>
                  </a:extLst>
                </p:cNvPr>
                <p:cNvSpPr>
                  <a:spLocks noChangeArrowheads="1"/>
                </p:cNvSpPr>
                <p:nvPr/>
              </p:nvSpPr>
              <p:spPr bwMode="auto">
                <a:xfrm>
                  <a:off x="4207"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8" name="Freeform 1000">
                  <a:extLst>
                    <a:ext uri="{FF2B5EF4-FFF2-40B4-BE49-F238E27FC236}">
                      <a16:creationId xmlns:a16="http://schemas.microsoft.com/office/drawing/2014/main" id="{300F6D08-509B-4740-BA31-B0EBD0A20A8B}"/>
                    </a:ext>
                  </a:extLst>
                </p:cNvPr>
                <p:cNvSpPr>
                  <a:spLocks/>
                </p:cNvSpPr>
                <p:nvPr/>
              </p:nvSpPr>
              <p:spPr bwMode="auto">
                <a:xfrm>
                  <a:off x="4254" y="1206"/>
                  <a:ext cx="19" cy="17"/>
                </a:xfrm>
                <a:custGeom>
                  <a:avLst/>
                  <a:gdLst>
                    <a:gd name="T0" fmla="*/ 8 w 8"/>
                    <a:gd name="T1" fmla="*/ 0 h 7"/>
                    <a:gd name="T2" fmla="*/ 0 w 8"/>
                    <a:gd name="T3" fmla="*/ 0 h 7"/>
                    <a:gd name="T4" fmla="*/ 0 w 8"/>
                    <a:gd name="T5" fmla="*/ 1 h 7"/>
                    <a:gd name="T6" fmla="*/ 8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0" y="0"/>
                        <a:pt x="0" y="0"/>
                        <a:pt x="0" y="0"/>
                      </a:cubicBezTo>
                      <a:cubicBezTo>
                        <a:pt x="0" y="0"/>
                        <a:pt x="0" y="1"/>
                        <a:pt x="0" y="1"/>
                      </a:cubicBezTo>
                      <a:cubicBezTo>
                        <a:pt x="1" y="5"/>
                        <a:pt x="4" y="7"/>
                        <a:pt x="8" y="7"/>
                      </a:cubicBezTo>
                      <a:cubicBezTo>
                        <a:pt x="8" y="7"/>
                        <a:pt x="8" y="7"/>
                        <a:pt x="8" y="7"/>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9" name="Freeform 1001">
                  <a:extLst>
                    <a:ext uri="{FF2B5EF4-FFF2-40B4-BE49-F238E27FC236}">
                      <a16:creationId xmlns:a16="http://schemas.microsoft.com/office/drawing/2014/main" id="{B35EBF00-F713-4AC3-A40E-04F4CD9B15C8}"/>
                    </a:ext>
                  </a:extLst>
                </p:cNvPr>
                <p:cNvSpPr>
                  <a:spLocks/>
                </p:cNvSpPr>
                <p:nvPr/>
              </p:nvSpPr>
              <p:spPr bwMode="auto">
                <a:xfrm>
                  <a:off x="4254" y="1559"/>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0" name="Freeform 1002">
                  <a:extLst>
                    <a:ext uri="{FF2B5EF4-FFF2-40B4-BE49-F238E27FC236}">
                      <a16:creationId xmlns:a16="http://schemas.microsoft.com/office/drawing/2014/main" id="{D1F0821A-F3AA-4987-A382-292A900DFECB}"/>
                    </a:ext>
                  </a:extLst>
                </p:cNvPr>
                <p:cNvSpPr>
                  <a:spLocks/>
                </p:cNvSpPr>
                <p:nvPr/>
              </p:nvSpPr>
              <p:spPr bwMode="auto">
                <a:xfrm>
                  <a:off x="4159" y="1559"/>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1" name="Freeform 1003">
                  <a:extLst>
                    <a:ext uri="{FF2B5EF4-FFF2-40B4-BE49-F238E27FC236}">
                      <a16:creationId xmlns:a16="http://schemas.microsoft.com/office/drawing/2014/main" id="{B5A1F3F5-9267-414E-BBCB-A7FAB93AB322}"/>
                    </a:ext>
                  </a:extLst>
                </p:cNvPr>
                <p:cNvSpPr>
                  <a:spLocks/>
                </p:cNvSpPr>
                <p:nvPr/>
              </p:nvSpPr>
              <p:spPr bwMode="auto">
                <a:xfrm>
                  <a:off x="4254"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2" name="Oval 1004">
                  <a:extLst>
                    <a:ext uri="{FF2B5EF4-FFF2-40B4-BE49-F238E27FC236}">
                      <a16:creationId xmlns:a16="http://schemas.microsoft.com/office/drawing/2014/main" id="{1A1937A8-4330-4A3D-90EC-8684E9BE40D5}"/>
                    </a:ext>
                  </a:extLst>
                </p:cNvPr>
                <p:cNvSpPr>
                  <a:spLocks noChangeArrowheads="1"/>
                </p:cNvSpPr>
                <p:nvPr/>
              </p:nvSpPr>
              <p:spPr bwMode="auto">
                <a:xfrm>
                  <a:off x="4159"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3" name="Oval 1005">
                  <a:extLst>
                    <a:ext uri="{FF2B5EF4-FFF2-40B4-BE49-F238E27FC236}">
                      <a16:creationId xmlns:a16="http://schemas.microsoft.com/office/drawing/2014/main" id="{CDE4F08C-94C5-4457-9735-5B75B9E8B366}"/>
                    </a:ext>
                  </a:extLst>
                </p:cNvPr>
                <p:cNvSpPr>
                  <a:spLocks noChangeArrowheads="1"/>
                </p:cNvSpPr>
                <p:nvPr/>
              </p:nvSpPr>
              <p:spPr bwMode="auto">
                <a:xfrm>
                  <a:off x="4114" y="1514"/>
                  <a:ext cx="36"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4" name="Oval 1006">
                  <a:extLst>
                    <a:ext uri="{FF2B5EF4-FFF2-40B4-BE49-F238E27FC236}">
                      <a16:creationId xmlns:a16="http://schemas.microsoft.com/office/drawing/2014/main" id="{97E4DB77-E4F3-4AA7-BCFC-76E0BCFBAEAA}"/>
                    </a:ext>
                  </a:extLst>
                </p:cNvPr>
                <p:cNvSpPr>
                  <a:spLocks noChangeArrowheads="1"/>
                </p:cNvSpPr>
                <p:nvPr/>
              </p:nvSpPr>
              <p:spPr bwMode="auto">
                <a:xfrm>
                  <a:off x="4207"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5" name="Oval 1007">
                  <a:extLst>
                    <a:ext uri="{FF2B5EF4-FFF2-40B4-BE49-F238E27FC236}">
                      <a16:creationId xmlns:a16="http://schemas.microsoft.com/office/drawing/2014/main" id="{CF2E5984-7F62-47DB-94AC-FAEA60E5DF20}"/>
                    </a:ext>
                  </a:extLst>
                </p:cNvPr>
                <p:cNvSpPr>
                  <a:spLocks noChangeArrowheads="1"/>
                </p:cNvSpPr>
                <p:nvPr/>
              </p:nvSpPr>
              <p:spPr bwMode="auto">
                <a:xfrm>
                  <a:off x="4114" y="1419"/>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6" name="Oval 1008">
                  <a:extLst>
                    <a:ext uri="{FF2B5EF4-FFF2-40B4-BE49-F238E27FC236}">
                      <a16:creationId xmlns:a16="http://schemas.microsoft.com/office/drawing/2014/main" id="{66812A2F-49C5-44CA-B2A6-786A60F79D8F}"/>
                    </a:ext>
                  </a:extLst>
                </p:cNvPr>
                <p:cNvSpPr>
                  <a:spLocks noChangeArrowheads="1"/>
                </p:cNvSpPr>
                <p:nvPr/>
              </p:nvSpPr>
              <p:spPr bwMode="auto">
                <a:xfrm>
                  <a:off x="4207"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sp>
            <p:nvSpPr>
              <p:cNvPr id="165" name="Freeform 1010">
                <a:extLst>
                  <a:ext uri="{FF2B5EF4-FFF2-40B4-BE49-F238E27FC236}">
                    <a16:creationId xmlns:a16="http://schemas.microsoft.com/office/drawing/2014/main" id="{1FF60800-E7DB-4A51-AE64-BD9B8DD35EF1}"/>
                  </a:ext>
                </a:extLst>
              </p:cNvPr>
              <p:cNvSpPr>
                <a:spLocks/>
              </p:cNvSpPr>
              <p:nvPr/>
            </p:nvSpPr>
            <p:spPr bwMode="auto">
              <a:xfrm rot="16200000">
                <a:off x="4731491" y="2957699"/>
                <a:ext cx="4641" cy="23206"/>
              </a:xfrm>
              <a:custGeom>
                <a:avLst/>
                <a:gdLst>
                  <a:gd name="T0" fmla="*/ 0 w 1"/>
                  <a:gd name="T1" fmla="*/ 0 h 4"/>
                  <a:gd name="T2" fmla="*/ 0 w 1"/>
                  <a:gd name="T3" fmla="*/ 4 h 4"/>
                  <a:gd name="T4" fmla="*/ 1 w 1"/>
                  <a:gd name="T5" fmla="*/ 4 h 4"/>
                  <a:gd name="T6" fmla="*/ 0 w 1"/>
                  <a:gd name="T7" fmla="*/ 0 h 4"/>
                </a:gdLst>
                <a:ahLst/>
                <a:cxnLst>
                  <a:cxn ang="0">
                    <a:pos x="T0" y="T1"/>
                  </a:cxn>
                  <a:cxn ang="0">
                    <a:pos x="T2" y="T3"/>
                  </a:cxn>
                  <a:cxn ang="0">
                    <a:pos x="T4" y="T5"/>
                  </a:cxn>
                  <a:cxn ang="0">
                    <a:pos x="T6" y="T7"/>
                  </a:cxn>
                </a:cxnLst>
                <a:rect l="0" t="0" r="r" b="b"/>
                <a:pathLst>
                  <a:path w="1" h="4">
                    <a:moveTo>
                      <a:pt x="0" y="0"/>
                    </a:moveTo>
                    <a:cubicBezTo>
                      <a:pt x="0" y="2"/>
                      <a:pt x="0" y="3"/>
                      <a:pt x="0" y="4"/>
                    </a:cubicBezTo>
                    <a:cubicBezTo>
                      <a:pt x="1" y="4"/>
                      <a:pt x="1" y="4"/>
                      <a:pt x="1" y="4"/>
                    </a:cubicBezTo>
                    <a:cubicBezTo>
                      <a:pt x="1" y="3"/>
                      <a:pt x="0" y="2"/>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6" name="Freeform 1011">
                <a:extLst>
                  <a:ext uri="{FF2B5EF4-FFF2-40B4-BE49-F238E27FC236}">
                    <a16:creationId xmlns:a16="http://schemas.microsoft.com/office/drawing/2014/main" id="{D2A502F9-188F-4948-97C4-3F0E3B07D767}"/>
                  </a:ext>
                </a:extLst>
              </p:cNvPr>
              <p:cNvSpPr>
                <a:spLocks/>
              </p:cNvSpPr>
              <p:nvPr/>
            </p:nvSpPr>
            <p:spPr bwMode="auto">
              <a:xfrm rot="16200000">
                <a:off x="4533081" y="2963500"/>
                <a:ext cx="0" cy="69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7" name="Freeform 1012">
                <a:extLst>
                  <a:ext uri="{FF2B5EF4-FFF2-40B4-BE49-F238E27FC236}">
                    <a16:creationId xmlns:a16="http://schemas.microsoft.com/office/drawing/2014/main" id="{7DFE866F-8A17-4D07-81B3-9B614C31D09B}"/>
                  </a:ext>
                </a:extLst>
              </p:cNvPr>
              <p:cNvSpPr>
                <a:spLocks/>
              </p:cNvSpPr>
              <p:nvPr/>
            </p:nvSpPr>
            <p:spPr bwMode="auto">
              <a:xfrm rot="16200000">
                <a:off x="4311464" y="2577121"/>
                <a:ext cx="44091" cy="44091"/>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8" name="Freeform 1013">
                <a:extLst>
                  <a:ext uri="{FF2B5EF4-FFF2-40B4-BE49-F238E27FC236}">
                    <a16:creationId xmlns:a16="http://schemas.microsoft.com/office/drawing/2014/main" id="{E6D93ADC-9397-4372-B6C5-A61177E577C1}"/>
                  </a:ext>
                </a:extLst>
              </p:cNvPr>
              <p:cNvSpPr>
                <a:spLocks/>
              </p:cNvSpPr>
              <p:nvPr/>
            </p:nvSpPr>
            <p:spPr bwMode="auto">
              <a:xfrm rot="16200000">
                <a:off x="4289418" y="2775532"/>
                <a:ext cx="88183" cy="44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9" name="Freeform 1014">
                <a:extLst>
                  <a:ext uri="{FF2B5EF4-FFF2-40B4-BE49-F238E27FC236}">
                    <a16:creationId xmlns:a16="http://schemas.microsoft.com/office/drawing/2014/main" id="{FC703ABC-8AC0-432A-B90F-80DE719BC07E}"/>
                  </a:ext>
                </a:extLst>
              </p:cNvPr>
              <p:cNvSpPr>
                <a:spLocks/>
              </p:cNvSpPr>
              <p:nvPr/>
            </p:nvSpPr>
            <p:spPr bwMode="auto">
              <a:xfrm rot="16200000">
                <a:off x="5135275" y="2577121"/>
                <a:ext cx="44091" cy="44091"/>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4"/>
                    </a:cubicBezTo>
                    <a:cubicBezTo>
                      <a:pt x="0"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0" name="Freeform 1015">
                <a:extLst>
                  <a:ext uri="{FF2B5EF4-FFF2-40B4-BE49-F238E27FC236}">
                    <a16:creationId xmlns:a16="http://schemas.microsoft.com/office/drawing/2014/main" id="{ECAF75BA-C851-42A7-8B7C-EA75A9EFCBBA}"/>
                  </a:ext>
                </a:extLst>
              </p:cNvPr>
              <p:cNvSpPr>
                <a:spLocks/>
              </p:cNvSpPr>
              <p:nvPr/>
            </p:nvSpPr>
            <p:spPr bwMode="auto">
              <a:xfrm rot="16200000">
                <a:off x="5113229" y="2775532"/>
                <a:ext cx="88183" cy="44091"/>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1"/>
                      <a:pt x="2" y="4"/>
                    </a:cubicBezTo>
                    <a:cubicBezTo>
                      <a:pt x="1" y="5"/>
                      <a:pt x="0" y="6"/>
                      <a:pt x="0" y="8"/>
                    </a:cubicBezTo>
                    <a:cubicBezTo>
                      <a:pt x="16" y="8"/>
                      <a:pt x="16" y="8"/>
                      <a:pt x="16" y="8"/>
                    </a:cubicBezTo>
                    <a:cubicBezTo>
                      <a:pt x="16" y="6"/>
                      <a:pt x="16"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1" name="Freeform 1016">
                <a:extLst>
                  <a:ext uri="{FF2B5EF4-FFF2-40B4-BE49-F238E27FC236}">
                    <a16:creationId xmlns:a16="http://schemas.microsoft.com/office/drawing/2014/main" id="{A929D76D-9A1C-40DB-9889-6E2843589C97}"/>
                  </a:ext>
                </a:extLst>
              </p:cNvPr>
              <p:cNvSpPr>
                <a:spLocks/>
              </p:cNvSpPr>
              <p:nvPr/>
            </p:nvSpPr>
            <p:spPr bwMode="auto">
              <a:xfrm rot="16200000">
                <a:off x="4939185" y="2557396"/>
                <a:ext cx="44091" cy="83541"/>
              </a:xfrm>
              <a:custGeom>
                <a:avLst/>
                <a:gdLst>
                  <a:gd name="T0" fmla="*/ 8 w 8"/>
                  <a:gd name="T1" fmla="*/ 0 h 15"/>
                  <a:gd name="T2" fmla="*/ 0 w 8"/>
                  <a:gd name="T3" fmla="*/ 8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2" name="Oval 1017">
                <a:extLst>
                  <a:ext uri="{FF2B5EF4-FFF2-40B4-BE49-F238E27FC236}">
                    <a16:creationId xmlns:a16="http://schemas.microsoft.com/office/drawing/2014/main" id="{8C9606B4-D7E1-4C3C-AB0F-35E61B647704}"/>
                  </a:ext>
                </a:extLst>
              </p:cNvPr>
              <p:cNvSpPr>
                <a:spLocks noChangeArrowheads="1"/>
              </p:cNvSpPr>
              <p:nvPr/>
            </p:nvSpPr>
            <p:spPr bwMode="auto">
              <a:xfrm rot="16200000">
                <a:off x="4917139" y="2755807"/>
                <a:ext cx="88183"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3" name="Freeform 1018">
                <a:extLst>
                  <a:ext uri="{FF2B5EF4-FFF2-40B4-BE49-F238E27FC236}">
                    <a16:creationId xmlns:a16="http://schemas.microsoft.com/office/drawing/2014/main" id="{F15B633C-CB50-4B58-86ED-0EAE5FA136FB}"/>
                  </a:ext>
                </a:extLst>
              </p:cNvPr>
              <p:cNvSpPr>
                <a:spLocks/>
              </p:cNvSpPr>
              <p:nvPr/>
            </p:nvSpPr>
            <p:spPr bwMode="auto">
              <a:xfrm rot="16200000">
                <a:off x="5037810" y="2848631"/>
                <a:ext cx="60335" cy="88183"/>
              </a:xfrm>
              <a:custGeom>
                <a:avLst/>
                <a:gdLst>
                  <a:gd name="T0" fmla="*/ 11 w 11"/>
                  <a:gd name="T1" fmla="*/ 8 h 16"/>
                  <a:gd name="T2" fmla="*/ 4 w 11"/>
                  <a:gd name="T3" fmla="*/ 0 h 16"/>
                  <a:gd name="T4" fmla="*/ 0 w 11"/>
                  <a:gd name="T5" fmla="*/ 1 h 16"/>
                  <a:gd name="T6" fmla="*/ 5 w 11"/>
                  <a:gd name="T7" fmla="*/ 16 h 16"/>
                  <a:gd name="T8" fmla="*/ 11 w 11"/>
                  <a:gd name="T9" fmla="*/ 8 h 16"/>
                </a:gdLst>
                <a:ahLst/>
                <a:cxnLst>
                  <a:cxn ang="0">
                    <a:pos x="T0" y="T1"/>
                  </a:cxn>
                  <a:cxn ang="0">
                    <a:pos x="T2" y="T3"/>
                  </a:cxn>
                  <a:cxn ang="0">
                    <a:pos x="T4" y="T5"/>
                  </a:cxn>
                  <a:cxn ang="0">
                    <a:pos x="T6" y="T7"/>
                  </a:cxn>
                  <a:cxn ang="0">
                    <a:pos x="T8" y="T9"/>
                  </a:cxn>
                </a:cxnLst>
                <a:rect l="0" t="0" r="r" b="b"/>
                <a:pathLst>
                  <a:path w="11" h="16">
                    <a:moveTo>
                      <a:pt x="11" y="8"/>
                    </a:moveTo>
                    <a:cubicBezTo>
                      <a:pt x="11" y="4"/>
                      <a:pt x="8" y="0"/>
                      <a:pt x="4" y="0"/>
                    </a:cubicBezTo>
                    <a:cubicBezTo>
                      <a:pt x="2" y="0"/>
                      <a:pt x="1" y="1"/>
                      <a:pt x="0" y="1"/>
                    </a:cubicBezTo>
                    <a:cubicBezTo>
                      <a:pt x="2" y="6"/>
                      <a:pt x="4" y="11"/>
                      <a:pt x="5" y="16"/>
                    </a:cubicBezTo>
                    <a:cubicBezTo>
                      <a:pt x="9" y="15"/>
                      <a:pt x="11" y="12"/>
                      <a:pt x="11"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4" name="Oval 1019">
                <a:extLst>
                  <a:ext uri="{FF2B5EF4-FFF2-40B4-BE49-F238E27FC236}">
                    <a16:creationId xmlns:a16="http://schemas.microsoft.com/office/drawing/2014/main" id="{062E327F-8EF7-456A-87DD-13037BBF1DC4}"/>
                  </a:ext>
                </a:extLst>
              </p:cNvPr>
              <p:cNvSpPr>
                <a:spLocks noChangeArrowheads="1"/>
              </p:cNvSpPr>
              <p:nvPr/>
            </p:nvSpPr>
            <p:spPr bwMode="auto">
              <a:xfrm rot="16200000">
                <a:off x="5023886" y="264209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5" name="Oval 1020">
                <a:extLst>
                  <a:ext uri="{FF2B5EF4-FFF2-40B4-BE49-F238E27FC236}">
                    <a16:creationId xmlns:a16="http://schemas.microsoft.com/office/drawing/2014/main" id="{547C0C26-809A-48D1-8724-74634940F2C0}"/>
                  </a:ext>
                </a:extLst>
              </p:cNvPr>
              <p:cNvSpPr>
                <a:spLocks noChangeArrowheads="1"/>
              </p:cNvSpPr>
              <p:nvPr/>
            </p:nvSpPr>
            <p:spPr bwMode="auto">
              <a:xfrm rot="16200000">
                <a:off x="4812712" y="2860234"/>
                <a:ext cx="83541"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6" name="Oval 1021">
                <a:extLst>
                  <a:ext uri="{FF2B5EF4-FFF2-40B4-BE49-F238E27FC236}">
                    <a16:creationId xmlns:a16="http://schemas.microsoft.com/office/drawing/2014/main" id="{AF0AC07A-FA90-4A7E-B0CF-86E10CD4E931}"/>
                  </a:ext>
                </a:extLst>
              </p:cNvPr>
              <p:cNvSpPr>
                <a:spLocks noChangeArrowheads="1"/>
              </p:cNvSpPr>
              <p:nvPr/>
            </p:nvSpPr>
            <p:spPr bwMode="auto">
              <a:xfrm rot="16200000">
                <a:off x="4810392" y="264209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7" name="Freeform 1022">
                <a:extLst>
                  <a:ext uri="{FF2B5EF4-FFF2-40B4-BE49-F238E27FC236}">
                    <a16:creationId xmlns:a16="http://schemas.microsoft.com/office/drawing/2014/main" id="{8E03081C-39EB-4DE6-BA4C-5B11C73A6CA2}"/>
                  </a:ext>
                </a:extLst>
              </p:cNvPr>
              <p:cNvSpPr>
                <a:spLocks/>
              </p:cNvSpPr>
              <p:nvPr/>
            </p:nvSpPr>
            <p:spPr bwMode="auto">
              <a:xfrm rot="16200000">
                <a:off x="4745415" y="2577121"/>
                <a:ext cx="44091" cy="44091"/>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6"/>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8" name="Freeform 1023">
                <a:extLst>
                  <a:ext uri="{FF2B5EF4-FFF2-40B4-BE49-F238E27FC236}">
                    <a16:creationId xmlns:a16="http://schemas.microsoft.com/office/drawing/2014/main" id="{3209687E-7917-472B-AC51-3BEB14D2816F}"/>
                  </a:ext>
                </a:extLst>
              </p:cNvPr>
              <p:cNvSpPr>
                <a:spLocks/>
              </p:cNvSpPr>
              <p:nvPr/>
            </p:nvSpPr>
            <p:spPr bwMode="auto">
              <a:xfrm rot="16200000">
                <a:off x="4723369" y="2775532"/>
                <a:ext cx="88183" cy="44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6"/>
                      <a:pt x="4" y="7"/>
                    </a:cubicBezTo>
                    <a:cubicBezTo>
                      <a:pt x="5" y="7"/>
                      <a:pt x="6" y="8"/>
                      <a:pt x="7" y="8"/>
                    </a:cubicBezTo>
                    <a:cubicBezTo>
                      <a:pt x="7" y="8"/>
                      <a:pt x="8" y="8"/>
                      <a:pt x="8" y="8"/>
                    </a:cubicBezTo>
                    <a:cubicBezTo>
                      <a:pt x="9" y="8"/>
                      <a:pt x="9" y="8"/>
                      <a:pt x="10" y="8"/>
                    </a:cubicBezTo>
                    <a:cubicBezTo>
                      <a:pt x="11" y="8"/>
                      <a:pt x="12" y="7"/>
                      <a:pt x="13" y="7"/>
                    </a:cubicBezTo>
                    <a:cubicBezTo>
                      <a:pt x="13" y="6"/>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9" name="Freeform 1024">
                <a:extLst>
                  <a:ext uri="{FF2B5EF4-FFF2-40B4-BE49-F238E27FC236}">
                    <a16:creationId xmlns:a16="http://schemas.microsoft.com/office/drawing/2014/main" id="{67B1ACB4-1911-4385-989A-19AD77F3A15B}"/>
                  </a:ext>
                </a:extLst>
              </p:cNvPr>
              <p:cNvSpPr>
                <a:spLocks/>
              </p:cNvSpPr>
              <p:nvPr/>
            </p:nvSpPr>
            <p:spPr bwMode="auto">
              <a:xfrm rot="16200000">
                <a:off x="4751217" y="2961180"/>
                <a:ext cx="4641" cy="16244"/>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0" name="Freeform 1025">
                <a:extLst>
                  <a:ext uri="{FF2B5EF4-FFF2-40B4-BE49-F238E27FC236}">
                    <a16:creationId xmlns:a16="http://schemas.microsoft.com/office/drawing/2014/main" id="{C8ADAE6C-8426-4C9B-8B7A-AF787BC9B158}"/>
                  </a:ext>
                </a:extLst>
              </p:cNvPr>
              <p:cNvSpPr>
                <a:spLocks/>
              </p:cNvSpPr>
              <p:nvPr/>
            </p:nvSpPr>
            <p:spPr bwMode="auto">
              <a:xfrm rot="16200000">
                <a:off x="5569226" y="2577121"/>
                <a:ext cx="16244" cy="16244"/>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1" name="Freeform 1026">
                <a:extLst>
                  <a:ext uri="{FF2B5EF4-FFF2-40B4-BE49-F238E27FC236}">
                    <a16:creationId xmlns:a16="http://schemas.microsoft.com/office/drawing/2014/main" id="{FF8672A3-6098-438E-A097-D9BC344BA740}"/>
                  </a:ext>
                </a:extLst>
              </p:cNvPr>
              <p:cNvSpPr>
                <a:spLocks/>
              </p:cNvSpPr>
              <p:nvPr/>
            </p:nvSpPr>
            <p:spPr bwMode="auto">
              <a:xfrm rot="16200000">
                <a:off x="5373136" y="2557396"/>
                <a:ext cx="44091" cy="83541"/>
              </a:xfrm>
              <a:custGeom>
                <a:avLst/>
                <a:gdLst>
                  <a:gd name="T0" fmla="*/ 8 w 8"/>
                  <a:gd name="T1" fmla="*/ 0 h 15"/>
                  <a:gd name="T2" fmla="*/ 0 w 8"/>
                  <a:gd name="T3" fmla="*/ 7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7"/>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2" name="Freeform 1027">
                <a:extLst>
                  <a:ext uri="{FF2B5EF4-FFF2-40B4-BE49-F238E27FC236}">
                    <a16:creationId xmlns:a16="http://schemas.microsoft.com/office/drawing/2014/main" id="{A62F3F4B-58A4-46F4-95BF-E53C47963156}"/>
                  </a:ext>
                </a:extLst>
              </p:cNvPr>
              <p:cNvSpPr>
                <a:spLocks/>
              </p:cNvSpPr>
              <p:nvPr/>
            </p:nvSpPr>
            <p:spPr bwMode="auto">
              <a:xfrm rot="16200000">
                <a:off x="5369655" y="275812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3" name="Freeform 1028">
                <a:extLst>
                  <a:ext uri="{FF2B5EF4-FFF2-40B4-BE49-F238E27FC236}">
                    <a16:creationId xmlns:a16="http://schemas.microsoft.com/office/drawing/2014/main" id="{5EA0F7A3-6F7F-472A-9F8D-E5CB4CFE868D}"/>
                  </a:ext>
                </a:extLst>
              </p:cNvPr>
              <p:cNvSpPr>
                <a:spLocks/>
              </p:cNvSpPr>
              <p:nvPr/>
            </p:nvSpPr>
            <p:spPr bwMode="auto">
              <a:xfrm rot="16200000">
                <a:off x="5460158" y="2639777"/>
                <a:ext cx="51053" cy="5569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4" name="Oval 1029">
                <a:extLst>
                  <a:ext uri="{FF2B5EF4-FFF2-40B4-BE49-F238E27FC236}">
                    <a16:creationId xmlns:a16="http://schemas.microsoft.com/office/drawing/2014/main" id="{14AB3F6F-0324-4EC7-A7CC-568788EDBA50}"/>
                  </a:ext>
                </a:extLst>
              </p:cNvPr>
              <p:cNvSpPr>
                <a:spLocks noChangeArrowheads="1"/>
              </p:cNvSpPr>
              <p:nvPr/>
            </p:nvSpPr>
            <p:spPr bwMode="auto">
              <a:xfrm rot="16200000">
                <a:off x="5244343" y="264209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5" name="Freeform 1030">
                <a:extLst>
                  <a:ext uri="{FF2B5EF4-FFF2-40B4-BE49-F238E27FC236}">
                    <a16:creationId xmlns:a16="http://schemas.microsoft.com/office/drawing/2014/main" id="{476B68FB-697A-4569-B79D-0441B0AD63A3}"/>
                  </a:ext>
                </a:extLst>
              </p:cNvPr>
              <p:cNvSpPr>
                <a:spLocks/>
              </p:cNvSpPr>
              <p:nvPr/>
            </p:nvSpPr>
            <p:spPr bwMode="auto">
              <a:xfrm rot="16200000">
                <a:off x="5179366" y="2577121"/>
                <a:ext cx="44091" cy="44091"/>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6" name="Freeform 1031">
                <a:extLst>
                  <a:ext uri="{FF2B5EF4-FFF2-40B4-BE49-F238E27FC236}">
                    <a16:creationId xmlns:a16="http://schemas.microsoft.com/office/drawing/2014/main" id="{CF23308E-6D39-463F-995A-A6073E77DA94}"/>
                  </a:ext>
                </a:extLst>
              </p:cNvPr>
              <p:cNvSpPr>
                <a:spLocks/>
              </p:cNvSpPr>
              <p:nvPr/>
            </p:nvSpPr>
            <p:spPr bwMode="auto">
              <a:xfrm rot="16200000">
                <a:off x="5157320" y="2775532"/>
                <a:ext cx="88183" cy="44091"/>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sp>
          <p:nvSpPr>
            <p:cNvPr id="16" name="Freeform 1032">
              <a:extLst>
                <a:ext uri="{FF2B5EF4-FFF2-40B4-BE49-F238E27FC236}">
                  <a16:creationId xmlns:a16="http://schemas.microsoft.com/office/drawing/2014/main" id="{EBADE544-F451-4E0C-8DA6-3C49EE0CE0F9}"/>
                </a:ext>
              </a:extLst>
            </p:cNvPr>
            <p:cNvSpPr>
              <a:spLocks noEditPoints="1"/>
            </p:cNvSpPr>
            <p:nvPr/>
          </p:nvSpPr>
          <p:spPr bwMode="auto">
            <a:xfrm rot="16200000">
              <a:off x="945650" y="1885264"/>
              <a:ext cx="2464470" cy="2459829"/>
            </a:xfrm>
            <a:custGeom>
              <a:avLst/>
              <a:gdLst>
                <a:gd name="T0" fmla="*/ 209 w 449"/>
                <a:gd name="T1" fmla="*/ 444 h 448"/>
                <a:gd name="T2" fmla="*/ 240 w 449"/>
                <a:gd name="T3" fmla="*/ 444 h 448"/>
                <a:gd name="T4" fmla="*/ 193 w 449"/>
                <a:gd name="T5" fmla="*/ 446 h 448"/>
                <a:gd name="T6" fmla="*/ 193 w 449"/>
                <a:gd name="T7" fmla="*/ 446 h 448"/>
                <a:gd name="T8" fmla="*/ 288 w 449"/>
                <a:gd name="T9" fmla="*/ 439 h 448"/>
                <a:gd name="T10" fmla="*/ 148 w 449"/>
                <a:gd name="T11" fmla="*/ 431 h 448"/>
                <a:gd name="T12" fmla="*/ 302 w 449"/>
                <a:gd name="T13" fmla="*/ 430 h 448"/>
                <a:gd name="T14" fmla="*/ 132 w 449"/>
                <a:gd name="T15" fmla="*/ 428 h 448"/>
                <a:gd name="T16" fmla="*/ 132 w 449"/>
                <a:gd name="T17" fmla="*/ 428 h 448"/>
                <a:gd name="T18" fmla="*/ 346 w 449"/>
                <a:gd name="T19" fmla="*/ 413 h 448"/>
                <a:gd name="T20" fmla="*/ 93 w 449"/>
                <a:gd name="T21" fmla="*/ 401 h 448"/>
                <a:gd name="T22" fmla="*/ 356 w 449"/>
                <a:gd name="T23" fmla="*/ 400 h 448"/>
                <a:gd name="T24" fmla="*/ 78 w 449"/>
                <a:gd name="T25" fmla="*/ 394 h 448"/>
                <a:gd name="T26" fmla="*/ 78 w 449"/>
                <a:gd name="T27" fmla="*/ 394 h 448"/>
                <a:gd name="T28" fmla="*/ 394 w 449"/>
                <a:gd name="T29" fmla="*/ 371 h 448"/>
                <a:gd name="T30" fmla="*/ 48 w 449"/>
                <a:gd name="T31" fmla="*/ 356 h 448"/>
                <a:gd name="T32" fmla="*/ 401 w 449"/>
                <a:gd name="T33" fmla="*/ 356 h 448"/>
                <a:gd name="T34" fmla="*/ 36 w 449"/>
                <a:gd name="T35" fmla="*/ 346 h 448"/>
                <a:gd name="T36" fmla="*/ 36 w 449"/>
                <a:gd name="T37" fmla="*/ 346 h 448"/>
                <a:gd name="T38" fmla="*/ 428 w 449"/>
                <a:gd name="T39" fmla="*/ 317 h 448"/>
                <a:gd name="T40" fmla="*/ 18 w 449"/>
                <a:gd name="T41" fmla="*/ 302 h 448"/>
                <a:gd name="T42" fmla="*/ 431 w 449"/>
                <a:gd name="T43" fmla="*/ 301 h 448"/>
                <a:gd name="T44" fmla="*/ 9 w 449"/>
                <a:gd name="T45" fmla="*/ 288 h 448"/>
                <a:gd name="T46" fmla="*/ 9 w 449"/>
                <a:gd name="T47" fmla="*/ 288 h 448"/>
                <a:gd name="T48" fmla="*/ 446 w 449"/>
                <a:gd name="T49" fmla="*/ 256 h 448"/>
                <a:gd name="T50" fmla="*/ 5 w 449"/>
                <a:gd name="T51" fmla="*/ 240 h 448"/>
                <a:gd name="T52" fmla="*/ 444 w 449"/>
                <a:gd name="T53" fmla="*/ 240 h 448"/>
                <a:gd name="T54" fmla="*/ 449 w 449"/>
                <a:gd name="T55" fmla="*/ 224 h 448"/>
                <a:gd name="T56" fmla="*/ 0 w 449"/>
                <a:gd name="T57" fmla="*/ 224 h 448"/>
                <a:gd name="T58" fmla="*/ 4 w 449"/>
                <a:gd name="T59" fmla="*/ 225 h 448"/>
                <a:gd name="T60" fmla="*/ 448 w 449"/>
                <a:gd name="T61" fmla="*/ 207 h 448"/>
                <a:gd name="T62" fmla="*/ 5 w 449"/>
                <a:gd name="T63" fmla="*/ 177 h 448"/>
                <a:gd name="T64" fmla="*/ 436 w 449"/>
                <a:gd name="T65" fmla="*/ 161 h 448"/>
                <a:gd name="T66" fmla="*/ 13 w 449"/>
                <a:gd name="T67" fmla="*/ 163 h 448"/>
                <a:gd name="T68" fmla="*/ 13 w 449"/>
                <a:gd name="T69" fmla="*/ 163 h 448"/>
                <a:gd name="T70" fmla="*/ 434 w 449"/>
                <a:gd name="T71" fmla="*/ 145 h 448"/>
                <a:gd name="T72" fmla="*/ 27 w 449"/>
                <a:gd name="T73" fmla="*/ 117 h 448"/>
                <a:gd name="T74" fmla="*/ 409 w 449"/>
                <a:gd name="T75" fmla="*/ 104 h 448"/>
                <a:gd name="T76" fmla="*/ 39 w 449"/>
                <a:gd name="T77" fmla="*/ 106 h 448"/>
                <a:gd name="T78" fmla="*/ 39 w 449"/>
                <a:gd name="T79" fmla="*/ 106 h 448"/>
                <a:gd name="T80" fmla="*/ 403 w 449"/>
                <a:gd name="T81" fmla="*/ 89 h 448"/>
                <a:gd name="T82" fmla="*/ 66 w 449"/>
                <a:gd name="T83" fmla="*/ 66 h 448"/>
                <a:gd name="T84" fmla="*/ 368 w 449"/>
                <a:gd name="T85" fmla="*/ 57 h 448"/>
                <a:gd name="T86" fmla="*/ 80 w 449"/>
                <a:gd name="T87" fmla="*/ 58 h 448"/>
                <a:gd name="T88" fmla="*/ 80 w 449"/>
                <a:gd name="T89" fmla="*/ 58 h 448"/>
                <a:gd name="T90" fmla="*/ 358 w 449"/>
                <a:gd name="T91" fmla="*/ 44 h 448"/>
                <a:gd name="T92" fmla="*/ 116 w 449"/>
                <a:gd name="T93" fmla="*/ 28 h 448"/>
                <a:gd name="T94" fmla="*/ 315 w 449"/>
                <a:gd name="T95" fmla="*/ 23 h 448"/>
                <a:gd name="T96" fmla="*/ 132 w 449"/>
                <a:gd name="T97" fmla="*/ 24 h 448"/>
                <a:gd name="T98" fmla="*/ 132 w 449"/>
                <a:gd name="T99" fmla="*/ 24 h 448"/>
                <a:gd name="T100" fmla="*/ 302 w 449"/>
                <a:gd name="T101" fmla="*/ 14 h 448"/>
                <a:gd name="T102" fmla="*/ 176 w 449"/>
                <a:gd name="T103" fmla="*/ 5 h 448"/>
                <a:gd name="T104" fmla="*/ 255 w 449"/>
                <a:gd name="T105" fmla="*/ 6 h 448"/>
                <a:gd name="T106" fmla="*/ 192 w 449"/>
                <a:gd name="T107" fmla="*/ 6 h 448"/>
                <a:gd name="T108" fmla="*/ 192 w 449"/>
                <a:gd name="T109" fmla="*/ 6 h 448"/>
                <a:gd name="T110" fmla="*/ 224 w 449"/>
                <a:gd name="T111"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 h="448">
                  <a:moveTo>
                    <a:pt x="225" y="448"/>
                  </a:moveTo>
                  <a:cubicBezTo>
                    <a:pt x="224" y="448"/>
                    <a:pt x="224" y="448"/>
                    <a:pt x="224" y="448"/>
                  </a:cubicBezTo>
                  <a:cubicBezTo>
                    <a:pt x="219" y="448"/>
                    <a:pt x="214" y="448"/>
                    <a:pt x="209" y="448"/>
                  </a:cubicBezTo>
                  <a:cubicBezTo>
                    <a:pt x="209" y="444"/>
                    <a:pt x="209" y="444"/>
                    <a:pt x="209" y="444"/>
                  </a:cubicBezTo>
                  <a:cubicBezTo>
                    <a:pt x="214" y="444"/>
                    <a:pt x="219" y="444"/>
                    <a:pt x="224" y="444"/>
                  </a:cubicBezTo>
                  <a:lnTo>
                    <a:pt x="225" y="448"/>
                  </a:lnTo>
                  <a:close/>
                  <a:moveTo>
                    <a:pt x="241" y="448"/>
                  </a:moveTo>
                  <a:cubicBezTo>
                    <a:pt x="240" y="444"/>
                    <a:pt x="240" y="444"/>
                    <a:pt x="240" y="444"/>
                  </a:cubicBezTo>
                  <a:cubicBezTo>
                    <a:pt x="246" y="443"/>
                    <a:pt x="251" y="443"/>
                    <a:pt x="256" y="442"/>
                  </a:cubicBezTo>
                  <a:cubicBezTo>
                    <a:pt x="257" y="446"/>
                    <a:pt x="257" y="446"/>
                    <a:pt x="257" y="446"/>
                  </a:cubicBezTo>
                  <a:cubicBezTo>
                    <a:pt x="251" y="447"/>
                    <a:pt x="246" y="447"/>
                    <a:pt x="241" y="448"/>
                  </a:cubicBezTo>
                  <a:close/>
                  <a:moveTo>
                    <a:pt x="193" y="446"/>
                  </a:moveTo>
                  <a:cubicBezTo>
                    <a:pt x="188" y="445"/>
                    <a:pt x="182" y="444"/>
                    <a:pt x="177" y="443"/>
                  </a:cubicBezTo>
                  <a:cubicBezTo>
                    <a:pt x="178" y="439"/>
                    <a:pt x="178" y="439"/>
                    <a:pt x="178" y="439"/>
                  </a:cubicBezTo>
                  <a:cubicBezTo>
                    <a:pt x="183" y="441"/>
                    <a:pt x="188" y="441"/>
                    <a:pt x="193" y="442"/>
                  </a:cubicBezTo>
                  <a:lnTo>
                    <a:pt x="193" y="446"/>
                  </a:lnTo>
                  <a:close/>
                  <a:moveTo>
                    <a:pt x="272" y="443"/>
                  </a:moveTo>
                  <a:cubicBezTo>
                    <a:pt x="271" y="439"/>
                    <a:pt x="271" y="439"/>
                    <a:pt x="271" y="439"/>
                  </a:cubicBezTo>
                  <a:cubicBezTo>
                    <a:pt x="277" y="438"/>
                    <a:pt x="282" y="437"/>
                    <a:pt x="287" y="435"/>
                  </a:cubicBezTo>
                  <a:cubicBezTo>
                    <a:pt x="288" y="439"/>
                    <a:pt x="288" y="439"/>
                    <a:pt x="288" y="439"/>
                  </a:cubicBezTo>
                  <a:cubicBezTo>
                    <a:pt x="283" y="441"/>
                    <a:pt x="277" y="442"/>
                    <a:pt x="272" y="443"/>
                  </a:cubicBezTo>
                  <a:close/>
                  <a:moveTo>
                    <a:pt x="162" y="439"/>
                  </a:moveTo>
                  <a:cubicBezTo>
                    <a:pt x="156" y="438"/>
                    <a:pt x="151" y="436"/>
                    <a:pt x="146" y="434"/>
                  </a:cubicBezTo>
                  <a:cubicBezTo>
                    <a:pt x="148" y="431"/>
                    <a:pt x="148" y="431"/>
                    <a:pt x="148" y="431"/>
                  </a:cubicBezTo>
                  <a:cubicBezTo>
                    <a:pt x="153" y="432"/>
                    <a:pt x="158" y="434"/>
                    <a:pt x="163" y="436"/>
                  </a:cubicBezTo>
                  <a:lnTo>
                    <a:pt x="162" y="439"/>
                  </a:lnTo>
                  <a:close/>
                  <a:moveTo>
                    <a:pt x="303" y="434"/>
                  </a:moveTo>
                  <a:cubicBezTo>
                    <a:pt x="302" y="430"/>
                    <a:pt x="302" y="430"/>
                    <a:pt x="302" y="430"/>
                  </a:cubicBezTo>
                  <a:cubicBezTo>
                    <a:pt x="306" y="429"/>
                    <a:pt x="311" y="427"/>
                    <a:pt x="316" y="424"/>
                  </a:cubicBezTo>
                  <a:cubicBezTo>
                    <a:pt x="318" y="428"/>
                    <a:pt x="318" y="428"/>
                    <a:pt x="318" y="428"/>
                  </a:cubicBezTo>
                  <a:cubicBezTo>
                    <a:pt x="313" y="430"/>
                    <a:pt x="308" y="432"/>
                    <a:pt x="303" y="434"/>
                  </a:cubicBezTo>
                  <a:close/>
                  <a:moveTo>
                    <a:pt x="132" y="428"/>
                  </a:moveTo>
                  <a:cubicBezTo>
                    <a:pt x="127" y="426"/>
                    <a:pt x="122" y="424"/>
                    <a:pt x="117" y="421"/>
                  </a:cubicBezTo>
                  <a:cubicBezTo>
                    <a:pt x="119" y="418"/>
                    <a:pt x="119" y="418"/>
                    <a:pt x="119" y="418"/>
                  </a:cubicBezTo>
                  <a:cubicBezTo>
                    <a:pt x="124" y="420"/>
                    <a:pt x="128" y="422"/>
                    <a:pt x="133" y="425"/>
                  </a:cubicBezTo>
                  <a:lnTo>
                    <a:pt x="132" y="428"/>
                  </a:lnTo>
                  <a:close/>
                  <a:moveTo>
                    <a:pt x="332" y="421"/>
                  </a:moveTo>
                  <a:cubicBezTo>
                    <a:pt x="330" y="417"/>
                    <a:pt x="330" y="417"/>
                    <a:pt x="330" y="417"/>
                  </a:cubicBezTo>
                  <a:cubicBezTo>
                    <a:pt x="335" y="415"/>
                    <a:pt x="339" y="412"/>
                    <a:pt x="344" y="409"/>
                  </a:cubicBezTo>
                  <a:cubicBezTo>
                    <a:pt x="346" y="413"/>
                    <a:pt x="346" y="413"/>
                    <a:pt x="346" y="413"/>
                  </a:cubicBezTo>
                  <a:cubicBezTo>
                    <a:pt x="341" y="416"/>
                    <a:pt x="337" y="418"/>
                    <a:pt x="332" y="421"/>
                  </a:cubicBezTo>
                  <a:close/>
                  <a:moveTo>
                    <a:pt x="103" y="413"/>
                  </a:moveTo>
                  <a:cubicBezTo>
                    <a:pt x="99" y="410"/>
                    <a:pt x="95" y="407"/>
                    <a:pt x="90" y="404"/>
                  </a:cubicBezTo>
                  <a:cubicBezTo>
                    <a:pt x="93" y="401"/>
                    <a:pt x="93" y="401"/>
                    <a:pt x="93" y="401"/>
                  </a:cubicBezTo>
                  <a:cubicBezTo>
                    <a:pt x="97" y="404"/>
                    <a:pt x="101" y="407"/>
                    <a:pt x="106" y="410"/>
                  </a:cubicBezTo>
                  <a:lnTo>
                    <a:pt x="103" y="413"/>
                  </a:lnTo>
                  <a:close/>
                  <a:moveTo>
                    <a:pt x="359" y="404"/>
                  </a:moveTo>
                  <a:cubicBezTo>
                    <a:pt x="356" y="400"/>
                    <a:pt x="356" y="400"/>
                    <a:pt x="356" y="400"/>
                  </a:cubicBezTo>
                  <a:cubicBezTo>
                    <a:pt x="361" y="397"/>
                    <a:pt x="365" y="394"/>
                    <a:pt x="369" y="391"/>
                  </a:cubicBezTo>
                  <a:cubicBezTo>
                    <a:pt x="371" y="394"/>
                    <a:pt x="371" y="394"/>
                    <a:pt x="371" y="394"/>
                  </a:cubicBezTo>
                  <a:cubicBezTo>
                    <a:pt x="367" y="397"/>
                    <a:pt x="363" y="400"/>
                    <a:pt x="359" y="404"/>
                  </a:cubicBezTo>
                  <a:close/>
                  <a:moveTo>
                    <a:pt x="78" y="394"/>
                  </a:moveTo>
                  <a:cubicBezTo>
                    <a:pt x="74" y="390"/>
                    <a:pt x="70" y="387"/>
                    <a:pt x="66" y="383"/>
                  </a:cubicBezTo>
                  <a:cubicBezTo>
                    <a:pt x="69" y="380"/>
                    <a:pt x="69" y="380"/>
                    <a:pt x="69" y="380"/>
                  </a:cubicBezTo>
                  <a:cubicBezTo>
                    <a:pt x="73" y="384"/>
                    <a:pt x="77" y="387"/>
                    <a:pt x="80" y="391"/>
                  </a:cubicBezTo>
                  <a:lnTo>
                    <a:pt x="78" y="394"/>
                  </a:lnTo>
                  <a:close/>
                  <a:moveTo>
                    <a:pt x="383" y="383"/>
                  </a:moveTo>
                  <a:cubicBezTo>
                    <a:pt x="380" y="380"/>
                    <a:pt x="380" y="380"/>
                    <a:pt x="380" y="380"/>
                  </a:cubicBezTo>
                  <a:cubicBezTo>
                    <a:pt x="384" y="376"/>
                    <a:pt x="387" y="372"/>
                    <a:pt x="391" y="368"/>
                  </a:cubicBezTo>
                  <a:cubicBezTo>
                    <a:pt x="394" y="371"/>
                    <a:pt x="394" y="371"/>
                    <a:pt x="394" y="371"/>
                  </a:cubicBezTo>
                  <a:cubicBezTo>
                    <a:pt x="390" y="375"/>
                    <a:pt x="387" y="379"/>
                    <a:pt x="383" y="383"/>
                  </a:cubicBezTo>
                  <a:close/>
                  <a:moveTo>
                    <a:pt x="55" y="371"/>
                  </a:moveTo>
                  <a:cubicBezTo>
                    <a:pt x="52" y="367"/>
                    <a:pt x="48" y="363"/>
                    <a:pt x="45" y="359"/>
                  </a:cubicBezTo>
                  <a:cubicBezTo>
                    <a:pt x="48" y="356"/>
                    <a:pt x="48" y="356"/>
                    <a:pt x="48" y="356"/>
                  </a:cubicBezTo>
                  <a:cubicBezTo>
                    <a:pt x="51" y="361"/>
                    <a:pt x="55" y="365"/>
                    <a:pt x="58" y="369"/>
                  </a:cubicBezTo>
                  <a:lnTo>
                    <a:pt x="55" y="371"/>
                  </a:lnTo>
                  <a:close/>
                  <a:moveTo>
                    <a:pt x="404" y="358"/>
                  </a:moveTo>
                  <a:cubicBezTo>
                    <a:pt x="401" y="356"/>
                    <a:pt x="401" y="356"/>
                    <a:pt x="401" y="356"/>
                  </a:cubicBezTo>
                  <a:cubicBezTo>
                    <a:pt x="404" y="352"/>
                    <a:pt x="407" y="348"/>
                    <a:pt x="410" y="343"/>
                  </a:cubicBezTo>
                  <a:cubicBezTo>
                    <a:pt x="413" y="345"/>
                    <a:pt x="413" y="345"/>
                    <a:pt x="413" y="345"/>
                  </a:cubicBezTo>
                  <a:cubicBezTo>
                    <a:pt x="410" y="350"/>
                    <a:pt x="407" y="354"/>
                    <a:pt x="404" y="358"/>
                  </a:cubicBezTo>
                  <a:close/>
                  <a:moveTo>
                    <a:pt x="36" y="346"/>
                  </a:moveTo>
                  <a:cubicBezTo>
                    <a:pt x="33" y="341"/>
                    <a:pt x="30" y="337"/>
                    <a:pt x="28" y="332"/>
                  </a:cubicBezTo>
                  <a:cubicBezTo>
                    <a:pt x="31" y="330"/>
                    <a:pt x="31" y="330"/>
                    <a:pt x="31" y="330"/>
                  </a:cubicBezTo>
                  <a:cubicBezTo>
                    <a:pt x="34" y="335"/>
                    <a:pt x="37" y="339"/>
                    <a:pt x="39" y="343"/>
                  </a:cubicBezTo>
                  <a:lnTo>
                    <a:pt x="36" y="346"/>
                  </a:lnTo>
                  <a:close/>
                  <a:moveTo>
                    <a:pt x="421" y="332"/>
                  </a:moveTo>
                  <a:cubicBezTo>
                    <a:pt x="418" y="330"/>
                    <a:pt x="418" y="330"/>
                    <a:pt x="418" y="330"/>
                  </a:cubicBezTo>
                  <a:cubicBezTo>
                    <a:pt x="420" y="325"/>
                    <a:pt x="423" y="320"/>
                    <a:pt x="425" y="316"/>
                  </a:cubicBezTo>
                  <a:cubicBezTo>
                    <a:pt x="428" y="317"/>
                    <a:pt x="428" y="317"/>
                    <a:pt x="428" y="317"/>
                  </a:cubicBezTo>
                  <a:cubicBezTo>
                    <a:pt x="426" y="322"/>
                    <a:pt x="424" y="327"/>
                    <a:pt x="421" y="332"/>
                  </a:cubicBezTo>
                  <a:close/>
                  <a:moveTo>
                    <a:pt x="21" y="318"/>
                  </a:moveTo>
                  <a:cubicBezTo>
                    <a:pt x="18" y="313"/>
                    <a:pt x="16" y="308"/>
                    <a:pt x="14" y="303"/>
                  </a:cubicBezTo>
                  <a:cubicBezTo>
                    <a:pt x="18" y="302"/>
                    <a:pt x="18" y="302"/>
                    <a:pt x="18" y="302"/>
                  </a:cubicBezTo>
                  <a:cubicBezTo>
                    <a:pt x="20" y="306"/>
                    <a:pt x="22" y="311"/>
                    <a:pt x="24" y="316"/>
                  </a:cubicBezTo>
                  <a:lnTo>
                    <a:pt x="21" y="318"/>
                  </a:lnTo>
                  <a:close/>
                  <a:moveTo>
                    <a:pt x="435" y="302"/>
                  </a:moveTo>
                  <a:cubicBezTo>
                    <a:pt x="431" y="301"/>
                    <a:pt x="431" y="301"/>
                    <a:pt x="431" y="301"/>
                  </a:cubicBezTo>
                  <a:cubicBezTo>
                    <a:pt x="433" y="296"/>
                    <a:pt x="434" y="291"/>
                    <a:pt x="436" y="286"/>
                  </a:cubicBezTo>
                  <a:cubicBezTo>
                    <a:pt x="440" y="287"/>
                    <a:pt x="440" y="287"/>
                    <a:pt x="440" y="287"/>
                  </a:cubicBezTo>
                  <a:cubicBezTo>
                    <a:pt x="438" y="292"/>
                    <a:pt x="436" y="297"/>
                    <a:pt x="435" y="302"/>
                  </a:cubicBezTo>
                  <a:close/>
                  <a:moveTo>
                    <a:pt x="9" y="288"/>
                  </a:moveTo>
                  <a:cubicBezTo>
                    <a:pt x="8" y="283"/>
                    <a:pt x="7" y="277"/>
                    <a:pt x="5" y="272"/>
                  </a:cubicBezTo>
                  <a:cubicBezTo>
                    <a:pt x="9" y="271"/>
                    <a:pt x="9" y="271"/>
                    <a:pt x="9" y="271"/>
                  </a:cubicBezTo>
                  <a:cubicBezTo>
                    <a:pt x="10" y="276"/>
                    <a:pt x="12" y="282"/>
                    <a:pt x="13" y="287"/>
                  </a:cubicBezTo>
                  <a:lnTo>
                    <a:pt x="9" y="288"/>
                  </a:lnTo>
                  <a:close/>
                  <a:moveTo>
                    <a:pt x="444" y="272"/>
                  </a:moveTo>
                  <a:cubicBezTo>
                    <a:pt x="440" y="271"/>
                    <a:pt x="440" y="271"/>
                    <a:pt x="440" y="271"/>
                  </a:cubicBezTo>
                  <a:cubicBezTo>
                    <a:pt x="441" y="266"/>
                    <a:pt x="442" y="261"/>
                    <a:pt x="442" y="255"/>
                  </a:cubicBezTo>
                  <a:cubicBezTo>
                    <a:pt x="446" y="256"/>
                    <a:pt x="446" y="256"/>
                    <a:pt x="446" y="256"/>
                  </a:cubicBezTo>
                  <a:cubicBezTo>
                    <a:pt x="446" y="261"/>
                    <a:pt x="445" y="267"/>
                    <a:pt x="444" y="272"/>
                  </a:cubicBezTo>
                  <a:close/>
                  <a:moveTo>
                    <a:pt x="3" y="257"/>
                  </a:moveTo>
                  <a:cubicBezTo>
                    <a:pt x="2" y="251"/>
                    <a:pt x="1" y="246"/>
                    <a:pt x="1" y="241"/>
                  </a:cubicBezTo>
                  <a:cubicBezTo>
                    <a:pt x="5" y="240"/>
                    <a:pt x="5" y="240"/>
                    <a:pt x="5" y="240"/>
                  </a:cubicBezTo>
                  <a:cubicBezTo>
                    <a:pt x="5" y="246"/>
                    <a:pt x="6" y="251"/>
                    <a:pt x="7" y="256"/>
                  </a:cubicBezTo>
                  <a:lnTo>
                    <a:pt x="3" y="257"/>
                  </a:lnTo>
                  <a:close/>
                  <a:moveTo>
                    <a:pt x="448" y="240"/>
                  </a:moveTo>
                  <a:cubicBezTo>
                    <a:pt x="444" y="240"/>
                    <a:pt x="444" y="240"/>
                    <a:pt x="444" y="240"/>
                  </a:cubicBezTo>
                  <a:cubicBezTo>
                    <a:pt x="444" y="235"/>
                    <a:pt x="445" y="229"/>
                    <a:pt x="445" y="224"/>
                  </a:cubicBezTo>
                  <a:cubicBezTo>
                    <a:pt x="445" y="223"/>
                    <a:pt x="445" y="223"/>
                    <a:pt x="445" y="223"/>
                  </a:cubicBezTo>
                  <a:cubicBezTo>
                    <a:pt x="449" y="223"/>
                    <a:pt x="449" y="223"/>
                    <a:pt x="449" y="223"/>
                  </a:cubicBezTo>
                  <a:cubicBezTo>
                    <a:pt x="449" y="224"/>
                    <a:pt x="449" y="224"/>
                    <a:pt x="449" y="224"/>
                  </a:cubicBezTo>
                  <a:cubicBezTo>
                    <a:pt x="449" y="229"/>
                    <a:pt x="448" y="235"/>
                    <a:pt x="448" y="240"/>
                  </a:cubicBezTo>
                  <a:close/>
                  <a:moveTo>
                    <a:pt x="4" y="225"/>
                  </a:moveTo>
                  <a:cubicBezTo>
                    <a:pt x="0" y="225"/>
                    <a:pt x="0" y="225"/>
                    <a:pt x="0" y="225"/>
                  </a:cubicBezTo>
                  <a:cubicBezTo>
                    <a:pt x="0" y="224"/>
                    <a:pt x="0" y="224"/>
                    <a:pt x="0" y="224"/>
                  </a:cubicBezTo>
                  <a:cubicBezTo>
                    <a:pt x="0" y="219"/>
                    <a:pt x="0" y="214"/>
                    <a:pt x="1" y="209"/>
                  </a:cubicBezTo>
                  <a:cubicBezTo>
                    <a:pt x="5" y="209"/>
                    <a:pt x="5" y="209"/>
                    <a:pt x="5" y="209"/>
                  </a:cubicBezTo>
                  <a:cubicBezTo>
                    <a:pt x="4" y="214"/>
                    <a:pt x="4" y="219"/>
                    <a:pt x="4" y="224"/>
                  </a:cubicBezTo>
                  <a:lnTo>
                    <a:pt x="4" y="225"/>
                  </a:lnTo>
                  <a:close/>
                  <a:moveTo>
                    <a:pt x="444" y="207"/>
                  </a:moveTo>
                  <a:cubicBezTo>
                    <a:pt x="444" y="202"/>
                    <a:pt x="443" y="197"/>
                    <a:pt x="442" y="192"/>
                  </a:cubicBezTo>
                  <a:cubicBezTo>
                    <a:pt x="446" y="191"/>
                    <a:pt x="446" y="191"/>
                    <a:pt x="446" y="191"/>
                  </a:cubicBezTo>
                  <a:cubicBezTo>
                    <a:pt x="447" y="197"/>
                    <a:pt x="448" y="202"/>
                    <a:pt x="448" y="207"/>
                  </a:cubicBezTo>
                  <a:lnTo>
                    <a:pt x="444" y="207"/>
                  </a:lnTo>
                  <a:close/>
                  <a:moveTo>
                    <a:pt x="6" y="193"/>
                  </a:moveTo>
                  <a:cubicBezTo>
                    <a:pt x="2" y="193"/>
                    <a:pt x="2" y="193"/>
                    <a:pt x="2" y="193"/>
                  </a:cubicBezTo>
                  <a:cubicBezTo>
                    <a:pt x="3" y="187"/>
                    <a:pt x="4" y="182"/>
                    <a:pt x="5" y="177"/>
                  </a:cubicBezTo>
                  <a:cubicBezTo>
                    <a:pt x="9" y="178"/>
                    <a:pt x="9" y="178"/>
                    <a:pt x="9" y="178"/>
                  </a:cubicBezTo>
                  <a:cubicBezTo>
                    <a:pt x="8" y="183"/>
                    <a:pt x="7" y="188"/>
                    <a:pt x="6" y="193"/>
                  </a:cubicBezTo>
                  <a:close/>
                  <a:moveTo>
                    <a:pt x="439" y="176"/>
                  </a:moveTo>
                  <a:cubicBezTo>
                    <a:pt x="438" y="171"/>
                    <a:pt x="437" y="166"/>
                    <a:pt x="436" y="161"/>
                  </a:cubicBezTo>
                  <a:cubicBezTo>
                    <a:pt x="439" y="160"/>
                    <a:pt x="439" y="160"/>
                    <a:pt x="439" y="160"/>
                  </a:cubicBezTo>
                  <a:cubicBezTo>
                    <a:pt x="441" y="165"/>
                    <a:pt x="442" y="170"/>
                    <a:pt x="443" y="176"/>
                  </a:cubicBezTo>
                  <a:lnTo>
                    <a:pt x="439" y="176"/>
                  </a:lnTo>
                  <a:close/>
                  <a:moveTo>
                    <a:pt x="13" y="163"/>
                  </a:moveTo>
                  <a:cubicBezTo>
                    <a:pt x="9" y="161"/>
                    <a:pt x="9" y="161"/>
                    <a:pt x="9" y="161"/>
                  </a:cubicBezTo>
                  <a:cubicBezTo>
                    <a:pt x="11" y="156"/>
                    <a:pt x="12" y="151"/>
                    <a:pt x="14" y="146"/>
                  </a:cubicBezTo>
                  <a:cubicBezTo>
                    <a:pt x="18" y="148"/>
                    <a:pt x="18" y="148"/>
                    <a:pt x="18" y="148"/>
                  </a:cubicBezTo>
                  <a:cubicBezTo>
                    <a:pt x="16" y="153"/>
                    <a:pt x="14" y="158"/>
                    <a:pt x="13" y="163"/>
                  </a:cubicBezTo>
                  <a:close/>
                  <a:moveTo>
                    <a:pt x="431" y="146"/>
                  </a:moveTo>
                  <a:cubicBezTo>
                    <a:pt x="429" y="141"/>
                    <a:pt x="427" y="137"/>
                    <a:pt x="424" y="132"/>
                  </a:cubicBezTo>
                  <a:cubicBezTo>
                    <a:pt x="428" y="130"/>
                    <a:pt x="428" y="130"/>
                    <a:pt x="428" y="130"/>
                  </a:cubicBezTo>
                  <a:cubicBezTo>
                    <a:pt x="430" y="135"/>
                    <a:pt x="432" y="140"/>
                    <a:pt x="434" y="145"/>
                  </a:cubicBezTo>
                  <a:lnTo>
                    <a:pt x="431" y="146"/>
                  </a:lnTo>
                  <a:close/>
                  <a:moveTo>
                    <a:pt x="24" y="133"/>
                  </a:moveTo>
                  <a:cubicBezTo>
                    <a:pt x="20" y="131"/>
                    <a:pt x="20" y="131"/>
                    <a:pt x="20" y="131"/>
                  </a:cubicBezTo>
                  <a:cubicBezTo>
                    <a:pt x="22" y="127"/>
                    <a:pt x="25" y="122"/>
                    <a:pt x="27" y="117"/>
                  </a:cubicBezTo>
                  <a:cubicBezTo>
                    <a:pt x="31" y="119"/>
                    <a:pt x="31" y="119"/>
                    <a:pt x="31" y="119"/>
                  </a:cubicBezTo>
                  <a:cubicBezTo>
                    <a:pt x="28" y="124"/>
                    <a:pt x="26" y="128"/>
                    <a:pt x="24" y="133"/>
                  </a:cubicBezTo>
                  <a:close/>
                  <a:moveTo>
                    <a:pt x="417" y="118"/>
                  </a:moveTo>
                  <a:cubicBezTo>
                    <a:pt x="415" y="113"/>
                    <a:pt x="412" y="109"/>
                    <a:pt x="409" y="104"/>
                  </a:cubicBezTo>
                  <a:cubicBezTo>
                    <a:pt x="413" y="102"/>
                    <a:pt x="413" y="102"/>
                    <a:pt x="413" y="102"/>
                  </a:cubicBezTo>
                  <a:cubicBezTo>
                    <a:pt x="416" y="107"/>
                    <a:pt x="418" y="111"/>
                    <a:pt x="421" y="116"/>
                  </a:cubicBezTo>
                  <a:lnTo>
                    <a:pt x="417" y="118"/>
                  </a:lnTo>
                  <a:close/>
                  <a:moveTo>
                    <a:pt x="39" y="106"/>
                  </a:moveTo>
                  <a:cubicBezTo>
                    <a:pt x="36" y="103"/>
                    <a:pt x="36" y="103"/>
                    <a:pt x="36" y="103"/>
                  </a:cubicBezTo>
                  <a:cubicBezTo>
                    <a:pt x="38" y="99"/>
                    <a:pt x="41" y="94"/>
                    <a:pt x="45" y="90"/>
                  </a:cubicBezTo>
                  <a:cubicBezTo>
                    <a:pt x="48" y="93"/>
                    <a:pt x="48" y="93"/>
                    <a:pt x="48" y="93"/>
                  </a:cubicBezTo>
                  <a:cubicBezTo>
                    <a:pt x="45" y="97"/>
                    <a:pt x="42" y="101"/>
                    <a:pt x="39" y="106"/>
                  </a:cubicBezTo>
                  <a:close/>
                  <a:moveTo>
                    <a:pt x="400" y="92"/>
                  </a:moveTo>
                  <a:cubicBezTo>
                    <a:pt x="397" y="87"/>
                    <a:pt x="394" y="83"/>
                    <a:pt x="390" y="79"/>
                  </a:cubicBezTo>
                  <a:cubicBezTo>
                    <a:pt x="393" y="77"/>
                    <a:pt x="393" y="77"/>
                    <a:pt x="393" y="77"/>
                  </a:cubicBezTo>
                  <a:cubicBezTo>
                    <a:pt x="397" y="81"/>
                    <a:pt x="400" y="85"/>
                    <a:pt x="403" y="89"/>
                  </a:cubicBezTo>
                  <a:lnTo>
                    <a:pt x="400" y="92"/>
                  </a:lnTo>
                  <a:close/>
                  <a:moveTo>
                    <a:pt x="58" y="80"/>
                  </a:moveTo>
                  <a:cubicBezTo>
                    <a:pt x="55" y="78"/>
                    <a:pt x="55" y="78"/>
                    <a:pt x="55" y="78"/>
                  </a:cubicBezTo>
                  <a:cubicBezTo>
                    <a:pt x="58" y="74"/>
                    <a:pt x="62" y="70"/>
                    <a:pt x="66" y="66"/>
                  </a:cubicBezTo>
                  <a:cubicBezTo>
                    <a:pt x="68" y="69"/>
                    <a:pt x="68" y="69"/>
                    <a:pt x="68" y="69"/>
                  </a:cubicBezTo>
                  <a:cubicBezTo>
                    <a:pt x="65" y="73"/>
                    <a:pt x="61" y="76"/>
                    <a:pt x="58" y="80"/>
                  </a:cubicBezTo>
                  <a:close/>
                  <a:moveTo>
                    <a:pt x="380" y="68"/>
                  </a:moveTo>
                  <a:cubicBezTo>
                    <a:pt x="376" y="64"/>
                    <a:pt x="372" y="61"/>
                    <a:pt x="368" y="57"/>
                  </a:cubicBezTo>
                  <a:cubicBezTo>
                    <a:pt x="371" y="54"/>
                    <a:pt x="371" y="54"/>
                    <a:pt x="371" y="54"/>
                  </a:cubicBezTo>
                  <a:cubicBezTo>
                    <a:pt x="375" y="58"/>
                    <a:pt x="379" y="61"/>
                    <a:pt x="382" y="65"/>
                  </a:cubicBezTo>
                  <a:lnTo>
                    <a:pt x="380" y="68"/>
                  </a:lnTo>
                  <a:close/>
                  <a:moveTo>
                    <a:pt x="80" y="58"/>
                  </a:moveTo>
                  <a:cubicBezTo>
                    <a:pt x="77" y="55"/>
                    <a:pt x="77" y="55"/>
                    <a:pt x="77" y="55"/>
                  </a:cubicBezTo>
                  <a:cubicBezTo>
                    <a:pt x="81" y="52"/>
                    <a:pt x="85" y="48"/>
                    <a:pt x="90" y="45"/>
                  </a:cubicBezTo>
                  <a:cubicBezTo>
                    <a:pt x="92" y="48"/>
                    <a:pt x="92" y="48"/>
                    <a:pt x="92" y="48"/>
                  </a:cubicBezTo>
                  <a:cubicBezTo>
                    <a:pt x="88" y="51"/>
                    <a:pt x="84" y="55"/>
                    <a:pt x="80" y="58"/>
                  </a:cubicBezTo>
                  <a:close/>
                  <a:moveTo>
                    <a:pt x="356" y="47"/>
                  </a:moveTo>
                  <a:cubicBezTo>
                    <a:pt x="352" y="44"/>
                    <a:pt x="347" y="41"/>
                    <a:pt x="343" y="38"/>
                  </a:cubicBezTo>
                  <a:cubicBezTo>
                    <a:pt x="345" y="35"/>
                    <a:pt x="345" y="35"/>
                    <a:pt x="345" y="35"/>
                  </a:cubicBezTo>
                  <a:cubicBezTo>
                    <a:pt x="349" y="38"/>
                    <a:pt x="354" y="41"/>
                    <a:pt x="358" y="44"/>
                  </a:cubicBezTo>
                  <a:lnTo>
                    <a:pt x="356" y="47"/>
                  </a:lnTo>
                  <a:close/>
                  <a:moveTo>
                    <a:pt x="105" y="39"/>
                  </a:moveTo>
                  <a:cubicBezTo>
                    <a:pt x="103" y="36"/>
                    <a:pt x="103" y="36"/>
                    <a:pt x="103" y="36"/>
                  </a:cubicBezTo>
                  <a:cubicBezTo>
                    <a:pt x="107" y="33"/>
                    <a:pt x="112" y="30"/>
                    <a:pt x="116" y="28"/>
                  </a:cubicBezTo>
                  <a:cubicBezTo>
                    <a:pt x="118" y="31"/>
                    <a:pt x="118" y="31"/>
                    <a:pt x="118" y="31"/>
                  </a:cubicBezTo>
                  <a:cubicBezTo>
                    <a:pt x="114" y="34"/>
                    <a:pt x="109" y="36"/>
                    <a:pt x="105" y="39"/>
                  </a:cubicBezTo>
                  <a:close/>
                  <a:moveTo>
                    <a:pt x="329" y="30"/>
                  </a:moveTo>
                  <a:cubicBezTo>
                    <a:pt x="325" y="28"/>
                    <a:pt x="320" y="26"/>
                    <a:pt x="315" y="23"/>
                  </a:cubicBezTo>
                  <a:cubicBezTo>
                    <a:pt x="317" y="20"/>
                    <a:pt x="317" y="20"/>
                    <a:pt x="317" y="20"/>
                  </a:cubicBezTo>
                  <a:cubicBezTo>
                    <a:pt x="322" y="22"/>
                    <a:pt x="327" y="24"/>
                    <a:pt x="331" y="27"/>
                  </a:cubicBezTo>
                  <a:lnTo>
                    <a:pt x="329" y="30"/>
                  </a:lnTo>
                  <a:close/>
                  <a:moveTo>
                    <a:pt x="132" y="24"/>
                  </a:moveTo>
                  <a:cubicBezTo>
                    <a:pt x="131" y="20"/>
                    <a:pt x="131" y="20"/>
                    <a:pt x="131" y="20"/>
                  </a:cubicBezTo>
                  <a:cubicBezTo>
                    <a:pt x="136" y="18"/>
                    <a:pt x="140" y="16"/>
                    <a:pt x="145" y="14"/>
                  </a:cubicBezTo>
                  <a:cubicBezTo>
                    <a:pt x="147" y="18"/>
                    <a:pt x="147" y="18"/>
                    <a:pt x="147" y="18"/>
                  </a:cubicBezTo>
                  <a:cubicBezTo>
                    <a:pt x="142" y="20"/>
                    <a:pt x="137" y="22"/>
                    <a:pt x="132" y="24"/>
                  </a:cubicBezTo>
                  <a:close/>
                  <a:moveTo>
                    <a:pt x="301" y="17"/>
                  </a:moveTo>
                  <a:cubicBezTo>
                    <a:pt x="296" y="16"/>
                    <a:pt x="291" y="14"/>
                    <a:pt x="286" y="13"/>
                  </a:cubicBezTo>
                  <a:cubicBezTo>
                    <a:pt x="287" y="9"/>
                    <a:pt x="287" y="9"/>
                    <a:pt x="287" y="9"/>
                  </a:cubicBezTo>
                  <a:cubicBezTo>
                    <a:pt x="292" y="10"/>
                    <a:pt x="297" y="12"/>
                    <a:pt x="302" y="14"/>
                  </a:cubicBezTo>
                  <a:lnTo>
                    <a:pt x="301" y="17"/>
                  </a:lnTo>
                  <a:close/>
                  <a:moveTo>
                    <a:pt x="162" y="13"/>
                  </a:moveTo>
                  <a:cubicBezTo>
                    <a:pt x="161" y="9"/>
                    <a:pt x="161" y="9"/>
                    <a:pt x="161" y="9"/>
                  </a:cubicBezTo>
                  <a:cubicBezTo>
                    <a:pt x="166" y="8"/>
                    <a:pt x="171" y="6"/>
                    <a:pt x="176" y="5"/>
                  </a:cubicBezTo>
                  <a:cubicBezTo>
                    <a:pt x="177" y="9"/>
                    <a:pt x="177" y="9"/>
                    <a:pt x="177" y="9"/>
                  </a:cubicBezTo>
                  <a:cubicBezTo>
                    <a:pt x="172" y="10"/>
                    <a:pt x="167" y="11"/>
                    <a:pt x="162" y="13"/>
                  </a:cubicBezTo>
                  <a:close/>
                  <a:moveTo>
                    <a:pt x="271" y="9"/>
                  </a:moveTo>
                  <a:cubicBezTo>
                    <a:pt x="265" y="8"/>
                    <a:pt x="260" y="7"/>
                    <a:pt x="255" y="6"/>
                  </a:cubicBezTo>
                  <a:cubicBezTo>
                    <a:pt x="256" y="2"/>
                    <a:pt x="256" y="2"/>
                    <a:pt x="256" y="2"/>
                  </a:cubicBezTo>
                  <a:cubicBezTo>
                    <a:pt x="261" y="3"/>
                    <a:pt x="266" y="4"/>
                    <a:pt x="271" y="5"/>
                  </a:cubicBezTo>
                  <a:lnTo>
                    <a:pt x="271" y="9"/>
                  </a:lnTo>
                  <a:close/>
                  <a:moveTo>
                    <a:pt x="192" y="6"/>
                  </a:moveTo>
                  <a:cubicBezTo>
                    <a:pt x="192" y="2"/>
                    <a:pt x="192" y="2"/>
                    <a:pt x="192" y="2"/>
                  </a:cubicBezTo>
                  <a:cubicBezTo>
                    <a:pt x="197" y="2"/>
                    <a:pt x="202" y="1"/>
                    <a:pt x="208" y="1"/>
                  </a:cubicBezTo>
                  <a:cubicBezTo>
                    <a:pt x="208" y="5"/>
                    <a:pt x="208" y="5"/>
                    <a:pt x="208" y="5"/>
                  </a:cubicBezTo>
                  <a:cubicBezTo>
                    <a:pt x="203" y="5"/>
                    <a:pt x="198" y="5"/>
                    <a:pt x="192" y="6"/>
                  </a:cubicBezTo>
                  <a:close/>
                  <a:moveTo>
                    <a:pt x="239" y="4"/>
                  </a:moveTo>
                  <a:cubicBezTo>
                    <a:pt x="234" y="4"/>
                    <a:pt x="229" y="4"/>
                    <a:pt x="224" y="4"/>
                  </a:cubicBezTo>
                  <a:cubicBezTo>
                    <a:pt x="224" y="4"/>
                    <a:pt x="224" y="4"/>
                    <a:pt x="224" y="4"/>
                  </a:cubicBezTo>
                  <a:cubicBezTo>
                    <a:pt x="224" y="0"/>
                    <a:pt x="224" y="0"/>
                    <a:pt x="224" y="0"/>
                  </a:cubicBezTo>
                  <a:cubicBezTo>
                    <a:pt x="224" y="0"/>
                    <a:pt x="224" y="0"/>
                    <a:pt x="224" y="0"/>
                  </a:cubicBezTo>
                  <a:cubicBezTo>
                    <a:pt x="230" y="0"/>
                    <a:pt x="235" y="0"/>
                    <a:pt x="240" y="0"/>
                  </a:cubicBezTo>
                  <a:lnTo>
                    <a:pt x="239" y="4"/>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 name="Freeform 1034">
              <a:extLst>
                <a:ext uri="{FF2B5EF4-FFF2-40B4-BE49-F238E27FC236}">
                  <a16:creationId xmlns:a16="http://schemas.microsoft.com/office/drawing/2014/main" id="{E4A0D2AA-A2B9-4248-A7E7-4C23DB9DA38C}"/>
                </a:ext>
              </a:extLst>
            </p:cNvPr>
            <p:cNvSpPr>
              <a:spLocks noEditPoints="1"/>
            </p:cNvSpPr>
            <p:nvPr/>
          </p:nvSpPr>
          <p:spPr bwMode="auto">
            <a:xfrm rot="16200000">
              <a:off x="2267021" y="1029285"/>
              <a:ext cx="659049" cy="659049"/>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4 h 120"/>
                <a:gd name="T12" fmla="*/ 4 w 120"/>
                <a:gd name="T13" fmla="*/ 60 h 120"/>
                <a:gd name="T14" fmla="*/ 60 w 120"/>
                <a:gd name="T15" fmla="*/ 116 h 120"/>
                <a:gd name="T16" fmla="*/ 116 w 120"/>
                <a:gd name="T17" fmla="*/ 60 h 120"/>
                <a:gd name="T18" fmla="*/ 60 w 120"/>
                <a:gd name="T19"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4"/>
                  </a:moveTo>
                  <a:cubicBezTo>
                    <a:pt x="29" y="4"/>
                    <a:pt x="4" y="29"/>
                    <a:pt x="4" y="60"/>
                  </a:cubicBezTo>
                  <a:cubicBezTo>
                    <a:pt x="4" y="91"/>
                    <a:pt x="29" y="116"/>
                    <a:pt x="60" y="116"/>
                  </a:cubicBezTo>
                  <a:cubicBezTo>
                    <a:pt x="91" y="116"/>
                    <a:pt x="116" y="91"/>
                    <a:pt x="116" y="60"/>
                  </a:cubicBezTo>
                  <a:cubicBezTo>
                    <a:pt x="116" y="29"/>
                    <a:pt x="91" y="4"/>
                    <a:pt x="60"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nvGrpSpPr>
          <p:cNvPr id="513" name="组合 512">
            <a:extLst>
              <a:ext uri="{FF2B5EF4-FFF2-40B4-BE49-F238E27FC236}">
                <a16:creationId xmlns:a16="http://schemas.microsoft.com/office/drawing/2014/main" id="{34407402-082D-42B0-8460-6FAC331EA4E7}"/>
              </a:ext>
            </a:extLst>
          </p:cNvPr>
          <p:cNvGrpSpPr/>
          <p:nvPr userDrawn="1"/>
        </p:nvGrpSpPr>
        <p:grpSpPr>
          <a:xfrm>
            <a:off x="20574441" y="10595549"/>
            <a:ext cx="5181158" cy="4515526"/>
            <a:chOff x="8204420" y="4535774"/>
            <a:chExt cx="2590579" cy="2257763"/>
          </a:xfrm>
        </p:grpSpPr>
        <p:sp>
          <p:nvSpPr>
            <p:cNvPr id="514" name="Freeform 608">
              <a:extLst>
                <a:ext uri="{FF2B5EF4-FFF2-40B4-BE49-F238E27FC236}">
                  <a16:creationId xmlns:a16="http://schemas.microsoft.com/office/drawing/2014/main" id="{EF45FCEB-952E-413E-9338-B84B7F4C69D4}"/>
                </a:ext>
              </a:extLst>
            </p:cNvPr>
            <p:cNvSpPr>
              <a:spLocks/>
            </p:cNvSpPr>
            <p:nvPr/>
          </p:nvSpPr>
          <p:spPr bwMode="auto">
            <a:xfrm rot="16200000">
              <a:off x="8250744" y="5434831"/>
              <a:ext cx="31483" cy="34181"/>
            </a:xfrm>
            <a:custGeom>
              <a:avLst/>
              <a:gdLst>
                <a:gd name="T0" fmla="*/ 5 w 15"/>
                <a:gd name="T1" fmla="*/ 1 h 16"/>
                <a:gd name="T2" fmla="*/ 5 w 15"/>
                <a:gd name="T3" fmla="*/ 16 h 16"/>
                <a:gd name="T4" fmla="*/ 15 w 15"/>
                <a:gd name="T5" fmla="*/ 12 h 16"/>
                <a:gd name="T6" fmla="*/ 5 w 15"/>
                <a:gd name="T7" fmla="*/ 1 h 16"/>
              </a:gdLst>
              <a:ahLst/>
              <a:cxnLst>
                <a:cxn ang="0">
                  <a:pos x="T0" y="T1"/>
                </a:cxn>
                <a:cxn ang="0">
                  <a:pos x="T2" y="T3"/>
                </a:cxn>
                <a:cxn ang="0">
                  <a:pos x="T4" y="T5"/>
                </a:cxn>
                <a:cxn ang="0">
                  <a:pos x="T6" y="T7"/>
                </a:cxn>
              </a:cxnLst>
              <a:rect l="0" t="0" r="r" b="b"/>
              <a:pathLst>
                <a:path w="15" h="16">
                  <a:moveTo>
                    <a:pt x="5" y="1"/>
                  </a:moveTo>
                  <a:cubicBezTo>
                    <a:pt x="6" y="6"/>
                    <a:pt x="0" y="9"/>
                    <a:pt x="5" y="16"/>
                  </a:cubicBezTo>
                  <a:cubicBezTo>
                    <a:pt x="8" y="15"/>
                    <a:pt x="12" y="13"/>
                    <a:pt x="15" y="12"/>
                  </a:cubicBezTo>
                  <a:cubicBezTo>
                    <a:pt x="13" y="6"/>
                    <a:pt x="11"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5" name="Freeform 622">
              <a:extLst>
                <a:ext uri="{FF2B5EF4-FFF2-40B4-BE49-F238E27FC236}">
                  <a16:creationId xmlns:a16="http://schemas.microsoft.com/office/drawing/2014/main" id="{AE583716-518A-4AA2-8F8B-A3584D2B1202}"/>
                </a:ext>
              </a:extLst>
            </p:cNvPr>
            <p:cNvSpPr>
              <a:spLocks/>
            </p:cNvSpPr>
            <p:nvPr/>
          </p:nvSpPr>
          <p:spPr bwMode="auto">
            <a:xfrm rot="16200000">
              <a:off x="8983393" y="5257178"/>
              <a:ext cx="1236822" cy="1168460"/>
            </a:xfrm>
            <a:custGeom>
              <a:avLst/>
              <a:gdLst>
                <a:gd name="T0" fmla="*/ 580 w 581"/>
                <a:gd name="T1" fmla="*/ 123 h 549"/>
                <a:gd name="T2" fmla="*/ 453 w 581"/>
                <a:gd name="T3" fmla="*/ 0 h 549"/>
                <a:gd name="T4" fmla="*/ 373 w 581"/>
                <a:gd name="T5" fmla="*/ 29 h 549"/>
                <a:gd name="T6" fmla="*/ 300 w 581"/>
                <a:gd name="T7" fmla="*/ 49 h 549"/>
                <a:gd name="T8" fmla="*/ 254 w 581"/>
                <a:gd name="T9" fmla="*/ 45 h 549"/>
                <a:gd name="T10" fmla="*/ 3 w 581"/>
                <a:gd name="T11" fmla="*/ 301 h 549"/>
                <a:gd name="T12" fmla="*/ 248 w 581"/>
                <a:gd name="T13" fmla="*/ 546 h 549"/>
                <a:gd name="T14" fmla="*/ 505 w 581"/>
                <a:gd name="T15" fmla="*/ 295 h 549"/>
                <a:gd name="T16" fmla="*/ 505 w 581"/>
                <a:gd name="T17" fmla="*/ 292 h 549"/>
                <a:gd name="T18" fmla="*/ 537 w 581"/>
                <a:gd name="T19" fmla="*/ 222 h 549"/>
                <a:gd name="T20" fmla="*/ 580 w 581"/>
                <a:gd name="T21" fmla="*/ 123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 h="549">
                  <a:moveTo>
                    <a:pt x="580" y="123"/>
                  </a:moveTo>
                  <a:cubicBezTo>
                    <a:pt x="578" y="55"/>
                    <a:pt x="521" y="0"/>
                    <a:pt x="453" y="0"/>
                  </a:cubicBezTo>
                  <a:cubicBezTo>
                    <a:pt x="423" y="1"/>
                    <a:pt x="395" y="11"/>
                    <a:pt x="373" y="29"/>
                  </a:cubicBezTo>
                  <a:cubicBezTo>
                    <a:pt x="353" y="46"/>
                    <a:pt x="326" y="54"/>
                    <a:pt x="300" y="49"/>
                  </a:cubicBezTo>
                  <a:cubicBezTo>
                    <a:pt x="285" y="46"/>
                    <a:pt x="270" y="45"/>
                    <a:pt x="254" y="45"/>
                  </a:cubicBezTo>
                  <a:cubicBezTo>
                    <a:pt x="114" y="45"/>
                    <a:pt x="0" y="160"/>
                    <a:pt x="3" y="301"/>
                  </a:cubicBezTo>
                  <a:cubicBezTo>
                    <a:pt x="6" y="434"/>
                    <a:pt x="115" y="543"/>
                    <a:pt x="248" y="546"/>
                  </a:cubicBezTo>
                  <a:cubicBezTo>
                    <a:pt x="389" y="549"/>
                    <a:pt x="505" y="436"/>
                    <a:pt x="505" y="295"/>
                  </a:cubicBezTo>
                  <a:cubicBezTo>
                    <a:pt x="505" y="294"/>
                    <a:pt x="505" y="293"/>
                    <a:pt x="505" y="292"/>
                  </a:cubicBezTo>
                  <a:cubicBezTo>
                    <a:pt x="504" y="265"/>
                    <a:pt x="516" y="240"/>
                    <a:pt x="537" y="222"/>
                  </a:cubicBezTo>
                  <a:cubicBezTo>
                    <a:pt x="564" y="198"/>
                    <a:pt x="581" y="162"/>
                    <a:pt x="580" y="123"/>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516" name="组合 515">
              <a:extLst>
                <a:ext uri="{FF2B5EF4-FFF2-40B4-BE49-F238E27FC236}">
                  <a16:creationId xmlns:a16="http://schemas.microsoft.com/office/drawing/2014/main" id="{07F6E02B-6381-4D69-8F92-7BC7BED284C0}"/>
                </a:ext>
              </a:extLst>
            </p:cNvPr>
            <p:cNvGrpSpPr/>
            <p:nvPr/>
          </p:nvGrpSpPr>
          <p:grpSpPr>
            <a:xfrm>
              <a:off x="9483519" y="4535774"/>
              <a:ext cx="1311480" cy="1277300"/>
              <a:chOff x="9483519" y="4535774"/>
              <a:chExt cx="1311480" cy="1277300"/>
            </a:xfrm>
          </p:grpSpPr>
          <p:sp>
            <p:nvSpPr>
              <p:cNvPr id="815" name="Freeform 247">
                <a:extLst>
                  <a:ext uri="{FF2B5EF4-FFF2-40B4-BE49-F238E27FC236}">
                    <a16:creationId xmlns:a16="http://schemas.microsoft.com/office/drawing/2014/main" id="{172E800F-56F4-4D34-BD29-43A83611740D}"/>
                  </a:ext>
                </a:extLst>
              </p:cNvPr>
              <p:cNvSpPr>
                <a:spLocks/>
              </p:cNvSpPr>
              <p:nvPr/>
            </p:nvSpPr>
            <p:spPr bwMode="auto">
              <a:xfrm rot="16200000">
                <a:off x="10322759" y="4652709"/>
                <a:ext cx="17091" cy="17091"/>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6" name="Freeform 248">
                <a:extLst>
                  <a:ext uri="{FF2B5EF4-FFF2-40B4-BE49-F238E27FC236}">
                    <a16:creationId xmlns:a16="http://schemas.microsoft.com/office/drawing/2014/main" id="{E3E3A3B5-561A-4502-852F-06FDAFE92F1A}"/>
                  </a:ext>
                </a:extLst>
              </p:cNvPr>
              <p:cNvSpPr>
                <a:spLocks/>
              </p:cNvSpPr>
              <p:nvPr/>
            </p:nvSpPr>
            <p:spPr bwMode="auto">
              <a:xfrm rot="16200000">
                <a:off x="10314214" y="4726919"/>
                <a:ext cx="34181" cy="17091"/>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7" name="Oval 251">
                <a:extLst>
                  <a:ext uri="{FF2B5EF4-FFF2-40B4-BE49-F238E27FC236}">
                    <a16:creationId xmlns:a16="http://schemas.microsoft.com/office/drawing/2014/main" id="{306F2F65-A987-4FF8-8532-B31F35E6F06B}"/>
                  </a:ext>
                </a:extLst>
              </p:cNvPr>
              <p:cNvSpPr>
                <a:spLocks noChangeArrowheads="1"/>
              </p:cNvSpPr>
              <p:nvPr/>
            </p:nvSpPr>
            <p:spPr bwMode="auto">
              <a:xfrm rot="16200000">
                <a:off x="10280482" y="4761550"/>
                <a:ext cx="33282"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8" name="Oval 252">
                <a:extLst>
                  <a:ext uri="{FF2B5EF4-FFF2-40B4-BE49-F238E27FC236}">
                    <a16:creationId xmlns:a16="http://schemas.microsoft.com/office/drawing/2014/main" id="{F724CC62-3CF3-4A22-B3A9-4DF05FB62D6C}"/>
                  </a:ext>
                </a:extLst>
              </p:cNvPr>
              <p:cNvSpPr>
                <a:spLocks noChangeArrowheads="1"/>
              </p:cNvSpPr>
              <p:nvPr/>
            </p:nvSpPr>
            <p:spPr bwMode="auto">
              <a:xfrm rot="16200000">
                <a:off x="10280932" y="4677446"/>
                <a:ext cx="32382"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9" name="Freeform 255">
                <a:extLst>
                  <a:ext uri="{FF2B5EF4-FFF2-40B4-BE49-F238E27FC236}">
                    <a16:creationId xmlns:a16="http://schemas.microsoft.com/office/drawing/2014/main" id="{ACD4C7FC-6A10-4395-9822-12F182CA9C29}"/>
                  </a:ext>
                </a:extLst>
              </p:cNvPr>
              <p:cNvSpPr>
                <a:spLocks/>
              </p:cNvSpPr>
              <p:nvPr/>
            </p:nvSpPr>
            <p:spPr bwMode="auto">
              <a:xfrm rot="16200000">
                <a:off x="10322759" y="4803827"/>
                <a:ext cx="17091" cy="17091"/>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0" name="Freeform 260">
                <a:extLst>
                  <a:ext uri="{FF2B5EF4-FFF2-40B4-BE49-F238E27FC236}">
                    <a16:creationId xmlns:a16="http://schemas.microsoft.com/office/drawing/2014/main" id="{BFC46B1A-67DC-4352-B159-BDD3CE0FB57F}"/>
                  </a:ext>
                </a:extLst>
              </p:cNvPr>
              <p:cNvSpPr>
                <a:spLocks/>
              </p:cNvSpPr>
              <p:nvPr/>
            </p:nvSpPr>
            <p:spPr bwMode="auto">
              <a:xfrm rot="16200000">
                <a:off x="10414059" y="4644164"/>
                <a:ext cx="17091" cy="34181"/>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1" name="Oval 261">
                <a:extLst>
                  <a:ext uri="{FF2B5EF4-FFF2-40B4-BE49-F238E27FC236}">
                    <a16:creationId xmlns:a16="http://schemas.microsoft.com/office/drawing/2014/main" id="{5FFC8854-2B6F-4B97-8480-220438AB83D2}"/>
                  </a:ext>
                </a:extLst>
              </p:cNvPr>
              <p:cNvSpPr>
                <a:spLocks noChangeArrowheads="1"/>
              </p:cNvSpPr>
              <p:nvPr/>
            </p:nvSpPr>
            <p:spPr bwMode="auto">
              <a:xfrm rot="16200000">
                <a:off x="10405514" y="4718373"/>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2" name="Freeform 262">
                <a:extLst>
                  <a:ext uri="{FF2B5EF4-FFF2-40B4-BE49-F238E27FC236}">
                    <a16:creationId xmlns:a16="http://schemas.microsoft.com/office/drawing/2014/main" id="{32F2AF2F-FB42-4289-9338-5416D5DF1E29}"/>
                  </a:ext>
                </a:extLst>
              </p:cNvPr>
              <p:cNvSpPr>
                <a:spLocks/>
              </p:cNvSpPr>
              <p:nvPr/>
            </p:nvSpPr>
            <p:spPr bwMode="auto">
              <a:xfrm rot="16200000">
                <a:off x="10439695" y="4686890"/>
                <a:ext cx="32382" cy="14392"/>
              </a:xfrm>
              <a:custGeom>
                <a:avLst/>
                <a:gdLst>
                  <a:gd name="T0" fmla="*/ 8 w 15"/>
                  <a:gd name="T1" fmla="*/ 0 h 7"/>
                  <a:gd name="T2" fmla="*/ 0 w 15"/>
                  <a:gd name="T3" fmla="*/ 5 h 7"/>
                  <a:gd name="T4" fmla="*/ 15 w 15"/>
                  <a:gd name="T5" fmla="*/ 7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2"/>
                      <a:pt x="0" y="5"/>
                    </a:cubicBezTo>
                    <a:cubicBezTo>
                      <a:pt x="5" y="6"/>
                      <a:pt x="10" y="6"/>
                      <a:pt x="15" y="7"/>
                    </a:cubicBezTo>
                    <a:cubicBezTo>
                      <a:pt x="15" y="3"/>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3" name="Oval 263">
                <a:extLst>
                  <a:ext uri="{FF2B5EF4-FFF2-40B4-BE49-F238E27FC236}">
                    <a16:creationId xmlns:a16="http://schemas.microsoft.com/office/drawing/2014/main" id="{D0C653B9-5ED2-499C-8172-0BC0B23E42C4}"/>
                  </a:ext>
                </a:extLst>
              </p:cNvPr>
              <p:cNvSpPr>
                <a:spLocks noChangeArrowheads="1"/>
              </p:cNvSpPr>
              <p:nvPr/>
            </p:nvSpPr>
            <p:spPr bwMode="auto">
              <a:xfrm rot="16200000">
                <a:off x="10365486" y="4761100"/>
                <a:ext cx="33282"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4" name="Oval 264">
                <a:extLst>
                  <a:ext uri="{FF2B5EF4-FFF2-40B4-BE49-F238E27FC236}">
                    <a16:creationId xmlns:a16="http://schemas.microsoft.com/office/drawing/2014/main" id="{D8815A92-4E07-42C7-B3F4-1D91D5F41857}"/>
                  </a:ext>
                </a:extLst>
              </p:cNvPr>
              <p:cNvSpPr>
                <a:spLocks noChangeArrowheads="1"/>
              </p:cNvSpPr>
              <p:nvPr/>
            </p:nvSpPr>
            <p:spPr bwMode="auto">
              <a:xfrm rot="16200000">
                <a:off x="10365935" y="4676996"/>
                <a:ext cx="32382"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5" name="Freeform 265">
                <a:extLst>
                  <a:ext uri="{FF2B5EF4-FFF2-40B4-BE49-F238E27FC236}">
                    <a16:creationId xmlns:a16="http://schemas.microsoft.com/office/drawing/2014/main" id="{2B8B013F-AF00-4981-9665-3BDCE406CBF8}"/>
                  </a:ext>
                </a:extLst>
              </p:cNvPr>
              <p:cNvSpPr>
                <a:spLocks/>
              </p:cNvSpPr>
              <p:nvPr/>
            </p:nvSpPr>
            <p:spPr bwMode="auto">
              <a:xfrm rot="16200000">
                <a:off x="10411810" y="4797530"/>
                <a:ext cx="17091" cy="29684"/>
              </a:xfrm>
              <a:custGeom>
                <a:avLst/>
                <a:gdLst>
                  <a:gd name="T0" fmla="*/ 8 w 8"/>
                  <a:gd name="T1" fmla="*/ 8 h 14"/>
                  <a:gd name="T2" fmla="*/ 2 w 8"/>
                  <a:gd name="T3" fmla="*/ 1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5"/>
                      <a:pt x="6" y="1"/>
                      <a:pt x="2" y="1"/>
                    </a:cubicBezTo>
                    <a:cubicBezTo>
                      <a:pt x="2" y="1"/>
                      <a:pt x="1" y="0"/>
                      <a:pt x="0" y="0"/>
                    </a:cubicBezTo>
                    <a:cubicBezTo>
                      <a:pt x="0" y="13"/>
                      <a:pt x="0" y="13"/>
                      <a:pt x="0" y="13"/>
                    </a:cubicBezTo>
                    <a:cubicBezTo>
                      <a:pt x="2" y="13"/>
                      <a:pt x="4" y="14"/>
                      <a:pt x="5" y="14"/>
                    </a:cubicBezTo>
                    <a:cubicBezTo>
                      <a:pt x="7" y="13"/>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6" name="Freeform 266">
                <a:extLst>
                  <a:ext uri="{FF2B5EF4-FFF2-40B4-BE49-F238E27FC236}">
                    <a16:creationId xmlns:a16="http://schemas.microsoft.com/office/drawing/2014/main" id="{1F49FE0B-60C6-4FFC-8B3D-B7C6088EF4D8}"/>
                  </a:ext>
                </a:extLst>
              </p:cNvPr>
              <p:cNvSpPr>
                <a:spLocks/>
              </p:cNvSpPr>
              <p:nvPr/>
            </p:nvSpPr>
            <p:spPr bwMode="auto">
              <a:xfrm rot="16200000">
                <a:off x="10339850" y="4652709"/>
                <a:ext cx="17091" cy="17091"/>
              </a:xfrm>
              <a:custGeom>
                <a:avLst/>
                <a:gdLst>
                  <a:gd name="T0" fmla="*/ 0 w 8"/>
                  <a:gd name="T1" fmla="*/ 0 h 8"/>
                  <a:gd name="T2" fmla="*/ 1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2"/>
                    </a:cubicBezTo>
                    <a:cubicBezTo>
                      <a:pt x="1" y="3"/>
                      <a:pt x="2"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7" name="Freeform 267">
                <a:extLst>
                  <a:ext uri="{FF2B5EF4-FFF2-40B4-BE49-F238E27FC236}">
                    <a16:creationId xmlns:a16="http://schemas.microsoft.com/office/drawing/2014/main" id="{1D288F47-5F92-4D30-81B9-4DC803C59442}"/>
                  </a:ext>
                </a:extLst>
              </p:cNvPr>
              <p:cNvSpPr>
                <a:spLocks/>
              </p:cNvSpPr>
              <p:nvPr/>
            </p:nvSpPr>
            <p:spPr bwMode="auto">
              <a:xfrm rot="16200000">
                <a:off x="10331304" y="4726919"/>
                <a:ext cx="34181" cy="17091"/>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8" name="Freeform 268">
                <a:extLst>
                  <a:ext uri="{FF2B5EF4-FFF2-40B4-BE49-F238E27FC236}">
                    <a16:creationId xmlns:a16="http://schemas.microsoft.com/office/drawing/2014/main" id="{5BEFE007-D06F-4125-9609-B2F5EDF71EF8}"/>
                  </a:ext>
                </a:extLst>
              </p:cNvPr>
              <p:cNvSpPr>
                <a:spLocks/>
              </p:cNvSpPr>
              <p:nvPr/>
            </p:nvSpPr>
            <p:spPr bwMode="auto">
              <a:xfrm rot="16200000">
                <a:off x="10339850" y="4803827"/>
                <a:ext cx="17091" cy="17091"/>
              </a:xfrm>
              <a:custGeom>
                <a:avLst/>
                <a:gdLst>
                  <a:gd name="T0" fmla="*/ 0 w 8"/>
                  <a:gd name="T1" fmla="*/ 8 h 8"/>
                  <a:gd name="T2" fmla="*/ 2 w 8"/>
                  <a:gd name="T3" fmla="*/ 8 h 8"/>
                  <a:gd name="T4" fmla="*/ 5 w 8"/>
                  <a:gd name="T5" fmla="*/ 6 h 8"/>
                  <a:gd name="T6" fmla="*/ 6 w 8"/>
                  <a:gd name="T7" fmla="*/ 6 h 8"/>
                  <a:gd name="T8" fmla="*/ 8 w 8"/>
                  <a:gd name="T9" fmla="*/ 2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9" name="Freeform 317">
                <a:extLst>
                  <a:ext uri="{FF2B5EF4-FFF2-40B4-BE49-F238E27FC236}">
                    <a16:creationId xmlns:a16="http://schemas.microsoft.com/office/drawing/2014/main" id="{081E9825-1ED2-4B7C-A953-3F21668EA274}"/>
                  </a:ext>
                </a:extLst>
              </p:cNvPr>
              <p:cNvSpPr>
                <a:spLocks/>
              </p:cNvSpPr>
              <p:nvPr/>
            </p:nvSpPr>
            <p:spPr bwMode="auto">
              <a:xfrm rot="16200000">
                <a:off x="10324108" y="4819568"/>
                <a:ext cx="14392" cy="17091"/>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1"/>
                    </a:cubicBezTo>
                    <a:cubicBezTo>
                      <a:pt x="1" y="3"/>
                      <a:pt x="0" y="5"/>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0" name="Freeform 318">
                <a:extLst>
                  <a:ext uri="{FF2B5EF4-FFF2-40B4-BE49-F238E27FC236}">
                    <a16:creationId xmlns:a16="http://schemas.microsoft.com/office/drawing/2014/main" id="{A2DE069F-B400-436F-A4E4-94662D658DEC}"/>
                  </a:ext>
                </a:extLst>
              </p:cNvPr>
              <p:cNvSpPr>
                <a:spLocks/>
              </p:cNvSpPr>
              <p:nvPr/>
            </p:nvSpPr>
            <p:spPr bwMode="auto">
              <a:xfrm rot="16200000">
                <a:off x="10314214" y="4895126"/>
                <a:ext cx="34181" cy="17091"/>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4" y="1"/>
                    </a:cubicBezTo>
                    <a:cubicBezTo>
                      <a:pt x="2" y="3"/>
                      <a:pt x="0" y="5"/>
                      <a:pt x="0" y="8"/>
                    </a:cubicBezTo>
                    <a:cubicBezTo>
                      <a:pt x="16" y="8"/>
                      <a:pt x="16" y="8"/>
                      <a:pt x="16" y="8"/>
                    </a:cubicBezTo>
                    <a:cubicBezTo>
                      <a:pt x="16" y="5"/>
                      <a:pt x="15"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1" name="Oval 321">
                <a:extLst>
                  <a:ext uri="{FF2B5EF4-FFF2-40B4-BE49-F238E27FC236}">
                    <a16:creationId xmlns:a16="http://schemas.microsoft.com/office/drawing/2014/main" id="{5A963C0B-E5F7-4913-B292-E9DB11BCEE9B}"/>
                  </a:ext>
                </a:extLst>
              </p:cNvPr>
              <p:cNvSpPr>
                <a:spLocks noChangeArrowheads="1"/>
              </p:cNvSpPr>
              <p:nvPr/>
            </p:nvSpPr>
            <p:spPr bwMode="auto">
              <a:xfrm rot="16200000">
                <a:off x="10280482" y="4929757"/>
                <a:ext cx="33282"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2" name="Oval 322">
                <a:extLst>
                  <a:ext uri="{FF2B5EF4-FFF2-40B4-BE49-F238E27FC236}">
                    <a16:creationId xmlns:a16="http://schemas.microsoft.com/office/drawing/2014/main" id="{E67AA6AB-C231-44D4-A417-50196F93848D}"/>
                  </a:ext>
                </a:extLst>
              </p:cNvPr>
              <p:cNvSpPr>
                <a:spLocks noChangeArrowheads="1"/>
              </p:cNvSpPr>
              <p:nvPr/>
            </p:nvSpPr>
            <p:spPr bwMode="auto">
              <a:xfrm rot="16200000">
                <a:off x="10280032" y="4844754"/>
                <a:ext cx="34181"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3" name="Freeform 325">
                <a:extLst>
                  <a:ext uri="{FF2B5EF4-FFF2-40B4-BE49-F238E27FC236}">
                    <a16:creationId xmlns:a16="http://schemas.microsoft.com/office/drawing/2014/main" id="{143801F7-597D-434C-BCE1-12B68ED98F26}"/>
                  </a:ext>
                </a:extLst>
              </p:cNvPr>
              <p:cNvSpPr>
                <a:spLocks/>
              </p:cNvSpPr>
              <p:nvPr/>
            </p:nvSpPr>
            <p:spPr bwMode="auto">
              <a:xfrm rot="16200000">
                <a:off x="10323209" y="4969785"/>
                <a:ext cx="16191" cy="17091"/>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5"/>
                      <a:pt x="3" y="6"/>
                      <a:pt x="5" y="8"/>
                    </a:cubicBezTo>
                    <a:cubicBezTo>
                      <a:pt x="8" y="8"/>
                      <a:pt x="8" y="8"/>
                      <a:pt x="8" y="8"/>
                    </a:cubicBezTo>
                    <a:cubicBezTo>
                      <a:pt x="8" y="5"/>
                      <a:pt x="6" y="3"/>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4" name="Freeform 330">
                <a:extLst>
                  <a:ext uri="{FF2B5EF4-FFF2-40B4-BE49-F238E27FC236}">
                    <a16:creationId xmlns:a16="http://schemas.microsoft.com/office/drawing/2014/main" id="{CD1DAB61-C503-49E3-A3CC-5B68B6D7FF57}"/>
                  </a:ext>
                </a:extLst>
              </p:cNvPr>
              <p:cNvSpPr>
                <a:spLocks/>
              </p:cNvSpPr>
              <p:nvPr/>
            </p:nvSpPr>
            <p:spPr bwMode="auto">
              <a:xfrm rot="16200000">
                <a:off x="10412260" y="4814171"/>
                <a:ext cx="14392" cy="27885"/>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5" name="Freeform 331">
                <a:extLst>
                  <a:ext uri="{FF2B5EF4-FFF2-40B4-BE49-F238E27FC236}">
                    <a16:creationId xmlns:a16="http://schemas.microsoft.com/office/drawing/2014/main" id="{22D9BB4F-42C4-4D39-A2A3-3421836D8DB3}"/>
                  </a:ext>
                </a:extLst>
              </p:cNvPr>
              <p:cNvSpPr>
                <a:spLocks/>
              </p:cNvSpPr>
              <p:nvPr/>
            </p:nvSpPr>
            <p:spPr bwMode="auto">
              <a:xfrm rot="16200000">
                <a:off x="10363237" y="4931556"/>
                <a:ext cx="14392" cy="10794"/>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2"/>
                      <a:pt x="4" y="3"/>
                      <a:pt x="7" y="5"/>
                    </a:cubicBezTo>
                    <a:cubicBezTo>
                      <a:pt x="6" y="2"/>
                      <a:pt x="3"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6" name="Oval 332">
                <a:extLst>
                  <a:ext uri="{FF2B5EF4-FFF2-40B4-BE49-F238E27FC236}">
                    <a16:creationId xmlns:a16="http://schemas.microsoft.com/office/drawing/2014/main" id="{29E0705B-0733-4505-82EA-D5D614121364}"/>
                  </a:ext>
                </a:extLst>
              </p:cNvPr>
              <p:cNvSpPr>
                <a:spLocks noChangeArrowheads="1"/>
              </p:cNvSpPr>
              <p:nvPr/>
            </p:nvSpPr>
            <p:spPr bwMode="auto">
              <a:xfrm rot="16200000">
                <a:off x="10365036" y="4844304"/>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7" name="Freeform 333">
                <a:extLst>
                  <a:ext uri="{FF2B5EF4-FFF2-40B4-BE49-F238E27FC236}">
                    <a16:creationId xmlns:a16="http://schemas.microsoft.com/office/drawing/2014/main" id="{4E5968CC-0CAC-4A4B-AEC2-8E9C3D09F703}"/>
                  </a:ext>
                </a:extLst>
              </p:cNvPr>
              <p:cNvSpPr>
                <a:spLocks/>
              </p:cNvSpPr>
              <p:nvPr/>
            </p:nvSpPr>
            <p:spPr bwMode="auto">
              <a:xfrm rot="16200000">
                <a:off x="10341199" y="4819568"/>
                <a:ext cx="14392" cy="17091"/>
              </a:xfrm>
              <a:custGeom>
                <a:avLst/>
                <a:gdLst>
                  <a:gd name="T0" fmla="*/ 0 w 7"/>
                  <a:gd name="T1" fmla="*/ 0 h 8"/>
                  <a:gd name="T2" fmla="*/ 0 w 7"/>
                  <a:gd name="T3" fmla="*/ 2 h 8"/>
                  <a:gd name="T4" fmla="*/ 2 w 7"/>
                  <a:gd name="T5" fmla="*/ 6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2"/>
                    </a:cubicBezTo>
                    <a:cubicBezTo>
                      <a:pt x="0" y="3"/>
                      <a:pt x="1" y="4"/>
                      <a:pt x="2" y="6"/>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8" name="Freeform 334">
                <a:extLst>
                  <a:ext uri="{FF2B5EF4-FFF2-40B4-BE49-F238E27FC236}">
                    <a16:creationId xmlns:a16="http://schemas.microsoft.com/office/drawing/2014/main" id="{21750750-6223-446F-A8CB-01E88847642A}"/>
                  </a:ext>
                </a:extLst>
              </p:cNvPr>
              <p:cNvSpPr>
                <a:spLocks/>
              </p:cNvSpPr>
              <p:nvPr/>
            </p:nvSpPr>
            <p:spPr bwMode="auto">
              <a:xfrm rot="16200000">
                <a:off x="10331304" y="4895126"/>
                <a:ext cx="34181" cy="17091"/>
              </a:xfrm>
              <a:custGeom>
                <a:avLst/>
                <a:gdLst>
                  <a:gd name="T0" fmla="*/ 0 w 16"/>
                  <a:gd name="T1" fmla="*/ 2 h 8"/>
                  <a:gd name="T2" fmla="*/ 3 w 16"/>
                  <a:gd name="T3" fmla="*/ 6 h 8"/>
                  <a:gd name="T4" fmla="*/ 4 w 16"/>
                  <a:gd name="T5" fmla="*/ 6 h 8"/>
                  <a:gd name="T6" fmla="*/ 6 w 16"/>
                  <a:gd name="T7" fmla="*/ 8 h 8"/>
                  <a:gd name="T8" fmla="*/ 8 w 16"/>
                  <a:gd name="T9" fmla="*/ 8 h 8"/>
                  <a:gd name="T10" fmla="*/ 10 w 16"/>
                  <a:gd name="T11" fmla="*/ 8 h 8"/>
                  <a:gd name="T12" fmla="*/ 12 w 16"/>
                  <a:gd name="T13" fmla="*/ 6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4"/>
                      <a:pt x="3" y="6"/>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9" name="Freeform 335">
                <a:extLst>
                  <a:ext uri="{FF2B5EF4-FFF2-40B4-BE49-F238E27FC236}">
                    <a16:creationId xmlns:a16="http://schemas.microsoft.com/office/drawing/2014/main" id="{B610492A-F63E-4E1F-B12F-900E185F142C}"/>
                  </a:ext>
                </a:extLst>
              </p:cNvPr>
              <p:cNvSpPr>
                <a:spLocks/>
              </p:cNvSpPr>
              <p:nvPr/>
            </p:nvSpPr>
            <p:spPr bwMode="auto">
              <a:xfrm rot="16200000">
                <a:off x="10338950" y="4971135"/>
                <a:ext cx="6296" cy="4498"/>
              </a:xfrm>
              <a:custGeom>
                <a:avLst/>
                <a:gdLst>
                  <a:gd name="T0" fmla="*/ 3 w 3"/>
                  <a:gd name="T1" fmla="*/ 0 h 2"/>
                  <a:gd name="T2" fmla="*/ 0 w 3"/>
                  <a:gd name="T3" fmla="*/ 0 h 2"/>
                  <a:gd name="T4" fmla="*/ 2 w 3"/>
                  <a:gd name="T5" fmla="*/ 2 h 2"/>
                  <a:gd name="T6" fmla="*/ 2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1"/>
                      <a:pt x="2" y="1"/>
                      <a:pt x="2" y="2"/>
                    </a:cubicBezTo>
                    <a:cubicBezTo>
                      <a:pt x="2" y="2"/>
                      <a:pt x="2" y="2"/>
                      <a:pt x="2" y="2"/>
                    </a:cubicBezTo>
                    <a:cubicBezTo>
                      <a:pt x="2" y="1"/>
                      <a:pt x="3" y="0"/>
                      <a:pt x="3"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0" name="Freeform 338">
                <a:extLst>
                  <a:ext uri="{FF2B5EF4-FFF2-40B4-BE49-F238E27FC236}">
                    <a16:creationId xmlns:a16="http://schemas.microsoft.com/office/drawing/2014/main" id="{0B2D4168-530F-4E85-99E4-5B11DAC616A4}"/>
                  </a:ext>
                </a:extLst>
              </p:cNvPr>
              <p:cNvSpPr>
                <a:spLocks/>
              </p:cNvSpPr>
              <p:nvPr/>
            </p:nvSpPr>
            <p:spPr bwMode="auto">
              <a:xfrm rot="16200000">
                <a:off x="9810490" y="5064234"/>
                <a:ext cx="34181" cy="15292"/>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1" name="Freeform 340">
                <a:extLst>
                  <a:ext uri="{FF2B5EF4-FFF2-40B4-BE49-F238E27FC236}">
                    <a16:creationId xmlns:a16="http://schemas.microsoft.com/office/drawing/2014/main" id="{074169A8-F141-4137-8B1F-2C65F287225B}"/>
                  </a:ext>
                </a:extLst>
              </p:cNvPr>
              <p:cNvSpPr>
                <a:spLocks/>
              </p:cNvSpPr>
              <p:nvPr/>
            </p:nvSpPr>
            <p:spPr bwMode="auto">
              <a:xfrm rot="16200000">
                <a:off x="9735381" y="5054789"/>
                <a:ext cx="34181" cy="34181"/>
              </a:xfrm>
              <a:custGeom>
                <a:avLst/>
                <a:gdLst>
                  <a:gd name="T0" fmla="*/ 8 w 16"/>
                  <a:gd name="T1" fmla="*/ 16 h 16"/>
                  <a:gd name="T2" fmla="*/ 16 w 16"/>
                  <a:gd name="T3" fmla="*/ 8 h 16"/>
                  <a:gd name="T4" fmla="*/ 8 w 16"/>
                  <a:gd name="T5" fmla="*/ 0 h 16"/>
                  <a:gd name="T6" fmla="*/ 3 w 16"/>
                  <a:gd name="T7" fmla="*/ 3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3"/>
                    </a:cubicBezTo>
                    <a:cubicBezTo>
                      <a:pt x="2" y="4"/>
                      <a:pt x="1" y="5"/>
                      <a:pt x="1" y="7"/>
                    </a:cubicBezTo>
                    <a:cubicBezTo>
                      <a:pt x="0" y="7"/>
                      <a:pt x="0" y="8"/>
                      <a:pt x="0" y="8"/>
                    </a:cubicBezTo>
                    <a:cubicBezTo>
                      <a:pt x="0" y="12"/>
                      <a:pt x="4" y="16"/>
                      <a:pt x="8"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2" name="Freeform 341">
                <a:extLst>
                  <a:ext uri="{FF2B5EF4-FFF2-40B4-BE49-F238E27FC236}">
                    <a16:creationId xmlns:a16="http://schemas.microsoft.com/office/drawing/2014/main" id="{564DF05F-BFF5-4C21-9E3D-5E1A0D990607}"/>
                  </a:ext>
                </a:extLst>
              </p:cNvPr>
              <p:cNvSpPr>
                <a:spLocks/>
              </p:cNvSpPr>
              <p:nvPr/>
            </p:nvSpPr>
            <p:spPr bwMode="auto">
              <a:xfrm rot="16200000">
                <a:off x="9788902" y="5091219"/>
                <a:ext cx="16191" cy="29684"/>
              </a:xfrm>
              <a:custGeom>
                <a:avLst/>
                <a:gdLst>
                  <a:gd name="T0" fmla="*/ 8 w 8"/>
                  <a:gd name="T1" fmla="*/ 6 h 14"/>
                  <a:gd name="T2" fmla="*/ 5 w 8"/>
                  <a:gd name="T3" fmla="*/ 0 h 14"/>
                  <a:gd name="T4" fmla="*/ 0 w 8"/>
                  <a:gd name="T5" fmla="*/ 14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4"/>
                    </a:cubicBezTo>
                    <a:cubicBezTo>
                      <a:pt x="0" y="14"/>
                      <a:pt x="0" y="14"/>
                      <a:pt x="1" y="14"/>
                    </a:cubicBezTo>
                    <a:cubicBezTo>
                      <a:pt x="5" y="14"/>
                      <a:pt x="8" y="10"/>
                      <a:pt x="8"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3" name="Oval 342">
                <a:extLst>
                  <a:ext uri="{FF2B5EF4-FFF2-40B4-BE49-F238E27FC236}">
                    <a16:creationId xmlns:a16="http://schemas.microsoft.com/office/drawing/2014/main" id="{977DA7BF-AB2F-4466-9791-9EC8323248C3}"/>
                  </a:ext>
                </a:extLst>
              </p:cNvPr>
              <p:cNvSpPr>
                <a:spLocks noChangeArrowheads="1"/>
              </p:cNvSpPr>
              <p:nvPr/>
            </p:nvSpPr>
            <p:spPr bwMode="auto">
              <a:xfrm rot="16200000">
                <a:off x="9777658"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4" name="Oval 343">
                <a:extLst>
                  <a:ext uri="{FF2B5EF4-FFF2-40B4-BE49-F238E27FC236}">
                    <a16:creationId xmlns:a16="http://schemas.microsoft.com/office/drawing/2014/main" id="{7F6FC16C-34D4-4DEF-AF1A-8DC10962A802}"/>
                  </a:ext>
                </a:extLst>
              </p:cNvPr>
              <p:cNvSpPr>
                <a:spLocks noChangeArrowheads="1"/>
              </p:cNvSpPr>
              <p:nvPr/>
            </p:nvSpPr>
            <p:spPr bwMode="auto">
              <a:xfrm rot="16200000">
                <a:off x="9692205"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5" name="Freeform 346">
                <a:extLst>
                  <a:ext uri="{FF2B5EF4-FFF2-40B4-BE49-F238E27FC236}">
                    <a16:creationId xmlns:a16="http://schemas.microsoft.com/office/drawing/2014/main" id="{FA018366-FACA-4F88-B358-C63EF32D4621}"/>
                  </a:ext>
                </a:extLst>
              </p:cNvPr>
              <p:cNvSpPr>
                <a:spLocks/>
              </p:cNvSpPr>
              <p:nvPr/>
            </p:nvSpPr>
            <p:spPr bwMode="auto">
              <a:xfrm rot="16200000">
                <a:off x="9977798" y="5063334"/>
                <a:ext cx="34181" cy="17091"/>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6" name="Oval 348">
                <a:extLst>
                  <a:ext uri="{FF2B5EF4-FFF2-40B4-BE49-F238E27FC236}">
                    <a16:creationId xmlns:a16="http://schemas.microsoft.com/office/drawing/2014/main" id="{4AD88CD7-E23C-4C2E-98C8-F8E07EAE181B}"/>
                  </a:ext>
                </a:extLst>
              </p:cNvPr>
              <p:cNvSpPr>
                <a:spLocks noChangeArrowheads="1"/>
              </p:cNvSpPr>
              <p:nvPr/>
            </p:nvSpPr>
            <p:spPr bwMode="auto">
              <a:xfrm rot="16200000">
                <a:off x="9903589" y="5054789"/>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7" name="Oval 349">
                <a:extLst>
                  <a:ext uri="{FF2B5EF4-FFF2-40B4-BE49-F238E27FC236}">
                    <a16:creationId xmlns:a16="http://schemas.microsoft.com/office/drawing/2014/main" id="{A616F99E-E6AF-476A-B003-92F51EC6E765}"/>
                  </a:ext>
                </a:extLst>
              </p:cNvPr>
              <p:cNvSpPr>
                <a:spLocks noChangeArrowheads="1"/>
              </p:cNvSpPr>
              <p:nvPr/>
            </p:nvSpPr>
            <p:spPr bwMode="auto">
              <a:xfrm rot="16200000">
                <a:off x="9945866" y="5097965"/>
                <a:ext cx="31483" cy="314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8" name="Oval 350">
                <a:extLst>
                  <a:ext uri="{FF2B5EF4-FFF2-40B4-BE49-F238E27FC236}">
                    <a16:creationId xmlns:a16="http://schemas.microsoft.com/office/drawing/2014/main" id="{D8C53DEA-6DEB-44F1-BF52-B2AA624CF663}"/>
                  </a:ext>
                </a:extLst>
              </p:cNvPr>
              <p:cNvSpPr>
                <a:spLocks noChangeArrowheads="1"/>
              </p:cNvSpPr>
              <p:nvPr/>
            </p:nvSpPr>
            <p:spPr bwMode="auto">
              <a:xfrm rot="16200000">
                <a:off x="9944516" y="5013861"/>
                <a:ext cx="34181" cy="314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9" name="Oval 351">
                <a:extLst>
                  <a:ext uri="{FF2B5EF4-FFF2-40B4-BE49-F238E27FC236}">
                    <a16:creationId xmlns:a16="http://schemas.microsoft.com/office/drawing/2014/main" id="{BEDC521C-61ED-4AAC-A1C9-0E2AFB90FE73}"/>
                  </a:ext>
                </a:extLst>
              </p:cNvPr>
              <p:cNvSpPr>
                <a:spLocks noChangeArrowheads="1"/>
              </p:cNvSpPr>
              <p:nvPr/>
            </p:nvSpPr>
            <p:spPr bwMode="auto">
              <a:xfrm rot="16200000">
                <a:off x="9861762" y="5096616"/>
                <a:ext cx="31483"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0" name="Oval 352">
                <a:extLst>
                  <a:ext uri="{FF2B5EF4-FFF2-40B4-BE49-F238E27FC236}">
                    <a16:creationId xmlns:a16="http://schemas.microsoft.com/office/drawing/2014/main" id="{190B6F38-3CE7-4FBD-9D66-F4D5B507F945}"/>
                  </a:ext>
                </a:extLst>
              </p:cNvPr>
              <p:cNvSpPr>
                <a:spLocks noChangeArrowheads="1"/>
              </p:cNvSpPr>
              <p:nvPr/>
            </p:nvSpPr>
            <p:spPr bwMode="auto">
              <a:xfrm rot="16200000">
                <a:off x="9860412"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1" name="Freeform 353">
                <a:extLst>
                  <a:ext uri="{FF2B5EF4-FFF2-40B4-BE49-F238E27FC236}">
                    <a16:creationId xmlns:a16="http://schemas.microsoft.com/office/drawing/2014/main" id="{62936B69-57FC-44B0-8AD8-D0D8E2ECE179}"/>
                  </a:ext>
                </a:extLst>
              </p:cNvPr>
              <p:cNvSpPr>
                <a:spLocks/>
              </p:cNvSpPr>
              <p:nvPr/>
            </p:nvSpPr>
            <p:spPr bwMode="auto">
              <a:xfrm rot="16200000">
                <a:off x="9998937" y="5135745"/>
                <a:ext cx="2699" cy="6296"/>
              </a:xfrm>
              <a:custGeom>
                <a:avLst/>
                <a:gdLst>
                  <a:gd name="T0" fmla="*/ 0 w 1"/>
                  <a:gd name="T1" fmla="*/ 0 h 3"/>
                  <a:gd name="T2" fmla="*/ 0 w 1"/>
                  <a:gd name="T3" fmla="*/ 3 h 3"/>
                  <a:gd name="T4" fmla="*/ 1 w 1"/>
                  <a:gd name="T5" fmla="*/ 3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2"/>
                      <a:pt x="0" y="3"/>
                    </a:cubicBezTo>
                    <a:cubicBezTo>
                      <a:pt x="1" y="3"/>
                      <a:pt x="1" y="3"/>
                      <a:pt x="1" y="3"/>
                    </a:cubicBezTo>
                    <a:cubicBezTo>
                      <a:pt x="1" y="2"/>
                      <a:pt x="0" y="1"/>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2" name="Freeform 354">
                <a:extLst>
                  <a:ext uri="{FF2B5EF4-FFF2-40B4-BE49-F238E27FC236}">
                    <a16:creationId xmlns:a16="http://schemas.microsoft.com/office/drawing/2014/main" id="{4D948F82-1A3D-4CA6-952B-C63CCF05AE96}"/>
                  </a:ext>
                </a:extLst>
              </p:cNvPr>
              <p:cNvSpPr>
                <a:spLocks/>
              </p:cNvSpPr>
              <p:nvPr/>
            </p:nvSpPr>
            <p:spPr bwMode="auto">
              <a:xfrm rot="16200000">
                <a:off x="9921579" y="5136644"/>
                <a:ext cx="0" cy="1799"/>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3" name="Freeform 356">
                <a:extLst>
                  <a:ext uri="{FF2B5EF4-FFF2-40B4-BE49-F238E27FC236}">
                    <a16:creationId xmlns:a16="http://schemas.microsoft.com/office/drawing/2014/main" id="{6E300A7D-69B2-4091-B59B-000B5FEE6D5E}"/>
                  </a:ext>
                </a:extLst>
              </p:cNvPr>
              <p:cNvSpPr>
                <a:spLocks/>
              </p:cNvSpPr>
              <p:nvPr/>
            </p:nvSpPr>
            <p:spPr bwMode="auto">
              <a:xfrm rot="16200000">
                <a:off x="9826681" y="5063334"/>
                <a:ext cx="34181" cy="17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4"/>
                      <a:pt x="2" y="5"/>
                      <a:pt x="3" y="6"/>
                    </a:cubicBezTo>
                    <a:cubicBezTo>
                      <a:pt x="3" y="6"/>
                      <a:pt x="3" y="7"/>
                      <a:pt x="4" y="7"/>
                    </a:cubicBezTo>
                    <a:cubicBezTo>
                      <a:pt x="5" y="8"/>
                      <a:pt x="6" y="8"/>
                      <a:pt x="7" y="8"/>
                    </a:cubicBezTo>
                    <a:cubicBezTo>
                      <a:pt x="7" y="8"/>
                      <a:pt x="8" y="8"/>
                      <a:pt x="8" y="8"/>
                    </a:cubicBezTo>
                    <a:cubicBezTo>
                      <a:pt x="9" y="8"/>
                      <a:pt x="9" y="8"/>
                      <a:pt x="10" y="8"/>
                    </a:cubicBezTo>
                    <a:cubicBezTo>
                      <a:pt x="11" y="8"/>
                      <a:pt x="12" y="8"/>
                      <a:pt x="13" y="7"/>
                    </a:cubicBezTo>
                    <a:cubicBezTo>
                      <a:pt x="13" y="7"/>
                      <a:pt x="13" y="6"/>
                      <a:pt x="14" y="6"/>
                    </a:cubicBezTo>
                    <a:cubicBezTo>
                      <a:pt x="15" y="5"/>
                      <a:pt x="16" y="4"/>
                      <a:pt x="16" y="2"/>
                    </a:cubicBezTo>
                    <a:cubicBezTo>
                      <a:pt x="16" y="2"/>
                      <a:pt x="16" y="1"/>
                      <a:pt x="16" y="0"/>
                    </a:cubicBezTo>
                    <a:cubicBezTo>
                      <a:pt x="0" y="0"/>
                      <a:pt x="0" y="0"/>
                      <a:pt x="0" y="0"/>
                    </a:cubicBezTo>
                    <a:cubicBezTo>
                      <a:pt x="0" y="1"/>
                      <a:pt x="0" y="2"/>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4" name="Freeform 358">
                <a:extLst>
                  <a:ext uri="{FF2B5EF4-FFF2-40B4-BE49-F238E27FC236}">
                    <a16:creationId xmlns:a16="http://schemas.microsoft.com/office/drawing/2014/main" id="{6031DCBC-B8D7-4A92-B09D-D4982B38A0B2}"/>
                  </a:ext>
                </a:extLst>
              </p:cNvPr>
              <p:cNvSpPr>
                <a:spLocks/>
              </p:cNvSpPr>
              <p:nvPr/>
            </p:nvSpPr>
            <p:spPr bwMode="auto">
              <a:xfrm rot="16200000">
                <a:off x="10146006" y="5063334"/>
                <a:ext cx="34181" cy="17091"/>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2"/>
                      <a:pt x="2" y="4"/>
                    </a:cubicBezTo>
                    <a:cubicBezTo>
                      <a:pt x="1" y="5"/>
                      <a:pt x="0" y="6"/>
                      <a:pt x="0" y="8"/>
                    </a:cubicBezTo>
                    <a:cubicBezTo>
                      <a:pt x="16" y="8"/>
                      <a:pt x="16" y="8"/>
                      <a:pt x="16" y="8"/>
                    </a:cubicBezTo>
                    <a:cubicBezTo>
                      <a:pt x="16" y="6"/>
                      <a:pt x="16"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5" name="Oval 360">
                <a:extLst>
                  <a:ext uri="{FF2B5EF4-FFF2-40B4-BE49-F238E27FC236}">
                    <a16:creationId xmlns:a16="http://schemas.microsoft.com/office/drawing/2014/main" id="{A2A3E85F-24CB-4D75-B1D9-2743D63F2315}"/>
                  </a:ext>
                </a:extLst>
              </p:cNvPr>
              <p:cNvSpPr>
                <a:spLocks noChangeArrowheads="1"/>
              </p:cNvSpPr>
              <p:nvPr/>
            </p:nvSpPr>
            <p:spPr bwMode="auto">
              <a:xfrm rot="16200000">
                <a:off x="10071347" y="5055239"/>
                <a:ext cx="34181"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6" name="Freeform 361">
                <a:extLst>
                  <a:ext uri="{FF2B5EF4-FFF2-40B4-BE49-F238E27FC236}">
                    <a16:creationId xmlns:a16="http://schemas.microsoft.com/office/drawing/2014/main" id="{19D417AF-B92E-4B3C-83FC-1F5883BB083D}"/>
                  </a:ext>
                </a:extLst>
              </p:cNvPr>
              <p:cNvSpPr>
                <a:spLocks/>
              </p:cNvSpPr>
              <p:nvPr/>
            </p:nvSpPr>
            <p:spPr bwMode="auto">
              <a:xfrm rot="16200000">
                <a:off x="10118121" y="5093917"/>
                <a:ext cx="23387" cy="31483"/>
              </a:xfrm>
              <a:custGeom>
                <a:avLst/>
                <a:gdLst>
                  <a:gd name="T0" fmla="*/ 11 w 11"/>
                  <a:gd name="T1" fmla="*/ 7 h 15"/>
                  <a:gd name="T2" fmla="*/ 4 w 11"/>
                  <a:gd name="T3" fmla="*/ 0 h 15"/>
                  <a:gd name="T4" fmla="*/ 0 w 11"/>
                  <a:gd name="T5" fmla="*/ 0 h 15"/>
                  <a:gd name="T6" fmla="*/ 5 w 11"/>
                  <a:gd name="T7" fmla="*/ 15 h 15"/>
                  <a:gd name="T8" fmla="*/ 11 w 11"/>
                  <a:gd name="T9" fmla="*/ 7 h 15"/>
                </a:gdLst>
                <a:ahLst/>
                <a:cxnLst>
                  <a:cxn ang="0">
                    <a:pos x="T0" y="T1"/>
                  </a:cxn>
                  <a:cxn ang="0">
                    <a:pos x="T2" y="T3"/>
                  </a:cxn>
                  <a:cxn ang="0">
                    <a:pos x="T4" y="T5"/>
                  </a:cxn>
                  <a:cxn ang="0">
                    <a:pos x="T6" y="T7"/>
                  </a:cxn>
                  <a:cxn ang="0">
                    <a:pos x="T8" y="T9"/>
                  </a:cxn>
                </a:cxnLst>
                <a:rect l="0" t="0" r="r" b="b"/>
                <a:pathLst>
                  <a:path w="11" h="15">
                    <a:moveTo>
                      <a:pt x="11" y="7"/>
                    </a:moveTo>
                    <a:cubicBezTo>
                      <a:pt x="11" y="3"/>
                      <a:pt x="8" y="0"/>
                      <a:pt x="4" y="0"/>
                    </a:cubicBezTo>
                    <a:cubicBezTo>
                      <a:pt x="2" y="0"/>
                      <a:pt x="1" y="0"/>
                      <a:pt x="0" y="0"/>
                    </a:cubicBezTo>
                    <a:cubicBezTo>
                      <a:pt x="2" y="5"/>
                      <a:pt x="4" y="10"/>
                      <a:pt x="5" y="15"/>
                    </a:cubicBezTo>
                    <a:cubicBezTo>
                      <a:pt x="9" y="14"/>
                      <a:pt x="11" y="11"/>
                      <a:pt x="11"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7" name="Oval 362">
                <a:extLst>
                  <a:ext uri="{FF2B5EF4-FFF2-40B4-BE49-F238E27FC236}">
                    <a16:creationId xmlns:a16="http://schemas.microsoft.com/office/drawing/2014/main" id="{F1FDF99D-5322-423C-BB3C-4DFF16D688F5}"/>
                  </a:ext>
                </a:extLst>
              </p:cNvPr>
              <p:cNvSpPr>
                <a:spLocks noChangeArrowheads="1"/>
              </p:cNvSpPr>
              <p:nvPr/>
            </p:nvSpPr>
            <p:spPr bwMode="auto">
              <a:xfrm rot="16200000">
                <a:off x="10112724" y="5013861"/>
                <a:ext cx="34181" cy="314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8" name="Oval 363">
                <a:extLst>
                  <a:ext uri="{FF2B5EF4-FFF2-40B4-BE49-F238E27FC236}">
                    <a16:creationId xmlns:a16="http://schemas.microsoft.com/office/drawing/2014/main" id="{6141AA87-52FC-4020-8659-126E96024292}"/>
                  </a:ext>
                </a:extLst>
              </p:cNvPr>
              <p:cNvSpPr>
                <a:spLocks noChangeArrowheads="1"/>
              </p:cNvSpPr>
              <p:nvPr/>
            </p:nvSpPr>
            <p:spPr bwMode="auto">
              <a:xfrm rot="16200000">
                <a:off x="10029969" y="5096616"/>
                <a:ext cx="31483"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9" name="Oval 364">
                <a:extLst>
                  <a:ext uri="{FF2B5EF4-FFF2-40B4-BE49-F238E27FC236}">
                    <a16:creationId xmlns:a16="http://schemas.microsoft.com/office/drawing/2014/main" id="{C0E41223-E317-41FF-A835-355406BBD6A1}"/>
                  </a:ext>
                </a:extLst>
              </p:cNvPr>
              <p:cNvSpPr>
                <a:spLocks noChangeArrowheads="1"/>
              </p:cNvSpPr>
              <p:nvPr/>
            </p:nvSpPr>
            <p:spPr bwMode="auto">
              <a:xfrm rot="16200000">
                <a:off x="10028620"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0" name="Freeform 366">
                <a:extLst>
                  <a:ext uri="{FF2B5EF4-FFF2-40B4-BE49-F238E27FC236}">
                    <a16:creationId xmlns:a16="http://schemas.microsoft.com/office/drawing/2014/main" id="{945C9656-7BD5-426E-993F-67861AA5734E}"/>
                  </a:ext>
                </a:extLst>
              </p:cNvPr>
              <p:cNvSpPr>
                <a:spLocks/>
              </p:cNvSpPr>
              <p:nvPr/>
            </p:nvSpPr>
            <p:spPr bwMode="auto">
              <a:xfrm rot="16200000">
                <a:off x="9994889" y="5063334"/>
                <a:ext cx="34181" cy="17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1" name="Freeform 367">
                <a:extLst>
                  <a:ext uri="{FF2B5EF4-FFF2-40B4-BE49-F238E27FC236}">
                    <a16:creationId xmlns:a16="http://schemas.microsoft.com/office/drawing/2014/main" id="{F3B9AA87-CC69-4A13-9456-6B03124DF6C1}"/>
                  </a:ext>
                </a:extLst>
              </p:cNvPr>
              <p:cNvSpPr>
                <a:spLocks/>
              </p:cNvSpPr>
              <p:nvPr/>
            </p:nvSpPr>
            <p:spPr bwMode="auto">
              <a:xfrm rot="16200000">
                <a:off x="10005233" y="5135745"/>
                <a:ext cx="2699" cy="6296"/>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2" name="Freeform 368">
                <a:extLst>
                  <a:ext uri="{FF2B5EF4-FFF2-40B4-BE49-F238E27FC236}">
                    <a16:creationId xmlns:a16="http://schemas.microsoft.com/office/drawing/2014/main" id="{DB234A26-B2D6-433A-8A31-DF8C2128458F}"/>
                  </a:ext>
                </a:extLst>
              </p:cNvPr>
              <p:cNvSpPr>
                <a:spLocks/>
              </p:cNvSpPr>
              <p:nvPr/>
            </p:nvSpPr>
            <p:spPr bwMode="auto">
              <a:xfrm rot="16200000">
                <a:off x="10322309" y="4986876"/>
                <a:ext cx="7196" cy="6296"/>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3" name="Freeform 370">
                <a:extLst>
                  <a:ext uri="{FF2B5EF4-FFF2-40B4-BE49-F238E27FC236}">
                    <a16:creationId xmlns:a16="http://schemas.microsoft.com/office/drawing/2014/main" id="{E46454E2-CA59-4106-8198-5E7097367C49}"/>
                  </a:ext>
                </a:extLst>
              </p:cNvPr>
              <p:cNvSpPr>
                <a:spLocks/>
              </p:cNvSpPr>
              <p:nvPr/>
            </p:nvSpPr>
            <p:spPr bwMode="auto">
              <a:xfrm rot="16200000">
                <a:off x="10246301" y="50574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4" name="Freeform 371">
                <a:extLst>
                  <a:ext uri="{FF2B5EF4-FFF2-40B4-BE49-F238E27FC236}">
                    <a16:creationId xmlns:a16="http://schemas.microsoft.com/office/drawing/2014/main" id="{7CB08BDB-ACDF-48FC-BA2B-CC203C2A90BB}"/>
                  </a:ext>
                </a:extLst>
              </p:cNvPr>
              <p:cNvSpPr>
                <a:spLocks/>
              </p:cNvSpPr>
              <p:nvPr/>
            </p:nvSpPr>
            <p:spPr bwMode="auto">
              <a:xfrm rot="16200000">
                <a:off x="10281382" y="5011613"/>
                <a:ext cx="18889" cy="20689"/>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5" name="Oval 372">
                <a:extLst>
                  <a:ext uri="{FF2B5EF4-FFF2-40B4-BE49-F238E27FC236}">
                    <a16:creationId xmlns:a16="http://schemas.microsoft.com/office/drawing/2014/main" id="{3F6CEA36-0413-4BFF-9121-15ED67EE2E60}"/>
                  </a:ext>
                </a:extLst>
              </p:cNvPr>
              <p:cNvSpPr>
                <a:spLocks noChangeArrowheads="1"/>
              </p:cNvSpPr>
              <p:nvPr/>
            </p:nvSpPr>
            <p:spPr bwMode="auto">
              <a:xfrm rot="16200000">
                <a:off x="10196828"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6" name="Freeform 374">
                <a:extLst>
                  <a:ext uri="{FF2B5EF4-FFF2-40B4-BE49-F238E27FC236}">
                    <a16:creationId xmlns:a16="http://schemas.microsoft.com/office/drawing/2014/main" id="{828D5468-54EC-441A-BE0D-56FAF41328C0}"/>
                  </a:ext>
                </a:extLst>
              </p:cNvPr>
              <p:cNvSpPr>
                <a:spLocks/>
              </p:cNvSpPr>
              <p:nvPr/>
            </p:nvSpPr>
            <p:spPr bwMode="auto">
              <a:xfrm rot="16200000">
                <a:off x="10163097" y="5063334"/>
                <a:ext cx="34181" cy="17091"/>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7" name="Freeform 376">
                <a:extLst>
                  <a:ext uri="{FF2B5EF4-FFF2-40B4-BE49-F238E27FC236}">
                    <a16:creationId xmlns:a16="http://schemas.microsoft.com/office/drawing/2014/main" id="{97F31929-1DC9-452C-AEDC-B97E06E81818}"/>
                  </a:ext>
                </a:extLst>
              </p:cNvPr>
              <p:cNvSpPr>
                <a:spLocks/>
              </p:cNvSpPr>
              <p:nvPr/>
            </p:nvSpPr>
            <p:spPr bwMode="auto">
              <a:xfrm rot="16200000">
                <a:off x="9513652" y="4531726"/>
                <a:ext cx="1277300" cy="1285395"/>
              </a:xfrm>
              <a:custGeom>
                <a:avLst/>
                <a:gdLst>
                  <a:gd name="T0" fmla="*/ 563 w 600"/>
                  <a:gd name="T1" fmla="*/ 496 h 604"/>
                  <a:gd name="T2" fmla="*/ 492 w 600"/>
                  <a:gd name="T3" fmla="*/ 290 h 604"/>
                  <a:gd name="T4" fmla="*/ 415 w 600"/>
                  <a:gd name="T5" fmla="*/ 274 h 604"/>
                  <a:gd name="T6" fmla="*/ 423 w 600"/>
                  <a:gd name="T7" fmla="*/ 217 h 604"/>
                  <a:gd name="T8" fmla="*/ 407 w 600"/>
                  <a:gd name="T9" fmla="*/ 137 h 604"/>
                  <a:gd name="T10" fmla="*/ 460 w 600"/>
                  <a:gd name="T11" fmla="*/ 69 h 604"/>
                  <a:gd name="T12" fmla="*/ 390 w 600"/>
                  <a:gd name="T13" fmla="*/ 0 h 604"/>
                  <a:gd name="T14" fmla="*/ 327 w 600"/>
                  <a:gd name="T15" fmla="*/ 41 h 604"/>
                  <a:gd name="T16" fmla="*/ 210 w 600"/>
                  <a:gd name="T17" fmla="*/ 7 h 604"/>
                  <a:gd name="T18" fmla="*/ 0 w 600"/>
                  <a:gd name="T19" fmla="*/ 220 h 604"/>
                  <a:gd name="T20" fmla="*/ 213 w 600"/>
                  <a:gd name="T21" fmla="*/ 430 h 604"/>
                  <a:gd name="T22" fmla="*/ 270 w 600"/>
                  <a:gd name="T23" fmla="*/ 421 h 604"/>
                  <a:gd name="T24" fmla="*/ 356 w 600"/>
                  <a:gd name="T25" fmla="*/ 567 h 604"/>
                  <a:gd name="T26" fmla="*/ 563 w 600"/>
                  <a:gd name="T27" fmla="*/ 49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0" h="604">
                    <a:moveTo>
                      <a:pt x="563" y="496"/>
                    </a:moveTo>
                    <a:cubicBezTo>
                      <a:pt x="600" y="420"/>
                      <a:pt x="569" y="327"/>
                      <a:pt x="492" y="290"/>
                    </a:cubicBezTo>
                    <a:cubicBezTo>
                      <a:pt x="467" y="278"/>
                      <a:pt x="441" y="273"/>
                      <a:pt x="415" y="274"/>
                    </a:cubicBezTo>
                    <a:cubicBezTo>
                      <a:pt x="420" y="256"/>
                      <a:pt x="423" y="237"/>
                      <a:pt x="423" y="217"/>
                    </a:cubicBezTo>
                    <a:cubicBezTo>
                      <a:pt x="423" y="189"/>
                      <a:pt x="417" y="162"/>
                      <a:pt x="407" y="137"/>
                    </a:cubicBezTo>
                    <a:cubicBezTo>
                      <a:pt x="437" y="130"/>
                      <a:pt x="460" y="102"/>
                      <a:pt x="460" y="69"/>
                    </a:cubicBezTo>
                    <a:cubicBezTo>
                      <a:pt x="459" y="31"/>
                      <a:pt x="428" y="0"/>
                      <a:pt x="390" y="0"/>
                    </a:cubicBezTo>
                    <a:cubicBezTo>
                      <a:pt x="362" y="0"/>
                      <a:pt x="337" y="17"/>
                      <a:pt x="327" y="41"/>
                    </a:cubicBezTo>
                    <a:cubicBezTo>
                      <a:pt x="293" y="19"/>
                      <a:pt x="253" y="7"/>
                      <a:pt x="210" y="7"/>
                    </a:cubicBezTo>
                    <a:cubicBezTo>
                      <a:pt x="94" y="8"/>
                      <a:pt x="0" y="103"/>
                      <a:pt x="0" y="220"/>
                    </a:cubicBezTo>
                    <a:cubicBezTo>
                      <a:pt x="1" y="336"/>
                      <a:pt x="96" y="430"/>
                      <a:pt x="213" y="430"/>
                    </a:cubicBezTo>
                    <a:cubicBezTo>
                      <a:pt x="233" y="430"/>
                      <a:pt x="252" y="427"/>
                      <a:pt x="270" y="421"/>
                    </a:cubicBezTo>
                    <a:cubicBezTo>
                      <a:pt x="268" y="481"/>
                      <a:pt x="300" y="539"/>
                      <a:pt x="356" y="567"/>
                    </a:cubicBezTo>
                    <a:cubicBezTo>
                      <a:pt x="433" y="604"/>
                      <a:pt x="525" y="573"/>
                      <a:pt x="563" y="496"/>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dirty="0"/>
              </a:p>
            </p:txBody>
          </p:sp>
          <p:sp>
            <p:nvSpPr>
              <p:cNvPr id="868" name="Freeform 378">
                <a:extLst>
                  <a:ext uri="{FF2B5EF4-FFF2-40B4-BE49-F238E27FC236}">
                    <a16:creationId xmlns:a16="http://schemas.microsoft.com/office/drawing/2014/main" id="{E48D87C7-6BD9-4D1B-8156-CEADF3D03F14}"/>
                  </a:ext>
                </a:extLst>
              </p:cNvPr>
              <p:cNvSpPr>
                <a:spLocks/>
              </p:cNvSpPr>
              <p:nvPr/>
            </p:nvSpPr>
            <p:spPr bwMode="auto">
              <a:xfrm rot="16200000">
                <a:off x="10454987" y="4858696"/>
                <a:ext cx="40478" cy="40478"/>
              </a:xfrm>
              <a:custGeom>
                <a:avLst/>
                <a:gdLst>
                  <a:gd name="T0" fmla="*/ 1 w 19"/>
                  <a:gd name="T1" fmla="*/ 3 h 19"/>
                  <a:gd name="T2" fmla="*/ 5 w 19"/>
                  <a:gd name="T3" fmla="*/ 19 h 19"/>
                  <a:gd name="T4" fmla="*/ 16 w 19"/>
                  <a:gd name="T5" fmla="*/ 1 h 19"/>
                  <a:gd name="T6" fmla="*/ 1 w 19"/>
                  <a:gd name="T7" fmla="*/ 3 h 19"/>
                </a:gdLst>
                <a:ahLst/>
                <a:cxnLst>
                  <a:cxn ang="0">
                    <a:pos x="T0" y="T1"/>
                  </a:cxn>
                  <a:cxn ang="0">
                    <a:pos x="T2" y="T3"/>
                  </a:cxn>
                  <a:cxn ang="0">
                    <a:pos x="T4" y="T5"/>
                  </a:cxn>
                  <a:cxn ang="0">
                    <a:pos x="T6" y="T7"/>
                  </a:cxn>
                </a:cxnLst>
                <a:rect l="0" t="0" r="r" b="b"/>
                <a:pathLst>
                  <a:path w="19" h="19">
                    <a:moveTo>
                      <a:pt x="1" y="3"/>
                    </a:moveTo>
                    <a:cubicBezTo>
                      <a:pt x="1" y="8"/>
                      <a:pt x="0" y="12"/>
                      <a:pt x="5" y="19"/>
                    </a:cubicBezTo>
                    <a:cubicBezTo>
                      <a:pt x="17" y="18"/>
                      <a:pt x="19" y="9"/>
                      <a:pt x="16" y="1"/>
                    </a:cubicBezTo>
                    <a:cubicBezTo>
                      <a:pt x="11" y="0"/>
                      <a:pt x="6" y="0"/>
                      <a:pt x="1"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9" name="Freeform 380">
                <a:extLst>
                  <a:ext uri="{FF2B5EF4-FFF2-40B4-BE49-F238E27FC236}">
                    <a16:creationId xmlns:a16="http://schemas.microsoft.com/office/drawing/2014/main" id="{4F19AEA4-9C4F-40F3-B0CE-64261D8C9C99}"/>
                  </a:ext>
                </a:extLst>
              </p:cNvPr>
              <p:cNvSpPr>
                <a:spLocks/>
              </p:cNvSpPr>
              <p:nvPr/>
            </p:nvSpPr>
            <p:spPr bwMode="auto">
              <a:xfrm rot="16200000">
                <a:off x="10104628" y="4922112"/>
                <a:ext cx="138524" cy="157414"/>
              </a:xfrm>
              <a:custGeom>
                <a:avLst/>
                <a:gdLst>
                  <a:gd name="T0" fmla="*/ 26 w 65"/>
                  <a:gd name="T1" fmla="*/ 26 h 74"/>
                  <a:gd name="T2" fmla="*/ 35 w 65"/>
                  <a:gd name="T3" fmla="*/ 14 h 74"/>
                  <a:gd name="T4" fmla="*/ 27 w 65"/>
                  <a:gd name="T5" fmla="*/ 0 h 74"/>
                  <a:gd name="T6" fmla="*/ 6 w 65"/>
                  <a:gd name="T7" fmla="*/ 28 h 74"/>
                  <a:gd name="T8" fmla="*/ 17 w 65"/>
                  <a:gd name="T9" fmla="*/ 34 h 74"/>
                  <a:gd name="T10" fmla="*/ 16 w 65"/>
                  <a:gd name="T11" fmla="*/ 72 h 74"/>
                  <a:gd name="T12" fmla="*/ 48 w 65"/>
                  <a:gd name="T13" fmla="*/ 51 h 74"/>
                  <a:gd name="T14" fmla="*/ 59 w 65"/>
                  <a:gd name="T15" fmla="*/ 49 h 74"/>
                  <a:gd name="T16" fmla="*/ 26 w 65"/>
                  <a:gd name="T17" fmla="*/ 2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74">
                    <a:moveTo>
                      <a:pt x="26" y="26"/>
                    </a:moveTo>
                    <a:cubicBezTo>
                      <a:pt x="29" y="22"/>
                      <a:pt x="33" y="18"/>
                      <a:pt x="35" y="14"/>
                    </a:cubicBezTo>
                    <a:cubicBezTo>
                      <a:pt x="31" y="5"/>
                      <a:pt x="28" y="6"/>
                      <a:pt x="27" y="0"/>
                    </a:cubicBezTo>
                    <a:cubicBezTo>
                      <a:pt x="11" y="3"/>
                      <a:pt x="9" y="18"/>
                      <a:pt x="6" y="28"/>
                    </a:cubicBezTo>
                    <a:cubicBezTo>
                      <a:pt x="10" y="30"/>
                      <a:pt x="14" y="30"/>
                      <a:pt x="17" y="34"/>
                    </a:cubicBezTo>
                    <a:cubicBezTo>
                      <a:pt x="0" y="44"/>
                      <a:pt x="5" y="63"/>
                      <a:pt x="16" y="72"/>
                    </a:cubicBezTo>
                    <a:cubicBezTo>
                      <a:pt x="26" y="74"/>
                      <a:pt x="50" y="65"/>
                      <a:pt x="48" y="51"/>
                    </a:cubicBezTo>
                    <a:cubicBezTo>
                      <a:pt x="51" y="53"/>
                      <a:pt x="54" y="52"/>
                      <a:pt x="59" y="49"/>
                    </a:cubicBezTo>
                    <a:cubicBezTo>
                      <a:pt x="65" y="30"/>
                      <a:pt x="36" y="36"/>
                      <a:pt x="26" y="2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0" name="Freeform 381">
                <a:extLst>
                  <a:ext uri="{FF2B5EF4-FFF2-40B4-BE49-F238E27FC236}">
                    <a16:creationId xmlns:a16="http://schemas.microsoft.com/office/drawing/2014/main" id="{4149F4B4-8742-4572-A94F-2E104CFAACE1}"/>
                  </a:ext>
                </a:extLst>
              </p:cNvPr>
              <p:cNvSpPr>
                <a:spLocks/>
              </p:cNvSpPr>
              <p:nvPr/>
            </p:nvSpPr>
            <p:spPr bwMode="auto">
              <a:xfrm rot="16200000">
                <a:off x="10242703" y="5145639"/>
                <a:ext cx="27885" cy="20689"/>
              </a:xfrm>
              <a:custGeom>
                <a:avLst/>
                <a:gdLst>
                  <a:gd name="T0" fmla="*/ 5 w 13"/>
                  <a:gd name="T1" fmla="*/ 10 h 10"/>
                  <a:gd name="T2" fmla="*/ 9 w 13"/>
                  <a:gd name="T3" fmla="*/ 1 h 10"/>
                  <a:gd name="T4" fmla="*/ 5 w 13"/>
                  <a:gd name="T5" fmla="*/ 10 h 10"/>
                </a:gdLst>
                <a:ahLst/>
                <a:cxnLst>
                  <a:cxn ang="0">
                    <a:pos x="T0" y="T1"/>
                  </a:cxn>
                  <a:cxn ang="0">
                    <a:pos x="T2" y="T3"/>
                  </a:cxn>
                  <a:cxn ang="0">
                    <a:pos x="T4" y="T5"/>
                  </a:cxn>
                </a:cxnLst>
                <a:rect l="0" t="0" r="r" b="b"/>
                <a:pathLst>
                  <a:path w="13" h="10">
                    <a:moveTo>
                      <a:pt x="5" y="10"/>
                    </a:moveTo>
                    <a:cubicBezTo>
                      <a:pt x="10" y="8"/>
                      <a:pt x="13" y="5"/>
                      <a:pt x="9" y="1"/>
                    </a:cubicBezTo>
                    <a:cubicBezTo>
                      <a:pt x="5" y="0"/>
                      <a:pt x="0" y="5"/>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1" name="Freeform 382">
                <a:extLst>
                  <a:ext uri="{FF2B5EF4-FFF2-40B4-BE49-F238E27FC236}">
                    <a16:creationId xmlns:a16="http://schemas.microsoft.com/office/drawing/2014/main" id="{465AC918-67BE-4A74-9837-C7A7BF4311A1}"/>
                  </a:ext>
                </a:extLst>
              </p:cNvPr>
              <p:cNvSpPr>
                <a:spLocks/>
              </p:cNvSpPr>
              <p:nvPr/>
            </p:nvSpPr>
            <p:spPr bwMode="auto">
              <a:xfrm rot="16200000">
                <a:off x="10172092" y="5213552"/>
                <a:ext cx="74659" cy="80955"/>
              </a:xfrm>
              <a:custGeom>
                <a:avLst/>
                <a:gdLst>
                  <a:gd name="T0" fmla="*/ 13 w 35"/>
                  <a:gd name="T1" fmla="*/ 38 h 38"/>
                  <a:gd name="T2" fmla="*/ 31 w 35"/>
                  <a:gd name="T3" fmla="*/ 8 h 38"/>
                  <a:gd name="T4" fmla="*/ 13 w 35"/>
                  <a:gd name="T5" fmla="*/ 38 h 38"/>
                </a:gdLst>
                <a:ahLst/>
                <a:cxnLst>
                  <a:cxn ang="0">
                    <a:pos x="T0" y="T1"/>
                  </a:cxn>
                  <a:cxn ang="0">
                    <a:pos x="T2" y="T3"/>
                  </a:cxn>
                  <a:cxn ang="0">
                    <a:pos x="T4" y="T5"/>
                  </a:cxn>
                </a:cxnLst>
                <a:rect l="0" t="0" r="r" b="b"/>
                <a:pathLst>
                  <a:path w="35" h="38">
                    <a:moveTo>
                      <a:pt x="13" y="38"/>
                    </a:moveTo>
                    <a:cubicBezTo>
                      <a:pt x="27" y="34"/>
                      <a:pt x="35" y="24"/>
                      <a:pt x="31" y="8"/>
                    </a:cubicBezTo>
                    <a:cubicBezTo>
                      <a:pt x="15" y="0"/>
                      <a:pt x="0" y="22"/>
                      <a:pt x="13" y="3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2" name="Freeform 383">
                <a:extLst>
                  <a:ext uri="{FF2B5EF4-FFF2-40B4-BE49-F238E27FC236}">
                    <a16:creationId xmlns:a16="http://schemas.microsoft.com/office/drawing/2014/main" id="{DB072BE7-E370-406F-9D3F-9202F4832C83}"/>
                  </a:ext>
                </a:extLst>
              </p:cNvPr>
              <p:cNvSpPr>
                <a:spLocks/>
              </p:cNvSpPr>
              <p:nvPr/>
            </p:nvSpPr>
            <p:spPr bwMode="auto">
              <a:xfrm rot="16200000">
                <a:off x="10103279" y="5240087"/>
                <a:ext cx="57568" cy="82755"/>
              </a:xfrm>
              <a:custGeom>
                <a:avLst/>
                <a:gdLst>
                  <a:gd name="T0" fmla="*/ 18 w 27"/>
                  <a:gd name="T1" fmla="*/ 32 h 39"/>
                  <a:gd name="T2" fmla="*/ 20 w 27"/>
                  <a:gd name="T3" fmla="*/ 3 h 39"/>
                  <a:gd name="T4" fmla="*/ 5 w 27"/>
                  <a:gd name="T5" fmla="*/ 6 h 39"/>
                  <a:gd name="T6" fmla="*/ 0 w 27"/>
                  <a:gd name="T7" fmla="*/ 30 h 39"/>
                  <a:gd name="T8" fmla="*/ 18 w 27"/>
                  <a:gd name="T9" fmla="*/ 34 h 39"/>
                  <a:gd name="T10" fmla="*/ 26 w 27"/>
                  <a:gd name="T11" fmla="*/ 39 h 39"/>
                  <a:gd name="T12" fmla="*/ 24 w 27"/>
                  <a:gd name="T13" fmla="*/ 31 h 39"/>
                  <a:gd name="T14" fmla="*/ 18 w 27"/>
                  <a:gd name="T15" fmla="*/ 3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9">
                    <a:moveTo>
                      <a:pt x="18" y="32"/>
                    </a:moveTo>
                    <a:cubicBezTo>
                      <a:pt x="13" y="20"/>
                      <a:pt x="26" y="14"/>
                      <a:pt x="20" y="3"/>
                    </a:cubicBezTo>
                    <a:cubicBezTo>
                      <a:pt x="12" y="0"/>
                      <a:pt x="9" y="3"/>
                      <a:pt x="5" y="6"/>
                    </a:cubicBezTo>
                    <a:cubicBezTo>
                      <a:pt x="9" y="17"/>
                      <a:pt x="8" y="20"/>
                      <a:pt x="0" y="30"/>
                    </a:cubicBezTo>
                    <a:cubicBezTo>
                      <a:pt x="5" y="37"/>
                      <a:pt x="11" y="38"/>
                      <a:pt x="18" y="34"/>
                    </a:cubicBezTo>
                    <a:cubicBezTo>
                      <a:pt x="19" y="39"/>
                      <a:pt x="21" y="39"/>
                      <a:pt x="26" y="39"/>
                    </a:cubicBezTo>
                    <a:cubicBezTo>
                      <a:pt x="25" y="36"/>
                      <a:pt x="27" y="34"/>
                      <a:pt x="24" y="31"/>
                    </a:cubicBezTo>
                    <a:cubicBezTo>
                      <a:pt x="22" y="32"/>
                      <a:pt x="20" y="32"/>
                      <a:pt x="18" y="3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3" name="Freeform 384">
                <a:extLst>
                  <a:ext uri="{FF2B5EF4-FFF2-40B4-BE49-F238E27FC236}">
                    <a16:creationId xmlns:a16="http://schemas.microsoft.com/office/drawing/2014/main" id="{ACE267DF-3D9C-4EC4-89F5-08B7B9BE0980}"/>
                  </a:ext>
                </a:extLst>
              </p:cNvPr>
              <p:cNvSpPr>
                <a:spLocks/>
              </p:cNvSpPr>
              <p:nvPr/>
            </p:nvSpPr>
            <p:spPr bwMode="auto">
              <a:xfrm rot="16200000">
                <a:off x="10258894" y="5187017"/>
                <a:ext cx="65664" cy="87252"/>
              </a:xfrm>
              <a:custGeom>
                <a:avLst/>
                <a:gdLst>
                  <a:gd name="T0" fmla="*/ 29 w 31"/>
                  <a:gd name="T1" fmla="*/ 2 h 41"/>
                  <a:gd name="T2" fmla="*/ 17 w 31"/>
                  <a:gd name="T3" fmla="*/ 2 h 41"/>
                  <a:gd name="T4" fmla="*/ 13 w 31"/>
                  <a:gd name="T5" fmla="*/ 7 h 41"/>
                  <a:gd name="T6" fmla="*/ 14 w 31"/>
                  <a:gd name="T7" fmla="*/ 21 h 41"/>
                  <a:gd name="T8" fmla="*/ 0 w 31"/>
                  <a:gd name="T9" fmla="*/ 26 h 41"/>
                  <a:gd name="T10" fmla="*/ 1 w 31"/>
                  <a:gd name="T11" fmla="*/ 40 h 41"/>
                  <a:gd name="T12" fmla="*/ 31 w 31"/>
                  <a:gd name="T13" fmla="*/ 10 h 41"/>
                  <a:gd name="T14" fmla="*/ 29 w 31"/>
                  <a:gd name="T15" fmla="*/ 2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29" y="2"/>
                    </a:moveTo>
                    <a:cubicBezTo>
                      <a:pt x="24" y="6"/>
                      <a:pt x="22" y="0"/>
                      <a:pt x="17" y="2"/>
                    </a:cubicBezTo>
                    <a:cubicBezTo>
                      <a:pt x="18" y="5"/>
                      <a:pt x="15" y="6"/>
                      <a:pt x="13" y="7"/>
                    </a:cubicBezTo>
                    <a:cubicBezTo>
                      <a:pt x="16" y="12"/>
                      <a:pt x="16" y="17"/>
                      <a:pt x="14" y="21"/>
                    </a:cubicBezTo>
                    <a:cubicBezTo>
                      <a:pt x="10" y="20"/>
                      <a:pt x="5" y="24"/>
                      <a:pt x="0" y="26"/>
                    </a:cubicBezTo>
                    <a:cubicBezTo>
                      <a:pt x="1" y="31"/>
                      <a:pt x="1" y="35"/>
                      <a:pt x="1" y="40"/>
                    </a:cubicBezTo>
                    <a:cubicBezTo>
                      <a:pt x="21" y="41"/>
                      <a:pt x="16" y="16"/>
                      <a:pt x="31" y="10"/>
                    </a:cubicBezTo>
                    <a:cubicBezTo>
                      <a:pt x="29" y="7"/>
                      <a:pt x="28" y="5"/>
                      <a:pt x="29"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4" name="Freeform 385">
                <a:extLst>
                  <a:ext uri="{FF2B5EF4-FFF2-40B4-BE49-F238E27FC236}">
                    <a16:creationId xmlns:a16="http://schemas.microsoft.com/office/drawing/2014/main" id="{C429A71F-6910-4CAC-A923-400335A43559}"/>
                  </a:ext>
                </a:extLst>
              </p:cNvPr>
              <p:cNvSpPr>
                <a:spLocks/>
              </p:cNvSpPr>
              <p:nvPr/>
            </p:nvSpPr>
            <p:spPr bwMode="auto">
              <a:xfrm rot="16200000">
                <a:off x="10261593" y="5245484"/>
                <a:ext cx="32382" cy="25186"/>
              </a:xfrm>
              <a:custGeom>
                <a:avLst/>
                <a:gdLst>
                  <a:gd name="T0" fmla="*/ 9 w 15"/>
                  <a:gd name="T1" fmla="*/ 0 h 12"/>
                  <a:gd name="T2" fmla="*/ 9 w 15"/>
                  <a:gd name="T3" fmla="*/ 12 h 12"/>
                  <a:gd name="T4" fmla="*/ 15 w 15"/>
                  <a:gd name="T5" fmla="*/ 6 h 12"/>
                  <a:gd name="T6" fmla="*/ 9 w 15"/>
                  <a:gd name="T7" fmla="*/ 0 h 12"/>
                </a:gdLst>
                <a:ahLst/>
                <a:cxnLst>
                  <a:cxn ang="0">
                    <a:pos x="T0" y="T1"/>
                  </a:cxn>
                  <a:cxn ang="0">
                    <a:pos x="T2" y="T3"/>
                  </a:cxn>
                  <a:cxn ang="0">
                    <a:pos x="T4" y="T5"/>
                  </a:cxn>
                  <a:cxn ang="0">
                    <a:pos x="T6" y="T7"/>
                  </a:cxn>
                </a:cxnLst>
                <a:rect l="0" t="0" r="r" b="b"/>
                <a:pathLst>
                  <a:path w="15" h="12">
                    <a:moveTo>
                      <a:pt x="9" y="0"/>
                    </a:moveTo>
                    <a:cubicBezTo>
                      <a:pt x="0" y="3"/>
                      <a:pt x="1" y="12"/>
                      <a:pt x="9" y="12"/>
                    </a:cubicBezTo>
                    <a:cubicBezTo>
                      <a:pt x="7" y="9"/>
                      <a:pt x="12" y="8"/>
                      <a:pt x="15" y="6"/>
                    </a:cubicBezTo>
                    <a:cubicBezTo>
                      <a:pt x="13" y="3"/>
                      <a:pt x="11" y="1"/>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5" name="Freeform 386">
                <a:extLst>
                  <a:ext uri="{FF2B5EF4-FFF2-40B4-BE49-F238E27FC236}">
                    <a16:creationId xmlns:a16="http://schemas.microsoft.com/office/drawing/2014/main" id="{62E6C993-53C2-4E2C-88D4-B3424E48103A}"/>
                  </a:ext>
                </a:extLst>
              </p:cNvPr>
              <p:cNvSpPr>
                <a:spLocks/>
              </p:cNvSpPr>
              <p:nvPr/>
            </p:nvSpPr>
            <p:spPr bwMode="auto">
              <a:xfrm rot="16200000">
                <a:off x="10164446" y="5139342"/>
                <a:ext cx="59367" cy="70161"/>
              </a:xfrm>
              <a:custGeom>
                <a:avLst/>
                <a:gdLst>
                  <a:gd name="T0" fmla="*/ 14 w 28"/>
                  <a:gd name="T1" fmla="*/ 0 h 33"/>
                  <a:gd name="T2" fmla="*/ 0 w 28"/>
                  <a:gd name="T3" fmla="*/ 16 h 33"/>
                  <a:gd name="T4" fmla="*/ 14 w 28"/>
                  <a:gd name="T5" fmla="*/ 0 h 33"/>
                </a:gdLst>
                <a:ahLst/>
                <a:cxnLst>
                  <a:cxn ang="0">
                    <a:pos x="T0" y="T1"/>
                  </a:cxn>
                  <a:cxn ang="0">
                    <a:pos x="T2" y="T3"/>
                  </a:cxn>
                  <a:cxn ang="0">
                    <a:pos x="T4" y="T5"/>
                  </a:cxn>
                </a:cxnLst>
                <a:rect l="0" t="0" r="r" b="b"/>
                <a:pathLst>
                  <a:path w="28" h="33">
                    <a:moveTo>
                      <a:pt x="14" y="0"/>
                    </a:moveTo>
                    <a:cubicBezTo>
                      <a:pt x="10" y="6"/>
                      <a:pt x="4" y="11"/>
                      <a:pt x="0" y="16"/>
                    </a:cubicBezTo>
                    <a:cubicBezTo>
                      <a:pt x="11" y="33"/>
                      <a:pt x="28" y="9"/>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6" name="Freeform 387">
                <a:extLst>
                  <a:ext uri="{FF2B5EF4-FFF2-40B4-BE49-F238E27FC236}">
                    <a16:creationId xmlns:a16="http://schemas.microsoft.com/office/drawing/2014/main" id="{5BC3E79F-DE84-413A-A7F4-9BB04B5E886F}"/>
                  </a:ext>
                </a:extLst>
              </p:cNvPr>
              <p:cNvSpPr>
                <a:spLocks/>
              </p:cNvSpPr>
              <p:nvPr/>
            </p:nvSpPr>
            <p:spPr bwMode="auto">
              <a:xfrm rot="16200000">
                <a:off x="10130264" y="5234690"/>
                <a:ext cx="29684" cy="27885"/>
              </a:xfrm>
              <a:custGeom>
                <a:avLst/>
                <a:gdLst>
                  <a:gd name="T0" fmla="*/ 0 w 14"/>
                  <a:gd name="T1" fmla="*/ 5 h 13"/>
                  <a:gd name="T2" fmla="*/ 8 w 14"/>
                  <a:gd name="T3" fmla="*/ 12 h 13"/>
                  <a:gd name="T4" fmla="*/ 11 w 14"/>
                  <a:gd name="T5" fmla="*/ 1 h 13"/>
                  <a:gd name="T6" fmla="*/ 0 w 14"/>
                  <a:gd name="T7" fmla="*/ 5 h 13"/>
                </a:gdLst>
                <a:ahLst/>
                <a:cxnLst>
                  <a:cxn ang="0">
                    <a:pos x="T0" y="T1"/>
                  </a:cxn>
                  <a:cxn ang="0">
                    <a:pos x="T2" y="T3"/>
                  </a:cxn>
                  <a:cxn ang="0">
                    <a:pos x="T4" y="T5"/>
                  </a:cxn>
                  <a:cxn ang="0">
                    <a:pos x="T6" y="T7"/>
                  </a:cxn>
                </a:cxnLst>
                <a:rect l="0" t="0" r="r" b="b"/>
                <a:pathLst>
                  <a:path w="14" h="13">
                    <a:moveTo>
                      <a:pt x="0" y="5"/>
                    </a:moveTo>
                    <a:cubicBezTo>
                      <a:pt x="1" y="13"/>
                      <a:pt x="6" y="6"/>
                      <a:pt x="8" y="12"/>
                    </a:cubicBezTo>
                    <a:cubicBezTo>
                      <a:pt x="13" y="9"/>
                      <a:pt x="14" y="5"/>
                      <a:pt x="11" y="1"/>
                    </a:cubicBezTo>
                    <a:cubicBezTo>
                      <a:pt x="8" y="0"/>
                      <a:pt x="4" y="2"/>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7" name="Freeform 388">
                <a:extLst>
                  <a:ext uri="{FF2B5EF4-FFF2-40B4-BE49-F238E27FC236}">
                    <a16:creationId xmlns:a16="http://schemas.microsoft.com/office/drawing/2014/main" id="{BF19F419-6EBC-4301-A041-DE775C32D5C6}"/>
                  </a:ext>
                </a:extLst>
              </p:cNvPr>
              <p:cNvSpPr>
                <a:spLocks/>
              </p:cNvSpPr>
              <p:nvPr/>
            </p:nvSpPr>
            <p:spPr bwMode="auto">
              <a:xfrm rot="16200000">
                <a:off x="10078992" y="5292259"/>
                <a:ext cx="42277" cy="49473"/>
              </a:xfrm>
              <a:custGeom>
                <a:avLst/>
                <a:gdLst>
                  <a:gd name="T0" fmla="*/ 2 w 20"/>
                  <a:gd name="T1" fmla="*/ 3 h 23"/>
                  <a:gd name="T2" fmla="*/ 6 w 20"/>
                  <a:gd name="T3" fmla="*/ 22 h 23"/>
                  <a:gd name="T4" fmla="*/ 19 w 20"/>
                  <a:gd name="T5" fmla="*/ 17 h 23"/>
                  <a:gd name="T6" fmla="*/ 11 w 20"/>
                  <a:gd name="T7" fmla="*/ 0 h 23"/>
                  <a:gd name="T8" fmla="*/ 2 w 20"/>
                  <a:gd name="T9" fmla="*/ 3 h 23"/>
                </a:gdLst>
                <a:ahLst/>
                <a:cxnLst>
                  <a:cxn ang="0">
                    <a:pos x="T0" y="T1"/>
                  </a:cxn>
                  <a:cxn ang="0">
                    <a:pos x="T2" y="T3"/>
                  </a:cxn>
                  <a:cxn ang="0">
                    <a:pos x="T4" y="T5"/>
                  </a:cxn>
                  <a:cxn ang="0">
                    <a:pos x="T6" y="T7"/>
                  </a:cxn>
                  <a:cxn ang="0">
                    <a:pos x="T8" y="T9"/>
                  </a:cxn>
                </a:cxnLst>
                <a:rect l="0" t="0" r="r" b="b"/>
                <a:pathLst>
                  <a:path w="20" h="23">
                    <a:moveTo>
                      <a:pt x="2" y="3"/>
                    </a:moveTo>
                    <a:cubicBezTo>
                      <a:pt x="1" y="9"/>
                      <a:pt x="0" y="15"/>
                      <a:pt x="6" y="22"/>
                    </a:cubicBezTo>
                    <a:cubicBezTo>
                      <a:pt x="9" y="23"/>
                      <a:pt x="14" y="20"/>
                      <a:pt x="19" y="17"/>
                    </a:cubicBezTo>
                    <a:cubicBezTo>
                      <a:pt x="20" y="12"/>
                      <a:pt x="14" y="6"/>
                      <a:pt x="11" y="0"/>
                    </a:cubicBezTo>
                    <a:cubicBezTo>
                      <a:pt x="8" y="3"/>
                      <a:pt x="5" y="4"/>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8" name="Freeform 391">
                <a:extLst>
                  <a:ext uri="{FF2B5EF4-FFF2-40B4-BE49-F238E27FC236}">
                    <a16:creationId xmlns:a16="http://schemas.microsoft.com/office/drawing/2014/main" id="{05E1DE3C-2372-4426-81EE-0AD73765A791}"/>
                  </a:ext>
                </a:extLst>
              </p:cNvPr>
              <p:cNvSpPr>
                <a:spLocks/>
              </p:cNvSpPr>
              <p:nvPr/>
            </p:nvSpPr>
            <p:spPr bwMode="auto">
              <a:xfrm rot="16200000">
                <a:off x="10332654" y="5343531"/>
                <a:ext cx="37779" cy="35980"/>
              </a:xfrm>
              <a:custGeom>
                <a:avLst/>
                <a:gdLst>
                  <a:gd name="T0" fmla="*/ 17 w 18"/>
                  <a:gd name="T1" fmla="*/ 1 h 17"/>
                  <a:gd name="T2" fmla="*/ 5 w 18"/>
                  <a:gd name="T3" fmla="*/ 1 h 17"/>
                  <a:gd name="T4" fmla="*/ 5 w 18"/>
                  <a:gd name="T5" fmla="*/ 13 h 17"/>
                  <a:gd name="T6" fmla="*/ 9 w 18"/>
                  <a:gd name="T7" fmla="*/ 17 h 17"/>
                  <a:gd name="T8" fmla="*/ 18 w 18"/>
                  <a:gd name="T9" fmla="*/ 12 h 17"/>
                  <a:gd name="T10" fmla="*/ 17 w 18"/>
                  <a:gd name="T11" fmla="*/ 1 h 17"/>
                </a:gdLst>
                <a:ahLst/>
                <a:cxnLst>
                  <a:cxn ang="0">
                    <a:pos x="T0" y="T1"/>
                  </a:cxn>
                  <a:cxn ang="0">
                    <a:pos x="T2" y="T3"/>
                  </a:cxn>
                  <a:cxn ang="0">
                    <a:pos x="T4" y="T5"/>
                  </a:cxn>
                  <a:cxn ang="0">
                    <a:pos x="T6" y="T7"/>
                  </a:cxn>
                  <a:cxn ang="0">
                    <a:pos x="T8" y="T9"/>
                  </a:cxn>
                  <a:cxn ang="0">
                    <a:pos x="T10" y="T11"/>
                  </a:cxn>
                </a:cxnLst>
                <a:rect l="0" t="0" r="r" b="b"/>
                <a:pathLst>
                  <a:path w="18" h="17">
                    <a:moveTo>
                      <a:pt x="17" y="1"/>
                    </a:moveTo>
                    <a:cubicBezTo>
                      <a:pt x="12" y="1"/>
                      <a:pt x="9" y="0"/>
                      <a:pt x="5" y="1"/>
                    </a:cubicBezTo>
                    <a:cubicBezTo>
                      <a:pt x="7" y="5"/>
                      <a:pt x="0" y="8"/>
                      <a:pt x="5" y="13"/>
                    </a:cubicBezTo>
                    <a:cubicBezTo>
                      <a:pt x="6" y="15"/>
                      <a:pt x="8" y="14"/>
                      <a:pt x="9" y="17"/>
                    </a:cubicBezTo>
                    <a:cubicBezTo>
                      <a:pt x="12" y="15"/>
                      <a:pt x="15" y="14"/>
                      <a:pt x="18" y="12"/>
                    </a:cubicBezTo>
                    <a:cubicBezTo>
                      <a:pt x="13" y="7"/>
                      <a:pt x="18" y="5"/>
                      <a:pt x="17"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9" name="Freeform 392">
                <a:extLst>
                  <a:ext uri="{FF2B5EF4-FFF2-40B4-BE49-F238E27FC236}">
                    <a16:creationId xmlns:a16="http://schemas.microsoft.com/office/drawing/2014/main" id="{B533C110-F90C-43FC-B693-A6F905BEDE6A}"/>
                  </a:ext>
                </a:extLst>
              </p:cNvPr>
              <p:cNvSpPr>
                <a:spLocks/>
              </p:cNvSpPr>
              <p:nvPr/>
            </p:nvSpPr>
            <p:spPr bwMode="auto">
              <a:xfrm rot="16200000">
                <a:off x="10239554" y="5273819"/>
                <a:ext cx="125931" cy="96247"/>
              </a:xfrm>
              <a:custGeom>
                <a:avLst/>
                <a:gdLst>
                  <a:gd name="T0" fmla="*/ 26 w 59"/>
                  <a:gd name="T1" fmla="*/ 5 h 45"/>
                  <a:gd name="T2" fmla="*/ 39 w 59"/>
                  <a:gd name="T3" fmla="*/ 34 h 45"/>
                  <a:gd name="T4" fmla="*/ 26 w 59"/>
                  <a:gd name="T5" fmla="*/ 5 h 45"/>
                </a:gdLst>
                <a:ahLst/>
                <a:cxnLst>
                  <a:cxn ang="0">
                    <a:pos x="T0" y="T1"/>
                  </a:cxn>
                  <a:cxn ang="0">
                    <a:pos x="T2" y="T3"/>
                  </a:cxn>
                  <a:cxn ang="0">
                    <a:pos x="T4" y="T5"/>
                  </a:cxn>
                </a:cxnLst>
                <a:rect l="0" t="0" r="r" b="b"/>
                <a:pathLst>
                  <a:path w="59" h="45">
                    <a:moveTo>
                      <a:pt x="26" y="5"/>
                    </a:moveTo>
                    <a:cubicBezTo>
                      <a:pt x="0" y="13"/>
                      <a:pt x="20" y="45"/>
                      <a:pt x="39" y="34"/>
                    </a:cubicBezTo>
                    <a:cubicBezTo>
                      <a:pt x="59" y="23"/>
                      <a:pt x="42" y="0"/>
                      <a:pt x="26"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0" name="Freeform 393">
                <a:extLst>
                  <a:ext uri="{FF2B5EF4-FFF2-40B4-BE49-F238E27FC236}">
                    <a16:creationId xmlns:a16="http://schemas.microsoft.com/office/drawing/2014/main" id="{6FDFE4CD-198E-4782-B7C7-EBB94E865557}"/>
                  </a:ext>
                </a:extLst>
              </p:cNvPr>
              <p:cNvSpPr>
                <a:spLocks/>
              </p:cNvSpPr>
              <p:nvPr/>
            </p:nvSpPr>
            <p:spPr bwMode="auto">
              <a:xfrm rot="16200000">
                <a:off x="10061452" y="5126300"/>
                <a:ext cx="44975" cy="42277"/>
              </a:xfrm>
              <a:custGeom>
                <a:avLst/>
                <a:gdLst>
                  <a:gd name="T0" fmla="*/ 2 w 21"/>
                  <a:gd name="T1" fmla="*/ 16 h 20"/>
                  <a:gd name="T2" fmla="*/ 21 w 21"/>
                  <a:gd name="T3" fmla="*/ 12 h 20"/>
                  <a:gd name="T4" fmla="*/ 2 w 21"/>
                  <a:gd name="T5" fmla="*/ 16 h 20"/>
                </a:gdLst>
                <a:ahLst/>
                <a:cxnLst>
                  <a:cxn ang="0">
                    <a:pos x="T0" y="T1"/>
                  </a:cxn>
                  <a:cxn ang="0">
                    <a:pos x="T2" y="T3"/>
                  </a:cxn>
                  <a:cxn ang="0">
                    <a:pos x="T4" y="T5"/>
                  </a:cxn>
                </a:cxnLst>
                <a:rect l="0" t="0" r="r" b="b"/>
                <a:pathLst>
                  <a:path w="21" h="20">
                    <a:moveTo>
                      <a:pt x="2" y="16"/>
                    </a:moveTo>
                    <a:cubicBezTo>
                      <a:pt x="12" y="20"/>
                      <a:pt x="18" y="17"/>
                      <a:pt x="21" y="12"/>
                    </a:cubicBezTo>
                    <a:cubicBezTo>
                      <a:pt x="20" y="1"/>
                      <a:pt x="0" y="0"/>
                      <a:pt x="2" y="1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1" name="Freeform 394">
                <a:extLst>
                  <a:ext uri="{FF2B5EF4-FFF2-40B4-BE49-F238E27FC236}">
                    <a16:creationId xmlns:a16="http://schemas.microsoft.com/office/drawing/2014/main" id="{7E05E940-808F-46C0-A6C9-ECA75715C592}"/>
                  </a:ext>
                </a:extLst>
              </p:cNvPr>
              <p:cNvSpPr>
                <a:spLocks/>
              </p:cNvSpPr>
              <p:nvPr/>
            </p:nvSpPr>
            <p:spPr bwMode="auto">
              <a:xfrm rot="16200000">
                <a:off x="10098332" y="5336785"/>
                <a:ext cx="59367" cy="49473"/>
              </a:xfrm>
              <a:custGeom>
                <a:avLst/>
                <a:gdLst>
                  <a:gd name="T0" fmla="*/ 14 w 28"/>
                  <a:gd name="T1" fmla="*/ 10 h 23"/>
                  <a:gd name="T2" fmla="*/ 15 w 28"/>
                  <a:gd name="T3" fmla="*/ 5 h 23"/>
                  <a:gd name="T4" fmla="*/ 8 w 28"/>
                  <a:gd name="T5" fmla="*/ 0 h 23"/>
                  <a:gd name="T6" fmla="*/ 1 w 28"/>
                  <a:gd name="T7" fmla="*/ 3 h 23"/>
                  <a:gd name="T8" fmla="*/ 12 w 28"/>
                  <a:gd name="T9" fmla="*/ 15 h 23"/>
                  <a:gd name="T10" fmla="*/ 13 w 28"/>
                  <a:gd name="T11" fmla="*/ 20 h 23"/>
                  <a:gd name="T12" fmla="*/ 26 w 28"/>
                  <a:gd name="T13" fmla="*/ 21 h 23"/>
                  <a:gd name="T14" fmla="*/ 27 w 28"/>
                  <a:gd name="T15" fmla="*/ 7 h 23"/>
                  <a:gd name="T16" fmla="*/ 14 w 28"/>
                  <a:gd name="T17"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14" y="10"/>
                    </a:moveTo>
                    <a:cubicBezTo>
                      <a:pt x="15" y="9"/>
                      <a:pt x="15" y="7"/>
                      <a:pt x="15" y="5"/>
                    </a:cubicBezTo>
                    <a:cubicBezTo>
                      <a:pt x="10" y="6"/>
                      <a:pt x="12" y="1"/>
                      <a:pt x="8" y="0"/>
                    </a:cubicBezTo>
                    <a:cubicBezTo>
                      <a:pt x="7" y="2"/>
                      <a:pt x="3" y="1"/>
                      <a:pt x="1" y="3"/>
                    </a:cubicBezTo>
                    <a:cubicBezTo>
                      <a:pt x="0" y="12"/>
                      <a:pt x="4" y="16"/>
                      <a:pt x="12" y="15"/>
                    </a:cubicBezTo>
                    <a:cubicBezTo>
                      <a:pt x="12" y="17"/>
                      <a:pt x="12" y="18"/>
                      <a:pt x="13" y="20"/>
                    </a:cubicBezTo>
                    <a:cubicBezTo>
                      <a:pt x="17" y="23"/>
                      <a:pt x="22" y="22"/>
                      <a:pt x="26" y="21"/>
                    </a:cubicBezTo>
                    <a:cubicBezTo>
                      <a:pt x="28" y="17"/>
                      <a:pt x="27" y="12"/>
                      <a:pt x="27" y="7"/>
                    </a:cubicBezTo>
                    <a:cubicBezTo>
                      <a:pt x="23" y="5"/>
                      <a:pt x="18" y="7"/>
                      <a:pt x="1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2" name="Freeform 395">
                <a:extLst>
                  <a:ext uri="{FF2B5EF4-FFF2-40B4-BE49-F238E27FC236}">
                    <a16:creationId xmlns:a16="http://schemas.microsoft.com/office/drawing/2014/main" id="{F38E4082-EFB4-4553-B828-F71EFC6B9590}"/>
                  </a:ext>
                </a:extLst>
              </p:cNvPr>
              <p:cNvSpPr>
                <a:spLocks/>
              </p:cNvSpPr>
              <p:nvPr/>
            </p:nvSpPr>
            <p:spPr bwMode="auto">
              <a:xfrm rot="16200000">
                <a:off x="10495014" y="4932006"/>
                <a:ext cx="10794" cy="9895"/>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1" y="3"/>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3" name="Freeform 396">
                <a:extLst>
                  <a:ext uri="{FF2B5EF4-FFF2-40B4-BE49-F238E27FC236}">
                    <a16:creationId xmlns:a16="http://schemas.microsoft.com/office/drawing/2014/main" id="{FCB42DDB-AD90-49A3-818F-E7726FD6BE03}"/>
                  </a:ext>
                </a:extLst>
              </p:cNvPr>
              <p:cNvSpPr>
                <a:spLocks/>
              </p:cNvSpPr>
              <p:nvPr/>
            </p:nvSpPr>
            <p:spPr bwMode="auto">
              <a:xfrm rot="16200000">
                <a:off x="10533243" y="4891078"/>
                <a:ext cx="13493" cy="17091"/>
              </a:xfrm>
              <a:custGeom>
                <a:avLst/>
                <a:gdLst>
                  <a:gd name="T0" fmla="*/ 1 w 6"/>
                  <a:gd name="T1" fmla="*/ 0 h 8"/>
                  <a:gd name="T2" fmla="*/ 5 w 6"/>
                  <a:gd name="T3" fmla="*/ 6 h 8"/>
                  <a:gd name="T4" fmla="*/ 5 w 6"/>
                  <a:gd name="T5" fmla="*/ 1 h 8"/>
                  <a:gd name="T6" fmla="*/ 1 w 6"/>
                  <a:gd name="T7" fmla="*/ 0 h 8"/>
                </a:gdLst>
                <a:ahLst/>
                <a:cxnLst>
                  <a:cxn ang="0">
                    <a:pos x="T0" y="T1"/>
                  </a:cxn>
                  <a:cxn ang="0">
                    <a:pos x="T2" y="T3"/>
                  </a:cxn>
                  <a:cxn ang="0">
                    <a:pos x="T4" y="T5"/>
                  </a:cxn>
                  <a:cxn ang="0">
                    <a:pos x="T6" y="T7"/>
                  </a:cxn>
                </a:cxnLst>
                <a:rect l="0" t="0" r="r" b="b"/>
                <a:pathLst>
                  <a:path w="6" h="8">
                    <a:moveTo>
                      <a:pt x="1" y="0"/>
                    </a:moveTo>
                    <a:cubicBezTo>
                      <a:pt x="0" y="3"/>
                      <a:pt x="0" y="8"/>
                      <a:pt x="5" y="6"/>
                    </a:cubicBezTo>
                    <a:cubicBezTo>
                      <a:pt x="6" y="3"/>
                      <a:pt x="5" y="4"/>
                      <a:pt x="5" y="1"/>
                    </a:cubicBezTo>
                    <a:cubicBezTo>
                      <a:pt x="3" y="2"/>
                      <a:pt x="2" y="0"/>
                      <a:pt x="1"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4" name="Freeform 397">
                <a:extLst>
                  <a:ext uri="{FF2B5EF4-FFF2-40B4-BE49-F238E27FC236}">
                    <a16:creationId xmlns:a16="http://schemas.microsoft.com/office/drawing/2014/main" id="{222A1ACE-B393-423D-B3DD-F60E7732E6C3}"/>
                  </a:ext>
                </a:extLst>
              </p:cNvPr>
              <p:cNvSpPr>
                <a:spLocks/>
              </p:cNvSpPr>
              <p:nvPr/>
            </p:nvSpPr>
            <p:spPr bwMode="auto">
              <a:xfrm rot="16200000">
                <a:off x="10026372" y="5022856"/>
                <a:ext cx="26086" cy="34181"/>
              </a:xfrm>
              <a:custGeom>
                <a:avLst/>
                <a:gdLst>
                  <a:gd name="T0" fmla="*/ 0 w 12"/>
                  <a:gd name="T1" fmla="*/ 11 h 16"/>
                  <a:gd name="T2" fmla="*/ 3 w 12"/>
                  <a:gd name="T3" fmla="*/ 16 h 16"/>
                  <a:gd name="T4" fmla="*/ 12 w 12"/>
                  <a:gd name="T5" fmla="*/ 6 h 16"/>
                  <a:gd name="T6" fmla="*/ 9 w 12"/>
                  <a:gd name="T7" fmla="*/ 0 h 16"/>
                  <a:gd name="T8" fmla="*/ 0 w 12"/>
                  <a:gd name="T9" fmla="*/ 11 h 16"/>
                </a:gdLst>
                <a:ahLst/>
                <a:cxnLst>
                  <a:cxn ang="0">
                    <a:pos x="T0" y="T1"/>
                  </a:cxn>
                  <a:cxn ang="0">
                    <a:pos x="T2" y="T3"/>
                  </a:cxn>
                  <a:cxn ang="0">
                    <a:pos x="T4" y="T5"/>
                  </a:cxn>
                  <a:cxn ang="0">
                    <a:pos x="T6" y="T7"/>
                  </a:cxn>
                  <a:cxn ang="0">
                    <a:pos x="T8" y="T9"/>
                  </a:cxn>
                </a:cxnLst>
                <a:rect l="0" t="0" r="r" b="b"/>
                <a:pathLst>
                  <a:path w="12" h="16">
                    <a:moveTo>
                      <a:pt x="0" y="11"/>
                    </a:moveTo>
                    <a:cubicBezTo>
                      <a:pt x="3" y="14"/>
                      <a:pt x="1" y="16"/>
                      <a:pt x="3" y="16"/>
                    </a:cubicBezTo>
                    <a:cubicBezTo>
                      <a:pt x="7" y="13"/>
                      <a:pt x="10" y="10"/>
                      <a:pt x="12" y="6"/>
                    </a:cubicBezTo>
                    <a:cubicBezTo>
                      <a:pt x="11" y="4"/>
                      <a:pt x="10" y="2"/>
                      <a:pt x="9" y="0"/>
                    </a:cubicBezTo>
                    <a:cubicBezTo>
                      <a:pt x="2" y="3"/>
                      <a:pt x="5" y="8"/>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5" name="Freeform 398">
                <a:extLst>
                  <a:ext uri="{FF2B5EF4-FFF2-40B4-BE49-F238E27FC236}">
                    <a16:creationId xmlns:a16="http://schemas.microsoft.com/office/drawing/2014/main" id="{FE683BD3-A350-4EDD-92A4-D6FF4A3A01D3}"/>
                  </a:ext>
                </a:extLst>
              </p:cNvPr>
              <p:cNvSpPr>
                <a:spLocks/>
              </p:cNvSpPr>
              <p:nvPr/>
            </p:nvSpPr>
            <p:spPr bwMode="auto">
              <a:xfrm rot="16200000">
                <a:off x="9991291" y="5051640"/>
                <a:ext cx="21588" cy="18889"/>
              </a:xfrm>
              <a:custGeom>
                <a:avLst/>
                <a:gdLst>
                  <a:gd name="T0" fmla="*/ 0 w 10"/>
                  <a:gd name="T1" fmla="*/ 5 h 9"/>
                  <a:gd name="T2" fmla="*/ 2 w 10"/>
                  <a:gd name="T3" fmla="*/ 8 h 9"/>
                  <a:gd name="T4" fmla="*/ 10 w 10"/>
                  <a:gd name="T5" fmla="*/ 5 h 9"/>
                  <a:gd name="T6" fmla="*/ 0 w 10"/>
                  <a:gd name="T7" fmla="*/ 5 h 9"/>
                </a:gdLst>
                <a:ahLst/>
                <a:cxnLst>
                  <a:cxn ang="0">
                    <a:pos x="T0" y="T1"/>
                  </a:cxn>
                  <a:cxn ang="0">
                    <a:pos x="T2" y="T3"/>
                  </a:cxn>
                  <a:cxn ang="0">
                    <a:pos x="T4" y="T5"/>
                  </a:cxn>
                  <a:cxn ang="0">
                    <a:pos x="T6" y="T7"/>
                  </a:cxn>
                </a:cxnLst>
                <a:rect l="0" t="0" r="r" b="b"/>
                <a:pathLst>
                  <a:path w="10" h="9">
                    <a:moveTo>
                      <a:pt x="0" y="5"/>
                    </a:moveTo>
                    <a:cubicBezTo>
                      <a:pt x="2" y="7"/>
                      <a:pt x="3" y="5"/>
                      <a:pt x="2" y="8"/>
                    </a:cubicBezTo>
                    <a:cubicBezTo>
                      <a:pt x="4" y="9"/>
                      <a:pt x="7" y="6"/>
                      <a:pt x="10" y="5"/>
                    </a:cubicBezTo>
                    <a:cubicBezTo>
                      <a:pt x="8" y="0"/>
                      <a:pt x="3" y="1"/>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6" name="Freeform 399">
                <a:extLst>
                  <a:ext uri="{FF2B5EF4-FFF2-40B4-BE49-F238E27FC236}">
                    <a16:creationId xmlns:a16="http://schemas.microsoft.com/office/drawing/2014/main" id="{43C39C3B-4EC2-4268-B608-70DED22F7AF8}"/>
                  </a:ext>
                </a:extLst>
              </p:cNvPr>
              <p:cNvSpPr>
                <a:spLocks/>
              </p:cNvSpPr>
              <p:nvPr/>
            </p:nvSpPr>
            <p:spPr bwMode="auto">
              <a:xfrm rot="16200000">
                <a:off x="10122169" y="5090769"/>
                <a:ext cx="15292" cy="15292"/>
              </a:xfrm>
              <a:custGeom>
                <a:avLst/>
                <a:gdLst>
                  <a:gd name="T0" fmla="*/ 1 w 7"/>
                  <a:gd name="T1" fmla="*/ 2 h 7"/>
                  <a:gd name="T2" fmla="*/ 1 w 7"/>
                  <a:gd name="T3" fmla="*/ 7 h 7"/>
                  <a:gd name="T4" fmla="*/ 7 w 7"/>
                  <a:gd name="T5" fmla="*/ 5 h 7"/>
                  <a:gd name="T6" fmla="*/ 6 w 7"/>
                  <a:gd name="T7" fmla="*/ 2 h 7"/>
                  <a:gd name="T8" fmla="*/ 1 w 7"/>
                  <a:gd name="T9" fmla="*/ 2 h 7"/>
                </a:gdLst>
                <a:ahLst/>
                <a:cxnLst>
                  <a:cxn ang="0">
                    <a:pos x="T0" y="T1"/>
                  </a:cxn>
                  <a:cxn ang="0">
                    <a:pos x="T2" y="T3"/>
                  </a:cxn>
                  <a:cxn ang="0">
                    <a:pos x="T4" y="T5"/>
                  </a:cxn>
                  <a:cxn ang="0">
                    <a:pos x="T6" y="T7"/>
                  </a:cxn>
                  <a:cxn ang="0">
                    <a:pos x="T8" y="T9"/>
                  </a:cxn>
                </a:cxnLst>
                <a:rect l="0" t="0" r="r" b="b"/>
                <a:pathLst>
                  <a:path w="7" h="7">
                    <a:moveTo>
                      <a:pt x="1" y="2"/>
                    </a:moveTo>
                    <a:cubicBezTo>
                      <a:pt x="1" y="4"/>
                      <a:pt x="0" y="5"/>
                      <a:pt x="1" y="7"/>
                    </a:cubicBezTo>
                    <a:cubicBezTo>
                      <a:pt x="3" y="6"/>
                      <a:pt x="5" y="7"/>
                      <a:pt x="7" y="5"/>
                    </a:cubicBezTo>
                    <a:cubicBezTo>
                      <a:pt x="6" y="4"/>
                      <a:pt x="6" y="3"/>
                      <a:pt x="6" y="2"/>
                    </a:cubicBezTo>
                    <a:cubicBezTo>
                      <a:pt x="4" y="3"/>
                      <a:pt x="3" y="0"/>
                      <a:pt x="1"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7" name="Freeform 400">
                <a:extLst>
                  <a:ext uri="{FF2B5EF4-FFF2-40B4-BE49-F238E27FC236}">
                    <a16:creationId xmlns:a16="http://schemas.microsoft.com/office/drawing/2014/main" id="{67460AE8-FAFC-4179-BE97-402A9F3080F8}"/>
                  </a:ext>
                </a:extLst>
              </p:cNvPr>
              <p:cNvSpPr>
                <a:spLocks/>
              </p:cNvSpPr>
              <p:nvPr/>
            </p:nvSpPr>
            <p:spPr bwMode="auto">
              <a:xfrm rot="16200000">
                <a:off x="10015128" y="5162730"/>
                <a:ext cx="18889" cy="20689"/>
              </a:xfrm>
              <a:custGeom>
                <a:avLst/>
                <a:gdLst>
                  <a:gd name="T0" fmla="*/ 0 w 9"/>
                  <a:gd name="T1" fmla="*/ 3 h 10"/>
                  <a:gd name="T2" fmla="*/ 9 w 9"/>
                  <a:gd name="T3" fmla="*/ 2 h 10"/>
                  <a:gd name="T4" fmla="*/ 0 w 9"/>
                  <a:gd name="T5" fmla="*/ 3 h 10"/>
                </a:gdLst>
                <a:ahLst/>
                <a:cxnLst>
                  <a:cxn ang="0">
                    <a:pos x="T0" y="T1"/>
                  </a:cxn>
                  <a:cxn ang="0">
                    <a:pos x="T2" y="T3"/>
                  </a:cxn>
                  <a:cxn ang="0">
                    <a:pos x="T4" y="T5"/>
                  </a:cxn>
                </a:cxnLst>
                <a:rect l="0" t="0" r="r" b="b"/>
                <a:pathLst>
                  <a:path w="9" h="10">
                    <a:moveTo>
                      <a:pt x="0" y="3"/>
                    </a:moveTo>
                    <a:cubicBezTo>
                      <a:pt x="4" y="10"/>
                      <a:pt x="8" y="7"/>
                      <a:pt x="9" y="2"/>
                    </a:cubicBezTo>
                    <a:cubicBezTo>
                      <a:pt x="6" y="0"/>
                      <a:pt x="4"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8" name="Freeform 401">
                <a:extLst>
                  <a:ext uri="{FF2B5EF4-FFF2-40B4-BE49-F238E27FC236}">
                    <a16:creationId xmlns:a16="http://schemas.microsoft.com/office/drawing/2014/main" id="{75CDA5ED-BB27-4025-9863-E7CE940CE29A}"/>
                  </a:ext>
                </a:extLst>
              </p:cNvPr>
              <p:cNvSpPr>
                <a:spLocks/>
              </p:cNvSpPr>
              <p:nvPr/>
            </p:nvSpPr>
            <p:spPr bwMode="auto">
              <a:xfrm rot="16200000">
                <a:off x="10115423" y="5215351"/>
                <a:ext cx="25186" cy="27885"/>
              </a:xfrm>
              <a:custGeom>
                <a:avLst/>
                <a:gdLst>
                  <a:gd name="T0" fmla="*/ 9 w 12"/>
                  <a:gd name="T1" fmla="*/ 0 h 13"/>
                  <a:gd name="T2" fmla="*/ 5 w 12"/>
                  <a:gd name="T3" fmla="*/ 13 h 13"/>
                  <a:gd name="T4" fmla="*/ 12 w 12"/>
                  <a:gd name="T5" fmla="*/ 3 h 13"/>
                  <a:gd name="T6" fmla="*/ 9 w 12"/>
                  <a:gd name="T7" fmla="*/ 0 h 13"/>
                </a:gdLst>
                <a:ahLst/>
                <a:cxnLst>
                  <a:cxn ang="0">
                    <a:pos x="T0" y="T1"/>
                  </a:cxn>
                  <a:cxn ang="0">
                    <a:pos x="T2" y="T3"/>
                  </a:cxn>
                  <a:cxn ang="0">
                    <a:pos x="T4" y="T5"/>
                  </a:cxn>
                  <a:cxn ang="0">
                    <a:pos x="T6" y="T7"/>
                  </a:cxn>
                </a:cxnLst>
                <a:rect l="0" t="0" r="r" b="b"/>
                <a:pathLst>
                  <a:path w="12" h="13">
                    <a:moveTo>
                      <a:pt x="9" y="0"/>
                    </a:moveTo>
                    <a:cubicBezTo>
                      <a:pt x="3" y="4"/>
                      <a:pt x="0" y="7"/>
                      <a:pt x="5" y="13"/>
                    </a:cubicBezTo>
                    <a:cubicBezTo>
                      <a:pt x="9" y="13"/>
                      <a:pt x="11" y="7"/>
                      <a:pt x="12" y="3"/>
                    </a:cubicBezTo>
                    <a:cubicBezTo>
                      <a:pt x="11" y="3"/>
                      <a:pt x="10"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9" name="Freeform 402">
                <a:extLst>
                  <a:ext uri="{FF2B5EF4-FFF2-40B4-BE49-F238E27FC236}">
                    <a16:creationId xmlns:a16="http://schemas.microsoft.com/office/drawing/2014/main" id="{091371A4-9AEE-4AEB-AB12-2A5256FA6315}"/>
                  </a:ext>
                </a:extLst>
              </p:cNvPr>
              <p:cNvSpPr>
                <a:spLocks/>
              </p:cNvSpPr>
              <p:nvPr/>
            </p:nvSpPr>
            <p:spPr bwMode="auto">
              <a:xfrm rot="16200000">
                <a:off x="10155900" y="5190165"/>
                <a:ext cx="18889" cy="21588"/>
              </a:xfrm>
              <a:custGeom>
                <a:avLst/>
                <a:gdLst>
                  <a:gd name="T0" fmla="*/ 2 w 9"/>
                  <a:gd name="T1" fmla="*/ 9 h 10"/>
                  <a:gd name="T2" fmla="*/ 9 w 9"/>
                  <a:gd name="T3" fmla="*/ 3 h 10"/>
                  <a:gd name="T4" fmla="*/ 2 w 9"/>
                  <a:gd name="T5" fmla="*/ 9 h 10"/>
                </a:gdLst>
                <a:ahLst/>
                <a:cxnLst>
                  <a:cxn ang="0">
                    <a:pos x="T0" y="T1"/>
                  </a:cxn>
                  <a:cxn ang="0">
                    <a:pos x="T2" y="T3"/>
                  </a:cxn>
                  <a:cxn ang="0">
                    <a:pos x="T4" y="T5"/>
                  </a:cxn>
                </a:cxnLst>
                <a:rect l="0" t="0" r="r" b="b"/>
                <a:pathLst>
                  <a:path w="9" h="10">
                    <a:moveTo>
                      <a:pt x="2" y="9"/>
                    </a:moveTo>
                    <a:cubicBezTo>
                      <a:pt x="6" y="10"/>
                      <a:pt x="9" y="7"/>
                      <a:pt x="9" y="3"/>
                    </a:cubicBezTo>
                    <a:cubicBezTo>
                      <a:pt x="5" y="0"/>
                      <a:pt x="0" y="5"/>
                      <a:pt x="2"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0" name="Freeform 403">
                <a:extLst>
                  <a:ext uri="{FF2B5EF4-FFF2-40B4-BE49-F238E27FC236}">
                    <a16:creationId xmlns:a16="http://schemas.microsoft.com/office/drawing/2014/main" id="{942A40B2-622D-4BC7-8D8F-C70D7DF0459F}"/>
                  </a:ext>
                </a:extLst>
              </p:cNvPr>
              <p:cNvSpPr>
                <a:spLocks/>
              </p:cNvSpPr>
              <p:nvPr/>
            </p:nvSpPr>
            <p:spPr bwMode="auto">
              <a:xfrm rot="16200000">
                <a:off x="10086189" y="5231992"/>
                <a:ext cx="23387" cy="23387"/>
              </a:xfrm>
              <a:custGeom>
                <a:avLst/>
                <a:gdLst>
                  <a:gd name="T0" fmla="*/ 5 w 11"/>
                  <a:gd name="T1" fmla="*/ 11 h 11"/>
                  <a:gd name="T2" fmla="*/ 11 w 11"/>
                  <a:gd name="T3" fmla="*/ 6 h 11"/>
                  <a:gd name="T4" fmla="*/ 5 w 11"/>
                  <a:gd name="T5" fmla="*/ 11 h 11"/>
                </a:gdLst>
                <a:ahLst/>
                <a:cxnLst>
                  <a:cxn ang="0">
                    <a:pos x="T0" y="T1"/>
                  </a:cxn>
                  <a:cxn ang="0">
                    <a:pos x="T2" y="T3"/>
                  </a:cxn>
                  <a:cxn ang="0">
                    <a:pos x="T4" y="T5"/>
                  </a:cxn>
                </a:cxnLst>
                <a:rect l="0" t="0" r="r" b="b"/>
                <a:pathLst>
                  <a:path w="11" h="11">
                    <a:moveTo>
                      <a:pt x="5" y="11"/>
                    </a:moveTo>
                    <a:cubicBezTo>
                      <a:pt x="7" y="10"/>
                      <a:pt x="10" y="8"/>
                      <a:pt x="11" y="6"/>
                    </a:cubicBezTo>
                    <a:cubicBezTo>
                      <a:pt x="8" y="0"/>
                      <a:pt x="0" y="6"/>
                      <a:pt x="5"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1" name="Freeform 404">
                <a:extLst>
                  <a:ext uri="{FF2B5EF4-FFF2-40B4-BE49-F238E27FC236}">
                    <a16:creationId xmlns:a16="http://schemas.microsoft.com/office/drawing/2014/main" id="{724AF5CE-C363-45E4-82F6-6028AABF6C51}"/>
                  </a:ext>
                </a:extLst>
              </p:cNvPr>
              <p:cNvSpPr>
                <a:spLocks/>
              </p:cNvSpPr>
              <p:nvPr/>
            </p:nvSpPr>
            <p:spPr bwMode="auto">
              <a:xfrm rot="16200000">
                <a:off x="10032218" y="5290460"/>
                <a:ext cx="18889" cy="20689"/>
              </a:xfrm>
              <a:custGeom>
                <a:avLst/>
                <a:gdLst>
                  <a:gd name="T0" fmla="*/ 6 w 9"/>
                  <a:gd name="T1" fmla="*/ 0 h 10"/>
                  <a:gd name="T2" fmla="*/ 0 w 9"/>
                  <a:gd name="T3" fmla="*/ 5 h 10"/>
                  <a:gd name="T4" fmla="*/ 2 w 9"/>
                  <a:gd name="T5" fmla="*/ 10 h 10"/>
                  <a:gd name="T6" fmla="*/ 9 w 9"/>
                  <a:gd name="T7" fmla="*/ 6 h 10"/>
                  <a:gd name="T8" fmla="*/ 6 w 9"/>
                  <a:gd name="T9" fmla="*/ 0 h 10"/>
                </a:gdLst>
                <a:ahLst/>
                <a:cxnLst>
                  <a:cxn ang="0">
                    <a:pos x="T0" y="T1"/>
                  </a:cxn>
                  <a:cxn ang="0">
                    <a:pos x="T2" y="T3"/>
                  </a:cxn>
                  <a:cxn ang="0">
                    <a:pos x="T4" y="T5"/>
                  </a:cxn>
                  <a:cxn ang="0">
                    <a:pos x="T6" y="T7"/>
                  </a:cxn>
                  <a:cxn ang="0">
                    <a:pos x="T8" y="T9"/>
                  </a:cxn>
                </a:cxnLst>
                <a:rect l="0" t="0" r="r" b="b"/>
                <a:pathLst>
                  <a:path w="9" h="10">
                    <a:moveTo>
                      <a:pt x="6" y="0"/>
                    </a:moveTo>
                    <a:cubicBezTo>
                      <a:pt x="2" y="1"/>
                      <a:pt x="3" y="4"/>
                      <a:pt x="0" y="5"/>
                    </a:cubicBezTo>
                    <a:cubicBezTo>
                      <a:pt x="2" y="7"/>
                      <a:pt x="0" y="8"/>
                      <a:pt x="2" y="10"/>
                    </a:cubicBezTo>
                    <a:cubicBezTo>
                      <a:pt x="4" y="10"/>
                      <a:pt x="7" y="8"/>
                      <a:pt x="9" y="6"/>
                    </a:cubicBezTo>
                    <a:cubicBezTo>
                      <a:pt x="9" y="4"/>
                      <a:pt x="9"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2" name="Freeform 405">
                <a:extLst>
                  <a:ext uri="{FF2B5EF4-FFF2-40B4-BE49-F238E27FC236}">
                    <a16:creationId xmlns:a16="http://schemas.microsoft.com/office/drawing/2014/main" id="{1AC7327E-B0B6-45F1-8FD2-B6B3F7EFB7ED}"/>
                  </a:ext>
                </a:extLst>
              </p:cNvPr>
              <p:cNvSpPr>
                <a:spLocks/>
              </p:cNvSpPr>
              <p:nvPr/>
            </p:nvSpPr>
            <p:spPr bwMode="auto">
              <a:xfrm rot="16200000">
                <a:off x="10076744" y="5245035"/>
                <a:ext cx="51272" cy="32382"/>
              </a:xfrm>
              <a:custGeom>
                <a:avLst/>
                <a:gdLst>
                  <a:gd name="T0" fmla="*/ 6 w 24"/>
                  <a:gd name="T1" fmla="*/ 15 h 15"/>
                  <a:gd name="T2" fmla="*/ 6 w 24"/>
                  <a:gd name="T3" fmla="*/ 15 h 15"/>
                </a:gdLst>
                <a:ahLst/>
                <a:cxnLst>
                  <a:cxn ang="0">
                    <a:pos x="T0" y="T1"/>
                  </a:cxn>
                  <a:cxn ang="0">
                    <a:pos x="T2" y="T3"/>
                  </a:cxn>
                </a:cxnLst>
                <a:rect l="0" t="0" r="r" b="b"/>
                <a:pathLst>
                  <a:path w="24" h="15">
                    <a:moveTo>
                      <a:pt x="6" y="15"/>
                    </a:moveTo>
                    <a:cubicBezTo>
                      <a:pt x="24" y="12"/>
                      <a:pt x="0" y="0"/>
                      <a:pt x="6"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3" name="Oval 623">
                <a:extLst>
                  <a:ext uri="{FF2B5EF4-FFF2-40B4-BE49-F238E27FC236}">
                    <a16:creationId xmlns:a16="http://schemas.microsoft.com/office/drawing/2014/main" id="{BB5974A8-143B-4E9A-8F04-3CD38FA236E0}"/>
                  </a:ext>
                </a:extLst>
              </p:cNvPr>
              <p:cNvSpPr>
                <a:spLocks noChangeArrowheads="1"/>
              </p:cNvSpPr>
              <p:nvPr/>
            </p:nvSpPr>
            <p:spPr bwMode="auto">
              <a:xfrm rot="16200000">
                <a:off x="9483969" y="4895127"/>
                <a:ext cx="325622" cy="326521"/>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nvGrpSpPr>
            <p:cNvPr id="517" name="组合 516">
              <a:extLst>
                <a:ext uri="{FF2B5EF4-FFF2-40B4-BE49-F238E27FC236}">
                  <a16:creationId xmlns:a16="http://schemas.microsoft.com/office/drawing/2014/main" id="{B2BC4F0F-7965-4FD0-8938-D4C26A902280}"/>
                </a:ext>
              </a:extLst>
            </p:cNvPr>
            <p:cNvGrpSpPr/>
            <p:nvPr/>
          </p:nvGrpSpPr>
          <p:grpSpPr>
            <a:xfrm>
              <a:off x="8204420" y="5171725"/>
              <a:ext cx="1409527" cy="1409528"/>
              <a:chOff x="3761484" y="2686189"/>
              <a:chExt cx="3636370" cy="3636372"/>
            </a:xfrm>
          </p:grpSpPr>
          <p:sp>
            <p:nvSpPr>
              <p:cNvPr id="799" name="Freeform 624">
                <a:extLst>
                  <a:ext uri="{FF2B5EF4-FFF2-40B4-BE49-F238E27FC236}">
                    <a16:creationId xmlns:a16="http://schemas.microsoft.com/office/drawing/2014/main" id="{AD18032B-6AF2-4492-B2ED-3F8A9AEE0031}"/>
                  </a:ext>
                </a:extLst>
              </p:cNvPr>
              <p:cNvSpPr>
                <a:spLocks/>
              </p:cNvSpPr>
              <p:nvPr/>
            </p:nvSpPr>
            <p:spPr bwMode="auto">
              <a:xfrm rot="16200000">
                <a:off x="4613141" y="3143346"/>
                <a:ext cx="2861292" cy="2081573"/>
              </a:xfrm>
              <a:custGeom>
                <a:avLst/>
                <a:gdLst>
                  <a:gd name="T0" fmla="*/ 0 w 521"/>
                  <a:gd name="T1" fmla="*/ 368 h 379"/>
                  <a:gd name="T2" fmla="*/ 16 w 521"/>
                  <a:gd name="T3" fmla="*/ 379 h 379"/>
                  <a:gd name="T4" fmla="*/ 521 w 521"/>
                  <a:gd name="T5" fmla="*/ 19 h 379"/>
                  <a:gd name="T6" fmla="*/ 516 w 521"/>
                  <a:gd name="T7" fmla="*/ 0 h 379"/>
                  <a:gd name="T8" fmla="*/ 0 w 521"/>
                  <a:gd name="T9" fmla="*/ 368 h 379"/>
                </a:gdLst>
                <a:ahLst/>
                <a:cxnLst>
                  <a:cxn ang="0">
                    <a:pos x="T0" y="T1"/>
                  </a:cxn>
                  <a:cxn ang="0">
                    <a:pos x="T2" y="T3"/>
                  </a:cxn>
                  <a:cxn ang="0">
                    <a:pos x="T4" y="T5"/>
                  </a:cxn>
                  <a:cxn ang="0">
                    <a:pos x="T6" y="T7"/>
                  </a:cxn>
                  <a:cxn ang="0">
                    <a:pos x="T8" y="T9"/>
                  </a:cxn>
                </a:cxnLst>
                <a:rect l="0" t="0" r="r" b="b"/>
                <a:pathLst>
                  <a:path w="521" h="379">
                    <a:moveTo>
                      <a:pt x="0" y="368"/>
                    </a:moveTo>
                    <a:cubicBezTo>
                      <a:pt x="6" y="372"/>
                      <a:pt x="11" y="375"/>
                      <a:pt x="16" y="379"/>
                    </a:cubicBezTo>
                    <a:cubicBezTo>
                      <a:pt x="521" y="19"/>
                      <a:pt x="521" y="19"/>
                      <a:pt x="521" y="19"/>
                    </a:cubicBezTo>
                    <a:cubicBezTo>
                      <a:pt x="520" y="13"/>
                      <a:pt x="518" y="6"/>
                      <a:pt x="516" y="0"/>
                    </a:cubicBezTo>
                    <a:lnTo>
                      <a:pt x="0" y="368"/>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0" name="Freeform 625">
                <a:extLst>
                  <a:ext uri="{FF2B5EF4-FFF2-40B4-BE49-F238E27FC236}">
                    <a16:creationId xmlns:a16="http://schemas.microsoft.com/office/drawing/2014/main" id="{55D22D5E-A3CC-48F5-B324-F64B8B14C270}"/>
                  </a:ext>
                </a:extLst>
              </p:cNvPr>
              <p:cNvSpPr>
                <a:spLocks/>
              </p:cNvSpPr>
              <p:nvPr/>
            </p:nvSpPr>
            <p:spPr bwMode="auto">
              <a:xfrm rot="16200000">
                <a:off x="5172405" y="3022675"/>
                <a:ext cx="2478394" cy="1805422"/>
              </a:xfrm>
              <a:custGeom>
                <a:avLst/>
                <a:gdLst>
                  <a:gd name="T0" fmla="*/ 0 w 451"/>
                  <a:gd name="T1" fmla="*/ 322 h 329"/>
                  <a:gd name="T2" fmla="*/ 21 w 451"/>
                  <a:gd name="T3" fmla="*/ 329 h 329"/>
                  <a:gd name="T4" fmla="*/ 451 w 451"/>
                  <a:gd name="T5" fmla="*/ 22 h 329"/>
                  <a:gd name="T6" fmla="*/ 451 w 451"/>
                  <a:gd name="T7" fmla="*/ 0 h 329"/>
                  <a:gd name="T8" fmla="*/ 0 w 451"/>
                  <a:gd name="T9" fmla="*/ 322 h 329"/>
                </a:gdLst>
                <a:ahLst/>
                <a:cxnLst>
                  <a:cxn ang="0">
                    <a:pos x="T0" y="T1"/>
                  </a:cxn>
                  <a:cxn ang="0">
                    <a:pos x="T2" y="T3"/>
                  </a:cxn>
                  <a:cxn ang="0">
                    <a:pos x="T4" y="T5"/>
                  </a:cxn>
                  <a:cxn ang="0">
                    <a:pos x="T6" y="T7"/>
                  </a:cxn>
                  <a:cxn ang="0">
                    <a:pos x="T8" y="T9"/>
                  </a:cxn>
                </a:cxnLst>
                <a:rect l="0" t="0" r="r" b="b"/>
                <a:pathLst>
                  <a:path w="451" h="329">
                    <a:moveTo>
                      <a:pt x="0" y="322"/>
                    </a:moveTo>
                    <a:cubicBezTo>
                      <a:pt x="7" y="324"/>
                      <a:pt x="14" y="327"/>
                      <a:pt x="21" y="329"/>
                    </a:cubicBezTo>
                    <a:cubicBezTo>
                      <a:pt x="451" y="22"/>
                      <a:pt x="451" y="22"/>
                      <a:pt x="451" y="22"/>
                    </a:cubicBezTo>
                    <a:cubicBezTo>
                      <a:pt x="451" y="15"/>
                      <a:pt x="451" y="8"/>
                      <a:pt x="451" y="0"/>
                    </a:cubicBezTo>
                    <a:lnTo>
                      <a:pt x="0" y="322"/>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1" name="Freeform 626">
                <a:extLst>
                  <a:ext uri="{FF2B5EF4-FFF2-40B4-BE49-F238E27FC236}">
                    <a16:creationId xmlns:a16="http://schemas.microsoft.com/office/drawing/2014/main" id="{ACB6B78F-945F-4E52-AAFD-0C91E7A0F3B7}"/>
                  </a:ext>
                </a:extLst>
              </p:cNvPr>
              <p:cNvSpPr>
                <a:spLocks/>
              </p:cNvSpPr>
              <p:nvPr/>
            </p:nvSpPr>
            <p:spPr bwMode="auto">
              <a:xfrm rot="16200000">
                <a:off x="4875369" y="3071409"/>
                <a:ext cx="2703492" cy="1965543"/>
              </a:xfrm>
              <a:custGeom>
                <a:avLst/>
                <a:gdLst>
                  <a:gd name="T0" fmla="*/ 0 w 492"/>
                  <a:gd name="T1" fmla="*/ 349 h 358"/>
                  <a:gd name="T2" fmla="*/ 18 w 492"/>
                  <a:gd name="T3" fmla="*/ 358 h 358"/>
                  <a:gd name="T4" fmla="*/ 492 w 492"/>
                  <a:gd name="T5" fmla="*/ 20 h 358"/>
                  <a:gd name="T6" fmla="*/ 489 w 492"/>
                  <a:gd name="T7" fmla="*/ 0 h 358"/>
                  <a:gd name="T8" fmla="*/ 0 w 492"/>
                  <a:gd name="T9" fmla="*/ 349 h 358"/>
                </a:gdLst>
                <a:ahLst/>
                <a:cxnLst>
                  <a:cxn ang="0">
                    <a:pos x="T0" y="T1"/>
                  </a:cxn>
                  <a:cxn ang="0">
                    <a:pos x="T2" y="T3"/>
                  </a:cxn>
                  <a:cxn ang="0">
                    <a:pos x="T4" y="T5"/>
                  </a:cxn>
                  <a:cxn ang="0">
                    <a:pos x="T6" y="T7"/>
                  </a:cxn>
                  <a:cxn ang="0">
                    <a:pos x="T8" y="T9"/>
                  </a:cxn>
                </a:cxnLst>
                <a:rect l="0" t="0" r="r" b="b"/>
                <a:pathLst>
                  <a:path w="492" h="358">
                    <a:moveTo>
                      <a:pt x="0" y="349"/>
                    </a:moveTo>
                    <a:cubicBezTo>
                      <a:pt x="6" y="352"/>
                      <a:pt x="12" y="355"/>
                      <a:pt x="18" y="358"/>
                    </a:cubicBezTo>
                    <a:cubicBezTo>
                      <a:pt x="492" y="20"/>
                      <a:pt x="492" y="20"/>
                      <a:pt x="492" y="20"/>
                    </a:cubicBezTo>
                    <a:cubicBezTo>
                      <a:pt x="491" y="13"/>
                      <a:pt x="490" y="7"/>
                      <a:pt x="489" y="0"/>
                    </a:cubicBezTo>
                    <a:lnTo>
                      <a:pt x="0" y="34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2" name="Freeform 627">
                <a:extLst>
                  <a:ext uri="{FF2B5EF4-FFF2-40B4-BE49-F238E27FC236}">
                    <a16:creationId xmlns:a16="http://schemas.microsoft.com/office/drawing/2014/main" id="{E7494678-7AFD-43CB-AAAE-3374D75D75A3}"/>
                  </a:ext>
                </a:extLst>
              </p:cNvPr>
              <p:cNvSpPr>
                <a:spLocks/>
              </p:cNvSpPr>
              <p:nvPr/>
            </p:nvSpPr>
            <p:spPr bwMode="auto">
              <a:xfrm rot="16200000">
                <a:off x="4379921" y="3232689"/>
                <a:ext cx="2958757" cy="2153511"/>
              </a:xfrm>
              <a:custGeom>
                <a:avLst/>
                <a:gdLst>
                  <a:gd name="T0" fmla="*/ 0 w 539"/>
                  <a:gd name="T1" fmla="*/ 379 h 392"/>
                  <a:gd name="T2" fmla="*/ 13 w 539"/>
                  <a:gd name="T3" fmla="*/ 392 h 392"/>
                  <a:gd name="T4" fmla="*/ 539 w 539"/>
                  <a:gd name="T5" fmla="*/ 17 h 392"/>
                  <a:gd name="T6" fmla="*/ 531 w 539"/>
                  <a:gd name="T7" fmla="*/ 0 h 392"/>
                  <a:gd name="T8" fmla="*/ 0 w 539"/>
                  <a:gd name="T9" fmla="*/ 379 h 392"/>
                </a:gdLst>
                <a:ahLst/>
                <a:cxnLst>
                  <a:cxn ang="0">
                    <a:pos x="T0" y="T1"/>
                  </a:cxn>
                  <a:cxn ang="0">
                    <a:pos x="T2" y="T3"/>
                  </a:cxn>
                  <a:cxn ang="0">
                    <a:pos x="T4" y="T5"/>
                  </a:cxn>
                  <a:cxn ang="0">
                    <a:pos x="T6" y="T7"/>
                  </a:cxn>
                  <a:cxn ang="0">
                    <a:pos x="T8" y="T9"/>
                  </a:cxn>
                </a:cxnLst>
                <a:rect l="0" t="0" r="r" b="b"/>
                <a:pathLst>
                  <a:path w="539" h="392">
                    <a:moveTo>
                      <a:pt x="0" y="379"/>
                    </a:moveTo>
                    <a:cubicBezTo>
                      <a:pt x="4" y="383"/>
                      <a:pt x="9" y="388"/>
                      <a:pt x="13" y="392"/>
                    </a:cubicBezTo>
                    <a:cubicBezTo>
                      <a:pt x="539" y="17"/>
                      <a:pt x="539" y="17"/>
                      <a:pt x="539" y="17"/>
                    </a:cubicBezTo>
                    <a:cubicBezTo>
                      <a:pt x="537" y="11"/>
                      <a:pt x="534" y="6"/>
                      <a:pt x="531" y="0"/>
                    </a:cubicBezTo>
                    <a:lnTo>
                      <a:pt x="0" y="37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3" name="Freeform 628">
                <a:extLst>
                  <a:ext uri="{FF2B5EF4-FFF2-40B4-BE49-F238E27FC236}">
                    <a16:creationId xmlns:a16="http://schemas.microsoft.com/office/drawing/2014/main" id="{CF39C16E-E873-441A-88FE-231C8470563F}"/>
                  </a:ext>
                </a:extLst>
              </p:cNvPr>
              <p:cNvSpPr>
                <a:spLocks/>
              </p:cNvSpPr>
              <p:nvPr/>
            </p:nvSpPr>
            <p:spPr bwMode="auto">
              <a:xfrm rot="16200000">
                <a:off x="3662858" y="5098447"/>
                <a:ext cx="1081397" cy="772758"/>
              </a:xfrm>
              <a:custGeom>
                <a:avLst/>
                <a:gdLst>
                  <a:gd name="T0" fmla="*/ 197 w 197"/>
                  <a:gd name="T1" fmla="*/ 0 h 141"/>
                  <a:gd name="T2" fmla="*/ 85 w 197"/>
                  <a:gd name="T3" fmla="*/ 52 h 141"/>
                  <a:gd name="T4" fmla="*/ 0 w 197"/>
                  <a:gd name="T5" fmla="*/ 141 h 141"/>
                  <a:gd name="T6" fmla="*/ 197 w 197"/>
                  <a:gd name="T7" fmla="*/ 0 h 141"/>
                </a:gdLst>
                <a:ahLst/>
                <a:cxnLst>
                  <a:cxn ang="0">
                    <a:pos x="T0" y="T1"/>
                  </a:cxn>
                  <a:cxn ang="0">
                    <a:pos x="T2" y="T3"/>
                  </a:cxn>
                  <a:cxn ang="0">
                    <a:pos x="T4" y="T5"/>
                  </a:cxn>
                  <a:cxn ang="0">
                    <a:pos x="T6" y="T7"/>
                  </a:cxn>
                </a:cxnLst>
                <a:rect l="0" t="0" r="r" b="b"/>
                <a:pathLst>
                  <a:path w="197" h="141">
                    <a:moveTo>
                      <a:pt x="197" y="0"/>
                    </a:moveTo>
                    <a:cubicBezTo>
                      <a:pt x="158" y="10"/>
                      <a:pt x="120" y="27"/>
                      <a:pt x="85" y="52"/>
                    </a:cubicBezTo>
                    <a:cubicBezTo>
                      <a:pt x="50" y="77"/>
                      <a:pt x="22" y="107"/>
                      <a:pt x="0" y="141"/>
                    </a:cubicBezTo>
                    <a:lnTo>
                      <a:pt x="197" y="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4" name="Freeform 629">
                <a:extLst>
                  <a:ext uri="{FF2B5EF4-FFF2-40B4-BE49-F238E27FC236}">
                    <a16:creationId xmlns:a16="http://schemas.microsoft.com/office/drawing/2014/main" id="{3FA4026B-16DE-4D4E-B1A7-38378A464691}"/>
                  </a:ext>
                </a:extLst>
              </p:cNvPr>
              <p:cNvSpPr>
                <a:spLocks/>
              </p:cNvSpPr>
              <p:nvPr/>
            </p:nvSpPr>
            <p:spPr bwMode="auto">
              <a:xfrm rot="16200000">
                <a:off x="3478371" y="4424314"/>
                <a:ext cx="2181358" cy="1582645"/>
              </a:xfrm>
              <a:custGeom>
                <a:avLst/>
                <a:gdLst>
                  <a:gd name="T0" fmla="*/ 0 w 397"/>
                  <a:gd name="T1" fmla="*/ 288 h 288"/>
                  <a:gd name="T2" fmla="*/ 397 w 397"/>
                  <a:gd name="T3" fmla="*/ 5 h 288"/>
                  <a:gd name="T4" fmla="*/ 372 w 397"/>
                  <a:gd name="T5" fmla="*/ 0 h 288"/>
                  <a:gd name="T6" fmla="*/ 4 w 397"/>
                  <a:gd name="T7" fmla="*/ 263 h 288"/>
                  <a:gd name="T8" fmla="*/ 0 w 397"/>
                  <a:gd name="T9" fmla="*/ 288 h 288"/>
                </a:gdLst>
                <a:ahLst/>
                <a:cxnLst>
                  <a:cxn ang="0">
                    <a:pos x="T0" y="T1"/>
                  </a:cxn>
                  <a:cxn ang="0">
                    <a:pos x="T2" y="T3"/>
                  </a:cxn>
                  <a:cxn ang="0">
                    <a:pos x="T4" y="T5"/>
                  </a:cxn>
                  <a:cxn ang="0">
                    <a:pos x="T6" y="T7"/>
                  </a:cxn>
                  <a:cxn ang="0">
                    <a:pos x="T8" y="T9"/>
                  </a:cxn>
                </a:cxnLst>
                <a:rect l="0" t="0" r="r" b="b"/>
                <a:pathLst>
                  <a:path w="397" h="288">
                    <a:moveTo>
                      <a:pt x="0" y="288"/>
                    </a:moveTo>
                    <a:cubicBezTo>
                      <a:pt x="397" y="5"/>
                      <a:pt x="397" y="5"/>
                      <a:pt x="397" y="5"/>
                    </a:cubicBezTo>
                    <a:cubicBezTo>
                      <a:pt x="389" y="3"/>
                      <a:pt x="380" y="2"/>
                      <a:pt x="372" y="0"/>
                    </a:cubicBezTo>
                    <a:cubicBezTo>
                      <a:pt x="4" y="263"/>
                      <a:pt x="4" y="263"/>
                      <a:pt x="4" y="263"/>
                    </a:cubicBezTo>
                    <a:cubicBezTo>
                      <a:pt x="2" y="271"/>
                      <a:pt x="1" y="280"/>
                      <a:pt x="0" y="28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5" name="Freeform 630">
                <a:extLst>
                  <a:ext uri="{FF2B5EF4-FFF2-40B4-BE49-F238E27FC236}">
                    <a16:creationId xmlns:a16="http://schemas.microsoft.com/office/drawing/2014/main" id="{28861CC2-6B76-425F-AF92-06A2191CE598}"/>
                  </a:ext>
                </a:extLst>
              </p:cNvPr>
              <p:cNvSpPr>
                <a:spLocks/>
              </p:cNvSpPr>
              <p:nvPr/>
            </p:nvSpPr>
            <p:spPr bwMode="auto">
              <a:xfrm rot="16200000">
                <a:off x="5501929" y="3004111"/>
                <a:ext cx="2181358" cy="1578004"/>
              </a:xfrm>
              <a:custGeom>
                <a:avLst/>
                <a:gdLst>
                  <a:gd name="T0" fmla="*/ 0 w 397"/>
                  <a:gd name="T1" fmla="*/ 283 h 287"/>
                  <a:gd name="T2" fmla="*/ 25 w 397"/>
                  <a:gd name="T3" fmla="*/ 287 h 287"/>
                  <a:gd name="T4" fmla="*/ 393 w 397"/>
                  <a:gd name="T5" fmla="*/ 25 h 287"/>
                  <a:gd name="T6" fmla="*/ 397 w 397"/>
                  <a:gd name="T7" fmla="*/ 0 h 287"/>
                  <a:gd name="T8" fmla="*/ 0 w 397"/>
                  <a:gd name="T9" fmla="*/ 283 h 287"/>
                </a:gdLst>
                <a:ahLst/>
                <a:cxnLst>
                  <a:cxn ang="0">
                    <a:pos x="T0" y="T1"/>
                  </a:cxn>
                  <a:cxn ang="0">
                    <a:pos x="T2" y="T3"/>
                  </a:cxn>
                  <a:cxn ang="0">
                    <a:pos x="T4" y="T5"/>
                  </a:cxn>
                  <a:cxn ang="0">
                    <a:pos x="T6" y="T7"/>
                  </a:cxn>
                  <a:cxn ang="0">
                    <a:pos x="T8" y="T9"/>
                  </a:cxn>
                </a:cxnLst>
                <a:rect l="0" t="0" r="r" b="b"/>
                <a:pathLst>
                  <a:path w="397" h="287">
                    <a:moveTo>
                      <a:pt x="0" y="283"/>
                    </a:moveTo>
                    <a:cubicBezTo>
                      <a:pt x="8" y="285"/>
                      <a:pt x="17" y="286"/>
                      <a:pt x="25" y="287"/>
                    </a:cubicBezTo>
                    <a:cubicBezTo>
                      <a:pt x="393" y="25"/>
                      <a:pt x="393" y="25"/>
                      <a:pt x="393" y="25"/>
                    </a:cubicBezTo>
                    <a:cubicBezTo>
                      <a:pt x="395" y="17"/>
                      <a:pt x="396" y="8"/>
                      <a:pt x="397" y="0"/>
                    </a:cubicBezTo>
                    <a:lnTo>
                      <a:pt x="0" y="2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6" name="Freeform 631">
                <a:extLst>
                  <a:ext uri="{FF2B5EF4-FFF2-40B4-BE49-F238E27FC236}">
                    <a16:creationId xmlns:a16="http://schemas.microsoft.com/office/drawing/2014/main" id="{E8D5C137-B2E1-4F52-8B52-3E589FD7A28E}"/>
                  </a:ext>
                </a:extLst>
              </p:cNvPr>
              <p:cNvSpPr>
                <a:spLocks/>
              </p:cNvSpPr>
              <p:nvPr/>
            </p:nvSpPr>
            <p:spPr bwMode="auto">
              <a:xfrm rot="16200000">
                <a:off x="5887147" y="3027317"/>
                <a:ext cx="1763651" cy="1257762"/>
              </a:xfrm>
              <a:custGeom>
                <a:avLst/>
                <a:gdLst>
                  <a:gd name="T0" fmla="*/ 309 w 321"/>
                  <a:gd name="T1" fmla="*/ 31 h 229"/>
                  <a:gd name="T2" fmla="*/ 321 w 321"/>
                  <a:gd name="T3" fmla="*/ 0 h 229"/>
                  <a:gd name="T4" fmla="*/ 0 w 321"/>
                  <a:gd name="T5" fmla="*/ 229 h 229"/>
                  <a:gd name="T6" fmla="*/ 33 w 321"/>
                  <a:gd name="T7" fmla="*/ 228 h 229"/>
                  <a:gd name="T8" fmla="*/ 309 w 321"/>
                  <a:gd name="T9" fmla="*/ 31 h 229"/>
                </a:gdLst>
                <a:ahLst/>
                <a:cxnLst>
                  <a:cxn ang="0">
                    <a:pos x="T0" y="T1"/>
                  </a:cxn>
                  <a:cxn ang="0">
                    <a:pos x="T2" y="T3"/>
                  </a:cxn>
                  <a:cxn ang="0">
                    <a:pos x="T4" y="T5"/>
                  </a:cxn>
                  <a:cxn ang="0">
                    <a:pos x="T6" y="T7"/>
                  </a:cxn>
                  <a:cxn ang="0">
                    <a:pos x="T8" y="T9"/>
                  </a:cxn>
                </a:cxnLst>
                <a:rect l="0" t="0" r="r" b="b"/>
                <a:pathLst>
                  <a:path w="321" h="229">
                    <a:moveTo>
                      <a:pt x="309" y="31"/>
                    </a:moveTo>
                    <a:cubicBezTo>
                      <a:pt x="314" y="21"/>
                      <a:pt x="317" y="11"/>
                      <a:pt x="321" y="0"/>
                    </a:cubicBezTo>
                    <a:cubicBezTo>
                      <a:pt x="0" y="229"/>
                      <a:pt x="0" y="229"/>
                      <a:pt x="0" y="229"/>
                    </a:cubicBezTo>
                    <a:cubicBezTo>
                      <a:pt x="11" y="229"/>
                      <a:pt x="22" y="229"/>
                      <a:pt x="33" y="228"/>
                    </a:cubicBezTo>
                    <a:lnTo>
                      <a:pt x="309" y="31"/>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7" name="Freeform 632">
                <a:extLst>
                  <a:ext uri="{FF2B5EF4-FFF2-40B4-BE49-F238E27FC236}">
                    <a16:creationId xmlns:a16="http://schemas.microsoft.com/office/drawing/2014/main" id="{01FC65FA-B510-4AA6-88CA-77D8742676B8}"/>
                  </a:ext>
                </a:extLst>
              </p:cNvPr>
              <p:cNvSpPr>
                <a:spLocks/>
              </p:cNvSpPr>
              <p:nvPr/>
            </p:nvSpPr>
            <p:spPr bwMode="auto">
              <a:xfrm rot="16200000">
                <a:off x="4168748" y="3346399"/>
                <a:ext cx="3009810" cy="2185999"/>
              </a:xfrm>
              <a:custGeom>
                <a:avLst/>
                <a:gdLst>
                  <a:gd name="T0" fmla="*/ 0 w 548"/>
                  <a:gd name="T1" fmla="*/ 384 h 398"/>
                  <a:gd name="T2" fmla="*/ 11 w 548"/>
                  <a:gd name="T3" fmla="*/ 398 h 398"/>
                  <a:gd name="T4" fmla="*/ 548 w 548"/>
                  <a:gd name="T5" fmla="*/ 16 h 398"/>
                  <a:gd name="T6" fmla="*/ 538 w 548"/>
                  <a:gd name="T7" fmla="*/ 0 h 398"/>
                  <a:gd name="T8" fmla="*/ 0 w 548"/>
                  <a:gd name="T9" fmla="*/ 384 h 398"/>
                </a:gdLst>
                <a:ahLst/>
                <a:cxnLst>
                  <a:cxn ang="0">
                    <a:pos x="T0" y="T1"/>
                  </a:cxn>
                  <a:cxn ang="0">
                    <a:pos x="T2" y="T3"/>
                  </a:cxn>
                  <a:cxn ang="0">
                    <a:pos x="T4" y="T5"/>
                  </a:cxn>
                  <a:cxn ang="0">
                    <a:pos x="T6" y="T7"/>
                  </a:cxn>
                  <a:cxn ang="0">
                    <a:pos x="T8" y="T9"/>
                  </a:cxn>
                </a:cxnLst>
                <a:rect l="0" t="0" r="r" b="b"/>
                <a:pathLst>
                  <a:path w="548" h="398">
                    <a:moveTo>
                      <a:pt x="0" y="384"/>
                    </a:moveTo>
                    <a:cubicBezTo>
                      <a:pt x="4" y="389"/>
                      <a:pt x="7" y="394"/>
                      <a:pt x="11" y="398"/>
                    </a:cubicBezTo>
                    <a:cubicBezTo>
                      <a:pt x="548" y="16"/>
                      <a:pt x="548" y="16"/>
                      <a:pt x="548" y="16"/>
                    </a:cubicBezTo>
                    <a:cubicBezTo>
                      <a:pt x="545" y="11"/>
                      <a:pt x="542" y="5"/>
                      <a:pt x="538" y="0"/>
                    </a:cubicBezTo>
                    <a:lnTo>
                      <a:pt x="0" y="384"/>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8" name="Freeform 633">
                <a:extLst>
                  <a:ext uri="{FF2B5EF4-FFF2-40B4-BE49-F238E27FC236}">
                    <a16:creationId xmlns:a16="http://schemas.microsoft.com/office/drawing/2014/main" id="{98C2B906-F1BD-43FE-A94B-5A8CDC030651}"/>
                  </a:ext>
                </a:extLst>
              </p:cNvPr>
              <p:cNvSpPr>
                <a:spLocks/>
              </p:cNvSpPr>
              <p:nvPr/>
            </p:nvSpPr>
            <p:spPr bwMode="auto">
              <a:xfrm rot="16200000">
                <a:off x="3510860" y="4721350"/>
                <a:ext cx="1763651" cy="1262403"/>
              </a:xfrm>
              <a:custGeom>
                <a:avLst/>
                <a:gdLst>
                  <a:gd name="T0" fmla="*/ 12 w 321"/>
                  <a:gd name="T1" fmla="*/ 199 h 230"/>
                  <a:gd name="T2" fmla="*/ 0 w 321"/>
                  <a:gd name="T3" fmla="*/ 230 h 230"/>
                  <a:gd name="T4" fmla="*/ 321 w 321"/>
                  <a:gd name="T5" fmla="*/ 1 h 230"/>
                  <a:gd name="T6" fmla="*/ 289 w 321"/>
                  <a:gd name="T7" fmla="*/ 2 h 230"/>
                  <a:gd name="T8" fmla="*/ 12 w 321"/>
                  <a:gd name="T9" fmla="*/ 199 h 230"/>
                </a:gdLst>
                <a:ahLst/>
                <a:cxnLst>
                  <a:cxn ang="0">
                    <a:pos x="T0" y="T1"/>
                  </a:cxn>
                  <a:cxn ang="0">
                    <a:pos x="T2" y="T3"/>
                  </a:cxn>
                  <a:cxn ang="0">
                    <a:pos x="T4" y="T5"/>
                  </a:cxn>
                  <a:cxn ang="0">
                    <a:pos x="T6" y="T7"/>
                  </a:cxn>
                  <a:cxn ang="0">
                    <a:pos x="T8" y="T9"/>
                  </a:cxn>
                </a:cxnLst>
                <a:rect l="0" t="0" r="r" b="b"/>
                <a:pathLst>
                  <a:path w="321" h="230">
                    <a:moveTo>
                      <a:pt x="12" y="199"/>
                    </a:moveTo>
                    <a:cubicBezTo>
                      <a:pt x="8" y="209"/>
                      <a:pt x="4" y="219"/>
                      <a:pt x="0" y="230"/>
                    </a:cubicBezTo>
                    <a:cubicBezTo>
                      <a:pt x="321" y="1"/>
                      <a:pt x="321" y="1"/>
                      <a:pt x="321" y="1"/>
                    </a:cubicBezTo>
                    <a:cubicBezTo>
                      <a:pt x="310" y="0"/>
                      <a:pt x="299" y="1"/>
                      <a:pt x="289" y="2"/>
                    </a:cubicBezTo>
                    <a:lnTo>
                      <a:pt x="12" y="19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9" name="Freeform 634">
                <a:extLst>
                  <a:ext uri="{FF2B5EF4-FFF2-40B4-BE49-F238E27FC236}">
                    <a16:creationId xmlns:a16="http://schemas.microsoft.com/office/drawing/2014/main" id="{C9DC845D-3BBA-455B-A263-EF310F4C7051}"/>
                  </a:ext>
                </a:extLst>
              </p:cNvPr>
              <p:cNvSpPr>
                <a:spLocks/>
              </p:cNvSpPr>
              <p:nvPr/>
            </p:nvSpPr>
            <p:spPr bwMode="auto">
              <a:xfrm rot="16200000">
                <a:off x="3515501" y="4180652"/>
                <a:ext cx="2476074" cy="1807743"/>
              </a:xfrm>
              <a:custGeom>
                <a:avLst/>
                <a:gdLst>
                  <a:gd name="T0" fmla="*/ 0 w 451"/>
                  <a:gd name="T1" fmla="*/ 306 h 329"/>
                  <a:gd name="T2" fmla="*/ 0 w 451"/>
                  <a:gd name="T3" fmla="*/ 329 h 329"/>
                  <a:gd name="T4" fmla="*/ 451 w 451"/>
                  <a:gd name="T5" fmla="*/ 7 h 329"/>
                  <a:gd name="T6" fmla="*/ 430 w 451"/>
                  <a:gd name="T7" fmla="*/ 0 h 329"/>
                  <a:gd name="T8" fmla="*/ 0 w 451"/>
                  <a:gd name="T9" fmla="*/ 306 h 329"/>
                </a:gdLst>
                <a:ahLst/>
                <a:cxnLst>
                  <a:cxn ang="0">
                    <a:pos x="T0" y="T1"/>
                  </a:cxn>
                  <a:cxn ang="0">
                    <a:pos x="T2" y="T3"/>
                  </a:cxn>
                  <a:cxn ang="0">
                    <a:pos x="T4" y="T5"/>
                  </a:cxn>
                  <a:cxn ang="0">
                    <a:pos x="T6" y="T7"/>
                  </a:cxn>
                  <a:cxn ang="0">
                    <a:pos x="T8" y="T9"/>
                  </a:cxn>
                </a:cxnLst>
                <a:rect l="0" t="0" r="r" b="b"/>
                <a:pathLst>
                  <a:path w="451" h="329">
                    <a:moveTo>
                      <a:pt x="0" y="306"/>
                    </a:moveTo>
                    <a:cubicBezTo>
                      <a:pt x="0" y="314"/>
                      <a:pt x="0" y="321"/>
                      <a:pt x="0" y="329"/>
                    </a:cubicBezTo>
                    <a:cubicBezTo>
                      <a:pt x="451" y="7"/>
                      <a:pt x="451" y="7"/>
                      <a:pt x="451" y="7"/>
                    </a:cubicBezTo>
                    <a:cubicBezTo>
                      <a:pt x="444" y="4"/>
                      <a:pt x="437" y="2"/>
                      <a:pt x="430" y="0"/>
                    </a:cubicBezTo>
                    <a:lnTo>
                      <a:pt x="0" y="30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0" name="Freeform 635">
                <a:extLst>
                  <a:ext uri="{FF2B5EF4-FFF2-40B4-BE49-F238E27FC236}">
                    <a16:creationId xmlns:a16="http://schemas.microsoft.com/office/drawing/2014/main" id="{D4AC49DE-3800-483B-BF80-CEEEA3803E70}"/>
                  </a:ext>
                </a:extLst>
              </p:cNvPr>
              <p:cNvSpPr>
                <a:spLocks/>
              </p:cNvSpPr>
              <p:nvPr/>
            </p:nvSpPr>
            <p:spPr bwMode="auto">
              <a:xfrm rot="16200000">
                <a:off x="6417403" y="3139866"/>
                <a:ext cx="1081397" cy="768117"/>
              </a:xfrm>
              <a:custGeom>
                <a:avLst/>
                <a:gdLst>
                  <a:gd name="T0" fmla="*/ 0 w 197"/>
                  <a:gd name="T1" fmla="*/ 140 h 140"/>
                  <a:gd name="T2" fmla="*/ 112 w 197"/>
                  <a:gd name="T3" fmla="*/ 89 h 140"/>
                  <a:gd name="T4" fmla="*/ 197 w 197"/>
                  <a:gd name="T5" fmla="*/ 0 h 140"/>
                  <a:gd name="T6" fmla="*/ 0 w 197"/>
                  <a:gd name="T7" fmla="*/ 140 h 140"/>
                </a:gdLst>
                <a:ahLst/>
                <a:cxnLst>
                  <a:cxn ang="0">
                    <a:pos x="T0" y="T1"/>
                  </a:cxn>
                  <a:cxn ang="0">
                    <a:pos x="T2" y="T3"/>
                  </a:cxn>
                  <a:cxn ang="0">
                    <a:pos x="T4" y="T5"/>
                  </a:cxn>
                  <a:cxn ang="0">
                    <a:pos x="T6" y="T7"/>
                  </a:cxn>
                </a:cxnLst>
                <a:rect l="0" t="0" r="r" b="b"/>
                <a:pathLst>
                  <a:path w="197" h="140">
                    <a:moveTo>
                      <a:pt x="0" y="140"/>
                    </a:moveTo>
                    <a:cubicBezTo>
                      <a:pt x="39" y="131"/>
                      <a:pt x="77" y="114"/>
                      <a:pt x="112" y="89"/>
                    </a:cubicBezTo>
                    <a:cubicBezTo>
                      <a:pt x="147" y="64"/>
                      <a:pt x="175" y="34"/>
                      <a:pt x="197" y="0"/>
                    </a:cubicBezTo>
                    <a:lnTo>
                      <a:pt x="0" y="14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1" name="Freeform 636">
                <a:extLst>
                  <a:ext uri="{FF2B5EF4-FFF2-40B4-BE49-F238E27FC236}">
                    <a16:creationId xmlns:a16="http://schemas.microsoft.com/office/drawing/2014/main" id="{0AD83D9D-76CD-4C96-BB69-153A9AE54F8F}"/>
                  </a:ext>
                </a:extLst>
              </p:cNvPr>
              <p:cNvSpPr>
                <a:spLocks/>
              </p:cNvSpPr>
              <p:nvPr/>
            </p:nvSpPr>
            <p:spPr bwMode="auto">
              <a:xfrm rot="16200000">
                <a:off x="3583958" y="3970638"/>
                <a:ext cx="2701171" cy="1970185"/>
              </a:xfrm>
              <a:custGeom>
                <a:avLst/>
                <a:gdLst>
                  <a:gd name="T0" fmla="*/ 0 w 492"/>
                  <a:gd name="T1" fmla="*/ 339 h 359"/>
                  <a:gd name="T2" fmla="*/ 3 w 492"/>
                  <a:gd name="T3" fmla="*/ 359 h 359"/>
                  <a:gd name="T4" fmla="*/ 492 w 492"/>
                  <a:gd name="T5" fmla="*/ 10 h 359"/>
                  <a:gd name="T6" fmla="*/ 474 w 492"/>
                  <a:gd name="T7" fmla="*/ 0 h 359"/>
                  <a:gd name="T8" fmla="*/ 0 w 492"/>
                  <a:gd name="T9" fmla="*/ 339 h 359"/>
                </a:gdLst>
                <a:ahLst/>
                <a:cxnLst>
                  <a:cxn ang="0">
                    <a:pos x="T0" y="T1"/>
                  </a:cxn>
                  <a:cxn ang="0">
                    <a:pos x="T2" y="T3"/>
                  </a:cxn>
                  <a:cxn ang="0">
                    <a:pos x="T4" y="T5"/>
                  </a:cxn>
                  <a:cxn ang="0">
                    <a:pos x="T6" y="T7"/>
                  </a:cxn>
                  <a:cxn ang="0">
                    <a:pos x="T8" y="T9"/>
                  </a:cxn>
                </a:cxnLst>
                <a:rect l="0" t="0" r="r" b="b"/>
                <a:pathLst>
                  <a:path w="492" h="359">
                    <a:moveTo>
                      <a:pt x="0" y="339"/>
                    </a:moveTo>
                    <a:cubicBezTo>
                      <a:pt x="1" y="345"/>
                      <a:pt x="2" y="352"/>
                      <a:pt x="3" y="359"/>
                    </a:cubicBezTo>
                    <a:cubicBezTo>
                      <a:pt x="492" y="10"/>
                      <a:pt x="492" y="10"/>
                      <a:pt x="492" y="10"/>
                    </a:cubicBezTo>
                    <a:cubicBezTo>
                      <a:pt x="486" y="7"/>
                      <a:pt x="480" y="3"/>
                      <a:pt x="474" y="0"/>
                    </a:cubicBezTo>
                    <a:lnTo>
                      <a:pt x="0" y="33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2" name="Freeform 637">
                <a:extLst>
                  <a:ext uri="{FF2B5EF4-FFF2-40B4-BE49-F238E27FC236}">
                    <a16:creationId xmlns:a16="http://schemas.microsoft.com/office/drawing/2014/main" id="{120A9BC8-0AC6-4DA5-9F34-B066CD4C5FDE}"/>
                  </a:ext>
                </a:extLst>
              </p:cNvPr>
              <p:cNvSpPr>
                <a:spLocks/>
              </p:cNvSpPr>
              <p:nvPr/>
            </p:nvSpPr>
            <p:spPr bwMode="auto">
              <a:xfrm rot="16200000">
                <a:off x="3687225" y="3788471"/>
                <a:ext cx="2861292" cy="2076932"/>
              </a:xfrm>
              <a:custGeom>
                <a:avLst/>
                <a:gdLst>
                  <a:gd name="T0" fmla="*/ 0 w 521"/>
                  <a:gd name="T1" fmla="*/ 360 h 378"/>
                  <a:gd name="T2" fmla="*/ 5 w 521"/>
                  <a:gd name="T3" fmla="*/ 378 h 378"/>
                  <a:gd name="T4" fmla="*/ 521 w 521"/>
                  <a:gd name="T5" fmla="*/ 11 h 378"/>
                  <a:gd name="T6" fmla="*/ 505 w 521"/>
                  <a:gd name="T7" fmla="*/ 0 h 378"/>
                  <a:gd name="T8" fmla="*/ 0 w 521"/>
                  <a:gd name="T9" fmla="*/ 360 h 378"/>
                </a:gdLst>
                <a:ahLst/>
                <a:cxnLst>
                  <a:cxn ang="0">
                    <a:pos x="T0" y="T1"/>
                  </a:cxn>
                  <a:cxn ang="0">
                    <a:pos x="T2" y="T3"/>
                  </a:cxn>
                  <a:cxn ang="0">
                    <a:pos x="T4" y="T5"/>
                  </a:cxn>
                  <a:cxn ang="0">
                    <a:pos x="T6" y="T7"/>
                  </a:cxn>
                  <a:cxn ang="0">
                    <a:pos x="T8" y="T9"/>
                  </a:cxn>
                </a:cxnLst>
                <a:rect l="0" t="0" r="r" b="b"/>
                <a:pathLst>
                  <a:path w="521" h="378">
                    <a:moveTo>
                      <a:pt x="0" y="360"/>
                    </a:moveTo>
                    <a:cubicBezTo>
                      <a:pt x="1" y="366"/>
                      <a:pt x="3" y="372"/>
                      <a:pt x="5" y="378"/>
                    </a:cubicBezTo>
                    <a:cubicBezTo>
                      <a:pt x="521" y="11"/>
                      <a:pt x="521" y="11"/>
                      <a:pt x="521" y="11"/>
                    </a:cubicBezTo>
                    <a:cubicBezTo>
                      <a:pt x="516" y="7"/>
                      <a:pt x="510" y="3"/>
                      <a:pt x="505" y="0"/>
                    </a:cubicBezTo>
                    <a:lnTo>
                      <a:pt x="0" y="36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3" name="Freeform 638">
                <a:extLst>
                  <a:ext uri="{FF2B5EF4-FFF2-40B4-BE49-F238E27FC236}">
                    <a16:creationId xmlns:a16="http://schemas.microsoft.com/office/drawing/2014/main" id="{212041B4-8E34-45EB-938D-C261D3D95B2B}"/>
                  </a:ext>
                </a:extLst>
              </p:cNvPr>
              <p:cNvSpPr>
                <a:spLocks/>
              </p:cNvSpPr>
              <p:nvPr/>
            </p:nvSpPr>
            <p:spPr bwMode="auto">
              <a:xfrm rot="16200000">
                <a:off x="3981939" y="3477512"/>
                <a:ext cx="3007489" cy="2185999"/>
              </a:xfrm>
              <a:custGeom>
                <a:avLst/>
                <a:gdLst>
                  <a:gd name="T0" fmla="*/ 0 w 548"/>
                  <a:gd name="T1" fmla="*/ 383 h 398"/>
                  <a:gd name="T2" fmla="*/ 10 w 548"/>
                  <a:gd name="T3" fmla="*/ 398 h 398"/>
                  <a:gd name="T4" fmla="*/ 548 w 548"/>
                  <a:gd name="T5" fmla="*/ 15 h 398"/>
                  <a:gd name="T6" fmla="*/ 537 w 548"/>
                  <a:gd name="T7" fmla="*/ 0 h 398"/>
                  <a:gd name="T8" fmla="*/ 0 w 548"/>
                  <a:gd name="T9" fmla="*/ 383 h 398"/>
                </a:gdLst>
                <a:ahLst/>
                <a:cxnLst>
                  <a:cxn ang="0">
                    <a:pos x="T0" y="T1"/>
                  </a:cxn>
                  <a:cxn ang="0">
                    <a:pos x="T2" y="T3"/>
                  </a:cxn>
                  <a:cxn ang="0">
                    <a:pos x="T4" y="T5"/>
                  </a:cxn>
                  <a:cxn ang="0">
                    <a:pos x="T6" y="T7"/>
                  </a:cxn>
                  <a:cxn ang="0">
                    <a:pos x="T8" y="T9"/>
                  </a:cxn>
                </a:cxnLst>
                <a:rect l="0" t="0" r="r" b="b"/>
                <a:pathLst>
                  <a:path w="548" h="398">
                    <a:moveTo>
                      <a:pt x="0" y="383"/>
                    </a:moveTo>
                    <a:cubicBezTo>
                      <a:pt x="3" y="388"/>
                      <a:pt x="7" y="393"/>
                      <a:pt x="10" y="398"/>
                    </a:cubicBezTo>
                    <a:cubicBezTo>
                      <a:pt x="548" y="15"/>
                      <a:pt x="548" y="15"/>
                      <a:pt x="548" y="15"/>
                    </a:cubicBezTo>
                    <a:cubicBezTo>
                      <a:pt x="544" y="10"/>
                      <a:pt x="541" y="5"/>
                      <a:pt x="537" y="0"/>
                    </a:cubicBezTo>
                    <a:lnTo>
                      <a:pt x="0" y="3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4" name="Freeform 639">
                <a:extLst>
                  <a:ext uri="{FF2B5EF4-FFF2-40B4-BE49-F238E27FC236}">
                    <a16:creationId xmlns:a16="http://schemas.microsoft.com/office/drawing/2014/main" id="{05A53682-55A6-4D96-81F8-0FCF87F41301}"/>
                  </a:ext>
                </a:extLst>
              </p:cNvPr>
              <p:cNvSpPr>
                <a:spLocks/>
              </p:cNvSpPr>
              <p:nvPr/>
            </p:nvSpPr>
            <p:spPr bwMode="auto">
              <a:xfrm rot="16200000">
                <a:off x="3825300" y="3622549"/>
                <a:ext cx="2958757" cy="2153511"/>
              </a:xfrm>
              <a:custGeom>
                <a:avLst/>
                <a:gdLst>
                  <a:gd name="T0" fmla="*/ 0 w 539"/>
                  <a:gd name="T1" fmla="*/ 375 h 392"/>
                  <a:gd name="T2" fmla="*/ 8 w 539"/>
                  <a:gd name="T3" fmla="*/ 392 h 392"/>
                  <a:gd name="T4" fmla="*/ 539 w 539"/>
                  <a:gd name="T5" fmla="*/ 13 h 392"/>
                  <a:gd name="T6" fmla="*/ 526 w 539"/>
                  <a:gd name="T7" fmla="*/ 0 h 392"/>
                  <a:gd name="T8" fmla="*/ 0 w 539"/>
                  <a:gd name="T9" fmla="*/ 375 h 392"/>
                </a:gdLst>
                <a:ahLst/>
                <a:cxnLst>
                  <a:cxn ang="0">
                    <a:pos x="T0" y="T1"/>
                  </a:cxn>
                  <a:cxn ang="0">
                    <a:pos x="T2" y="T3"/>
                  </a:cxn>
                  <a:cxn ang="0">
                    <a:pos x="T4" y="T5"/>
                  </a:cxn>
                  <a:cxn ang="0">
                    <a:pos x="T6" y="T7"/>
                  </a:cxn>
                  <a:cxn ang="0">
                    <a:pos x="T8" y="T9"/>
                  </a:cxn>
                </a:cxnLst>
                <a:rect l="0" t="0" r="r" b="b"/>
                <a:pathLst>
                  <a:path w="539" h="392">
                    <a:moveTo>
                      <a:pt x="0" y="375"/>
                    </a:moveTo>
                    <a:cubicBezTo>
                      <a:pt x="2" y="380"/>
                      <a:pt x="5" y="386"/>
                      <a:pt x="8" y="392"/>
                    </a:cubicBezTo>
                    <a:cubicBezTo>
                      <a:pt x="539" y="13"/>
                      <a:pt x="539" y="13"/>
                      <a:pt x="539" y="13"/>
                    </a:cubicBezTo>
                    <a:cubicBezTo>
                      <a:pt x="535" y="8"/>
                      <a:pt x="530" y="4"/>
                      <a:pt x="526" y="0"/>
                    </a:cubicBezTo>
                    <a:lnTo>
                      <a:pt x="0" y="375"/>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nvGrpSpPr>
            <p:cNvPr id="518" name="组合 517">
              <a:extLst>
                <a:ext uri="{FF2B5EF4-FFF2-40B4-BE49-F238E27FC236}">
                  <a16:creationId xmlns:a16="http://schemas.microsoft.com/office/drawing/2014/main" id="{446C9A08-C429-4427-B11C-99365CD3DC52}"/>
                </a:ext>
              </a:extLst>
            </p:cNvPr>
            <p:cNvGrpSpPr/>
            <p:nvPr/>
          </p:nvGrpSpPr>
          <p:grpSpPr>
            <a:xfrm>
              <a:off x="9785753" y="5663756"/>
              <a:ext cx="960673" cy="1123484"/>
              <a:chOff x="7841086" y="3955555"/>
              <a:chExt cx="2478394" cy="2898421"/>
            </a:xfrm>
          </p:grpSpPr>
          <p:sp>
            <p:nvSpPr>
              <p:cNvPr id="789" name="Freeform 650">
                <a:extLst>
                  <a:ext uri="{FF2B5EF4-FFF2-40B4-BE49-F238E27FC236}">
                    <a16:creationId xmlns:a16="http://schemas.microsoft.com/office/drawing/2014/main" id="{E50413B1-29C1-47EF-817A-95142A2F2F01}"/>
                  </a:ext>
                </a:extLst>
              </p:cNvPr>
              <p:cNvSpPr>
                <a:spLocks/>
              </p:cNvSpPr>
              <p:nvPr/>
            </p:nvSpPr>
            <p:spPr bwMode="auto">
              <a:xfrm rot="16200000">
                <a:off x="7796995" y="4647091"/>
                <a:ext cx="401463" cy="313281"/>
              </a:xfrm>
              <a:custGeom>
                <a:avLst/>
                <a:gdLst>
                  <a:gd name="T0" fmla="*/ 4 w 73"/>
                  <a:gd name="T1" fmla="*/ 57 h 57"/>
                  <a:gd name="T2" fmla="*/ 1 w 73"/>
                  <a:gd name="T3" fmla="*/ 55 h 57"/>
                  <a:gd name="T4" fmla="*/ 2 w 73"/>
                  <a:gd name="T5" fmla="*/ 50 h 57"/>
                  <a:gd name="T6" fmla="*/ 66 w 73"/>
                  <a:gd name="T7" fmla="*/ 2 h 57"/>
                  <a:gd name="T8" fmla="*/ 72 w 73"/>
                  <a:gd name="T9" fmla="*/ 2 h 57"/>
                  <a:gd name="T10" fmla="*/ 71 w 73"/>
                  <a:gd name="T11" fmla="*/ 8 h 57"/>
                  <a:gd name="T12" fmla="*/ 7 w 73"/>
                  <a:gd name="T13" fmla="*/ 56 h 57"/>
                  <a:gd name="T14" fmla="*/ 4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4" y="57"/>
                    </a:moveTo>
                    <a:cubicBezTo>
                      <a:pt x="3" y="57"/>
                      <a:pt x="2" y="56"/>
                      <a:pt x="1" y="55"/>
                    </a:cubicBezTo>
                    <a:cubicBezTo>
                      <a:pt x="0" y="53"/>
                      <a:pt x="0" y="51"/>
                      <a:pt x="2" y="50"/>
                    </a:cubicBezTo>
                    <a:cubicBezTo>
                      <a:pt x="66" y="2"/>
                      <a:pt x="66" y="2"/>
                      <a:pt x="66" y="2"/>
                    </a:cubicBezTo>
                    <a:cubicBezTo>
                      <a:pt x="68" y="0"/>
                      <a:pt x="70" y="1"/>
                      <a:pt x="72" y="2"/>
                    </a:cubicBezTo>
                    <a:cubicBezTo>
                      <a:pt x="73" y="4"/>
                      <a:pt x="73" y="7"/>
                      <a:pt x="71" y="8"/>
                    </a:cubicBezTo>
                    <a:cubicBezTo>
                      <a:pt x="7" y="56"/>
                      <a:pt x="7" y="56"/>
                      <a:pt x="7" y="56"/>
                    </a:cubicBezTo>
                    <a:cubicBezTo>
                      <a:pt x="6" y="57"/>
                      <a:pt x="5" y="57"/>
                      <a:pt x="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0" name="Freeform 651">
                <a:extLst>
                  <a:ext uri="{FF2B5EF4-FFF2-40B4-BE49-F238E27FC236}">
                    <a16:creationId xmlns:a16="http://schemas.microsoft.com/office/drawing/2014/main" id="{2FAEFDF8-AE82-45FC-969B-D833F1A5EFB8}"/>
                  </a:ext>
                </a:extLst>
              </p:cNvPr>
              <p:cNvSpPr>
                <a:spLocks/>
              </p:cNvSpPr>
              <p:nvPr/>
            </p:nvSpPr>
            <p:spPr bwMode="auto">
              <a:xfrm rot="16200000">
                <a:off x="8199619" y="5372277"/>
                <a:ext cx="1044267" cy="791323"/>
              </a:xfrm>
              <a:custGeom>
                <a:avLst/>
                <a:gdLst>
                  <a:gd name="T0" fmla="*/ 5 w 190"/>
                  <a:gd name="T1" fmla="*/ 144 h 144"/>
                  <a:gd name="T2" fmla="*/ 1 w 190"/>
                  <a:gd name="T3" fmla="*/ 142 h 144"/>
                  <a:gd name="T4" fmla="*/ 2 w 190"/>
                  <a:gd name="T5" fmla="*/ 137 h 144"/>
                  <a:gd name="T6" fmla="*/ 183 w 190"/>
                  <a:gd name="T7" fmla="*/ 1 h 144"/>
                  <a:gd name="T8" fmla="*/ 188 w 190"/>
                  <a:gd name="T9" fmla="*/ 2 h 144"/>
                  <a:gd name="T10" fmla="*/ 187 w 190"/>
                  <a:gd name="T11" fmla="*/ 8 h 144"/>
                  <a:gd name="T12" fmla="*/ 7 w 190"/>
                  <a:gd name="T13" fmla="*/ 143 h 144"/>
                  <a:gd name="T14" fmla="*/ 5 w 190"/>
                  <a:gd name="T15" fmla="*/ 144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4">
                    <a:moveTo>
                      <a:pt x="5" y="144"/>
                    </a:moveTo>
                    <a:cubicBezTo>
                      <a:pt x="3" y="144"/>
                      <a:pt x="2" y="143"/>
                      <a:pt x="1" y="142"/>
                    </a:cubicBezTo>
                    <a:cubicBezTo>
                      <a:pt x="0" y="140"/>
                      <a:pt x="0" y="138"/>
                      <a:pt x="2" y="137"/>
                    </a:cubicBezTo>
                    <a:cubicBezTo>
                      <a:pt x="183" y="1"/>
                      <a:pt x="183" y="1"/>
                      <a:pt x="183" y="1"/>
                    </a:cubicBezTo>
                    <a:cubicBezTo>
                      <a:pt x="184" y="0"/>
                      <a:pt x="187" y="0"/>
                      <a:pt x="188" y="2"/>
                    </a:cubicBezTo>
                    <a:cubicBezTo>
                      <a:pt x="190" y="4"/>
                      <a:pt x="189" y="7"/>
                      <a:pt x="187" y="8"/>
                    </a:cubicBezTo>
                    <a:cubicBezTo>
                      <a:pt x="7" y="143"/>
                      <a:pt x="7" y="143"/>
                      <a:pt x="7" y="143"/>
                    </a:cubicBezTo>
                    <a:cubicBezTo>
                      <a:pt x="6" y="144"/>
                      <a:pt x="5" y="144"/>
                      <a:pt x="5"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1" name="Freeform 652">
                <a:extLst>
                  <a:ext uri="{FF2B5EF4-FFF2-40B4-BE49-F238E27FC236}">
                    <a16:creationId xmlns:a16="http://schemas.microsoft.com/office/drawing/2014/main" id="{09B25D94-BD38-4607-B524-DDCC13084F28}"/>
                  </a:ext>
                </a:extLst>
              </p:cNvPr>
              <p:cNvSpPr>
                <a:spLocks/>
              </p:cNvSpPr>
              <p:nvPr/>
            </p:nvSpPr>
            <p:spPr bwMode="auto">
              <a:xfrm rot="16200000">
                <a:off x="9249687" y="6563901"/>
                <a:ext cx="327204" cy="252945"/>
              </a:xfrm>
              <a:custGeom>
                <a:avLst/>
                <a:gdLst>
                  <a:gd name="T0" fmla="*/ 5 w 60"/>
                  <a:gd name="T1" fmla="*/ 46 h 46"/>
                  <a:gd name="T2" fmla="*/ 1 w 60"/>
                  <a:gd name="T3" fmla="*/ 44 h 46"/>
                  <a:gd name="T4" fmla="*/ 2 w 60"/>
                  <a:gd name="T5" fmla="*/ 39 h 46"/>
                  <a:gd name="T6" fmla="*/ 53 w 60"/>
                  <a:gd name="T7" fmla="*/ 1 h 46"/>
                  <a:gd name="T8" fmla="*/ 58 w 60"/>
                  <a:gd name="T9" fmla="*/ 2 h 46"/>
                  <a:gd name="T10" fmla="*/ 57 w 60"/>
                  <a:gd name="T11" fmla="*/ 7 h 46"/>
                  <a:gd name="T12" fmla="*/ 7 w 60"/>
                  <a:gd name="T13" fmla="*/ 45 h 46"/>
                  <a:gd name="T14" fmla="*/ 5 w 6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5" y="46"/>
                    </a:moveTo>
                    <a:cubicBezTo>
                      <a:pt x="3" y="46"/>
                      <a:pt x="2" y="45"/>
                      <a:pt x="1" y="44"/>
                    </a:cubicBezTo>
                    <a:cubicBezTo>
                      <a:pt x="0" y="42"/>
                      <a:pt x="1" y="40"/>
                      <a:pt x="2" y="39"/>
                    </a:cubicBezTo>
                    <a:cubicBezTo>
                      <a:pt x="53" y="1"/>
                      <a:pt x="53" y="1"/>
                      <a:pt x="53" y="1"/>
                    </a:cubicBezTo>
                    <a:cubicBezTo>
                      <a:pt x="54" y="0"/>
                      <a:pt x="57" y="0"/>
                      <a:pt x="58" y="2"/>
                    </a:cubicBezTo>
                    <a:cubicBezTo>
                      <a:pt x="60" y="3"/>
                      <a:pt x="59" y="6"/>
                      <a:pt x="57" y="7"/>
                    </a:cubicBezTo>
                    <a:cubicBezTo>
                      <a:pt x="7" y="45"/>
                      <a:pt x="7" y="45"/>
                      <a:pt x="7" y="45"/>
                    </a:cubicBezTo>
                    <a:cubicBezTo>
                      <a:pt x="6" y="45"/>
                      <a:pt x="6" y="46"/>
                      <a:pt x="5"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2" name="Freeform 653">
                <a:extLst>
                  <a:ext uri="{FF2B5EF4-FFF2-40B4-BE49-F238E27FC236}">
                    <a16:creationId xmlns:a16="http://schemas.microsoft.com/office/drawing/2014/main" id="{7D652669-0BF9-4B19-8595-E374AA23996C}"/>
                  </a:ext>
                </a:extLst>
              </p:cNvPr>
              <p:cNvSpPr>
                <a:spLocks/>
              </p:cNvSpPr>
              <p:nvPr/>
            </p:nvSpPr>
            <p:spPr bwMode="auto">
              <a:xfrm rot="16200000">
                <a:off x="7982643" y="4512496"/>
                <a:ext cx="1025702" cy="779719"/>
              </a:xfrm>
              <a:custGeom>
                <a:avLst/>
                <a:gdLst>
                  <a:gd name="T0" fmla="*/ 5 w 187"/>
                  <a:gd name="T1" fmla="*/ 142 h 142"/>
                  <a:gd name="T2" fmla="*/ 2 w 187"/>
                  <a:gd name="T3" fmla="*/ 140 h 142"/>
                  <a:gd name="T4" fmla="*/ 2 w 187"/>
                  <a:gd name="T5" fmla="*/ 134 h 142"/>
                  <a:gd name="T6" fmla="*/ 74 w 187"/>
                  <a:gd name="T7" fmla="*/ 80 h 142"/>
                  <a:gd name="T8" fmla="*/ 181 w 187"/>
                  <a:gd name="T9" fmla="*/ 1 h 142"/>
                  <a:gd name="T10" fmla="*/ 186 w 187"/>
                  <a:gd name="T11" fmla="*/ 2 h 142"/>
                  <a:gd name="T12" fmla="*/ 185 w 187"/>
                  <a:gd name="T13" fmla="*/ 8 h 142"/>
                  <a:gd name="T14" fmla="*/ 79 w 187"/>
                  <a:gd name="T15" fmla="*/ 87 h 142"/>
                  <a:gd name="T16" fmla="*/ 7 w 187"/>
                  <a:gd name="T17" fmla="*/ 141 h 142"/>
                  <a:gd name="T18" fmla="*/ 5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5" y="142"/>
                    </a:moveTo>
                    <a:cubicBezTo>
                      <a:pt x="4" y="142"/>
                      <a:pt x="2" y="141"/>
                      <a:pt x="2" y="140"/>
                    </a:cubicBezTo>
                    <a:cubicBezTo>
                      <a:pt x="0" y="138"/>
                      <a:pt x="1" y="136"/>
                      <a:pt x="2" y="134"/>
                    </a:cubicBezTo>
                    <a:cubicBezTo>
                      <a:pt x="27" y="117"/>
                      <a:pt x="51" y="98"/>
                      <a:pt x="74" y="80"/>
                    </a:cubicBezTo>
                    <a:cubicBezTo>
                      <a:pt x="109" y="54"/>
                      <a:pt x="144" y="27"/>
                      <a:pt x="181" y="1"/>
                    </a:cubicBezTo>
                    <a:cubicBezTo>
                      <a:pt x="182" y="0"/>
                      <a:pt x="185" y="0"/>
                      <a:pt x="186" y="2"/>
                    </a:cubicBezTo>
                    <a:cubicBezTo>
                      <a:pt x="187" y="4"/>
                      <a:pt x="187" y="6"/>
                      <a:pt x="185" y="8"/>
                    </a:cubicBezTo>
                    <a:cubicBezTo>
                      <a:pt x="149" y="33"/>
                      <a:pt x="113" y="60"/>
                      <a:pt x="79" y="87"/>
                    </a:cubicBezTo>
                    <a:cubicBezTo>
                      <a:pt x="56" y="104"/>
                      <a:pt x="31" y="123"/>
                      <a:pt x="7" y="141"/>
                    </a:cubicBezTo>
                    <a:cubicBezTo>
                      <a:pt x="6" y="141"/>
                      <a:pt x="6" y="142"/>
                      <a:pt x="5"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3" name="Freeform 654">
                <a:extLst>
                  <a:ext uri="{FF2B5EF4-FFF2-40B4-BE49-F238E27FC236}">
                    <a16:creationId xmlns:a16="http://schemas.microsoft.com/office/drawing/2014/main" id="{ED68E9EE-726F-4D0A-9994-210E94F2AD0D}"/>
                  </a:ext>
                </a:extLst>
              </p:cNvPr>
              <p:cNvSpPr>
                <a:spLocks/>
              </p:cNvSpPr>
              <p:nvPr/>
            </p:nvSpPr>
            <p:spPr bwMode="auto">
              <a:xfrm rot="16200000">
                <a:off x="8924804" y="5767938"/>
                <a:ext cx="993214" cy="751872"/>
              </a:xfrm>
              <a:custGeom>
                <a:avLst/>
                <a:gdLst>
                  <a:gd name="T0" fmla="*/ 5 w 181"/>
                  <a:gd name="T1" fmla="*/ 137 h 137"/>
                  <a:gd name="T2" fmla="*/ 2 w 181"/>
                  <a:gd name="T3" fmla="*/ 135 h 137"/>
                  <a:gd name="T4" fmla="*/ 3 w 181"/>
                  <a:gd name="T5" fmla="*/ 130 h 137"/>
                  <a:gd name="T6" fmla="*/ 91 w 181"/>
                  <a:gd name="T7" fmla="*/ 64 h 137"/>
                  <a:gd name="T8" fmla="*/ 175 w 181"/>
                  <a:gd name="T9" fmla="*/ 1 h 137"/>
                  <a:gd name="T10" fmla="*/ 180 w 181"/>
                  <a:gd name="T11" fmla="*/ 3 h 137"/>
                  <a:gd name="T12" fmla="*/ 179 w 181"/>
                  <a:gd name="T13" fmla="*/ 8 h 137"/>
                  <a:gd name="T14" fmla="*/ 96 w 181"/>
                  <a:gd name="T15" fmla="*/ 70 h 137"/>
                  <a:gd name="T16" fmla="*/ 7 w 181"/>
                  <a:gd name="T17" fmla="*/ 137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4" y="137"/>
                      <a:pt x="2" y="137"/>
                      <a:pt x="2" y="135"/>
                    </a:cubicBezTo>
                    <a:cubicBezTo>
                      <a:pt x="0" y="134"/>
                      <a:pt x="1" y="131"/>
                      <a:pt x="3" y="130"/>
                    </a:cubicBezTo>
                    <a:cubicBezTo>
                      <a:pt x="34" y="110"/>
                      <a:pt x="63" y="87"/>
                      <a:pt x="91" y="64"/>
                    </a:cubicBezTo>
                    <a:cubicBezTo>
                      <a:pt x="118" y="43"/>
                      <a:pt x="145" y="21"/>
                      <a:pt x="175" y="1"/>
                    </a:cubicBezTo>
                    <a:cubicBezTo>
                      <a:pt x="176" y="0"/>
                      <a:pt x="179" y="1"/>
                      <a:pt x="180" y="3"/>
                    </a:cubicBezTo>
                    <a:cubicBezTo>
                      <a:pt x="181" y="4"/>
                      <a:pt x="181" y="7"/>
                      <a:pt x="179" y="8"/>
                    </a:cubicBezTo>
                    <a:cubicBezTo>
                      <a:pt x="150" y="27"/>
                      <a:pt x="122" y="49"/>
                      <a:pt x="96" y="70"/>
                    </a:cubicBezTo>
                    <a:cubicBezTo>
                      <a:pt x="68" y="93"/>
                      <a:pt x="39" y="116"/>
                      <a:pt x="7" y="137"/>
                    </a:cubicBezTo>
                    <a:cubicBezTo>
                      <a:pt x="7" y="137"/>
                      <a:pt x="6"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4" name="Freeform 655">
                <a:extLst>
                  <a:ext uri="{FF2B5EF4-FFF2-40B4-BE49-F238E27FC236}">
                    <a16:creationId xmlns:a16="http://schemas.microsoft.com/office/drawing/2014/main" id="{0544C032-9B69-489F-9284-73499EBE9E36}"/>
                  </a:ext>
                </a:extLst>
              </p:cNvPr>
              <p:cNvSpPr>
                <a:spLocks/>
              </p:cNvSpPr>
              <p:nvPr/>
            </p:nvSpPr>
            <p:spPr bwMode="auto">
              <a:xfrm rot="16200000">
                <a:off x="8316808" y="4215460"/>
                <a:ext cx="401463" cy="308640"/>
              </a:xfrm>
              <a:custGeom>
                <a:avLst/>
                <a:gdLst>
                  <a:gd name="T0" fmla="*/ 5 w 73"/>
                  <a:gd name="T1" fmla="*/ 56 h 56"/>
                  <a:gd name="T2" fmla="*/ 2 w 73"/>
                  <a:gd name="T3" fmla="*/ 55 h 56"/>
                  <a:gd name="T4" fmla="*/ 2 w 73"/>
                  <a:gd name="T5" fmla="*/ 49 h 56"/>
                  <a:gd name="T6" fmla="*/ 66 w 73"/>
                  <a:gd name="T7" fmla="*/ 2 h 56"/>
                  <a:gd name="T8" fmla="*/ 71 w 73"/>
                  <a:gd name="T9" fmla="*/ 3 h 56"/>
                  <a:gd name="T10" fmla="*/ 71 w 73"/>
                  <a:gd name="T11" fmla="*/ 8 h 56"/>
                  <a:gd name="T12" fmla="*/ 7 w 73"/>
                  <a:gd name="T13" fmla="*/ 56 h 56"/>
                  <a:gd name="T14" fmla="*/ 5 w 73"/>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6">
                    <a:moveTo>
                      <a:pt x="5" y="56"/>
                    </a:moveTo>
                    <a:cubicBezTo>
                      <a:pt x="4" y="56"/>
                      <a:pt x="2" y="56"/>
                      <a:pt x="2" y="55"/>
                    </a:cubicBezTo>
                    <a:cubicBezTo>
                      <a:pt x="0" y="53"/>
                      <a:pt x="1" y="51"/>
                      <a:pt x="2" y="49"/>
                    </a:cubicBezTo>
                    <a:cubicBezTo>
                      <a:pt x="66" y="2"/>
                      <a:pt x="66" y="2"/>
                      <a:pt x="66" y="2"/>
                    </a:cubicBezTo>
                    <a:cubicBezTo>
                      <a:pt x="68" y="0"/>
                      <a:pt x="70" y="1"/>
                      <a:pt x="71" y="3"/>
                    </a:cubicBezTo>
                    <a:cubicBezTo>
                      <a:pt x="73" y="4"/>
                      <a:pt x="72" y="7"/>
                      <a:pt x="71" y="8"/>
                    </a:cubicBezTo>
                    <a:cubicBezTo>
                      <a:pt x="7" y="56"/>
                      <a:pt x="7" y="56"/>
                      <a:pt x="7" y="56"/>
                    </a:cubicBezTo>
                    <a:cubicBezTo>
                      <a:pt x="6" y="56"/>
                      <a:pt x="6"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5" name="Freeform 656">
                <a:extLst>
                  <a:ext uri="{FF2B5EF4-FFF2-40B4-BE49-F238E27FC236}">
                    <a16:creationId xmlns:a16="http://schemas.microsoft.com/office/drawing/2014/main" id="{BDBA1EA9-C534-447A-9691-AF98A3887A4B}"/>
                  </a:ext>
                </a:extLst>
              </p:cNvPr>
              <p:cNvSpPr>
                <a:spLocks/>
              </p:cNvSpPr>
              <p:nvPr/>
            </p:nvSpPr>
            <p:spPr bwMode="auto">
              <a:xfrm rot="16200000">
                <a:off x="8678821" y="4941807"/>
                <a:ext cx="1213671" cy="911994"/>
              </a:xfrm>
              <a:custGeom>
                <a:avLst/>
                <a:gdLst>
                  <a:gd name="T0" fmla="*/ 5 w 221"/>
                  <a:gd name="T1" fmla="*/ 166 h 166"/>
                  <a:gd name="T2" fmla="*/ 2 w 221"/>
                  <a:gd name="T3" fmla="*/ 165 h 166"/>
                  <a:gd name="T4" fmla="*/ 2 w 221"/>
                  <a:gd name="T5" fmla="*/ 159 h 166"/>
                  <a:gd name="T6" fmla="*/ 75 w 221"/>
                  <a:gd name="T7" fmla="*/ 105 h 166"/>
                  <a:gd name="T8" fmla="*/ 214 w 221"/>
                  <a:gd name="T9" fmla="*/ 1 h 166"/>
                  <a:gd name="T10" fmla="*/ 220 w 221"/>
                  <a:gd name="T11" fmla="*/ 2 h 166"/>
                  <a:gd name="T12" fmla="*/ 219 w 221"/>
                  <a:gd name="T13" fmla="*/ 7 h 166"/>
                  <a:gd name="T14" fmla="*/ 80 w 221"/>
                  <a:gd name="T15" fmla="*/ 112 h 166"/>
                  <a:gd name="T16" fmla="*/ 7 w 221"/>
                  <a:gd name="T17" fmla="*/ 166 h 166"/>
                  <a:gd name="T18" fmla="*/ 5 w 221"/>
                  <a:gd name="T19"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6">
                    <a:moveTo>
                      <a:pt x="5" y="166"/>
                    </a:moveTo>
                    <a:cubicBezTo>
                      <a:pt x="4" y="166"/>
                      <a:pt x="2" y="166"/>
                      <a:pt x="2" y="165"/>
                    </a:cubicBezTo>
                    <a:cubicBezTo>
                      <a:pt x="0" y="163"/>
                      <a:pt x="1" y="161"/>
                      <a:pt x="2" y="159"/>
                    </a:cubicBezTo>
                    <a:cubicBezTo>
                      <a:pt x="26" y="141"/>
                      <a:pt x="51" y="123"/>
                      <a:pt x="75" y="105"/>
                    </a:cubicBezTo>
                    <a:cubicBezTo>
                      <a:pt x="121" y="71"/>
                      <a:pt x="168" y="36"/>
                      <a:pt x="214" y="1"/>
                    </a:cubicBezTo>
                    <a:cubicBezTo>
                      <a:pt x="216" y="0"/>
                      <a:pt x="218" y="0"/>
                      <a:pt x="220" y="2"/>
                    </a:cubicBezTo>
                    <a:cubicBezTo>
                      <a:pt x="221" y="4"/>
                      <a:pt x="221" y="6"/>
                      <a:pt x="219" y="7"/>
                    </a:cubicBezTo>
                    <a:cubicBezTo>
                      <a:pt x="173" y="42"/>
                      <a:pt x="125" y="78"/>
                      <a:pt x="80" y="112"/>
                    </a:cubicBezTo>
                    <a:cubicBezTo>
                      <a:pt x="55" y="130"/>
                      <a:pt x="31" y="148"/>
                      <a:pt x="7" y="166"/>
                    </a:cubicBezTo>
                    <a:cubicBezTo>
                      <a:pt x="6" y="166"/>
                      <a:pt x="6" y="166"/>
                      <a:pt x="5"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6" name="Freeform 657">
                <a:extLst>
                  <a:ext uri="{FF2B5EF4-FFF2-40B4-BE49-F238E27FC236}">
                    <a16:creationId xmlns:a16="http://schemas.microsoft.com/office/drawing/2014/main" id="{4868683E-5EAD-4C50-B62E-AFF461445D13}"/>
                  </a:ext>
                </a:extLst>
              </p:cNvPr>
              <p:cNvSpPr>
                <a:spLocks/>
              </p:cNvSpPr>
              <p:nvPr/>
            </p:nvSpPr>
            <p:spPr bwMode="auto">
              <a:xfrm rot="16200000">
                <a:off x="9904094" y="6264545"/>
                <a:ext cx="171724" cy="143877"/>
              </a:xfrm>
              <a:custGeom>
                <a:avLst/>
                <a:gdLst>
                  <a:gd name="T0" fmla="*/ 4 w 31"/>
                  <a:gd name="T1" fmla="*/ 26 h 26"/>
                  <a:gd name="T2" fmla="*/ 1 w 31"/>
                  <a:gd name="T3" fmla="*/ 24 h 26"/>
                  <a:gd name="T4" fmla="*/ 2 w 31"/>
                  <a:gd name="T5" fmla="*/ 19 h 26"/>
                  <a:gd name="T6" fmla="*/ 25 w 31"/>
                  <a:gd name="T7" fmla="*/ 2 h 26"/>
                  <a:gd name="T8" fmla="*/ 30 w 31"/>
                  <a:gd name="T9" fmla="*/ 2 h 26"/>
                  <a:gd name="T10" fmla="*/ 29 w 31"/>
                  <a:gd name="T11" fmla="*/ 8 h 26"/>
                  <a:gd name="T12" fmla="*/ 7 w 31"/>
                  <a:gd name="T13" fmla="*/ 25 h 26"/>
                  <a:gd name="T14" fmla="*/ 4 w 31"/>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6">
                    <a:moveTo>
                      <a:pt x="4" y="26"/>
                    </a:moveTo>
                    <a:cubicBezTo>
                      <a:pt x="3" y="26"/>
                      <a:pt x="2" y="25"/>
                      <a:pt x="1" y="24"/>
                    </a:cubicBezTo>
                    <a:cubicBezTo>
                      <a:pt x="0" y="23"/>
                      <a:pt x="0" y="20"/>
                      <a:pt x="2" y="19"/>
                    </a:cubicBezTo>
                    <a:cubicBezTo>
                      <a:pt x="9" y="13"/>
                      <a:pt x="17" y="7"/>
                      <a:pt x="25" y="2"/>
                    </a:cubicBezTo>
                    <a:cubicBezTo>
                      <a:pt x="26" y="0"/>
                      <a:pt x="29" y="1"/>
                      <a:pt x="30" y="2"/>
                    </a:cubicBezTo>
                    <a:cubicBezTo>
                      <a:pt x="31" y="4"/>
                      <a:pt x="31" y="7"/>
                      <a:pt x="29" y="8"/>
                    </a:cubicBezTo>
                    <a:cubicBezTo>
                      <a:pt x="22" y="14"/>
                      <a:pt x="14" y="19"/>
                      <a:pt x="7" y="25"/>
                    </a:cubicBezTo>
                    <a:cubicBezTo>
                      <a:pt x="6" y="26"/>
                      <a:pt x="5" y="26"/>
                      <a:pt x="4"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7" name="Freeform 658">
                <a:extLst>
                  <a:ext uri="{FF2B5EF4-FFF2-40B4-BE49-F238E27FC236}">
                    <a16:creationId xmlns:a16="http://schemas.microsoft.com/office/drawing/2014/main" id="{3B4064B4-BCB5-432A-B8A6-A17EFB32153A}"/>
                  </a:ext>
                </a:extLst>
              </p:cNvPr>
              <p:cNvSpPr>
                <a:spLocks/>
              </p:cNvSpPr>
              <p:nvPr/>
            </p:nvSpPr>
            <p:spPr bwMode="auto">
              <a:xfrm rot="16200000">
                <a:off x="8454884" y="4128439"/>
                <a:ext cx="1410921" cy="1065153"/>
              </a:xfrm>
              <a:custGeom>
                <a:avLst/>
                <a:gdLst>
                  <a:gd name="T0" fmla="*/ 5 w 257"/>
                  <a:gd name="T1" fmla="*/ 194 h 194"/>
                  <a:gd name="T2" fmla="*/ 1 w 257"/>
                  <a:gd name="T3" fmla="*/ 193 h 194"/>
                  <a:gd name="T4" fmla="*/ 2 w 257"/>
                  <a:gd name="T5" fmla="*/ 187 h 194"/>
                  <a:gd name="T6" fmla="*/ 138 w 257"/>
                  <a:gd name="T7" fmla="*/ 85 h 194"/>
                  <a:gd name="T8" fmla="*/ 250 w 257"/>
                  <a:gd name="T9" fmla="*/ 1 h 194"/>
                  <a:gd name="T10" fmla="*/ 256 w 257"/>
                  <a:gd name="T11" fmla="*/ 2 h 194"/>
                  <a:gd name="T12" fmla="*/ 255 w 257"/>
                  <a:gd name="T13" fmla="*/ 8 h 194"/>
                  <a:gd name="T14" fmla="*/ 143 w 257"/>
                  <a:gd name="T15" fmla="*/ 91 h 194"/>
                  <a:gd name="T16" fmla="*/ 7 w 257"/>
                  <a:gd name="T17" fmla="*/ 193 h 194"/>
                  <a:gd name="T18" fmla="*/ 5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5" y="194"/>
                    </a:moveTo>
                    <a:cubicBezTo>
                      <a:pt x="3" y="194"/>
                      <a:pt x="2" y="194"/>
                      <a:pt x="1" y="193"/>
                    </a:cubicBezTo>
                    <a:cubicBezTo>
                      <a:pt x="0" y="191"/>
                      <a:pt x="0" y="188"/>
                      <a:pt x="2" y="187"/>
                    </a:cubicBezTo>
                    <a:cubicBezTo>
                      <a:pt x="47" y="153"/>
                      <a:pt x="94" y="118"/>
                      <a:pt x="138" y="85"/>
                    </a:cubicBezTo>
                    <a:cubicBezTo>
                      <a:pt x="175" y="57"/>
                      <a:pt x="213" y="29"/>
                      <a:pt x="250" y="1"/>
                    </a:cubicBezTo>
                    <a:cubicBezTo>
                      <a:pt x="252" y="0"/>
                      <a:pt x="254" y="0"/>
                      <a:pt x="256" y="2"/>
                    </a:cubicBezTo>
                    <a:cubicBezTo>
                      <a:pt x="257" y="4"/>
                      <a:pt x="257" y="6"/>
                      <a:pt x="255" y="8"/>
                    </a:cubicBezTo>
                    <a:cubicBezTo>
                      <a:pt x="218" y="36"/>
                      <a:pt x="180" y="64"/>
                      <a:pt x="143" y="91"/>
                    </a:cubicBezTo>
                    <a:cubicBezTo>
                      <a:pt x="98" y="125"/>
                      <a:pt x="52" y="159"/>
                      <a:pt x="7" y="193"/>
                    </a:cubicBezTo>
                    <a:cubicBezTo>
                      <a:pt x="6" y="194"/>
                      <a:pt x="5" y="194"/>
                      <a:pt x="5"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8" name="Freeform 659">
                <a:extLst>
                  <a:ext uri="{FF2B5EF4-FFF2-40B4-BE49-F238E27FC236}">
                    <a16:creationId xmlns:a16="http://schemas.microsoft.com/office/drawing/2014/main" id="{A05B18BC-896A-4AFC-9F2A-30028A237A60}"/>
                  </a:ext>
                </a:extLst>
              </p:cNvPr>
              <p:cNvSpPr>
                <a:spLocks/>
              </p:cNvSpPr>
              <p:nvPr/>
            </p:nvSpPr>
            <p:spPr bwMode="auto">
              <a:xfrm rot="16200000">
                <a:off x="9760217" y="5647267"/>
                <a:ext cx="635843" cy="482683"/>
              </a:xfrm>
              <a:custGeom>
                <a:avLst/>
                <a:gdLst>
                  <a:gd name="T0" fmla="*/ 5 w 116"/>
                  <a:gd name="T1" fmla="*/ 88 h 88"/>
                  <a:gd name="T2" fmla="*/ 2 w 116"/>
                  <a:gd name="T3" fmla="*/ 87 h 88"/>
                  <a:gd name="T4" fmla="*/ 2 w 116"/>
                  <a:gd name="T5" fmla="*/ 81 h 88"/>
                  <a:gd name="T6" fmla="*/ 109 w 116"/>
                  <a:gd name="T7" fmla="*/ 1 h 88"/>
                  <a:gd name="T8" fmla="*/ 115 w 116"/>
                  <a:gd name="T9" fmla="*/ 2 h 88"/>
                  <a:gd name="T10" fmla="*/ 114 w 116"/>
                  <a:gd name="T11" fmla="*/ 8 h 88"/>
                  <a:gd name="T12" fmla="*/ 7 w 116"/>
                  <a:gd name="T13" fmla="*/ 88 h 88"/>
                  <a:gd name="T14" fmla="*/ 5 w 116"/>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88">
                    <a:moveTo>
                      <a:pt x="5" y="88"/>
                    </a:moveTo>
                    <a:cubicBezTo>
                      <a:pt x="3" y="88"/>
                      <a:pt x="2" y="88"/>
                      <a:pt x="2" y="87"/>
                    </a:cubicBezTo>
                    <a:cubicBezTo>
                      <a:pt x="0" y="85"/>
                      <a:pt x="1" y="83"/>
                      <a:pt x="2" y="81"/>
                    </a:cubicBezTo>
                    <a:cubicBezTo>
                      <a:pt x="109" y="1"/>
                      <a:pt x="109" y="1"/>
                      <a:pt x="109" y="1"/>
                    </a:cubicBezTo>
                    <a:cubicBezTo>
                      <a:pt x="111" y="0"/>
                      <a:pt x="113" y="0"/>
                      <a:pt x="115" y="2"/>
                    </a:cubicBezTo>
                    <a:cubicBezTo>
                      <a:pt x="116" y="4"/>
                      <a:pt x="116" y="6"/>
                      <a:pt x="114" y="8"/>
                    </a:cubicBezTo>
                    <a:cubicBezTo>
                      <a:pt x="7" y="88"/>
                      <a:pt x="7" y="88"/>
                      <a:pt x="7" y="88"/>
                    </a:cubicBezTo>
                    <a:cubicBezTo>
                      <a:pt x="6" y="88"/>
                      <a:pt x="6" y="88"/>
                      <a:pt x="5"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sp>
          <p:nvSpPr>
            <p:cNvPr id="519" name="Freeform 662">
              <a:extLst>
                <a:ext uri="{FF2B5EF4-FFF2-40B4-BE49-F238E27FC236}">
                  <a16:creationId xmlns:a16="http://schemas.microsoft.com/office/drawing/2014/main" id="{497D732E-EA68-4D98-82EB-C2FA68DE3543}"/>
                </a:ext>
              </a:extLst>
            </p:cNvPr>
            <p:cNvSpPr>
              <a:spLocks/>
            </p:cNvSpPr>
            <p:nvPr/>
          </p:nvSpPr>
          <p:spPr bwMode="auto">
            <a:xfrm rot="16200000">
              <a:off x="9011745" y="4906530"/>
              <a:ext cx="259958" cy="228475"/>
            </a:xfrm>
            <a:custGeom>
              <a:avLst/>
              <a:gdLst>
                <a:gd name="T0" fmla="*/ 0 w 289"/>
                <a:gd name="T1" fmla="*/ 254 h 254"/>
                <a:gd name="T2" fmla="*/ 145 w 289"/>
                <a:gd name="T3" fmla="*/ 0 h 254"/>
                <a:gd name="T4" fmla="*/ 289 w 289"/>
                <a:gd name="T5" fmla="*/ 254 h 254"/>
                <a:gd name="T6" fmla="*/ 0 w 289"/>
                <a:gd name="T7" fmla="*/ 254 h 254"/>
              </a:gdLst>
              <a:ahLst/>
              <a:cxnLst>
                <a:cxn ang="0">
                  <a:pos x="T0" y="T1"/>
                </a:cxn>
                <a:cxn ang="0">
                  <a:pos x="T2" y="T3"/>
                </a:cxn>
                <a:cxn ang="0">
                  <a:pos x="T4" y="T5"/>
                </a:cxn>
                <a:cxn ang="0">
                  <a:pos x="T6" y="T7"/>
                </a:cxn>
              </a:cxnLst>
              <a:rect l="0" t="0" r="r" b="b"/>
              <a:pathLst>
                <a:path w="289" h="254">
                  <a:moveTo>
                    <a:pt x="0" y="254"/>
                  </a:moveTo>
                  <a:lnTo>
                    <a:pt x="145" y="0"/>
                  </a:lnTo>
                  <a:lnTo>
                    <a:pt x="289" y="254"/>
                  </a:lnTo>
                  <a:lnTo>
                    <a:pt x="0" y="254"/>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0" name="Freeform 664">
              <a:extLst>
                <a:ext uri="{FF2B5EF4-FFF2-40B4-BE49-F238E27FC236}">
                  <a16:creationId xmlns:a16="http://schemas.microsoft.com/office/drawing/2014/main" id="{C754B888-900C-4B56-B2B4-93BA2CD3F763}"/>
                </a:ext>
              </a:extLst>
            </p:cNvPr>
            <p:cNvSpPr>
              <a:spLocks/>
            </p:cNvSpPr>
            <p:nvPr/>
          </p:nvSpPr>
          <p:spPr bwMode="auto">
            <a:xfrm rot="16200000">
              <a:off x="8711937" y="6241674"/>
              <a:ext cx="161911" cy="140323"/>
            </a:xfrm>
            <a:custGeom>
              <a:avLst/>
              <a:gdLst>
                <a:gd name="T0" fmla="*/ 0 w 180"/>
                <a:gd name="T1" fmla="*/ 156 h 156"/>
                <a:gd name="T2" fmla="*/ 90 w 180"/>
                <a:gd name="T3" fmla="*/ 0 h 156"/>
                <a:gd name="T4" fmla="*/ 180 w 180"/>
                <a:gd name="T5" fmla="*/ 156 h 156"/>
                <a:gd name="T6" fmla="*/ 0 w 180"/>
                <a:gd name="T7" fmla="*/ 156 h 156"/>
              </a:gdLst>
              <a:ahLst/>
              <a:cxnLst>
                <a:cxn ang="0">
                  <a:pos x="T0" y="T1"/>
                </a:cxn>
                <a:cxn ang="0">
                  <a:pos x="T2" y="T3"/>
                </a:cxn>
                <a:cxn ang="0">
                  <a:pos x="T4" y="T5"/>
                </a:cxn>
                <a:cxn ang="0">
                  <a:pos x="T6" y="T7"/>
                </a:cxn>
              </a:cxnLst>
              <a:rect l="0" t="0" r="r" b="b"/>
              <a:pathLst>
                <a:path w="180" h="156">
                  <a:moveTo>
                    <a:pt x="0" y="156"/>
                  </a:moveTo>
                  <a:lnTo>
                    <a:pt x="90" y="0"/>
                  </a:lnTo>
                  <a:lnTo>
                    <a:pt x="180" y="156"/>
                  </a:lnTo>
                  <a:lnTo>
                    <a:pt x="0" y="156"/>
                  </a:ln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1" name="Freeform 665">
              <a:extLst>
                <a:ext uri="{FF2B5EF4-FFF2-40B4-BE49-F238E27FC236}">
                  <a16:creationId xmlns:a16="http://schemas.microsoft.com/office/drawing/2014/main" id="{46803398-87B8-4899-AB7F-E56940F48C0B}"/>
                </a:ext>
              </a:extLst>
            </p:cNvPr>
            <p:cNvSpPr>
              <a:spLocks/>
            </p:cNvSpPr>
            <p:nvPr/>
          </p:nvSpPr>
          <p:spPr bwMode="auto">
            <a:xfrm rot="16200000">
              <a:off x="9783503" y="4584794"/>
              <a:ext cx="261757" cy="224877"/>
            </a:xfrm>
            <a:custGeom>
              <a:avLst/>
              <a:gdLst>
                <a:gd name="T0" fmla="*/ 0 w 291"/>
                <a:gd name="T1" fmla="*/ 250 h 250"/>
                <a:gd name="T2" fmla="*/ 147 w 291"/>
                <a:gd name="T3" fmla="*/ 0 h 250"/>
                <a:gd name="T4" fmla="*/ 291 w 291"/>
                <a:gd name="T5" fmla="*/ 250 h 250"/>
                <a:gd name="T6" fmla="*/ 0 w 291"/>
                <a:gd name="T7" fmla="*/ 250 h 250"/>
              </a:gdLst>
              <a:ahLst/>
              <a:cxnLst>
                <a:cxn ang="0">
                  <a:pos x="T0" y="T1"/>
                </a:cxn>
                <a:cxn ang="0">
                  <a:pos x="T2" y="T3"/>
                </a:cxn>
                <a:cxn ang="0">
                  <a:pos x="T4" y="T5"/>
                </a:cxn>
                <a:cxn ang="0">
                  <a:pos x="T6" y="T7"/>
                </a:cxn>
              </a:cxnLst>
              <a:rect l="0" t="0" r="r" b="b"/>
              <a:pathLst>
                <a:path w="291" h="250">
                  <a:moveTo>
                    <a:pt x="0" y="250"/>
                  </a:moveTo>
                  <a:lnTo>
                    <a:pt x="147" y="0"/>
                  </a:lnTo>
                  <a:lnTo>
                    <a:pt x="291" y="250"/>
                  </a:lnTo>
                  <a:lnTo>
                    <a:pt x="0" y="25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2" name="Freeform 1033">
              <a:extLst>
                <a:ext uri="{FF2B5EF4-FFF2-40B4-BE49-F238E27FC236}">
                  <a16:creationId xmlns:a16="http://schemas.microsoft.com/office/drawing/2014/main" id="{8EAA0023-FDFD-4E13-B84F-DE38246F5C73}"/>
                </a:ext>
              </a:extLst>
            </p:cNvPr>
            <p:cNvSpPr>
              <a:spLocks noEditPoints="1"/>
            </p:cNvSpPr>
            <p:nvPr/>
          </p:nvSpPr>
          <p:spPr bwMode="auto">
            <a:xfrm rot="16200000">
              <a:off x="9805542" y="6291612"/>
              <a:ext cx="501925" cy="501925"/>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4 h 236"/>
                <a:gd name="T12" fmla="*/ 4 w 236"/>
                <a:gd name="T13" fmla="*/ 118 h 236"/>
                <a:gd name="T14" fmla="*/ 118 w 236"/>
                <a:gd name="T15" fmla="*/ 232 h 236"/>
                <a:gd name="T16" fmla="*/ 232 w 236"/>
                <a:gd name="T17" fmla="*/ 118 h 236"/>
                <a:gd name="T18" fmla="*/ 118 w 236"/>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4"/>
                  </a:moveTo>
                  <a:cubicBezTo>
                    <a:pt x="55" y="4"/>
                    <a:pt x="4" y="55"/>
                    <a:pt x="4" y="118"/>
                  </a:cubicBezTo>
                  <a:cubicBezTo>
                    <a:pt x="4" y="181"/>
                    <a:pt x="55" y="232"/>
                    <a:pt x="118" y="232"/>
                  </a:cubicBezTo>
                  <a:cubicBezTo>
                    <a:pt x="181" y="232"/>
                    <a:pt x="232" y="181"/>
                    <a:pt x="232" y="118"/>
                  </a:cubicBezTo>
                  <a:cubicBezTo>
                    <a:pt x="232" y="55"/>
                    <a:pt x="181" y="4"/>
                    <a:pt x="118"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523" name="组合 522">
              <a:extLst>
                <a:ext uri="{FF2B5EF4-FFF2-40B4-BE49-F238E27FC236}">
                  <a16:creationId xmlns:a16="http://schemas.microsoft.com/office/drawing/2014/main" id="{08F54AFE-453E-4816-B7D1-25CC345F9990}"/>
                </a:ext>
              </a:extLst>
            </p:cNvPr>
            <p:cNvGrpSpPr/>
            <p:nvPr/>
          </p:nvGrpSpPr>
          <p:grpSpPr>
            <a:xfrm>
              <a:off x="8934819" y="5460017"/>
              <a:ext cx="994855" cy="1142374"/>
              <a:chOff x="5908032" y="4609961"/>
              <a:chExt cx="2566578" cy="2947154"/>
            </a:xfrm>
          </p:grpSpPr>
          <p:sp>
            <p:nvSpPr>
              <p:cNvPr id="524" name="Freeform 1035">
                <a:extLst>
                  <a:ext uri="{FF2B5EF4-FFF2-40B4-BE49-F238E27FC236}">
                    <a16:creationId xmlns:a16="http://schemas.microsoft.com/office/drawing/2014/main" id="{A481FBA6-978C-46BD-B42F-EB0D78218612}"/>
                  </a:ext>
                </a:extLst>
              </p:cNvPr>
              <p:cNvSpPr>
                <a:spLocks/>
              </p:cNvSpPr>
              <p:nvPr/>
            </p:nvSpPr>
            <p:spPr bwMode="auto">
              <a:xfrm rot="16200000">
                <a:off x="8372503" y="4628526"/>
                <a:ext cx="88183" cy="92824"/>
              </a:xfrm>
              <a:custGeom>
                <a:avLst/>
                <a:gdLst>
                  <a:gd name="T0" fmla="*/ 9 w 16"/>
                  <a:gd name="T1" fmla="*/ 0 h 17"/>
                  <a:gd name="T2" fmla="*/ 8 w 16"/>
                  <a:gd name="T3" fmla="*/ 0 h 17"/>
                  <a:gd name="T4" fmla="*/ 0 w 16"/>
                  <a:gd name="T5" fmla="*/ 8 h 17"/>
                  <a:gd name="T6" fmla="*/ 8 w 16"/>
                  <a:gd name="T7" fmla="*/ 17 h 17"/>
                  <a:gd name="T8" fmla="*/ 16 w 16"/>
                  <a:gd name="T9" fmla="*/ 11 h 17"/>
                  <a:gd name="T10" fmla="*/ 14 w 16"/>
                  <a:gd name="T11" fmla="*/ 8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9" y="0"/>
                      <a:pt x="8" y="0"/>
                      <a:pt x="8" y="0"/>
                    </a:cubicBezTo>
                    <a:cubicBezTo>
                      <a:pt x="3" y="0"/>
                      <a:pt x="0" y="4"/>
                      <a:pt x="0" y="8"/>
                    </a:cubicBezTo>
                    <a:cubicBezTo>
                      <a:pt x="0" y="13"/>
                      <a:pt x="3" y="17"/>
                      <a:pt x="8" y="17"/>
                    </a:cubicBezTo>
                    <a:cubicBezTo>
                      <a:pt x="11" y="17"/>
                      <a:pt x="14" y="14"/>
                      <a:pt x="16" y="11"/>
                    </a:cubicBezTo>
                    <a:cubicBezTo>
                      <a:pt x="14" y="8"/>
                      <a:pt x="14" y="8"/>
                      <a:pt x="14" y="8"/>
                    </a:cubicBezTo>
                    <a:lnTo>
                      <a:pt x="9"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5" name="Oval 1036">
                <a:extLst>
                  <a:ext uri="{FF2B5EF4-FFF2-40B4-BE49-F238E27FC236}">
                    <a16:creationId xmlns:a16="http://schemas.microsoft.com/office/drawing/2014/main" id="{813CEAEA-1569-44E0-BA95-0CB9F6731DED}"/>
                  </a:ext>
                </a:extLst>
              </p:cNvPr>
              <p:cNvSpPr>
                <a:spLocks noChangeArrowheads="1"/>
              </p:cNvSpPr>
              <p:nvPr/>
            </p:nvSpPr>
            <p:spPr bwMode="auto">
              <a:xfrm rot="16200000">
                <a:off x="8279679" y="4721350"/>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6" name="Freeform 1037">
                <a:extLst>
                  <a:ext uri="{FF2B5EF4-FFF2-40B4-BE49-F238E27FC236}">
                    <a16:creationId xmlns:a16="http://schemas.microsoft.com/office/drawing/2014/main" id="{D7C55001-EE02-4C23-A9AE-6A7638BD3E36}"/>
                  </a:ext>
                </a:extLst>
              </p:cNvPr>
              <p:cNvSpPr>
                <a:spLocks/>
              </p:cNvSpPr>
              <p:nvPr/>
            </p:nvSpPr>
            <p:spPr bwMode="auto">
              <a:xfrm rot="16200000">
                <a:off x="8140443" y="4763120"/>
                <a:ext cx="37129" cy="60335"/>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7"/>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7" name="Oval 1038">
                <a:extLst>
                  <a:ext uri="{FF2B5EF4-FFF2-40B4-BE49-F238E27FC236}">
                    <a16:creationId xmlns:a16="http://schemas.microsoft.com/office/drawing/2014/main" id="{48F226D9-6C9A-40AF-A51A-809E1195EE31}"/>
                  </a:ext>
                </a:extLst>
              </p:cNvPr>
              <p:cNvSpPr>
                <a:spLocks noChangeArrowheads="1"/>
              </p:cNvSpPr>
              <p:nvPr/>
            </p:nvSpPr>
            <p:spPr bwMode="auto">
              <a:xfrm rot="16200000">
                <a:off x="8372503" y="4809532"/>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8" name="Freeform 1039">
                <a:extLst>
                  <a:ext uri="{FF2B5EF4-FFF2-40B4-BE49-F238E27FC236}">
                    <a16:creationId xmlns:a16="http://schemas.microsoft.com/office/drawing/2014/main" id="{1CBB4EDB-4036-4AF2-A8F2-A687428AB8A1}"/>
                  </a:ext>
                </a:extLst>
              </p:cNvPr>
              <p:cNvSpPr>
                <a:spLocks/>
              </p:cNvSpPr>
              <p:nvPr/>
            </p:nvSpPr>
            <p:spPr bwMode="auto">
              <a:xfrm rot="16200000">
                <a:off x="8438640" y="4759640"/>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9" name="Freeform 1040">
                <a:extLst>
                  <a:ext uri="{FF2B5EF4-FFF2-40B4-BE49-F238E27FC236}">
                    <a16:creationId xmlns:a16="http://schemas.microsoft.com/office/drawing/2014/main" id="{8DBE28C8-59AF-4FAA-A2CB-6D8F60DA01AA}"/>
                  </a:ext>
                </a:extLst>
              </p:cNvPr>
              <p:cNvSpPr>
                <a:spLocks/>
              </p:cNvSpPr>
              <p:nvPr/>
            </p:nvSpPr>
            <p:spPr bwMode="auto">
              <a:xfrm rot="16200000">
                <a:off x="8468807" y="4608801"/>
                <a:ext cx="4641" cy="69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lnTo>
                      <a:pt x="1"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0" name="Freeform 1041">
                <a:extLst>
                  <a:ext uri="{FF2B5EF4-FFF2-40B4-BE49-F238E27FC236}">
                    <a16:creationId xmlns:a16="http://schemas.microsoft.com/office/drawing/2014/main" id="{A1DC0F26-8F48-4064-BBC8-46671936EEF1}"/>
                  </a:ext>
                </a:extLst>
              </p:cNvPr>
              <p:cNvSpPr>
                <a:spLocks/>
              </p:cNvSpPr>
              <p:nvPr/>
            </p:nvSpPr>
            <p:spPr bwMode="auto">
              <a:xfrm rot="16200000">
                <a:off x="7568417" y="5086843"/>
                <a:ext cx="76580" cy="88183"/>
              </a:xfrm>
              <a:custGeom>
                <a:avLst/>
                <a:gdLst>
                  <a:gd name="T0" fmla="*/ 8 w 14"/>
                  <a:gd name="T1" fmla="*/ 16 h 16"/>
                  <a:gd name="T2" fmla="*/ 14 w 14"/>
                  <a:gd name="T3" fmla="*/ 13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3"/>
                    </a:cubicBezTo>
                    <a:cubicBezTo>
                      <a:pt x="6" y="0"/>
                      <a:pt x="6" y="0"/>
                      <a:pt x="6" y="0"/>
                    </a:cubicBezTo>
                    <a:cubicBezTo>
                      <a:pt x="2" y="0"/>
                      <a:pt x="0" y="4"/>
                      <a:pt x="0" y="8"/>
                    </a:cubicBezTo>
                    <a:cubicBezTo>
                      <a:pt x="0" y="12"/>
                      <a:pt x="3"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1" name="Oval 1042">
                <a:extLst>
                  <a:ext uri="{FF2B5EF4-FFF2-40B4-BE49-F238E27FC236}">
                    <a16:creationId xmlns:a16="http://schemas.microsoft.com/office/drawing/2014/main" id="{541CE677-E095-4162-8AD5-BF0B3B673C5F}"/>
                  </a:ext>
                </a:extLst>
              </p:cNvPr>
              <p:cNvSpPr>
                <a:spLocks noChangeArrowheads="1"/>
              </p:cNvSpPr>
              <p:nvPr/>
            </p:nvSpPr>
            <p:spPr bwMode="auto">
              <a:xfrm rot="16200000">
                <a:off x="7648478" y="5171545"/>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2" name="Freeform 1043">
                <a:extLst>
                  <a:ext uri="{FF2B5EF4-FFF2-40B4-BE49-F238E27FC236}">
                    <a16:creationId xmlns:a16="http://schemas.microsoft.com/office/drawing/2014/main" id="{E42DEBFF-1C3D-4343-B116-81FB84E0A378}"/>
                  </a:ext>
                </a:extLst>
              </p:cNvPr>
              <p:cNvSpPr>
                <a:spLocks/>
              </p:cNvSpPr>
              <p:nvPr/>
            </p:nvSpPr>
            <p:spPr bwMode="auto">
              <a:xfrm rot="16200000">
                <a:off x="8012811" y="4992859"/>
                <a:ext cx="88183" cy="88183"/>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4"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3" name="Oval 1044">
                <a:extLst>
                  <a:ext uri="{FF2B5EF4-FFF2-40B4-BE49-F238E27FC236}">
                    <a16:creationId xmlns:a16="http://schemas.microsoft.com/office/drawing/2014/main" id="{5EA1EBC7-54D7-4009-BCAD-186377F7FC91}"/>
                  </a:ext>
                </a:extLst>
              </p:cNvPr>
              <p:cNvSpPr>
                <a:spLocks noChangeArrowheads="1"/>
              </p:cNvSpPr>
              <p:nvPr/>
            </p:nvSpPr>
            <p:spPr bwMode="auto">
              <a:xfrm rot="16200000">
                <a:off x="7831805" y="4992859"/>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4" name="Oval 1045">
                <a:extLst>
                  <a:ext uri="{FF2B5EF4-FFF2-40B4-BE49-F238E27FC236}">
                    <a16:creationId xmlns:a16="http://schemas.microsoft.com/office/drawing/2014/main" id="{C4A04AC2-851D-4B0A-8B3D-03277E1B5E4B}"/>
                  </a:ext>
                </a:extLst>
              </p:cNvPr>
              <p:cNvSpPr>
                <a:spLocks noChangeArrowheads="1"/>
              </p:cNvSpPr>
              <p:nvPr/>
            </p:nvSpPr>
            <p:spPr bwMode="auto">
              <a:xfrm rot="16200000">
                <a:off x="7922308" y="5078721"/>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5" name="Freeform 1046">
                <a:extLst>
                  <a:ext uri="{FF2B5EF4-FFF2-40B4-BE49-F238E27FC236}">
                    <a16:creationId xmlns:a16="http://schemas.microsoft.com/office/drawing/2014/main" id="{D0106417-1E94-4D22-81ED-F415FBCA5D02}"/>
                  </a:ext>
                </a:extLst>
              </p:cNvPr>
              <p:cNvSpPr>
                <a:spLocks/>
              </p:cNvSpPr>
              <p:nvPr/>
            </p:nvSpPr>
            <p:spPr bwMode="auto">
              <a:xfrm rot="16200000">
                <a:off x="7919987" y="4900035"/>
                <a:ext cx="92824" cy="92824"/>
              </a:xfrm>
              <a:custGeom>
                <a:avLst/>
                <a:gdLst>
                  <a:gd name="T0" fmla="*/ 9 w 17"/>
                  <a:gd name="T1" fmla="*/ 17 h 17"/>
                  <a:gd name="T2" fmla="*/ 17 w 17"/>
                  <a:gd name="T3" fmla="*/ 8 h 17"/>
                  <a:gd name="T4" fmla="*/ 13 w 17"/>
                  <a:gd name="T5" fmla="*/ 1 h 17"/>
                  <a:gd name="T6" fmla="*/ 9 w 17"/>
                  <a:gd name="T7" fmla="*/ 0 h 17"/>
                  <a:gd name="T8" fmla="*/ 0 w 17"/>
                  <a:gd name="T9" fmla="*/ 8 h 17"/>
                  <a:gd name="T10" fmla="*/ 9 w 17"/>
                  <a:gd name="T11" fmla="*/ 17 h 17"/>
                </a:gdLst>
                <a:ahLst/>
                <a:cxnLst>
                  <a:cxn ang="0">
                    <a:pos x="T0" y="T1"/>
                  </a:cxn>
                  <a:cxn ang="0">
                    <a:pos x="T2" y="T3"/>
                  </a:cxn>
                  <a:cxn ang="0">
                    <a:pos x="T4" y="T5"/>
                  </a:cxn>
                  <a:cxn ang="0">
                    <a:pos x="T6" y="T7"/>
                  </a:cxn>
                  <a:cxn ang="0">
                    <a:pos x="T8" y="T9"/>
                  </a:cxn>
                  <a:cxn ang="0">
                    <a:pos x="T10" y="T11"/>
                  </a:cxn>
                </a:cxnLst>
                <a:rect l="0" t="0" r="r" b="b"/>
                <a:pathLst>
                  <a:path w="17" h="17">
                    <a:moveTo>
                      <a:pt x="9" y="17"/>
                    </a:moveTo>
                    <a:cubicBezTo>
                      <a:pt x="13" y="17"/>
                      <a:pt x="17" y="13"/>
                      <a:pt x="17" y="8"/>
                    </a:cubicBezTo>
                    <a:cubicBezTo>
                      <a:pt x="13" y="1"/>
                      <a:pt x="13" y="1"/>
                      <a:pt x="13" y="1"/>
                    </a:cubicBezTo>
                    <a:cubicBezTo>
                      <a:pt x="11" y="1"/>
                      <a:pt x="10" y="0"/>
                      <a:pt x="9" y="0"/>
                    </a:cubicBezTo>
                    <a:cubicBezTo>
                      <a:pt x="4" y="0"/>
                      <a:pt x="0" y="4"/>
                      <a:pt x="0" y="8"/>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6" name="Oval 1047">
                <a:extLst>
                  <a:ext uri="{FF2B5EF4-FFF2-40B4-BE49-F238E27FC236}">
                    <a16:creationId xmlns:a16="http://schemas.microsoft.com/office/drawing/2014/main" id="{00F71918-0A23-4395-974B-B8208CE063D4}"/>
                  </a:ext>
                </a:extLst>
              </p:cNvPr>
              <p:cNvSpPr>
                <a:spLocks noChangeArrowheads="1"/>
              </p:cNvSpPr>
              <p:nvPr/>
            </p:nvSpPr>
            <p:spPr bwMode="auto">
              <a:xfrm rot="16200000">
                <a:off x="7741301" y="5078721"/>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7" name="Oval 1048">
                <a:extLst>
                  <a:ext uri="{FF2B5EF4-FFF2-40B4-BE49-F238E27FC236}">
                    <a16:creationId xmlns:a16="http://schemas.microsoft.com/office/drawing/2014/main" id="{963A1BCA-6020-4475-8A26-A23F34E4C4D1}"/>
                  </a:ext>
                </a:extLst>
              </p:cNvPr>
              <p:cNvSpPr>
                <a:spLocks noChangeArrowheads="1"/>
              </p:cNvSpPr>
              <p:nvPr/>
            </p:nvSpPr>
            <p:spPr bwMode="auto">
              <a:xfrm rot="16200000">
                <a:off x="7829484" y="5171545"/>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8" name="Freeform 1049">
                <a:extLst>
                  <a:ext uri="{FF2B5EF4-FFF2-40B4-BE49-F238E27FC236}">
                    <a16:creationId xmlns:a16="http://schemas.microsoft.com/office/drawing/2014/main" id="{D33823CC-EFA7-4F0E-8CBF-BC43E0FF92F3}"/>
                  </a:ext>
                </a:extLst>
              </p:cNvPr>
              <p:cNvSpPr>
                <a:spLocks/>
              </p:cNvSpPr>
              <p:nvPr/>
            </p:nvSpPr>
            <p:spPr bwMode="auto">
              <a:xfrm rot="16200000">
                <a:off x="7678645" y="5020706"/>
                <a:ext cx="48732" cy="71938"/>
              </a:xfrm>
              <a:custGeom>
                <a:avLst/>
                <a:gdLst>
                  <a:gd name="T0" fmla="*/ 8 w 9"/>
                  <a:gd name="T1" fmla="*/ 13 h 13"/>
                  <a:gd name="T2" fmla="*/ 9 w 9"/>
                  <a:gd name="T3" fmla="*/ 13 h 13"/>
                  <a:gd name="T4" fmla="*/ 4 w 9"/>
                  <a:gd name="T5" fmla="*/ 5 h 13"/>
                  <a:gd name="T6" fmla="*/ 2 w 9"/>
                  <a:gd name="T7" fmla="*/ 0 h 13"/>
                  <a:gd name="T8" fmla="*/ 0 w 9"/>
                  <a:gd name="T9" fmla="*/ 5 h 13"/>
                  <a:gd name="T10" fmla="*/ 8 w 9"/>
                  <a:gd name="T11" fmla="*/ 13 h 13"/>
                </a:gdLst>
                <a:ahLst/>
                <a:cxnLst>
                  <a:cxn ang="0">
                    <a:pos x="T0" y="T1"/>
                  </a:cxn>
                  <a:cxn ang="0">
                    <a:pos x="T2" y="T3"/>
                  </a:cxn>
                  <a:cxn ang="0">
                    <a:pos x="T4" y="T5"/>
                  </a:cxn>
                  <a:cxn ang="0">
                    <a:pos x="T6" y="T7"/>
                  </a:cxn>
                  <a:cxn ang="0">
                    <a:pos x="T8" y="T9"/>
                  </a:cxn>
                  <a:cxn ang="0">
                    <a:pos x="T10" y="T11"/>
                  </a:cxn>
                </a:cxnLst>
                <a:rect l="0" t="0" r="r" b="b"/>
                <a:pathLst>
                  <a:path w="9" h="13">
                    <a:moveTo>
                      <a:pt x="8" y="13"/>
                    </a:moveTo>
                    <a:cubicBezTo>
                      <a:pt x="8" y="13"/>
                      <a:pt x="9" y="13"/>
                      <a:pt x="9" y="13"/>
                    </a:cubicBezTo>
                    <a:cubicBezTo>
                      <a:pt x="4" y="5"/>
                      <a:pt x="4" y="5"/>
                      <a:pt x="4" y="5"/>
                    </a:cubicBezTo>
                    <a:cubicBezTo>
                      <a:pt x="2" y="0"/>
                      <a:pt x="2" y="0"/>
                      <a:pt x="2" y="0"/>
                    </a:cubicBezTo>
                    <a:cubicBezTo>
                      <a:pt x="1" y="2"/>
                      <a:pt x="0" y="3"/>
                      <a:pt x="0" y="5"/>
                    </a:cubicBezTo>
                    <a:cubicBezTo>
                      <a:pt x="0" y="10"/>
                      <a:pt x="4" y="13"/>
                      <a:pt x="8"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9" name="Oval 1050">
                <a:extLst>
                  <a:ext uri="{FF2B5EF4-FFF2-40B4-BE49-F238E27FC236}">
                    <a16:creationId xmlns:a16="http://schemas.microsoft.com/office/drawing/2014/main" id="{72143836-05AB-4694-ADF8-AA3AAEA02F3F}"/>
                  </a:ext>
                </a:extLst>
              </p:cNvPr>
              <p:cNvSpPr>
                <a:spLocks noChangeArrowheads="1"/>
              </p:cNvSpPr>
              <p:nvPr/>
            </p:nvSpPr>
            <p:spPr bwMode="auto">
              <a:xfrm rot="16200000">
                <a:off x="8372503" y="499053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0" name="Oval 1051">
                <a:extLst>
                  <a:ext uri="{FF2B5EF4-FFF2-40B4-BE49-F238E27FC236}">
                    <a16:creationId xmlns:a16="http://schemas.microsoft.com/office/drawing/2014/main" id="{89150AF6-0BC4-4553-A4A8-DCEE9F29D5EB}"/>
                  </a:ext>
                </a:extLst>
              </p:cNvPr>
              <p:cNvSpPr>
                <a:spLocks noChangeArrowheads="1"/>
              </p:cNvSpPr>
              <p:nvPr/>
            </p:nvSpPr>
            <p:spPr bwMode="auto">
              <a:xfrm rot="16200000">
                <a:off x="8191497" y="4809532"/>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1" name="Oval 1052">
                <a:extLst>
                  <a:ext uri="{FF2B5EF4-FFF2-40B4-BE49-F238E27FC236}">
                    <a16:creationId xmlns:a16="http://schemas.microsoft.com/office/drawing/2014/main" id="{395CDFC8-C4CF-4C80-AC56-C742EC56E809}"/>
                  </a:ext>
                </a:extLst>
              </p:cNvPr>
              <p:cNvSpPr>
                <a:spLocks noChangeArrowheads="1"/>
              </p:cNvSpPr>
              <p:nvPr/>
            </p:nvSpPr>
            <p:spPr bwMode="auto">
              <a:xfrm rot="16200000">
                <a:off x="8191497" y="499053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2" name="Oval 1053">
                <a:extLst>
                  <a:ext uri="{FF2B5EF4-FFF2-40B4-BE49-F238E27FC236}">
                    <a16:creationId xmlns:a16="http://schemas.microsoft.com/office/drawing/2014/main" id="{88EDC35F-C096-44E9-9FCD-8E8D7739E730}"/>
                  </a:ext>
                </a:extLst>
              </p:cNvPr>
              <p:cNvSpPr>
                <a:spLocks noChangeArrowheads="1"/>
              </p:cNvSpPr>
              <p:nvPr/>
            </p:nvSpPr>
            <p:spPr bwMode="auto">
              <a:xfrm rot="16200000">
                <a:off x="8282000" y="508104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3" name="Oval 1054">
                <a:extLst>
                  <a:ext uri="{FF2B5EF4-FFF2-40B4-BE49-F238E27FC236}">
                    <a16:creationId xmlns:a16="http://schemas.microsoft.com/office/drawing/2014/main" id="{F021BF16-E27A-46E8-ABB9-BAE61FDDFF09}"/>
                  </a:ext>
                </a:extLst>
              </p:cNvPr>
              <p:cNvSpPr>
                <a:spLocks noChangeArrowheads="1"/>
              </p:cNvSpPr>
              <p:nvPr/>
            </p:nvSpPr>
            <p:spPr bwMode="auto">
              <a:xfrm rot="16200000">
                <a:off x="8279679" y="490235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4" name="Oval 1055">
                <a:extLst>
                  <a:ext uri="{FF2B5EF4-FFF2-40B4-BE49-F238E27FC236}">
                    <a16:creationId xmlns:a16="http://schemas.microsoft.com/office/drawing/2014/main" id="{5F54C7A6-0482-4236-AF37-5A1867B64123}"/>
                  </a:ext>
                </a:extLst>
              </p:cNvPr>
              <p:cNvSpPr>
                <a:spLocks noChangeArrowheads="1"/>
              </p:cNvSpPr>
              <p:nvPr/>
            </p:nvSpPr>
            <p:spPr bwMode="auto">
              <a:xfrm rot="16200000">
                <a:off x="8100993" y="508104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5" name="Oval 1056">
                <a:extLst>
                  <a:ext uri="{FF2B5EF4-FFF2-40B4-BE49-F238E27FC236}">
                    <a16:creationId xmlns:a16="http://schemas.microsoft.com/office/drawing/2014/main" id="{28659AE8-1686-4D82-8A92-121F9FB152EC}"/>
                  </a:ext>
                </a:extLst>
              </p:cNvPr>
              <p:cNvSpPr>
                <a:spLocks noChangeArrowheads="1"/>
              </p:cNvSpPr>
              <p:nvPr/>
            </p:nvSpPr>
            <p:spPr bwMode="auto">
              <a:xfrm rot="16200000">
                <a:off x="8098673" y="490235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6" name="Oval 1057">
                <a:extLst>
                  <a:ext uri="{FF2B5EF4-FFF2-40B4-BE49-F238E27FC236}">
                    <a16:creationId xmlns:a16="http://schemas.microsoft.com/office/drawing/2014/main" id="{040D9F56-6C1D-4ADC-A43B-038A82B22738}"/>
                  </a:ext>
                </a:extLst>
              </p:cNvPr>
              <p:cNvSpPr>
                <a:spLocks noChangeArrowheads="1"/>
              </p:cNvSpPr>
              <p:nvPr/>
            </p:nvSpPr>
            <p:spPr bwMode="auto">
              <a:xfrm rot="16200000">
                <a:off x="8370182" y="5169224"/>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7" name="Freeform 1058">
                <a:extLst>
                  <a:ext uri="{FF2B5EF4-FFF2-40B4-BE49-F238E27FC236}">
                    <a16:creationId xmlns:a16="http://schemas.microsoft.com/office/drawing/2014/main" id="{63AE3C6A-32C2-4784-87F7-93460BB83C32}"/>
                  </a:ext>
                </a:extLst>
              </p:cNvPr>
              <p:cNvSpPr>
                <a:spLocks/>
              </p:cNvSpPr>
              <p:nvPr/>
            </p:nvSpPr>
            <p:spPr bwMode="auto">
              <a:xfrm rot="16200000">
                <a:off x="8020933" y="4819975"/>
                <a:ext cx="71938" cy="88183"/>
              </a:xfrm>
              <a:custGeom>
                <a:avLst/>
                <a:gdLst>
                  <a:gd name="T0" fmla="*/ 3 w 13"/>
                  <a:gd name="T1" fmla="*/ 15 h 16"/>
                  <a:gd name="T2" fmla="*/ 8 w 13"/>
                  <a:gd name="T3" fmla="*/ 16 h 16"/>
                  <a:gd name="T4" fmla="*/ 13 w 13"/>
                  <a:gd name="T5" fmla="*/ 15 h 16"/>
                  <a:gd name="T6" fmla="*/ 13 w 13"/>
                  <a:gd name="T7" fmla="*/ 14 h 16"/>
                  <a:gd name="T8" fmla="*/ 9 w 13"/>
                  <a:gd name="T9" fmla="*/ 8 h 16"/>
                  <a:gd name="T10" fmla="*/ 8 w 13"/>
                  <a:gd name="T11" fmla="*/ 6 h 16"/>
                  <a:gd name="T12" fmla="*/ 5 w 13"/>
                  <a:gd name="T13" fmla="*/ 0 h 16"/>
                  <a:gd name="T14" fmla="*/ 2 w 13"/>
                  <a:gd name="T15" fmla="*/ 2 h 16"/>
                  <a:gd name="T16" fmla="*/ 0 w 13"/>
                  <a:gd name="T17" fmla="*/ 8 h 16"/>
                  <a:gd name="T18" fmla="*/ 3 w 13"/>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3" y="15"/>
                    </a:moveTo>
                    <a:cubicBezTo>
                      <a:pt x="5" y="15"/>
                      <a:pt x="6" y="16"/>
                      <a:pt x="8" y="16"/>
                    </a:cubicBezTo>
                    <a:cubicBezTo>
                      <a:pt x="10" y="16"/>
                      <a:pt x="11" y="15"/>
                      <a:pt x="13" y="15"/>
                    </a:cubicBezTo>
                    <a:cubicBezTo>
                      <a:pt x="13" y="14"/>
                      <a:pt x="13" y="14"/>
                      <a:pt x="13" y="14"/>
                    </a:cubicBezTo>
                    <a:cubicBezTo>
                      <a:pt x="9" y="8"/>
                      <a:pt x="9" y="8"/>
                      <a:pt x="9" y="8"/>
                    </a:cubicBezTo>
                    <a:cubicBezTo>
                      <a:pt x="8" y="6"/>
                      <a:pt x="8" y="6"/>
                      <a:pt x="8" y="6"/>
                    </a:cubicBezTo>
                    <a:cubicBezTo>
                      <a:pt x="5" y="0"/>
                      <a:pt x="5" y="0"/>
                      <a:pt x="5" y="0"/>
                    </a:cubicBezTo>
                    <a:cubicBezTo>
                      <a:pt x="4" y="1"/>
                      <a:pt x="3" y="1"/>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8" name="Freeform 1059">
                <a:extLst>
                  <a:ext uri="{FF2B5EF4-FFF2-40B4-BE49-F238E27FC236}">
                    <a16:creationId xmlns:a16="http://schemas.microsoft.com/office/drawing/2014/main" id="{516BF55F-288E-4613-B0C2-7FA524CE0C45}"/>
                  </a:ext>
                </a:extLst>
              </p:cNvPr>
              <p:cNvSpPr>
                <a:spLocks/>
              </p:cNvSpPr>
              <p:nvPr/>
            </p:nvSpPr>
            <p:spPr bwMode="auto">
              <a:xfrm rot="16200000">
                <a:off x="8438640" y="5121652"/>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9" name="Freeform 1060">
                <a:extLst>
                  <a:ext uri="{FF2B5EF4-FFF2-40B4-BE49-F238E27FC236}">
                    <a16:creationId xmlns:a16="http://schemas.microsoft.com/office/drawing/2014/main" id="{63EC1AED-BCF5-40AA-8F9A-732332693390}"/>
                  </a:ext>
                </a:extLst>
              </p:cNvPr>
              <p:cNvSpPr>
                <a:spLocks/>
              </p:cNvSpPr>
              <p:nvPr/>
            </p:nvSpPr>
            <p:spPr bwMode="auto">
              <a:xfrm rot="16200000">
                <a:off x="8438640" y="4940646"/>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0" name="Freeform 1061">
                <a:extLst>
                  <a:ext uri="{FF2B5EF4-FFF2-40B4-BE49-F238E27FC236}">
                    <a16:creationId xmlns:a16="http://schemas.microsoft.com/office/drawing/2014/main" id="{936E5D78-BA29-4AB3-A998-9B86986E351B}"/>
                  </a:ext>
                </a:extLst>
              </p:cNvPr>
              <p:cNvSpPr>
                <a:spLocks/>
              </p:cNvSpPr>
              <p:nvPr/>
            </p:nvSpPr>
            <p:spPr bwMode="auto">
              <a:xfrm rot="16200000">
                <a:off x="6886163" y="5492947"/>
                <a:ext cx="27847" cy="48732"/>
              </a:xfrm>
              <a:custGeom>
                <a:avLst/>
                <a:gdLst>
                  <a:gd name="T0" fmla="*/ 5 w 5"/>
                  <a:gd name="T1" fmla="*/ 9 h 9"/>
                  <a:gd name="T2" fmla="*/ 0 w 5"/>
                  <a:gd name="T3" fmla="*/ 0 h 9"/>
                  <a:gd name="T4" fmla="*/ 0 w 5"/>
                  <a:gd name="T5" fmla="*/ 1 h 9"/>
                  <a:gd name="T6" fmla="*/ 5 w 5"/>
                  <a:gd name="T7" fmla="*/ 9 h 9"/>
                </a:gdLst>
                <a:ahLst/>
                <a:cxnLst>
                  <a:cxn ang="0">
                    <a:pos x="T0" y="T1"/>
                  </a:cxn>
                  <a:cxn ang="0">
                    <a:pos x="T2" y="T3"/>
                  </a:cxn>
                  <a:cxn ang="0">
                    <a:pos x="T4" y="T5"/>
                  </a:cxn>
                  <a:cxn ang="0">
                    <a:pos x="T6" y="T7"/>
                  </a:cxn>
                </a:cxnLst>
                <a:rect l="0" t="0" r="r" b="b"/>
                <a:pathLst>
                  <a:path w="5" h="9">
                    <a:moveTo>
                      <a:pt x="5" y="9"/>
                    </a:moveTo>
                    <a:cubicBezTo>
                      <a:pt x="0" y="0"/>
                      <a:pt x="0" y="0"/>
                      <a:pt x="0" y="0"/>
                    </a:cubicBezTo>
                    <a:cubicBezTo>
                      <a:pt x="0" y="0"/>
                      <a:pt x="0" y="1"/>
                      <a:pt x="0" y="1"/>
                    </a:cubicBezTo>
                    <a:cubicBezTo>
                      <a:pt x="0" y="5"/>
                      <a:pt x="2" y="8"/>
                      <a:pt x="5" y="9"/>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1" name="Oval 1062">
                <a:extLst>
                  <a:ext uri="{FF2B5EF4-FFF2-40B4-BE49-F238E27FC236}">
                    <a16:creationId xmlns:a16="http://schemas.microsoft.com/office/drawing/2014/main" id="{CB66E9FB-3A5C-419C-9022-D13F620ABEA4}"/>
                  </a:ext>
                </a:extLst>
              </p:cNvPr>
              <p:cNvSpPr>
                <a:spLocks noChangeArrowheads="1"/>
              </p:cNvSpPr>
              <p:nvPr/>
            </p:nvSpPr>
            <p:spPr bwMode="auto">
              <a:xfrm rot="16200000">
                <a:off x="7287625" y="5349070"/>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2" name="Freeform 1063">
                <a:extLst>
                  <a:ext uri="{FF2B5EF4-FFF2-40B4-BE49-F238E27FC236}">
                    <a16:creationId xmlns:a16="http://schemas.microsoft.com/office/drawing/2014/main" id="{1BBC37F6-0C23-489D-A1F8-A1414CC731AD}"/>
                  </a:ext>
                </a:extLst>
              </p:cNvPr>
              <p:cNvSpPr>
                <a:spLocks/>
              </p:cNvSpPr>
              <p:nvPr/>
            </p:nvSpPr>
            <p:spPr bwMode="auto">
              <a:xfrm rot="16200000">
                <a:off x="7108940" y="5351391"/>
                <a:ext cx="88183" cy="95144"/>
              </a:xfrm>
              <a:custGeom>
                <a:avLst/>
                <a:gdLst>
                  <a:gd name="T0" fmla="*/ 9 w 16"/>
                  <a:gd name="T1" fmla="*/ 17 h 17"/>
                  <a:gd name="T2" fmla="*/ 16 w 16"/>
                  <a:gd name="T3" fmla="*/ 13 h 17"/>
                  <a:gd name="T4" fmla="*/ 9 w 16"/>
                  <a:gd name="T5" fmla="*/ 0 h 17"/>
                  <a:gd name="T6" fmla="*/ 9 w 16"/>
                  <a:gd name="T7" fmla="*/ 0 h 17"/>
                  <a:gd name="T8" fmla="*/ 0 w 16"/>
                  <a:gd name="T9" fmla="*/ 9 h 17"/>
                  <a:gd name="T10" fmla="*/ 9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9" y="17"/>
                    </a:moveTo>
                    <a:cubicBezTo>
                      <a:pt x="12" y="17"/>
                      <a:pt x="14" y="15"/>
                      <a:pt x="16" y="13"/>
                    </a:cubicBezTo>
                    <a:cubicBezTo>
                      <a:pt x="9" y="0"/>
                      <a:pt x="9" y="0"/>
                      <a:pt x="9" y="0"/>
                    </a:cubicBezTo>
                    <a:cubicBezTo>
                      <a:pt x="9" y="0"/>
                      <a:pt x="9" y="0"/>
                      <a:pt x="9" y="0"/>
                    </a:cubicBezTo>
                    <a:cubicBezTo>
                      <a:pt x="4" y="0"/>
                      <a:pt x="0" y="4"/>
                      <a:pt x="0" y="9"/>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3" name="Oval 1064">
                <a:extLst>
                  <a:ext uri="{FF2B5EF4-FFF2-40B4-BE49-F238E27FC236}">
                    <a16:creationId xmlns:a16="http://schemas.microsoft.com/office/drawing/2014/main" id="{2F3C21FD-D082-4787-91A3-3CDD8D44F478}"/>
                  </a:ext>
                </a:extLst>
              </p:cNvPr>
              <p:cNvSpPr>
                <a:spLocks noChangeArrowheads="1"/>
              </p:cNvSpPr>
              <p:nvPr/>
            </p:nvSpPr>
            <p:spPr bwMode="auto">
              <a:xfrm rot="16200000">
                <a:off x="7199443" y="5444215"/>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4" name="Freeform 1065">
                <a:extLst>
                  <a:ext uri="{FF2B5EF4-FFF2-40B4-BE49-F238E27FC236}">
                    <a16:creationId xmlns:a16="http://schemas.microsoft.com/office/drawing/2014/main" id="{7F6517CF-B526-4DEB-A71A-37EA41E00C23}"/>
                  </a:ext>
                </a:extLst>
              </p:cNvPr>
              <p:cNvSpPr>
                <a:spLocks/>
              </p:cNvSpPr>
              <p:nvPr/>
            </p:nvSpPr>
            <p:spPr bwMode="auto">
              <a:xfrm rot="16200000">
                <a:off x="7220328" y="5284094"/>
                <a:ext cx="55694" cy="76580"/>
              </a:xfrm>
              <a:custGeom>
                <a:avLst/>
                <a:gdLst>
                  <a:gd name="T0" fmla="*/ 8 w 10"/>
                  <a:gd name="T1" fmla="*/ 14 h 14"/>
                  <a:gd name="T2" fmla="*/ 10 w 10"/>
                  <a:gd name="T3" fmla="*/ 14 h 14"/>
                  <a:gd name="T4" fmla="*/ 2 w 10"/>
                  <a:gd name="T5" fmla="*/ 0 h 14"/>
                  <a:gd name="T6" fmla="*/ 0 w 10"/>
                  <a:gd name="T7" fmla="*/ 6 h 14"/>
                  <a:gd name="T8" fmla="*/ 8 w 10"/>
                  <a:gd name="T9" fmla="*/ 14 h 14"/>
                </a:gdLst>
                <a:ahLst/>
                <a:cxnLst>
                  <a:cxn ang="0">
                    <a:pos x="T0" y="T1"/>
                  </a:cxn>
                  <a:cxn ang="0">
                    <a:pos x="T2" y="T3"/>
                  </a:cxn>
                  <a:cxn ang="0">
                    <a:pos x="T4" y="T5"/>
                  </a:cxn>
                  <a:cxn ang="0">
                    <a:pos x="T6" y="T7"/>
                  </a:cxn>
                  <a:cxn ang="0">
                    <a:pos x="T8" y="T9"/>
                  </a:cxn>
                </a:cxnLst>
                <a:rect l="0" t="0" r="r" b="b"/>
                <a:pathLst>
                  <a:path w="10" h="14">
                    <a:moveTo>
                      <a:pt x="8" y="14"/>
                    </a:moveTo>
                    <a:cubicBezTo>
                      <a:pt x="9" y="14"/>
                      <a:pt x="10" y="14"/>
                      <a:pt x="10" y="14"/>
                    </a:cubicBezTo>
                    <a:cubicBezTo>
                      <a:pt x="2" y="0"/>
                      <a:pt x="2" y="0"/>
                      <a:pt x="2" y="0"/>
                    </a:cubicBezTo>
                    <a:cubicBezTo>
                      <a:pt x="1" y="1"/>
                      <a:pt x="0" y="4"/>
                      <a:pt x="0" y="6"/>
                    </a:cubicBezTo>
                    <a:cubicBezTo>
                      <a:pt x="0" y="11"/>
                      <a:pt x="3" y="14"/>
                      <a:pt x="8"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5" name="Oval 1066">
                <a:extLst>
                  <a:ext uri="{FF2B5EF4-FFF2-40B4-BE49-F238E27FC236}">
                    <a16:creationId xmlns:a16="http://schemas.microsoft.com/office/drawing/2014/main" id="{B1EB7DFD-9578-4D11-B7D4-B273F225A619}"/>
                  </a:ext>
                </a:extLst>
              </p:cNvPr>
              <p:cNvSpPr>
                <a:spLocks noChangeArrowheads="1"/>
              </p:cNvSpPr>
              <p:nvPr/>
            </p:nvSpPr>
            <p:spPr bwMode="auto">
              <a:xfrm rot="16200000">
                <a:off x="7017276"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6" name="Oval 1067">
                <a:extLst>
                  <a:ext uri="{FF2B5EF4-FFF2-40B4-BE49-F238E27FC236}">
                    <a16:creationId xmlns:a16="http://schemas.microsoft.com/office/drawing/2014/main" id="{611E5F1F-D7D6-4B87-AEBE-F6407A1664E0}"/>
                  </a:ext>
                </a:extLst>
              </p:cNvPr>
              <p:cNvSpPr>
                <a:spLocks noChangeArrowheads="1"/>
              </p:cNvSpPr>
              <p:nvPr/>
            </p:nvSpPr>
            <p:spPr bwMode="auto">
              <a:xfrm rot="16200000">
                <a:off x="7287625" y="5530077"/>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7" name="Oval 1068">
                <a:extLst>
                  <a:ext uri="{FF2B5EF4-FFF2-40B4-BE49-F238E27FC236}">
                    <a16:creationId xmlns:a16="http://schemas.microsoft.com/office/drawing/2014/main" id="{B7ADFE87-B5FB-4F59-ACF8-8AC63C7B9A2A}"/>
                  </a:ext>
                </a:extLst>
              </p:cNvPr>
              <p:cNvSpPr>
                <a:spLocks noChangeArrowheads="1"/>
              </p:cNvSpPr>
              <p:nvPr/>
            </p:nvSpPr>
            <p:spPr bwMode="auto">
              <a:xfrm rot="16200000">
                <a:off x="7106619" y="5530077"/>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8" name="Oval 1069">
                <a:extLst>
                  <a:ext uri="{FF2B5EF4-FFF2-40B4-BE49-F238E27FC236}">
                    <a16:creationId xmlns:a16="http://schemas.microsoft.com/office/drawing/2014/main" id="{09D78FEC-9A5A-4855-B704-DBEBA5EA9ED2}"/>
                  </a:ext>
                </a:extLst>
              </p:cNvPr>
              <p:cNvSpPr>
                <a:spLocks noChangeArrowheads="1"/>
              </p:cNvSpPr>
              <p:nvPr/>
            </p:nvSpPr>
            <p:spPr bwMode="auto">
              <a:xfrm rot="16200000">
                <a:off x="7648478" y="535255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9" name="Oval 1070">
                <a:extLst>
                  <a:ext uri="{FF2B5EF4-FFF2-40B4-BE49-F238E27FC236}">
                    <a16:creationId xmlns:a16="http://schemas.microsoft.com/office/drawing/2014/main" id="{75FECE32-C0CC-4703-9425-25066187F8F5}"/>
                  </a:ext>
                </a:extLst>
              </p:cNvPr>
              <p:cNvSpPr>
                <a:spLocks noChangeArrowheads="1"/>
              </p:cNvSpPr>
              <p:nvPr/>
            </p:nvSpPr>
            <p:spPr bwMode="auto">
              <a:xfrm rot="16200000">
                <a:off x="7466311" y="5172705"/>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0" name="Oval 1071">
                <a:extLst>
                  <a:ext uri="{FF2B5EF4-FFF2-40B4-BE49-F238E27FC236}">
                    <a16:creationId xmlns:a16="http://schemas.microsoft.com/office/drawing/2014/main" id="{D067E055-BFBC-4002-AAD8-F80C4DD5AAF6}"/>
                  </a:ext>
                </a:extLst>
              </p:cNvPr>
              <p:cNvSpPr>
                <a:spLocks noChangeArrowheads="1"/>
              </p:cNvSpPr>
              <p:nvPr/>
            </p:nvSpPr>
            <p:spPr bwMode="auto">
              <a:xfrm rot="16200000">
                <a:off x="7466311" y="5353711"/>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1" name="Oval 1072">
                <a:extLst>
                  <a:ext uri="{FF2B5EF4-FFF2-40B4-BE49-F238E27FC236}">
                    <a16:creationId xmlns:a16="http://schemas.microsoft.com/office/drawing/2014/main" id="{D36CD802-6BE5-4403-BB64-38235F873504}"/>
                  </a:ext>
                </a:extLst>
              </p:cNvPr>
              <p:cNvSpPr>
                <a:spLocks noChangeArrowheads="1"/>
              </p:cNvSpPr>
              <p:nvPr/>
            </p:nvSpPr>
            <p:spPr bwMode="auto">
              <a:xfrm rot="16200000">
                <a:off x="7559135" y="5439573"/>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2" name="Oval 1073">
                <a:extLst>
                  <a:ext uri="{FF2B5EF4-FFF2-40B4-BE49-F238E27FC236}">
                    <a16:creationId xmlns:a16="http://schemas.microsoft.com/office/drawing/2014/main" id="{25DA0646-A067-423D-A4F1-C3BF647937BC}"/>
                  </a:ext>
                </a:extLst>
              </p:cNvPr>
              <p:cNvSpPr>
                <a:spLocks noChangeArrowheads="1"/>
              </p:cNvSpPr>
              <p:nvPr/>
            </p:nvSpPr>
            <p:spPr bwMode="auto">
              <a:xfrm rot="16200000">
                <a:off x="7559135" y="525856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3" name="Oval 1074">
                <a:extLst>
                  <a:ext uri="{FF2B5EF4-FFF2-40B4-BE49-F238E27FC236}">
                    <a16:creationId xmlns:a16="http://schemas.microsoft.com/office/drawing/2014/main" id="{D311F58B-217E-4F1A-86F3-F91E9E7550B3}"/>
                  </a:ext>
                </a:extLst>
              </p:cNvPr>
              <p:cNvSpPr>
                <a:spLocks noChangeArrowheads="1"/>
              </p:cNvSpPr>
              <p:nvPr/>
            </p:nvSpPr>
            <p:spPr bwMode="auto">
              <a:xfrm rot="16200000">
                <a:off x="7381609"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4" name="Oval 1075">
                <a:extLst>
                  <a:ext uri="{FF2B5EF4-FFF2-40B4-BE49-F238E27FC236}">
                    <a16:creationId xmlns:a16="http://schemas.microsoft.com/office/drawing/2014/main" id="{62EABA74-B09E-4EAA-B8E3-2A73FFB816A3}"/>
                  </a:ext>
                </a:extLst>
              </p:cNvPr>
              <p:cNvSpPr>
                <a:spLocks noChangeArrowheads="1"/>
              </p:cNvSpPr>
              <p:nvPr/>
            </p:nvSpPr>
            <p:spPr bwMode="auto">
              <a:xfrm rot="16200000">
                <a:off x="7381609" y="526204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5" name="Oval 1076">
                <a:extLst>
                  <a:ext uri="{FF2B5EF4-FFF2-40B4-BE49-F238E27FC236}">
                    <a16:creationId xmlns:a16="http://schemas.microsoft.com/office/drawing/2014/main" id="{B011BE86-4B24-4475-8975-77DF808B7E92}"/>
                  </a:ext>
                </a:extLst>
              </p:cNvPr>
              <p:cNvSpPr>
                <a:spLocks noChangeArrowheads="1"/>
              </p:cNvSpPr>
              <p:nvPr/>
            </p:nvSpPr>
            <p:spPr bwMode="auto">
              <a:xfrm rot="16200000">
                <a:off x="7648478" y="553355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6" name="Oval 1077">
                <a:extLst>
                  <a:ext uri="{FF2B5EF4-FFF2-40B4-BE49-F238E27FC236}">
                    <a16:creationId xmlns:a16="http://schemas.microsoft.com/office/drawing/2014/main" id="{5E1E5B7B-0568-4465-9C30-EBAD9CBC8998}"/>
                  </a:ext>
                </a:extLst>
              </p:cNvPr>
              <p:cNvSpPr>
                <a:spLocks noChangeArrowheads="1"/>
              </p:cNvSpPr>
              <p:nvPr/>
            </p:nvSpPr>
            <p:spPr bwMode="auto">
              <a:xfrm rot="16200000">
                <a:off x="7466311" y="5534718"/>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7" name="Freeform 1078">
                <a:extLst>
                  <a:ext uri="{FF2B5EF4-FFF2-40B4-BE49-F238E27FC236}">
                    <a16:creationId xmlns:a16="http://schemas.microsoft.com/office/drawing/2014/main" id="{DD38B205-4168-424E-9024-AA5410A7714C}"/>
                  </a:ext>
                </a:extLst>
              </p:cNvPr>
              <p:cNvSpPr>
                <a:spLocks/>
              </p:cNvSpPr>
              <p:nvPr/>
            </p:nvSpPr>
            <p:spPr bwMode="auto">
              <a:xfrm rot="16200000">
                <a:off x="7347961" y="5240002"/>
                <a:ext cx="16244" cy="27847"/>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8" name="Freeform 1079">
                <a:extLst>
                  <a:ext uri="{FF2B5EF4-FFF2-40B4-BE49-F238E27FC236}">
                    <a16:creationId xmlns:a16="http://schemas.microsoft.com/office/drawing/2014/main" id="{58F20DE6-3C95-41E6-86D2-75FAFE0DBD1D}"/>
                  </a:ext>
                </a:extLst>
              </p:cNvPr>
              <p:cNvSpPr>
                <a:spLocks/>
              </p:cNvSpPr>
              <p:nvPr/>
            </p:nvSpPr>
            <p:spPr bwMode="auto">
              <a:xfrm rot="16200000">
                <a:off x="8010490" y="5352551"/>
                <a:ext cx="92824" cy="88183"/>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9" name="Oval 1080">
                <a:extLst>
                  <a:ext uri="{FF2B5EF4-FFF2-40B4-BE49-F238E27FC236}">
                    <a16:creationId xmlns:a16="http://schemas.microsoft.com/office/drawing/2014/main" id="{7D095201-2B6A-4505-9737-EA71047721D1}"/>
                  </a:ext>
                </a:extLst>
              </p:cNvPr>
              <p:cNvSpPr>
                <a:spLocks noChangeArrowheads="1"/>
              </p:cNvSpPr>
              <p:nvPr/>
            </p:nvSpPr>
            <p:spPr bwMode="auto">
              <a:xfrm rot="16200000">
                <a:off x="7829484" y="535255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0" name="Oval 1081">
                <a:extLst>
                  <a:ext uri="{FF2B5EF4-FFF2-40B4-BE49-F238E27FC236}">
                    <a16:creationId xmlns:a16="http://schemas.microsoft.com/office/drawing/2014/main" id="{1BC2C6C3-4766-4645-B878-4488253A8F2B}"/>
                  </a:ext>
                </a:extLst>
              </p:cNvPr>
              <p:cNvSpPr>
                <a:spLocks noChangeArrowheads="1"/>
              </p:cNvSpPr>
              <p:nvPr/>
            </p:nvSpPr>
            <p:spPr bwMode="auto">
              <a:xfrm rot="16200000">
                <a:off x="7922308" y="544073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1" name="Oval 1082">
                <a:extLst>
                  <a:ext uri="{FF2B5EF4-FFF2-40B4-BE49-F238E27FC236}">
                    <a16:creationId xmlns:a16="http://schemas.microsoft.com/office/drawing/2014/main" id="{FE7083F8-CFAC-4F3A-808A-EEF12014F5AF}"/>
                  </a:ext>
                </a:extLst>
              </p:cNvPr>
              <p:cNvSpPr>
                <a:spLocks noChangeArrowheads="1"/>
              </p:cNvSpPr>
              <p:nvPr/>
            </p:nvSpPr>
            <p:spPr bwMode="auto">
              <a:xfrm rot="16200000">
                <a:off x="7922308" y="5259727"/>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2" name="Oval 1083">
                <a:extLst>
                  <a:ext uri="{FF2B5EF4-FFF2-40B4-BE49-F238E27FC236}">
                    <a16:creationId xmlns:a16="http://schemas.microsoft.com/office/drawing/2014/main" id="{9111A3F3-DBDC-419A-A799-5333EF7CBFA0}"/>
                  </a:ext>
                </a:extLst>
              </p:cNvPr>
              <p:cNvSpPr>
                <a:spLocks noChangeArrowheads="1"/>
              </p:cNvSpPr>
              <p:nvPr/>
            </p:nvSpPr>
            <p:spPr bwMode="auto">
              <a:xfrm rot="16200000">
                <a:off x="7741301" y="544073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3" name="Oval 1084">
                <a:extLst>
                  <a:ext uri="{FF2B5EF4-FFF2-40B4-BE49-F238E27FC236}">
                    <a16:creationId xmlns:a16="http://schemas.microsoft.com/office/drawing/2014/main" id="{3A9BA4FF-E797-44DD-AD75-73ABDB427075}"/>
                  </a:ext>
                </a:extLst>
              </p:cNvPr>
              <p:cNvSpPr>
                <a:spLocks noChangeArrowheads="1"/>
              </p:cNvSpPr>
              <p:nvPr/>
            </p:nvSpPr>
            <p:spPr bwMode="auto">
              <a:xfrm rot="16200000">
                <a:off x="7741301" y="5259727"/>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4" name="Oval 1085">
                <a:extLst>
                  <a:ext uri="{FF2B5EF4-FFF2-40B4-BE49-F238E27FC236}">
                    <a16:creationId xmlns:a16="http://schemas.microsoft.com/office/drawing/2014/main" id="{7D184AB5-1C64-4E62-924F-0E4FDE381E35}"/>
                  </a:ext>
                </a:extLst>
              </p:cNvPr>
              <p:cNvSpPr>
                <a:spLocks noChangeArrowheads="1"/>
              </p:cNvSpPr>
              <p:nvPr/>
            </p:nvSpPr>
            <p:spPr bwMode="auto">
              <a:xfrm rot="16200000">
                <a:off x="8370182" y="5350231"/>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5" name="Oval 1086">
                <a:extLst>
                  <a:ext uri="{FF2B5EF4-FFF2-40B4-BE49-F238E27FC236}">
                    <a16:creationId xmlns:a16="http://schemas.microsoft.com/office/drawing/2014/main" id="{EFAD89D9-1946-4EB4-8DE4-CBCE1848EB28}"/>
                  </a:ext>
                </a:extLst>
              </p:cNvPr>
              <p:cNvSpPr>
                <a:spLocks noChangeArrowheads="1"/>
              </p:cNvSpPr>
              <p:nvPr/>
            </p:nvSpPr>
            <p:spPr bwMode="auto">
              <a:xfrm rot="16200000">
                <a:off x="8189176" y="5169224"/>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6" name="Oval 1087">
                <a:extLst>
                  <a:ext uri="{FF2B5EF4-FFF2-40B4-BE49-F238E27FC236}">
                    <a16:creationId xmlns:a16="http://schemas.microsoft.com/office/drawing/2014/main" id="{F1A0EA34-F434-470C-82F2-73DC62F56886}"/>
                  </a:ext>
                </a:extLst>
              </p:cNvPr>
              <p:cNvSpPr>
                <a:spLocks noChangeArrowheads="1"/>
              </p:cNvSpPr>
              <p:nvPr/>
            </p:nvSpPr>
            <p:spPr bwMode="auto">
              <a:xfrm rot="16200000">
                <a:off x="8189176" y="5350231"/>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7" name="Oval 1088">
                <a:extLst>
                  <a:ext uri="{FF2B5EF4-FFF2-40B4-BE49-F238E27FC236}">
                    <a16:creationId xmlns:a16="http://schemas.microsoft.com/office/drawing/2014/main" id="{5AAC2628-87E6-4C51-A787-2C1A4447DB8F}"/>
                  </a:ext>
                </a:extLst>
              </p:cNvPr>
              <p:cNvSpPr>
                <a:spLocks noChangeArrowheads="1"/>
              </p:cNvSpPr>
              <p:nvPr/>
            </p:nvSpPr>
            <p:spPr bwMode="auto">
              <a:xfrm rot="16200000">
                <a:off x="8282000"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8" name="Oval 1089">
                <a:extLst>
                  <a:ext uri="{FF2B5EF4-FFF2-40B4-BE49-F238E27FC236}">
                    <a16:creationId xmlns:a16="http://schemas.microsoft.com/office/drawing/2014/main" id="{620D9C28-522C-4C8A-B389-6D3240F217AF}"/>
                  </a:ext>
                </a:extLst>
              </p:cNvPr>
              <p:cNvSpPr>
                <a:spLocks noChangeArrowheads="1"/>
              </p:cNvSpPr>
              <p:nvPr/>
            </p:nvSpPr>
            <p:spPr bwMode="auto">
              <a:xfrm rot="16200000">
                <a:off x="8282000" y="526204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9" name="Oval 1090">
                <a:extLst>
                  <a:ext uri="{FF2B5EF4-FFF2-40B4-BE49-F238E27FC236}">
                    <a16:creationId xmlns:a16="http://schemas.microsoft.com/office/drawing/2014/main" id="{BD6C9186-F264-4DA3-B361-C9DDDA100253}"/>
                  </a:ext>
                </a:extLst>
              </p:cNvPr>
              <p:cNvSpPr>
                <a:spLocks noChangeArrowheads="1"/>
              </p:cNvSpPr>
              <p:nvPr/>
            </p:nvSpPr>
            <p:spPr bwMode="auto">
              <a:xfrm rot="16200000">
                <a:off x="8100993"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0" name="Oval 1091">
                <a:extLst>
                  <a:ext uri="{FF2B5EF4-FFF2-40B4-BE49-F238E27FC236}">
                    <a16:creationId xmlns:a16="http://schemas.microsoft.com/office/drawing/2014/main" id="{58A0A6F3-98F0-444C-B2EA-994A007E49E3}"/>
                  </a:ext>
                </a:extLst>
              </p:cNvPr>
              <p:cNvSpPr>
                <a:spLocks noChangeArrowheads="1"/>
              </p:cNvSpPr>
              <p:nvPr/>
            </p:nvSpPr>
            <p:spPr bwMode="auto">
              <a:xfrm rot="16200000">
                <a:off x="8100993" y="526204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1" name="Oval 1092">
                <a:extLst>
                  <a:ext uri="{FF2B5EF4-FFF2-40B4-BE49-F238E27FC236}">
                    <a16:creationId xmlns:a16="http://schemas.microsoft.com/office/drawing/2014/main" id="{202103AA-D266-4860-BCFB-2097DB5A527F}"/>
                  </a:ext>
                </a:extLst>
              </p:cNvPr>
              <p:cNvSpPr>
                <a:spLocks noChangeArrowheads="1"/>
              </p:cNvSpPr>
              <p:nvPr/>
            </p:nvSpPr>
            <p:spPr bwMode="auto">
              <a:xfrm rot="16200000">
                <a:off x="8370182" y="5531237"/>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2" name="Freeform 1093">
                <a:extLst>
                  <a:ext uri="{FF2B5EF4-FFF2-40B4-BE49-F238E27FC236}">
                    <a16:creationId xmlns:a16="http://schemas.microsoft.com/office/drawing/2014/main" id="{B3E96DA6-F35C-40B9-9324-FAE5679A34E2}"/>
                  </a:ext>
                </a:extLst>
              </p:cNvPr>
              <p:cNvSpPr>
                <a:spLocks/>
              </p:cNvSpPr>
              <p:nvPr/>
            </p:nvSpPr>
            <p:spPr bwMode="auto">
              <a:xfrm rot="16200000">
                <a:off x="8010490" y="5171545"/>
                <a:ext cx="92824" cy="88183"/>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3" name="Freeform 1094">
                <a:extLst>
                  <a:ext uri="{FF2B5EF4-FFF2-40B4-BE49-F238E27FC236}">
                    <a16:creationId xmlns:a16="http://schemas.microsoft.com/office/drawing/2014/main" id="{190AFB34-BBBF-48F6-8D38-AA93094F4DA8}"/>
                  </a:ext>
                </a:extLst>
              </p:cNvPr>
              <p:cNvSpPr>
                <a:spLocks/>
              </p:cNvSpPr>
              <p:nvPr/>
            </p:nvSpPr>
            <p:spPr bwMode="auto">
              <a:xfrm rot="16200000">
                <a:off x="8438640" y="5479023"/>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4" name="Freeform 1095">
                <a:extLst>
                  <a:ext uri="{FF2B5EF4-FFF2-40B4-BE49-F238E27FC236}">
                    <a16:creationId xmlns:a16="http://schemas.microsoft.com/office/drawing/2014/main" id="{3C1B62C1-4608-43ED-BD4B-1541C0AD0609}"/>
                  </a:ext>
                </a:extLst>
              </p:cNvPr>
              <p:cNvSpPr>
                <a:spLocks/>
              </p:cNvSpPr>
              <p:nvPr/>
            </p:nvSpPr>
            <p:spPr bwMode="auto">
              <a:xfrm rot="16200000">
                <a:off x="8438640" y="5302658"/>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5" name="Oval 1096">
                <a:extLst>
                  <a:ext uri="{FF2B5EF4-FFF2-40B4-BE49-F238E27FC236}">
                    <a16:creationId xmlns:a16="http://schemas.microsoft.com/office/drawing/2014/main" id="{830EA895-263C-42D0-B123-12A0A8F7A3EF}"/>
                  </a:ext>
                </a:extLst>
              </p:cNvPr>
              <p:cNvSpPr>
                <a:spLocks noChangeArrowheads="1"/>
              </p:cNvSpPr>
              <p:nvPr/>
            </p:nvSpPr>
            <p:spPr bwMode="auto">
              <a:xfrm rot="16200000">
                <a:off x="6567081" y="5712243"/>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6" name="Freeform 1097">
                <a:extLst>
                  <a:ext uri="{FF2B5EF4-FFF2-40B4-BE49-F238E27FC236}">
                    <a16:creationId xmlns:a16="http://schemas.microsoft.com/office/drawing/2014/main" id="{DAE6E5A5-81F5-48D3-92E6-E1EC174ADF72}"/>
                  </a:ext>
                </a:extLst>
              </p:cNvPr>
              <p:cNvSpPr>
                <a:spLocks/>
              </p:cNvSpPr>
              <p:nvPr/>
            </p:nvSpPr>
            <p:spPr bwMode="auto">
              <a:xfrm rot="16200000">
                <a:off x="6425525" y="5751693"/>
                <a:ext cx="37129" cy="60335"/>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8"/>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7" name="Oval 1098">
                <a:extLst>
                  <a:ext uri="{FF2B5EF4-FFF2-40B4-BE49-F238E27FC236}">
                    <a16:creationId xmlns:a16="http://schemas.microsoft.com/office/drawing/2014/main" id="{D3ED43D8-A9F1-497A-AF28-B72848BF6932}"/>
                  </a:ext>
                </a:extLst>
              </p:cNvPr>
              <p:cNvSpPr>
                <a:spLocks noChangeArrowheads="1"/>
              </p:cNvSpPr>
              <p:nvPr/>
            </p:nvSpPr>
            <p:spPr bwMode="auto">
              <a:xfrm rot="16200000">
                <a:off x="6477738" y="5803907"/>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8" name="Freeform 1099">
                <a:extLst>
                  <a:ext uri="{FF2B5EF4-FFF2-40B4-BE49-F238E27FC236}">
                    <a16:creationId xmlns:a16="http://schemas.microsoft.com/office/drawing/2014/main" id="{1B4EF145-B442-43F6-8295-90839F07A9EB}"/>
                  </a:ext>
                </a:extLst>
              </p:cNvPr>
              <p:cNvSpPr>
                <a:spLocks/>
              </p:cNvSpPr>
              <p:nvPr/>
            </p:nvSpPr>
            <p:spPr bwMode="auto">
              <a:xfrm rot="16200000">
                <a:off x="6303694" y="5810868"/>
                <a:ext cx="76580" cy="88183"/>
              </a:xfrm>
              <a:custGeom>
                <a:avLst/>
                <a:gdLst>
                  <a:gd name="T0" fmla="*/ 8 w 14"/>
                  <a:gd name="T1" fmla="*/ 16 h 16"/>
                  <a:gd name="T2" fmla="*/ 14 w 14"/>
                  <a:gd name="T3" fmla="*/ 14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4"/>
                    </a:cubicBezTo>
                    <a:cubicBezTo>
                      <a:pt x="6" y="0"/>
                      <a:pt x="6" y="0"/>
                      <a:pt x="6" y="0"/>
                    </a:cubicBezTo>
                    <a:cubicBezTo>
                      <a:pt x="3" y="1"/>
                      <a:pt x="0" y="4"/>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9" name="Freeform 1100">
                <a:extLst>
                  <a:ext uri="{FF2B5EF4-FFF2-40B4-BE49-F238E27FC236}">
                    <a16:creationId xmlns:a16="http://schemas.microsoft.com/office/drawing/2014/main" id="{FB2B8FD8-35C2-4253-9E93-4F9EB7B0929A}"/>
                  </a:ext>
                </a:extLst>
              </p:cNvPr>
              <p:cNvSpPr>
                <a:spLocks/>
              </p:cNvSpPr>
              <p:nvPr/>
            </p:nvSpPr>
            <p:spPr bwMode="auto">
              <a:xfrm rot="16200000">
                <a:off x="6567081" y="5893249"/>
                <a:ext cx="88183" cy="88183"/>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0" name="Freeform 1101">
                <a:extLst>
                  <a:ext uri="{FF2B5EF4-FFF2-40B4-BE49-F238E27FC236}">
                    <a16:creationId xmlns:a16="http://schemas.microsoft.com/office/drawing/2014/main" id="{D73B4E96-B34E-468A-9EED-5FBBC22EE8DA}"/>
                  </a:ext>
                </a:extLst>
              </p:cNvPr>
              <p:cNvSpPr>
                <a:spLocks/>
              </p:cNvSpPr>
              <p:nvPr/>
            </p:nvSpPr>
            <p:spPr bwMode="auto">
              <a:xfrm rot="16200000">
                <a:off x="6389556" y="5889769"/>
                <a:ext cx="88183" cy="95144"/>
              </a:xfrm>
              <a:custGeom>
                <a:avLst/>
                <a:gdLst>
                  <a:gd name="T0" fmla="*/ 14 w 16"/>
                  <a:gd name="T1" fmla="*/ 3 h 17"/>
                  <a:gd name="T2" fmla="*/ 8 w 16"/>
                  <a:gd name="T3" fmla="*/ 0 h 17"/>
                  <a:gd name="T4" fmla="*/ 0 w 16"/>
                  <a:gd name="T5" fmla="*/ 8 h 17"/>
                  <a:gd name="T6" fmla="*/ 8 w 16"/>
                  <a:gd name="T7" fmla="*/ 17 h 17"/>
                  <a:gd name="T8" fmla="*/ 14 w 16"/>
                  <a:gd name="T9" fmla="*/ 14 h 17"/>
                  <a:gd name="T10" fmla="*/ 16 w 16"/>
                  <a:gd name="T11" fmla="*/ 8 h 17"/>
                  <a:gd name="T12" fmla="*/ 14 w 16"/>
                  <a:gd name="T13" fmla="*/ 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14" y="3"/>
                    </a:moveTo>
                    <a:cubicBezTo>
                      <a:pt x="12" y="1"/>
                      <a:pt x="10" y="0"/>
                      <a:pt x="8" y="0"/>
                    </a:cubicBez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1" name="Freeform 1102">
                <a:extLst>
                  <a:ext uri="{FF2B5EF4-FFF2-40B4-BE49-F238E27FC236}">
                    <a16:creationId xmlns:a16="http://schemas.microsoft.com/office/drawing/2014/main" id="{0FF6A175-7F36-4FC2-A31A-1F7141C4A12D}"/>
                  </a:ext>
                </a:extLst>
              </p:cNvPr>
              <p:cNvSpPr>
                <a:spLocks/>
              </p:cNvSpPr>
              <p:nvPr/>
            </p:nvSpPr>
            <p:spPr bwMode="auto">
              <a:xfrm rot="16200000">
                <a:off x="6927933" y="5534718"/>
                <a:ext cx="92824" cy="85862"/>
              </a:xfrm>
              <a:custGeom>
                <a:avLst/>
                <a:gdLst>
                  <a:gd name="T0" fmla="*/ 3 w 17"/>
                  <a:gd name="T1" fmla="*/ 2 h 16"/>
                  <a:gd name="T2" fmla="*/ 0 w 17"/>
                  <a:gd name="T3" fmla="*/ 8 h 16"/>
                  <a:gd name="T4" fmla="*/ 3 w 17"/>
                  <a:gd name="T5" fmla="*/ 14 h 16"/>
                  <a:gd name="T6" fmla="*/ 9 w 17"/>
                  <a:gd name="T7" fmla="*/ 16 h 16"/>
                  <a:gd name="T8" fmla="*/ 15 w 17"/>
                  <a:gd name="T9" fmla="*/ 14 h 16"/>
                  <a:gd name="T10" fmla="*/ 17 w 17"/>
                  <a:gd name="T11" fmla="*/ 8 h 16"/>
                  <a:gd name="T12" fmla="*/ 15 w 17"/>
                  <a:gd name="T13" fmla="*/ 2 h 16"/>
                  <a:gd name="T14" fmla="*/ 9 w 17"/>
                  <a:gd name="T15" fmla="*/ 0 h 16"/>
                  <a:gd name="T16" fmla="*/ 3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2"/>
                    </a:moveTo>
                    <a:cubicBezTo>
                      <a:pt x="1" y="3"/>
                      <a:pt x="0" y="6"/>
                      <a:pt x="0" y="8"/>
                    </a:cubicBezTo>
                    <a:cubicBezTo>
                      <a:pt x="0" y="10"/>
                      <a:pt x="1" y="12"/>
                      <a:pt x="3" y="14"/>
                    </a:cubicBezTo>
                    <a:cubicBezTo>
                      <a:pt x="4" y="15"/>
                      <a:pt x="6" y="16"/>
                      <a:pt x="9" y="16"/>
                    </a:cubicBezTo>
                    <a:cubicBezTo>
                      <a:pt x="11" y="16"/>
                      <a:pt x="13" y="15"/>
                      <a:pt x="15" y="14"/>
                    </a:cubicBezTo>
                    <a:cubicBezTo>
                      <a:pt x="16" y="12"/>
                      <a:pt x="17" y="10"/>
                      <a:pt x="17" y="8"/>
                    </a:cubicBezTo>
                    <a:cubicBezTo>
                      <a:pt x="17" y="6"/>
                      <a:pt x="16" y="3"/>
                      <a:pt x="15" y="2"/>
                    </a:cubicBezTo>
                    <a:cubicBezTo>
                      <a:pt x="13" y="1"/>
                      <a:pt x="11" y="0"/>
                      <a:pt x="9" y="0"/>
                    </a:cubicBezTo>
                    <a:cubicBezTo>
                      <a:pt x="6" y="0"/>
                      <a:pt x="4" y="1"/>
                      <a:pt x="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2" name="Freeform 1103">
                <a:extLst>
                  <a:ext uri="{FF2B5EF4-FFF2-40B4-BE49-F238E27FC236}">
                    <a16:creationId xmlns:a16="http://schemas.microsoft.com/office/drawing/2014/main" id="{ED653444-0789-4BBD-9F33-13CD0696669F}"/>
                  </a:ext>
                </a:extLst>
              </p:cNvPr>
              <p:cNvSpPr>
                <a:spLocks/>
              </p:cNvSpPr>
              <p:nvPr/>
            </p:nvSpPr>
            <p:spPr bwMode="auto">
              <a:xfrm rot="16200000">
                <a:off x="6930254" y="5713403"/>
                <a:ext cx="88183" cy="85862"/>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3" name="Freeform 1104">
                <a:extLst>
                  <a:ext uri="{FF2B5EF4-FFF2-40B4-BE49-F238E27FC236}">
                    <a16:creationId xmlns:a16="http://schemas.microsoft.com/office/drawing/2014/main" id="{17D5223F-BD26-4A4A-A860-D52F2E55C7C1}"/>
                  </a:ext>
                </a:extLst>
              </p:cNvPr>
              <p:cNvSpPr>
                <a:spLocks/>
              </p:cNvSpPr>
              <p:nvPr/>
            </p:nvSpPr>
            <p:spPr bwMode="auto">
              <a:xfrm rot="16200000">
                <a:off x="6760851" y="5548641"/>
                <a:ext cx="69618" cy="81221"/>
              </a:xfrm>
              <a:custGeom>
                <a:avLst/>
                <a:gdLst>
                  <a:gd name="T0" fmla="*/ 9 w 13"/>
                  <a:gd name="T1" fmla="*/ 15 h 15"/>
                  <a:gd name="T2" fmla="*/ 13 w 13"/>
                  <a:gd name="T3" fmla="*/ 14 h 15"/>
                  <a:gd name="T4" fmla="*/ 9 w 13"/>
                  <a:gd name="T5" fmla="*/ 7 h 15"/>
                  <a:gd name="T6" fmla="*/ 4 w 13"/>
                  <a:gd name="T7" fmla="*/ 0 h 15"/>
                  <a:gd name="T8" fmla="*/ 0 w 13"/>
                  <a:gd name="T9" fmla="*/ 7 h 15"/>
                  <a:gd name="T10" fmla="*/ 9 w 13"/>
                  <a:gd name="T11" fmla="*/ 15 h 15"/>
                </a:gdLst>
                <a:ahLst/>
                <a:cxnLst>
                  <a:cxn ang="0">
                    <a:pos x="T0" y="T1"/>
                  </a:cxn>
                  <a:cxn ang="0">
                    <a:pos x="T2" y="T3"/>
                  </a:cxn>
                  <a:cxn ang="0">
                    <a:pos x="T4" y="T5"/>
                  </a:cxn>
                  <a:cxn ang="0">
                    <a:pos x="T6" y="T7"/>
                  </a:cxn>
                  <a:cxn ang="0">
                    <a:pos x="T8" y="T9"/>
                  </a:cxn>
                  <a:cxn ang="0">
                    <a:pos x="T10" y="T11"/>
                  </a:cxn>
                </a:cxnLst>
                <a:rect l="0" t="0" r="r" b="b"/>
                <a:pathLst>
                  <a:path w="13" h="15">
                    <a:moveTo>
                      <a:pt x="9" y="15"/>
                    </a:moveTo>
                    <a:cubicBezTo>
                      <a:pt x="10" y="15"/>
                      <a:pt x="11" y="15"/>
                      <a:pt x="13" y="14"/>
                    </a:cubicBezTo>
                    <a:cubicBezTo>
                      <a:pt x="9" y="7"/>
                      <a:pt x="9" y="7"/>
                      <a:pt x="9" y="7"/>
                    </a:cubicBezTo>
                    <a:cubicBezTo>
                      <a:pt x="4" y="0"/>
                      <a:pt x="4" y="0"/>
                      <a:pt x="4" y="0"/>
                    </a:cubicBezTo>
                    <a:cubicBezTo>
                      <a:pt x="2" y="1"/>
                      <a:pt x="0" y="4"/>
                      <a:pt x="0" y="7"/>
                    </a:cubicBezTo>
                    <a:cubicBezTo>
                      <a:pt x="0" y="11"/>
                      <a:pt x="4" y="15"/>
                      <a:pt x="9"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4" name="Oval 1105">
                <a:extLst>
                  <a:ext uri="{FF2B5EF4-FFF2-40B4-BE49-F238E27FC236}">
                    <a16:creationId xmlns:a16="http://schemas.microsoft.com/office/drawing/2014/main" id="{0295C607-9BDB-43BB-B7FA-77C4BE3A9F6A}"/>
                  </a:ext>
                </a:extLst>
              </p:cNvPr>
              <p:cNvSpPr>
                <a:spLocks noChangeArrowheads="1"/>
              </p:cNvSpPr>
              <p:nvPr/>
            </p:nvSpPr>
            <p:spPr bwMode="auto">
              <a:xfrm rot="16200000">
                <a:off x="6749248" y="5713403"/>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5" name="Oval 1106">
                <a:extLst>
                  <a:ext uri="{FF2B5EF4-FFF2-40B4-BE49-F238E27FC236}">
                    <a16:creationId xmlns:a16="http://schemas.microsoft.com/office/drawing/2014/main" id="{335575CE-56BF-4B10-8C92-96F51BABB57B}"/>
                  </a:ext>
                </a:extLst>
              </p:cNvPr>
              <p:cNvSpPr>
                <a:spLocks noChangeArrowheads="1"/>
              </p:cNvSpPr>
              <p:nvPr/>
            </p:nvSpPr>
            <p:spPr bwMode="auto">
              <a:xfrm rot="16200000">
                <a:off x="6837430" y="5799265"/>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6" name="Oval 1107">
                <a:extLst>
                  <a:ext uri="{FF2B5EF4-FFF2-40B4-BE49-F238E27FC236}">
                    <a16:creationId xmlns:a16="http://schemas.microsoft.com/office/drawing/2014/main" id="{DEDE7913-52EC-434E-B294-2432DD9A04DB}"/>
                  </a:ext>
                </a:extLst>
              </p:cNvPr>
              <p:cNvSpPr>
                <a:spLocks noChangeArrowheads="1"/>
              </p:cNvSpPr>
              <p:nvPr/>
            </p:nvSpPr>
            <p:spPr bwMode="auto">
              <a:xfrm rot="16200000">
                <a:off x="6839751" y="5620580"/>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7" name="Oval 1108">
                <a:extLst>
                  <a:ext uri="{FF2B5EF4-FFF2-40B4-BE49-F238E27FC236}">
                    <a16:creationId xmlns:a16="http://schemas.microsoft.com/office/drawing/2014/main" id="{C4F49AD0-B97F-4190-BB5A-F14944E67208}"/>
                  </a:ext>
                </a:extLst>
              </p:cNvPr>
              <p:cNvSpPr>
                <a:spLocks noChangeArrowheads="1"/>
              </p:cNvSpPr>
              <p:nvPr/>
            </p:nvSpPr>
            <p:spPr bwMode="auto">
              <a:xfrm rot="16200000">
                <a:off x="6656424" y="5799265"/>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8" name="Freeform 1109">
                <a:extLst>
                  <a:ext uri="{FF2B5EF4-FFF2-40B4-BE49-F238E27FC236}">
                    <a16:creationId xmlns:a16="http://schemas.microsoft.com/office/drawing/2014/main" id="{8AB6E3FC-9CFE-4A6B-B4A8-3B35E1A180CC}"/>
                  </a:ext>
                </a:extLst>
              </p:cNvPr>
              <p:cNvSpPr>
                <a:spLocks/>
              </p:cNvSpPr>
              <p:nvPr/>
            </p:nvSpPr>
            <p:spPr bwMode="auto">
              <a:xfrm rot="16200000">
                <a:off x="6658744" y="5620580"/>
                <a:ext cx="88183" cy="95144"/>
              </a:xfrm>
              <a:custGeom>
                <a:avLst/>
                <a:gdLst>
                  <a:gd name="T0" fmla="*/ 8 w 16"/>
                  <a:gd name="T1" fmla="*/ 17 h 17"/>
                  <a:gd name="T2" fmla="*/ 16 w 16"/>
                  <a:gd name="T3" fmla="*/ 11 h 17"/>
                  <a:gd name="T4" fmla="*/ 11 w 16"/>
                  <a:gd name="T5" fmla="*/ 1 h 17"/>
                  <a:gd name="T6" fmla="*/ 8 w 16"/>
                  <a:gd name="T7" fmla="*/ 0 h 17"/>
                  <a:gd name="T8" fmla="*/ 0 w 16"/>
                  <a:gd name="T9" fmla="*/ 9 h 17"/>
                  <a:gd name="T10" fmla="*/ 8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8" y="17"/>
                    </a:moveTo>
                    <a:cubicBezTo>
                      <a:pt x="12" y="17"/>
                      <a:pt x="15" y="14"/>
                      <a:pt x="16" y="11"/>
                    </a:cubicBezTo>
                    <a:cubicBezTo>
                      <a:pt x="11" y="1"/>
                      <a:pt x="11" y="1"/>
                      <a:pt x="11" y="1"/>
                    </a:cubicBezTo>
                    <a:cubicBezTo>
                      <a:pt x="10" y="0"/>
                      <a:pt x="9"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9" name="Freeform 1110">
                <a:extLst>
                  <a:ext uri="{FF2B5EF4-FFF2-40B4-BE49-F238E27FC236}">
                    <a16:creationId xmlns:a16="http://schemas.microsoft.com/office/drawing/2014/main" id="{2AEF029B-216D-4DF2-9F79-7CD2EE28E28C}"/>
                  </a:ext>
                </a:extLst>
              </p:cNvPr>
              <p:cNvSpPr>
                <a:spLocks/>
              </p:cNvSpPr>
              <p:nvPr/>
            </p:nvSpPr>
            <p:spPr bwMode="auto">
              <a:xfrm rot="16200000">
                <a:off x="6930254" y="5894410"/>
                <a:ext cx="88183" cy="85862"/>
              </a:xfrm>
              <a:custGeom>
                <a:avLst/>
                <a:gdLst>
                  <a:gd name="T0" fmla="*/ 14 w 16"/>
                  <a:gd name="T1" fmla="*/ 2 h 16"/>
                  <a:gd name="T2" fmla="*/ 8 w 16"/>
                  <a:gd name="T3" fmla="*/ 0 h 16"/>
                  <a:gd name="T4" fmla="*/ 2 w 16"/>
                  <a:gd name="T5" fmla="*/ 2 h 16"/>
                  <a:gd name="T6" fmla="*/ 0 w 16"/>
                  <a:gd name="T7" fmla="*/ 8 h 16"/>
                  <a:gd name="T8" fmla="*/ 2 w 16"/>
                  <a:gd name="T9" fmla="*/ 14 h 16"/>
                  <a:gd name="T10" fmla="*/ 8 w 16"/>
                  <a:gd name="T11" fmla="*/ 16 h 16"/>
                  <a:gd name="T12" fmla="*/ 14 w 16"/>
                  <a:gd name="T13" fmla="*/ 14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1"/>
                      <a:pt x="10" y="0"/>
                      <a:pt x="8" y="0"/>
                    </a:cubicBez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0" name="Freeform 1111">
                <a:extLst>
                  <a:ext uri="{FF2B5EF4-FFF2-40B4-BE49-F238E27FC236}">
                    <a16:creationId xmlns:a16="http://schemas.microsoft.com/office/drawing/2014/main" id="{C1E90977-D06E-45AB-927B-5D2EFB8308A5}"/>
                  </a:ext>
                </a:extLst>
              </p:cNvPr>
              <p:cNvSpPr>
                <a:spLocks/>
              </p:cNvSpPr>
              <p:nvPr/>
            </p:nvSpPr>
            <p:spPr bwMode="auto">
              <a:xfrm rot="16200000">
                <a:off x="6749248" y="5894410"/>
                <a:ext cx="88183" cy="85862"/>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3"/>
                      <a:pt x="0" y="8"/>
                    </a:cubicBezTo>
                    <a:cubicBezTo>
                      <a:pt x="0" y="12"/>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1" name="Oval 1112">
                <a:extLst>
                  <a:ext uri="{FF2B5EF4-FFF2-40B4-BE49-F238E27FC236}">
                    <a16:creationId xmlns:a16="http://schemas.microsoft.com/office/drawing/2014/main" id="{C134ACEE-4956-44E2-A7BE-1298E8EEB665}"/>
                  </a:ext>
                </a:extLst>
              </p:cNvPr>
              <p:cNvSpPr>
                <a:spLocks noChangeArrowheads="1"/>
              </p:cNvSpPr>
              <p:nvPr/>
            </p:nvSpPr>
            <p:spPr bwMode="auto">
              <a:xfrm rot="16200000">
                <a:off x="7289946" y="5708762"/>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2" name="Oval 1113">
                <a:extLst>
                  <a:ext uri="{FF2B5EF4-FFF2-40B4-BE49-F238E27FC236}">
                    <a16:creationId xmlns:a16="http://schemas.microsoft.com/office/drawing/2014/main" id="{EC1A41C6-E3F5-4205-B9A6-F72C38D538F7}"/>
                  </a:ext>
                </a:extLst>
              </p:cNvPr>
              <p:cNvSpPr>
                <a:spLocks noChangeArrowheads="1"/>
              </p:cNvSpPr>
              <p:nvPr/>
            </p:nvSpPr>
            <p:spPr bwMode="auto">
              <a:xfrm rot="16200000">
                <a:off x="7108940" y="5708762"/>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3" name="Oval 1114">
                <a:extLst>
                  <a:ext uri="{FF2B5EF4-FFF2-40B4-BE49-F238E27FC236}">
                    <a16:creationId xmlns:a16="http://schemas.microsoft.com/office/drawing/2014/main" id="{A9709B0C-685E-4FA2-96AE-05B40052C76D}"/>
                  </a:ext>
                </a:extLst>
              </p:cNvPr>
              <p:cNvSpPr>
                <a:spLocks noChangeArrowheads="1"/>
              </p:cNvSpPr>
              <p:nvPr/>
            </p:nvSpPr>
            <p:spPr bwMode="auto">
              <a:xfrm rot="16200000">
                <a:off x="7197122" y="5803907"/>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4" name="Oval 1115">
                <a:extLst>
                  <a:ext uri="{FF2B5EF4-FFF2-40B4-BE49-F238E27FC236}">
                    <a16:creationId xmlns:a16="http://schemas.microsoft.com/office/drawing/2014/main" id="{E5749D6B-7F16-4E8B-85FD-BB4927001C13}"/>
                  </a:ext>
                </a:extLst>
              </p:cNvPr>
              <p:cNvSpPr>
                <a:spLocks noChangeArrowheads="1"/>
              </p:cNvSpPr>
              <p:nvPr/>
            </p:nvSpPr>
            <p:spPr bwMode="auto">
              <a:xfrm rot="16200000">
                <a:off x="7199443" y="5625221"/>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5" name="Oval 1116">
                <a:extLst>
                  <a:ext uri="{FF2B5EF4-FFF2-40B4-BE49-F238E27FC236}">
                    <a16:creationId xmlns:a16="http://schemas.microsoft.com/office/drawing/2014/main" id="{837575A4-1FDC-43AC-890F-761B221873CC}"/>
                  </a:ext>
                </a:extLst>
              </p:cNvPr>
              <p:cNvSpPr>
                <a:spLocks noChangeArrowheads="1"/>
              </p:cNvSpPr>
              <p:nvPr/>
            </p:nvSpPr>
            <p:spPr bwMode="auto">
              <a:xfrm rot="16200000">
                <a:off x="7014956"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6" name="Oval 1117">
                <a:extLst>
                  <a:ext uri="{FF2B5EF4-FFF2-40B4-BE49-F238E27FC236}">
                    <a16:creationId xmlns:a16="http://schemas.microsoft.com/office/drawing/2014/main" id="{5F6B9143-5A45-4946-9C6B-B6F77547E5CF}"/>
                  </a:ext>
                </a:extLst>
              </p:cNvPr>
              <p:cNvSpPr>
                <a:spLocks noChangeArrowheads="1"/>
              </p:cNvSpPr>
              <p:nvPr/>
            </p:nvSpPr>
            <p:spPr bwMode="auto">
              <a:xfrm rot="16200000">
                <a:off x="7017276"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7" name="Freeform 1118">
                <a:extLst>
                  <a:ext uri="{FF2B5EF4-FFF2-40B4-BE49-F238E27FC236}">
                    <a16:creationId xmlns:a16="http://schemas.microsoft.com/office/drawing/2014/main" id="{8892A94E-92E4-454F-8151-027C8C17BD54}"/>
                  </a:ext>
                </a:extLst>
              </p:cNvPr>
              <p:cNvSpPr>
                <a:spLocks/>
              </p:cNvSpPr>
              <p:nvPr/>
            </p:nvSpPr>
            <p:spPr bwMode="auto">
              <a:xfrm rot="16200000">
                <a:off x="7108940" y="5889769"/>
                <a:ext cx="88183" cy="95144"/>
              </a:xfrm>
              <a:custGeom>
                <a:avLst/>
                <a:gdLst>
                  <a:gd name="T0" fmla="*/ 8 w 16"/>
                  <a:gd name="T1" fmla="*/ 0 h 17"/>
                  <a:gd name="T2" fmla="*/ 0 w 16"/>
                  <a:gd name="T3" fmla="*/ 9 h 17"/>
                  <a:gd name="T4" fmla="*/ 8 w 16"/>
                  <a:gd name="T5" fmla="*/ 17 h 17"/>
                  <a:gd name="T6" fmla="*/ 14 w 16"/>
                  <a:gd name="T7" fmla="*/ 14 h 17"/>
                  <a:gd name="T8" fmla="*/ 16 w 16"/>
                  <a:gd name="T9" fmla="*/ 9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9"/>
                    </a:cubicBezTo>
                    <a:cubicBezTo>
                      <a:pt x="0" y="13"/>
                      <a:pt x="4" y="17"/>
                      <a:pt x="8" y="17"/>
                    </a:cubicBezTo>
                    <a:cubicBezTo>
                      <a:pt x="10" y="17"/>
                      <a:pt x="12" y="16"/>
                      <a:pt x="14" y="14"/>
                    </a:cubicBezTo>
                    <a:cubicBezTo>
                      <a:pt x="15" y="13"/>
                      <a:pt x="16" y="11"/>
                      <a:pt x="16" y="9"/>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8" name="Oval 1119">
                <a:extLst>
                  <a:ext uri="{FF2B5EF4-FFF2-40B4-BE49-F238E27FC236}">
                    <a16:creationId xmlns:a16="http://schemas.microsoft.com/office/drawing/2014/main" id="{0EBB51B8-5842-436D-8BB2-A0663D4F0B1F}"/>
                  </a:ext>
                </a:extLst>
              </p:cNvPr>
              <p:cNvSpPr>
                <a:spLocks noChangeArrowheads="1"/>
              </p:cNvSpPr>
              <p:nvPr/>
            </p:nvSpPr>
            <p:spPr bwMode="auto">
              <a:xfrm rot="16200000">
                <a:off x="7468632" y="5713403"/>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9" name="Oval 1120">
                <a:extLst>
                  <a:ext uri="{FF2B5EF4-FFF2-40B4-BE49-F238E27FC236}">
                    <a16:creationId xmlns:a16="http://schemas.microsoft.com/office/drawing/2014/main" id="{6638362C-4FCF-4CDF-BE93-FDEAC2BD89E4}"/>
                  </a:ext>
                </a:extLst>
              </p:cNvPr>
              <p:cNvSpPr>
                <a:spLocks noChangeArrowheads="1"/>
              </p:cNvSpPr>
              <p:nvPr/>
            </p:nvSpPr>
            <p:spPr bwMode="auto">
              <a:xfrm rot="16200000">
                <a:off x="7556814" y="5799265"/>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0" name="Oval 1121">
                <a:extLst>
                  <a:ext uri="{FF2B5EF4-FFF2-40B4-BE49-F238E27FC236}">
                    <a16:creationId xmlns:a16="http://schemas.microsoft.com/office/drawing/2014/main" id="{8E31602A-6105-4D0E-9AAE-3340D9603307}"/>
                  </a:ext>
                </a:extLst>
              </p:cNvPr>
              <p:cNvSpPr>
                <a:spLocks noChangeArrowheads="1"/>
              </p:cNvSpPr>
              <p:nvPr/>
            </p:nvSpPr>
            <p:spPr bwMode="auto">
              <a:xfrm rot="16200000">
                <a:off x="7559135" y="5620580"/>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1" name="Oval 1122">
                <a:extLst>
                  <a:ext uri="{FF2B5EF4-FFF2-40B4-BE49-F238E27FC236}">
                    <a16:creationId xmlns:a16="http://schemas.microsoft.com/office/drawing/2014/main" id="{1BE39903-D7E2-44D2-892C-1DE8F17F08B8}"/>
                  </a:ext>
                </a:extLst>
              </p:cNvPr>
              <p:cNvSpPr>
                <a:spLocks noChangeArrowheads="1"/>
              </p:cNvSpPr>
              <p:nvPr/>
            </p:nvSpPr>
            <p:spPr bwMode="auto">
              <a:xfrm rot="16200000">
                <a:off x="7379289"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2" name="Oval 1123">
                <a:extLst>
                  <a:ext uri="{FF2B5EF4-FFF2-40B4-BE49-F238E27FC236}">
                    <a16:creationId xmlns:a16="http://schemas.microsoft.com/office/drawing/2014/main" id="{E51079D8-6602-4270-8D51-AC764321595A}"/>
                  </a:ext>
                </a:extLst>
              </p:cNvPr>
              <p:cNvSpPr>
                <a:spLocks noChangeArrowheads="1"/>
              </p:cNvSpPr>
              <p:nvPr/>
            </p:nvSpPr>
            <p:spPr bwMode="auto">
              <a:xfrm rot="16200000">
                <a:off x="7381609"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3" name="Freeform 1124">
                <a:extLst>
                  <a:ext uri="{FF2B5EF4-FFF2-40B4-BE49-F238E27FC236}">
                    <a16:creationId xmlns:a16="http://schemas.microsoft.com/office/drawing/2014/main" id="{84F02290-6C06-47D2-BB18-D4E921A30163}"/>
                  </a:ext>
                </a:extLst>
              </p:cNvPr>
              <p:cNvSpPr>
                <a:spLocks/>
              </p:cNvSpPr>
              <p:nvPr/>
            </p:nvSpPr>
            <p:spPr bwMode="auto">
              <a:xfrm rot="16200000">
                <a:off x="7650798" y="5893249"/>
                <a:ext cx="88183" cy="88183"/>
              </a:xfrm>
              <a:custGeom>
                <a:avLst/>
                <a:gdLst>
                  <a:gd name="T0" fmla="*/ 14 w 16"/>
                  <a:gd name="T1" fmla="*/ 2 h 16"/>
                  <a:gd name="T2" fmla="*/ 8 w 16"/>
                  <a:gd name="T3" fmla="*/ 0 h 16"/>
                  <a:gd name="T4" fmla="*/ 0 w 16"/>
                  <a:gd name="T5" fmla="*/ 8 h 16"/>
                  <a:gd name="T6" fmla="*/ 8 w 16"/>
                  <a:gd name="T7" fmla="*/ 16 h 16"/>
                  <a:gd name="T8" fmla="*/ 14 w 16"/>
                  <a:gd name="T9" fmla="*/ 14 h 16"/>
                  <a:gd name="T10" fmla="*/ 16 w 16"/>
                  <a:gd name="T11" fmla="*/ 8 h 16"/>
                  <a:gd name="T12" fmla="*/ 14 w 16"/>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4" y="2"/>
                    </a:moveTo>
                    <a:cubicBezTo>
                      <a:pt x="12" y="1"/>
                      <a:pt x="10" y="0"/>
                      <a:pt x="8" y="0"/>
                    </a:cubicBez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4" name="Freeform 1125">
                <a:extLst>
                  <a:ext uri="{FF2B5EF4-FFF2-40B4-BE49-F238E27FC236}">
                    <a16:creationId xmlns:a16="http://schemas.microsoft.com/office/drawing/2014/main" id="{DED3957F-E121-472F-ACB9-F09097F1261C}"/>
                  </a:ext>
                </a:extLst>
              </p:cNvPr>
              <p:cNvSpPr>
                <a:spLocks/>
              </p:cNvSpPr>
              <p:nvPr/>
            </p:nvSpPr>
            <p:spPr bwMode="auto">
              <a:xfrm rot="16200000">
                <a:off x="8012811" y="5712243"/>
                <a:ext cx="88183" cy="88183"/>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2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2"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5" name="Oval 1126">
                <a:extLst>
                  <a:ext uri="{FF2B5EF4-FFF2-40B4-BE49-F238E27FC236}">
                    <a16:creationId xmlns:a16="http://schemas.microsoft.com/office/drawing/2014/main" id="{560FB45C-572C-4F12-8C3C-D040A86C5C5C}"/>
                  </a:ext>
                </a:extLst>
              </p:cNvPr>
              <p:cNvSpPr>
                <a:spLocks noChangeArrowheads="1"/>
              </p:cNvSpPr>
              <p:nvPr/>
            </p:nvSpPr>
            <p:spPr bwMode="auto">
              <a:xfrm rot="16200000">
                <a:off x="7829484" y="553355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6" name="Oval 1127">
                <a:extLst>
                  <a:ext uri="{FF2B5EF4-FFF2-40B4-BE49-F238E27FC236}">
                    <a16:creationId xmlns:a16="http://schemas.microsoft.com/office/drawing/2014/main" id="{DEA3F860-3250-4AC4-B159-713E9A50D159}"/>
                  </a:ext>
                </a:extLst>
              </p:cNvPr>
              <p:cNvSpPr>
                <a:spLocks noChangeArrowheads="1"/>
              </p:cNvSpPr>
              <p:nvPr/>
            </p:nvSpPr>
            <p:spPr bwMode="auto">
              <a:xfrm rot="16200000">
                <a:off x="7831805" y="5712243"/>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7" name="Oval 1128">
                <a:extLst>
                  <a:ext uri="{FF2B5EF4-FFF2-40B4-BE49-F238E27FC236}">
                    <a16:creationId xmlns:a16="http://schemas.microsoft.com/office/drawing/2014/main" id="{51721EC9-DDFC-4290-9AED-1E86645224CF}"/>
                  </a:ext>
                </a:extLst>
              </p:cNvPr>
              <p:cNvSpPr>
                <a:spLocks noChangeArrowheads="1"/>
              </p:cNvSpPr>
              <p:nvPr/>
            </p:nvSpPr>
            <p:spPr bwMode="auto">
              <a:xfrm rot="16200000">
                <a:off x="7919987" y="5800426"/>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8" name="Oval 1129">
                <a:extLst>
                  <a:ext uri="{FF2B5EF4-FFF2-40B4-BE49-F238E27FC236}">
                    <a16:creationId xmlns:a16="http://schemas.microsoft.com/office/drawing/2014/main" id="{569D587A-221A-4D0A-AFDA-B2C2FACF214E}"/>
                  </a:ext>
                </a:extLst>
              </p:cNvPr>
              <p:cNvSpPr>
                <a:spLocks noChangeArrowheads="1"/>
              </p:cNvSpPr>
              <p:nvPr/>
            </p:nvSpPr>
            <p:spPr bwMode="auto">
              <a:xfrm rot="16200000">
                <a:off x="7922308" y="5621740"/>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9" name="Oval 1130">
                <a:extLst>
                  <a:ext uri="{FF2B5EF4-FFF2-40B4-BE49-F238E27FC236}">
                    <a16:creationId xmlns:a16="http://schemas.microsoft.com/office/drawing/2014/main" id="{22635203-8F88-4FF1-8082-6A2C933FC4EC}"/>
                  </a:ext>
                </a:extLst>
              </p:cNvPr>
              <p:cNvSpPr>
                <a:spLocks noChangeArrowheads="1"/>
              </p:cNvSpPr>
              <p:nvPr/>
            </p:nvSpPr>
            <p:spPr bwMode="auto">
              <a:xfrm rot="16200000">
                <a:off x="7738981" y="5800426"/>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0" name="Oval 1131">
                <a:extLst>
                  <a:ext uri="{FF2B5EF4-FFF2-40B4-BE49-F238E27FC236}">
                    <a16:creationId xmlns:a16="http://schemas.microsoft.com/office/drawing/2014/main" id="{E04E8061-9229-49B9-89A9-4D03F70A2874}"/>
                  </a:ext>
                </a:extLst>
              </p:cNvPr>
              <p:cNvSpPr>
                <a:spLocks noChangeArrowheads="1"/>
              </p:cNvSpPr>
              <p:nvPr/>
            </p:nvSpPr>
            <p:spPr bwMode="auto">
              <a:xfrm rot="16200000">
                <a:off x="7741301" y="5621740"/>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1" name="Oval 1132">
                <a:extLst>
                  <a:ext uri="{FF2B5EF4-FFF2-40B4-BE49-F238E27FC236}">
                    <a16:creationId xmlns:a16="http://schemas.microsoft.com/office/drawing/2014/main" id="{C5064C51-9EC4-4157-AD25-7AA92867699E}"/>
                  </a:ext>
                </a:extLst>
              </p:cNvPr>
              <p:cNvSpPr>
                <a:spLocks noChangeArrowheads="1"/>
              </p:cNvSpPr>
              <p:nvPr/>
            </p:nvSpPr>
            <p:spPr bwMode="auto">
              <a:xfrm rot="16200000">
                <a:off x="7650798" y="5712243"/>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2" name="Oval 1133">
                <a:extLst>
                  <a:ext uri="{FF2B5EF4-FFF2-40B4-BE49-F238E27FC236}">
                    <a16:creationId xmlns:a16="http://schemas.microsoft.com/office/drawing/2014/main" id="{D3276529-45E1-482F-95E4-280A1E757FB8}"/>
                  </a:ext>
                </a:extLst>
              </p:cNvPr>
              <p:cNvSpPr>
                <a:spLocks noChangeArrowheads="1"/>
              </p:cNvSpPr>
              <p:nvPr/>
            </p:nvSpPr>
            <p:spPr bwMode="auto">
              <a:xfrm rot="16200000">
                <a:off x="8372503" y="5709923"/>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3" name="Oval 1134">
                <a:extLst>
                  <a:ext uri="{FF2B5EF4-FFF2-40B4-BE49-F238E27FC236}">
                    <a16:creationId xmlns:a16="http://schemas.microsoft.com/office/drawing/2014/main" id="{5B636F59-52B9-48D9-BBF4-014347A03C83}"/>
                  </a:ext>
                </a:extLst>
              </p:cNvPr>
              <p:cNvSpPr>
                <a:spLocks noChangeArrowheads="1"/>
              </p:cNvSpPr>
              <p:nvPr/>
            </p:nvSpPr>
            <p:spPr bwMode="auto">
              <a:xfrm rot="16200000">
                <a:off x="8189176" y="5531237"/>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4" name="Oval 1135">
                <a:extLst>
                  <a:ext uri="{FF2B5EF4-FFF2-40B4-BE49-F238E27FC236}">
                    <a16:creationId xmlns:a16="http://schemas.microsoft.com/office/drawing/2014/main" id="{721DA5D8-8879-4897-BB5B-0E383CD7D167}"/>
                  </a:ext>
                </a:extLst>
              </p:cNvPr>
              <p:cNvSpPr>
                <a:spLocks noChangeArrowheads="1"/>
              </p:cNvSpPr>
              <p:nvPr/>
            </p:nvSpPr>
            <p:spPr bwMode="auto">
              <a:xfrm rot="16200000">
                <a:off x="8191497" y="5709923"/>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5" name="Oval 1136">
                <a:extLst>
                  <a:ext uri="{FF2B5EF4-FFF2-40B4-BE49-F238E27FC236}">
                    <a16:creationId xmlns:a16="http://schemas.microsoft.com/office/drawing/2014/main" id="{B4E1E8BD-FB4F-4C94-8796-92486E0382AB}"/>
                  </a:ext>
                </a:extLst>
              </p:cNvPr>
              <p:cNvSpPr>
                <a:spLocks noChangeArrowheads="1"/>
              </p:cNvSpPr>
              <p:nvPr/>
            </p:nvSpPr>
            <p:spPr bwMode="auto">
              <a:xfrm rot="16200000">
                <a:off x="8279679"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6" name="Oval 1137">
                <a:extLst>
                  <a:ext uri="{FF2B5EF4-FFF2-40B4-BE49-F238E27FC236}">
                    <a16:creationId xmlns:a16="http://schemas.microsoft.com/office/drawing/2014/main" id="{98032235-794B-45C1-97D9-7A694679BB9D}"/>
                  </a:ext>
                </a:extLst>
              </p:cNvPr>
              <p:cNvSpPr>
                <a:spLocks noChangeArrowheads="1"/>
              </p:cNvSpPr>
              <p:nvPr/>
            </p:nvSpPr>
            <p:spPr bwMode="auto">
              <a:xfrm rot="16200000">
                <a:off x="8282000"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7" name="Oval 1138">
                <a:extLst>
                  <a:ext uri="{FF2B5EF4-FFF2-40B4-BE49-F238E27FC236}">
                    <a16:creationId xmlns:a16="http://schemas.microsoft.com/office/drawing/2014/main" id="{399B76BF-DCA0-4B09-962B-328BE743BC38}"/>
                  </a:ext>
                </a:extLst>
              </p:cNvPr>
              <p:cNvSpPr>
                <a:spLocks noChangeArrowheads="1"/>
              </p:cNvSpPr>
              <p:nvPr/>
            </p:nvSpPr>
            <p:spPr bwMode="auto">
              <a:xfrm rot="16200000">
                <a:off x="8098673"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8" name="Oval 1139">
                <a:extLst>
                  <a:ext uri="{FF2B5EF4-FFF2-40B4-BE49-F238E27FC236}">
                    <a16:creationId xmlns:a16="http://schemas.microsoft.com/office/drawing/2014/main" id="{9A73E51E-C848-424D-9E84-327B8DE87E26}"/>
                  </a:ext>
                </a:extLst>
              </p:cNvPr>
              <p:cNvSpPr>
                <a:spLocks noChangeArrowheads="1"/>
              </p:cNvSpPr>
              <p:nvPr/>
            </p:nvSpPr>
            <p:spPr bwMode="auto">
              <a:xfrm rot="16200000">
                <a:off x="8100993"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9" name="Freeform 1140">
                <a:extLst>
                  <a:ext uri="{FF2B5EF4-FFF2-40B4-BE49-F238E27FC236}">
                    <a16:creationId xmlns:a16="http://schemas.microsoft.com/office/drawing/2014/main" id="{90009E39-E41C-4DA1-9616-6B5E56E6FFEC}"/>
                  </a:ext>
                </a:extLst>
              </p:cNvPr>
              <p:cNvSpPr>
                <a:spLocks/>
              </p:cNvSpPr>
              <p:nvPr/>
            </p:nvSpPr>
            <p:spPr bwMode="auto">
              <a:xfrm rot="16200000">
                <a:off x="8372503" y="5890929"/>
                <a:ext cx="88183" cy="92824"/>
              </a:xfrm>
              <a:custGeom>
                <a:avLst/>
                <a:gdLst>
                  <a:gd name="T0" fmla="*/ 8 w 16"/>
                  <a:gd name="T1" fmla="*/ 0 h 17"/>
                  <a:gd name="T2" fmla="*/ 0 w 16"/>
                  <a:gd name="T3" fmla="*/ 8 h 17"/>
                  <a:gd name="T4" fmla="*/ 8 w 16"/>
                  <a:gd name="T5" fmla="*/ 17 h 17"/>
                  <a:gd name="T6" fmla="*/ 14 w 16"/>
                  <a:gd name="T7" fmla="*/ 14 h 17"/>
                  <a:gd name="T8" fmla="*/ 16 w 16"/>
                  <a:gd name="T9" fmla="*/ 8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0" name="Freeform 1141">
                <a:extLst>
                  <a:ext uri="{FF2B5EF4-FFF2-40B4-BE49-F238E27FC236}">
                    <a16:creationId xmlns:a16="http://schemas.microsoft.com/office/drawing/2014/main" id="{32CC9EC2-84EC-4903-AFE8-C92715B0367D}"/>
                  </a:ext>
                </a:extLst>
              </p:cNvPr>
              <p:cNvSpPr>
                <a:spLocks/>
              </p:cNvSpPr>
              <p:nvPr/>
            </p:nvSpPr>
            <p:spPr bwMode="auto">
              <a:xfrm rot="16200000">
                <a:off x="8010490" y="5533557"/>
                <a:ext cx="92824" cy="88183"/>
              </a:xfrm>
              <a:custGeom>
                <a:avLst/>
                <a:gdLst>
                  <a:gd name="T0" fmla="*/ 4 w 17"/>
                  <a:gd name="T1" fmla="*/ 15 h 16"/>
                  <a:gd name="T2" fmla="*/ 9 w 17"/>
                  <a:gd name="T3" fmla="*/ 16 h 16"/>
                  <a:gd name="T4" fmla="*/ 13 w 17"/>
                  <a:gd name="T5" fmla="*/ 15 h 16"/>
                  <a:gd name="T6" fmla="*/ 17 w 17"/>
                  <a:gd name="T7" fmla="*/ 8 h 16"/>
                  <a:gd name="T8" fmla="*/ 15 w 17"/>
                  <a:gd name="T9" fmla="*/ 2 h 16"/>
                  <a:gd name="T10" fmla="*/ 9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9" y="16"/>
                    </a:cubicBezTo>
                    <a:cubicBezTo>
                      <a:pt x="10" y="16"/>
                      <a:pt x="12" y="15"/>
                      <a:pt x="13" y="15"/>
                    </a:cubicBezTo>
                    <a:cubicBezTo>
                      <a:pt x="15" y="13"/>
                      <a:pt x="17" y="11"/>
                      <a:pt x="17" y="8"/>
                    </a:cubicBezTo>
                    <a:cubicBezTo>
                      <a:pt x="17" y="5"/>
                      <a:pt x="16" y="3"/>
                      <a:pt x="15" y="2"/>
                    </a:cubicBezTo>
                    <a:cubicBezTo>
                      <a:pt x="13" y="0"/>
                      <a:pt x="11" y="0"/>
                      <a:pt x="9"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1" name="Freeform 1142">
                <a:extLst>
                  <a:ext uri="{FF2B5EF4-FFF2-40B4-BE49-F238E27FC236}">
                    <a16:creationId xmlns:a16="http://schemas.microsoft.com/office/drawing/2014/main" id="{86CA42A5-AA55-4A70-BC4C-ED6547811272}"/>
                  </a:ext>
                </a:extLst>
              </p:cNvPr>
              <p:cNvSpPr>
                <a:spLocks/>
              </p:cNvSpPr>
              <p:nvPr/>
            </p:nvSpPr>
            <p:spPr bwMode="auto">
              <a:xfrm rot="16200000">
                <a:off x="8438640" y="5841036"/>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2" name="Freeform 1143">
                <a:extLst>
                  <a:ext uri="{FF2B5EF4-FFF2-40B4-BE49-F238E27FC236}">
                    <a16:creationId xmlns:a16="http://schemas.microsoft.com/office/drawing/2014/main" id="{6AF812F2-DA5B-4818-B19D-381819106778}"/>
                  </a:ext>
                </a:extLst>
              </p:cNvPr>
              <p:cNvSpPr>
                <a:spLocks/>
              </p:cNvSpPr>
              <p:nvPr/>
            </p:nvSpPr>
            <p:spPr bwMode="auto">
              <a:xfrm rot="16200000">
                <a:off x="8438640" y="5660030"/>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3" name="Oval 1144">
                <a:extLst>
                  <a:ext uri="{FF2B5EF4-FFF2-40B4-BE49-F238E27FC236}">
                    <a16:creationId xmlns:a16="http://schemas.microsoft.com/office/drawing/2014/main" id="{55E0AAC6-2FEE-4014-8D33-CBF387564973}"/>
                  </a:ext>
                </a:extLst>
              </p:cNvPr>
              <p:cNvSpPr>
                <a:spLocks noChangeArrowheads="1"/>
              </p:cNvSpPr>
              <p:nvPr/>
            </p:nvSpPr>
            <p:spPr bwMode="auto">
              <a:xfrm rot="16200000">
                <a:off x="6207389"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4" name="Oval 1145">
                <a:extLst>
                  <a:ext uri="{FF2B5EF4-FFF2-40B4-BE49-F238E27FC236}">
                    <a16:creationId xmlns:a16="http://schemas.microsoft.com/office/drawing/2014/main" id="{503C01DE-624C-4DAF-AFE5-7E0304AFAF92}"/>
                  </a:ext>
                </a:extLst>
              </p:cNvPr>
              <p:cNvSpPr>
                <a:spLocks noChangeArrowheads="1"/>
              </p:cNvSpPr>
              <p:nvPr/>
            </p:nvSpPr>
            <p:spPr bwMode="auto">
              <a:xfrm rot="16200000">
                <a:off x="6026383"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5" name="Freeform 1146">
                <a:extLst>
                  <a:ext uri="{FF2B5EF4-FFF2-40B4-BE49-F238E27FC236}">
                    <a16:creationId xmlns:a16="http://schemas.microsoft.com/office/drawing/2014/main" id="{AA4C0195-EE57-4290-A1F0-2A054C96F219}"/>
                  </a:ext>
                </a:extLst>
              </p:cNvPr>
              <p:cNvSpPr>
                <a:spLocks/>
              </p:cNvSpPr>
              <p:nvPr/>
            </p:nvSpPr>
            <p:spPr bwMode="auto">
              <a:xfrm rot="16200000">
                <a:off x="6119206" y="6160118"/>
                <a:ext cx="83541" cy="88183"/>
              </a:xfrm>
              <a:custGeom>
                <a:avLst/>
                <a:gdLst>
                  <a:gd name="T0" fmla="*/ 7 w 15"/>
                  <a:gd name="T1" fmla="*/ 16 h 16"/>
                  <a:gd name="T2" fmla="*/ 15 w 15"/>
                  <a:gd name="T3" fmla="*/ 8 h 16"/>
                  <a:gd name="T4" fmla="*/ 7 w 15"/>
                  <a:gd name="T5" fmla="*/ 0 h 16"/>
                  <a:gd name="T6" fmla="*/ 0 w 15"/>
                  <a:gd name="T7" fmla="*/ 12 h 16"/>
                  <a:gd name="T8" fmla="*/ 7 w 15"/>
                  <a:gd name="T9" fmla="*/ 16 h 16"/>
                </a:gdLst>
                <a:ahLst/>
                <a:cxnLst>
                  <a:cxn ang="0">
                    <a:pos x="T0" y="T1"/>
                  </a:cxn>
                  <a:cxn ang="0">
                    <a:pos x="T2" y="T3"/>
                  </a:cxn>
                  <a:cxn ang="0">
                    <a:pos x="T4" y="T5"/>
                  </a:cxn>
                  <a:cxn ang="0">
                    <a:pos x="T6" y="T7"/>
                  </a:cxn>
                  <a:cxn ang="0">
                    <a:pos x="T8" y="T9"/>
                  </a:cxn>
                </a:cxnLst>
                <a:rect l="0" t="0" r="r" b="b"/>
                <a:pathLst>
                  <a:path w="15" h="16">
                    <a:moveTo>
                      <a:pt x="7" y="16"/>
                    </a:moveTo>
                    <a:cubicBezTo>
                      <a:pt x="11" y="16"/>
                      <a:pt x="15" y="13"/>
                      <a:pt x="15" y="8"/>
                    </a:cubicBezTo>
                    <a:cubicBezTo>
                      <a:pt x="15" y="4"/>
                      <a:pt x="11" y="0"/>
                      <a:pt x="7" y="0"/>
                    </a:cubicBezTo>
                    <a:cubicBezTo>
                      <a:pt x="0" y="12"/>
                      <a:pt x="0" y="12"/>
                      <a:pt x="0" y="12"/>
                    </a:cubicBezTo>
                    <a:cubicBezTo>
                      <a:pt x="1"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6" name="Oval 1147">
                <a:extLst>
                  <a:ext uri="{FF2B5EF4-FFF2-40B4-BE49-F238E27FC236}">
                    <a16:creationId xmlns:a16="http://schemas.microsoft.com/office/drawing/2014/main" id="{7F5132B7-C388-43BA-89A5-28CEB0DE0597}"/>
                  </a:ext>
                </a:extLst>
              </p:cNvPr>
              <p:cNvSpPr>
                <a:spLocks noChangeArrowheads="1"/>
              </p:cNvSpPr>
              <p:nvPr/>
            </p:nvSpPr>
            <p:spPr bwMode="auto">
              <a:xfrm rot="16200000">
                <a:off x="6114565"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7" name="Freeform 1148">
                <a:extLst>
                  <a:ext uri="{FF2B5EF4-FFF2-40B4-BE49-F238E27FC236}">
                    <a16:creationId xmlns:a16="http://schemas.microsoft.com/office/drawing/2014/main" id="{3E6580EB-DFDF-4BA9-B011-03ADB8672A22}"/>
                  </a:ext>
                </a:extLst>
              </p:cNvPr>
              <p:cNvSpPr>
                <a:spLocks/>
              </p:cNvSpPr>
              <p:nvPr/>
            </p:nvSpPr>
            <p:spPr bwMode="auto">
              <a:xfrm rot="16200000">
                <a:off x="5961406" y="6011600"/>
                <a:ext cx="53374" cy="71938"/>
              </a:xfrm>
              <a:custGeom>
                <a:avLst/>
                <a:gdLst>
                  <a:gd name="T0" fmla="*/ 9 w 10"/>
                  <a:gd name="T1" fmla="*/ 13 h 13"/>
                  <a:gd name="T2" fmla="*/ 10 w 10"/>
                  <a:gd name="T3" fmla="*/ 13 h 13"/>
                  <a:gd name="T4" fmla="*/ 2 w 10"/>
                  <a:gd name="T5" fmla="*/ 0 h 13"/>
                  <a:gd name="T6" fmla="*/ 0 w 10"/>
                  <a:gd name="T7" fmla="*/ 5 h 13"/>
                  <a:gd name="T8" fmla="*/ 9 w 10"/>
                  <a:gd name="T9" fmla="*/ 13 h 13"/>
                </a:gdLst>
                <a:ahLst/>
                <a:cxnLst>
                  <a:cxn ang="0">
                    <a:pos x="T0" y="T1"/>
                  </a:cxn>
                  <a:cxn ang="0">
                    <a:pos x="T2" y="T3"/>
                  </a:cxn>
                  <a:cxn ang="0">
                    <a:pos x="T4" y="T5"/>
                  </a:cxn>
                  <a:cxn ang="0">
                    <a:pos x="T6" y="T7"/>
                  </a:cxn>
                  <a:cxn ang="0">
                    <a:pos x="T8" y="T9"/>
                  </a:cxn>
                </a:cxnLst>
                <a:rect l="0" t="0" r="r" b="b"/>
                <a:pathLst>
                  <a:path w="10" h="13">
                    <a:moveTo>
                      <a:pt x="9" y="13"/>
                    </a:moveTo>
                    <a:cubicBezTo>
                      <a:pt x="9" y="13"/>
                      <a:pt x="10" y="13"/>
                      <a:pt x="10" y="13"/>
                    </a:cubicBezTo>
                    <a:cubicBezTo>
                      <a:pt x="2" y="0"/>
                      <a:pt x="2" y="0"/>
                      <a:pt x="2" y="0"/>
                    </a:cubicBezTo>
                    <a:cubicBezTo>
                      <a:pt x="1" y="2"/>
                      <a:pt x="0" y="3"/>
                      <a:pt x="0" y="5"/>
                    </a:cubicBezTo>
                    <a:cubicBezTo>
                      <a:pt x="0" y="10"/>
                      <a:pt x="4" y="13"/>
                      <a:pt x="9"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8" name="Freeform 1149">
                <a:extLst>
                  <a:ext uri="{FF2B5EF4-FFF2-40B4-BE49-F238E27FC236}">
                    <a16:creationId xmlns:a16="http://schemas.microsoft.com/office/drawing/2014/main" id="{02B3DB6E-2C16-4ABC-9DA3-F95BF7527C16}"/>
                  </a:ext>
                </a:extLst>
              </p:cNvPr>
              <p:cNvSpPr>
                <a:spLocks/>
              </p:cNvSpPr>
              <p:nvPr/>
            </p:nvSpPr>
            <p:spPr bwMode="auto">
              <a:xfrm rot="16200000">
                <a:off x="5911513" y="6077737"/>
                <a:ext cx="20885" cy="27847"/>
              </a:xfrm>
              <a:custGeom>
                <a:avLst/>
                <a:gdLst>
                  <a:gd name="T0" fmla="*/ 4 w 4"/>
                  <a:gd name="T1" fmla="*/ 2 h 5"/>
                  <a:gd name="T2" fmla="*/ 3 w 4"/>
                  <a:gd name="T3" fmla="*/ 0 h 5"/>
                  <a:gd name="T4" fmla="*/ 0 w 4"/>
                  <a:gd name="T5" fmla="*/ 5 h 5"/>
                  <a:gd name="T6" fmla="*/ 4 w 4"/>
                  <a:gd name="T7" fmla="*/ 2 h 5"/>
                </a:gdLst>
                <a:ahLst/>
                <a:cxnLst>
                  <a:cxn ang="0">
                    <a:pos x="T0" y="T1"/>
                  </a:cxn>
                  <a:cxn ang="0">
                    <a:pos x="T2" y="T3"/>
                  </a:cxn>
                  <a:cxn ang="0">
                    <a:pos x="T4" y="T5"/>
                  </a:cxn>
                  <a:cxn ang="0">
                    <a:pos x="T6" y="T7"/>
                  </a:cxn>
                </a:cxnLst>
                <a:rect l="0" t="0" r="r" b="b"/>
                <a:pathLst>
                  <a:path w="4" h="5">
                    <a:moveTo>
                      <a:pt x="4" y="2"/>
                    </a:moveTo>
                    <a:cubicBezTo>
                      <a:pt x="3" y="0"/>
                      <a:pt x="3" y="0"/>
                      <a:pt x="3" y="0"/>
                    </a:cubicBezTo>
                    <a:cubicBezTo>
                      <a:pt x="0" y="5"/>
                      <a:pt x="0" y="5"/>
                      <a:pt x="0" y="5"/>
                    </a:cubicBezTo>
                    <a:cubicBezTo>
                      <a:pt x="2" y="4"/>
                      <a:pt x="3" y="3"/>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9" name="Oval 1150">
                <a:extLst>
                  <a:ext uri="{FF2B5EF4-FFF2-40B4-BE49-F238E27FC236}">
                    <a16:creationId xmlns:a16="http://schemas.microsoft.com/office/drawing/2014/main" id="{3DD2B697-F3D8-4264-B8F8-A9090D906677}"/>
                  </a:ext>
                </a:extLst>
              </p:cNvPr>
              <p:cNvSpPr>
                <a:spLocks noChangeArrowheads="1"/>
              </p:cNvSpPr>
              <p:nvPr/>
            </p:nvSpPr>
            <p:spPr bwMode="auto">
              <a:xfrm rot="16200000">
                <a:off x="6567081" y="6074256"/>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0" name="Oval 1151">
                <a:extLst>
                  <a:ext uri="{FF2B5EF4-FFF2-40B4-BE49-F238E27FC236}">
                    <a16:creationId xmlns:a16="http://schemas.microsoft.com/office/drawing/2014/main" id="{81E68962-C4E7-4FFF-8632-95EFEACE0783}"/>
                  </a:ext>
                </a:extLst>
              </p:cNvPr>
              <p:cNvSpPr>
                <a:spLocks noChangeArrowheads="1"/>
              </p:cNvSpPr>
              <p:nvPr/>
            </p:nvSpPr>
            <p:spPr bwMode="auto">
              <a:xfrm rot="16200000">
                <a:off x="6389556" y="6070775"/>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1" name="Oval 1152">
                <a:extLst>
                  <a:ext uri="{FF2B5EF4-FFF2-40B4-BE49-F238E27FC236}">
                    <a16:creationId xmlns:a16="http://schemas.microsoft.com/office/drawing/2014/main" id="{2244F824-1931-4B80-AAC5-99965E0EF496}"/>
                  </a:ext>
                </a:extLst>
              </p:cNvPr>
              <p:cNvSpPr>
                <a:spLocks noChangeArrowheads="1"/>
              </p:cNvSpPr>
              <p:nvPr/>
            </p:nvSpPr>
            <p:spPr bwMode="auto">
              <a:xfrm rot="16200000">
                <a:off x="6480059" y="6163599"/>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2" name="Oval 1153">
                <a:extLst>
                  <a:ext uri="{FF2B5EF4-FFF2-40B4-BE49-F238E27FC236}">
                    <a16:creationId xmlns:a16="http://schemas.microsoft.com/office/drawing/2014/main" id="{F9A7F601-BA9C-4B8F-B324-467EBD15A372}"/>
                  </a:ext>
                </a:extLst>
              </p:cNvPr>
              <p:cNvSpPr>
                <a:spLocks noChangeArrowheads="1"/>
              </p:cNvSpPr>
              <p:nvPr/>
            </p:nvSpPr>
            <p:spPr bwMode="auto">
              <a:xfrm rot="16200000">
                <a:off x="6477738" y="5984913"/>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3" name="Oval 1154">
                <a:extLst>
                  <a:ext uri="{FF2B5EF4-FFF2-40B4-BE49-F238E27FC236}">
                    <a16:creationId xmlns:a16="http://schemas.microsoft.com/office/drawing/2014/main" id="{B119148E-FBDA-4B6D-83D1-C48E5EB0A580}"/>
                  </a:ext>
                </a:extLst>
              </p:cNvPr>
              <p:cNvSpPr>
                <a:spLocks noChangeArrowheads="1"/>
              </p:cNvSpPr>
              <p:nvPr/>
            </p:nvSpPr>
            <p:spPr bwMode="auto">
              <a:xfrm rot="16200000">
                <a:off x="6297892"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4" name="Oval 1155">
                <a:extLst>
                  <a:ext uri="{FF2B5EF4-FFF2-40B4-BE49-F238E27FC236}">
                    <a16:creationId xmlns:a16="http://schemas.microsoft.com/office/drawing/2014/main" id="{2B0FE351-88B0-4C5A-9A7D-C70596B00EF5}"/>
                  </a:ext>
                </a:extLst>
              </p:cNvPr>
              <p:cNvSpPr>
                <a:spLocks noChangeArrowheads="1"/>
              </p:cNvSpPr>
              <p:nvPr/>
            </p:nvSpPr>
            <p:spPr bwMode="auto">
              <a:xfrm rot="16200000">
                <a:off x="6295572"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5" name="Oval 1156">
                <a:extLst>
                  <a:ext uri="{FF2B5EF4-FFF2-40B4-BE49-F238E27FC236}">
                    <a16:creationId xmlns:a16="http://schemas.microsoft.com/office/drawing/2014/main" id="{12D15CA0-294D-46EB-8065-A0555365556C}"/>
                  </a:ext>
                </a:extLst>
              </p:cNvPr>
              <p:cNvSpPr>
                <a:spLocks noChangeArrowheads="1"/>
              </p:cNvSpPr>
              <p:nvPr/>
            </p:nvSpPr>
            <p:spPr bwMode="auto">
              <a:xfrm rot="16200000">
                <a:off x="6564760" y="625294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6" name="Freeform 1157">
                <a:extLst>
                  <a:ext uri="{FF2B5EF4-FFF2-40B4-BE49-F238E27FC236}">
                    <a16:creationId xmlns:a16="http://schemas.microsoft.com/office/drawing/2014/main" id="{3E6B1A57-278C-4E3B-BC03-434BEA9C2FB2}"/>
                  </a:ext>
                </a:extLst>
              </p:cNvPr>
              <p:cNvSpPr>
                <a:spLocks/>
              </p:cNvSpPr>
              <p:nvPr/>
            </p:nvSpPr>
            <p:spPr bwMode="auto">
              <a:xfrm rot="16200000">
                <a:off x="6207389" y="5890929"/>
                <a:ext cx="88183" cy="92824"/>
              </a:xfrm>
              <a:custGeom>
                <a:avLst/>
                <a:gdLst>
                  <a:gd name="T0" fmla="*/ 8 w 16"/>
                  <a:gd name="T1" fmla="*/ 17 h 17"/>
                  <a:gd name="T2" fmla="*/ 14 w 16"/>
                  <a:gd name="T3" fmla="*/ 14 h 17"/>
                  <a:gd name="T4" fmla="*/ 16 w 16"/>
                  <a:gd name="T5" fmla="*/ 9 h 17"/>
                  <a:gd name="T6" fmla="*/ 16 w 16"/>
                  <a:gd name="T7" fmla="*/ 8 h 17"/>
                  <a:gd name="T8" fmla="*/ 13 w 16"/>
                  <a:gd name="T9" fmla="*/ 2 h 17"/>
                  <a:gd name="T10" fmla="*/ 8 w 16"/>
                  <a:gd name="T11" fmla="*/ 0 h 17"/>
                  <a:gd name="T12" fmla="*/ 0 w 16"/>
                  <a:gd name="T13" fmla="*/ 9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10" y="17"/>
                      <a:pt x="12" y="16"/>
                      <a:pt x="14" y="14"/>
                    </a:cubicBezTo>
                    <a:cubicBezTo>
                      <a:pt x="15" y="13"/>
                      <a:pt x="16" y="11"/>
                      <a:pt x="16" y="9"/>
                    </a:cubicBezTo>
                    <a:cubicBezTo>
                      <a:pt x="16" y="8"/>
                      <a:pt x="16" y="8"/>
                      <a:pt x="16" y="8"/>
                    </a:cubicBezTo>
                    <a:cubicBezTo>
                      <a:pt x="13" y="2"/>
                      <a:pt x="13" y="2"/>
                      <a:pt x="13" y="2"/>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7" name="Freeform 1158">
                <a:extLst>
                  <a:ext uri="{FF2B5EF4-FFF2-40B4-BE49-F238E27FC236}">
                    <a16:creationId xmlns:a16="http://schemas.microsoft.com/office/drawing/2014/main" id="{51BC2629-68B0-4D75-A36B-535A5B4912C7}"/>
                  </a:ext>
                </a:extLst>
              </p:cNvPr>
              <p:cNvSpPr>
                <a:spLocks/>
              </p:cNvSpPr>
              <p:nvPr/>
            </p:nvSpPr>
            <p:spPr bwMode="auto">
              <a:xfrm rot="16200000">
                <a:off x="6229435" y="6242499"/>
                <a:ext cx="60335" cy="76580"/>
              </a:xfrm>
              <a:custGeom>
                <a:avLst/>
                <a:gdLst>
                  <a:gd name="T0" fmla="*/ 11 w 11"/>
                  <a:gd name="T1" fmla="*/ 6 h 14"/>
                  <a:gd name="T2" fmla="*/ 8 w 11"/>
                  <a:gd name="T3" fmla="*/ 0 h 14"/>
                  <a:gd name="T4" fmla="*/ 5 w 11"/>
                  <a:gd name="T5" fmla="*/ 6 h 14"/>
                  <a:gd name="T6" fmla="*/ 2 w 11"/>
                  <a:gd name="T7" fmla="*/ 9 h 14"/>
                  <a:gd name="T8" fmla="*/ 0 w 11"/>
                  <a:gd name="T9" fmla="*/ 13 h 14"/>
                  <a:gd name="T10" fmla="*/ 2 w 11"/>
                  <a:gd name="T11" fmla="*/ 14 h 14"/>
                  <a:gd name="T12" fmla="*/ 11 w 1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1" y="6"/>
                    </a:moveTo>
                    <a:cubicBezTo>
                      <a:pt x="11" y="3"/>
                      <a:pt x="10" y="1"/>
                      <a:pt x="8" y="0"/>
                    </a:cubicBezTo>
                    <a:cubicBezTo>
                      <a:pt x="5" y="6"/>
                      <a:pt x="5" y="6"/>
                      <a:pt x="5" y="6"/>
                    </a:cubicBezTo>
                    <a:cubicBezTo>
                      <a:pt x="2" y="9"/>
                      <a:pt x="2" y="9"/>
                      <a:pt x="2" y="9"/>
                    </a:cubicBezTo>
                    <a:cubicBezTo>
                      <a:pt x="0" y="13"/>
                      <a:pt x="0" y="13"/>
                      <a:pt x="0" y="13"/>
                    </a:cubicBezTo>
                    <a:cubicBezTo>
                      <a:pt x="1" y="14"/>
                      <a:pt x="2" y="14"/>
                      <a:pt x="2" y="14"/>
                    </a:cubicBezTo>
                    <a:cubicBezTo>
                      <a:pt x="7" y="14"/>
                      <a:pt x="11" y="10"/>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8" name="Freeform 1159">
                <a:extLst>
                  <a:ext uri="{FF2B5EF4-FFF2-40B4-BE49-F238E27FC236}">
                    <a16:creationId xmlns:a16="http://schemas.microsoft.com/office/drawing/2014/main" id="{A2B5D60B-0851-446D-9197-27205FF0C0F8}"/>
                  </a:ext>
                </a:extLst>
              </p:cNvPr>
              <p:cNvSpPr>
                <a:spLocks/>
              </p:cNvSpPr>
              <p:nvPr/>
            </p:nvSpPr>
            <p:spPr bwMode="auto">
              <a:xfrm rot="16200000">
                <a:off x="6930254" y="6075416"/>
                <a:ext cx="88183" cy="85862"/>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1" y="16"/>
                      <a:pt x="13" y="15"/>
                      <a:pt x="14" y="14"/>
                    </a:cubicBezTo>
                    <a:cubicBezTo>
                      <a:pt x="16" y="12"/>
                      <a:pt x="16" y="10"/>
                      <a:pt x="16" y="8"/>
                    </a:cubicBezTo>
                    <a:cubicBezTo>
                      <a:pt x="16"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9" name="Oval 1160">
                <a:extLst>
                  <a:ext uri="{FF2B5EF4-FFF2-40B4-BE49-F238E27FC236}">
                    <a16:creationId xmlns:a16="http://schemas.microsoft.com/office/drawing/2014/main" id="{A75A8C35-82FB-42F9-943D-23B84F59D3D8}"/>
                  </a:ext>
                </a:extLst>
              </p:cNvPr>
              <p:cNvSpPr>
                <a:spLocks noChangeArrowheads="1"/>
              </p:cNvSpPr>
              <p:nvPr/>
            </p:nvSpPr>
            <p:spPr bwMode="auto">
              <a:xfrm rot="16200000">
                <a:off x="6749248" y="6075416"/>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0" name="Oval 1161">
                <a:extLst>
                  <a:ext uri="{FF2B5EF4-FFF2-40B4-BE49-F238E27FC236}">
                    <a16:creationId xmlns:a16="http://schemas.microsoft.com/office/drawing/2014/main" id="{5A06A424-8DC5-4BB0-9E7A-2633B35014C4}"/>
                  </a:ext>
                </a:extLst>
              </p:cNvPr>
              <p:cNvSpPr>
                <a:spLocks noChangeArrowheads="1"/>
              </p:cNvSpPr>
              <p:nvPr/>
            </p:nvSpPr>
            <p:spPr bwMode="auto">
              <a:xfrm rot="16200000">
                <a:off x="6839751" y="615895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1" name="Oval 1162">
                <a:extLst>
                  <a:ext uri="{FF2B5EF4-FFF2-40B4-BE49-F238E27FC236}">
                    <a16:creationId xmlns:a16="http://schemas.microsoft.com/office/drawing/2014/main" id="{25DC2DD9-62F0-4137-B63C-E30C6981B500}"/>
                  </a:ext>
                </a:extLst>
              </p:cNvPr>
              <p:cNvSpPr>
                <a:spLocks noChangeArrowheads="1"/>
              </p:cNvSpPr>
              <p:nvPr/>
            </p:nvSpPr>
            <p:spPr bwMode="auto">
              <a:xfrm rot="16200000">
                <a:off x="6837430" y="5980272"/>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2" name="Oval 1163">
                <a:extLst>
                  <a:ext uri="{FF2B5EF4-FFF2-40B4-BE49-F238E27FC236}">
                    <a16:creationId xmlns:a16="http://schemas.microsoft.com/office/drawing/2014/main" id="{6ADF9925-3D3E-4D0A-8429-A6581EED8908}"/>
                  </a:ext>
                </a:extLst>
              </p:cNvPr>
              <p:cNvSpPr>
                <a:spLocks noChangeArrowheads="1"/>
              </p:cNvSpPr>
              <p:nvPr/>
            </p:nvSpPr>
            <p:spPr bwMode="auto">
              <a:xfrm rot="16200000">
                <a:off x="6658744" y="615895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3" name="Oval 1164">
                <a:extLst>
                  <a:ext uri="{FF2B5EF4-FFF2-40B4-BE49-F238E27FC236}">
                    <a16:creationId xmlns:a16="http://schemas.microsoft.com/office/drawing/2014/main" id="{08488B40-06C7-48D0-821B-343BA67E2273}"/>
                  </a:ext>
                </a:extLst>
              </p:cNvPr>
              <p:cNvSpPr>
                <a:spLocks noChangeArrowheads="1"/>
              </p:cNvSpPr>
              <p:nvPr/>
            </p:nvSpPr>
            <p:spPr bwMode="auto">
              <a:xfrm rot="16200000">
                <a:off x="6656424" y="5980272"/>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4" name="Freeform 1165">
                <a:extLst>
                  <a:ext uri="{FF2B5EF4-FFF2-40B4-BE49-F238E27FC236}">
                    <a16:creationId xmlns:a16="http://schemas.microsoft.com/office/drawing/2014/main" id="{0D46AFE3-4A27-4F64-8C3D-0E502098CFD9}"/>
                  </a:ext>
                </a:extLst>
              </p:cNvPr>
              <p:cNvSpPr>
                <a:spLocks/>
              </p:cNvSpPr>
              <p:nvPr/>
            </p:nvSpPr>
            <p:spPr bwMode="auto">
              <a:xfrm rot="16200000">
                <a:off x="6927933" y="6254102"/>
                <a:ext cx="92824" cy="85862"/>
              </a:xfrm>
              <a:custGeom>
                <a:avLst/>
                <a:gdLst>
                  <a:gd name="T0" fmla="*/ 8 w 17"/>
                  <a:gd name="T1" fmla="*/ 0 h 16"/>
                  <a:gd name="T2" fmla="*/ 3 w 17"/>
                  <a:gd name="T3" fmla="*/ 2 h 16"/>
                  <a:gd name="T4" fmla="*/ 0 w 17"/>
                  <a:gd name="T5" fmla="*/ 8 h 16"/>
                  <a:gd name="T6" fmla="*/ 3 w 17"/>
                  <a:gd name="T7" fmla="*/ 14 h 16"/>
                  <a:gd name="T8" fmla="*/ 8 w 17"/>
                  <a:gd name="T9" fmla="*/ 16 h 16"/>
                  <a:gd name="T10" fmla="*/ 14 w 17"/>
                  <a:gd name="T11" fmla="*/ 14 h 16"/>
                  <a:gd name="T12" fmla="*/ 17 w 17"/>
                  <a:gd name="T13" fmla="*/ 8 h 16"/>
                  <a:gd name="T14" fmla="*/ 14 w 17"/>
                  <a:gd name="T15" fmla="*/ 2 h 16"/>
                  <a:gd name="T16" fmla="*/ 8 w 17"/>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8" y="0"/>
                    </a:moveTo>
                    <a:cubicBezTo>
                      <a:pt x="6" y="0"/>
                      <a:pt x="4" y="1"/>
                      <a:pt x="3" y="2"/>
                    </a:cubicBezTo>
                    <a:cubicBezTo>
                      <a:pt x="1" y="3"/>
                      <a:pt x="0" y="6"/>
                      <a:pt x="0" y="8"/>
                    </a:cubicBezTo>
                    <a:cubicBezTo>
                      <a:pt x="0" y="10"/>
                      <a:pt x="1" y="12"/>
                      <a:pt x="3" y="14"/>
                    </a:cubicBezTo>
                    <a:cubicBezTo>
                      <a:pt x="4" y="15"/>
                      <a:pt x="6" y="16"/>
                      <a:pt x="8" y="16"/>
                    </a:cubicBezTo>
                    <a:cubicBezTo>
                      <a:pt x="11" y="16"/>
                      <a:pt x="13" y="15"/>
                      <a:pt x="14" y="14"/>
                    </a:cubicBezTo>
                    <a:cubicBezTo>
                      <a:pt x="16" y="12"/>
                      <a:pt x="17" y="10"/>
                      <a:pt x="17" y="8"/>
                    </a:cubicBezTo>
                    <a:cubicBezTo>
                      <a:pt x="17"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5" name="Oval 1166">
                <a:extLst>
                  <a:ext uri="{FF2B5EF4-FFF2-40B4-BE49-F238E27FC236}">
                    <a16:creationId xmlns:a16="http://schemas.microsoft.com/office/drawing/2014/main" id="{8366D7AB-5446-4F80-9F8F-B9B37E058870}"/>
                  </a:ext>
                </a:extLst>
              </p:cNvPr>
              <p:cNvSpPr>
                <a:spLocks noChangeArrowheads="1"/>
              </p:cNvSpPr>
              <p:nvPr/>
            </p:nvSpPr>
            <p:spPr bwMode="auto">
              <a:xfrm rot="16200000">
                <a:off x="7108940" y="6070775"/>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6" name="Oval 1167">
                <a:extLst>
                  <a:ext uri="{FF2B5EF4-FFF2-40B4-BE49-F238E27FC236}">
                    <a16:creationId xmlns:a16="http://schemas.microsoft.com/office/drawing/2014/main" id="{1CEB15B8-04DE-4E39-8B49-C0A76131A25F}"/>
                  </a:ext>
                </a:extLst>
              </p:cNvPr>
              <p:cNvSpPr>
                <a:spLocks noChangeArrowheads="1"/>
              </p:cNvSpPr>
              <p:nvPr/>
            </p:nvSpPr>
            <p:spPr bwMode="auto">
              <a:xfrm rot="16200000">
                <a:off x="7199443" y="6163599"/>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7" name="Oval 1168">
                <a:extLst>
                  <a:ext uri="{FF2B5EF4-FFF2-40B4-BE49-F238E27FC236}">
                    <a16:creationId xmlns:a16="http://schemas.microsoft.com/office/drawing/2014/main" id="{84A9D7C3-D37D-47CE-97EC-35C9169DC7C8}"/>
                  </a:ext>
                </a:extLst>
              </p:cNvPr>
              <p:cNvSpPr>
                <a:spLocks noChangeArrowheads="1"/>
              </p:cNvSpPr>
              <p:nvPr/>
            </p:nvSpPr>
            <p:spPr bwMode="auto">
              <a:xfrm rot="16200000">
                <a:off x="7197122" y="5984913"/>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8" name="Oval 1169">
                <a:extLst>
                  <a:ext uri="{FF2B5EF4-FFF2-40B4-BE49-F238E27FC236}">
                    <a16:creationId xmlns:a16="http://schemas.microsoft.com/office/drawing/2014/main" id="{EC27FDF5-450F-4D44-B783-535B33C132E0}"/>
                  </a:ext>
                </a:extLst>
              </p:cNvPr>
              <p:cNvSpPr>
                <a:spLocks noChangeArrowheads="1"/>
              </p:cNvSpPr>
              <p:nvPr/>
            </p:nvSpPr>
            <p:spPr bwMode="auto">
              <a:xfrm rot="16200000">
                <a:off x="7017276"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9" name="Oval 1170">
                <a:extLst>
                  <a:ext uri="{FF2B5EF4-FFF2-40B4-BE49-F238E27FC236}">
                    <a16:creationId xmlns:a16="http://schemas.microsoft.com/office/drawing/2014/main" id="{3AB11E95-0F6B-45F1-8081-414EC86E5CB1}"/>
                  </a:ext>
                </a:extLst>
              </p:cNvPr>
              <p:cNvSpPr>
                <a:spLocks noChangeArrowheads="1"/>
              </p:cNvSpPr>
              <p:nvPr/>
            </p:nvSpPr>
            <p:spPr bwMode="auto">
              <a:xfrm rot="16200000">
                <a:off x="7014956"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0" name="Oval 1171">
                <a:extLst>
                  <a:ext uri="{FF2B5EF4-FFF2-40B4-BE49-F238E27FC236}">
                    <a16:creationId xmlns:a16="http://schemas.microsoft.com/office/drawing/2014/main" id="{60370528-E4F1-4EB4-A869-CC111B21B32C}"/>
                  </a:ext>
                </a:extLst>
              </p:cNvPr>
              <p:cNvSpPr>
                <a:spLocks noChangeArrowheads="1"/>
              </p:cNvSpPr>
              <p:nvPr/>
            </p:nvSpPr>
            <p:spPr bwMode="auto">
              <a:xfrm rot="16200000">
                <a:off x="7287625" y="6249461"/>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1" name="Freeform 1172">
                <a:extLst>
                  <a:ext uri="{FF2B5EF4-FFF2-40B4-BE49-F238E27FC236}">
                    <a16:creationId xmlns:a16="http://schemas.microsoft.com/office/drawing/2014/main" id="{947B6319-D396-4156-9E68-18CF565AAE78}"/>
                  </a:ext>
                </a:extLst>
              </p:cNvPr>
              <p:cNvSpPr>
                <a:spLocks/>
              </p:cNvSpPr>
              <p:nvPr/>
            </p:nvSpPr>
            <p:spPr bwMode="auto">
              <a:xfrm rot="16200000">
                <a:off x="7468632" y="5894410"/>
                <a:ext cx="88183" cy="85862"/>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6"/>
                      <a:pt x="14" y="14"/>
                    </a:cubicBezTo>
                    <a:cubicBezTo>
                      <a:pt x="15" y="13"/>
                      <a:pt x="16" y="11"/>
                      <a:pt x="16" y="8"/>
                    </a:cubicBezTo>
                    <a:cubicBezTo>
                      <a:pt x="16" y="6"/>
                      <a:pt x="15" y="4"/>
                      <a:pt x="14" y="2"/>
                    </a:cubicBezTo>
                    <a:cubicBezTo>
                      <a:pt x="12" y="1"/>
                      <a:pt x="10" y="0"/>
                      <a:pt x="8" y="0"/>
                    </a:cubicBezTo>
                    <a:cubicBezTo>
                      <a:pt x="4" y="0"/>
                      <a:pt x="0" y="4"/>
                      <a:pt x="0" y="8"/>
                    </a:cubicBezTo>
                    <a:cubicBezTo>
                      <a:pt x="0" y="13"/>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2" name="Oval 1173">
                <a:extLst>
                  <a:ext uri="{FF2B5EF4-FFF2-40B4-BE49-F238E27FC236}">
                    <a16:creationId xmlns:a16="http://schemas.microsoft.com/office/drawing/2014/main" id="{A3580AC6-7376-4187-B5AD-313382D5F967}"/>
                  </a:ext>
                </a:extLst>
              </p:cNvPr>
              <p:cNvSpPr>
                <a:spLocks noChangeArrowheads="1"/>
              </p:cNvSpPr>
              <p:nvPr/>
            </p:nvSpPr>
            <p:spPr bwMode="auto">
              <a:xfrm rot="16200000">
                <a:off x="7468632" y="6075416"/>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3" name="Oval 1174">
                <a:extLst>
                  <a:ext uri="{FF2B5EF4-FFF2-40B4-BE49-F238E27FC236}">
                    <a16:creationId xmlns:a16="http://schemas.microsoft.com/office/drawing/2014/main" id="{B2AFC676-D1CA-4BD9-B64C-57FA61ED1932}"/>
                  </a:ext>
                </a:extLst>
              </p:cNvPr>
              <p:cNvSpPr>
                <a:spLocks noChangeArrowheads="1"/>
              </p:cNvSpPr>
              <p:nvPr/>
            </p:nvSpPr>
            <p:spPr bwMode="auto">
              <a:xfrm rot="16200000">
                <a:off x="7559135" y="615895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4" name="Oval 1175">
                <a:extLst>
                  <a:ext uri="{FF2B5EF4-FFF2-40B4-BE49-F238E27FC236}">
                    <a16:creationId xmlns:a16="http://schemas.microsoft.com/office/drawing/2014/main" id="{5B5A4709-4F24-4DA9-82C0-2BAEDC3AC2CB}"/>
                  </a:ext>
                </a:extLst>
              </p:cNvPr>
              <p:cNvSpPr>
                <a:spLocks noChangeArrowheads="1"/>
              </p:cNvSpPr>
              <p:nvPr/>
            </p:nvSpPr>
            <p:spPr bwMode="auto">
              <a:xfrm rot="16200000">
                <a:off x="7556814" y="5980272"/>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5" name="Oval 1176">
                <a:extLst>
                  <a:ext uri="{FF2B5EF4-FFF2-40B4-BE49-F238E27FC236}">
                    <a16:creationId xmlns:a16="http://schemas.microsoft.com/office/drawing/2014/main" id="{4675A733-B86C-4459-829C-1C24E33FF789}"/>
                  </a:ext>
                </a:extLst>
              </p:cNvPr>
              <p:cNvSpPr>
                <a:spLocks noChangeArrowheads="1"/>
              </p:cNvSpPr>
              <p:nvPr/>
            </p:nvSpPr>
            <p:spPr bwMode="auto">
              <a:xfrm rot="16200000">
                <a:off x="7381609"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6" name="Oval 1177">
                <a:extLst>
                  <a:ext uri="{FF2B5EF4-FFF2-40B4-BE49-F238E27FC236}">
                    <a16:creationId xmlns:a16="http://schemas.microsoft.com/office/drawing/2014/main" id="{ED1ED239-1B9A-4721-9F99-CF450927D22A}"/>
                  </a:ext>
                </a:extLst>
              </p:cNvPr>
              <p:cNvSpPr>
                <a:spLocks noChangeArrowheads="1"/>
              </p:cNvSpPr>
              <p:nvPr/>
            </p:nvSpPr>
            <p:spPr bwMode="auto">
              <a:xfrm rot="16200000">
                <a:off x="7379289"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7" name="Oval 1178">
                <a:extLst>
                  <a:ext uri="{FF2B5EF4-FFF2-40B4-BE49-F238E27FC236}">
                    <a16:creationId xmlns:a16="http://schemas.microsoft.com/office/drawing/2014/main" id="{A04A4832-FC05-440F-9F50-0DD9E5147326}"/>
                  </a:ext>
                </a:extLst>
              </p:cNvPr>
              <p:cNvSpPr>
                <a:spLocks noChangeArrowheads="1"/>
              </p:cNvSpPr>
              <p:nvPr/>
            </p:nvSpPr>
            <p:spPr bwMode="auto">
              <a:xfrm rot="16200000">
                <a:off x="7648478" y="625294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8" name="Freeform 1179">
                <a:extLst>
                  <a:ext uri="{FF2B5EF4-FFF2-40B4-BE49-F238E27FC236}">
                    <a16:creationId xmlns:a16="http://schemas.microsoft.com/office/drawing/2014/main" id="{F782F810-44C4-42FA-AD37-4488D02A4683}"/>
                  </a:ext>
                </a:extLst>
              </p:cNvPr>
              <p:cNvSpPr>
                <a:spLocks/>
              </p:cNvSpPr>
              <p:nvPr/>
            </p:nvSpPr>
            <p:spPr bwMode="auto">
              <a:xfrm rot="16200000">
                <a:off x="7289946" y="5889769"/>
                <a:ext cx="88183" cy="95144"/>
              </a:xfrm>
              <a:custGeom>
                <a:avLst/>
                <a:gdLst>
                  <a:gd name="T0" fmla="*/ 8 w 16"/>
                  <a:gd name="T1" fmla="*/ 17 h 17"/>
                  <a:gd name="T2" fmla="*/ 14 w 16"/>
                  <a:gd name="T3" fmla="*/ 14 h 17"/>
                  <a:gd name="T4" fmla="*/ 16 w 16"/>
                  <a:gd name="T5" fmla="*/ 8 h 17"/>
                  <a:gd name="T6" fmla="*/ 14 w 16"/>
                  <a:gd name="T7" fmla="*/ 3 h 17"/>
                  <a:gd name="T8" fmla="*/ 8 w 16"/>
                  <a:gd name="T9" fmla="*/ 0 h 17"/>
                  <a:gd name="T10" fmla="*/ 0 w 16"/>
                  <a:gd name="T11" fmla="*/ 8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8"/>
                    </a:cubicBezTo>
                    <a:cubicBezTo>
                      <a:pt x="16" y="6"/>
                      <a:pt x="15" y="4"/>
                      <a:pt x="14" y="3"/>
                    </a:cubicBezTo>
                    <a:cubicBezTo>
                      <a:pt x="12" y="1"/>
                      <a:pt x="10" y="0"/>
                      <a:pt x="8" y="0"/>
                    </a:cubicBezTo>
                    <a:cubicBezTo>
                      <a:pt x="4" y="0"/>
                      <a:pt x="0" y="4"/>
                      <a:pt x="0" y="8"/>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9" name="Oval 1180">
                <a:extLst>
                  <a:ext uri="{FF2B5EF4-FFF2-40B4-BE49-F238E27FC236}">
                    <a16:creationId xmlns:a16="http://schemas.microsoft.com/office/drawing/2014/main" id="{5EFEAAC0-9F66-471B-A85A-60B64CF47B56}"/>
                  </a:ext>
                </a:extLst>
              </p:cNvPr>
              <p:cNvSpPr>
                <a:spLocks noChangeArrowheads="1"/>
              </p:cNvSpPr>
              <p:nvPr/>
            </p:nvSpPr>
            <p:spPr bwMode="auto">
              <a:xfrm rot="16200000">
                <a:off x="7289946" y="6070775"/>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0" name="Freeform 1181">
                <a:extLst>
                  <a:ext uri="{FF2B5EF4-FFF2-40B4-BE49-F238E27FC236}">
                    <a16:creationId xmlns:a16="http://schemas.microsoft.com/office/drawing/2014/main" id="{7311A4C4-C01F-4193-A833-BF9DDE362888}"/>
                  </a:ext>
                </a:extLst>
              </p:cNvPr>
              <p:cNvSpPr>
                <a:spLocks/>
              </p:cNvSpPr>
              <p:nvPr/>
            </p:nvSpPr>
            <p:spPr bwMode="auto">
              <a:xfrm rot="16200000">
                <a:off x="8012811" y="6074256"/>
                <a:ext cx="88183" cy="88183"/>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3" y="0"/>
                      <a:pt x="11" y="0"/>
                      <a:pt x="8" y="0"/>
                    </a:cubicBezTo>
                    <a:cubicBezTo>
                      <a:pt x="6" y="0"/>
                      <a:pt x="4" y="0"/>
                      <a:pt x="2" y="2"/>
                    </a:cubicBezTo>
                    <a:cubicBezTo>
                      <a:pt x="1" y="3"/>
                      <a:pt x="0" y="5"/>
                      <a:pt x="0" y="8"/>
                    </a:cubicBezTo>
                    <a:cubicBezTo>
                      <a:pt x="0" y="11"/>
                      <a:pt x="1" y="13"/>
                      <a:pt x="4" y="15"/>
                    </a:cubicBezTo>
                    <a:cubicBezTo>
                      <a:pt x="5" y="15"/>
                      <a:pt x="7" y="16"/>
                      <a:pt x="8" y="16"/>
                    </a:cubicBezTo>
                    <a:cubicBezTo>
                      <a:pt x="10" y="16"/>
                      <a:pt x="12" y="15"/>
                      <a:pt x="13" y="15"/>
                    </a:cubicBezTo>
                    <a:cubicBezTo>
                      <a:pt x="15" y="13"/>
                      <a:pt x="16" y="11"/>
                      <a:pt x="16" y="8"/>
                    </a:cubicBezTo>
                    <a:cubicBezTo>
                      <a:pt x="16"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1" name="Freeform 1182">
                <a:extLst>
                  <a:ext uri="{FF2B5EF4-FFF2-40B4-BE49-F238E27FC236}">
                    <a16:creationId xmlns:a16="http://schemas.microsoft.com/office/drawing/2014/main" id="{2166D712-190B-4202-8352-B54B324D706A}"/>
                  </a:ext>
                </a:extLst>
              </p:cNvPr>
              <p:cNvSpPr>
                <a:spLocks/>
              </p:cNvSpPr>
              <p:nvPr/>
            </p:nvSpPr>
            <p:spPr bwMode="auto">
              <a:xfrm rot="16200000">
                <a:off x="7831805" y="5893249"/>
                <a:ext cx="88183" cy="88183"/>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5"/>
                      <a:pt x="14" y="14"/>
                    </a:cubicBezTo>
                    <a:cubicBezTo>
                      <a:pt x="15" y="12"/>
                      <a:pt x="16" y="10"/>
                      <a:pt x="16" y="8"/>
                    </a:cubicBezTo>
                    <a:cubicBezTo>
                      <a:pt x="16" y="6"/>
                      <a:pt x="15" y="4"/>
                      <a:pt x="14" y="2"/>
                    </a:cubicBezTo>
                    <a:cubicBezTo>
                      <a:pt x="12" y="1"/>
                      <a:pt x="10" y="0"/>
                      <a:pt x="8" y="0"/>
                    </a:cubicBezTo>
                    <a:cubicBezTo>
                      <a:pt x="4" y="0"/>
                      <a:pt x="0" y="3"/>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2" name="Oval 1183">
                <a:extLst>
                  <a:ext uri="{FF2B5EF4-FFF2-40B4-BE49-F238E27FC236}">
                    <a16:creationId xmlns:a16="http://schemas.microsoft.com/office/drawing/2014/main" id="{5824BB39-2B38-47FA-8307-3DD1E65E72C8}"/>
                  </a:ext>
                </a:extLst>
              </p:cNvPr>
              <p:cNvSpPr>
                <a:spLocks noChangeArrowheads="1"/>
              </p:cNvSpPr>
              <p:nvPr/>
            </p:nvSpPr>
            <p:spPr bwMode="auto">
              <a:xfrm rot="16200000">
                <a:off x="7831805" y="6074256"/>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3" name="Oval 1184">
                <a:extLst>
                  <a:ext uri="{FF2B5EF4-FFF2-40B4-BE49-F238E27FC236}">
                    <a16:creationId xmlns:a16="http://schemas.microsoft.com/office/drawing/2014/main" id="{3F1F22F9-B47D-4424-8028-0D964393273B}"/>
                  </a:ext>
                </a:extLst>
              </p:cNvPr>
              <p:cNvSpPr>
                <a:spLocks noChangeArrowheads="1"/>
              </p:cNvSpPr>
              <p:nvPr/>
            </p:nvSpPr>
            <p:spPr bwMode="auto">
              <a:xfrm rot="16200000">
                <a:off x="7922308" y="616011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4" name="Oval 1185">
                <a:extLst>
                  <a:ext uri="{FF2B5EF4-FFF2-40B4-BE49-F238E27FC236}">
                    <a16:creationId xmlns:a16="http://schemas.microsoft.com/office/drawing/2014/main" id="{DE705E20-A632-4FD4-B2F7-D273368DACE1}"/>
                  </a:ext>
                </a:extLst>
              </p:cNvPr>
              <p:cNvSpPr>
                <a:spLocks noChangeArrowheads="1"/>
              </p:cNvSpPr>
              <p:nvPr/>
            </p:nvSpPr>
            <p:spPr bwMode="auto">
              <a:xfrm rot="16200000">
                <a:off x="7919987" y="5981432"/>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5" name="Oval 1186">
                <a:extLst>
                  <a:ext uri="{FF2B5EF4-FFF2-40B4-BE49-F238E27FC236}">
                    <a16:creationId xmlns:a16="http://schemas.microsoft.com/office/drawing/2014/main" id="{F258CF6E-1B95-4742-B812-749592161F4F}"/>
                  </a:ext>
                </a:extLst>
              </p:cNvPr>
              <p:cNvSpPr>
                <a:spLocks noChangeArrowheads="1"/>
              </p:cNvSpPr>
              <p:nvPr/>
            </p:nvSpPr>
            <p:spPr bwMode="auto">
              <a:xfrm rot="16200000">
                <a:off x="7741301" y="616011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6" name="Oval 1187">
                <a:extLst>
                  <a:ext uri="{FF2B5EF4-FFF2-40B4-BE49-F238E27FC236}">
                    <a16:creationId xmlns:a16="http://schemas.microsoft.com/office/drawing/2014/main" id="{ABFA594F-928D-4632-A022-AEE962B5B852}"/>
                  </a:ext>
                </a:extLst>
              </p:cNvPr>
              <p:cNvSpPr>
                <a:spLocks noChangeArrowheads="1"/>
              </p:cNvSpPr>
              <p:nvPr/>
            </p:nvSpPr>
            <p:spPr bwMode="auto">
              <a:xfrm rot="16200000">
                <a:off x="7738981" y="5981432"/>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7" name="Oval 1188">
                <a:extLst>
                  <a:ext uri="{FF2B5EF4-FFF2-40B4-BE49-F238E27FC236}">
                    <a16:creationId xmlns:a16="http://schemas.microsoft.com/office/drawing/2014/main" id="{7D7CE8FC-49CC-4A2E-A9B7-08ECCE0C428D}"/>
                  </a:ext>
                </a:extLst>
              </p:cNvPr>
              <p:cNvSpPr>
                <a:spLocks noChangeArrowheads="1"/>
              </p:cNvSpPr>
              <p:nvPr/>
            </p:nvSpPr>
            <p:spPr bwMode="auto">
              <a:xfrm rot="16200000">
                <a:off x="7650798" y="6074256"/>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8" name="Oval 1189">
                <a:extLst>
                  <a:ext uri="{FF2B5EF4-FFF2-40B4-BE49-F238E27FC236}">
                    <a16:creationId xmlns:a16="http://schemas.microsoft.com/office/drawing/2014/main" id="{95FBB2B1-FEBA-41F7-AA74-9125038DCEB9}"/>
                  </a:ext>
                </a:extLst>
              </p:cNvPr>
              <p:cNvSpPr>
                <a:spLocks noChangeArrowheads="1"/>
              </p:cNvSpPr>
              <p:nvPr/>
            </p:nvSpPr>
            <p:spPr bwMode="auto">
              <a:xfrm rot="16200000">
                <a:off x="8372503"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9" name="Freeform 1190">
                <a:extLst>
                  <a:ext uri="{FF2B5EF4-FFF2-40B4-BE49-F238E27FC236}">
                    <a16:creationId xmlns:a16="http://schemas.microsoft.com/office/drawing/2014/main" id="{039CA6A4-1F75-40D0-B5DE-DDCC6BE64A2E}"/>
                  </a:ext>
                </a:extLst>
              </p:cNvPr>
              <p:cNvSpPr>
                <a:spLocks/>
              </p:cNvSpPr>
              <p:nvPr/>
            </p:nvSpPr>
            <p:spPr bwMode="auto">
              <a:xfrm rot="16200000">
                <a:off x="8191497" y="5890929"/>
                <a:ext cx="88183" cy="92824"/>
              </a:xfrm>
              <a:custGeom>
                <a:avLst/>
                <a:gdLst>
                  <a:gd name="T0" fmla="*/ 8 w 16"/>
                  <a:gd name="T1" fmla="*/ 17 h 17"/>
                  <a:gd name="T2" fmla="*/ 14 w 16"/>
                  <a:gd name="T3" fmla="*/ 14 h 17"/>
                  <a:gd name="T4" fmla="*/ 16 w 16"/>
                  <a:gd name="T5" fmla="*/ 9 h 17"/>
                  <a:gd name="T6" fmla="*/ 14 w 16"/>
                  <a:gd name="T7" fmla="*/ 3 h 17"/>
                  <a:gd name="T8" fmla="*/ 8 w 16"/>
                  <a:gd name="T9" fmla="*/ 0 h 17"/>
                  <a:gd name="T10" fmla="*/ 0 w 16"/>
                  <a:gd name="T11" fmla="*/ 9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9"/>
                    </a:cubicBezTo>
                    <a:cubicBezTo>
                      <a:pt x="16" y="6"/>
                      <a:pt x="15" y="4"/>
                      <a:pt x="14" y="3"/>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0" name="Oval 1191">
                <a:extLst>
                  <a:ext uri="{FF2B5EF4-FFF2-40B4-BE49-F238E27FC236}">
                    <a16:creationId xmlns:a16="http://schemas.microsoft.com/office/drawing/2014/main" id="{3314BA7C-E9F1-47BE-BB6A-A06623D9D0B0}"/>
                  </a:ext>
                </a:extLst>
              </p:cNvPr>
              <p:cNvSpPr>
                <a:spLocks noChangeArrowheads="1"/>
              </p:cNvSpPr>
              <p:nvPr/>
            </p:nvSpPr>
            <p:spPr bwMode="auto">
              <a:xfrm rot="16200000">
                <a:off x="8191497"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1" name="Oval 1192">
                <a:extLst>
                  <a:ext uri="{FF2B5EF4-FFF2-40B4-BE49-F238E27FC236}">
                    <a16:creationId xmlns:a16="http://schemas.microsoft.com/office/drawing/2014/main" id="{9E4ECCD0-A2AB-4E2F-A645-8339B35B02DB}"/>
                  </a:ext>
                </a:extLst>
              </p:cNvPr>
              <p:cNvSpPr>
                <a:spLocks noChangeArrowheads="1"/>
              </p:cNvSpPr>
              <p:nvPr/>
            </p:nvSpPr>
            <p:spPr bwMode="auto">
              <a:xfrm rot="16200000">
                <a:off x="8282000"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2" name="Oval 1193">
                <a:extLst>
                  <a:ext uri="{FF2B5EF4-FFF2-40B4-BE49-F238E27FC236}">
                    <a16:creationId xmlns:a16="http://schemas.microsoft.com/office/drawing/2014/main" id="{914A369B-192E-4AAD-A6D9-E679BDB27FF8}"/>
                  </a:ext>
                </a:extLst>
              </p:cNvPr>
              <p:cNvSpPr>
                <a:spLocks noChangeArrowheads="1"/>
              </p:cNvSpPr>
              <p:nvPr/>
            </p:nvSpPr>
            <p:spPr bwMode="auto">
              <a:xfrm rot="16200000">
                <a:off x="8279679"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3" name="Oval 1194">
                <a:extLst>
                  <a:ext uri="{FF2B5EF4-FFF2-40B4-BE49-F238E27FC236}">
                    <a16:creationId xmlns:a16="http://schemas.microsoft.com/office/drawing/2014/main" id="{E975106D-9EA4-42F9-B2BD-90741EE7199C}"/>
                  </a:ext>
                </a:extLst>
              </p:cNvPr>
              <p:cNvSpPr>
                <a:spLocks noChangeArrowheads="1"/>
              </p:cNvSpPr>
              <p:nvPr/>
            </p:nvSpPr>
            <p:spPr bwMode="auto">
              <a:xfrm rot="16200000">
                <a:off x="8100993"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4" name="Oval 1195">
                <a:extLst>
                  <a:ext uri="{FF2B5EF4-FFF2-40B4-BE49-F238E27FC236}">
                    <a16:creationId xmlns:a16="http://schemas.microsoft.com/office/drawing/2014/main" id="{9FE6082E-BBA0-4D50-BE41-9046243680D9}"/>
                  </a:ext>
                </a:extLst>
              </p:cNvPr>
              <p:cNvSpPr>
                <a:spLocks noChangeArrowheads="1"/>
              </p:cNvSpPr>
              <p:nvPr/>
            </p:nvSpPr>
            <p:spPr bwMode="auto">
              <a:xfrm rot="16200000">
                <a:off x="8098673"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5" name="Oval 1196">
                <a:extLst>
                  <a:ext uri="{FF2B5EF4-FFF2-40B4-BE49-F238E27FC236}">
                    <a16:creationId xmlns:a16="http://schemas.microsoft.com/office/drawing/2014/main" id="{EF0148D5-ECFA-400E-A8C8-153123651652}"/>
                  </a:ext>
                </a:extLst>
              </p:cNvPr>
              <p:cNvSpPr>
                <a:spLocks noChangeArrowheads="1"/>
              </p:cNvSpPr>
              <p:nvPr/>
            </p:nvSpPr>
            <p:spPr bwMode="auto">
              <a:xfrm rot="16200000">
                <a:off x="8370182" y="6250621"/>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6" name="Freeform 1197">
                <a:extLst>
                  <a:ext uri="{FF2B5EF4-FFF2-40B4-BE49-F238E27FC236}">
                    <a16:creationId xmlns:a16="http://schemas.microsoft.com/office/drawing/2014/main" id="{F2B0E69F-DD97-4B0E-A452-A842A7B74E3C}"/>
                  </a:ext>
                </a:extLst>
              </p:cNvPr>
              <p:cNvSpPr>
                <a:spLocks/>
              </p:cNvSpPr>
              <p:nvPr/>
            </p:nvSpPr>
            <p:spPr bwMode="auto">
              <a:xfrm rot="16200000">
                <a:off x="8012811" y="5893249"/>
                <a:ext cx="88183" cy="88183"/>
              </a:xfrm>
              <a:custGeom>
                <a:avLst/>
                <a:gdLst>
                  <a:gd name="T0" fmla="*/ 3 w 16"/>
                  <a:gd name="T1" fmla="*/ 15 h 16"/>
                  <a:gd name="T2" fmla="*/ 8 w 16"/>
                  <a:gd name="T3" fmla="*/ 16 h 16"/>
                  <a:gd name="T4" fmla="*/ 13 w 16"/>
                  <a:gd name="T5" fmla="*/ 15 h 16"/>
                  <a:gd name="T6" fmla="*/ 14 w 16"/>
                  <a:gd name="T7" fmla="*/ 14 h 16"/>
                  <a:gd name="T8" fmla="*/ 16 w 16"/>
                  <a:gd name="T9" fmla="*/ 8 h 16"/>
                  <a:gd name="T10" fmla="*/ 14 w 16"/>
                  <a:gd name="T11" fmla="*/ 2 h 16"/>
                  <a:gd name="T12" fmla="*/ 8 w 16"/>
                  <a:gd name="T13" fmla="*/ 0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5" y="15"/>
                      <a:pt x="6" y="16"/>
                      <a:pt x="8" y="16"/>
                    </a:cubicBezTo>
                    <a:cubicBezTo>
                      <a:pt x="10" y="16"/>
                      <a:pt x="11" y="15"/>
                      <a:pt x="13" y="15"/>
                    </a:cubicBezTo>
                    <a:cubicBezTo>
                      <a:pt x="13" y="14"/>
                      <a:pt x="13" y="14"/>
                      <a:pt x="14" y="14"/>
                    </a:cubicBezTo>
                    <a:cubicBezTo>
                      <a:pt x="15" y="12"/>
                      <a:pt x="16" y="10"/>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7" name="Freeform 1198">
                <a:extLst>
                  <a:ext uri="{FF2B5EF4-FFF2-40B4-BE49-F238E27FC236}">
                    <a16:creationId xmlns:a16="http://schemas.microsoft.com/office/drawing/2014/main" id="{55C73A11-2BDA-4381-A9DC-7ADAAC8EDAB5}"/>
                  </a:ext>
                </a:extLst>
              </p:cNvPr>
              <p:cNvSpPr>
                <a:spLocks/>
              </p:cNvSpPr>
              <p:nvPr/>
            </p:nvSpPr>
            <p:spPr bwMode="auto">
              <a:xfrm rot="16200000">
                <a:off x="8438640" y="6203049"/>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8" name="Freeform 1199">
                <a:extLst>
                  <a:ext uri="{FF2B5EF4-FFF2-40B4-BE49-F238E27FC236}">
                    <a16:creationId xmlns:a16="http://schemas.microsoft.com/office/drawing/2014/main" id="{3FE066D3-C08D-4DDC-8824-75EC9019EED7}"/>
                  </a:ext>
                </a:extLst>
              </p:cNvPr>
              <p:cNvSpPr>
                <a:spLocks/>
              </p:cNvSpPr>
              <p:nvPr/>
            </p:nvSpPr>
            <p:spPr bwMode="auto">
              <a:xfrm rot="16200000">
                <a:off x="8438640" y="6022042"/>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9" name="Oval 1200">
                <a:extLst>
                  <a:ext uri="{FF2B5EF4-FFF2-40B4-BE49-F238E27FC236}">
                    <a16:creationId xmlns:a16="http://schemas.microsoft.com/office/drawing/2014/main" id="{6C57C38A-0BE6-488A-B721-AE59706A5E83}"/>
                  </a:ext>
                </a:extLst>
              </p:cNvPr>
              <p:cNvSpPr>
                <a:spLocks noChangeArrowheads="1"/>
              </p:cNvSpPr>
              <p:nvPr/>
            </p:nvSpPr>
            <p:spPr bwMode="auto">
              <a:xfrm rot="16200000">
                <a:off x="6387235" y="6249461"/>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0" name="Oval 1201">
                <a:extLst>
                  <a:ext uri="{FF2B5EF4-FFF2-40B4-BE49-F238E27FC236}">
                    <a16:creationId xmlns:a16="http://schemas.microsoft.com/office/drawing/2014/main" id="{796F710D-79F1-437E-897E-8D1BB5C1F429}"/>
                  </a:ext>
                </a:extLst>
              </p:cNvPr>
              <p:cNvSpPr>
                <a:spLocks noChangeArrowheads="1"/>
              </p:cNvSpPr>
              <p:nvPr/>
            </p:nvSpPr>
            <p:spPr bwMode="auto">
              <a:xfrm rot="16200000">
                <a:off x="6480059" y="6344605"/>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1" name="Freeform 1202">
                <a:extLst>
                  <a:ext uri="{FF2B5EF4-FFF2-40B4-BE49-F238E27FC236}">
                    <a16:creationId xmlns:a16="http://schemas.microsoft.com/office/drawing/2014/main" id="{5B5D31CB-1FDF-459B-A94D-63DB3F778026}"/>
                  </a:ext>
                </a:extLst>
              </p:cNvPr>
              <p:cNvSpPr>
                <a:spLocks/>
              </p:cNvSpPr>
              <p:nvPr/>
            </p:nvSpPr>
            <p:spPr bwMode="auto">
              <a:xfrm rot="16200000">
                <a:off x="6359388" y="6337643"/>
                <a:ext cx="11603" cy="23206"/>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cubicBezTo>
                      <a:pt x="1" y="3"/>
                      <a:pt x="1" y="2"/>
                      <a:pt x="2" y="0"/>
                    </a:cubicBezTo>
                    <a:lnTo>
                      <a:pt x="0"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2" name="Oval 1203">
                <a:extLst>
                  <a:ext uri="{FF2B5EF4-FFF2-40B4-BE49-F238E27FC236}">
                    <a16:creationId xmlns:a16="http://schemas.microsoft.com/office/drawing/2014/main" id="{0697FACA-FFCA-4C41-AED8-C6D08BB1B2E1}"/>
                  </a:ext>
                </a:extLst>
              </p:cNvPr>
              <p:cNvSpPr>
                <a:spLocks noChangeArrowheads="1"/>
              </p:cNvSpPr>
              <p:nvPr/>
            </p:nvSpPr>
            <p:spPr bwMode="auto">
              <a:xfrm rot="16200000">
                <a:off x="6746927" y="6254102"/>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3" name="Oval 1204">
                <a:extLst>
                  <a:ext uri="{FF2B5EF4-FFF2-40B4-BE49-F238E27FC236}">
                    <a16:creationId xmlns:a16="http://schemas.microsoft.com/office/drawing/2014/main" id="{2BAF3D50-8E94-48A0-BCAE-5A1B3FAA914E}"/>
                  </a:ext>
                </a:extLst>
              </p:cNvPr>
              <p:cNvSpPr>
                <a:spLocks noChangeArrowheads="1"/>
              </p:cNvSpPr>
              <p:nvPr/>
            </p:nvSpPr>
            <p:spPr bwMode="auto">
              <a:xfrm rot="16200000">
                <a:off x="6745767" y="6436268"/>
                <a:ext cx="9514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4" name="Oval 1205">
                <a:extLst>
                  <a:ext uri="{FF2B5EF4-FFF2-40B4-BE49-F238E27FC236}">
                    <a16:creationId xmlns:a16="http://schemas.microsoft.com/office/drawing/2014/main" id="{5A49C1BD-E8CC-4382-BBFD-36086425DEBB}"/>
                  </a:ext>
                </a:extLst>
              </p:cNvPr>
              <p:cNvSpPr>
                <a:spLocks noChangeArrowheads="1"/>
              </p:cNvSpPr>
              <p:nvPr/>
            </p:nvSpPr>
            <p:spPr bwMode="auto">
              <a:xfrm rot="16200000">
                <a:off x="6840911" y="6522130"/>
                <a:ext cx="85862"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5" name="Oval 1206">
                <a:extLst>
                  <a:ext uri="{FF2B5EF4-FFF2-40B4-BE49-F238E27FC236}">
                    <a16:creationId xmlns:a16="http://schemas.microsoft.com/office/drawing/2014/main" id="{8762BC3B-C2CF-475B-B2F4-53A7D0957EB8}"/>
                  </a:ext>
                </a:extLst>
              </p:cNvPr>
              <p:cNvSpPr>
                <a:spLocks noChangeArrowheads="1"/>
              </p:cNvSpPr>
              <p:nvPr/>
            </p:nvSpPr>
            <p:spPr bwMode="auto">
              <a:xfrm rot="16200000">
                <a:off x="6839751" y="6339964"/>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6" name="Freeform 1207">
                <a:extLst>
                  <a:ext uri="{FF2B5EF4-FFF2-40B4-BE49-F238E27FC236}">
                    <a16:creationId xmlns:a16="http://schemas.microsoft.com/office/drawing/2014/main" id="{BAB0CEBE-AC61-4D41-A89D-B9A8D9C4BFAA}"/>
                  </a:ext>
                </a:extLst>
              </p:cNvPr>
              <p:cNvSpPr>
                <a:spLocks/>
              </p:cNvSpPr>
              <p:nvPr/>
            </p:nvSpPr>
            <p:spPr bwMode="auto">
              <a:xfrm rot="16200000">
                <a:off x="6693553" y="6511688"/>
                <a:ext cx="41771" cy="71938"/>
              </a:xfrm>
              <a:custGeom>
                <a:avLst/>
                <a:gdLst>
                  <a:gd name="T0" fmla="*/ 8 w 8"/>
                  <a:gd name="T1" fmla="*/ 5 h 13"/>
                  <a:gd name="T2" fmla="*/ 7 w 8"/>
                  <a:gd name="T3" fmla="*/ 0 h 13"/>
                  <a:gd name="T4" fmla="*/ 0 w 8"/>
                  <a:gd name="T5" fmla="*/ 13 h 13"/>
                  <a:gd name="T6" fmla="*/ 0 w 8"/>
                  <a:gd name="T7" fmla="*/ 13 h 13"/>
                  <a:gd name="T8" fmla="*/ 8 w 8"/>
                  <a:gd name="T9" fmla="*/ 5 h 13"/>
                </a:gdLst>
                <a:ahLst/>
                <a:cxnLst>
                  <a:cxn ang="0">
                    <a:pos x="T0" y="T1"/>
                  </a:cxn>
                  <a:cxn ang="0">
                    <a:pos x="T2" y="T3"/>
                  </a:cxn>
                  <a:cxn ang="0">
                    <a:pos x="T4" y="T5"/>
                  </a:cxn>
                  <a:cxn ang="0">
                    <a:pos x="T6" y="T7"/>
                  </a:cxn>
                  <a:cxn ang="0">
                    <a:pos x="T8" y="T9"/>
                  </a:cxn>
                </a:cxnLst>
                <a:rect l="0" t="0" r="r" b="b"/>
                <a:pathLst>
                  <a:path w="8" h="13">
                    <a:moveTo>
                      <a:pt x="8" y="5"/>
                    </a:moveTo>
                    <a:cubicBezTo>
                      <a:pt x="8" y="3"/>
                      <a:pt x="8" y="1"/>
                      <a:pt x="7" y="0"/>
                    </a:cubicBezTo>
                    <a:cubicBezTo>
                      <a:pt x="0" y="13"/>
                      <a:pt x="0" y="13"/>
                      <a:pt x="0" y="13"/>
                    </a:cubicBezTo>
                    <a:cubicBezTo>
                      <a:pt x="0" y="13"/>
                      <a:pt x="0" y="13"/>
                      <a:pt x="0" y="13"/>
                    </a:cubicBezTo>
                    <a:cubicBezTo>
                      <a:pt x="5" y="13"/>
                      <a:pt x="8" y="9"/>
                      <a:pt x="8"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7" name="Oval 1208">
                <a:extLst>
                  <a:ext uri="{FF2B5EF4-FFF2-40B4-BE49-F238E27FC236}">
                    <a16:creationId xmlns:a16="http://schemas.microsoft.com/office/drawing/2014/main" id="{E4190EFC-DEA6-4C1F-8CB5-C1943174B702}"/>
                  </a:ext>
                </a:extLst>
              </p:cNvPr>
              <p:cNvSpPr>
                <a:spLocks noChangeArrowheads="1"/>
              </p:cNvSpPr>
              <p:nvPr/>
            </p:nvSpPr>
            <p:spPr bwMode="auto">
              <a:xfrm rot="16200000">
                <a:off x="6658744" y="6339964"/>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8" name="Freeform 1209">
                <a:extLst>
                  <a:ext uri="{FF2B5EF4-FFF2-40B4-BE49-F238E27FC236}">
                    <a16:creationId xmlns:a16="http://schemas.microsoft.com/office/drawing/2014/main" id="{97316115-9C6B-456F-8DF3-115D203CB695}"/>
                  </a:ext>
                </a:extLst>
              </p:cNvPr>
              <p:cNvSpPr>
                <a:spLocks/>
              </p:cNvSpPr>
              <p:nvPr/>
            </p:nvSpPr>
            <p:spPr bwMode="auto">
              <a:xfrm rot="16200000">
                <a:off x="6572883" y="6425826"/>
                <a:ext cx="76580" cy="88183"/>
              </a:xfrm>
              <a:custGeom>
                <a:avLst/>
                <a:gdLst>
                  <a:gd name="T0" fmla="*/ 14 w 14"/>
                  <a:gd name="T1" fmla="*/ 8 h 16"/>
                  <a:gd name="T2" fmla="*/ 7 w 14"/>
                  <a:gd name="T3" fmla="*/ 0 h 16"/>
                  <a:gd name="T4" fmla="*/ 3 w 14"/>
                  <a:gd name="T5" fmla="*/ 8 h 16"/>
                  <a:gd name="T6" fmla="*/ 0 w 14"/>
                  <a:gd name="T7" fmla="*/ 14 h 16"/>
                  <a:gd name="T8" fmla="*/ 6 w 14"/>
                  <a:gd name="T9" fmla="*/ 16 h 16"/>
                  <a:gd name="T10" fmla="*/ 14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14" y="8"/>
                    </a:moveTo>
                    <a:cubicBezTo>
                      <a:pt x="14" y="4"/>
                      <a:pt x="11" y="1"/>
                      <a:pt x="7" y="0"/>
                    </a:cubicBezTo>
                    <a:cubicBezTo>
                      <a:pt x="3" y="8"/>
                      <a:pt x="3" y="8"/>
                      <a:pt x="3" y="8"/>
                    </a:cubicBezTo>
                    <a:cubicBezTo>
                      <a:pt x="0" y="14"/>
                      <a:pt x="0" y="14"/>
                      <a:pt x="0" y="14"/>
                    </a:cubicBezTo>
                    <a:cubicBezTo>
                      <a:pt x="1" y="15"/>
                      <a:pt x="3" y="16"/>
                      <a:pt x="6" y="16"/>
                    </a:cubicBezTo>
                    <a:cubicBezTo>
                      <a:pt x="10" y="16"/>
                      <a:pt x="14" y="13"/>
                      <a:pt x="14"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9" name="Oval 1211">
                <a:extLst>
                  <a:ext uri="{FF2B5EF4-FFF2-40B4-BE49-F238E27FC236}">
                    <a16:creationId xmlns:a16="http://schemas.microsoft.com/office/drawing/2014/main" id="{F08286E5-3EF7-4D12-921B-3C5D3BBF718E}"/>
                  </a:ext>
                </a:extLst>
              </p:cNvPr>
              <p:cNvSpPr>
                <a:spLocks noChangeArrowheads="1"/>
              </p:cNvSpPr>
              <p:nvPr/>
            </p:nvSpPr>
            <p:spPr bwMode="auto">
              <a:xfrm rot="16200000">
                <a:off x="7286464" y="6431626"/>
                <a:ext cx="95145"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0" name="Oval 1212">
                <a:extLst>
                  <a:ext uri="{FF2B5EF4-FFF2-40B4-BE49-F238E27FC236}">
                    <a16:creationId xmlns:a16="http://schemas.microsoft.com/office/drawing/2014/main" id="{5B61D6C0-57F7-4DB8-B732-01E60A8D1211}"/>
                  </a:ext>
                </a:extLst>
              </p:cNvPr>
              <p:cNvSpPr>
                <a:spLocks noChangeArrowheads="1"/>
              </p:cNvSpPr>
              <p:nvPr/>
            </p:nvSpPr>
            <p:spPr bwMode="auto">
              <a:xfrm rot="16200000">
                <a:off x="7106619" y="6249461"/>
                <a:ext cx="92824"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1" name="Oval 1213">
                <a:extLst>
                  <a:ext uri="{FF2B5EF4-FFF2-40B4-BE49-F238E27FC236}">
                    <a16:creationId xmlns:a16="http://schemas.microsoft.com/office/drawing/2014/main" id="{B01F91B4-B9F3-4022-B01C-95CD0C2C9702}"/>
                  </a:ext>
                </a:extLst>
              </p:cNvPr>
              <p:cNvSpPr>
                <a:spLocks noChangeArrowheads="1"/>
              </p:cNvSpPr>
              <p:nvPr/>
            </p:nvSpPr>
            <p:spPr bwMode="auto">
              <a:xfrm rot="16200000">
                <a:off x="7105458" y="6431626"/>
                <a:ext cx="95145"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2" name="Oval 1214">
                <a:extLst>
                  <a:ext uri="{FF2B5EF4-FFF2-40B4-BE49-F238E27FC236}">
                    <a16:creationId xmlns:a16="http://schemas.microsoft.com/office/drawing/2014/main" id="{811BADCF-3E97-4361-8E84-53F09816F877}"/>
                  </a:ext>
                </a:extLst>
              </p:cNvPr>
              <p:cNvSpPr>
                <a:spLocks noChangeArrowheads="1"/>
              </p:cNvSpPr>
              <p:nvPr/>
            </p:nvSpPr>
            <p:spPr bwMode="auto">
              <a:xfrm rot="16200000">
                <a:off x="7200603" y="6526772"/>
                <a:ext cx="8586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3" name="Oval 1215">
                <a:extLst>
                  <a:ext uri="{FF2B5EF4-FFF2-40B4-BE49-F238E27FC236}">
                    <a16:creationId xmlns:a16="http://schemas.microsoft.com/office/drawing/2014/main" id="{00F9A817-BE9E-41D2-836B-3A4F8FFDE82F}"/>
                  </a:ext>
                </a:extLst>
              </p:cNvPr>
              <p:cNvSpPr>
                <a:spLocks noChangeArrowheads="1"/>
              </p:cNvSpPr>
              <p:nvPr/>
            </p:nvSpPr>
            <p:spPr bwMode="auto">
              <a:xfrm rot="16200000">
                <a:off x="7199443" y="6344605"/>
                <a:ext cx="8818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4" name="Oval 1216">
                <a:extLst>
                  <a:ext uri="{FF2B5EF4-FFF2-40B4-BE49-F238E27FC236}">
                    <a16:creationId xmlns:a16="http://schemas.microsoft.com/office/drawing/2014/main" id="{C115808B-CD4C-42CD-ABCE-A5A291F46E36}"/>
                  </a:ext>
                </a:extLst>
              </p:cNvPr>
              <p:cNvSpPr>
                <a:spLocks noChangeArrowheads="1"/>
              </p:cNvSpPr>
              <p:nvPr/>
            </p:nvSpPr>
            <p:spPr bwMode="auto">
              <a:xfrm rot="16200000">
                <a:off x="7018436"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5" name="Oval 1217">
                <a:extLst>
                  <a:ext uri="{FF2B5EF4-FFF2-40B4-BE49-F238E27FC236}">
                    <a16:creationId xmlns:a16="http://schemas.microsoft.com/office/drawing/2014/main" id="{96D9EF0B-8007-40A1-B3BF-66DA181040A2}"/>
                  </a:ext>
                </a:extLst>
              </p:cNvPr>
              <p:cNvSpPr>
                <a:spLocks noChangeArrowheads="1"/>
              </p:cNvSpPr>
              <p:nvPr/>
            </p:nvSpPr>
            <p:spPr bwMode="auto">
              <a:xfrm rot="16200000">
                <a:off x="7017276"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6" name="Freeform 1218">
                <a:extLst>
                  <a:ext uri="{FF2B5EF4-FFF2-40B4-BE49-F238E27FC236}">
                    <a16:creationId xmlns:a16="http://schemas.microsoft.com/office/drawing/2014/main" id="{8CBA160D-1490-4D1F-85EC-C7CE648C7748}"/>
                  </a:ext>
                </a:extLst>
              </p:cNvPr>
              <p:cNvSpPr>
                <a:spLocks/>
              </p:cNvSpPr>
              <p:nvPr/>
            </p:nvSpPr>
            <p:spPr bwMode="auto">
              <a:xfrm rot="16200000">
                <a:off x="7108939" y="6609152"/>
                <a:ext cx="88183" cy="95145"/>
              </a:xfrm>
              <a:custGeom>
                <a:avLst/>
                <a:gdLst>
                  <a:gd name="T0" fmla="*/ 8 w 16"/>
                  <a:gd name="T1" fmla="*/ 0 h 17"/>
                  <a:gd name="T2" fmla="*/ 3 w 16"/>
                  <a:gd name="T3" fmla="*/ 2 h 17"/>
                  <a:gd name="T4" fmla="*/ 0 w 16"/>
                  <a:gd name="T5" fmla="*/ 9 h 17"/>
                  <a:gd name="T6" fmla="*/ 3 w 16"/>
                  <a:gd name="T7" fmla="*/ 15 h 17"/>
                  <a:gd name="T8" fmla="*/ 8 w 16"/>
                  <a:gd name="T9" fmla="*/ 17 h 17"/>
                  <a:gd name="T10" fmla="*/ 16 w 16"/>
                  <a:gd name="T11" fmla="*/ 9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9"/>
                    </a:cubicBezTo>
                    <a:cubicBezTo>
                      <a:pt x="0" y="11"/>
                      <a:pt x="1" y="14"/>
                      <a:pt x="3" y="15"/>
                    </a:cubicBezTo>
                    <a:cubicBezTo>
                      <a:pt x="4" y="16"/>
                      <a:pt x="6" y="17"/>
                      <a:pt x="8" y="17"/>
                    </a:cubicBezTo>
                    <a:cubicBezTo>
                      <a:pt x="12" y="17"/>
                      <a:pt x="16" y="13"/>
                      <a:pt x="16" y="9"/>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7" name="Freeform 1219">
                <a:extLst>
                  <a:ext uri="{FF2B5EF4-FFF2-40B4-BE49-F238E27FC236}">
                    <a16:creationId xmlns:a16="http://schemas.microsoft.com/office/drawing/2014/main" id="{762453BE-9A15-4DE2-AAD1-66025E1D2E93}"/>
                  </a:ext>
                </a:extLst>
              </p:cNvPr>
              <p:cNvSpPr>
                <a:spLocks/>
              </p:cNvSpPr>
              <p:nvPr/>
            </p:nvSpPr>
            <p:spPr bwMode="auto">
              <a:xfrm rot="16200000">
                <a:off x="6926773" y="6436268"/>
                <a:ext cx="95145" cy="85863"/>
              </a:xfrm>
              <a:custGeom>
                <a:avLst/>
                <a:gdLst>
                  <a:gd name="T0" fmla="*/ 3 w 17"/>
                  <a:gd name="T1" fmla="*/ 14 h 16"/>
                  <a:gd name="T2" fmla="*/ 9 w 17"/>
                  <a:gd name="T3" fmla="*/ 16 h 16"/>
                  <a:gd name="T4" fmla="*/ 14 w 17"/>
                  <a:gd name="T5" fmla="*/ 14 h 16"/>
                  <a:gd name="T6" fmla="*/ 17 w 17"/>
                  <a:gd name="T7" fmla="*/ 8 h 16"/>
                  <a:gd name="T8" fmla="*/ 14 w 17"/>
                  <a:gd name="T9" fmla="*/ 2 h 16"/>
                  <a:gd name="T10" fmla="*/ 9 w 17"/>
                  <a:gd name="T11" fmla="*/ 0 h 16"/>
                  <a:gd name="T12" fmla="*/ 3 w 17"/>
                  <a:gd name="T13" fmla="*/ 2 h 16"/>
                  <a:gd name="T14" fmla="*/ 0 w 17"/>
                  <a:gd name="T15" fmla="*/ 8 h 16"/>
                  <a:gd name="T16" fmla="*/ 3 w 17"/>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14"/>
                    </a:moveTo>
                    <a:cubicBezTo>
                      <a:pt x="4" y="15"/>
                      <a:pt x="6" y="16"/>
                      <a:pt x="9" y="16"/>
                    </a:cubicBezTo>
                    <a:cubicBezTo>
                      <a:pt x="11" y="16"/>
                      <a:pt x="13" y="15"/>
                      <a:pt x="14" y="14"/>
                    </a:cubicBezTo>
                    <a:cubicBezTo>
                      <a:pt x="16" y="12"/>
                      <a:pt x="17" y="10"/>
                      <a:pt x="17" y="8"/>
                    </a:cubicBezTo>
                    <a:cubicBezTo>
                      <a:pt x="17" y="6"/>
                      <a:pt x="16" y="3"/>
                      <a:pt x="14" y="2"/>
                    </a:cubicBezTo>
                    <a:cubicBezTo>
                      <a:pt x="13" y="1"/>
                      <a:pt x="11" y="0"/>
                      <a:pt x="9" y="0"/>
                    </a:cubicBezTo>
                    <a:cubicBezTo>
                      <a:pt x="6" y="0"/>
                      <a:pt x="4" y="1"/>
                      <a:pt x="3" y="2"/>
                    </a:cubicBezTo>
                    <a:cubicBezTo>
                      <a:pt x="1" y="3"/>
                      <a:pt x="0" y="6"/>
                      <a:pt x="0" y="8"/>
                    </a:cubicBezTo>
                    <a:cubicBezTo>
                      <a:pt x="0" y="10"/>
                      <a:pt x="1" y="12"/>
                      <a:pt x="3"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8" name="Oval 1220">
                <a:extLst>
                  <a:ext uri="{FF2B5EF4-FFF2-40B4-BE49-F238E27FC236}">
                    <a16:creationId xmlns:a16="http://schemas.microsoft.com/office/drawing/2014/main" id="{2E12149F-88ED-4F9E-B8A1-6CC221755868}"/>
                  </a:ext>
                </a:extLst>
              </p:cNvPr>
              <p:cNvSpPr>
                <a:spLocks noChangeArrowheads="1"/>
              </p:cNvSpPr>
              <p:nvPr/>
            </p:nvSpPr>
            <p:spPr bwMode="auto">
              <a:xfrm rot="16200000">
                <a:off x="7466310" y="6254102"/>
                <a:ext cx="92824"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9" name="Oval 1221">
                <a:extLst>
                  <a:ext uri="{FF2B5EF4-FFF2-40B4-BE49-F238E27FC236}">
                    <a16:creationId xmlns:a16="http://schemas.microsoft.com/office/drawing/2014/main" id="{13822F2D-8F56-4C63-8F69-6FC5F820ABD1}"/>
                  </a:ext>
                </a:extLst>
              </p:cNvPr>
              <p:cNvSpPr>
                <a:spLocks noChangeArrowheads="1"/>
              </p:cNvSpPr>
              <p:nvPr/>
            </p:nvSpPr>
            <p:spPr bwMode="auto">
              <a:xfrm rot="16200000">
                <a:off x="7465151" y="6436268"/>
                <a:ext cx="95145"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0" name="Oval 1222">
                <a:extLst>
                  <a:ext uri="{FF2B5EF4-FFF2-40B4-BE49-F238E27FC236}">
                    <a16:creationId xmlns:a16="http://schemas.microsoft.com/office/drawing/2014/main" id="{7AB41004-DE81-48CE-9E65-03F201438FD1}"/>
                  </a:ext>
                </a:extLst>
              </p:cNvPr>
              <p:cNvSpPr>
                <a:spLocks noChangeArrowheads="1"/>
              </p:cNvSpPr>
              <p:nvPr/>
            </p:nvSpPr>
            <p:spPr bwMode="auto">
              <a:xfrm rot="16200000">
                <a:off x="7560295" y="6522130"/>
                <a:ext cx="85863"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1" name="Oval 1223">
                <a:extLst>
                  <a:ext uri="{FF2B5EF4-FFF2-40B4-BE49-F238E27FC236}">
                    <a16:creationId xmlns:a16="http://schemas.microsoft.com/office/drawing/2014/main" id="{B526C662-55E0-452B-9206-C56C89839649}"/>
                  </a:ext>
                </a:extLst>
              </p:cNvPr>
              <p:cNvSpPr>
                <a:spLocks noChangeArrowheads="1"/>
              </p:cNvSpPr>
              <p:nvPr/>
            </p:nvSpPr>
            <p:spPr bwMode="auto">
              <a:xfrm rot="16200000">
                <a:off x="7559134" y="6339963"/>
                <a:ext cx="88183"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2" name="Oval 1224">
                <a:extLst>
                  <a:ext uri="{FF2B5EF4-FFF2-40B4-BE49-F238E27FC236}">
                    <a16:creationId xmlns:a16="http://schemas.microsoft.com/office/drawing/2014/main" id="{8A69186C-34BA-49AB-9A5C-F06E92A40A96}"/>
                  </a:ext>
                </a:extLst>
              </p:cNvPr>
              <p:cNvSpPr>
                <a:spLocks noChangeArrowheads="1"/>
              </p:cNvSpPr>
              <p:nvPr/>
            </p:nvSpPr>
            <p:spPr bwMode="auto">
              <a:xfrm rot="16200000">
                <a:off x="7382769"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3" name="Oval 1225">
                <a:extLst>
                  <a:ext uri="{FF2B5EF4-FFF2-40B4-BE49-F238E27FC236}">
                    <a16:creationId xmlns:a16="http://schemas.microsoft.com/office/drawing/2014/main" id="{CFBADB50-30E7-45CA-967E-EFDD4E49E94B}"/>
                  </a:ext>
                </a:extLst>
              </p:cNvPr>
              <p:cNvSpPr>
                <a:spLocks noChangeArrowheads="1"/>
              </p:cNvSpPr>
              <p:nvPr/>
            </p:nvSpPr>
            <p:spPr bwMode="auto">
              <a:xfrm rot="16200000">
                <a:off x="7381610"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4" name="Freeform 1226">
                <a:extLst>
                  <a:ext uri="{FF2B5EF4-FFF2-40B4-BE49-F238E27FC236}">
                    <a16:creationId xmlns:a16="http://schemas.microsoft.com/office/drawing/2014/main" id="{DA2F24BF-FE89-4C79-8861-549F8EF8F4C4}"/>
                  </a:ext>
                </a:extLst>
              </p:cNvPr>
              <p:cNvSpPr>
                <a:spLocks/>
              </p:cNvSpPr>
              <p:nvPr/>
            </p:nvSpPr>
            <p:spPr bwMode="auto">
              <a:xfrm rot="16200000">
                <a:off x="7650798" y="6612633"/>
                <a:ext cx="88183" cy="88183"/>
              </a:xfrm>
              <a:custGeom>
                <a:avLst/>
                <a:gdLst>
                  <a:gd name="T0" fmla="*/ 8 w 16"/>
                  <a:gd name="T1" fmla="*/ 0 h 16"/>
                  <a:gd name="T2" fmla="*/ 3 w 16"/>
                  <a:gd name="T3" fmla="*/ 1 h 16"/>
                  <a:gd name="T4" fmla="*/ 0 w 16"/>
                  <a:gd name="T5" fmla="*/ 8 h 16"/>
                  <a:gd name="T6" fmla="*/ 3 w 16"/>
                  <a:gd name="T7" fmla="*/ 15 h 16"/>
                  <a:gd name="T8" fmla="*/ 8 w 16"/>
                  <a:gd name="T9" fmla="*/ 16 h 16"/>
                  <a:gd name="T10" fmla="*/ 16 w 16"/>
                  <a:gd name="T11" fmla="*/ 8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6" y="0"/>
                      <a:pt x="4" y="0"/>
                      <a:pt x="3" y="1"/>
                    </a:cubicBezTo>
                    <a:cubicBezTo>
                      <a:pt x="1" y="3"/>
                      <a:pt x="0" y="5"/>
                      <a:pt x="0" y="8"/>
                    </a:cubicBezTo>
                    <a:cubicBezTo>
                      <a:pt x="0" y="11"/>
                      <a:pt x="1" y="13"/>
                      <a:pt x="3" y="15"/>
                    </a:cubicBezTo>
                    <a:cubicBezTo>
                      <a:pt x="4" y="16"/>
                      <a:pt x="6" y="16"/>
                      <a:pt x="8" y="16"/>
                    </a:cubicBezTo>
                    <a:cubicBezTo>
                      <a:pt x="12" y="16"/>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5" name="Freeform 1227">
                <a:extLst>
                  <a:ext uri="{FF2B5EF4-FFF2-40B4-BE49-F238E27FC236}">
                    <a16:creationId xmlns:a16="http://schemas.microsoft.com/office/drawing/2014/main" id="{CB31E021-3D1F-4DB3-8B96-D5C0877D091E}"/>
                  </a:ext>
                </a:extLst>
              </p:cNvPr>
              <p:cNvSpPr>
                <a:spLocks/>
              </p:cNvSpPr>
              <p:nvPr/>
            </p:nvSpPr>
            <p:spPr bwMode="auto">
              <a:xfrm rot="16200000">
                <a:off x="8009329" y="6435108"/>
                <a:ext cx="95145" cy="88183"/>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6" name="Oval 1228">
                <a:extLst>
                  <a:ext uri="{FF2B5EF4-FFF2-40B4-BE49-F238E27FC236}">
                    <a16:creationId xmlns:a16="http://schemas.microsoft.com/office/drawing/2014/main" id="{DEBC3179-0F95-49CF-89D1-99B75114210C}"/>
                  </a:ext>
                </a:extLst>
              </p:cNvPr>
              <p:cNvSpPr>
                <a:spLocks noChangeArrowheads="1"/>
              </p:cNvSpPr>
              <p:nvPr/>
            </p:nvSpPr>
            <p:spPr bwMode="auto">
              <a:xfrm rot="16200000">
                <a:off x="7829483" y="6252942"/>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7" name="Oval 1229">
                <a:extLst>
                  <a:ext uri="{FF2B5EF4-FFF2-40B4-BE49-F238E27FC236}">
                    <a16:creationId xmlns:a16="http://schemas.microsoft.com/office/drawing/2014/main" id="{62D3AEA2-6AFD-429F-94E4-85CA80E0D495}"/>
                  </a:ext>
                </a:extLst>
              </p:cNvPr>
              <p:cNvSpPr>
                <a:spLocks noChangeArrowheads="1"/>
              </p:cNvSpPr>
              <p:nvPr/>
            </p:nvSpPr>
            <p:spPr bwMode="auto">
              <a:xfrm rot="16200000">
                <a:off x="7828323" y="6435108"/>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8" name="Oval 1230">
                <a:extLst>
                  <a:ext uri="{FF2B5EF4-FFF2-40B4-BE49-F238E27FC236}">
                    <a16:creationId xmlns:a16="http://schemas.microsoft.com/office/drawing/2014/main" id="{CF411B74-879C-47FB-82B6-42A4671FFE8B}"/>
                  </a:ext>
                </a:extLst>
              </p:cNvPr>
              <p:cNvSpPr>
                <a:spLocks noChangeArrowheads="1"/>
              </p:cNvSpPr>
              <p:nvPr/>
            </p:nvSpPr>
            <p:spPr bwMode="auto">
              <a:xfrm rot="16200000">
                <a:off x="7923468" y="6523291"/>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9" name="Oval 1231">
                <a:extLst>
                  <a:ext uri="{FF2B5EF4-FFF2-40B4-BE49-F238E27FC236}">
                    <a16:creationId xmlns:a16="http://schemas.microsoft.com/office/drawing/2014/main" id="{D61C893B-29B3-460E-8287-396B69F92694}"/>
                  </a:ext>
                </a:extLst>
              </p:cNvPr>
              <p:cNvSpPr>
                <a:spLocks noChangeArrowheads="1"/>
              </p:cNvSpPr>
              <p:nvPr/>
            </p:nvSpPr>
            <p:spPr bwMode="auto">
              <a:xfrm rot="16200000">
                <a:off x="7922307" y="634112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0" name="Oval 1232">
                <a:extLst>
                  <a:ext uri="{FF2B5EF4-FFF2-40B4-BE49-F238E27FC236}">
                    <a16:creationId xmlns:a16="http://schemas.microsoft.com/office/drawing/2014/main" id="{F823F1E6-EAC2-41EA-8AB3-52C9B047541A}"/>
                  </a:ext>
                </a:extLst>
              </p:cNvPr>
              <p:cNvSpPr>
                <a:spLocks noChangeArrowheads="1"/>
              </p:cNvSpPr>
              <p:nvPr/>
            </p:nvSpPr>
            <p:spPr bwMode="auto">
              <a:xfrm rot="16200000">
                <a:off x="7742461" y="6523291"/>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1" name="Oval 1233">
                <a:extLst>
                  <a:ext uri="{FF2B5EF4-FFF2-40B4-BE49-F238E27FC236}">
                    <a16:creationId xmlns:a16="http://schemas.microsoft.com/office/drawing/2014/main" id="{8BFEF81F-9C87-4406-BDE8-A316149498F0}"/>
                  </a:ext>
                </a:extLst>
              </p:cNvPr>
              <p:cNvSpPr>
                <a:spLocks noChangeArrowheads="1"/>
              </p:cNvSpPr>
              <p:nvPr/>
            </p:nvSpPr>
            <p:spPr bwMode="auto">
              <a:xfrm rot="16200000">
                <a:off x="7741301" y="634112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2" name="Oval 1234">
                <a:extLst>
                  <a:ext uri="{FF2B5EF4-FFF2-40B4-BE49-F238E27FC236}">
                    <a16:creationId xmlns:a16="http://schemas.microsoft.com/office/drawing/2014/main" id="{A8E5B72B-5542-4DCB-BD79-2A4D6DA9280B}"/>
                  </a:ext>
                </a:extLst>
              </p:cNvPr>
              <p:cNvSpPr>
                <a:spLocks noChangeArrowheads="1"/>
              </p:cNvSpPr>
              <p:nvPr/>
            </p:nvSpPr>
            <p:spPr bwMode="auto">
              <a:xfrm rot="16200000">
                <a:off x="7647316" y="6435108"/>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3" name="Oval 1235">
                <a:extLst>
                  <a:ext uri="{FF2B5EF4-FFF2-40B4-BE49-F238E27FC236}">
                    <a16:creationId xmlns:a16="http://schemas.microsoft.com/office/drawing/2014/main" id="{BE2A55D0-29CE-4F4B-B9FD-0B07116661A5}"/>
                  </a:ext>
                </a:extLst>
              </p:cNvPr>
              <p:cNvSpPr>
                <a:spLocks noChangeArrowheads="1"/>
              </p:cNvSpPr>
              <p:nvPr/>
            </p:nvSpPr>
            <p:spPr bwMode="auto">
              <a:xfrm rot="16200000">
                <a:off x="8369022" y="6432787"/>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4" name="Oval 1236">
                <a:extLst>
                  <a:ext uri="{FF2B5EF4-FFF2-40B4-BE49-F238E27FC236}">
                    <a16:creationId xmlns:a16="http://schemas.microsoft.com/office/drawing/2014/main" id="{969D55F6-2265-4CF2-8737-C0EABAB69529}"/>
                  </a:ext>
                </a:extLst>
              </p:cNvPr>
              <p:cNvSpPr>
                <a:spLocks noChangeArrowheads="1"/>
              </p:cNvSpPr>
              <p:nvPr/>
            </p:nvSpPr>
            <p:spPr bwMode="auto">
              <a:xfrm rot="16200000">
                <a:off x="8189176" y="6250620"/>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5" name="Oval 1237">
                <a:extLst>
                  <a:ext uri="{FF2B5EF4-FFF2-40B4-BE49-F238E27FC236}">
                    <a16:creationId xmlns:a16="http://schemas.microsoft.com/office/drawing/2014/main" id="{423B3F95-5404-4149-9FF9-DA8E808CD382}"/>
                  </a:ext>
                </a:extLst>
              </p:cNvPr>
              <p:cNvSpPr>
                <a:spLocks noChangeArrowheads="1"/>
              </p:cNvSpPr>
              <p:nvPr/>
            </p:nvSpPr>
            <p:spPr bwMode="auto">
              <a:xfrm rot="16200000">
                <a:off x="8188015" y="6432787"/>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6" name="Oval 1238">
                <a:extLst>
                  <a:ext uri="{FF2B5EF4-FFF2-40B4-BE49-F238E27FC236}">
                    <a16:creationId xmlns:a16="http://schemas.microsoft.com/office/drawing/2014/main" id="{E9690BAC-9D72-466A-9A9F-8551C7E3CA3A}"/>
                  </a:ext>
                </a:extLst>
              </p:cNvPr>
              <p:cNvSpPr>
                <a:spLocks noChangeArrowheads="1"/>
              </p:cNvSpPr>
              <p:nvPr/>
            </p:nvSpPr>
            <p:spPr bwMode="auto">
              <a:xfrm rot="16200000">
                <a:off x="8283159"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7" name="Oval 1239">
                <a:extLst>
                  <a:ext uri="{FF2B5EF4-FFF2-40B4-BE49-F238E27FC236}">
                    <a16:creationId xmlns:a16="http://schemas.microsoft.com/office/drawing/2014/main" id="{4075393D-1F4A-41DE-9409-C5A52A1B5B4B}"/>
                  </a:ext>
                </a:extLst>
              </p:cNvPr>
              <p:cNvSpPr>
                <a:spLocks noChangeArrowheads="1"/>
              </p:cNvSpPr>
              <p:nvPr/>
            </p:nvSpPr>
            <p:spPr bwMode="auto">
              <a:xfrm rot="16200000">
                <a:off x="8282000"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8" name="Oval 1240">
                <a:extLst>
                  <a:ext uri="{FF2B5EF4-FFF2-40B4-BE49-F238E27FC236}">
                    <a16:creationId xmlns:a16="http://schemas.microsoft.com/office/drawing/2014/main" id="{BD91E217-4C3F-4B59-A438-4BA8A15305BB}"/>
                  </a:ext>
                </a:extLst>
              </p:cNvPr>
              <p:cNvSpPr>
                <a:spLocks noChangeArrowheads="1"/>
              </p:cNvSpPr>
              <p:nvPr/>
            </p:nvSpPr>
            <p:spPr bwMode="auto">
              <a:xfrm rot="16200000">
                <a:off x="8102153"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9" name="Oval 1241">
                <a:extLst>
                  <a:ext uri="{FF2B5EF4-FFF2-40B4-BE49-F238E27FC236}">
                    <a16:creationId xmlns:a16="http://schemas.microsoft.com/office/drawing/2014/main" id="{534548E9-6D04-422A-B6F2-F3281D5DFE78}"/>
                  </a:ext>
                </a:extLst>
              </p:cNvPr>
              <p:cNvSpPr>
                <a:spLocks noChangeArrowheads="1"/>
              </p:cNvSpPr>
              <p:nvPr/>
            </p:nvSpPr>
            <p:spPr bwMode="auto">
              <a:xfrm rot="16200000">
                <a:off x="8100994"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0" name="Freeform 1242">
                <a:extLst>
                  <a:ext uri="{FF2B5EF4-FFF2-40B4-BE49-F238E27FC236}">
                    <a16:creationId xmlns:a16="http://schemas.microsoft.com/office/drawing/2014/main" id="{D4F3E6A8-B6F8-4B95-877B-D443A626E85F}"/>
                  </a:ext>
                </a:extLst>
              </p:cNvPr>
              <p:cNvSpPr>
                <a:spLocks/>
              </p:cNvSpPr>
              <p:nvPr/>
            </p:nvSpPr>
            <p:spPr bwMode="auto">
              <a:xfrm rot="16200000">
                <a:off x="8372502" y="6610313"/>
                <a:ext cx="88183" cy="92824"/>
              </a:xfrm>
              <a:custGeom>
                <a:avLst/>
                <a:gdLst>
                  <a:gd name="T0" fmla="*/ 8 w 16"/>
                  <a:gd name="T1" fmla="*/ 0 h 17"/>
                  <a:gd name="T2" fmla="*/ 3 w 16"/>
                  <a:gd name="T3" fmla="*/ 2 h 17"/>
                  <a:gd name="T4" fmla="*/ 0 w 16"/>
                  <a:gd name="T5" fmla="*/ 8 h 17"/>
                  <a:gd name="T6" fmla="*/ 3 w 16"/>
                  <a:gd name="T7" fmla="*/ 15 h 17"/>
                  <a:gd name="T8" fmla="*/ 8 w 16"/>
                  <a:gd name="T9" fmla="*/ 17 h 17"/>
                  <a:gd name="T10" fmla="*/ 16 w 16"/>
                  <a:gd name="T11" fmla="*/ 8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8"/>
                    </a:cubicBezTo>
                    <a:cubicBezTo>
                      <a:pt x="0" y="11"/>
                      <a:pt x="1" y="14"/>
                      <a:pt x="3" y="15"/>
                    </a:cubicBezTo>
                    <a:cubicBezTo>
                      <a:pt x="4" y="16"/>
                      <a:pt x="6" y="17"/>
                      <a:pt x="8" y="17"/>
                    </a:cubicBezTo>
                    <a:cubicBezTo>
                      <a:pt x="12" y="17"/>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1" name="Freeform 1243">
                <a:extLst>
                  <a:ext uri="{FF2B5EF4-FFF2-40B4-BE49-F238E27FC236}">
                    <a16:creationId xmlns:a16="http://schemas.microsoft.com/office/drawing/2014/main" id="{2BCB8358-5FAA-40EC-AAD0-B595DE19AB3F}"/>
                  </a:ext>
                </a:extLst>
              </p:cNvPr>
              <p:cNvSpPr>
                <a:spLocks/>
              </p:cNvSpPr>
              <p:nvPr/>
            </p:nvSpPr>
            <p:spPr bwMode="auto">
              <a:xfrm rot="16200000">
                <a:off x="8010490" y="6252942"/>
                <a:ext cx="92824" cy="88183"/>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2" name="Freeform 1244">
                <a:extLst>
                  <a:ext uri="{FF2B5EF4-FFF2-40B4-BE49-F238E27FC236}">
                    <a16:creationId xmlns:a16="http://schemas.microsoft.com/office/drawing/2014/main" id="{0635C1B1-CEFB-4948-A15A-8E5D1C8C96E8}"/>
                  </a:ext>
                </a:extLst>
              </p:cNvPr>
              <p:cNvSpPr>
                <a:spLocks/>
              </p:cNvSpPr>
              <p:nvPr/>
            </p:nvSpPr>
            <p:spPr bwMode="auto">
              <a:xfrm rot="16200000">
                <a:off x="8438640" y="6560420"/>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3" name="Freeform 1245">
                <a:extLst>
                  <a:ext uri="{FF2B5EF4-FFF2-40B4-BE49-F238E27FC236}">
                    <a16:creationId xmlns:a16="http://schemas.microsoft.com/office/drawing/2014/main" id="{E15BD338-5F8F-448A-AC48-9BE20345A1EA}"/>
                  </a:ext>
                </a:extLst>
              </p:cNvPr>
              <p:cNvSpPr>
                <a:spLocks/>
              </p:cNvSpPr>
              <p:nvPr/>
            </p:nvSpPr>
            <p:spPr bwMode="auto">
              <a:xfrm rot="16200000">
                <a:off x="8438640" y="6379414"/>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4" name="Freeform 1246">
                <a:extLst>
                  <a:ext uri="{FF2B5EF4-FFF2-40B4-BE49-F238E27FC236}">
                    <a16:creationId xmlns:a16="http://schemas.microsoft.com/office/drawing/2014/main" id="{DC07C99F-A1C7-4A5B-A3EE-D8143EE59412}"/>
                  </a:ext>
                </a:extLst>
              </p:cNvPr>
              <p:cNvSpPr>
                <a:spLocks/>
              </p:cNvSpPr>
              <p:nvPr/>
            </p:nvSpPr>
            <p:spPr bwMode="auto">
              <a:xfrm rot="16200000">
                <a:off x="7150709" y="6783197"/>
                <a:ext cx="39451" cy="60335"/>
              </a:xfrm>
              <a:custGeom>
                <a:avLst/>
                <a:gdLst>
                  <a:gd name="T0" fmla="*/ 7 w 7"/>
                  <a:gd name="T1" fmla="*/ 3 h 11"/>
                  <a:gd name="T2" fmla="*/ 7 w 7"/>
                  <a:gd name="T3" fmla="*/ 0 h 11"/>
                  <a:gd name="T4" fmla="*/ 0 w 7"/>
                  <a:gd name="T5" fmla="*/ 11 h 11"/>
                  <a:gd name="T6" fmla="*/ 7 w 7"/>
                  <a:gd name="T7" fmla="*/ 3 h 11"/>
                </a:gdLst>
                <a:ahLst/>
                <a:cxnLst>
                  <a:cxn ang="0">
                    <a:pos x="T0" y="T1"/>
                  </a:cxn>
                  <a:cxn ang="0">
                    <a:pos x="T2" y="T3"/>
                  </a:cxn>
                  <a:cxn ang="0">
                    <a:pos x="T4" y="T5"/>
                  </a:cxn>
                  <a:cxn ang="0">
                    <a:pos x="T6" y="T7"/>
                  </a:cxn>
                </a:cxnLst>
                <a:rect l="0" t="0" r="r" b="b"/>
                <a:pathLst>
                  <a:path w="7" h="11">
                    <a:moveTo>
                      <a:pt x="7" y="3"/>
                    </a:moveTo>
                    <a:cubicBezTo>
                      <a:pt x="7" y="2"/>
                      <a:pt x="7" y="1"/>
                      <a:pt x="7" y="0"/>
                    </a:cubicBezTo>
                    <a:cubicBezTo>
                      <a:pt x="0" y="11"/>
                      <a:pt x="0" y="11"/>
                      <a:pt x="0" y="11"/>
                    </a:cubicBezTo>
                    <a:cubicBezTo>
                      <a:pt x="4" y="10"/>
                      <a:pt x="7" y="7"/>
                      <a:pt x="7"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5" name="Oval 1247">
                <a:extLst>
                  <a:ext uri="{FF2B5EF4-FFF2-40B4-BE49-F238E27FC236}">
                    <a16:creationId xmlns:a16="http://schemas.microsoft.com/office/drawing/2014/main" id="{C550CAFB-7847-47A3-981B-BFA472D9CC20}"/>
                  </a:ext>
                </a:extLst>
              </p:cNvPr>
              <p:cNvSpPr>
                <a:spLocks noChangeArrowheads="1"/>
              </p:cNvSpPr>
              <p:nvPr/>
            </p:nvSpPr>
            <p:spPr bwMode="auto">
              <a:xfrm rot="16200000">
                <a:off x="7197121" y="6704297"/>
                <a:ext cx="92824"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6" name="Freeform 1248">
                <a:extLst>
                  <a:ext uri="{FF2B5EF4-FFF2-40B4-BE49-F238E27FC236}">
                    <a16:creationId xmlns:a16="http://schemas.microsoft.com/office/drawing/2014/main" id="{7BE95CB6-E67E-4594-AE11-196C84724AFD}"/>
                  </a:ext>
                </a:extLst>
              </p:cNvPr>
              <p:cNvSpPr>
                <a:spLocks/>
              </p:cNvSpPr>
              <p:nvPr/>
            </p:nvSpPr>
            <p:spPr bwMode="auto">
              <a:xfrm rot="16200000">
                <a:off x="7028879" y="6696174"/>
                <a:ext cx="71939" cy="81222"/>
              </a:xfrm>
              <a:custGeom>
                <a:avLst/>
                <a:gdLst>
                  <a:gd name="T0" fmla="*/ 13 w 13"/>
                  <a:gd name="T1" fmla="*/ 7 h 15"/>
                  <a:gd name="T2" fmla="*/ 8 w 13"/>
                  <a:gd name="T3" fmla="*/ 0 h 15"/>
                  <a:gd name="T4" fmla="*/ 0 w 13"/>
                  <a:gd name="T5" fmla="*/ 14 h 15"/>
                  <a:gd name="T6" fmla="*/ 4 w 13"/>
                  <a:gd name="T7" fmla="*/ 15 h 15"/>
                  <a:gd name="T8" fmla="*/ 13 w 13"/>
                  <a:gd name="T9" fmla="*/ 7 h 15"/>
                </a:gdLst>
                <a:ahLst/>
                <a:cxnLst>
                  <a:cxn ang="0">
                    <a:pos x="T0" y="T1"/>
                  </a:cxn>
                  <a:cxn ang="0">
                    <a:pos x="T2" y="T3"/>
                  </a:cxn>
                  <a:cxn ang="0">
                    <a:pos x="T4" y="T5"/>
                  </a:cxn>
                  <a:cxn ang="0">
                    <a:pos x="T6" y="T7"/>
                  </a:cxn>
                  <a:cxn ang="0">
                    <a:pos x="T8" y="T9"/>
                  </a:cxn>
                </a:cxnLst>
                <a:rect l="0" t="0" r="r" b="b"/>
                <a:pathLst>
                  <a:path w="13" h="15">
                    <a:moveTo>
                      <a:pt x="13" y="7"/>
                    </a:moveTo>
                    <a:cubicBezTo>
                      <a:pt x="13" y="4"/>
                      <a:pt x="11" y="1"/>
                      <a:pt x="8" y="0"/>
                    </a:cubicBezTo>
                    <a:cubicBezTo>
                      <a:pt x="0" y="14"/>
                      <a:pt x="0" y="14"/>
                      <a:pt x="0" y="14"/>
                    </a:cubicBezTo>
                    <a:cubicBezTo>
                      <a:pt x="1" y="15"/>
                      <a:pt x="3" y="15"/>
                      <a:pt x="4" y="15"/>
                    </a:cubicBezTo>
                    <a:cubicBezTo>
                      <a:pt x="9" y="15"/>
                      <a:pt x="13" y="12"/>
                      <a:pt x="1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7" name="Freeform 1249">
                <a:extLst>
                  <a:ext uri="{FF2B5EF4-FFF2-40B4-BE49-F238E27FC236}">
                    <a16:creationId xmlns:a16="http://schemas.microsoft.com/office/drawing/2014/main" id="{50747090-28DC-493A-9C73-50B7BDDFFFF8}"/>
                  </a:ext>
                </a:extLst>
              </p:cNvPr>
              <p:cNvSpPr>
                <a:spLocks/>
              </p:cNvSpPr>
              <p:nvPr/>
            </p:nvSpPr>
            <p:spPr bwMode="auto">
              <a:xfrm rot="16200000">
                <a:off x="6930254" y="6613793"/>
                <a:ext cx="88183" cy="85863"/>
              </a:xfrm>
              <a:custGeom>
                <a:avLst/>
                <a:gdLst>
                  <a:gd name="T0" fmla="*/ 3 w 16"/>
                  <a:gd name="T1" fmla="*/ 15 h 16"/>
                  <a:gd name="T2" fmla="*/ 8 w 16"/>
                  <a:gd name="T3" fmla="*/ 16 h 16"/>
                  <a:gd name="T4" fmla="*/ 14 w 16"/>
                  <a:gd name="T5" fmla="*/ 14 h 16"/>
                  <a:gd name="T6" fmla="*/ 16 w 16"/>
                  <a:gd name="T7" fmla="*/ 8 h 16"/>
                  <a:gd name="T8" fmla="*/ 14 w 16"/>
                  <a:gd name="T9" fmla="*/ 2 h 16"/>
                  <a:gd name="T10" fmla="*/ 8 w 16"/>
                  <a:gd name="T11" fmla="*/ 0 h 16"/>
                  <a:gd name="T12" fmla="*/ 4 w 16"/>
                  <a:gd name="T13" fmla="*/ 0 h 16"/>
                  <a:gd name="T14" fmla="*/ 0 w 16"/>
                  <a:gd name="T15" fmla="*/ 8 h 16"/>
                  <a:gd name="T16" fmla="*/ 0 w 16"/>
                  <a:gd name="T17" fmla="*/ 8 h 16"/>
                  <a:gd name="T18" fmla="*/ 2 w 16"/>
                  <a:gd name="T19" fmla="*/ 14 h 16"/>
                  <a:gd name="T20" fmla="*/ 3 w 16"/>
                  <a:gd name="T21"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6">
                    <a:moveTo>
                      <a:pt x="3" y="15"/>
                    </a:move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ubicBezTo>
                      <a:pt x="6" y="0"/>
                      <a:pt x="5" y="0"/>
                      <a:pt x="4" y="0"/>
                    </a:cubicBezTo>
                    <a:cubicBezTo>
                      <a:pt x="0" y="8"/>
                      <a:pt x="0" y="8"/>
                      <a:pt x="0" y="8"/>
                    </a:cubicBezTo>
                    <a:cubicBezTo>
                      <a:pt x="0" y="8"/>
                      <a:pt x="0" y="8"/>
                      <a:pt x="0" y="8"/>
                    </a:cubicBezTo>
                    <a:cubicBezTo>
                      <a:pt x="0" y="10"/>
                      <a:pt x="1" y="12"/>
                      <a:pt x="2" y="14"/>
                    </a:cubicBezTo>
                    <a:cubicBezTo>
                      <a:pt x="2" y="14"/>
                      <a:pt x="3"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8" name="Freeform 1250">
                <a:extLst>
                  <a:ext uri="{FF2B5EF4-FFF2-40B4-BE49-F238E27FC236}">
                    <a16:creationId xmlns:a16="http://schemas.microsoft.com/office/drawing/2014/main" id="{5DFEE915-A385-4F4A-A28F-02A5C2D83157}"/>
                  </a:ext>
                </a:extLst>
              </p:cNvPr>
              <p:cNvSpPr>
                <a:spLocks/>
              </p:cNvSpPr>
              <p:nvPr/>
            </p:nvSpPr>
            <p:spPr bwMode="auto">
              <a:xfrm rot="16200000">
                <a:off x="7468631" y="6613793"/>
                <a:ext cx="88183" cy="85863"/>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3"/>
                      <a:pt x="16" y="8"/>
                    </a:cubicBezTo>
                    <a:cubicBezTo>
                      <a:pt x="16" y="4"/>
                      <a:pt x="12" y="0"/>
                      <a:pt x="8" y="0"/>
                    </a:cubicBezTo>
                    <a:cubicBezTo>
                      <a:pt x="6" y="0"/>
                      <a:pt x="4" y="1"/>
                      <a:pt x="3" y="1"/>
                    </a:cubicBezTo>
                    <a:cubicBezTo>
                      <a:pt x="1" y="3"/>
                      <a:pt x="0" y="5"/>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9" name="Oval 1251">
                <a:extLst>
                  <a:ext uri="{FF2B5EF4-FFF2-40B4-BE49-F238E27FC236}">
                    <a16:creationId xmlns:a16="http://schemas.microsoft.com/office/drawing/2014/main" id="{04631763-B5AE-464A-9BA7-05093119328D}"/>
                  </a:ext>
                </a:extLst>
              </p:cNvPr>
              <p:cNvSpPr>
                <a:spLocks noChangeArrowheads="1"/>
              </p:cNvSpPr>
              <p:nvPr/>
            </p:nvSpPr>
            <p:spPr bwMode="auto">
              <a:xfrm rot="16200000">
                <a:off x="7468631" y="6794800"/>
                <a:ext cx="8818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0" name="Oval 1252">
                <a:extLst>
                  <a:ext uri="{FF2B5EF4-FFF2-40B4-BE49-F238E27FC236}">
                    <a16:creationId xmlns:a16="http://schemas.microsoft.com/office/drawing/2014/main" id="{EC14BD05-0414-4BD5-8FAF-BA601F812CCD}"/>
                  </a:ext>
                </a:extLst>
              </p:cNvPr>
              <p:cNvSpPr>
                <a:spLocks noChangeArrowheads="1"/>
              </p:cNvSpPr>
              <p:nvPr/>
            </p:nvSpPr>
            <p:spPr bwMode="auto">
              <a:xfrm rot="16200000">
                <a:off x="7555653" y="6881822"/>
                <a:ext cx="95145"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1" name="Oval 1253">
                <a:extLst>
                  <a:ext uri="{FF2B5EF4-FFF2-40B4-BE49-F238E27FC236}">
                    <a16:creationId xmlns:a16="http://schemas.microsoft.com/office/drawing/2014/main" id="{95EBA438-1C7C-4DF4-81BE-1A1C3B85C69C}"/>
                  </a:ext>
                </a:extLst>
              </p:cNvPr>
              <p:cNvSpPr>
                <a:spLocks noChangeArrowheads="1"/>
              </p:cNvSpPr>
              <p:nvPr/>
            </p:nvSpPr>
            <p:spPr bwMode="auto">
              <a:xfrm rot="16200000">
                <a:off x="7556814" y="6699656"/>
                <a:ext cx="92824"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2" name="Freeform 1254">
                <a:extLst>
                  <a:ext uri="{FF2B5EF4-FFF2-40B4-BE49-F238E27FC236}">
                    <a16:creationId xmlns:a16="http://schemas.microsoft.com/office/drawing/2014/main" id="{06A96D4B-0D27-4725-BF11-7BA3C9E19566}"/>
                  </a:ext>
                </a:extLst>
              </p:cNvPr>
              <p:cNvSpPr>
                <a:spLocks/>
              </p:cNvSpPr>
              <p:nvPr/>
            </p:nvSpPr>
            <p:spPr bwMode="auto">
              <a:xfrm rot="16200000">
                <a:off x="7381610" y="6881822"/>
                <a:ext cx="88183" cy="88183"/>
              </a:xfrm>
              <a:custGeom>
                <a:avLst/>
                <a:gdLst>
                  <a:gd name="T0" fmla="*/ 8 w 16"/>
                  <a:gd name="T1" fmla="*/ 16 h 16"/>
                  <a:gd name="T2" fmla="*/ 16 w 16"/>
                  <a:gd name="T3" fmla="*/ 8 h 16"/>
                  <a:gd name="T4" fmla="*/ 8 w 16"/>
                  <a:gd name="T5" fmla="*/ 0 h 16"/>
                  <a:gd name="T6" fmla="*/ 6 w 16"/>
                  <a:gd name="T7" fmla="*/ 0 h 16"/>
                  <a:gd name="T8" fmla="*/ 0 w 16"/>
                  <a:gd name="T9" fmla="*/ 11 h 16"/>
                  <a:gd name="T10" fmla="*/ 8 w 16"/>
                  <a:gd name="T11" fmla="*/ 16 h 16"/>
                </a:gdLst>
                <a:ahLst/>
                <a:cxnLst>
                  <a:cxn ang="0">
                    <a:pos x="T0" y="T1"/>
                  </a:cxn>
                  <a:cxn ang="0">
                    <a:pos x="T2" y="T3"/>
                  </a:cxn>
                  <a:cxn ang="0">
                    <a:pos x="T4" y="T5"/>
                  </a:cxn>
                  <a:cxn ang="0">
                    <a:pos x="T6" y="T7"/>
                  </a:cxn>
                  <a:cxn ang="0">
                    <a:pos x="T8" y="T9"/>
                  </a:cxn>
                  <a:cxn ang="0">
                    <a:pos x="T10" y="T11"/>
                  </a:cxn>
                </a:cxnLst>
                <a:rect l="0" t="0" r="r" b="b"/>
                <a:pathLst>
                  <a:path w="16" h="16">
                    <a:moveTo>
                      <a:pt x="8" y="16"/>
                    </a:moveTo>
                    <a:cubicBezTo>
                      <a:pt x="12" y="16"/>
                      <a:pt x="16" y="12"/>
                      <a:pt x="16" y="8"/>
                    </a:cubicBezTo>
                    <a:cubicBezTo>
                      <a:pt x="16" y="3"/>
                      <a:pt x="12" y="0"/>
                      <a:pt x="8" y="0"/>
                    </a:cubicBezTo>
                    <a:cubicBezTo>
                      <a:pt x="7" y="0"/>
                      <a:pt x="7" y="0"/>
                      <a:pt x="6" y="0"/>
                    </a:cubicBezTo>
                    <a:cubicBezTo>
                      <a:pt x="0" y="11"/>
                      <a:pt x="0" y="11"/>
                      <a:pt x="0" y="11"/>
                    </a:cubicBezTo>
                    <a:cubicBezTo>
                      <a:pt x="1" y="14"/>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3" name="Oval 1255">
                <a:extLst>
                  <a:ext uri="{FF2B5EF4-FFF2-40B4-BE49-F238E27FC236}">
                    <a16:creationId xmlns:a16="http://schemas.microsoft.com/office/drawing/2014/main" id="{B52169C9-4EE1-4E98-9159-0AB6975AACA9}"/>
                  </a:ext>
                </a:extLst>
              </p:cNvPr>
              <p:cNvSpPr>
                <a:spLocks noChangeArrowheads="1"/>
              </p:cNvSpPr>
              <p:nvPr/>
            </p:nvSpPr>
            <p:spPr bwMode="auto">
              <a:xfrm rot="16200000">
                <a:off x="7379288" y="670313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4" name="Freeform 1256">
                <a:extLst>
                  <a:ext uri="{FF2B5EF4-FFF2-40B4-BE49-F238E27FC236}">
                    <a16:creationId xmlns:a16="http://schemas.microsoft.com/office/drawing/2014/main" id="{A79109C9-934B-476C-9A4F-B3960BE1FD45}"/>
                  </a:ext>
                </a:extLst>
              </p:cNvPr>
              <p:cNvSpPr>
                <a:spLocks/>
              </p:cNvSpPr>
              <p:nvPr/>
            </p:nvSpPr>
            <p:spPr bwMode="auto">
              <a:xfrm rot="16200000">
                <a:off x="7487196" y="6968845"/>
                <a:ext cx="60335" cy="76580"/>
              </a:xfrm>
              <a:custGeom>
                <a:avLst/>
                <a:gdLst>
                  <a:gd name="T0" fmla="*/ 11 w 11"/>
                  <a:gd name="T1" fmla="*/ 6 h 14"/>
                  <a:gd name="T2" fmla="*/ 8 w 11"/>
                  <a:gd name="T3" fmla="*/ 0 h 14"/>
                  <a:gd name="T4" fmla="*/ 3 w 11"/>
                  <a:gd name="T5" fmla="*/ 8 h 14"/>
                  <a:gd name="T6" fmla="*/ 0 w 11"/>
                  <a:gd name="T7" fmla="*/ 14 h 14"/>
                  <a:gd name="T8" fmla="*/ 3 w 11"/>
                  <a:gd name="T9" fmla="*/ 14 h 14"/>
                  <a:gd name="T10" fmla="*/ 11 w 11"/>
                  <a:gd name="T11" fmla="*/ 6 h 14"/>
                </a:gdLst>
                <a:ahLst/>
                <a:cxnLst>
                  <a:cxn ang="0">
                    <a:pos x="T0" y="T1"/>
                  </a:cxn>
                  <a:cxn ang="0">
                    <a:pos x="T2" y="T3"/>
                  </a:cxn>
                  <a:cxn ang="0">
                    <a:pos x="T4" y="T5"/>
                  </a:cxn>
                  <a:cxn ang="0">
                    <a:pos x="T6" y="T7"/>
                  </a:cxn>
                  <a:cxn ang="0">
                    <a:pos x="T8" y="T9"/>
                  </a:cxn>
                  <a:cxn ang="0">
                    <a:pos x="T10" y="T11"/>
                  </a:cxn>
                </a:cxnLst>
                <a:rect l="0" t="0" r="r" b="b"/>
                <a:pathLst>
                  <a:path w="11" h="14">
                    <a:moveTo>
                      <a:pt x="11" y="6"/>
                    </a:moveTo>
                    <a:cubicBezTo>
                      <a:pt x="11" y="3"/>
                      <a:pt x="10" y="1"/>
                      <a:pt x="8" y="0"/>
                    </a:cubicBezTo>
                    <a:cubicBezTo>
                      <a:pt x="3" y="8"/>
                      <a:pt x="3" y="8"/>
                      <a:pt x="3" y="8"/>
                    </a:cubicBezTo>
                    <a:cubicBezTo>
                      <a:pt x="0" y="14"/>
                      <a:pt x="0" y="14"/>
                      <a:pt x="0" y="14"/>
                    </a:cubicBezTo>
                    <a:cubicBezTo>
                      <a:pt x="1" y="14"/>
                      <a:pt x="2" y="14"/>
                      <a:pt x="3" y="14"/>
                    </a:cubicBezTo>
                    <a:cubicBezTo>
                      <a:pt x="8" y="14"/>
                      <a:pt x="11" y="11"/>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5" name="Freeform 1257">
                <a:extLst>
                  <a:ext uri="{FF2B5EF4-FFF2-40B4-BE49-F238E27FC236}">
                    <a16:creationId xmlns:a16="http://schemas.microsoft.com/office/drawing/2014/main" id="{28AB6802-C7DA-4449-9B31-805516AA8C54}"/>
                  </a:ext>
                </a:extLst>
              </p:cNvPr>
              <p:cNvSpPr>
                <a:spLocks/>
              </p:cNvSpPr>
              <p:nvPr/>
            </p:nvSpPr>
            <p:spPr bwMode="auto">
              <a:xfrm rot="16200000">
                <a:off x="7289945" y="6609152"/>
                <a:ext cx="88183" cy="95145"/>
              </a:xfrm>
              <a:custGeom>
                <a:avLst/>
                <a:gdLst>
                  <a:gd name="T0" fmla="*/ 3 w 16"/>
                  <a:gd name="T1" fmla="*/ 15 h 17"/>
                  <a:gd name="T2" fmla="*/ 8 w 16"/>
                  <a:gd name="T3" fmla="*/ 17 h 17"/>
                  <a:gd name="T4" fmla="*/ 16 w 16"/>
                  <a:gd name="T5" fmla="*/ 8 h 17"/>
                  <a:gd name="T6" fmla="*/ 8 w 16"/>
                  <a:gd name="T7" fmla="*/ 0 h 17"/>
                  <a:gd name="T8" fmla="*/ 3 w 16"/>
                  <a:gd name="T9" fmla="*/ 2 h 17"/>
                  <a:gd name="T10" fmla="*/ 0 w 16"/>
                  <a:gd name="T11" fmla="*/ 8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8"/>
                    </a:cubicBezTo>
                    <a:cubicBezTo>
                      <a:pt x="16" y="4"/>
                      <a:pt x="12" y="0"/>
                      <a:pt x="8" y="0"/>
                    </a:cubicBezTo>
                    <a:cubicBezTo>
                      <a:pt x="6" y="0"/>
                      <a:pt x="4" y="1"/>
                      <a:pt x="3" y="2"/>
                    </a:cubicBezTo>
                    <a:cubicBezTo>
                      <a:pt x="1" y="3"/>
                      <a:pt x="0" y="6"/>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6" name="Oval 1258">
                <a:extLst>
                  <a:ext uri="{FF2B5EF4-FFF2-40B4-BE49-F238E27FC236}">
                    <a16:creationId xmlns:a16="http://schemas.microsoft.com/office/drawing/2014/main" id="{8839B362-88EB-4A85-9482-BC662E6A1D7E}"/>
                  </a:ext>
                </a:extLst>
              </p:cNvPr>
              <p:cNvSpPr>
                <a:spLocks noChangeArrowheads="1"/>
              </p:cNvSpPr>
              <p:nvPr/>
            </p:nvSpPr>
            <p:spPr bwMode="auto">
              <a:xfrm rot="16200000">
                <a:off x="7289945" y="6790159"/>
                <a:ext cx="88183"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7" name="Freeform 1259">
                <a:extLst>
                  <a:ext uri="{FF2B5EF4-FFF2-40B4-BE49-F238E27FC236}">
                    <a16:creationId xmlns:a16="http://schemas.microsoft.com/office/drawing/2014/main" id="{CD5F6EDF-C9AB-44D1-A972-0EA4413BA7CC}"/>
                  </a:ext>
                </a:extLst>
              </p:cNvPr>
              <p:cNvSpPr>
                <a:spLocks/>
              </p:cNvSpPr>
              <p:nvPr/>
            </p:nvSpPr>
            <p:spPr bwMode="auto">
              <a:xfrm rot="16200000">
                <a:off x="8012811" y="6793639"/>
                <a:ext cx="88183" cy="88183"/>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8" name="Freeform 1260">
                <a:extLst>
                  <a:ext uri="{FF2B5EF4-FFF2-40B4-BE49-F238E27FC236}">
                    <a16:creationId xmlns:a16="http://schemas.microsoft.com/office/drawing/2014/main" id="{2B6539B7-A25F-4308-9923-460386440394}"/>
                  </a:ext>
                </a:extLst>
              </p:cNvPr>
              <p:cNvSpPr>
                <a:spLocks/>
              </p:cNvSpPr>
              <p:nvPr/>
            </p:nvSpPr>
            <p:spPr bwMode="auto">
              <a:xfrm rot="16200000">
                <a:off x="7831805" y="6612633"/>
                <a:ext cx="88183" cy="88183"/>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2"/>
                      <a:pt x="16" y="8"/>
                    </a:cubicBezTo>
                    <a:cubicBezTo>
                      <a:pt x="16" y="3"/>
                      <a:pt x="12" y="0"/>
                      <a:pt x="8" y="0"/>
                    </a:cubicBezTo>
                    <a:cubicBezTo>
                      <a:pt x="6" y="0"/>
                      <a:pt x="4" y="0"/>
                      <a:pt x="3" y="1"/>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9" name="Oval 1261">
                <a:extLst>
                  <a:ext uri="{FF2B5EF4-FFF2-40B4-BE49-F238E27FC236}">
                    <a16:creationId xmlns:a16="http://schemas.microsoft.com/office/drawing/2014/main" id="{3D33ACB4-3265-4C61-AEB8-0D7D5E4A50A1}"/>
                  </a:ext>
                </a:extLst>
              </p:cNvPr>
              <p:cNvSpPr>
                <a:spLocks noChangeArrowheads="1"/>
              </p:cNvSpPr>
              <p:nvPr/>
            </p:nvSpPr>
            <p:spPr bwMode="auto">
              <a:xfrm rot="16200000">
                <a:off x="7831805" y="6793639"/>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0" name="Oval 1262">
                <a:extLst>
                  <a:ext uri="{FF2B5EF4-FFF2-40B4-BE49-F238E27FC236}">
                    <a16:creationId xmlns:a16="http://schemas.microsoft.com/office/drawing/2014/main" id="{4440F39E-70A8-4D59-A48A-564E0C25C00D}"/>
                  </a:ext>
                </a:extLst>
              </p:cNvPr>
              <p:cNvSpPr>
                <a:spLocks noChangeArrowheads="1"/>
              </p:cNvSpPr>
              <p:nvPr/>
            </p:nvSpPr>
            <p:spPr bwMode="auto">
              <a:xfrm rot="16200000">
                <a:off x="7918827" y="6882982"/>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1" name="Oval 1263">
                <a:extLst>
                  <a:ext uri="{FF2B5EF4-FFF2-40B4-BE49-F238E27FC236}">
                    <a16:creationId xmlns:a16="http://schemas.microsoft.com/office/drawing/2014/main" id="{0E48189E-1847-4659-920D-75118C69D88B}"/>
                  </a:ext>
                </a:extLst>
              </p:cNvPr>
              <p:cNvSpPr>
                <a:spLocks noChangeArrowheads="1"/>
              </p:cNvSpPr>
              <p:nvPr/>
            </p:nvSpPr>
            <p:spPr bwMode="auto">
              <a:xfrm rot="16200000">
                <a:off x="7919987" y="6700815"/>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2" name="Oval 1264">
                <a:extLst>
                  <a:ext uri="{FF2B5EF4-FFF2-40B4-BE49-F238E27FC236}">
                    <a16:creationId xmlns:a16="http://schemas.microsoft.com/office/drawing/2014/main" id="{BF4B4BF6-2A32-47DC-ABA7-054E64DBDD94}"/>
                  </a:ext>
                </a:extLst>
              </p:cNvPr>
              <p:cNvSpPr>
                <a:spLocks noChangeArrowheads="1"/>
              </p:cNvSpPr>
              <p:nvPr/>
            </p:nvSpPr>
            <p:spPr bwMode="auto">
              <a:xfrm rot="16200000">
                <a:off x="7737820" y="6882982"/>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3" name="Oval 1265">
                <a:extLst>
                  <a:ext uri="{FF2B5EF4-FFF2-40B4-BE49-F238E27FC236}">
                    <a16:creationId xmlns:a16="http://schemas.microsoft.com/office/drawing/2014/main" id="{B6462064-B6A6-4D48-82E4-D087E31D8B1B}"/>
                  </a:ext>
                </a:extLst>
              </p:cNvPr>
              <p:cNvSpPr>
                <a:spLocks noChangeArrowheads="1"/>
              </p:cNvSpPr>
              <p:nvPr/>
            </p:nvSpPr>
            <p:spPr bwMode="auto">
              <a:xfrm rot="16200000">
                <a:off x="7738981" y="6700815"/>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4" name="Oval 1266">
                <a:extLst>
                  <a:ext uri="{FF2B5EF4-FFF2-40B4-BE49-F238E27FC236}">
                    <a16:creationId xmlns:a16="http://schemas.microsoft.com/office/drawing/2014/main" id="{83EF11B2-6AD3-4649-9282-1D2693F810EB}"/>
                  </a:ext>
                </a:extLst>
              </p:cNvPr>
              <p:cNvSpPr>
                <a:spLocks noChangeArrowheads="1"/>
              </p:cNvSpPr>
              <p:nvPr/>
            </p:nvSpPr>
            <p:spPr bwMode="auto">
              <a:xfrm rot="16200000">
                <a:off x="7832964" y="6975806"/>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5" name="Oval 1267">
                <a:extLst>
                  <a:ext uri="{FF2B5EF4-FFF2-40B4-BE49-F238E27FC236}">
                    <a16:creationId xmlns:a16="http://schemas.microsoft.com/office/drawing/2014/main" id="{AD94B5FF-88FE-4463-942B-E6CD2DC36049}"/>
                  </a:ext>
                </a:extLst>
              </p:cNvPr>
              <p:cNvSpPr>
                <a:spLocks noChangeArrowheads="1"/>
              </p:cNvSpPr>
              <p:nvPr/>
            </p:nvSpPr>
            <p:spPr bwMode="auto">
              <a:xfrm rot="16200000">
                <a:off x="7650798" y="6793639"/>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6" name="Oval 1268">
                <a:extLst>
                  <a:ext uri="{FF2B5EF4-FFF2-40B4-BE49-F238E27FC236}">
                    <a16:creationId xmlns:a16="http://schemas.microsoft.com/office/drawing/2014/main" id="{931C0778-B845-42EA-BA8D-1CCBE008CDE2}"/>
                  </a:ext>
                </a:extLst>
              </p:cNvPr>
              <p:cNvSpPr>
                <a:spLocks noChangeArrowheads="1"/>
              </p:cNvSpPr>
              <p:nvPr/>
            </p:nvSpPr>
            <p:spPr bwMode="auto">
              <a:xfrm rot="16200000">
                <a:off x="8372502" y="679131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7" name="Freeform 1269">
                <a:extLst>
                  <a:ext uri="{FF2B5EF4-FFF2-40B4-BE49-F238E27FC236}">
                    <a16:creationId xmlns:a16="http://schemas.microsoft.com/office/drawing/2014/main" id="{C0A732B3-B3A4-46D8-9F77-D87987C71F82}"/>
                  </a:ext>
                </a:extLst>
              </p:cNvPr>
              <p:cNvSpPr>
                <a:spLocks/>
              </p:cNvSpPr>
              <p:nvPr/>
            </p:nvSpPr>
            <p:spPr bwMode="auto">
              <a:xfrm rot="16200000">
                <a:off x="8191496" y="6610313"/>
                <a:ext cx="88183" cy="92824"/>
              </a:xfrm>
              <a:custGeom>
                <a:avLst/>
                <a:gdLst>
                  <a:gd name="T0" fmla="*/ 3 w 16"/>
                  <a:gd name="T1" fmla="*/ 15 h 17"/>
                  <a:gd name="T2" fmla="*/ 8 w 16"/>
                  <a:gd name="T3" fmla="*/ 17 h 17"/>
                  <a:gd name="T4" fmla="*/ 16 w 16"/>
                  <a:gd name="T5" fmla="*/ 9 h 17"/>
                  <a:gd name="T6" fmla="*/ 8 w 16"/>
                  <a:gd name="T7" fmla="*/ 0 h 17"/>
                  <a:gd name="T8" fmla="*/ 3 w 16"/>
                  <a:gd name="T9" fmla="*/ 2 h 17"/>
                  <a:gd name="T10" fmla="*/ 0 w 16"/>
                  <a:gd name="T11" fmla="*/ 9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9"/>
                    </a:cubicBezTo>
                    <a:cubicBezTo>
                      <a:pt x="16" y="4"/>
                      <a:pt x="12" y="0"/>
                      <a:pt x="8" y="0"/>
                    </a:cubicBezTo>
                    <a:cubicBezTo>
                      <a:pt x="6" y="0"/>
                      <a:pt x="4" y="1"/>
                      <a:pt x="3" y="2"/>
                    </a:cubicBezTo>
                    <a:cubicBezTo>
                      <a:pt x="1" y="3"/>
                      <a:pt x="0" y="6"/>
                      <a:pt x="0" y="9"/>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8" name="Oval 1270">
                <a:extLst>
                  <a:ext uri="{FF2B5EF4-FFF2-40B4-BE49-F238E27FC236}">
                    <a16:creationId xmlns:a16="http://schemas.microsoft.com/office/drawing/2014/main" id="{440FCEAD-973F-4E15-A535-6AAFF61F8FFC}"/>
                  </a:ext>
                </a:extLst>
              </p:cNvPr>
              <p:cNvSpPr>
                <a:spLocks noChangeArrowheads="1"/>
              </p:cNvSpPr>
              <p:nvPr/>
            </p:nvSpPr>
            <p:spPr bwMode="auto">
              <a:xfrm rot="16200000">
                <a:off x="8191496" y="679131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9" name="Oval 1271">
                <a:extLst>
                  <a:ext uri="{FF2B5EF4-FFF2-40B4-BE49-F238E27FC236}">
                    <a16:creationId xmlns:a16="http://schemas.microsoft.com/office/drawing/2014/main" id="{E95A62EC-8355-417C-AEFA-7D6B9AEFD246}"/>
                  </a:ext>
                </a:extLst>
              </p:cNvPr>
              <p:cNvSpPr>
                <a:spLocks noChangeArrowheads="1"/>
              </p:cNvSpPr>
              <p:nvPr/>
            </p:nvSpPr>
            <p:spPr bwMode="auto">
              <a:xfrm rot="16200000">
                <a:off x="8278518" y="6885304"/>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0" name="Oval 1272">
                <a:extLst>
                  <a:ext uri="{FF2B5EF4-FFF2-40B4-BE49-F238E27FC236}">
                    <a16:creationId xmlns:a16="http://schemas.microsoft.com/office/drawing/2014/main" id="{2C9194F2-EB34-4801-AD63-3E018502E0C3}"/>
                  </a:ext>
                </a:extLst>
              </p:cNvPr>
              <p:cNvSpPr>
                <a:spLocks noChangeArrowheads="1"/>
              </p:cNvSpPr>
              <p:nvPr/>
            </p:nvSpPr>
            <p:spPr bwMode="auto">
              <a:xfrm rot="16200000">
                <a:off x="8279679" y="670313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1" name="Oval 1273">
                <a:extLst>
                  <a:ext uri="{FF2B5EF4-FFF2-40B4-BE49-F238E27FC236}">
                    <a16:creationId xmlns:a16="http://schemas.microsoft.com/office/drawing/2014/main" id="{947E7FED-59A3-4A79-9BD5-913F09E32FA1}"/>
                  </a:ext>
                </a:extLst>
              </p:cNvPr>
              <p:cNvSpPr>
                <a:spLocks noChangeArrowheads="1"/>
              </p:cNvSpPr>
              <p:nvPr/>
            </p:nvSpPr>
            <p:spPr bwMode="auto">
              <a:xfrm rot="16200000">
                <a:off x="8097512" y="6885304"/>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2" name="Oval 1274">
                <a:extLst>
                  <a:ext uri="{FF2B5EF4-FFF2-40B4-BE49-F238E27FC236}">
                    <a16:creationId xmlns:a16="http://schemas.microsoft.com/office/drawing/2014/main" id="{A7D2AB55-DA68-4B62-8F71-AF3146AEB868}"/>
                  </a:ext>
                </a:extLst>
              </p:cNvPr>
              <p:cNvSpPr>
                <a:spLocks noChangeArrowheads="1"/>
              </p:cNvSpPr>
              <p:nvPr/>
            </p:nvSpPr>
            <p:spPr bwMode="auto">
              <a:xfrm rot="16200000">
                <a:off x="8098672" y="670313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3" name="Oval 1275">
                <a:extLst>
                  <a:ext uri="{FF2B5EF4-FFF2-40B4-BE49-F238E27FC236}">
                    <a16:creationId xmlns:a16="http://schemas.microsoft.com/office/drawing/2014/main" id="{D3A7AFF1-61F2-4BD7-8E42-94E124586992}"/>
                  </a:ext>
                </a:extLst>
              </p:cNvPr>
              <p:cNvSpPr>
                <a:spLocks noChangeArrowheads="1"/>
              </p:cNvSpPr>
              <p:nvPr/>
            </p:nvSpPr>
            <p:spPr bwMode="auto">
              <a:xfrm rot="16200000">
                <a:off x="8373663" y="6973486"/>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4" name="Freeform 1276">
                <a:extLst>
                  <a:ext uri="{FF2B5EF4-FFF2-40B4-BE49-F238E27FC236}">
                    <a16:creationId xmlns:a16="http://schemas.microsoft.com/office/drawing/2014/main" id="{06E6448B-75CA-4910-A26A-48BE00A78A02}"/>
                  </a:ext>
                </a:extLst>
              </p:cNvPr>
              <p:cNvSpPr>
                <a:spLocks/>
              </p:cNvSpPr>
              <p:nvPr/>
            </p:nvSpPr>
            <p:spPr bwMode="auto">
              <a:xfrm rot="16200000">
                <a:off x="8012811" y="6612633"/>
                <a:ext cx="88183" cy="88183"/>
              </a:xfrm>
              <a:custGeom>
                <a:avLst/>
                <a:gdLst>
                  <a:gd name="T0" fmla="*/ 3 w 16"/>
                  <a:gd name="T1" fmla="*/ 15 h 16"/>
                  <a:gd name="T2" fmla="*/ 8 w 16"/>
                  <a:gd name="T3" fmla="*/ 16 h 16"/>
                  <a:gd name="T4" fmla="*/ 12 w 16"/>
                  <a:gd name="T5" fmla="*/ 15 h 16"/>
                  <a:gd name="T6" fmla="*/ 16 w 16"/>
                  <a:gd name="T7" fmla="*/ 8 h 16"/>
                  <a:gd name="T8" fmla="*/ 14 w 16"/>
                  <a:gd name="T9" fmla="*/ 2 h 16"/>
                  <a:gd name="T10" fmla="*/ 8 w 16"/>
                  <a:gd name="T11" fmla="*/ 0 h 16"/>
                  <a:gd name="T12" fmla="*/ 3 w 16"/>
                  <a:gd name="T13" fmla="*/ 1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4" y="15"/>
                      <a:pt x="6" y="16"/>
                      <a:pt x="8" y="16"/>
                    </a:cubicBezTo>
                    <a:cubicBezTo>
                      <a:pt x="9" y="16"/>
                      <a:pt x="11" y="15"/>
                      <a:pt x="12" y="15"/>
                    </a:cubicBezTo>
                    <a:cubicBezTo>
                      <a:pt x="15" y="13"/>
                      <a:pt x="16" y="11"/>
                      <a:pt x="16" y="8"/>
                    </a:cubicBezTo>
                    <a:cubicBezTo>
                      <a:pt x="16" y="5"/>
                      <a:pt x="15" y="3"/>
                      <a:pt x="14" y="2"/>
                    </a:cubicBezTo>
                    <a:cubicBezTo>
                      <a:pt x="12" y="0"/>
                      <a:pt x="10" y="0"/>
                      <a:pt x="8" y="0"/>
                    </a:cubicBezTo>
                    <a:cubicBezTo>
                      <a:pt x="6" y="0"/>
                      <a:pt x="4" y="0"/>
                      <a:pt x="3" y="1"/>
                    </a:cubicBezTo>
                    <a:cubicBezTo>
                      <a:pt x="3" y="1"/>
                      <a:pt x="2" y="2"/>
                      <a:pt x="2" y="2"/>
                    </a:cubicBezTo>
                    <a:cubicBezTo>
                      <a:pt x="0"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5" name="Freeform 1277">
                <a:extLst>
                  <a:ext uri="{FF2B5EF4-FFF2-40B4-BE49-F238E27FC236}">
                    <a16:creationId xmlns:a16="http://schemas.microsoft.com/office/drawing/2014/main" id="{5B59B0D7-01B8-48E8-A4E3-5C0E71951CEC}"/>
                  </a:ext>
                </a:extLst>
              </p:cNvPr>
              <p:cNvSpPr>
                <a:spLocks/>
              </p:cNvSpPr>
              <p:nvPr/>
            </p:nvSpPr>
            <p:spPr bwMode="auto">
              <a:xfrm rot="16200000">
                <a:off x="8438640" y="6922433"/>
                <a:ext cx="60335" cy="11604"/>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6" name="Freeform 1278">
                <a:extLst>
                  <a:ext uri="{FF2B5EF4-FFF2-40B4-BE49-F238E27FC236}">
                    <a16:creationId xmlns:a16="http://schemas.microsoft.com/office/drawing/2014/main" id="{56304576-9AED-44BD-9E92-86A7C798F843}"/>
                  </a:ext>
                </a:extLst>
              </p:cNvPr>
              <p:cNvSpPr>
                <a:spLocks/>
              </p:cNvSpPr>
              <p:nvPr/>
            </p:nvSpPr>
            <p:spPr bwMode="auto">
              <a:xfrm rot="16200000">
                <a:off x="8438640" y="6741427"/>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7" name="Freeform 1279">
                <a:extLst>
                  <a:ext uri="{FF2B5EF4-FFF2-40B4-BE49-F238E27FC236}">
                    <a16:creationId xmlns:a16="http://schemas.microsoft.com/office/drawing/2014/main" id="{BE77984C-722F-4ECE-8AA7-9AB01FDE491C}"/>
                  </a:ext>
                </a:extLst>
              </p:cNvPr>
              <p:cNvSpPr>
                <a:spLocks/>
              </p:cNvSpPr>
              <p:nvPr/>
            </p:nvSpPr>
            <p:spPr bwMode="auto">
              <a:xfrm rot="16200000">
                <a:off x="7607867" y="7054706"/>
                <a:ext cx="27847" cy="44092"/>
              </a:xfrm>
              <a:custGeom>
                <a:avLst/>
                <a:gdLst>
                  <a:gd name="T0" fmla="*/ 5 w 5"/>
                  <a:gd name="T1" fmla="*/ 1 h 8"/>
                  <a:gd name="T2" fmla="*/ 5 w 5"/>
                  <a:gd name="T3" fmla="*/ 0 h 8"/>
                  <a:gd name="T4" fmla="*/ 0 w 5"/>
                  <a:gd name="T5" fmla="*/ 8 h 8"/>
                  <a:gd name="T6" fmla="*/ 5 w 5"/>
                  <a:gd name="T7" fmla="*/ 1 h 8"/>
                </a:gdLst>
                <a:ahLst/>
                <a:cxnLst>
                  <a:cxn ang="0">
                    <a:pos x="T0" y="T1"/>
                  </a:cxn>
                  <a:cxn ang="0">
                    <a:pos x="T2" y="T3"/>
                  </a:cxn>
                  <a:cxn ang="0">
                    <a:pos x="T4" y="T5"/>
                  </a:cxn>
                  <a:cxn ang="0">
                    <a:pos x="T6" y="T7"/>
                  </a:cxn>
                </a:cxnLst>
                <a:rect l="0" t="0" r="r" b="b"/>
                <a:pathLst>
                  <a:path w="5" h="8">
                    <a:moveTo>
                      <a:pt x="5" y="1"/>
                    </a:moveTo>
                    <a:cubicBezTo>
                      <a:pt x="5" y="0"/>
                      <a:pt x="5" y="0"/>
                      <a:pt x="5" y="0"/>
                    </a:cubicBezTo>
                    <a:cubicBezTo>
                      <a:pt x="0" y="8"/>
                      <a:pt x="0" y="8"/>
                      <a:pt x="0" y="8"/>
                    </a:cubicBezTo>
                    <a:cubicBezTo>
                      <a:pt x="3" y="7"/>
                      <a:pt x="5" y="4"/>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8" name="Freeform 1280">
                <a:extLst>
                  <a:ext uri="{FF2B5EF4-FFF2-40B4-BE49-F238E27FC236}">
                    <a16:creationId xmlns:a16="http://schemas.microsoft.com/office/drawing/2014/main" id="{85062281-656F-46EF-B8AF-A984D43A495E}"/>
                  </a:ext>
                </a:extLst>
              </p:cNvPr>
              <p:cNvSpPr>
                <a:spLocks/>
              </p:cNvSpPr>
              <p:nvPr/>
            </p:nvSpPr>
            <p:spPr bwMode="auto">
              <a:xfrm rot="16200000">
                <a:off x="8009329" y="7154492"/>
                <a:ext cx="95145" cy="88183"/>
              </a:xfrm>
              <a:custGeom>
                <a:avLst/>
                <a:gdLst>
                  <a:gd name="T0" fmla="*/ 14 w 17"/>
                  <a:gd name="T1" fmla="*/ 2 h 16"/>
                  <a:gd name="T2" fmla="*/ 8 w 17"/>
                  <a:gd name="T3" fmla="*/ 0 h 16"/>
                  <a:gd name="T4" fmla="*/ 3 w 17"/>
                  <a:gd name="T5" fmla="*/ 2 h 16"/>
                  <a:gd name="T6" fmla="*/ 0 w 17"/>
                  <a:gd name="T7" fmla="*/ 8 h 16"/>
                  <a:gd name="T8" fmla="*/ 4 w 17"/>
                  <a:gd name="T9" fmla="*/ 15 h 16"/>
                  <a:gd name="T10" fmla="*/ 8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8" y="0"/>
                    </a:cubicBezTo>
                    <a:cubicBezTo>
                      <a:pt x="6" y="0"/>
                      <a:pt x="4" y="0"/>
                      <a:pt x="3" y="2"/>
                    </a:cubicBezTo>
                    <a:cubicBezTo>
                      <a:pt x="1" y="3"/>
                      <a:pt x="0" y="5"/>
                      <a:pt x="0" y="8"/>
                    </a:cubicBezTo>
                    <a:cubicBezTo>
                      <a:pt x="0" y="11"/>
                      <a:pt x="2" y="13"/>
                      <a:pt x="4" y="15"/>
                    </a:cubicBezTo>
                    <a:cubicBezTo>
                      <a:pt x="5" y="15"/>
                      <a:pt x="7" y="16"/>
                      <a:pt x="8"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9" name="Freeform 1281">
                <a:extLst>
                  <a:ext uri="{FF2B5EF4-FFF2-40B4-BE49-F238E27FC236}">
                    <a16:creationId xmlns:a16="http://schemas.microsoft.com/office/drawing/2014/main" id="{B9555CAB-0348-4F19-A1D8-233DED84F24C}"/>
                  </a:ext>
                </a:extLst>
              </p:cNvPr>
              <p:cNvSpPr>
                <a:spLocks/>
              </p:cNvSpPr>
              <p:nvPr/>
            </p:nvSpPr>
            <p:spPr bwMode="auto">
              <a:xfrm rot="16200000">
                <a:off x="7831805" y="7151010"/>
                <a:ext cx="88183" cy="88183"/>
              </a:xfrm>
              <a:custGeom>
                <a:avLst/>
                <a:gdLst>
                  <a:gd name="T0" fmla="*/ 7 w 16"/>
                  <a:gd name="T1" fmla="*/ 16 h 16"/>
                  <a:gd name="T2" fmla="*/ 16 w 16"/>
                  <a:gd name="T3" fmla="*/ 8 h 16"/>
                  <a:gd name="T4" fmla="*/ 8 w 16"/>
                  <a:gd name="T5" fmla="*/ 0 h 16"/>
                  <a:gd name="T6" fmla="*/ 0 w 16"/>
                  <a:gd name="T7" fmla="*/ 12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cubicBezTo>
                      <a:pt x="12" y="16"/>
                      <a:pt x="16" y="12"/>
                      <a:pt x="16" y="8"/>
                    </a:cubicBezTo>
                    <a:cubicBezTo>
                      <a:pt x="16" y="4"/>
                      <a:pt x="12" y="0"/>
                      <a:pt x="8" y="0"/>
                    </a:cubicBezTo>
                    <a:cubicBezTo>
                      <a:pt x="0" y="12"/>
                      <a:pt x="0" y="12"/>
                      <a:pt x="0" y="12"/>
                    </a:cubicBezTo>
                    <a:cubicBezTo>
                      <a:pt x="2"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0" name="Freeform 1282">
                <a:extLst>
                  <a:ext uri="{FF2B5EF4-FFF2-40B4-BE49-F238E27FC236}">
                    <a16:creationId xmlns:a16="http://schemas.microsoft.com/office/drawing/2014/main" id="{0E278923-6ECB-466A-ADE7-0E61C54B966D}"/>
                  </a:ext>
                </a:extLst>
              </p:cNvPr>
              <p:cNvSpPr>
                <a:spLocks/>
              </p:cNvSpPr>
              <p:nvPr/>
            </p:nvSpPr>
            <p:spPr bwMode="auto">
              <a:xfrm rot="16200000">
                <a:off x="7947834" y="7234552"/>
                <a:ext cx="53374" cy="76580"/>
              </a:xfrm>
              <a:custGeom>
                <a:avLst/>
                <a:gdLst>
                  <a:gd name="T0" fmla="*/ 10 w 10"/>
                  <a:gd name="T1" fmla="*/ 5 h 14"/>
                  <a:gd name="T2" fmla="*/ 8 w 10"/>
                  <a:gd name="T3" fmla="*/ 0 h 14"/>
                  <a:gd name="T4" fmla="*/ 0 w 10"/>
                  <a:gd name="T5" fmla="*/ 13 h 14"/>
                  <a:gd name="T6" fmla="*/ 2 w 10"/>
                  <a:gd name="T7" fmla="*/ 14 h 14"/>
                  <a:gd name="T8" fmla="*/ 10 w 10"/>
                  <a:gd name="T9" fmla="*/ 5 h 14"/>
                </a:gdLst>
                <a:ahLst/>
                <a:cxnLst>
                  <a:cxn ang="0">
                    <a:pos x="T0" y="T1"/>
                  </a:cxn>
                  <a:cxn ang="0">
                    <a:pos x="T2" y="T3"/>
                  </a:cxn>
                  <a:cxn ang="0">
                    <a:pos x="T4" y="T5"/>
                  </a:cxn>
                  <a:cxn ang="0">
                    <a:pos x="T6" y="T7"/>
                  </a:cxn>
                  <a:cxn ang="0">
                    <a:pos x="T8" y="T9"/>
                  </a:cxn>
                </a:cxnLst>
                <a:rect l="0" t="0" r="r" b="b"/>
                <a:pathLst>
                  <a:path w="10" h="14">
                    <a:moveTo>
                      <a:pt x="10" y="5"/>
                    </a:moveTo>
                    <a:cubicBezTo>
                      <a:pt x="10" y="3"/>
                      <a:pt x="9" y="1"/>
                      <a:pt x="8" y="0"/>
                    </a:cubicBezTo>
                    <a:cubicBezTo>
                      <a:pt x="0" y="13"/>
                      <a:pt x="0" y="13"/>
                      <a:pt x="0" y="13"/>
                    </a:cubicBezTo>
                    <a:cubicBezTo>
                      <a:pt x="1" y="13"/>
                      <a:pt x="1" y="14"/>
                      <a:pt x="2" y="14"/>
                    </a:cubicBezTo>
                    <a:cubicBezTo>
                      <a:pt x="6" y="14"/>
                      <a:pt x="10" y="10"/>
                      <a:pt x="10"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1" name="Oval 1283">
                <a:extLst>
                  <a:ext uri="{FF2B5EF4-FFF2-40B4-BE49-F238E27FC236}">
                    <a16:creationId xmlns:a16="http://schemas.microsoft.com/office/drawing/2014/main" id="{E2AFA9C1-5777-40B1-8BCB-CEF03AC178EB}"/>
                  </a:ext>
                </a:extLst>
              </p:cNvPr>
              <p:cNvSpPr>
                <a:spLocks noChangeArrowheads="1"/>
              </p:cNvSpPr>
              <p:nvPr/>
            </p:nvSpPr>
            <p:spPr bwMode="auto">
              <a:xfrm rot="16200000">
                <a:off x="7922307" y="706050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2" name="Oval 1284">
                <a:extLst>
                  <a:ext uri="{FF2B5EF4-FFF2-40B4-BE49-F238E27FC236}">
                    <a16:creationId xmlns:a16="http://schemas.microsoft.com/office/drawing/2014/main" id="{572E7821-B6EA-420E-8768-F35ED45804FA}"/>
                  </a:ext>
                </a:extLst>
              </p:cNvPr>
              <p:cNvSpPr>
                <a:spLocks noChangeArrowheads="1"/>
              </p:cNvSpPr>
              <p:nvPr/>
            </p:nvSpPr>
            <p:spPr bwMode="auto">
              <a:xfrm rot="16200000">
                <a:off x="7741301" y="706050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3" name="Oval 1285">
                <a:extLst>
                  <a:ext uri="{FF2B5EF4-FFF2-40B4-BE49-F238E27FC236}">
                    <a16:creationId xmlns:a16="http://schemas.microsoft.com/office/drawing/2014/main" id="{956EC952-CCC2-4278-8376-1F9F31029698}"/>
                  </a:ext>
                </a:extLst>
              </p:cNvPr>
              <p:cNvSpPr>
                <a:spLocks noChangeArrowheads="1"/>
              </p:cNvSpPr>
              <p:nvPr/>
            </p:nvSpPr>
            <p:spPr bwMode="auto">
              <a:xfrm rot="16200000">
                <a:off x="7651958" y="6975806"/>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4" name="Oval 1286">
                <a:extLst>
                  <a:ext uri="{FF2B5EF4-FFF2-40B4-BE49-F238E27FC236}">
                    <a16:creationId xmlns:a16="http://schemas.microsoft.com/office/drawing/2014/main" id="{25FFAC00-3B21-4957-8799-D0F265156C5F}"/>
                  </a:ext>
                </a:extLst>
              </p:cNvPr>
              <p:cNvSpPr>
                <a:spLocks noChangeArrowheads="1"/>
              </p:cNvSpPr>
              <p:nvPr/>
            </p:nvSpPr>
            <p:spPr bwMode="auto">
              <a:xfrm rot="16200000">
                <a:off x="8369022" y="7152171"/>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5" name="Oval 1287">
                <a:extLst>
                  <a:ext uri="{FF2B5EF4-FFF2-40B4-BE49-F238E27FC236}">
                    <a16:creationId xmlns:a16="http://schemas.microsoft.com/office/drawing/2014/main" id="{AB8F4077-C885-45F7-940F-059B3B22609B}"/>
                  </a:ext>
                </a:extLst>
              </p:cNvPr>
              <p:cNvSpPr>
                <a:spLocks noChangeArrowheads="1"/>
              </p:cNvSpPr>
              <p:nvPr/>
            </p:nvSpPr>
            <p:spPr bwMode="auto">
              <a:xfrm rot="16200000">
                <a:off x="8192657" y="6973486"/>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6" name="Oval 1288">
                <a:extLst>
                  <a:ext uri="{FF2B5EF4-FFF2-40B4-BE49-F238E27FC236}">
                    <a16:creationId xmlns:a16="http://schemas.microsoft.com/office/drawing/2014/main" id="{25AACCD6-DF19-4B21-85B7-152D9385E402}"/>
                  </a:ext>
                </a:extLst>
              </p:cNvPr>
              <p:cNvSpPr>
                <a:spLocks noChangeArrowheads="1"/>
              </p:cNvSpPr>
              <p:nvPr/>
            </p:nvSpPr>
            <p:spPr bwMode="auto">
              <a:xfrm rot="16200000">
                <a:off x="8188015" y="7152171"/>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7" name="Oval 1289">
                <a:extLst>
                  <a:ext uri="{FF2B5EF4-FFF2-40B4-BE49-F238E27FC236}">
                    <a16:creationId xmlns:a16="http://schemas.microsoft.com/office/drawing/2014/main" id="{89920ED9-046F-4698-96C0-387411C790AD}"/>
                  </a:ext>
                </a:extLst>
              </p:cNvPr>
              <p:cNvSpPr>
                <a:spLocks noChangeArrowheads="1"/>
              </p:cNvSpPr>
              <p:nvPr/>
            </p:nvSpPr>
            <p:spPr bwMode="auto">
              <a:xfrm rot="16200000">
                <a:off x="8283159" y="7244995"/>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8" name="Oval 1290">
                <a:extLst>
                  <a:ext uri="{FF2B5EF4-FFF2-40B4-BE49-F238E27FC236}">
                    <a16:creationId xmlns:a16="http://schemas.microsoft.com/office/drawing/2014/main" id="{23879D5D-9818-4501-86E3-63DC241A4DDC}"/>
                  </a:ext>
                </a:extLst>
              </p:cNvPr>
              <p:cNvSpPr>
                <a:spLocks noChangeArrowheads="1"/>
              </p:cNvSpPr>
              <p:nvPr/>
            </p:nvSpPr>
            <p:spPr bwMode="auto">
              <a:xfrm rot="16200000">
                <a:off x="8282000" y="706282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9" name="Oval 1291">
                <a:extLst>
                  <a:ext uri="{FF2B5EF4-FFF2-40B4-BE49-F238E27FC236}">
                    <a16:creationId xmlns:a16="http://schemas.microsoft.com/office/drawing/2014/main" id="{8122C885-8935-47CA-B91A-95E84DC66EA1}"/>
                  </a:ext>
                </a:extLst>
              </p:cNvPr>
              <p:cNvSpPr>
                <a:spLocks noChangeArrowheads="1"/>
              </p:cNvSpPr>
              <p:nvPr/>
            </p:nvSpPr>
            <p:spPr bwMode="auto">
              <a:xfrm rot="16200000">
                <a:off x="8102153" y="7244995"/>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0" name="Oval 1292">
                <a:extLst>
                  <a:ext uri="{FF2B5EF4-FFF2-40B4-BE49-F238E27FC236}">
                    <a16:creationId xmlns:a16="http://schemas.microsoft.com/office/drawing/2014/main" id="{9D339EF4-4405-4EFA-94AE-E63039C63D50}"/>
                  </a:ext>
                </a:extLst>
              </p:cNvPr>
              <p:cNvSpPr>
                <a:spLocks noChangeArrowheads="1"/>
              </p:cNvSpPr>
              <p:nvPr/>
            </p:nvSpPr>
            <p:spPr bwMode="auto">
              <a:xfrm rot="16200000">
                <a:off x="8100994" y="706282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1" name="Oval 1293">
                <a:extLst>
                  <a:ext uri="{FF2B5EF4-FFF2-40B4-BE49-F238E27FC236}">
                    <a16:creationId xmlns:a16="http://schemas.microsoft.com/office/drawing/2014/main" id="{89E4ECA6-A26A-4914-AE9F-276692DC3DDD}"/>
                  </a:ext>
                </a:extLst>
              </p:cNvPr>
              <p:cNvSpPr>
                <a:spLocks noChangeArrowheads="1"/>
              </p:cNvSpPr>
              <p:nvPr/>
            </p:nvSpPr>
            <p:spPr bwMode="auto">
              <a:xfrm rot="16200000">
                <a:off x="8369022" y="7333177"/>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2" name="Freeform 1294">
                <a:extLst>
                  <a:ext uri="{FF2B5EF4-FFF2-40B4-BE49-F238E27FC236}">
                    <a16:creationId xmlns:a16="http://schemas.microsoft.com/office/drawing/2014/main" id="{CC4B6C93-A626-4A51-BFBD-AA79132AD3B8}"/>
                  </a:ext>
                </a:extLst>
              </p:cNvPr>
              <p:cNvSpPr>
                <a:spLocks/>
              </p:cNvSpPr>
              <p:nvPr/>
            </p:nvSpPr>
            <p:spPr bwMode="auto">
              <a:xfrm rot="16200000">
                <a:off x="8013970" y="6975806"/>
                <a:ext cx="85863" cy="88183"/>
              </a:xfrm>
              <a:custGeom>
                <a:avLst/>
                <a:gdLst>
                  <a:gd name="T0" fmla="*/ 4 w 16"/>
                  <a:gd name="T1" fmla="*/ 15 h 16"/>
                  <a:gd name="T2" fmla="*/ 8 w 16"/>
                  <a:gd name="T3" fmla="*/ 16 h 16"/>
                  <a:gd name="T4" fmla="*/ 13 w 16"/>
                  <a:gd name="T5" fmla="*/ 15 h 16"/>
                  <a:gd name="T6" fmla="*/ 16 w 16"/>
                  <a:gd name="T7" fmla="*/ 8 h 16"/>
                  <a:gd name="T8" fmla="*/ 14 w 16"/>
                  <a:gd name="T9" fmla="*/ 2 h 16"/>
                  <a:gd name="T10" fmla="*/ 8 w 16"/>
                  <a:gd name="T11" fmla="*/ 0 h 16"/>
                  <a:gd name="T12" fmla="*/ 2 w 16"/>
                  <a:gd name="T13" fmla="*/ 2 h 16"/>
                  <a:gd name="T14" fmla="*/ 0 w 16"/>
                  <a:gd name="T15" fmla="*/ 8 h 16"/>
                  <a:gd name="T16" fmla="*/ 4 w 16"/>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4" y="15"/>
                    </a:moveTo>
                    <a:cubicBezTo>
                      <a:pt x="5" y="15"/>
                      <a:pt x="6" y="16"/>
                      <a:pt x="8" y="16"/>
                    </a:cubicBezTo>
                    <a:cubicBezTo>
                      <a:pt x="10" y="16"/>
                      <a:pt x="11" y="15"/>
                      <a:pt x="13" y="15"/>
                    </a:cubicBezTo>
                    <a:cubicBezTo>
                      <a:pt x="15" y="13"/>
                      <a:pt x="16" y="11"/>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3" name="Freeform 1295">
                <a:extLst>
                  <a:ext uri="{FF2B5EF4-FFF2-40B4-BE49-F238E27FC236}">
                    <a16:creationId xmlns:a16="http://schemas.microsoft.com/office/drawing/2014/main" id="{879FAD7A-2D78-4DC3-A633-344E615DEBB6}"/>
                  </a:ext>
                </a:extLst>
              </p:cNvPr>
              <p:cNvSpPr>
                <a:spLocks/>
              </p:cNvSpPr>
              <p:nvPr/>
            </p:nvSpPr>
            <p:spPr bwMode="auto">
              <a:xfrm rot="16200000">
                <a:off x="8438640" y="7286766"/>
                <a:ext cx="60335" cy="11604"/>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4" name="Freeform 1296">
                <a:extLst>
                  <a:ext uri="{FF2B5EF4-FFF2-40B4-BE49-F238E27FC236}">
                    <a16:creationId xmlns:a16="http://schemas.microsoft.com/office/drawing/2014/main" id="{0AE2BDF0-3901-48C4-9E63-B704B522933C}"/>
                  </a:ext>
                </a:extLst>
              </p:cNvPr>
              <p:cNvSpPr>
                <a:spLocks/>
              </p:cNvSpPr>
              <p:nvPr/>
            </p:nvSpPr>
            <p:spPr bwMode="auto">
              <a:xfrm rot="16200000">
                <a:off x="8438640" y="7105759"/>
                <a:ext cx="60335" cy="11604"/>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5" name="Freeform 1297">
                <a:extLst>
                  <a:ext uri="{FF2B5EF4-FFF2-40B4-BE49-F238E27FC236}">
                    <a16:creationId xmlns:a16="http://schemas.microsoft.com/office/drawing/2014/main" id="{D75C889E-A0C3-49A9-B28C-B1CE47E4B37A}"/>
                  </a:ext>
                </a:extLst>
              </p:cNvPr>
              <p:cNvSpPr>
                <a:spLocks/>
              </p:cNvSpPr>
              <p:nvPr/>
            </p:nvSpPr>
            <p:spPr bwMode="auto">
              <a:xfrm rot="16200000">
                <a:off x="8404991" y="7499099"/>
                <a:ext cx="44092" cy="71939"/>
              </a:xfrm>
              <a:custGeom>
                <a:avLst/>
                <a:gdLst>
                  <a:gd name="T0" fmla="*/ 4 w 8"/>
                  <a:gd name="T1" fmla="*/ 4 h 13"/>
                  <a:gd name="T2" fmla="*/ 0 w 8"/>
                  <a:gd name="T3" fmla="*/ 13 h 13"/>
                  <a:gd name="T4" fmla="*/ 0 w 8"/>
                  <a:gd name="T5" fmla="*/ 13 h 13"/>
                  <a:gd name="T6" fmla="*/ 8 w 8"/>
                  <a:gd name="T7" fmla="*/ 4 h 13"/>
                  <a:gd name="T8" fmla="*/ 7 w 8"/>
                  <a:gd name="T9" fmla="*/ 0 h 13"/>
                  <a:gd name="T10" fmla="*/ 4 w 8"/>
                  <a:gd name="T11" fmla="*/ 4 h 13"/>
                </a:gdLst>
                <a:ahLst/>
                <a:cxnLst>
                  <a:cxn ang="0">
                    <a:pos x="T0" y="T1"/>
                  </a:cxn>
                  <a:cxn ang="0">
                    <a:pos x="T2" y="T3"/>
                  </a:cxn>
                  <a:cxn ang="0">
                    <a:pos x="T4" y="T5"/>
                  </a:cxn>
                  <a:cxn ang="0">
                    <a:pos x="T6" y="T7"/>
                  </a:cxn>
                  <a:cxn ang="0">
                    <a:pos x="T8" y="T9"/>
                  </a:cxn>
                  <a:cxn ang="0">
                    <a:pos x="T10" y="T11"/>
                  </a:cxn>
                </a:cxnLst>
                <a:rect l="0" t="0" r="r" b="b"/>
                <a:pathLst>
                  <a:path w="8" h="13">
                    <a:moveTo>
                      <a:pt x="4" y="4"/>
                    </a:moveTo>
                    <a:cubicBezTo>
                      <a:pt x="0" y="13"/>
                      <a:pt x="0" y="13"/>
                      <a:pt x="0" y="13"/>
                    </a:cubicBezTo>
                    <a:cubicBezTo>
                      <a:pt x="0" y="13"/>
                      <a:pt x="0" y="13"/>
                      <a:pt x="0" y="13"/>
                    </a:cubicBezTo>
                    <a:cubicBezTo>
                      <a:pt x="4" y="13"/>
                      <a:pt x="8" y="9"/>
                      <a:pt x="8" y="4"/>
                    </a:cubicBezTo>
                    <a:cubicBezTo>
                      <a:pt x="8" y="3"/>
                      <a:pt x="7" y="1"/>
                      <a:pt x="7" y="0"/>
                    </a:cubicBezTo>
                    <a:lnTo>
                      <a:pt x="4"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6" name="Freeform 1298">
                <a:extLst>
                  <a:ext uri="{FF2B5EF4-FFF2-40B4-BE49-F238E27FC236}">
                    <a16:creationId xmlns:a16="http://schemas.microsoft.com/office/drawing/2014/main" id="{77D07237-EB44-43F4-A716-7711833A4DAC}"/>
                  </a:ext>
                </a:extLst>
              </p:cNvPr>
              <p:cNvSpPr>
                <a:spLocks/>
              </p:cNvSpPr>
              <p:nvPr/>
            </p:nvSpPr>
            <p:spPr bwMode="auto">
              <a:xfrm rot="16200000">
                <a:off x="8188015" y="7333177"/>
                <a:ext cx="95145" cy="92824"/>
              </a:xfrm>
              <a:custGeom>
                <a:avLst/>
                <a:gdLst>
                  <a:gd name="T0" fmla="*/ 8 w 17"/>
                  <a:gd name="T1" fmla="*/ 17 h 17"/>
                  <a:gd name="T2" fmla="*/ 17 w 17"/>
                  <a:gd name="T3" fmla="*/ 9 h 17"/>
                  <a:gd name="T4" fmla="*/ 8 w 17"/>
                  <a:gd name="T5" fmla="*/ 0 h 17"/>
                  <a:gd name="T6" fmla="*/ 2 w 17"/>
                  <a:gd name="T7" fmla="*/ 3 h 17"/>
                  <a:gd name="T8" fmla="*/ 1 w 17"/>
                  <a:gd name="T9" fmla="*/ 6 h 17"/>
                  <a:gd name="T10" fmla="*/ 0 w 17"/>
                  <a:gd name="T11" fmla="*/ 9 h 17"/>
                  <a:gd name="T12" fmla="*/ 8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8" y="17"/>
                    </a:moveTo>
                    <a:cubicBezTo>
                      <a:pt x="13" y="17"/>
                      <a:pt x="17" y="13"/>
                      <a:pt x="17" y="9"/>
                    </a:cubicBezTo>
                    <a:cubicBezTo>
                      <a:pt x="17" y="4"/>
                      <a:pt x="13" y="0"/>
                      <a:pt x="8" y="0"/>
                    </a:cubicBezTo>
                    <a:cubicBezTo>
                      <a:pt x="6" y="0"/>
                      <a:pt x="4" y="1"/>
                      <a:pt x="2" y="3"/>
                    </a:cubicBezTo>
                    <a:cubicBezTo>
                      <a:pt x="1" y="6"/>
                      <a:pt x="1" y="6"/>
                      <a:pt x="1" y="6"/>
                    </a:cubicBezTo>
                    <a:cubicBezTo>
                      <a:pt x="0" y="7"/>
                      <a:pt x="0" y="8"/>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7" name="Freeform 1299">
                <a:extLst>
                  <a:ext uri="{FF2B5EF4-FFF2-40B4-BE49-F238E27FC236}">
                    <a16:creationId xmlns:a16="http://schemas.microsoft.com/office/drawing/2014/main" id="{05C73097-AF43-4DC2-A32A-282288057AF2}"/>
                  </a:ext>
                </a:extLst>
              </p:cNvPr>
              <p:cNvSpPr>
                <a:spLocks/>
              </p:cNvSpPr>
              <p:nvPr/>
            </p:nvSpPr>
            <p:spPr bwMode="auto">
              <a:xfrm rot="16200000">
                <a:off x="8287800" y="7421360"/>
                <a:ext cx="76580" cy="88183"/>
              </a:xfrm>
              <a:custGeom>
                <a:avLst/>
                <a:gdLst>
                  <a:gd name="T0" fmla="*/ 8 w 14"/>
                  <a:gd name="T1" fmla="*/ 0 h 16"/>
                  <a:gd name="T2" fmla="*/ 0 w 14"/>
                  <a:gd name="T3" fmla="*/ 14 h 16"/>
                  <a:gd name="T4" fmla="*/ 6 w 14"/>
                  <a:gd name="T5" fmla="*/ 16 h 16"/>
                  <a:gd name="T6" fmla="*/ 14 w 14"/>
                  <a:gd name="T7" fmla="*/ 8 h 16"/>
                  <a:gd name="T8" fmla="*/ 8 w 14"/>
                  <a:gd name="T9" fmla="*/ 0 h 16"/>
                </a:gdLst>
                <a:ahLst/>
                <a:cxnLst>
                  <a:cxn ang="0">
                    <a:pos x="T0" y="T1"/>
                  </a:cxn>
                  <a:cxn ang="0">
                    <a:pos x="T2" y="T3"/>
                  </a:cxn>
                  <a:cxn ang="0">
                    <a:pos x="T4" y="T5"/>
                  </a:cxn>
                  <a:cxn ang="0">
                    <a:pos x="T6" y="T7"/>
                  </a:cxn>
                  <a:cxn ang="0">
                    <a:pos x="T8" y="T9"/>
                  </a:cxn>
                </a:cxnLst>
                <a:rect l="0" t="0" r="r" b="b"/>
                <a:pathLst>
                  <a:path w="14" h="16">
                    <a:moveTo>
                      <a:pt x="8" y="0"/>
                    </a:moveTo>
                    <a:cubicBezTo>
                      <a:pt x="0" y="14"/>
                      <a:pt x="0" y="14"/>
                      <a:pt x="0" y="14"/>
                    </a:cubicBezTo>
                    <a:cubicBezTo>
                      <a:pt x="2" y="15"/>
                      <a:pt x="4" y="16"/>
                      <a:pt x="6" y="16"/>
                    </a:cubicBezTo>
                    <a:cubicBezTo>
                      <a:pt x="11" y="16"/>
                      <a:pt x="14" y="12"/>
                      <a:pt x="14" y="8"/>
                    </a:cubicBezTo>
                    <a:cubicBezTo>
                      <a:pt x="14" y="4"/>
                      <a:pt x="12" y="1"/>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8" name="Freeform 1300">
                <a:extLst>
                  <a:ext uri="{FF2B5EF4-FFF2-40B4-BE49-F238E27FC236}">
                    <a16:creationId xmlns:a16="http://schemas.microsoft.com/office/drawing/2014/main" id="{DCE0208F-B720-4549-AE04-F5401F89789E}"/>
                  </a:ext>
                </a:extLst>
              </p:cNvPr>
              <p:cNvSpPr>
                <a:spLocks/>
              </p:cNvSpPr>
              <p:nvPr/>
            </p:nvSpPr>
            <p:spPr bwMode="auto">
              <a:xfrm rot="16200000">
                <a:off x="8438640" y="7460811"/>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sp>
        <p:nvSpPr>
          <p:cNvPr id="894" name="文本框 893">
            <a:extLst>
              <a:ext uri="{FF2B5EF4-FFF2-40B4-BE49-F238E27FC236}">
                <a16:creationId xmlns:a16="http://schemas.microsoft.com/office/drawing/2014/main" id="{8486008C-7F74-4303-A670-06BC0AC57F40}"/>
              </a:ext>
            </a:extLst>
          </p:cNvPr>
          <p:cNvSpPr txBox="1"/>
          <p:nvPr userDrawn="1"/>
        </p:nvSpPr>
        <p:spPr>
          <a:xfrm>
            <a:off x="0" y="13964812"/>
            <a:ext cx="6203296" cy="1827552"/>
          </a:xfrm>
          <a:prstGeom prst="rect">
            <a:avLst/>
          </a:prstGeom>
          <a:noFill/>
        </p:spPr>
        <p:txBody>
          <a:bodyPr wrap="square" rtlCol="0">
            <a:spAutoFit/>
          </a:bodyPr>
          <a:lstStyle/>
          <a:p>
            <a:pPr>
              <a:lnSpc>
                <a:spcPct val="120000"/>
              </a:lnSpc>
            </a:pPr>
            <a:r>
              <a:rPr lang="zh-CN" altLang="en-US" sz="2400" b="1" dirty="0">
                <a:solidFill>
                  <a:schemeClr val="tx1">
                    <a:lumMod val="95000"/>
                    <a:lumOff val="5000"/>
                  </a:schemeClr>
                </a:solidFill>
                <a:latin typeface="微软雅黑" charset="0"/>
                <a:ea typeface="微软雅黑" charset="0"/>
              </a:rPr>
              <a:t>定制</a:t>
            </a:r>
            <a:r>
              <a:rPr lang="en-US" altLang="zh-CN" sz="2400" b="1" dirty="0">
                <a:solidFill>
                  <a:schemeClr val="tx1">
                    <a:lumMod val="95000"/>
                    <a:lumOff val="5000"/>
                  </a:schemeClr>
                </a:solidFill>
                <a:latin typeface="微软雅黑" charset="0"/>
                <a:ea typeface="微软雅黑" charset="0"/>
              </a:rPr>
              <a:t>PPT</a:t>
            </a:r>
            <a:r>
              <a:rPr lang="zh-CN" altLang="en-US" sz="2400" b="1" dirty="0">
                <a:solidFill>
                  <a:schemeClr val="tx1">
                    <a:lumMod val="95000"/>
                    <a:lumOff val="5000"/>
                  </a:schemeClr>
                </a:solidFill>
                <a:latin typeface="微软雅黑" charset="0"/>
                <a:ea typeface="微软雅黑" charset="0"/>
              </a:rPr>
              <a:t>：静水流深工作室</a:t>
            </a:r>
            <a:endParaRPr lang="en-US" altLang="zh-CN" sz="2400" b="1" dirty="0">
              <a:solidFill>
                <a:schemeClr val="tx1">
                  <a:lumMod val="95000"/>
                  <a:lumOff val="5000"/>
                </a:schemeClr>
              </a:solidFill>
              <a:latin typeface="微软雅黑" charset="0"/>
              <a:ea typeface="微软雅黑" charset="0"/>
            </a:endParaRPr>
          </a:p>
          <a:p>
            <a:pPr>
              <a:lnSpc>
                <a:spcPct val="120000"/>
              </a:lnSpc>
            </a:pPr>
            <a:r>
              <a:rPr lang="en-US" altLang="zh-CN" sz="2400" b="1" dirty="0">
                <a:solidFill>
                  <a:schemeClr val="tx1">
                    <a:lumMod val="95000"/>
                    <a:lumOff val="5000"/>
                  </a:schemeClr>
                </a:solidFill>
                <a:latin typeface="微软雅黑" charset="0"/>
                <a:ea typeface="微软雅黑" charset="0"/>
              </a:rPr>
              <a:t>QQ</a:t>
            </a:r>
            <a:r>
              <a:rPr lang="zh-CN" altLang="en-US" sz="2400" b="1" dirty="0">
                <a:solidFill>
                  <a:schemeClr val="tx1">
                    <a:lumMod val="95000"/>
                    <a:lumOff val="5000"/>
                  </a:schemeClr>
                </a:solidFill>
                <a:latin typeface="微软雅黑" charset="0"/>
                <a:ea typeface="微软雅黑" charset="0"/>
              </a:rPr>
              <a:t>：</a:t>
            </a:r>
            <a:r>
              <a:rPr lang="en-US" altLang="zh-CN" sz="2400" b="1" dirty="0">
                <a:solidFill>
                  <a:schemeClr val="tx1">
                    <a:lumMod val="95000"/>
                    <a:lumOff val="5000"/>
                  </a:schemeClr>
                </a:solidFill>
                <a:latin typeface="微软雅黑" charset="0"/>
                <a:ea typeface="微软雅黑" charset="0"/>
              </a:rPr>
              <a:t>276060523</a:t>
            </a:r>
          </a:p>
          <a:p>
            <a:pPr>
              <a:lnSpc>
                <a:spcPct val="120000"/>
              </a:lnSpc>
            </a:pPr>
            <a:r>
              <a:rPr lang="zh-CN" altLang="en-US" sz="2400" b="1" dirty="0">
                <a:solidFill>
                  <a:schemeClr val="tx1">
                    <a:lumMod val="95000"/>
                    <a:lumOff val="5000"/>
                  </a:schemeClr>
                </a:solidFill>
                <a:latin typeface="微软雅黑" charset="0"/>
                <a:ea typeface="微软雅黑" charset="0"/>
              </a:rPr>
              <a:t>微信：</a:t>
            </a:r>
            <a:r>
              <a:rPr lang="en-US" altLang="zh-CN" sz="2400" b="1" dirty="0" err="1">
                <a:solidFill>
                  <a:schemeClr val="tx1">
                    <a:lumMod val="95000"/>
                    <a:lumOff val="5000"/>
                  </a:schemeClr>
                </a:solidFill>
                <a:latin typeface="微软雅黑" charset="0"/>
                <a:ea typeface="微软雅黑" charset="0"/>
              </a:rPr>
              <a:t>whishile</a:t>
            </a:r>
            <a:endParaRPr lang="en-US" altLang="zh-CN" sz="2400" b="1" dirty="0">
              <a:solidFill>
                <a:schemeClr val="tx1">
                  <a:lumMod val="95000"/>
                  <a:lumOff val="5000"/>
                </a:schemeClr>
              </a:solidFill>
              <a:latin typeface="微软雅黑" charset="0"/>
              <a:ea typeface="微软雅黑" charset="0"/>
            </a:endParaRPr>
          </a:p>
          <a:p>
            <a:pPr>
              <a:lnSpc>
                <a:spcPct val="120000"/>
              </a:lnSpc>
            </a:pPr>
            <a:r>
              <a:rPr lang="zh-CN" altLang="en-US" sz="2400" b="1" dirty="0">
                <a:solidFill>
                  <a:schemeClr val="tx1">
                    <a:lumMod val="95000"/>
                    <a:lumOff val="5000"/>
                  </a:schemeClr>
                </a:solidFill>
                <a:latin typeface="微软雅黑" charset="0"/>
                <a:ea typeface="微软雅黑" charset="0"/>
              </a:rPr>
              <a:t>电话：</a:t>
            </a:r>
            <a:r>
              <a:rPr lang="en-US" altLang="zh-CN" sz="2400" b="1" dirty="0">
                <a:solidFill>
                  <a:schemeClr val="tx1">
                    <a:lumMod val="95000"/>
                    <a:lumOff val="5000"/>
                  </a:schemeClr>
                </a:solidFill>
                <a:latin typeface="微软雅黑" charset="0"/>
                <a:ea typeface="微软雅黑" charset="0"/>
              </a:rPr>
              <a:t>18928897164</a:t>
            </a:r>
            <a:endParaRPr lang="zh-CN" altLang="en-US" sz="2400" b="1" dirty="0">
              <a:solidFill>
                <a:schemeClr val="tx1">
                  <a:lumMod val="95000"/>
                  <a:lumOff val="5000"/>
                </a:schemeClr>
              </a:solidFill>
              <a:latin typeface="微软雅黑" charset="0"/>
              <a:ea typeface="微软雅黑" charset="0"/>
            </a:endParaRPr>
          </a:p>
        </p:txBody>
      </p:sp>
    </p:spTree>
    <p:extLst>
      <p:ext uri="{BB962C8B-B14F-4D97-AF65-F5344CB8AC3E}">
        <p14:creationId xmlns:p14="http://schemas.microsoft.com/office/powerpoint/2010/main" val="857224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childTnLst>
                                    <p:set>
                                      <p:cBhvr>
                                        <p:cTn id="6" dur="1" fill="hold">
                                          <p:stCondLst>
                                            <p:cond delay="0"/>
                                          </p:stCondLst>
                                        </p:cTn>
                                        <p:tgtEl>
                                          <p:spTgt spid="894"/>
                                        </p:tgtEl>
                                        <p:attrNameLst>
                                          <p:attrName>style.visibility</p:attrName>
                                        </p:attrNameLst>
                                      </p:cBhvr>
                                      <p:to>
                                        <p:strVal val="visible"/>
                                      </p:to>
                                    </p:set>
                                    <p:animEffect transition="in" filter="fade">
                                      <p:cBhvr>
                                        <p:cTn id="7" dur="500"/>
                                        <p:tgtEl>
                                          <p:spTgt spid="8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4" grpId="0"/>
    </p:bld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49CAE9-FA1F-4942-8740-B4E428C2107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F9B149B-1AA1-4DFA-A633-D153F9DD2D92}"/>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2B888D1-6626-4F88-A433-F3455DBC57D6}"/>
              </a:ext>
            </a:extLst>
          </p:cNvPr>
          <p:cNvSpPr>
            <a:spLocks noGrp="1"/>
          </p:cNvSpPr>
          <p:nvPr>
            <p:ph type="dt" sz="half" idx="10"/>
          </p:nvPr>
        </p:nvSpPr>
        <p:spPr/>
        <p:txBody>
          <a:bodyPr/>
          <a:lstStyle/>
          <a:p>
            <a:fld id="{476A7D9B-B980-4A54-8473-8DC988AFFC02}" type="datetimeFigureOut">
              <a:rPr lang="zh-CN" altLang="en-US" smtClean="0"/>
              <a:t>2019/11/13</a:t>
            </a:fld>
            <a:endParaRPr lang="zh-CN" altLang="en-US"/>
          </a:p>
        </p:txBody>
      </p:sp>
      <p:sp>
        <p:nvSpPr>
          <p:cNvPr id="5" name="页脚占位符 4">
            <a:extLst>
              <a:ext uri="{FF2B5EF4-FFF2-40B4-BE49-F238E27FC236}">
                <a16:creationId xmlns:a16="http://schemas.microsoft.com/office/drawing/2014/main" id="{3C6F040D-CB05-43C1-B572-7ECB63B6AD9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94A1767-1601-4463-A707-F97378A8873D}"/>
              </a:ext>
            </a:extLst>
          </p:cNvPr>
          <p:cNvSpPr>
            <a:spLocks noGrp="1"/>
          </p:cNvSpPr>
          <p:nvPr>
            <p:ph type="sldNum" sz="quarter" idx="12"/>
          </p:nvPr>
        </p:nvSpPr>
        <p:spPr/>
        <p:txBody>
          <a:bodyPr/>
          <a:lstStyle/>
          <a:p>
            <a:fld id="{FA5F4895-76C9-4C89-9A0B-C54A4E037FCA}" type="slidenum">
              <a:rPr lang="zh-CN" altLang="en-US" smtClean="0"/>
              <a:t>‹#›</a:t>
            </a:fld>
            <a:endParaRPr lang="zh-CN" altLang="en-US"/>
          </a:p>
        </p:txBody>
      </p:sp>
    </p:spTree>
    <p:extLst>
      <p:ext uri="{BB962C8B-B14F-4D97-AF65-F5344CB8AC3E}">
        <p14:creationId xmlns:p14="http://schemas.microsoft.com/office/powerpoint/2010/main" val="202950241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比较">
    <p:bg>
      <p:bgPr>
        <a:solidFill>
          <a:srgbClr val="0E1D40"/>
        </a:solidFill>
        <a:effectLst/>
      </p:bgPr>
    </p:bg>
    <p:spTree>
      <p:nvGrpSpPr>
        <p:cNvPr id="1" name=""/>
        <p:cNvGrpSpPr/>
        <p:nvPr/>
      </p:nvGrpSpPr>
      <p:grpSpPr>
        <a:xfrm>
          <a:off x="0" y="0"/>
          <a:ext cx="0" cy="0"/>
          <a:chOff x="0" y="0"/>
          <a:chExt cx="0" cy="0"/>
        </a:xfrm>
      </p:grpSpPr>
      <p:sp>
        <p:nvSpPr>
          <p:cNvPr id="7" name="日期占位符 6">
            <a:extLst>
              <a:ext uri="{FF2B5EF4-FFF2-40B4-BE49-F238E27FC236}">
                <a16:creationId xmlns:a16="http://schemas.microsoft.com/office/drawing/2014/main" id="{EC3C379A-B82C-47DF-8CC6-152A6103B10F}"/>
              </a:ext>
            </a:extLst>
          </p:cNvPr>
          <p:cNvSpPr>
            <a:spLocks noGrp="1"/>
          </p:cNvSpPr>
          <p:nvPr>
            <p:ph type="dt" sz="half" idx="10"/>
          </p:nvPr>
        </p:nvSpPr>
        <p:spPr/>
        <p:txBody>
          <a:bodyPr/>
          <a:lstStyle/>
          <a:p>
            <a:fld id="{476A7D9B-B980-4A54-8473-8DC988AFFC02}" type="datetimeFigureOut">
              <a:rPr lang="zh-CN" altLang="en-US" smtClean="0"/>
              <a:t>2019/11/13</a:t>
            </a:fld>
            <a:endParaRPr lang="zh-CN" altLang="en-US"/>
          </a:p>
        </p:txBody>
      </p:sp>
      <p:sp>
        <p:nvSpPr>
          <p:cNvPr id="8" name="页脚占位符 7">
            <a:extLst>
              <a:ext uri="{FF2B5EF4-FFF2-40B4-BE49-F238E27FC236}">
                <a16:creationId xmlns:a16="http://schemas.microsoft.com/office/drawing/2014/main" id="{64695B36-5C63-4537-AA62-C9081469C0A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153ED25-54D4-4BB2-ACF9-22888CFB9C37}"/>
              </a:ext>
            </a:extLst>
          </p:cNvPr>
          <p:cNvSpPr>
            <a:spLocks noGrp="1"/>
          </p:cNvSpPr>
          <p:nvPr>
            <p:ph type="sldNum" sz="quarter" idx="12"/>
          </p:nvPr>
        </p:nvSpPr>
        <p:spPr/>
        <p:txBody>
          <a:bodyPr/>
          <a:lstStyle/>
          <a:p>
            <a:fld id="{FA5F4895-76C9-4C89-9A0B-C54A4E037FCA}" type="slidenum">
              <a:rPr lang="zh-CN" altLang="en-US" smtClean="0"/>
              <a:t>‹#›</a:t>
            </a:fld>
            <a:endParaRPr lang="zh-CN" altLang="en-US"/>
          </a:p>
        </p:txBody>
      </p:sp>
      <p:grpSp>
        <p:nvGrpSpPr>
          <p:cNvPr id="10" name="组合 9">
            <a:extLst>
              <a:ext uri="{FF2B5EF4-FFF2-40B4-BE49-F238E27FC236}">
                <a16:creationId xmlns:a16="http://schemas.microsoft.com/office/drawing/2014/main" id="{B07E5AB1-72CF-44C0-A18E-E45EB646108E}"/>
              </a:ext>
            </a:extLst>
          </p:cNvPr>
          <p:cNvGrpSpPr/>
          <p:nvPr userDrawn="1"/>
        </p:nvGrpSpPr>
        <p:grpSpPr>
          <a:xfrm>
            <a:off x="-872659" y="-1143509"/>
            <a:ext cx="4372006" cy="4470910"/>
            <a:chOff x="947970" y="-305055"/>
            <a:chExt cx="4983301" cy="5096033"/>
          </a:xfrm>
        </p:grpSpPr>
        <p:sp>
          <p:nvSpPr>
            <p:cNvPr id="11" name="Freeform 663">
              <a:extLst>
                <a:ext uri="{FF2B5EF4-FFF2-40B4-BE49-F238E27FC236}">
                  <a16:creationId xmlns:a16="http://schemas.microsoft.com/office/drawing/2014/main" id="{8FA72C54-69C5-4BCE-AD44-06360B39319B}"/>
                </a:ext>
              </a:extLst>
            </p:cNvPr>
            <p:cNvSpPr>
              <a:spLocks/>
            </p:cNvSpPr>
            <p:nvPr/>
          </p:nvSpPr>
          <p:spPr bwMode="auto">
            <a:xfrm rot="16200000">
              <a:off x="1815009" y="4012419"/>
              <a:ext cx="415387" cy="362013"/>
            </a:xfrm>
            <a:custGeom>
              <a:avLst/>
              <a:gdLst>
                <a:gd name="T0" fmla="*/ 0 w 179"/>
                <a:gd name="T1" fmla="*/ 156 h 156"/>
                <a:gd name="T2" fmla="*/ 90 w 179"/>
                <a:gd name="T3" fmla="*/ 0 h 156"/>
                <a:gd name="T4" fmla="*/ 179 w 179"/>
                <a:gd name="T5" fmla="*/ 156 h 156"/>
                <a:gd name="T6" fmla="*/ 0 w 179"/>
                <a:gd name="T7" fmla="*/ 156 h 156"/>
              </a:gdLst>
              <a:ahLst/>
              <a:cxnLst>
                <a:cxn ang="0">
                  <a:pos x="T0" y="T1"/>
                </a:cxn>
                <a:cxn ang="0">
                  <a:pos x="T2" y="T3"/>
                </a:cxn>
                <a:cxn ang="0">
                  <a:pos x="T4" y="T5"/>
                </a:cxn>
                <a:cxn ang="0">
                  <a:pos x="T6" y="T7"/>
                </a:cxn>
              </a:cxnLst>
              <a:rect l="0" t="0" r="r" b="b"/>
              <a:pathLst>
                <a:path w="179" h="156">
                  <a:moveTo>
                    <a:pt x="0" y="156"/>
                  </a:moveTo>
                  <a:lnTo>
                    <a:pt x="90" y="0"/>
                  </a:lnTo>
                  <a:lnTo>
                    <a:pt x="179" y="156"/>
                  </a:lnTo>
                  <a:lnTo>
                    <a:pt x="0" y="15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 name="Freeform 569">
              <a:extLst>
                <a:ext uri="{FF2B5EF4-FFF2-40B4-BE49-F238E27FC236}">
                  <a16:creationId xmlns:a16="http://schemas.microsoft.com/office/drawing/2014/main" id="{B762762D-0125-485C-8C07-E839D4B4D50E}"/>
                </a:ext>
              </a:extLst>
            </p:cNvPr>
            <p:cNvSpPr>
              <a:spLocks/>
            </p:cNvSpPr>
            <p:nvPr/>
          </p:nvSpPr>
          <p:spPr bwMode="auto">
            <a:xfrm rot="16200000">
              <a:off x="3192907" y="4756169"/>
              <a:ext cx="32488" cy="37130"/>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5" y="1"/>
                    <a:pt x="4" y="0"/>
                  </a:cubicBezTo>
                  <a:cubicBezTo>
                    <a:pt x="0"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13" name="组合 12">
              <a:extLst>
                <a:ext uri="{FF2B5EF4-FFF2-40B4-BE49-F238E27FC236}">
                  <a16:creationId xmlns:a16="http://schemas.microsoft.com/office/drawing/2014/main" id="{037DB2D2-115A-4D17-999B-6D5619587F49}"/>
                </a:ext>
              </a:extLst>
            </p:cNvPr>
            <p:cNvGrpSpPr/>
            <p:nvPr/>
          </p:nvGrpSpPr>
          <p:grpSpPr>
            <a:xfrm>
              <a:off x="1502950" y="899332"/>
              <a:ext cx="3239551" cy="3629409"/>
              <a:chOff x="1642781" y="1660486"/>
              <a:chExt cx="3239551" cy="3629409"/>
            </a:xfrm>
          </p:grpSpPr>
          <p:sp>
            <p:nvSpPr>
              <p:cNvPr id="400" name="Freeform 377">
                <a:extLst>
                  <a:ext uri="{FF2B5EF4-FFF2-40B4-BE49-F238E27FC236}">
                    <a16:creationId xmlns:a16="http://schemas.microsoft.com/office/drawing/2014/main" id="{4843C151-661E-4F2B-8197-40EA8BC5ACA9}"/>
                  </a:ext>
                </a:extLst>
              </p:cNvPr>
              <p:cNvSpPr>
                <a:spLocks/>
              </p:cNvSpPr>
              <p:nvPr/>
            </p:nvSpPr>
            <p:spPr bwMode="auto">
              <a:xfrm rot="16200000">
                <a:off x="1691515" y="2099079"/>
                <a:ext cx="3629409" cy="2752224"/>
              </a:xfrm>
              <a:custGeom>
                <a:avLst/>
                <a:gdLst>
                  <a:gd name="T0" fmla="*/ 354 w 661"/>
                  <a:gd name="T1" fmla="*/ 52 h 501"/>
                  <a:gd name="T2" fmla="*/ 48 w 661"/>
                  <a:gd name="T3" fmla="*/ 174 h 501"/>
                  <a:gd name="T4" fmla="*/ 162 w 661"/>
                  <a:gd name="T5" fmla="*/ 473 h 501"/>
                  <a:gd name="T6" fmla="*/ 345 w 661"/>
                  <a:gd name="T7" fmla="*/ 479 h 501"/>
                  <a:gd name="T8" fmla="*/ 482 w 661"/>
                  <a:gd name="T9" fmla="*/ 479 h 501"/>
                  <a:gd name="T10" fmla="*/ 484 w 661"/>
                  <a:gd name="T11" fmla="*/ 480 h 501"/>
                  <a:gd name="T12" fmla="*/ 629 w 661"/>
                  <a:gd name="T13" fmla="*/ 423 h 501"/>
                  <a:gd name="T14" fmla="*/ 571 w 661"/>
                  <a:gd name="T15" fmla="*/ 260 h 501"/>
                  <a:gd name="T16" fmla="*/ 571 w 661"/>
                  <a:gd name="T17" fmla="*/ 259 h 501"/>
                  <a:gd name="T18" fmla="*/ 469 w 661"/>
                  <a:gd name="T19" fmla="*/ 163 h 501"/>
                  <a:gd name="T20" fmla="*/ 354 w 661"/>
                  <a:gd name="T21" fmla="*/ 52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1" h="501">
                    <a:moveTo>
                      <a:pt x="354" y="52"/>
                    </a:moveTo>
                    <a:cubicBezTo>
                      <a:pt x="236" y="0"/>
                      <a:pt x="98" y="55"/>
                      <a:pt x="48" y="174"/>
                    </a:cubicBezTo>
                    <a:cubicBezTo>
                      <a:pt x="0" y="287"/>
                      <a:pt x="51" y="420"/>
                      <a:pt x="162" y="473"/>
                    </a:cubicBezTo>
                    <a:cubicBezTo>
                      <a:pt x="222" y="501"/>
                      <a:pt x="288" y="501"/>
                      <a:pt x="345" y="479"/>
                    </a:cubicBezTo>
                    <a:cubicBezTo>
                      <a:pt x="389" y="462"/>
                      <a:pt x="438" y="462"/>
                      <a:pt x="482" y="479"/>
                    </a:cubicBezTo>
                    <a:cubicBezTo>
                      <a:pt x="483" y="479"/>
                      <a:pt x="483" y="480"/>
                      <a:pt x="484" y="480"/>
                    </a:cubicBezTo>
                    <a:cubicBezTo>
                      <a:pt x="539" y="500"/>
                      <a:pt x="602" y="475"/>
                      <a:pt x="629" y="423"/>
                    </a:cubicBezTo>
                    <a:cubicBezTo>
                      <a:pt x="661" y="362"/>
                      <a:pt x="634" y="287"/>
                      <a:pt x="571" y="260"/>
                    </a:cubicBezTo>
                    <a:cubicBezTo>
                      <a:pt x="571" y="260"/>
                      <a:pt x="571" y="260"/>
                      <a:pt x="571" y="259"/>
                    </a:cubicBezTo>
                    <a:cubicBezTo>
                      <a:pt x="526" y="240"/>
                      <a:pt x="490" y="206"/>
                      <a:pt x="469" y="163"/>
                    </a:cubicBezTo>
                    <a:cubicBezTo>
                      <a:pt x="446" y="115"/>
                      <a:pt x="406" y="75"/>
                      <a:pt x="354" y="52"/>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1" name="Freeform 499">
                <a:extLst>
                  <a:ext uri="{FF2B5EF4-FFF2-40B4-BE49-F238E27FC236}">
                    <a16:creationId xmlns:a16="http://schemas.microsoft.com/office/drawing/2014/main" id="{74E05EA4-F9A8-4E43-9D38-D76D21F36BB1}"/>
                  </a:ext>
                </a:extLst>
              </p:cNvPr>
              <p:cNvSpPr>
                <a:spLocks/>
              </p:cNvSpPr>
              <p:nvPr/>
            </p:nvSpPr>
            <p:spPr bwMode="auto">
              <a:xfrm rot="16200000">
                <a:off x="4099105" y="2508696"/>
                <a:ext cx="127631" cy="120672"/>
              </a:xfrm>
              <a:custGeom>
                <a:avLst/>
                <a:gdLst>
                  <a:gd name="T0" fmla="*/ 0 w 23"/>
                  <a:gd name="T1" fmla="*/ 3 h 22"/>
                  <a:gd name="T2" fmla="*/ 6 w 23"/>
                  <a:gd name="T3" fmla="*/ 22 h 22"/>
                  <a:gd name="T4" fmla="*/ 19 w 23"/>
                  <a:gd name="T5" fmla="*/ 0 h 22"/>
                  <a:gd name="T6" fmla="*/ 0 w 23"/>
                  <a:gd name="T7" fmla="*/ 3 h 22"/>
                </a:gdLst>
                <a:ahLst/>
                <a:cxnLst>
                  <a:cxn ang="0">
                    <a:pos x="T0" y="T1"/>
                  </a:cxn>
                  <a:cxn ang="0">
                    <a:pos x="T2" y="T3"/>
                  </a:cxn>
                  <a:cxn ang="0">
                    <a:pos x="T4" y="T5"/>
                  </a:cxn>
                  <a:cxn ang="0">
                    <a:pos x="T6" y="T7"/>
                  </a:cxn>
                </a:cxnLst>
                <a:rect l="0" t="0" r="r" b="b"/>
                <a:pathLst>
                  <a:path w="23" h="22">
                    <a:moveTo>
                      <a:pt x="0" y="3"/>
                    </a:moveTo>
                    <a:cubicBezTo>
                      <a:pt x="1" y="9"/>
                      <a:pt x="0" y="14"/>
                      <a:pt x="6" y="22"/>
                    </a:cubicBezTo>
                    <a:cubicBezTo>
                      <a:pt x="19" y="22"/>
                      <a:pt x="23" y="10"/>
                      <a:pt x="19" y="0"/>
                    </a:cubicBezTo>
                    <a:cubicBezTo>
                      <a:pt x="13" y="0"/>
                      <a:pt x="7"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2" name="Freeform 500">
                <a:extLst>
                  <a:ext uri="{FF2B5EF4-FFF2-40B4-BE49-F238E27FC236}">
                    <a16:creationId xmlns:a16="http://schemas.microsoft.com/office/drawing/2014/main" id="{94682F65-BA40-4DF1-9D8C-057332B8ED5B}"/>
                  </a:ext>
                </a:extLst>
              </p:cNvPr>
              <p:cNvSpPr>
                <a:spLocks/>
              </p:cNvSpPr>
              <p:nvPr/>
            </p:nvSpPr>
            <p:spPr bwMode="auto">
              <a:xfrm rot="16200000">
                <a:off x="3467900" y="2090994"/>
                <a:ext cx="104426" cy="97465"/>
              </a:xfrm>
              <a:custGeom>
                <a:avLst/>
                <a:gdLst>
                  <a:gd name="T0" fmla="*/ 9 w 19"/>
                  <a:gd name="T1" fmla="*/ 0 h 18"/>
                  <a:gd name="T2" fmla="*/ 5 w 19"/>
                  <a:gd name="T3" fmla="*/ 16 h 18"/>
                  <a:gd name="T4" fmla="*/ 9 w 19"/>
                  <a:gd name="T5" fmla="*/ 0 h 18"/>
                </a:gdLst>
                <a:ahLst/>
                <a:cxnLst>
                  <a:cxn ang="0">
                    <a:pos x="T0" y="T1"/>
                  </a:cxn>
                  <a:cxn ang="0">
                    <a:pos x="T2" y="T3"/>
                  </a:cxn>
                  <a:cxn ang="0">
                    <a:pos x="T4" y="T5"/>
                  </a:cxn>
                </a:cxnLst>
                <a:rect l="0" t="0" r="r" b="b"/>
                <a:pathLst>
                  <a:path w="19" h="18">
                    <a:moveTo>
                      <a:pt x="9" y="0"/>
                    </a:moveTo>
                    <a:cubicBezTo>
                      <a:pt x="1" y="4"/>
                      <a:pt x="0" y="9"/>
                      <a:pt x="5" y="16"/>
                    </a:cubicBezTo>
                    <a:cubicBezTo>
                      <a:pt x="15" y="18"/>
                      <a:pt x="19" y="4"/>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3" name="Freeform 501">
                <a:extLst>
                  <a:ext uri="{FF2B5EF4-FFF2-40B4-BE49-F238E27FC236}">
                    <a16:creationId xmlns:a16="http://schemas.microsoft.com/office/drawing/2014/main" id="{C0F24C71-80F0-48C8-B44E-C6CBE30C03B6}"/>
                  </a:ext>
                </a:extLst>
              </p:cNvPr>
              <p:cNvSpPr>
                <a:spLocks/>
              </p:cNvSpPr>
              <p:nvPr/>
            </p:nvSpPr>
            <p:spPr bwMode="auto">
              <a:xfrm rot="16200000">
                <a:off x="3240483" y="4235197"/>
                <a:ext cx="426985" cy="485007"/>
              </a:xfrm>
              <a:custGeom>
                <a:avLst/>
                <a:gdLst>
                  <a:gd name="T0" fmla="*/ 31 w 78"/>
                  <a:gd name="T1" fmla="*/ 31 h 88"/>
                  <a:gd name="T2" fmla="*/ 42 w 78"/>
                  <a:gd name="T3" fmla="*/ 16 h 88"/>
                  <a:gd name="T4" fmla="*/ 32 w 78"/>
                  <a:gd name="T5" fmla="*/ 0 h 88"/>
                  <a:gd name="T6" fmla="*/ 7 w 78"/>
                  <a:gd name="T7" fmla="*/ 34 h 88"/>
                  <a:gd name="T8" fmla="*/ 20 w 78"/>
                  <a:gd name="T9" fmla="*/ 41 h 88"/>
                  <a:gd name="T10" fmla="*/ 19 w 78"/>
                  <a:gd name="T11" fmla="*/ 87 h 88"/>
                  <a:gd name="T12" fmla="*/ 57 w 78"/>
                  <a:gd name="T13" fmla="*/ 61 h 88"/>
                  <a:gd name="T14" fmla="*/ 70 w 78"/>
                  <a:gd name="T15" fmla="*/ 59 h 88"/>
                  <a:gd name="T16" fmla="*/ 31 w 78"/>
                  <a:gd name="T1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8">
                    <a:moveTo>
                      <a:pt x="31" y="31"/>
                    </a:moveTo>
                    <a:cubicBezTo>
                      <a:pt x="35" y="26"/>
                      <a:pt x="40" y="22"/>
                      <a:pt x="42" y="16"/>
                    </a:cubicBezTo>
                    <a:cubicBezTo>
                      <a:pt x="38" y="6"/>
                      <a:pt x="33" y="8"/>
                      <a:pt x="32" y="0"/>
                    </a:cubicBezTo>
                    <a:cubicBezTo>
                      <a:pt x="13" y="3"/>
                      <a:pt x="11" y="21"/>
                      <a:pt x="7" y="34"/>
                    </a:cubicBezTo>
                    <a:cubicBezTo>
                      <a:pt x="12" y="36"/>
                      <a:pt x="16" y="36"/>
                      <a:pt x="20" y="41"/>
                    </a:cubicBezTo>
                    <a:cubicBezTo>
                      <a:pt x="0" y="53"/>
                      <a:pt x="7" y="76"/>
                      <a:pt x="19" y="87"/>
                    </a:cubicBezTo>
                    <a:cubicBezTo>
                      <a:pt x="31" y="88"/>
                      <a:pt x="60" y="77"/>
                      <a:pt x="57" y="61"/>
                    </a:cubicBezTo>
                    <a:cubicBezTo>
                      <a:pt x="61" y="63"/>
                      <a:pt x="65" y="63"/>
                      <a:pt x="70" y="59"/>
                    </a:cubicBezTo>
                    <a:cubicBezTo>
                      <a:pt x="78" y="35"/>
                      <a:pt x="43" y="43"/>
                      <a:pt x="3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4" name="Freeform 502">
                <a:extLst>
                  <a:ext uri="{FF2B5EF4-FFF2-40B4-BE49-F238E27FC236}">
                    <a16:creationId xmlns:a16="http://schemas.microsoft.com/office/drawing/2014/main" id="{E0DED081-F01C-4C41-8222-7B3305B98408}"/>
                  </a:ext>
                </a:extLst>
              </p:cNvPr>
              <p:cNvSpPr>
                <a:spLocks/>
              </p:cNvSpPr>
              <p:nvPr/>
            </p:nvSpPr>
            <p:spPr bwMode="auto">
              <a:xfrm rot="16200000">
                <a:off x="3449335" y="3390513"/>
                <a:ext cx="81220" cy="69618"/>
              </a:xfrm>
              <a:custGeom>
                <a:avLst/>
                <a:gdLst>
                  <a:gd name="T0" fmla="*/ 6 w 15"/>
                  <a:gd name="T1" fmla="*/ 13 h 13"/>
                  <a:gd name="T2" fmla="*/ 11 w 15"/>
                  <a:gd name="T3" fmla="*/ 1 h 13"/>
                  <a:gd name="T4" fmla="*/ 6 w 15"/>
                  <a:gd name="T5" fmla="*/ 13 h 13"/>
                </a:gdLst>
                <a:ahLst/>
                <a:cxnLst>
                  <a:cxn ang="0">
                    <a:pos x="T0" y="T1"/>
                  </a:cxn>
                  <a:cxn ang="0">
                    <a:pos x="T2" y="T3"/>
                  </a:cxn>
                  <a:cxn ang="0">
                    <a:pos x="T4" y="T5"/>
                  </a:cxn>
                </a:cxnLst>
                <a:rect l="0" t="0" r="r" b="b"/>
                <a:pathLst>
                  <a:path w="15" h="13">
                    <a:moveTo>
                      <a:pt x="6" y="13"/>
                    </a:moveTo>
                    <a:cubicBezTo>
                      <a:pt x="12" y="10"/>
                      <a:pt x="15" y="7"/>
                      <a:pt x="11" y="1"/>
                    </a:cubicBezTo>
                    <a:cubicBezTo>
                      <a:pt x="6" y="0"/>
                      <a:pt x="0" y="6"/>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5" name="Freeform 503">
                <a:extLst>
                  <a:ext uri="{FF2B5EF4-FFF2-40B4-BE49-F238E27FC236}">
                    <a16:creationId xmlns:a16="http://schemas.microsoft.com/office/drawing/2014/main" id="{A1CBDE42-3167-4695-8F48-C3B82825EFB9}"/>
                  </a:ext>
                </a:extLst>
              </p:cNvPr>
              <p:cNvSpPr>
                <a:spLocks/>
              </p:cNvSpPr>
              <p:nvPr/>
            </p:nvSpPr>
            <p:spPr bwMode="auto">
              <a:xfrm rot="16200000">
                <a:off x="3228878" y="3604004"/>
                <a:ext cx="236698" cy="248305"/>
              </a:xfrm>
              <a:custGeom>
                <a:avLst/>
                <a:gdLst>
                  <a:gd name="T0" fmla="*/ 16 w 43"/>
                  <a:gd name="T1" fmla="*/ 45 h 45"/>
                  <a:gd name="T2" fmla="*/ 37 w 43"/>
                  <a:gd name="T3" fmla="*/ 9 h 45"/>
                  <a:gd name="T4" fmla="*/ 16 w 43"/>
                  <a:gd name="T5" fmla="*/ 45 h 45"/>
                </a:gdLst>
                <a:ahLst/>
                <a:cxnLst>
                  <a:cxn ang="0">
                    <a:pos x="T0" y="T1"/>
                  </a:cxn>
                  <a:cxn ang="0">
                    <a:pos x="T2" y="T3"/>
                  </a:cxn>
                  <a:cxn ang="0">
                    <a:pos x="T4" y="T5"/>
                  </a:cxn>
                </a:cxnLst>
                <a:rect l="0" t="0" r="r" b="b"/>
                <a:pathLst>
                  <a:path w="43" h="45">
                    <a:moveTo>
                      <a:pt x="16" y="45"/>
                    </a:moveTo>
                    <a:cubicBezTo>
                      <a:pt x="32" y="40"/>
                      <a:pt x="43" y="28"/>
                      <a:pt x="37" y="9"/>
                    </a:cubicBezTo>
                    <a:cubicBezTo>
                      <a:pt x="18" y="0"/>
                      <a:pt x="0" y="2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6" name="Freeform 504">
                <a:extLst>
                  <a:ext uri="{FF2B5EF4-FFF2-40B4-BE49-F238E27FC236}">
                    <a16:creationId xmlns:a16="http://schemas.microsoft.com/office/drawing/2014/main" id="{29A0BE39-14DE-4956-A2E0-62E5E480C307}"/>
                  </a:ext>
                </a:extLst>
              </p:cNvPr>
              <p:cNvSpPr>
                <a:spLocks/>
              </p:cNvSpPr>
              <p:nvPr/>
            </p:nvSpPr>
            <p:spPr bwMode="auto">
              <a:xfrm rot="16200000">
                <a:off x="3018863" y="3684064"/>
                <a:ext cx="174043" cy="257587"/>
              </a:xfrm>
              <a:custGeom>
                <a:avLst/>
                <a:gdLst>
                  <a:gd name="T0" fmla="*/ 21 w 32"/>
                  <a:gd name="T1" fmla="*/ 39 h 47"/>
                  <a:gd name="T2" fmla="*/ 24 w 32"/>
                  <a:gd name="T3" fmla="*/ 3 h 47"/>
                  <a:gd name="T4" fmla="*/ 6 w 32"/>
                  <a:gd name="T5" fmla="*/ 7 h 47"/>
                  <a:gd name="T6" fmla="*/ 0 w 32"/>
                  <a:gd name="T7" fmla="*/ 36 h 47"/>
                  <a:gd name="T8" fmla="*/ 21 w 32"/>
                  <a:gd name="T9" fmla="*/ 41 h 47"/>
                  <a:gd name="T10" fmla="*/ 31 w 32"/>
                  <a:gd name="T11" fmla="*/ 47 h 47"/>
                  <a:gd name="T12" fmla="*/ 28 w 32"/>
                  <a:gd name="T13" fmla="*/ 37 h 47"/>
                  <a:gd name="T14" fmla="*/ 21 w 32"/>
                  <a:gd name="T15" fmla="*/ 3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7">
                    <a:moveTo>
                      <a:pt x="21" y="39"/>
                    </a:moveTo>
                    <a:cubicBezTo>
                      <a:pt x="16" y="24"/>
                      <a:pt x="31" y="17"/>
                      <a:pt x="24" y="3"/>
                    </a:cubicBezTo>
                    <a:cubicBezTo>
                      <a:pt x="15" y="0"/>
                      <a:pt x="10" y="4"/>
                      <a:pt x="6" y="7"/>
                    </a:cubicBezTo>
                    <a:cubicBezTo>
                      <a:pt x="11" y="21"/>
                      <a:pt x="9" y="24"/>
                      <a:pt x="0" y="36"/>
                    </a:cubicBezTo>
                    <a:cubicBezTo>
                      <a:pt x="6" y="45"/>
                      <a:pt x="13" y="46"/>
                      <a:pt x="21" y="41"/>
                    </a:cubicBezTo>
                    <a:cubicBezTo>
                      <a:pt x="23" y="46"/>
                      <a:pt x="25" y="47"/>
                      <a:pt x="31" y="47"/>
                    </a:cubicBezTo>
                    <a:cubicBezTo>
                      <a:pt x="30" y="43"/>
                      <a:pt x="32" y="41"/>
                      <a:pt x="28" y="37"/>
                    </a:cubicBezTo>
                    <a:cubicBezTo>
                      <a:pt x="26" y="39"/>
                      <a:pt x="24" y="39"/>
                      <a:pt x="2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7" name="Freeform 505">
                <a:extLst>
                  <a:ext uri="{FF2B5EF4-FFF2-40B4-BE49-F238E27FC236}">
                    <a16:creationId xmlns:a16="http://schemas.microsoft.com/office/drawing/2014/main" id="{B5BEB62B-6CD2-4BF8-BC34-ABF8E4A5BB7E}"/>
                  </a:ext>
                </a:extLst>
              </p:cNvPr>
              <p:cNvSpPr>
                <a:spLocks/>
              </p:cNvSpPr>
              <p:nvPr/>
            </p:nvSpPr>
            <p:spPr bwMode="auto">
              <a:xfrm rot="16200000">
                <a:off x="3380878" y="2672295"/>
                <a:ext cx="201890" cy="276152"/>
              </a:xfrm>
              <a:custGeom>
                <a:avLst/>
                <a:gdLst>
                  <a:gd name="T0" fmla="*/ 34 w 37"/>
                  <a:gd name="T1" fmla="*/ 4 h 50"/>
                  <a:gd name="T2" fmla="*/ 20 w 37"/>
                  <a:gd name="T3" fmla="*/ 4 h 50"/>
                  <a:gd name="T4" fmla="*/ 15 w 37"/>
                  <a:gd name="T5" fmla="*/ 9 h 50"/>
                  <a:gd name="T6" fmla="*/ 16 w 37"/>
                  <a:gd name="T7" fmla="*/ 26 h 50"/>
                  <a:gd name="T8" fmla="*/ 0 w 37"/>
                  <a:gd name="T9" fmla="*/ 32 h 50"/>
                  <a:gd name="T10" fmla="*/ 1 w 37"/>
                  <a:gd name="T11" fmla="*/ 48 h 50"/>
                  <a:gd name="T12" fmla="*/ 37 w 37"/>
                  <a:gd name="T13" fmla="*/ 13 h 50"/>
                  <a:gd name="T14" fmla="*/ 34 w 37"/>
                  <a:gd name="T15" fmla="*/ 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50">
                    <a:moveTo>
                      <a:pt x="34" y="4"/>
                    </a:moveTo>
                    <a:cubicBezTo>
                      <a:pt x="28" y="7"/>
                      <a:pt x="26" y="0"/>
                      <a:pt x="20" y="4"/>
                    </a:cubicBezTo>
                    <a:cubicBezTo>
                      <a:pt x="21" y="6"/>
                      <a:pt x="18" y="8"/>
                      <a:pt x="15" y="9"/>
                    </a:cubicBezTo>
                    <a:cubicBezTo>
                      <a:pt x="19" y="16"/>
                      <a:pt x="19" y="21"/>
                      <a:pt x="16" y="26"/>
                    </a:cubicBezTo>
                    <a:cubicBezTo>
                      <a:pt x="12" y="24"/>
                      <a:pt x="6" y="29"/>
                      <a:pt x="0" y="32"/>
                    </a:cubicBezTo>
                    <a:cubicBezTo>
                      <a:pt x="1" y="38"/>
                      <a:pt x="1" y="43"/>
                      <a:pt x="1" y="48"/>
                    </a:cubicBezTo>
                    <a:cubicBezTo>
                      <a:pt x="25" y="50"/>
                      <a:pt x="19" y="20"/>
                      <a:pt x="37" y="13"/>
                    </a:cubicBezTo>
                    <a:cubicBezTo>
                      <a:pt x="35" y="10"/>
                      <a:pt x="34" y="6"/>
                      <a:pt x="3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8" name="Freeform 506">
                <a:extLst>
                  <a:ext uri="{FF2B5EF4-FFF2-40B4-BE49-F238E27FC236}">
                    <a16:creationId xmlns:a16="http://schemas.microsoft.com/office/drawing/2014/main" id="{98E174D5-E72C-4F80-AB2C-9174D3A027CB}"/>
                  </a:ext>
                </a:extLst>
              </p:cNvPr>
              <p:cNvSpPr>
                <a:spLocks/>
              </p:cNvSpPr>
              <p:nvPr/>
            </p:nvSpPr>
            <p:spPr bwMode="auto">
              <a:xfrm rot="16200000">
                <a:off x="3508510" y="3697988"/>
                <a:ext cx="95143" cy="81221"/>
              </a:xfrm>
              <a:custGeom>
                <a:avLst/>
                <a:gdLst>
                  <a:gd name="T0" fmla="*/ 10 w 17"/>
                  <a:gd name="T1" fmla="*/ 0 h 15"/>
                  <a:gd name="T2" fmla="*/ 9 w 17"/>
                  <a:gd name="T3" fmla="*/ 14 h 15"/>
                  <a:gd name="T4" fmla="*/ 17 w 17"/>
                  <a:gd name="T5" fmla="*/ 7 h 15"/>
                  <a:gd name="T6" fmla="*/ 10 w 17"/>
                  <a:gd name="T7" fmla="*/ 0 h 15"/>
                </a:gdLst>
                <a:ahLst/>
                <a:cxnLst>
                  <a:cxn ang="0">
                    <a:pos x="T0" y="T1"/>
                  </a:cxn>
                  <a:cxn ang="0">
                    <a:pos x="T2" y="T3"/>
                  </a:cxn>
                  <a:cxn ang="0">
                    <a:pos x="T4" y="T5"/>
                  </a:cxn>
                  <a:cxn ang="0">
                    <a:pos x="T6" y="T7"/>
                  </a:cxn>
                </a:cxnLst>
                <a:rect l="0" t="0" r="r" b="b"/>
                <a:pathLst>
                  <a:path w="17" h="15">
                    <a:moveTo>
                      <a:pt x="10" y="0"/>
                    </a:moveTo>
                    <a:cubicBezTo>
                      <a:pt x="0" y="4"/>
                      <a:pt x="1" y="15"/>
                      <a:pt x="9" y="14"/>
                    </a:cubicBezTo>
                    <a:cubicBezTo>
                      <a:pt x="8" y="11"/>
                      <a:pt x="13" y="9"/>
                      <a:pt x="17" y="7"/>
                    </a:cubicBezTo>
                    <a:cubicBezTo>
                      <a:pt x="15" y="3"/>
                      <a:pt x="12"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9" name="Freeform 507">
                <a:extLst>
                  <a:ext uri="{FF2B5EF4-FFF2-40B4-BE49-F238E27FC236}">
                    <a16:creationId xmlns:a16="http://schemas.microsoft.com/office/drawing/2014/main" id="{4799A07A-77F1-42BB-9AB2-A581CAEAA6A7}"/>
                  </a:ext>
                </a:extLst>
              </p:cNvPr>
              <p:cNvSpPr>
                <a:spLocks/>
              </p:cNvSpPr>
              <p:nvPr/>
            </p:nvSpPr>
            <p:spPr bwMode="auto">
              <a:xfrm rot="16200000">
                <a:off x="3203351" y="3376588"/>
                <a:ext cx="187966" cy="213496"/>
              </a:xfrm>
              <a:custGeom>
                <a:avLst/>
                <a:gdLst>
                  <a:gd name="T0" fmla="*/ 18 w 34"/>
                  <a:gd name="T1" fmla="*/ 0 h 39"/>
                  <a:gd name="T2" fmla="*/ 0 w 34"/>
                  <a:gd name="T3" fmla="*/ 18 h 39"/>
                  <a:gd name="T4" fmla="*/ 18 w 34"/>
                  <a:gd name="T5" fmla="*/ 0 h 39"/>
                </a:gdLst>
                <a:ahLst/>
                <a:cxnLst>
                  <a:cxn ang="0">
                    <a:pos x="T0" y="T1"/>
                  </a:cxn>
                  <a:cxn ang="0">
                    <a:pos x="T2" y="T3"/>
                  </a:cxn>
                  <a:cxn ang="0">
                    <a:pos x="T4" y="T5"/>
                  </a:cxn>
                </a:cxnLst>
                <a:rect l="0" t="0" r="r" b="b"/>
                <a:pathLst>
                  <a:path w="34" h="39">
                    <a:moveTo>
                      <a:pt x="18" y="0"/>
                    </a:moveTo>
                    <a:cubicBezTo>
                      <a:pt x="13" y="6"/>
                      <a:pt x="6" y="12"/>
                      <a:pt x="0" y="18"/>
                    </a:cubicBezTo>
                    <a:cubicBezTo>
                      <a:pt x="14" y="39"/>
                      <a:pt x="34" y="10"/>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0" name="Freeform 508">
                <a:extLst>
                  <a:ext uri="{FF2B5EF4-FFF2-40B4-BE49-F238E27FC236}">
                    <a16:creationId xmlns:a16="http://schemas.microsoft.com/office/drawing/2014/main" id="{B4DF494C-67B1-4C83-BE70-404AA2FE334C}"/>
                  </a:ext>
                </a:extLst>
              </p:cNvPr>
              <p:cNvSpPr>
                <a:spLocks/>
              </p:cNvSpPr>
              <p:nvPr/>
            </p:nvSpPr>
            <p:spPr bwMode="auto">
              <a:xfrm rot="16200000">
                <a:off x="3102404" y="3670141"/>
                <a:ext cx="88182" cy="88183"/>
              </a:xfrm>
              <a:custGeom>
                <a:avLst/>
                <a:gdLst>
                  <a:gd name="T0" fmla="*/ 0 w 16"/>
                  <a:gd name="T1" fmla="*/ 6 h 16"/>
                  <a:gd name="T2" fmla="*/ 10 w 16"/>
                  <a:gd name="T3" fmla="*/ 14 h 16"/>
                  <a:gd name="T4" fmla="*/ 14 w 16"/>
                  <a:gd name="T5" fmla="*/ 1 h 16"/>
                  <a:gd name="T6" fmla="*/ 0 w 16"/>
                  <a:gd name="T7" fmla="*/ 6 h 16"/>
                </a:gdLst>
                <a:ahLst/>
                <a:cxnLst>
                  <a:cxn ang="0">
                    <a:pos x="T0" y="T1"/>
                  </a:cxn>
                  <a:cxn ang="0">
                    <a:pos x="T2" y="T3"/>
                  </a:cxn>
                  <a:cxn ang="0">
                    <a:pos x="T4" y="T5"/>
                  </a:cxn>
                  <a:cxn ang="0">
                    <a:pos x="T6" y="T7"/>
                  </a:cxn>
                </a:cxnLst>
                <a:rect l="0" t="0" r="r" b="b"/>
                <a:pathLst>
                  <a:path w="16" h="16">
                    <a:moveTo>
                      <a:pt x="0" y="6"/>
                    </a:moveTo>
                    <a:cubicBezTo>
                      <a:pt x="1" y="16"/>
                      <a:pt x="8" y="7"/>
                      <a:pt x="10" y="14"/>
                    </a:cubicBezTo>
                    <a:cubicBezTo>
                      <a:pt x="15" y="11"/>
                      <a:pt x="16" y="6"/>
                      <a:pt x="14" y="1"/>
                    </a:cubicBezTo>
                    <a:cubicBezTo>
                      <a:pt x="10" y="0"/>
                      <a:pt x="5" y="3"/>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1" name="Freeform 509">
                <a:extLst>
                  <a:ext uri="{FF2B5EF4-FFF2-40B4-BE49-F238E27FC236}">
                    <a16:creationId xmlns:a16="http://schemas.microsoft.com/office/drawing/2014/main" id="{76F1230A-A999-4AEA-8CED-45DA5A3387A7}"/>
                  </a:ext>
                </a:extLst>
              </p:cNvPr>
              <p:cNvSpPr>
                <a:spLocks/>
              </p:cNvSpPr>
              <p:nvPr/>
            </p:nvSpPr>
            <p:spPr bwMode="auto">
              <a:xfrm rot="16200000">
                <a:off x="2941122" y="3843023"/>
                <a:ext cx="136914" cy="153160"/>
              </a:xfrm>
              <a:custGeom>
                <a:avLst/>
                <a:gdLst>
                  <a:gd name="T0" fmla="*/ 2 w 25"/>
                  <a:gd name="T1" fmla="*/ 4 h 28"/>
                  <a:gd name="T2" fmla="*/ 7 w 25"/>
                  <a:gd name="T3" fmla="*/ 27 h 28"/>
                  <a:gd name="T4" fmla="*/ 23 w 25"/>
                  <a:gd name="T5" fmla="*/ 20 h 28"/>
                  <a:gd name="T6" fmla="*/ 14 w 25"/>
                  <a:gd name="T7" fmla="*/ 0 h 28"/>
                  <a:gd name="T8" fmla="*/ 2 w 25"/>
                  <a:gd name="T9" fmla="*/ 4 h 28"/>
                </a:gdLst>
                <a:ahLst/>
                <a:cxnLst>
                  <a:cxn ang="0">
                    <a:pos x="T0" y="T1"/>
                  </a:cxn>
                  <a:cxn ang="0">
                    <a:pos x="T2" y="T3"/>
                  </a:cxn>
                  <a:cxn ang="0">
                    <a:pos x="T4" y="T5"/>
                  </a:cxn>
                  <a:cxn ang="0">
                    <a:pos x="T6" y="T7"/>
                  </a:cxn>
                  <a:cxn ang="0">
                    <a:pos x="T8" y="T9"/>
                  </a:cxn>
                </a:cxnLst>
                <a:rect l="0" t="0" r="r" b="b"/>
                <a:pathLst>
                  <a:path w="25" h="28">
                    <a:moveTo>
                      <a:pt x="2" y="4"/>
                    </a:moveTo>
                    <a:cubicBezTo>
                      <a:pt x="2" y="11"/>
                      <a:pt x="0" y="18"/>
                      <a:pt x="7" y="27"/>
                    </a:cubicBezTo>
                    <a:cubicBezTo>
                      <a:pt x="12" y="28"/>
                      <a:pt x="18" y="23"/>
                      <a:pt x="23" y="20"/>
                    </a:cubicBezTo>
                    <a:cubicBezTo>
                      <a:pt x="25" y="14"/>
                      <a:pt x="18" y="7"/>
                      <a:pt x="14" y="0"/>
                    </a:cubicBezTo>
                    <a:cubicBezTo>
                      <a:pt x="10" y="3"/>
                      <a:pt x="6" y="4"/>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2" name="Freeform 510">
                <a:extLst>
                  <a:ext uri="{FF2B5EF4-FFF2-40B4-BE49-F238E27FC236}">
                    <a16:creationId xmlns:a16="http://schemas.microsoft.com/office/drawing/2014/main" id="{B23D6B99-DCAD-4D75-AD66-BF119A5350C5}"/>
                  </a:ext>
                </a:extLst>
              </p:cNvPr>
              <p:cNvSpPr>
                <a:spLocks/>
              </p:cNvSpPr>
              <p:nvPr/>
            </p:nvSpPr>
            <p:spPr bwMode="auto">
              <a:xfrm rot="16200000">
                <a:off x="3362312" y="2456484"/>
                <a:ext cx="113708" cy="16244"/>
              </a:xfrm>
              <a:custGeom>
                <a:avLst/>
                <a:gdLst>
                  <a:gd name="T0" fmla="*/ 18 w 21"/>
                  <a:gd name="T1" fmla="*/ 0 h 3"/>
                  <a:gd name="T2" fmla="*/ 20 w 21"/>
                  <a:gd name="T3" fmla="*/ 2 h 3"/>
                  <a:gd name="T4" fmla="*/ 18 w 21"/>
                  <a:gd name="T5" fmla="*/ 0 h 3"/>
                </a:gdLst>
                <a:ahLst/>
                <a:cxnLst>
                  <a:cxn ang="0">
                    <a:pos x="T0" y="T1"/>
                  </a:cxn>
                  <a:cxn ang="0">
                    <a:pos x="T2" y="T3"/>
                  </a:cxn>
                  <a:cxn ang="0">
                    <a:pos x="T4" y="T5"/>
                  </a:cxn>
                </a:cxnLst>
                <a:rect l="0" t="0" r="r" b="b"/>
                <a:pathLst>
                  <a:path w="21" h="3">
                    <a:moveTo>
                      <a:pt x="18" y="0"/>
                    </a:moveTo>
                    <a:cubicBezTo>
                      <a:pt x="0" y="0"/>
                      <a:pt x="2" y="3"/>
                      <a:pt x="20" y="2"/>
                    </a:cubicBezTo>
                    <a:cubicBezTo>
                      <a:pt x="17" y="1"/>
                      <a:pt x="21" y="1"/>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3" name="Freeform 511">
                <a:extLst>
                  <a:ext uri="{FF2B5EF4-FFF2-40B4-BE49-F238E27FC236}">
                    <a16:creationId xmlns:a16="http://schemas.microsoft.com/office/drawing/2014/main" id="{8858A3CF-BE4C-4471-83F3-3CA993AEB12C}"/>
                  </a:ext>
                </a:extLst>
              </p:cNvPr>
              <p:cNvSpPr>
                <a:spLocks/>
              </p:cNvSpPr>
              <p:nvPr/>
            </p:nvSpPr>
            <p:spPr bwMode="auto">
              <a:xfrm rot="16200000">
                <a:off x="2877305" y="2955406"/>
                <a:ext cx="60335" cy="51053"/>
              </a:xfrm>
              <a:custGeom>
                <a:avLst/>
                <a:gdLst>
                  <a:gd name="T0" fmla="*/ 0 w 11"/>
                  <a:gd name="T1" fmla="*/ 7 h 9"/>
                  <a:gd name="T2" fmla="*/ 11 w 11"/>
                  <a:gd name="T3" fmla="*/ 2 h 9"/>
                  <a:gd name="T4" fmla="*/ 1 w 11"/>
                  <a:gd name="T5" fmla="*/ 0 h 9"/>
                  <a:gd name="T6" fmla="*/ 0 w 11"/>
                  <a:gd name="T7" fmla="*/ 7 h 9"/>
                </a:gdLst>
                <a:ahLst/>
                <a:cxnLst>
                  <a:cxn ang="0">
                    <a:pos x="T0" y="T1"/>
                  </a:cxn>
                  <a:cxn ang="0">
                    <a:pos x="T2" y="T3"/>
                  </a:cxn>
                  <a:cxn ang="0">
                    <a:pos x="T4" y="T5"/>
                  </a:cxn>
                  <a:cxn ang="0">
                    <a:pos x="T6" y="T7"/>
                  </a:cxn>
                </a:cxnLst>
                <a:rect l="0" t="0" r="r" b="b"/>
                <a:pathLst>
                  <a:path w="11" h="9">
                    <a:moveTo>
                      <a:pt x="0" y="7"/>
                    </a:moveTo>
                    <a:cubicBezTo>
                      <a:pt x="6" y="9"/>
                      <a:pt x="10" y="8"/>
                      <a:pt x="11" y="2"/>
                    </a:cubicBezTo>
                    <a:cubicBezTo>
                      <a:pt x="8" y="1"/>
                      <a:pt x="5" y="0"/>
                      <a:pt x="1" y="0"/>
                    </a:cubicBezTo>
                    <a:cubicBezTo>
                      <a:pt x="1" y="2"/>
                      <a:pt x="0" y="4"/>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4" name="Freeform 512">
                <a:extLst>
                  <a:ext uri="{FF2B5EF4-FFF2-40B4-BE49-F238E27FC236}">
                    <a16:creationId xmlns:a16="http://schemas.microsoft.com/office/drawing/2014/main" id="{8B305B29-BD51-4FA5-8295-78BCCB841F45}"/>
                  </a:ext>
                </a:extLst>
              </p:cNvPr>
              <p:cNvSpPr>
                <a:spLocks/>
              </p:cNvSpPr>
              <p:nvPr/>
            </p:nvSpPr>
            <p:spPr bwMode="auto">
              <a:xfrm rot="16200000">
                <a:off x="3722006" y="3999662"/>
                <a:ext cx="116028" cy="116030"/>
              </a:xfrm>
              <a:custGeom>
                <a:avLst/>
                <a:gdLst>
                  <a:gd name="T0" fmla="*/ 19 w 21"/>
                  <a:gd name="T1" fmla="*/ 2 h 21"/>
                  <a:gd name="T2" fmla="*/ 5 w 21"/>
                  <a:gd name="T3" fmla="*/ 2 h 21"/>
                  <a:gd name="T4" fmla="*/ 5 w 21"/>
                  <a:gd name="T5" fmla="*/ 16 h 21"/>
                  <a:gd name="T6" fmla="*/ 11 w 21"/>
                  <a:gd name="T7" fmla="*/ 21 h 21"/>
                  <a:gd name="T8" fmla="*/ 21 w 21"/>
                  <a:gd name="T9" fmla="*/ 15 h 21"/>
                  <a:gd name="T10" fmla="*/ 19 w 21"/>
                  <a:gd name="T11" fmla="*/ 2 h 21"/>
                </a:gdLst>
                <a:ahLst/>
                <a:cxnLst>
                  <a:cxn ang="0">
                    <a:pos x="T0" y="T1"/>
                  </a:cxn>
                  <a:cxn ang="0">
                    <a:pos x="T2" y="T3"/>
                  </a:cxn>
                  <a:cxn ang="0">
                    <a:pos x="T4" y="T5"/>
                  </a:cxn>
                  <a:cxn ang="0">
                    <a:pos x="T6" y="T7"/>
                  </a:cxn>
                  <a:cxn ang="0">
                    <a:pos x="T8" y="T9"/>
                  </a:cxn>
                  <a:cxn ang="0">
                    <a:pos x="T10" y="T11"/>
                  </a:cxn>
                </a:cxnLst>
                <a:rect l="0" t="0" r="r" b="b"/>
                <a:pathLst>
                  <a:path w="21" h="21">
                    <a:moveTo>
                      <a:pt x="19" y="2"/>
                    </a:moveTo>
                    <a:cubicBezTo>
                      <a:pt x="14" y="2"/>
                      <a:pt x="10" y="0"/>
                      <a:pt x="5" y="2"/>
                    </a:cubicBezTo>
                    <a:cubicBezTo>
                      <a:pt x="7" y="7"/>
                      <a:pt x="0" y="10"/>
                      <a:pt x="5" y="16"/>
                    </a:cubicBezTo>
                    <a:cubicBezTo>
                      <a:pt x="7" y="18"/>
                      <a:pt x="9" y="17"/>
                      <a:pt x="11" y="21"/>
                    </a:cubicBezTo>
                    <a:cubicBezTo>
                      <a:pt x="14" y="19"/>
                      <a:pt x="18" y="17"/>
                      <a:pt x="21" y="15"/>
                    </a:cubicBezTo>
                    <a:cubicBezTo>
                      <a:pt x="15" y="9"/>
                      <a:pt x="21" y="6"/>
                      <a:pt x="1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5" name="Freeform 513">
                <a:extLst>
                  <a:ext uri="{FF2B5EF4-FFF2-40B4-BE49-F238E27FC236}">
                    <a16:creationId xmlns:a16="http://schemas.microsoft.com/office/drawing/2014/main" id="{14A1DDCD-FB78-461A-A14D-FEA3D05319E4}"/>
                  </a:ext>
                </a:extLst>
              </p:cNvPr>
              <p:cNvSpPr>
                <a:spLocks/>
              </p:cNvSpPr>
              <p:nvPr/>
            </p:nvSpPr>
            <p:spPr bwMode="auto">
              <a:xfrm rot="16200000">
                <a:off x="3920420" y="4191108"/>
                <a:ext cx="389856" cy="290076"/>
              </a:xfrm>
              <a:custGeom>
                <a:avLst/>
                <a:gdLst>
                  <a:gd name="T0" fmla="*/ 31 w 71"/>
                  <a:gd name="T1" fmla="*/ 6 h 53"/>
                  <a:gd name="T2" fmla="*/ 47 w 71"/>
                  <a:gd name="T3" fmla="*/ 41 h 53"/>
                  <a:gd name="T4" fmla="*/ 31 w 71"/>
                  <a:gd name="T5" fmla="*/ 6 h 53"/>
                </a:gdLst>
                <a:ahLst/>
                <a:cxnLst>
                  <a:cxn ang="0">
                    <a:pos x="T0" y="T1"/>
                  </a:cxn>
                  <a:cxn ang="0">
                    <a:pos x="T2" y="T3"/>
                  </a:cxn>
                  <a:cxn ang="0">
                    <a:pos x="T4" y="T5"/>
                  </a:cxn>
                </a:cxnLst>
                <a:rect l="0" t="0" r="r" b="b"/>
                <a:pathLst>
                  <a:path w="71" h="53">
                    <a:moveTo>
                      <a:pt x="31" y="6"/>
                    </a:moveTo>
                    <a:cubicBezTo>
                      <a:pt x="0" y="16"/>
                      <a:pt x="25" y="53"/>
                      <a:pt x="47" y="41"/>
                    </a:cubicBezTo>
                    <a:cubicBezTo>
                      <a:pt x="71" y="28"/>
                      <a:pt x="50" y="0"/>
                      <a:pt x="3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6" name="Freeform 514">
                <a:extLst>
                  <a:ext uri="{FF2B5EF4-FFF2-40B4-BE49-F238E27FC236}">
                    <a16:creationId xmlns:a16="http://schemas.microsoft.com/office/drawing/2014/main" id="{FBBC9453-F8CE-4D9F-99B4-E638DB947B54}"/>
                  </a:ext>
                </a:extLst>
              </p:cNvPr>
              <p:cNvSpPr>
                <a:spLocks/>
              </p:cNvSpPr>
              <p:nvPr/>
            </p:nvSpPr>
            <p:spPr bwMode="auto">
              <a:xfrm rot="16200000">
                <a:off x="2883107" y="3334819"/>
                <a:ext cx="143875" cy="132275"/>
              </a:xfrm>
              <a:custGeom>
                <a:avLst/>
                <a:gdLst>
                  <a:gd name="T0" fmla="*/ 3 w 26"/>
                  <a:gd name="T1" fmla="*/ 20 h 24"/>
                  <a:gd name="T2" fmla="*/ 26 w 26"/>
                  <a:gd name="T3" fmla="*/ 15 h 24"/>
                  <a:gd name="T4" fmla="*/ 3 w 26"/>
                  <a:gd name="T5" fmla="*/ 20 h 24"/>
                </a:gdLst>
                <a:ahLst/>
                <a:cxnLst>
                  <a:cxn ang="0">
                    <a:pos x="T0" y="T1"/>
                  </a:cxn>
                  <a:cxn ang="0">
                    <a:pos x="T2" y="T3"/>
                  </a:cxn>
                  <a:cxn ang="0">
                    <a:pos x="T4" y="T5"/>
                  </a:cxn>
                </a:cxnLst>
                <a:rect l="0" t="0" r="r" b="b"/>
                <a:pathLst>
                  <a:path w="26" h="24">
                    <a:moveTo>
                      <a:pt x="3" y="20"/>
                    </a:moveTo>
                    <a:cubicBezTo>
                      <a:pt x="15" y="24"/>
                      <a:pt x="22" y="21"/>
                      <a:pt x="26" y="15"/>
                    </a:cubicBezTo>
                    <a:cubicBezTo>
                      <a:pt x="25" y="2"/>
                      <a:pt x="0" y="0"/>
                      <a:pt x="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7" name="Freeform 515">
                <a:extLst>
                  <a:ext uri="{FF2B5EF4-FFF2-40B4-BE49-F238E27FC236}">
                    <a16:creationId xmlns:a16="http://schemas.microsoft.com/office/drawing/2014/main" id="{A4317DC3-1B6B-45F3-85EC-60283A00EC22}"/>
                  </a:ext>
                </a:extLst>
              </p:cNvPr>
              <p:cNvSpPr>
                <a:spLocks/>
              </p:cNvSpPr>
              <p:nvPr/>
            </p:nvSpPr>
            <p:spPr bwMode="auto">
              <a:xfrm rot="16200000">
                <a:off x="3000298" y="3981097"/>
                <a:ext cx="181004" cy="153160"/>
              </a:xfrm>
              <a:custGeom>
                <a:avLst/>
                <a:gdLst>
                  <a:gd name="T0" fmla="*/ 17 w 33"/>
                  <a:gd name="T1" fmla="*/ 13 h 28"/>
                  <a:gd name="T2" fmla="*/ 18 w 33"/>
                  <a:gd name="T3" fmla="*/ 7 h 28"/>
                  <a:gd name="T4" fmla="*/ 9 w 33"/>
                  <a:gd name="T5" fmla="*/ 0 h 28"/>
                  <a:gd name="T6" fmla="*/ 1 w 33"/>
                  <a:gd name="T7" fmla="*/ 4 h 28"/>
                  <a:gd name="T8" fmla="*/ 14 w 33"/>
                  <a:gd name="T9" fmla="*/ 19 h 28"/>
                  <a:gd name="T10" fmla="*/ 15 w 33"/>
                  <a:gd name="T11" fmla="*/ 24 h 28"/>
                  <a:gd name="T12" fmla="*/ 31 w 33"/>
                  <a:gd name="T13" fmla="*/ 26 h 28"/>
                  <a:gd name="T14" fmla="*/ 32 w 33"/>
                  <a:gd name="T15" fmla="*/ 9 h 28"/>
                  <a:gd name="T16" fmla="*/ 17 w 33"/>
                  <a:gd name="T17"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17" y="13"/>
                    </a:moveTo>
                    <a:cubicBezTo>
                      <a:pt x="17" y="11"/>
                      <a:pt x="17" y="9"/>
                      <a:pt x="18" y="7"/>
                    </a:cubicBezTo>
                    <a:cubicBezTo>
                      <a:pt x="11" y="7"/>
                      <a:pt x="14" y="1"/>
                      <a:pt x="9" y="0"/>
                    </a:cubicBezTo>
                    <a:cubicBezTo>
                      <a:pt x="8" y="3"/>
                      <a:pt x="3" y="2"/>
                      <a:pt x="1" y="4"/>
                    </a:cubicBezTo>
                    <a:cubicBezTo>
                      <a:pt x="0" y="15"/>
                      <a:pt x="4" y="19"/>
                      <a:pt x="14" y="19"/>
                    </a:cubicBezTo>
                    <a:cubicBezTo>
                      <a:pt x="14" y="20"/>
                      <a:pt x="14" y="22"/>
                      <a:pt x="15" y="24"/>
                    </a:cubicBezTo>
                    <a:cubicBezTo>
                      <a:pt x="20" y="28"/>
                      <a:pt x="25" y="26"/>
                      <a:pt x="31" y="26"/>
                    </a:cubicBezTo>
                    <a:cubicBezTo>
                      <a:pt x="33" y="21"/>
                      <a:pt x="32" y="15"/>
                      <a:pt x="32" y="9"/>
                    </a:cubicBezTo>
                    <a:cubicBezTo>
                      <a:pt x="27" y="6"/>
                      <a:pt x="20" y="9"/>
                      <a:pt x="1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8" name="Freeform 516">
                <a:extLst>
                  <a:ext uri="{FF2B5EF4-FFF2-40B4-BE49-F238E27FC236}">
                    <a16:creationId xmlns:a16="http://schemas.microsoft.com/office/drawing/2014/main" id="{8FF1958D-9599-40A6-BD89-0716BA3D14A5}"/>
                  </a:ext>
                </a:extLst>
              </p:cNvPr>
              <p:cNvSpPr>
                <a:spLocks/>
              </p:cNvSpPr>
              <p:nvPr/>
            </p:nvSpPr>
            <p:spPr bwMode="auto">
              <a:xfrm rot="16200000">
                <a:off x="4229058" y="2736113"/>
                <a:ext cx="25526" cy="27847"/>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0" y="2"/>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9" name="Freeform 517">
                <a:extLst>
                  <a:ext uri="{FF2B5EF4-FFF2-40B4-BE49-F238E27FC236}">
                    <a16:creationId xmlns:a16="http://schemas.microsoft.com/office/drawing/2014/main" id="{AB0CF907-E916-4B01-A7FC-1E5A32F32D72}"/>
                  </a:ext>
                </a:extLst>
              </p:cNvPr>
              <p:cNvSpPr>
                <a:spLocks/>
              </p:cNvSpPr>
              <p:nvPr/>
            </p:nvSpPr>
            <p:spPr bwMode="auto">
              <a:xfrm rot="16200000">
                <a:off x="4341608" y="2607321"/>
                <a:ext cx="37129" cy="55695"/>
              </a:xfrm>
              <a:custGeom>
                <a:avLst/>
                <a:gdLst>
                  <a:gd name="T0" fmla="*/ 1 w 7"/>
                  <a:gd name="T1" fmla="*/ 1 h 10"/>
                  <a:gd name="T2" fmla="*/ 6 w 7"/>
                  <a:gd name="T3" fmla="*/ 8 h 10"/>
                  <a:gd name="T4" fmla="*/ 5 w 7"/>
                  <a:gd name="T5" fmla="*/ 1 h 10"/>
                  <a:gd name="T6" fmla="*/ 1 w 7"/>
                  <a:gd name="T7" fmla="*/ 1 h 10"/>
                </a:gdLst>
                <a:ahLst/>
                <a:cxnLst>
                  <a:cxn ang="0">
                    <a:pos x="T0" y="T1"/>
                  </a:cxn>
                  <a:cxn ang="0">
                    <a:pos x="T2" y="T3"/>
                  </a:cxn>
                  <a:cxn ang="0">
                    <a:pos x="T4" y="T5"/>
                  </a:cxn>
                  <a:cxn ang="0">
                    <a:pos x="T6" y="T7"/>
                  </a:cxn>
                </a:cxnLst>
                <a:rect l="0" t="0" r="r" b="b"/>
                <a:pathLst>
                  <a:path w="7" h="10">
                    <a:moveTo>
                      <a:pt x="1" y="1"/>
                    </a:moveTo>
                    <a:cubicBezTo>
                      <a:pt x="0" y="4"/>
                      <a:pt x="0" y="10"/>
                      <a:pt x="6" y="8"/>
                    </a:cubicBezTo>
                    <a:cubicBezTo>
                      <a:pt x="7" y="5"/>
                      <a:pt x="6" y="5"/>
                      <a:pt x="5" y="1"/>
                    </a:cubicBezTo>
                    <a:cubicBezTo>
                      <a:pt x="3" y="3"/>
                      <a:pt x="3"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0" name="Freeform 518">
                <a:extLst>
                  <a:ext uri="{FF2B5EF4-FFF2-40B4-BE49-F238E27FC236}">
                    <a16:creationId xmlns:a16="http://schemas.microsoft.com/office/drawing/2014/main" id="{C9D9F4CF-7AEF-46FB-B134-687DB8B1CCBD}"/>
                  </a:ext>
                </a:extLst>
              </p:cNvPr>
              <p:cNvSpPr>
                <a:spLocks/>
              </p:cNvSpPr>
              <p:nvPr/>
            </p:nvSpPr>
            <p:spPr bwMode="auto">
              <a:xfrm rot="16200000">
                <a:off x="2784481" y="3011099"/>
                <a:ext cx="76579" cy="109069"/>
              </a:xfrm>
              <a:custGeom>
                <a:avLst/>
                <a:gdLst>
                  <a:gd name="T0" fmla="*/ 0 w 14"/>
                  <a:gd name="T1" fmla="*/ 13 h 20"/>
                  <a:gd name="T2" fmla="*/ 3 w 14"/>
                  <a:gd name="T3" fmla="*/ 20 h 20"/>
                  <a:gd name="T4" fmla="*/ 14 w 14"/>
                  <a:gd name="T5" fmla="*/ 8 h 20"/>
                  <a:gd name="T6" fmla="*/ 10 w 14"/>
                  <a:gd name="T7" fmla="*/ 0 h 20"/>
                  <a:gd name="T8" fmla="*/ 0 w 14"/>
                  <a:gd name="T9" fmla="*/ 13 h 20"/>
                </a:gdLst>
                <a:ahLst/>
                <a:cxnLst>
                  <a:cxn ang="0">
                    <a:pos x="T0" y="T1"/>
                  </a:cxn>
                  <a:cxn ang="0">
                    <a:pos x="T2" y="T3"/>
                  </a:cxn>
                  <a:cxn ang="0">
                    <a:pos x="T4" y="T5"/>
                  </a:cxn>
                  <a:cxn ang="0">
                    <a:pos x="T6" y="T7"/>
                  </a:cxn>
                  <a:cxn ang="0">
                    <a:pos x="T8" y="T9"/>
                  </a:cxn>
                </a:cxnLst>
                <a:rect l="0" t="0" r="r" b="b"/>
                <a:pathLst>
                  <a:path w="14" h="20">
                    <a:moveTo>
                      <a:pt x="0" y="13"/>
                    </a:moveTo>
                    <a:cubicBezTo>
                      <a:pt x="2" y="16"/>
                      <a:pt x="0" y="19"/>
                      <a:pt x="3" y="20"/>
                    </a:cubicBezTo>
                    <a:cubicBezTo>
                      <a:pt x="8" y="16"/>
                      <a:pt x="11" y="12"/>
                      <a:pt x="14" y="8"/>
                    </a:cubicBezTo>
                    <a:cubicBezTo>
                      <a:pt x="13" y="5"/>
                      <a:pt x="11" y="3"/>
                      <a:pt x="10" y="0"/>
                    </a:cubicBezTo>
                    <a:cubicBezTo>
                      <a:pt x="2" y="4"/>
                      <a:pt x="6" y="1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1" name="Freeform 519">
                <a:extLst>
                  <a:ext uri="{FF2B5EF4-FFF2-40B4-BE49-F238E27FC236}">
                    <a16:creationId xmlns:a16="http://schemas.microsoft.com/office/drawing/2014/main" id="{AE386DE8-9B32-405A-9AF7-BA9D5C576A00}"/>
                  </a:ext>
                </a:extLst>
              </p:cNvPr>
              <p:cNvSpPr>
                <a:spLocks/>
              </p:cNvSpPr>
              <p:nvPr/>
            </p:nvSpPr>
            <p:spPr bwMode="auto">
              <a:xfrm rot="16200000">
                <a:off x="2670771" y="3101602"/>
                <a:ext cx="64976" cy="60336"/>
              </a:xfrm>
              <a:custGeom>
                <a:avLst/>
                <a:gdLst>
                  <a:gd name="T0" fmla="*/ 0 w 12"/>
                  <a:gd name="T1" fmla="*/ 6 h 11"/>
                  <a:gd name="T2" fmla="*/ 3 w 12"/>
                  <a:gd name="T3" fmla="*/ 10 h 11"/>
                  <a:gd name="T4" fmla="*/ 12 w 12"/>
                  <a:gd name="T5" fmla="*/ 6 h 11"/>
                  <a:gd name="T6" fmla="*/ 0 w 12"/>
                  <a:gd name="T7" fmla="*/ 6 h 11"/>
                </a:gdLst>
                <a:ahLst/>
                <a:cxnLst>
                  <a:cxn ang="0">
                    <a:pos x="T0" y="T1"/>
                  </a:cxn>
                  <a:cxn ang="0">
                    <a:pos x="T2" y="T3"/>
                  </a:cxn>
                  <a:cxn ang="0">
                    <a:pos x="T4" y="T5"/>
                  </a:cxn>
                  <a:cxn ang="0">
                    <a:pos x="T6" y="T7"/>
                  </a:cxn>
                </a:cxnLst>
                <a:rect l="0" t="0" r="r" b="b"/>
                <a:pathLst>
                  <a:path w="12" h="11">
                    <a:moveTo>
                      <a:pt x="0" y="6"/>
                    </a:moveTo>
                    <a:cubicBezTo>
                      <a:pt x="2" y="9"/>
                      <a:pt x="3" y="7"/>
                      <a:pt x="3" y="10"/>
                    </a:cubicBezTo>
                    <a:cubicBezTo>
                      <a:pt x="5" y="11"/>
                      <a:pt x="8" y="8"/>
                      <a:pt x="12" y="6"/>
                    </a:cubicBezTo>
                    <a:cubicBezTo>
                      <a:pt x="9" y="0"/>
                      <a:pt x="3" y="1"/>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2" name="Freeform 520">
                <a:extLst>
                  <a:ext uri="{FF2B5EF4-FFF2-40B4-BE49-F238E27FC236}">
                    <a16:creationId xmlns:a16="http://schemas.microsoft.com/office/drawing/2014/main" id="{9207E83E-BF77-42B5-A97D-8E5AE50474E6}"/>
                  </a:ext>
                </a:extLst>
              </p:cNvPr>
              <p:cNvSpPr>
                <a:spLocks/>
              </p:cNvSpPr>
              <p:nvPr/>
            </p:nvSpPr>
            <p:spPr bwMode="auto">
              <a:xfrm rot="16200000">
                <a:off x="3078037" y="3221111"/>
                <a:ext cx="44091" cy="51053"/>
              </a:xfrm>
              <a:custGeom>
                <a:avLst/>
                <a:gdLst>
                  <a:gd name="T0" fmla="*/ 0 w 8"/>
                  <a:gd name="T1" fmla="*/ 3 h 9"/>
                  <a:gd name="T2" fmla="*/ 1 w 8"/>
                  <a:gd name="T3" fmla="*/ 9 h 9"/>
                  <a:gd name="T4" fmla="*/ 8 w 8"/>
                  <a:gd name="T5" fmla="*/ 6 h 9"/>
                  <a:gd name="T6" fmla="*/ 7 w 8"/>
                  <a:gd name="T7" fmla="*/ 3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cubicBezTo>
                      <a:pt x="1" y="5"/>
                      <a:pt x="0" y="7"/>
                      <a:pt x="1" y="9"/>
                    </a:cubicBezTo>
                    <a:cubicBezTo>
                      <a:pt x="4" y="8"/>
                      <a:pt x="5" y="9"/>
                      <a:pt x="8" y="6"/>
                    </a:cubicBezTo>
                    <a:cubicBezTo>
                      <a:pt x="7" y="5"/>
                      <a:pt x="7" y="4"/>
                      <a:pt x="7" y="3"/>
                    </a:cubicBezTo>
                    <a:cubicBezTo>
                      <a:pt x="5" y="4"/>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3" name="Freeform 521">
                <a:extLst>
                  <a:ext uri="{FF2B5EF4-FFF2-40B4-BE49-F238E27FC236}">
                    <a16:creationId xmlns:a16="http://schemas.microsoft.com/office/drawing/2014/main" id="{BED91BA6-B0B7-46A4-BAD7-816486D99E8C}"/>
                  </a:ext>
                </a:extLst>
              </p:cNvPr>
              <p:cNvSpPr>
                <a:spLocks/>
              </p:cNvSpPr>
              <p:nvPr/>
            </p:nvSpPr>
            <p:spPr bwMode="auto">
              <a:xfrm rot="16200000">
                <a:off x="2745030" y="3445046"/>
                <a:ext cx="55694" cy="64977"/>
              </a:xfrm>
              <a:custGeom>
                <a:avLst/>
                <a:gdLst>
                  <a:gd name="T0" fmla="*/ 0 w 10"/>
                  <a:gd name="T1" fmla="*/ 4 h 12"/>
                  <a:gd name="T2" fmla="*/ 10 w 10"/>
                  <a:gd name="T3" fmla="*/ 2 h 12"/>
                  <a:gd name="T4" fmla="*/ 0 w 10"/>
                  <a:gd name="T5" fmla="*/ 4 h 12"/>
                </a:gdLst>
                <a:ahLst/>
                <a:cxnLst>
                  <a:cxn ang="0">
                    <a:pos x="T0" y="T1"/>
                  </a:cxn>
                  <a:cxn ang="0">
                    <a:pos x="T2" y="T3"/>
                  </a:cxn>
                  <a:cxn ang="0">
                    <a:pos x="T4" y="T5"/>
                  </a:cxn>
                </a:cxnLst>
                <a:rect l="0" t="0" r="r" b="b"/>
                <a:pathLst>
                  <a:path w="10" h="12">
                    <a:moveTo>
                      <a:pt x="0" y="4"/>
                    </a:moveTo>
                    <a:cubicBezTo>
                      <a:pt x="4" y="12"/>
                      <a:pt x="10" y="9"/>
                      <a:pt x="10" y="2"/>
                    </a:cubicBezTo>
                    <a:cubicBezTo>
                      <a:pt x="7" y="0"/>
                      <a:pt x="4"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4" name="Freeform 522">
                <a:extLst>
                  <a:ext uri="{FF2B5EF4-FFF2-40B4-BE49-F238E27FC236}">
                    <a16:creationId xmlns:a16="http://schemas.microsoft.com/office/drawing/2014/main" id="{5772AA62-0BCB-41D9-9927-1CE4A5D2CEE4}"/>
                  </a:ext>
                </a:extLst>
              </p:cNvPr>
              <p:cNvSpPr>
                <a:spLocks/>
              </p:cNvSpPr>
              <p:nvPr/>
            </p:nvSpPr>
            <p:spPr bwMode="auto">
              <a:xfrm rot="16200000">
                <a:off x="3053671" y="3609807"/>
                <a:ext cx="81220" cy="81221"/>
              </a:xfrm>
              <a:custGeom>
                <a:avLst/>
                <a:gdLst>
                  <a:gd name="T0" fmla="*/ 10 w 15"/>
                  <a:gd name="T1" fmla="*/ 0 h 15"/>
                  <a:gd name="T2" fmla="*/ 6 w 15"/>
                  <a:gd name="T3" fmla="*/ 15 h 15"/>
                  <a:gd name="T4" fmla="*/ 15 w 15"/>
                  <a:gd name="T5" fmla="*/ 3 h 15"/>
                  <a:gd name="T6" fmla="*/ 10 w 15"/>
                  <a:gd name="T7" fmla="*/ 0 h 15"/>
                </a:gdLst>
                <a:ahLst/>
                <a:cxnLst>
                  <a:cxn ang="0">
                    <a:pos x="T0" y="T1"/>
                  </a:cxn>
                  <a:cxn ang="0">
                    <a:pos x="T2" y="T3"/>
                  </a:cxn>
                  <a:cxn ang="0">
                    <a:pos x="T4" y="T5"/>
                  </a:cxn>
                  <a:cxn ang="0">
                    <a:pos x="T6" y="T7"/>
                  </a:cxn>
                </a:cxnLst>
                <a:rect l="0" t="0" r="r" b="b"/>
                <a:pathLst>
                  <a:path w="15" h="15">
                    <a:moveTo>
                      <a:pt x="10" y="0"/>
                    </a:moveTo>
                    <a:cubicBezTo>
                      <a:pt x="3" y="4"/>
                      <a:pt x="0" y="8"/>
                      <a:pt x="6" y="15"/>
                    </a:cubicBezTo>
                    <a:cubicBezTo>
                      <a:pt x="11" y="14"/>
                      <a:pt x="14" y="8"/>
                      <a:pt x="15" y="3"/>
                    </a:cubicBezTo>
                    <a:cubicBezTo>
                      <a:pt x="13" y="3"/>
                      <a:pt x="12"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5" name="Freeform 523">
                <a:extLst>
                  <a:ext uri="{FF2B5EF4-FFF2-40B4-BE49-F238E27FC236}">
                    <a16:creationId xmlns:a16="http://schemas.microsoft.com/office/drawing/2014/main" id="{FBA54E17-29BE-4E53-B604-F8AF648E9C27}"/>
                  </a:ext>
                </a:extLst>
              </p:cNvPr>
              <p:cNvSpPr>
                <a:spLocks/>
              </p:cNvSpPr>
              <p:nvPr/>
            </p:nvSpPr>
            <p:spPr bwMode="auto">
              <a:xfrm rot="16200000">
                <a:off x="3176663" y="3530907"/>
                <a:ext cx="60335" cy="64977"/>
              </a:xfrm>
              <a:custGeom>
                <a:avLst/>
                <a:gdLst>
                  <a:gd name="T0" fmla="*/ 2 w 11"/>
                  <a:gd name="T1" fmla="*/ 11 h 12"/>
                  <a:gd name="T2" fmla="*/ 10 w 11"/>
                  <a:gd name="T3" fmla="*/ 4 h 12"/>
                  <a:gd name="T4" fmla="*/ 2 w 11"/>
                  <a:gd name="T5" fmla="*/ 11 h 12"/>
                </a:gdLst>
                <a:ahLst/>
                <a:cxnLst>
                  <a:cxn ang="0">
                    <a:pos x="T0" y="T1"/>
                  </a:cxn>
                  <a:cxn ang="0">
                    <a:pos x="T2" y="T3"/>
                  </a:cxn>
                  <a:cxn ang="0">
                    <a:pos x="T4" y="T5"/>
                  </a:cxn>
                </a:cxnLst>
                <a:rect l="0" t="0" r="r" b="b"/>
                <a:pathLst>
                  <a:path w="11" h="12">
                    <a:moveTo>
                      <a:pt x="2" y="11"/>
                    </a:moveTo>
                    <a:cubicBezTo>
                      <a:pt x="7" y="12"/>
                      <a:pt x="11" y="8"/>
                      <a:pt x="10" y="4"/>
                    </a:cubicBezTo>
                    <a:cubicBezTo>
                      <a:pt x="6" y="0"/>
                      <a:pt x="0" y="6"/>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6" name="Freeform 524">
                <a:extLst>
                  <a:ext uri="{FF2B5EF4-FFF2-40B4-BE49-F238E27FC236}">
                    <a16:creationId xmlns:a16="http://schemas.microsoft.com/office/drawing/2014/main" id="{E7FE4877-6E5B-46D1-87B7-FB136C3EEDA1}"/>
                  </a:ext>
                </a:extLst>
              </p:cNvPr>
              <p:cNvSpPr>
                <a:spLocks/>
              </p:cNvSpPr>
              <p:nvPr/>
            </p:nvSpPr>
            <p:spPr bwMode="auto">
              <a:xfrm rot="16200000">
                <a:off x="2965488" y="3658539"/>
                <a:ext cx="71938" cy="71939"/>
              </a:xfrm>
              <a:custGeom>
                <a:avLst/>
                <a:gdLst>
                  <a:gd name="T0" fmla="*/ 6 w 13"/>
                  <a:gd name="T1" fmla="*/ 13 h 13"/>
                  <a:gd name="T2" fmla="*/ 13 w 13"/>
                  <a:gd name="T3" fmla="*/ 8 h 13"/>
                  <a:gd name="T4" fmla="*/ 6 w 13"/>
                  <a:gd name="T5" fmla="*/ 13 h 13"/>
                </a:gdLst>
                <a:ahLst/>
                <a:cxnLst>
                  <a:cxn ang="0">
                    <a:pos x="T0" y="T1"/>
                  </a:cxn>
                  <a:cxn ang="0">
                    <a:pos x="T2" y="T3"/>
                  </a:cxn>
                  <a:cxn ang="0">
                    <a:pos x="T4" y="T5"/>
                  </a:cxn>
                </a:cxnLst>
                <a:rect l="0" t="0" r="r" b="b"/>
                <a:pathLst>
                  <a:path w="13" h="13">
                    <a:moveTo>
                      <a:pt x="6" y="13"/>
                    </a:moveTo>
                    <a:cubicBezTo>
                      <a:pt x="9" y="11"/>
                      <a:pt x="12" y="10"/>
                      <a:pt x="13" y="8"/>
                    </a:cubicBezTo>
                    <a:cubicBezTo>
                      <a:pt x="9" y="0"/>
                      <a:pt x="0" y="7"/>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7" name="Freeform 525">
                <a:extLst>
                  <a:ext uri="{FF2B5EF4-FFF2-40B4-BE49-F238E27FC236}">
                    <a16:creationId xmlns:a16="http://schemas.microsoft.com/office/drawing/2014/main" id="{4BC31668-A213-4ABB-B5E4-8F6D18E687EA}"/>
                  </a:ext>
                </a:extLst>
              </p:cNvPr>
              <p:cNvSpPr>
                <a:spLocks/>
              </p:cNvSpPr>
              <p:nvPr/>
            </p:nvSpPr>
            <p:spPr bwMode="auto">
              <a:xfrm rot="16200000">
                <a:off x="2798404" y="3837223"/>
                <a:ext cx="60335" cy="64977"/>
              </a:xfrm>
              <a:custGeom>
                <a:avLst/>
                <a:gdLst>
                  <a:gd name="T0" fmla="*/ 7 w 11"/>
                  <a:gd name="T1" fmla="*/ 0 h 12"/>
                  <a:gd name="T2" fmla="*/ 0 w 11"/>
                  <a:gd name="T3" fmla="*/ 5 h 12"/>
                  <a:gd name="T4" fmla="*/ 2 w 11"/>
                  <a:gd name="T5" fmla="*/ 11 h 12"/>
                  <a:gd name="T6" fmla="*/ 11 w 11"/>
                  <a:gd name="T7" fmla="*/ 7 h 12"/>
                  <a:gd name="T8" fmla="*/ 7 w 11"/>
                  <a:gd name="T9" fmla="*/ 0 h 12"/>
                </a:gdLst>
                <a:ahLst/>
                <a:cxnLst>
                  <a:cxn ang="0">
                    <a:pos x="T0" y="T1"/>
                  </a:cxn>
                  <a:cxn ang="0">
                    <a:pos x="T2" y="T3"/>
                  </a:cxn>
                  <a:cxn ang="0">
                    <a:pos x="T4" y="T5"/>
                  </a:cxn>
                  <a:cxn ang="0">
                    <a:pos x="T6" y="T7"/>
                  </a:cxn>
                  <a:cxn ang="0">
                    <a:pos x="T8" y="T9"/>
                  </a:cxn>
                </a:cxnLst>
                <a:rect l="0" t="0" r="r" b="b"/>
                <a:pathLst>
                  <a:path w="11" h="12">
                    <a:moveTo>
                      <a:pt x="7" y="0"/>
                    </a:moveTo>
                    <a:cubicBezTo>
                      <a:pt x="3" y="1"/>
                      <a:pt x="4" y="4"/>
                      <a:pt x="0" y="5"/>
                    </a:cubicBezTo>
                    <a:cubicBezTo>
                      <a:pt x="3" y="8"/>
                      <a:pt x="0" y="9"/>
                      <a:pt x="2" y="11"/>
                    </a:cubicBezTo>
                    <a:cubicBezTo>
                      <a:pt x="5" y="12"/>
                      <a:pt x="8" y="9"/>
                      <a:pt x="11" y="7"/>
                    </a:cubicBezTo>
                    <a:cubicBezTo>
                      <a:pt x="10" y="5"/>
                      <a:pt x="10"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8" name="Freeform 526">
                <a:extLst>
                  <a:ext uri="{FF2B5EF4-FFF2-40B4-BE49-F238E27FC236}">
                    <a16:creationId xmlns:a16="http://schemas.microsoft.com/office/drawing/2014/main" id="{F654B0E2-CEFA-46EF-ADAE-FF2C5D48DB4F}"/>
                  </a:ext>
                </a:extLst>
              </p:cNvPr>
              <p:cNvSpPr>
                <a:spLocks/>
              </p:cNvSpPr>
              <p:nvPr/>
            </p:nvSpPr>
            <p:spPr bwMode="auto">
              <a:xfrm rot="16200000">
                <a:off x="2936481" y="3703790"/>
                <a:ext cx="155478" cy="97465"/>
              </a:xfrm>
              <a:custGeom>
                <a:avLst/>
                <a:gdLst>
                  <a:gd name="T0" fmla="*/ 8 w 28"/>
                  <a:gd name="T1" fmla="*/ 18 h 18"/>
                  <a:gd name="T2" fmla="*/ 8 w 28"/>
                  <a:gd name="T3" fmla="*/ 18 h 18"/>
                </a:gdLst>
                <a:ahLst/>
                <a:cxnLst>
                  <a:cxn ang="0">
                    <a:pos x="T0" y="T1"/>
                  </a:cxn>
                  <a:cxn ang="0">
                    <a:pos x="T2" y="T3"/>
                  </a:cxn>
                </a:cxnLst>
                <a:rect l="0" t="0" r="r" b="b"/>
                <a:pathLst>
                  <a:path w="28" h="18">
                    <a:moveTo>
                      <a:pt x="8" y="18"/>
                    </a:moveTo>
                    <a:cubicBezTo>
                      <a:pt x="28" y="14"/>
                      <a:pt x="0" y="0"/>
                      <a:pt x="8"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9" name="Freeform 527">
                <a:extLst>
                  <a:ext uri="{FF2B5EF4-FFF2-40B4-BE49-F238E27FC236}">
                    <a16:creationId xmlns:a16="http://schemas.microsoft.com/office/drawing/2014/main" id="{0D48727F-A29B-4640-BF72-ADB863F53206}"/>
                  </a:ext>
                </a:extLst>
              </p:cNvPr>
              <p:cNvSpPr>
                <a:spLocks/>
              </p:cNvSpPr>
              <p:nvPr/>
            </p:nvSpPr>
            <p:spPr bwMode="auto">
              <a:xfrm rot="16200000">
                <a:off x="3136053" y="3675943"/>
                <a:ext cx="55694" cy="44092"/>
              </a:xfrm>
              <a:custGeom>
                <a:avLst/>
                <a:gdLst>
                  <a:gd name="T0" fmla="*/ 3 w 10"/>
                  <a:gd name="T1" fmla="*/ 6 h 8"/>
                  <a:gd name="T2" fmla="*/ 10 w 10"/>
                  <a:gd name="T3" fmla="*/ 3 h 8"/>
                  <a:gd name="T4" fmla="*/ 8 w 10"/>
                  <a:gd name="T5" fmla="*/ 0 h 8"/>
                  <a:gd name="T6" fmla="*/ 3 w 10"/>
                  <a:gd name="T7" fmla="*/ 6 h 8"/>
                </a:gdLst>
                <a:ahLst/>
                <a:cxnLst>
                  <a:cxn ang="0">
                    <a:pos x="T0" y="T1"/>
                  </a:cxn>
                  <a:cxn ang="0">
                    <a:pos x="T2" y="T3"/>
                  </a:cxn>
                  <a:cxn ang="0">
                    <a:pos x="T4" y="T5"/>
                  </a:cxn>
                  <a:cxn ang="0">
                    <a:pos x="T6" y="T7"/>
                  </a:cxn>
                </a:cxnLst>
                <a:rect l="0" t="0" r="r" b="b"/>
                <a:pathLst>
                  <a:path w="10" h="8">
                    <a:moveTo>
                      <a:pt x="3" y="6"/>
                    </a:moveTo>
                    <a:cubicBezTo>
                      <a:pt x="4" y="8"/>
                      <a:pt x="8" y="4"/>
                      <a:pt x="10" y="3"/>
                    </a:cubicBezTo>
                    <a:cubicBezTo>
                      <a:pt x="9" y="2"/>
                      <a:pt x="8" y="1"/>
                      <a:pt x="8" y="0"/>
                    </a:cubicBezTo>
                    <a:cubicBezTo>
                      <a:pt x="6" y="2"/>
                      <a:pt x="0" y="3"/>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0" name="Freeform 528">
                <a:extLst>
                  <a:ext uri="{FF2B5EF4-FFF2-40B4-BE49-F238E27FC236}">
                    <a16:creationId xmlns:a16="http://schemas.microsoft.com/office/drawing/2014/main" id="{D7E1AE2A-0CE1-48AF-AEEF-E9381F6FCB2D}"/>
                  </a:ext>
                </a:extLst>
              </p:cNvPr>
              <p:cNvSpPr>
                <a:spLocks/>
              </p:cNvSpPr>
              <p:nvPr/>
            </p:nvSpPr>
            <p:spPr bwMode="auto">
              <a:xfrm rot="16200000">
                <a:off x="2992175" y="3861589"/>
                <a:ext cx="67297" cy="55695"/>
              </a:xfrm>
              <a:custGeom>
                <a:avLst/>
                <a:gdLst>
                  <a:gd name="T0" fmla="*/ 3 w 12"/>
                  <a:gd name="T1" fmla="*/ 10 h 10"/>
                  <a:gd name="T2" fmla="*/ 8 w 12"/>
                  <a:gd name="T3" fmla="*/ 0 h 10"/>
                  <a:gd name="T4" fmla="*/ 3 w 12"/>
                  <a:gd name="T5" fmla="*/ 10 h 10"/>
                </a:gdLst>
                <a:ahLst/>
                <a:cxnLst>
                  <a:cxn ang="0">
                    <a:pos x="T0" y="T1"/>
                  </a:cxn>
                  <a:cxn ang="0">
                    <a:pos x="T2" y="T3"/>
                  </a:cxn>
                  <a:cxn ang="0">
                    <a:pos x="T4" y="T5"/>
                  </a:cxn>
                </a:cxnLst>
                <a:rect l="0" t="0" r="r" b="b"/>
                <a:pathLst>
                  <a:path w="12" h="10">
                    <a:moveTo>
                      <a:pt x="3" y="10"/>
                    </a:moveTo>
                    <a:cubicBezTo>
                      <a:pt x="8" y="10"/>
                      <a:pt x="12" y="5"/>
                      <a:pt x="8" y="0"/>
                    </a:cubicBezTo>
                    <a:cubicBezTo>
                      <a:pt x="2" y="1"/>
                      <a:pt x="0" y="4"/>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1" name="Freeform 529">
                <a:extLst>
                  <a:ext uri="{FF2B5EF4-FFF2-40B4-BE49-F238E27FC236}">
                    <a16:creationId xmlns:a16="http://schemas.microsoft.com/office/drawing/2014/main" id="{92FCEE85-F286-4E26-8327-65A5E90AF315}"/>
                  </a:ext>
                </a:extLst>
              </p:cNvPr>
              <p:cNvSpPr>
                <a:spLocks/>
              </p:cNvSpPr>
              <p:nvPr/>
            </p:nvSpPr>
            <p:spPr bwMode="auto">
              <a:xfrm rot="16200000">
                <a:off x="3250922" y="3762965"/>
                <a:ext cx="39450" cy="39450"/>
              </a:xfrm>
              <a:custGeom>
                <a:avLst/>
                <a:gdLst>
                  <a:gd name="T0" fmla="*/ 3 w 7"/>
                  <a:gd name="T1" fmla="*/ 7 h 7"/>
                  <a:gd name="T2" fmla="*/ 7 w 7"/>
                  <a:gd name="T3" fmla="*/ 4 h 7"/>
                  <a:gd name="T4" fmla="*/ 3 w 7"/>
                  <a:gd name="T5" fmla="*/ 7 h 7"/>
                </a:gdLst>
                <a:ahLst/>
                <a:cxnLst>
                  <a:cxn ang="0">
                    <a:pos x="T0" y="T1"/>
                  </a:cxn>
                  <a:cxn ang="0">
                    <a:pos x="T2" y="T3"/>
                  </a:cxn>
                  <a:cxn ang="0">
                    <a:pos x="T4" y="T5"/>
                  </a:cxn>
                </a:cxnLst>
                <a:rect l="0" t="0" r="r" b="b"/>
                <a:pathLst>
                  <a:path w="7" h="7">
                    <a:moveTo>
                      <a:pt x="3" y="7"/>
                    </a:moveTo>
                    <a:cubicBezTo>
                      <a:pt x="4" y="6"/>
                      <a:pt x="5" y="5"/>
                      <a:pt x="7" y="4"/>
                    </a:cubicBezTo>
                    <a:cubicBezTo>
                      <a:pt x="5" y="0"/>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2" name="Freeform 530">
                <a:extLst>
                  <a:ext uri="{FF2B5EF4-FFF2-40B4-BE49-F238E27FC236}">
                    <a16:creationId xmlns:a16="http://schemas.microsoft.com/office/drawing/2014/main" id="{F7CECAE4-22CD-43B0-BB8C-480115D873FE}"/>
                  </a:ext>
                </a:extLst>
              </p:cNvPr>
              <p:cNvSpPr>
                <a:spLocks/>
              </p:cNvSpPr>
              <p:nvPr/>
            </p:nvSpPr>
            <p:spPr bwMode="auto">
              <a:xfrm rot="16200000">
                <a:off x="3218434" y="3895237"/>
                <a:ext cx="27847" cy="27847"/>
              </a:xfrm>
              <a:custGeom>
                <a:avLst/>
                <a:gdLst>
                  <a:gd name="T0" fmla="*/ 0 w 5"/>
                  <a:gd name="T1" fmla="*/ 5 h 5"/>
                  <a:gd name="T2" fmla="*/ 5 w 5"/>
                  <a:gd name="T3" fmla="*/ 3 h 5"/>
                  <a:gd name="T4" fmla="*/ 3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2" y="4"/>
                      <a:pt x="3" y="5"/>
                      <a:pt x="5" y="3"/>
                    </a:cubicBezTo>
                    <a:cubicBezTo>
                      <a:pt x="5" y="2"/>
                      <a:pt x="4" y="1"/>
                      <a:pt x="3" y="0"/>
                    </a:cubicBezTo>
                    <a:cubicBezTo>
                      <a:pt x="1" y="1"/>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3" name="Freeform 531">
                <a:extLst>
                  <a:ext uri="{FF2B5EF4-FFF2-40B4-BE49-F238E27FC236}">
                    <a16:creationId xmlns:a16="http://schemas.microsoft.com/office/drawing/2014/main" id="{B3362DB8-75EA-4C91-8F37-C2C6B409BA4F}"/>
                  </a:ext>
                </a:extLst>
              </p:cNvPr>
              <p:cNvSpPr>
                <a:spLocks/>
              </p:cNvSpPr>
              <p:nvPr/>
            </p:nvSpPr>
            <p:spPr bwMode="auto">
              <a:xfrm rot="16200000">
                <a:off x="2545458" y="2853301"/>
                <a:ext cx="76579" cy="71939"/>
              </a:xfrm>
              <a:custGeom>
                <a:avLst/>
                <a:gdLst>
                  <a:gd name="T0" fmla="*/ 8 w 14"/>
                  <a:gd name="T1" fmla="*/ 12 h 13"/>
                  <a:gd name="T2" fmla="*/ 10 w 14"/>
                  <a:gd name="T3" fmla="*/ 1 h 13"/>
                  <a:gd name="T4" fmla="*/ 8 w 14"/>
                  <a:gd name="T5" fmla="*/ 12 h 13"/>
                </a:gdLst>
                <a:ahLst/>
                <a:cxnLst>
                  <a:cxn ang="0">
                    <a:pos x="T0" y="T1"/>
                  </a:cxn>
                  <a:cxn ang="0">
                    <a:pos x="T2" y="T3"/>
                  </a:cxn>
                  <a:cxn ang="0">
                    <a:pos x="T4" y="T5"/>
                  </a:cxn>
                </a:cxnLst>
                <a:rect l="0" t="0" r="r" b="b"/>
                <a:pathLst>
                  <a:path w="14" h="13">
                    <a:moveTo>
                      <a:pt x="8" y="12"/>
                    </a:moveTo>
                    <a:cubicBezTo>
                      <a:pt x="8" y="8"/>
                      <a:pt x="14" y="6"/>
                      <a:pt x="10" y="1"/>
                    </a:cubicBezTo>
                    <a:cubicBezTo>
                      <a:pt x="1" y="0"/>
                      <a:pt x="0" y="13"/>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4" name="Freeform 532">
                <a:extLst>
                  <a:ext uri="{FF2B5EF4-FFF2-40B4-BE49-F238E27FC236}">
                    <a16:creationId xmlns:a16="http://schemas.microsoft.com/office/drawing/2014/main" id="{D83EF089-9FC2-43F9-AFE1-E15375DDB318}"/>
                  </a:ext>
                </a:extLst>
              </p:cNvPr>
              <p:cNvSpPr>
                <a:spLocks/>
              </p:cNvSpPr>
              <p:nvPr/>
            </p:nvSpPr>
            <p:spPr bwMode="auto">
              <a:xfrm rot="16200000">
                <a:off x="2638282" y="2860263"/>
                <a:ext cx="51053" cy="32488"/>
              </a:xfrm>
              <a:custGeom>
                <a:avLst/>
                <a:gdLst>
                  <a:gd name="T0" fmla="*/ 0 w 9"/>
                  <a:gd name="T1" fmla="*/ 3 h 6"/>
                  <a:gd name="T2" fmla="*/ 4 w 9"/>
                  <a:gd name="T3" fmla="*/ 6 h 6"/>
                  <a:gd name="T4" fmla="*/ 7 w 9"/>
                  <a:gd name="T5" fmla="*/ 0 h 6"/>
                  <a:gd name="T6" fmla="*/ 0 w 9"/>
                  <a:gd name="T7" fmla="*/ 3 h 6"/>
                </a:gdLst>
                <a:ahLst/>
                <a:cxnLst>
                  <a:cxn ang="0">
                    <a:pos x="T0" y="T1"/>
                  </a:cxn>
                  <a:cxn ang="0">
                    <a:pos x="T2" y="T3"/>
                  </a:cxn>
                  <a:cxn ang="0">
                    <a:pos x="T4" y="T5"/>
                  </a:cxn>
                  <a:cxn ang="0">
                    <a:pos x="T6" y="T7"/>
                  </a:cxn>
                </a:cxnLst>
                <a:rect l="0" t="0" r="r" b="b"/>
                <a:pathLst>
                  <a:path w="9" h="6">
                    <a:moveTo>
                      <a:pt x="0" y="3"/>
                    </a:moveTo>
                    <a:cubicBezTo>
                      <a:pt x="1" y="5"/>
                      <a:pt x="3" y="4"/>
                      <a:pt x="4" y="6"/>
                    </a:cubicBezTo>
                    <a:cubicBezTo>
                      <a:pt x="7" y="5"/>
                      <a:pt x="9" y="3"/>
                      <a:pt x="7" y="0"/>
                    </a:cubicBezTo>
                    <a:cubicBezTo>
                      <a:pt x="4" y="1"/>
                      <a:pt x="1"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5" name="Freeform 533">
                <a:extLst>
                  <a:ext uri="{FF2B5EF4-FFF2-40B4-BE49-F238E27FC236}">
                    <a16:creationId xmlns:a16="http://schemas.microsoft.com/office/drawing/2014/main" id="{73041DB6-BC0E-4F0C-AEB4-5BD2FC1DB444}"/>
                  </a:ext>
                </a:extLst>
              </p:cNvPr>
              <p:cNvSpPr>
                <a:spLocks/>
              </p:cNvSpPr>
              <p:nvPr/>
            </p:nvSpPr>
            <p:spPr bwMode="auto">
              <a:xfrm rot="16200000">
                <a:off x="2712542" y="2813851"/>
                <a:ext cx="88182" cy="97465"/>
              </a:xfrm>
              <a:custGeom>
                <a:avLst/>
                <a:gdLst>
                  <a:gd name="T0" fmla="*/ 4 w 16"/>
                  <a:gd name="T1" fmla="*/ 4 h 18"/>
                  <a:gd name="T2" fmla="*/ 16 w 16"/>
                  <a:gd name="T3" fmla="*/ 8 h 18"/>
                  <a:gd name="T4" fmla="*/ 4 w 16"/>
                  <a:gd name="T5" fmla="*/ 4 h 18"/>
                </a:gdLst>
                <a:ahLst/>
                <a:cxnLst>
                  <a:cxn ang="0">
                    <a:pos x="T0" y="T1"/>
                  </a:cxn>
                  <a:cxn ang="0">
                    <a:pos x="T2" y="T3"/>
                  </a:cxn>
                  <a:cxn ang="0">
                    <a:pos x="T4" y="T5"/>
                  </a:cxn>
                </a:cxnLst>
                <a:rect l="0" t="0" r="r" b="b"/>
                <a:pathLst>
                  <a:path w="16" h="18">
                    <a:moveTo>
                      <a:pt x="4" y="4"/>
                    </a:moveTo>
                    <a:cubicBezTo>
                      <a:pt x="0" y="13"/>
                      <a:pt x="13" y="18"/>
                      <a:pt x="16" y="8"/>
                    </a:cubicBezTo>
                    <a:cubicBezTo>
                      <a:pt x="14" y="0"/>
                      <a:pt x="9" y="3"/>
                      <a:pt x="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6" name="Freeform 534">
                <a:extLst>
                  <a:ext uri="{FF2B5EF4-FFF2-40B4-BE49-F238E27FC236}">
                    <a16:creationId xmlns:a16="http://schemas.microsoft.com/office/drawing/2014/main" id="{3850DB8A-4A76-473E-9577-FEADDF592DA3}"/>
                  </a:ext>
                </a:extLst>
              </p:cNvPr>
              <p:cNvSpPr>
                <a:spLocks/>
              </p:cNvSpPr>
              <p:nvPr/>
            </p:nvSpPr>
            <p:spPr bwMode="auto">
              <a:xfrm rot="16200000">
                <a:off x="2844817" y="2839377"/>
                <a:ext cx="92823" cy="83542"/>
              </a:xfrm>
              <a:custGeom>
                <a:avLst/>
                <a:gdLst>
                  <a:gd name="T0" fmla="*/ 10 w 17"/>
                  <a:gd name="T1" fmla="*/ 0 h 15"/>
                  <a:gd name="T2" fmla="*/ 14 w 17"/>
                  <a:gd name="T3" fmla="*/ 9 h 15"/>
                  <a:gd name="T4" fmla="*/ 10 w 17"/>
                  <a:gd name="T5" fmla="*/ 0 h 15"/>
                </a:gdLst>
                <a:ahLst/>
                <a:cxnLst>
                  <a:cxn ang="0">
                    <a:pos x="T0" y="T1"/>
                  </a:cxn>
                  <a:cxn ang="0">
                    <a:pos x="T2" y="T3"/>
                  </a:cxn>
                  <a:cxn ang="0">
                    <a:pos x="T4" y="T5"/>
                  </a:cxn>
                </a:cxnLst>
                <a:rect l="0" t="0" r="r" b="b"/>
                <a:pathLst>
                  <a:path w="17" h="15">
                    <a:moveTo>
                      <a:pt x="10" y="0"/>
                    </a:moveTo>
                    <a:cubicBezTo>
                      <a:pt x="0" y="2"/>
                      <a:pt x="7" y="15"/>
                      <a:pt x="14" y="9"/>
                    </a:cubicBezTo>
                    <a:cubicBezTo>
                      <a:pt x="17" y="6"/>
                      <a:pt x="13"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7" name="Freeform 535">
                <a:extLst>
                  <a:ext uri="{FF2B5EF4-FFF2-40B4-BE49-F238E27FC236}">
                    <a16:creationId xmlns:a16="http://schemas.microsoft.com/office/drawing/2014/main" id="{122C1F47-A3CD-4232-9DB1-0C697EFDF654}"/>
                  </a:ext>
                </a:extLst>
              </p:cNvPr>
              <p:cNvSpPr>
                <a:spLocks/>
              </p:cNvSpPr>
              <p:nvPr/>
            </p:nvSpPr>
            <p:spPr bwMode="auto">
              <a:xfrm rot="16200000">
                <a:off x="3173182" y="2692021"/>
                <a:ext cx="83541" cy="71939"/>
              </a:xfrm>
              <a:custGeom>
                <a:avLst/>
                <a:gdLst>
                  <a:gd name="T0" fmla="*/ 5 w 15"/>
                  <a:gd name="T1" fmla="*/ 12 h 13"/>
                  <a:gd name="T2" fmla="*/ 14 w 15"/>
                  <a:gd name="T3" fmla="*/ 11 h 13"/>
                  <a:gd name="T4" fmla="*/ 5 w 15"/>
                  <a:gd name="T5" fmla="*/ 12 h 13"/>
                </a:gdLst>
                <a:ahLst/>
                <a:cxnLst>
                  <a:cxn ang="0">
                    <a:pos x="T0" y="T1"/>
                  </a:cxn>
                  <a:cxn ang="0">
                    <a:pos x="T2" y="T3"/>
                  </a:cxn>
                  <a:cxn ang="0">
                    <a:pos x="T4" y="T5"/>
                  </a:cxn>
                </a:cxnLst>
                <a:rect l="0" t="0" r="r" b="b"/>
                <a:pathLst>
                  <a:path w="15" h="13">
                    <a:moveTo>
                      <a:pt x="5" y="12"/>
                    </a:moveTo>
                    <a:cubicBezTo>
                      <a:pt x="8" y="12"/>
                      <a:pt x="11" y="13"/>
                      <a:pt x="14" y="11"/>
                    </a:cubicBezTo>
                    <a:cubicBezTo>
                      <a:pt x="15" y="0"/>
                      <a:pt x="0" y="3"/>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8" name="Freeform 536">
                <a:extLst>
                  <a:ext uri="{FF2B5EF4-FFF2-40B4-BE49-F238E27FC236}">
                    <a16:creationId xmlns:a16="http://schemas.microsoft.com/office/drawing/2014/main" id="{60451BB8-4748-4181-9F1B-0AD62C78A718}"/>
                  </a:ext>
                </a:extLst>
              </p:cNvPr>
              <p:cNvSpPr>
                <a:spLocks/>
              </p:cNvSpPr>
              <p:nvPr/>
            </p:nvSpPr>
            <p:spPr bwMode="auto">
              <a:xfrm rot="16200000">
                <a:off x="3336785" y="2716387"/>
                <a:ext cx="41770" cy="51053"/>
              </a:xfrm>
              <a:custGeom>
                <a:avLst/>
                <a:gdLst>
                  <a:gd name="T0" fmla="*/ 5 w 8"/>
                  <a:gd name="T1" fmla="*/ 0 h 9"/>
                  <a:gd name="T2" fmla="*/ 0 w 8"/>
                  <a:gd name="T3" fmla="*/ 1 h 9"/>
                  <a:gd name="T4" fmla="*/ 7 w 8"/>
                  <a:gd name="T5" fmla="*/ 6 h 9"/>
                  <a:gd name="T6" fmla="*/ 5 w 8"/>
                  <a:gd name="T7" fmla="*/ 0 h 9"/>
                </a:gdLst>
                <a:ahLst/>
                <a:cxnLst>
                  <a:cxn ang="0">
                    <a:pos x="T0" y="T1"/>
                  </a:cxn>
                  <a:cxn ang="0">
                    <a:pos x="T2" y="T3"/>
                  </a:cxn>
                  <a:cxn ang="0">
                    <a:pos x="T4" y="T5"/>
                  </a:cxn>
                  <a:cxn ang="0">
                    <a:pos x="T6" y="T7"/>
                  </a:cxn>
                </a:cxnLst>
                <a:rect l="0" t="0" r="r" b="b"/>
                <a:pathLst>
                  <a:path w="8" h="9">
                    <a:moveTo>
                      <a:pt x="5" y="0"/>
                    </a:moveTo>
                    <a:cubicBezTo>
                      <a:pt x="3" y="1"/>
                      <a:pt x="2" y="2"/>
                      <a:pt x="0" y="1"/>
                    </a:cubicBezTo>
                    <a:cubicBezTo>
                      <a:pt x="0" y="6"/>
                      <a:pt x="2" y="9"/>
                      <a:pt x="7" y="6"/>
                    </a:cubicBezTo>
                    <a:cubicBezTo>
                      <a:pt x="5" y="3"/>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9" name="Freeform 537">
                <a:extLst>
                  <a:ext uri="{FF2B5EF4-FFF2-40B4-BE49-F238E27FC236}">
                    <a16:creationId xmlns:a16="http://schemas.microsoft.com/office/drawing/2014/main" id="{A1B13123-590A-4F7A-9842-5FED0FF05686}"/>
                  </a:ext>
                </a:extLst>
              </p:cNvPr>
              <p:cNvSpPr>
                <a:spLocks/>
              </p:cNvSpPr>
              <p:nvPr/>
            </p:nvSpPr>
            <p:spPr bwMode="auto">
              <a:xfrm rot="16200000">
                <a:off x="2891229" y="3008779"/>
                <a:ext cx="64976" cy="60336"/>
              </a:xfrm>
              <a:custGeom>
                <a:avLst/>
                <a:gdLst>
                  <a:gd name="T0" fmla="*/ 7 w 12"/>
                  <a:gd name="T1" fmla="*/ 0 h 11"/>
                  <a:gd name="T2" fmla="*/ 1 w 12"/>
                  <a:gd name="T3" fmla="*/ 4 h 11"/>
                  <a:gd name="T4" fmla="*/ 2 w 12"/>
                  <a:gd name="T5" fmla="*/ 11 h 11"/>
                  <a:gd name="T6" fmla="*/ 12 w 12"/>
                  <a:gd name="T7" fmla="*/ 7 h 11"/>
                  <a:gd name="T8" fmla="*/ 7 w 12"/>
                  <a:gd name="T9" fmla="*/ 0 h 11"/>
                </a:gdLst>
                <a:ahLst/>
                <a:cxnLst>
                  <a:cxn ang="0">
                    <a:pos x="T0" y="T1"/>
                  </a:cxn>
                  <a:cxn ang="0">
                    <a:pos x="T2" y="T3"/>
                  </a:cxn>
                  <a:cxn ang="0">
                    <a:pos x="T4" y="T5"/>
                  </a:cxn>
                  <a:cxn ang="0">
                    <a:pos x="T6" y="T7"/>
                  </a:cxn>
                  <a:cxn ang="0">
                    <a:pos x="T8" y="T9"/>
                  </a:cxn>
                </a:cxnLst>
                <a:rect l="0" t="0" r="r" b="b"/>
                <a:pathLst>
                  <a:path w="12" h="11">
                    <a:moveTo>
                      <a:pt x="7" y="0"/>
                    </a:moveTo>
                    <a:cubicBezTo>
                      <a:pt x="3" y="2"/>
                      <a:pt x="3" y="1"/>
                      <a:pt x="1" y="4"/>
                    </a:cubicBezTo>
                    <a:cubicBezTo>
                      <a:pt x="0" y="6"/>
                      <a:pt x="3" y="9"/>
                      <a:pt x="2" y="11"/>
                    </a:cubicBezTo>
                    <a:cubicBezTo>
                      <a:pt x="7" y="10"/>
                      <a:pt x="9" y="11"/>
                      <a:pt x="12" y="7"/>
                    </a:cubicBezTo>
                    <a:cubicBezTo>
                      <a:pt x="11" y="3"/>
                      <a:pt x="9"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0" name="Freeform 538">
                <a:extLst>
                  <a:ext uri="{FF2B5EF4-FFF2-40B4-BE49-F238E27FC236}">
                    <a16:creationId xmlns:a16="http://schemas.microsoft.com/office/drawing/2014/main" id="{A2ECCA73-3866-4FC4-9B34-95698B31A7EF}"/>
                  </a:ext>
                </a:extLst>
              </p:cNvPr>
              <p:cNvSpPr>
                <a:spLocks/>
              </p:cNvSpPr>
              <p:nvPr/>
            </p:nvSpPr>
            <p:spPr bwMode="auto">
              <a:xfrm rot="16200000">
                <a:off x="2808847" y="3074915"/>
                <a:ext cx="48732" cy="64977"/>
              </a:xfrm>
              <a:custGeom>
                <a:avLst/>
                <a:gdLst>
                  <a:gd name="T0" fmla="*/ 2 w 9"/>
                  <a:gd name="T1" fmla="*/ 11 h 12"/>
                  <a:gd name="T2" fmla="*/ 9 w 9"/>
                  <a:gd name="T3" fmla="*/ 8 h 12"/>
                  <a:gd name="T4" fmla="*/ 7 w 9"/>
                  <a:gd name="T5" fmla="*/ 1 h 12"/>
                  <a:gd name="T6" fmla="*/ 2 w 9"/>
                  <a:gd name="T7" fmla="*/ 11 h 12"/>
                </a:gdLst>
                <a:ahLst/>
                <a:cxnLst>
                  <a:cxn ang="0">
                    <a:pos x="T0" y="T1"/>
                  </a:cxn>
                  <a:cxn ang="0">
                    <a:pos x="T2" y="T3"/>
                  </a:cxn>
                  <a:cxn ang="0">
                    <a:pos x="T4" y="T5"/>
                  </a:cxn>
                  <a:cxn ang="0">
                    <a:pos x="T6" y="T7"/>
                  </a:cxn>
                </a:cxnLst>
                <a:rect l="0" t="0" r="r" b="b"/>
                <a:pathLst>
                  <a:path w="9" h="12">
                    <a:moveTo>
                      <a:pt x="2" y="11"/>
                    </a:moveTo>
                    <a:cubicBezTo>
                      <a:pt x="4" y="12"/>
                      <a:pt x="6" y="10"/>
                      <a:pt x="9" y="8"/>
                    </a:cubicBezTo>
                    <a:cubicBezTo>
                      <a:pt x="9" y="4"/>
                      <a:pt x="8" y="5"/>
                      <a:pt x="7" y="1"/>
                    </a:cubicBezTo>
                    <a:cubicBezTo>
                      <a:pt x="1" y="0"/>
                      <a:pt x="0" y="7"/>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1" name="Freeform 539">
                <a:extLst>
                  <a:ext uri="{FF2B5EF4-FFF2-40B4-BE49-F238E27FC236}">
                    <a16:creationId xmlns:a16="http://schemas.microsoft.com/office/drawing/2014/main" id="{EDBAA8CF-802D-4805-A258-617F136EE8D7}"/>
                  </a:ext>
                </a:extLst>
              </p:cNvPr>
              <p:cNvSpPr>
                <a:spLocks/>
              </p:cNvSpPr>
              <p:nvPr/>
            </p:nvSpPr>
            <p:spPr bwMode="auto">
              <a:xfrm rot="16200000">
                <a:off x="2822770" y="3142212"/>
                <a:ext cx="37129" cy="39450"/>
              </a:xfrm>
              <a:custGeom>
                <a:avLst/>
                <a:gdLst>
                  <a:gd name="T0" fmla="*/ 0 w 7"/>
                  <a:gd name="T1" fmla="*/ 3 h 7"/>
                  <a:gd name="T2" fmla="*/ 7 w 7"/>
                  <a:gd name="T3" fmla="*/ 5 h 7"/>
                  <a:gd name="T4" fmla="*/ 4 w 7"/>
                  <a:gd name="T5" fmla="*/ 0 h 7"/>
                  <a:gd name="T6" fmla="*/ 0 w 7"/>
                  <a:gd name="T7" fmla="*/ 3 h 7"/>
                </a:gdLst>
                <a:ahLst/>
                <a:cxnLst>
                  <a:cxn ang="0">
                    <a:pos x="T0" y="T1"/>
                  </a:cxn>
                  <a:cxn ang="0">
                    <a:pos x="T2" y="T3"/>
                  </a:cxn>
                  <a:cxn ang="0">
                    <a:pos x="T4" y="T5"/>
                  </a:cxn>
                  <a:cxn ang="0">
                    <a:pos x="T6" y="T7"/>
                  </a:cxn>
                </a:cxnLst>
                <a:rect l="0" t="0" r="r" b="b"/>
                <a:pathLst>
                  <a:path w="7" h="7">
                    <a:moveTo>
                      <a:pt x="0" y="3"/>
                    </a:moveTo>
                    <a:cubicBezTo>
                      <a:pt x="2" y="7"/>
                      <a:pt x="5" y="5"/>
                      <a:pt x="7" y="5"/>
                    </a:cubicBezTo>
                    <a:cubicBezTo>
                      <a:pt x="6" y="3"/>
                      <a:pt x="5" y="2"/>
                      <a:pt x="4" y="0"/>
                    </a:cubicBezTo>
                    <a:cubicBezTo>
                      <a:pt x="2"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2" name="Freeform 540">
                <a:extLst>
                  <a:ext uri="{FF2B5EF4-FFF2-40B4-BE49-F238E27FC236}">
                    <a16:creationId xmlns:a16="http://schemas.microsoft.com/office/drawing/2014/main" id="{DD5A39D4-042A-40D2-AD5E-3E4BA7DF30EE}"/>
                  </a:ext>
                </a:extLst>
              </p:cNvPr>
              <p:cNvSpPr>
                <a:spLocks/>
              </p:cNvSpPr>
              <p:nvPr/>
            </p:nvSpPr>
            <p:spPr bwMode="auto">
              <a:xfrm rot="16200000">
                <a:off x="2963168" y="3034305"/>
                <a:ext cx="169402" cy="155481"/>
              </a:xfrm>
              <a:custGeom>
                <a:avLst/>
                <a:gdLst>
                  <a:gd name="T0" fmla="*/ 25 w 31"/>
                  <a:gd name="T1" fmla="*/ 17 h 28"/>
                  <a:gd name="T2" fmla="*/ 19 w 31"/>
                  <a:gd name="T3" fmla="*/ 0 h 28"/>
                  <a:gd name="T4" fmla="*/ 21 w 31"/>
                  <a:gd name="T5" fmla="*/ 22 h 28"/>
                  <a:gd name="T6" fmla="*/ 23 w 31"/>
                  <a:gd name="T7" fmla="*/ 28 h 28"/>
                  <a:gd name="T8" fmla="*/ 30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2"/>
                      <a:pt x="19" y="0"/>
                    </a:cubicBezTo>
                    <a:cubicBezTo>
                      <a:pt x="0" y="3"/>
                      <a:pt x="7" y="25"/>
                      <a:pt x="21" y="22"/>
                    </a:cubicBezTo>
                    <a:cubicBezTo>
                      <a:pt x="19" y="25"/>
                      <a:pt x="21" y="26"/>
                      <a:pt x="23" y="28"/>
                    </a:cubicBezTo>
                    <a:cubicBezTo>
                      <a:pt x="27" y="28"/>
                      <a:pt x="29" y="25"/>
                      <a:pt x="30"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3" name="Freeform 541">
                <a:extLst>
                  <a:ext uri="{FF2B5EF4-FFF2-40B4-BE49-F238E27FC236}">
                    <a16:creationId xmlns:a16="http://schemas.microsoft.com/office/drawing/2014/main" id="{50B49A8F-8A6F-4820-A1C7-7FCAC6CD791B}"/>
                  </a:ext>
                </a:extLst>
              </p:cNvPr>
              <p:cNvSpPr>
                <a:spLocks/>
              </p:cNvSpPr>
              <p:nvPr/>
            </p:nvSpPr>
            <p:spPr bwMode="auto">
              <a:xfrm rot="16200000">
                <a:off x="3717364" y="2818493"/>
                <a:ext cx="39450" cy="39450"/>
              </a:xfrm>
              <a:custGeom>
                <a:avLst/>
                <a:gdLst>
                  <a:gd name="T0" fmla="*/ 3 w 7"/>
                  <a:gd name="T1" fmla="*/ 7 h 7"/>
                  <a:gd name="T2" fmla="*/ 7 w 7"/>
                  <a:gd name="T3" fmla="*/ 4 h 7"/>
                  <a:gd name="T4" fmla="*/ 5 w 7"/>
                  <a:gd name="T5" fmla="*/ 0 h 7"/>
                  <a:gd name="T6" fmla="*/ 3 w 7"/>
                  <a:gd name="T7" fmla="*/ 7 h 7"/>
                </a:gdLst>
                <a:ahLst/>
                <a:cxnLst>
                  <a:cxn ang="0">
                    <a:pos x="T0" y="T1"/>
                  </a:cxn>
                  <a:cxn ang="0">
                    <a:pos x="T2" y="T3"/>
                  </a:cxn>
                  <a:cxn ang="0">
                    <a:pos x="T4" y="T5"/>
                  </a:cxn>
                  <a:cxn ang="0">
                    <a:pos x="T6" y="T7"/>
                  </a:cxn>
                </a:cxnLst>
                <a:rect l="0" t="0" r="r" b="b"/>
                <a:pathLst>
                  <a:path w="7" h="7">
                    <a:moveTo>
                      <a:pt x="3" y="7"/>
                    </a:moveTo>
                    <a:cubicBezTo>
                      <a:pt x="5" y="6"/>
                      <a:pt x="6" y="5"/>
                      <a:pt x="7" y="4"/>
                    </a:cubicBezTo>
                    <a:cubicBezTo>
                      <a:pt x="7" y="3"/>
                      <a:pt x="6" y="1"/>
                      <a:pt x="5" y="0"/>
                    </a:cubicBezTo>
                    <a:cubicBezTo>
                      <a:pt x="1"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4" name="Freeform 542">
                <a:extLst>
                  <a:ext uri="{FF2B5EF4-FFF2-40B4-BE49-F238E27FC236}">
                    <a16:creationId xmlns:a16="http://schemas.microsoft.com/office/drawing/2014/main" id="{EDEF5BBD-66A0-41B2-A29C-489EB61069CE}"/>
                  </a:ext>
                </a:extLst>
              </p:cNvPr>
              <p:cNvSpPr>
                <a:spLocks/>
              </p:cNvSpPr>
              <p:nvPr/>
            </p:nvSpPr>
            <p:spPr bwMode="auto">
              <a:xfrm rot="16200000">
                <a:off x="3239320" y="3171219"/>
                <a:ext cx="60335" cy="60336"/>
              </a:xfrm>
              <a:custGeom>
                <a:avLst/>
                <a:gdLst>
                  <a:gd name="T0" fmla="*/ 0 w 11"/>
                  <a:gd name="T1" fmla="*/ 4 h 11"/>
                  <a:gd name="T2" fmla="*/ 6 w 11"/>
                  <a:gd name="T3" fmla="*/ 11 h 11"/>
                  <a:gd name="T4" fmla="*/ 10 w 11"/>
                  <a:gd name="T5" fmla="*/ 1 h 11"/>
                  <a:gd name="T6" fmla="*/ 0 w 11"/>
                  <a:gd name="T7" fmla="*/ 4 h 11"/>
                </a:gdLst>
                <a:ahLst/>
                <a:cxnLst>
                  <a:cxn ang="0">
                    <a:pos x="T0" y="T1"/>
                  </a:cxn>
                  <a:cxn ang="0">
                    <a:pos x="T2" y="T3"/>
                  </a:cxn>
                  <a:cxn ang="0">
                    <a:pos x="T4" y="T5"/>
                  </a:cxn>
                  <a:cxn ang="0">
                    <a:pos x="T6" y="T7"/>
                  </a:cxn>
                </a:cxnLst>
                <a:rect l="0" t="0" r="r" b="b"/>
                <a:pathLst>
                  <a:path w="11" h="11">
                    <a:moveTo>
                      <a:pt x="0" y="4"/>
                    </a:moveTo>
                    <a:cubicBezTo>
                      <a:pt x="2" y="7"/>
                      <a:pt x="3" y="10"/>
                      <a:pt x="6" y="11"/>
                    </a:cubicBezTo>
                    <a:cubicBezTo>
                      <a:pt x="11" y="9"/>
                      <a:pt x="9" y="5"/>
                      <a:pt x="10" y="1"/>
                    </a:cubicBezTo>
                    <a:cubicBezTo>
                      <a:pt x="6" y="0"/>
                      <a:pt x="3"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5" name="Freeform 543">
                <a:extLst>
                  <a:ext uri="{FF2B5EF4-FFF2-40B4-BE49-F238E27FC236}">
                    <a16:creationId xmlns:a16="http://schemas.microsoft.com/office/drawing/2014/main" id="{1F792C0C-6C4A-41D0-8A27-3479C694940D}"/>
                  </a:ext>
                </a:extLst>
              </p:cNvPr>
              <p:cNvSpPr>
                <a:spLocks/>
              </p:cNvSpPr>
              <p:nvPr/>
            </p:nvSpPr>
            <p:spPr bwMode="auto">
              <a:xfrm rot="16200000">
                <a:off x="3022343" y="3320896"/>
                <a:ext cx="55694" cy="71939"/>
              </a:xfrm>
              <a:custGeom>
                <a:avLst/>
                <a:gdLst>
                  <a:gd name="T0" fmla="*/ 9 w 10"/>
                  <a:gd name="T1" fmla="*/ 1 h 13"/>
                  <a:gd name="T2" fmla="*/ 9 w 10"/>
                  <a:gd name="T3" fmla="*/ 9 h 13"/>
                  <a:gd name="T4" fmla="*/ 9 w 10"/>
                  <a:gd name="T5" fmla="*/ 1 h 13"/>
                </a:gdLst>
                <a:ahLst/>
                <a:cxnLst>
                  <a:cxn ang="0">
                    <a:pos x="T0" y="T1"/>
                  </a:cxn>
                  <a:cxn ang="0">
                    <a:pos x="T2" y="T3"/>
                  </a:cxn>
                  <a:cxn ang="0">
                    <a:pos x="T4" y="T5"/>
                  </a:cxn>
                </a:cxnLst>
                <a:rect l="0" t="0" r="r" b="b"/>
                <a:pathLst>
                  <a:path w="10" h="13">
                    <a:moveTo>
                      <a:pt x="9" y="1"/>
                    </a:moveTo>
                    <a:cubicBezTo>
                      <a:pt x="0" y="0"/>
                      <a:pt x="1" y="13"/>
                      <a:pt x="9" y="9"/>
                    </a:cubicBezTo>
                    <a:cubicBezTo>
                      <a:pt x="8" y="6"/>
                      <a:pt x="10" y="4"/>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6" name="Freeform 544">
                <a:extLst>
                  <a:ext uri="{FF2B5EF4-FFF2-40B4-BE49-F238E27FC236}">
                    <a16:creationId xmlns:a16="http://schemas.microsoft.com/office/drawing/2014/main" id="{5F21BF7D-F1FA-4E30-853A-605CA7C8EBA1}"/>
                  </a:ext>
                </a:extLst>
              </p:cNvPr>
              <p:cNvSpPr>
                <a:spLocks/>
              </p:cNvSpPr>
              <p:nvPr/>
            </p:nvSpPr>
            <p:spPr bwMode="auto">
              <a:xfrm rot="16200000">
                <a:off x="2849458" y="3477534"/>
                <a:ext cx="60335" cy="60336"/>
              </a:xfrm>
              <a:custGeom>
                <a:avLst/>
                <a:gdLst>
                  <a:gd name="T0" fmla="*/ 0 w 11"/>
                  <a:gd name="T1" fmla="*/ 2 h 11"/>
                  <a:gd name="T2" fmla="*/ 3 w 11"/>
                  <a:gd name="T3" fmla="*/ 11 h 11"/>
                  <a:gd name="T4" fmla="*/ 10 w 11"/>
                  <a:gd name="T5" fmla="*/ 1 h 11"/>
                  <a:gd name="T6" fmla="*/ 0 w 11"/>
                  <a:gd name="T7" fmla="*/ 2 h 11"/>
                </a:gdLst>
                <a:ahLst/>
                <a:cxnLst>
                  <a:cxn ang="0">
                    <a:pos x="T0" y="T1"/>
                  </a:cxn>
                  <a:cxn ang="0">
                    <a:pos x="T2" y="T3"/>
                  </a:cxn>
                  <a:cxn ang="0">
                    <a:pos x="T4" y="T5"/>
                  </a:cxn>
                  <a:cxn ang="0">
                    <a:pos x="T6" y="T7"/>
                  </a:cxn>
                </a:cxnLst>
                <a:rect l="0" t="0" r="r" b="b"/>
                <a:pathLst>
                  <a:path w="11" h="11">
                    <a:moveTo>
                      <a:pt x="0" y="2"/>
                    </a:moveTo>
                    <a:cubicBezTo>
                      <a:pt x="1" y="5"/>
                      <a:pt x="0" y="8"/>
                      <a:pt x="3" y="11"/>
                    </a:cubicBezTo>
                    <a:cubicBezTo>
                      <a:pt x="10" y="11"/>
                      <a:pt x="11" y="6"/>
                      <a:pt x="10" y="1"/>
                    </a:cubicBezTo>
                    <a:cubicBezTo>
                      <a:pt x="7" y="0"/>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7" name="Freeform 545">
                <a:extLst>
                  <a:ext uri="{FF2B5EF4-FFF2-40B4-BE49-F238E27FC236}">
                    <a16:creationId xmlns:a16="http://schemas.microsoft.com/office/drawing/2014/main" id="{0B8FEDB2-CEE6-4689-8D90-F101DCCAF209}"/>
                  </a:ext>
                </a:extLst>
              </p:cNvPr>
              <p:cNvSpPr>
                <a:spLocks/>
              </p:cNvSpPr>
              <p:nvPr/>
            </p:nvSpPr>
            <p:spPr bwMode="auto">
              <a:xfrm rot="16200000">
                <a:off x="3916937" y="2892751"/>
                <a:ext cx="55694" cy="60336"/>
              </a:xfrm>
              <a:custGeom>
                <a:avLst/>
                <a:gdLst>
                  <a:gd name="T0" fmla="*/ 2 w 10"/>
                  <a:gd name="T1" fmla="*/ 4 h 11"/>
                  <a:gd name="T2" fmla="*/ 1 w 10"/>
                  <a:gd name="T3" fmla="*/ 11 h 11"/>
                  <a:gd name="T4" fmla="*/ 9 w 10"/>
                  <a:gd name="T5" fmla="*/ 2 h 11"/>
                  <a:gd name="T6" fmla="*/ 2 w 10"/>
                  <a:gd name="T7" fmla="*/ 4 h 11"/>
                </a:gdLst>
                <a:ahLst/>
                <a:cxnLst>
                  <a:cxn ang="0">
                    <a:pos x="T0" y="T1"/>
                  </a:cxn>
                  <a:cxn ang="0">
                    <a:pos x="T2" y="T3"/>
                  </a:cxn>
                  <a:cxn ang="0">
                    <a:pos x="T4" y="T5"/>
                  </a:cxn>
                  <a:cxn ang="0">
                    <a:pos x="T6" y="T7"/>
                  </a:cxn>
                </a:cxnLst>
                <a:rect l="0" t="0" r="r" b="b"/>
                <a:pathLst>
                  <a:path w="10" h="11">
                    <a:moveTo>
                      <a:pt x="2" y="4"/>
                    </a:moveTo>
                    <a:cubicBezTo>
                      <a:pt x="0" y="6"/>
                      <a:pt x="1" y="9"/>
                      <a:pt x="1" y="11"/>
                    </a:cubicBezTo>
                    <a:cubicBezTo>
                      <a:pt x="7" y="10"/>
                      <a:pt x="10" y="7"/>
                      <a:pt x="9" y="2"/>
                    </a:cubicBezTo>
                    <a:cubicBezTo>
                      <a:pt x="6" y="5"/>
                      <a:pt x="5"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8" name="Freeform 546">
                <a:extLst>
                  <a:ext uri="{FF2B5EF4-FFF2-40B4-BE49-F238E27FC236}">
                    <a16:creationId xmlns:a16="http://schemas.microsoft.com/office/drawing/2014/main" id="{312129C7-F0A3-45E8-AD6D-3E1B81F4CBF9}"/>
                  </a:ext>
                </a:extLst>
              </p:cNvPr>
              <p:cNvSpPr>
                <a:spLocks/>
              </p:cNvSpPr>
              <p:nvPr/>
            </p:nvSpPr>
            <p:spPr bwMode="auto">
              <a:xfrm rot="16200000">
                <a:off x="3973792" y="2886949"/>
                <a:ext cx="48732" cy="55695"/>
              </a:xfrm>
              <a:custGeom>
                <a:avLst/>
                <a:gdLst>
                  <a:gd name="T0" fmla="*/ 1 w 9"/>
                  <a:gd name="T1" fmla="*/ 2 h 10"/>
                  <a:gd name="T2" fmla="*/ 2 w 9"/>
                  <a:gd name="T3" fmla="*/ 9 h 10"/>
                  <a:gd name="T4" fmla="*/ 8 w 9"/>
                  <a:gd name="T5" fmla="*/ 0 h 10"/>
                  <a:gd name="T6" fmla="*/ 1 w 9"/>
                  <a:gd name="T7" fmla="*/ 2 h 10"/>
                </a:gdLst>
                <a:ahLst/>
                <a:cxnLst>
                  <a:cxn ang="0">
                    <a:pos x="T0" y="T1"/>
                  </a:cxn>
                  <a:cxn ang="0">
                    <a:pos x="T2" y="T3"/>
                  </a:cxn>
                  <a:cxn ang="0">
                    <a:pos x="T4" y="T5"/>
                  </a:cxn>
                  <a:cxn ang="0">
                    <a:pos x="T6" y="T7"/>
                  </a:cxn>
                </a:cxnLst>
                <a:rect l="0" t="0" r="r" b="b"/>
                <a:pathLst>
                  <a:path w="9" h="10">
                    <a:moveTo>
                      <a:pt x="1" y="2"/>
                    </a:moveTo>
                    <a:cubicBezTo>
                      <a:pt x="3" y="5"/>
                      <a:pt x="0" y="6"/>
                      <a:pt x="2" y="9"/>
                    </a:cubicBezTo>
                    <a:cubicBezTo>
                      <a:pt x="7" y="10"/>
                      <a:pt x="9" y="4"/>
                      <a:pt x="8" y="0"/>
                    </a:cubicBezTo>
                    <a:cubicBezTo>
                      <a:pt x="5" y="1"/>
                      <a:pt x="3"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9" name="Freeform 547">
                <a:extLst>
                  <a:ext uri="{FF2B5EF4-FFF2-40B4-BE49-F238E27FC236}">
                    <a16:creationId xmlns:a16="http://schemas.microsoft.com/office/drawing/2014/main" id="{69365AB6-C590-4587-9428-C6568BDE2897}"/>
                  </a:ext>
                </a:extLst>
              </p:cNvPr>
              <p:cNvSpPr>
                <a:spLocks/>
              </p:cNvSpPr>
              <p:nvPr/>
            </p:nvSpPr>
            <p:spPr bwMode="auto">
              <a:xfrm rot="16200000">
                <a:off x="3119808" y="3439245"/>
                <a:ext cx="41770" cy="44092"/>
              </a:xfrm>
              <a:custGeom>
                <a:avLst/>
                <a:gdLst>
                  <a:gd name="T0" fmla="*/ 0 w 8"/>
                  <a:gd name="T1" fmla="*/ 5 h 8"/>
                  <a:gd name="T2" fmla="*/ 8 w 8"/>
                  <a:gd name="T3" fmla="*/ 6 h 8"/>
                  <a:gd name="T4" fmla="*/ 6 w 8"/>
                  <a:gd name="T5" fmla="*/ 1 h 8"/>
                  <a:gd name="T6" fmla="*/ 0 w 8"/>
                  <a:gd name="T7" fmla="*/ 5 h 8"/>
                </a:gdLst>
                <a:ahLst/>
                <a:cxnLst>
                  <a:cxn ang="0">
                    <a:pos x="T0" y="T1"/>
                  </a:cxn>
                  <a:cxn ang="0">
                    <a:pos x="T2" y="T3"/>
                  </a:cxn>
                  <a:cxn ang="0">
                    <a:pos x="T4" y="T5"/>
                  </a:cxn>
                  <a:cxn ang="0">
                    <a:pos x="T6" y="T7"/>
                  </a:cxn>
                </a:cxnLst>
                <a:rect l="0" t="0" r="r" b="b"/>
                <a:pathLst>
                  <a:path w="8" h="8">
                    <a:moveTo>
                      <a:pt x="0" y="5"/>
                    </a:moveTo>
                    <a:cubicBezTo>
                      <a:pt x="2" y="8"/>
                      <a:pt x="5" y="7"/>
                      <a:pt x="8" y="6"/>
                    </a:cubicBezTo>
                    <a:cubicBezTo>
                      <a:pt x="7" y="4"/>
                      <a:pt x="8" y="3"/>
                      <a:pt x="6" y="1"/>
                    </a:cubicBezTo>
                    <a:cubicBezTo>
                      <a:pt x="4"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0" name="Freeform 548">
                <a:extLst>
                  <a:ext uri="{FF2B5EF4-FFF2-40B4-BE49-F238E27FC236}">
                    <a16:creationId xmlns:a16="http://schemas.microsoft.com/office/drawing/2014/main" id="{5CFEBC9E-8D08-4463-971F-1FB1183200C6}"/>
                  </a:ext>
                </a:extLst>
              </p:cNvPr>
              <p:cNvSpPr>
                <a:spLocks/>
              </p:cNvSpPr>
              <p:nvPr/>
            </p:nvSpPr>
            <p:spPr bwMode="auto">
              <a:xfrm rot="16200000">
                <a:off x="3959868" y="3000658"/>
                <a:ext cx="32488" cy="20885"/>
              </a:xfrm>
              <a:custGeom>
                <a:avLst/>
                <a:gdLst>
                  <a:gd name="T0" fmla="*/ 2 w 6"/>
                  <a:gd name="T1" fmla="*/ 4 h 4"/>
                  <a:gd name="T2" fmla="*/ 5 w 6"/>
                  <a:gd name="T3" fmla="*/ 0 h 4"/>
                  <a:gd name="T4" fmla="*/ 2 w 6"/>
                  <a:gd name="T5" fmla="*/ 4 h 4"/>
                </a:gdLst>
                <a:ahLst/>
                <a:cxnLst>
                  <a:cxn ang="0">
                    <a:pos x="T0" y="T1"/>
                  </a:cxn>
                  <a:cxn ang="0">
                    <a:pos x="T2" y="T3"/>
                  </a:cxn>
                  <a:cxn ang="0">
                    <a:pos x="T4" y="T5"/>
                  </a:cxn>
                </a:cxnLst>
                <a:rect l="0" t="0" r="r" b="b"/>
                <a:pathLst>
                  <a:path w="6" h="4">
                    <a:moveTo>
                      <a:pt x="2" y="4"/>
                    </a:moveTo>
                    <a:cubicBezTo>
                      <a:pt x="5" y="3"/>
                      <a:pt x="6" y="2"/>
                      <a:pt x="5" y="0"/>
                    </a:cubicBezTo>
                    <a:cubicBezTo>
                      <a:pt x="2" y="1"/>
                      <a:pt x="0"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1" name="Freeform 549">
                <a:extLst>
                  <a:ext uri="{FF2B5EF4-FFF2-40B4-BE49-F238E27FC236}">
                    <a16:creationId xmlns:a16="http://schemas.microsoft.com/office/drawing/2014/main" id="{DA84DC87-8489-4B9F-BD71-09AA0650F5D1}"/>
                  </a:ext>
                </a:extLst>
              </p:cNvPr>
              <p:cNvSpPr>
                <a:spLocks/>
              </p:cNvSpPr>
              <p:nvPr/>
            </p:nvSpPr>
            <p:spPr bwMode="auto">
              <a:xfrm rot="16200000">
                <a:off x="3803227" y="3178181"/>
                <a:ext cx="39450" cy="44092"/>
              </a:xfrm>
              <a:custGeom>
                <a:avLst/>
                <a:gdLst>
                  <a:gd name="T0" fmla="*/ 3 w 7"/>
                  <a:gd name="T1" fmla="*/ 0 h 8"/>
                  <a:gd name="T2" fmla="*/ 0 w 7"/>
                  <a:gd name="T3" fmla="*/ 7 h 8"/>
                  <a:gd name="T4" fmla="*/ 7 w 7"/>
                  <a:gd name="T5" fmla="*/ 6 h 8"/>
                  <a:gd name="T6" fmla="*/ 3 w 7"/>
                  <a:gd name="T7" fmla="*/ 0 h 8"/>
                </a:gdLst>
                <a:ahLst/>
                <a:cxnLst>
                  <a:cxn ang="0">
                    <a:pos x="T0" y="T1"/>
                  </a:cxn>
                  <a:cxn ang="0">
                    <a:pos x="T2" y="T3"/>
                  </a:cxn>
                  <a:cxn ang="0">
                    <a:pos x="T4" y="T5"/>
                  </a:cxn>
                  <a:cxn ang="0">
                    <a:pos x="T6" y="T7"/>
                  </a:cxn>
                </a:cxnLst>
                <a:rect l="0" t="0" r="r" b="b"/>
                <a:pathLst>
                  <a:path w="7" h="8">
                    <a:moveTo>
                      <a:pt x="3" y="0"/>
                    </a:moveTo>
                    <a:cubicBezTo>
                      <a:pt x="0" y="2"/>
                      <a:pt x="0" y="5"/>
                      <a:pt x="0" y="7"/>
                    </a:cubicBezTo>
                    <a:cubicBezTo>
                      <a:pt x="2" y="7"/>
                      <a:pt x="4" y="8"/>
                      <a:pt x="7" y="6"/>
                    </a:cubicBezTo>
                    <a:cubicBezTo>
                      <a:pt x="7" y="4"/>
                      <a:pt x="5"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2" name="Freeform 550">
                <a:extLst>
                  <a:ext uri="{FF2B5EF4-FFF2-40B4-BE49-F238E27FC236}">
                    <a16:creationId xmlns:a16="http://schemas.microsoft.com/office/drawing/2014/main" id="{DF71168C-A849-42A9-8AB7-A2F570F4DD0B}"/>
                  </a:ext>
                </a:extLst>
              </p:cNvPr>
              <p:cNvSpPr>
                <a:spLocks/>
              </p:cNvSpPr>
              <p:nvPr/>
            </p:nvSpPr>
            <p:spPr bwMode="auto">
              <a:xfrm rot="16200000">
                <a:off x="3514312" y="3378909"/>
                <a:ext cx="104426" cy="171725"/>
              </a:xfrm>
              <a:custGeom>
                <a:avLst/>
                <a:gdLst>
                  <a:gd name="T0" fmla="*/ 3 w 19"/>
                  <a:gd name="T1" fmla="*/ 28 h 31"/>
                  <a:gd name="T2" fmla="*/ 9 w 19"/>
                  <a:gd name="T3" fmla="*/ 31 h 31"/>
                  <a:gd name="T4" fmla="*/ 15 w 19"/>
                  <a:gd name="T5" fmla="*/ 1 h 31"/>
                  <a:gd name="T6" fmla="*/ 3 w 19"/>
                  <a:gd name="T7" fmla="*/ 28 h 31"/>
                </a:gdLst>
                <a:ahLst/>
                <a:cxnLst>
                  <a:cxn ang="0">
                    <a:pos x="T0" y="T1"/>
                  </a:cxn>
                  <a:cxn ang="0">
                    <a:pos x="T2" y="T3"/>
                  </a:cxn>
                  <a:cxn ang="0">
                    <a:pos x="T4" y="T5"/>
                  </a:cxn>
                  <a:cxn ang="0">
                    <a:pos x="T6" y="T7"/>
                  </a:cxn>
                </a:cxnLst>
                <a:rect l="0" t="0" r="r" b="b"/>
                <a:pathLst>
                  <a:path w="19" h="31">
                    <a:moveTo>
                      <a:pt x="3" y="28"/>
                    </a:moveTo>
                    <a:cubicBezTo>
                      <a:pt x="5" y="29"/>
                      <a:pt x="7" y="30"/>
                      <a:pt x="9" y="31"/>
                    </a:cubicBezTo>
                    <a:cubicBezTo>
                      <a:pt x="17" y="21"/>
                      <a:pt x="19" y="14"/>
                      <a:pt x="15" y="1"/>
                    </a:cubicBezTo>
                    <a:cubicBezTo>
                      <a:pt x="0" y="0"/>
                      <a:pt x="6" y="20"/>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3" name="Freeform 551">
                <a:extLst>
                  <a:ext uri="{FF2B5EF4-FFF2-40B4-BE49-F238E27FC236}">
                    <a16:creationId xmlns:a16="http://schemas.microsoft.com/office/drawing/2014/main" id="{B24594AD-9378-47FF-8FA7-8F9110BD9040}"/>
                  </a:ext>
                </a:extLst>
              </p:cNvPr>
              <p:cNvSpPr>
                <a:spLocks/>
              </p:cNvSpPr>
              <p:nvPr/>
            </p:nvSpPr>
            <p:spPr bwMode="auto">
              <a:xfrm rot="16200000">
                <a:off x="3860082" y="3383551"/>
                <a:ext cx="83541" cy="127633"/>
              </a:xfrm>
              <a:custGeom>
                <a:avLst/>
                <a:gdLst>
                  <a:gd name="T0" fmla="*/ 10 w 15"/>
                  <a:gd name="T1" fmla="*/ 0 h 23"/>
                  <a:gd name="T2" fmla="*/ 1 w 15"/>
                  <a:gd name="T3" fmla="*/ 20 h 23"/>
                  <a:gd name="T4" fmla="*/ 14 w 15"/>
                  <a:gd name="T5" fmla="*/ 12 h 23"/>
                  <a:gd name="T6" fmla="*/ 10 w 15"/>
                  <a:gd name="T7" fmla="*/ 0 h 23"/>
                </a:gdLst>
                <a:ahLst/>
                <a:cxnLst>
                  <a:cxn ang="0">
                    <a:pos x="T0" y="T1"/>
                  </a:cxn>
                  <a:cxn ang="0">
                    <a:pos x="T2" y="T3"/>
                  </a:cxn>
                  <a:cxn ang="0">
                    <a:pos x="T4" y="T5"/>
                  </a:cxn>
                  <a:cxn ang="0">
                    <a:pos x="T6" y="T7"/>
                  </a:cxn>
                </a:cxnLst>
                <a:rect l="0" t="0" r="r" b="b"/>
                <a:pathLst>
                  <a:path w="15" h="23">
                    <a:moveTo>
                      <a:pt x="10" y="0"/>
                    </a:moveTo>
                    <a:cubicBezTo>
                      <a:pt x="0" y="5"/>
                      <a:pt x="7" y="14"/>
                      <a:pt x="1" y="20"/>
                    </a:cubicBezTo>
                    <a:cubicBezTo>
                      <a:pt x="8" y="23"/>
                      <a:pt x="5" y="14"/>
                      <a:pt x="14" y="12"/>
                    </a:cubicBezTo>
                    <a:cubicBezTo>
                      <a:pt x="15"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4" name="Freeform 552">
                <a:extLst>
                  <a:ext uri="{FF2B5EF4-FFF2-40B4-BE49-F238E27FC236}">
                    <a16:creationId xmlns:a16="http://schemas.microsoft.com/office/drawing/2014/main" id="{125B9E87-1A9F-4188-9DC6-2FE63A51D284}"/>
                  </a:ext>
                </a:extLst>
              </p:cNvPr>
              <p:cNvSpPr>
                <a:spLocks/>
              </p:cNvSpPr>
              <p:nvPr/>
            </p:nvSpPr>
            <p:spPr bwMode="auto">
              <a:xfrm rot="16200000">
                <a:off x="3038587" y="3914962"/>
                <a:ext cx="55694" cy="48733"/>
              </a:xfrm>
              <a:custGeom>
                <a:avLst/>
                <a:gdLst>
                  <a:gd name="T0" fmla="*/ 0 w 10"/>
                  <a:gd name="T1" fmla="*/ 2 h 9"/>
                  <a:gd name="T2" fmla="*/ 2 w 10"/>
                  <a:gd name="T3" fmla="*/ 8 h 9"/>
                  <a:gd name="T4" fmla="*/ 10 w 10"/>
                  <a:gd name="T5" fmla="*/ 5 h 9"/>
                  <a:gd name="T6" fmla="*/ 0 w 10"/>
                  <a:gd name="T7" fmla="*/ 2 h 9"/>
                </a:gdLst>
                <a:ahLst/>
                <a:cxnLst>
                  <a:cxn ang="0">
                    <a:pos x="T0" y="T1"/>
                  </a:cxn>
                  <a:cxn ang="0">
                    <a:pos x="T2" y="T3"/>
                  </a:cxn>
                  <a:cxn ang="0">
                    <a:pos x="T4" y="T5"/>
                  </a:cxn>
                  <a:cxn ang="0">
                    <a:pos x="T6" y="T7"/>
                  </a:cxn>
                </a:cxnLst>
                <a:rect l="0" t="0" r="r" b="b"/>
                <a:pathLst>
                  <a:path w="10" h="9">
                    <a:moveTo>
                      <a:pt x="0" y="2"/>
                    </a:moveTo>
                    <a:cubicBezTo>
                      <a:pt x="0" y="4"/>
                      <a:pt x="0" y="6"/>
                      <a:pt x="2" y="8"/>
                    </a:cubicBezTo>
                    <a:cubicBezTo>
                      <a:pt x="4" y="9"/>
                      <a:pt x="7" y="6"/>
                      <a:pt x="10" y="5"/>
                    </a:cubicBezTo>
                    <a:cubicBezTo>
                      <a:pt x="7" y="1"/>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5" name="Freeform 553">
                <a:extLst>
                  <a:ext uri="{FF2B5EF4-FFF2-40B4-BE49-F238E27FC236}">
                    <a16:creationId xmlns:a16="http://schemas.microsoft.com/office/drawing/2014/main" id="{7FB12C6C-B8AD-4790-BA7C-7295E776B467}"/>
                  </a:ext>
                </a:extLst>
              </p:cNvPr>
              <p:cNvSpPr>
                <a:spLocks/>
              </p:cNvSpPr>
              <p:nvPr/>
            </p:nvSpPr>
            <p:spPr bwMode="auto">
              <a:xfrm rot="16200000">
                <a:off x="3198709" y="3826780"/>
                <a:ext cx="60335" cy="44092"/>
              </a:xfrm>
              <a:custGeom>
                <a:avLst/>
                <a:gdLst>
                  <a:gd name="T0" fmla="*/ 6 w 11"/>
                  <a:gd name="T1" fmla="*/ 0 h 8"/>
                  <a:gd name="T2" fmla="*/ 11 w 11"/>
                  <a:gd name="T3" fmla="*/ 5 h 8"/>
                  <a:gd name="T4" fmla="*/ 6 w 11"/>
                  <a:gd name="T5" fmla="*/ 0 h 8"/>
                </a:gdLst>
                <a:ahLst/>
                <a:cxnLst>
                  <a:cxn ang="0">
                    <a:pos x="T0" y="T1"/>
                  </a:cxn>
                  <a:cxn ang="0">
                    <a:pos x="T2" y="T3"/>
                  </a:cxn>
                  <a:cxn ang="0">
                    <a:pos x="T4" y="T5"/>
                  </a:cxn>
                </a:cxnLst>
                <a:rect l="0" t="0" r="r" b="b"/>
                <a:pathLst>
                  <a:path w="11" h="8">
                    <a:moveTo>
                      <a:pt x="6" y="0"/>
                    </a:moveTo>
                    <a:cubicBezTo>
                      <a:pt x="0" y="4"/>
                      <a:pt x="6" y="8"/>
                      <a:pt x="11" y="5"/>
                    </a:cubicBezTo>
                    <a:cubicBezTo>
                      <a:pt x="11" y="2"/>
                      <a:pt x="8"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6" name="Freeform 554">
                <a:extLst>
                  <a:ext uri="{FF2B5EF4-FFF2-40B4-BE49-F238E27FC236}">
                    <a16:creationId xmlns:a16="http://schemas.microsoft.com/office/drawing/2014/main" id="{8498CEB2-A01A-4E4E-97C4-8BCEEEE2B0EA}"/>
                  </a:ext>
                </a:extLst>
              </p:cNvPr>
              <p:cNvSpPr>
                <a:spLocks/>
              </p:cNvSpPr>
              <p:nvPr/>
            </p:nvSpPr>
            <p:spPr bwMode="auto">
              <a:xfrm rot="16200000">
                <a:off x="3803227" y="3519305"/>
                <a:ext cx="37129" cy="32488"/>
              </a:xfrm>
              <a:custGeom>
                <a:avLst/>
                <a:gdLst>
                  <a:gd name="T0" fmla="*/ 0 w 7"/>
                  <a:gd name="T1" fmla="*/ 2 h 6"/>
                  <a:gd name="T2" fmla="*/ 7 w 7"/>
                  <a:gd name="T3" fmla="*/ 5 h 6"/>
                  <a:gd name="T4" fmla="*/ 6 w 7"/>
                  <a:gd name="T5" fmla="*/ 0 h 6"/>
                  <a:gd name="T6" fmla="*/ 0 w 7"/>
                  <a:gd name="T7" fmla="*/ 2 h 6"/>
                </a:gdLst>
                <a:ahLst/>
                <a:cxnLst>
                  <a:cxn ang="0">
                    <a:pos x="T0" y="T1"/>
                  </a:cxn>
                  <a:cxn ang="0">
                    <a:pos x="T2" y="T3"/>
                  </a:cxn>
                  <a:cxn ang="0">
                    <a:pos x="T4" y="T5"/>
                  </a:cxn>
                  <a:cxn ang="0">
                    <a:pos x="T6" y="T7"/>
                  </a:cxn>
                </a:cxnLst>
                <a:rect l="0" t="0" r="r" b="b"/>
                <a:pathLst>
                  <a:path w="7" h="6">
                    <a:moveTo>
                      <a:pt x="0" y="2"/>
                    </a:moveTo>
                    <a:cubicBezTo>
                      <a:pt x="2" y="5"/>
                      <a:pt x="4" y="6"/>
                      <a:pt x="7" y="5"/>
                    </a:cubicBezTo>
                    <a:cubicBezTo>
                      <a:pt x="7" y="3"/>
                      <a:pt x="7" y="2"/>
                      <a:pt x="6" y="0"/>
                    </a:cubicBezTo>
                    <a:cubicBezTo>
                      <a:pt x="4" y="0"/>
                      <a:pt x="2"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7" name="Freeform 555">
                <a:extLst>
                  <a:ext uri="{FF2B5EF4-FFF2-40B4-BE49-F238E27FC236}">
                    <a16:creationId xmlns:a16="http://schemas.microsoft.com/office/drawing/2014/main" id="{8074E5A6-07FE-491F-96B2-3D9BB6E25FCC}"/>
                  </a:ext>
                </a:extLst>
              </p:cNvPr>
              <p:cNvSpPr>
                <a:spLocks/>
              </p:cNvSpPr>
              <p:nvPr/>
            </p:nvSpPr>
            <p:spPr bwMode="auto">
              <a:xfrm rot="16200000">
                <a:off x="3190587" y="3878993"/>
                <a:ext cx="55694" cy="55695"/>
              </a:xfrm>
              <a:custGeom>
                <a:avLst/>
                <a:gdLst>
                  <a:gd name="T0" fmla="*/ 3 w 10"/>
                  <a:gd name="T1" fmla="*/ 10 h 10"/>
                  <a:gd name="T2" fmla="*/ 9 w 10"/>
                  <a:gd name="T3" fmla="*/ 8 h 10"/>
                  <a:gd name="T4" fmla="*/ 7 w 10"/>
                  <a:gd name="T5" fmla="*/ 0 h 10"/>
                  <a:gd name="T6" fmla="*/ 3 w 10"/>
                  <a:gd name="T7" fmla="*/ 10 h 10"/>
                </a:gdLst>
                <a:ahLst/>
                <a:cxnLst>
                  <a:cxn ang="0">
                    <a:pos x="T0" y="T1"/>
                  </a:cxn>
                  <a:cxn ang="0">
                    <a:pos x="T2" y="T3"/>
                  </a:cxn>
                  <a:cxn ang="0">
                    <a:pos x="T4" y="T5"/>
                  </a:cxn>
                  <a:cxn ang="0">
                    <a:pos x="T6" y="T7"/>
                  </a:cxn>
                </a:cxnLst>
                <a:rect l="0" t="0" r="r" b="b"/>
                <a:pathLst>
                  <a:path w="10" h="10">
                    <a:moveTo>
                      <a:pt x="3" y="10"/>
                    </a:moveTo>
                    <a:cubicBezTo>
                      <a:pt x="6" y="7"/>
                      <a:pt x="7" y="10"/>
                      <a:pt x="9" y="8"/>
                    </a:cubicBezTo>
                    <a:cubicBezTo>
                      <a:pt x="10" y="5"/>
                      <a:pt x="10" y="3"/>
                      <a:pt x="7" y="0"/>
                    </a:cubicBezTo>
                    <a:cubicBezTo>
                      <a:pt x="1"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8" name="Freeform 556">
                <a:extLst>
                  <a:ext uri="{FF2B5EF4-FFF2-40B4-BE49-F238E27FC236}">
                    <a16:creationId xmlns:a16="http://schemas.microsoft.com/office/drawing/2014/main" id="{2E37B011-47B5-4D16-9F00-FD5335A53A56}"/>
                  </a:ext>
                </a:extLst>
              </p:cNvPr>
              <p:cNvSpPr>
                <a:spLocks/>
              </p:cNvSpPr>
              <p:nvPr/>
            </p:nvSpPr>
            <p:spPr bwMode="auto">
              <a:xfrm rot="16200000">
                <a:off x="3552601" y="3790812"/>
                <a:ext cx="37129" cy="27847"/>
              </a:xfrm>
              <a:custGeom>
                <a:avLst/>
                <a:gdLst>
                  <a:gd name="T0" fmla="*/ 0 w 7"/>
                  <a:gd name="T1" fmla="*/ 3 h 5"/>
                  <a:gd name="T2" fmla="*/ 7 w 7"/>
                  <a:gd name="T3" fmla="*/ 4 h 5"/>
                  <a:gd name="T4" fmla="*/ 0 w 7"/>
                  <a:gd name="T5" fmla="*/ 3 h 5"/>
                </a:gdLst>
                <a:ahLst/>
                <a:cxnLst>
                  <a:cxn ang="0">
                    <a:pos x="T0" y="T1"/>
                  </a:cxn>
                  <a:cxn ang="0">
                    <a:pos x="T2" y="T3"/>
                  </a:cxn>
                  <a:cxn ang="0">
                    <a:pos x="T4" y="T5"/>
                  </a:cxn>
                </a:cxnLst>
                <a:rect l="0" t="0" r="r" b="b"/>
                <a:pathLst>
                  <a:path w="7" h="5">
                    <a:moveTo>
                      <a:pt x="0" y="3"/>
                    </a:moveTo>
                    <a:cubicBezTo>
                      <a:pt x="2" y="5"/>
                      <a:pt x="4" y="5"/>
                      <a:pt x="7" y="4"/>
                    </a:cubicBezTo>
                    <a:cubicBezTo>
                      <a:pt x="6" y="1"/>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9" name="Freeform 557">
                <a:extLst>
                  <a:ext uri="{FF2B5EF4-FFF2-40B4-BE49-F238E27FC236}">
                    <a16:creationId xmlns:a16="http://schemas.microsoft.com/office/drawing/2014/main" id="{60B0ED85-6AC2-4D13-B95D-E23BBD168B31}"/>
                  </a:ext>
                </a:extLst>
              </p:cNvPr>
              <p:cNvSpPr>
                <a:spLocks/>
              </p:cNvSpPr>
              <p:nvPr/>
            </p:nvSpPr>
            <p:spPr bwMode="auto">
              <a:xfrm rot="16200000">
                <a:off x="3948265" y="3571517"/>
                <a:ext cx="76579" cy="97465"/>
              </a:xfrm>
              <a:custGeom>
                <a:avLst/>
                <a:gdLst>
                  <a:gd name="T0" fmla="*/ 14 w 14"/>
                  <a:gd name="T1" fmla="*/ 6 h 18"/>
                  <a:gd name="T2" fmla="*/ 6 w 14"/>
                  <a:gd name="T3" fmla="*/ 4 h 18"/>
                  <a:gd name="T4" fmla="*/ 6 w 14"/>
                  <a:gd name="T5" fmla="*/ 18 h 18"/>
                  <a:gd name="T6" fmla="*/ 12 w 14"/>
                  <a:gd name="T7" fmla="*/ 16 h 18"/>
                  <a:gd name="T8" fmla="*/ 14 w 14"/>
                  <a:gd name="T9" fmla="*/ 6 h 18"/>
                </a:gdLst>
                <a:ahLst/>
                <a:cxnLst>
                  <a:cxn ang="0">
                    <a:pos x="T0" y="T1"/>
                  </a:cxn>
                  <a:cxn ang="0">
                    <a:pos x="T2" y="T3"/>
                  </a:cxn>
                  <a:cxn ang="0">
                    <a:pos x="T4" y="T5"/>
                  </a:cxn>
                  <a:cxn ang="0">
                    <a:pos x="T6" y="T7"/>
                  </a:cxn>
                  <a:cxn ang="0">
                    <a:pos x="T8" y="T9"/>
                  </a:cxn>
                </a:cxnLst>
                <a:rect l="0" t="0" r="r" b="b"/>
                <a:pathLst>
                  <a:path w="14" h="18">
                    <a:moveTo>
                      <a:pt x="14" y="6"/>
                    </a:moveTo>
                    <a:cubicBezTo>
                      <a:pt x="13" y="1"/>
                      <a:pt x="10" y="0"/>
                      <a:pt x="6" y="4"/>
                    </a:cubicBezTo>
                    <a:cubicBezTo>
                      <a:pt x="10" y="11"/>
                      <a:pt x="0" y="10"/>
                      <a:pt x="6" y="18"/>
                    </a:cubicBezTo>
                    <a:cubicBezTo>
                      <a:pt x="8" y="18"/>
                      <a:pt x="10" y="17"/>
                      <a:pt x="12" y="16"/>
                    </a:cubicBezTo>
                    <a:cubicBezTo>
                      <a:pt x="12" y="12"/>
                      <a:pt x="7" y="7"/>
                      <a:pt x="1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0" name="Freeform 558">
                <a:extLst>
                  <a:ext uri="{FF2B5EF4-FFF2-40B4-BE49-F238E27FC236}">
                    <a16:creationId xmlns:a16="http://schemas.microsoft.com/office/drawing/2014/main" id="{6C31C3B5-DF78-4C64-BC1F-AEB808CEEDC3}"/>
                  </a:ext>
                </a:extLst>
              </p:cNvPr>
              <p:cNvSpPr>
                <a:spLocks/>
              </p:cNvSpPr>
              <p:nvPr/>
            </p:nvSpPr>
            <p:spPr bwMode="auto">
              <a:xfrm rot="16200000">
                <a:off x="4082860" y="4198071"/>
                <a:ext cx="44091" cy="51053"/>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1" name="Freeform 559">
                <a:extLst>
                  <a:ext uri="{FF2B5EF4-FFF2-40B4-BE49-F238E27FC236}">
                    <a16:creationId xmlns:a16="http://schemas.microsoft.com/office/drawing/2014/main" id="{593151A3-6A38-4E81-B48D-D5EEF4CF8824}"/>
                  </a:ext>
                </a:extLst>
              </p:cNvPr>
              <p:cNvSpPr>
                <a:spLocks/>
              </p:cNvSpPr>
              <p:nvPr/>
            </p:nvSpPr>
            <p:spPr bwMode="auto">
              <a:xfrm rot="16200000">
                <a:off x="3744051" y="3740919"/>
                <a:ext cx="39450" cy="27847"/>
              </a:xfrm>
              <a:custGeom>
                <a:avLst/>
                <a:gdLst>
                  <a:gd name="T0" fmla="*/ 6 w 7"/>
                  <a:gd name="T1" fmla="*/ 0 h 5"/>
                  <a:gd name="T2" fmla="*/ 0 w 7"/>
                  <a:gd name="T3" fmla="*/ 2 h 5"/>
                  <a:gd name="T4" fmla="*/ 7 w 7"/>
                  <a:gd name="T5" fmla="*/ 3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3" y="0"/>
                      <a:pt x="0" y="2"/>
                    </a:cubicBezTo>
                    <a:cubicBezTo>
                      <a:pt x="2" y="4"/>
                      <a:pt x="4" y="5"/>
                      <a:pt x="7" y="3"/>
                    </a:cubicBezTo>
                    <a:cubicBezTo>
                      <a:pt x="6" y="2"/>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2" name="Freeform 560">
                <a:extLst>
                  <a:ext uri="{FF2B5EF4-FFF2-40B4-BE49-F238E27FC236}">
                    <a16:creationId xmlns:a16="http://schemas.microsoft.com/office/drawing/2014/main" id="{512E95E1-CB49-45E2-A659-B409FCEEAEDD}"/>
                  </a:ext>
                </a:extLst>
              </p:cNvPr>
              <p:cNvSpPr>
                <a:spLocks/>
              </p:cNvSpPr>
              <p:nvPr/>
            </p:nvSpPr>
            <p:spPr bwMode="auto">
              <a:xfrm rot="16200000">
                <a:off x="3929700" y="3650417"/>
                <a:ext cx="48732" cy="55695"/>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3" y="8"/>
                      <a:pt x="5" y="10"/>
                      <a:pt x="9" y="7"/>
                    </a:cubicBezTo>
                    <a:cubicBezTo>
                      <a:pt x="7" y="2"/>
                      <a:pt x="5"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3" name="Freeform 561">
                <a:extLst>
                  <a:ext uri="{FF2B5EF4-FFF2-40B4-BE49-F238E27FC236}">
                    <a16:creationId xmlns:a16="http://schemas.microsoft.com/office/drawing/2014/main" id="{754D79FD-7D28-40B1-A9A5-AAC353EF5F2E}"/>
                  </a:ext>
                </a:extLst>
              </p:cNvPr>
              <p:cNvSpPr>
                <a:spLocks/>
              </p:cNvSpPr>
              <p:nvPr/>
            </p:nvSpPr>
            <p:spPr bwMode="auto">
              <a:xfrm rot="16200000">
                <a:off x="3856601" y="3732797"/>
                <a:ext cx="39450" cy="44092"/>
              </a:xfrm>
              <a:custGeom>
                <a:avLst/>
                <a:gdLst>
                  <a:gd name="T0" fmla="*/ 0 w 7"/>
                  <a:gd name="T1" fmla="*/ 4 h 8"/>
                  <a:gd name="T2" fmla="*/ 7 w 7"/>
                  <a:gd name="T3" fmla="*/ 3 h 8"/>
                  <a:gd name="T4" fmla="*/ 0 w 7"/>
                  <a:gd name="T5" fmla="*/ 4 h 8"/>
                </a:gdLst>
                <a:ahLst/>
                <a:cxnLst>
                  <a:cxn ang="0">
                    <a:pos x="T0" y="T1"/>
                  </a:cxn>
                  <a:cxn ang="0">
                    <a:pos x="T2" y="T3"/>
                  </a:cxn>
                  <a:cxn ang="0">
                    <a:pos x="T4" y="T5"/>
                  </a:cxn>
                </a:cxnLst>
                <a:rect l="0" t="0" r="r" b="b"/>
                <a:pathLst>
                  <a:path w="7" h="8">
                    <a:moveTo>
                      <a:pt x="0" y="4"/>
                    </a:moveTo>
                    <a:cubicBezTo>
                      <a:pt x="1" y="8"/>
                      <a:pt x="7" y="6"/>
                      <a:pt x="7" y="3"/>
                    </a:cubicBezTo>
                    <a:cubicBezTo>
                      <a:pt x="4" y="2"/>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4" name="Freeform 562">
                <a:extLst>
                  <a:ext uri="{FF2B5EF4-FFF2-40B4-BE49-F238E27FC236}">
                    <a16:creationId xmlns:a16="http://schemas.microsoft.com/office/drawing/2014/main" id="{AEF7F308-A7C0-475B-B768-455BFF0C91C2}"/>
                  </a:ext>
                </a:extLst>
              </p:cNvPr>
              <p:cNvSpPr>
                <a:spLocks/>
              </p:cNvSpPr>
              <p:nvPr/>
            </p:nvSpPr>
            <p:spPr bwMode="auto">
              <a:xfrm rot="16200000">
                <a:off x="3781181" y="3789651"/>
                <a:ext cx="32488" cy="25527"/>
              </a:xfrm>
              <a:custGeom>
                <a:avLst/>
                <a:gdLst>
                  <a:gd name="T0" fmla="*/ 0 w 6"/>
                  <a:gd name="T1" fmla="*/ 2 h 5"/>
                  <a:gd name="T2" fmla="*/ 1 w 6"/>
                  <a:gd name="T3" fmla="*/ 5 h 5"/>
                  <a:gd name="T4" fmla="*/ 4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0" y="3"/>
                      <a:pt x="1" y="4"/>
                      <a:pt x="1" y="5"/>
                    </a:cubicBezTo>
                    <a:cubicBezTo>
                      <a:pt x="4" y="4"/>
                      <a:pt x="6" y="2"/>
                      <a:pt x="4"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5" name="Freeform 563">
                <a:extLst>
                  <a:ext uri="{FF2B5EF4-FFF2-40B4-BE49-F238E27FC236}">
                    <a16:creationId xmlns:a16="http://schemas.microsoft.com/office/drawing/2014/main" id="{3A992F59-0DD1-45ED-8C0F-C4D88C8AC72E}"/>
                  </a:ext>
                </a:extLst>
              </p:cNvPr>
              <p:cNvSpPr>
                <a:spLocks/>
              </p:cNvSpPr>
              <p:nvPr/>
            </p:nvSpPr>
            <p:spPr bwMode="auto">
              <a:xfrm rot="16200000">
                <a:off x="3221915" y="4202713"/>
                <a:ext cx="51053" cy="48733"/>
              </a:xfrm>
              <a:custGeom>
                <a:avLst/>
                <a:gdLst>
                  <a:gd name="T0" fmla="*/ 0 w 9"/>
                  <a:gd name="T1" fmla="*/ 2 h 9"/>
                  <a:gd name="T2" fmla="*/ 9 w 9"/>
                  <a:gd name="T3" fmla="*/ 5 h 9"/>
                  <a:gd name="T4" fmla="*/ 8 w 9"/>
                  <a:gd name="T5" fmla="*/ 1 h 9"/>
                  <a:gd name="T6" fmla="*/ 0 w 9"/>
                  <a:gd name="T7" fmla="*/ 2 h 9"/>
                </a:gdLst>
                <a:ahLst/>
                <a:cxnLst>
                  <a:cxn ang="0">
                    <a:pos x="T0" y="T1"/>
                  </a:cxn>
                  <a:cxn ang="0">
                    <a:pos x="T2" y="T3"/>
                  </a:cxn>
                  <a:cxn ang="0">
                    <a:pos x="T4" y="T5"/>
                  </a:cxn>
                  <a:cxn ang="0">
                    <a:pos x="T6" y="T7"/>
                  </a:cxn>
                </a:cxnLst>
                <a:rect l="0" t="0" r="r" b="b"/>
                <a:pathLst>
                  <a:path w="9" h="9">
                    <a:moveTo>
                      <a:pt x="0" y="2"/>
                    </a:moveTo>
                    <a:cubicBezTo>
                      <a:pt x="1" y="6"/>
                      <a:pt x="4" y="9"/>
                      <a:pt x="9" y="5"/>
                    </a:cubicBezTo>
                    <a:cubicBezTo>
                      <a:pt x="8" y="4"/>
                      <a:pt x="7" y="2"/>
                      <a:pt x="8" y="1"/>
                    </a:cubicBezTo>
                    <a:cubicBezTo>
                      <a:pt x="6"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6" name="Freeform 564">
                <a:extLst>
                  <a:ext uri="{FF2B5EF4-FFF2-40B4-BE49-F238E27FC236}">
                    <a16:creationId xmlns:a16="http://schemas.microsoft.com/office/drawing/2014/main" id="{4EDAE52D-952C-43E5-95D4-95691132C783}"/>
                  </a:ext>
                </a:extLst>
              </p:cNvPr>
              <p:cNvSpPr>
                <a:spLocks/>
              </p:cNvSpPr>
              <p:nvPr/>
            </p:nvSpPr>
            <p:spPr bwMode="auto">
              <a:xfrm rot="16200000">
                <a:off x="4020204" y="3780369"/>
                <a:ext cx="53373" cy="32488"/>
              </a:xfrm>
              <a:custGeom>
                <a:avLst/>
                <a:gdLst>
                  <a:gd name="T0" fmla="*/ 5 w 10"/>
                  <a:gd name="T1" fmla="*/ 0 h 6"/>
                  <a:gd name="T2" fmla="*/ 3 w 10"/>
                  <a:gd name="T3" fmla="*/ 6 h 6"/>
                  <a:gd name="T4" fmla="*/ 9 w 10"/>
                  <a:gd name="T5" fmla="*/ 1 h 6"/>
                  <a:gd name="T6" fmla="*/ 5 w 10"/>
                  <a:gd name="T7" fmla="*/ 0 h 6"/>
                </a:gdLst>
                <a:ahLst/>
                <a:cxnLst>
                  <a:cxn ang="0">
                    <a:pos x="T0" y="T1"/>
                  </a:cxn>
                  <a:cxn ang="0">
                    <a:pos x="T2" y="T3"/>
                  </a:cxn>
                  <a:cxn ang="0">
                    <a:pos x="T4" y="T5"/>
                  </a:cxn>
                  <a:cxn ang="0">
                    <a:pos x="T6" y="T7"/>
                  </a:cxn>
                </a:cxnLst>
                <a:rect l="0" t="0" r="r" b="b"/>
                <a:pathLst>
                  <a:path w="10" h="6">
                    <a:moveTo>
                      <a:pt x="5" y="0"/>
                    </a:moveTo>
                    <a:cubicBezTo>
                      <a:pt x="2" y="1"/>
                      <a:pt x="0" y="3"/>
                      <a:pt x="3" y="6"/>
                    </a:cubicBezTo>
                    <a:cubicBezTo>
                      <a:pt x="6" y="4"/>
                      <a:pt x="10" y="6"/>
                      <a:pt x="9" y="1"/>
                    </a:cubicBezTo>
                    <a:cubicBezTo>
                      <a:pt x="7" y="2"/>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7" name="Freeform 565">
                <a:extLst>
                  <a:ext uri="{FF2B5EF4-FFF2-40B4-BE49-F238E27FC236}">
                    <a16:creationId xmlns:a16="http://schemas.microsoft.com/office/drawing/2014/main" id="{3B0E3E95-35B2-4E35-9A2F-AE025CFF31CA}"/>
                  </a:ext>
                </a:extLst>
              </p:cNvPr>
              <p:cNvSpPr>
                <a:spLocks/>
              </p:cNvSpPr>
              <p:nvPr/>
            </p:nvSpPr>
            <p:spPr bwMode="auto">
              <a:xfrm rot="16200000">
                <a:off x="3692998" y="4012426"/>
                <a:ext cx="48732" cy="55695"/>
              </a:xfrm>
              <a:custGeom>
                <a:avLst/>
                <a:gdLst>
                  <a:gd name="T0" fmla="*/ 3 w 9"/>
                  <a:gd name="T1" fmla="*/ 10 h 10"/>
                  <a:gd name="T2" fmla="*/ 8 w 9"/>
                  <a:gd name="T3" fmla="*/ 7 h 10"/>
                  <a:gd name="T4" fmla="*/ 5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9"/>
                      <a:pt x="5" y="10"/>
                      <a:pt x="8" y="7"/>
                    </a:cubicBezTo>
                    <a:cubicBezTo>
                      <a:pt x="9" y="5"/>
                      <a:pt x="7" y="3"/>
                      <a:pt x="5" y="0"/>
                    </a:cubicBezTo>
                    <a:cubicBezTo>
                      <a:pt x="0" y="2"/>
                      <a:pt x="0" y="6"/>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8" name="Freeform 566">
                <a:extLst>
                  <a:ext uri="{FF2B5EF4-FFF2-40B4-BE49-F238E27FC236}">
                    <a16:creationId xmlns:a16="http://schemas.microsoft.com/office/drawing/2014/main" id="{ADB51FA1-D188-4A2D-9787-EACB17D01056}"/>
                  </a:ext>
                </a:extLst>
              </p:cNvPr>
              <p:cNvSpPr>
                <a:spLocks/>
              </p:cNvSpPr>
              <p:nvPr/>
            </p:nvSpPr>
            <p:spPr bwMode="auto">
              <a:xfrm rot="16200000">
                <a:off x="3610617" y="4155141"/>
                <a:ext cx="60335" cy="55695"/>
              </a:xfrm>
              <a:custGeom>
                <a:avLst/>
                <a:gdLst>
                  <a:gd name="T0" fmla="*/ 6 w 11"/>
                  <a:gd name="T1" fmla="*/ 0 h 10"/>
                  <a:gd name="T2" fmla="*/ 2 w 11"/>
                  <a:gd name="T3" fmla="*/ 7 h 10"/>
                  <a:gd name="T4" fmla="*/ 11 w 11"/>
                  <a:gd name="T5" fmla="*/ 5 h 10"/>
                  <a:gd name="T6" fmla="*/ 6 w 11"/>
                  <a:gd name="T7" fmla="*/ 0 h 10"/>
                </a:gdLst>
                <a:ahLst/>
                <a:cxnLst>
                  <a:cxn ang="0">
                    <a:pos x="T0" y="T1"/>
                  </a:cxn>
                  <a:cxn ang="0">
                    <a:pos x="T2" y="T3"/>
                  </a:cxn>
                  <a:cxn ang="0">
                    <a:pos x="T4" y="T5"/>
                  </a:cxn>
                  <a:cxn ang="0">
                    <a:pos x="T6" y="T7"/>
                  </a:cxn>
                </a:cxnLst>
                <a:rect l="0" t="0" r="r" b="b"/>
                <a:pathLst>
                  <a:path w="11" h="10">
                    <a:moveTo>
                      <a:pt x="6" y="0"/>
                    </a:moveTo>
                    <a:cubicBezTo>
                      <a:pt x="1" y="1"/>
                      <a:pt x="0" y="4"/>
                      <a:pt x="2" y="7"/>
                    </a:cubicBezTo>
                    <a:cubicBezTo>
                      <a:pt x="5" y="10"/>
                      <a:pt x="9" y="8"/>
                      <a:pt x="11" y="5"/>
                    </a:cubicBezTo>
                    <a:cubicBezTo>
                      <a:pt x="10" y="1"/>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9" name="Freeform 567">
                <a:extLst>
                  <a:ext uri="{FF2B5EF4-FFF2-40B4-BE49-F238E27FC236}">
                    <a16:creationId xmlns:a16="http://schemas.microsoft.com/office/drawing/2014/main" id="{F934752F-7DF2-4A8C-BC35-16B563BDDB42}"/>
                  </a:ext>
                </a:extLst>
              </p:cNvPr>
              <p:cNvSpPr>
                <a:spLocks/>
              </p:cNvSpPr>
              <p:nvPr/>
            </p:nvSpPr>
            <p:spPr bwMode="auto">
              <a:xfrm rot="16200000">
                <a:off x="3295014" y="4438250"/>
                <a:ext cx="76579" cy="109069"/>
              </a:xfrm>
              <a:custGeom>
                <a:avLst/>
                <a:gdLst>
                  <a:gd name="T0" fmla="*/ 0 w 14"/>
                  <a:gd name="T1" fmla="*/ 10 h 20"/>
                  <a:gd name="T2" fmla="*/ 5 w 14"/>
                  <a:gd name="T3" fmla="*/ 20 h 20"/>
                  <a:gd name="T4" fmla="*/ 0 w 14"/>
                  <a:gd name="T5" fmla="*/ 10 h 20"/>
                </a:gdLst>
                <a:ahLst/>
                <a:cxnLst>
                  <a:cxn ang="0">
                    <a:pos x="T0" y="T1"/>
                  </a:cxn>
                  <a:cxn ang="0">
                    <a:pos x="T2" y="T3"/>
                  </a:cxn>
                  <a:cxn ang="0">
                    <a:pos x="T4" y="T5"/>
                  </a:cxn>
                </a:cxnLst>
                <a:rect l="0" t="0" r="r" b="b"/>
                <a:pathLst>
                  <a:path w="14" h="20">
                    <a:moveTo>
                      <a:pt x="0" y="10"/>
                    </a:moveTo>
                    <a:cubicBezTo>
                      <a:pt x="1" y="14"/>
                      <a:pt x="1" y="16"/>
                      <a:pt x="5" y="20"/>
                    </a:cubicBezTo>
                    <a:cubicBezTo>
                      <a:pt x="14" y="20"/>
                      <a:pt x="11" y="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0" name="Freeform 568">
                <a:extLst>
                  <a:ext uri="{FF2B5EF4-FFF2-40B4-BE49-F238E27FC236}">
                    <a16:creationId xmlns:a16="http://schemas.microsoft.com/office/drawing/2014/main" id="{66A3F3B5-F485-4C2B-9D31-2BC2C35D55AC}"/>
                  </a:ext>
                </a:extLst>
              </p:cNvPr>
              <p:cNvSpPr>
                <a:spLocks/>
              </p:cNvSpPr>
              <p:nvPr/>
            </p:nvSpPr>
            <p:spPr bwMode="auto">
              <a:xfrm rot="16200000">
                <a:off x="3464418" y="4445212"/>
                <a:ext cx="67297" cy="53374"/>
              </a:xfrm>
              <a:custGeom>
                <a:avLst/>
                <a:gdLst>
                  <a:gd name="T0" fmla="*/ 7 w 12"/>
                  <a:gd name="T1" fmla="*/ 0 h 10"/>
                  <a:gd name="T2" fmla="*/ 6 w 12"/>
                  <a:gd name="T3" fmla="*/ 10 h 10"/>
                  <a:gd name="T4" fmla="*/ 7 w 12"/>
                  <a:gd name="T5" fmla="*/ 0 h 10"/>
                </a:gdLst>
                <a:ahLst/>
                <a:cxnLst>
                  <a:cxn ang="0">
                    <a:pos x="T0" y="T1"/>
                  </a:cxn>
                  <a:cxn ang="0">
                    <a:pos x="T2" y="T3"/>
                  </a:cxn>
                  <a:cxn ang="0">
                    <a:pos x="T4" y="T5"/>
                  </a:cxn>
                </a:cxnLst>
                <a:rect l="0" t="0" r="r" b="b"/>
                <a:pathLst>
                  <a:path w="12" h="10">
                    <a:moveTo>
                      <a:pt x="7" y="0"/>
                    </a:moveTo>
                    <a:cubicBezTo>
                      <a:pt x="0" y="3"/>
                      <a:pt x="1" y="8"/>
                      <a:pt x="6" y="10"/>
                    </a:cubicBezTo>
                    <a:cubicBezTo>
                      <a:pt x="12"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1" name="Freeform 570">
                <a:extLst>
                  <a:ext uri="{FF2B5EF4-FFF2-40B4-BE49-F238E27FC236}">
                    <a16:creationId xmlns:a16="http://schemas.microsoft.com/office/drawing/2014/main" id="{0D4DBD81-5805-4885-9ACA-4E508BF57EBD}"/>
                  </a:ext>
                </a:extLst>
              </p:cNvPr>
              <p:cNvSpPr>
                <a:spLocks/>
              </p:cNvSpPr>
              <p:nvPr/>
            </p:nvSpPr>
            <p:spPr bwMode="auto">
              <a:xfrm rot="16200000">
                <a:off x="3261366" y="4713237"/>
                <a:ext cx="116028" cy="104427"/>
              </a:xfrm>
              <a:custGeom>
                <a:avLst/>
                <a:gdLst>
                  <a:gd name="T0" fmla="*/ 11 w 21"/>
                  <a:gd name="T1" fmla="*/ 0 h 19"/>
                  <a:gd name="T2" fmla="*/ 13 w 21"/>
                  <a:gd name="T3" fmla="*/ 19 h 19"/>
                  <a:gd name="T4" fmla="*/ 11 w 21"/>
                  <a:gd name="T5" fmla="*/ 0 h 19"/>
                </a:gdLst>
                <a:ahLst/>
                <a:cxnLst>
                  <a:cxn ang="0">
                    <a:pos x="T0" y="T1"/>
                  </a:cxn>
                  <a:cxn ang="0">
                    <a:pos x="T2" y="T3"/>
                  </a:cxn>
                  <a:cxn ang="0">
                    <a:pos x="T4" y="T5"/>
                  </a:cxn>
                </a:cxnLst>
                <a:rect l="0" t="0" r="r" b="b"/>
                <a:pathLst>
                  <a:path w="21" h="19">
                    <a:moveTo>
                      <a:pt x="11" y="0"/>
                    </a:moveTo>
                    <a:cubicBezTo>
                      <a:pt x="0" y="5"/>
                      <a:pt x="5" y="16"/>
                      <a:pt x="13" y="19"/>
                    </a:cubicBezTo>
                    <a:cubicBezTo>
                      <a:pt x="20" y="13"/>
                      <a:pt x="21" y="3"/>
                      <a:pt x="1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2" name="Freeform 571">
                <a:extLst>
                  <a:ext uri="{FF2B5EF4-FFF2-40B4-BE49-F238E27FC236}">
                    <a16:creationId xmlns:a16="http://schemas.microsoft.com/office/drawing/2014/main" id="{AA8A7E89-3ACA-4AD7-932D-6D18814AB7FF}"/>
                  </a:ext>
                </a:extLst>
              </p:cNvPr>
              <p:cNvSpPr>
                <a:spLocks/>
              </p:cNvSpPr>
              <p:nvPr/>
            </p:nvSpPr>
            <p:spPr bwMode="auto">
              <a:xfrm rot="16200000">
                <a:off x="3912296" y="5055522"/>
                <a:ext cx="55694" cy="51053"/>
              </a:xfrm>
              <a:custGeom>
                <a:avLst/>
                <a:gdLst>
                  <a:gd name="T0" fmla="*/ 5 w 10"/>
                  <a:gd name="T1" fmla="*/ 0 h 9"/>
                  <a:gd name="T2" fmla="*/ 0 w 10"/>
                  <a:gd name="T3" fmla="*/ 3 h 9"/>
                  <a:gd name="T4" fmla="*/ 9 w 10"/>
                  <a:gd name="T5" fmla="*/ 7 h 9"/>
                  <a:gd name="T6" fmla="*/ 5 w 10"/>
                  <a:gd name="T7" fmla="*/ 0 h 9"/>
                </a:gdLst>
                <a:ahLst/>
                <a:cxnLst>
                  <a:cxn ang="0">
                    <a:pos x="T0" y="T1"/>
                  </a:cxn>
                  <a:cxn ang="0">
                    <a:pos x="T2" y="T3"/>
                  </a:cxn>
                  <a:cxn ang="0">
                    <a:pos x="T4" y="T5"/>
                  </a:cxn>
                  <a:cxn ang="0">
                    <a:pos x="T6" y="T7"/>
                  </a:cxn>
                </a:cxnLst>
                <a:rect l="0" t="0" r="r" b="b"/>
                <a:pathLst>
                  <a:path w="10" h="9">
                    <a:moveTo>
                      <a:pt x="5" y="0"/>
                    </a:moveTo>
                    <a:cubicBezTo>
                      <a:pt x="3" y="1"/>
                      <a:pt x="2" y="2"/>
                      <a:pt x="0" y="3"/>
                    </a:cubicBezTo>
                    <a:cubicBezTo>
                      <a:pt x="3" y="6"/>
                      <a:pt x="5" y="9"/>
                      <a:pt x="9" y="7"/>
                    </a:cubicBezTo>
                    <a:cubicBezTo>
                      <a:pt x="10" y="4"/>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3" name="Freeform 572">
                <a:extLst>
                  <a:ext uri="{FF2B5EF4-FFF2-40B4-BE49-F238E27FC236}">
                    <a16:creationId xmlns:a16="http://schemas.microsoft.com/office/drawing/2014/main" id="{C99F92D3-0BF4-4CEA-8107-E43022DA88F3}"/>
                  </a:ext>
                </a:extLst>
              </p:cNvPr>
              <p:cNvSpPr>
                <a:spLocks/>
              </p:cNvSpPr>
              <p:nvPr/>
            </p:nvSpPr>
            <p:spPr bwMode="auto">
              <a:xfrm rot="16200000">
                <a:off x="3431930" y="4691193"/>
                <a:ext cx="32488" cy="32488"/>
              </a:xfrm>
              <a:custGeom>
                <a:avLst/>
                <a:gdLst>
                  <a:gd name="T0" fmla="*/ 0 w 6"/>
                  <a:gd name="T1" fmla="*/ 3 h 6"/>
                  <a:gd name="T2" fmla="*/ 3 w 6"/>
                  <a:gd name="T3" fmla="*/ 6 h 6"/>
                  <a:gd name="T4" fmla="*/ 4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5"/>
                      <a:pt x="2" y="6"/>
                      <a:pt x="3" y="6"/>
                    </a:cubicBezTo>
                    <a:cubicBezTo>
                      <a:pt x="6" y="5"/>
                      <a:pt x="6" y="3"/>
                      <a:pt x="4" y="0"/>
                    </a:cubicBezTo>
                    <a:cubicBezTo>
                      <a:pt x="3"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4" name="Freeform 573">
                <a:extLst>
                  <a:ext uri="{FF2B5EF4-FFF2-40B4-BE49-F238E27FC236}">
                    <a16:creationId xmlns:a16="http://schemas.microsoft.com/office/drawing/2014/main" id="{D98A0A95-9EB9-4A5C-82FA-04C6C9339AD7}"/>
                  </a:ext>
                </a:extLst>
              </p:cNvPr>
              <p:cNvSpPr>
                <a:spLocks/>
              </p:cNvSpPr>
              <p:nvPr/>
            </p:nvSpPr>
            <p:spPr bwMode="auto">
              <a:xfrm rot="16200000">
                <a:off x="2612756" y="3345262"/>
                <a:ext cx="60335" cy="60336"/>
              </a:xfrm>
              <a:custGeom>
                <a:avLst/>
                <a:gdLst>
                  <a:gd name="T0" fmla="*/ 0 w 11"/>
                  <a:gd name="T1" fmla="*/ 5 h 11"/>
                  <a:gd name="T2" fmla="*/ 5 w 11"/>
                  <a:gd name="T3" fmla="*/ 11 h 11"/>
                  <a:gd name="T4" fmla="*/ 9 w 11"/>
                  <a:gd name="T5" fmla="*/ 2 h 11"/>
                  <a:gd name="T6" fmla="*/ 0 w 11"/>
                  <a:gd name="T7" fmla="*/ 5 h 11"/>
                </a:gdLst>
                <a:ahLst/>
                <a:cxnLst>
                  <a:cxn ang="0">
                    <a:pos x="T0" y="T1"/>
                  </a:cxn>
                  <a:cxn ang="0">
                    <a:pos x="T2" y="T3"/>
                  </a:cxn>
                  <a:cxn ang="0">
                    <a:pos x="T4" y="T5"/>
                  </a:cxn>
                  <a:cxn ang="0">
                    <a:pos x="T6" y="T7"/>
                  </a:cxn>
                </a:cxnLst>
                <a:rect l="0" t="0" r="r" b="b"/>
                <a:pathLst>
                  <a:path w="11" h="11">
                    <a:moveTo>
                      <a:pt x="0" y="5"/>
                    </a:moveTo>
                    <a:cubicBezTo>
                      <a:pt x="1" y="7"/>
                      <a:pt x="3" y="11"/>
                      <a:pt x="5" y="11"/>
                    </a:cubicBezTo>
                    <a:cubicBezTo>
                      <a:pt x="11" y="9"/>
                      <a:pt x="8" y="5"/>
                      <a:pt x="9" y="2"/>
                    </a:cubicBezTo>
                    <a:cubicBezTo>
                      <a:pt x="6" y="0"/>
                      <a:pt x="2" y="1"/>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5" name="Freeform 574">
                <a:extLst>
                  <a:ext uri="{FF2B5EF4-FFF2-40B4-BE49-F238E27FC236}">
                    <a16:creationId xmlns:a16="http://schemas.microsoft.com/office/drawing/2014/main" id="{C8B9A5A3-42A1-4C2E-B461-742211E92A78}"/>
                  </a:ext>
                </a:extLst>
              </p:cNvPr>
              <p:cNvSpPr>
                <a:spLocks/>
              </p:cNvSpPr>
              <p:nvPr/>
            </p:nvSpPr>
            <p:spPr bwMode="auto">
              <a:xfrm rot="16200000">
                <a:off x="3174342" y="3356865"/>
                <a:ext cx="44091" cy="44092"/>
              </a:xfrm>
              <a:custGeom>
                <a:avLst/>
                <a:gdLst>
                  <a:gd name="T0" fmla="*/ 3 w 8"/>
                  <a:gd name="T1" fmla="*/ 0 h 8"/>
                  <a:gd name="T2" fmla="*/ 1 w 8"/>
                  <a:gd name="T3" fmla="*/ 8 h 8"/>
                  <a:gd name="T4" fmla="*/ 7 w 8"/>
                  <a:gd name="T5" fmla="*/ 7 h 8"/>
                  <a:gd name="T6" fmla="*/ 3 w 8"/>
                  <a:gd name="T7" fmla="*/ 0 h 8"/>
                </a:gdLst>
                <a:ahLst/>
                <a:cxnLst>
                  <a:cxn ang="0">
                    <a:pos x="T0" y="T1"/>
                  </a:cxn>
                  <a:cxn ang="0">
                    <a:pos x="T2" y="T3"/>
                  </a:cxn>
                  <a:cxn ang="0">
                    <a:pos x="T4" y="T5"/>
                  </a:cxn>
                  <a:cxn ang="0">
                    <a:pos x="T6" y="T7"/>
                  </a:cxn>
                </a:cxnLst>
                <a:rect l="0" t="0" r="r" b="b"/>
                <a:pathLst>
                  <a:path w="8" h="8">
                    <a:moveTo>
                      <a:pt x="3" y="0"/>
                    </a:moveTo>
                    <a:cubicBezTo>
                      <a:pt x="0" y="2"/>
                      <a:pt x="1" y="5"/>
                      <a:pt x="1" y="8"/>
                    </a:cubicBezTo>
                    <a:cubicBezTo>
                      <a:pt x="3" y="7"/>
                      <a:pt x="5" y="8"/>
                      <a:pt x="7" y="7"/>
                    </a:cubicBezTo>
                    <a:cubicBezTo>
                      <a:pt x="8" y="4"/>
                      <a:pt x="6"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6" name="Freeform 575">
                <a:extLst>
                  <a:ext uri="{FF2B5EF4-FFF2-40B4-BE49-F238E27FC236}">
                    <a16:creationId xmlns:a16="http://schemas.microsoft.com/office/drawing/2014/main" id="{67AEE262-9348-49C1-B928-1D113D896F57}"/>
                  </a:ext>
                </a:extLst>
              </p:cNvPr>
              <p:cNvSpPr>
                <a:spLocks/>
              </p:cNvSpPr>
              <p:nvPr/>
            </p:nvSpPr>
            <p:spPr bwMode="auto">
              <a:xfrm rot="16200000">
                <a:off x="2127749" y="3781528"/>
                <a:ext cx="104426" cy="164763"/>
              </a:xfrm>
              <a:custGeom>
                <a:avLst/>
                <a:gdLst>
                  <a:gd name="T0" fmla="*/ 3 w 19"/>
                  <a:gd name="T1" fmla="*/ 28 h 30"/>
                  <a:gd name="T2" fmla="*/ 9 w 19"/>
                  <a:gd name="T3" fmla="*/ 30 h 30"/>
                  <a:gd name="T4" fmla="*/ 15 w 19"/>
                  <a:gd name="T5" fmla="*/ 0 h 30"/>
                  <a:gd name="T6" fmla="*/ 3 w 19"/>
                  <a:gd name="T7" fmla="*/ 28 h 30"/>
                </a:gdLst>
                <a:ahLst/>
                <a:cxnLst>
                  <a:cxn ang="0">
                    <a:pos x="T0" y="T1"/>
                  </a:cxn>
                  <a:cxn ang="0">
                    <a:pos x="T2" y="T3"/>
                  </a:cxn>
                  <a:cxn ang="0">
                    <a:pos x="T4" y="T5"/>
                  </a:cxn>
                  <a:cxn ang="0">
                    <a:pos x="T6" y="T7"/>
                  </a:cxn>
                </a:cxnLst>
                <a:rect l="0" t="0" r="r" b="b"/>
                <a:pathLst>
                  <a:path w="19" h="30">
                    <a:moveTo>
                      <a:pt x="3" y="28"/>
                    </a:moveTo>
                    <a:cubicBezTo>
                      <a:pt x="6" y="28"/>
                      <a:pt x="7" y="30"/>
                      <a:pt x="9" y="30"/>
                    </a:cubicBezTo>
                    <a:cubicBezTo>
                      <a:pt x="17" y="21"/>
                      <a:pt x="19" y="14"/>
                      <a:pt x="15" y="0"/>
                    </a:cubicBezTo>
                    <a:cubicBezTo>
                      <a:pt x="0" y="0"/>
                      <a:pt x="6" y="19"/>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7" name="Freeform 576">
                <a:extLst>
                  <a:ext uri="{FF2B5EF4-FFF2-40B4-BE49-F238E27FC236}">
                    <a16:creationId xmlns:a16="http://schemas.microsoft.com/office/drawing/2014/main" id="{9D36AF62-A610-496B-8C6D-E019FCD54B2E}"/>
                  </a:ext>
                </a:extLst>
              </p:cNvPr>
              <p:cNvSpPr>
                <a:spLocks/>
              </p:cNvSpPr>
              <p:nvPr/>
            </p:nvSpPr>
            <p:spPr bwMode="auto">
              <a:xfrm rot="16200000">
                <a:off x="3517792" y="3326697"/>
                <a:ext cx="60335" cy="55695"/>
              </a:xfrm>
              <a:custGeom>
                <a:avLst/>
                <a:gdLst>
                  <a:gd name="T0" fmla="*/ 2 w 11"/>
                  <a:gd name="T1" fmla="*/ 9 h 10"/>
                  <a:gd name="T2" fmla="*/ 10 w 11"/>
                  <a:gd name="T3" fmla="*/ 7 h 10"/>
                  <a:gd name="T4" fmla="*/ 8 w 11"/>
                  <a:gd name="T5" fmla="*/ 0 h 10"/>
                  <a:gd name="T6" fmla="*/ 2 w 11"/>
                  <a:gd name="T7" fmla="*/ 9 h 10"/>
                </a:gdLst>
                <a:ahLst/>
                <a:cxnLst>
                  <a:cxn ang="0">
                    <a:pos x="T0" y="T1"/>
                  </a:cxn>
                  <a:cxn ang="0">
                    <a:pos x="T2" y="T3"/>
                  </a:cxn>
                  <a:cxn ang="0">
                    <a:pos x="T4" y="T5"/>
                  </a:cxn>
                  <a:cxn ang="0">
                    <a:pos x="T6" y="T7"/>
                  </a:cxn>
                </a:cxnLst>
                <a:rect l="0" t="0" r="r" b="b"/>
                <a:pathLst>
                  <a:path w="11" h="10">
                    <a:moveTo>
                      <a:pt x="2" y="9"/>
                    </a:moveTo>
                    <a:cubicBezTo>
                      <a:pt x="5" y="8"/>
                      <a:pt x="7" y="10"/>
                      <a:pt x="10" y="7"/>
                    </a:cubicBezTo>
                    <a:cubicBezTo>
                      <a:pt x="9" y="5"/>
                      <a:pt x="11" y="3"/>
                      <a:pt x="8" y="0"/>
                    </a:cubicBezTo>
                    <a:cubicBezTo>
                      <a:pt x="3" y="0"/>
                      <a:pt x="0" y="5"/>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8" name="Freeform 577">
                <a:extLst>
                  <a:ext uri="{FF2B5EF4-FFF2-40B4-BE49-F238E27FC236}">
                    <a16:creationId xmlns:a16="http://schemas.microsoft.com/office/drawing/2014/main" id="{B0EC731E-5753-4483-B036-5EF1F98DFDA6}"/>
                  </a:ext>
                </a:extLst>
              </p:cNvPr>
              <p:cNvSpPr>
                <a:spLocks/>
              </p:cNvSpPr>
              <p:nvPr/>
            </p:nvSpPr>
            <p:spPr bwMode="auto">
              <a:xfrm rot="16200000">
                <a:off x="3231198" y="3562235"/>
                <a:ext cx="88182" cy="127633"/>
              </a:xfrm>
              <a:custGeom>
                <a:avLst/>
                <a:gdLst>
                  <a:gd name="T0" fmla="*/ 10 w 16"/>
                  <a:gd name="T1" fmla="*/ 0 h 23"/>
                  <a:gd name="T2" fmla="*/ 1 w 16"/>
                  <a:gd name="T3" fmla="*/ 21 h 23"/>
                  <a:gd name="T4" fmla="*/ 15 w 16"/>
                  <a:gd name="T5" fmla="*/ 13 h 23"/>
                  <a:gd name="T6" fmla="*/ 10 w 16"/>
                  <a:gd name="T7" fmla="*/ 0 h 23"/>
                </a:gdLst>
                <a:ahLst/>
                <a:cxnLst>
                  <a:cxn ang="0">
                    <a:pos x="T0" y="T1"/>
                  </a:cxn>
                  <a:cxn ang="0">
                    <a:pos x="T2" y="T3"/>
                  </a:cxn>
                  <a:cxn ang="0">
                    <a:pos x="T4" y="T5"/>
                  </a:cxn>
                  <a:cxn ang="0">
                    <a:pos x="T6" y="T7"/>
                  </a:cxn>
                </a:cxnLst>
                <a:rect l="0" t="0" r="r" b="b"/>
                <a:pathLst>
                  <a:path w="16" h="23">
                    <a:moveTo>
                      <a:pt x="10" y="0"/>
                    </a:moveTo>
                    <a:cubicBezTo>
                      <a:pt x="0" y="5"/>
                      <a:pt x="8" y="15"/>
                      <a:pt x="1" y="21"/>
                    </a:cubicBezTo>
                    <a:cubicBezTo>
                      <a:pt x="9" y="23"/>
                      <a:pt x="5" y="14"/>
                      <a:pt x="15" y="13"/>
                    </a:cubicBezTo>
                    <a:cubicBezTo>
                      <a:pt x="16"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9" name="Freeform 578">
                <a:extLst>
                  <a:ext uri="{FF2B5EF4-FFF2-40B4-BE49-F238E27FC236}">
                    <a16:creationId xmlns:a16="http://schemas.microsoft.com/office/drawing/2014/main" id="{7B529595-D577-4846-8A7D-B3E32E033295}"/>
                  </a:ext>
                </a:extLst>
              </p:cNvPr>
              <p:cNvSpPr>
                <a:spLocks/>
              </p:cNvSpPr>
              <p:nvPr/>
            </p:nvSpPr>
            <p:spPr bwMode="auto">
              <a:xfrm rot="16200000">
                <a:off x="2572145" y="4003144"/>
                <a:ext cx="60335" cy="44092"/>
              </a:xfrm>
              <a:custGeom>
                <a:avLst/>
                <a:gdLst>
                  <a:gd name="T0" fmla="*/ 5 w 11"/>
                  <a:gd name="T1" fmla="*/ 0 h 8"/>
                  <a:gd name="T2" fmla="*/ 10 w 11"/>
                  <a:gd name="T3" fmla="*/ 6 h 8"/>
                  <a:gd name="T4" fmla="*/ 5 w 11"/>
                  <a:gd name="T5" fmla="*/ 0 h 8"/>
                </a:gdLst>
                <a:ahLst/>
                <a:cxnLst>
                  <a:cxn ang="0">
                    <a:pos x="T0" y="T1"/>
                  </a:cxn>
                  <a:cxn ang="0">
                    <a:pos x="T2" y="T3"/>
                  </a:cxn>
                  <a:cxn ang="0">
                    <a:pos x="T4" y="T5"/>
                  </a:cxn>
                </a:cxnLst>
                <a:rect l="0" t="0" r="r" b="b"/>
                <a:pathLst>
                  <a:path w="11" h="8">
                    <a:moveTo>
                      <a:pt x="5" y="0"/>
                    </a:moveTo>
                    <a:cubicBezTo>
                      <a:pt x="0" y="4"/>
                      <a:pt x="5" y="8"/>
                      <a:pt x="10" y="6"/>
                    </a:cubicBezTo>
                    <a:cubicBezTo>
                      <a:pt x="11" y="2"/>
                      <a:pt x="7"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0" name="Freeform 579">
                <a:extLst>
                  <a:ext uri="{FF2B5EF4-FFF2-40B4-BE49-F238E27FC236}">
                    <a16:creationId xmlns:a16="http://schemas.microsoft.com/office/drawing/2014/main" id="{C7BCF6C0-0C97-4A92-BE65-F16BD74E5A25}"/>
                  </a:ext>
                </a:extLst>
              </p:cNvPr>
              <p:cNvSpPr>
                <a:spLocks/>
              </p:cNvSpPr>
              <p:nvPr/>
            </p:nvSpPr>
            <p:spPr bwMode="auto">
              <a:xfrm rot="16200000">
                <a:off x="3176663" y="3693348"/>
                <a:ext cx="44091" cy="39450"/>
              </a:xfrm>
              <a:custGeom>
                <a:avLst/>
                <a:gdLst>
                  <a:gd name="T0" fmla="*/ 0 w 8"/>
                  <a:gd name="T1" fmla="*/ 2 h 7"/>
                  <a:gd name="T2" fmla="*/ 8 w 8"/>
                  <a:gd name="T3" fmla="*/ 5 h 7"/>
                  <a:gd name="T4" fmla="*/ 6 w 8"/>
                  <a:gd name="T5" fmla="*/ 0 h 7"/>
                  <a:gd name="T6" fmla="*/ 0 w 8"/>
                  <a:gd name="T7" fmla="*/ 2 h 7"/>
                </a:gdLst>
                <a:ahLst/>
                <a:cxnLst>
                  <a:cxn ang="0">
                    <a:pos x="T0" y="T1"/>
                  </a:cxn>
                  <a:cxn ang="0">
                    <a:pos x="T2" y="T3"/>
                  </a:cxn>
                  <a:cxn ang="0">
                    <a:pos x="T4" y="T5"/>
                  </a:cxn>
                  <a:cxn ang="0">
                    <a:pos x="T6" y="T7"/>
                  </a:cxn>
                </a:cxnLst>
                <a:rect l="0" t="0" r="r" b="b"/>
                <a:pathLst>
                  <a:path w="8" h="7">
                    <a:moveTo>
                      <a:pt x="0" y="2"/>
                    </a:moveTo>
                    <a:cubicBezTo>
                      <a:pt x="2" y="6"/>
                      <a:pt x="5" y="7"/>
                      <a:pt x="8" y="5"/>
                    </a:cubicBezTo>
                    <a:cubicBezTo>
                      <a:pt x="7" y="3"/>
                      <a:pt x="8" y="2"/>
                      <a:pt x="6" y="0"/>
                    </a:cubicBezTo>
                    <a:cubicBezTo>
                      <a:pt x="4" y="0"/>
                      <a:pt x="3"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1" name="Freeform 580">
                <a:extLst>
                  <a:ext uri="{FF2B5EF4-FFF2-40B4-BE49-F238E27FC236}">
                    <a16:creationId xmlns:a16="http://schemas.microsoft.com/office/drawing/2014/main" id="{707F4575-EB3D-4598-958A-206D34F10422}"/>
                  </a:ext>
                </a:extLst>
              </p:cNvPr>
              <p:cNvSpPr>
                <a:spLocks/>
              </p:cNvSpPr>
              <p:nvPr/>
            </p:nvSpPr>
            <p:spPr bwMode="auto">
              <a:xfrm rot="16200000">
                <a:off x="2564023" y="4059997"/>
                <a:ext cx="55694" cy="55695"/>
              </a:xfrm>
              <a:custGeom>
                <a:avLst/>
                <a:gdLst>
                  <a:gd name="T0" fmla="*/ 4 w 10"/>
                  <a:gd name="T1" fmla="*/ 10 h 10"/>
                  <a:gd name="T2" fmla="*/ 10 w 10"/>
                  <a:gd name="T3" fmla="*/ 8 h 10"/>
                  <a:gd name="T4" fmla="*/ 7 w 10"/>
                  <a:gd name="T5" fmla="*/ 0 h 10"/>
                  <a:gd name="T6" fmla="*/ 4 w 10"/>
                  <a:gd name="T7" fmla="*/ 10 h 10"/>
                </a:gdLst>
                <a:ahLst/>
                <a:cxnLst>
                  <a:cxn ang="0">
                    <a:pos x="T0" y="T1"/>
                  </a:cxn>
                  <a:cxn ang="0">
                    <a:pos x="T2" y="T3"/>
                  </a:cxn>
                  <a:cxn ang="0">
                    <a:pos x="T4" y="T5"/>
                  </a:cxn>
                  <a:cxn ang="0">
                    <a:pos x="T6" y="T7"/>
                  </a:cxn>
                </a:cxnLst>
                <a:rect l="0" t="0" r="r" b="b"/>
                <a:pathLst>
                  <a:path w="10" h="10">
                    <a:moveTo>
                      <a:pt x="4" y="10"/>
                    </a:moveTo>
                    <a:cubicBezTo>
                      <a:pt x="6" y="8"/>
                      <a:pt x="7" y="10"/>
                      <a:pt x="10" y="8"/>
                    </a:cubicBezTo>
                    <a:cubicBezTo>
                      <a:pt x="10" y="6"/>
                      <a:pt x="10" y="3"/>
                      <a:pt x="7" y="0"/>
                    </a:cubicBezTo>
                    <a:cubicBezTo>
                      <a:pt x="2" y="2"/>
                      <a:pt x="0" y="6"/>
                      <a:pt x="4"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2" name="Freeform 581">
                <a:extLst>
                  <a:ext uri="{FF2B5EF4-FFF2-40B4-BE49-F238E27FC236}">
                    <a16:creationId xmlns:a16="http://schemas.microsoft.com/office/drawing/2014/main" id="{63A6A92C-FF6B-4856-BC99-55C32988F388}"/>
                  </a:ext>
                </a:extLst>
              </p:cNvPr>
              <p:cNvSpPr>
                <a:spLocks/>
              </p:cNvSpPr>
              <p:nvPr/>
            </p:nvSpPr>
            <p:spPr bwMode="auto">
              <a:xfrm rot="16200000">
                <a:off x="2931839" y="3966015"/>
                <a:ext cx="39450" cy="27847"/>
              </a:xfrm>
              <a:custGeom>
                <a:avLst/>
                <a:gdLst>
                  <a:gd name="T0" fmla="*/ 0 w 7"/>
                  <a:gd name="T1" fmla="*/ 2 h 5"/>
                  <a:gd name="T2" fmla="*/ 7 w 7"/>
                  <a:gd name="T3" fmla="*/ 4 h 5"/>
                  <a:gd name="T4" fmla="*/ 0 w 7"/>
                  <a:gd name="T5" fmla="*/ 2 h 5"/>
                </a:gdLst>
                <a:ahLst/>
                <a:cxnLst>
                  <a:cxn ang="0">
                    <a:pos x="T0" y="T1"/>
                  </a:cxn>
                  <a:cxn ang="0">
                    <a:pos x="T2" y="T3"/>
                  </a:cxn>
                  <a:cxn ang="0">
                    <a:pos x="T4" y="T5"/>
                  </a:cxn>
                </a:cxnLst>
                <a:rect l="0" t="0" r="r" b="b"/>
                <a:pathLst>
                  <a:path w="7" h="5">
                    <a:moveTo>
                      <a:pt x="0" y="2"/>
                    </a:moveTo>
                    <a:cubicBezTo>
                      <a:pt x="2" y="4"/>
                      <a:pt x="4" y="5"/>
                      <a:pt x="7" y="4"/>
                    </a:cubicBezTo>
                    <a:cubicBezTo>
                      <a:pt x="5"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3" name="Freeform 582">
                <a:extLst>
                  <a:ext uri="{FF2B5EF4-FFF2-40B4-BE49-F238E27FC236}">
                    <a16:creationId xmlns:a16="http://schemas.microsoft.com/office/drawing/2014/main" id="{11233EDC-8D7F-4679-82FE-BB02BBF4F654}"/>
                  </a:ext>
                </a:extLst>
              </p:cNvPr>
              <p:cNvSpPr>
                <a:spLocks/>
              </p:cNvSpPr>
              <p:nvPr/>
            </p:nvSpPr>
            <p:spPr bwMode="auto">
              <a:xfrm rot="16200000">
                <a:off x="3325182" y="3749041"/>
                <a:ext cx="76579" cy="95145"/>
              </a:xfrm>
              <a:custGeom>
                <a:avLst/>
                <a:gdLst>
                  <a:gd name="T0" fmla="*/ 14 w 14"/>
                  <a:gd name="T1" fmla="*/ 5 h 17"/>
                  <a:gd name="T2" fmla="*/ 6 w 14"/>
                  <a:gd name="T3" fmla="*/ 3 h 17"/>
                  <a:gd name="T4" fmla="*/ 5 w 14"/>
                  <a:gd name="T5" fmla="*/ 17 h 17"/>
                  <a:gd name="T6" fmla="*/ 11 w 14"/>
                  <a:gd name="T7" fmla="*/ 15 h 17"/>
                  <a:gd name="T8" fmla="*/ 14 w 14"/>
                  <a:gd name="T9" fmla="*/ 5 h 17"/>
                </a:gdLst>
                <a:ahLst/>
                <a:cxnLst>
                  <a:cxn ang="0">
                    <a:pos x="T0" y="T1"/>
                  </a:cxn>
                  <a:cxn ang="0">
                    <a:pos x="T2" y="T3"/>
                  </a:cxn>
                  <a:cxn ang="0">
                    <a:pos x="T4" y="T5"/>
                  </a:cxn>
                  <a:cxn ang="0">
                    <a:pos x="T6" y="T7"/>
                  </a:cxn>
                  <a:cxn ang="0">
                    <a:pos x="T8" y="T9"/>
                  </a:cxn>
                </a:cxnLst>
                <a:rect l="0" t="0" r="r" b="b"/>
                <a:pathLst>
                  <a:path w="14" h="17">
                    <a:moveTo>
                      <a:pt x="14" y="5"/>
                    </a:moveTo>
                    <a:cubicBezTo>
                      <a:pt x="12" y="0"/>
                      <a:pt x="9" y="0"/>
                      <a:pt x="6" y="3"/>
                    </a:cubicBezTo>
                    <a:cubicBezTo>
                      <a:pt x="9" y="10"/>
                      <a:pt x="0" y="9"/>
                      <a:pt x="5" y="17"/>
                    </a:cubicBezTo>
                    <a:cubicBezTo>
                      <a:pt x="7" y="17"/>
                      <a:pt x="9" y="17"/>
                      <a:pt x="11" y="15"/>
                    </a:cubicBezTo>
                    <a:cubicBezTo>
                      <a:pt x="11" y="11"/>
                      <a:pt x="6" y="7"/>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4" name="Freeform 583">
                <a:extLst>
                  <a:ext uri="{FF2B5EF4-FFF2-40B4-BE49-F238E27FC236}">
                    <a16:creationId xmlns:a16="http://schemas.microsoft.com/office/drawing/2014/main" id="{BAA1D5F1-73D4-4C2F-A7F8-856293E45BBD}"/>
                  </a:ext>
                </a:extLst>
              </p:cNvPr>
              <p:cNvSpPr>
                <a:spLocks/>
              </p:cNvSpPr>
              <p:nvPr/>
            </p:nvSpPr>
            <p:spPr bwMode="auto">
              <a:xfrm rot="16200000">
                <a:off x="2891228" y="4025189"/>
                <a:ext cx="44091" cy="48733"/>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5" name="Freeform 584">
                <a:extLst>
                  <a:ext uri="{FF2B5EF4-FFF2-40B4-BE49-F238E27FC236}">
                    <a16:creationId xmlns:a16="http://schemas.microsoft.com/office/drawing/2014/main" id="{8B85EFCF-C8B8-4C51-965D-0171DDE801B1}"/>
                  </a:ext>
                </a:extLst>
              </p:cNvPr>
              <p:cNvSpPr>
                <a:spLocks/>
              </p:cNvSpPr>
              <p:nvPr/>
            </p:nvSpPr>
            <p:spPr bwMode="auto">
              <a:xfrm rot="16200000">
                <a:off x="3118648" y="3918443"/>
                <a:ext cx="39450" cy="25527"/>
              </a:xfrm>
              <a:custGeom>
                <a:avLst/>
                <a:gdLst>
                  <a:gd name="T0" fmla="*/ 6 w 7"/>
                  <a:gd name="T1" fmla="*/ 0 h 5"/>
                  <a:gd name="T2" fmla="*/ 0 w 7"/>
                  <a:gd name="T3" fmla="*/ 2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2" y="0"/>
                      <a:pt x="0" y="2"/>
                    </a:cubicBezTo>
                    <a:cubicBezTo>
                      <a:pt x="1" y="5"/>
                      <a:pt x="4" y="5"/>
                      <a:pt x="6" y="4"/>
                    </a:cubicBezTo>
                    <a:cubicBezTo>
                      <a:pt x="6" y="2"/>
                      <a:pt x="7"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6" name="Freeform 585">
                <a:extLst>
                  <a:ext uri="{FF2B5EF4-FFF2-40B4-BE49-F238E27FC236}">
                    <a16:creationId xmlns:a16="http://schemas.microsoft.com/office/drawing/2014/main" id="{41B32C67-6818-4874-BBB5-899C64B3D664}"/>
                  </a:ext>
                </a:extLst>
              </p:cNvPr>
              <p:cNvSpPr>
                <a:spLocks/>
              </p:cNvSpPr>
              <p:nvPr/>
            </p:nvSpPr>
            <p:spPr bwMode="auto">
              <a:xfrm rot="16200000">
                <a:off x="3303136" y="3826780"/>
                <a:ext cx="48732" cy="55695"/>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2" y="9"/>
                      <a:pt x="5" y="10"/>
                      <a:pt x="9" y="7"/>
                    </a:cubicBezTo>
                    <a:cubicBezTo>
                      <a:pt x="7" y="3"/>
                      <a:pt x="4"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7" name="Freeform 586">
                <a:extLst>
                  <a:ext uri="{FF2B5EF4-FFF2-40B4-BE49-F238E27FC236}">
                    <a16:creationId xmlns:a16="http://schemas.microsoft.com/office/drawing/2014/main" id="{B1E54A5E-E438-4341-8969-7907266929A1}"/>
                  </a:ext>
                </a:extLst>
              </p:cNvPr>
              <p:cNvSpPr>
                <a:spLocks/>
              </p:cNvSpPr>
              <p:nvPr/>
            </p:nvSpPr>
            <p:spPr bwMode="auto">
              <a:xfrm rot="16200000">
                <a:off x="3230037" y="3909160"/>
                <a:ext cx="39450" cy="44092"/>
              </a:xfrm>
              <a:custGeom>
                <a:avLst/>
                <a:gdLst>
                  <a:gd name="T0" fmla="*/ 0 w 7"/>
                  <a:gd name="T1" fmla="*/ 4 h 8"/>
                  <a:gd name="T2" fmla="*/ 6 w 7"/>
                  <a:gd name="T3" fmla="*/ 3 h 8"/>
                  <a:gd name="T4" fmla="*/ 0 w 7"/>
                  <a:gd name="T5" fmla="*/ 4 h 8"/>
                </a:gdLst>
                <a:ahLst/>
                <a:cxnLst>
                  <a:cxn ang="0">
                    <a:pos x="T0" y="T1"/>
                  </a:cxn>
                  <a:cxn ang="0">
                    <a:pos x="T2" y="T3"/>
                  </a:cxn>
                  <a:cxn ang="0">
                    <a:pos x="T4" y="T5"/>
                  </a:cxn>
                </a:cxnLst>
                <a:rect l="0" t="0" r="r" b="b"/>
                <a:pathLst>
                  <a:path w="7" h="8">
                    <a:moveTo>
                      <a:pt x="0" y="4"/>
                    </a:moveTo>
                    <a:cubicBezTo>
                      <a:pt x="0" y="8"/>
                      <a:pt x="7" y="6"/>
                      <a:pt x="6" y="3"/>
                    </a:cubicBezTo>
                    <a:cubicBezTo>
                      <a:pt x="4" y="3"/>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8" name="Freeform 587">
                <a:extLst>
                  <a:ext uri="{FF2B5EF4-FFF2-40B4-BE49-F238E27FC236}">
                    <a16:creationId xmlns:a16="http://schemas.microsoft.com/office/drawing/2014/main" id="{C42D1AEA-B483-4345-A68E-9BA4E1C39000}"/>
                  </a:ext>
                </a:extLst>
              </p:cNvPr>
              <p:cNvSpPr>
                <a:spLocks/>
              </p:cNvSpPr>
              <p:nvPr/>
            </p:nvSpPr>
            <p:spPr bwMode="auto">
              <a:xfrm rot="16200000">
                <a:off x="2598832" y="4375595"/>
                <a:ext cx="51053" cy="55695"/>
              </a:xfrm>
              <a:custGeom>
                <a:avLst/>
                <a:gdLst>
                  <a:gd name="T0" fmla="*/ 0 w 9"/>
                  <a:gd name="T1" fmla="*/ 3 h 10"/>
                  <a:gd name="T2" fmla="*/ 9 w 9"/>
                  <a:gd name="T3" fmla="*/ 6 h 10"/>
                  <a:gd name="T4" fmla="*/ 7 w 9"/>
                  <a:gd name="T5" fmla="*/ 1 h 10"/>
                  <a:gd name="T6" fmla="*/ 0 w 9"/>
                  <a:gd name="T7" fmla="*/ 3 h 10"/>
                </a:gdLst>
                <a:ahLst/>
                <a:cxnLst>
                  <a:cxn ang="0">
                    <a:pos x="T0" y="T1"/>
                  </a:cxn>
                  <a:cxn ang="0">
                    <a:pos x="T2" y="T3"/>
                  </a:cxn>
                  <a:cxn ang="0">
                    <a:pos x="T4" y="T5"/>
                  </a:cxn>
                  <a:cxn ang="0">
                    <a:pos x="T6" y="T7"/>
                  </a:cxn>
                </a:cxnLst>
                <a:rect l="0" t="0" r="r" b="b"/>
                <a:pathLst>
                  <a:path w="9" h="10">
                    <a:moveTo>
                      <a:pt x="0" y="3"/>
                    </a:moveTo>
                    <a:cubicBezTo>
                      <a:pt x="0" y="7"/>
                      <a:pt x="4" y="10"/>
                      <a:pt x="9" y="6"/>
                    </a:cubicBezTo>
                    <a:cubicBezTo>
                      <a:pt x="8" y="4"/>
                      <a:pt x="7" y="2"/>
                      <a:pt x="7" y="1"/>
                    </a:cubicBezTo>
                    <a:cubicBezTo>
                      <a:pt x="5" y="0"/>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9" name="Freeform 588">
                <a:extLst>
                  <a:ext uri="{FF2B5EF4-FFF2-40B4-BE49-F238E27FC236}">
                    <a16:creationId xmlns:a16="http://schemas.microsoft.com/office/drawing/2014/main" id="{11C142A1-5BE1-45D8-82CA-62416E867120}"/>
                  </a:ext>
                </a:extLst>
              </p:cNvPr>
              <p:cNvSpPr>
                <a:spLocks/>
              </p:cNvSpPr>
              <p:nvPr/>
            </p:nvSpPr>
            <p:spPr bwMode="auto">
              <a:xfrm rot="16200000">
                <a:off x="3399441" y="3955572"/>
                <a:ext cx="48732" cy="39450"/>
              </a:xfrm>
              <a:custGeom>
                <a:avLst/>
                <a:gdLst>
                  <a:gd name="T0" fmla="*/ 4 w 9"/>
                  <a:gd name="T1" fmla="*/ 0 h 7"/>
                  <a:gd name="T2" fmla="*/ 2 w 9"/>
                  <a:gd name="T3" fmla="*/ 7 h 7"/>
                  <a:gd name="T4" fmla="*/ 8 w 9"/>
                  <a:gd name="T5" fmla="*/ 2 h 7"/>
                  <a:gd name="T6" fmla="*/ 4 w 9"/>
                  <a:gd name="T7" fmla="*/ 0 h 7"/>
                </a:gdLst>
                <a:ahLst/>
                <a:cxnLst>
                  <a:cxn ang="0">
                    <a:pos x="T0" y="T1"/>
                  </a:cxn>
                  <a:cxn ang="0">
                    <a:pos x="T2" y="T3"/>
                  </a:cxn>
                  <a:cxn ang="0">
                    <a:pos x="T4" y="T5"/>
                  </a:cxn>
                  <a:cxn ang="0">
                    <a:pos x="T6" y="T7"/>
                  </a:cxn>
                </a:cxnLst>
                <a:rect l="0" t="0" r="r" b="b"/>
                <a:pathLst>
                  <a:path w="9" h="7">
                    <a:moveTo>
                      <a:pt x="4" y="0"/>
                    </a:moveTo>
                    <a:cubicBezTo>
                      <a:pt x="2" y="2"/>
                      <a:pt x="0" y="3"/>
                      <a:pt x="2" y="7"/>
                    </a:cubicBezTo>
                    <a:cubicBezTo>
                      <a:pt x="5" y="4"/>
                      <a:pt x="9" y="6"/>
                      <a:pt x="8" y="2"/>
                    </a:cubicBezTo>
                    <a:cubicBezTo>
                      <a:pt x="6" y="2"/>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0" name="Freeform 589">
                <a:extLst>
                  <a:ext uri="{FF2B5EF4-FFF2-40B4-BE49-F238E27FC236}">
                    <a16:creationId xmlns:a16="http://schemas.microsoft.com/office/drawing/2014/main" id="{46CC3BFC-26D4-421B-9655-72696923D10D}"/>
                  </a:ext>
                </a:extLst>
              </p:cNvPr>
              <p:cNvSpPr>
                <a:spLocks/>
              </p:cNvSpPr>
              <p:nvPr/>
            </p:nvSpPr>
            <p:spPr bwMode="auto">
              <a:xfrm rot="16200000">
                <a:off x="3073396" y="4193430"/>
                <a:ext cx="48732" cy="55695"/>
              </a:xfrm>
              <a:custGeom>
                <a:avLst/>
                <a:gdLst>
                  <a:gd name="T0" fmla="*/ 3 w 9"/>
                  <a:gd name="T1" fmla="*/ 10 h 10"/>
                  <a:gd name="T2" fmla="*/ 9 w 9"/>
                  <a:gd name="T3" fmla="*/ 7 h 10"/>
                  <a:gd name="T4" fmla="*/ 6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8"/>
                      <a:pt x="6" y="9"/>
                      <a:pt x="9" y="7"/>
                    </a:cubicBezTo>
                    <a:cubicBezTo>
                      <a:pt x="9" y="5"/>
                      <a:pt x="8" y="2"/>
                      <a:pt x="6" y="0"/>
                    </a:cubicBezTo>
                    <a:cubicBezTo>
                      <a:pt x="0"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1" name="Freeform 590">
                <a:extLst>
                  <a:ext uri="{FF2B5EF4-FFF2-40B4-BE49-F238E27FC236}">
                    <a16:creationId xmlns:a16="http://schemas.microsoft.com/office/drawing/2014/main" id="{C9580920-8FED-4CC4-9F68-04A92886A89C}"/>
                  </a:ext>
                </a:extLst>
              </p:cNvPr>
              <p:cNvSpPr>
                <a:spLocks/>
              </p:cNvSpPr>
              <p:nvPr/>
            </p:nvSpPr>
            <p:spPr bwMode="auto">
              <a:xfrm rot="16200000">
                <a:off x="2984053" y="4331504"/>
                <a:ext cx="64976" cy="60336"/>
              </a:xfrm>
              <a:custGeom>
                <a:avLst/>
                <a:gdLst>
                  <a:gd name="T0" fmla="*/ 6 w 12"/>
                  <a:gd name="T1" fmla="*/ 0 h 11"/>
                  <a:gd name="T2" fmla="*/ 2 w 12"/>
                  <a:gd name="T3" fmla="*/ 8 h 11"/>
                  <a:gd name="T4" fmla="*/ 12 w 12"/>
                  <a:gd name="T5" fmla="*/ 5 h 11"/>
                  <a:gd name="T6" fmla="*/ 6 w 12"/>
                  <a:gd name="T7" fmla="*/ 0 h 11"/>
                </a:gdLst>
                <a:ahLst/>
                <a:cxnLst>
                  <a:cxn ang="0">
                    <a:pos x="T0" y="T1"/>
                  </a:cxn>
                  <a:cxn ang="0">
                    <a:pos x="T2" y="T3"/>
                  </a:cxn>
                  <a:cxn ang="0">
                    <a:pos x="T4" y="T5"/>
                  </a:cxn>
                  <a:cxn ang="0">
                    <a:pos x="T6" y="T7"/>
                  </a:cxn>
                </a:cxnLst>
                <a:rect l="0" t="0" r="r" b="b"/>
                <a:pathLst>
                  <a:path w="12" h="11">
                    <a:moveTo>
                      <a:pt x="6" y="0"/>
                    </a:moveTo>
                    <a:cubicBezTo>
                      <a:pt x="2" y="2"/>
                      <a:pt x="0" y="4"/>
                      <a:pt x="2" y="8"/>
                    </a:cubicBezTo>
                    <a:cubicBezTo>
                      <a:pt x="5" y="11"/>
                      <a:pt x="10" y="8"/>
                      <a:pt x="12" y="5"/>
                    </a:cubicBezTo>
                    <a:cubicBezTo>
                      <a:pt x="10" y="1"/>
                      <a:pt x="8"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2" name="Freeform 591">
                <a:extLst>
                  <a:ext uri="{FF2B5EF4-FFF2-40B4-BE49-F238E27FC236}">
                    <a16:creationId xmlns:a16="http://schemas.microsoft.com/office/drawing/2014/main" id="{28164BC5-AB28-4589-B975-92BD4E83DCEF}"/>
                  </a:ext>
                </a:extLst>
              </p:cNvPr>
              <p:cNvSpPr>
                <a:spLocks/>
              </p:cNvSpPr>
              <p:nvPr/>
            </p:nvSpPr>
            <p:spPr bwMode="auto">
              <a:xfrm rot="16200000">
                <a:off x="2673092" y="4619254"/>
                <a:ext cx="71938" cy="104427"/>
              </a:xfrm>
              <a:custGeom>
                <a:avLst/>
                <a:gdLst>
                  <a:gd name="T0" fmla="*/ 0 w 13"/>
                  <a:gd name="T1" fmla="*/ 9 h 19"/>
                  <a:gd name="T2" fmla="*/ 4 w 13"/>
                  <a:gd name="T3" fmla="*/ 19 h 19"/>
                  <a:gd name="T4" fmla="*/ 0 w 13"/>
                  <a:gd name="T5" fmla="*/ 9 h 19"/>
                </a:gdLst>
                <a:ahLst/>
                <a:cxnLst>
                  <a:cxn ang="0">
                    <a:pos x="T0" y="T1"/>
                  </a:cxn>
                  <a:cxn ang="0">
                    <a:pos x="T2" y="T3"/>
                  </a:cxn>
                  <a:cxn ang="0">
                    <a:pos x="T4" y="T5"/>
                  </a:cxn>
                </a:cxnLst>
                <a:rect l="0" t="0" r="r" b="b"/>
                <a:pathLst>
                  <a:path w="13" h="19">
                    <a:moveTo>
                      <a:pt x="0" y="9"/>
                    </a:moveTo>
                    <a:cubicBezTo>
                      <a:pt x="0" y="14"/>
                      <a:pt x="0" y="16"/>
                      <a:pt x="4" y="19"/>
                    </a:cubicBezTo>
                    <a:cubicBezTo>
                      <a:pt x="13" y="19"/>
                      <a:pt x="1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3" name="Freeform 592">
                <a:extLst>
                  <a:ext uri="{FF2B5EF4-FFF2-40B4-BE49-F238E27FC236}">
                    <a16:creationId xmlns:a16="http://schemas.microsoft.com/office/drawing/2014/main" id="{F1E47812-B3F3-444A-912E-369F21814955}"/>
                  </a:ext>
                </a:extLst>
              </p:cNvPr>
              <p:cNvSpPr>
                <a:spLocks/>
              </p:cNvSpPr>
              <p:nvPr/>
            </p:nvSpPr>
            <p:spPr bwMode="auto">
              <a:xfrm rot="16200000">
                <a:off x="2842496" y="4616934"/>
                <a:ext cx="64976" cy="60336"/>
              </a:xfrm>
              <a:custGeom>
                <a:avLst/>
                <a:gdLst>
                  <a:gd name="T0" fmla="*/ 7 w 12"/>
                  <a:gd name="T1" fmla="*/ 0 h 11"/>
                  <a:gd name="T2" fmla="*/ 6 w 12"/>
                  <a:gd name="T3" fmla="*/ 11 h 11"/>
                  <a:gd name="T4" fmla="*/ 7 w 12"/>
                  <a:gd name="T5" fmla="*/ 0 h 11"/>
                </a:gdLst>
                <a:ahLst/>
                <a:cxnLst>
                  <a:cxn ang="0">
                    <a:pos x="T0" y="T1"/>
                  </a:cxn>
                  <a:cxn ang="0">
                    <a:pos x="T2" y="T3"/>
                  </a:cxn>
                  <a:cxn ang="0">
                    <a:pos x="T4" y="T5"/>
                  </a:cxn>
                </a:cxnLst>
                <a:rect l="0" t="0" r="r" b="b"/>
                <a:pathLst>
                  <a:path w="12" h="11">
                    <a:moveTo>
                      <a:pt x="7" y="0"/>
                    </a:moveTo>
                    <a:cubicBezTo>
                      <a:pt x="0" y="4"/>
                      <a:pt x="1" y="8"/>
                      <a:pt x="6" y="11"/>
                    </a:cubicBezTo>
                    <a:cubicBezTo>
                      <a:pt x="11"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4" name="Freeform 593">
                <a:extLst>
                  <a:ext uri="{FF2B5EF4-FFF2-40B4-BE49-F238E27FC236}">
                    <a16:creationId xmlns:a16="http://schemas.microsoft.com/office/drawing/2014/main" id="{351FA504-5668-484F-B3D8-8A7DD69A7BF1}"/>
                  </a:ext>
                </a:extLst>
              </p:cNvPr>
              <p:cNvSpPr>
                <a:spLocks/>
              </p:cNvSpPr>
              <p:nvPr/>
            </p:nvSpPr>
            <p:spPr bwMode="auto">
              <a:xfrm rot="16200000">
                <a:off x="3426129" y="4652903"/>
                <a:ext cx="99785" cy="88183"/>
              </a:xfrm>
              <a:custGeom>
                <a:avLst/>
                <a:gdLst>
                  <a:gd name="T0" fmla="*/ 0 w 18"/>
                  <a:gd name="T1" fmla="*/ 13 h 16"/>
                  <a:gd name="T2" fmla="*/ 3 w 18"/>
                  <a:gd name="T3" fmla="*/ 16 h 16"/>
                  <a:gd name="T4" fmla="*/ 0 w 18"/>
                  <a:gd name="T5" fmla="*/ 13 h 16"/>
                </a:gdLst>
                <a:ahLst/>
                <a:cxnLst>
                  <a:cxn ang="0">
                    <a:pos x="T0" y="T1"/>
                  </a:cxn>
                  <a:cxn ang="0">
                    <a:pos x="T2" y="T3"/>
                  </a:cxn>
                  <a:cxn ang="0">
                    <a:pos x="T4" y="T5"/>
                  </a:cxn>
                </a:cxnLst>
                <a:rect l="0" t="0" r="r" b="b"/>
                <a:pathLst>
                  <a:path w="18" h="16">
                    <a:moveTo>
                      <a:pt x="0" y="13"/>
                    </a:moveTo>
                    <a:cubicBezTo>
                      <a:pt x="1" y="13"/>
                      <a:pt x="2" y="14"/>
                      <a:pt x="3" y="16"/>
                    </a:cubicBezTo>
                    <a:cubicBezTo>
                      <a:pt x="18" y="14"/>
                      <a:pt x="0" y="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5" name="Freeform 594">
                <a:extLst>
                  <a:ext uri="{FF2B5EF4-FFF2-40B4-BE49-F238E27FC236}">
                    <a16:creationId xmlns:a16="http://schemas.microsoft.com/office/drawing/2014/main" id="{1FA0638F-0DE9-461F-BC16-2B90E255DE7E}"/>
                  </a:ext>
                </a:extLst>
              </p:cNvPr>
              <p:cNvSpPr>
                <a:spLocks/>
              </p:cNvSpPr>
              <p:nvPr/>
            </p:nvSpPr>
            <p:spPr bwMode="auto">
              <a:xfrm rot="16200000">
                <a:off x="3615258" y="3398634"/>
                <a:ext cx="136914" cy="164763"/>
              </a:xfrm>
              <a:custGeom>
                <a:avLst/>
                <a:gdLst>
                  <a:gd name="T0" fmla="*/ 5 w 25"/>
                  <a:gd name="T1" fmla="*/ 12 h 30"/>
                  <a:gd name="T2" fmla="*/ 3 w 25"/>
                  <a:gd name="T3" fmla="*/ 27 h 30"/>
                  <a:gd name="T4" fmla="*/ 6 w 25"/>
                  <a:gd name="T5" fmla="*/ 30 h 30"/>
                  <a:gd name="T6" fmla="*/ 12 w 25"/>
                  <a:gd name="T7" fmla="*/ 21 h 30"/>
                  <a:gd name="T8" fmla="*/ 5 w 25"/>
                  <a:gd name="T9" fmla="*/ 12 h 30"/>
                </a:gdLst>
                <a:ahLst/>
                <a:cxnLst>
                  <a:cxn ang="0">
                    <a:pos x="T0" y="T1"/>
                  </a:cxn>
                  <a:cxn ang="0">
                    <a:pos x="T2" y="T3"/>
                  </a:cxn>
                  <a:cxn ang="0">
                    <a:pos x="T4" y="T5"/>
                  </a:cxn>
                  <a:cxn ang="0">
                    <a:pos x="T6" y="T7"/>
                  </a:cxn>
                  <a:cxn ang="0">
                    <a:pos x="T8" y="T9"/>
                  </a:cxn>
                </a:cxnLst>
                <a:rect l="0" t="0" r="r" b="b"/>
                <a:pathLst>
                  <a:path w="25" h="30">
                    <a:moveTo>
                      <a:pt x="5" y="12"/>
                    </a:moveTo>
                    <a:cubicBezTo>
                      <a:pt x="9" y="18"/>
                      <a:pt x="0" y="21"/>
                      <a:pt x="3" y="27"/>
                    </a:cubicBezTo>
                    <a:cubicBezTo>
                      <a:pt x="4" y="27"/>
                      <a:pt x="5" y="28"/>
                      <a:pt x="6" y="30"/>
                    </a:cubicBezTo>
                    <a:cubicBezTo>
                      <a:pt x="11" y="28"/>
                      <a:pt x="11" y="24"/>
                      <a:pt x="12" y="21"/>
                    </a:cubicBezTo>
                    <a:cubicBezTo>
                      <a:pt x="25" y="19"/>
                      <a:pt x="18" y="0"/>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6" name="Freeform 595">
                <a:extLst>
                  <a:ext uri="{FF2B5EF4-FFF2-40B4-BE49-F238E27FC236}">
                    <a16:creationId xmlns:a16="http://schemas.microsoft.com/office/drawing/2014/main" id="{A3D93155-BBB3-4D8D-AE94-4B792035EDE5}"/>
                  </a:ext>
                </a:extLst>
              </p:cNvPr>
              <p:cNvSpPr>
                <a:spLocks/>
              </p:cNvSpPr>
              <p:nvPr/>
            </p:nvSpPr>
            <p:spPr bwMode="auto">
              <a:xfrm rot="16200000">
                <a:off x="3775380" y="4760810"/>
                <a:ext cx="48732" cy="53374"/>
              </a:xfrm>
              <a:custGeom>
                <a:avLst/>
                <a:gdLst>
                  <a:gd name="T0" fmla="*/ 2 w 9"/>
                  <a:gd name="T1" fmla="*/ 9 h 10"/>
                  <a:gd name="T2" fmla="*/ 9 w 9"/>
                  <a:gd name="T3" fmla="*/ 6 h 10"/>
                  <a:gd name="T4" fmla="*/ 5 w 9"/>
                  <a:gd name="T5" fmla="*/ 0 h 10"/>
                  <a:gd name="T6" fmla="*/ 2 w 9"/>
                  <a:gd name="T7" fmla="*/ 9 h 10"/>
                </a:gdLst>
                <a:ahLst/>
                <a:cxnLst>
                  <a:cxn ang="0">
                    <a:pos x="T0" y="T1"/>
                  </a:cxn>
                  <a:cxn ang="0">
                    <a:pos x="T2" y="T3"/>
                  </a:cxn>
                  <a:cxn ang="0">
                    <a:pos x="T4" y="T5"/>
                  </a:cxn>
                  <a:cxn ang="0">
                    <a:pos x="T6" y="T7"/>
                  </a:cxn>
                </a:cxnLst>
                <a:rect l="0" t="0" r="r" b="b"/>
                <a:pathLst>
                  <a:path w="9" h="10">
                    <a:moveTo>
                      <a:pt x="2" y="9"/>
                    </a:moveTo>
                    <a:cubicBezTo>
                      <a:pt x="4" y="10"/>
                      <a:pt x="6" y="8"/>
                      <a:pt x="9" y="6"/>
                    </a:cubicBezTo>
                    <a:cubicBezTo>
                      <a:pt x="7" y="4"/>
                      <a:pt x="6" y="2"/>
                      <a:pt x="5" y="0"/>
                    </a:cubicBezTo>
                    <a:cubicBezTo>
                      <a:pt x="0" y="2"/>
                      <a:pt x="0" y="6"/>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7" name="Freeform 596">
                <a:extLst>
                  <a:ext uri="{FF2B5EF4-FFF2-40B4-BE49-F238E27FC236}">
                    <a16:creationId xmlns:a16="http://schemas.microsoft.com/office/drawing/2014/main" id="{6CFA4931-B77D-44AC-B895-5A0EAC0BB733}"/>
                  </a:ext>
                </a:extLst>
              </p:cNvPr>
              <p:cNvSpPr>
                <a:spLocks/>
              </p:cNvSpPr>
              <p:nvPr/>
            </p:nvSpPr>
            <p:spPr bwMode="auto">
              <a:xfrm rot="16200000">
                <a:off x="3819471" y="4556599"/>
                <a:ext cx="55694" cy="60336"/>
              </a:xfrm>
              <a:custGeom>
                <a:avLst/>
                <a:gdLst>
                  <a:gd name="T0" fmla="*/ 1 w 10"/>
                  <a:gd name="T1" fmla="*/ 8 h 11"/>
                  <a:gd name="T2" fmla="*/ 9 w 10"/>
                  <a:gd name="T3" fmla="*/ 9 h 11"/>
                  <a:gd name="T4" fmla="*/ 9 w 10"/>
                  <a:gd name="T5" fmla="*/ 0 h 11"/>
                  <a:gd name="T6" fmla="*/ 1 w 10"/>
                  <a:gd name="T7" fmla="*/ 8 h 11"/>
                </a:gdLst>
                <a:ahLst/>
                <a:cxnLst>
                  <a:cxn ang="0">
                    <a:pos x="T0" y="T1"/>
                  </a:cxn>
                  <a:cxn ang="0">
                    <a:pos x="T2" y="T3"/>
                  </a:cxn>
                  <a:cxn ang="0">
                    <a:pos x="T4" y="T5"/>
                  </a:cxn>
                  <a:cxn ang="0">
                    <a:pos x="T6" y="T7"/>
                  </a:cxn>
                </a:cxnLst>
                <a:rect l="0" t="0" r="r" b="b"/>
                <a:pathLst>
                  <a:path w="10" h="11">
                    <a:moveTo>
                      <a:pt x="1" y="8"/>
                    </a:moveTo>
                    <a:cubicBezTo>
                      <a:pt x="4" y="10"/>
                      <a:pt x="6" y="11"/>
                      <a:pt x="9" y="9"/>
                    </a:cubicBezTo>
                    <a:cubicBezTo>
                      <a:pt x="10" y="6"/>
                      <a:pt x="10" y="3"/>
                      <a:pt x="9" y="0"/>
                    </a:cubicBezTo>
                    <a:cubicBezTo>
                      <a:pt x="4" y="2"/>
                      <a:pt x="0" y="3"/>
                      <a:pt x="1"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8" name="Freeform 597">
                <a:extLst>
                  <a:ext uri="{FF2B5EF4-FFF2-40B4-BE49-F238E27FC236}">
                    <a16:creationId xmlns:a16="http://schemas.microsoft.com/office/drawing/2014/main" id="{C948D3FB-FC64-4950-BE1D-B7B328DAD4C3}"/>
                  </a:ext>
                </a:extLst>
              </p:cNvPr>
              <p:cNvSpPr>
                <a:spLocks/>
              </p:cNvSpPr>
              <p:nvPr/>
            </p:nvSpPr>
            <p:spPr bwMode="auto">
              <a:xfrm rot="16200000">
                <a:off x="3857761" y="4738764"/>
                <a:ext cx="44091" cy="37130"/>
              </a:xfrm>
              <a:custGeom>
                <a:avLst/>
                <a:gdLst>
                  <a:gd name="T0" fmla="*/ 7 w 8"/>
                  <a:gd name="T1" fmla="*/ 1 h 7"/>
                  <a:gd name="T2" fmla="*/ 0 w 8"/>
                  <a:gd name="T3" fmla="*/ 4 h 7"/>
                  <a:gd name="T4" fmla="*/ 8 w 8"/>
                  <a:gd name="T5" fmla="*/ 5 h 7"/>
                  <a:gd name="T6" fmla="*/ 7 w 8"/>
                  <a:gd name="T7" fmla="*/ 1 h 7"/>
                </a:gdLst>
                <a:ahLst/>
                <a:cxnLst>
                  <a:cxn ang="0">
                    <a:pos x="T0" y="T1"/>
                  </a:cxn>
                  <a:cxn ang="0">
                    <a:pos x="T2" y="T3"/>
                  </a:cxn>
                  <a:cxn ang="0">
                    <a:pos x="T4" y="T5"/>
                  </a:cxn>
                  <a:cxn ang="0">
                    <a:pos x="T6" y="T7"/>
                  </a:cxn>
                </a:cxnLst>
                <a:rect l="0" t="0" r="r" b="b"/>
                <a:pathLst>
                  <a:path w="8" h="7">
                    <a:moveTo>
                      <a:pt x="7" y="1"/>
                    </a:moveTo>
                    <a:cubicBezTo>
                      <a:pt x="4" y="1"/>
                      <a:pt x="1" y="0"/>
                      <a:pt x="0" y="4"/>
                    </a:cubicBezTo>
                    <a:cubicBezTo>
                      <a:pt x="2" y="7"/>
                      <a:pt x="4" y="7"/>
                      <a:pt x="8" y="5"/>
                    </a:cubicBezTo>
                    <a:cubicBezTo>
                      <a:pt x="7" y="3"/>
                      <a:pt x="8" y="3"/>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9" name="Freeform 598">
                <a:extLst>
                  <a:ext uri="{FF2B5EF4-FFF2-40B4-BE49-F238E27FC236}">
                    <a16:creationId xmlns:a16="http://schemas.microsoft.com/office/drawing/2014/main" id="{22F0FF2B-A32A-4F02-ACA8-D722FE6C3155}"/>
                  </a:ext>
                </a:extLst>
              </p:cNvPr>
              <p:cNvSpPr>
                <a:spLocks/>
              </p:cNvSpPr>
              <p:nvPr/>
            </p:nvSpPr>
            <p:spPr bwMode="auto">
              <a:xfrm rot="16200000">
                <a:off x="3744052" y="4504387"/>
                <a:ext cx="55694" cy="44092"/>
              </a:xfrm>
              <a:custGeom>
                <a:avLst/>
                <a:gdLst>
                  <a:gd name="T0" fmla="*/ 2 w 10"/>
                  <a:gd name="T1" fmla="*/ 6 h 8"/>
                  <a:gd name="T2" fmla="*/ 10 w 10"/>
                  <a:gd name="T3" fmla="*/ 4 h 8"/>
                  <a:gd name="T4" fmla="*/ 2 w 10"/>
                  <a:gd name="T5" fmla="*/ 6 h 8"/>
                </a:gdLst>
                <a:ahLst/>
                <a:cxnLst>
                  <a:cxn ang="0">
                    <a:pos x="T0" y="T1"/>
                  </a:cxn>
                  <a:cxn ang="0">
                    <a:pos x="T2" y="T3"/>
                  </a:cxn>
                  <a:cxn ang="0">
                    <a:pos x="T4" y="T5"/>
                  </a:cxn>
                </a:cxnLst>
                <a:rect l="0" t="0" r="r" b="b"/>
                <a:pathLst>
                  <a:path w="10" h="8">
                    <a:moveTo>
                      <a:pt x="2" y="6"/>
                    </a:moveTo>
                    <a:cubicBezTo>
                      <a:pt x="3" y="8"/>
                      <a:pt x="10" y="8"/>
                      <a:pt x="10" y="4"/>
                    </a:cubicBezTo>
                    <a:cubicBezTo>
                      <a:pt x="8" y="2"/>
                      <a:pt x="0" y="0"/>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0" name="Freeform 599">
                <a:extLst>
                  <a:ext uri="{FF2B5EF4-FFF2-40B4-BE49-F238E27FC236}">
                    <a16:creationId xmlns:a16="http://schemas.microsoft.com/office/drawing/2014/main" id="{38D4AD57-9F31-4CF5-B8A5-5C3D82CE3FDF}"/>
                  </a:ext>
                </a:extLst>
              </p:cNvPr>
              <p:cNvSpPr>
                <a:spLocks/>
              </p:cNvSpPr>
              <p:nvPr/>
            </p:nvSpPr>
            <p:spPr bwMode="auto">
              <a:xfrm rot="16200000">
                <a:off x="3753334" y="4755008"/>
                <a:ext cx="60335" cy="44092"/>
              </a:xfrm>
              <a:custGeom>
                <a:avLst/>
                <a:gdLst>
                  <a:gd name="T0" fmla="*/ 8 w 11"/>
                  <a:gd name="T1" fmla="*/ 6 h 8"/>
                  <a:gd name="T2" fmla="*/ 6 w 11"/>
                  <a:gd name="T3" fmla="*/ 0 h 8"/>
                  <a:gd name="T4" fmla="*/ 8 w 11"/>
                  <a:gd name="T5" fmla="*/ 6 h 8"/>
                </a:gdLst>
                <a:ahLst/>
                <a:cxnLst>
                  <a:cxn ang="0">
                    <a:pos x="T0" y="T1"/>
                  </a:cxn>
                  <a:cxn ang="0">
                    <a:pos x="T2" y="T3"/>
                  </a:cxn>
                  <a:cxn ang="0">
                    <a:pos x="T4" y="T5"/>
                  </a:cxn>
                </a:cxnLst>
                <a:rect l="0" t="0" r="r" b="b"/>
                <a:pathLst>
                  <a:path w="11" h="8">
                    <a:moveTo>
                      <a:pt x="8" y="6"/>
                    </a:moveTo>
                    <a:cubicBezTo>
                      <a:pt x="11" y="5"/>
                      <a:pt x="7" y="2"/>
                      <a:pt x="6" y="0"/>
                    </a:cubicBezTo>
                    <a:cubicBezTo>
                      <a:pt x="0" y="2"/>
                      <a:pt x="5" y="8"/>
                      <a:pt x="8"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1" name="Freeform 600">
                <a:extLst>
                  <a:ext uri="{FF2B5EF4-FFF2-40B4-BE49-F238E27FC236}">
                    <a16:creationId xmlns:a16="http://schemas.microsoft.com/office/drawing/2014/main" id="{1D696EC0-8443-45F6-B58B-419115D00DC5}"/>
                  </a:ext>
                </a:extLst>
              </p:cNvPr>
              <p:cNvSpPr>
                <a:spLocks/>
              </p:cNvSpPr>
              <p:nvPr/>
            </p:nvSpPr>
            <p:spPr bwMode="auto">
              <a:xfrm rot="16200000">
                <a:off x="4070098" y="4384875"/>
                <a:ext cx="197248" cy="285435"/>
              </a:xfrm>
              <a:custGeom>
                <a:avLst/>
                <a:gdLst>
                  <a:gd name="T0" fmla="*/ 26 w 36"/>
                  <a:gd name="T1" fmla="*/ 2 h 52"/>
                  <a:gd name="T2" fmla="*/ 0 w 36"/>
                  <a:gd name="T3" fmla="*/ 24 h 52"/>
                  <a:gd name="T4" fmla="*/ 5 w 36"/>
                  <a:gd name="T5" fmla="*/ 40 h 52"/>
                  <a:gd name="T6" fmla="*/ 35 w 36"/>
                  <a:gd name="T7" fmla="*/ 28 h 52"/>
                  <a:gd name="T8" fmla="*/ 26 w 36"/>
                  <a:gd name="T9" fmla="*/ 2 h 52"/>
                </a:gdLst>
                <a:ahLst/>
                <a:cxnLst>
                  <a:cxn ang="0">
                    <a:pos x="T0" y="T1"/>
                  </a:cxn>
                  <a:cxn ang="0">
                    <a:pos x="T2" y="T3"/>
                  </a:cxn>
                  <a:cxn ang="0">
                    <a:pos x="T4" y="T5"/>
                  </a:cxn>
                  <a:cxn ang="0">
                    <a:pos x="T6" y="T7"/>
                  </a:cxn>
                  <a:cxn ang="0">
                    <a:pos x="T8" y="T9"/>
                  </a:cxn>
                </a:cxnLst>
                <a:rect l="0" t="0" r="r" b="b"/>
                <a:pathLst>
                  <a:path w="36" h="52">
                    <a:moveTo>
                      <a:pt x="26" y="2"/>
                    </a:moveTo>
                    <a:cubicBezTo>
                      <a:pt x="15" y="0"/>
                      <a:pt x="0" y="14"/>
                      <a:pt x="0" y="24"/>
                    </a:cubicBezTo>
                    <a:cubicBezTo>
                      <a:pt x="0" y="29"/>
                      <a:pt x="4" y="37"/>
                      <a:pt x="5" y="40"/>
                    </a:cubicBezTo>
                    <a:cubicBezTo>
                      <a:pt x="13" y="52"/>
                      <a:pt x="27" y="39"/>
                      <a:pt x="35" y="28"/>
                    </a:cubicBezTo>
                    <a:cubicBezTo>
                      <a:pt x="34" y="17"/>
                      <a:pt x="36" y="9"/>
                      <a:pt x="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2" name="Freeform 601">
                <a:extLst>
                  <a:ext uri="{FF2B5EF4-FFF2-40B4-BE49-F238E27FC236}">
                    <a16:creationId xmlns:a16="http://schemas.microsoft.com/office/drawing/2014/main" id="{009CDD80-91B3-48A3-870D-CCEF4B97B82C}"/>
                  </a:ext>
                </a:extLst>
              </p:cNvPr>
              <p:cNvSpPr>
                <a:spLocks/>
              </p:cNvSpPr>
              <p:nvPr/>
            </p:nvSpPr>
            <p:spPr bwMode="auto">
              <a:xfrm rot="16200000">
                <a:off x="3028144" y="4737604"/>
                <a:ext cx="51053" cy="55695"/>
              </a:xfrm>
              <a:custGeom>
                <a:avLst/>
                <a:gdLst>
                  <a:gd name="T0" fmla="*/ 0 w 9"/>
                  <a:gd name="T1" fmla="*/ 5 h 10"/>
                  <a:gd name="T2" fmla="*/ 6 w 9"/>
                  <a:gd name="T3" fmla="*/ 9 h 10"/>
                  <a:gd name="T4" fmla="*/ 7 w 9"/>
                  <a:gd name="T5" fmla="*/ 1 h 10"/>
                  <a:gd name="T6" fmla="*/ 0 w 9"/>
                  <a:gd name="T7" fmla="*/ 5 h 10"/>
                </a:gdLst>
                <a:ahLst/>
                <a:cxnLst>
                  <a:cxn ang="0">
                    <a:pos x="T0" y="T1"/>
                  </a:cxn>
                  <a:cxn ang="0">
                    <a:pos x="T2" y="T3"/>
                  </a:cxn>
                  <a:cxn ang="0">
                    <a:pos x="T4" y="T5"/>
                  </a:cxn>
                  <a:cxn ang="0">
                    <a:pos x="T6" y="T7"/>
                  </a:cxn>
                </a:cxnLst>
                <a:rect l="0" t="0" r="r" b="b"/>
                <a:pathLst>
                  <a:path w="9" h="10">
                    <a:moveTo>
                      <a:pt x="0" y="5"/>
                    </a:moveTo>
                    <a:cubicBezTo>
                      <a:pt x="1" y="9"/>
                      <a:pt x="4" y="10"/>
                      <a:pt x="6" y="9"/>
                    </a:cubicBezTo>
                    <a:cubicBezTo>
                      <a:pt x="7" y="7"/>
                      <a:pt x="9" y="4"/>
                      <a:pt x="7" y="1"/>
                    </a:cubicBezTo>
                    <a:cubicBezTo>
                      <a:pt x="5"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3" name="Freeform 602">
                <a:extLst>
                  <a:ext uri="{FF2B5EF4-FFF2-40B4-BE49-F238E27FC236}">
                    <a16:creationId xmlns:a16="http://schemas.microsoft.com/office/drawing/2014/main" id="{A06EC05B-C7EB-45D1-864D-D1B693B03383}"/>
                  </a:ext>
                </a:extLst>
              </p:cNvPr>
              <p:cNvSpPr>
                <a:spLocks/>
              </p:cNvSpPr>
              <p:nvPr/>
            </p:nvSpPr>
            <p:spPr bwMode="auto">
              <a:xfrm rot="16200000">
                <a:off x="3836877" y="3300010"/>
                <a:ext cx="169402" cy="153160"/>
              </a:xfrm>
              <a:custGeom>
                <a:avLst/>
                <a:gdLst>
                  <a:gd name="T0" fmla="*/ 25 w 31"/>
                  <a:gd name="T1" fmla="*/ 17 h 28"/>
                  <a:gd name="T2" fmla="*/ 19 w 31"/>
                  <a:gd name="T3" fmla="*/ 0 h 28"/>
                  <a:gd name="T4" fmla="*/ 21 w 31"/>
                  <a:gd name="T5" fmla="*/ 22 h 28"/>
                  <a:gd name="T6" fmla="*/ 23 w 31"/>
                  <a:gd name="T7" fmla="*/ 28 h 28"/>
                  <a:gd name="T8" fmla="*/ 31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3"/>
                      <a:pt x="19" y="0"/>
                    </a:cubicBezTo>
                    <a:cubicBezTo>
                      <a:pt x="0" y="3"/>
                      <a:pt x="7" y="25"/>
                      <a:pt x="21" y="22"/>
                    </a:cubicBezTo>
                    <a:cubicBezTo>
                      <a:pt x="19" y="25"/>
                      <a:pt x="21" y="26"/>
                      <a:pt x="23" y="28"/>
                    </a:cubicBezTo>
                    <a:cubicBezTo>
                      <a:pt x="27" y="28"/>
                      <a:pt x="29" y="26"/>
                      <a:pt x="31"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4" name="Freeform 603">
                <a:extLst>
                  <a:ext uri="{FF2B5EF4-FFF2-40B4-BE49-F238E27FC236}">
                    <a16:creationId xmlns:a16="http://schemas.microsoft.com/office/drawing/2014/main" id="{B04FF00B-E4A6-4463-BB34-F60B5B8E5766}"/>
                  </a:ext>
                </a:extLst>
              </p:cNvPr>
              <p:cNvSpPr>
                <a:spLocks/>
              </p:cNvSpPr>
              <p:nvPr/>
            </p:nvSpPr>
            <p:spPr bwMode="auto">
              <a:xfrm rot="16200000">
                <a:off x="3347228" y="4611132"/>
                <a:ext cx="125311" cy="132275"/>
              </a:xfrm>
              <a:custGeom>
                <a:avLst/>
                <a:gdLst>
                  <a:gd name="T0" fmla="*/ 7 w 23"/>
                  <a:gd name="T1" fmla="*/ 2 h 24"/>
                  <a:gd name="T2" fmla="*/ 6 w 23"/>
                  <a:gd name="T3" fmla="*/ 22 h 24"/>
                  <a:gd name="T4" fmla="*/ 21 w 23"/>
                  <a:gd name="T5" fmla="*/ 23 h 24"/>
                  <a:gd name="T6" fmla="*/ 23 w 23"/>
                  <a:gd name="T7" fmla="*/ 4 h 24"/>
                  <a:gd name="T8" fmla="*/ 7 w 23"/>
                  <a:gd name="T9" fmla="*/ 2 h 24"/>
                </a:gdLst>
                <a:ahLst/>
                <a:cxnLst>
                  <a:cxn ang="0">
                    <a:pos x="T0" y="T1"/>
                  </a:cxn>
                  <a:cxn ang="0">
                    <a:pos x="T2" y="T3"/>
                  </a:cxn>
                  <a:cxn ang="0">
                    <a:pos x="T4" y="T5"/>
                  </a:cxn>
                  <a:cxn ang="0">
                    <a:pos x="T6" y="T7"/>
                  </a:cxn>
                  <a:cxn ang="0">
                    <a:pos x="T8" y="T9"/>
                  </a:cxn>
                </a:cxnLst>
                <a:rect l="0" t="0" r="r" b="b"/>
                <a:pathLst>
                  <a:path w="23" h="24">
                    <a:moveTo>
                      <a:pt x="7" y="2"/>
                    </a:moveTo>
                    <a:cubicBezTo>
                      <a:pt x="4" y="7"/>
                      <a:pt x="0" y="12"/>
                      <a:pt x="6" y="22"/>
                    </a:cubicBezTo>
                    <a:cubicBezTo>
                      <a:pt x="11" y="24"/>
                      <a:pt x="17" y="21"/>
                      <a:pt x="21" y="23"/>
                    </a:cubicBezTo>
                    <a:cubicBezTo>
                      <a:pt x="23" y="17"/>
                      <a:pt x="23" y="11"/>
                      <a:pt x="23" y="4"/>
                    </a:cubicBezTo>
                    <a:cubicBezTo>
                      <a:pt x="15" y="9"/>
                      <a:pt x="14" y="0"/>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5" name="Freeform 604">
                <a:extLst>
                  <a:ext uri="{FF2B5EF4-FFF2-40B4-BE49-F238E27FC236}">
                    <a16:creationId xmlns:a16="http://schemas.microsoft.com/office/drawing/2014/main" id="{23194602-1CD8-4B2B-8654-2CA0ED913716}"/>
                  </a:ext>
                </a:extLst>
              </p:cNvPr>
              <p:cNvSpPr>
                <a:spLocks/>
              </p:cNvSpPr>
              <p:nvPr/>
            </p:nvSpPr>
            <p:spPr bwMode="auto">
              <a:xfrm rot="16200000">
                <a:off x="2485123" y="4138896"/>
                <a:ext cx="104426" cy="109069"/>
              </a:xfrm>
              <a:custGeom>
                <a:avLst/>
                <a:gdLst>
                  <a:gd name="T0" fmla="*/ 0 w 19"/>
                  <a:gd name="T1" fmla="*/ 8 h 20"/>
                  <a:gd name="T2" fmla="*/ 8 w 19"/>
                  <a:gd name="T3" fmla="*/ 20 h 20"/>
                  <a:gd name="T4" fmla="*/ 15 w 19"/>
                  <a:gd name="T5" fmla="*/ 3 h 20"/>
                  <a:gd name="T6" fmla="*/ 0 w 19"/>
                  <a:gd name="T7" fmla="*/ 8 h 20"/>
                </a:gdLst>
                <a:ahLst/>
                <a:cxnLst>
                  <a:cxn ang="0">
                    <a:pos x="T0" y="T1"/>
                  </a:cxn>
                  <a:cxn ang="0">
                    <a:pos x="T2" y="T3"/>
                  </a:cxn>
                  <a:cxn ang="0">
                    <a:pos x="T4" y="T5"/>
                  </a:cxn>
                  <a:cxn ang="0">
                    <a:pos x="T6" y="T7"/>
                  </a:cxn>
                </a:cxnLst>
                <a:rect l="0" t="0" r="r" b="b"/>
                <a:pathLst>
                  <a:path w="19" h="20">
                    <a:moveTo>
                      <a:pt x="0" y="8"/>
                    </a:moveTo>
                    <a:cubicBezTo>
                      <a:pt x="1" y="16"/>
                      <a:pt x="6" y="14"/>
                      <a:pt x="8" y="20"/>
                    </a:cubicBezTo>
                    <a:cubicBezTo>
                      <a:pt x="17" y="17"/>
                      <a:pt x="19" y="12"/>
                      <a:pt x="15" y="3"/>
                    </a:cubicBezTo>
                    <a:cubicBezTo>
                      <a:pt x="9" y="0"/>
                      <a:pt x="6" y="5"/>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6" name="Freeform 605">
                <a:extLst>
                  <a:ext uri="{FF2B5EF4-FFF2-40B4-BE49-F238E27FC236}">
                    <a16:creationId xmlns:a16="http://schemas.microsoft.com/office/drawing/2014/main" id="{8B314612-D863-43F0-B392-A3C96F380682}"/>
                  </a:ext>
                </a:extLst>
              </p:cNvPr>
              <p:cNvSpPr>
                <a:spLocks/>
              </p:cNvSpPr>
              <p:nvPr/>
            </p:nvSpPr>
            <p:spPr bwMode="auto">
              <a:xfrm rot="16200000">
                <a:off x="2931841" y="2680417"/>
                <a:ext cx="297033" cy="308641"/>
              </a:xfrm>
              <a:custGeom>
                <a:avLst/>
                <a:gdLst>
                  <a:gd name="T0" fmla="*/ 18 w 54"/>
                  <a:gd name="T1" fmla="*/ 0 h 56"/>
                  <a:gd name="T2" fmla="*/ 19 w 54"/>
                  <a:gd name="T3" fmla="*/ 26 h 56"/>
                  <a:gd name="T4" fmla="*/ 3 w 54"/>
                  <a:gd name="T5" fmla="*/ 29 h 56"/>
                  <a:gd name="T6" fmla="*/ 22 w 54"/>
                  <a:gd name="T7" fmla="*/ 51 h 56"/>
                  <a:gd name="T8" fmla="*/ 25 w 54"/>
                  <a:gd name="T9" fmla="*/ 27 h 56"/>
                  <a:gd name="T10" fmla="*/ 54 w 54"/>
                  <a:gd name="T11" fmla="*/ 28 h 56"/>
                  <a:gd name="T12" fmla="*/ 18 w 5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4" h="56">
                    <a:moveTo>
                      <a:pt x="18" y="0"/>
                    </a:moveTo>
                    <a:cubicBezTo>
                      <a:pt x="12" y="8"/>
                      <a:pt x="18" y="22"/>
                      <a:pt x="19" y="26"/>
                    </a:cubicBezTo>
                    <a:cubicBezTo>
                      <a:pt x="15" y="24"/>
                      <a:pt x="9" y="27"/>
                      <a:pt x="3" y="29"/>
                    </a:cubicBezTo>
                    <a:cubicBezTo>
                      <a:pt x="0" y="43"/>
                      <a:pt x="7" y="56"/>
                      <a:pt x="22" y="51"/>
                    </a:cubicBezTo>
                    <a:cubicBezTo>
                      <a:pt x="28" y="41"/>
                      <a:pt x="20" y="36"/>
                      <a:pt x="25" y="27"/>
                    </a:cubicBezTo>
                    <a:cubicBezTo>
                      <a:pt x="34" y="28"/>
                      <a:pt x="43" y="32"/>
                      <a:pt x="54" y="28"/>
                    </a:cubicBezTo>
                    <a:cubicBezTo>
                      <a:pt x="41" y="10"/>
                      <a:pt x="35" y="4"/>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7" name="Freeform 606">
                <a:extLst>
                  <a:ext uri="{FF2B5EF4-FFF2-40B4-BE49-F238E27FC236}">
                    <a16:creationId xmlns:a16="http://schemas.microsoft.com/office/drawing/2014/main" id="{E61D325E-425F-4119-B2A1-8CBE0C149DC6}"/>
                  </a:ext>
                </a:extLst>
              </p:cNvPr>
              <p:cNvSpPr>
                <a:spLocks/>
              </p:cNvSpPr>
              <p:nvPr/>
            </p:nvSpPr>
            <p:spPr bwMode="auto">
              <a:xfrm rot="16200000">
                <a:off x="3660510" y="2810370"/>
                <a:ext cx="48732" cy="64977"/>
              </a:xfrm>
              <a:custGeom>
                <a:avLst/>
                <a:gdLst>
                  <a:gd name="T0" fmla="*/ 0 w 9"/>
                  <a:gd name="T1" fmla="*/ 2 h 12"/>
                  <a:gd name="T2" fmla="*/ 4 w 9"/>
                  <a:gd name="T3" fmla="*/ 12 h 12"/>
                  <a:gd name="T4" fmla="*/ 9 w 9"/>
                  <a:gd name="T5" fmla="*/ 10 h 12"/>
                  <a:gd name="T6" fmla="*/ 5 w 9"/>
                  <a:gd name="T7" fmla="*/ 0 h 12"/>
                  <a:gd name="T8" fmla="*/ 0 w 9"/>
                  <a:gd name="T9" fmla="*/ 2 h 12"/>
                </a:gdLst>
                <a:ahLst/>
                <a:cxnLst>
                  <a:cxn ang="0">
                    <a:pos x="T0" y="T1"/>
                  </a:cxn>
                  <a:cxn ang="0">
                    <a:pos x="T2" y="T3"/>
                  </a:cxn>
                  <a:cxn ang="0">
                    <a:pos x="T4" y="T5"/>
                  </a:cxn>
                  <a:cxn ang="0">
                    <a:pos x="T6" y="T7"/>
                  </a:cxn>
                  <a:cxn ang="0">
                    <a:pos x="T8" y="T9"/>
                  </a:cxn>
                </a:cxnLst>
                <a:rect l="0" t="0" r="r" b="b"/>
                <a:pathLst>
                  <a:path w="9" h="12">
                    <a:moveTo>
                      <a:pt x="0" y="2"/>
                    </a:moveTo>
                    <a:cubicBezTo>
                      <a:pt x="2" y="5"/>
                      <a:pt x="3" y="8"/>
                      <a:pt x="4" y="12"/>
                    </a:cubicBezTo>
                    <a:cubicBezTo>
                      <a:pt x="6" y="11"/>
                      <a:pt x="8" y="10"/>
                      <a:pt x="9" y="10"/>
                    </a:cubicBezTo>
                    <a:cubicBezTo>
                      <a:pt x="8" y="6"/>
                      <a:pt x="7" y="3"/>
                      <a:pt x="5" y="0"/>
                    </a:cubicBezTo>
                    <a:cubicBezTo>
                      <a:pt x="4" y="0"/>
                      <a:pt x="2"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8" name="Freeform 611">
                <a:extLst>
                  <a:ext uri="{FF2B5EF4-FFF2-40B4-BE49-F238E27FC236}">
                    <a16:creationId xmlns:a16="http://schemas.microsoft.com/office/drawing/2014/main" id="{126036E8-93A7-4D5D-ADAD-CD0F75282444}"/>
                  </a:ext>
                </a:extLst>
              </p:cNvPr>
              <p:cNvSpPr>
                <a:spLocks/>
              </p:cNvSpPr>
              <p:nvPr/>
            </p:nvSpPr>
            <p:spPr bwMode="auto">
              <a:xfrm rot="16200000">
                <a:off x="2072092" y="3628351"/>
                <a:ext cx="155480" cy="127633"/>
              </a:xfrm>
              <a:custGeom>
                <a:avLst/>
                <a:gdLst>
                  <a:gd name="T0" fmla="*/ 16 w 28"/>
                  <a:gd name="T1" fmla="*/ 0 h 23"/>
                  <a:gd name="T2" fmla="*/ 6 w 28"/>
                  <a:gd name="T3" fmla="*/ 15 h 23"/>
                  <a:gd name="T4" fmla="*/ 16 w 28"/>
                  <a:gd name="T5" fmla="*/ 0 h 23"/>
                </a:gdLst>
                <a:ahLst/>
                <a:cxnLst>
                  <a:cxn ang="0">
                    <a:pos x="T0" y="T1"/>
                  </a:cxn>
                  <a:cxn ang="0">
                    <a:pos x="T2" y="T3"/>
                  </a:cxn>
                  <a:cxn ang="0">
                    <a:pos x="T4" y="T5"/>
                  </a:cxn>
                </a:cxnLst>
                <a:rect l="0" t="0" r="r" b="b"/>
                <a:pathLst>
                  <a:path w="28" h="23">
                    <a:moveTo>
                      <a:pt x="16" y="0"/>
                    </a:moveTo>
                    <a:cubicBezTo>
                      <a:pt x="9" y="4"/>
                      <a:pt x="0" y="7"/>
                      <a:pt x="6" y="15"/>
                    </a:cubicBezTo>
                    <a:cubicBezTo>
                      <a:pt x="14" y="23"/>
                      <a:pt x="28" y="9"/>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9" name="Freeform 612">
                <a:extLst>
                  <a:ext uri="{FF2B5EF4-FFF2-40B4-BE49-F238E27FC236}">
                    <a16:creationId xmlns:a16="http://schemas.microsoft.com/office/drawing/2014/main" id="{FB4D02DD-CA3D-4506-8F35-F642059674BC}"/>
                  </a:ext>
                </a:extLst>
              </p:cNvPr>
              <p:cNvSpPr>
                <a:spLocks/>
              </p:cNvSpPr>
              <p:nvPr/>
            </p:nvSpPr>
            <p:spPr bwMode="auto">
              <a:xfrm rot="16200000">
                <a:off x="1834230" y="3926548"/>
                <a:ext cx="92824" cy="95145"/>
              </a:xfrm>
              <a:custGeom>
                <a:avLst/>
                <a:gdLst>
                  <a:gd name="T0" fmla="*/ 10 w 17"/>
                  <a:gd name="T1" fmla="*/ 0 h 17"/>
                  <a:gd name="T2" fmla="*/ 16 w 17"/>
                  <a:gd name="T3" fmla="*/ 10 h 17"/>
                  <a:gd name="T4" fmla="*/ 10 w 17"/>
                  <a:gd name="T5" fmla="*/ 0 h 17"/>
                </a:gdLst>
                <a:ahLst/>
                <a:cxnLst>
                  <a:cxn ang="0">
                    <a:pos x="T0" y="T1"/>
                  </a:cxn>
                  <a:cxn ang="0">
                    <a:pos x="T2" y="T3"/>
                  </a:cxn>
                  <a:cxn ang="0">
                    <a:pos x="T4" y="T5"/>
                  </a:cxn>
                </a:cxnLst>
                <a:rect l="0" t="0" r="r" b="b"/>
                <a:pathLst>
                  <a:path w="17" h="17">
                    <a:moveTo>
                      <a:pt x="10" y="0"/>
                    </a:moveTo>
                    <a:cubicBezTo>
                      <a:pt x="0" y="4"/>
                      <a:pt x="8" y="17"/>
                      <a:pt x="16" y="10"/>
                    </a:cubicBezTo>
                    <a:cubicBezTo>
                      <a:pt x="12" y="4"/>
                      <a:pt x="17" y="3"/>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0" name="Freeform 614">
                <a:extLst>
                  <a:ext uri="{FF2B5EF4-FFF2-40B4-BE49-F238E27FC236}">
                    <a16:creationId xmlns:a16="http://schemas.microsoft.com/office/drawing/2014/main" id="{1CC20E28-C0FC-48EA-A3C0-B3602F412D2F}"/>
                  </a:ext>
                </a:extLst>
              </p:cNvPr>
              <p:cNvSpPr>
                <a:spLocks/>
              </p:cNvSpPr>
              <p:nvPr/>
            </p:nvSpPr>
            <p:spPr bwMode="auto">
              <a:xfrm rot="16200000">
                <a:off x="2653399" y="2972783"/>
                <a:ext cx="125312" cy="104427"/>
              </a:xfrm>
              <a:custGeom>
                <a:avLst/>
                <a:gdLst>
                  <a:gd name="T0" fmla="*/ 6 w 23"/>
                  <a:gd name="T1" fmla="*/ 2 h 19"/>
                  <a:gd name="T2" fmla="*/ 0 w 23"/>
                  <a:gd name="T3" fmla="*/ 9 h 19"/>
                  <a:gd name="T4" fmla="*/ 9 w 23"/>
                  <a:gd name="T5" fmla="*/ 19 h 19"/>
                  <a:gd name="T6" fmla="*/ 6 w 23"/>
                  <a:gd name="T7" fmla="*/ 2 h 19"/>
                </a:gdLst>
                <a:ahLst/>
                <a:cxnLst>
                  <a:cxn ang="0">
                    <a:pos x="T0" y="T1"/>
                  </a:cxn>
                  <a:cxn ang="0">
                    <a:pos x="T2" y="T3"/>
                  </a:cxn>
                  <a:cxn ang="0">
                    <a:pos x="T4" y="T5"/>
                  </a:cxn>
                  <a:cxn ang="0">
                    <a:pos x="T6" y="T7"/>
                  </a:cxn>
                </a:cxnLst>
                <a:rect l="0" t="0" r="r" b="b"/>
                <a:pathLst>
                  <a:path w="23" h="19">
                    <a:moveTo>
                      <a:pt x="6" y="2"/>
                    </a:moveTo>
                    <a:cubicBezTo>
                      <a:pt x="7" y="5"/>
                      <a:pt x="3" y="7"/>
                      <a:pt x="0" y="9"/>
                    </a:cubicBezTo>
                    <a:cubicBezTo>
                      <a:pt x="2" y="15"/>
                      <a:pt x="7" y="11"/>
                      <a:pt x="9" y="19"/>
                    </a:cubicBezTo>
                    <a:cubicBezTo>
                      <a:pt x="23" y="13"/>
                      <a:pt x="16" y="0"/>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1" name="Freeform 615">
                <a:extLst>
                  <a:ext uri="{FF2B5EF4-FFF2-40B4-BE49-F238E27FC236}">
                    <a16:creationId xmlns:a16="http://schemas.microsoft.com/office/drawing/2014/main" id="{DB054159-8FDE-4D35-9230-2B490A8E7B61}"/>
                  </a:ext>
                </a:extLst>
              </p:cNvPr>
              <p:cNvSpPr>
                <a:spLocks/>
              </p:cNvSpPr>
              <p:nvPr/>
            </p:nvSpPr>
            <p:spPr bwMode="auto">
              <a:xfrm rot="16200000">
                <a:off x="1645101" y="3419498"/>
                <a:ext cx="88183" cy="92824"/>
              </a:xfrm>
              <a:custGeom>
                <a:avLst/>
                <a:gdLst>
                  <a:gd name="T0" fmla="*/ 1 w 16"/>
                  <a:gd name="T1" fmla="*/ 13 h 17"/>
                  <a:gd name="T2" fmla="*/ 16 w 16"/>
                  <a:gd name="T3" fmla="*/ 5 h 17"/>
                  <a:gd name="T4" fmla="*/ 6 w 16"/>
                  <a:gd name="T5" fmla="*/ 0 h 17"/>
                  <a:gd name="T6" fmla="*/ 1 w 16"/>
                  <a:gd name="T7" fmla="*/ 13 h 17"/>
                </a:gdLst>
                <a:ahLst/>
                <a:cxnLst>
                  <a:cxn ang="0">
                    <a:pos x="T0" y="T1"/>
                  </a:cxn>
                  <a:cxn ang="0">
                    <a:pos x="T2" y="T3"/>
                  </a:cxn>
                  <a:cxn ang="0">
                    <a:pos x="T4" y="T5"/>
                  </a:cxn>
                  <a:cxn ang="0">
                    <a:pos x="T6" y="T7"/>
                  </a:cxn>
                </a:cxnLst>
                <a:rect l="0" t="0" r="r" b="b"/>
                <a:pathLst>
                  <a:path w="16" h="17">
                    <a:moveTo>
                      <a:pt x="1" y="13"/>
                    </a:moveTo>
                    <a:cubicBezTo>
                      <a:pt x="10" y="17"/>
                      <a:pt x="14" y="13"/>
                      <a:pt x="16" y="5"/>
                    </a:cubicBezTo>
                    <a:cubicBezTo>
                      <a:pt x="13" y="3"/>
                      <a:pt x="12" y="0"/>
                      <a:pt x="6" y="0"/>
                    </a:cubicBezTo>
                    <a:cubicBezTo>
                      <a:pt x="6" y="7"/>
                      <a:pt x="0" y="5"/>
                      <a:pt x="1"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2" name="Freeform 616">
                <a:extLst>
                  <a:ext uri="{FF2B5EF4-FFF2-40B4-BE49-F238E27FC236}">
                    <a16:creationId xmlns:a16="http://schemas.microsoft.com/office/drawing/2014/main" id="{A0522E94-46E0-4879-B43A-663693BB6F7F}"/>
                  </a:ext>
                </a:extLst>
              </p:cNvPr>
              <p:cNvSpPr>
                <a:spLocks/>
              </p:cNvSpPr>
              <p:nvPr/>
            </p:nvSpPr>
            <p:spPr bwMode="auto">
              <a:xfrm rot="16200000">
                <a:off x="1836550" y="3771067"/>
                <a:ext cx="99786" cy="116030"/>
              </a:xfrm>
              <a:custGeom>
                <a:avLst/>
                <a:gdLst>
                  <a:gd name="T0" fmla="*/ 5 w 18"/>
                  <a:gd name="T1" fmla="*/ 1 h 21"/>
                  <a:gd name="T2" fmla="*/ 0 w 18"/>
                  <a:gd name="T3" fmla="*/ 14 h 21"/>
                  <a:gd name="T4" fmla="*/ 16 w 18"/>
                  <a:gd name="T5" fmla="*/ 19 h 21"/>
                  <a:gd name="T6" fmla="*/ 18 w 18"/>
                  <a:gd name="T7" fmla="*/ 6 h 21"/>
                  <a:gd name="T8" fmla="*/ 5 w 18"/>
                  <a:gd name="T9" fmla="*/ 1 h 21"/>
                </a:gdLst>
                <a:ahLst/>
                <a:cxnLst>
                  <a:cxn ang="0">
                    <a:pos x="T0" y="T1"/>
                  </a:cxn>
                  <a:cxn ang="0">
                    <a:pos x="T2" y="T3"/>
                  </a:cxn>
                  <a:cxn ang="0">
                    <a:pos x="T4" y="T5"/>
                  </a:cxn>
                  <a:cxn ang="0">
                    <a:pos x="T6" y="T7"/>
                  </a:cxn>
                  <a:cxn ang="0">
                    <a:pos x="T8" y="T9"/>
                  </a:cxn>
                </a:cxnLst>
                <a:rect l="0" t="0" r="r" b="b"/>
                <a:pathLst>
                  <a:path w="18" h="21">
                    <a:moveTo>
                      <a:pt x="5" y="1"/>
                    </a:moveTo>
                    <a:cubicBezTo>
                      <a:pt x="3" y="3"/>
                      <a:pt x="1" y="7"/>
                      <a:pt x="0" y="14"/>
                    </a:cubicBezTo>
                    <a:cubicBezTo>
                      <a:pt x="7" y="18"/>
                      <a:pt x="7" y="21"/>
                      <a:pt x="16" y="19"/>
                    </a:cubicBezTo>
                    <a:cubicBezTo>
                      <a:pt x="17" y="15"/>
                      <a:pt x="17" y="10"/>
                      <a:pt x="18" y="6"/>
                    </a:cubicBezTo>
                    <a:cubicBezTo>
                      <a:pt x="12" y="6"/>
                      <a:pt x="1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3" name="Freeform 617">
                <a:extLst>
                  <a:ext uri="{FF2B5EF4-FFF2-40B4-BE49-F238E27FC236}">
                    <a16:creationId xmlns:a16="http://schemas.microsoft.com/office/drawing/2014/main" id="{E153E346-7BE5-404A-BEC7-E79D91B07CF8}"/>
                  </a:ext>
                </a:extLst>
              </p:cNvPr>
              <p:cNvSpPr>
                <a:spLocks/>
              </p:cNvSpPr>
              <p:nvPr/>
            </p:nvSpPr>
            <p:spPr bwMode="auto">
              <a:xfrm rot="16200000">
                <a:off x="2600026" y="2589884"/>
                <a:ext cx="143877" cy="248304"/>
              </a:xfrm>
              <a:custGeom>
                <a:avLst/>
                <a:gdLst>
                  <a:gd name="T0" fmla="*/ 18 w 26"/>
                  <a:gd name="T1" fmla="*/ 3 h 45"/>
                  <a:gd name="T2" fmla="*/ 12 w 26"/>
                  <a:gd name="T3" fmla="*/ 0 h 45"/>
                  <a:gd name="T4" fmla="*/ 8 w 26"/>
                  <a:gd name="T5" fmla="*/ 2 h 45"/>
                  <a:gd name="T6" fmla="*/ 3 w 26"/>
                  <a:gd name="T7" fmla="*/ 1 h 45"/>
                  <a:gd name="T8" fmla="*/ 2 w 26"/>
                  <a:gd name="T9" fmla="*/ 9 h 45"/>
                  <a:gd name="T10" fmla="*/ 0 w 26"/>
                  <a:gd name="T11" fmla="*/ 10 h 45"/>
                  <a:gd name="T12" fmla="*/ 2 w 26"/>
                  <a:gd name="T13" fmla="*/ 13 h 45"/>
                  <a:gd name="T14" fmla="*/ 10 w 26"/>
                  <a:gd name="T15" fmla="*/ 38 h 45"/>
                  <a:gd name="T16" fmla="*/ 26 w 26"/>
                  <a:gd name="T17" fmla="*/ 41 h 45"/>
                  <a:gd name="T18" fmla="*/ 21 w 26"/>
                  <a:gd name="T19" fmla="*/ 4 h 45"/>
                  <a:gd name="T20" fmla="*/ 18 w 26"/>
                  <a:gd name="T21"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5">
                    <a:moveTo>
                      <a:pt x="18" y="3"/>
                    </a:moveTo>
                    <a:cubicBezTo>
                      <a:pt x="16" y="1"/>
                      <a:pt x="14" y="0"/>
                      <a:pt x="12" y="0"/>
                    </a:cubicBezTo>
                    <a:cubicBezTo>
                      <a:pt x="11" y="0"/>
                      <a:pt x="9" y="1"/>
                      <a:pt x="8" y="2"/>
                    </a:cubicBezTo>
                    <a:cubicBezTo>
                      <a:pt x="6" y="1"/>
                      <a:pt x="5" y="1"/>
                      <a:pt x="3" y="1"/>
                    </a:cubicBezTo>
                    <a:cubicBezTo>
                      <a:pt x="2" y="4"/>
                      <a:pt x="1" y="6"/>
                      <a:pt x="2" y="9"/>
                    </a:cubicBezTo>
                    <a:cubicBezTo>
                      <a:pt x="1" y="9"/>
                      <a:pt x="0" y="10"/>
                      <a:pt x="0" y="10"/>
                    </a:cubicBezTo>
                    <a:cubicBezTo>
                      <a:pt x="0" y="11"/>
                      <a:pt x="1" y="12"/>
                      <a:pt x="2" y="13"/>
                    </a:cubicBezTo>
                    <a:cubicBezTo>
                      <a:pt x="4" y="21"/>
                      <a:pt x="12" y="26"/>
                      <a:pt x="10" y="38"/>
                    </a:cubicBezTo>
                    <a:cubicBezTo>
                      <a:pt x="19" y="37"/>
                      <a:pt x="20" y="45"/>
                      <a:pt x="26" y="41"/>
                    </a:cubicBezTo>
                    <a:cubicBezTo>
                      <a:pt x="26" y="27"/>
                      <a:pt x="24" y="16"/>
                      <a:pt x="21" y="4"/>
                    </a:cubicBezTo>
                    <a:cubicBezTo>
                      <a:pt x="20" y="4"/>
                      <a:pt x="19" y="4"/>
                      <a:pt x="1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4" name="Freeform 618">
                <a:extLst>
                  <a:ext uri="{FF2B5EF4-FFF2-40B4-BE49-F238E27FC236}">
                    <a16:creationId xmlns:a16="http://schemas.microsoft.com/office/drawing/2014/main" id="{8C2F07F8-45FB-44EF-8224-EE2DCC8A7DE6}"/>
                  </a:ext>
                </a:extLst>
              </p:cNvPr>
              <p:cNvSpPr>
                <a:spLocks/>
              </p:cNvSpPr>
              <p:nvPr/>
            </p:nvSpPr>
            <p:spPr bwMode="auto">
              <a:xfrm rot="16200000">
                <a:off x="2537369" y="2940295"/>
                <a:ext cx="116030" cy="136916"/>
              </a:xfrm>
              <a:custGeom>
                <a:avLst/>
                <a:gdLst>
                  <a:gd name="T0" fmla="*/ 3 w 21"/>
                  <a:gd name="T1" fmla="*/ 23 h 25"/>
                  <a:gd name="T2" fmla="*/ 14 w 21"/>
                  <a:gd name="T3" fmla="*/ 25 h 25"/>
                  <a:gd name="T4" fmla="*/ 21 w 21"/>
                  <a:gd name="T5" fmla="*/ 4 h 25"/>
                  <a:gd name="T6" fmla="*/ 3 w 21"/>
                  <a:gd name="T7" fmla="*/ 23 h 25"/>
                </a:gdLst>
                <a:ahLst/>
                <a:cxnLst>
                  <a:cxn ang="0">
                    <a:pos x="T0" y="T1"/>
                  </a:cxn>
                  <a:cxn ang="0">
                    <a:pos x="T2" y="T3"/>
                  </a:cxn>
                  <a:cxn ang="0">
                    <a:pos x="T4" y="T5"/>
                  </a:cxn>
                  <a:cxn ang="0">
                    <a:pos x="T6" y="T7"/>
                  </a:cxn>
                </a:cxnLst>
                <a:rect l="0" t="0" r="r" b="b"/>
                <a:pathLst>
                  <a:path w="21" h="25">
                    <a:moveTo>
                      <a:pt x="3" y="23"/>
                    </a:moveTo>
                    <a:cubicBezTo>
                      <a:pt x="10" y="24"/>
                      <a:pt x="9" y="19"/>
                      <a:pt x="14" y="25"/>
                    </a:cubicBezTo>
                    <a:cubicBezTo>
                      <a:pt x="19" y="22"/>
                      <a:pt x="19" y="12"/>
                      <a:pt x="21" y="4"/>
                    </a:cubicBezTo>
                    <a:cubicBezTo>
                      <a:pt x="7" y="0"/>
                      <a:pt x="0" y="11"/>
                      <a:pt x="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sp>
          <p:nvSpPr>
            <p:cNvPr id="14" name="Freeform 621">
              <a:extLst>
                <a:ext uri="{FF2B5EF4-FFF2-40B4-BE49-F238E27FC236}">
                  <a16:creationId xmlns:a16="http://schemas.microsoft.com/office/drawing/2014/main" id="{C1DBB38A-7817-4009-88C8-B185ED8E6216}"/>
                </a:ext>
              </a:extLst>
            </p:cNvPr>
            <p:cNvSpPr>
              <a:spLocks noEditPoints="1"/>
            </p:cNvSpPr>
            <p:nvPr/>
          </p:nvSpPr>
          <p:spPr bwMode="auto">
            <a:xfrm rot="16200000">
              <a:off x="3383226" y="1275269"/>
              <a:ext cx="2021238" cy="2021238"/>
            </a:xfrm>
            <a:custGeom>
              <a:avLst/>
              <a:gdLst>
                <a:gd name="T0" fmla="*/ 184 w 368"/>
                <a:gd name="T1" fmla="*/ 368 h 368"/>
                <a:gd name="T2" fmla="*/ 0 w 368"/>
                <a:gd name="T3" fmla="*/ 184 h 368"/>
                <a:gd name="T4" fmla="*/ 184 w 368"/>
                <a:gd name="T5" fmla="*/ 0 h 368"/>
                <a:gd name="T6" fmla="*/ 368 w 368"/>
                <a:gd name="T7" fmla="*/ 184 h 368"/>
                <a:gd name="T8" fmla="*/ 184 w 368"/>
                <a:gd name="T9" fmla="*/ 368 h 368"/>
                <a:gd name="T10" fmla="*/ 184 w 368"/>
                <a:gd name="T11" fmla="*/ 50 h 368"/>
                <a:gd name="T12" fmla="*/ 50 w 368"/>
                <a:gd name="T13" fmla="*/ 184 h 368"/>
                <a:gd name="T14" fmla="*/ 184 w 368"/>
                <a:gd name="T15" fmla="*/ 318 h 368"/>
                <a:gd name="T16" fmla="*/ 317 w 368"/>
                <a:gd name="T17" fmla="*/ 184 h 368"/>
                <a:gd name="T18" fmla="*/ 184 w 368"/>
                <a:gd name="T19" fmla="*/ 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368"/>
                  </a:moveTo>
                  <a:cubicBezTo>
                    <a:pt x="82" y="368"/>
                    <a:pt x="0" y="285"/>
                    <a:pt x="0" y="184"/>
                  </a:cubicBezTo>
                  <a:cubicBezTo>
                    <a:pt x="0" y="83"/>
                    <a:pt x="82" y="0"/>
                    <a:pt x="184" y="0"/>
                  </a:cubicBezTo>
                  <a:cubicBezTo>
                    <a:pt x="285" y="0"/>
                    <a:pt x="368" y="83"/>
                    <a:pt x="368" y="184"/>
                  </a:cubicBezTo>
                  <a:cubicBezTo>
                    <a:pt x="368" y="285"/>
                    <a:pt x="285" y="368"/>
                    <a:pt x="184" y="368"/>
                  </a:cubicBezTo>
                  <a:close/>
                  <a:moveTo>
                    <a:pt x="184" y="50"/>
                  </a:moveTo>
                  <a:cubicBezTo>
                    <a:pt x="110" y="50"/>
                    <a:pt x="50" y="110"/>
                    <a:pt x="50" y="184"/>
                  </a:cubicBezTo>
                  <a:cubicBezTo>
                    <a:pt x="50" y="258"/>
                    <a:pt x="110" y="318"/>
                    <a:pt x="184" y="318"/>
                  </a:cubicBezTo>
                  <a:cubicBezTo>
                    <a:pt x="257" y="318"/>
                    <a:pt x="317" y="258"/>
                    <a:pt x="317" y="184"/>
                  </a:cubicBezTo>
                  <a:cubicBezTo>
                    <a:pt x="317" y="110"/>
                    <a:pt x="257" y="50"/>
                    <a:pt x="184" y="50"/>
                  </a:cubicBezTo>
                  <a:close/>
                </a:path>
              </a:pathLst>
            </a:custGeom>
            <a:solidFill>
              <a:srgbClr val="FEE3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15" name="组合 14">
              <a:extLst>
                <a:ext uri="{FF2B5EF4-FFF2-40B4-BE49-F238E27FC236}">
                  <a16:creationId xmlns:a16="http://schemas.microsoft.com/office/drawing/2014/main" id="{108A9B42-19A8-4893-83D6-78DDC1089D6F}"/>
                </a:ext>
              </a:extLst>
            </p:cNvPr>
            <p:cNvGrpSpPr/>
            <p:nvPr/>
          </p:nvGrpSpPr>
          <p:grpSpPr>
            <a:xfrm>
              <a:off x="2109220" y="-305055"/>
              <a:ext cx="2476073" cy="2898422"/>
              <a:chOff x="2109220" y="-305055"/>
              <a:chExt cx="2476073" cy="2898422"/>
            </a:xfrm>
          </p:grpSpPr>
          <p:sp>
            <p:nvSpPr>
              <p:cNvPr id="389" name="Freeform 644">
                <a:extLst>
                  <a:ext uri="{FF2B5EF4-FFF2-40B4-BE49-F238E27FC236}">
                    <a16:creationId xmlns:a16="http://schemas.microsoft.com/office/drawing/2014/main" id="{C1A5DA54-B746-428C-8351-F36AD15922D1}"/>
                  </a:ext>
                </a:extLst>
              </p:cNvPr>
              <p:cNvSpPr>
                <a:spLocks/>
              </p:cNvSpPr>
              <p:nvPr/>
            </p:nvSpPr>
            <p:spPr bwMode="auto">
              <a:xfrm rot="16200000">
                <a:off x="3190618" y="1507329"/>
                <a:ext cx="993214" cy="751872"/>
              </a:xfrm>
              <a:custGeom>
                <a:avLst/>
                <a:gdLst>
                  <a:gd name="T0" fmla="*/ 5 w 181"/>
                  <a:gd name="T1" fmla="*/ 137 h 137"/>
                  <a:gd name="T2" fmla="*/ 1 w 181"/>
                  <a:gd name="T3" fmla="*/ 135 h 137"/>
                  <a:gd name="T4" fmla="*/ 2 w 181"/>
                  <a:gd name="T5" fmla="*/ 130 h 137"/>
                  <a:gd name="T6" fmla="*/ 90 w 181"/>
                  <a:gd name="T7" fmla="*/ 64 h 137"/>
                  <a:gd name="T8" fmla="*/ 174 w 181"/>
                  <a:gd name="T9" fmla="*/ 1 h 137"/>
                  <a:gd name="T10" fmla="*/ 180 w 181"/>
                  <a:gd name="T11" fmla="*/ 2 h 137"/>
                  <a:gd name="T12" fmla="*/ 178 w 181"/>
                  <a:gd name="T13" fmla="*/ 8 h 137"/>
                  <a:gd name="T14" fmla="*/ 95 w 181"/>
                  <a:gd name="T15" fmla="*/ 70 h 137"/>
                  <a:gd name="T16" fmla="*/ 7 w 181"/>
                  <a:gd name="T17" fmla="*/ 136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3" y="137"/>
                      <a:pt x="2" y="136"/>
                      <a:pt x="1" y="135"/>
                    </a:cubicBezTo>
                    <a:cubicBezTo>
                      <a:pt x="0" y="133"/>
                      <a:pt x="0" y="131"/>
                      <a:pt x="2" y="130"/>
                    </a:cubicBezTo>
                    <a:cubicBezTo>
                      <a:pt x="34" y="109"/>
                      <a:pt x="63" y="86"/>
                      <a:pt x="90" y="64"/>
                    </a:cubicBezTo>
                    <a:cubicBezTo>
                      <a:pt x="117" y="43"/>
                      <a:pt x="144" y="20"/>
                      <a:pt x="174" y="1"/>
                    </a:cubicBezTo>
                    <a:cubicBezTo>
                      <a:pt x="176" y="0"/>
                      <a:pt x="178" y="0"/>
                      <a:pt x="180" y="2"/>
                    </a:cubicBezTo>
                    <a:cubicBezTo>
                      <a:pt x="181" y="4"/>
                      <a:pt x="180" y="7"/>
                      <a:pt x="178" y="8"/>
                    </a:cubicBezTo>
                    <a:cubicBezTo>
                      <a:pt x="149" y="27"/>
                      <a:pt x="122" y="49"/>
                      <a:pt x="95" y="70"/>
                    </a:cubicBezTo>
                    <a:cubicBezTo>
                      <a:pt x="67" y="93"/>
                      <a:pt x="39" y="116"/>
                      <a:pt x="7" y="136"/>
                    </a:cubicBezTo>
                    <a:cubicBezTo>
                      <a:pt x="6" y="137"/>
                      <a:pt x="5"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390" name="组合 389">
                <a:extLst>
                  <a:ext uri="{FF2B5EF4-FFF2-40B4-BE49-F238E27FC236}">
                    <a16:creationId xmlns:a16="http://schemas.microsoft.com/office/drawing/2014/main" id="{13E85F17-BE70-445D-B9C3-3D2BF0FC5547}"/>
                  </a:ext>
                </a:extLst>
              </p:cNvPr>
              <p:cNvGrpSpPr/>
              <p:nvPr/>
            </p:nvGrpSpPr>
            <p:grpSpPr>
              <a:xfrm>
                <a:off x="2109220" y="-305055"/>
                <a:ext cx="2476073" cy="2898422"/>
                <a:chOff x="2109220" y="-305055"/>
                <a:chExt cx="2476073" cy="2898422"/>
              </a:xfrm>
            </p:grpSpPr>
            <p:sp>
              <p:nvSpPr>
                <p:cNvPr id="391" name="Freeform 640">
                  <a:extLst>
                    <a:ext uri="{FF2B5EF4-FFF2-40B4-BE49-F238E27FC236}">
                      <a16:creationId xmlns:a16="http://schemas.microsoft.com/office/drawing/2014/main" id="{70BFDD6E-6554-4579-8126-48567A95AA13}"/>
                    </a:ext>
                  </a:extLst>
                </p:cNvPr>
                <p:cNvSpPr>
                  <a:spLocks/>
                </p:cNvSpPr>
                <p:nvPr/>
              </p:nvSpPr>
              <p:spPr bwMode="auto">
                <a:xfrm rot="16200000">
                  <a:off x="2065129" y="391123"/>
                  <a:ext cx="401463" cy="313281"/>
                </a:xfrm>
                <a:custGeom>
                  <a:avLst/>
                  <a:gdLst>
                    <a:gd name="T0" fmla="*/ 5 w 73"/>
                    <a:gd name="T1" fmla="*/ 57 h 57"/>
                    <a:gd name="T2" fmla="*/ 2 w 73"/>
                    <a:gd name="T3" fmla="*/ 55 h 57"/>
                    <a:gd name="T4" fmla="*/ 2 w 73"/>
                    <a:gd name="T5" fmla="*/ 49 h 57"/>
                    <a:gd name="T6" fmla="*/ 67 w 73"/>
                    <a:gd name="T7" fmla="*/ 1 h 57"/>
                    <a:gd name="T8" fmla="*/ 72 w 73"/>
                    <a:gd name="T9" fmla="*/ 2 h 57"/>
                    <a:gd name="T10" fmla="*/ 71 w 73"/>
                    <a:gd name="T11" fmla="*/ 8 h 57"/>
                    <a:gd name="T12" fmla="*/ 7 w 73"/>
                    <a:gd name="T13" fmla="*/ 56 h 57"/>
                    <a:gd name="T14" fmla="*/ 5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5" y="57"/>
                      </a:moveTo>
                      <a:cubicBezTo>
                        <a:pt x="4" y="57"/>
                        <a:pt x="2" y="56"/>
                        <a:pt x="2" y="55"/>
                      </a:cubicBezTo>
                      <a:cubicBezTo>
                        <a:pt x="0" y="53"/>
                        <a:pt x="1" y="51"/>
                        <a:pt x="2" y="49"/>
                      </a:cubicBezTo>
                      <a:cubicBezTo>
                        <a:pt x="67" y="1"/>
                        <a:pt x="67" y="1"/>
                        <a:pt x="67" y="1"/>
                      </a:cubicBezTo>
                      <a:cubicBezTo>
                        <a:pt x="68" y="0"/>
                        <a:pt x="71" y="0"/>
                        <a:pt x="72" y="2"/>
                      </a:cubicBezTo>
                      <a:cubicBezTo>
                        <a:pt x="73" y="4"/>
                        <a:pt x="73" y="6"/>
                        <a:pt x="71" y="8"/>
                      </a:cubicBezTo>
                      <a:cubicBezTo>
                        <a:pt x="7" y="56"/>
                        <a:pt x="7" y="56"/>
                        <a:pt x="7" y="56"/>
                      </a:cubicBezTo>
                      <a:cubicBezTo>
                        <a:pt x="6" y="56"/>
                        <a:pt x="6" y="57"/>
                        <a:pt x="5"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2" name="Freeform 641">
                  <a:extLst>
                    <a:ext uri="{FF2B5EF4-FFF2-40B4-BE49-F238E27FC236}">
                      <a16:creationId xmlns:a16="http://schemas.microsoft.com/office/drawing/2014/main" id="{CEE1F23E-DF90-4FE3-B50E-ED11B8022396}"/>
                    </a:ext>
                  </a:extLst>
                </p:cNvPr>
                <p:cNvSpPr>
                  <a:spLocks/>
                </p:cNvSpPr>
                <p:nvPr/>
              </p:nvSpPr>
              <p:spPr bwMode="auto">
                <a:xfrm rot="16200000">
                  <a:off x="2461951" y="1119789"/>
                  <a:ext cx="1044267" cy="784361"/>
                </a:xfrm>
                <a:custGeom>
                  <a:avLst/>
                  <a:gdLst>
                    <a:gd name="T0" fmla="*/ 5 w 190"/>
                    <a:gd name="T1" fmla="*/ 143 h 143"/>
                    <a:gd name="T2" fmla="*/ 2 w 190"/>
                    <a:gd name="T3" fmla="*/ 142 h 143"/>
                    <a:gd name="T4" fmla="*/ 3 w 190"/>
                    <a:gd name="T5" fmla="*/ 136 h 143"/>
                    <a:gd name="T6" fmla="*/ 183 w 190"/>
                    <a:gd name="T7" fmla="*/ 1 h 143"/>
                    <a:gd name="T8" fmla="*/ 189 w 190"/>
                    <a:gd name="T9" fmla="*/ 2 h 143"/>
                    <a:gd name="T10" fmla="*/ 188 w 190"/>
                    <a:gd name="T11" fmla="*/ 8 h 143"/>
                    <a:gd name="T12" fmla="*/ 7 w 190"/>
                    <a:gd name="T13" fmla="*/ 143 h 143"/>
                    <a:gd name="T14" fmla="*/ 5 w 190"/>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3">
                      <a:moveTo>
                        <a:pt x="5" y="143"/>
                      </a:moveTo>
                      <a:cubicBezTo>
                        <a:pt x="4" y="143"/>
                        <a:pt x="3" y="143"/>
                        <a:pt x="2" y="142"/>
                      </a:cubicBezTo>
                      <a:cubicBezTo>
                        <a:pt x="0" y="140"/>
                        <a:pt x="1" y="138"/>
                        <a:pt x="3" y="136"/>
                      </a:cubicBezTo>
                      <a:cubicBezTo>
                        <a:pt x="183" y="1"/>
                        <a:pt x="183" y="1"/>
                        <a:pt x="183" y="1"/>
                      </a:cubicBezTo>
                      <a:cubicBezTo>
                        <a:pt x="185" y="0"/>
                        <a:pt x="187" y="0"/>
                        <a:pt x="189" y="2"/>
                      </a:cubicBezTo>
                      <a:cubicBezTo>
                        <a:pt x="190" y="4"/>
                        <a:pt x="190" y="6"/>
                        <a:pt x="188" y="8"/>
                      </a:cubicBezTo>
                      <a:cubicBezTo>
                        <a:pt x="7" y="143"/>
                        <a:pt x="7" y="143"/>
                        <a:pt x="7" y="143"/>
                      </a:cubicBezTo>
                      <a:cubicBezTo>
                        <a:pt x="7" y="143"/>
                        <a:pt x="6" y="143"/>
                        <a:pt x="5" y="1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3" name="Freeform 642">
                  <a:extLst>
                    <a:ext uri="{FF2B5EF4-FFF2-40B4-BE49-F238E27FC236}">
                      <a16:creationId xmlns:a16="http://schemas.microsoft.com/office/drawing/2014/main" id="{BDF5EB9B-748B-42C1-9FC7-241A783DFF99}"/>
                    </a:ext>
                  </a:extLst>
                </p:cNvPr>
                <p:cNvSpPr>
                  <a:spLocks/>
                </p:cNvSpPr>
                <p:nvPr/>
              </p:nvSpPr>
              <p:spPr bwMode="auto">
                <a:xfrm rot="16200000">
                  <a:off x="3513179" y="2305613"/>
                  <a:ext cx="322563" cy="252945"/>
                </a:xfrm>
                <a:custGeom>
                  <a:avLst/>
                  <a:gdLst>
                    <a:gd name="T0" fmla="*/ 4 w 59"/>
                    <a:gd name="T1" fmla="*/ 46 h 46"/>
                    <a:gd name="T2" fmla="*/ 1 w 59"/>
                    <a:gd name="T3" fmla="*/ 45 h 46"/>
                    <a:gd name="T4" fmla="*/ 2 w 59"/>
                    <a:gd name="T5" fmla="*/ 39 h 46"/>
                    <a:gd name="T6" fmla="*/ 52 w 59"/>
                    <a:gd name="T7" fmla="*/ 2 h 46"/>
                    <a:gd name="T8" fmla="*/ 58 w 59"/>
                    <a:gd name="T9" fmla="*/ 2 h 46"/>
                    <a:gd name="T10" fmla="*/ 57 w 59"/>
                    <a:gd name="T11" fmla="*/ 8 h 46"/>
                    <a:gd name="T12" fmla="*/ 7 w 59"/>
                    <a:gd name="T13" fmla="*/ 46 h 46"/>
                    <a:gd name="T14" fmla="*/ 4 w 59"/>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6">
                      <a:moveTo>
                        <a:pt x="4" y="46"/>
                      </a:moveTo>
                      <a:cubicBezTo>
                        <a:pt x="3" y="46"/>
                        <a:pt x="2" y="46"/>
                        <a:pt x="1" y="45"/>
                      </a:cubicBezTo>
                      <a:cubicBezTo>
                        <a:pt x="0" y="43"/>
                        <a:pt x="0" y="41"/>
                        <a:pt x="2" y="39"/>
                      </a:cubicBezTo>
                      <a:cubicBezTo>
                        <a:pt x="52" y="2"/>
                        <a:pt x="52" y="2"/>
                        <a:pt x="52" y="2"/>
                      </a:cubicBezTo>
                      <a:cubicBezTo>
                        <a:pt x="54" y="0"/>
                        <a:pt x="56" y="1"/>
                        <a:pt x="58" y="2"/>
                      </a:cubicBezTo>
                      <a:cubicBezTo>
                        <a:pt x="59" y="4"/>
                        <a:pt x="59" y="7"/>
                        <a:pt x="57" y="8"/>
                      </a:cubicBezTo>
                      <a:cubicBezTo>
                        <a:pt x="7" y="46"/>
                        <a:pt x="7" y="46"/>
                        <a:pt x="7" y="46"/>
                      </a:cubicBezTo>
                      <a:cubicBezTo>
                        <a:pt x="6" y="46"/>
                        <a:pt x="5" y="46"/>
                        <a:pt x="4"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4" name="Freeform 643">
                  <a:extLst>
                    <a:ext uri="{FF2B5EF4-FFF2-40B4-BE49-F238E27FC236}">
                      <a16:creationId xmlns:a16="http://schemas.microsoft.com/office/drawing/2014/main" id="{AEB21311-6119-4952-8851-D2BD95AB1C1B}"/>
                    </a:ext>
                  </a:extLst>
                </p:cNvPr>
                <p:cNvSpPr>
                  <a:spLocks/>
                </p:cNvSpPr>
                <p:nvPr/>
              </p:nvSpPr>
              <p:spPr bwMode="auto">
                <a:xfrm rot="16200000">
                  <a:off x="2243815" y="251887"/>
                  <a:ext cx="1025702" cy="779719"/>
                </a:xfrm>
                <a:custGeom>
                  <a:avLst/>
                  <a:gdLst>
                    <a:gd name="T0" fmla="*/ 4 w 187"/>
                    <a:gd name="T1" fmla="*/ 142 h 142"/>
                    <a:gd name="T2" fmla="*/ 1 w 187"/>
                    <a:gd name="T3" fmla="*/ 141 h 142"/>
                    <a:gd name="T4" fmla="*/ 2 w 187"/>
                    <a:gd name="T5" fmla="*/ 135 h 142"/>
                    <a:gd name="T6" fmla="*/ 74 w 187"/>
                    <a:gd name="T7" fmla="*/ 81 h 142"/>
                    <a:gd name="T8" fmla="*/ 180 w 187"/>
                    <a:gd name="T9" fmla="*/ 2 h 142"/>
                    <a:gd name="T10" fmla="*/ 186 w 187"/>
                    <a:gd name="T11" fmla="*/ 3 h 142"/>
                    <a:gd name="T12" fmla="*/ 185 w 187"/>
                    <a:gd name="T13" fmla="*/ 8 h 142"/>
                    <a:gd name="T14" fmla="*/ 78 w 187"/>
                    <a:gd name="T15" fmla="*/ 87 h 142"/>
                    <a:gd name="T16" fmla="*/ 7 w 187"/>
                    <a:gd name="T17" fmla="*/ 142 h 142"/>
                    <a:gd name="T18" fmla="*/ 4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4" y="142"/>
                      </a:moveTo>
                      <a:cubicBezTo>
                        <a:pt x="3" y="142"/>
                        <a:pt x="2" y="142"/>
                        <a:pt x="1" y="141"/>
                      </a:cubicBezTo>
                      <a:cubicBezTo>
                        <a:pt x="0" y="139"/>
                        <a:pt x="0" y="136"/>
                        <a:pt x="2" y="135"/>
                      </a:cubicBezTo>
                      <a:cubicBezTo>
                        <a:pt x="26" y="117"/>
                        <a:pt x="50" y="99"/>
                        <a:pt x="74" y="81"/>
                      </a:cubicBezTo>
                      <a:cubicBezTo>
                        <a:pt x="108" y="55"/>
                        <a:pt x="144" y="28"/>
                        <a:pt x="180" y="2"/>
                      </a:cubicBezTo>
                      <a:cubicBezTo>
                        <a:pt x="182" y="0"/>
                        <a:pt x="184" y="1"/>
                        <a:pt x="186" y="3"/>
                      </a:cubicBezTo>
                      <a:cubicBezTo>
                        <a:pt x="187" y="5"/>
                        <a:pt x="186" y="7"/>
                        <a:pt x="185" y="8"/>
                      </a:cubicBezTo>
                      <a:cubicBezTo>
                        <a:pt x="148" y="34"/>
                        <a:pt x="113" y="61"/>
                        <a:pt x="78" y="87"/>
                      </a:cubicBezTo>
                      <a:cubicBezTo>
                        <a:pt x="55" y="105"/>
                        <a:pt x="31" y="124"/>
                        <a:pt x="7" y="142"/>
                      </a:cubicBezTo>
                      <a:cubicBezTo>
                        <a:pt x="6" y="142"/>
                        <a:pt x="5" y="142"/>
                        <a:pt x="4"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5" name="Freeform 645">
                  <a:extLst>
                    <a:ext uri="{FF2B5EF4-FFF2-40B4-BE49-F238E27FC236}">
                      <a16:creationId xmlns:a16="http://schemas.microsoft.com/office/drawing/2014/main" id="{AFF397C0-8B91-4269-86E8-5077DAC73D17}"/>
                    </a:ext>
                  </a:extLst>
                </p:cNvPr>
                <p:cNvSpPr>
                  <a:spLocks/>
                </p:cNvSpPr>
                <p:nvPr/>
              </p:nvSpPr>
              <p:spPr bwMode="auto">
                <a:xfrm rot="16200000">
                  <a:off x="2586103" y="-41668"/>
                  <a:ext cx="396822" cy="306318"/>
                </a:xfrm>
                <a:custGeom>
                  <a:avLst/>
                  <a:gdLst>
                    <a:gd name="T0" fmla="*/ 4 w 72"/>
                    <a:gd name="T1" fmla="*/ 56 h 56"/>
                    <a:gd name="T2" fmla="*/ 1 w 72"/>
                    <a:gd name="T3" fmla="*/ 54 h 56"/>
                    <a:gd name="T4" fmla="*/ 2 w 72"/>
                    <a:gd name="T5" fmla="*/ 49 h 56"/>
                    <a:gd name="T6" fmla="*/ 65 w 72"/>
                    <a:gd name="T7" fmla="*/ 1 h 56"/>
                    <a:gd name="T8" fmla="*/ 71 w 72"/>
                    <a:gd name="T9" fmla="*/ 2 h 56"/>
                    <a:gd name="T10" fmla="*/ 70 w 72"/>
                    <a:gd name="T11" fmla="*/ 8 h 56"/>
                    <a:gd name="T12" fmla="*/ 7 w 72"/>
                    <a:gd name="T13" fmla="*/ 55 h 56"/>
                    <a:gd name="T14" fmla="*/ 4 w 72"/>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6">
                      <a:moveTo>
                        <a:pt x="4" y="56"/>
                      </a:moveTo>
                      <a:cubicBezTo>
                        <a:pt x="3" y="56"/>
                        <a:pt x="2" y="56"/>
                        <a:pt x="1" y="54"/>
                      </a:cubicBezTo>
                      <a:cubicBezTo>
                        <a:pt x="0" y="53"/>
                        <a:pt x="0" y="50"/>
                        <a:pt x="2" y="49"/>
                      </a:cubicBezTo>
                      <a:cubicBezTo>
                        <a:pt x="65" y="1"/>
                        <a:pt x="65" y="1"/>
                        <a:pt x="65" y="1"/>
                      </a:cubicBezTo>
                      <a:cubicBezTo>
                        <a:pt x="67" y="0"/>
                        <a:pt x="70" y="0"/>
                        <a:pt x="71" y="2"/>
                      </a:cubicBezTo>
                      <a:cubicBezTo>
                        <a:pt x="72" y="4"/>
                        <a:pt x="72" y="6"/>
                        <a:pt x="70" y="8"/>
                      </a:cubicBezTo>
                      <a:cubicBezTo>
                        <a:pt x="7" y="55"/>
                        <a:pt x="7" y="55"/>
                        <a:pt x="7" y="55"/>
                      </a:cubicBezTo>
                      <a:cubicBezTo>
                        <a:pt x="6" y="56"/>
                        <a:pt x="5" y="56"/>
                        <a:pt x="4"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6" name="Freeform 646">
                  <a:extLst>
                    <a:ext uri="{FF2B5EF4-FFF2-40B4-BE49-F238E27FC236}">
                      <a16:creationId xmlns:a16="http://schemas.microsoft.com/office/drawing/2014/main" id="{ECD6FD6F-0643-4429-8445-BF700E3ADF6B}"/>
                    </a:ext>
                  </a:extLst>
                </p:cNvPr>
                <p:cNvSpPr>
                  <a:spLocks/>
                </p:cNvSpPr>
                <p:nvPr/>
              </p:nvSpPr>
              <p:spPr bwMode="auto">
                <a:xfrm rot="16200000">
                  <a:off x="2943474" y="675396"/>
                  <a:ext cx="1213671" cy="918955"/>
                </a:xfrm>
                <a:custGeom>
                  <a:avLst/>
                  <a:gdLst>
                    <a:gd name="T0" fmla="*/ 4 w 221"/>
                    <a:gd name="T1" fmla="*/ 167 h 167"/>
                    <a:gd name="T2" fmla="*/ 1 w 221"/>
                    <a:gd name="T3" fmla="*/ 166 h 167"/>
                    <a:gd name="T4" fmla="*/ 2 w 221"/>
                    <a:gd name="T5" fmla="*/ 160 h 167"/>
                    <a:gd name="T6" fmla="*/ 74 w 221"/>
                    <a:gd name="T7" fmla="*/ 106 h 167"/>
                    <a:gd name="T8" fmla="*/ 214 w 221"/>
                    <a:gd name="T9" fmla="*/ 2 h 167"/>
                    <a:gd name="T10" fmla="*/ 219 w 221"/>
                    <a:gd name="T11" fmla="*/ 2 h 167"/>
                    <a:gd name="T12" fmla="*/ 219 w 221"/>
                    <a:gd name="T13" fmla="*/ 8 h 167"/>
                    <a:gd name="T14" fmla="*/ 79 w 221"/>
                    <a:gd name="T15" fmla="*/ 112 h 167"/>
                    <a:gd name="T16" fmla="*/ 7 w 221"/>
                    <a:gd name="T17" fmla="*/ 166 h 167"/>
                    <a:gd name="T18" fmla="*/ 4 w 221"/>
                    <a:gd name="T19"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7">
                      <a:moveTo>
                        <a:pt x="4" y="167"/>
                      </a:moveTo>
                      <a:cubicBezTo>
                        <a:pt x="3" y="167"/>
                        <a:pt x="2" y="167"/>
                        <a:pt x="1" y="166"/>
                      </a:cubicBezTo>
                      <a:cubicBezTo>
                        <a:pt x="0" y="164"/>
                        <a:pt x="0" y="161"/>
                        <a:pt x="2" y="160"/>
                      </a:cubicBezTo>
                      <a:cubicBezTo>
                        <a:pt x="26" y="142"/>
                        <a:pt x="50" y="124"/>
                        <a:pt x="74" y="106"/>
                      </a:cubicBezTo>
                      <a:cubicBezTo>
                        <a:pt x="120" y="72"/>
                        <a:pt x="167" y="37"/>
                        <a:pt x="214" y="2"/>
                      </a:cubicBezTo>
                      <a:cubicBezTo>
                        <a:pt x="215" y="0"/>
                        <a:pt x="218" y="1"/>
                        <a:pt x="219" y="2"/>
                      </a:cubicBezTo>
                      <a:cubicBezTo>
                        <a:pt x="221" y="4"/>
                        <a:pt x="220" y="7"/>
                        <a:pt x="219" y="8"/>
                      </a:cubicBezTo>
                      <a:cubicBezTo>
                        <a:pt x="172" y="43"/>
                        <a:pt x="125" y="78"/>
                        <a:pt x="79" y="112"/>
                      </a:cubicBezTo>
                      <a:cubicBezTo>
                        <a:pt x="55" y="130"/>
                        <a:pt x="31" y="148"/>
                        <a:pt x="7" y="166"/>
                      </a:cubicBezTo>
                      <a:cubicBezTo>
                        <a:pt x="6" y="167"/>
                        <a:pt x="5" y="167"/>
                        <a:pt x="4" y="1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7" name="Freeform 647">
                  <a:extLst>
                    <a:ext uri="{FF2B5EF4-FFF2-40B4-BE49-F238E27FC236}">
                      <a16:creationId xmlns:a16="http://schemas.microsoft.com/office/drawing/2014/main" id="{FCF3E14B-360D-4D67-9A17-E6D9B29D9320}"/>
                    </a:ext>
                  </a:extLst>
                </p:cNvPr>
                <p:cNvSpPr>
                  <a:spLocks/>
                </p:cNvSpPr>
                <p:nvPr/>
              </p:nvSpPr>
              <p:spPr bwMode="auto">
                <a:xfrm rot="16200000">
                  <a:off x="4167587" y="2006256"/>
                  <a:ext cx="176365" cy="143877"/>
                </a:xfrm>
                <a:custGeom>
                  <a:avLst/>
                  <a:gdLst>
                    <a:gd name="T0" fmla="*/ 5 w 32"/>
                    <a:gd name="T1" fmla="*/ 26 h 26"/>
                    <a:gd name="T2" fmla="*/ 2 w 32"/>
                    <a:gd name="T3" fmla="*/ 24 h 26"/>
                    <a:gd name="T4" fmla="*/ 2 w 32"/>
                    <a:gd name="T5" fmla="*/ 18 h 26"/>
                    <a:gd name="T6" fmla="*/ 25 w 32"/>
                    <a:gd name="T7" fmla="*/ 1 h 26"/>
                    <a:gd name="T8" fmla="*/ 31 w 32"/>
                    <a:gd name="T9" fmla="*/ 2 h 26"/>
                    <a:gd name="T10" fmla="*/ 30 w 32"/>
                    <a:gd name="T11" fmla="*/ 8 h 26"/>
                    <a:gd name="T12" fmla="*/ 7 w 32"/>
                    <a:gd name="T13" fmla="*/ 25 h 26"/>
                    <a:gd name="T14" fmla="*/ 5 w 3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6">
                      <a:moveTo>
                        <a:pt x="5" y="26"/>
                      </a:moveTo>
                      <a:cubicBezTo>
                        <a:pt x="4" y="26"/>
                        <a:pt x="2" y="25"/>
                        <a:pt x="2" y="24"/>
                      </a:cubicBezTo>
                      <a:cubicBezTo>
                        <a:pt x="0" y="22"/>
                        <a:pt x="1" y="20"/>
                        <a:pt x="2" y="18"/>
                      </a:cubicBezTo>
                      <a:cubicBezTo>
                        <a:pt x="10" y="13"/>
                        <a:pt x="17" y="7"/>
                        <a:pt x="25" y="1"/>
                      </a:cubicBezTo>
                      <a:cubicBezTo>
                        <a:pt x="27" y="0"/>
                        <a:pt x="29" y="0"/>
                        <a:pt x="31" y="2"/>
                      </a:cubicBezTo>
                      <a:cubicBezTo>
                        <a:pt x="32" y="4"/>
                        <a:pt x="32" y="6"/>
                        <a:pt x="30" y="8"/>
                      </a:cubicBezTo>
                      <a:cubicBezTo>
                        <a:pt x="22" y="13"/>
                        <a:pt x="15" y="19"/>
                        <a:pt x="7" y="25"/>
                      </a:cubicBezTo>
                      <a:cubicBezTo>
                        <a:pt x="7" y="25"/>
                        <a:pt x="6" y="26"/>
                        <a:pt x="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8" name="Freeform 648">
                  <a:extLst>
                    <a:ext uri="{FF2B5EF4-FFF2-40B4-BE49-F238E27FC236}">
                      <a16:creationId xmlns:a16="http://schemas.microsoft.com/office/drawing/2014/main" id="{F612BEB5-236E-47BD-8CE4-3E90B38886FC}"/>
                    </a:ext>
                  </a:extLst>
                </p:cNvPr>
                <p:cNvSpPr>
                  <a:spLocks/>
                </p:cNvSpPr>
                <p:nvPr/>
              </p:nvSpPr>
              <p:spPr bwMode="auto">
                <a:xfrm rot="16200000">
                  <a:off x="2720697" y="-132171"/>
                  <a:ext cx="1410921" cy="1065153"/>
                </a:xfrm>
                <a:custGeom>
                  <a:avLst/>
                  <a:gdLst>
                    <a:gd name="T0" fmla="*/ 4 w 257"/>
                    <a:gd name="T1" fmla="*/ 194 h 194"/>
                    <a:gd name="T2" fmla="*/ 1 w 257"/>
                    <a:gd name="T3" fmla="*/ 192 h 194"/>
                    <a:gd name="T4" fmla="*/ 2 w 257"/>
                    <a:gd name="T5" fmla="*/ 187 h 194"/>
                    <a:gd name="T6" fmla="*/ 138 w 257"/>
                    <a:gd name="T7" fmla="*/ 84 h 194"/>
                    <a:gd name="T8" fmla="*/ 250 w 257"/>
                    <a:gd name="T9" fmla="*/ 1 h 194"/>
                    <a:gd name="T10" fmla="*/ 255 w 257"/>
                    <a:gd name="T11" fmla="*/ 2 h 194"/>
                    <a:gd name="T12" fmla="*/ 254 w 257"/>
                    <a:gd name="T13" fmla="*/ 7 h 194"/>
                    <a:gd name="T14" fmla="*/ 143 w 257"/>
                    <a:gd name="T15" fmla="*/ 91 h 194"/>
                    <a:gd name="T16" fmla="*/ 6 w 257"/>
                    <a:gd name="T17" fmla="*/ 193 h 194"/>
                    <a:gd name="T18" fmla="*/ 4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4" y="194"/>
                      </a:moveTo>
                      <a:cubicBezTo>
                        <a:pt x="3" y="194"/>
                        <a:pt x="2" y="193"/>
                        <a:pt x="1" y="192"/>
                      </a:cubicBezTo>
                      <a:cubicBezTo>
                        <a:pt x="0" y="190"/>
                        <a:pt x="0" y="188"/>
                        <a:pt x="2" y="187"/>
                      </a:cubicBezTo>
                      <a:cubicBezTo>
                        <a:pt x="47" y="152"/>
                        <a:pt x="93" y="118"/>
                        <a:pt x="138" y="84"/>
                      </a:cubicBezTo>
                      <a:cubicBezTo>
                        <a:pt x="175" y="57"/>
                        <a:pt x="212" y="29"/>
                        <a:pt x="250" y="1"/>
                      </a:cubicBezTo>
                      <a:cubicBezTo>
                        <a:pt x="251" y="0"/>
                        <a:pt x="254" y="0"/>
                        <a:pt x="255" y="2"/>
                      </a:cubicBezTo>
                      <a:cubicBezTo>
                        <a:pt x="257" y="4"/>
                        <a:pt x="256" y="6"/>
                        <a:pt x="254" y="7"/>
                      </a:cubicBezTo>
                      <a:cubicBezTo>
                        <a:pt x="217" y="35"/>
                        <a:pt x="179" y="64"/>
                        <a:pt x="143" y="91"/>
                      </a:cubicBezTo>
                      <a:cubicBezTo>
                        <a:pt x="98" y="124"/>
                        <a:pt x="51" y="159"/>
                        <a:pt x="6" y="193"/>
                      </a:cubicBezTo>
                      <a:cubicBezTo>
                        <a:pt x="6" y="194"/>
                        <a:pt x="5" y="194"/>
                        <a:pt x="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9" name="Freeform 649">
                  <a:extLst>
                    <a:ext uri="{FF2B5EF4-FFF2-40B4-BE49-F238E27FC236}">
                      <a16:creationId xmlns:a16="http://schemas.microsoft.com/office/drawing/2014/main" id="{72F8FAEB-9CD2-4DFA-837F-7ADF5D5B92C6}"/>
                    </a:ext>
                  </a:extLst>
                </p:cNvPr>
                <p:cNvSpPr>
                  <a:spLocks/>
                </p:cNvSpPr>
                <p:nvPr/>
              </p:nvSpPr>
              <p:spPr bwMode="auto">
                <a:xfrm rot="16200000">
                  <a:off x="4028351" y="1388978"/>
                  <a:ext cx="631201" cy="482683"/>
                </a:xfrm>
                <a:custGeom>
                  <a:avLst/>
                  <a:gdLst>
                    <a:gd name="T0" fmla="*/ 4 w 115"/>
                    <a:gd name="T1" fmla="*/ 88 h 88"/>
                    <a:gd name="T2" fmla="*/ 1 w 115"/>
                    <a:gd name="T3" fmla="*/ 87 h 88"/>
                    <a:gd name="T4" fmla="*/ 2 w 115"/>
                    <a:gd name="T5" fmla="*/ 81 h 88"/>
                    <a:gd name="T6" fmla="*/ 109 w 115"/>
                    <a:gd name="T7" fmla="*/ 1 h 88"/>
                    <a:gd name="T8" fmla="*/ 114 w 115"/>
                    <a:gd name="T9" fmla="*/ 2 h 88"/>
                    <a:gd name="T10" fmla="*/ 113 w 115"/>
                    <a:gd name="T11" fmla="*/ 7 h 88"/>
                    <a:gd name="T12" fmla="*/ 7 w 115"/>
                    <a:gd name="T13" fmla="*/ 87 h 88"/>
                    <a:gd name="T14" fmla="*/ 4 w 115"/>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4" y="88"/>
                      </a:moveTo>
                      <a:cubicBezTo>
                        <a:pt x="3" y="88"/>
                        <a:pt x="2" y="88"/>
                        <a:pt x="1" y="87"/>
                      </a:cubicBezTo>
                      <a:cubicBezTo>
                        <a:pt x="0" y="85"/>
                        <a:pt x="0" y="82"/>
                        <a:pt x="2" y="81"/>
                      </a:cubicBezTo>
                      <a:cubicBezTo>
                        <a:pt x="109" y="1"/>
                        <a:pt x="109" y="1"/>
                        <a:pt x="109" y="1"/>
                      </a:cubicBezTo>
                      <a:cubicBezTo>
                        <a:pt x="110" y="0"/>
                        <a:pt x="113" y="0"/>
                        <a:pt x="114" y="2"/>
                      </a:cubicBezTo>
                      <a:cubicBezTo>
                        <a:pt x="115" y="4"/>
                        <a:pt x="115" y="6"/>
                        <a:pt x="113" y="7"/>
                      </a:cubicBezTo>
                      <a:cubicBezTo>
                        <a:pt x="7" y="87"/>
                        <a:pt x="7" y="87"/>
                        <a:pt x="7" y="87"/>
                      </a:cubicBezTo>
                      <a:cubicBezTo>
                        <a:pt x="6" y="88"/>
                        <a:pt x="5" y="88"/>
                        <a:pt x="4"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sp>
          <p:nvSpPr>
            <p:cNvPr id="16" name="Freeform 660">
              <a:extLst>
                <a:ext uri="{FF2B5EF4-FFF2-40B4-BE49-F238E27FC236}">
                  <a16:creationId xmlns:a16="http://schemas.microsoft.com/office/drawing/2014/main" id="{BCF783C6-9802-4B1F-BCFE-6640B9D68412}"/>
                </a:ext>
              </a:extLst>
            </p:cNvPr>
            <p:cNvSpPr>
              <a:spLocks/>
            </p:cNvSpPr>
            <p:nvPr/>
          </p:nvSpPr>
          <p:spPr bwMode="auto">
            <a:xfrm rot="16200000">
              <a:off x="3519521" y="3427637"/>
              <a:ext cx="840055" cy="730988"/>
            </a:xfrm>
            <a:custGeom>
              <a:avLst/>
              <a:gdLst>
                <a:gd name="T0" fmla="*/ 0 w 362"/>
                <a:gd name="T1" fmla="*/ 315 h 315"/>
                <a:gd name="T2" fmla="*/ 183 w 362"/>
                <a:gd name="T3" fmla="*/ 0 h 315"/>
                <a:gd name="T4" fmla="*/ 362 w 362"/>
                <a:gd name="T5" fmla="*/ 315 h 315"/>
                <a:gd name="T6" fmla="*/ 0 w 362"/>
                <a:gd name="T7" fmla="*/ 315 h 315"/>
              </a:gdLst>
              <a:ahLst/>
              <a:cxnLst>
                <a:cxn ang="0">
                  <a:pos x="T0" y="T1"/>
                </a:cxn>
                <a:cxn ang="0">
                  <a:pos x="T2" y="T3"/>
                </a:cxn>
                <a:cxn ang="0">
                  <a:pos x="T4" y="T5"/>
                </a:cxn>
                <a:cxn ang="0">
                  <a:pos x="T6" y="T7"/>
                </a:cxn>
              </a:cxnLst>
              <a:rect l="0" t="0" r="r" b="b"/>
              <a:pathLst>
                <a:path w="362" h="315">
                  <a:moveTo>
                    <a:pt x="0" y="315"/>
                  </a:moveTo>
                  <a:lnTo>
                    <a:pt x="183" y="0"/>
                  </a:lnTo>
                  <a:lnTo>
                    <a:pt x="362" y="315"/>
                  </a:lnTo>
                  <a:lnTo>
                    <a:pt x="0" y="315"/>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17" name="组合 16">
              <a:extLst>
                <a:ext uri="{FF2B5EF4-FFF2-40B4-BE49-F238E27FC236}">
                  <a16:creationId xmlns:a16="http://schemas.microsoft.com/office/drawing/2014/main" id="{46BB40D6-4F89-4AF8-B47F-5FEC23E9F395}"/>
                </a:ext>
              </a:extLst>
            </p:cNvPr>
            <p:cNvGrpSpPr/>
            <p:nvPr/>
          </p:nvGrpSpPr>
          <p:grpSpPr>
            <a:xfrm>
              <a:off x="3404111" y="439855"/>
              <a:ext cx="2527160" cy="2636195"/>
              <a:chOff x="3404111" y="439855"/>
              <a:chExt cx="2527160" cy="2636195"/>
            </a:xfrm>
          </p:grpSpPr>
          <p:sp>
            <p:nvSpPr>
              <p:cNvPr id="20" name="Freeform 609">
                <a:extLst>
                  <a:ext uri="{FF2B5EF4-FFF2-40B4-BE49-F238E27FC236}">
                    <a16:creationId xmlns:a16="http://schemas.microsoft.com/office/drawing/2014/main" id="{B63311F7-4FDE-446D-9A75-E19FDD58164F}"/>
                  </a:ext>
                </a:extLst>
              </p:cNvPr>
              <p:cNvSpPr>
                <a:spLocks/>
              </p:cNvSpPr>
              <p:nvPr/>
            </p:nvSpPr>
            <p:spPr bwMode="auto">
              <a:xfrm rot="16200000">
                <a:off x="4046916" y="2939134"/>
                <a:ext cx="76580" cy="109069"/>
              </a:xfrm>
              <a:custGeom>
                <a:avLst/>
                <a:gdLst>
                  <a:gd name="T0" fmla="*/ 2 w 14"/>
                  <a:gd name="T1" fmla="*/ 4 h 20"/>
                  <a:gd name="T2" fmla="*/ 5 w 14"/>
                  <a:gd name="T3" fmla="*/ 20 h 20"/>
                  <a:gd name="T4" fmla="*/ 14 w 14"/>
                  <a:gd name="T5" fmla="*/ 14 h 20"/>
                  <a:gd name="T6" fmla="*/ 2 w 14"/>
                  <a:gd name="T7" fmla="*/ 4 h 20"/>
                </a:gdLst>
                <a:ahLst/>
                <a:cxnLst>
                  <a:cxn ang="0">
                    <a:pos x="T0" y="T1"/>
                  </a:cxn>
                  <a:cxn ang="0">
                    <a:pos x="T2" y="T3"/>
                  </a:cxn>
                  <a:cxn ang="0">
                    <a:pos x="T4" y="T5"/>
                  </a:cxn>
                  <a:cxn ang="0">
                    <a:pos x="T6" y="T7"/>
                  </a:cxn>
                </a:cxnLst>
                <a:rect l="0" t="0" r="r" b="b"/>
                <a:pathLst>
                  <a:path w="14" h="20">
                    <a:moveTo>
                      <a:pt x="2" y="4"/>
                    </a:moveTo>
                    <a:cubicBezTo>
                      <a:pt x="0" y="8"/>
                      <a:pt x="2" y="14"/>
                      <a:pt x="5" y="20"/>
                    </a:cubicBezTo>
                    <a:cubicBezTo>
                      <a:pt x="10" y="19"/>
                      <a:pt x="10" y="15"/>
                      <a:pt x="14" y="14"/>
                    </a:cubicBezTo>
                    <a:cubicBezTo>
                      <a:pt x="12" y="7"/>
                      <a:pt x="9"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 name="Freeform 610">
                <a:extLst>
                  <a:ext uri="{FF2B5EF4-FFF2-40B4-BE49-F238E27FC236}">
                    <a16:creationId xmlns:a16="http://schemas.microsoft.com/office/drawing/2014/main" id="{10915C74-3B32-4E06-B7C0-0CF53E1AA886}"/>
                  </a:ext>
                </a:extLst>
              </p:cNvPr>
              <p:cNvSpPr>
                <a:spLocks/>
              </p:cNvSpPr>
              <p:nvPr/>
            </p:nvSpPr>
            <p:spPr bwMode="auto">
              <a:xfrm rot="16200000">
                <a:off x="3697666" y="2794097"/>
                <a:ext cx="95145" cy="88183"/>
              </a:xfrm>
              <a:custGeom>
                <a:avLst/>
                <a:gdLst>
                  <a:gd name="T0" fmla="*/ 0 w 17"/>
                  <a:gd name="T1" fmla="*/ 10 h 16"/>
                  <a:gd name="T2" fmla="*/ 16 w 17"/>
                  <a:gd name="T3" fmla="*/ 16 h 16"/>
                  <a:gd name="T4" fmla="*/ 13 w 17"/>
                  <a:gd name="T5" fmla="*/ 0 h 16"/>
                  <a:gd name="T6" fmla="*/ 0 w 17"/>
                  <a:gd name="T7" fmla="*/ 10 h 16"/>
                </a:gdLst>
                <a:ahLst/>
                <a:cxnLst>
                  <a:cxn ang="0">
                    <a:pos x="T0" y="T1"/>
                  </a:cxn>
                  <a:cxn ang="0">
                    <a:pos x="T2" y="T3"/>
                  </a:cxn>
                  <a:cxn ang="0">
                    <a:pos x="T4" y="T5"/>
                  </a:cxn>
                  <a:cxn ang="0">
                    <a:pos x="T6" y="T7"/>
                  </a:cxn>
                </a:cxnLst>
                <a:rect l="0" t="0" r="r" b="b"/>
                <a:pathLst>
                  <a:path w="17" h="16">
                    <a:moveTo>
                      <a:pt x="0" y="10"/>
                    </a:moveTo>
                    <a:cubicBezTo>
                      <a:pt x="5" y="12"/>
                      <a:pt x="10" y="14"/>
                      <a:pt x="16" y="16"/>
                    </a:cubicBezTo>
                    <a:cubicBezTo>
                      <a:pt x="17" y="10"/>
                      <a:pt x="17" y="4"/>
                      <a:pt x="13" y="0"/>
                    </a:cubicBezTo>
                    <a:cubicBezTo>
                      <a:pt x="10" y="6"/>
                      <a:pt x="2" y="2"/>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 name="Freeform 613">
                <a:extLst>
                  <a:ext uri="{FF2B5EF4-FFF2-40B4-BE49-F238E27FC236}">
                    <a16:creationId xmlns:a16="http://schemas.microsoft.com/office/drawing/2014/main" id="{FE7AA887-B639-4CD7-A156-2F16EB45E1E9}"/>
                  </a:ext>
                </a:extLst>
              </p:cNvPr>
              <p:cNvSpPr>
                <a:spLocks/>
              </p:cNvSpPr>
              <p:nvPr/>
            </p:nvSpPr>
            <p:spPr bwMode="auto">
              <a:xfrm rot="16200000">
                <a:off x="3648934" y="2717518"/>
                <a:ext cx="99786" cy="92824"/>
              </a:xfrm>
              <a:custGeom>
                <a:avLst/>
                <a:gdLst>
                  <a:gd name="T0" fmla="*/ 0 w 18"/>
                  <a:gd name="T1" fmla="*/ 9 h 17"/>
                  <a:gd name="T2" fmla="*/ 15 w 18"/>
                  <a:gd name="T3" fmla="*/ 13 h 17"/>
                  <a:gd name="T4" fmla="*/ 0 w 18"/>
                  <a:gd name="T5" fmla="*/ 9 h 17"/>
                </a:gdLst>
                <a:ahLst/>
                <a:cxnLst>
                  <a:cxn ang="0">
                    <a:pos x="T0" y="T1"/>
                  </a:cxn>
                  <a:cxn ang="0">
                    <a:pos x="T2" y="T3"/>
                  </a:cxn>
                  <a:cxn ang="0">
                    <a:pos x="T4" y="T5"/>
                  </a:cxn>
                </a:cxnLst>
                <a:rect l="0" t="0" r="r" b="b"/>
                <a:pathLst>
                  <a:path w="18" h="17">
                    <a:moveTo>
                      <a:pt x="0" y="9"/>
                    </a:moveTo>
                    <a:cubicBezTo>
                      <a:pt x="3" y="17"/>
                      <a:pt x="9" y="12"/>
                      <a:pt x="15" y="13"/>
                    </a:cubicBezTo>
                    <a:cubicBezTo>
                      <a:pt x="18" y="4"/>
                      <a:pt x="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 name="Freeform 619">
                <a:extLst>
                  <a:ext uri="{FF2B5EF4-FFF2-40B4-BE49-F238E27FC236}">
                    <a16:creationId xmlns:a16="http://schemas.microsoft.com/office/drawing/2014/main" id="{63F1733D-E1F1-4093-A24D-75F42E2F3DD3}"/>
                  </a:ext>
                </a:extLst>
              </p:cNvPr>
              <p:cNvSpPr>
                <a:spLocks/>
              </p:cNvSpPr>
              <p:nvPr/>
            </p:nvSpPr>
            <p:spPr bwMode="auto">
              <a:xfrm rot="16200000">
                <a:off x="3983100" y="2944936"/>
                <a:ext cx="129953" cy="132275"/>
              </a:xfrm>
              <a:custGeom>
                <a:avLst/>
                <a:gdLst>
                  <a:gd name="T0" fmla="*/ 0 w 24"/>
                  <a:gd name="T1" fmla="*/ 5 h 24"/>
                  <a:gd name="T2" fmla="*/ 0 w 24"/>
                  <a:gd name="T3" fmla="*/ 15 h 24"/>
                  <a:gd name="T4" fmla="*/ 21 w 24"/>
                  <a:gd name="T5" fmla="*/ 18 h 24"/>
                  <a:gd name="T6" fmla="*/ 24 w 24"/>
                  <a:gd name="T7" fmla="*/ 13 h 24"/>
                  <a:gd name="T8" fmla="*/ 0 w 24"/>
                  <a:gd name="T9" fmla="*/ 5 h 24"/>
                </a:gdLst>
                <a:ahLst/>
                <a:cxnLst>
                  <a:cxn ang="0">
                    <a:pos x="T0" y="T1"/>
                  </a:cxn>
                  <a:cxn ang="0">
                    <a:pos x="T2" y="T3"/>
                  </a:cxn>
                  <a:cxn ang="0">
                    <a:pos x="T4" y="T5"/>
                  </a:cxn>
                  <a:cxn ang="0">
                    <a:pos x="T6" y="T7"/>
                  </a:cxn>
                  <a:cxn ang="0">
                    <a:pos x="T8" y="T9"/>
                  </a:cxn>
                </a:cxnLst>
                <a:rect l="0" t="0" r="r" b="b"/>
                <a:pathLst>
                  <a:path w="24" h="24">
                    <a:moveTo>
                      <a:pt x="0" y="5"/>
                    </a:moveTo>
                    <a:cubicBezTo>
                      <a:pt x="3" y="9"/>
                      <a:pt x="2" y="12"/>
                      <a:pt x="0" y="15"/>
                    </a:cubicBezTo>
                    <a:cubicBezTo>
                      <a:pt x="6" y="21"/>
                      <a:pt x="12" y="24"/>
                      <a:pt x="21" y="18"/>
                    </a:cubicBezTo>
                    <a:cubicBezTo>
                      <a:pt x="20" y="16"/>
                      <a:pt x="21" y="14"/>
                      <a:pt x="24" y="13"/>
                    </a:cubicBezTo>
                    <a:cubicBezTo>
                      <a:pt x="19" y="0"/>
                      <a:pt x="1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 name="Freeform 666">
                <a:extLst>
                  <a:ext uri="{FF2B5EF4-FFF2-40B4-BE49-F238E27FC236}">
                    <a16:creationId xmlns:a16="http://schemas.microsoft.com/office/drawing/2014/main" id="{B7CA4E4A-63D2-48B8-9BD7-34A921DB7792}"/>
                  </a:ext>
                </a:extLst>
              </p:cNvPr>
              <p:cNvSpPr>
                <a:spLocks/>
              </p:cNvSpPr>
              <p:nvPr/>
            </p:nvSpPr>
            <p:spPr bwMode="auto">
              <a:xfrm rot="16200000">
                <a:off x="3838062" y="804188"/>
                <a:ext cx="44092" cy="44092"/>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 name="Freeform 667">
                <a:extLst>
                  <a:ext uri="{FF2B5EF4-FFF2-40B4-BE49-F238E27FC236}">
                    <a16:creationId xmlns:a16="http://schemas.microsoft.com/office/drawing/2014/main" id="{4D3142EE-3450-4023-AEFD-4F869B23252A}"/>
                  </a:ext>
                </a:extLst>
              </p:cNvPr>
              <p:cNvSpPr>
                <a:spLocks/>
              </p:cNvSpPr>
              <p:nvPr/>
            </p:nvSpPr>
            <p:spPr bwMode="auto">
              <a:xfrm rot="16200000">
                <a:off x="4245326" y="610419"/>
                <a:ext cx="88183" cy="44092"/>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 name="Oval 668">
                <a:extLst>
                  <a:ext uri="{FF2B5EF4-FFF2-40B4-BE49-F238E27FC236}">
                    <a16:creationId xmlns:a16="http://schemas.microsoft.com/office/drawing/2014/main" id="{CE1C31BE-0175-48E1-BB62-D9CB3B23BB21}"/>
                  </a:ext>
                </a:extLst>
              </p:cNvPr>
              <p:cNvSpPr>
                <a:spLocks noChangeArrowheads="1"/>
              </p:cNvSpPr>
              <p:nvPr/>
            </p:nvSpPr>
            <p:spPr bwMode="auto">
              <a:xfrm rot="16200000">
                <a:off x="4051557" y="58837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 name="Oval 669">
                <a:extLst>
                  <a:ext uri="{FF2B5EF4-FFF2-40B4-BE49-F238E27FC236}">
                    <a16:creationId xmlns:a16="http://schemas.microsoft.com/office/drawing/2014/main" id="{D439B346-862C-42CC-9DD7-737C838C7E28}"/>
                  </a:ext>
                </a:extLst>
              </p:cNvPr>
              <p:cNvSpPr>
                <a:spLocks noChangeArrowheads="1"/>
              </p:cNvSpPr>
              <p:nvPr/>
            </p:nvSpPr>
            <p:spPr bwMode="auto">
              <a:xfrm rot="16200000">
                <a:off x="4162946"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 name="Freeform 670">
                <a:extLst>
                  <a:ext uri="{FF2B5EF4-FFF2-40B4-BE49-F238E27FC236}">
                    <a16:creationId xmlns:a16="http://schemas.microsoft.com/office/drawing/2014/main" id="{07FC9E06-5C2C-40AD-A47C-CF71BBF7C0B8}"/>
                  </a:ext>
                </a:extLst>
              </p:cNvPr>
              <p:cNvSpPr>
                <a:spLocks/>
              </p:cNvSpPr>
              <p:nvPr/>
            </p:nvSpPr>
            <p:spPr bwMode="auto">
              <a:xfrm rot="16200000">
                <a:off x="4181510" y="497870"/>
                <a:ext cx="55694" cy="83541"/>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4"/>
                      <a:pt x="10" y="14"/>
                    </a:cubicBezTo>
                    <a:cubicBezTo>
                      <a:pt x="8" y="9"/>
                      <a:pt x="7" y="4"/>
                      <a:pt x="5" y="0"/>
                    </a:cubicBezTo>
                    <a:cubicBezTo>
                      <a:pt x="2"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 name="Oval 671">
                <a:extLst>
                  <a:ext uri="{FF2B5EF4-FFF2-40B4-BE49-F238E27FC236}">
                    <a16:creationId xmlns:a16="http://schemas.microsoft.com/office/drawing/2014/main" id="{CBD88F38-1722-41B3-AD31-41C36DEE1AF3}"/>
                  </a:ext>
                </a:extLst>
              </p:cNvPr>
              <p:cNvSpPr>
                <a:spLocks noChangeArrowheads="1"/>
              </p:cNvSpPr>
              <p:nvPr/>
            </p:nvSpPr>
            <p:spPr bwMode="auto">
              <a:xfrm rot="16200000">
                <a:off x="3942490"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 name="Freeform 672">
                <a:extLst>
                  <a:ext uri="{FF2B5EF4-FFF2-40B4-BE49-F238E27FC236}">
                    <a16:creationId xmlns:a16="http://schemas.microsoft.com/office/drawing/2014/main" id="{D5DB204D-79B9-4A90-9249-79C0F158C371}"/>
                  </a:ext>
                </a:extLst>
              </p:cNvPr>
              <p:cNvSpPr>
                <a:spLocks/>
              </p:cNvSpPr>
              <p:nvPr/>
            </p:nvSpPr>
            <p:spPr bwMode="auto">
              <a:xfrm rot="16200000">
                <a:off x="4267373" y="804188"/>
                <a:ext cx="44092" cy="44092"/>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2"/>
                      <a:pt x="3"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 name="Freeform 673">
                <a:extLst>
                  <a:ext uri="{FF2B5EF4-FFF2-40B4-BE49-F238E27FC236}">
                    <a16:creationId xmlns:a16="http://schemas.microsoft.com/office/drawing/2014/main" id="{6BC2090B-24F0-4983-ADE9-EE3CB8A52D24}"/>
                  </a:ext>
                </a:extLst>
              </p:cNvPr>
              <p:cNvSpPr>
                <a:spLocks/>
              </p:cNvSpPr>
              <p:nvPr/>
            </p:nvSpPr>
            <p:spPr bwMode="auto">
              <a:xfrm rot="16200000">
                <a:off x="4073602" y="782143"/>
                <a:ext cx="44092" cy="88183"/>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 name="Freeform 674">
                <a:extLst>
                  <a:ext uri="{FF2B5EF4-FFF2-40B4-BE49-F238E27FC236}">
                    <a16:creationId xmlns:a16="http://schemas.microsoft.com/office/drawing/2014/main" id="{E4DA6DC7-56C8-4688-8D15-F8F7BD4F834B}"/>
                  </a:ext>
                </a:extLst>
              </p:cNvPr>
              <p:cNvSpPr>
                <a:spLocks/>
              </p:cNvSpPr>
              <p:nvPr/>
            </p:nvSpPr>
            <p:spPr bwMode="auto">
              <a:xfrm rot="16200000">
                <a:off x="3879833" y="806510"/>
                <a:ext cx="44092" cy="39451"/>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7"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 name="Freeform 675">
                <a:extLst>
                  <a:ext uri="{FF2B5EF4-FFF2-40B4-BE49-F238E27FC236}">
                    <a16:creationId xmlns:a16="http://schemas.microsoft.com/office/drawing/2014/main" id="{3FE6F2A6-228C-4B41-8E7F-8ECD2868C17F}"/>
                  </a:ext>
                </a:extLst>
              </p:cNvPr>
              <p:cNvSpPr>
                <a:spLocks/>
              </p:cNvSpPr>
              <p:nvPr/>
            </p:nvSpPr>
            <p:spPr bwMode="auto">
              <a:xfrm rot="16200000">
                <a:off x="4718727" y="431733"/>
                <a:ext cx="18565" cy="34810"/>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 name="Freeform 676">
                <a:extLst>
                  <a:ext uri="{FF2B5EF4-FFF2-40B4-BE49-F238E27FC236}">
                    <a16:creationId xmlns:a16="http://schemas.microsoft.com/office/drawing/2014/main" id="{B85970A5-2348-4FB6-BAAD-EFCB35C4B865}"/>
                  </a:ext>
                </a:extLst>
              </p:cNvPr>
              <p:cNvSpPr>
                <a:spLocks/>
              </p:cNvSpPr>
              <p:nvPr/>
            </p:nvSpPr>
            <p:spPr bwMode="auto">
              <a:xfrm rot="16200000">
                <a:off x="4679278" y="610419"/>
                <a:ext cx="88183" cy="44092"/>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 name="Freeform 677">
                <a:extLst>
                  <a:ext uri="{FF2B5EF4-FFF2-40B4-BE49-F238E27FC236}">
                    <a16:creationId xmlns:a16="http://schemas.microsoft.com/office/drawing/2014/main" id="{8A2F9466-8A02-49DE-96C7-CB429AADFE4B}"/>
                  </a:ext>
                </a:extLst>
              </p:cNvPr>
              <p:cNvSpPr>
                <a:spLocks/>
              </p:cNvSpPr>
              <p:nvPr/>
            </p:nvSpPr>
            <p:spPr bwMode="auto">
              <a:xfrm rot="16200000">
                <a:off x="4524958" y="425932"/>
                <a:ext cx="11604" cy="53374"/>
              </a:xfrm>
              <a:custGeom>
                <a:avLst/>
                <a:gdLst>
                  <a:gd name="T0" fmla="*/ 2 w 2"/>
                  <a:gd name="T1" fmla="*/ 10 h 10"/>
                  <a:gd name="T2" fmla="*/ 1 w 2"/>
                  <a:gd name="T3" fmla="*/ 0 h 10"/>
                  <a:gd name="T4" fmla="*/ 0 w 2"/>
                  <a:gd name="T5" fmla="*/ 5 h 10"/>
                  <a:gd name="T6" fmla="*/ 2 w 2"/>
                  <a:gd name="T7" fmla="*/ 10 h 10"/>
                </a:gdLst>
                <a:ahLst/>
                <a:cxnLst>
                  <a:cxn ang="0">
                    <a:pos x="T0" y="T1"/>
                  </a:cxn>
                  <a:cxn ang="0">
                    <a:pos x="T2" y="T3"/>
                  </a:cxn>
                  <a:cxn ang="0">
                    <a:pos x="T4" y="T5"/>
                  </a:cxn>
                  <a:cxn ang="0">
                    <a:pos x="T6" y="T7"/>
                  </a:cxn>
                </a:cxnLst>
                <a:rect l="0" t="0" r="r" b="b"/>
                <a:pathLst>
                  <a:path w="2" h="10">
                    <a:moveTo>
                      <a:pt x="2" y="10"/>
                    </a:moveTo>
                    <a:cubicBezTo>
                      <a:pt x="2" y="7"/>
                      <a:pt x="2" y="4"/>
                      <a:pt x="1" y="0"/>
                    </a:cubicBezTo>
                    <a:cubicBezTo>
                      <a:pt x="0" y="2"/>
                      <a:pt x="0" y="3"/>
                      <a:pt x="0" y="5"/>
                    </a:cubicBezTo>
                    <a:cubicBezTo>
                      <a:pt x="0" y="7"/>
                      <a:pt x="1" y="9"/>
                      <a:pt x="2" y="1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 name="Oval 678">
                <a:extLst>
                  <a:ext uri="{FF2B5EF4-FFF2-40B4-BE49-F238E27FC236}">
                    <a16:creationId xmlns:a16="http://schemas.microsoft.com/office/drawing/2014/main" id="{EA32B3ED-54DE-4E00-856D-9C4FF12764D7}"/>
                  </a:ext>
                </a:extLst>
              </p:cNvPr>
              <p:cNvSpPr>
                <a:spLocks noChangeArrowheads="1"/>
              </p:cNvSpPr>
              <p:nvPr/>
            </p:nvSpPr>
            <p:spPr bwMode="auto">
              <a:xfrm rot="16200000">
                <a:off x="4485509" y="58837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 name="Oval 679">
                <a:extLst>
                  <a:ext uri="{FF2B5EF4-FFF2-40B4-BE49-F238E27FC236}">
                    <a16:creationId xmlns:a16="http://schemas.microsoft.com/office/drawing/2014/main" id="{2FC30504-60D8-4E8B-9225-D1133F6F9F72}"/>
                  </a:ext>
                </a:extLst>
              </p:cNvPr>
              <p:cNvSpPr>
                <a:spLocks noChangeArrowheads="1"/>
              </p:cNvSpPr>
              <p:nvPr/>
            </p:nvSpPr>
            <p:spPr bwMode="auto">
              <a:xfrm rot="16200000">
                <a:off x="4593415" y="696280"/>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 name="Oval 680">
                <a:extLst>
                  <a:ext uri="{FF2B5EF4-FFF2-40B4-BE49-F238E27FC236}">
                    <a16:creationId xmlns:a16="http://schemas.microsoft.com/office/drawing/2014/main" id="{EB3CE587-A3D1-4D34-B5B6-CF35FC531061}"/>
                  </a:ext>
                </a:extLst>
              </p:cNvPr>
              <p:cNvSpPr>
                <a:spLocks noChangeArrowheads="1"/>
              </p:cNvSpPr>
              <p:nvPr/>
            </p:nvSpPr>
            <p:spPr bwMode="auto">
              <a:xfrm rot="16200000">
                <a:off x="4593415" y="482786"/>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9" name="Oval 681">
                <a:extLst>
                  <a:ext uri="{FF2B5EF4-FFF2-40B4-BE49-F238E27FC236}">
                    <a16:creationId xmlns:a16="http://schemas.microsoft.com/office/drawing/2014/main" id="{1D21D5A5-594D-4302-BAB7-6167D4AF9460}"/>
                  </a:ext>
                </a:extLst>
              </p:cNvPr>
              <p:cNvSpPr>
                <a:spLocks noChangeArrowheads="1"/>
              </p:cNvSpPr>
              <p:nvPr/>
            </p:nvSpPr>
            <p:spPr bwMode="auto">
              <a:xfrm rot="16200000">
                <a:off x="4376440"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0" name="Oval 682">
                <a:extLst>
                  <a:ext uri="{FF2B5EF4-FFF2-40B4-BE49-F238E27FC236}">
                    <a16:creationId xmlns:a16="http://schemas.microsoft.com/office/drawing/2014/main" id="{1403E916-74BD-457E-A313-8AA98B0D9AED}"/>
                  </a:ext>
                </a:extLst>
              </p:cNvPr>
              <p:cNvSpPr>
                <a:spLocks noChangeArrowheads="1"/>
              </p:cNvSpPr>
              <p:nvPr/>
            </p:nvSpPr>
            <p:spPr bwMode="auto">
              <a:xfrm rot="16200000">
                <a:off x="4376440" y="479305"/>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1" name="Freeform 683">
                <a:extLst>
                  <a:ext uri="{FF2B5EF4-FFF2-40B4-BE49-F238E27FC236}">
                    <a16:creationId xmlns:a16="http://schemas.microsoft.com/office/drawing/2014/main" id="{5D23285B-11C6-4146-8793-04BC020397A2}"/>
                  </a:ext>
                </a:extLst>
              </p:cNvPr>
              <p:cNvSpPr>
                <a:spLocks/>
              </p:cNvSpPr>
              <p:nvPr/>
            </p:nvSpPr>
            <p:spPr bwMode="auto">
              <a:xfrm rot="16200000">
                <a:off x="4701323" y="804188"/>
                <a:ext cx="44092" cy="44092"/>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2" name="Freeform 684">
                <a:extLst>
                  <a:ext uri="{FF2B5EF4-FFF2-40B4-BE49-F238E27FC236}">
                    <a16:creationId xmlns:a16="http://schemas.microsoft.com/office/drawing/2014/main" id="{2B7DD945-0202-4E5E-B9C5-C0BC25D07D93}"/>
                  </a:ext>
                </a:extLst>
              </p:cNvPr>
              <p:cNvSpPr>
                <a:spLocks/>
              </p:cNvSpPr>
              <p:nvPr/>
            </p:nvSpPr>
            <p:spPr bwMode="auto">
              <a:xfrm rot="16200000">
                <a:off x="4507554" y="782143"/>
                <a:ext cx="44092" cy="88183"/>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3" name="Freeform 685">
                <a:extLst>
                  <a:ext uri="{FF2B5EF4-FFF2-40B4-BE49-F238E27FC236}">
                    <a16:creationId xmlns:a16="http://schemas.microsoft.com/office/drawing/2014/main" id="{827FE588-7DA0-4625-9BBB-7F3EEBDE6573}"/>
                  </a:ext>
                </a:extLst>
              </p:cNvPr>
              <p:cNvSpPr>
                <a:spLocks/>
              </p:cNvSpPr>
              <p:nvPr/>
            </p:nvSpPr>
            <p:spPr bwMode="auto">
              <a:xfrm rot="16200000">
                <a:off x="4289418" y="610419"/>
                <a:ext cx="88183" cy="44092"/>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4" name="Freeform 686">
                <a:extLst>
                  <a:ext uri="{FF2B5EF4-FFF2-40B4-BE49-F238E27FC236}">
                    <a16:creationId xmlns:a16="http://schemas.microsoft.com/office/drawing/2014/main" id="{7DCC89A9-E145-4121-8BE7-1ADF56EBFE79}"/>
                  </a:ext>
                </a:extLst>
              </p:cNvPr>
              <p:cNvSpPr>
                <a:spLocks/>
              </p:cNvSpPr>
              <p:nvPr/>
            </p:nvSpPr>
            <p:spPr bwMode="auto">
              <a:xfrm rot="16200000">
                <a:off x="4311464" y="804188"/>
                <a:ext cx="44092" cy="44092"/>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5" name="Freeform 687">
                <a:extLst>
                  <a:ext uri="{FF2B5EF4-FFF2-40B4-BE49-F238E27FC236}">
                    <a16:creationId xmlns:a16="http://schemas.microsoft.com/office/drawing/2014/main" id="{893BA950-0BDE-44F8-BE30-64F39E8B3467}"/>
                  </a:ext>
                </a:extLst>
              </p:cNvPr>
              <p:cNvSpPr>
                <a:spLocks/>
              </p:cNvSpPr>
              <p:nvPr/>
            </p:nvSpPr>
            <p:spPr bwMode="auto">
              <a:xfrm rot="16200000">
                <a:off x="5113228" y="610419"/>
                <a:ext cx="88183" cy="44092"/>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1"/>
                      <a:pt x="11" y="0"/>
                      <a:pt x="8" y="0"/>
                    </a:cubicBezTo>
                    <a:cubicBezTo>
                      <a:pt x="6" y="0"/>
                      <a:pt x="3" y="1"/>
                      <a:pt x="2" y="4"/>
                    </a:cubicBezTo>
                    <a:cubicBezTo>
                      <a:pt x="1" y="5"/>
                      <a:pt x="0" y="6"/>
                      <a:pt x="0" y="8"/>
                    </a:cubicBezTo>
                    <a:cubicBezTo>
                      <a:pt x="16" y="8"/>
                      <a:pt x="16" y="8"/>
                      <a:pt x="16" y="8"/>
                    </a:cubicBezTo>
                    <a:cubicBezTo>
                      <a:pt x="16" y="6"/>
                      <a:pt x="16" y="5"/>
                      <a:pt x="15"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6" name="Oval 688">
                <a:extLst>
                  <a:ext uri="{FF2B5EF4-FFF2-40B4-BE49-F238E27FC236}">
                    <a16:creationId xmlns:a16="http://schemas.microsoft.com/office/drawing/2014/main" id="{888A6063-1243-468C-9B16-558B73F6AF45}"/>
                  </a:ext>
                </a:extLst>
              </p:cNvPr>
              <p:cNvSpPr>
                <a:spLocks noChangeArrowheads="1"/>
              </p:cNvSpPr>
              <p:nvPr/>
            </p:nvSpPr>
            <p:spPr bwMode="auto">
              <a:xfrm rot="16200000">
                <a:off x="4917139" y="590694"/>
                <a:ext cx="88183"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7" name="Oval 689">
                <a:extLst>
                  <a:ext uri="{FF2B5EF4-FFF2-40B4-BE49-F238E27FC236}">
                    <a16:creationId xmlns:a16="http://schemas.microsoft.com/office/drawing/2014/main" id="{125318AC-7CD2-400B-A48F-E2641857CDBF}"/>
                  </a:ext>
                </a:extLst>
              </p:cNvPr>
              <p:cNvSpPr>
                <a:spLocks noChangeArrowheads="1"/>
              </p:cNvSpPr>
              <p:nvPr/>
            </p:nvSpPr>
            <p:spPr bwMode="auto">
              <a:xfrm rot="16200000">
                <a:off x="5023887"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8" name="Freeform 690">
                <a:extLst>
                  <a:ext uri="{FF2B5EF4-FFF2-40B4-BE49-F238E27FC236}">
                    <a16:creationId xmlns:a16="http://schemas.microsoft.com/office/drawing/2014/main" id="{D236D266-4A6C-446D-A5B9-348033A176B9}"/>
                  </a:ext>
                </a:extLst>
              </p:cNvPr>
              <p:cNvSpPr>
                <a:spLocks/>
              </p:cNvSpPr>
              <p:nvPr/>
            </p:nvSpPr>
            <p:spPr bwMode="auto">
              <a:xfrm rot="16200000">
                <a:off x="5032008" y="487427"/>
                <a:ext cx="71939" cy="88183"/>
              </a:xfrm>
              <a:custGeom>
                <a:avLst/>
                <a:gdLst>
                  <a:gd name="T0" fmla="*/ 0 w 13"/>
                  <a:gd name="T1" fmla="*/ 8 h 16"/>
                  <a:gd name="T2" fmla="*/ 8 w 13"/>
                  <a:gd name="T3" fmla="*/ 16 h 16"/>
                  <a:gd name="T4" fmla="*/ 13 w 13"/>
                  <a:gd name="T5" fmla="*/ 2 h 16"/>
                  <a:gd name="T6" fmla="*/ 8 w 13"/>
                  <a:gd name="T7" fmla="*/ 0 h 16"/>
                  <a:gd name="T8" fmla="*/ 0 w 13"/>
                  <a:gd name="T9" fmla="*/ 8 h 16"/>
                </a:gdLst>
                <a:ahLst/>
                <a:cxnLst>
                  <a:cxn ang="0">
                    <a:pos x="T0" y="T1"/>
                  </a:cxn>
                  <a:cxn ang="0">
                    <a:pos x="T2" y="T3"/>
                  </a:cxn>
                  <a:cxn ang="0">
                    <a:pos x="T4" y="T5"/>
                  </a:cxn>
                  <a:cxn ang="0">
                    <a:pos x="T6" y="T7"/>
                  </a:cxn>
                  <a:cxn ang="0">
                    <a:pos x="T8" y="T9"/>
                  </a:cxn>
                </a:cxnLst>
                <a:rect l="0" t="0" r="r" b="b"/>
                <a:pathLst>
                  <a:path w="13" h="16">
                    <a:moveTo>
                      <a:pt x="0" y="8"/>
                    </a:moveTo>
                    <a:cubicBezTo>
                      <a:pt x="0" y="13"/>
                      <a:pt x="4" y="16"/>
                      <a:pt x="8" y="16"/>
                    </a:cubicBezTo>
                    <a:cubicBezTo>
                      <a:pt x="10" y="11"/>
                      <a:pt x="11" y="7"/>
                      <a:pt x="13" y="2"/>
                    </a:cubicBezTo>
                    <a:cubicBezTo>
                      <a:pt x="11" y="1"/>
                      <a:pt x="10"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49" name="Oval 691">
                <a:extLst>
                  <a:ext uri="{FF2B5EF4-FFF2-40B4-BE49-F238E27FC236}">
                    <a16:creationId xmlns:a16="http://schemas.microsoft.com/office/drawing/2014/main" id="{A503D629-26E8-4520-B547-3E929E7B8F9C}"/>
                  </a:ext>
                </a:extLst>
              </p:cNvPr>
              <p:cNvSpPr>
                <a:spLocks noChangeArrowheads="1"/>
              </p:cNvSpPr>
              <p:nvPr/>
            </p:nvSpPr>
            <p:spPr bwMode="auto">
              <a:xfrm rot="16200000">
                <a:off x="4810392"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0" name="Oval 692">
                <a:extLst>
                  <a:ext uri="{FF2B5EF4-FFF2-40B4-BE49-F238E27FC236}">
                    <a16:creationId xmlns:a16="http://schemas.microsoft.com/office/drawing/2014/main" id="{A6BC6B84-9990-44A1-9E7D-4DD20123EC35}"/>
                  </a:ext>
                </a:extLst>
              </p:cNvPr>
              <p:cNvSpPr>
                <a:spLocks noChangeArrowheads="1"/>
              </p:cNvSpPr>
              <p:nvPr/>
            </p:nvSpPr>
            <p:spPr bwMode="auto">
              <a:xfrm rot="16200000">
                <a:off x="4810392" y="479305"/>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 name="Freeform 693">
                <a:extLst>
                  <a:ext uri="{FF2B5EF4-FFF2-40B4-BE49-F238E27FC236}">
                    <a16:creationId xmlns:a16="http://schemas.microsoft.com/office/drawing/2014/main" id="{C5158B88-B926-4200-88AA-83C38AD5BB82}"/>
                  </a:ext>
                </a:extLst>
              </p:cNvPr>
              <p:cNvSpPr>
                <a:spLocks/>
              </p:cNvSpPr>
              <p:nvPr/>
            </p:nvSpPr>
            <p:spPr bwMode="auto">
              <a:xfrm rot="16200000">
                <a:off x="5135275" y="804188"/>
                <a:ext cx="44092" cy="44092"/>
              </a:xfrm>
              <a:custGeom>
                <a:avLst/>
                <a:gdLst>
                  <a:gd name="T0" fmla="*/ 0 w 8"/>
                  <a:gd name="T1" fmla="*/ 8 h 8"/>
                  <a:gd name="T2" fmla="*/ 8 w 8"/>
                  <a:gd name="T3" fmla="*/ 8 h 8"/>
                  <a:gd name="T4" fmla="*/ 6 w 8"/>
                  <a:gd name="T5" fmla="*/ 4 h 8"/>
                  <a:gd name="T6" fmla="*/ 6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2"/>
                    </a:cubicBezTo>
                    <a:cubicBezTo>
                      <a:pt x="5" y="2"/>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 name="Freeform 694">
                <a:extLst>
                  <a:ext uri="{FF2B5EF4-FFF2-40B4-BE49-F238E27FC236}">
                    <a16:creationId xmlns:a16="http://schemas.microsoft.com/office/drawing/2014/main" id="{FC53B086-C632-476F-9FB2-2BE10CF9227B}"/>
                  </a:ext>
                </a:extLst>
              </p:cNvPr>
              <p:cNvSpPr>
                <a:spLocks/>
              </p:cNvSpPr>
              <p:nvPr/>
            </p:nvSpPr>
            <p:spPr bwMode="auto">
              <a:xfrm rot="16200000">
                <a:off x="4939184" y="784463"/>
                <a:ext cx="44092" cy="83541"/>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 name="Freeform 695">
                <a:extLst>
                  <a:ext uri="{FF2B5EF4-FFF2-40B4-BE49-F238E27FC236}">
                    <a16:creationId xmlns:a16="http://schemas.microsoft.com/office/drawing/2014/main" id="{918A3CC6-44C4-40DA-B501-4FE0EE45A450}"/>
                  </a:ext>
                </a:extLst>
              </p:cNvPr>
              <p:cNvSpPr>
                <a:spLocks/>
              </p:cNvSpPr>
              <p:nvPr/>
            </p:nvSpPr>
            <p:spPr bwMode="auto">
              <a:xfrm rot="16200000">
                <a:off x="4755857" y="436374"/>
                <a:ext cx="11604" cy="32488"/>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4"/>
                      <a:pt x="2" y="6"/>
                    </a:cubicBezTo>
                    <a:cubicBezTo>
                      <a:pt x="2" y="4"/>
                      <a:pt x="2" y="2"/>
                      <a:pt x="2"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 name="Freeform 696">
                <a:extLst>
                  <a:ext uri="{FF2B5EF4-FFF2-40B4-BE49-F238E27FC236}">
                    <a16:creationId xmlns:a16="http://schemas.microsoft.com/office/drawing/2014/main" id="{47D00F08-975B-41BA-8FE0-C626973CF839}"/>
                  </a:ext>
                </a:extLst>
              </p:cNvPr>
              <p:cNvSpPr>
                <a:spLocks/>
              </p:cNvSpPr>
              <p:nvPr/>
            </p:nvSpPr>
            <p:spPr bwMode="auto">
              <a:xfrm rot="16200000">
                <a:off x="4723369" y="610419"/>
                <a:ext cx="88183" cy="44092"/>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6"/>
                      <a:pt x="4" y="7"/>
                    </a:cubicBezTo>
                    <a:cubicBezTo>
                      <a:pt x="5" y="7"/>
                      <a:pt x="6" y="8"/>
                      <a:pt x="7" y="8"/>
                    </a:cubicBezTo>
                    <a:cubicBezTo>
                      <a:pt x="7" y="8"/>
                      <a:pt x="8" y="8"/>
                      <a:pt x="8" y="8"/>
                    </a:cubicBezTo>
                    <a:cubicBezTo>
                      <a:pt x="9" y="8"/>
                      <a:pt x="9" y="8"/>
                      <a:pt x="10" y="8"/>
                    </a:cubicBezTo>
                    <a:cubicBezTo>
                      <a:pt x="11" y="8"/>
                      <a:pt x="12" y="7"/>
                      <a:pt x="13" y="7"/>
                    </a:cubicBezTo>
                    <a:cubicBezTo>
                      <a:pt x="13" y="6"/>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 name="Freeform 697">
                <a:extLst>
                  <a:ext uri="{FF2B5EF4-FFF2-40B4-BE49-F238E27FC236}">
                    <a16:creationId xmlns:a16="http://schemas.microsoft.com/office/drawing/2014/main" id="{955B65CF-D155-48AA-80F1-1DD7008842A9}"/>
                  </a:ext>
                </a:extLst>
              </p:cNvPr>
              <p:cNvSpPr>
                <a:spLocks/>
              </p:cNvSpPr>
              <p:nvPr/>
            </p:nvSpPr>
            <p:spPr bwMode="auto">
              <a:xfrm rot="16200000">
                <a:off x="4745415" y="804188"/>
                <a:ext cx="44092" cy="44092"/>
              </a:xfrm>
              <a:custGeom>
                <a:avLst/>
                <a:gdLst>
                  <a:gd name="T0" fmla="*/ 0 w 8"/>
                  <a:gd name="T1" fmla="*/ 8 h 8"/>
                  <a:gd name="T2" fmla="*/ 2 w 8"/>
                  <a:gd name="T3" fmla="*/ 8 h 8"/>
                  <a:gd name="T4" fmla="*/ 3 w 8"/>
                  <a:gd name="T5" fmla="*/ 7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7"/>
                    </a:cubicBezTo>
                    <a:cubicBezTo>
                      <a:pt x="3" y="7"/>
                      <a:pt x="4" y="7"/>
                      <a:pt x="4" y="7"/>
                    </a:cubicBezTo>
                    <a:cubicBezTo>
                      <a:pt x="5" y="6"/>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 name="Freeform 698">
                <a:extLst>
                  <a:ext uri="{FF2B5EF4-FFF2-40B4-BE49-F238E27FC236}">
                    <a16:creationId xmlns:a16="http://schemas.microsoft.com/office/drawing/2014/main" id="{898E81CB-93C9-4EAA-9D89-0171FCC60690}"/>
                  </a:ext>
                </a:extLst>
              </p:cNvPr>
              <p:cNvSpPr>
                <a:spLocks/>
              </p:cNvSpPr>
              <p:nvPr/>
            </p:nvSpPr>
            <p:spPr bwMode="auto">
              <a:xfrm rot="16200000">
                <a:off x="5359211" y="642907"/>
                <a:ext cx="27847" cy="39451"/>
              </a:xfrm>
              <a:custGeom>
                <a:avLst/>
                <a:gdLst>
                  <a:gd name="T0" fmla="*/ 0 w 5"/>
                  <a:gd name="T1" fmla="*/ 7 h 7"/>
                  <a:gd name="T2" fmla="*/ 0 w 5"/>
                  <a:gd name="T3" fmla="*/ 7 h 7"/>
                  <a:gd name="T4" fmla="*/ 5 w 5"/>
                  <a:gd name="T5" fmla="*/ 0 h 7"/>
                  <a:gd name="T6" fmla="*/ 0 w 5"/>
                  <a:gd name="T7" fmla="*/ 7 h 7"/>
                </a:gdLst>
                <a:ahLst/>
                <a:cxnLst>
                  <a:cxn ang="0">
                    <a:pos x="T0" y="T1"/>
                  </a:cxn>
                  <a:cxn ang="0">
                    <a:pos x="T2" y="T3"/>
                  </a:cxn>
                  <a:cxn ang="0">
                    <a:pos x="T4" y="T5"/>
                  </a:cxn>
                  <a:cxn ang="0">
                    <a:pos x="T6" y="T7"/>
                  </a:cxn>
                </a:cxnLst>
                <a:rect l="0" t="0" r="r" b="b"/>
                <a:pathLst>
                  <a:path w="5" h="7">
                    <a:moveTo>
                      <a:pt x="0" y="7"/>
                    </a:moveTo>
                    <a:cubicBezTo>
                      <a:pt x="0" y="7"/>
                      <a:pt x="0" y="7"/>
                      <a:pt x="0" y="7"/>
                    </a:cubicBezTo>
                    <a:cubicBezTo>
                      <a:pt x="2" y="5"/>
                      <a:pt x="4" y="3"/>
                      <a:pt x="5" y="0"/>
                    </a:cubicBezTo>
                    <a:cubicBezTo>
                      <a:pt x="3"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 name="Freeform 699">
                <a:extLst>
                  <a:ext uri="{FF2B5EF4-FFF2-40B4-BE49-F238E27FC236}">
                    <a16:creationId xmlns:a16="http://schemas.microsoft.com/office/drawing/2014/main" id="{2CC569E9-2FBE-448C-B8B2-DE121804085B}"/>
                  </a:ext>
                </a:extLst>
              </p:cNvPr>
              <p:cNvSpPr>
                <a:spLocks/>
              </p:cNvSpPr>
              <p:nvPr/>
            </p:nvSpPr>
            <p:spPr bwMode="auto">
              <a:xfrm rot="16200000">
                <a:off x="5464799" y="720647"/>
                <a:ext cx="53374" cy="6729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9"/>
                      <a:pt x="0" y="11"/>
                      <a:pt x="1" y="12"/>
                    </a:cubicBezTo>
                    <a:cubicBezTo>
                      <a:pt x="4" y="8"/>
                      <a:pt x="7" y="4"/>
                      <a:pt x="10" y="1"/>
                    </a:cubicBezTo>
                    <a:cubicBezTo>
                      <a:pt x="9" y="0"/>
                      <a:pt x="9" y="0"/>
                      <a:pt x="8" y="0"/>
                    </a:cubicBezTo>
                    <a:cubicBezTo>
                      <a:pt x="3"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 name="Oval 700">
                <a:extLst>
                  <a:ext uri="{FF2B5EF4-FFF2-40B4-BE49-F238E27FC236}">
                    <a16:creationId xmlns:a16="http://schemas.microsoft.com/office/drawing/2014/main" id="{EA85C4D3-4E31-4D1C-80DA-267E9A7DA195}"/>
                  </a:ext>
                </a:extLst>
              </p:cNvPr>
              <p:cNvSpPr>
                <a:spLocks noChangeArrowheads="1"/>
              </p:cNvSpPr>
              <p:nvPr/>
            </p:nvSpPr>
            <p:spPr bwMode="auto">
              <a:xfrm rot="16200000">
                <a:off x="5244342"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 name="Freeform 701">
                <a:extLst>
                  <a:ext uri="{FF2B5EF4-FFF2-40B4-BE49-F238E27FC236}">
                    <a16:creationId xmlns:a16="http://schemas.microsoft.com/office/drawing/2014/main" id="{49140772-FB28-46B7-8836-F01AA1FEA503}"/>
                  </a:ext>
                </a:extLst>
              </p:cNvPr>
              <p:cNvSpPr>
                <a:spLocks/>
              </p:cNvSpPr>
              <p:nvPr/>
            </p:nvSpPr>
            <p:spPr bwMode="auto">
              <a:xfrm rot="16200000">
                <a:off x="5568065" y="826233"/>
                <a:ext cx="23206" cy="20886"/>
              </a:xfrm>
              <a:custGeom>
                <a:avLst/>
                <a:gdLst>
                  <a:gd name="T0" fmla="*/ 0 w 4"/>
                  <a:gd name="T1" fmla="*/ 0 h 4"/>
                  <a:gd name="T2" fmla="*/ 0 w 4"/>
                  <a:gd name="T3" fmla="*/ 4 h 4"/>
                  <a:gd name="T4" fmla="*/ 4 w 4"/>
                  <a:gd name="T5" fmla="*/ 1 h 4"/>
                  <a:gd name="T6" fmla="*/ 3 w 4"/>
                  <a:gd name="T7" fmla="*/ 1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cubicBezTo>
                      <a:pt x="0" y="4"/>
                      <a:pt x="0" y="4"/>
                      <a:pt x="0" y="4"/>
                    </a:cubicBezTo>
                    <a:cubicBezTo>
                      <a:pt x="1" y="3"/>
                      <a:pt x="2" y="2"/>
                      <a:pt x="4" y="1"/>
                    </a:cubicBezTo>
                    <a:cubicBezTo>
                      <a:pt x="3" y="1"/>
                      <a:pt x="3" y="1"/>
                      <a:pt x="3" y="1"/>
                    </a:cubicBezTo>
                    <a:cubicBezTo>
                      <a:pt x="2" y="0"/>
                      <a:pt x="1"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 name="Freeform 702">
                <a:extLst>
                  <a:ext uri="{FF2B5EF4-FFF2-40B4-BE49-F238E27FC236}">
                    <a16:creationId xmlns:a16="http://schemas.microsoft.com/office/drawing/2014/main" id="{C0A8DE45-D253-4A4E-B252-590861135120}"/>
                  </a:ext>
                </a:extLst>
              </p:cNvPr>
              <p:cNvSpPr>
                <a:spLocks/>
              </p:cNvSpPr>
              <p:nvPr/>
            </p:nvSpPr>
            <p:spPr bwMode="auto">
              <a:xfrm rot="16200000">
                <a:off x="5373135" y="784463"/>
                <a:ext cx="44092" cy="83541"/>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 name="Freeform 703">
                <a:extLst>
                  <a:ext uri="{FF2B5EF4-FFF2-40B4-BE49-F238E27FC236}">
                    <a16:creationId xmlns:a16="http://schemas.microsoft.com/office/drawing/2014/main" id="{B2A276A6-AD1D-4699-B9F0-766FB50BFBAE}"/>
                  </a:ext>
                </a:extLst>
              </p:cNvPr>
              <p:cNvSpPr>
                <a:spLocks/>
              </p:cNvSpPr>
              <p:nvPr/>
            </p:nvSpPr>
            <p:spPr bwMode="auto">
              <a:xfrm rot="16200000">
                <a:off x="5157320" y="610419"/>
                <a:ext cx="88183" cy="44092"/>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 name="Freeform 704">
                <a:extLst>
                  <a:ext uri="{FF2B5EF4-FFF2-40B4-BE49-F238E27FC236}">
                    <a16:creationId xmlns:a16="http://schemas.microsoft.com/office/drawing/2014/main" id="{35C4AE37-FA58-465F-8A36-6BE61C73BB56}"/>
                  </a:ext>
                </a:extLst>
              </p:cNvPr>
              <p:cNvSpPr>
                <a:spLocks/>
              </p:cNvSpPr>
              <p:nvPr/>
            </p:nvSpPr>
            <p:spPr bwMode="auto">
              <a:xfrm rot="16200000">
                <a:off x="5179366" y="804188"/>
                <a:ext cx="44092" cy="44092"/>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 name="Freeform 705">
                <a:extLst>
                  <a:ext uri="{FF2B5EF4-FFF2-40B4-BE49-F238E27FC236}">
                    <a16:creationId xmlns:a16="http://schemas.microsoft.com/office/drawing/2014/main" id="{E7DEADCD-D578-4931-AB89-D1387B647C2E}"/>
                  </a:ext>
                </a:extLst>
              </p:cNvPr>
              <p:cNvSpPr>
                <a:spLocks/>
              </p:cNvSpPr>
              <p:nvPr/>
            </p:nvSpPr>
            <p:spPr bwMode="auto">
              <a:xfrm rot="16200000">
                <a:off x="3838062" y="848280"/>
                <a:ext cx="44092" cy="44092"/>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 name="Freeform 706">
                <a:extLst>
                  <a:ext uri="{FF2B5EF4-FFF2-40B4-BE49-F238E27FC236}">
                    <a16:creationId xmlns:a16="http://schemas.microsoft.com/office/drawing/2014/main" id="{6411A9DF-A272-47F3-B65B-7568A173C4A7}"/>
                  </a:ext>
                </a:extLst>
              </p:cNvPr>
              <p:cNvSpPr>
                <a:spLocks/>
              </p:cNvSpPr>
              <p:nvPr/>
            </p:nvSpPr>
            <p:spPr bwMode="auto">
              <a:xfrm rot="16200000">
                <a:off x="3818337" y="1042049"/>
                <a:ext cx="83541" cy="44092"/>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4"/>
                      <a:pt x="0" y="6"/>
                      <a:pt x="0" y="8"/>
                    </a:cubicBezTo>
                    <a:cubicBezTo>
                      <a:pt x="15" y="8"/>
                      <a:pt x="15" y="8"/>
                      <a:pt x="15" y="8"/>
                    </a:cubicBezTo>
                    <a:cubicBezTo>
                      <a:pt x="15"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 name="Oval 707">
                <a:extLst>
                  <a:ext uri="{FF2B5EF4-FFF2-40B4-BE49-F238E27FC236}">
                    <a16:creationId xmlns:a16="http://schemas.microsoft.com/office/drawing/2014/main" id="{A53C8C63-3A72-41C0-A462-986848FAA160}"/>
                  </a:ext>
                </a:extLst>
              </p:cNvPr>
              <p:cNvSpPr>
                <a:spLocks noChangeArrowheads="1"/>
              </p:cNvSpPr>
              <p:nvPr/>
            </p:nvSpPr>
            <p:spPr bwMode="auto">
              <a:xfrm rot="16200000">
                <a:off x="3621087" y="1021163"/>
                <a:ext cx="83541"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 name="Oval 708">
                <a:extLst>
                  <a:ext uri="{FF2B5EF4-FFF2-40B4-BE49-F238E27FC236}">
                    <a16:creationId xmlns:a16="http://schemas.microsoft.com/office/drawing/2014/main" id="{ECBF6516-0B67-4E78-B107-254CCF6E82A4}"/>
                  </a:ext>
                </a:extLst>
              </p:cNvPr>
              <p:cNvSpPr>
                <a:spLocks noChangeArrowheads="1"/>
              </p:cNvSpPr>
              <p:nvPr/>
            </p:nvSpPr>
            <p:spPr bwMode="auto">
              <a:xfrm rot="16200000">
                <a:off x="3728995"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 name="Oval 709">
                <a:extLst>
                  <a:ext uri="{FF2B5EF4-FFF2-40B4-BE49-F238E27FC236}">
                    <a16:creationId xmlns:a16="http://schemas.microsoft.com/office/drawing/2014/main" id="{CCF36F7A-25E1-4AD7-96F0-229B816E3717}"/>
                  </a:ext>
                </a:extLst>
              </p:cNvPr>
              <p:cNvSpPr>
                <a:spLocks noChangeArrowheads="1"/>
              </p:cNvSpPr>
              <p:nvPr/>
            </p:nvSpPr>
            <p:spPr bwMode="auto">
              <a:xfrm rot="16200000">
                <a:off x="3728995"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 name="Freeform 710">
                <a:extLst>
                  <a:ext uri="{FF2B5EF4-FFF2-40B4-BE49-F238E27FC236}">
                    <a16:creationId xmlns:a16="http://schemas.microsoft.com/office/drawing/2014/main" id="{939FA718-76F5-4E31-A55C-03F394F4CB35}"/>
                  </a:ext>
                </a:extLst>
              </p:cNvPr>
              <p:cNvSpPr>
                <a:spLocks/>
              </p:cNvSpPr>
              <p:nvPr/>
            </p:nvSpPr>
            <p:spPr bwMode="auto">
              <a:xfrm rot="16200000">
                <a:off x="3512019" y="1130232"/>
                <a:ext cx="88183" cy="81222"/>
              </a:xfrm>
              <a:custGeom>
                <a:avLst/>
                <a:gdLst>
                  <a:gd name="T0" fmla="*/ 0 w 16"/>
                  <a:gd name="T1" fmla="*/ 7 h 15"/>
                  <a:gd name="T2" fmla="*/ 8 w 16"/>
                  <a:gd name="T3" fmla="*/ 15 h 15"/>
                  <a:gd name="T4" fmla="*/ 16 w 16"/>
                  <a:gd name="T5" fmla="*/ 7 h 15"/>
                  <a:gd name="T6" fmla="*/ 15 w 16"/>
                  <a:gd name="T7" fmla="*/ 3 h 15"/>
                  <a:gd name="T8" fmla="*/ 7 w 16"/>
                  <a:gd name="T9" fmla="*/ 0 h 15"/>
                  <a:gd name="T10" fmla="*/ 0 w 16"/>
                  <a:gd name="T11" fmla="*/ 7 h 15"/>
                </a:gdLst>
                <a:ahLst/>
                <a:cxnLst>
                  <a:cxn ang="0">
                    <a:pos x="T0" y="T1"/>
                  </a:cxn>
                  <a:cxn ang="0">
                    <a:pos x="T2" y="T3"/>
                  </a:cxn>
                  <a:cxn ang="0">
                    <a:pos x="T4" y="T5"/>
                  </a:cxn>
                  <a:cxn ang="0">
                    <a:pos x="T6" y="T7"/>
                  </a:cxn>
                  <a:cxn ang="0">
                    <a:pos x="T8" y="T9"/>
                  </a:cxn>
                  <a:cxn ang="0">
                    <a:pos x="T10" y="T11"/>
                  </a:cxn>
                </a:cxnLst>
                <a:rect l="0" t="0" r="r" b="b"/>
                <a:pathLst>
                  <a:path w="16" h="15">
                    <a:moveTo>
                      <a:pt x="0" y="7"/>
                    </a:moveTo>
                    <a:cubicBezTo>
                      <a:pt x="0" y="12"/>
                      <a:pt x="3" y="15"/>
                      <a:pt x="8" y="15"/>
                    </a:cubicBezTo>
                    <a:cubicBezTo>
                      <a:pt x="12" y="15"/>
                      <a:pt x="16" y="12"/>
                      <a:pt x="16" y="7"/>
                    </a:cubicBezTo>
                    <a:cubicBezTo>
                      <a:pt x="16" y="6"/>
                      <a:pt x="15" y="4"/>
                      <a:pt x="15" y="3"/>
                    </a:cubicBezTo>
                    <a:cubicBezTo>
                      <a:pt x="12" y="2"/>
                      <a:pt x="10" y="1"/>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 name="Freeform 711">
                <a:extLst>
                  <a:ext uri="{FF2B5EF4-FFF2-40B4-BE49-F238E27FC236}">
                    <a16:creationId xmlns:a16="http://schemas.microsoft.com/office/drawing/2014/main" id="{C3FE2082-5A59-4860-96FF-E0B323E74EFC}"/>
                  </a:ext>
                </a:extLst>
              </p:cNvPr>
              <p:cNvSpPr>
                <a:spLocks/>
              </p:cNvSpPr>
              <p:nvPr/>
            </p:nvSpPr>
            <p:spPr bwMode="auto">
              <a:xfrm rot="16200000">
                <a:off x="3838062" y="1238140"/>
                <a:ext cx="44092" cy="44092"/>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 name="Freeform 712">
                <a:extLst>
                  <a:ext uri="{FF2B5EF4-FFF2-40B4-BE49-F238E27FC236}">
                    <a16:creationId xmlns:a16="http://schemas.microsoft.com/office/drawing/2014/main" id="{2BC90451-6428-46F4-9FB1-C249995230EE}"/>
                  </a:ext>
                </a:extLst>
              </p:cNvPr>
              <p:cNvSpPr>
                <a:spLocks/>
              </p:cNvSpPr>
              <p:nvPr/>
            </p:nvSpPr>
            <p:spPr bwMode="auto">
              <a:xfrm rot="16200000">
                <a:off x="3640813" y="1217254"/>
                <a:ext cx="44092" cy="85863"/>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 name="Freeform 713">
                <a:extLst>
                  <a:ext uri="{FF2B5EF4-FFF2-40B4-BE49-F238E27FC236}">
                    <a16:creationId xmlns:a16="http://schemas.microsoft.com/office/drawing/2014/main" id="{B0E2A925-2D77-42DD-B36D-40AFCD34EC17}"/>
                  </a:ext>
                </a:extLst>
              </p:cNvPr>
              <p:cNvSpPr>
                <a:spLocks/>
              </p:cNvSpPr>
              <p:nvPr/>
            </p:nvSpPr>
            <p:spPr bwMode="auto">
              <a:xfrm rot="16200000">
                <a:off x="3467928" y="1257864"/>
                <a:ext cx="27847" cy="20886"/>
              </a:xfrm>
              <a:custGeom>
                <a:avLst/>
                <a:gdLst>
                  <a:gd name="T0" fmla="*/ 2 w 5"/>
                  <a:gd name="T1" fmla="*/ 3 h 4"/>
                  <a:gd name="T2" fmla="*/ 3 w 5"/>
                  <a:gd name="T3" fmla="*/ 3 h 4"/>
                  <a:gd name="T4" fmla="*/ 5 w 5"/>
                  <a:gd name="T5" fmla="*/ 2 h 4"/>
                  <a:gd name="T6" fmla="*/ 5 w 5"/>
                  <a:gd name="T7" fmla="*/ 2 h 4"/>
                  <a:gd name="T8" fmla="*/ 0 w 5"/>
                  <a:gd name="T9" fmla="*/ 0 h 4"/>
                  <a:gd name="T10" fmla="*/ 0 w 5"/>
                  <a:gd name="T11" fmla="*/ 4 h 4"/>
                  <a:gd name="T12" fmla="*/ 2 w 5"/>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3"/>
                    </a:moveTo>
                    <a:cubicBezTo>
                      <a:pt x="2" y="3"/>
                      <a:pt x="3" y="3"/>
                      <a:pt x="3" y="3"/>
                    </a:cubicBezTo>
                    <a:cubicBezTo>
                      <a:pt x="4" y="3"/>
                      <a:pt x="4" y="3"/>
                      <a:pt x="5" y="2"/>
                    </a:cubicBezTo>
                    <a:cubicBezTo>
                      <a:pt x="5" y="2"/>
                      <a:pt x="5" y="2"/>
                      <a:pt x="5" y="2"/>
                    </a:cubicBezTo>
                    <a:cubicBezTo>
                      <a:pt x="3" y="1"/>
                      <a:pt x="2" y="0"/>
                      <a:pt x="0" y="0"/>
                    </a:cubicBezTo>
                    <a:cubicBezTo>
                      <a:pt x="0" y="4"/>
                      <a:pt x="0" y="4"/>
                      <a:pt x="0" y="4"/>
                    </a:cubicBezTo>
                    <a:cubicBezTo>
                      <a:pt x="1" y="4"/>
                      <a:pt x="1" y="4"/>
                      <a:pt x="2"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 name="Freeform 714">
                <a:extLst>
                  <a:ext uri="{FF2B5EF4-FFF2-40B4-BE49-F238E27FC236}">
                    <a16:creationId xmlns:a16="http://schemas.microsoft.com/office/drawing/2014/main" id="{A3A30F76-2079-45E2-B9ED-B8389A3E95AE}"/>
                  </a:ext>
                </a:extLst>
              </p:cNvPr>
              <p:cNvSpPr>
                <a:spLocks/>
              </p:cNvSpPr>
              <p:nvPr/>
            </p:nvSpPr>
            <p:spPr bwMode="auto">
              <a:xfrm rot="16200000">
                <a:off x="4267373" y="848280"/>
                <a:ext cx="44092" cy="44092"/>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 name="Freeform 715">
                <a:extLst>
                  <a:ext uri="{FF2B5EF4-FFF2-40B4-BE49-F238E27FC236}">
                    <a16:creationId xmlns:a16="http://schemas.microsoft.com/office/drawing/2014/main" id="{0C65743D-AF24-4F6C-AC4C-9B8764AC7357}"/>
                  </a:ext>
                </a:extLst>
              </p:cNvPr>
              <p:cNvSpPr>
                <a:spLocks/>
              </p:cNvSpPr>
              <p:nvPr/>
            </p:nvSpPr>
            <p:spPr bwMode="auto">
              <a:xfrm rot="16200000">
                <a:off x="4247648" y="1042049"/>
                <a:ext cx="83541" cy="44092"/>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 name="Freeform 716">
                <a:extLst>
                  <a:ext uri="{FF2B5EF4-FFF2-40B4-BE49-F238E27FC236}">
                    <a16:creationId xmlns:a16="http://schemas.microsoft.com/office/drawing/2014/main" id="{6556391E-7E5A-45EA-BC44-7CE97A6596E5}"/>
                  </a:ext>
                </a:extLst>
              </p:cNvPr>
              <p:cNvSpPr>
                <a:spLocks/>
              </p:cNvSpPr>
              <p:nvPr/>
            </p:nvSpPr>
            <p:spPr bwMode="auto">
              <a:xfrm rot="16200000">
                <a:off x="4073602" y="826233"/>
                <a:ext cx="44092"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 name="Oval 717">
                <a:extLst>
                  <a:ext uri="{FF2B5EF4-FFF2-40B4-BE49-F238E27FC236}">
                    <a16:creationId xmlns:a16="http://schemas.microsoft.com/office/drawing/2014/main" id="{AC369C01-10C1-4857-A2AC-2BD36634CD6E}"/>
                  </a:ext>
                </a:extLst>
              </p:cNvPr>
              <p:cNvSpPr>
                <a:spLocks noChangeArrowheads="1"/>
              </p:cNvSpPr>
              <p:nvPr/>
            </p:nvSpPr>
            <p:spPr bwMode="auto">
              <a:xfrm rot="16200000">
                <a:off x="4053878" y="1020004"/>
                <a:ext cx="83541"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 name="Oval 718">
                <a:extLst>
                  <a:ext uri="{FF2B5EF4-FFF2-40B4-BE49-F238E27FC236}">
                    <a16:creationId xmlns:a16="http://schemas.microsoft.com/office/drawing/2014/main" id="{136C3602-2F00-44ED-8D68-32C0EEB347B9}"/>
                  </a:ext>
                </a:extLst>
              </p:cNvPr>
              <p:cNvSpPr>
                <a:spLocks noChangeArrowheads="1"/>
              </p:cNvSpPr>
              <p:nvPr/>
            </p:nvSpPr>
            <p:spPr bwMode="auto">
              <a:xfrm rot="16200000">
                <a:off x="4162946"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 name="Oval 719">
                <a:extLst>
                  <a:ext uri="{FF2B5EF4-FFF2-40B4-BE49-F238E27FC236}">
                    <a16:creationId xmlns:a16="http://schemas.microsoft.com/office/drawing/2014/main" id="{F09ABE6B-4958-4424-BE54-897741BBCE1F}"/>
                  </a:ext>
                </a:extLst>
              </p:cNvPr>
              <p:cNvSpPr>
                <a:spLocks noChangeArrowheads="1"/>
              </p:cNvSpPr>
              <p:nvPr/>
            </p:nvSpPr>
            <p:spPr bwMode="auto">
              <a:xfrm rot="16200000">
                <a:off x="4162946"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 name="Oval 720">
                <a:extLst>
                  <a:ext uri="{FF2B5EF4-FFF2-40B4-BE49-F238E27FC236}">
                    <a16:creationId xmlns:a16="http://schemas.microsoft.com/office/drawing/2014/main" id="{B324544C-53DF-4F69-8A05-E38872E326D6}"/>
                  </a:ext>
                </a:extLst>
              </p:cNvPr>
              <p:cNvSpPr>
                <a:spLocks noChangeArrowheads="1"/>
              </p:cNvSpPr>
              <p:nvPr/>
            </p:nvSpPr>
            <p:spPr bwMode="auto">
              <a:xfrm rot="16200000">
                <a:off x="3942490"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 name="Oval 721">
                <a:extLst>
                  <a:ext uri="{FF2B5EF4-FFF2-40B4-BE49-F238E27FC236}">
                    <a16:creationId xmlns:a16="http://schemas.microsoft.com/office/drawing/2014/main" id="{9B44DACF-2C3F-4B5B-9CAB-C282BF49D082}"/>
                  </a:ext>
                </a:extLst>
              </p:cNvPr>
              <p:cNvSpPr>
                <a:spLocks noChangeArrowheads="1"/>
              </p:cNvSpPr>
              <p:nvPr/>
            </p:nvSpPr>
            <p:spPr bwMode="auto">
              <a:xfrm rot="16200000">
                <a:off x="3942490"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 name="Freeform 722">
                <a:extLst>
                  <a:ext uri="{FF2B5EF4-FFF2-40B4-BE49-F238E27FC236}">
                    <a16:creationId xmlns:a16="http://schemas.microsoft.com/office/drawing/2014/main" id="{13C2F383-284D-4A12-B347-B58E0C15CEA0}"/>
                  </a:ext>
                </a:extLst>
              </p:cNvPr>
              <p:cNvSpPr>
                <a:spLocks/>
              </p:cNvSpPr>
              <p:nvPr/>
            </p:nvSpPr>
            <p:spPr bwMode="auto">
              <a:xfrm rot="16200000">
                <a:off x="4267373" y="1238140"/>
                <a:ext cx="44092" cy="44092"/>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 name="Freeform 723">
                <a:extLst>
                  <a:ext uri="{FF2B5EF4-FFF2-40B4-BE49-F238E27FC236}">
                    <a16:creationId xmlns:a16="http://schemas.microsoft.com/office/drawing/2014/main" id="{532E519A-2561-44C4-922A-D89B8E9B8080}"/>
                  </a:ext>
                </a:extLst>
              </p:cNvPr>
              <p:cNvSpPr>
                <a:spLocks/>
              </p:cNvSpPr>
              <p:nvPr/>
            </p:nvSpPr>
            <p:spPr bwMode="auto">
              <a:xfrm rot="16200000">
                <a:off x="4073602" y="1216093"/>
                <a:ext cx="44092" cy="88183"/>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 name="Freeform 724">
                <a:extLst>
                  <a:ext uri="{FF2B5EF4-FFF2-40B4-BE49-F238E27FC236}">
                    <a16:creationId xmlns:a16="http://schemas.microsoft.com/office/drawing/2014/main" id="{BE2B6771-4A15-49A2-AF17-8632FA046EC7}"/>
                  </a:ext>
                </a:extLst>
              </p:cNvPr>
              <p:cNvSpPr>
                <a:spLocks/>
              </p:cNvSpPr>
              <p:nvPr/>
            </p:nvSpPr>
            <p:spPr bwMode="auto">
              <a:xfrm rot="16200000">
                <a:off x="3879833" y="850600"/>
                <a:ext cx="44092" cy="39451"/>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 name="Freeform 725">
                <a:extLst>
                  <a:ext uri="{FF2B5EF4-FFF2-40B4-BE49-F238E27FC236}">
                    <a16:creationId xmlns:a16="http://schemas.microsoft.com/office/drawing/2014/main" id="{F8113F5C-843F-42E2-A1CF-D96285B1E29A}"/>
                  </a:ext>
                </a:extLst>
              </p:cNvPr>
              <p:cNvSpPr>
                <a:spLocks/>
              </p:cNvSpPr>
              <p:nvPr/>
            </p:nvSpPr>
            <p:spPr bwMode="auto">
              <a:xfrm rot="16200000">
                <a:off x="3860108" y="1044369"/>
                <a:ext cx="83541" cy="39451"/>
              </a:xfrm>
              <a:custGeom>
                <a:avLst/>
                <a:gdLst>
                  <a:gd name="T0" fmla="*/ 8 w 15"/>
                  <a:gd name="T1" fmla="*/ 7 h 7"/>
                  <a:gd name="T2" fmla="*/ 15 w 15"/>
                  <a:gd name="T3" fmla="*/ 1 h 7"/>
                  <a:gd name="T4" fmla="*/ 15 w 15"/>
                  <a:gd name="T5" fmla="*/ 0 h 7"/>
                  <a:gd name="T6" fmla="*/ 0 w 15"/>
                  <a:gd name="T7" fmla="*/ 0 h 7"/>
                  <a:gd name="T8" fmla="*/ 0 w 15"/>
                  <a:gd name="T9" fmla="*/ 1 h 7"/>
                  <a:gd name="T10" fmla="*/ 8 w 15"/>
                  <a:gd name="T11" fmla="*/ 7 h 7"/>
                </a:gdLst>
                <a:ahLst/>
                <a:cxnLst>
                  <a:cxn ang="0">
                    <a:pos x="T0" y="T1"/>
                  </a:cxn>
                  <a:cxn ang="0">
                    <a:pos x="T2" y="T3"/>
                  </a:cxn>
                  <a:cxn ang="0">
                    <a:pos x="T4" y="T5"/>
                  </a:cxn>
                  <a:cxn ang="0">
                    <a:pos x="T6" y="T7"/>
                  </a:cxn>
                  <a:cxn ang="0">
                    <a:pos x="T8" y="T9"/>
                  </a:cxn>
                  <a:cxn ang="0">
                    <a:pos x="T10" y="T11"/>
                  </a:cxn>
                </a:cxnLst>
                <a:rect l="0" t="0" r="r" b="b"/>
                <a:pathLst>
                  <a:path w="15" h="7">
                    <a:moveTo>
                      <a:pt x="8" y="7"/>
                    </a:moveTo>
                    <a:cubicBezTo>
                      <a:pt x="11" y="7"/>
                      <a:pt x="15" y="5"/>
                      <a:pt x="15" y="1"/>
                    </a:cubicBezTo>
                    <a:cubicBezTo>
                      <a:pt x="15" y="1"/>
                      <a:pt x="15" y="0"/>
                      <a:pt x="15"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 name="Freeform 726">
                <a:extLst>
                  <a:ext uri="{FF2B5EF4-FFF2-40B4-BE49-F238E27FC236}">
                    <a16:creationId xmlns:a16="http://schemas.microsoft.com/office/drawing/2014/main" id="{1B68516D-7A70-467A-8682-4EF7206620F8}"/>
                  </a:ext>
                </a:extLst>
              </p:cNvPr>
              <p:cNvSpPr>
                <a:spLocks/>
              </p:cNvSpPr>
              <p:nvPr/>
            </p:nvSpPr>
            <p:spPr bwMode="auto">
              <a:xfrm rot="16200000">
                <a:off x="3879833" y="1240460"/>
                <a:ext cx="44092" cy="39451"/>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 name="Freeform 727">
                <a:extLst>
                  <a:ext uri="{FF2B5EF4-FFF2-40B4-BE49-F238E27FC236}">
                    <a16:creationId xmlns:a16="http://schemas.microsoft.com/office/drawing/2014/main" id="{CEF186F7-BE78-4B13-A2ED-2D2228F51C12}"/>
                  </a:ext>
                </a:extLst>
              </p:cNvPr>
              <p:cNvSpPr>
                <a:spLocks/>
              </p:cNvSpPr>
              <p:nvPr/>
            </p:nvSpPr>
            <p:spPr bwMode="auto">
              <a:xfrm rot="16200000">
                <a:off x="4701323" y="848280"/>
                <a:ext cx="44092" cy="44092"/>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 name="Freeform 728">
                <a:extLst>
                  <a:ext uri="{FF2B5EF4-FFF2-40B4-BE49-F238E27FC236}">
                    <a16:creationId xmlns:a16="http://schemas.microsoft.com/office/drawing/2014/main" id="{3AA9A8C2-D950-4EF7-B3C0-A643D8699275}"/>
                  </a:ext>
                </a:extLst>
              </p:cNvPr>
              <p:cNvSpPr>
                <a:spLocks/>
              </p:cNvSpPr>
              <p:nvPr/>
            </p:nvSpPr>
            <p:spPr bwMode="auto">
              <a:xfrm rot="16200000">
                <a:off x="4681598" y="1042049"/>
                <a:ext cx="83541" cy="44092"/>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5"/>
                      <a:pt x="0" y="8"/>
                    </a:cubicBezTo>
                    <a:cubicBezTo>
                      <a:pt x="15" y="8"/>
                      <a:pt x="15" y="8"/>
                      <a:pt x="15" y="8"/>
                    </a:cubicBezTo>
                    <a:cubicBezTo>
                      <a:pt x="15"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 name="Freeform 729">
                <a:extLst>
                  <a:ext uri="{FF2B5EF4-FFF2-40B4-BE49-F238E27FC236}">
                    <a16:creationId xmlns:a16="http://schemas.microsoft.com/office/drawing/2014/main" id="{FF177136-B695-447A-A627-B680715F6406}"/>
                  </a:ext>
                </a:extLst>
              </p:cNvPr>
              <p:cNvSpPr>
                <a:spLocks/>
              </p:cNvSpPr>
              <p:nvPr/>
            </p:nvSpPr>
            <p:spPr bwMode="auto">
              <a:xfrm rot="16200000">
                <a:off x="4507554" y="826233"/>
                <a:ext cx="44092"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 name="Oval 730">
                <a:extLst>
                  <a:ext uri="{FF2B5EF4-FFF2-40B4-BE49-F238E27FC236}">
                    <a16:creationId xmlns:a16="http://schemas.microsoft.com/office/drawing/2014/main" id="{A6E09CF2-70E1-4D02-8475-0A4D69F10B1E}"/>
                  </a:ext>
                </a:extLst>
              </p:cNvPr>
              <p:cNvSpPr>
                <a:spLocks noChangeArrowheads="1"/>
              </p:cNvSpPr>
              <p:nvPr/>
            </p:nvSpPr>
            <p:spPr bwMode="auto">
              <a:xfrm rot="16200000">
                <a:off x="4487829" y="1020004"/>
                <a:ext cx="83541"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 name="Oval 731">
                <a:extLst>
                  <a:ext uri="{FF2B5EF4-FFF2-40B4-BE49-F238E27FC236}">
                    <a16:creationId xmlns:a16="http://schemas.microsoft.com/office/drawing/2014/main" id="{135A0571-05B3-4DD6-A906-2D2AC82FB8E8}"/>
                  </a:ext>
                </a:extLst>
              </p:cNvPr>
              <p:cNvSpPr>
                <a:spLocks noChangeArrowheads="1"/>
              </p:cNvSpPr>
              <p:nvPr/>
            </p:nvSpPr>
            <p:spPr bwMode="auto">
              <a:xfrm rot="16200000">
                <a:off x="4593415" y="1130232"/>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0" name="Oval 732">
                <a:extLst>
                  <a:ext uri="{FF2B5EF4-FFF2-40B4-BE49-F238E27FC236}">
                    <a16:creationId xmlns:a16="http://schemas.microsoft.com/office/drawing/2014/main" id="{8045F613-8D0B-4570-B9A2-1A2E66CF5776}"/>
                  </a:ext>
                </a:extLst>
              </p:cNvPr>
              <p:cNvSpPr>
                <a:spLocks noChangeArrowheads="1"/>
              </p:cNvSpPr>
              <p:nvPr/>
            </p:nvSpPr>
            <p:spPr bwMode="auto">
              <a:xfrm rot="16200000">
                <a:off x="4593415" y="916737"/>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1" name="Oval 733">
                <a:extLst>
                  <a:ext uri="{FF2B5EF4-FFF2-40B4-BE49-F238E27FC236}">
                    <a16:creationId xmlns:a16="http://schemas.microsoft.com/office/drawing/2014/main" id="{B275C9F8-A5FB-4ECF-AC50-38BDA79FCF9C}"/>
                  </a:ext>
                </a:extLst>
              </p:cNvPr>
              <p:cNvSpPr>
                <a:spLocks noChangeArrowheads="1"/>
              </p:cNvSpPr>
              <p:nvPr/>
            </p:nvSpPr>
            <p:spPr bwMode="auto">
              <a:xfrm rot="16200000">
                <a:off x="4376440"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2" name="Oval 734">
                <a:extLst>
                  <a:ext uri="{FF2B5EF4-FFF2-40B4-BE49-F238E27FC236}">
                    <a16:creationId xmlns:a16="http://schemas.microsoft.com/office/drawing/2014/main" id="{1004B93D-1185-4FEA-BB26-120E66771964}"/>
                  </a:ext>
                </a:extLst>
              </p:cNvPr>
              <p:cNvSpPr>
                <a:spLocks noChangeArrowheads="1"/>
              </p:cNvSpPr>
              <p:nvPr/>
            </p:nvSpPr>
            <p:spPr bwMode="auto">
              <a:xfrm rot="16200000">
                <a:off x="4376440"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3" name="Freeform 735">
                <a:extLst>
                  <a:ext uri="{FF2B5EF4-FFF2-40B4-BE49-F238E27FC236}">
                    <a16:creationId xmlns:a16="http://schemas.microsoft.com/office/drawing/2014/main" id="{11CD662E-FC22-4FBA-85D2-9EEA132EDB78}"/>
                  </a:ext>
                </a:extLst>
              </p:cNvPr>
              <p:cNvSpPr>
                <a:spLocks/>
              </p:cNvSpPr>
              <p:nvPr/>
            </p:nvSpPr>
            <p:spPr bwMode="auto">
              <a:xfrm rot="16200000">
                <a:off x="4701323" y="1238140"/>
                <a:ext cx="44092" cy="44092"/>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4" name="Freeform 736">
                <a:extLst>
                  <a:ext uri="{FF2B5EF4-FFF2-40B4-BE49-F238E27FC236}">
                    <a16:creationId xmlns:a16="http://schemas.microsoft.com/office/drawing/2014/main" id="{0A64BB61-FCFF-472D-AB24-D2B3B9D456C7}"/>
                  </a:ext>
                </a:extLst>
              </p:cNvPr>
              <p:cNvSpPr>
                <a:spLocks/>
              </p:cNvSpPr>
              <p:nvPr/>
            </p:nvSpPr>
            <p:spPr bwMode="auto">
              <a:xfrm rot="16200000">
                <a:off x="4507554" y="1216093"/>
                <a:ext cx="44092" cy="88183"/>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5" name="Freeform 737">
                <a:extLst>
                  <a:ext uri="{FF2B5EF4-FFF2-40B4-BE49-F238E27FC236}">
                    <a16:creationId xmlns:a16="http://schemas.microsoft.com/office/drawing/2014/main" id="{20520378-CE06-4938-8CE5-0E19E453D5E2}"/>
                  </a:ext>
                </a:extLst>
              </p:cNvPr>
              <p:cNvSpPr>
                <a:spLocks/>
              </p:cNvSpPr>
              <p:nvPr/>
            </p:nvSpPr>
            <p:spPr bwMode="auto">
              <a:xfrm rot="16200000">
                <a:off x="4311464" y="848280"/>
                <a:ext cx="44092" cy="44092"/>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6" name="Freeform 738">
                <a:extLst>
                  <a:ext uri="{FF2B5EF4-FFF2-40B4-BE49-F238E27FC236}">
                    <a16:creationId xmlns:a16="http://schemas.microsoft.com/office/drawing/2014/main" id="{EBEDAD28-A5DE-476D-825A-3B8777BD7F94}"/>
                  </a:ext>
                </a:extLst>
              </p:cNvPr>
              <p:cNvSpPr>
                <a:spLocks/>
              </p:cNvSpPr>
              <p:nvPr/>
            </p:nvSpPr>
            <p:spPr bwMode="auto">
              <a:xfrm rot="16200000">
                <a:off x="4291738" y="1042049"/>
                <a:ext cx="83541" cy="44092"/>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7" name="Freeform 739">
                <a:extLst>
                  <a:ext uri="{FF2B5EF4-FFF2-40B4-BE49-F238E27FC236}">
                    <a16:creationId xmlns:a16="http://schemas.microsoft.com/office/drawing/2014/main" id="{B1980B53-7C0E-48E1-A5E7-90C13693641B}"/>
                  </a:ext>
                </a:extLst>
              </p:cNvPr>
              <p:cNvSpPr>
                <a:spLocks/>
              </p:cNvSpPr>
              <p:nvPr/>
            </p:nvSpPr>
            <p:spPr bwMode="auto">
              <a:xfrm rot="16200000">
                <a:off x="4311464" y="1238140"/>
                <a:ext cx="44092" cy="44092"/>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8" name="Freeform 740">
                <a:extLst>
                  <a:ext uri="{FF2B5EF4-FFF2-40B4-BE49-F238E27FC236}">
                    <a16:creationId xmlns:a16="http://schemas.microsoft.com/office/drawing/2014/main" id="{B258648A-F383-4ED6-BE81-A96A4289E3C0}"/>
                  </a:ext>
                </a:extLst>
              </p:cNvPr>
              <p:cNvSpPr>
                <a:spLocks/>
              </p:cNvSpPr>
              <p:nvPr/>
            </p:nvSpPr>
            <p:spPr bwMode="auto">
              <a:xfrm rot="16200000">
                <a:off x="5135275" y="848280"/>
                <a:ext cx="44092" cy="44092"/>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1"/>
                      <a:pt x="1"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99" name="Freeform 741">
                <a:extLst>
                  <a:ext uri="{FF2B5EF4-FFF2-40B4-BE49-F238E27FC236}">
                    <a16:creationId xmlns:a16="http://schemas.microsoft.com/office/drawing/2014/main" id="{33EAD8C3-A327-49E3-80A8-0572AABEC0E0}"/>
                  </a:ext>
                </a:extLst>
              </p:cNvPr>
              <p:cNvSpPr>
                <a:spLocks/>
              </p:cNvSpPr>
              <p:nvPr/>
            </p:nvSpPr>
            <p:spPr bwMode="auto">
              <a:xfrm rot="16200000">
                <a:off x="5115550" y="1042049"/>
                <a:ext cx="83541" cy="44092"/>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1"/>
                      <a:pt x="1" y="4"/>
                    </a:cubicBezTo>
                    <a:cubicBezTo>
                      <a:pt x="0" y="5"/>
                      <a:pt x="0" y="6"/>
                      <a:pt x="0" y="8"/>
                    </a:cubicBezTo>
                    <a:cubicBezTo>
                      <a:pt x="15" y="8"/>
                      <a:pt x="15" y="8"/>
                      <a:pt x="15" y="8"/>
                    </a:cubicBezTo>
                    <a:cubicBezTo>
                      <a:pt x="15"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0" name="Freeform 742">
                <a:extLst>
                  <a:ext uri="{FF2B5EF4-FFF2-40B4-BE49-F238E27FC236}">
                    <a16:creationId xmlns:a16="http://schemas.microsoft.com/office/drawing/2014/main" id="{2F8F341B-CE84-4C1D-9534-4CBB25510951}"/>
                  </a:ext>
                </a:extLst>
              </p:cNvPr>
              <p:cNvSpPr>
                <a:spLocks/>
              </p:cNvSpPr>
              <p:nvPr/>
            </p:nvSpPr>
            <p:spPr bwMode="auto">
              <a:xfrm rot="16200000">
                <a:off x="4939184" y="828555"/>
                <a:ext cx="44092" cy="83541"/>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1" name="Oval 743">
                <a:extLst>
                  <a:ext uri="{FF2B5EF4-FFF2-40B4-BE49-F238E27FC236}">
                    <a16:creationId xmlns:a16="http://schemas.microsoft.com/office/drawing/2014/main" id="{52798F47-F4FD-4347-A3B3-6A53D1D27B8B}"/>
                  </a:ext>
                </a:extLst>
              </p:cNvPr>
              <p:cNvSpPr>
                <a:spLocks noChangeArrowheads="1"/>
              </p:cNvSpPr>
              <p:nvPr/>
            </p:nvSpPr>
            <p:spPr bwMode="auto">
              <a:xfrm rot="16200000">
                <a:off x="4919459" y="1022324"/>
                <a:ext cx="83541"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2" name="Oval 744">
                <a:extLst>
                  <a:ext uri="{FF2B5EF4-FFF2-40B4-BE49-F238E27FC236}">
                    <a16:creationId xmlns:a16="http://schemas.microsoft.com/office/drawing/2014/main" id="{20E087FE-278E-4952-BE3E-B82E0DA1A29F}"/>
                  </a:ext>
                </a:extLst>
              </p:cNvPr>
              <p:cNvSpPr>
                <a:spLocks noChangeArrowheads="1"/>
              </p:cNvSpPr>
              <p:nvPr/>
            </p:nvSpPr>
            <p:spPr bwMode="auto">
              <a:xfrm rot="16200000">
                <a:off x="5023887"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3" name="Oval 745">
                <a:extLst>
                  <a:ext uri="{FF2B5EF4-FFF2-40B4-BE49-F238E27FC236}">
                    <a16:creationId xmlns:a16="http://schemas.microsoft.com/office/drawing/2014/main" id="{DE45CC4C-FFF3-446A-B7A8-65DEDB9F5C78}"/>
                  </a:ext>
                </a:extLst>
              </p:cNvPr>
              <p:cNvSpPr>
                <a:spLocks noChangeArrowheads="1"/>
              </p:cNvSpPr>
              <p:nvPr/>
            </p:nvSpPr>
            <p:spPr bwMode="auto">
              <a:xfrm rot="16200000">
                <a:off x="5023887"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4" name="Oval 746">
                <a:extLst>
                  <a:ext uri="{FF2B5EF4-FFF2-40B4-BE49-F238E27FC236}">
                    <a16:creationId xmlns:a16="http://schemas.microsoft.com/office/drawing/2014/main" id="{50DDA7C0-E744-4913-9F42-415E423D2010}"/>
                  </a:ext>
                </a:extLst>
              </p:cNvPr>
              <p:cNvSpPr>
                <a:spLocks noChangeArrowheads="1"/>
              </p:cNvSpPr>
              <p:nvPr/>
            </p:nvSpPr>
            <p:spPr bwMode="auto">
              <a:xfrm rot="16200000">
                <a:off x="4810392"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5" name="Oval 747">
                <a:extLst>
                  <a:ext uri="{FF2B5EF4-FFF2-40B4-BE49-F238E27FC236}">
                    <a16:creationId xmlns:a16="http://schemas.microsoft.com/office/drawing/2014/main" id="{83D1519F-B3DD-4B16-ACEC-21CE07235451}"/>
                  </a:ext>
                </a:extLst>
              </p:cNvPr>
              <p:cNvSpPr>
                <a:spLocks noChangeArrowheads="1"/>
              </p:cNvSpPr>
              <p:nvPr/>
            </p:nvSpPr>
            <p:spPr bwMode="auto">
              <a:xfrm rot="16200000">
                <a:off x="4810392"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6" name="Freeform 748">
                <a:extLst>
                  <a:ext uri="{FF2B5EF4-FFF2-40B4-BE49-F238E27FC236}">
                    <a16:creationId xmlns:a16="http://schemas.microsoft.com/office/drawing/2014/main" id="{307FE092-3350-4EDF-B8E5-5A99BD4FDBB8}"/>
                  </a:ext>
                </a:extLst>
              </p:cNvPr>
              <p:cNvSpPr>
                <a:spLocks/>
              </p:cNvSpPr>
              <p:nvPr/>
            </p:nvSpPr>
            <p:spPr bwMode="auto">
              <a:xfrm rot="16200000">
                <a:off x="5135275" y="1238140"/>
                <a:ext cx="44092" cy="44092"/>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7" name="Freeform 749">
                <a:extLst>
                  <a:ext uri="{FF2B5EF4-FFF2-40B4-BE49-F238E27FC236}">
                    <a16:creationId xmlns:a16="http://schemas.microsoft.com/office/drawing/2014/main" id="{1D5AC655-E73C-4EDE-A23F-37E09D4CF731}"/>
                  </a:ext>
                </a:extLst>
              </p:cNvPr>
              <p:cNvSpPr>
                <a:spLocks/>
              </p:cNvSpPr>
              <p:nvPr/>
            </p:nvSpPr>
            <p:spPr bwMode="auto">
              <a:xfrm rot="16200000">
                <a:off x="4939184" y="1218414"/>
                <a:ext cx="44092" cy="83541"/>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8" name="Freeform 750">
                <a:extLst>
                  <a:ext uri="{FF2B5EF4-FFF2-40B4-BE49-F238E27FC236}">
                    <a16:creationId xmlns:a16="http://schemas.microsoft.com/office/drawing/2014/main" id="{99082949-F1FD-4A45-AD77-74C6B7FFF2B2}"/>
                  </a:ext>
                </a:extLst>
              </p:cNvPr>
              <p:cNvSpPr>
                <a:spLocks/>
              </p:cNvSpPr>
              <p:nvPr/>
            </p:nvSpPr>
            <p:spPr bwMode="auto">
              <a:xfrm rot="16200000">
                <a:off x="4745415" y="848280"/>
                <a:ext cx="44092" cy="44092"/>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6"/>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09" name="Freeform 751">
                <a:extLst>
                  <a:ext uri="{FF2B5EF4-FFF2-40B4-BE49-F238E27FC236}">
                    <a16:creationId xmlns:a16="http://schemas.microsoft.com/office/drawing/2014/main" id="{F370AF5C-1388-42A7-BE31-48C7D6B870B5}"/>
                  </a:ext>
                </a:extLst>
              </p:cNvPr>
              <p:cNvSpPr>
                <a:spLocks/>
              </p:cNvSpPr>
              <p:nvPr/>
            </p:nvSpPr>
            <p:spPr bwMode="auto">
              <a:xfrm rot="16200000">
                <a:off x="4725690" y="1042049"/>
                <a:ext cx="83541" cy="44092"/>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6"/>
                      <a:pt x="3" y="7"/>
                    </a:cubicBezTo>
                    <a:cubicBezTo>
                      <a:pt x="4" y="7"/>
                      <a:pt x="5" y="8"/>
                      <a:pt x="6" y="8"/>
                    </a:cubicBezTo>
                    <a:cubicBezTo>
                      <a:pt x="6" y="8"/>
                      <a:pt x="7" y="8"/>
                      <a:pt x="8" y="8"/>
                    </a:cubicBezTo>
                    <a:cubicBezTo>
                      <a:pt x="8" y="8"/>
                      <a:pt x="9" y="8"/>
                      <a:pt x="9" y="8"/>
                    </a:cubicBezTo>
                    <a:cubicBezTo>
                      <a:pt x="10" y="8"/>
                      <a:pt x="11" y="7"/>
                      <a:pt x="12" y="7"/>
                    </a:cubicBezTo>
                    <a:cubicBezTo>
                      <a:pt x="12" y="6"/>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0" name="Freeform 752">
                <a:extLst>
                  <a:ext uri="{FF2B5EF4-FFF2-40B4-BE49-F238E27FC236}">
                    <a16:creationId xmlns:a16="http://schemas.microsoft.com/office/drawing/2014/main" id="{86D64C41-9382-4123-A386-910795B8D898}"/>
                  </a:ext>
                </a:extLst>
              </p:cNvPr>
              <p:cNvSpPr>
                <a:spLocks/>
              </p:cNvSpPr>
              <p:nvPr/>
            </p:nvSpPr>
            <p:spPr bwMode="auto">
              <a:xfrm rot="16200000">
                <a:off x="4745415" y="1238140"/>
                <a:ext cx="44092" cy="44092"/>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1" name="Freeform 753">
                <a:extLst>
                  <a:ext uri="{FF2B5EF4-FFF2-40B4-BE49-F238E27FC236}">
                    <a16:creationId xmlns:a16="http://schemas.microsoft.com/office/drawing/2014/main" id="{6FC6663A-5CE3-4B92-AF95-E84B12D6EDBA}"/>
                  </a:ext>
                </a:extLst>
              </p:cNvPr>
              <p:cNvSpPr>
                <a:spLocks/>
              </p:cNvSpPr>
              <p:nvPr/>
            </p:nvSpPr>
            <p:spPr bwMode="auto">
              <a:xfrm rot="16200000">
                <a:off x="5569225" y="848280"/>
                <a:ext cx="44092" cy="44092"/>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4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0"/>
                      <a:pt x="4" y="1"/>
                    </a:cubicBezTo>
                    <a:cubicBezTo>
                      <a:pt x="1" y="3"/>
                      <a:pt x="0" y="5"/>
                      <a:pt x="0" y="8"/>
                    </a:cubicBezTo>
                    <a:cubicBezTo>
                      <a:pt x="4" y="8"/>
                      <a:pt x="4" y="8"/>
                      <a:pt x="4" y="8"/>
                    </a:cubicBezTo>
                    <a:cubicBezTo>
                      <a:pt x="5" y="7"/>
                      <a:pt x="7" y="6"/>
                      <a:pt x="8" y="4"/>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2" name="Freeform 754">
                <a:extLst>
                  <a:ext uri="{FF2B5EF4-FFF2-40B4-BE49-F238E27FC236}">
                    <a16:creationId xmlns:a16="http://schemas.microsoft.com/office/drawing/2014/main" id="{DE1D0846-304F-4E43-99E7-981438AEBD9E}"/>
                  </a:ext>
                </a:extLst>
              </p:cNvPr>
              <p:cNvSpPr>
                <a:spLocks/>
              </p:cNvSpPr>
              <p:nvPr/>
            </p:nvSpPr>
            <p:spPr bwMode="auto">
              <a:xfrm rot="16200000">
                <a:off x="5549500" y="1042049"/>
                <a:ext cx="83541" cy="44092"/>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0"/>
                      <a:pt x="9" y="0"/>
                      <a:pt x="8" y="0"/>
                    </a:cubicBezTo>
                    <a:cubicBezTo>
                      <a:pt x="6" y="0"/>
                      <a:pt x="4" y="0"/>
                      <a:pt x="3" y="1"/>
                    </a:cubicBezTo>
                    <a:cubicBezTo>
                      <a:pt x="1" y="3"/>
                      <a:pt x="0" y="5"/>
                      <a:pt x="0" y="8"/>
                    </a:cubicBezTo>
                    <a:cubicBezTo>
                      <a:pt x="15" y="8"/>
                      <a:pt x="15" y="8"/>
                      <a:pt x="15" y="8"/>
                    </a:cubicBezTo>
                    <a:cubicBezTo>
                      <a:pt x="15"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3" name="Freeform 755">
                <a:extLst>
                  <a:ext uri="{FF2B5EF4-FFF2-40B4-BE49-F238E27FC236}">
                    <a16:creationId xmlns:a16="http://schemas.microsoft.com/office/drawing/2014/main" id="{9433CF2C-C579-4E17-821E-8268D2D746AC}"/>
                  </a:ext>
                </a:extLst>
              </p:cNvPr>
              <p:cNvSpPr>
                <a:spLocks/>
              </p:cNvSpPr>
              <p:nvPr/>
            </p:nvSpPr>
            <p:spPr bwMode="auto">
              <a:xfrm rot="16200000">
                <a:off x="5373135" y="828555"/>
                <a:ext cx="44092" cy="83541"/>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4" name="Oval 756">
                <a:extLst>
                  <a:ext uri="{FF2B5EF4-FFF2-40B4-BE49-F238E27FC236}">
                    <a16:creationId xmlns:a16="http://schemas.microsoft.com/office/drawing/2014/main" id="{9A930A39-6BEA-4BDC-AD38-9D2715F7930A}"/>
                  </a:ext>
                </a:extLst>
              </p:cNvPr>
              <p:cNvSpPr>
                <a:spLocks noChangeArrowheads="1"/>
              </p:cNvSpPr>
              <p:nvPr/>
            </p:nvSpPr>
            <p:spPr bwMode="auto">
              <a:xfrm rot="16200000">
                <a:off x="5353411" y="1022324"/>
                <a:ext cx="83541"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5" name="Oval 757">
                <a:extLst>
                  <a:ext uri="{FF2B5EF4-FFF2-40B4-BE49-F238E27FC236}">
                    <a16:creationId xmlns:a16="http://schemas.microsoft.com/office/drawing/2014/main" id="{D2279A70-4F87-4D71-BC18-DEF6CD7106AF}"/>
                  </a:ext>
                </a:extLst>
              </p:cNvPr>
              <p:cNvSpPr>
                <a:spLocks noChangeArrowheads="1"/>
              </p:cNvSpPr>
              <p:nvPr/>
            </p:nvSpPr>
            <p:spPr bwMode="auto">
              <a:xfrm rot="16200000">
                <a:off x="5457837"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6" name="Oval 758">
                <a:extLst>
                  <a:ext uri="{FF2B5EF4-FFF2-40B4-BE49-F238E27FC236}">
                    <a16:creationId xmlns:a16="http://schemas.microsoft.com/office/drawing/2014/main" id="{4A885B1B-7657-499C-843B-CA2C61CF4C0C}"/>
                  </a:ext>
                </a:extLst>
              </p:cNvPr>
              <p:cNvSpPr>
                <a:spLocks noChangeArrowheads="1"/>
              </p:cNvSpPr>
              <p:nvPr/>
            </p:nvSpPr>
            <p:spPr bwMode="auto">
              <a:xfrm rot="16200000">
                <a:off x="5457837"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7" name="Oval 759">
                <a:extLst>
                  <a:ext uri="{FF2B5EF4-FFF2-40B4-BE49-F238E27FC236}">
                    <a16:creationId xmlns:a16="http://schemas.microsoft.com/office/drawing/2014/main" id="{22CE813A-D4E6-42D7-BF20-61545BF72AA1}"/>
                  </a:ext>
                </a:extLst>
              </p:cNvPr>
              <p:cNvSpPr>
                <a:spLocks noChangeArrowheads="1"/>
              </p:cNvSpPr>
              <p:nvPr/>
            </p:nvSpPr>
            <p:spPr bwMode="auto">
              <a:xfrm rot="16200000">
                <a:off x="5244342"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8" name="Oval 760">
                <a:extLst>
                  <a:ext uri="{FF2B5EF4-FFF2-40B4-BE49-F238E27FC236}">
                    <a16:creationId xmlns:a16="http://schemas.microsoft.com/office/drawing/2014/main" id="{FEDB45F2-FFB5-41B3-ABAA-06005F843B39}"/>
                  </a:ext>
                </a:extLst>
              </p:cNvPr>
              <p:cNvSpPr>
                <a:spLocks noChangeArrowheads="1"/>
              </p:cNvSpPr>
              <p:nvPr/>
            </p:nvSpPr>
            <p:spPr bwMode="auto">
              <a:xfrm rot="16200000">
                <a:off x="5244342"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19" name="Freeform 761">
                <a:extLst>
                  <a:ext uri="{FF2B5EF4-FFF2-40B4-BE49-F238E27FC236}">
                    <a16:creationId xmlns:a16="http://schemas.microsoft.com/office/drawing/2014/main" id="{F2FE6FD1-2BE9-4D71-9A20-C906AF7E5215}"/>
                  </a:ext>
                </a:extLst>
              </p:cNvPr>
              <p:cNvSpPr>
                <a:spLocks/>
              </p:cNvSpPr>
              <p:nvPr/>
            </p:nvSpPr>
            <p:spPr bwMode="auto">
              <a:xfrm rot="16200000">
                <a:off x="5569225" y="1238140"/>
                <a:ext cx="44092" cy="44092"/>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0" name="Freeform 762">
                <a:extLst>
                  <a:ext uri="{FF2B5EF4-FFF2-40B4-BE49-F238E27FC236}">
                    <a16:creationId xmlns:a16="http://schemas.microsoft.com/office/drawing/2014/main" id="{31715403-4C03-46C0-9CF9-5E0DA88529D5}"/>
                  </a:ext>
                </a:extLst>
              </p:cNvPr>
              <p:cNvSpPr>
                <a:spLocks/>
              </p:cNvSpPr>
              <p:nvPr/>
            </p:nvSpPr>
            <p:spPr bwMode="auto">
              <a:xfrm rot="16200000">
                <a:off x="5373135" y="1218414"/>
                <a:ext cx="44092" cy="83541"/>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1" name="Freeform 763">
                <a:extLst>
                  <a:ext uri="{FF2B5EF4-FFF2-40B4-BE49-F238E27FC236}">
                    <a16:creationId xmlns:a16="http://schemas.microsoft.com/office/drawing/2014/main" id="{D2A27C80-E09B-4CCA-A7F1-314A399E8AA1}"/>
                  </a:ext>
                </a:extLst>
              </p:cNvPr>
              <p:cNvSpPr>
                <a:spLocks/>
              </p:cNvSpPr>
              <p:nvPr/>
            </p:nvSpPr>
            <p:spPr bwMode="auto">
              <a:xfrm rot="16200000">
                <a:off x="5179366" y="848280"/>
                <a:ext cx="44092" cy="44092"/>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2" name="Freeform 764">
                <a:extLst>
                  <a:ext uri="{FF2B5EF4-FFF2-40B4-BE49-F238E27FC236}">
                    <a16:creationId xmlns:a16="http://schemas.microsoft.com/office/drawing/2014/main" id="{9A5F1551-3E36-4D3A-BD64-C3D06AF57F71}"/>
                  </a:ext>
                </a:extLst>
              </p:cNvPr>
              <p:cNvSpPr>
                <a:spLocks/>
              </p:cNvSpPr>
              <p:nvPr/>
            </p:nvSpPr>
            <p:spPr bwMode="auto">
              <a:xfrm rot="16200000">
                <a:off x="5159640" y="1042049"/>
                <a:ext cx="83541" cy="44092"/>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3" name="Freeform 765">
                <a:extLst>
                  <a:ext uri="{FF2B5EF4-FFF2-40B4-BE49-F238E27FC236}">
                    <a16:creationId xmlns:a16="http://schemas.microsoft.com/office/drawing/2014/main" id="{BB189355-4E60-4978-AA24-275C7F7634F3}"/>
                  </a:ext>
                </a:extLst>
              </p:cNvPr>
              <p:cNvSpPr>
                <a:spLocks/>
              </p:cNvSpPr>
              <p:nvPr/>
            </p:nvSpPr>
            <p:spPr bwMode="auto">
              <a:xfrm rot="16200000">
                <a:off x="5179366" y="1238140"/>
                <a:ext cx="44092" cy="44092"/>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4" name="Oval 766">
                <a:extLst>
                  <a:ext uri="{FF2B5EF4-FFF2-40B4-BE49-F238E27FC236}">
                    <a16:creationId xmlns:a16="http://schemas.microsoft.com/office/drawing/2014/main" id="{54806E7C-0687-4B99-B831-8739AB0BD5CF}"/>
                  </a:ext>
                </a:extLst>
              </p:cNvPr>
              <p:cNvSpPr>
                <a:spLocks noChangeArrowheads="1"/>
              </p:cNvSpPr>
              <p:nvPr/>
            </p:nvSpPr>
            <p:spPr bwMode="auto">
              <a:xfrm rot="16200000">
                <a:off x="5675973" y="1129071"/>
                <a:ext cx="88183"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5" name="Freeform 767">
                <a:extLst>
                  <a:ext uri="{FF2B5EF4-FFF2-40B4-BE49-F238E27FC236}">
                    <a16:creationId xmlns:a16="http://schemas.microsoft.com/office/drawing/2014/main" id="{FFC4F0CC-46EE-4190-A1F0-9D4755DB30B9}"/>
                  </a:ext>
                </a:extLst>
              </p:cNvPr>
              <p:cNvSpPr>
                <a:spLocks/>
              </p:cNvSpPr>
              <p:nvPr/>
            </p:nvSpPr>
            <p:spPr bwMode="auto">
              <a:xfrm rot="16200000">
                <a:off x="5666690" y="957347"/>
                <a:ext cx="55694" cy="32488"/>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2"/>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6" name="Freeform 768">
                <a:extLst>
                  <a:ext uri="{FF2B5EF4-FFF2-40B4-BE49-F238E27FC236}">
                    <a16:creationId xmlns:a16="http://schemas.microsoft.com/office/drawing/2014/main" id="{23741597-8103-41DA-A847-AB63339BC5C0}"/>
                  </a:ext>
                </a:extLst>
              </p:cNvPr>
              <p:cNvSpPr>
                <a:spLocks/>
              </p:cNvSpPr>
              <p:nvPr/>
            </p:nvSpPr>
            <p:spPr bwMode="auto">
              <a:xfrm rot="16200000">
                <a:off x="5796643" y="1224216"/>
                <a:ext cx="44092" cy="71939"/>
              </a:xfrm>
              <a:custGeom>
                <a:avLst/>
                <a:gdLst>
                  <a:gd name="T0" fmla="*/ 6 w 8"/>
                  <a:gd name="T1" fmla="*/ 3 h 13"/>
                  <a:gd name="T2" fmla="*/ 3 w 8"/>
                  <a:gd name="T3" fmla="*/ 1 h 13"/>
                  <a:gd name="T4" fmla="*/ 0 w 8"/>
                  <a:gd name="T5" fmla="*/ 0 h 13"/>
                  <a:gd name="T6" fmla="*/ 0 w 8"/>
                  <a:gd name="T7" fmla="*/ 13 h 13"/>
                  <a:gd name="T8" fmla="*/ 8 w 8"/>
                  <a:gd name="T9" fmla="*/ 10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2"/>
                      <a:pt x="5" y="11"/>
                      <a:pt x="8" y="10"/>
                    </a:cubicBezTo>
                    <a:cubicBezTo>
                      <a:pt x="8" y="10"/>
                      <a:pt x="8" y="9"/>
                      <a:pt x="8" y="8"/>
                    </a:cubicBezTo>
                    <a:cubicBezTo>
                      <a:pt x="8" y="6"/>
                      <a:pt x="7" y="4"/>
                      <a:pt x="6"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7" name="Freeform 769">
                <a:extLst>
                  <a:ext uri="{FF2B5EF4-FFF2-40B4-BE49-F238E27FC236}">
                    <a16:creationId xmlns:a16="http://schemas.microsoft.com/office/drawing/2014/main" id="{8F1C25D9-4AC2-4202-9632-0AFC4CF84BBF}"/>
                  </a:ext>
                </a:extLst>
              </p:cNvPr>
              <p:cNvSpPr>
                <a:spLocks/>
              </p:cNvSpPr>
              <p:nvPr/>
            </p:nvSpPr>
            <p:spPr bwMode="auto">
              <a:xfrm rot="16200000">
                <a:off x="5609835" y="872645"/>
                <a:ext cx="23206" cy="16245"/>
              </a:xfrm>
              <a:custGeom>
                <a:avLst/>
                <a:gdLst>
                  <a:gd name="T0" fmla="*/ 0 w 4"/>
                  <a:gd name="T1" fmla="*/ 1 h 3"/>
                  <a:gd name="T2" fmla="*/ 1 w 4"/>
                  <a:gd name="T3" fmla="*/ 3 h 3"/>
                  <a:gd name="T4" fmla="*/ 4 w 4"/>
                  <a:gd name="T5" fmla="*/ 0 h 3"/>
                  <a:gd name="T6" fmla="*/ 0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2"/>
                      <a:pt x="0" y="2"/>
                      <a:pt x="1" y="3"/>
                    </a:cubicBezTo>
                    <a:cubicBezTo>
                      <a:pt x="2" y="2"/>
                      <a:pt x="3" y="1"/>
                      <a:pt x="4"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8" name="Freeform 770">
                <a:extLst>
                  <a:ext uri="{FF2B5EF4-FFF2-40B4-BE49-F238E27FC236}">
                    <a16:creationId xmlns:a16="http://schemas.microsoft.com/office/drawing/2014/main" id="{C83CE6F6-2C87-4D59-8267-19F485B64E2B}"/>
                  </a:ext>
                </a:extLst>
              </p:cNvPr>
              <p:cNvSpPr>
                <a:spLocks/>
              </p:cNvSpPr>
              <p:nvPr/>
            </p:nvSpPr>
            <p:spPr bwMode="auto">
              <a:xfrm rot="16200000">
                <a:off x="5593592" y="1042049"/>
                <a:ext cx="83541" cy="44092"/>
              </a:xfrm>
              <a:custGeom>
                <a:avLst/>
                <a:gdLst>
                  <a:gd name="T0" fmla="*/ 0 w 15"/>
                  <a:gd name="T1" fmla="*/ 1 h 8"/>
                  <a:gd name="T2" fmla="*/ 2 w 15"/>
                  <a:gd name="T3" fmla="*/ 5 h 8"/>
                  <a:gd name="T4" fmla="*/ 3 w 15"/>
                  <a:gd name="T5" fmla="*/ 6 h 8"/>
                  <a:gd name="T6" fmla="*/ 6 w 15"/>
                  <a:gd name="T7" fmla="*/ 8 h 8"/>
                  <a:gd name="T8" fmla="*/ 8 w 15"/>
                  <a:gd name="T9" fmla="*/ 8 h 8"/>
                  <a:gd name="T10" fmla="*/ 9 w 15"/>
                  <a:gd name="T11" fmla="*/ 8 h 8"/>
                  <a:gd name="T12" fmla="*/ 12 w 15"/>
                  <a:gd name="T13" fmla="*/ 6 h 8"/>
                  <a:gd name="T14" fmla="*/ 13 w 15"/>
                  <a:gd name="T15" fmla="*/ 5 h 8"/>
                  <a:gd name="T16" fmla="*/ 15 w 15"/>
                  <a:gd name="T17" fmla="*/ 1 h 8"/>
                  <a:gd name="T18" fmla="*/ 15 w 15"/>
                  <a:gd name="T19" fmla="*/ 0 h 8"/>
                  <a:gd name="T20" fmla="*/ 0 w 15"/>
                  <a:gd name="T21" fmla="*/ 0 h 8"/>
                  <a:gd name="T22" fmla="*/ 0 w 15"/>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1"/>
                    </a:moveTo>
                    <a:cubicBezTo>
                      <a:pt x="0" y="3"/>
                      <a:pt x="1" y="4"/>
                      <a:pt x="2" y="5"/>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5"/>
                    </a:cubicBezTo>
                    <a:cubicBezTo>
                      <a:pt x="14" y="4"/>
                      <a:pt x="15" y="3"/>
                      <a:pt x="15" y="1"/>
                    </a:cubicBezTo>
                    <a:cubicBezTo>
                      <a:pt x="15" y="1"/>
                      <a:pt x="15" y="0"/>
                      <a:pt x="15"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29" name="Freeform 771">
                <a:extLst>
                  <a:ext uri="{FF2B5EF4-FFF2-40B4-BE49-F238E27FC236}">
                    <a16:creationId xmlns:a16="http://schemas.microsoft.com/office/drawing/2014/main" id="{33805856-B1F0-49DA-95C6-00EFD9C8DD2E}"/>
                  </a:ext>
                </a:extLst>
              </p:cNvPr>
              <p:cNvSpPr>
                <a:spLocks/>
              </p:cNvSpPr>
              <p:nvPr/>
            </p:nvSpPr>
            <p:spPr bwMode="auto">
              <a:xfrm rot="16200000">
                <a:off x="5613317" y="1238140"/>
                <a:ext cx="44092" cy="44092"/>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5"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0" name="Freeform 772">
                <a:extLst>
                  <a:ext uri="{FF2B5EF4-FFF2-40B4-BE49-F238E27FC236}">
                    <a16:creationId xmlns:a16="http://schemas.microsoft.com/office/drawing/2014/main" id="{AF425340-5446-4A24-8B49-25AF3B5E6DFA}"/>
                  </a:ext>
                </a:extLst>
              </p:cNvPr>
              <p:cNvSpPr>
                <a:spLocks/>
              </p:cNvSpPr>
              <p:nvPr/>
            </p:nvSpPr>
            <p:spPr bwMode="auto">
              <a:xfrm rot="16200000">
                <a:off x="3385547" y="1477160"/>
                <a:ext cx="88183" cy="37129"/>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0"/>
                      <a:pt x="4" y="0"/>
                    </a:cubicBezTo>
                    <a:cubicBezTo>
                      <a:pt x="4" y="0"/>
                      <a:pt x="3" y="0"/>
                      <a:pt x="3" y="0"/>
                    </a:cubicBezTo>
                    <a:cubicBezTo>
                      <a:pt x="1" y="2"/>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1" name="Freeform 773">
                <a:extLst>
                  <a:ext uri="{FF2B5EF4-FFF2-40B4-BE49-F238E27FC236}">
                    <a16:creationId xmlns:a16="http://schemas.microsoft.com/office/drawing/2014/main" id="{EAC27F31-E7F1-4904-8710-9DBDE592F397}"/>
                  </a:ext>
                </a:extLst>
              </p:cNvPr>
              <p:cNvSpPr>
                <a:spLocks/>
              </p:cNvSpPr>
              <p:nvPr/>
            </p:nvSpPr>
            <p:spPr bwMode="auto">
              <a:xfrm rot="16200000">
                <a:off x="3405271" y="1670929"/>
                <a:ext cx="41771" cy="44092"/>
              </a:xfrm>
              <a:custGeom>
                <a:avLst/>
                <a:gdLst>
                  <a:gd name="T0" fmla="*/ 0 w 8"/>
                  <a:gd name="T1" fmla="*/ 8 h 8"/>
                  <a:gd name="T2" fmla="*/ 8 w 8"/>
                  <a:gd name="T3" fmla="*/ 8 h 8"/>
                  <a:gd name="T4" fmla="*/ 6 w 8"/>
                  <a:gd name="T5" fmla="*/ 2 h 8"/>
                  <a:gd name="T6" fmla="*/ 5 w 8"/>
                  <a:gd name="T7" fmla="*/ 1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1"/>
                      <a:pt x="5" y="1"/>
                    </a:cubicBezTo>
                    <a:cubicBezTo>
                      <a:pt x="4"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2" name="Freeform 774">
                <a:extLst>
                  <a:ext uri="{FF2B5EF4-FFF2-40B4-BE49-F238E27FC236}">
                    <a16:creationId xmlns:a16="http://schemas.microsoft.com/office/drawing/2014/main" id="{CE2CA83B-926A-42E6-9007-6746A0A65977}"/>
                  </a:ext>
                </a:extLst>
              </p:cNvPr>
              <p:cNvSpPr>
                <a:spLocks/>
              </p:cNvSpPr>
              <p:nvPr/>
            </p:nvSpPr>
            <p:spPr bwMode="auto">
              <a:xfrm rot="16200000">
                <a:off x="3839223" y="1281070"/>
                <a:ext cx="41771" cy="44092"/>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3" name="Freeform 775">
                <a:extLst>
                  <a:ext uri="{FF2B5EF4-FFF2-40B4-BE49-F238E27FC236}">
                    <a16:creationId xmlns:a16="http://schemas.microsoft.com/office/drawing/2014/main" id="{F27EAEEF-73C2-4FA0-95D1-1B00F676DEE9}"/>
                  </a:ext>
                </a:extLst>
              </p:cNvPr>
              <p:cNvSpPr>
                <a:spLocks/>
              </p:cNvSpPr>
              <p:nvPr/>
            </p:nvSpPr>
            <p:spPr bwMode="auto">
              <a:xfrm rot="16200000">
                <a:off x="3816017" y="1473680"/>
                <a:ext cx="88183" cy="44092"/>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4" name="Freeform 776">
                <a:extLst>
                  <a:ext uri="{FF2B5EF4-FFF2-40B4-BE49-F238E27FC236}">
                    <a16:creationId xmlns:a16="http://schemas.microsoft.com/office/drawing/2014/main" id="{8D6A2D19-5C60-44DA-9E5A-DEC9BDF3A4AF}"/>
                  </a:ext>
                </a:extLst>
              </p:cNvPr>
              <p:cNvSpPr>
                <a:spLocks/>
              </p:cNvSpPr>
              <p:nvPr/>
            </p:nvSpPr>
            <p:spPr bwMode="auto">
              <a:xfrm rot="16200000">
                <a:off x="3641972" y="1260185"/>
                <a:ext cx="41771" cy="8586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5" name="Oval 777">
                <a:extLst>
                  <a:ext uri="{FF2B5EF4-FFF2-40B4-BE49-F238E27FC236}">
                    <a16:creationId xmlns:a16="http://schemas.microsoft.com/office/drawing/2014/main" id="{A92FCCF1-1AED-4C07-9955-8A123711F3F6}"/>
                  </a:ext>
                </a:extLst>
              </p:cNvPr>
              <p:cNvSpPr>
                <a:spLocks noChangeArrowheads="1"/>
              </p:cNvSpPr>
              <p:nvPr/>
            </p:nvSpPr>
            <p:spPr bwMode="auto">
              <a:xfrm rot="16200000">
                <a:off x="3618766" y="1452794"/>
                <a:ext cx="8818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6" name="Oval 778">
                <a:extLst>
                  <a:ext uri="{FF2B5EF4-FFF2-40B4-BE49-F238E27FC236}">
                    <a16:creationId xmlns:a16="http://schemas.microsoft.com/office/drawing/2014/main" id="{506B7894-82FD-4CE2-B631-7A94ADCB056F}"/>
                  </a:ext>
                </a:extLst>
              </p:cNvPr>
              <p:cNvSpPr>
                <a:spLocks noChangeArrowheads="1"/>
              </p:cNvSpPr>
              <p:nvPr/>
            </p:nvSpPr>
            <p:spPr bwMode="auto">
              <a:xfrm rot="16200000">
                <a:off x="3728995"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7" name="Oval 779">
                <a:extLst>
                  <a:ext uri="{FF2B5EF4-FFF2-40B4-BE49-F238E27FC236}">
                    <a16:creationId xmlns:a16="http://schemas.microsoft.com/office/drawing/2014/main" id="{78C21971-F2CD-45FA-9A9C-5F08059C462C}"/>
                  </a:ext>
                </a:extLst>
              </p:cNvPr>
              <p:cNvSpPr>
                <a:spLocks noChangeArrowheads="1"/>
              </p:cNvSpPr>
              <p:nvPr/>
            </p:nvSpPr>
            <p:spPr bwMode="auto">
              <a:xfrm rot="16200000">
                <a:off x="3732476"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8" name="Oval 780">
                <a:extLst>
                  <a:ext uri="{FF2B5EF4-FFF2-40B4-BE49-F238E27FC236}">
                    <a16:creationId xmlns:a16="http://schemas.microsoft.com/office/drawing/2014/main" id="{9836138C-E1DA-48E3-AA9E-1576280ED09D}"/>
                  </a:ext>
                </a:extLst>
              </p:cNvPr>
              <p:cNvSpPr>
                <a:spLocks noChangeArrowheads="1"/>
              </p:cNvSpPr>
              <p:nvPr/>
            </p:nvSpPr>
            <p:spPr bwMode="auto">
              <a:xfrm rot="16200000">
                <a:off x="3512019" y="1564182"/>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39" name="Oval 781">
                <a:extLst>
                  <a:ext uri="{FF2B5EF4-FFF2-40B4-BE49-F238E27FC236}">
                    <a16:creationId xmlns:a16="http://schemas.microsoft.com/office/drawing/2014/main" id="{2F84B153-B2A3-4610-BB91-B1D87C238F55}"/>
                  </a:ext>
                </a:extLst>
              </p:cNvPr>
              <p:cNvSpPr>
                <a:spLocks noChangeArrowheads="1"/>
              </p:cNvSpPr>
              <p:nvPr/>
            </p:nvSpPr>
            <p:spPr bwMode="auto">
              <a:xfrm rot="16200000">
                <a:off x="3515501" y="1347207"/>
                <a:ext cx="81222"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0" name="Freeform 782">
                <a:extLst>
                  <a:ext uri="{FF2B5EF4-FFF2-40B4-BE49-F238E27FC236}">
                    <a16:creationId xmlns:a16="http://schemas.microsoft.com/office/drawing/2014/main" id="{B727050A-1F2B-4796-A553-6549BCFDD60C}"/>
                  </a:ext>
                </a:extLst>
              </p:cNvPr>
              <p:cNvSpPr>
                <a:spLocks/>
              </p:cNvSpPr>
              <p:nvPr/>
            </p:nvSpPr>
            <p:spPr bwMode="auto">
              <a:xfrm rot="16200000">
                <a:off x="3839223" y="1670929"/>
                <a:ext cx="41771" cy="44092"/>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7"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1" name="Freeform 783">
                <a:extLst>
                  <a:ext uri="{FF2B5EF4-FFF2-40B4-BE49-F238E27FC236}">
                    <a16:creationId xmlns:a16="http://schemas.microsoft.com/office/drawing/2014/main" id="{3F853236-9C02-4041-9937-713C77066E1A}"/>
                  </a:ext>
                </a:extLst>
              </p:cNvPr>
              <p:cNvSpPr>
                <a:spLocks/>
              </p:cNvSpPr>
              <p:nvPr/>
            </p:nvSpPr>
            <p:spPr bwMode="auto">
              <a:xfrm rot="16200000">
                <a:off x="3641972" y="1650045"/>
                <a:ext cx="41771" cy="85863"/>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2" name="Freeform 784">
                <a:extLst>
                  <a:ext uri="{FF2B5EF4-FFF2-40B4-BE49-F238E27FC236}">
                    <a16:creationId xmlns:a16="http://schemas.microsoft.com/office/drawing/2014/main" id="{0CA39DDE-3308-4736-B55F-D5EFD95207E5}"/>
                  </a:ext>
                </a:extLst>
              </p:cNvPr>
              <p:cNvSpPr>
                <a:spLocks/>
              </p:cNvSpPr>
              <p:nvPr/>
            </p:nvSpPr>
            <p:spPr bwMode="auto">
              <a:xfrm rot="16200000">
                <a:off x="3452844" y="1284552"/>
                <a:ext cx="41771" cy="37129"/>
              </a:xfrm>
              <a:custGeom>
                <a:avLst/>
                <a:gdLst>
                  <a:gd name="T0" fmla="*/ 3 w 8"/>
                  <a:gd name="T1" fmla="*/ 4 h 7"/>
                  <a:gd name="T2" fmla="*/ 4 w 8"/>
                  <a:gd name="T3" fmla="*/ 5 h 7"/>
                  <a:gd name="T4" fmla="*/ 7 w 8"/>
                  <a:gd name="T5" fmla="*/ 6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6"/>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3" name="Freeform 785">
                <a:extLst>
                  <a:ext uri="{FF2B5EF4-FFF2-40B4-BE49-F238E27FC236}">
                    <a16:creationId xmlns:a16="http://schemas.microsoft.com/office/drawing/2014/main" id="{B4EEEAA3-8485-44B3-9F1A-2750D459DF7F}"/>
                  </a:ext>
                </a:extLst>
              </p:cNvPr>
              <p:cNvSpPr>
                <a:spLocks/>
              </p:cNvSpPr>
              <p:nvPr/>
            </p:nvSpPr>
            <p:spPr bwMode="auto">
              <a:xfrm rot="16200000">
                <a:off x="3426158" y="1473680"/>
                <a:ext cx="88183" cy="44092"/>
              </a:xfrm>
              <a:custGeom>
                <a:avLst/>
                <a:gdLst>
                  <a:gd name="T0" fmla="*/ 2 w 16"/>
                  <a:gd name="T1" fmla="*/ 5 h 8"/>
                  <a:gd name="T2" fmla="*/ 3 w 16"/>
                  <a:gd name="T3" fmla="*/ 6 h 8"/>
                  <a:gd name="T4" fmla="*/ 6 w 16"/>
                  <a:gd name="T5" fmla="*/ 7 h 8"/>
                  <a:gd name="T6" fmla="*/ 8 w 16"/>
                  <a:gd name="T7" fmla="*/ 8 h 8"/>
                  <a:gd name="T8" fmla="*/ 9 w 16"/>
                  <a:gd name="T9" fmla="*/ 7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7"/>
                    </a:cubicBezTo>
                    <a:cubicBezTo>
                      <a:pt x="7" y="8"/>
                      <a:pt x="7" y="8"/>
                      <a:pt x="8" y="8"/>
                    </a:cubicBezTo>
                    <a:cubicBezTo>
                      <a:pt x="8" y="8"/>
                      <a:pt x="9" y="8"/>
                      <a:pt x="9" y="7"/>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4" name="Freeform 786">
                <a:extLst>
                  <a:ext uri="{FF2B5EF4-FFF2-40B4-BE49-F238E27FC236}">
                    <a16:creationId xmlns:a16="http://schemas.microsoft.com/office/drawing/2014/main" id="{FCB2AE99-AED0-42D3-9218-5ACE4E3D8C23}"/>
                  </a:ext>
                </a:extLst>
              </p:cNvPr>
              <p:cNvSpPr>
                <a:spLocks/>
              </p:cNvSpPr>
              <p:nvPr/>
            </p:nvSpPr>
            <p:spPr bwMode="auto">
              <a:xfrm rot="16200000">
                <a:off x="3449363" y="1670929"/>
                <a:ext cx="41771" cy="44092"/>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7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7"/>
                    </a:cubicBezTo>
                    <a:cubicBezTo>
                      <a:pt x="2" y="7"/>
                      <a:pt x="3" y="7"/>
                      <a:pt x="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5" name="Freeform 787">
                <a:extLst>
                  <a:ext uri="{FF2B5EF4-FFF2-40B4-BE49-F238E27FC236}">
                    <a16:creationId xmlns:a16="http://schemas.microsoft.com/office/drawing/2014/main" id="{2113018E-4509-46DF-83AC-127D1FE3FA66}"/>
                  </a:ext>
                </a:extLst>
              </p:cNvPr>
              <p:cNvSpPr>
                <a:spLocks/>
              </p:cNvSpPr>
              <p:nvPr/>
            </p:nvSpPr>
            <p:spPr bwMode="auto">
              <a:xfrm rot="16200000">
                <a:off x="4268532" y="1281070"/>
                <a:ext cx="41771" cy="44092"/>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6" name="Freeform 788">
                <a:extLst>
                  <a:ext uri="{FF2B5EF4-FFF2-40B4-BE49-F238E27FC236}">
                    <a16:creationId xmlns:a16="http://schemas.microsoft.com/office/drawing/2014/main" id="{55DCC8C8-620C-493A-B567-3827F6B15619}"/>
                  </a:ext>
                </a:extLst>
              </p:cNvPr>
              <p:cNvSpPr>
                <a:spLocks/>
              </p:cNvSpPr>
              <p:nvPr/>
            </p:nvSpPr>
            <p:spPr bwMode="auto">
              <a:xfrm rot="16200000">
                <a:off x="4245326" y="1473680"/>
                <a:ext cx="88183" cy="44092"/>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7" name="Freeform 789">
                <a:extLst>
                  <a:ext uri="{FF2B5EF4-FFF2-40B4-BE49-F238E27FC236}">
                    <a16:creationId xmlns:a16="http://schemas.microsoft.com/office/drawing/2014/main" id="{FDDF2E1C-3BD7-4158-862B-D639704E2DD6}"/>
                  </a:ext>
                </a:extLst>
              </p:cNvPr>
              <p:cNvSpPr>
                <a:spLocks/>
              </p:cNvSpPr>
              <p:nvPr/>
            </p:nvSpPr>
            <p:spPr bwMode="auto">
              <a:xfrm rot="16200000">
                <a:off x="4074763" y="1259025"/>
                <a:ext cx="41771" cy="8818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8" name="Oval 790">
                <a:extLst>
                  <a:ext uri="{FF2B5EF4-FFF2-40B4-BE49-F238E27FC236}">
                    <a16:creationId xmlns:a16="http://schemas.microsoft.com/office/drawing/2014/main" id="{04F09F95-1C36-4A5A-847D-F931B7E30853}"/>
                  </a:ext>
                </a:extLst>
              </p:cNvPr>
              <p:cNvSpPr>
                <a:spLocks noChangeArrowheads="1"/>
              </p:cNvSpPr>
              <p:nvPr/>
            </p:nvSpPr>
            <p:spPr bwMode="auto">
              <a:xfrm rot="16200000">
                <a:off x="4051557" y="145163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49" name="Oval 791">
                <a:extLst>
                  <a:ext uri="{FF2B5EF4-FFF2-40B4-BE49-F238E27FC236}">
                    <a16:creationId xmlns:a16="http://schemas.microsoft.com/office/drawing/2014/main" id="{BBA4AE22-6675-4FB1-B6F4-AFC9A2D61F99}"/>
                  </a:ext>
                </a:extLst>
              </p:cNvPr>
              <p:cNvSpPr>
                <a:spLocks noChangeArrowheads="1"/>
              </p:cNvSpPr>
              <p:nvPr/>
            </p:nvSpPr>
            <p:spPr bwMode="auto">
              <a:xfrm rot="16200000">
                <a:off x="4162946"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0" name="Oval 792">
                <a:extLst>
                  <a:ext uri="{FF2B5EF4-FFF2-40B4-BE49-F238E27FC236}">
                    <a16:creationId xmlns:a16="http://schemas.microsoft.com/office/drawing/2014/main" id="{2D2D4258-894F-40E9-8ECA-ECD683404E50}"/>
                  </a:ext>
                </a:extLst>
              </p:cNvPr>
              <p:cNvSpPr>
                <a:spLocks noChangeArrowheads="1"/>
              </p:cNvSpPr>
              <p:nvPr/>
            </p:nvSpPr>
            <p:spPr bwMode="auto">
              <a:xfrm rot="16200000">
                <a:off x="4166426"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1" name="Oval 793">
                <a:extLst>
                  <a:ext uri="{FF2B5EF4-FFF2-40B4-BE49-F238E27FC236}">
                    <a16:creationId xmlns:a16="http://schemas.microsoft.com/office/drawing/2014/main" id="{A0465147-0B3C-40B6-89A5-D57D51B56EA4}"/>
                  </a:ext>
                </a:extLst>
              </p:cNvPr>
              <p:cNvSpPr>
                <a:spLocks noChangeArrowheads="1"/>
              </p:cNvSpPr>
              <p:nvPr/>
            </p:nvSpPr>
            <p:spPr bwMode="auto">
              <a:xfrm rot="16200000">
                <a:off x="3942490"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2" name="Oval 794">
                <a:extLst>
                  <a:ext uri="{FF2B5EF4-FFF2-40B4-BE49-F238E27FC236}">
                    <a16:creationId xmlns:a16="http://schemas.microsoft.com/office/drawing/2014/main" id="{4A4C4574-8BB2-4D28-862B-07B23B4E22E7}"/>
                  </a:ext>
                </a:extLst>
              </p:cNvPr>
              <p:cNvSpPr>
                <a:spLocks noChangeArrowheads="1"/>
              </p:cNvSpPr>
              <p:nvPr/>
            </p:nvSpPr>
            <p:spPr bwMode="auto">
              <a:xfrm rot="16200000">
                <a:off x="3945970"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3" name="Freeform 795">
                <a:extLst>
                  <a:ext uri="{FF2B5EF4-FFF2-40B4-BE49-F238E27FC236}">
                    <a16:creationId xmlns:a16="http://schemas.microsoft.com/office/drawing/2014/main" id="{A24A2738-B904-4655-93DA-6A4EF27199BB}"/>
                  </a:ext>
                </a:extLst>
              </p:cNvPr>
              <p:cNvSpPr>
                <a:spLocks/>
              </p:cNvSpPr>
              <p:nvPr/>
            </p:nvSpPr>
            <p:spPr bwMode="auto">
              <a:xfrm rot="16200000">
                <a:off x="4268532" y="1670929"/>
                <a:ext cx="41771" cy="44092"/>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4" name="Freeform 796">
                <a:extLst>
                  <a:ext uri="{FF2B5EF4-FFF2-40B4-BE49-F238E27FC236}">
                    <a16:creationId xmlns:a16="http://schemas.microsoft.com/office/drawing/2014/main" id="{B99C991E-1EB1-43C5-B44D-DF60345D1FF5}"/>
                  </a:ext>
                </a:extLst>
              </p:cNvPr>
              <p:cNvSpPr>
                <a:spLocks/>
              </p:cNvSpPr>
              <p:nvPr/>
            </p:nvSpPr>
            <p:spPr bwMode="auto">
              <a:xfrm rot="16200000">
                <a:off x="4074763" y="1648884"/>
                <a:ext cx="41771" cy="88183"/>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5" name="Freeform 797">
                <a:extLst>
                  <a:ext uri="{FF2B5EF4-FFF2-40B4-BE49-F238E27FC236}">
                    <a16:creationId xmlns:a16="http://schemas.microsoft.com/office/drawing/2014/main" id="{E007F309-61E9-463C-9953-4BBA88C08E12}"/>
                  </a:ext>
                </a:extLst>
              </p:cNvPr>
              <p:cNvSpPr>
                <a:spLocks/>
              </p:cNvSpPr>
              <p:nvPr/>
            </p:nvSpPr>
            <p:spPr bwMode="auto">
              <a:xfrm rot="16200000">
                <a:off x="3880994" y="1283391"/>
                <a:ext cx="41771" cy="39451"/>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6" name="Freeform 798">
                <a:extLst>
                  <a:ext uri="{FF2B5EF4-FFF2-40B4-BE49-F238E27FC236}">
                    <a16:creationId xmlns:a16="http://schemas.microsoft.com/office/drawing/2014/main" id="{AC87DF1C-4F7B-4F02-B762-9A0E625A53F0}"/>
                  </a:ext>
                </a:extLst>
              </p:cNvPr>
              <p:cNvSpPr>
                <a:spLocks/>
              </p:cNvSpPr>
              <p:nvPr/>
            </p:nvSpPr>
            <p:spPr bwMode="auto">
              <a:xfrm rot="16200000">
                <a:off x="3857788" y="1476000"/>
                <a:ext cx="88183" cy="39451"/>
              </a:xfrm>
              <a:custGeom>
                <a:avLst/>
                <a:gdLst>
                  <a:gd name="T0" fmla="*/ 8 w 16"/>
                  <a:gd name="T1" fmla="*/ 7 h 7"/>
                  <a:gd name="T2" fmla="*/ 15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5"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7" name="Freeform 799">
                <a:extLst>
                  <a:ext uri="{FF2B5EF4-FFF2-40B4-BE49-F238E27FC236}">
                    <a16:creationId xmlns:a16="http://schemas.microsoft.com/office/drawing/2014/main" id="{91CF879B-0267-411F-98CE-2158CFC7083A}"/>
                  </a:ext>
                </a:extLst>
              </p:cNvPr>
              <p:cNvSpPr>
                <a:spLocks/>
              </p:cNvSpPr>
              <p:nvPr/>
            </p:nvSpPr>
            <p:spPr bwMode="auto">
              <a:xfrm rot="16200000">
                <a:off x="3880994" y="1673251"/>
                <a:ext cx="41771" cy="39451"/>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8" name="Freeform 800">
                <a:extLst>
                  <a:ext uri="{FF2B5EF4-FFF2-40B4-BE49-F238E27FC236}">
                    <a16:creationId xmlns:a16="http://schemas.microsoft.com/office/drawing/2014/main" id="{397DAFAE-604C-46BE-A910-ECC5C5E9BC21}"/>
                  </a:ext>
                </a:extLst>
              </p:cNvPr>
              <p:cNvSpPr>
                <a:spLocks/>
              </p:cNvSpPr>
              <p:nvPr/>
            </p:nvSpPr>
            <p:spPr bwMode="auto">
              <a:xfrm rot="16200000">
                <a:off x="4702484" y="1281070"/>
                <a:ext cx="41771" cy="44092"/>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59" name="Freeform 801">
                <a:extLst>
                  <a:ext uri="{FF2B5EF4-FFF2-40B4-BE49-F238E27FC236}">
                    <a16:creationId xmlns:a16="http://schemas.microsoft.com/office/drawing/2014/main" id="{A0283E9C-CC0B-449F-A770-230DCF88F169}"/>
                  </a:ext>
                </a:extLst>
              </p:cNvPr>
              <p:cNvSpPr>
                <a:spLocks/>
              </p:cNvSpPr>
              <p:nvPr/>
            </p:nvSpPr>
            <p:spPr bwMode="auto">
              <a:xfrm rot="16200000">
                <a:off x="4679278" y="1473680"/>
                <a:ext cx="88183" cy="44092"/>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0" name="Freeform 802">
                <a:extLst>
                  <a:ext uri="{FF2B5EF4-FFF2-40B4-BE49-F238E27FC236}">
                    <a16:creationId xmlns:a16="http://schemas.microsoft.com/office/drawing/2014/main" id="{9AA25E6F-75D5-4AB8-87D8-56275BAB69D7}"/>
                  </a:ext>
                </a:extLst>
              </p:cNvPr>
              <p:cNvSpPr>
                <a:spLocks/>
              </p:cNvSpPr>
              <p:nvPr/>
            </p:nvSpPr>
            <p:spPr bwMode="auto">
              <a:xfrm rot="16200000">
                <a:off x="4508715" y="1259025"/>
                <a:ext cx="41771"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1" name="Oval 803">
                <a:extLst>
                  <a:ext uri="{FF2B5EF4-FFF2-40B4-BE49-F238E27FC236}">
                    <a16:creationId xmlns:a16="http://schemas.microsoft.com/office/drawing/2014/main" id="{C8922D1B-FD9D-49D4-9E68-5CAB1CD83849}"/>
                  </a:ext>
                </a:extLst>
              </p:cNvPr>
              <p:cNvSpPr>
                <a:spLocks noChangeArrowheads="1"/>
              </p:cNvSpPr>
              <p:nvPr/>
            </p:nvSpPr>
            <p:spPr bwMode="auto">
              <a:xfrm rot="16200000">
                <a:off x="4485509" y="145163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2" name="Oval 804">
                <a:extLst>
                  <a:ext uri="{FF2B5EF4-FFF2-40B4-BE49-F238E27FC236}">
                    <a16:creationId xmlns:a16="http://schemas.microsoft.com/office/drawing/2014/main" id="{71BBDE2D-23DD-4413-BAFA-77764701F41E}"/>
                  </a:ext>
                </a:extLst>
              </p:cNvPr>
              <p:cNvSpPr>
                <a:spLocks noChangeArrowheads="1"/>
              </p:cNvSpPr>
              <p:nvPr/>
            </p:nvSpPr>
            <p:spPr bwMode="auto">
              <a:xfrm rot="16200000">
                <a:off x="4593415" y="1564182"/>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3" name="Oval 805">
                <a:extLst>
                  <a:ext uri="{FF2B5EF4-FFF2-40B4-BE49-F238E27FC236}">
                    <a16:creationId xmlns:a16="http://schemas.microsoft.com/office/drawing/2014/main" id="{A71A412D-3F89-49B4-ADDF-1FF13F7548D7}"/>
                  </a:ext>
                </a:extLst>
              </p:cNvPr>
              <p:cNvSpPr>
                <a:spLocks noChangeArrowheads="1"/>
              </p:cNvSpPr>
              <p:nvPr/>
            </p:nvSpPr>
            <p:spPr bwMode="auto">
              <a:xfrm rot="16200000">
                <a:off x="4596897" y="1347207"/>
                <a:ext cx="81222"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4" name="Oval 806">
                <a:extLst>
                  <a:ext uri="{FF2B5EF4-FFF2-40B4-BE49-F238E27FC236}">
                    <a16:creationId xmlns:a16="http://schemas.microsoft.com/office/drawing/2014/main" id="{9AE61015-5BF7-4000-823F-012D8A9DB551}"/>
                  </a:ext>
                </a:extLst>
              </p:cNvPr>
              <p:cNvSpPr>
                <a:spLocks noChangeArrowheads="1"/>
              </p:cNvSpPr>
              <p:nvPr/>
            </p:nvSpPr>
            <p:spPr bwMode="auto">
              <a:xfrm rot="16200000">
                <a:off x="4376440"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5" name="Oval 807">
                <a:extLst>
                  <a:ext uri="{FF2B5EF4-FFF2-40B4-BE49-F238E27FC236}">
                    <a16:creationId xmlns:a16="http://schemas.microsoft.com/office/drawing/2014/main" id="{4C736F18-6EED-49E5-AA5C-8EEB89D75739}"/>
                  </a:ext>
                </a:extLst>
              </p:cNvPr>
              <p:cNvSpPr>
                <a:spLocks noChangeArrowheads="1"/>
              </p:cNvSpPr>
              <p:nvPr/>
            </p:nvSpPr>
            <p:spPr bwMode="auto">
              <a:xfrm rot="16200000">
                <a:off x="4379921"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166" name="Group 1009">
                <a:extLst>
                  <a:ext uri="{FF2B5EF4-FFF2-40B4-BE49-F238E27FC236}">
                    <a16:creationId xmlns:a16="http://schemas.microsoft.com/office/drawing/2014/main" id="{6955BE5A-082A-414D-8055-CC2D492605A5}"/>
                  </a:ext>
                </a:extLst>
              </p:cNvPr>
              <p:cNvGrpSpPr>
                <a:grpSpLocks/>
              </p:cNvGrpSpPr>
              <p:nvPr/>
            </p:nvGrpSpPr>
            <p:grpSpPr bwMode="auto">
              <a:xfrm rot="16200000">
                <a:off x="3835764" y="850570"/>
                <a:ext cx="1663870" cy="2527144"/>
                <a:chOff x="4114" y="1000"/>
                <a:chExt cx="717" cy="1089"/>
              </a:xfrm>
            </p:grpSpPr>
            <p:sp>
              <p:nvSpPr>
                <p:cNvPr id="189" name="Freeform 809">
                  <a:extLst>
                    <a:ext uri="{FF2B5EF4-FFF2-40B4-BE49-F238E27FC236}">
                      <a16:creationId xmlns:a16="http://schemas.microsoft.com/office/drawing/2014/main" id="{B9756D8B-2845-4D9D-BE5D-3F98667777AB}"/>
                    </a:ext>
                  </a:extLst>
                </p:cNvPr>
                <p:cNvSpPr>
                  <a:spLocks/>
                </p:cNvSpPr>
                <p:nvPr/>
              </p:nvSpPr>
              <p:spPr bwMode="auto">
                <a:xfrm>
                  <a:off x="4645" y="1559"/>
                  <a:ext cx="18"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0"/>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0" name="Freeform 810">
                  <a:extLst>
                    <a:ext uri="{FF2B5EF4-FFF2-40B4-BE49-F238E27FC236}">
                      <a16:creationId xmlns:a16="http://schemas.microsoft.com/office/drawing/2014/main" id="{0CD62CCF-3E7E-41B2-8895-99FBEDBE328E}"/>
                    </a:ext>
                  </a:extLst>
                </p:cNvPr>
                <p:cNvSpPr>
                  <a:spLocks/>
                </p:cNvSpPr>
                <p:nvPr/>
              </p:nvSpPr>
              <p:spPr bwMode="auto">
                <a:xfrm>
                  <a:off x="4645" y="1466"/>
                  <a:ext cx="18" cy="38"/>
                </a:xfrm>
                <a:custGeom>
                  <a:avLst/>
                  <a:gdLst>
                    <a:gd name="T0" fmla="*/ 6 w 8"/>
                    <a:gd name="T1" fmla="*/ 13 h 16"/>
                    <a:gd name="T2" fmla="*/ 8 w 8"/>
                    <a:gd name="T3" fmla="*/ 8 h 16"/>
                    <a:gd name="T4" fmla="*/ 6 w 8"/>
                    <a:gd name="T5" fmla="*/ 2 h 16"/>
                    <a:gd name="T6" fmla="*/ 3 w 8"/>
                    <a:gd name="T7" fmla="*/ 0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ubicBezTo>
                        <a:pt x="4" y="15"/>
                        <a:pt x="5" y="14"/>
                        <a:pt x="6"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1" name="Freeform 811">
                  <a:extLst>
                    <a:ext uri="{FF2B5EF4-FFF2-40B4-BE49-F238E27FC236}">
                      <a16:creationId xmlns:a16="http://schemas.microsoft.com/office/drawing/2014/main" id="{915A9665-999B-4CFB-BB25-14AD03F2BEC4}"/>
                    </a:ext>
                  </a:extLst>
                </p:cNvPr>
                <p:cNvSpPr>
                  <a:spLocks/>
                </p:cNvSpPr>
                <p:nvPr/>
              </p:nvSpPr>
              <p:spPr bwMode="auto">
                <a:xfrm>
                  <a:off x="4813" y="1391"/>
                  <a:ext cx="18"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0" y="2"/>
                      </a:cubicBezTo>
                      <a:cubicBezTo>
                        <a:pt x="1" y="3"/>
                        <a:pt x="1"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2" name="Freeform 812">
                  <a:extLst>
                    <a:ext uri="{FF2B5EF4-FFF2-40B4-BE49-F238E27FC236}">
                      <a16:creationId xmlns:a16="http://schemas.microsoft.com/office/drawing/2014/main" id="{798785F0-00D3-4E13-B9EE-126D31F31572}"/>
                    </a:ext>
                  </a:extLst>
                </p:cNvPr>
                <p:cNvSpPr>
                  <a:spLocks/>
                </p:cNvSpPr>
                <p:nvPr/>
              </p:nvSpPr>
              <p:spPr bwMode="auto">
                <a:xfrm>
                  <a:off x="4720"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3" name="Freeform 813">
                  <a:extLst>
                    <a:ext uri="{FF2B5EF4-FFF2-40B4-BE49-F238E27FC236}">
                      <a16:creationId xmlns:a16="http://schemas.microsoft.com/office/drawing/2014/main" id="{15CA0905-F3DD-4C1E-9905-21FB75291F35}"/>
                    </a:ext>
                  </a:extLst>
                </p:cNvPr>
                <p:cNvSpPr>
                  <a:spLocks/>
                </p:cNvSpPr>
                <p:nvPr/>
              </p:nvSpPr>
              <p:spPr bwMode="auto">
                <a:xfrm>
                  <a:off x="4645" y="1391"/>
                  <a:ext cx="18"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4" name="Freeform 814">
                  <a:extLst>
                    <a:ext uri="{FF2B5EF4-FFF2-40B4-BE49-F238E27FC236}">
                      <a16:creationId xmlns:a16="http://schemas.microsoft.com/office/drawing/2014/main" id="{B930F338-7A32-4F25-972D-AA320E17CBC1}"/>
                    </a:ext>
                  </a:extLst>
                </p:cNvPr>
                <p:cNvSpPr>
                  <a:spLocks/>
                </p:cNvSpPr>
                <p:nvPr/>
              </p:nvSpPr>
              <p:spPr bwMode="auto">
                <a:xfrm>
                  <a:off x="4813" y="1746"/>
                  <a:ext cx="18"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5" name="Freeform 815">
                  <a:extLst>
                    <a:ext uri="{FF2B5EF4-FFF2-40B4-BE49-F238E27FC236}">
                      <a16:creationId xmlns:a16="http://schemas.microsoft.com/office/drawing/2014/main" id="{6FC8BBA8-71FB-42B6-87D3-14AA84713D1D}"/>
                    </a:ext>
                  </a:extLst>
                </p:cNvPr>
                <p:cNvSpPr>
                  <a:spLocks/>
                </p:cNvSpPr>
                <p:nvPr/>
              </p:nvSpPr>
              <p:spPr bwMode="auto">
                <a:xfrm>
                  <a:off x="4720"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0" y="5"/>
                        <a:pt x="0" y="6"/>
                        <a:pt x="0" y="8"/>
                      </a:cubicBezTo>
                      <a:cubicBezTo>
                        <a:pt x="16" y="8"/>
                        <a:pt x="16" y="8"/>
                        <a:pt x="16" y="8"/>
                      </a:cubicBezTo>
                      <a:cubicBezTo>
                        <a:pt x="16"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6" name="Freeform 816">
                  <a:extLst>
                    <a:ext uri="{FF2B5EF4-FFF2-40B4-BE49-F238E27FC236}">
                      <a16:creationId xmlns:a16="http://schemas.microsoft.com/office/drawing/2014/main" id="{2E63DD9F-BB73-453B-8BFA-61496F009B8D}"/>
                    </a:ext>
                  </a:extLst>
                </p:cNvPr>
                <p:cNvSpPr>
                  <a:spLocks/>
                </p:cNvSpPr>
                <p:nvPr/>
              </p:nvSpPr>
              <p:spPr bwMode="auto">
                <a:xfrm>
                  <a:off x="4813" y="1653"/>
                  <a:ext cx="18"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7" name="Oval 817">
                  <a:extLst>
                    <a:ext uri="{FF2B5EF4-FFF2-40B4-BE49-F238E27FC236}">
                      <a16:creationId xmlns:a16="http://schemas.microsoft.com/office/drawing/2014/main" id="{B9F79090-277B-4EB3-9530-59FCFF2C39DC}"/>
                    </a:ext>
                  </a:extLst>
                </p:cNvPr>
                <p:cNvSpPr>
                  <a:spLocks noChangeArrowheads="1"/>
                </p:cNvSpPr>
                <p:nvPr/>
              </p:nvSpPr>
              <p:spPr bwMode="auto">
                <a:xfrm>
                  <a:off x="4720"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8" name="Oval 818">
                  <a:extLst>
                    <a:ext uri="{FF2B5EF4-FFF2-40B4-BE49-F238E27FC236}">
                      <a16:creationId xmlns:a16="http://schemas.microsoft.com/office/drawing/2014/main" id="{83D1EA0F-D1B7-443A-A82C-C5760EB30F5A}"/>
                    </a:ext>
                  </a:extLst>
                </p:cNvPr>
                <p:cNvSpPr>
                  <a:spLocks noChangeArrowheads="1"/>
                </p:cNvSpPr>
                <p:nvPr/>
              </p:nvSpPr>
              <p:spPr bwMode="auto">
                <a:xfrm>
                  <a:off x="4673"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9" name="Oval 819">
                  <a:extLst>
                    <a:ext uri="{FF2B5EF4-FFF2-40B4-BE49-F238E27FC236}">
                      <a16:creationId xmlns:a16="http://schemas.microsoft.com/office/drawing/2014/main" id="{1B8D538C-25C5-4DEE-9B48-FA930B79AA99}"/>
                    </a:ext>
                  </a:extLst>
                </p:cNvPr>
                <p:cNvSpPr>
                  <a:spLocks noChangeArrowheads="1"/>
                </p:cNvSpPr>
                <p:nvPr/>
              </p:nvSpPr>
              <p:spPr bwMode="auto">
                <a:xfrm>
                  <a:off x="4768"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0" name="Oval 820">
                  <a:extLst>
                    <a:ext uri="{FF2B5EF4-FFF2-40B4-BE49-F238E27FC236}">
                      <a16:creationId xmlns:a16="http://schemas.microsoft.com/office/drawing/2014/main" id="{59B2431D-C1B3-4B45-A3D3-D4F1253EE5FC}"/>
                    </a:ext>
                  </a:extLst>
                </p:cNvPr>
                <p:cNvSpPr>
                  <a:spLocks noChangeArrowheads="1"/>
                </p:cNvSpPr>
                <p:nvPr/>
              </p:nvSpPr>
              <p:spPr bwMode="auto">
                <a:xfrm>
                  <a:off x="4673"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1" name="Oval 821">
                  <a:extLst>
                    <a:ext uri="{FF2B5EF4-FFF2-40B4-BE49-F238E27FC236}">
                      <a16:creationId xmlns:a16="http://schemas.microsoft.com/office/drawing/2014/main" id="{EB43E987-3BA7-4244-A642-52B2A57851CF}"/>
                    </a:ext>
                  </a:extLst>
                </p:cNvPr>
                <p:cNvSpPr>
                  <a:spLocks noChangeArrowheads="1"/>
                </p:cNvSpPr>
                <p:nvPr/>
              </p:nvSpPr>
              <p:spPr bwMode="auto">
                <a:xfrm>
                  <a:off x="4768"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2" name="Freeform 822">
                  <a:extLst>
                    <a:ext uri="{FF2B5EF4-FFF2-40B4-BE49-F238E27FC236}">
                      <a16:creationId xmlns:a16="http://schemas.microsoft.com/office/drawing/2014/main" id="{B440818C-02DF-4BF3-985F-BD1517A1198F}"/>
                    </a:ext>
                  </a:extLst>
                </p:cNvPr>
                <p:cNvSpPr>
                  <a:spLocks/>
                </p:cNvSpPr>
                <p:nvPr/>
              </p:nvSpPr>
              <p:spPr bwMode="auto">
                <a:xfrm>
                  <a:off x="4645" y="1746"/>
                  <a:ext cx="18" cy="19"/>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3" name="Freeform 823">
                  <a:extLst>
                    <a:ext uri="{FF2B5EF4-FFF2-40B4-BE49-F238E27FC236}">
                      <a16:creationId xmlns:a16="http://schemas.microsoft.com/office/drawing/2014/main" id="{90901B73-5461-4176-AF63-257E21A6E1C6}"/>
                    </a:ext>
                  </a:extLst>
                </p:cNvPr>
                <p:cNvSpPr>
                  <a:spLocks/>
                </p:cNvSpPr>
                <p:nvPr/>
              </p:nvSpPr>
              <p:spPr bwMode="auto">
                <a:xfrm>
                  <a:off x="4645" y="1653"/>
                  <a:ext cx="18" cy="36"/>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4" name="Freeform 824">
                  <a:extLst>
                    <a:ext uri="{FF2B5EF4-FFF2-40B4-BE49-F238E27FC236}">
                      <a16:creationId xmlns:a16="http://schemas.microsoft.com/office/drawing/2014/main" id="{8B57A664-1ADB-47B5-892E-0F0F08630274}"/>
                    </a:ext>
                  </a:extLst>
                </p:cNvPr>
                <p:cNvSpPr>
                  <a:spLocks/>
                </p:cNvSpPr>
                <p:nvPr/>
              </p:nvSpPr>
              <p:spPr bwMode="auto">
                <a:xfrm>
                  <a:off x="4813" y="1578"/>
                  <a:ext cx="18"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5" name="Freeform 825">
                  <a:extLst>
                    <a:ext uri="{FF2B5EF4-FFF2-40B4-BE49-F238E27FC236}">
                      <a16:creationId xmlns:a16="http://schemas.microsoft.com/office/drawing/2014/main" id="{49ACF98E-128B-4875-B296-5E6D0B61448A}"/>
                    </a:ext>
                  </a:extLst>
                </p:cNvPr>
                <p:cNvSpPr>
                  <a:spLocks/>
                </p:cNvSpPr>
                <p:nvPr/>
              </p:nvSpPr>
              <p:spPr bwMode="auto">
                <a:xfrm>
                  <a:off x="4720"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6"/>
                        <a:pt x="3" y="7"/>
                      </a:cubicBezTo>
                      <a:cubicBezTo>
                        <a:pt x="4" y="7"/>
                        <a:pt x="5" y="8"/>
                        <a:pt x="6" y="8"/>
                      </a:cubicBezTo>
                      <a:cubicBezTo>
                        <a:pt x="7" y="8"/>
                        <a:pt x="7" y="8"/>
                        <a:pt x="8" y="8"/>
                      </a:cubicBezTo>
                      <a:cubicBezTo>
                        <a:pt x="8" y="8"/>
                        <a:pt x="9" y="8"/>
                        <a:pt x="9" y="8"/>
                      </a:cubicBezTo>
                      <a:cubicBezTo>
                        <a:pt x="10" y="8"/>
                        <a:pt x="11" y="7"/>
                        <a:pt x="12" y="7"/>
                      </a:cubicBezTo>
                      <a:cubicBezTo>
                        <a:pt x="13" y="6"/>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6" name="Freeform 826">
                  <a:extLst>
                    <a:ext uri="{FF2B5EF4-FFF2-40B4-BE49-F238E27FC236}">
                      <a16:creationId xmlns:a16="http://schemas.microsoft.com/office/drawing/2014/main" id="{3E63EE53-E365-4E70-BCF0-5767CD83335E}"/>
                    </a:ext>
                  </a:extLst>
                </p:cNvPr>
                <p:cNvSpPr>
                  <a:spLocks/>
                </p:cNvSpPr>
                <p:nvPr/>
              </p:nvSpPr>
              <p:spPr bwMode="auto">
                <a:xfrm>
                  <a:off x="4645" y="1578"/>
                  <a:ext cx="18" cy="19"/>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7" name="Freeform 827">
                  <a:extLst>
                    <a:ext uri="{FF2B5EF4-FFF2-40B4-BE49-F238E27FC236}">
                      <a16:creationId xmlns:a16="http://schemas.microsoft.com/office/drawing/2014/main" id="{D35468C4-FE6A-4CE3-AB1B-4F6E840C0D62}"/>
                    </a:ext>
                  </a:extLst>
                </p:cNvPr>
                <p:cNvSpPr>
                  <a:spLocks/>
                </p:cNvSpPr>
                <p:nvPr/>
              </p:nvSpPr>
              <p:spPr bwMode="auto">
                <a:xfrm>
                  <a:off x="4813" y="1933"/>
                  <a:ext cx="18"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8" name="Freeform 828">
                  <a:extLst>
                    <a:ext uri="{FF2B5EF4-FFF2-40B4-BE49-F238E27FC236}">
                      <a16:creationId xmlns:a16="http://schemas.microsoft.com/office/drawing/2014/main" id="{79DA90AF-9E26-4102-8F84-6380721B0A40}"/>
                    </a:ext>
                  </a:extLst>
                </p:cNvPr>
                <p:cNvSpPr>
                  <a:spLocks/>
                </p:cNvSpPr>
                <p:nvPr/>
              </p:nvSpPr>
              <p:spPr bwMode="auto">
                <a:xfrm>
                  <a:off x="4720"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9"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09" name="Freeform 829">
                  <a:extLst>
                    <a:ext uri="{FF2B5EF4-FFF2-40B4-BE49-F238E27FC236}">
                      <a16:creationId xmlns:a16="http://schemas.microsoft.com/office/drawing/2014/main" id="{1A6D5DBB-D722-40AA-94A3-D9CE970C7C00}"/>
                    </a:ext>
                  </a:extLst>
                </p:cNvPr>
                <p:cNvSpPr>
                  <a:spLocks/>
                </p:cNvSpPr>
                <p:nvPr/>
              </p:nvSpPr>
              <p:spPr bwMode="auto">
                <a:xfrm>
                  <a:off x="4813" y="1840"/>
                  <a:ext cx="18"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0" name="Oval 830">
                  <a:extLst>
                    <a:ext uri="{FF2B5EF4-FFF2-40B4-BE49-F238E27FC236}">
                      <a16:creationId xmlns:a16="http://schemas.microsoft.com/office/drawing/2014/main" id="{383DD2AA-1059-4B7E-B975-F3BB287C53A7}"/>
                    </a:ext>
                  </a:extLst>
                </p:cNvPr>
                <p:cNvSpPr>
                  <a:spLocks noChangeArrowheads="1"/>
                </p:cNvSpPr>
                <p:nvPr/>
              </p:nvSpPr>
              <p:spPr bwMode="auto">
                <a:xfrm>
                  <a:off x="4720"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1" name="Oval 831">
                  <a:extLst>
                    <a:ext uri="{FF2B5EF4-FFF2-40B4-BE49-F238E27FC236}">
                      <a16:creationId xmlns:a16="http://schemas.microsoft.com/office/drawing/2014/main" id="{EAAA0C9B-777E-41F7-B711-A1C3AD139CB9}"/>
                    </a:ext>
                  </a:extLst>
                </p:cNvPr>
                <p:cNvSpPr>
                  <a:spLocks noChangeArrowheads="1"/>
                </p:cNvSpPr>
                <p:nvPr/>
              </p:nvSpPr>
              <p:spPr bwMode="auto">
                <a:xfrm>
                  <a:off x="4673"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2" name="Oval 832">
                  <a:extLst>
                    <a:ext uri="{FF2B5EF4-FFF2-40B4-BE49-F238E27FC236}">
                      <a16:creationId xmlns:a16="http://schemas.microsoft.com/office/drawing/2014/main" id="{D75B8206-6B75-4BD5-8F83-05484A7030EB}"/>
                    </a:ext>
                  </a:extLst>
                </p:cNvPr>
                <p:cNvSpPr>
                  <a:spLocks noChangeArrowheads="1"/>
                </p:cNvSpPr>
                <p:nvPr/>
              </p:nvSpPr>
              <p:spPr bwMode="auto">
                <a:xfrm>
                  <a:off x="4768"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3" name="Oval 833">
                  <a:extLst>
                    <a:ext uri="{FF2B5EF4-FFF2-40B4-BE49-F238E27FC236}">
                      <a16:creationId xmlns:a16="http://schemas.microsoft.com/office/drawing/2014/main" id="{BB6A0E45-D52E-43EA-86C1-CFEFE6D2CF2A}"/>
                    </a:ext>
                  </a:extLst>
                </p:cNvPr>
                <p:cNvSpPr>
                  <a:spLocks noChangeArrowheads="1"/>
                </p:cNvSpPr>
                <p:nvPr/>
              </p:nvSpPr>
              <p:spPr bwMode="auto">
                <a:xfrm>
                  <a:off x="4673"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4" name="Oval 834">
                  <a:extLst>
                    <a:ext uri="{FF2B5EF4-FFF2-40B4-BE49-F238E27FC236}">
                      <a16:creationId xmlns:a16="http://schemas.microsoft.com/office/drawing/2014/main" id="{82BF8E64-187C-4D1C-8041-ECC9FE20C548}"/>
                    </a:ext>
                  </a:extLst>
                </p:cNvPr>
                <p:cNvSpPr>
                  <a:spLocks noChangeArrowheads="1"/>
                </p:cNvSpPr>
                <p:nvPr/>
              </p:nvSpPr>
              <p:spPr bwMode="auto">
                <a:xfrm>
                  <a:off x="4768"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5" name="Freeform 835">
                  <a:extLst>
                    <a:ext uri="{FF2B5EF4-FFF2-40B4-BE49-F238E27FC236}">
                      <a16:creationId xmlns:a16="http://schemas.microsoft.com/office/drawing/2014/main" id="{33399041-CF6E-49DF-ADAE-3F17BC74EF43}"/>
                    </a:ext>
                  </a:extLst>
                </p:cNvPr>
                <p:cNvSpPr>
                  <a:spLocks/>
                </p:cNvSpPr>
                <p:nvPr/>
              </p:nvSpPr>
              <p:spPr bwMode="auto">
                <a:xfrm>
                  <a:off x="4645" y="1933"/>
                  <a:ext cx="18"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6" name="Freeform 836">
                  <a:extLst>
                    <a:ext uri="{FF2B5EF4-FFF2-40B4-BE49-F238E27FC236}">
                      <a16:creationId xmlns:a16="http://schemas.microsoft.com/office/drawing/2014/main" id="{B3EBD116-560D-4B6C-BDB5-978CD1199FAA}"/>
                    </a:ext>
                  </a:extLst>
                </p:cNvPr>
                <p:cNvSpPr>
                  <a:spLocks/>
                </p:cNvSpPr>
                <p:nvPr/>
              </p:nvSpPr>
              <p:spPr bwMode="auto">
                <a:xfrm>
                  <a:off x="4645" y="1840"/>
                  <a:ext cx="18" cy="36"/>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7" name="Freeform 837">
                  <a:extLst>
                    <a:ext uri="{FF2B5EF4-FFF2-40B4-BE49-F238E27FC236}">
                      <a16:creationId xmlns:a16="http://schemas.microsoft.com/office/drawing/2014/main" id="{7DCED299-64F9-4BDC-B6E3-6418970CC554}"/>
                    </a:ext>
                  </a:extLst>
                </p:cNvPr>
                <p:cNvSpPr>
                  <a:spLocks/>
                </p:cNvSpPr>
                <p:nvPr/>
              </p:nvSpPr>
              <p:spPr bwMode="auto">
                <a:xfrm>
                  <a:off x="4813" y="1765"/>
                  <a:ext cx="18"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8" name="Freeform 838">
                  <a:extLst>
                    <a:ext uri="{FF2B5EF4-FFF2-40B4-BE49-F238E27FC236}">
                      <a16:creationId xmlns:a16="http://schemas.microsoft.com/office/drawing/2014/main" id="{3BF5593F-4418-4476-89CE-EBDC5E30FA27}"/>
                    </a:ext>
                  </a:extLst>
                </p:cNvPr>
                <p:cNvSpPr>
                  <a:spLocks/>
                </p:cNvSpPr>
                <p:nvPr/>
              </p:nvSpPr>
              <p:spPr bwMode="auto">
                <a:xfrm>
                  <a:off x="4720" y="1765"/>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19" name="Freeform 839">
                  <a:extLst>
                    <a:ext uri="{FF2B5EF4-FFF2-40B4-BE49-F238E27FC236}">
                      <a16:creationId xmlns:a16="http://schemas.microsoft.com/office/drawing/2014/main" id="{4587EE1E-A64C-48BB-AA30-4CA1CD595534}"/>
                    </a:ext>
                  </a:extLst>
                </p:cNvPr>
                <p:cNvSpPr>
                  <a:spLocks/>
                </p:cNvSpPr>
                <p:nvPr/>
              </p:nvSpPr>
              <p:spPr bwMode="auto">
                <a:xfrm>
                  <a:off x="4645" y="1765"/>
                  <a:ext cx="18"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0" name="Freeform 840">
                  <a:extLst>
                    <a:ext uri="{FF2B5EF4-FFF2-40B4-BE49-F238E27FC236}">
                      <a16:creationId xmlns:a16="http://schemas.microsoft.com/office/drawing/2014/main" id="{C7E16B47-FB7E-4D9A-B370-880A5F2A05EC}"/>
                    </a:ext>
                  </a:extLst>
                </p:cNvPr>
                <p:cNvSpPr>
                  <a:spLocks/>
                </p:cNvSpPr>
                <p:nvPr/>
              </p:nvSpPr>
              <p:spPr bwMode="auto">
                <a:xfrm>
                  <a:off x="4813" y="2025"/>
                  <a:ext cx="18" cy="35"/>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3"/>
                        <a:pt x="4" y="15"/>
                      </a:cubicBezTo>
                      <a:cubicBezTo>
                        <a:pt x="5" y="14"/>
                        <a:pt x="7" y="14"/>
                        <a:pt x="8" y="13"/>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1" name="Oval 841">
                  <a:extLst>
                    <a:ext uri="{FF2B5EF4-FFF2-40B4-BE49-F238E27FC236}">
                      <a16:creationId xmlns:a16="http://schemas.microsoft.com/office/drawing/2014/main" id="{7DDCB161-C9F7-43B0-865D-7FA6F7730FF5}"/>
                    </a:ext>
                  </a:extLst>
                </p:cNvPr>
                <p:cNvSpPr>
                  <a:spLocks noChangeArrowheads="1"/>
                </p:cNvSpPr>
                <p:nvPr/>
              </p:nvSpPr>
              <p:spPr bwMode="auto">
                <a:xfrm>
                  <a:off x="4720"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2" name="Freeform 842">
                  <a:extLst>
                    <a:ext uri="{FF2B5EF4-FFF2-40B4-BE49-F238E27FC236}">
                      <a16:creationId xmlns:a16="http://schemas.microsoft.com/office/drawing/2014/main" id="{4FE1C918-CA19-4F5A-B4DB-492950984210}"/>
                    </a:ext>
                  </a:extLst>
                </p:cNvPr>
                <p:cNvSpPr>
                  <a:spLocks/>
                </p:cNvSpPr>
                <p:nvPr/>
              </p:nvSpPr>
              <p:spPr bwMode="auto">
                <a:xfrm>
                  <a:off x="4673" y="2072"/>
                  <a:ext cx="35" cy="17"/>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3" name="Oval 843">
                  <a:extLst>
                    <a:ext uri="{FF2B5EF4-FFF2-40B4-BE49-F238E27FC236}">
                      <a16:creationId xmlns:a16="http://schemas.microsoft.com/office/drawing/2014/main" id="{90CFAD12-0B05-4C69-AA8A-2C2F1F52F8BB}"/>
                    </a:ext>
                  </a:extLst>
                </p:cNvPr>
                <p:cNvSpPr>
                  <a:spLocks noChangeArrowheads="1"/>
                </p:cNvSpPr>
                <p:nvPr/>
              </p:nvSpPr>
              <p:spPr bwMode="auto">
                <a:xfrm>
                  <a:off x="4673"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4" name="Oval 844">
                  <a:extLst>
                    <a:ext uri="{FF2B5EF4-FFF2-40B4-BE49-F238E27FC236}">
                      <a16:creationId xmlns:a16="http://schemas.microsoft.com/office/drawing/2014/main" id="{410F1E8C-A063-4F55-9293-2F850CD30A7B}"/>
                    </a:ext>
                  </a:extLst>
                </p:cNvPr>
                <p:cNvSpPr>
                  <a:spLocks noChangeArrowheads="1"/>
                </p:cNvSpPr>
                <p:nvPr/>
              </p:nvSpPr>
              <p:spPr bwMode="auto">
                <a:xfrm>
                  <a:off x="4768"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5" name="Freeform 845">
                  <a:extLst>
                    <a:ext uri="{FF2B5EF4-FFF2-40B4-BE49-F238E27FC236}">
                      <a16:creationId xmlns:a16="http://schemas.microsoft.com/office/drawing/2014/main" id="{EE4145FD-A224-4908-9CD1-52D7B92FA3FB}"/>
                    </a:ext>
                  </a:extLst>
                </p:cNvPr>
                <p:cNvSpPr>
                  <a:spLocks/>
                </p:cNvSpPr>
                <p:nvPr/>
              </p:nvSpPr>
              <p:spPr bwMode="auto">
                <a:xfrm>
                  <a:off x="4645" y="2025"/>
                  <a:ext cx="18" cy="38"/>
                </a:xfrm>
                <a:custGeom>
                  <a:avLst/>
                  <a:gdLst>
                    <a:gd name="T0" fmla="*/ 3 w 8"/>
                    <a:gd name="T1" fmla="*/ 15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5"/>
                        <a:pt x="6" y="14"/>
                      </a:cubicBez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6" name="Freeform 846">
                  <a:extLst>
                    <a:ext uri="{FF2B5EF4-FFF2-40B4-BE49-F238E27FC236}">
                      <a16:creationId xmlns:a16="http://schemas.microsoft.com/office/drawing/2014/main" id="{81DFF1A4-06EB-4B58-8D17-1B286E2A9AC8}"/>
                    </a:ext>
                  </a:extLst>
                </p:cNvPr>
                <p:cNvSpPr>
                  <a:spLocks/>
                </p:cNvSpPr>
                <p:nvPr/>
              </p:nvSpPr>
              <p:spPr bwMode="auto">
                <a:xfrm>
                  <a:off x="4813" y="1952"/>
                  <a:ext cx="18" cy="19"/>
                </a:xfrm>
                <a:custGeom>
                  <a:avLst/>
                  <a:gdLst>
                    <a:gd name="T0" fmla="*/ 0 w 8"/>
                    <a:gd name="T1" fmla="*/ 0 h 8"/>
                    <a:gd name="T2" fmla="*/ 0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1"/>
                      </a:cubicBezTo>
                      <a:cubicBezTo>
                        <a:pt x="1" y="3"/>
                        <a:pt x="1"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7" name="Freeform 847">
                  <a:extLst>
                    <a:ext uri="{FF2B5EF4-FFF2-40B4-BE49-F238E27FC236}">
                      <a16:creationId xmlns:a16="http://schemas.microsoft.com/office/drawing/2014/main" id="{56869F80-2FB8-4AB5-A275-CF8C56038E29}"/>
                    </a:ext>
                  </a:extLst>
                </p:cNvPr>
                <p:cNvSpPr>
                  <a:spLocks/>
                </p:cNvSpPr>
                <p:nvPr/>
              </p:nvSpPr>
              <p:spPr bwMode="auto">
                <a:xfrm>
                  <a:off x="4720"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5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8" name="Freeform 848">
                  <a:extLst>
                    <a:ext uri="{FF2B5EF4-FFF2-40B4-BE49-F238E27FC236}">
                      <a16:creationId xmlns:a16="http://schemas.microsoft.com/office/drawing/2014/main" id="{9EA1347A-5B51-40FD-8287-3D664DAC4D82}"/>
                    </a:ext>
                  </a:extLst>
                </p:cNvPr>
                <p:cNvSpPr>
                  <a:spLocks/>
                </p:cNvSpPr>
                <p:nvPr/>
              </p:nvSpPr>
              <p:spPr bwMode="auto">
                <a:xfrm>
                  <a:off x="4645" y="1952"/>
                  <a:ext cx="18" cy="19"/>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29" name="Freeform 849">
                  <a:extLst>
                    <a:ext uri="{FF2B5EF4-FFF2-40B4-BE49-F238E27FC236}">
                      <a16:creationId xmlns:a16="http://schemas.microsoft.com/office/drawing/2014/main" id="{07C31150-98D2-45C5-986D-0AA3D59FD56B}"/>
                    </a:ext>
                  </a:extLst>
                </p:cNvPr>
                <p:cNvSpPr>
                  <a:spLocks/>
                </p:cNvSpPr>
                <p:nvPr/>
              </p:nvSpPr>
              <p:spPr bwMode="auto">
                <a:xfrm>
                  <a:off x="4626" y="1000"/>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0" name="Freeform 850">
                  <a:extLst>
                    <a:ext uri="{FF2B5EF4-FFF2-40B4-BE49-F238E27FC236}">
                      <a16:creationId xmlns:a16="http://schemas.microsoft.com/office/drawing/2014/main" id="{13621735-62FE-475F-B6FA-1FAD884FDEF1}"/>
                    </a:ext>
                  </a:extLst>
                </p:cNvPr>
                <p:cNvSpPr>
                  <a:spLocks/>
                </p:cNvSpPr>
                <p:nvPr/>
              </p:nvSpPr>
              <p:spPr bwMode="auto">
                <a:xfrm>
                  <a:off x="4533" y="1003"/>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1" name="Freeform 851">
                  <a:extLst>
                    <a:ext uri="{FF2B5EF4-FFF2-40B4-BE49-F238E27FC236}">
                      <a16:creationId xmlns:a16="http://schemas.microsoft.com/office/drawing/2014/main" id="{E9B16031-8CCE-4D07-9A8B-7462A7E2E1B7}"/>
                    </a:ext>
                  </a:extLst>
                </p:cNvPr>
                <p:cNvSpPr>
                  <a:spLocks/>
                </p:cNvSpPr>
                <p:nvPr/>
              </p:nvSpPr>
              <p:spPr bwMode="auto">
                <a:xfrm>
                  <a:off x="4626" y="1187"/>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2" name="Freeform 852">
                  <a:extLst>
                    <a:ext uri="{FF2B5EF4-FFF2-40B4-BE49-F238E27FC236}">
                      <a16:creationId xmlns:a16="http://schemas.microsoft.com/office/drawing/2014/main" id="{5C87D21F-2A87-4611-8F9F-ABD13D194744}"/>
                    </a:ext>
                  </a:extLst>
                </p:cNvPr>
                <p:cNvSpPr>
                  <a:spLocks/>
                </p:cNvSpPr>
                <p:nvPr/>
              </p:nvSpPr>
              <p:spPr bwMode="auto">
                <a:xfrm>
                  <a:off x="4533" y="1187"/>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3" name="Freeform 853">
                  <a:extLst>
                    <a:ext uri="{FF2B5EF4-FFF2-40B4-BE49-F238E27FC236}">
                      <a16:creationId xmlns:a16="http://schemas.microsoft.com/office/drawing/2014/main" id="{9B6A3765-5CDC-4712-A76E-8F64FF84962F}"/>
                    </a:ext>
                  </a:extLst>
                </p:cNvPr>
                <p:cNvSpPr>
                  <a:spLocks/>
                </p:cNvSpPr>
                <p:nvPr/>
              </p:nvSpPr>
              <p:spPr bwMode="auto">
                <a:xfrm>
                  <a:off x="4626" y="1093"/>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4" name="Oval 854">
                  <a:extLst>
                    <a:ext uri="{FF2B5EF4-FFF2-40B4-BE49-F238E27FC236}">
                      <a16:creationId xmlns:a16="http://schemas.microsoft.com/office/drawing/2014/main" id="{B4FCC826-2530-4105-9D81-87AF9FCABEE4}"/>
                    </a:ext>
                  </a:extLst>
                </p:cNvPr>
                <p:cNvSpPr>
                  <a:spLocks noChangeArrowheads="1"/>
                </p:cNvSpPr>
                <p:nvPr/>
              </p:nvSpPr>
              <p:spPr bwMode="auto">
                <a:xfrm>
                  <a:off x="4533"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5" name="Oval 855">
                  <a:extLst>
                    <a:ext uri="{FF2B5EF4-FFF2-40B4-BE49-F238E27FC236}">
                      <a16:creationId xmlns:a16="http://schemas.microsoft.com/office/drawing/2014/main" id="{C8C0767E-63AE-4DDC-B535-BDEDF7952D63}"/>
                    </a:ext>
                  </a:extLst>
                </p:cNvPr>
                <p:cNvSpPr>
                  <a:spLocks noChangeArrowheads="1"/>
                </p:cNvSpPr>
                <p:nvPr/>
              </p:nvSpPr>
              <p:spPr bwMode="auto">
                <a:xfrm>
                  <a:off x="4486"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6" name="Oval 856">
                  <a:extLst>
                    <a:ext uri="{FF2B5EF4-FFF2-40B4-BE49-F238E27FC236}">
                      <a16:creationId xmlns:a16="http://schemas.microsoft.com/office/drawing/2014/main" id="{874C5917-E905-4FDF-BE73-8485144FE93C}"/>
                    </a:ext>
                  </a:extLst>
                </p:cNvPr>
                <p:cNvSpPr>
                  <a:spLocks noChangeArrowheads="1"/>
                </p:cNvSpPr>
                <p:nvPr/>
              </p:nvSpPr>
              <p:spPr bwMode="auto">
                <a:xfrm>
                  <a:off x="4581" y="1140"/>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7" name="Oval 857">
                  <a:extLst>
                    <a:ext uri="{FF2B5EF4-FFF2-40B4-BE49-F238E27FC236}">
                      <a16:creationId xmlns:a16="http://schemas.microsoft.com/office/drawing/2014/main" id="{F258F17D-B570-4461-AAC4-D4D9D30CB9B6}"/>
                    </a:ext>
                  </a:extLst>
                </p:cNvPr>
                <p:cNvSpPr>
                  <a:spLocks noChangeArrowheads="1"/>
                </p:cNvSpPr>
                <p:nvPr/>
              </p:nvSpPr>
              <p:spPr bwMode="auto">
                <a:xfrm>
                  <a:off x="4486" y="1048"/>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8" name="Oval 858">
                  <a:extLst>
                    <a:ext uri="{FF2B5EF4-FFF2-40B4-BE49-F238E27FC236}">
                      <a16:creationId xmlns:a16="http://schemas.microsoft.com/office/drawing/2014/main" id="{AF7C7C92-2655-4909-82E6-648D3B0F88F5}"/>
                    </a:ext>
                  </a:extLst>
                </p:cNvPr>
                <p:cNvSpPr>
                  <a:spLocks noChangeArrowheads="1"/>
                </p:cNvSpPr>
                <p:nvPr/>
              </p:nvSpPr>
              <p:spPr bwMode="auto">
                <a:xfrm>
                  <a:off x="4581" y="1048"/>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39" name="Freeform 859">
                  <a:extLst>
                    <a:ext uri="{FF2B5EF4-FFF2-40B4-BE49-F238E27FC236}">
                      <a16:creationId xmlns:a16="http://schemas.microsoft.com/office/drawing/2014/main" id="{07CEBF8E-CC83-4CE0-9B7E-356A7222F97A}"/>
                    </a:ext>
                  </a:extLst>
                </p:cNvPr>
                <p:cNvSpPr>
                  <a:spLocks/>
                </p:cNvSpPr>
                <p:nvPr/>
              </p:nvSpPr>
              <p:spPr bwMode="auto">
                <a:xfrm>
                  <a:off x="4458" y="1187"/>
                  <a:ext cx="18"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4"/>
                        <a:pt x="7" y="3"/>
                      </a:cubicBezTo>
                      <a:cubicBezTo>
                        <a:pt x="6" y="1"/>
                        <a:pt x="4" y="0"/>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0" name="Freeform 860">
                  <a:extLst>
                    <a:ext uri="{FF2B5EF4-FFF2-40B4-BE49-F238E27FC236}">
                      <a16:creationId xmlns:a16="http://schemas.microsoft.com/office/drawing/2014/main" id="{96A79F07-8678-4623-B3F8-C73747B59919}"/>
                    </a:ext>
                  </a:extLst>
                </p:cNvPr>
                <p:cNvSpPr>
                  <a:spLocks/>
                </p:cNvSpPr>
                <p:nvPr/>
              </p:nvSpPr>
              <p:spPr bwMode="auto">
                <a:xfrm>
                  <a:off x="4458" y="1093"/>
                  <a:ext cx="18" cy="37"/>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1" name="Freeform 861">
                  <a:extLst>
                    <a:ext uri="{FF2B5EF4-FFF2-40B4-BE49-F238E27FC236}">
                      <a16:creationId xmlns:a16="http://schemas.microsoft.com/office/drawing/2014/main" id="{AA5C1D86-A3FB-4DFF-BD7A-6F9B5256ED97}"/>
                    </a:ext>
                  </a:extLst>
                </p:cNvPr>
                <p:cNvSpPr>
                  <a:spLocks/>
                </p:cNvSpPr>
                <p:nvPr/>
              </p:nvSpPr>
              <p:spPr bwMode="auto">
                <a:xfrm>
                  <a:off x="4626" y="1019"/>
                  <a:ext cx="19" cy="19"/>
                </a:xfrm>
                <a:custGeom>
                  <a:avLst/>
                  <a:gdLst>
                    <a:gd name="T0" fmla="*/ 0 w 8"/>
                    <a:gd name="T1" fmla="*/ 0 h 8"/>
                    <a:gd name="T2" fmla="*/ 1 w 8"/>
                    <a:gd name="T3" fmla="*/ 1 h 8"/>
                    <a:gd name="T4" fmla="*/ 3 w 8"/>
                    <a:gd name="T5" fmla="*/ 5 h 8"/>
                    <a:gd name="T6" fmla="*/ 4 w 8"/>
                    <a:gd name="T7" fmla="*/ 6 h 8"/>
                    <a:gd name="T8" fmla="*/ 7 w 8"/>
                    <a:gd name="T9" fmla="*/ 7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7"/>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2" name="Freeform 862">
                  <a:extLst>
                    <a:ext uri="{FF2B5EF4-FFF2-40B4-BE49-F238E27FC236}">
                      <a16:creationId xmlns:a16="http://schemas.microsoft.com/office/drawing/2014/main" id="{775CE719-35BD-46ED-B1E5-E6AAC2614152}"/>
                    </a:ext>
                  </a:extLst>
                </p:cNvPr>
                <p:cNvSpPr>
                  <a:spLocks/>
                </p:cNvSpPr>
                <p:nvPr/>
              </p:nvSpPr>
              <p:spPr bwMode="auto">
                <a:xfrm>
                  <a:off x="4533" y="1019"/>
                  <a:ext cx="38" cy="19"/>
                </a:xfrm>
                <a:custGeom>
                  <a:avLst/>
                  <a:gdLst>
                    <a:gd name="T0" fmla="*/ 0 w 16"/>
                    <a:gd name="T1" fmla="*/ 1 h 8"/>
                    <a:gd name="T2" fmla="*/ 2 w 16"/>
                    <a:gd name="T3" fmla="*/ 5 h 8"/>
                    <a:gd name="T4" fmla="*/ 3 w 16"/>
                    <a:gd name="T5" fmla="*/ 6 h 8"/>
                    <a:gd name="T6" fmla="*/ 6 w 16"/>
                    <a:gd name="T7" fmla="*/ 7 h 8"/>
                    <a:gd name="T8" fmla="*/ 8 w 16"/>
                    <a:gd name="T9" fmla="*/ 8 h 8"/>
                    <a:gd name="T10" fmla="*/ 9 w 16"/>
                    <a:gd name="T11" fmla="*/ 7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7"/>
                      </a:cubicBezTo>
                      <a:cubicBezTo>
                        <a:pt x="7" y="8"/>
                        <a:pt x="7" y="8"/>
                        <a:pt x="8" y="8"/>
                      </a:cubicBezTo>
                      <a:cubicBezTo>
                        <a:pt x="8" y="8"/>
                        <a:pt x="9" y="8"/>
                        <a:pt x="9" y="7"/>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3" name="Freeform 863">
                  <a:extLst>
                    <a:ext uri="{FF2B5EF4-FFF2-40B4-BE49-F238E27FC236}">
                      <a16:creationId xmlns:a16="http://schemas.microsoft.com/office/drawing/2014/main" id="{C3F0C1FB-B8DF-446C-A423-3DE0F3FC7984}"/>
                    </a:ext>
                  </a:extLst>
                </p:cNvPr>
                <p:cNvSpPr>
                  <a:spLocks/>
                </p:cNvSpPr>
                <p:nvPr/>
              </p:nvSpPr>
              <p:spPr bwMode="auto">
                <a:xfrm>
                  <a:off x="4458" y="1024"/>
                  <a:ext cx="18" cy="14"/>
                </a:xfrm>
                <a:custGeom>
                  <a:avLst/>
                  <a:gdLst>
                    <a:gd name="T0" fmla="*/ 2 w 8"/>
                    <a:gd name="T1" fmla="*/ 5 h 6"/>
                    <a:gd name="T2" fmla="*/ 5 w 8"/>
                    <a:gd name="T3" fmla="*/ 4 h 6"/>
                    <a:gd name="T4" fmla="*/ 6 w 8"/>
                    <a:gd name="T5" fmla="*/ 3 h 6"/>
                    <a:gd name="T6" fmla="*/ 8 w 8"/>
                    <a:gd name="T7" fmla="*/ 0 h 6"/>
                    <a:gd name="T8" fmla="*/ 0 w 8"/>
                    <a:gd name="T9" fmla="*/ 2 h 6"/>
                    <a:gd name="T10" fmla="*/ 0 w 8"/>
                    <a:gd name="T11" fmla="*/ 6 h 6"/>
                    <a:gd name="T12" fmla="*/ 2 w 8"/>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5"/>
                      </a:moveTo>
                      <a:cubicBezTo>
                        <a:pt x="3" y="5"/>
                        <a:pt x="4" y="5"/>
                        <a:pt x="5" y="4"/>
                      </a:cubicBezTo>
                      <a:cubicBezTo>
                        <a:pt x="5" y="4"/>
                        <a:pt x="6" y="4"/>
                        <a:pt x="6" y="3"/>
                      </a:cubicBezTo>
                      <a:cubicBezTo>
                        <a:pt x="7" y="2"/>
                        <a:pt x="8" y="1"/>
                        <a:pt x="8" y="0"/>
                      </a:cubicBezTo>
                      <a:cubicBezTo>
                        <a:pt x="5" y="1"/>
                        <a:pt x="3" y="2"/>
                        <a:pt x="0" y="2"/>
                      </a:cubicBezTo>
                      <a:cubicBezTo>
                        <a:pt x="0" y="6"/>
                        <a:pt x="0" y="6"/>
                        <a:pt x="0" y="6"/>
                      </a:cubicBezTo>
                      <a:cubicBezTo>
                        <a:pt x="1" y="6"/>
                        <a:pt x="2" y="6"/>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4" name="Freeform 864">
                  <a:extLst>
                    <a:ext uri="{FF2B5EF4-FFF2-40B4-BE49-F238E27FC236}">
                      <a16:creationId xmlns:a16="http://schemas.microsoft.com/office/drawing/2014/main" id="{2E841339-036D-4590-A67B-D1334EA6A4AB}"/>
                    </a:ext>
                  </a:extLst>
                </p:cNvPr>
                <p:cNvSpPr>
                  <a:spLocks/>
                </p:cNvSpPr>
                <p:nvPr/>
              </p:nvSpPr>
              <p:spPr bwMode="auto">
                <a:xfrm>
                  <a:off x="4626" y="1372"/>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5" name="Freeform 865">
                  <a:extLst>
                    <a:ext uri="{FF2B5EF4-FFF2-40B4-BE49-F238E27FC236}">
                      <a16:creationId xmlns:a16="http://schemas.microsoft.com/office/drawing/2014/main" id="{8CD962E3-17B3-4F85-8250-C1C4B71FA0EF}"/>
                    </a:ext>
                  </a:extLst>
                </p:cNvPr>
                <p:cNvSpPr>
                  <a:spLocks/>
                </p:cNvSpPr>
                <p:nvPr/>
              </p:nvSpPr>
              <p:spPr bwMode="auto">
                <a:xfrm>
                  <a:off x="4533" y="1372"/>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6" name="Freeform 866">
                  <a:extLst>
                    <a:ext uri="{FF2B5EF4-FFF2-40B4-BE49-F238E27FC236}">
                      <a16:creationId xmlns:a16="http://schemas.microsoft.com/office/drawing/2014/main" id="{5F1B7557-861D-4056-B685-D117C31A7E61}"/>
                    </a:ext>
                  </a:extLst>
                </p:cNvPr>
                <p:cNvSpPr>
                  <a:spLocks/>
                </p:cNvSpPr>
                <p:nvPr/>
              </p:nvSpPr>
              <p:spPr bwMode="auto">
                <a:xfrm>
                  <a:off x="4626"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7" name="Oval 867">
                  <a:extLst>
                    <a:ext uri="{FF2B5EF4-FFF2-40B4-BE49-F238E27FC236}">
                      <a16:creationId xmlns:a16="http://schemas.microsoft.com/office/drawing/2014/main" id="{BDB9C03A-388E-4CA4-A489-5032811B2D68}"/>
                    </a:ext>
                  </a:extLst>
                </p:cNvPr>
                <p:cNvSpPr>
                  <a:spLocks noChangeArrowheads="1"/>
                </p:cNvSpPr>
                <p:nvPr/>
              </p:nvSpPr>
              <p:spPr bwMode="auto">
                <a:xfrm>
                  <a:off x="4533"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8" name="Oval 868">
                  <a:extLst>
                    <a:ext uri="{FF2B5EF4-FFF2-40B4-BE49-F238E27FC236}">
                      <a16:creationId xmlns:a16="http://schemas.microsoft.com/office/drawing/2014/main" id="{A3F27A1E-30D3-45E1-8F10-FF2313F27C0C}"/>
                    </a:ext>
                  </a:extLst>
                </p:cNvPr>
                <p:cNvSpPr>
                  <a:spLocks noChangeArrowheads="1"/>
                </p:cNvSpPr>
                <p:nvPr/>
              </p:nvSpPr>
              <p:spPr bwMode="auto">
                <a:xfrm>
                  <a:off x="4486"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49" name="Oval 869">
                  <a:extLst>
                    <a:ext uri="{FF2B5EF4-FFF2-40B4-BE49-F238E27FC236}">
                      <a16:creationId xmlns:a16="http://schemas.microsoft.com/office/drawing/2014/main" id="{E0BA960D-B8C1-4D27-8F9E-B34B3C87DE0E}"/>
                    </a:ext>
                  </a:extLst>
                </p:cNvPr>
                <p:cNvSpPr>
                  <a:spLocks noChangeArrowheads="1"/>
                </p:cNvSpPr>
                <p:nvPr/>
              </p:nvSpPr>
              <p:spPr bwMode="auto">
                <a:xfrm>
                  <a:off x="4581" y="1327"/>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0" name="Oval 870">
                  <a:extLst>
                    <a:ext uri="{FF2B5EF4-FFF2-40B4-BE49-F238E27FC236}">
                      <a16:creationId xmlns:a16="http://schemas.microsoft.com/office/drawing/2014/main" id="{64B3315F-6107-47C9-820C-F720D9FD759A}"/>
                    </a:ext>
                  </a:extLst>
                </p:cNvPr>
                <p:cNvSpPr>
                  <a:spLocks noChangeArrowheads="1"/>
                </p:cNvSpPr>
                <p:nvPr/>
              </p:nvSpPr>
              <p:spPr bwMode="auto">
                <a:xfrm>
                  <a:off x="4486"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1" name="Oval 871">
                  <a:extLst>
                    <a:ext uri="{FF2B5EF4-FFF2-40B4-BE49-F238E27FC236}">
                      <a16:creationId xmlns:a16="http://schemas.microsoft.com/office/drawing/2014/main" id="{A7A12C86-9257-4B7B-AD6B-ED1F28EAADBF}"/>
                    </a:ext>
                  </a:extLst>
                </p:cNvPr>
                <p:cNvSpPr>
                  <a:spLocks noChangeArrowheads="1"/>
                </p:cNvSpPr>
                <p:nvPr/>
              </p:nvSpPr>
              <p:spPr bwMode="auto">
                <a:xfrm>
                  <a:off x="4581" y="1232"/>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2" name="Freeform 872">
                  <a:extLst>
                    <a:ext uri="{FF2B5EF4-FFF2-40B4-BE49-F238E27FC236}">
                      <a16:creationId xmlns:a16="http://schemas.microsoft.com/office/drawing/2014/main" id="{F44780B1-58EA-473A-9638-733C0F183D8E}"/>
                    </a:ext>
                  </a:extLst>
                </p:cNvPr>
                <p:cNvSpPr>
                  <a:spLocks/>
                </p:cNvSpPr>
                <p:nvPr/>
              </p:nvSpPr>
              <p:spPr bwMode="auto">
                <a:xfrm>
                  <a:off x="4458" y="1372"/>
                  <a:ext cx="18"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3" name="Freeform 873">
                  <a:extLst>
                    <a:ext uri="{FF2B5EF4-FFF2-40B4-BE49-F238E27FC236}">
                      <a16:creationId xmlns:a16="http://schemas.microsoft.com/office/drawing/2014/main" id="{18D5AD2B-9F52-4099-B54F-DA87D9ACFCEC}"/>
                    </a:ext>
                  </a:extLst>
                </p:cNvPr>
                <p:cNvSpPr>
                  <a:spLocks/>
                </p:cNvSpPr>
                <p:nvPr/>
              </p:nvSpPr>
              <p:spPr bwMode="auto">
                <a:xfrm>
                  <a:off x="4458" y="1279"/>
                  <a:ext cx="18"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4" name="Freeform 874">
                  <a:extLst>
                    <a:ext uri="{FF2B5EF4-FFF2-40B4-BE49-F238E27FC236}">
                      <a16:creationId xmlns:a16="http://schemas.microsoft.com/office/drawing/2014/main" id="{570E3A39-9EBD-4ACE-8E30-AD3AD3CDADA8}"/>
                    </a:ext>
                  </a:extLst>
                </p:cNvPr>
                <p:cNvSpPr>
                  <a:spLocks/>
                </p:cNvSpPr>
                <p:nvPr/>
              </p:nvSpPr>
              <p:spPr bwMode="auto">
                <a:xfrm>
                  <a:off x="4626" y="1206"/>
                  <a:ext cx="19" cy="17"/>
                </a:xfrm>
                <a:custGeom>
                  <a:avLst/>
                  <a:gdLst>
                    <a:gd name="T0" fmla="*/ 8 w 8"/>
                    <a:gd name="T1" fmla="*/ 7 h 7"/>
                    <a:gd name="T2" fmla="*/ 8 w 8"/>
                    <a:gd name="T3" fmla="*/ 7 h 7"/>
                    <a:gd name="T4" fmla="*/ 8 w 8"/>
                    <a:gd name="T5" fmla="*/ 0 h 7"/>
                    <a:gd name="T6" fmla="*/ 0 w 8"/>
                    <a:gd name="T7" fmla="*/ 0 h 7"/>
                    <a:gd name="T8" fmla="*/ 1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1"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5" name="Freeform 875">
                  <a:extLst>
                    <a:ext uri="{FF2B5EF4-FFF2-40B4-BE49-F238E27FC236}">
                      <a16:creationId xmlns:a16="http://schemas.microsoft.com/office/drawing/2014/main" id="{A1832A65-DA7D-42BA-9928-891C59638DF8}"/>
                    </a:ext>
                  </a:extLst>
                </p:cNvPr>
                <p:cNvSpPr>
                  <a:spLocks/>
                </p:cNvSpPr>
                <p:nvPr/>
              </p:nvSpPr>
              <p:spPr bwMode="auto">
                <a:xfrm>
                  <a:off x="4533"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6" name="Freeform 876">
                  <a:extLst>
                    <a:ext uri="{FF2B5EF4-FFF2-40B4-BE49-F238E27FC236}">
                      <a16:creationId xmlns:a16="http://schemas.microsoft.com/office/drawing/2014/main" id="{81F33B1A-E8DC-40DD-A68C-C91DBBA53B4A}"/>
                    </a:ext>
                  </a:extLst>
                </p:cNvPr>
                <p:cNvSpPr>
                  <a:spLocks/>
                </p:cNvSpPr>
                <p:nvPr/>
              </p:nvSpPr>
              <p:spPr bwMode="auto">
                <a:xfrm>
                  <a:off x="4458" y="1206"/>
                  <a:ext cx="18" cy="17"/>
                </a:xfrm>
                <a:custGeom>
                  <a:avLst/>
                  <a:gdLst>
                    <a:gd name="T0" fmla="*/ 0 w 8"/>
                    <a:gd name="T1" fmla="*/ 7 h 7"/>
                    <a:gd name="T2" fmla="*/ 2 w 8"/>
                    <a:gd name="T3" fmla="*/ 7 h 7"/>
                    <a:gd name="T4" fmla="*/ 8 w 8"/>
                    <a:gd name="T5" fmla="*/ 1 h 7"/>
                    <a:gd name="T6" fmla="*/ 8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1" y="7"/>
                        <a:pt x="2" y="7"/>
                        <a:pt x="2" y="7"/>
                      </a:cubicBezTo>
                      <a:cubicBezTo>
                        <a:pt x="5" y="7"/>
                        <a:pt x="8" y="4"/>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7" name="Freeform 877">
                  <a:extLst>
                    <a:ext uri="{FF2B5EF4-FFF2-40B4-BE49-F238E27FC236}">
                      <a16:creationId xmlns:a16="http://schemas.microsoft.com/office/drawing/2014/main" id="{12A2A55D-C801-4A6F-B47E-1B389296AA0B}"/>
                    </a:ext>
                  </a:extLst>
                </p:cNvPr>
                <p:cNvSpPr>
                  <a:spLocks/>
                </p:cNvSpPr>
                <p:nvPr/>
              </p:nvSpPr>
              <p:spPr bwMode="auto">
                <a:xfrm>
                  <a:off x="4626" y="1559"/>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8" name="Freeform 878">
                  <a:extLst>
                    <a:ext uri="{FF2B5EF4-FFF2-40B4-BE49-F238E27FC236}">
                      <a16:creationId xmlns:a16="http://schemas.microsoft.com/office/drawing/2014/main" id="{EDD6AEE2-F75F-4D34-BDE5-25AD6B8B5F75}"/>
                    </a:ext>
                  </a:extLst>
                </p:cNvPr>
                <p:cNvSpPr>
                  <a:spLocks/>
                </p:cNvSpPr>
                <p:nvPr/>
              </p:nvSpPr>
              <p:spPr bwMode="auto">
                <a:xfrm>
                  <a:off x="4533" y="1559"/>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59" name="Freeform 879">
                  <a:extLst>
                    <a:ext uri="{FF2B5EF4-FFF2-40B4-BE49-F238E27FC236}">
                      <a16:creationId xmlns:a16="http://schemas.microsoft.com/office/drawing/2014/main" id="{ABD45F36-B790-456F-A2D9-C19DB37F132C}"/>
                    </a:ext>
                  </a:extLst>
                </p:cNvPr>
                <p:cNvSpPr>
                  <a:spLocks/>
                </p:cNvSpPr>
                <p:nvPr/>
              </p:nvSpPr>
              <p:spPr bwMode="auto">
                <a:xfrm>
                  <a:off x="4626"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3"/>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0" name="Oval 880">
                  <a:extLst>
                    <a:ext uri="{FF2B5EF4-FFF2-40B4-BE49-F238E27FC236}">
                      <a16:creationId xmlns:a16="http://schemas.microsoft.com/office/drawing/2014/main" id="{95EDC5B5-30D7-47DD-8CBF-C84383B06CD3}"/>
                    </a:ext>
                  </a:extLst>
                </p:cNvPr>
                <p:cNvSpPr>
                  <a:spLocks noChangeArrowheads="1"/>
                </p:cNvSpPr>
                <p:nvPr/>
              </p:nvSpPr>
              <p:spPr bwMode="auto">
                <a:xfrm>
                  <a:off x="4533"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1" name="Oval 881">
                  <a:extLst>
                    <a:ext uri="{FF2B5EF4-FFF2-40B4-BE49-F238E27FC236}">
                      <a16:creationId xmlns:a16="http://schemas.microsoft.com/office/drawing/2014/main" id="{E66FF1AA-3AB0-4C0A-B7B7-4B35333689AF}"/>
                    </a:ext>
                  </a:extLst>
                </p:cNvPr>
                <p:cNvSpPr>
                  <a:spLocks noChangeArrowheads="1"/>
                </p:cNvSpPr>
                <p:nvPr/>
              </p:nvSpPr>
              <p:spPr bwMode="auto">
                <a:xfrm>
                  <a:off x="4486"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2" name="Oval 882">
                  <a:extLst>
                    <a:ext uri="{FF2B5EF4-FFF2-40B4-BE49-F238E27FC236}">
                      <a16:creationId xmlns:a16="http://schemas.microsoft.com/office/drawing/2014/main" id="{8178FDCA-D771-4761-8137-D8623C867B19}"/>
                    </a:ext>
                  </a:extLst>
                </p:cNvPr>
                <p:cNvSpPr>
                  <a:spLocks noChangeArrowheads="1"/>
                </p:cNvSpPr>
                <p:nvPr/>
              </p:nvSpPr>
              <p:spPr bwMode="auto">
                <a:xfrm>
                  <a:off x="4581" y="1514"/>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3" name="Oval 883">
                  <a:extLst>
                    <a:ext uri="{FF2B5EF4-FFF2-40B4-BE49-F238E27FC236}">
                      <a16:creationId xmlns:a16="http://schemas.microsoft.com/office/drawing/2014/main" id="{36C6323E-1FA4-422B-A96C-09AE7FFFD737}"/>
                    </a:ext>
                  </a:extLst>
                </p:cNvPr>
                <p:cNvSpPr>
                  <a:spLocks noChangeArrowheads="1"/>
                </p:cNvSpPr>
                <p:nvPr/>
              </p:nvSpPr>
              <p:spPr bwMode="auto">
                <a:xfrm>
                  <a:off x="4486"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4" name="Oval 884">
                  <a:extLst>
                    <a:ext uri="{FF2B5EF4-FFF2-40B4-BE49-F238E27FC236}">
                      <a16:creationId xmlns:a16="http://schemas.microsoft.com/office/drawing/2014/main" id="{8C90C0A2-199F-4E41-BC79-57C3E8F4CBD3}"/>
                    </a:ext>
                  </a:extLst>
                </p:cNvPr>
                <p:cNvSpPr>
                  <a:spLocks noChangeArrowheads="1"/>
                </p:cNvSpPr>
                <p:nvPr/>
              </p:nvSpPr>
              <p:spPr bwMode="auto">
                <a:xfrm>
                  <a:off x="4581" y="1419"/>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5" name="Freeform 885">
                  <a:extLst>
                    <a:ext uri="{FF2B5EF4-FFF2-40B4-BE49-F238E27FC236}">
                      <a16:creationId xmlns:a16="http://schemas.microsoft.com/office/drawing/2014/main" id="{072B6E7C-29E8-40E2-B174-6E7EAA9B6850}"/>
                    </a:ext>
                  </a:extLst>
                </p:cNvPr>
                <p:cNvSpPr>
                  <a:spLocks/>
                </p:cNvSpPr>
                <p:nvPr/>
              </p:nvSpPr>
              <p:spPr bwMode="auto">
                <a:xfrm>
                  <a:off x="4458" y="1559"/>
                  <a:ext cx="18" cy="19"/>
                </a:xfrm>
                <a:custGeom>
                  <a:avLst/>
                  <a:gdLst>
                    <a:gd name="T0" fmla="*/ 0 w 8"/>
                    <a:gd name="T1" fmla="*/ 8 h 8"/>
                    <a:gd name="T2" fmla="*/ 8 w 8"/>
                    <a:gd name="T3" fmla="*/ 8 h 8"/>
                    <a:gd name="T4" fmla="*/ 5 w 8"/>
                    <a:gd name="T5" fmla="*/ 2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7" y="3"/>
                        <a:pt x="5" y="2"/>
                      </a:cubicBezTo>
                      <a:cubicBezTo>
                        <a:pt x="4" y="1"/>
                        <a:pt x="3" y="1"/>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6" name="Freeform 886">
                  <a:extLst>
                    <a:ext uri="{FF2B5EF4-FFF2-40B4-BE49-F238E27FC236}">
                      <a16:creationId xmlns:a16="http://schemas.microsoft.com/office/drawing/2014/main" id="{408934E4-F665-4F33-89D0-B579E23D110F}"/>
                    </a:ext>
                  </a:extLst>
                </p:cNvPr>
                <p:cNvSpPr>
                  <a:spLocks/>
                </p:cNvSpPr>
                <p:nvPr/>
              </p:nvSpPr>
              <p:spPr bwMode="auto">
                <a:xfrm>
                  <a:off x="4458" y="1466"/>
                  <a:ext cx="18" cy="38"/>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7" name="Freeform 887">
                  <a:extLst>
                    <a:ext uri="{FF2B5EF4-FFF2-40B4-BE49-F238E27FC236}">
                      <a16:creationId xmlns:a16="http://schemas.microsoft.com/office/drawing/2014/main" id="{0C5D3579-7195-4F12-8C48-BD8B81383BEF}"/>
                    </a:ext>
                  </a:extLst>
                </p:cNvPr>
                <p:cNvSpPr>
                  <a:spLocks/>
                </p:cNvSpPr>
                <p:nvPr/>
              </p:nvSpPr>
              <p:spPr bwMode="auto">
                <a:xfrm>
                  <a:off x="4626" y="1391"/>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8" name="Freeform 888">
                  <a:extLst>
                    <a:ext uri="{FF2B5EF4-FFF2-40B4-BE49-F238E27FC236}">
                      <a16:creationId xmlns:a16="http://schemas.microsoft.com/office/drawing/2014/main" id="{C0AE1FC6-2174-418C-A257-599ACA82620B}"/>
                    </a:ext>
                  </a:extLst>
                </p:cNvPr>
                <p:cNvSpPr>
                  <a:spLocks/>
                </p:cNvSpPr>
                <p:nvPr/>
              </p:nvSpPr>
              <p:spPr bwMode="auto">
                <a:xfrm>
                  <a:off x="4533"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69" name="Freeform 889">
                  <a:extLst>
                    <a:ext uri="{FF2B5EF4-FFF2-40B4-BE49-F238E27FC236}">
                      <a16:creationId xmlns:a16="http://schemas.microsoft.com/office/drawing/2014/main" id="{2D0364E4-A80B-495B-BC08-95328FCE2FD6}"/>
                    </a:ext>
                  </a:extLst>
                </p:cNvPr>
                <p:cNvSpPr>
                  <a:spLocks/>
                </p:cNvSpPr>
                <p:nvPr/>
              </p:nvSpPr>
              <p:spPr bwMode="auto">
                <a:xfrm>
                  <a:off x="4458" y="1391"/>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0" name="Freeform 890">
                  <a:extLst>
                    <a:ext uri="{FF2B5EF4-FFF2-40B4-BE49-F238E27FC236}">
                      <a16:creationId xmlns:a16="http://schemas.microsoft.com/office/drawing/2014/main" id="{BECF0E09-E2D6-4AD3-8D65-9CAC5FCF2F03}"/>
                    </a:ext>
                  </a:extLst>
                </p:cNvPr>
                <p:cNvSpPr>
                  <a:spLocks/>
                </p:cNvSpPr>
                <p:nvPr/>
              </p:nvSpPr>
              <p:spPr bwMode="auto">
                <a:xfrm>
                  <a:off x="4626" y="1746"/>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1" name="Freeform 891">
                  <a:extLst>
                    <a:ext uri="{FF2B5EF4-FFF2-40B4-BE49-F238E27FC236}">
                      <a16:creationId xmlns:a16="http://schemas.microsoft.com/office/drawing/2014/main" id="{BF6D5963-2113-46A8-B224-7FC9EC698A0C}"/>
                    </a:ext>
                  </a:extLst>
                </p:cNvPr>
                <p:cNvSpPr>
                  <a:spLocks/>
                </p:cNvSpPr>
                <p:nvPr/>
              </p:nvSpPr>
              <p:spPr bwMode="auto">
                <a:xfrm>
                  <a:off x="4533"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1" y="5"/>
                        <a:pt x="0" y="6"/>
                        <a:pt x="0" y="8"/>
                      </a:cubicBezTo>
                      <a:cubicBezTo>
                        <a:pt x="16" y="8"/>
                        <a:pt x="16" y="8"/>
                        <a:pt x="16" y="8"/>
                      </a:cubicBezTo>
                      <a:cubicBezTo>
                        <a:pt x="16" y="6"/>
                        <a:pt x="15" y="5"/>
                        <a:pt x="14"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2" name="Freeform 892">
                  <a:extLst>
                    <a:ext uri="{FF2B5EF4-FFF2-40B4-BE49-F238E27FC236}">
                      <a16:creationId xmlns:a16="http://schemas.microsoft.com/office/drawing/2014/main" id="{4ADE7F2B-D85A-4EEF-8822-D9A30382540B}"/>
                    </a:ext>
                  </a:extLst>
                </p:cNvPr>
                <p:cNvSpPr>
                  <a:spLocks/>
                </p:cNvSpPr>
                <p:nvPr/>
              </p:nvSpPr>
              <p:spPr bwMode="auto">
                <a:xfrm>
                  <a:off x="4626" y="1653"/>
                  <a:ext cx="19"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3" name="Oval 893">
                  <a:extLst>
                    <a:ext uri="{FF2B5EF4-FFF2-40B4-BE49-F238E27FC236}">
                      <a16:creationId xmlns:a16="http://schemas.microsoft.com/office/drawing/2014/main" id="{487FB273-333B-42FC-BF96-0416F97EB2AB}"/>
                    </a:ext>
                  </a:extLst>
                </p:cNvPr>
                <p:cNvSpPr>
                  <a:spLocks noChangeArrowheads="1"/>
                </p:cNvSpPr>
                <p:nvPr/>
              </p:nvSpPr>
              <p:spPr bwMode="auto">
                <a:xfrm>
                  <a:off x="4533"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4" name="Oval 894">
                  <a:extLst>
                    <a:ext uri="{FF2B5EF4-FFF2-40B4-BE49-F238E27FC236}">
                      <a16:creationId xmlns:a16="http://schemas.microsoft.com/office/drawing/2014/main" id="{7EC42C1D-3E75-4EC8-AC00-814F48F45B83}"/>
                    </a:ext>
                  </a:extLst>
                </p:cNvPr>
                <p:cNvSpPr>
                  <a:spLocks noChangeArrowheads="1"/>
                </p:cNvSpPr>
                <p:nvPr/>
              </p:nvSpPr>
              <p:spPr bwMode="auto">
                <a:xfrm>
                  <a:off x="4486"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5" name="Oval 895">
                  <a:extLst>
                    <a:ext uri="{FF2B5EF4-FFF2-40B4-BE49-F238E27FC236}">
                      <a16:creationId xmlns:a16="http://schemas.microsoft.com/office/drawing/2014/main" id="{2273CEAB-601E-4991-8D09-328ED66DE462}"/>
                    </a:ext>
                  </a:extLst>
                </p:cNvPr>
                <p:cNvSpPr>
                  <a:spLocks noChangeArrowheads="1"/>
                </p:cNvSpPr>
                <p:nvPr/>
              </p:nvSpPr>
              <p:spPr bwMode="auto">
                <a:xfrm>
                  <a:off x="4581"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6" name="Oval 896">
                  <a:extLst>
                    <a:ext uri="{FF2B5EF4-FFF2-40B4-BE49-F238E27FC236}">
                      <a16:creationId xmlns:a16="http://schemas.microsoft.com/office/drawing/2014/main" id="{99801BC4-C026-417A-8198-3F8CFEF907F6}"/>
                    </a:ext>
                  </a:extLst>
                </p:cNvPr>
                <p:cNvSpPr>
                  <a:spLocks noChangeArrowheads="1"/>
                </p:cNvSpPr>
                <p:nvPr/>
              </p:nvSpPr>
              <p:spPr bwMode="auto">
                <a:xfrm>
                  <a:off x="4486"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7" name="Oval 897">
                  <a:extLst>
                    <a:ext uri="{FF2B5EF4-FFF2-40B4-BE49-F238E27FC236}">
                      <a16:creationId xmlns:a16="http://schemas.microsoft.com/office/drawing/2014/main" id="{EC6766A2-B74D-4445-B03B-96F73C4F4907}"/>
                    </a:ext>
                  </a:extLst>
                </p:cNvPr>
                <p:cNvSpPr>
                  <a:spLocks noChangeArrowheads="1"/>
                </p:cNvSpPr>
                <p:nvPr/>
              </p:nvSpPr>
              <p:spPr bwMode="auto">
                <a:xfrm>
                  <a:off x="4581"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8" name="Freeform 898">
                  <a:extLst>
                    <a:ext uri="{FF2B5EF4-FFF2-40B4-BE49-F238E27FC236}">
                      <a16:creationId xmlns:a16="http://schemas.microsoft.com/office/drawing/2014/main" id="{5502FFF9-9CBC-43FB-A393-1D14CD8FD838}"/>
                    </a:ext>
                  </a:extLst>
                </p:cNvPr>
                <p:cNvSpPr>
                  <a:spLocks/>
                </p:cNvSpPr>
                <p:nvPr/>
              </p:nvSpPr>
              <p:spPr bwMode="auto">
                <a:xfrm>
                  <a:off x="4458" y="1746"/>
                  <a:ext cx="18"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79" name="Freeform 899">
                  <a:extLst>
                    <a:ext uri="{FF2B5EF4-FFF2-40B4-BE49-F238E27FC236}">
                      <a16:creationId xmlns:a16="http://schemas.microsoft.com/office/drawing/2014/main" id="{5E191C47-73A7-4FD5-8948-D85AECACB03C}"/>
                    </a:ext>
                  </a:extLst>
                </p:cNvPr>
                <p:cNvSpPr>
                  <a:spLocks/>
                </p:cNvSpPr>
                <p:nvPr/>
              </p:nvSpPr>
              <p:spPr bwMode="auto">
                <a:xfrm>
                  <a:off x="4458" y="1653"/>
                  <a:ext cx="18" cy="36"/>
                </a:xfrm>
                <a:custGeom>
                  <a:avLst/>
                  <a:gdLst>
                    <a:gd name="T0" fmla="*/ 8 w 8"/>
                    <a:gd name="T1" fmla="*/ 8 h 15"/>
                    <a:gd name="T2" fmla="*/ 2 w 8"/>
                    <a:gd name="T3" fmla="*/ 0 h 15"/>
                    <a:gd name="T4" fmla="*/ 0 w 8"/>
                    <a:gd name="T5" fmla="*/ 0 h 15"/>
                    <a:gd name="T6" fmla="*/ 0 w 8"/>
                    <a:gd name="T7" fmla="*/ 15 h 15"/>
                    <a:gd name="T8" fmla="*/ 2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6" y="1"/>
                        <a:pt x="2" y="0"/>
                      </a:cubicBezTo>
                      <a:cubicBezTo>
                        <a:pt x="2" y="0"/>
                        <a:pt x="1" y="0"/>
                        <a:pt x="0" y="0"/>
                      </a:cubicBezTo>
                      <a:cubicBezTo>
                        <a:pt x="0" y="15"/>
                        <a:pt x="0" y="15"/>
                        <a:pt x="0" y="15"/>
                      </a:cubicBezTo>
                      <a:cubicBezTo>
                        <a:pt x="1" y="15"/>
                        <a:pt x="2" y="15"/>
                        <a:pt x="2" y="15"/>
                      </a:cubicBezTo>
                      <a:cubicBezTo>
                        <a:pt x="6"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0" name="Freeform 900">
                  <a:extLst>
                    <a:ext uri="{FF2B5EF4-FFF2-40B4-BE49-F238E27FC236}">
                      <a16:creationId xmlns:a16="http://schemas.microsoft.com/office/drawing/2014/main" id="{B2933BD2-429C-4398-A4D9-2EE6B6D607CC}"/>
                    </a:ext>
                  </a:extLst>
                </p:cNvPr>
                <p:cNvSpPr>
                  <a:spLocks/>
                </p:cNvSpPr>
                <p:nvPr/>
              </p:nvSpPr>
              <p:spPr bwMode="auto">
                <a:xfrm>
                  <a:off x="4626" y="1578"/>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1" name="Freeform 901">
                  <a:extLst>
                    <a:ext uri="{FF2B5EF4-FFF2-40B4-BE49-F238E27FC236}">
                      <a16:creationId xmlns:a16="http://schemas.microsoft.com/office/drawing/2014/main" id="{B347499F-0F0E-42BA-881F-FBA56F401FB9}"/>
                    </a:ext>
                  </a:extLst>
                </p:cNvPr>
                <p:cNvSpPr>
                  <a:spLocks/>
                </p:cNvSpPr>
                <p:nvPr/>
              </p:nvSpPr>
              <p:spPr bwMode="auto">
                <a:xfrm>
                  <a:off x="4533"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6"/>
                        <a:pt x="3" y="7"/>
                      </a:cubicBezTo>
                      <a:cubicBezTo>
                        <a:pt x="4" y="7"/>
                        <a:pt x="5" y="8"/>
                        <a:pt x="6" y="8"/>
                      </a:cubicBezTo>
                      <a:cubicBezTo>
                        <a:pt x="7" y="8"/>
                        <a:pt x="7" y="8"/>
                        <a:pt x="8" y="8"/>
                      </a:cubicBezTo>
                      <a:cubicBezTo>
                        <a:pt x="8" y="8"/>
                        <a:pt x="9" y="8"/>
                        <a:pt x="9" y="8"/>
                      </a:cubicBezTo>
                      <a:cubicBezTo>
                        <a:pt x="11" y="8"/>
                        <a:pt x="11" y="7"/>
                        <a:pt x="12" y="7"/>
                      </a:cubicBezTo>
                      <a:cubicBezTo>
                        <a:pt x="13" y="6"/>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2" name="Freeform 902">
                  <a:extLst>
                    <a:ext uri="{FF2B5EF4-FFF2-40B4-BE49-F238E27FC236}">
                      <a16:creationId xmlns:a16="http://schemas.microsoft.com/office/drawing/2014/main" id="{4279828A-A15C-42D0-97E4-7D6344B5A432}"/>
                    </a:ext>
                  </a:extLst>
                </p:cNvPr>
                <p:cNvSpPr>
                  <a:spLocks/>
                </p:cNvSpPr>
                <p:nvPr/>
              </p:nvSpPr>
              <p:spPr bwMode="auto">
                <a:xfrm>
                  <a:off x="4458" y="1578"/>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6"/>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3" name="Freeform 903">
                  <a:extLst>
                    <a:ext uri="{FF2B5EF4-FFF2-40B4-BE49-F238E27FC236}">
                      <a16:creationId xmlns:a16="http://schemas.microsoft.com/office/drawing/2014/main" id="{BC309490-1195-49D1-943B-3674DCB9054E}"/>
                    </a:ext>
                  </a:extLst>
                </p:cNvPr>
                <p:cNvSpPr>
                  <a:spLocks/>
                </p:cNvSpPr>
                <p:nvPr/>
              </p:nvSpPr>
              <p:spPr bwMode="auto">
                <a:xfrm>
                  <a:off x="4626" y="1933"/>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4" name="Freeform 904">
                  <a:extLst>
                    <a:ext uri="{FF2B5EF4-FFF2-40B4-BE49-F238E27FC236}">
                      <a16:creationId xmlns:a16="http://schemas.microsoft.com/office/drawing/2014/main" id="{CC881D60-3083-4B8E-B3FC-AFA5185CAFDF}"/>
                    </a:ext>
                  </a:extLst>
                </p:cNvPr>
                <p:cNvSpPr>
                  <a:spLocks/>
                </p:cNvSpPr>
                <p:nvPr/>
              </p:nvSpPr>
              <p:spPr bwMode="auto">
                <a:xfrm>
                  <a:off x="4533"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5" name="Freeform 905">
                  <a:extLst>
                    <a:ext uri="{FF2B5EF4-FFF2-40B4-BE49-F238E27FC236}">
                      <a16:creationId xmlns:a16="http://schemas.microsoft.com/office/drawing/2014/main" id="{14F9DBE3-A924-44F8-AD88-561186AEB649}"/>
                    </a:ext>
                  </a:extLst>
                </p:cNvPr>
                <p:cNvSpPr>
                  <a:spLocks/>
                </p:cNvSpPr>
                <p:nvPr/>
              </p:nvSpPr>
              <p:spPr bwMode="auto">
                <a:xfrm>
                  <a:off x="4626" y="1840"/>
                  <a:ext cx="19"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6" name="Oval 906">
                  <a:extLst>
                    <a:ext uri="{FF2B5EF4-FFF2-40B4-BE49-F238E27FC236}">
                      <a16:creationId xmlns:a16="http://schemas.microsoft.com/office/drawing/2014/main" id="{59FDB295-0A3E-4FCC-9D63-D1603A10DE73}"/>
                    </a:ext>
                  </a:extLst>
                </p:cNvPr>
                <p:cNvSpPr>
                  <a:spLocks noChangeArrowheads="1"/>
                </p:cNvSpPr>
                <p:nvPr/>
              </p:nvSpPr>
              <p:spPr bwMode="auto">
                <a:xfrm>
                  <a:off x="4533"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7" name="Oval 907">
                  <a:extLst>
                    <a:ext uri="{FF2B5EF4-FFF2-40B4-BE49-F238E27FC236}">
                      <a16:creationId xmlns:a16="http://schemas.microsoft.com/office/drawing/2014/main" id="{16D8C863-7532-4A0B-B021-2330C002E365}"/>
                    </a:ext>
                  </a:extLst>
                </p:cNvPr>
                <p:cNvSpPr>
                  <a:spLocks noChangeArrowheads="1"/>
                </p:cNvSpPr>
                <p:nvPr/>
              </p:nvSpPr>
              <p:spPr bwMode="auto">
                <a:xfrm>
                  <a:off x="4486"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8" name="Oval 908">
                  <a:extLst>
                    <a:ext uri="{FF2B5EF4-FFF2-40B4-BE49-F238E27FC236}">
                      <a16:creationId xmlns:a16="http://schemas.microsoft.com/office/drawing/2014/main" id="{028DD919-49BA-4966-BF45-35A0A56DD84F}"/>
                    </a:ext>
                  </a:extLst>
                </p:cNvPr>
                <p:cNvSpPr>
                  <a:spLocks noChangeArrowheads="1"/>
                </p:cNvSpPr>
                <p:nvPr/>
              </p:nvSpPr>
              <p:spPr bwMode="auto">
                <a:xfrm>
                  <a:off x="4581"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89" name="Oval 909">
                  <a:extLst>
                    <a:ext uri="{FF2B5EF4-FFF2-40B4-BE49-F238E27FC236}">
                      <a16:creationId xmlns:a16="http://schemas.microsoft.com/office/drawing/2014/main" id="{6928A245-BFF3-4A07-9B36-E378BAFC4877}"/>
                    </a:ext>
                  </a:extLst>
                </p:cNvPr>
                <p:cNvSpPr>
                  <a:spLocks noChangeArrowheads="1"/>
                </p:cNvSpPr>
                <p:nvPr/>
              </p:nvSpPr>
              <p:spPr bwMode="auto">
                <a:xfrm>
                  <a:off x="4486"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0" name="Oval 910">
                  <a:extLst>
                    <a:ext uri="{FF2B5EF4-FFF2-40B4-BE49-F238E27FC236}">
                      <a16:creationId xmlns:a16="http://schemas.microsoft.com/office/drawing/2014/main" id="{E0E0FF50-A5EF-4632-931F-B53F8B403709}"/>
                    </a:ext>
                  </a:extLst>
                </p:cNvPr>
                <p:cNvSpPr>
                  <a:spLocks noChangeArrowheads="1"/>
                </p:cNvSpPr>
                <p:nvPr/>
              </p:nvSpPr>
              <p:spPr bwMode="auto">
                <a:xfrm>
                  <a:off x="4581"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1" name="Freeform 911">
                  <a:extLst>
                    <a:ext uri="{FF2B5EF4-FFF2-40B4-BE49-F238E27FC236}">
                      <a16:creationId xmlns:a16="http://schemas.microsoft.com/office/drawing/2014/main" id="{F8FF674A-F4C0-409E-AD1A-4A569B329881}"/>
                    </a:ext>
                  </a:extLst>
                </p:cNvPr>
                <p:cNvSpPr>
                  <a:spLocks/>
                </p:cNvSpPr>
                <p:nvPr/>
              </p:nvSpPr>
              <p:spPr bwMode="auto">
                <a:xfrm>
                  <a:off x="4458" y="1933"/>
                  <a:ext cx="18"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2" name="Freeform 912">
                  <a:extLst>
                    <a:ext uri="{FF2B5EF4-FFF2-40B4-BE49-F238E27FC236}">
                      <a16:creationId xmlns:a16="http://schemas.microsoft.com/office/drawing/2014/main" id="{D7A980D0-FEAB-44EE-93FA-FDE0067BCD39}"/>
                    </a:ext>
                  </a:extLst>
                </p:cNvPr>
                <p:cNvSpPr>
                  <a:spLocks/>
                </p:cNvSpPr>
                <p:nvPr/>
              </p:nvSpPr>
              <p:spPr bwMode="auto">
                <a:xfrm>
                  <a:off x="4458" y="1840"/>
                  <a:ext cx="18" cy="36"/>
                </a:xfrm>
                <a:custGeom>
                  <a:avLst/>
                  <a:gdLst>
                    <a:gd name="T0" fmla="*/ 2 w 8"/>
                    <a:gd name="T1" fmla="*/ 15 h 15"/>
                    <a:gd name="T2" fmla="*/ 8 w 8"/>
                    <a:gd name="T3" fmla="*/ 7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4"/>
                        <a:pt x="8" y="11"/>
                        <a:pt x="8" y="7"/>
                      </a:cubicBezTo>
                      <a:cubicBezTo>
                        <a:pt x="8" y="4"/>
                        <a:pt x="6" y="0"/>
                        <a:pt x="2" y="0"/>
                      </a:cubicBezTo>
                      <a:cubicBezTo>
                        <a:pt x="2" y="0"/>
                        <a:pt x="1" y="0"/>
                        <a:pt x="0" y="0"/>
                      </a:cubicBezTo>
                      <a:cubicBezTo>
                        <a:pt x="0" y="15"/>
                        <a:pt x="0" y="15"/>
                        <a:pt x="0" y="15"/>
                      </a:cubicBezTo>
                      <a:cubicBezTo>
                        <a:pt x="1" y="15"/>
                        <a:pt x="2" y="15"/>
                        <a:pt x="2"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3" name="Freeform 913">
                  <a:extLst>
                    <a:ext uri="{FF2B5EF4-FFF2-40B4-BE49-F238E27FC236}">
                      <a16:creationId xmlns:a16="http://schemas.microsoft.com/office/drawing/2014/main" id="{08D4E25C-9D46-4A80-90CA-698CB617221A}"/>
                    </a:ext>
                  </a:extLst>
                </p:cNvPr>
                <p:cNvSpPr>
                  <a:spLocks/>
                </p:cNvSpPr>
                <p:nvPr/>
              </p:nvSpPr>
              <p:spPr bwMode="auto">
                <a:xfrm>
                  <a:off x="4626" y="1765"/>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4" name="Freeform 914">
                  <a:extLst>
                    <a:ext uri="{FF2B5EF4-FFF2-40B4-BE49-F238E27FC236}">
                      <a16:creationId xmlns:a16="http://schemas.microsoft.com/office/drawing/2014/main" id="{C5833C3D-D60E-487D-858D-776F6F8E12CC}"/>
                    </a:ext>
                  </a:extLst>
                </p:cNvPr>
                <p:cNvSpPr>
                  <a:spLocks/>
                </p:cNvSpPr>
                <p:nvPr/>
              </p:nvSpPr>
              <p:spPr bwMode="auto">
                <a:xfrm>
                  <a:off x="4533"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5" name="Freeform 915">
                  <a:extLst>
                    <a:ext uri="{FF2B5EF4-FFF2-40B4-BE49-F238E27FC236}">
                      <a16:creationId xmlns:a16="http://schemas.microsoft.com/office/drawing/2014/main" id="{8C399AAF-4C30-4972-9F5E-77A294BD4A41}"/>
                    </a:ext>
                  </a:extLst>
                </p:cNvPr>
                <p:cNvSpPr>
                  <a:spLocks/>
                </p:cNvSpPr>
                <p:nvPr/>
              </p:nvSpPr>
              <p:spPr bwMode="auto">
                <a:xfrm>
                  <a:off x="4458" y="1765"/>
                  <a:ext cx="18"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6" name="Freeform 916">
                  <a:extLst>
                    <a:ext uri="{FF2B5EF4-FFF2-40B4-BE49-F238E27FC236}">
                      <a16:creationId xmlns:a16="http://schemas.microsoft.com/office/drawing/2014/main" id="{3C5E2851-3A2B-4747-88CA-573FA6FA9766}"/>
                    </a:ext>
                  </a:extLst>
                </p:cNvPr>
                <p:cNvSpPr>
                  <a:spLocks/>
                </p:cNvSpPr>
                <p:nvPr/>
              </p:nvSpPr>
              <p:spPr bwMode="auto">
                <a:xfrm>
                  <a:off x="4626" y="2025"/>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7" name="Oval 917">
                  <a:extLst>
                    <a:ext uri="{FF2B5EF4-FFF2-40B4-BE49-F238E27FC236}">
                      <a16:creationId xmlns:a16="http://schemas.microsoft.com/office/drawing/2014/main" id="{AC52D417-0E5C-4A5B-B0DC-D2AD732E2880}"/>
                    </a:ext>
                  </a:extLst>
                </p:cNvPr>
                <p:cNvSpPr>
                  <a:spLocks noChangeArrowheads="1"/>
                </p:cNvSpPr>
                <p:nvPr/>
              </p:nvSpPr>
              <p:spPr bwMode="auto">
                <a:xfrm>
                  <a:off x="4533"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8" name="Freeform 918">
                  <a:extLst>
                    <a:ext uri="{FF2B5EF4-FFF2-40B4-BE49-F238E27FC236}">
                      <a16:creationId xmlns:a16="http://schemas.microsoft.com/office/drawing/2014/main" id="{CA92D1AA-FFA9-4B4E-9C7B-1ECAFCD96BC7}"/>
                    </a:ext>
                  </a:extLst>
                </p:cNvPr>
                <p:cNvSpPr>
                  <a:spLocks/>
                </p:cNvSpPr>
                <p:nvPr/>
              </p:nvSpPr>
              <p:spPr bwMode="auto">
                <a:xfrm>
                  <a:off x="4581" y="2072"/>
                  <a:ext cx="35" cy="15"/>
                </a:xfrm>
                <a:custGeom>
                  <a:avLst/>
                  <a:gdLst>
                    <a:gd name="T0" fmla="*/ 8 w 15"/>
                    <a:gd name="T1" fmla="*/ 0 h 6"/>
                    <a:gd name="T2" fmla="*/ 0 w 15"/>
                    <a:gd name="T3" fmla="*/ 5 h 6"/>
                    <a:gd name="T4" fmla="*/ 15 w 15"/>
                    <a:gd name="T5" fmla="*/ 6 h 6"/>
                    <a:gd name="T6" fmla="*/ 8 w 15"/>
                    <a:gd name="T7" fmla="*/ 0 h 6"/>
                  </a:gdLst>
                  <a:ahLst/>
                  <a:cxnLst>
                    <a:cxn ang="0">
                      <a:pos x="T0" y="T1"/>
                    </a:cxn>
                    <a:cxn ang="0">
                      <a:pos x="T2" y="T3"/>
                    </a:cxn>
                    <a:cxn ang="0">
                      <a:pos x="T4" y="T5"/>
                    </a:cxn>
                    <a:cxn ang="0">
                      <a:pos x="T6" y="T7"/>
                    </a:cxn>
                  </a:cxnLst>
                  <a:rect l="0" t="0" r="r" b="b"/>
                  <a:pathLst>
                    <a:path w="15" h="6">
                      <a:moveTo>
                        <a:pt x="8" y="0"/>
                      </a:moveTo>
                      <a:cubicBezTo>
                        <a:pt x="4" y="0"/>
                        <a:pt x="1" y="2"/>
                        <a:pt x="0" y="5"/>
                      </a:cubicBezTo>
                      <a:cubicBezTo>
                        <a:pt x="5" y="6"/>
                        <a:pt x="10" y="6"/>
                        <a:pt x="15" y="6"/>
                      </a:cubicBezTo>
                      <a:cubicBezTo>
                        <a:pt x="15" y="3"/>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299" name="Oval 919">
                  <a:extLst>
                    <a:ext uri="{FF2B5EF4-FFF2-40B4-BE49-F238E27FC236}">
                      <a16:creationId xmlns:a16="http://schemas.microsoft.com/office/drawing/2014/main" id="{7A29BD90-88CB-48F2-86A0-FC60B53957E7}"/>
                    </a:ext>
                  </a:extLst>
                </p:cNvPr>
                <p:cNvSpPr>
                  <a:spLocks noChangeArrowheads="1"/>
                </p:cNvSpPr>
                <p:nvPr/>
              </p:nvSpPr>
              <p:spPr bwMode="auto">
                <a:xfrm>
                  <a:off x="4486"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0" name="Oval 920">
                  <a:extLst>
                    <a:ext uri="{FF2B5EF4-FFF2-40B4-BE49-F238E27FC236}">
                      <a16:creationId xmlns:a16="http://schemas.microsoft.com/office/drawing/2014/main" id="{50600BBA-8BC5-467B-AF0A-ABEFFF7EE167}"/>
                    </a:ext>
                  </a:extLst>
                </p:cNvPr>
                <p:cNvSpPr>
                  <a:spLocks noChangeArrowheads="1"/>
                </p:cNvSpPr>
                <p:nvPr/>
              </p:nvSpPr>
              <p:spPr bwMode="auto">
                <a:xfrm>
                  <a:off x="4581"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1" name="Freeform 921">
                  <a:extLst>
                    <a:ext uri="{FF2B5EF4-FFF2-40B4-BE49-F238E27FC236}">
                      <a16:creationId xmlns:a16="http://schemas.microsoft.com/office/drawing/2014/main" id="{EE7ECB53-B2E7-44C5-AD76-0481770ECFF1}"/>
                    </a:ext>
                  </a:extLst>
                </p:cNvPr>
                <p:cNvSpPr>
                  <a:spLocks/>
                </p:cNvSpPr>
                <p:nvPr/>
              </p:nvSpPr>
              <p:spPr bwMode="auto">
                <a:xfrm>
                  <a:off x="4458" y="2025"/>
                  <a:ext cx="18" cy="33"/>
                </a:xfrm>
                <a:custGeom>
                  <a:avLst/>
                  <a:gdLst>
                    <a:gd name="T0" fmla="*/ 8 w 8"/>
                    <a:gd name="T1" fmla="*/ 8 h 14"/>
                    <a:gd name="T2" fmla="*/ 2 w 8"/>
                    <a:gd name="T3" fmla="*/ 0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4"/>
                        <a:pt x="6" y="1"/>
                        <a:pt x="2" y="0"/>
                      </a:cubicBezTo>
                      <a:cubicBezTo>
                        <a:pt x="2" y="0"/>
                        <a:pt x="1" y="0"/>
                        <a:pt x="0" y="0"/>
                      </a:cubicBezTo>
                      <a:cubicBezTo>
                        <a:pt x="0" y="13"/>
                        <a:pt x="0" y="13"/>
                        <a:pt x="0" y="13"/>
                      </a:cubicBezTo>
                      <a:cubicBezTo>
                        <a:pt x="2" y="13"/>
                        <a:pt x="4" y="14"/>
                        <a:pt x="5" y="14"/>
                      </a:cubicBezTo>
                      <a:cubicBezTo>
                        <a:pt x="7" y="13"/>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2" name="Freeform 922">
                  <a:extLst>
                    <a:ext uri="{FF2B5EF4-FFF2-40B4-BE49-F238E27FC236}">
                      <a16:creationId xmlns:a16="http://schemas.microsoft.com/office/drawing/2014/main" id="{F6B4150F-1625-4F2E-932B-07676CD77841}"/>
                    </a:ext>
                  </a:extLst>
                </p:cNvPr>
                <p:cNvSpPr>
                  <a:spLocks/>
                </p:cNvSpPr>
                <p:nvPr/>
              </p:nvSpPr>
              <p:spPr bwMode="auto">
                <a:xfrm>
                  <a:off x="4626" y="1952"/>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3" name="Freeform 923">
                  <a:extLst>
                    <a:ext uri="{FF2B5EF4-FFF2-40B4-BE49-F238E27FC236}">
                      <a16:creationId xmlns:a16="http://schemas.microsoft.com/office/drawing/2014/main" id="{31852600-D0BE-4994-A32B-55B32E7CDA26}"/>
                    </a:ext>
                  </a:extLst>
                </p:cNvPr>
                <p:cNvSpPr>
                  <a:spLocks/>
                </p:cNvSpPr>
                <p:nvPr/>
              </p:nvSpPr>
              <p:spPr bwMode="auto">
                <a:xfrm>
                  <a:off x="4533"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4" name="Freeform 924">
                  <a:extLst>
                    <a:ext uri="{FF2B5EF4-FFF2-40B4-BE49-F238E27FC236}">
                      <a16:creationId xmlns:a16="http://schemas.microsoft.com/office/drawing/2014/main" id="{68BA7008-9D5B-4823-AD53-1BFA46BC7576}"/>
                    </a:ext>
                  </a:extLst>
                </p:cNvPr>
                <p:cNvSpPr>
                  <a:spLocks/>
                </p:cNvSpPr>
                <p:nvPr/>
              </p:nvSpPr>
              <p:spPr bwMode="auto">
                <a:xfrm>
                  <a:off x="4458" y="1952"/>
                  <a:ext cx="18" cy="19"/>
                </a:xfrm>
                <a:custGeom>
                  <a:avLst/>
                  <a:gdLst>
                    <a:gd name="T0" fmla="*/ 0 w 8"/>
                    <a:gd name="T1" fmla="*/ 8 h 8"/>
                    <a:gd name="T2" fmla="*/ 2 w 8"/>
                    <a:gd name="T3" fmla="*/ 8 h 8"/>
                    <a:gd name="T4" fmla="*/ 5 w 8"/>
                    <a:gd name="T5" fmla="*/ 6 h 8"/>
                    <a:gd name="T6" fmla="*/ 6 w 8"/>
                    <a:gd name="T7" fmla="*/ 5 h 8"/>
                    <a:gd name="T8" fmla="*/ 8 w 8"/>
                    <a:gd name="T9" fmla="*/ 1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5" name="Freeform 925">
                  <a:extLst>
                    <a:ext uri="{FF2B5EF4-FFF2-40B4-BE49-F238E27FC236}">
                      <a16:creationId xmlns:a16="http://schemas.microsoft.com/office/drawing/2014/main" id="{AECF56A5-709C-4025-942D-72BA2689584D}"/>
                    </a:ext>
                  </a:extLst>
                </p:cNvPr>
                <p:cNvSpPr>
                  <a:spLocks/>
                </p:cNvSpPr>
                <p:nvPr/>
              </p:nvSpPr>
              <p:spPr bwMode="auto">
                <a:xfrm>
                  <a:off x="4441" y="1187"/>
                  <a:ext cx="17"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4"/>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6" name="Freeform 926">
                  <a:extLst>
                    <a:ext uri="{FF2B5EF4-FFF2-40B4-BE49-F238E27FC236}">
                      <a16:creationId xmlns:a16="http://schemas.microsoft.com/office/drawing/2014/main" id="{BD8C79B9-535F-4012-8F76-1149CCC65E5D}"/>
                    </a:ext>
                  </a:extLst>
                </p:cNvPr>
                <p:cNvSpPr>
                  <a:spLocks/>
                </p:cNvSpPr>
                <p:nvPr/>
              </p:nvSpPr>
              <p:spPr bwMode="auto">
                <a:xfrm>
                  <a:off x="4346" y="1187"/>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4"/>
                        <a:pt x="0" y="6"/>
                        <a:pt x="0" y="8"/>
                      </a:cubicBezTo>
                      <a:cubicBezTo>
                        <a:pt x="16" y="8"/>
                        <a:pt x="16" y="8"/>
                        <a:pt x="16" y="8"/>
                      </a:cubicBezTo>
                      <a:cubicBezTo>
                        <a:pt x="16" y="6"/>
                        <a:pt x="15" y="4"/>
                        <a:pt x="15"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7" name="Freeform 927">
                  <a:extLst>
                    <a:ext uri="{FF2B5EF4-FFF2-40B4-BE49-F238E27FC236}">
                      <a16:creationId xmlns:a16="http://schemas.microsoft.com/office/drawing/2014/main" id="{F4463ED0-63BA-4F49-B5A8-ABEF6DAAC833}"/>
                    </a:ext>
                  </a:extLst>
                </p:cNvPr>
                <p:cNvSpPr>
                  <a:spLocks/>
                </p:cNvSpPr>
                <p:nvPr/>
              </p:nvSpPr>
              <p:spPr bwMode="auto">
                <a:xfrm>
                  <a:off x="4441" y="1093"/>
                  <a:ext cx="17"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8" name="Oval 928">
                  <a:extLst>
                    <a:ext uri="{FF2B5EF4-FFF2-40B4-BE49-F238E27FC236}">
                      <a16:creationId xmlns:a16="http://schemas.microsoft.com/office/drawing/2014/main" id="{488D088A-C56D-4EE5-ACDE-25699A5F6A57}"/>
                    </a:ext>
                  </a:extLst>
                </p:cNvPr>
                <p:cNvSpPr>
                  <a:spLocks noChangeArrowheads="1"/>
                </p:cNvSpPr>
                <p:nvPr/>
              </p:nvSpPr>
              <p:spPr bwMode="auto">
                <a:xfrm>
                  <a:off x="4346"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09" name="Oval 929">
                  <a:extLst>
                    <a:ext uri="{FF2B5EF4-FFF2-40B4-BE49-F238E27FC236}">
                      <a16:creationId xmlns:a16="http://schemas.microsoft.com/office/drawing/2014/main" id="{91A3C27E-0AF4-48E2-B0DA-0CA08433FECE}"/>
                    </a:ext>
                  </a:extLst>
                </p:cNvPr>
                <p:cNvSpPr>
                  <a:spLocks noChangeArrowheads="1"/>
                </p:cNvSpPr>
                <p:nvPr/>
              </p:nvSpPr>
              <p:spPr bwMode="auto">
                <a:xfrm>
                  <a:off x="4299"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0" name="Oval 930">
                  <a:extLst>
                    <a:ext uri="{FF2B5EF4-FFF2-40B4-BE49-F238E27FC236}">
                      <a16:creationId xmlns:a16="http://schemas.microsoft.com/office/drawing/2014/main" id="{D5F79AAA-111C-4B7B-9997-38883BE6A4B5}"/>
                    </a:ext>
                  </a:extLst>
                </p:cNvPr>
                <p:cNvSpPr>
                  <a:spLocks noChangeArrowheads="1"/>
                </p:cNvSpPr>
                <p:nvPr/>
              </p:nvSpPr>
              <p:spPr bwMode="auto">
                <a:xfrm>
                  <a:off x="4394"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1" name="Freeform 931">
                  <a:extLst>
                    <a:ext uri="{FF2B5EF4-FFF2-40B4-BE49-F238E27FC236}">
                      <a16:creationId xmlns:a16="http://schemas.microsoft.com/office/drawing/2014/main" id="{C038BE80-5C31-4DED-8A6A-5D58AFDC6F1F}"/>
                    </a:ext>
                  </a:extLst>
                </p:cNvPr>
                <p:cNvSpPr>
                  <a:spLocks/>
                </p:cNvSpPr>
                <p:nvPr/>
              </p:nvSpPr>
              <p:spPr bwMode="auto">
                <a:xfrm>
                  <a:off x="4394" y="1048"/>
                  <a:ext cx="38" cy="35"/>
                </a:xfrm>
                <a:custGeom>
                  <a:avLst/>
                  <a:gdLst>
                    <a:gd name="T0" fmla="*/ 8 w 16"/>
                    <a:gd name="T1" fmla="*/ 15 h 15"/>
                    <a:gd name="T2" fmla="*/ 16 w 16"/>
                    <a:gd name="T3" fmla="*/ 7 h 15"/>
                    <a:gd name="T4" fmla="*/ 10 w 16"/>
                    <a:gd name="T5" fmla="*/ 0 h 15"/>
                    <a:gd name="T6" fmla="*/ 0 w 16"/>
                    <a:gd name="T7" fmla="*/ 5 h 15"/>
                    <a:gd name="T8" fmla="*/ 0 w 16"/>
                    <a:gd name="T9" fmla="*/ 7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7"/>
                      </a:cubicBezTo>
                      <a:cubicBezTo>
                        <a:pt x="16" y="4"/>
                        <a:pt x="13" y="1"/>
                        <a:pt x="10" y="0"/>
                      </a:cubicBezTo>
                      <a:cubicBezTo>
                        <a:pt x="7" y="1"/>
                        <a:pt x="4" y="3"/>
                        <a:pt x="0" y="5"/>
                      </a:cubicBezTo>
                      <a:cubicBezTo>
                        <a:pt x="0" y="5"/>
                        <a:pt x="0" y="6"/>
                        <a:pt x="0" y="7"/>
                      </a:cubicBezTo>
                      <a:cubicBezTo>
                        <a:pt x="0" y="12"/>
                        <a:pt x="3" y="15"/>
                        <a:pt x="8"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2" name="Freeform 932">
                  <a:extLst>
                    <a:ext uri="{FF2B5EF4-FFF2-40B4-BE49-F238E27FC236}">
                      <a16:creationId xmlns:a16="http://schemas.microsoft.com/office/drawing/2014/main" id="{E07E1D66-4725-4FA9-A0BF-EFBA63F33BE9}"/>
                    </a:ext>
                  </a:extLst>
                </p:cNvPr>
                <p:cNvSpPr>
                  <a:spLocks/>
                </p:cNvSpPr>
                <p:nvPr/>
              </p:nvSpPr>
              <p:spPr bwMode="auto">
                <a:xfrm>
                  <a:off x="4273" y="1187"/>
                  <a:ext cx="19"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4"/>
                        <a:pt x="6" y="3"/>
                      </a:cubicBezTo>
                      <a:cubicBezTo>
                        <a:pt x="5" y="1"/>
                        <a:pt x="3" y="0"/>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3" name="Freeform 933">
                  <a:extLst>
                    <a:ext uri="{FF2B5EF4-FFF2-40B4-BE49-F238E27FC236}">
                      <a16:creationId xmlns:a16="http://schemas.microsoft.com/office/drawing/2014/main" id="{96986584-7A44-4B02-80B9-AF3DC7DB8228}"/>
                    </a:ext>
                  </a:extLst>
                </p:cNvPr>
                <p:cNvSpPr>
                  <a:spLocks/>
                </p:cNvSpPr>
                <p:nvPr/>
              </p:nvSpPr>
              <p:spPr bwMode="auto">
                <a:xfrm>
                  <a:off x="4448" y="1029"/>
                  <a:ext cx="10" cy="9"/>
                </a:xfrm>
                <a:custGeom>
                  <a:avLst/>
                  <a:gdLst>
                    <a:gd name="T0" fmla="*/ 3 w 4"/>
                    <a:gd name="T1" fmla="*/ 3 h 4"/>
                    <a:gd name="T2" fmla="*/ 4 w 4"/>
                    <a:gd name="T3" fmla="*/ 4 h 4"/>
                    <a:gd name="T4" fmla="*/ 4 w 4"/>
                    <a:gd name="T5" fmla="*/ 4 h 4"/>
                    <a:gd name="T6" fmla="*/ 4 w 4"/>
                    <a:gd name="T7" fmla="*/ 0 h 4"/>
                    <a:gd name="T8" fmla="*/ 0 w 4"/>
                    <a:gd name="T9" fmla="*/ 2 h 4"/>
                    <a:gd name="T10" fmla="*/ 0 w 4"/>
                    <a:gd name="T11" fmla="*/ 2 h 4"/>
                    <a:gd name="T12" fmla="*/ 3 w 4"/>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3" y="3"/>
                      </a:moveTo>
                      <a:cubicBezTo>
                        <a:pt x="3" y="4"/>
                        <a:pt x="4" y="4"/>
                        <a:pt x="4" y="4"/>
                      </a:cubicBezTo>
                      <a:cubicBezTo>
                        <a:pt x="4" y="4"/>
                        <a:pt x="4" y="4"/>
                        <a:pt x="4" y="4"/>
                      </a:cubicBezTo>
                      <a:cubicBezTo>
                        <a:pt x="4" y="0"/>
                        <a:pt x="4" y="0"/>
                        <a:pt x="4" y="0"/>
                      </a:cubicBezTo>
                      <a:cubicBezTo>
                        <a:pt x="3" y="1"/>
                        <a:pt x="2" y="2"/>
                        <a:pt x="0" y="2"/>
                      </a:cubicBezTo>
                      <a:cubicBezTo>
                        <a:pt x="0" y="2"/>
                        <a:pt x="0" y="2"/>
                        <a:pt x="0" y="2"/>
                      </a:cubicBezTo>
                      <a:cubicBezTo>
                        <a:pt x="1" y="3"/>
                        <a:pt x="2" y="3"/>
                        <a:pt x="3"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4" name="Freeform 934">
                  <a:extLst>
                    <a:ext uri="{FF2B5EF4-FFF2-40B4-BE49-F238E27FC236}">
                      <a16:creationId xmlns:a16="http://schemas.microsoft.com/office/drawing/2014/main" id="{EFFB76E6-53DF-4A02-B855-6441632E189F}"/>
                    </a:ext>
                  </a:extLst>
                </p:cNvPr>
                <p:cNvSpPr>
                  <a:spLocks/>
                </p:cNvSpPr>
                <p:nvPr/>
              </p:nvSpPr>
              <p:spPr bwMode="auto">
                <a:xfrm>
                  <a:off x="4441" y="1372"/>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5" name="Freeform 935">
                  <a:extLst>
                    <a:ext uri="{FF2B5EF4-FFF2-40B4-BE49-F238E27FC236}">
                      <a16:creationId xmlns:a16="http://schemas.microsoft.com/office/drawing/2014/main" id="{E3EC9DE6-BDAF-4293-9DA1-05F4DFFA3155}"/>
                    </a:ext>
                  </a:extLst>
                </p:cNvPr>
                <p:cNvSpPr>
                  <a:spLocks/>
                </p:cNvSpPr>
                <p:nvPr/>
              </p:nvSpPr>
              <p:spPr bwMode="auto">
                <a:xfrm>
                  <a:off x="4346" y="1372"/>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6" name="Freeform 936">
                  <a:extLst>
                    <a:ext uri="{FF2B5EF4-FFF2-40B4-BE49-F238E27FC236}">
                      <a16:creationId xmlns:a16="http://schemas.microsoft.com/office/drawing/2014/main" id="{CF503AD1-12A1-4003-B6A6-398828DA48CB}"/>
                    </a:ext>
                  </a:extLst>
                </p:cNvPr>
                <p:cNvSpPr>
                  <a:spLocks/>
                </p:cNvSpPr>
                <p:nvPr/>
              </p:nvSpPr>
              <p:spPr bwMode="auto">
                <a:xfrm>
                  <a:off x="4441" y="1279"/>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7" name="Oval 937">
                  <a:extLst>
                    <a:ext uri="{FF2B5EF4-FFF2-40B4-BE49-F238E27FC236}">
                      <a16:creationId xmlns:a16="http://schemas.microsoft.com/office/drawing/2014/main" id="{90158A29-16AF-457D-9AB5-1C75448B3F9C}"/>
                    </a:ext>
                  </a:extLst>
                </p:cNvPr>
                <p:cNvSpPr>
                  <a:spLocks noChangeArrowheads="1"/>
                </p:cNvSpPr>
                <p:nvPr/>
              </p:nvSpPr>
              <p:spPr bwMode="auto">
                <a:xfrm>
                  <a:off x="4346"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8" name="Oval 938">
                  <a:extLst>
                    <a:ext uri="{FF2B5EF4-FFF2-40B4-BE49-F238E27FC236}">
                      <a16:creationId xmlns:a16="http://schemas.microsoft.com/office/drawing/2014/main" id="{A560DC29-3D69-4518-9969-D1560AD0B0FF}"/>
                    </a:ext>
                  </a:extLst>
                </p:cNvPr>
                <p:cNvSpPr>
                  <a:spLocks noChangeArrowheads="1"/>
                </p:cNvSpPr>
                <p:nvPr/>
              </p:nvSpPr>
              <p:spPr bwMode="auto">
                <a:xfrm>
                  <a:off x="4299"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19" name="Oval 939">
                  <a:extLst>
                    <a:ext uri="{FF2B5EF4-FFF2-40B4-BE49-F238E27FC236}">
                      <a16:creationId xmlns:a16="http://schemas.microsoft.com/office/drawing/2014/main" id="{719E2309-88BA-46E0-BE0A-E2377833E34B}"/>
                    </a:ext>
                  </a:extLst>
                </p:cNvPr>
                <p:cNvSpPr>
                  <a:spLocks noChangeArrowheads="1"/>
                </p:cNvSpPr>
                <p:nvPr/>
              </p:nvSpPr>
              <p:spPr bwMode="auto">
                <a:xfrm>
                  <a:off x="4394"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0" name="Oval 940">
                  <a:extLst>
                    <a:ext uri="{FF2B5EF4-FFF2-40B4-BE49-F238E27FC236}">
                      <a16:creationId xmlns:a16="http://schemas.microsoft.com/office/drawing/2014/main" id="{EED3B01A-6294-4DF8-B6BA-A4D8CCA287DD}"/>
                    </a:ext>
                  </a:extLst>
                </p:cNvPr>
                <p:cNvSpPr>
                  <a:spLocks noChangeArrowheads="1"/>
                </p:cNvSpPr>
                <p:nvPr/>
              </p:nvSpPr>
              <p:spPr bwMode="auto">
                <a:xfrm>
                  <a:off x="4299"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1" name="Oval 941">
                  <a:extLst>
                    <a:ext uri="{FF2B5EF4-FFF2-40B4-BE49-F238E27FC236}">
                      <a16:creationId xmlns:a16="http://schemas.microsoft.com/office/drawing/2014/main" id="{F3B8BBD2-A995-405D-B5BD-8FD74CD97416}"/>
                    </a:ext>
                  </a:extLst>
                </p:cNvPr>
                <p:cNvSpPr>
                  <a:spLocks noChangeArrowheads="1"/>
                </p:cNvSpPr>
                <p:nvPr/>
              </p:nvSpPr>
              <p:spPr bwMode="auto">
                <a:xfrm>
                  <a:off x="4394"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2" name="Freeform 942">
                  <a:extLst>
                    <a:ext uri="{FF2B5EF4-FFF2-40B4-BE49-F238E27FC236}">
                      <a16:creationId xmlns:a16="http://schemas.microsoft.com/office/drawing/2014/main" id="{72E43186-A971-4B1C-B80C-D8A371559CB8}"/>
                    </a:ext>
                  </a:extLst>
                </p:cNvPr>
                <p:cNvSpPr>
                  <a:spLocks/>
                </p:cNvSpPr>
                <p:nvPr/>
              </p:nvSpPr>
              <p:spPr bwMode="auto">
                <a:xfrm>
                  <a:off x="4273" y="1372"/>
                  <a:ext cx="19"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1"/>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3" name="Freeform 943">
                  <a:extLst>
                    <a:ext uri="{FF2B5EF4-FFF2-40B4-BE49-F238E27FC236}">
                      <a16:creationId xmlns:a16="http://schemas.microsoft.com/office/drawing/2014/main" id="{6083DCE1-2C84-42B8-B527-FBDCD1789466}"/>
                    </a:ext>
                  </a:extLst>
                </p:cNvPr>
                <p:cNvSpPr>
                  <a:spLocks/>
                </p:cNvSpPr>
                <p:nvPr/>
              </p:nvSpPr>
              <p:spPr bwMode="auto">
                <a:xfrm>
                  <a:off x="4273" y="1279"/>
                  <a:ext cx="19"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4" name="Freeform 944">
                  <a:extLst>
                    <a:ext uri="{FF2B5EF4-FFF2-40B4-BE49-F238E27FC236}">
                      <a16:creationId xmlns:a16="http://schemas.microsoft.com/office/drawing/2014/main" id="{ACB49193-F3B9-401B-8CAD-26A46C1791AC}"/>
                    </a:ext>
                  </a:extLst>
                </p:cNvPr>
                <p:cNvSpPr>
                  <a:spLocks/>
                </p:cNvSpPr>
                <p:nvPr/>
              </p:nvSpPr>
              <p:spPr bwMode="auto">
                <a:xfrm>
                  <a:off x="4441" y="1206"/>
                  <a:ext cx="17" cy="17"/>
                </a:xfrm>
                <a:custGeom>
                  <a:avLst/>
                  <a:gdLst>
                    <a:gd name="T0" fmla="*/ 7 w 7"/>
                    <a:gd name="T1" fmla="*/ 7 h 7"/>
                    <a:gd name="T2" fmla="*/ 7 w 7"/>
                    <a:gd name="T3" fmla="*/ 7 h 7"/>
                    <a:gd name="T4" fmla="*/ 7 w 7"/>
                    <a:gd name="T5" fmla="*/ 0 h 7"/>
                    <a:gd name="T6" fmla="*/ 0 w 7"/>
                    <a:gd name="T7" fmla="*/ 0 h 7"/>
                    <a:gd name="T8" fmla="*/ 0 w 7"/>
                    <a:gd name="T9" fmla="*/ 1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7"/>
                        <a:pt x="7" y="7"/>
                        <a:pt x="7" y="7"/>
                      </a:cubicBezTo>
                      <a:cubicBezTo>
                        <a:pt x="7" y="0"/>
                        <a:pt x="7" y="0"/>
                        <a:pt x="7" y="0"/>
                      </a:cubicBezTo>
                      <a:cubicBezTo>
                        <a:pt x="0" y="0"/>
                        <a:pt x="0" y="0"/>
                        <a:pt x="0" y="0"/>
                      </a:cubicBezTo>
                      <a:cubicBezTo>
                        <a:pt x="0" y="0"/>
                        <a:pt x="0" y="1"/>
                        <a:pt x="0" y="1"/>
                      </a:cubicBezTo>
                      <a:cubicBezTo>
                        <a:pt x="1" y="5"/>
                        <a:pt x="4" y="7"/>
                        <a:pt x="7"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5" name="Freeform 945">
                  <a:extLst>
                    <a:ext uri="{FF2B5EF4-FFF2-40B4-BE49-F238E27FC236}">
                      <a16:creationId xmlns:a16="http://schemas.microsoft.com/office/drawing/2014/main" id="{3601626F-3667-485E-9623-E402CBD43633}"/>
                    </a:ext>
                  </a:extLst>
                </p:cNvPr>
                <p:cNvSpPr>
                  <a:spLocks/>
                </p:cNvSpPr>
                <p:nvPr/>
              </p:nvSpPr>
              <p:spPr bwMode="auto">
                <a:xfrm>
                  <a:off x="4346"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6" name="Freeform 946">
                  <a:extLst>
                    <a:ext uri="{FF2B5EF4-FFF2-40B4-BE49-F238E27FC236}">
                      <a16:creationId xmlns:a16="http://schemas.microsoft.com/office/drawing/2014/main" id="{A27D1218-D270-4978-8D47-61A1F107F53D}"/>
                    </a:ext>
                  </a:extLst>
                </p:cNvPr>
                <p:cNvSpPr>
                  <a:spLocks/>
                </p:cNvSpPr>
                <p:nvPr/>
              </p:nvSpPr>
              <p:spPr bwMode="auto">
                <a:xfrm>
                  <a:off x="4273" y="1206"/>
                  <a:ext cx="19" cy="17"/>
                </a:xfrm>
                <a:custGeom>
                  <a:avLst/>
                  <a:gdLst>
                    <a:gd name="T0" fmla="*/ 7 w 8"/>
                    <a:gd name="T1" fmla="*/ 1 h 7"/>
                    <a:gd name="T2" fmla="*/ 8 w 8"/>
                    <a:gd name="T3" fmla="*/ 0 h 7"/>
                    <a:gd name="T4" fmla="*/ 0 w 8"/>
                    <a:gd name="T5" fmla="*/ 0 h 7"/>
                    <a:gd name="T6" fmla="*/ 0 w 8"/>
                    <a:gd name="T7" fmla="*/ 7 h 7"/>
                    <a:gd name="T8" fmla="*/ 1 w 8"/>
                    <a:gd name="T9" fmla="*/ 7 h 7"/>
                    <a:gd name="T10" fmla="*/ 7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7" y="1"/>
                      </a:moveTo>
                      <a:cubicBezTo>
                        <a:pt x="7" y="1"/>
                        <a:pt x="8" y="0"/>
                        <a:pt x="8" y="0"/>
                      </a:cubicBezTo>
                      <a:cubicBezTo>
                        <a:pt x="0" y="0"/>
                        <a:pt x="0" y="0"/>
                        <a:pt x="0" y="0"/>
                      </a:cubicBezTo>
                      <a:cubicBezTo>
                        <a:pt x="0" y="7"/>
                        <a:pt x="0" y="7"/>
                        <a:pt x="0" y="7"/>
                      </a:cubicBezTo>
                      <a:cubicBezTo>
                        <a:pt x="0" y="7"/>
                        <a:pt x="1" y="7"/>
                        <a:pt x="1" y="7"/>
                      </a:cubicBezTo>
                      <a:cubicBezTo>
                        <a:pt x="4" y="7"/>
                        <a:pt x="7" y="4"/>
                        <a:pt x="7"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7" name="Freeform 947">
                  <a:extLst>
                    <a:ext uri="{FF2B5EF4-FFF2-40B4-BE49-F238E27FC236}">
                      <a16:creationId xmlns:a16="http://schemas.microsoft.com/office/drawing/2014/main" id="{C19807DC-E016-4762-AF3C-B337192AE90F}"/>
                    </a:ext>
                  </a:extLst>
                </p:cNvPr>
                <p:cNvSpPr>
                  <a:spLocks/>
                </p:cNvSpPr>
                <p:nvPr/>
              </p:nvSpPr>
              <p:spPr bwMode="auto">
                <a:xfrm>
                  <a:off x="4441" y="1559"/>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8" name="Freeform 948">
                  <a:extLst>
                    <a:ext uri="{FF2B5EF4-FFF2-40B4-BE49-F238E27FC236}">
                      <a16:creationId xmlns:a16="http://schemas.microsoft.com/office/drawing/2014/main" id="{652BF4FE-3965-43D6-85B6-D6EDEFD5F530}"/>
                    </a:ext>
                  </a:extLst>
                </p:cNvPr>
                <p:cNvSpPr>
                  <a:spLocks/>
                </p:cNvSpPr>
                <p:nvPr/>
              </p:nvSpPr>
              <p:spPr bwMode="auto">
                <a:xfrm>
                  <a:off x="4346" y="1559"/>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5"/>
                        <a:pt x="0" y="8"/>
                      </a:cubicBezTo>
                      <a:cubicBezTo>
                        <a:pt x="16" y="8"/>
                        <a:pt x="16" y="8"/>
                        <a:pt x="16" y="8"/>
                      </a:cubicBezTo>
                      <a:cubicBezTo>
                        <a:pt x="16" y="5"/>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29" name="Freeform 949">
                  <a:extLst>
                    <a:ext uri="{FF2B5EF4-FFF2-40B4-BE49-F238E27FC236}">
                      <a16:creationId xmlns:a16="http://schemas.microsoft.com/office/drawing/2014/main" id="{40395644-5922-4ECE-B1B6-71CB02CC5F3B}"/>
                    </a:ext>
                  </a:extLst>
                </p:cNvPr>
                <p:cNvSpPr>
                  <a:spLocks/>
                </p:cNvSpPr>
                <p:nvPr/>
              </p:nvSpPr>
              <p:spPr bwMode="auto">
                <a:xfrm>
                  <a:off x="4441" y="1466"/>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0" name="Oval 950">
                  <a:extLst>
                    <a:ext uri="{FF2B5EF4-FFF2-40B4-BE49-F238E27FC236}">
                      <a16:creationId xmlns:a16="http://schemas.microsoft.com/office/drawing/2014/main" id="{07E2586E-2529-46A4-B138-100284FCF6D9}"/>
                    </a:ext>
                  </a:extLst>
                </p:cNvPr>
                <p:cNvSpPr>
                  <a:spLocks noChangeArrowheads="1"/>
                </p:cNvSpPr>
                <p:nvPr/>
              </p:nvSpPr>
              <p:spPr bwMode="auto">
                <a:xfrm>
                  <a:off x="4346"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1" name="Oval 951">
                  <a:extLst>
                    <a:ext uri="{FF2B5EF4-FFF2-40B4-BE49-F238E27FC236}">
                      <a16:creationId xmlns:a16="http://schemas.microsoft.com/office/drawing/2014/main" id="{91B48045-0C01-4505-8615-C6B93E3ED895}"/>
                    </a:ext>
                  </a:extLst>
                </p:cNvPr>
                <p:cNvSpPr>
                  <a:spLocks noChangeArrowheads="1"/>
                </p:cNvSpPr>
                <p:nvPr/>
              </p:nvSpPr>
              <p:spPr bwMode="auto">
                <a:xfrm>
                  <a:off x="4299"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2" name="Oval 952">
                  <a:extLst>
                    <a:ext uri="{FF2B5EF4-FFF2-40B4-BE49-F238E27FC236}">
                      <a16:creationId xmlns:a16="http://schemas.microsoft.com/office/drawing/2014/main" id="{1800C53F-89E0-4CFC-A735-AD28657335C1}"/>
                    </a:ext>
                  </a:extLst>
                </p:cNvPr>
                <p:cNvSpPr>
                  <a:spLocks noChangeArrowheads="1"/>
                </p:cNvSpPr>
                <p:nvPr/>
              </p:nvSpPr>
              <p:spPr bwMode="auto">
                <a:xfrm>
                  <a:off x="4394"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3" name="Oval 953">
                  <a:extLst>
                    <a:ext uri="{FF2B5EF4-FFF2-40B4-BE49-F238E27FC236}">
                      <a16:creationId xmlns:a16="http://schemas.microsoft.com/office/drawing/2014/main" id="{60F21E6A-2B88-4EA3-A3E9-F4FC09197735}"/>
                    </a:ext>
                  </a:extLst>
                </p:cNvPr>
                <p:cNvSpPr>
                  <a:spLocks noChangeArrowheads="1"/>
                </p:cNvSpPr>
                <p:nvPr/>
              </p:nvSpPr>
              <p:spPr bwMode="auto">
                <a:xfrm>
                  <a:off x="4299"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4" name="Oval 954">
                  <a:extLst>
                    <a:ext uri="{FF2B5EF4-FFF2-40B4-BE49-F238E27FC236}">
                      <a16:creationId xmlns:a16="http://schemas.microsoft.com/office/drawing/2014/main" id="{BBF03883-AC38-4A8A-BF45-3F3002C6BFEA}"/>
                    </a:ext>
                  </a:extLst>
                </p:cNvPr>
                <p:cNvSpPr>
                  <a:spLocks noChangeArrowheads="1"/>
                </p:cNvSpPr>
                <p:nvPr/>
              </p:nvSpPr>
              <p:spPr bwMode="auto">
                <a:xfrm>
                  <a:off x="4394"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5" name="Freeform 955">
                  <a:extLst>
                    <a:ext uri="{FF2B5EF4-FFF2-40B4-BE49-F238E27FC236}">
                      <a16:creationId xmlns:a16="http://schemas.microsoft.com/office/drawing/2014/main" id="{8C265323-AF6F-4C1E-BE73-4BD2B3DD854C}"/>
                    </a:ext>
                  </a:extLst>
                </p:cNvPr>
                <p:cNvSpPr>
                  <a:spLocks/>
                </p:cNvSpPr>
                <p:nvPr/>
              </p:nvSpPr>
              <p:spPr bwMode="auto">
                <a:xfrm>
                  <a:off x="4273" y="1559"/>
                  <a:ext cx="19" cy="19"/>
                </a:xfrm>
                <a:custGeom>
                  <a:avLst/>
                  <a:gdLst>
                    <a:gd name="T0" fmla="*/ 0 w 8"/>
                    <a:gd name="T1" fmla="*/ 8 h 8"/>
                    <a:gd name="T2" fmla="*/ 8 w 8"/>
                    <a:gd name="T3" fmla="*/ 8 h 8"/>
                    <a:gd name="T4" fmla="*/ 4 w 8"/>
                    <a:gd name="T5" fmla="*/ 2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6" y="3"/>
                        <a:pt x="4" y="2"/>
                      </a:cubicBezTo>
                      <a:cubicBezTo>
                        <a:pt x="3" y="1"/>
                        <a:pt x="2"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6" name="Freeform 956">
                  <a:extLst>
                    <a:ext uri="{FF2B5EF4-FFF2-40B4-BE49-F238E27FC236}">
                      <a16:creationId xmlns:a16="http://schemas.microsoft.com/office/drawing/2014/main" id="{0D850FD9-1F8A-48F9-8B41-616F83C64DAA}"/>
                    </a:ext>
                  </a:extLst>
                </p:cNvPr>
                <p:cNvSpPr>
                  <a:spLocks/>
                </p:cNvSpPr>
                <p:nvPr/>
              </p:nvSpPr>
              <p:spPr bwMode="auto">
                <a:xfrm>
                  <a:off x="4273" y="1466"/>
                  <a:ext cx="19" cy="38"/>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7" name="Freeform 957">
                  <a:extLst>
                    <a:ext uri="{FF2B5EF4-FFF2-40B4-BE49-F238E27FC236}">
                      <a16:creationId xmlns:a16="http://schemas.microsoft.com/office/drawing/2014/main" id="{CABBFBFC-F16A-467A-BD93-9EADBD152CA6}"/>
                    </a:ext>
                  </a:extLst>
                </p:cNvPr>
                <p:cNvSpPr>
                  <a:spLocks/>
                </p:cNvSpPr>
                <p:nvPr/>
              </p:nvSpPr>
              <p:spPr bwMode="auto">
                <a:xfrm>
                  <a:off x="4441" y="1391"/>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8" name="Freeform 958">
                  <a:extLst>
                    <a:ext uri="{FF2B5EF4-FFF2-40B4-BE49-F238E27FC236}">
                      <a16:creationId xmlns:a16="http://schemas.microsoft.com/office/drawing/2014/main" id="{FF35BB87-2B0F-4C49-B3BF-43373F7384CE}"/>
                    </a:ext>
                  </a:extLst>
                </p:cNvPr>
                <p:cNvSpPr>
                  <a:spLocks/>
                </p:cNvSpPr>
                <p:nvPr/>
              </p:nvSpPr>
              <p:spPr bwMode="auto">
                <a:xfrm>
                  <a:off x="4346" y="1391"/>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39" name="Freeform 959">
                  <a:extLst>
                    <a:ext uri="{FF2B5EF4-FFF2-40B4-BE49-F238E27FC236}">
                      <a16:creationId xmlns:a16="http://schemas.microsoft.com/office/drawing/2014/main" id="{B7A765EF-9E6B-4953-8AE1-B6CB495E60A7}"/>
                    </a:ext>
                  </a:extLst>
                </p:cNvPr>
                <p:cNvSpPr>
                  <a:spLocks/>
                </p:cNvSpPr>
                <p:nvPr/>
              </p:nvSpPr>
              <p:spPr bwMode="auto">
                <a:xfrm>
                  <a:off x="4273" y="1391"/>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0" name="Freeform 960">
                  <a:extLst>
                    <a:ext uri="{FF2B5EF4-FFF2-40B4-BE49-F238E27FC236}">
                      <a16:creationId xmlns:a16="http://schemas.microsoft.com/office/drawing/2014/main" id="{87942CF6-1E01-40F5-B21F-DD6CCB23E893}"/>
                    </a:ext>
                  </a:extLst>
                </p:cNvPr>
                <p:cNvSpPr>
                  <a:spLocks/>
                </p:cNvSpPr>
                <p:nvPr/>
              </p:nvSpPr>
              <p:spPr bwMode="auto">
                <a:xfrm>
                  <a:off x="4441" y="1746"/>
                  <a:ext cx="17"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4"/>
                      </a:cubicBezTo>
                      <a:cubicBezTo>
                        <a:pt x="0" y="5"/>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1" name="Freeform 961">
                  <a:extLst>
                    <a:ext uri="{FF2B5EF4-FFF2-40B4-BE49-F238E27FC236}">
                      <a16:creationId xmlns:a16="http://schemas.microsoft.com/office/drawing/2014/main" id="{D8F1AB6F-0152-4601-A45C-A30C89DE1D30}"/>
                    </a:ext>
                  </a:extLst>
                </p:cNvPr>
                <p:cNvSpPr>
                  <a:spLocks/>
                </p:cNvSpPr>
                <p:nvPr/>
              </p:nvSpPr>
              <p:spPr bwMode="auto">
                <a:xfrm>
                  <a:off x="4346"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2" y="4"/>
                      </a:cubicBezTo>
                      <a:cubicBezTo>
                        <a:pt x="1" y="5"/>
                        <a:pt x="0" y="6"/>
                        <a:pt x="0" y="8"/>
                      </a:cubicBezTo>
                      <a:cubicBezTo>
                        <a:pt x="16" y="8"/>
                        <a:pt x="16" y="8"/>
                        <a:pt x="16" y="8"/>
                      </a:cubicBezTo>
                      <a:cubicBezTo>
                        <a:pt x="16" y="6"/>
                        <a:pt x="15"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2" name="Freeform 962">
                  <a:extLst>
                    <a:ext uri="{FF2B5EF4-FFF2-40B4-BE49-F238E27FC236}">
                      <a16:creationId xmlns:a16="http://schemas.microsoft.com/office/drawing/2014/main" id="{A4BAF0A4-2CAF-49D1-ABEF-C9391BDC271E}"/>
                    </a:ext>
                  </a:extLst>
                </p:cNvPr>
                <p:cNvSpPr>
                  <a:spLocks/>
                </p:cNvSpPr>
                <p:nvPr/>
              </p:nvSpPr>
              <p:spPr bwMode="auto">
                <a:xfrm>
                  <a:off x="4441" y="1653"/>
                  <a:ext cx="17" cy="36"/>
                </a:xfrm>
                <a:custGeom>
                  <a:avLst/>
                  <a:gdLst>
                    <a:gd name="T0" fmla="*/ 7 w 7"/>
                    <a:gd name="T1" fmla="*/ 0 h 15"/>
                    <a:gd name="T2" fmla="*/ 0 w 7"/>
                    <a:gd name="T3" fmla="*/ 8 h 15"/>
                    <a:gd name="T4" fmla="*/ 7 w 7"/>
                    <a:gd name="T5" fmla="*/ 15 h 15"/>
                    <a:gd name="T6" fmla="*/ 7 w 7"/>
                    <a:gd name="T7" fmla="*/ 15 h 15"/>
                    <a:gd name="T8" fmla="*/ 7 w 7"/>
                    <a:gd name="T9" fmla="*/ 0 h 15"/>
                  </a:gdLst>
                  <a:ahLst/>
                  <a:cxnLst>
                    <a:cxn ang="0">
                      <a:pos x="T0" y="T1"/>
                    </a:cxn>
                    <a:cxn ang="0">
                      <a:pos x="T2" y="T3"/>
                    </a:cxn>
                    <a:cxn ang="0">
                      <a:pos x="T4" y="T5"/>
                    </a:cxn>
                    <a:cxn ang="0">
                      <a:pos x="T6" y="T7"/>
                    </a:cxn>
                    <a:cxn ang="0">
                      <a:pos x="T8" y="T9"/>
                    </a:cxn>
                  </a:cxnLst>
                  <a:rect l="0" t="0" r="r" b="b"/>
                  <a:pathLst>
                    <a:path w="7" h="15">
                      <a:moveTo>
                        <a:pt x="7" y="0"/>
                      </a:moveTo>
                      <a:cubicBezTo>
                        <a:pt x="3" y="0"/>
                        <a:pt x="0" y="3"/>
                        <a:pt x="0" y="8"/>
                      </a:cubicBezTo>
                      <a:cubicBezTo>
                        <a:pt x="0" y="12"/>
                        <a:pt x="3" y="15"/>
                        <a:pt x="7" y="15"/>
                      </a:cubicBezTo>
                      <a:cubicBezTo>
                        <a:pt x="7" y="15"/>
                        <a:pt x="7" y="15"/>
                        <a:pt x="7" y="15"/>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3" name="Oval 963">
                  <a:extLst>
                    <a:ext uri="{FF2B5EF4-FFF2-40B4-BE49-F238E27FC236}">
                      <a16:creationId xmlns:a16="http://schemas.microsoft.com/office/drawing/2014/main" id="{64E26564-632F-40BA-9155-132EBA0C3ED6}"/>
                    </a:ext>
                  </a:extLst>
                </p:cNvPr>
                <p:cNvSpPr>
                  <a:spLocks noChangeArrowheads="1"/>
                </p:cNvSpPr>
                <p:nvPr/>
              </p:nvSpPr>
              <p:spPr bwMode="auto">
                <a:xfrm>
                  <a:off x="4346"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4" name="Oval 964">
                  <a:extLst>
                    <a:ext uri="{FF2B5EF4-FFF2-40B4-BE49-F238E27FC236}">
                      <a16:creationId xmlns:a16="http://schemas.microsoft.com/office/drawing/2014/main" id="{D70A038B-47F7-4FE3-857C-CD49E4BD000F}"/>
                    </a:ext>
                  </a:extLst>
                </p:cNvPr>
                <p:cNvSpPr>
                  <a:spLocks noChangeArrowheads="1"/>
                </p:cNvSpPr>
                <p:nvPr/>
              </p:nvSpPr>
              <p:spPr bwMode="auto">
                <a:xfrm>
                  <a:off x="4299"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5" name="Oval 965">
                  <a:extLst>
                    <a:ext uri="{FF2B5EF4-FFF2-40B4-BE49-F238E27FC236}">
                      <a16:creationId xmlns:a16="http://schemas.microsoft.com/office/drawing/2014/main" id="{81F98BD0-AF71-493C-B793-EBAB92DFCEF5}"/>
                    </a:ext>
                  </a:extLst>
                </p:cNvPr>
                <p:cNvSpPr>
                  <a:spLocks noChangeArrowheads="1"/>
                </p:cNvSpPr>
                <p:nvPr/>
              </p:nvSpPr>
              <p:spPr bwMode="auto">
                <a:xfrm>
                  <a:off x="4394"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6" name="Oval 966">
                  <a:extLst>
                    <a:ext uri="{FF2B5EF4-FFF2-40B4-BE49-F238E27FC236}">
                      <a16:creationId xmlns:a16="http://schemas.microsoft.com/office/drawing/2014/main" id="{7C7A27F2-59A5-46C1-8EC6-4DDF4B17184A}"/>
                    </a:ext>
                  </a:extLst>
                </p:cNvPr>
                <p:cNvSpPr>
                  <a:spLocks noChangeArrowheads="1"/>
                </p:cNvSpPr>
                <p:nvPr/>
              </p:nvSpPr>
              <p:spPr bwMode="auto">
                <a:xfrm>
                  <a:off x="4299"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7" name="Oval 967">
                  <a:extLst>
                    <a:ext uri="{FF2B5EF4-FFF2-40B4-BE49-F238E27FC236}">
                      <a16:creationId xmlns:a16="http://schemas.microsoft.com/office/drawing/2014/main" id="{EDDA6F6D-2740-4DE1-A339-AB32AE649BE5}"/>
                    </a:ext>
                  </a:extLst>
                </p:cNvPr>
                <p:cNvSpPr>
                  <a:spLocks noChangeArrowheads="1"/>
                </p:cNvSpPr>
                <p:nvPr/>
              </p:nvSpPr>
              <p:spPr bwMode="auto">
                <a:xfrm>
                  <a:off x="4394"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8" name="Freeform 968">
                  <a:extLst>
                    <a:ext uri="{FF2B5EF4-FFF2-40B4-BE49-F238E27FC236}">
                      <a16:creationId xmlns:a16="http://schemas.microsoft.com/office/drawing/2014/main" id="{0BDF3B87-AA82-412D-A3BE-13A3C4CF7E94}"/>
                    </a:ext>
                  </a:extLst>
                </p:cNvPr>
                <p:cNvSpPr>
                  <a:spLocks/>
                </p:cNvSpPr>
                <p:nvPr/>
              </p:nvSpPr>
              <p:spPr bwMode="auto">
                <a:xfrm>
                  <a:off x="4273" y="1746"/>
                  <a:ext cx="19"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49" name="Freeform 969">
                  <a:extLst>
                    <a:ext uri="{FF2B5EF4-FFF2-40B4-BE49-F238E27FC236}">
                      <a16:creationId xmlns:a16="http://schemas.microsoft.com/office/drawing/2014/main" id="{701091C3-C038-43D3-8CBF-32B8B13E6BB1}"/>
                    </a:ext>
                  </a:extLst>
                </p:cNvPr>
                <p:cNvSpPr>
                  <a:spLocks/>
                </p:cNvSpPr>
                <p:nvPr/>
              </p:nvSpPr>
              <p:spPr bwMode="auto">
                <a:xfrm>
                  <a:off x="4273" y="1653"/>
                  <a:ext cx="19" cy="36"/>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0" name="Freeform 970">
                  <a:extLst>
                    <a:ext uri="{FF2B5EF4-FFF2-40B4-BE49-F238E27FC236}">
                      <a16:creationId xmlns:a16="http://schemas.microsoft.com/office/drawing/2014/main" id="{79CB360B-AF29-4C97-A5B3-2ED4C27C1E31}"/>
                    </a:ext>
                  </a:extLst>
                </p:cNvPr>
                <p:cNvSpPr>
                  <a:spLocks/>
                </p:cNvSpPr>
                <p:nvPr/>
              </p:nvSpPr>
              <p:spPr bwMode="auto">
                <a:xfrm>
                  <a:off x="4441" y="1578"/>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6"/>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1" name="Freeform 971">
                  <a:extLst>
                    <a:ext uri="{FF2B5EF4-FFF2-40B4-BE49-F238E27FC236}">
                      <a16:creationId xmlns:a16="http://schemas.microsoft.com/office/drawing/2014/main" id="{BBDEC9A9-CC05-4320-BAD8-BA94711FABB0}"/>
                    </a:ext>
                  </a:extLst>
                </p:cNvPr>
                <p:cNvSpPr>
                  <a:spLocks/>
                </p:cNvSpPr>
                <p:nvPr/>
              </p:nvSpPr>
              <p:spPr bwMode="auto">
                <a:xfrm>
                  <a:off x="4346" y="1578"/>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6"/>
                        <a:pt x="4" y="7"/>
                      </a:cubicBezTo>
                      <a:cubicBezTo>
                        <a:pt x="5" y="7"/>
                        <a:pt x="5" y="8"/>
                        <a:pt x="6" y="8"/>
                      </a:cubicBezTo>
                      <a:cubicBezTo>
                        <a:pt x="7" y="8"/>
                        <a:pt x="8" y="8"/>
                        <a:pt x="8" y="8"/>
                      </a:cubicBezTo>
                      <a:cubicBezTo>
                        <a:pt x="9" y="8"/>
                        <a:pt x="9" y="8"/>
                        <a:pt x="10" y="8"/>
                      </a:cubicBezTo>
                      <a:cubicBezTo>
                        <a:pt x="11" y="8"/>
                        <a:pt x="12" y="7"/>
                        <a:pt x="12" y="7"/>
                      </a:cubicBezTo>
                      <a:cubicBezTo>
                        <a:pt x="13" y="6"/>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2" name="Freeform 972">
                  <a:extLst>
                    <a:ext uri="{FF2B5EF4-FFF2-40B4-BE49-F238E27FC236}">
                      <a16:creationId xmlns:a16="http://schemas.microsoft.com/office/drawing/2014/main" id="{C734F587-C2AC-4421-899F-EDC38F0EB3E3}"/>
                    </a:ext>
                  </a:extLst>
                </p:cNvPr>
                <p:cNvSpPr>
                  <a:spLocks/>
                </p:cNvSpPr>
                <p:nvPr/>
              </p:nvSpPr>
              <p:spPr bwMode="auto">
                <a:xfrm>
                  <a:off x="4273" y="1578"/>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6"/>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3" name="Freeform 973">
                  <a:extLst>
                    <a:ext uri="{FF2B5EF4-FFF2-40B4-BE49-F238E27FC236}">
                      <a16:creationId xmlns:a16="http://schemas.microsoft.com/office/drawing/2014/main" id="{556D032B-D4DC-496C-AC07-4F573F2B69AE}"/>
                    </a:ext>
                  </a:extLst>
                </p:cNvPr>
                <p:cNvSpPr>
                  <a:spLocks/>
                </p:cNvSpPr>
                <p:nvPr/>
              </p:nvSpPr>
              <p:spPr bwMode="auto">
                <a:xfrm>
                  <a:off x="4441" y="1933"/>
                  <a:ext cx="17"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0"/>
                        <a:pt x="3" y="1"/>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4" name="Freeform 974">
                  <a:extLst>
                    <a:ext uri="{FF2B5EF4-FFF2-40B4-BE49-F238E27FC236}">
                      <a16:creationId xmlns:a16="http://schemas.microsoft.com/office/drawing/2014/main" id="{E6722960-423A-4ABB-85A3-168CDB49B179}"/>
                    </a:ext>
                  </a:extLst>
                </p:cNvPr>
                <p:cNvSpPr>
                  <a:spLocks/>
                </p:cNvSpPr>
                <p:nvPr/>
              </p:nvSpPr>
              <p:spPr bwMode="auto">
                <a:xfrm>
                  <a:off x="4346" y="1933"/>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4" y="1"/>
                      </a:cubicBezTo>
                      <a:cubicBezTo>
                        <a:pt x="2" y="3"/>
                        <a:pt x="0" y="5"/>
                        <a:pt x="0" y="8"/>
                      </a:cubicBezTo>
                      <a:cubicBezTo>
                        <a:pt x="16" y="8"/>
                        <a:pt x="16" y="8"/>
                        <a:pt x="16" y="8"/>
                      </a:cubicBezTo>
                      <a:cubicBezTo>
                        <a:pt x="16" y="5"/>
                        <a:pt x="15"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5" name="Freeform 975">
                  <a:extLst>
                    <a:ext uri="{FF2B5EF4-FFF2-40B4-BE49-F238E27FC236}">
                      <a16:creationId xmlns:a16="http://schemas.microsoft.com/office/drawing/2014/main" id="{953889D2-BE81-4FF0-9D8A-ED92A48D274B}"/>
                    </a:ext>
                  </a:extLst>
                </p:cNvPr>
                <p:cNvSpPr>
                  <a:spLocks/>
                </p:cNvSpPr>
                <p:nvPr/>
              </p:nvSpPr>
              <p:spPr bwMode="auto">
                <a:xfrm>
                  <a:off x="4441" y="1840"/>
                  <a:ext cx="17" cy="36"/>
                </a:xfrm>
                <a:custGeom>
                  <a:avLst/>
                  <a:gdLst>
                    <a:gd name="T0" fmla="*/ 0 w 7"/>
                    <a:gd name="T1" fmla="*/ 7 h 15"/>
                    <a:gd name="T2" fmla="*/ 7 w 7"/>
                    <a:gd name="T3" fmla="*/ 15 h 15"/>
                    <a:gd name="T4" fmla="*/ 7 w 7"/>
                    <a:gd name="T5" fmla="*/ 15 h 15"/>
                    <a:gd name="T6" fmla="*/ 7 w 7"/>
                    <a:gd name="T7" fmla="*/ 0 h 15"/>
                    <a:gd name="T8" fmla="*/ 7 w 7"/>
                    <a:gd name="T9" fmla="*/ 0 h 15"/>
                    <a:gd name="T10" fmla="*/ 0 w 7"/>
                    <a:gd name="T11" fmla="*/ 7 h 15"/>
                  </a:gdLst>
                  <a:ahLst/>
                  <a:cxnLst>
                    <a:cxn ang="0">
                      <a:pos x="T0" y="T1"/>
                    </a:cxn>
                    <a:cxn ang="0">
                      <a:pos x="T2" y="T3"/>
                    </a:cxn>
                    <a:cxn ang="0">
                      <a:pos x="T4" y="T5"/>
                    </a:cxn>
                    <a:cxn ang="0">
                      <a:pos x="T6" y="T7"/>
                    </a:cxn>
                    <a:cxn ang="0">
                      <a:pos x="T8" y="T9"/>
                    </a:cxn>
                    <a:cxn ang="0">
                      <a:pos x="T10" y="T11"/>
                    </a:cxn>
                  </a:cxnLst>
                  <a:rect l="0" t="0" r="r" b="b"/>
                  <a:pathLst>
                    <a:path w="7" h="15">
                      <a:moveTo>
                        <a:pt x="0" y="7"/>
                      </a:moveTo>
                      <a:cubicBezTo>
                        <a:pt x="0" y="12"/>
                        <a:pt x="3" y="15"/>
                        <a:pt x="7" y="15"/>
                      </a:cubicBezTo>
                      <a:cubicBezTo>
                        <a:pt x="7" y="15"/>
                        <a:pt x="7" y="15"/>
                        <a:pt x="7" y="15"/>
                      </a:cubicBezTo>
                      <a:cubicBezTo>
                        <a:pt x="7" y="0"/>
                        <a:pt x="7" y="0"/>
                        <a:pt x="7" y="0"/>
                      </a:cubicBezTo>
                      <a:cubicBezTo>
                        <a:pt x="7" y="0"/>
                        <a:pt x="7" y="0"/>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6" name="Oval 976">
                  <a:extLst>
                    <a:ext uri="{FF2B5EF4-FFF2-40B4-BE49-F238E27FC236}">
                      <a16:creationId xmlns:a16="http://schemas.microsoft.com/office/drawing/2014/main" id="{CD1B3C13-45D3-46F5-9B22-A2A24051840D}"/>
                    </a:ext>
                  </a:extLst>
                </p:cNvPr>
                <p:cNvSpPr>
                  <a:spLocks noChangeArrowheads="1"/>
                </p:cNvSpPr>
                <p:nvPr/>
              </p:nvSpPr>
              <p:spPr bwMode="auto">
                <a:xfrm>
                  <a:off x="4346"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7" name="Oval 977">
                  <a:extLst>
                    <a:ext uri="{FF2B5EF4-FFF2-40B4-BE49-F238E27FC236}">
                      <a16:creationId xmlns:a16="http://schemas.microsoft.com/office/drawing/2014/main" id="{FB41F090-AD53-426E-A0E6-078D1A70ECAC}"/>
                    </a:ext>
                  </a:extLst>
                </p:cNvPr>
                <p:cNvSpPr>
                  <a:spLocks noChangeArrowheads="1"/>
                </p:cNvSpPr>
                <p:nvPr/>
              </p:nvSpPr>
              <p:spPr bwMode="auto">
                <a:xfrm>
                  <a:off x="4299"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8" name="Oval 978">
                  <a:extLst>
                    <a:ext uri="{FF2B5EF4-FFF2-40B4-BE49-F238E27FC236}">
                      <a16:creationId xmlns:a16="http://schemas.microsoft.com/office/drawing/2014/main" id="{BBFDE6A6-74B5-40B9-BF7D-DACF1BF94029}"/>
                    </a:ext>
                  </a:extLst>
                </p:cNvPr>
                <p:cNvSpPr>
                  <a:spLocks noChangeArrowheads="1"/>
                </p:cNvSpPr>
                <p:nvPr/>
              </p:nvSpPr>
              <p:spPr bwMode="auto">
                <a:xfrm>
                  <a:off x="4394"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59" name="Oval 979">
                  <a:extLst>
                    <a:ext uri="{FF2B5EF4-FFF2-40B4-BE49-F238E27FC236}">
                      <a16:creationId xmlns:a16="http://schemas.microsoft.com/office/drawing/2014/main" id="{DDDDA446-758B-4E41-9889-0FE824A07915}"/>
                    </a:ext>
                  </a:extLst>
                </p:cNvPr>
                <p:cNvSpPr>
                  <a:spLocks noChangeArrowheads="1"/>
                </p:cNvSpPr>
                <p:nvPr/>
              </p:nvSpPr>
              <p:spPr bwMode="auto">
                <a:xfrm>
                  <a:off x="4299"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0" name="Oval 980">
                  <a:extLst>
                    <a:ext uri="{FF2B5EF4-FFF2-40B4-BE49-F238E27FC236}">
                      <a16:creationId xmlns:a16="http://schemas.microsoft.com/office/drawing/2014/main" id="{64FD673D-655B-45D6-833F-3612169E83E9}"/>
                    </a:ext>
                  </a:extLst>
                </p:cNvPr>
                <p:cNvSpPr>
                  <a:spLocks noChangeArrowheads="1"/>
                </p:cNvSpPr>
                <p:nvPr/>
              </p:nvSpPr>
              <p:spPr bwMode="auto">
                <a:xfrm>
                  <a:off x="4394"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1" name="Freeform 981">
                  <a:extLst>
                    <a:ext uri="{FF2B5EF4-FFF2-40B4-BE49-F238E27FC236}">
                      <a16:creationId xmlns:a16="http://schemas.microsoft.com/office/drawing/2014/main" id="{C6D68B5C-9FC8-41F6-BF06-3D218FF145C1}"/>
                    </a:ext>
                  </a:extLst>
                </p:cNvPr>
                <p:cNvSpPr>
                  <a:spLocks/>
                </p:cNvSpPr>
                <p:nvPr/>
              </p:nvSpPr>
              <p:spPr bwMode="auto">
                <a:xfrm>
                  <a:off x="4273" y="1933"/>
                  <a:ext cx="19"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4"/>
                        <a:pt x="3" y="6"/>
                        <a:pt x="5" y="8"/>
                      </a:cubicBezTo>
                      <a:cubicBezTo>
                        <a:pt x="8" y="8"/>
                        <a:pt x="8" y="8"/>
                        <a:pt x="8" y="8"/>
                      </a:cubicBezTo>
                      <a:cubicBezTo>
                        <a:pt x="8" y="5"/>
                        <a:pt x="6" y="3"/>
                        <a:pt x="4"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2" name="Freeform 982">
                  <a:extLst>
                    <a:ext uri="{FF2B5EF4-FFF2-40B4-BE49-F238E27FC236}">
                      <a16:creationId xmlns:a16="http://schemas.microsoft.com/office/drawing/2014/main" id="{88ADC95D-61B2-4CCB-AA2E-EA379D3CA3DB}"/>
                    </a:ext>
                  </a:extLst>
                </p:cNvPr>
                <p:cNvSpPr>
                  <a:spLocks/>
                </p:cNvSpPr>
                <p:nvPr/>
              </p:nvSpPr>
              <p:spPr bwMode="auto">
                <a:xfrm>
                  <a:off x="4273" y="1840"/>
                  <a:ext cx="19" cy="36"/>
                </a:xfrm>
                <a:custGeom>
                  <a:avLst/>
                  <a:gdLst>
                    <a:gd name="T0" fmla="*/ 8 w 8"/>
                    <a:gd name="T1" fmla="*/ 7 h 15"/>
                    <a:gd name="T2" fmla="*/ 1 w 8"/>
                    <a:gd name="T3" fmla="*/ 0 h 15"/>
                    <a:gd name="T4" fmla="*/ 0 w 8"/>
                    <a:gd name="T5" fmla="*/ 0 h 15"/>
                    <a:gd name="T6" fmla="*/ 0 w 8"/>
                    <a:gd name="T7" fmla="*/ 15 h 15"/>
                    <a:gd name="T8" fmla="*/ 1 w 8"/>
                    <a:gd name="T9" fmla="*/ 15 h 15"/>
                    <a:gd name="T10" fmla="*/ 8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8" y="7"/>
                      </a:moveTo>
                      <a:cubicBezTo>
                        <a:pt x="8" y="4"/>
                        <a:pt x="5" y="0"/>
                        <a:pt x="1" y="0"/>
                      </a:cubicBezTo>
                      <a:cubicBezTo>
                        <a:pt x="1" y="0"/>
                        <a:pt x="0" y="0"/>
                        <a:pt x="0" y="0"/>
                      </a:cubicBezTo>
                      <a:cubicBezTo>
                        <a:pt x="0" y="15"/>
                        <a:pt x="0" y="15"/>
                        <a:pt x="0" y="15"/>
                      </a:cubicBezTo>
                      <a:cubicBezTo>
                        <a:pt x="0" y="15"/>
                        <a:pt x="1" y="15"/>
                        <a:pt x="1" y="15"/>
                      </a:cubicBezTo>
                      <a:cubicBezTo>
                        <a:pt x="5" y="14"/>
                        <a:pt x="8" y="11"/>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3" name="Freeform 983">
                  <a:extLst>
                    <a:ext uri="{FF2B5EF4-FFF2-40B4-BE49-F238E27FC236}">
                      <a16:creationId xmlns:a16="http://schemas.microsoft.com/office/drawing/2014/main" id="{55B1195D-C41D-470A-87D0-F8EBB88732B9}"/>
                    </a:ext>
                  </a:extLst>
                </p:cNvPr>
                <p:cNvSpPr>
                  <a:spLocks/>
                </p:cNvSpPr>
                <p:nvPr/>
              </p:nvSpPr>
              <p:spPr bwMode="auto">
                <a:xfrm>
                  <a:off x="4441" y="1765"/>
                  <a:ext cx="17"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1" y="5"/>
                        <a:pt x="4" y="8"/>
                        <a:pt x="7"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4" name="Freeform 984">
                  <a:extLst>
                    <a:ext uri="{FF2B5EF4-FFF2-40B4-BE49-F238E27FC236}">
                      <a16:creationId xmlns:a16="http://schemas.microsoft.com/office/drawing/2014/main" id="{D3D80EEF-5255-4FD6-BDE2-53180D03661D}"/>
                    </a:ext>
                  </a:extLst>
                </p:cNvPr>
                <p:cNvSpPr>
                  <a:spLocks/>
                </p:cNvSpPr>
                <p:nvPr/>
              </p:nvSpPr>
              <p:spPr bwMode="auto">
                <a:xfrm>
                  <a:off x="4346"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5" name="Freeform 985">
                  <a:extLst>
                    <a:ext uri="{FF2B5EF4-FFF2-40B4-BE49-F238E27FC236}">
                      <a16:creationId xmlns:a16="http://schemas.microsoft.com/office/drawing/2014/main" id="{A753D255-3DB3-4B19-A3F0-9110B22E9CA0}"/>
                    </a:ext>
                  </a:extLst>
                </p:cNvPr>
                <p:cNvSpPr>
                  <a:spLocks/>
                </p:cNvSpPr>
                <p:nvPr/>
              </p:nvSpPr>
              <p:spPr bwMode="auto">
                <a:xfrm>
                  <a:off x="4273" y="1765"/>
                  <a:ext cx="19"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6" name="Freeform 986">
                  <a:extLst>
                    <a:ext uri="{FF2B5EF4-FFF2-40B4-BE49-F238E27FC236}">
                      <a16:creationId xmlns:a16="http://schemas.microsoft.com/office/drawing/2014/main" id="{4AD7C2E5-C8C8-4AB6-908D-BE09688DB0DA}"/>
                    </a:ext>
                  </a:extLst>
                </p:cNvPr>
                <p:cNvSpPr>
                  <a:spLocks/>
                </p:cNvSpPr>
                <p:nvPr/>
              </p:nvSpPr>
              <p:spPr bwMode="auto">
                <a:xfrm>
                  <a:off x="4441" y="2025"/>
                  <a:ext cx="17"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7" name="Freeform 987">
                  <a:extLst>
                    <a:ext uri="{FF2B5EF4-FFF2-40B4-BE49-F238E27FC236}">
                      <a16:creationId xmlns:a16="http://schemas.microsoft.com/office/drawing/2014/main" id="{CD3FA196-335F-4D51-8D2F-EEEFDF15F19F}"/>
                    </a:ext>
                  </a:extLst>
                </p:cNvPr>
                <p:cNvSpPr>
                  <a:spLocks/>
                </p:cNvSpPr>
                <p:nvPr/>
              </p:nvSpPr>
              <p:spPr bwMode="auto">
                <a:xfrm>
                  <a:off x="4320" y="1980"/>
                  <a:ext cx="17"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1"/>
                        <a:pt x="4" y="3"/>
                        <a:pt x="7" y="5"/>
                      </a:cubicBezTo>
                      <a:cubicBezTo>
                        <a:pt x="6" y="2"/>
                        <a:pt x="3"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8" name="Oval 988">
                  <a:extLst>
                    <a:ext uri="{FF2B5EF4-FFF2-40B4-BE49-F238E27FC236}">
                      <a16:creationId xmlns:a16="http://schemas.microsoft.com/office/drawing/2014/main" id="{B30C8AFB-6C0C-42F4-9FB4-F5C08486841C}"/>
                    </a:ext>
                  </a:extLst>
                </p:cNvPr>
                <p:cNvSpPr>
                  <a:spLocks noChangeArrowheads="1"/>
                </p:cNvSpPr>
                <p:nvPr/>
              </p:nvSpPr>
              <p:spPr bwMode="auto">
                <a:xfrm>
                  <a:off x="4394"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69" name="Freeform 989">
                  <a:extLst>
                    <a:ext uri="{FF2B5EF4-FFF2-40B4-BE49-F238E27FC236}">
                      <a16:creationId xmlns:a16="http://schemas.microsoft.com/office/drawing/2014/main" id="{6AB95B7A-DF04-4984-83B5-802D54FDE2F5}"/>
                    </a:ext>
                  </a:extLst>
                </p:cNvPr>
                <p:cNvSpPr>
                  <a:spLocks/>
                </p:cNvSpPr>
                <p:nvPr/>
              </p:nvSpPr>
              <p:spPr bwMode="auto">
                <a:xfrm>
                  <a:off x="4441" y="1952"/>
                  <a:ext cx="17" cy="19"/>
                </a:xfrm>
                <a:custGeom>
                  <a:avLst/>
                  <a:gdLst>
                    <a:gd name="T0" fmla="*/ 0 w 7"/>
                    <a:gd name="T1" fmla="*/ 0 h 8"/>
                    <a:gd name="T2" fmla="*/ 0 w 7"/>
                    <a:gd name="T3" fmla="*/ 1 h 8"/>
                    <a:gd name="T4" fmla="*/ 2 w 7"/>
                    <a:gd name="T5" fmla="*/ 5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1"/>
                      </a:cubicBezTo>
                      <a:cubicBezTo>
                        <a:pt x="0" y="3"/>
                        <a:pt x="1" y="4"/>
                        <a:pt x="2" y="5"/>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0" name="Freeform 990">
                  <a:extLst>
                    <a:ext uri="{FF2B5EF4-FFF2-40B4-BE49-F238E27FC236}">
                      <a16:creationId xmlns:a16="http://schemas.microsoft.com/office/drawing/2014/main" id="{EC30DE50-FDB1-47F4-810E-55A012A05375}"/>
                    </a:ext>
                  </a:extLst>
                </p:cNvPr>
                <p:cNvSpPr>
                  <a:spLocks/>
                </p:cNvSpPr>
                <p:nvPr/>
              </p:nvSpPr>
              <p:spPr bwMode="auto">
                <a:xfrm>
                  <a:off x="4346" y="1952"/>
                  <a:ext cx="38" cy="19"/>
                </a:xfrm>
                <a:custGeom>
                  <a:avLst/>
                  <a:gdLst>
                    <a:gd name="T0" fmla="*/ 0 w 16"/>
                    <a:gd name="T1" fmla="*/ 1 h 8"/>
                    <a:gd name="T2" fmla="*/ 3 w 16"/>
                    <a:gd name="T3" fmla="*/ 5 h 8"/>
                    <a:gd name="T4" fmla="*/ 4 w 16"/>
                    <a:gd name="T5" fmla="*/ 6 h 8"/>
                    <a:gd name="T6" fmla="*/ 6 w 16"/>
                    <a:gd name="T7" fmla="*/ 8 h 8"/>
                    <a:gd name="T8" fmla="*/ 8 w 16"/>
                    <a:gd name="T9" fmla="*/ 8 h 8"/>
                    <a:gd name="T10" fmla="*/ 10 w 16"/>
                    <a:gd name="T11" fmla="*/ 8 h 8"/>
                    <a:gd name="T12" fmla="*/ 12 w 16"/>
                    <a:gd name="T13" fmla="*/ 6 h 8"/>
                    <a:gd name="T14" fmla="*/ 14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1" y="3"/>
                        <a:pt x="1" y="4"/>
                        <a:pt x="3" y="5"/>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1" name="Freeform 991">
                  <a:extLst>
                    <a:ext uri="{FF2B5EF4-FFF2-40B4-BE49-F238E27FC236}">
                      <a16:creationId xmlns:a16="http://schemas.microsoft.com/office/drawing/2014/main" id="{D4D780F6-B3FC-459B-8E7F-E38C79678336}"/>
                    </a:ext>
                  </a:extLst>
                </p:cNvPr>
                <p:cNvSpPr>
                  <a:spLocks/>
                </p:cNvSpPr>
                <p:nvPr/>
              </p:nvSpPr>
              <p:spPr bwMode="auto">
                <a:xfrm>
                  <a:off x="4285" y="1952"/>
                  <a:ext cx="7" cy="4"/>
                </a:xfrm>
                <a:custGeom>
                  <a:avLst/>
                  <a:gdLst>
                    <a:gd name="T0" fmla="*/ 3 w 3"/>
                    <a:gd name="T1" fmla="*/ 0 h 2"/>
                    <a:gd name="T2" fmla="*/ 0 w 3"/>
                    <a:gd name="T3" fmla="*/ 0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0"/>
                        <a:pt x="2" y="1"/>
                        <a:pt x="2" y="2"/>
                      </a:cubicBezTo>
                      <a:cubicBezTo>
                        <a:pt x="2" y="2"/>
                        <a:pt x="2" y="1"/>
                        <a:pt x="2" y="1"/>
                      </a:cubicBezTo>
                      <a:cubicBezTo>
                        <a:pt x="2" y="1"/>
                        <a:pt x="3" y="0"/>
                        <a:pt x="3"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2" name="Freeform 992">
                  <a:extLst>
                    <a:ext uri="{FF2B5EF4-FFF2-40B4-BE49-F238E27FC236}">
                      <a16:creationId xmlns:a16="http://schemas.microsoft.com/office/drawing/2014/main" id="{25187AEF-B474-4287-B2C0-A076D0D373E9}"/>
                    </a:ext>
                  </a:extLst>
                </p:cNvPr>
                <p:cNvSpPr>
                  <a:spLocks/>
                </p:cNvSpPr>
                <p:nvPr/>
              </p:nvSpPr>
              <p:spPr bwMode="auto">
                <a:xfrm>
                  <a:off x="4254" y="1187"/>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3" name="Freeform 993">
                  <a:extLst>
                    <a:ext uri="{FF2B5EF4-FFF2-40B4-BE49-F238E27FC236}">
                      <a16:creationId xmlns:a16="http://schemas.microsoft.com/office/drawing/2014/main" id="{8E9D24BF-2D8A-42B7-8488-E3FEB6ADE998}"/>
                    </a:ext>
                  </a:extLst>
                </p:cNvPr>
                <p:cNvSpPr>
                  <a:spLocks/>
                </p:cNvSpPr>
                <p:nvPr/>
              </p:nvSpPr>
              <p:spPr bwMode="auto">
                <a:xfrm>
                  <a:off x="4254" y="1372"/>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4" name="Freeform 994">
                  <a:extLst>
                    <a:ext uri="{FF2B5EF4-FFF2-40B4-BE49-F238E27FC236}">
                      <a16:creationId xmlns:a16="http://schemas.microsoft.com/office/drawing/2014/main" id="{86C4DBA1-3C3D-4380-9E26-37CA9419ABD3}"/>
                    </a:ext>
                  </a:extLst>
                </p:cNvPr>
                <p:cNvSpPr>
                  <a:spLocks/>
                </p:cNvSpPr>
                <p:nvPr/>
              </p:nvSpPr>
              <p:spPr bwMode="auto">
                <a:xfrm>
                  <a:off x="4159" y="1372"/>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5" name="Freeform 995">
                  <a:extLst>
                    <a:ext uri="{FF2B5EF4-FFF2-40B4-BE49-F238E27FC236}">
                      <a16:creationId xmlns:a16="http://schemas.microsoft.com/office/drawing/2014/main" id="{FFA9184D-47D7-4ED3-84E9-BACCA301C416}"/>
                    </a:ext>
                  </a:extLst>
                </p:cNvPr>
                <p:cNvSpPr>
                  <a:spLocks/>
                </p:cNvSpPr>
                <p:nvPr/>
              </p:nvSpPr>
              <p:spPr bwMode="auto">
                <a:xfrm>
                  <a:off x="4254"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6" name="Freeform 996">
                  <a:extLst>
                    <a:ext uri="{FF2B5EF4-FFF2-40B4-BE49-F238E27FC236}">
                      <a16:creationId xmlns:a16="http://schemas.microsoft.com/office/drawing/2014/main" id="{0290BB29-9462-4419-BD64-00C079728233}"/>
                    </a:ext>
                  </a:extLst>
                </p:cNvPr>
                <p:cNvSpPr>
                  <a:spLocks/>
                </p:cNvSpPr>
                <p:nvPr/>
              </p:nvSpPr>
              <p:spPr bwMode="auto">
                <a:xfrm>
                  <a:off x="4159" y="1279"/>
                  <a:ext cx="38" cy="38"/>
                </a:xfrm>
                <a:custGeom>
                  <a:avLst/>
                  <a:gdLst>
                    <a:gd name="T0" fmla="*/ 8 w 16"/>
                    <a:gd name="T1" fmla="*/ 16 h 16"/>
                    <a:gd name="T2" fmla="*/ 16 w 16"/>
                    <a:gd name="T3" fmla="*/ 8 h 16"/>
                    <a:gd name="T4" fmla="*/ 8 w 16"/>
                    <a:gd name="T5" fmla="*/ 0 h 16"/>
                    <a:gd name="T6" fmla="*/ 3 w 16"/>
                    <a:gd name="T7" fmla="*/ 2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2"/>
                      </a:cubicBezTo>
                      <a:cubicBezTo>
                        <a:pt x="2" y="4"/>
                        <a:pt x="1" y="5"/>
                        <a:pt x="1" y="7"/>
                      </a:cubicBezTo>
                      <a:cubicBezTo>
                        <a:pt x="0" y="7"/>
                        <a:pt x="0" y="7"/>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7" name="Freeform 997">
                  <a:extLst>
                    <a:ext uri="{FF2B5EF4-FFF2-40B4-BE49-F238E27FC236}">
                      <a16:creationId xmlns:a16="http://schemas.microsoft.com/office/drawing/2014/main" id="{543CB745-19D0-4A75-8148-4DFD8850A28A}"/>
                    </a:ext>
                  </a:extLst>
                </p:cNvPr>
                <p:cNvSpPr>
                  <a:spLocks/>
                </p:cNvSpPr>
                <p:nvPr/>
              </p:nvSpPr>
              <p:spPr bwMode="auto">
                <a:xfrm>
                  <a:off x="4131" y="1332"/>
                  <a:ext cx="19" cy="33"/>
                </a:xfrm>
                <a:custGeom>
                  <a:avLst/>
                  <a:gdLst>
                    <a:gd name="T0" fmla="*/ 8 w 8"/>
                    <a:gd name="T1" fmla="*/ 6 h 14"/>
                    <a:gd name="T2" fmla="*/ 5 w 8"/>
                    <a:gd name="T3" fmla="*/ 0 h 14"/>
                    <a:gd name="T4" fmla="*/ 0 w 8"/>
                    <a:gd name="T5" fmla="*/ 13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3"/>
                      </a:cubicBezTo>
                      <a:cubicBezTo>
                        <a:pt x="0" y="13"/>
                        <a:pt x="0" y="14"/>
                        <a:pt x="1" y="14"/>
                      </a:cubicBezTo>
                      <a:cubicBezTo>
                        <a:pt x="5" y="14"/>
                        <a:pt x="8" y="10"/>
                        <a:pt x="8"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8" name="Oval 998">
                  <a:extLst>
                    <a:ext uri="{FF2B5EF4-FFF2-40B4-BE49-F238E27FC236}">
                      <a16:creationId xmlns:a16="http://schemas.microsoft.com/office/drawing/2014/main" id="{51DF46F9-3585-43CD-A50C-F47DDA466160}"/>
                    </a:ext>
                  </a:extLst>
                </p:cNvPr>
                <p:cNvSpPr>
                  <a:spLocks noChangeArrowheads="1"/>
                </p:cNvSpPr>
                <p:nvPr/>
              </p:nvSpPr>
              <p:spPr bwMode="auto">
                <a:xfrm>
                  <a:off x="4207"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79" name="Oval 999">
                  <a:extLst>
                    <a:ext uri="{FF2B5EF4-FFF2-40B4-BE49-F238E27FC236}">
                      <a16:creationId xmlns:a16="http://schemas.microsoft.com/office/drawing/2014/main" id="{77126F8C-CD2F-4EAB-913B-3409796ECFAD}"/>
                    </a:ext>
                  </a:extLst>
                </p:cNvPr>
                <p:cNvSpPr>
                  <a:spLocks noChangeArrowheads="1"/>
                </p:cNvSpPr>
                <p:nvPr/>
              </p:nvSpPr>
              <p:spPr bwMode="auto">
                <a:xfrm>
                  <a:off x="4207"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0" name="Freeform 1000">
                  <a:extLst>
                    <a:ext uri="{FF2B5EF4-FFF2-40B4-BE49-F238E27FC236}">
                      <a16:creationId xmlns:a16="http://schemas.microsoft.com/office/drawing/2014/main" id="{B0D2A90B-01C1-4C90-A7BA-F61C95866A99}"/>
                    </a:ext>
                  </a:extLst>
                </p:cNvPr>
                <p:cNvSpPr>
                  <a:spLocks/>
                </p:cNvSpPr>
                <p:nvPr/>
              </p:nvSpPr>
              <p:spPr bwMode="auto">
                <a:xfrm>
                  <a:off x="4254" y="1206"/>
                  <a:ext cx="19" cy="17"/>
                </a:xfrm>
                <a:custGeom>
                  <a:avLst/>
                  <a:gdLst>
                    <a:gd name="T0" fmla="*/ 8 w 8"/>
                    <a:gd name="T1" fmla="*/ 0 h 7"/>
                    <a:gd name="T2" fmla="*/ 0 w 8"/>
                    <a:gd name="T3" fmla="*/ 0 h 7"/>
                    <a:gd name="T4" fmla="*/ 0 w 8"/>
                    <a:gd name="T5" fmla="*/ 1 h 7"/>
                    <a:gd name="T6" fmla="*/ 8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0" y="0"/>
                        <a:pt x="0" y="0"/>
                        <a:pt x="0" y="0"/>
                      </a:cubicBezTo>
                      <a:cubicBezTo>
                        <a:pt x="0" y="0"/>
                        <a:pt x="0" y="1"/>
                        <a:pt x="0" y="1"/>
                      </a:cubicBezTo>
                      <a:cubicBezTo>
                        <a:pt x="1" y="5"/>
                        <a:pt x="4" y="7"/>
                        <a:pt x="8" y="7"/>
                      </a:cubicBezTo>
                      <a:cubicBezTo>
                        <a:pt x="8" y="7"/>
                        <a:pt x="8" y="7"/>
                        <a:pt x="8" y="7"/>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1" name="Freeform 1001">
                  <a:extLst>
                    <a:ext uri="{FF2B5EF4-FFF2-40B4-BE49-F238E27FC236}">
                      <a16:creationId xmlns:a16="http://schemas.microsoft.com/office/drawing/2014/main" id="{B1A3A4BF-93D3-4019-9D98-A2D339461659}"/>
                    </a:ext>
                  </a:extLst>
                </p:cNvPr>
                <p:cNvSpPr>
                  <a:spLocks/>
                </p:cNvSpPr>
                <p:nvPr/>
              </p:nvSpPr>
              <p:spPr bwMode="auto">
                <a:xfrm>
                  <a:off x="4254" y="1559"/>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2" name="Freeform 1002">
                  <a:extLst>
                    <a:ext uri="{FF2B5EF4-FFF2-40B4-BE49-F238E27FC236}">
                      <a16:creationId xmlns:a16="http://schemas.microsoft.com/office/drawing/2014/main" id="{7AB3B770-EE06-44A3-A9BA-7DE372FDE978}"/>
                    </a:ext>
                  </a:extLst>
                </p:cNvPr>
                <p:cNvSpPr>
                  <a:spLocks/>
                </p:cNvSpPr>
                <p:nvPr/>
              </p:nvSpPr>
              <p:spPr bwMode="auto">
                <a:xfrm>
                  <a:off x="4159" y="1559"/>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3" name="Freeform 1003">
                  <a:extLst>
                    <a:ext uri="{FF2B5EF4-FFF2-40B4-BE49-F238E27FC236}">
                      <a16:creationId xmlns:a16="http://schemas.microsoft.com/office/drawing/2014/main" id="{614BBB70-168A-4797-A9C5-0F4C969EE0FF}"/>
                    </a:ext>
                  </a:extLst>
                </p:cNvPr>
                <p:cNvSpPr>
                  <a:spLocks/>
                </p:cNvSpPr>
                <p:nvPr/>
              </p:nvSpPr>
              <p:spPr bwMode="auto">
                <a:xfrm>
                  <a:off x="4254"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4" name="Oval 1004">
                  <a:extLst>
                    <a:ext uri="{FF2B5EF4-FFF2-40B4-BE49-F238E27FC236}">
                      <a16:creationId xmlns:a16="http://schemas.microsoft.com/office/drawing/2014/main" id="{CFA84404-65C4-472B-A5C0-29AF68272F7B}"/>
                    </a:ext>
                  </a:extLst>
                </p:cNvPr>
                <p:cNvSpPr>
                  <a:spLocks noChangeArrowheads="1"/>
                </p:cNvSpPr>
                <p:nvPr/>
              </p:nvSpPr>
              <p:spPr bwMode="auto">
                <a:xfrm>
                  <a:off x="4159"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5" name="Oval 1005">
                  <a:extLst>
                    <a:ext uri="{FF2B5EF4-FFF2-40B4-BE49-F238E27FC236}">
                      <a16:creationId xmlns:a16="http://schemas.microsoft.com/office/drawing/2014/main" id="{717AF571-21DC-40D6-B84C-3A69AFBED2E9}"/>
                    </a:ext>
                  </a:extLst>
                </p:cNvPr>
                <p:cNvSpPr>
                  <a:spLocks noChangeArrowheads="1"/>
                </p:cNvSpPr>
                <p:nvPr/>
              </p:nvSpPr>
              <p:spPr bwMode="auto">
                <a:xfrm>
                  <a:off x="4114" y="1514"/>
                  <a:ext cx="36"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6" name="Oval 1006">
                  <a:extLst>
                    <a:ext uri="{FF2B5EF4-FFF2-40B4-BE49-F238E27FC236}">
                      <a16:creationId xmlns:a16="http://schemas.microsoft.com/office/drawing/2014/main" id="{8EFEB513-FD34-4974-B9A5-998FBA8CCF4F}"/>
                    </a:ext>
                  </a:extLst>
                </p:cNvPr>
                <p:cNvSpPr>
                  <a:spLocks noChangeArrowheads="1"/>
                </p:cNvSpPr>
                <p:nvPr/>
              </p:nvSpPr>
              <p:spPr bwMode="auto">
                <a:xfrm>
                  <a:off x="4207"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7" name="Oval 1007">
                  <a:extLst>
                    <a:ext uri="{FF2B5EF4-FFF2-40B4-BE49-F238E27FC236}">
                      <a16:creationId xmlns:a16="http://schemas.microsoft.com/office/drawing/2014/main" id="{A8A6BA5A-2490-4E3E-9AE9-ED1297787E19}"/>
                    </a:ext>
                  </a:extLst>
                </p:cNvPr>
                <p:cNvSpPr>
                  <a:spLocks noChangeArrowheads="1"/>
                </p:cNvSpPr>
                <p:nvPr/>
              </p:nvSpPr>
              <p:spPr bwMode="auto">
                <a:xfrm>
                  <a:off x="4114" y="1419"/>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388" name="Oval 1008">
                  <a:extLst>
                    <a:ext uri="{FF2B5EF4-FFF2-40B4-BE49-F238E27FC236}">
                      <a16:creationId xmlns:a16="http://schemas.microsoft.com/office/drawing/2014/main" id="{27B5F867-E88F-41D8-A627-FEE099EFAC2E}"/>
                    </a:ext>
                  </a:extLst>
                </p:cNvPr>
                <p:cNvSpPr>
                  <a:spLocks noChangeArrowheads="1"/>
                </p:cNvSpPr>
                <p:nvPr/>
              </p:nvSpPr>
              <p:spPr bwMode="auto">
                <a:xfrm>
                  <a:off x="4207"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sp>
            <p:nvSpPr>
              <p:cNvPr id="167" name="Freeform 1010">
                <a:extLst>
                  <a:ext uri="{FF2B5EF4-FFF2-40B4-BE49-F238E27FC236}">
                    <a16:creationId xmlns:a16="http://schemas.microsoft.com/office/drawing/2014/main" id="{A947E80D-7704-4FAF-8D3A-C58972F07166}"/>
                  </a:ext>
                </a:extLst>
              </p:cNvPr>
              <p:cNvSpPr>
                <a:spLocks/>
              </p:cNvSpPr>
              <p:nvPr/>
            </p:nvSpPr>
            <p:spPr bwMode="auto">
              <a:xfrm rot="16200000">
                <a:off x="4731491" y="2957699"/>
                <a:ext cx="4641" cy="23206"/>
              </a:xfrm>
              <a:custGeom>
                <a:avLst/>
                <a:gdLst>
                  <a:gd name="T0" fmla="*/ 0 w 1"/>
                  <a:gd name="T1" fmla="*/ 0 h 4"/>
                  <a:gd name="T2" fmla="*/ 0 w 1"/>
                  <a:gd name="T3" fmla="*/ 4 h 4"/>
                  <a:gd name="T4" fmla="*/ 1 w 1"/>
                  <a:gd name="T5" fmla="*/ 4 h 4"/>
                  <a:gd name="T6" fmla="*/ 0 w 1"/>
                  <a:gd name="T7" fmla="*/ 0 h 4"/>
                </a:gdLst>
                <a:ahLst/>
                <a:cxnLst>
                  <a:cxn ang="0">
                    <a:pos x="T0" y="T1"/>
                  </a:cxn>
                  <a:cxn ang="0">
                    <a:pos x="T2" y="T3"/>
                  </a:cxn>
                  <a:cxn ang="0">
                    <a:pos x="T4" y="T5"/>
                  </a:cxn>
                  <a:cxn ang="0">
                    <a:pos x="T6" y="T7"/>
                  </a:cxn>
                </a:cxnLst>
                <a:rect l="0" t="0" r="r" b="b"/>
                <a:pathLst>
                  <a:path w="1" h="4">
                    <a:moveTo>
                      <a:pt x="0" y="0"/>
                    </a:moveTo>
                    <a:cubicBezTo>
                      <a:pt x="0" y="2"/>
                      <a:pt x="0" y="3"/>
                      <a:pt x="0" y="4"/>
                    </a:cubicBezTo>
                    <a:cubicBezTo>
                      <a:pt x="1" y="4"/>
                      <a:pt x="1" y="4"/>
                      <a:pt x="1" y="4"/>
                    </a:cubicBezTo>
                    <a:cubicBezTo>
                      <a:pt x="1" y="3"/>
                      <a:pt x="0" y="2"/>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8" name="Freeform 1011">
                <a:extLst>
                  <a:ext uri="{FF2B5EF4-FFF2-40B4-BE49-F238E27FC236}">
                    <a16:creationId xmlns:a16="http://schemas.microsoft.com/office/drawing/2014/main" id="{89F5542B-51BF-43FE-87BD-4A80889D2688}"/>
                  </a:ext>
                </a:extLst>
              </p:cNvPr>
              <p:cNvSpPr>
                <a:spLocks/>
              </p:cNvSpPr>
              <p:nvPr/>
            </p:nvSpPr>
            <p:spPr bwMode="auto">
              <a:xfrm rot="16200000">
                <a:off x="4533081" y="2963500"/>
                <a:ext cx="0" cy="69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69" name="Freeform 1012">
                <a:extLst>
                  <a:ext uri="{FF2B5EF4-FFF2-40B4-BE49-F238E27FC236}">
                    <a16:creationId xmlns:a16="http://schemas.microsoft.com/office/drawing/2014/main" id="{CC3097B5-55F4-4B0A-9BF5-D0941438EE81}"/>
                  </a:ext>
                </a:extLst>
              </p:cNvPr>
              <p:cNvSpPr>
                <a:spLocks/>
              </p:cNvSpPr>
              <p:nvPr/>
            </p:nvSpPr>
            <p:spPr bwMode="auto">
              <a:xfrm rot="16200000">
                <a:off x="4311464" y="2577121"/>
                <a:ext cx="44091" cy="44091"/>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0" name="Freeform 1013">
                <a:extLst>
                  <a:ext uri="{FF2B5EF4-FFF2-40B4-BE49-F238E27FC236}">
                    <a16:creationId xmlns:a16="http://schemas.microsoft.com/office/drawing/2014/main" id="{355114F9-D200-495F-B4BD-6A2CCF335976}"/>
                  </a:ext>
                </a:extLst>
              </p:cNvPr>
              <p:cNvSpPr>
                <a:spLocks/>
              </p:cNvSpPr>
              <p:nvPr/>
            </p:nvSpPr>
            <p:spPr bwMode="auto">
              <a:xfrm rot="16200000">
                <a:off x="4289418" y="2775532"/>
                <a:ext cx="88183" cy="44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1" name="Freeform 1014">
                <a:extLst>
                  <a:ext uri="{FF2B5EF4-FFF2-40B4-BE49-F238E27FC236}">
                    <a16:creationId xmlns:a16="http://schemas.microsoft.com/office/drawing/2014/main" id="{7165B2DB-CA7F-494E-BF77-802A09876A9C}"/>
                  </a:ext>
                </a:extLst>
              </p:cNvPr>
              <p:cNvSpPr>
                <a:spLocks/>
              </p:cNvSpPr>
              <p:nvPr/>
            </p:nvSpPr>
            <p:spPr bwMode="auto">
              <a:xfrm rot="16200000">
                <a:off x="5135275" y="2577121"/>
                <a:ext cx="44091" cy="44091"/>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4"/>
                    </a:cubicBezTo>
                    <a:cubicBezTo>
                      <a:pt x="0"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2" name="Freeform 1015">
                <a:extLst>
                  <a:ext uri="{FF2B5EF4-FFF2-40B4-BE49-F238E27FC236}">
                    <a16:creationId xmlns:a16="http://schemas.microsoft.com/office/drawing/2014/main" id="{C3C34A41-9641-4E77-B5A7-F5F42FD79289}"/>
                  </a:ext>
                </a:extLst>
              </p:cNvPr>
              <p:cNvSpPr>
                <a:spLocks/>
              </p:cNvSpPr>
              <p:nvPr/>
            </p:nvSpPr>
            <p:spPr bwMode="auto">
              <a:xfrm rot="16200000">
                <a:off x="5113229" y="2775532"/>
                <a:ext cx="88183" cy="44091"/>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1"/>
                      <a:pt x="2" y="4"/>
                    </a:cubicBezTo>
                    <a:cubicBezTo>
                      <a:pt x="1" y="5"/>
                      <a:pt x="0" y="6"/>
                      <a:pt x="0" y="8"/>
                    </a:cubicBezTo>
                    <a:cubicBezTo>
                      <a:pt x="16" y="8"/>
                      <a:pt x="16" y="8"/>
                      <a:pt x="16" y="8"/>
                    </a:cubicBezTo>
                    <a:cubicBezTo>
                      <a:pt x="16" y="6"/>
                      <a:pt x="16"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3" name="Freeform 1016">
                <a:extLst>
                  <a:ext uri="{FF2B5EF4-FFF2-40B4-BE49-F238E27FC236}">
                    <a16:creationId xmlns:a16="http://schemas.microsoft.com/office/drawing/2014/main" id="{E4B51D09-AB73-4EDD-A886-CB20E31083D7}"/>
                  </a:ext>
                </a:extLst>
              </p:cNvPr>
              <p:cNvSpPr>
                <a:spLocks/>
              </p:cNvSpPr>
              <p:nvPr/>
            </p:nvSpPr>
            <p:spPr bwMode="auto">
              <a:xfrm rot="16200000">
                <a:off x="4939185" y="2557396"/>
                <a:ext cx="44091" cy="83541"/>
              </a:xfrm>
              <a:custGeom>
                <a:avLst/>
                <a:gdLst>
                  <a:gd name="T0" fmla="*/ 8 w 8"/>
                  <a:gd name="T1" fmla="*/ 0 h 15"/>
                  <a:gd name="T2" fmla="*/ 0 w 8"/>
                  <a:gd name="T3" fmla="*/ 8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4" name="Oval 1017">
                <a:extLst>
                  <a:ext uri="{FF2B5EF4-FFF2-40B4-BE49-F238E27FC236}">
                    <a16:creationId xmlns:a16="http://schemas.microsoft.com/office/drawing/2014/main" id="{9C9DDA83-C358-416F-9E22-CC687076D97B}"/>
                  </a:ext>
                </a:extLst>
              </p:cNvPr>
              <p:cNvSpPr>
                <a:spLocks noChangeArrowheads="1"/>
              </p:cNvSpPr>
              <p:nvPr/>
            </p:nvSpPr>
            <p:spPr bwMode="auto">
              <a:xfrm rot="16200000">
                <a:off x="4917139" y="2755807"/>
                <a:ext cx="88183"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5" name="Freeform 1018">
                <a:extLst>
                  <a:ext uri="{FF2B5EF4-FFF2-40B4-BE49-F238E27FC236}">
                    <a16:creationId xmlns:a16="http://schemas.microsoft.com/office/drawing/2014/main" id="{1767CBE5-9935-429A-B1D2-ED1AC6F3D90F}"/>
                  </a:ext>
                </a:extLst>
              </p:cNvPr>
              <p:cNvSpPr>
                <a:spLocks/>
              </p:cNvSpPr>
              <p:nvPr/>
            </p:nvSpPr>
            <p:spPr bwMode="auto">
              <a:xfrm rot="16200000">
                <a:off x="5037810" y="2848631"/>
                <a:ext cx="60335" cy="88183"/>
              </a:xfrm>
              <a:custGeom>
                <a:avLst/>
                <a:gdLst>
                  <a:gd name="T0" fmla="*/ 11 w 11"/>
                  <a:gd name="T1" fmla="*/ 8 h 16"/>
                  <a:gd name="T2" fmla="*/ 4 w 11"/>
                  <a:gd name="T3" fmla="*/ 0 h 16"/>
                  <a:gd name="T4" fmla="*/ 0 w 11"/>
                  <a:gd name="T5" fmla="*/ 1 h 16"/>
                  <a:gd name="T6" fmla="*/ 5 w 11"/>
                  <a:gd name="T7" fmla="*/ 16 h 16"/>
                  <a:gd name="T8" fmla="*/ 11 w 11"/>
                  <a:gd name="T9" fmla="*/ 8 h 16"/>
                </a:gdLst>
                <a:ahLst/>
                <a:cxnLst>
                  <a:cxn ang="0">
                    <a:pos x="T0" y="T1"/>
                  </a:cxn>
                  <a:cxn ang="0">
                    <a:pos x="T2" y="T3"/>
                  </a:cxn>
                  <a:cxn ang="0">
                    <a:pos x="T4" y="T5"/>
                  </a:cxn>
                  <a:cxn ang="0">
                    <a:pos x="T6" y="T7"/>
                  </a:cxn>
                  <a:cxn ang="0">
                    <a:pos x="T8" y="T9"/>
                  </a:cxn>
                </a:cxnLst>
                <a:rect l="0" t="0" r="r" b="b"/>
                <a:pathLst>
                  <a:path w="11" h="16">
                    <a:moveTo>
                      <a:pt x="11" y="8"/>
                    </a:moveTo>
                    <a:cubicBezTo>
                      <a:pt x="11" y="4"/>
                      <a:pt x="8" y="0"/>
                      <a:pt x="4" y="0"/>
                    </a:cubicBezTo>
                    <a:cubicBezTo>
                      <a:pt x="2" y="0"/>
                      <a:pt x="1" y="1"/>
                      <a:pt x="0" y="1"/>
                    </a:cubicBezTo>
                    <a:cubicBezTo>
                      <a:pt x="2" y="6"/>
                      <a:pt x="4" y="11"/>
                      <a:pt x="5" y="16"/>
                    </a:cubicBezTo>
                    <a:cubicBezTo>
                      <a:pt x="9" y="15"/>
                      <a:pt x="11" y="12"/>
                      <a:pt x="11"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6" name="Oval 1019">
                <a:extLst>
                  <a:ext uri="{FF2B5EF4-FFF2-40B4-BE49-F238E27FC236}">
                    <a16:creationId xmlns:a16="http://schemas.microsoft.com/office/drawing/2014/main" id="{268D5DD3-D369-4BF6-B447-C348D99C9D89}"/>
                  </a:ext>
                </a:extLst>
              </p:cNvPr>
              <p:cNvSpPr>
                <a:spLocks noChangeArrowheads="1"/>
              </p:cNvSpPr>
              <p:nvPr/>
            </p:nvSpPr>
            <p:spPr bwMode="auto">
              <a:xfrm rot="16200000">
                <a:off x="5023886" y="264209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7" name="Oval 1020">
                <a:extLst>
                  <a:ext uri="{FF2B5EF4-FFF2-40B4-BE49-F238E27FC236}">
                    <a16:creationId xmlns:a16="http://schemas.microsoft.com/office/drawing/2014/main" id="{BCE592F7-A9CA-4380-B404-EE1AD04C4BF1}"/>
                  </a:ext>
                </a:extLst>
              </p:cNvPr>
              <p:cNvSpPr>
                <a:spLocks noChangeArrowheads="1"/>
              </p:cNvSpPr>
              <p:nvPr/>
            </p:nvSpPr>
            <p:spPr bwMode="auto">
              <a:xfrm rot="16200000">
                <a:off x="4812712" y="2860234"/>
                <a:ext cx="83541"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8" name="Oval 1021">
                <a:extLst>
                  <a:ext uri="{FF2B5EF4-FFF2-40B4-BE49-F238E27FC236}">
                    <a16:creationId xmlns:a16="http://schemas.microsoft.com/office/drawing/2014/main" id="{4487ABFB-1660-4042-8D8B-1F6C5A0D1571}"/>
                  </a:ext>
                </a:extLst>
              </p:cNvPr>
              <p:cNvSpPr>
                <a:spLocks noChangeArrowheads="1"/>
              </p:cNvSpPr>
              <p:nvPr/>
            </p:nvSpPr>
            <p:spPr bwMode="auto">
              <a:xfrm rot="16200000">
                <a:off x="4810392" y="264209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79" name="Freeform 1022">
                <a:extLst>
                  <a:ext uri="{FF2B5EF4-FFF2-40B4-BE49-F238E27FC236}">
                    <a16:creationId xmlns:a16="http://schemas.microsoft.com/office/drawing/2014/main" id="{986442CD-C936-404D-ACE9-2FA890AD34CE}"/>
                  </a:ext>
                </a:extLst>
              </p:cNvPr>
              <p:cNvSpPr>
                <a:spLocks/>
              </p:cNvSpPr>
              <p:nvPr/>
            </p:nvSpPr>
            <p:spPr bwMode="auto">
              <a:xfrm rot="16200000">
                <a:off x="4745415" y="2577121"/>
                <a:ext cx="44091" cy="44091"/>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6"/>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0" name="Freeform 1023">
                <a:extLst>
                  <a:ext uri="{FF2B5EF4-FFF2-40B4-BE49-F238E27FC236}">
                    <a16:creationId xmlns:a16="http://schemas.microsoft.com/office/drawing/2014/main" id="{BDA883FA-381B-47E9-A5F6-F53D9F3F9B57}"/>
                  </a:ext>
                </a:extLst>
              </p:cNvPr>
              <p:cNvSpPr>
                <a:spLocks/>
              </p:cNvSpPr>
              <p:nvPr/>
            </p:nvSpPr>
            <p:spPr bwMode="auto">
              <a:xfrm rot="16200000">
                <a:off x="4723369" y="2775532"/>
                <a:ext cx="88183" cy="44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6"/>
                      <a:pt x="4" y="7"/>
                    </a:cubicBezTo>
                    <a:cubicBezTo>
                      <a:pt x="5" y="7"/>
                      <a:pt x="6" y="8"/>
                      <a:pt x="7" y="8"/>
                    </a:cubicBezTo>
                    <a:cubicBezTo>
                      <a:pt x="7" y="8"/>
                      <a:pt x="8" y="8"/>
                      <a:pt x="8" y="8"/>
                    </a:cubicBezTo>
                    <a:cubicBezTo>
                      <a:pt x="9" y="8"/>
                      <a:pt x="9" y="8"/>
                      <a:pt x="10" y="8"/>
                    </a:cubicBezTo>
                    <a:cubicBezTo>
                      <a:pt x="11" y="8"/>
                      <a:pt x="12" y="7"/>
                      <a:pt x="13" y="7"/>
                    </a:cubicBezTo>
                    <a:cubicBezTo>
                      <a:pt x="13" y="6"/>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1" name="Freeform 1024">
                <a:extLst>
                  <a:ext uri="{FF2B5EF4-FFF2-40B4-BE49-F238E27FC236}">
                    <a16:creationId xmlns:a16="http://schemas.microsoft.com/office/drawing/2014/main" id="{D69360AA-C089-4A17-8BEC-693DF7199A00}"/>
                  </a:ext>
                </a:extLst>
              </p:cNvPr>
              <p:cNvSpPr>
                <a:spLocks/>
              </p:cNvSpPr>
              <p:nvPr/>
            </p:nvSpPr>
            <p:spPr bwMode="auto">
              <a:xfrm rot="16200000">
                <a:off x="4751217" y="2961180"/>
                <a:ext cx="4641" cy="16244"/>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2" name="Freeform 1025">
                <a:extLst>
                  <a:ext uri="{FF2B5EF4-FFF2-40B4-BE49-F238E27FC236}">
                    <a16:creationId xmlns:a16="http://schemas.microsoft.com/office/drawing/2014/main" id="{A19927AA-A041-4193-B0B0-36EDF8678D9C}"/>
                  </a:ext>
                </a:extLst>
              </p:cNvPr>
              <p:cNvSpPr>
                <a:spLocks/>
              </p:cNvSpPr>
              <p:nvPr/>
            </p:nvSpPr>
            <p:spPr bwMode="auto">
              <a:xfrm rot="16200000">
                <a:off x="5569226" y="2577121"/>
                <a:ext cx="16244" cy="16244"/>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3" name="Freeform 1026">
                <a:extLst>
                  <a:ext uri="{FF2B5EF4-FFF2-40B4-BE49-F238E27FC236}">
                    <a16:creationId xmlns:a16="http://schemas.microsoft.com/office/drawing/2014/main" id="{A4D05EC7-F690-48D9-8181-7BD911D1ADEC}"/>
                  </a:ext>
                </a:extLst>
              </p:cNvPr>
              <p:cNvSpPr>
                <a:spLocks/>
              </p:cNvSpPr>
              <p:nvPr/>
            </p:nvSpPr>
            <p:spPr bwMode="auto">
              <a:xfrm rot="16200000">
                <a:off x="5373136" y="2557396"/>
                <a:ext cx="44091" cy="83541"/>
              </a:xfrm>
              <a:custGeom>
                <a:avLst/>
                <a:gdLst>
                  <a:gd name="T0" fmla="*/ 8 w 8"/>
                  <a:gd name="T1" fmla="*/ 0 h 15"/>
                  <a:gd name="T2" fmla="*/ 0 w 8"/>
                  <a:gd name="T3" fmla="*/ 7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7"/>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4" name="Freeform 1027">
                <a:extLst>
                  <a:ext uri="{FF2B5EF4-FFF2-40B4-BE49-F238E27FC236}">
                    <a16:creationId xmlns:a16="http://schemas.microsoft.com/office/drawing/2014/main" id="{D5298E38-0770-4E22-ABA2-B1E980B0E62F}"/>
                  </a:ext>
                </a:extLst>
              </p:cNvPr>
              <p:cNvSpPr>
                <a:spLocks/>
              </p:cNvSpPr>
              <p:nvPr/>
            </p:nvSpPr>
            <p:spPr bwMode="auto">
              <a:xfrm rot="16200000">
                <a:off x="5369655" y="275812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5" name="Freeform 1028">
                <a:extLst>
                  <a:ext uri="{FF2B5EF4-FFF2-40B4-BE49-F238E27FC236}">
                    <a16:creationId xmlns:a16="http://schemas.microsoft.com/office/drawing/2014/main" id="{932A0A7B-0230-40E9-A99F-652CF5170AEE}"/>
                  </a:ext>
                </a:extLst>
              </p:cNvPr>
              <p:cNvSpPr>
                <a:spLocks/>
              </p:cNvSpPr>
              <p:nvPr/>
            </p:nvSpPr>
            <p:spPr bwMode="auto">
              <a:xfrm rot="16200000">
                <a:off x="5460158" y="2639777"/>
                <a:ext cx="51053" cy="5569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6" name="Oval 1029">
                <a:extLst>
                  <a:ext uri="{FF2B5EF4-FFF2-40B4-BE49-F238E27FC236}">
                    <a16:creationId xmlns:a16="http://schemas.microsoft.com/office/drawing/2014/main" id="{12E8A70D-4D76-4CAA-9673-4823B929D9B8}"/>
                  </a:ext>
                </a:extLst>
              </p:cNvPr>
              <p:cNvSpPr>
                <a:spLocks noChangeArrowheads="1"/>
              </p:cNvSpPr>
              <p:nvPr/>
            </p:nvSpPr>
            <p:spPr bwMode="auto">
              <a:xfrm rot="16200000">
                <a:off x="5244343" y="264209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7" name="Freeform 1030">
                <a:extLst>
                  <a:ext uri="{FF2B5EF4-FFF2-40B4-BE49-F238E27FC236}">
                    <a16:creationId xmlns:a16="http://schemas.microsoft.com/office/drawing/2014/main" id="{DC1DCC30-83A0-43FE-8575-9F9B89F444B0}"/>
                  </a:ext>
                </a:extLst>
              </p:cNvPr>
              <p:cNvSpPr>
                <a:spLocks/>
              </p:cNvSpPr>
              <p:nvPr/>
            </p:nvSpPr>
            <p:spPr bwMode="auto">
              <a:xfrm rot="16200000">
                <a:off x="5179366" y="2577121"/>
                <a:ext cx="44091" cy="44091"/>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88" name="Freeform 1031">
                <a:extLst>
                  <a:ext uri="{FF2B5EF4-FFF2-40B4-BE49-F238E27FC236}">
                    <a16:creationId xmlns:a16="http://schemas.microsoft.com/office/drawing/2014/main" id="{5E2FAF8F-8DBE-4AF6-8596-698B17066FA5}"/>
                  </a:ext>
                </a:extLst>
              </p:cNvPr>
              <p:cNvSpPr>
                <a:spLocks/>
              </p:cNvSpPr>
              <p:nvPr/>
            </p:nvSpPr>
            <p:spPr bwMode="auto">
              <a:xfrm rot="16200000">
                <a:off x="5157320" y="2775532"/>
                <a:ext cx="88183" cy="44091"/>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sp>
          <p:nvSpPr>
            <p:cNvPr id="18" name="Freeform 1032">
              <a:extLst>
                <a:ext uri="{FF2B5EF4-FFF2-40B4-BE49-F238E27FC236}">
                  <a16:creationId xmlns:a16="http://schemas.microsoft.com/office/drawing/2014/main" id="{1D7737E2-51FB-43E6-8706-1BC51AE35FC8}"/>
                </a:ext>
              </a:extLst>
            </p:cNvPr>
            <p:cNvSpPr>
              <a:spLocks noEditPoints="1"/>
            </p:cNvSpPr>
            <p:nvPr/>
          </p:nvSpPr>
          <p:spPr bwMode="auto">
            <a:xfrm rot="16200000">
              <a:off x="945650" y="1885264"/>
              <a:ext cx="2464470" cy="2459829"/>
            </a:xfrm>
            <a:custGeom>
              <a:avLst/>
              <a:gdLst>
                <a:gd name="T0" fmla="*/ 209 w 449"/>
                <a:gd name="T1" fmla="*/ 444 h 448"/>
                <a:gd name="T2" fmla="*/ 240 w 449"/>
                <a:gd name="T3" fmla="*/ 444 h 448"/>
                <a:gd name="T4" fmla="*/ 193 w 449"/>
                <a:gd name="T5" fmla="*/ 446 h 448"/>
                <a:gd name="T6" fmla="*/ 193 w 449"/>
                <a:gd name="T7" fmla="*/ 446 h 448"/>
                <a:gd name="T8" fmla="*/ 288 w 449"/>
                <a:gd name="T9" fmla="*/ 439 h 448"/>
                <a:gd name="T10" fmla="*/ 148 w 449"/>
                <a:gd name="T11" fmla="*/ 431 h 448"/>
                <a:gd name="T12" fmla="*/ 302 w 449"/>
                <a:gd name="T13" fmla="*/ 430 h 448"/>
                <a:gd name="T14" fmla="*/ 132 w 449"/>
                <a:gd name="T15" fmla="*/ 428 h 448"/>
                <a:gd name="T16" fmla="*/ 132 w 449"/>
                <a:gd name="T17" fmla="*/ 428 h 448"/>
                <a:gd name="T18" fmla="*/ 346 w 449"/>
                <a:gd name="T19" fmla="*/ 413 h 448"/>
                <a:gd name="T20" fmla="*/ 93 w 449"/>
                <a:gd name="T21" fmla="*/ 401 h 448"/>
                <a:gd name="T22" fmla="*/ 356 w 449"/>
                <a:gd name="T23" fmla="*/ 400 h 448"/>
                <a:gd name="T24" fmla="*/ 78 w 449"/>
                <a:gd name="T25" fmla="*/ 394 h 448"/>
                <a:gd name="T26" fmla="*/ 78 w 449"/>
                <a:gd name="T27" fmla="*/ 394 h 448"/>
                <a:gd name="T28" fmla="*/ 394 w 449"/>
                <a:gd name="T29" fmla="*/ 371 h 448"/>
                <a:gd name="T30" fmla="*/ 48 w 449"/>
                <a:gd name="T31" fmla="*/ 356 h 448"/>
                <a:gd name="T32" fmla="*/ 401 w 449"/>
                <a:gd name="T33" fmla="*/ 356 h 448"/>
                <a:gd name="T34" fmla="*/ 36 w 449"/>
                <a:gd name="T35" fmla="*/ 346 h 448"/>
                <a:gd name="T36" fmla="*/ 36 w 449"/>
                <a:gd name="T37" fmla="*/ 346 h 448"/>
                <a:gd name="T38" fmla="*/ 428 w 449"/>
                <a:gd name="T39" fmla="*/ 317 h 448"/>
                <a:gd name="T40" fmla="*/ 18 w 449"/>
                <a:gd name="T41" fmla="*/ 302 h 448"/>
                <a:gd name="T42" fmla="*/ 431 w 449"/>
                <a:gd name="T43" fmla="*/ 301 h 448"/>
                <a:gd name="T44" fmla="*/ 9 w 449"/>
                <a:gd name="T45" fmla="*/ 288 h 448"/>
                <a:gd name="T46" fmla="*/ 9 w 449"/>
                <a:gd name="T47" fmla="*/ 288 h 448"/>
                <a:gd name="T48" fmla="*/ 446 w 449"/>
                <a:gd name="T49" fmla="*/ 256 h 448"/>
                <a:gd name="T50" fmla="*/ 5 w 449"/>
                <a:gd name="T51" fmla="*/ 240 h 448"/>
                <a:gd name="T52" fmla="*/ 444 w 449"/>
                <a:gd name="T53" fmla="*/ 240 h 448"/>
                <a:gd name="T54" fmla="*/ 449 w 449"/>
                <a:gd name="T55" fmla="*/ 224 h 448"/>
                <a:gd name="T56" fmla="*/ 0 w 449"/>
                <a:gd name="T57" fmla="*/ 224 h 448"/>
                <a:gd name="T58" fmla="*/ 4 w 449"/>
                <a:gd name="T59" fmla="*/ 225 h 448"/>
                <a:gd name="T60" fmla="*/ 448 w 449"/>
                <a:gd name="T61" fmla="*/ 207 h 448"/>
                <a:gd name="T62" fmla="*/ 5 w 449"/>
                <a:gd name="T63" fmla="*/ 177 h 448"/>
                <a:gd name="T64" fmla="*/ 436 w 449"/>
                <a:gd name="T65" fmla="*/ 161 h 448"/>
                <a:gd name="T66" fmla="*/ 13 w 449"/>
                <a:gd name="T67" fmla="*/ 163 h 448"/>
                <a:gd name="T68" fmla="*/ 13 w 449"/>
                <a:gd name="T69" fmla="*/ 163 h 448"/>
                <a:gd name="T70" fmla="*/ 434 w 449"/>
                <a:gd name="T71" fmla="*/ 145 h 448"/>
                <a:gd name="T72" fmla="*/ 27 w 449"/>
                <a:gd name="T73" fmla="*/ 117 h 448"/>
                <a:gd name="T74" fmla="*/ 409 w 449"/>
                <a:gd name="T75" fmla="*/ 104 h 448"/>
                <a:gd name="T76" fmla="*/ 39 w 449"/>
                <a:gd name="T77" fmla="*/ 106 h 448"/>
                <a:gd name="T78" fmla="*/ 39 w 449"/>
                <a:gd name="T79" fmla="*/ 106 h 448"/>
                <a:gd name="T80" fmla="*/ 403 w 449"/>
                <a:gd name="T81" fmla="*/ 89 h 448"/>
                <a:gd name="T82" fmla="*/ 66 w 449"/>
                <a:gd name="T83" fmla="*/ 66 h 448"/>
                <a:gd name="T84" fmla="*/ 368 w 449"/>
                <a:gd name="T85" fmla="*/ 57 h 448"/>
                <a:gd name="T86" fmla="*/ 80 w 449"/>
                <a:gd name="T87" fmla="*/ 58 h 448"/>
                <a:gd name="T88" fmla="*/ 80 w 449"/>
                <a:gd name="T89" fmla="*/ 58 h 448"/>
                <a:gd name="T90" fmla="*/ 358 w 449"/>
                <a:gd name="T91" fmla="*/ 44 h 448"/>
                <a:gd name="T92" fmla="*/ 116 w 449"/>
                <a:gd name="T93" fmla="*/ 28 h 448"/>
                <a:gd name="T94" fmla="*/ 315 w 449"/>
                <a:gd name="T95" fmla="*/ 23 h 448"/>
                <a:gd name="T96" fmla="*/ 132 w 449"/>
                <a:gd name="T97" fmla="*/ 24 h 448"/>
                <a:gd name="T98" fmla="*/ 132 w 449"/>
                <a:gd name="T99" fmla="*/ 24 h 448"/>
                <a:gd name="T100" fmla="*/ 302 w 449"/>
                <a:gd name="T101" fmla="*/ 14 h 448"/>
                <a:gd name="T102" fmla="*/ 176 w 449"/>
                <a:gd name="T103" fmla="*/ 5 h 448"/>
                <a:gd name="T104" fmla="*/ 255 w 449"/>
                <a:gd name="T105" fmla="*/ 6 h 448"/>
                <a:gd name="T106" fmla="*/ 192 w 449"/>
                <a:gd name="T107" fmla="*/ 6 h 448"/>
                <a:gd name="T108" fmla="*/ 192 w 449"/>
                <a:gd name="T109" fmla="*/ 6 h 448"/>
                <a:gd name="T110" fmla="*/ 224 w 449"/>
                <a:gd name="T111"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 h="448">
                  <a:moveTo>
                    <a:pt x="225" y="448"/>
                  </a:moveTo>
                  <a:cubicBezTo>
                    <a:pt x="224" y="448"/>
                    <a:pt x="224" y="448"/>
                    <a:pt x="224" y="448"/>
                  </a:cubicBezTo>
                  <a:cubicBezTo>
                    <a:pt x="219" y="448"/>
                    <a:pt x="214" y="448"/>
                    <a:pt x="209" y="448"/>
                  </a:cubicBezTo>
                  <a:cubicBezTo>
                    <a:pt x="209" y="444"/>
                    <a:pt x="209" y="444"/>
                    <a:pt x="209" y="444"/>
                  </a:cubicBezTo>
                  <a:cubicBezTo>
                    <a:pt x="214" y="444"/>
                    <a:pt x="219" y="444"/>
                    <a:pt x="224" y="444"/>
                  </a:cubicBezTo>
                  <a:lnTo>
                    <a:pt x="225" y="448"/>
                  </a:lnTo>
                  <a:close/>
                  <a:moveTo>
                    <a:pt x="241" y="448"/>
                  </a:moveTo>
                  <a:cubicBezTo>
                    <a:pt x="240" y="444"/>
                    <a:pt x="240" y="444"/>
                    <a:pt x="240" y="444"/>
                  </a:cubicBezTo>
                  <a:cubicBezTo>
                    <a:pt x="246" y="443"/>
                    <a:pt x="251" y="443"/>
                    <a:pt x="256" y="442"/>
                  </a:cubicBezTo>
                  <a:cubicBezTo>
                    <a:pt x="257" y="446"/>
                    <a:pt x="257" y="446"/>
                    <a:pt x="257" y="446"/>
                  </a:cubicBezTo>
                  <a:cubicBezTo>
                    <a:pt x="251" y="447"/>
                    <a:pt x="246" y="447"/>
                    <a:pt x="241" y="448"/>
                  </a:cubicBezTo>
                  <a:close/>
                  <a:moveTo>
                    <a:pt x="193" y="446"/>
                  </a:moveTo>
                  <a:cubicBezTo>
                    <a:pt x="188" y="445"/>
                    <a:pt x="182" y="444"/>
                    <a:pt x="177" y="443"/>
                  </a:cubicBezTo>
                  <a:cubicBezTo>
                    <a:pt x="178" y="439"/>
                    <a:pt x="178" y="439"/>
                    <a:pt x="178" y="439"/>
                  </a:cubicBezTo>
                  <a:cubicBezTo>
                    <a:pt x="183" y="441"/>
                    <a:pt x="188" y="441"/>
                    <a:pt x="193" y="442"/>
                  </a:cubicBezTo>
                  <a:lnTo>
                    <a:pt x="193" y="446"/>
                  </a:lnTo>
                  <a:close/>
                  <a:moveTo>
                    <a:pt x="272" y="443"/>
                  </a:moveTo>
                  <a:cubicBezTo>
                    <a:pt x="271" y="439"/>
                    <a:pt x="271" y="439"/>
                    <a:pt x="271" y="439"/>
                  </a:cubicBezTo>
                  <a:cubicBezTo>
                    <a:pt x="277" y="438"/>
                    <a:pt x="282" y="437"/>
                    <a:pt x="287" y="435"/>
                  </a:cubicBezTo>
                  <a:cubicBezTo>
                    <a:pt x="288" y="439"/>
                    <a:pt x="288" y="439"/>
                    <a:pt x="288" y="439"/>
                  </a:cubicBezTo>
                  <a:cubicBezTo>
                    <a:pt x="283" y="441"/>
                    <a:pt x="277" y="442"/>
                    <a:pt x="272" y="443"/>
                  </a:cubicBezTo>
                  <a:close/>
                  <a:moveTo>
                    <a:pt x="162" y="439"/>
                  </a:moveTo>
                  <a:cubicBezTo>
                    <a:pt x="156" y="438"/>
                    <a:pt x="151" y="436"/>
                    <a:pt x="146" y="434"/>
                  </a:cubicBezTo>
                  <a:cubicBezTo>
                    <a:pt x="148" y="431"/>
                    <a:pt x="148" y="431"/>
                    <a:pt x="148" y="431"/>
                  </a:cubicBezTo>
                  <a:cubicBezTo>
                    <a:pt x="153" y="432"/>
                    <a:pt x="158" y="434"/>
                    <a:pt x="163" y="436"/>
                  </a:cubicBezTo>
                  <a:lnTo>
                    <a:pt x="162" y="439"/>
                  </a:lnTo>
                  <a:close/>
                  <a:moveTo>
                    <a:pt x="303" y="434"/>
                  </a:moveTo>
                  <a:cubicBezTo>
                    <a:pt x="302" y="430"/>
                    <a:pt x="302" y="430"/>
                    <a:pt x="302" y="430"/>
                  </a:cubicBezTo>
                  <a:cubicBezTo>
                    <a:pt x="306" y="429"/>
                    <a:pt x="311" y="427"/>
                    <a:pt x="316" y="424"/>
                  </a:cubicBezTo>
                  <a:cubicBezTo>
                    <a:pt x="318" y="428"/>
                    <a:pt x="318" y="428"/>
                    <a:pt x="318" y="428"/>
                  </a:cubicBezTo>
                  <a:cubicBezTo>
                    <a:pt x="313" y="430"/>
                    <a:pt x="308" y="432"/>
                    <a:pt x="303" y="434"/>
                  </a:cubicBezTo>
                  <a:close/>
                  <a:moveTo>
                    <a:pt x="132" y="428"/>
                  </a:moveTo>
                  <a:cubicBezTo>
                    <a:pt x="127" y="426"/>
                    <a:pt x="122" y="424"/>
                    <a:pt x="117" y="421"/>
                  </a:cubicBezTo>
                  <a:cubicBezTo>
                    <a:pt x="119" y="418"/>
                    <a:pt x="119" y="418"/>
                    <a:pt x="119" y="418"/>
                  </a:cubicBezTo>
                  <a:cubicBezTo>
                    <a:pt x="124" y="420"/>
                    <a:pt x="128" y="422"/>
                    <a:pt x="133" y="425"/>
                  </a:cubicBezTo>
                  <a:lnTo>
                    <a:pt x="132" y="428"/>
                  </a:lnTo>
                  <a:close/>
                  <a:moveTo>
                    <a:pt x="332" y="421"/>
                  </a:moveTo>
                  <a:cubicBezTo>
                    <a:pt x="330" y="417"/>
                    <a:pt x="330" y="417"/>
                    <a:pt x="330" y="417"/>
                  </a:cubicBezTo>
                  <a:cubicBezTo>
                    <a:pt x="335" y="415"/>
                    <a:pt x="339" y="412"/>
                    <a:pt x="344" y="409"/>
                  </a:cubicBezTo>
                  <a:cubicBezTo>
                    <a:pt x="346" y="413"/>
                    <a:pt x="346" y="413"/>
                    <a:pt x="346" y="413"/>
                  </a:cubicBezTo>
                  <a:cubicBezTo>
                    <a:pt x="341" y="416"/>
                    <a:pt x="337" y="418"/>
                    <a:pt x="332" y="421"/>
                  </a:cubicBezTo>
                  <a:close/>
                  <a:moveTo>
                    <a:pt x="103" y="413"/>
                  </a:moveTo>
                  <a:cubicBezTo>
                    <a:pt x="99" y="410"/>
                    <a:pt x="95" y="407"/>
                    <a:pt x="90" y="404"/>
                  </a:cubicBezTo>
                  <a:cubicBezTo>
                    <a:pt x="93" y="401"/>
                    <a:pt x="93" y="401"/>
                    <a:pt x="93" y="401"/>
                  </a:cubicBezTo>
                  <a:cubicBezTo>
                    <a:pt x="97" y="404"/>
                    <a:pt x="101" y="407"/>
                    <a:pt x="106" y="410"/>
                  </a:cubicBezTo>
                  <a:lnTo>
                    <a:pt x="103" y="413"/>
                  </a:lnTo>
                  <a:close/>
                  <a:moveTo>
                    <a:pt x="359" y="404"/>
                  </a:moveTo>
                  <a:cubicBezTo>
                    <a:pt x="356" y="400"/>
                    <a:pt x="356" y="400"/>
                    <a:pt x="356" y="400"/>
                  </a:cubicBezTo>
                  <a:cubicBezTo>
                    <a:pt x="361" y="397"/>
                    <a:pt x="365" y="394"/>
                    <a:pt x="369" y="391"/>
                  </a:cubicBezTo>
                  <a:cubicBezTo>
                    <a:pt x="371" y="394"/>
                    <a:pt x="371" y="394"/>
                    <a:pt x="371" y="394"/>
                  </a:cubicBezTo>
                  <a:cubicBezTo>
                    <a:pt x="367" y="397"/>
                    <a:pt x="363" y="400"/>
                    <a:pt x="359" y="404"/>
                  </a:cubicBezTo>
                  <a:close/>
                  <a:moveTo>
                    <a:pt x="78" y="394"/>
                  </a:moveTo>
                  <a:cubicBezTo>
                    <a:pt x="74" y="390"/>
                    <a:pt x="70" y="387"/>
                    <a:pt x="66" y="383"/>
                  </a:cubicBezTo>
                  <a:cubicBezTo>
                    <a:pt x="69" y="380"/>
                    <a:pt x="69" y="380"/>
                    <a:pt x="69" y="380"/>
                  </a:cubicBezTo>
                  <a:cubicBezTo>
                    <a:pt x="73" y="384"/>
                    <a:pt x="77" y="387"/>
                    <a:pt x="80" y="391"/>
                  </a:cubicBezTo>
                  <a:lnTo>
                    <a:pt x="78" y="394"/>
                  </a:lnTo>
                  <a:close/>
                  <a:moveTo>
                    <a:pt x="383" y="383"/>
                  </a:moveTo>
                  <a:cubicBezTo>
                    <a:pt x="380" y="380"/>
                    <a:pt x="380" y="380"/>
                    <a:pt x="380" y="380"/>
                  </a:cubicBezTo>
                  <a:cubicBezTo>
                    <a:pt x="384" y="376"/>
                    <a:pt x="387" y="372"/>
                    <a:pt x="391" y="368"/>
                  </a:cubicBezTo>
                  <a:cubicBezTo>
                    <a:pt x="394" y="371"/>
                    <a:pt x="394" y="371"/>
                    <a:pt x="394" y="371"/>
                  </a:cubicBezTo>
                  <a:cubicBezTo>
                    <a:pt x="390" y="375"/>
                    <a:pt x="387" y="379"/>
                    <a:pt x="383" y="383"/>
                  </a:cubicBezTo>
                  <a:close/>
                  <a:moveTo>
                    <a:pt x="55" y="371"/>
                  </a:moveTo>
                  <a:cubicBezTo>
                    <a:pt x="52" y="367"/>
                    <a:pt x="48" y="363"/>
                    <a:pt x="45" y="359"/>
                  </a:cubicBezTo>
                  <a:cubicBezTo>
                    <a:pt x="48" y="356"/>
                    <a:pt x="48" y="356"/>
                    <a:pt x="48" y="356"/>
                  </a:cubicBezTo>
                  <a:cubicBezTo>
                    <a:pt x="51" y="361"/>
                    <a:pt x="55" y="365"/>
                    <a:pt x="58" y="369"/>
                  </a:cubicBezTo>
                  <a:lnTo>
                    <a:pt x="55" y="371"/>
                  </a:lnTo>
                  <a:close/>
                  <a:moveTo>
                    <a:pt x="404" y="358"/>
                  </a:moveTo>
                  <a:cubicBezTo>
                    <a:pt x="401" y="356"/>
                    <a:pt x="401" y="356"/>
                    <a:pt x="401" y="356"/>
                  </a:cubicBezTo>
                  <a:cubicBezTo>
                    <a:pt x="404" y="352"/>
                    <a:pt x="407" y="348"/>
                    <a:pt x="410" y="343"/>
                  </a:cubicBezTo>
                  <a:cubicBezTo>
                    <a:pt x="413" y="345"/>
                    <a:pt x="413" y="345"/>
                    <a:pt x="413" y="345"/>
                  </a:cubicBezTo>
                  <a:cubicBezTo>
                    <a:pt x="410" y="350"/>
                    <a:pt x="407" y="354"/>
                    <a:pt x="404" y="358"/>
                  </a:cubicBezTo>
                  <a:close/>
                  <a:moveTo>
                    <a:pt x="36" y="346"/>
                  </a:moveTo>
                  <a:cubicBezTo>
                    <a:pt x="33" y="341"/>
                    <a:pt x="30" y="337"/>
                    <a:pt x="28" y="332"/>
                  </a:cubicBezTo>
                  <a:cubicBezTo>
                    <a:pt x="31" y="330"/>
                    <a:pt x="31" y="330"/>
                    <a:pt x="31" y="330"/>
                  </a:cubicBezTo>
                  <a:cubicBezTo>
                    <a:pt x="34" y="335"/>
                    <a:pt x="37" y="339"/>
                    <a:pt x="39" y="343"/>
                  </a:cubicBezTo>
                  <a:lnTo>
                    <a:pt x="36" y="346"/>
                  </a:lnTo>
                  <a:close/>
                  <a:moveTo>
                    <a:pt x="421" y="332"/>
                  </a:moveTo>
                  <a:cubicBezTo>
                    <a:pt x="418" y="330"/>
                    <a:pt x="418" y="330"/>
                    <a:pt x="418" y="330"/>
                  </a:cubicBezTo>
                  <a:cubicBezTo>
                    <a:pt x="420" y="325"/>
                    <a:pt x="423" y="320"/>
                    <a:pt x="425" y="316"/>
                  </a:cubicBezTo>
                  <a:cubicBezTo>
                    <a:pt x="428" y="317"/>
                    <a:pt x="428" y="317"/>
                    <a:pt x="428" y="317"/>
                  </a:cubicBezTo>
                  <a:cubicBezTo>
                    <a:pt x="426" y="322"/>
                    <a:pt x="424" y="327"/>
                    <a:pt x="421" y="332"/>
                  </a:cubicBezTo>
                  <a:close/>
                  <a:moveTo>
                    <a:pt x="21" y="318"/>
                  </a:moveTo>
                  <a:cubicBezTo>
                    <a:pt x="18" y="313"/>
                    <a:pt x="16" y="308"/>
                    <a:pt x="14" y="303"/>
                  </a:cubicBezTo>
                  <a:cubicBezTo>
                    <a:pt x="18" y="302"/>
                    <a:pt x="18" y="302"/>
                    <a:pt x="18" y="302"/>
                  </a:cubicBezTo>
                  <a:cubicBezTo>
                    <a:pt x="20" y="306"/>
                    <a:pt x="22" y="311"/>
                    <a:pt x="24" y="316"/>
                  </a:cubicBezTo>
                  <a:lnTo>
                    <a:pt x="21" y="318"/>
                  </a:lnTo>
                  <a:close/>
                  <a:moveTo>
                    <a:pt x="435" y="302"/>
                  </a:moveTo>
                  <a:cubicBezTo>
                    <a:pt x="431" y="301"/>
                    <a:pt x="431" y="301"/>
                    <a:pt x="431" y="301"/>
                  </a:cubicBezTo>
                  <a:cubicBezTo>
                    <a:pt x="433" y="296"/>
                    <a:pt x="434" y="291"/>
                    <a:pt x="436" y="286"/>
                  </a:cubicBezTo>
                  <a:cubicBezTo>
                    <a:pt x="440" y="287"/>
                    <a:pt x="440" y="287"/>
                    <a:pt x="440" y="287"/>
                  </a:cubicBezTo>
                  <a:cubicBezTo>
                    <a:pt x="438" y="292"/>
                    <a:pt x="436" y="297"/>
                    <a:pt x="435" y="302"/>
                  </a:cubicBezTo>
                  <a:close/>
                  <a:moveTo>
                    <a:pt x="9" y="288"/>
                  </a:moveTo>
                  <a:cubicBezTo>
                    <a:pt x="8" y="283"/>
                    <a:pt x="7" y="277"/>
                    <a:pt x="5" y="272"/>
                  </a:cubicBezTo>
                  <a:cubicBezTo>
                    <a:pt x="9" y="271"/>
                    <a:pt x="9" y="271"/>
                    <a:pt x="9" y="271"/>
                  </a:cubicBezTo>
                  <a:cubicBezTo>
                    <a:pt x="10" y="276"/>
                    <a:pt x="12" y="282"/>
                    <a:pt x="13" y="287"/>
                  </a:cubicBezTo>
                  <a:lnTo>
                    <a:pt x="9" y="288"/>
                  </a:lnTo>
                  <a:close/>
                  <a:moveTo>
                    <a:pt x="444" y="272"/>
                  </a:moveTo>
                  <a:cubicBezTo>
                    <a:pt x="440" y="271"/>
                    <a:pt x="440" y="271"/>
                    <a:pt x="440" y="271"/>
                  </a:cubicBezTo>
                  <a:cubicBezTo>
                    <a:pt x="441" y="266"/>
                    <a:pt x="442" y="261"/>
                    <a:pt x="442" y="255"/>
                  </a:cubicBezTo>
                  <a:cubicBezTo>
                    <a:pt x="446" y="256"/>
                    <a:pt x="446" y="256"/>
                    <a:pt x="446" y="256"/>
                  </a:cubicBezTo>
                  <a:cubicBezTo>
                    <a:pt x="446" y="261"/>
                    <a:pt x="445" y="267"/>
                    <a:pt x="444" y="272"/>
                  </a:cubicBezTo>
                  <a:close/>
                  <a:moveTo>
                    <a:pt x="3" y="257"/>
                  </a:moveTo>
                  <a:cubicBezTo>
                    <a:pt x="2" y="251"/>
                    <a:pt x="1" y="246"/>
                    <a:pt x="1" y="241"/>
                  </a:cubicBezTo>
                  <a:cubicBezTo>
                    <a:pt x="5" y="240"/>
                    <a:pt x="5" y="240"/>
                    <a:pt x="5" y="240"/>
                  </a:cubicBezTo>
                  <a:cubicBezTo>
                    <a:pt x="5" y="246"/>
                    <a:pt x="6" y="251"/>
                    <a:pt x="7" y="256"/>
                  </a:cubicBezTo>
                  <a:lnTo>
                    <a:pt x="3" y="257"/>
                  </a:lnTo>
                  <a:close/>
                  <a:moveTo>
                    <a:pt x="448" y="240"/>
                  </a:moveTo>
                  <a:cubicBezTo>
                    <a:pt x="444" y="240"/>
                    <a:pt x="444" y="240"/>
                    <a:pt x="444" y="240"/>
                  </a:cubicBezTo>
                  <a:cubicBezTo>
                    <a:pt x="444" y="235"/>
                    <a:pt x="445" y="229"/>
                    <a:pt x="445" y="224"/>
                  </a:cubicBezTo>
                  <a:cubicBezTo>
                    <a:pt x="445" y="223"/>
                    <a:pt x="445" y="223"/>
                    <a:pt x="445" y="223"/>
                  </a:cubicBezTo>
                  <a:cubicBezTo>
                    <a:pt x="449" y="223"/>
                    <a:pt x="449" y="223"/>
                    <a:pt x="449" y="223"/>
                  </a:cubicBezTo>
                  <a:cubicBezTo>
                    <a:pt x="449" y="224"/>
                    <a:pt x="449" y="224"/>
                    <a:pt x="449" y="224"/>
                  </a:cubicBezTo>
                  <a:cubicBezTo>
                    <a:pt x="449" y="229"/>
                    <a:pt x="448" y="235"/>
                    <a:pt x="448" y="240"/>
                  </a:cubicBezTo>
                  <a:close/>
                  <a:moveTo>
                    <a:pt x="4" y="225"/>
                  </a:moveTo>
                  <a:cubicBezTo>
                    <a:pt x="0" y="225"/>
                    <a:pt x="0" y="225"/>
                    <a:pt x="0" y="225"/>
                  </a:cubicBezTo>
                  <a:cubicBezTo>
                    <a:pt x="0" y="224"/>
                    <a:pt x="0" y="224"/>
                    <a:pt x="0" y="224"/>
                  </a:cubicBezTo>
                  <a:cubicBezTo>
                    <a:pt x="0" y="219"/>
                    <a:pt x="0" y="214"/>
                    <a:pt x="1" y="209"/>
                  </a:cubicBezTo>
                  <a:cubicBezTo>
                    <a:pt x="5" y="209"/>
                    <a:pt x="5" y="209"/>
                    <a:pt x="5" y="209"/>
                  </a:cubicBezTo>
                  <a:cubicBezTo>
                    <a:pt x="4" y="214"/>
                    <a:pt x="4" y="219"/>
                    <a:pt x="4" y="224"/>
                  </a:cubicBezTo>
                  <a:lnTo>
                    <a:pt x="4" y="225"/>
                  </a:lnTo>
                  <a:close/>
                  <a:moveTo>
                    <a:pt x="444" y="207"/>
                  </a:moveTo>
                  <a:cubicBezTo>
                    <a:pt x="444" y="202"/>
                    <a:pt x="443" y="197"/>
                    <a:pt x="442" y="192"/>
                  </a:cubicBezTo>
                  <a:cubicBezTo>
                    <a:pt x="446" y="191"/>
                    <a:pt x="446" y="191"/>
                    <a:pt x="446" y="191"/>
                  </a:cubicBezTo>
                  <a:cubicBezTo>
                    <a:pt x="447" y="197"/>
                    <a:pt x="448" y="202"/>
                    <a:pt x="448" y="207"/>
                  </a:cubicBezTo>
                  <a:lnTo>
                    <a:pt x="444" y="207"/>
                  </a:lnTo>
                  <a:close/>
                  <a:moveTo>
                    <a:pt x="6" y="193"/>
                  </a:moveTo>
                  <a:cubicBezTo>
                    <a:pt x="2" y="193"/>
                    <a:pt x="2" y="193"/>
                    <a:pt x="2" y="193"/>
                  </a:cubicBezTo>
                  <a:cubicBezTo>
                    <a:pt x="3" y="187"/>
                    <a:pt x="4" y="182"/>
                    <a:pt x="5" y="177"/>
                  </a:cubicBezTo>
                  <a:cubicBezTo>
                    <a:pt x="9" y="178"/>
                    <a:pt x="9" y="178"/>
                    <a:pt x="9" y="178"/>
                  </a:cubicBezTo>
                  <a:cubicBezTo>
                    <a:pt x="8" y="183"/>
                    <a:pt x="7" y="188"/>
                    <a:pt x="6" y="193"/>
                  </a:cubicBezTo>
                  <a:close/>
                  <a:moveTo>
                    <a:pt x="439" y="176"/>
                  </a:moveTo>
                  <a:cubicBezTo>
                    <a:pt x="438" y="171"/>
                    <a:pt x="437" y="166"/>
                    <a:pt x="436" y="161"/>
                  </a:cubicBezTo>
                  <a:cubicBezTo>
                    <a:pt x="439" y="160"/>
                    <a:pt x="439" y="160"/>
                    <a:pt x="439" y="160"/>
                  </a:cubicBezTo>
                  <a:cubicBezTo>
                    <a:pt x="441" y="165"/>
                    <a:pt x="442" y="170"/>
                    <a:pt x="443" y="176"/>
                  </a:cubicBezTo>
                  <a:lnTo>
                    <a:pt x="439" y="176"/>
                  </a:lnTo>
                  <a:close/>
                  <a:moveTo>
                    <a:pt x="13" y="163"/>
                  </a:moveTo>
                  <a:cubicBezTo>
                    <a:pt x="9" y="161"/>
                    <a:pt x="9" y="161"/>
                    <a:pt x="9" y="161"/>
                  </a:cubicBezTo>
                  <a:cubicBezTo>
                    <a:pt x="11" y="156"/>
                    <a:pt x="12" y="151"/>
                    <a:pt x="14" y="146"/>
                  </a:cubicBezTo>
                  <a:cubicBezTo>
                    <a:pt x="18" y="148"/>
                    <a:pt x="18" y="148"/>
                    <a:pt x="18" y="148"/>
                  </a:cubicBezTo>
                  <a:cubicBezTo>
                    <a:pt x="16" y="153"/>
                    <a:pt x="14" y="158"/>
                    <a:pt x="13" y="163"/>
                  </a:cubicBezTo>
                  <a:close/>
                  <a:moveTo>
                    <a:pt x="431" y="146"/>
                  </a:moveTo>
                  <a:cubicBezTo>
                    <a:pt x="429" y="141"/>
                    <a:pt x="427" y="137"/>
                    <a:pt x="424" y="132"/>
                  </a:cubicBezTo>
                  <a:cubicBezTo>
                    <a:pt x="428" y="130"/>
                    <a:pt x="428" y="130"/>
                    <a:pt x="428" y="130"/>
                  </a:cubicBezTo>
                  <a:cubicBezTo>
                    <a:pt x="430" y="135"/>
                    <a:pt x="432" y="140"/>
                    <a:pt x="434" y="145"/>
                  </a:cubicBezTo>
                  <a:lnTo>
                    <a:pt x="431" y="146"/>
                  </a:lnTo>
                  <a:close/>
                  <a:moveTo>
                    <a:pt x="24" y="133"/>
                  </a:moveTo>
                  <a:cubicBezTo>
                    <a:pt x="20" y="131"/>
                    <a:pt x="20" y="131"/>
                    <a:pt x="20" y="131"/>
                  </a:cubicBezTo>
                  <a:cubicBezTo>
                    <a:pt x="22" y="127"/>
                    <a:pt x="25" y="122"/>
                    <a:pt x="27" y="117"/>
                  </a:cubicBezTo>
                  <a:cubicBezTo>
                    <a:pt x="31" y="119"/>
                    <a:pt x="31" y="119"/>
                    <a:pt x="31" y="119"/>
                  </a:cubicBezTo>
                  <a:cubicBezTo>
                    <a:pt x="28" y="124"/>
                    <a:pt x="26" y="128"/>
                    <a:pt x="24" y="133"/>
                  </a:cubicBezTo>
                  <a:close/>
                  <a:moveTo>
                    <a:pt x="417" y="118"/>
                  </a:moveTo>
                  <a:cubicBezTo>
                    <a:pt x="415" y="113"/>
                    <a:pt x="412" y="109"/>
                    <a:pt x="409" y="104"/>
                  </a:cubicBezTo>
                  <a:cubicBezTo>
                    <a:pt x="413" y="102"/>
                    <a:pt x="413" y="102"/>
                    <a:pt x="413" y="102"/>
                  </a:cubicBezTo>
                  <a:cubicBezTo>
                    <a:pt x="416" y="107"/>
                    <a:pt x="418" y="111"/>
                    <a:pt x="421" y="116"/>
                  </a:cubicBezTo>
                  <a:lnTo>
                    <a:pt x="417" y="118"/>
                  </a:lnTo>
                  <a:close/>
                  <a:moveTo>
                    <a:pt x="39" y="106"/>
                  </a:moveTo>
                  <a:cubicBezTo>
                    <a:pt x="36" y="103"/>
                    <a:pt x="36" y="103"/>
                    <a:pt x="36" y="103"/>
                  </a:cubicBezTo>
                  <a:cubicBezTo>
                    <a:pt x="38" y="99"/>
                    <a:pt x="41" y="94"/>
                    <a:pt x="45" y="90"/>
                  </a:cubicBezTo>
                  <a:cubicBezTo>
                    <a:pt x="48" y="93"/>
                    <a:pt x="48" y="93"/>
                    <a:pt x="48" y="93"/>
                  </a:cubicBezTo>
                  <a:cubicBezTo>
                    <a:pt x="45" y="97"/>
                    <a:pt x="42" y="101"/>
                    <a:pt x="39" y="106"/>
                  </a:cubicBezTo>
                  <a:close/>
                  <a:moveTo>
                    <a:pt x="400" y="92"/>
                  </a:moveTo>
                  <a:cubicBezTo>
                    <a:pt x="397" y="87"/>
                    <a:pt x="394" y="83"/>
                    <a:pt x="390" y="79"/>
                  </a:cubicBezTo>
                  <a:cubicBezTo>
                    <a:pt x="393" y="77"/>
                    <a:pt x="393" y="77"/>
                    <a:pt x="393" y="77"/>
                  </a:cubicBezTo>
                  <a:cubicBezTo>
                    <a:pt x="397" y="81"/>
                    <a:pt x="400" y="85"/>
                    <a:pt x="403" y="89"/>
                  </a:cubicBezTo>
                  <a:lnTo>
                    <a:pt x="400" y="92"/>
                  </a:lnTo>
                  <a:close/>
                  <a:moveTo>
                    <a:pt x="58" y="80"/>
                  </a:moveTo>
                  <a:cubicBezTo>
                    <a:pt x="55" y="78"/>
                    <a:pt x="55" y="78"/>
                    <a:pt x="55" y="78"/>
                  </a:cubicBezTo>
                  <a:cubicBezTo>
                    <a:pt x="58" y="74"/>
                    <a:pt x="62" y="70"/>
                    <a:pt x="66" y="66"/>
                  </a:cubicBezTo>
                  <a:cubicBezTo>
                    <a:pt x="68" y="69"/>
                    <a:pt x="68" y="69"/>
                    <a:pt x="68" y="69"/>
                  </a:cubicBezTo>
                  <a:cubicBezTo>
                    <a:pt x="65" y="73"/>
                    <a:pt x="61" y="76"/>
                    <a:pt x="58" y="80"/>
                  </a:cubicBezTo>
                  <a:close/>
                  <a:moveTo>
                    <a:pt x="380" y="68"/>
                  </a:moveTo>
                  <a:cubicBezTo>
                    <a:pt x="376" y="64"/>
                    <a:pt x="372" y="61"/>
                    <a:pt x="368" y="57"/>
                  </a:cubicBezTo>
                  <a:cubicBezTo>
                    <a:pt x="371" y="54"/>
                    <a:pt x="371" y="54"/>
                    <a:pt x="371" y="54"/>
                  </a:cubicBezTo>
                  <a:cubicBezTo>
                    <a:pt x="375" y="58"/>
                    <a:pt x="379" y="61"/>
                    <a:pt x="382" y="65"/>
                  </a:cubicBezTo>
                  <a:lnTo>
                    <a:pt x="380" y="68"/>
                  </a:lnTo>
                  <a:close/>
                  <a:moveTo>
                    <a:pt x="80" y="58"/>
                  </a:moveTo>
                  <a:cubicBezTo>
                    <a:pt x="77" y="55"/>
                    <a:pt x="77" y="55"/>
                    <a:pt x="77" y="55"/>
                  </a:cubicBezTo>
                  <a:cubicBezTo>
                    <a:pt x="81" y="52"/>
                    <a:pt x="85" y="48"/>
                    <a:pt x="90" y="45"/>
                  </a:cubicBezTo>
                  <a:cubicBezTo>
                    <a:pt x="92" y="48"/>
                    <a:pt x="92" y="48"/>
                    <a:pt x="92" y="48"/>
                  </a:cubicBezTo>
                  <a:cubicBezTo>
                    <a:pt x="88" y="51"/>
                    <a:pt x="84" y="55"/>
                    <a:pt x="80" y="58"/>
                  </a:cubicBezTo>
                  <a:close/>
                  <a:moveTo>
                    <a:pt x="356" y="47"/>
                  </a:moveTo>
                  <a:cubicBezTo>
                    <a:pt x="352" y="44"/>
                    <a:pt x="347" y="41"/>
                    <a:pt x="343" y="38"/>
                  </a:cubicBezTo>
                  <a:cubicBezTo>
                    <a:pt x="345" y="35"/>
                    <a:pt x="345" y="35"/>
                    <a:pt x="345" y="35"/>
                  </a:cubicBezTo>
                  <a:cubicBezTo>
                    <a:pt x="349" y="38"/>
                    <a:pt x="354" y="41"/>
                    <a:pt x="358" y="44"/>
                  </a:cubicBezTo>
                  <a:lnTo>
                    <a:pt x="356" y="47"/>
                  </a:lnTo>
                  <a:close/>
                  <a:moveTo>
                    <a:pt x="105" y="39"/>
                  </a:moveTo>
                  <a:cubicBezTo>
                    <a:pt x="103" y="36"/>
                    <a:pt x="103" y="36"/>
                    <a:pt x="103" y="36"/>
                  </a:cubicBezTo>
                  <a:cubicBezTo>
                    <a:pt x="107" y="33"/>
                    <a:pt x="112" y="30"/>
                    <a:pt x="116" y="28"/>
                  </a:cubicBezTo>
                  <a:cubicBezTo>
                    <a:pt x="118" y="31"/>
                    <a:pt x="118" y="31"/>
                    <a:pt x="118" y="31"/>
                  </a:cubicBezTo>
                  <a:cubicBezTo>
                    <a:pt x="114" y="34"/>
                    <a:pt x="109" y="36"/>
                    <a:pt x="105" y="39"/>
                  </a:cubicBezTo>
                  <a:close/>
                  <a:moveTo>
                    <a:pt x="329" y="30"/>
                  </a:moveTo>
                  <a:cubicBezTo>
                    <a:pt x="325" y="28"/>
                    <a:pt x="320" y="26"/>
                    <a:pt x="315" y="23"/>
                  </a:cubicBezTo>
                  <a:cubicBezTo>
                    <a:pt x="317" y="20"/>
                    <a:pt x="317" y="20"/>
                    <a:pt x="317" y="20"/>
                  </a:cubicBezTo>
                  <a:cubicBezTo>
                    <a:pt x="322" y="22"/>
                    <a:pt x="327" y="24"/>
                    <a:pt x="331" y="27"/>
                  </a:cubicBezTo>
                  <a:lnTo>
                    <a:pt x="329" y="30"/>
                  </a:lnTo>
                  <a:close/>
                  <a:moveTo>
                    <a:pt x="132" y="24"/>
                  </a:moveTo>
                  <a:cubicBezTo>
                    <a:pt x="131" y="20"/>
                    <a:pt x="131" y="20"/>
                    <a:pt x="131" y="20"/>
                  </a:cubicBezTo>
                  <a:cubicBezTo>
                    <a:pt x="136" y="18"/>
                    <a:pt x="140" y="16"/>
                    <a:pt x="145" y="14"/>
                  </a:cubicBezTo>
                  <a:cubicBezTo>
                    <a:pt x="147" y="18"/>
                    <a:pt x="147" y="18"/>
                    <a:pt x="147" y="18"/>
                  </a:cubicBezTo>
                  <a:cubicBezTo>
                    <a:pt x="142" y="20"/>
                    <a:pt x="137" y="22"/>
                    <a:pt x="132" y="24"/>
                  </a:cubicBezTo>
                  <a:close/>
                  <a:moveTo>
                    <a:pt x="301" y="17"/>
                  </a:moveTo>
                  <a:cubicBezTo>
                    <a:pt x="296" y="16"/>
                    <a:pt x="291" y="14"/>
                    <a:pt x="286" y="13"/>
                  </a:cubicBezTo>
                  <a:cubicBezTo>
                    <a:pt x="287" y="9"/>
                    <a:pt x="287" y="9"/>
                    <a:pt x="287" y="9"/>
                  </a:cubicBezTo>
                  <a:cubicBezTo>
                    <a:pt x="292" y="10"/>
                    <a:pt x="297" y="12"/>
                    <a:pt x="302" y="14"/>
                  </a:cubicBezTo>
                  <a:lnTo>
                    <a:pt x="301" y="17"/>
                  </a:lnTo>
                  <a:close/>
                  <a:moveTo>
                    <a:pt x="162" y="13"/>
                  </a:moveTo>
                  <a:cubicBezTo>
                    <a:pt x="161" y="9"/>
                    <a:pt x="161" y="9"/>
                    <a:pt x="161" y="9"/>
                  </a:cubicBezTo>
                  <a:cubicBezTo>
                    <a:pt x="166" y="8"/>
                    <a:pt x="171" y="6"/>
                    <a:pt x="176" y="5"/>
                  </a:cubicBezTo>
                  <a:cubicBezTo>
                    <a:pt x="177" y="9"/>
                    <a:pt x="177" y="9"/>
                    <a:pt x="177" y="9"/>
                  </a:cubicBezTo>
                  <a:cubicBezTo>
                    <a:pt x="172" y="10"/>
                    <a:pt x="167" y="11"/>
                    <a:pt x="162" y="13"/>
                  </a:cubicBezTo>
                  <a:close/>
                  <a:moveTo>
                    <a:pt x="271" y="9"/>
                  </a:moveTo>
                  <a:cubicBezTo>
                    <a:pt x="265" y="8"/>
                    <a:pt x="260" y="7"/>
                    <a:pt x="255" y="6"/>
                  </a:cubicBezTo>
                  <a:cubicBezTo>
                    <a:pt x="256" y="2"/>
                    <a:pt x="256" y="2"/>
                    <a:pt x="256" y="2"/>
                  </a:cubicBezTo>
                  <a:cubicBezTo>
                    <a:pt x="261" y="3"/>
                    <a:pt x="266" y="4"/>
                    <a:pt x="271" y="5"/>
                  </a:cubicBezTo>
                  <a:lnTo>
                    <a:pt x="271" y="9"/>
                  </a:lnTo>
                  <a:close/>
                  <a:moveTo>
                    <a:pt x="192" y="6"/>
                  </a:moveTo>
                  <a:cubicBezTo>
                    <a:pt x="192" y="2"/>
                    <a:pt x="192" y="2"/>
                    <a:pt x="192" y="2"/>
                  </a:cubicBezTo>
                  <a:cubicBezTo>
                    <a:pt x="197" y="2"/>
                    <a:pt x="202" y="1"/>
                    <a:pt x="208" y="1"/>
                  </a:cubicBezTo>
                  <a:cubicBezTo>
                    <a:pt x="208" y="5"/>
                    <a:pt x="208" y="5"/>
                    <a:pt x="208" y="5"/>
                  </a:cubicBezTo>
                  <a:cubicBezTo>
                    <a:pt x="203" y="5"/>
                    <a:pt x="198" y="5"/>
                    <a:pt x="192" y="6"/>
                  </a:cubicBezTo>
                  <a:close/>
                  <a:moveTo>
                    <a:pt x="239" y="4"/>
                  </a:moveTo>
                  <a:cubicBezTo>
                    <a:pt x="234" y="4"/>
                    <a:pt x="229" y="4"/>
                    <a:pt x="224" y="4"/>
                  </a:cubicBezTo>
                  <a:cubicBezTo>
                    <a:pt x="224" y="4"/>
                    <a:pt x="224" y="4"/>
                    <a:pt x="224" y="4"/>
                  </a:cubicBezTo>
                  <a:cubicBezTo>
                    <a:pt x="224" y="0"/>
                    <a:pt x="224" y="0"/>
                    <a:pt x="224" y="0"/>
                  </a:cubicBezTo>
                  <a:cubicBezTo>
                    <a:pt x="224" y="0"/>
                    <a:pt x="224" y="0"/>
                    <a:pt x="224" y="0"/>
                  </a:cubicBezTo>
                  <a:cubicBezTo>
                    <a:pt x="230" y="0"/>
                    <a:pt x="235" y="0"/>
                    <a:pt x="240" y="0"/>
                  </a:cubicBezTo>
                  <a:lnTo>
                    <a:pt x="239" y="4"/>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19" name="Freeform 1034">
              <a:extLst>
                <a:ext uri="{FF2B5EF4-FFF2-40B4-BE49-F238E27FC236}">
                  <a16:creationId xmlns:a16="http://schemas.microsoft.com/office/drawing/2014/main" id="{3642D11F-D00D-4407-8F43-F034EE391BB5}"/>
                </a:ext>
              </a:extLst>
            </p:cNvPr>
            <p:cNvSpPr>
              <a:spLocks noEditPoints="1"/>
            </p:cNvSpPr>
            <p:nvPr/>
          </p:nvSpPr>
          <p:spPr bwMode="auto">
            <a:xfrm rot="16200000">
              <a:off x="2267021" y="1029285"/>
              <a:ext cx="659049" cy="659049"/>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4 h 120"/>
                <a:gd name="T12" fmla="*/ 4 w 120"/>
                <a:gd name="T13" fmla="*/ 60 h 120"/>
                <a:gd name="T14" fmla="*/ 60 w 120"/>
                <a:gd name="T15" fmla="*/ 116 h 120"/>
                <a:gd name="T16" fmla="*/ 116 w 120"/>
                <a:gd name="T17" fmla="*/ 60 h 120"/>
                <a:gd name="T18" fmla="*/ 60 w 120"/>
                <a:gd name="T19"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4"/>
                  </a:moveTo>
                  <a:cubicBezTo>
                    <a:pt x="29" y="4"/>
                    <a:pt x="4" y="29"/>
                    <a:pt x="4" y="60"/>
                  </a:cubicBezTo>
                  <a:cubicBezTo>
                    <a:pt x="4" y="91"/>
                    <a:pt x="29" y="116"/>
                    <a:pt x="60" y="116"/>
                  </a:cubicBezTo>
                  <a:cubicBezTo>
                    <a:pt x="91" y="116"/>
                    <a:pt x="116" y="91"/>
                    <a:pt x="116" y="60"/>
                  </a:cubicBezTo>
                  <a:cubicBezTo>
                    <a:pt x="116" y="29"/>
                    <a:pt x="91" y="4"/>
                    <a:pt x="60"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nvGrpSpPr>
          <p:cNvPr id="515" name="组合 514">
            <a:extLst>
              <a:ext uri="{FF2B5EF4-FFF2-40B4-BE49-F238E27FC236}">
                <a16:creationId xmlns:a16="http://schemas.microsoft.com/office/drawing/2014/main" id="{D4D36C6F-4441-436F-85EB-05271B6D58B7}"/>
              </a:ext>
            </a:extLst>
          </p:cNvPr>
          <p:cNvGrpSpPr/>
          <p:nvPr userDrawn="1"/>
        </p:nvGrpSpPr>
        <p:grpSpPr>
          <a:xfrm>
            <a:off x="20574441" y="10595549"/>
            <a:ext cx="5181158" cy="4515526"/>
            <a:chOff x="8204420" y="4535774"/>
            <a:chExt cx="2590579" cy="2257763"/>
          </a:xfrm>
        </p:grpSpPr>
        <p:sp>
          <p:nvSpPr>
            <p:cNvPr id="516" name="Freeform 608">
              <a:extLst>
                <a:ext uri="{FF2B5EF4-FFF2-40B4-BE49-F238E27FC236}">
                  <a16:creationId xmlns:a16="http://schemas.microsoft.com/office/drawing/2014/main" id="{06D4978E-7C06-418E-95DE-FB2E4AB6693F}"/>
                </a:ext>
              </a:extLst>
            </p:cNvPr>
            <p:cNvSpPr>
              <a:spLocks/>
            </p:cNvSpPr>
            <p:nvPr/>
          </p:nvSpPr>
          <p:spPr bwMode="auto">
            <a:xfrm rot="16200000">
              <a:off x="8250744" y="5434831"/>
              <a:ext cx="31483" cy="34181"/>
            </a:xfrm>
            <a:custGeom>
              <a:avLst/>
              <a:gdLst>
                <a:gd name="T0" fmla="*/ 5 w 15"/>
                <a:gd name="T1" fmla="*/ 1 h 16"/>
                <a:gd name="T2" fmla="*/ 5 w 15"/>
                <a:gd name="T3" fmla="*/ 16 h 16"/>
                <a:gd name="T4" fmla="*/ 15 w 15"/>
                <a:gd name="T5" fmla="*/ 12 h 16"/>
                <a:gd name="T6" fmla="*/ 5 w 15"/>
                <a:gd name="T7" fmla="*/ 1 h 16"/>
              </a:gdLst>
              <a:ahLst/>
              <a:cxnLst>
                <a:cxn ang="0">
                  <a:pos x="T0" y="T1"/>
                </a:cxn>
                <a:cxn ang="0">
                  <a:pos x="T2" y="T3"/>
                </a:cxn>
                <a:cxn ang="0">
                  <a:pos x="T4" y="T5"/>
                </a:cxn>
                <a:cxn ang="0">
                  <a:pos x="T6" y="T7"/>
                </a:cxn>
              </a:cxnLst>
              <a:rect l="0" t="0" r="r" b="b"/>
              <a:pathLst>
                <a:path w="15" h="16">
                  <a:moveTo>
                    <a:pt x="5" y="1"/>
                  </a:moveTo>
                  <a:cubicBezTo>
                    <a:pt x="6" y="6"/>
                    <a:pt x="0" y="9"/>
                    <a:pt x="5" y="16"/>
                  </a:cubicBezTo>
                  <a:cubicBezTo>
                    <a:pt x="8" y="15"/>
                    <a:pt x="12" y="13"/>
                    <a:pt x="15" y="12"/>
                  </a:cubicBezTo>
                  <a:cubicBezTo>
                    <a:pt x="13" y="6"/>
                    <a:pt x="11"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17" name="Freeform 622">
              <a:extLst>
                <a:ext uri="{FF2B5EF4-FFF2-40B4-BE49-F238E27FC236}">
                  <a16:creationId xmlns:a16="http://schemas.microsoft.com/office/drawing/2014/main" id="{DF7D6351-0B8D-4540-8B88-9A119C8F5F6E}"/>
                </a:ext>
              </a:extLst>
            </p:cNvPr>
            <p:cNvSpPr>
              <a:spLocks/>
            </p:cNvSpPr>
            <p:nvPr/>
          </p:nvSpPr>
          <p:spPr bwMode="auto">
            <a:xfrm rot="16200000">
              <a:off x="8983393" y="5257178"/>
              <a:ext cx="1236822" cy="1168460"/>
            </a:xfrm>
            <a:custGeom>
              <a:avLst/>
              <a:gdLst>
                <a:gd name="T0" fmla="*/ 580 w 581"/>
                <a:gd name="T1" fmla="*/ 123 h 549"/>
                <a:gd name="T2" fmla="*/ 453 w 581"/>
                <a:gd name="T3" fmla="*/ 0 h 549"/>
                <a:gd name="T4" fmla="*/ 373 w 581"/>
                <a:gd name="T5" fmla="*/ 29 h 549"/>
                <a:gd name="T6" fmla="*/ 300 w 581"/>
                <a:gd name="T7" fmla="*/ 49 h 549"/>
                <a:gd name="T8" fmla="*/ 254 w 581"/>
                <a:gd name="T9" fmla="*/ 45 h 549"/>
                <a:gd name="T10" fmla="*/ 3 w 581"/>
                <a:gd name="T11" fmla="*/ 301 h 549"/>
                <a:gd name="T12" fmla="*/ 248 w 581"/>
                <a:gd name="T13" fmla="*/ 546 h 549"/>
                <a:gd name="T14" fmla="*/ 505 w 581"/>
                <a:gd name="T15" fmla="*/ 295 h 549"/>
                <a:gd name="T16" fmla="*/ 505 w 581"/>
                <a:gd name="T17" fmla="*/ 292 h 549"/>
                <a:gd name="T18" fmla="*/ 537 w 581"/>
                <a:gd name="T19" fmla="*/ 222 h 549"/>
                <a:gd name="T20" fmla="*/ 580 w 581"/>
                <a:gd name="T21" fmla="*/ 123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 h="549">
                  <a:moveTo>
                    <a:pt x="580" y="123"/>
                  </a:moveTo>
                  <a:cubicBezTo>
                    <a:pt x="578" y="55"/>
                    <a:pt x="521" y="0"/>
                    <a:pt x="453" y="0"/>
                  </a:cubicBezTo>
                  <a:cubicBezTo>
                    <a:pt x="423" y="1"/>
                    <a:pt x="395" y="11"/>
                    <a:pt x="373" y="29"/>
                  </a:cubicBezTo>
                  <a:cubicBezTo>
                    <a:pt x="353" y="46"/>
                    <a:pt x="326" y="54"/>
                    <a:pt x="300" y="49"/>
                  </a:cubicBezTo>
                  <a:cubicBezTo>
                    <a:pt x="285" y="46"/>
                    <a:pt x="270" y="45"/>
                    <a:pt x="254" y="45"/>
                  </a:cubicBezTo>
                  <a:cubicBezTo>
                    <a:pt x="114" y="45"/>
                    <a:pt x="0" y="160"/>
                    <a:pt x="3" y="301"/>
                  </a:cubicBezTo>
                  <a:cubicBezTo>
                    <a:pt x="6" y="434"/>
                    <a:pt x="115" y="543"/>
                    <a:pt x="248" y="546"/>
                  </a:cubicBezTo>
                  <a:cubicBezTo>
                    <a:pt x="389" y="549"/>
                    <a:pt x="505" y="436"/>
                    <a:pt x="505" y="295"/>
                  </a:cubicBezTo>
                  <a:cubicBezTo>
                    <a:pt x="505" y="294"/>
                    <a:pt x="505" y="293"/>
                    <a:pt x="505" y="292"/>
                  </a:cubicBezTo>
                  <a:cubicBezTo>
                    <a:pt x="504" y="265"/>
                    <a:pt x="516" y="240"/>
                    <a:pt x="537" y="222"/>
                  </a:cubicBezTo>
                  <a:cubicBezTo>
                    <a:pt x="564" y="198"/>
                    <a:pt x="581" y="162"/>
                    <a:pt x="580" y="123"/>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518" name="组合 517">
              <a:extLst>
                <a:ext uri="{FF2B5EF4-FFF2-40B4-BE49-F238E27FC236}">
                  <a16:creationId xmlns:a16="http://schemas.microsoft.com/office/drawing/2014/main" id="{71F9D2B6-98BE-4FA5-A792-8C2397D15815}"/>
                </a:ext>
              </a:extLst>
            </p:cNvPr>
            <p:cNvGrpSpPr/>
            <p:nvPr/>
          </p:nvGrpSpPr>
          <p:grpSpPr>
            <a:xfrm>
              <a:off x="9483519" y="4535774"/>
              <a:ext cx="1311480" cy="1277300"/>
              <a:chOff x="9483519" y="4535774"/>
              <a:chExt cx="1311480" cy="1277300"/>
            </a:xfrm>
          </p:grpSpPr>
          <p:sp>
            <p:nvSpPr>
              <p:cNvPr id="817" name="Freeform 247">
                <a:extLst>
                  <a:ext uri="{FF2B5EF4-FFF2-40B4-BE49-F238E27FC236}">
                    <a16:creationId xmlns:a16="http://schemas.microsoft.com/office/drawing/2014/main" id="{579E889A-22A1-450C-A74D-920DD52823F0}"/>
                  </a:ext>
                </a:extLst>
              </p:cNvPr>
              <p:cNvSpPr>
                <a:spLocks/>
              </p:cNvSpPr>
              <p:nvPr/>
            </p:nvSpPr>
            <p:spPr bwMode="auto">
              <a:xfrm rot="16200000">
                <a:off x="10322759" y="4652709"/>
                <a:ext cx="17091" cy="17091"/>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8" name="Freeform 248">
                <a:extLst>
                  <a:ext uri="{FF2B5EF4-FFF2-40B4-BE49-F238E27FC236}">
                    <a16:creationId xmlns:a16="http://schemas.microsoft.com/office/drawing/2014/main" id="{05FE51B7-8B36-439D-BD73-D47999F267BB}"/>
                  </a:ext>
                </a:extLst>
              </p:cNvPr>
              <p:cNvSpPr>
                <a:spLocks/>
              </p:cNvSpPr>
              <p:nvPr/>
            </p:nvSpPr>
            <p:spPr bwMode="auto">
              <a:xfrm rot="16200000">
                <a:off x="10314214" y="4726919"/>
                <a:ext cx="34181" cy="17091"/>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9" name="Oval 251">
                <a:extLst>
                  <a:ext uri="{FF2B5EF4-FFF2-40B4-BE49-F238E27FC236}">
                    <a16:creationId xmlns:a16="http://schemas.microsoft.com/office/drawing/2014/main" id="{A5F69EEF-F5C8-41C7-A1D2-A62F8F198B9C}"/>
                  </a:ext>
                </a:extLst>
              </p:cNvPr>
              <p:cNvSpPr>
                <a:spLocks noChangeArrowheads="1"/>
              </p:cNvSpPr>
              <p:nvPr/>
            </p:nvSpPr>
            <p:spPr bwMode="auto">
              <a:xfrm rot="16200000">
                <a:off x="10280482" y="4761550"/>
                <a:ext cx="33282"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0" name="Oval 252">
                <a:extLst>
                  <a:ext uri="{FF2B5EF4-FFF2-40B4-BE49-F238E27FC236}">
                    <a16:creationId xmlns:a16="http://schemas.microsoft.com/office/drawing/2014/main" id="{FEF0E16D-3EFC-45AA-8314-610B877E7E85}"/>
                  </a:ext>
                </a:extLst>
              </p:cNvPr>
              <p:cNvSpPr>
                <a:spLocks noChangeArrowheads="1"/>
              </p:cNvSpPr>
              <p:nvPr/>
            </p:nvSpPr>
            <p:spPr bwMode="auto">
              <a:xfrm rot="16200000">
                <a:off x="10280932" y="4677446"/>
                <a:ext cx="32382"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1" name="Freeform 255">
                <a:extLst>
                  <a:ext uri="{FF2B5EF4-FFF2-40B4-BE49-F238E27FC236}">
                    <a16:creationId xmlns:a16="http://schemas.microsoft.com/office/drawing/2014/main" id="{66D52BA1-C863-44F6-90A8-05CE46EA3F92}"/>
                  </a:ext>
                </a:extLst>
              </p:cNvPr>
              <p:cNvSpPr>
                <a:spLocks/>
              </p:cNvSpPr>
              <p:nvPr/>
            </p:nvSpPr>
            <p:spPr bwMode="auto">
              <a:xfrm rot="16200000">
                <a:off x="10322759" y="4803827"/>
                <a:ext cx="17091" cy="17091"/>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2" name="Freeform 260">
                <a:extLst>
                  <a:ext uri="{FF2B5EF4-FFF2-40B4-BE49-F238E27FC236}">
                    <a16:creationId xmlns:a16="http://schemas.microsoft.com/office/drawing/2014/main" id="{819F7BF0-A145-47AA-8A9D-680DCE25C98B}"/>
                  </a:ext>
                </a:extLst>
              </p:cNvPr>
              <p:cNvSpPr>
                <a:spLocks/>
              </p:cNvSpPr>
              <p:nvPr/>
            </p:nvSpPr>
            <p:spPr bwMode="auto">
              <a:xfrm rot="16200000">
                <a:off x="10414059" y="4644164"/>
                <a:ext cx="17091" cy="34181"/>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3" name="Oval 261">
                <a:extLst>
                  <a:ext uri="{FF2B5EF4-FFF2-40B4-BE49-F238E27FC236}">
                    <a16:creationId xmlns:a16="http://schemas.microsoft.com/office/drawing/2014/main" id="{A0DB284D-6300-423C-BCD2-ABBC34FDD21C}"/>
                  </a:ext>
                </a:extLst>
              </p:cNvPr>
              <p:cNvSpPr>
                <a:spLocks noChangeArrowheads="1"/>
              </p:cNvSpPr>
              <p:nvPr/>
            </p:nvSpPr>
            <p:spPr bwMode="auto">
              <a:xfrm rot="16200000">
                <a:off x="10405514" y="4718373"/>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4" name="Freeform 262">
                <a:extLst>
                  <a:ext uri="{FF2B5EF4-FFF2-40B4-BE49-F238E27FC236}">
                    <a16:creationId xmlns:a16="http://schemas.microsoft.com/office/drawing/2014/main" id="{48239AF9-E4D4-4F21-A557-2EF1E58361C0}"/>
                  </a:ext>
                </a:extLst>
              </p:cNvPr>
              <p:cNvSpPr>
                <a:spLocks/>
              </p:cNvSpPr>
              <p:nvPr/>
            </p:nvSpPr>
            <p:spPr bwMode="auto">
              <a:xfrm rot="16200000">
                <a:off x="10439695" y="4686890"/>
                <a:ext cx="32382" cy="14392"/>
              </a:xfrm>
              <a:custGeom>
                <a:avLst/>
                <a:gdLst>
                  <a:gd name="T0" fmla="*/ 8 w 15"/>
                  <a:gd name="T1" fmla="*/ 0 h 7"/>
                  <a:gd name="T2" fmla="*/ 0 w 15"/>
                  <a:gd name="T3" fmla="*/ 5 h 7"/>
                  <a:gd name="T4" fmla="*/ 15 w 15"/>
                  <a:gd name="T5" fmla="*/ 7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2"/>
                      <a:pt x="0" y="5"/>
                    </a:cubicBezTo>
                    <a:cubicBezTo>
                      <a:pt x="5" y="6"/>
                      <a:pt x="10" y="6"/>
                      <a:pt x="15" y="7"/>
                    </a:cubicBezTo>
                    <a:cubicBezTo>
                      <a:pt x="15" y="3"/>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5" name="Oval 263">
                <a:extLst>
                  <a:ext uri="{FF2B5EF4-FFF2-40B4-BE49-F238E27FC236}">
                    <a16:creationId xmlns:a16="http://schemas.microsoft.com/office/drawing/2014/main" id="{3700837E-14F2-4924-9EFC-FB57EADE78CD}"/>
                  </a:ext>
                </a:extLst>
              </p:cNvPr>
              <p:cNvSpPr>
                <a:spLocks noChangeArrowheads="1"/>
              </p:cNvSpPr>
              <p:nvPr/>
            </p:nvSpPr>
            <p:spPr bwMode="auto">
              <a:xfrm rot="16200000">
                <a:off x="10365486" y="4761100"/>
                <a:ext cx="33282"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6" name="Oval 264">
                <a:extLst>
                  <a:ext uri="{FF2B5EF4-FFF2-40B4-BE49-F238E27FC236}">
                    <a16:creationId xmlns:a16="http://schemas.microsoft.com/office/drawing/2014/main" id="{64F4EA33-3CE5-4C91-97ED-D3E2805D97A3}"/>
                  </a:ext>
                </a:extLst>
              </p:cNvPr>
              <p:cNvSpPr>
                <a:spLocks noChangeArrowheads="1"/>
              </p:cNvSpPr>
              <p:nvPr/>
            </p:nvSpPr>
            <p:spPr bwMode="auto">
              <a:xfrm rot="16200000">
                <a:off x="10365935" y="4676996"/>
                <a:ext cx="32382"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7" name="Freeform 265">
                <a:extLst>
                  <a:ext uri="{FF2B5EF4-FFF2-40B4-BE49-F238E27FC236}">
                    <a16:creationId xmlns:a16="http://schemas.microsoft.com/office/drawing/2014/main" id="{7D617510-4E88-434C-8940-440B66EBD6C6}"/>
                  </a:ext>
                </a:extLst>
              </p:cNvPr>
              <p:cNvSpPr>
                <a:spLocks/>
              </p:cNvSpPr>
              <p:nvPr/>
            </p:nvSpPr>
            <p:spPr bwMode="auto">
              <a:xfrm rot="16200000">
                <a:off x="10411810" y="4797530"/>
                <a:ext cx="17091" cy="29684"/>
              </a:xfrm>
              <a:custGeom>
                <a:avLst/>
                <a:gdLst>
                  <a:gd name="T0" fmla="*/ 8 w 8"/>
                  <a:gd name="T1" fmla="*/ 8 h 14"/>
                  <a:gd name="T2" fmla="*/ 2 w 8"/>
                  <a:gd name="T3" fmla="*/ 1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5"/>
                      <a:pt x="6" y="1"/>
                      <a:pt x="2" y="1"/>
                    </a:cubicBezTo>
                    <a:cubicBezTo>
                      <a:pt x="2" y="1"/>
                      <a:pt x="1" y="0"/>
                      <a:pt x="0" y="0"/>
                    </a:cubicBezTo>
                    <a:cubicBezTo>
                      <a:pt x="0" y="13"/>
                      <a:pt x="0" y="13"/>
                      <a:pt x="0" y="13"/>
                    </a:cubicBezTo>
                    <a:cubicBezTo>
                      <a:pt x="2" y="13"/>
                      <a:pt x="4" y="14"/>
                      <a:pt x="5" y="14"/>
                    </a:cubicBezTo>
                    <a:cubicBezTo>
                      <a:pt x="7" y="13"/>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8" name="Freeform 266">
                <a:extLst>
                  <a:ext uri="{FF2B5EF4-FFF2-40B4-BE49-F238E27FC236}">
                    <a16:creationId xmlns:a16="http://schemas.microsoft.com/office/drawing/2014/main" id="{8AC53906-63B3-43EF-9DDE-E861AAE824A7}"/>
                  </a:ext>
                </a:extLst>
              </p:cNvPr>
              <p:cNvSpPr>
                <a:spLocks/>
              </p:cNvSpPr>
              <p:nvPr/>
            </p:nvSpPr>
            <p:spPr bwMode="auto">
              <a:xfrm rot="16200000">
                <a:off x="10339850" y="4652709"/>
                <a:ext cx="17091" cy="17091"/>
              </a:xfrm>
              <a:custGeom>
                <a:avLst/>
                <a:gdLst>
                  <a:gd name="T0" fmla="*/ 0 w 8"/>
                  <a:gd name="T1" fmla="*/ 0 h 8"/>
                  <a:gd name="T2" fmla="*/ 1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2"/>
                    </a:cubicBezTo>
                    <a:cubicBezTo>
                      <a:pt x="1" y="3"/>
                      <a:pt x="2"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29" name="Freeform 267">
                <a:extLst>
                  <a:ext uri="{FF2B5EF4-FFF2-40B4-BE49-F238E27FC236}">
                    <a16:creationId xmlns:a16="http://schemas.microsoft.com/office/drawing/2014/main" id="{65C1B518-EEF8-4622-B9C0-B9059386F30C}"/>
                  </a:ext>
                </a:extLst>
              </p:cNvPr>
              <p:cNvSpPr>
                <a:spLocks/>
              </p:cNvSpPr>
              <p:nvPr/>
            </p:nvSpPr>
            <p:spPr bwMode="auto">
              <a:xfrm rot="16200000">
                <a:off x="10331304" y="4726919"/>
                <a:ext cx="34181" cy="17091"/>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0" name="Freeform 268">
                <a:extLst>
                  <a:ext uri="{FF2B5EF4-FFF2-40B4-BE49-F238E27FC236}">
                    <a16:creationId xmlns:a16="http://schemas.microsoft.com/office/drawing/2014/main" id="{5DDB1A46-2A3C-436E-BD02-332DC855B52F}"/>
                  </a:ext>
                </a:extLst>
              </p:cNvPr>
              <p:cNvSpPr>
                <a:spLocks/>
              </p:cNvSpPr>
              <p:nvPr/>
            </p:nvSpPr>
            <p:spPr bwMode="auto">
              <a:xfrm rot="16200000">
                <a:off x="10339850" y="4803827"/>
                <a:ext cx="17091" cy="17091"/>
              </a:xfrm>
              <a:custGeom>
                <a:avLst/>
                <a:gdLst>
                  <a:gd name="T0" fmla="*/ 0 w 8"/>
                  <a:gd name="T1" fmla="*/ 8 h 8"/>
                  <a:gd name="T2" fmla="*/ 2 w 8"/>
                  <a:gd name="T3" fmla="*/ 8 h 8"/>
                  <a:gd name="T4" fmla="*/ 5 w 8"/>
                  <a:gd name="T5" fmla="*/ 6 h 8"/>
                  <a:gd name="T6" fmla="*/ 6 w 8"/>
                  <a:gd name="T7" fmla="*/ 6 h 8"/>
                  <a:gd name="T8" fmla="*/ 8 w 8"/>
                  <a:gd name="T9" fmla="*/ 2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1" name="Freeform 317">
                <a:extLst>
                  <a:ext uri="{FF2B5EF4-FFF2-40B4-BE49-F238E27FC236}">
                    <a16:creationId xmlns:a16="http://schemas.microsoft.com/office/drawing/2014/main" id="{612641D7-458E-4E10-912F-3DDF165D61EB}"/>
                  </a:ext>
                </a:extLst>
              </p:cNvPr>
              <p:cNvSpPr>
                <a:spLocks/>
              </p:cNvSpPr>
              <p:nvPr/>
            </p:nvSpPr>
            <p:spPr bwMode="auto">
              <a:xfrm rot="16200000">
                <a:off x="10324108" y="4819568"/>
                <a:ext cx="14392" cy="17091"/>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1"/>
                    </a:cubicBezTo>
                    <a:cubicBezTo>
                      <a:pt x="1" y="3"/>
                      <a:pt x="0" y="5"/>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2" name="Freeform 318">
                <a:extLst>
                  <a:ext uri="{FF2B5EF4-FFF2-40B4-BE49-F238E27FC236}">
                    <a16:creationId xmlns:a16="http://schemas.microsoft.com/office/drawing/2014/main" id="{D47C2D59-4DA9-4AD8-81D1-B4FB31B6FB06}"/>
                  </a:ext>
                </a:extLst>
              </p:cNvPr>
              <p:cNvSpPr>
                <a:spLocks/>
              </p:cNvSpPr>
              <p:nvPr/>
            </p:nvSpPr>
            <p:spPr bwMode="auto">
              <a:xfrm rot="16200000">
                <a:off x="10314214" y="4895126"/>
                <a:ext cx="34181" cy="17091"/>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4" y="1"/>
                    </a:cubicBezTo>
                    <a:cubicBezTo>
                      <a:pt x="2" y="3"/>
                      <a:pt x="0" y="5"/>
                      <a:pt x="0" y="8"/>
                    </a:cubicBezTo>
                    <a:cubicBezTo>
                      <a:pt x="16" y="8"/>
                      <a:pt x="16" y="8"/>
                      <a:pt x="16" y="8"/>
                    </a:cubicBezTo>
                    <a:cubicBezTo>
                      <a:pt x="16" y="5"/>
                      <a:pt x="15"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3" name="Oval 321">
                <a:extLst>
                  <a:ext uri="{FF2B5EF4-FFF2-40B4-BE49-F238E27FC236}">
                    <a16:creationId xmlns:a16="http://schemas.microsoft.com/office/drawing/2014/main" id="{A5BDD56C-AA77-43E2-84C2-2442736DB792}"/>
                  </a:ext>
                </a:extLst>
              </p:cNvPr>
              <p:cNvSpPr>
                <a:spLocks noChangeArrowheads="1"/>
              </p:cNvSpPr>
              <p:nvPr/>
            </p:nvSpPr>
            <p:spPr bwMode="auto">
              <a:xfrm rot="16200000">
                <a:off x="10280482" y="4929757"/>
                <a:ext cx="33282"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4" name="Oval 322">
                <a:extLst>
                  <a:ext uri="{FF2B5EF4-FFF2-40B4-BE49-F238E27FC236}">
                    <a16:creationId xmlns:a16="http://schemas.microsoft.com/office/drawing/2014/main" id="{3BE4CFF2-FBE5-4F50-9877-84C7393E4CE8}"/>
                  </a:ext>
                </a:extLst>
              </p:cNvPr>
              <p:cNvSpPr>
                <a:spLocks noChangeArrowheads="1"/>
              </p:cNvSpPr>
              <p:nvPr/>
            </p:nvSpPr>
            <p:spPr bwMode="auto">
              <a:xfrm rot="16200000">
                <a:off x="10280032" y="4844754"/>
                <a:ext cx="34181"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5" name="Freeform 325">
                <a:extLst>
                  <a:ext uri="{FF2B5EF4-FFF2-40B4-BE49-F238E27FC236}">
                    <a16:creationId xmlns:a16="http://schemas.microsoft.com/office/drawing/2014/main" id="{1BBD7346-3916-4166-BDA1-1A440D8298B7}"/>
                  </a:ext>
                </a:extLst>
              </p:cNvPr>
              <p:cNvSpPr>
                <a:spLocks/>
              </p:cNvSpPr>
              <p:nvPr/>
            </p:nvSpPr>
            <p:spPr bwMode="auto">
              <a:xfrm rot="16200000">
                <a:off x="10323209" y="4969785"/>
                <a:ext cx="16191" cy="17091"/>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5"/>
                      <a:pt x="3" y="6"/>
                      <a:pt x="5" y="8"/>
                    </a:cubicBezTo>
                    <a:cubicBezTo>
                      <a:pt x="8" y="8"/>
                      <a:pt x="8" y="8"/>
                      <a:pt x="8" y="8"/>
                    </a:cubicBezTo>
                    <a:cubicBezTo>
                      <a:pt x="8" y="5"/>
                      <a:pt x="6" y="3"/>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6" name="Freeform 330">
                <a:extLst>
                  <a:ext uri="{FF2B5EF4-FFF2-40B4-BE49-F238E27FC236}">
                    <a16:creationId xmlns:a16="http://schemas.microsoft.com/office/drawing/2014/main" id="{EBFE87F0-05E3-4182-9288-7A184BD88D49}"/>
                  </a:ext>
                </a:extLst>
              </p:cNvPr>
              <p:cNvSpPr>
                <a:spLocks/>
              </p:cNvSpPr>
              <p:nvPr/>
            </p:nvSpPr>
            <p:spPr bwMode="auto">
              <a:xfrm rot="16200000">
                <a:off x="10412260" y="4814171"/>
                <a:ext cx="14392" cy="27885"/>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7" name="Freeform 331">
                <a:extLst>
                  <a:ext uri="{FF2B5EF4-FFF2-40B4-BE49-F238E27FC236}">
                    <a16:creationId xmlns:a16="http://schemas.microsoft.com/office/drawing/2014/main" id="{EC67ED44-6FF8-4E34-B3F1-6631F607D51D}"/>
                  </a:ext>
                </a:extLst>
              </p:cNvPr>
              <p:cNvSpPr>
                <a:spLocks/>
              </p:cNvSpPr>
              <p:nvPr/>
            </p:nvSpPr>
            <p:spPr bwMode="auto">
              <a:xfrm rot="16200000">
                <a:off x="10363237" y="4931556"/>
                <a:ext cx="14392" cy="10794"/>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2"/>
                      <a:pt x="4" y="3"/>
                      <a:pt x="7" y="5"/>
                    </a:cubicBezTo>
                    <a:cubicBezTo>
                      <a:pt x="6" y="2"/>
                      <a:pt x="3"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8" name="Oval 332">
                <a:extLst>
                  <a:ext uri="{FF2B5EF4-FFF2-40B4-BE49-F238E27FC236}">
                    <a16:creationId xmlns:a16="http://schemas.microsoft.com/office/drawing/2014/main" id="{6DD4A521-BAFC-4BE9-8370-F7110E3CF34E}"/>
                  </a:ext>
                </a:extLst>
              </p:cNvPr>
              <p:cNvSpPr>
                <a:spLocks noChangeArrowheads="1"/>
              </p:cNvSpPr>
              <p:nvPr/>
            </p:nvSpPr>
            <p:spPr bwMode="auto">
              <a:xfrm rot="16200000">
                <a:off x="10365036" y="4844304"/>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39" name="Freeform 333">
                <a:extLst>
                  <a:ext uri="{FF2B5EF4-FFF2-40B4-BE49-F238E27FC236}">
                    <a16:creationId xmlns:a16="http://schemas.microsoft.com/office/drawing/2014/main" id="{C6663F6B-8B41-4EAE-8729-982A9E52BC2D}"/>
                  </a:ext>
                </a:extLst>
              </p:cNvPr>
              <p:cNvSpPr>
                <a:spLocks/>
              </p:cNvSpPr>
              <p:nvPr/>
            </p:nvSpPr>
            <p:spPr bwMode="auto">
              <a:xfrm rot="16200000">
                <a:off x="10341199" y="4819568"/>
                <a:ext cx="14392" cy="17091"/>
              </a:xfrm>
              <a:custGeom>
                <a:avLst/>
                <a:gdLst>
                  <a:gd name="T0" fmla="*/ 0 w 7"/>
                  <a:gd name="T1" fmla="*/ 0 h 8"/>
                  <a:gd name="T2" fmla="*/ 0 w 7"/>
                  <a:gd name="T3" fmla="*/ 2 h 8"/>
                  <a:gd name="T4" fmla="*/ 2 w 7"/>
                  <a:gd name="T5" fmla="*/ 6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2"/>
                    </a:cubicBezTo>
                    <a:cubicBezTo>
                      <a:pt x="0" y="3"/>
                      <a:pt x="1" y="4"/>
                      <a:pt x="2" y="6"/>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0" name="Freeform 334">
                <a:extLst>
                  <a:ext uri="{FF2B5EF4-FFF2-40B4-BE49-F238E27FC236}">
                    <a16:creationId xmlns:a16="http://schemas.microsoft.com/office/drawing/2014/main" id="{BDE2ECCC-CE2B-41D4-9FBA-BD93851C1192}"/>
                  </a:ext>
                </a:extLst>
              </p:cNvPr>
              <p:cNvSpPr>
                <a:spLocks/>
              </p:cNvSpPr>
              <p:nvPr/>
            </p:nvSpPr>
            <p:spPr bwMode="auto">
              <a:xfrm rot="16200000">
                <a:off x="10331304" y="4895126"/>
                <a:ext cx="34181" cy="17091"/>
              </a:xfrm>
              <a:custGeom>
                <a:avLst/>
                <a:gdLst>
                  <a:gd name="T0" fmla="*/ 0 w 16"/>
                  <a:gd name="T1" fmla="*/ 2 h 8"/>
                  <a:gd name="T2" fmla="*/ 3 w 16"/>
                  <a:gd name="T3" fmla="*/ 6 h 8"/>
                  <a:gd name="T4" fmla="*/ 4 w 16"/>
                  <a:gd name="T5" fmla="*/ 6 h 8"/>
                  <a:gd name="T6" fmla="*/ 6 w 16"/>
                  <a:gd name="T7" fmla="*/ 8 h 8"/>
                  <a:gd name="T8" fmla="*/ 8 w 16"/>
                  <a:gd name="T9" fmla="*/ 8 h 8"/>
                  <a:gd name="T10" fmla="*/ 10 w 16"/>
                  <a:gd name="T11" fmla="*/ 8 h 8"/>
                  <a:gd name="T12" fmla="*/ 12 w 16"/>
                  <a:gd name="T13" fmla="*/ 6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4"/>
                      <a:pt x="3" y="6"/>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1" name="Freeform 335">
                <a:extLst>
                  <a:ext uri="{FF2B5EF4-FFF2-40B4-BE49-F238E27FC236}">
                    <a16:creationId xmlns:a16="http://schemas.microsoft.com/office/drawing/2014/main" id="{9C3D1175-04CE-4006-8D7B-DE22D43864E1}"/>
                  </a:ext>
                </a:extLst>
              </p:cNvPr>
              <p:cNvSpPr>
                <a:spLocks/>
              </p:cNvSpPr>
              <p:nvPr/>
            </p:nvSpPr>
            <p:spPr bwMode="auto">
              <a:xfrm rot="16200000">
                <a:off x="10338950" y="4971135"/>
                <a:ext cx="6296" cy="4498"/>
              </a:xfrm>
              <a:custGeom>
                <a:avLst/>
                <a:gdLst>
                  <a:gd name="T0" fmla="*/ 3 w 3"/>
                  <a:gd name="T1" fmla="*/ 0 h 2"/>
                  <a:gd name="T2" fmla="*/ 0 w 3"/>
                  <a:gd name="T3" fmla="*/ 0 h 2"/>
                  <a:gd name="T4" fmla="*/ 2 w 3"/>
                  <a:gd name="T5" fmla="*/ 2 h 2"/>
                  <a:gd name="T6" fmla="*/ 2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1"/>
                      <a:pt x="2" y="1"/>
                      <a:pt x="2" y="2"/>
                    </a:cubicBezTo>
                    <a:cubicBezTo>
                      <a:pt x="2" y="2"/>
                      <a:pt x="2" y="2"/>
                      <a:pt x="2" y="2"/>
                    </a:cubicBezTo>
                    <a:cubicBezTo>
                      <a:pt x="2" y="1"/>
                      <a:pt x="3" y="0"/>
                      <a:pt x="3"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2" name="Freeform 338">
                <a:extLst>
                  <a:ext uri="{FF2B5EF4-FFF2-40B4-BE49-F238E27FC236}">
                    <a16:creationId xmlns:a16="http://schemas.microsoft.com/office/drawing/2014/main" id="{885724BA-E19A-44A4-B541-3D2D689C147C}"/>
                  </a:ext>
                </a:extLst>
              </p:cNvPr>
              <p:cNvSpPr>
                <a:spLocks/>
              </p:cNvSpPr>
              <p:nvPr/>
            </p:nvSpPr>
            <p:spPr bwMode="auto">
              <a:xfrm rot="16200000">
                <a:off x="9810490" y="5064234"/>
                <a:ext cx="34181" cy="15292"/>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3" name="Freeform 340">
                <a:extLst>
                  <a:ext uri="{FF2B5EF4-FFF2-40B4-BE49-F238E27FC236}">
                    <a16:creationId xmlns:a16="http://schemas.microsoft.com/office/drawing/2014/main" id="{311ECD6F-A35B-488D-9B2B-FEC93B339532}"/>
                  </a:ext>
                </a:extLst>
              </p:cNvPr>
              <p:cNvSpPr>
                <a:spLocks/>
              </p:cNvSpPr>
              <p:nvPr/>
            </p:nvSpPr>
            <p:spPr bwMode="auto">
              <a:xfrm rot="16200000">
                <a:off x="9735381" y="5054789"/>
                <a:ext cx="34181" cy="34181"/>
              </a:xfrm>
              <a:custGeom>
                <a:avLst/>
                <a:gdLst>
                  <a:gd name="T0" fmla="*/ 8 w 16"/>
                  <a:gd name="T1" fmla="*/ 16 h 16"/>
                  <a:gd name="T2" fmla="*/ 16 w 16"/>
                  <a:gd name="T3" fmla="*/ 8 h 16"/>
                  <a:gd name="T4" fmla="*/ 8 w 16"/>
                  <a:gd name="T5" fmla="*/ 0 h 16"/>
                  <a:gd name="T6" fmla="*/ 3 w 16"/>
                  <a:gd name="T7" fmla="*/ 3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3"/>
                    </a:cubicBezTo>
                    <a:cubicBezTo>
                      <a:pt x="2" y="4"/>
                      <a:pt x="1" y="5"/>
                      <a:pt x="1" y="7"/>
                    </a:cubicBezTo>
                    <a:cubicBezTo>
                      <a:pt x="0" y="7"/>
                      <a:pt x="0" y="8"/>
                      <a:pt x="0" y="8"/>
                    </a:cubicBezTo>
                    <a:cubicBezTo>
                      <a:pt x="0" y="12"/>
                      <a:pt x="4" y="16"/>
                      <a:pt x="8"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4" name="Freeform 341">
                <a:extLst>
                  <a:ext uri="{FF2B5EF4-FFF2-40B4-BE49-F238E27FC236}">
                    <a16:creationId xmlns:a16="http://schemas.microsoft.com/office/drawing/2014/main" id="{17075F4C-241D-4D74-A8A8-C802DC0B9187}"/>
                  </a:ext>
                </a:extLst>
              </p:cNvPr>
              <p:cNvSpPr>
                <a:spLocks/>
              </p:cNvSpPr>
              <p:nvPr/>
            </p:nvSpPr>
            <p:spPr bwMode="auto">
              <a:xfrm rot="16200000">
                <a:off x="9788902" y="5091219"/>
                <a:ext cx="16191" cy="29684"/>
              </a:xfrm>
              <a:custGeom>
                <a:avLst/>
                <a:gdLst>
                  <a:gd name="T0" fmla="*/ 8 w 8"/>
                  <a:gd name="T1" fmla="*/ 6 h 14"/>
                  <a:gd name="T2" fmla="*/ 5 w 8"/>
                  <a:gd name="T3" fmla="*/ 0 h 14"/>
                  <a:gd name="T4" fmla="*/ 0 w 8"/>
                  <a:gd name="T5" fmla="*/ 14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4"/>
                    </a:cubicBezTo>
                    <a:cubicBezTo>
                      <a:pt x="0" y="14"/>
                      <a:pt x="0" y="14"/>
                      <a:pt x="1" y="14"/>
                    </a:cubicBezTo>
                    <a:cubicBezTo>
                      <a:pt x="5" y="14"/>
                      <a:pt x="8" y="10"/>
                      <a:pt x="8"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5" name="Oval 342">
                <a:extLst>
                  <a:ext uri="{FF2B5EF4-FFF2-40B4-BE49-F238E27FC236}">
                    <a16:creationId xmlns:a16="http://schemas.microsoft.com/office/drawing/2014/main" id="{5C795A3B-3088-427D-9A1C-C4CC500E2200}"/>
                  </a:ext>
                </a:extLst>
              </p:cNvPr>
              <p:cNvSpPr>
                <a:spLocks noChangeArrowheads="1"/>
              </p:cNvSpPr>
              <p:nvPr/>
            </p:nvSpPr>
            <p:spPr bwMode="auto">
              <a:xfrm rot="16200000">
                <a:off x="9777658"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6" name="Oval 343">
                <a:extLst>
                  <a:ext uri="{FF2B5EF4-FFF2-40B4-BE49-F238E27FC236}">
                    <a16:creationId xmlns:a16="http://schemas.microsoft.com/office/drawing/2014/main" id="{41896CD2-2F29-4F98-8ED9-1951CFD9845C}"/>
                  </a:ext>
                </a:extLst>
              </p:cNvPr>
              <p:cNvSpPr>
                <a:spLocks noChangeArrowheads="1"/>
              </p:cNvSpPr>
              <p:nvPr/>
            </p:nvSpPr>
            <p:spPr bwMode="auto">
              <a:xfrm rot="16200000">
                <a:off x="9692205"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7" name="Freeform 346">
                <a:extLst>
                  <a:ext uri="{FF2B5EF4-FFF2-40B4-BE49-F238E27FC236}">
                    <a16:creationId xmlns:a16="http://schemas.microsoft.com/office/drawing/2014/main" id="{2709F492-E820-434D-AA56-BFC4189974CB}"/>
                  </a:ext>
                </a:extLst>
              </p:cNvPr>
              <p:cNvSpPr>
                <a:spLocks/>
              </p:cNvSpPr>
              <p:nvPr/>
            </p:nvSpPr>
            <p:spPr bwMode="auto">
              <a:xfrm rot="16200000">
                <a:off x="9977798" y="5063334"/>
                <a:ext cx="34181" cy="17091"/>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8" name="Oval 348">
                <a:extLst>
                  <a:ext uri="{FF2B5EF4-FFF2-40B4-BE49-F238E27FC236}">
                    <a16:creationId xmlns:a16="http://schemas.microsoft.com/office/drawing/2014/main" id="{EF34CD91-3C84-4683-9F77-6D58B0C916DF}"/>
                  </a:ext>
                </a:extLst>
              </p:cNvPr>
              <p:cNvSpPr>
                <a:spLocks noChangeArrowheads="1"/>
              </p:cNvSpPr>
              <p:nvPr/>
            </p:nvSpPr>
            <p:spPr bwMode="auto">
              <a:xfrm rot="16200000">
                <a:off x="9903589" y="5054789"/>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49" name="Oval 349">
                <a:extLst>
                  <a:ext uri="{FF2B5EF4-FFF2-40B4-BE49-F238E27FC236}">
                    <a16:creationId xmlns:a16="http://schemas.microsoft.com/office/drawing/2014/main" id="{95BB2B38-A9E5-42B9-9D74-E095ECE86BAC}"/>
                  </a:ext>
                </a:extLst>
              </p:cNvPr>
              <p:cNvSpPr>
                <a:spLocks noChangeArrowheads="1"/>
              </p:cNvSpPr>
              <p:nvPr/>
            </p:nvSpPr>
            <p:spPr bwMode="auto">
              <a:xfrm rot="16200000">
                <a:off x="9945866" y="5097965"/>
                <a:ext cx="31483" cy="314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0" name="Oval 350">
                <a:extLst>
                  <a:ext uri="{FF2B5EF4-FFF2-40B4-BE49-F238E27FC236}">
                    <a16:creationId xmlns:a16="http://schemas.microsoft.com/office/drawing/2014/main" id="{7053F1A4-DEAC-43CB-97A4-6414C9D71C8F}"/>
                  </a:ext>
                </a:extLst>
              </p:cNvPr>
              <p:cNvSpPr>
                <a:spLocks noChangeArrowheads="1"/>
              </p:cNvSpPr>
              <p:nvPr/>
            </p:nvSpPr>
            <p:spPr bwMode="auto">
              <a:xfrm rot="16200000">
                <a:off x="9944516" y="5013861"/>
                <a:ext cx="34181" cy="314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1" name="Oval 351">
                <a:extLst>
                  <a:ext uri="{FF2B5EF4-FFF2-40B4-BE49-F238E27FC236}">
                    <a16:creationId xmlns:a16="http://schemas.microsoft.com/office/drawing/2014/main" id="{12255661-EE22-4DD2-965C-0DEBE4045F6C}"/>
                  </a:ext>
                </a:extLst>
              </p:cNvPr>
              <p:cNvSpPr>
                <a:spLocks noChangeArrowheads="1"/>
              </p:cNvSpPr>
              <p:nvPr/>
            </p:nvSpPr>
            <p:spPr bwMode="auto">
              <a:xfrm rot="16200000">
                <a:off x="9861762" y="5096616"/>
                <a:ext cx="31483"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2" name="Oval 352">
                <a:extLst>
                  <a:ext uri="{FF2B5EF4-FFF2-40B4-BE49-F238E27FC236}">
                    <a16:creationId xmlns:a16="http://schemas.microsoft.com/office/drawing/2014/main" id="{DCE8BE67-35BB-495E-86C2-0BF5E4DB3756}"/>
                  </a:ext>
                </a:extLst>
              </p:cNvPr>
              <p:cNvSpPr>
                <a:spLocks noChangeArrowheads="1"/>
              </p:cNvSpPr>
              <p:nvPr/>
            </p:nvSpPr>
            <p:spPr bwMode="auto">
              <a:xfrm rot="16200000">
                <a:off x="9860412"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3" name="Freeform 353">
                <a:extLst>
                  <a:ext uri="{FF2B5EF4-FFF2-40B4-BE49-F238E27FC236}">
                    <a16:creationId xmlns:a16="http://schemas.microsoft.com/office/drawing/2014/main" id="{372FE669-5B98-4671-A85B-FB09C5179094}"/>
                  </a:ext>
                </a:extLst>
              </p:cNvPr>
              <p:cNvSpPr>
                <a:spLocks/>
              </p:cNvSpPr>
              <p:nvPr/>
            </p:nvSpPr>
            <p:spPr bwMode="auto">
              <a:xfrm rot="16200000">
                <a:off x="9998937" y="5135745"/>
                <a:ext cx="2699" cy="6296"/>
              </a:xfrm>
              <a:custGeom>
                <a:avLst/>
                <a:gdLst>
                  <a:gd name="T0" fmla="*/ 0 w 1"/>
                  <a:gd name="T1" fmla="*/ 0 h 3"/>
                  <a:gd name="T2" fmla="*/ 0 w 1"/>
                  <a:gd name="T3" fmla="*/ 3 h 3"/>
                  <a:gd name="T4" fmla="*/ 1 w 1"/>
                  <a:gd name="T5" fmla="*/ 3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2"/>
                      <a:pt x="0" y="3"/>
                    </a:cubicBezTo>
                    <a:cubicBezTo>
                      <a:pt x="1" y="3"/>
                      <a:pt x="1" y="3"/>
                      <a:pt x="1" y="3"/>
                    </a:cubicBezTo>
                    <a:cubicBezTo>
                      <a:pt x="1" y="2"/>
                      <a:pt x="0" y="1"/>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4" name="Freeform 354">
                <a:extLst>
                  <a:ext uri="{FF2B5EF4-FFF2-40B4-BE49-F238E27FC236}">
                    <a16:creationId xmlns:a16="http://schemas.microsoft.com/office/drawing/2014/main" id="{79E9550D-0858-42DB-B0C9-5CA41E9958E5}"/>
                  </a:ext>
                </a:extLst>
              </p:cNvPr>
              <p:cNvSpPr>
                <a:spLocks/>
              </p:cNvSpPr>
              <p:nvPr/>
            </p:nvSpPr>
            <p:spPr bwMode="auto">
              <a:xfrm rot="16200000">
                <a:off x="9921579" y="5136644"/>
                <a:ext cx="0" cy="1799"/>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5" name="Freeform 356">
                <a:extLst>
                  <a:ext uri="{FF2B5EF4-FFF2-40B4-BE49-F238E27FC236}">
                    <a16:creationId xmlns:a16="http://schemas.microsoft.com/office/drawing/2014/main" id="{8D161AFA-DA04-4F7E-9423-F93891E0ED96}"/>
                  </a:ext>
                </a:extLst>
              </p:cNvPr>
              <p:cNvSpPr>
                <a:spLocks/>
              </p:cNvSpPr>
              <p:nvPr/>
            </p:nvSpPr>
            <p:spPr bwMode="auto">
              <a:xfrm rot="16200000">
                <a:off x="9826681" y="5063334"/>
                <a:ext cx="34181" cy="17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4"/>
                      <a:pt x="2" y="5"/>
                      <a:pt x="3" y="6"/>
                    </a:cubicBezTo>
                    <a:cubicBezTo>
                      <a:pt x="3" y="6"/>
                      <a:pt x="3" y="7"/>
                      <a:pt x="4" y="7"/>
                    </a:cubicBezTo>
                    <a:cubicBezTo>
                      <a:pt x="5" y="8"/>
                      <a:pt x="6" y="8"/>
                      <a:pt x="7" y="8"/>
                    </a:cubicBezTo>
                    <a:cubicBezTo>
                      <a:pt x="7" y="8"/>
                      <a:pt x="8" y="8"/>
                      <a:pt x="8" y="8"/>
                    </a:cubicBezTo>
                    <a:cubicBezTo>
                      <a:pt x="9" y="8"/>
                      <a:pt x="9" y="8"/>
                      <a:pt x="10" y="8"/>
                    </a:cubicBezTo>
                    <a:cubicBezTo>
                      <a:pt x="11" y="8"/>
                      <a:pt x="12" y="8"/>
                      <a:pt x="13" y="7"/>
                    </a:cubicBezTo>
                    <a:cubicBezTo>
                      <a:pt x="13" y="7"/>
                      <a:pt x="13" y="6"/>
                      <a:pt x="14" y="6"/>
                    </a:cubicBezTo>
                    <a:cubicBezTo>
                      <a:pt x="15" y="5"/>
                      <a:pt x="16" y="4"/>
                      <a:pt x="16" y="2"/>
                    </a:cubicBezTo>
                    <a:cubicBezTo>
                      <a:pt x="16" y="2"/>
                      <a:pt x="16" y="1"/>
                      <a:pt x="16" y="0"/>
                    </a:cubicBezTo>
                    <a:cubicBezTo>
                      <a:pt x="0" y="0"/>
                      <a:pt x="0" y="0"/>
                      <a:pt x="0" y="0"/>
                    </a:cubicBezTo>
                    <a:cubicBezTo>
                      <a:pt x="0" y="1"/>
                      <a:pt x="0" y="2"/>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6" name="Freeform 358">
                <a:extLst>
                  <a:ext uri="{FF2B5EF4-FFF2-40B4-BE49-F238E27FC236}">
                    <a16:creationId xmlns:a16="http://schemas.microsoft.com/office/drawing/2014/main" id="{26C0DD0D-AC97-456C-866E-0778912B82B5}"/>
                  </a:ext>
                </a:extLst>
              </p:cNvPr>
              <p:cNvSpPr>
                <a:spLocks/>
              </p:cNvSpPr>
              <p:nvPr/>
            </p:nvSpPr>
            <p:spPr bwMode="auto">
              <a:xfrm rot="16200000">
                <a:off x="10146006" y="5063334"/>
                <a:ext cx="34181" cy="17091"/>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2"/>
                      <a:pt x="2" y="4"/>
                    </a:cubicBezTo>
                    <a:cubicBezTo>
                      <a:pt x="1" y="5"/>
                      <a:pt x="0" y="6"/>
                      <a:pt x="0" y="8"/>
                    </a:cubicBezTo>
                    <a:cubicBezTo>
                      <a:pt x="16" y="8"/>
                      <a:pt x="16" y="8"/>
                      <a:pt x="16" y="8"/>
                    </a:cubicBezTo>
                    <a:cubicBezTo>
                      <a:pt x="16" y="6"/>
                      <a:pt x="16"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7" name="Oval 360">
                <a:extLst>
                  <a:ext uri="{FF2B5EF4-FFF2-40B4-BE49-F238E27FC236}">
                    <a16:creationId xmlns:a16="http://schemas.microsoft.com/office/drawing/2014/main" id="{EB3A2A26-B658-4D58-81F0-AC3779B03368}"/>
                  </a:ext>
                </a:extLst>
              </p:cNvPr>
              <p:cNvSpPr>
                <a:spLocks noChangeArrowheads="1"/>
              </p:cNvSpPr>
              <p:nvPr/>
            </p:nvSpPr>
            <p:spPr bwMode="auto">
              <a:xfrm rot="16200000">
                <a:off x="10071347" y="5055239"/>
                <a:ext cx="34181" cy="3328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8" name="Freeform 361">
                <a:extLst>
                  <a:ext uri="{FF2B5EF4-FFF2-40B4-BE49-F238E27FC236}">
                    <a16:creationId xmlns:a16="http://schemas.microsoft.com/office/drawing/2014/main" id="{BFEC595D-88E1-4F68-AB43-13B77666341C}"/>
                  </a:ext>
                </a:extLst>
              </p:cNvPr>
              <p:cNvSpPr>
                <a:spLocks/>
              </p:cNvSpPr>
              <p:nvPr/>
            </p:nvSpPr>
            <p:spPr bwMode="auto">
              <a:xfrm rot="16200000">
                <a:off x="10118121" y="5093917"/>
                <a:ext cx="23387" cy="31483"/>
              </a:xfrm>
              <a:custGeom>
                <a:avLst/>
                <a:gdLst>
                  <a:gd name="T0" fmla="*/ 11 w 11"/>
                  <a:gd name="T1" fmla="*/ 7 h 15"/>
                  <a:gd name="T2" fmla="*/ 4 w 11"/>
                  <a:gd name="T3" fmla="*/ 0 h 15"/>
                  <a:gd name="T4" fmla="*/ 0 w 11"/>
                  <a:gd name="T5" fmla="*/ 0 h 15"/>
                  <a:gd name="T6" fmla="*/ 5 w 11"/>
                  <a:gd name="T7" fmla="*/ 15 h 15"/>
                  <a:gd name="T8" fmla="*/ 11 w 11"/>
                  <a:gd name="T9" fmla="*/ 7 h 15"/>
                </a:gdLst>
                <a:ahLst/>
                <a:cxnLst>
                  <a:cxn ang="0">
                    <a:pos x="T0" y="T1"/>
                  </a:cxn>
                  <a:cxn ang="0">
                    <a:pos x="T2" y="T3"/>
                  </a:cxn>
                  <a:cxn ang="0">
                    <a:pos x="T4" y="T5"/>
                  </a:cxn>
                  <a:cxn ang="0">
                    <a:pos x="T6" y="T7"/>
                  </a:cxn>
                  <a:cxn ang="0">
                    <a:pos x="T8" y="T9"/>
                  </a:cxn>
                </a:cxnLst>
                <a:rect l="0" t="0" r="r" b="b"/>
                <a:pathLst>
                  <a:path w="11" h="15">
                    <a:moveTo>
                      <a:pt x="11" y="7"/>
                    </a:moveTo>
                    <a:cubicBezTo>
                      <a:pt x="11" y="3"/>
                      <a:pt x="8" y="0"/>
                      <a:pt x="4" y="0"/>
                    </a:cubicBezTo>
                    <a:cubicBezTo>
                      <a:pt x="2" y="0"/>
                      <a:pt x="1" y="0"/>
                      <a:pt x="0" y="0"/>
                    </a:cubicBezTo>
                    <a:cubicBezTo>
                      <a:pt x="2" y="5"/>
                      <a:pt x="4" y="10"/>
                      <a:pt x="5" y="15"/>
                    </a:cubicBezTo>
                    <a:cubicBezTo>
                      <a:pt x="9" y="14"/>
                      <a:pt x="11" y="11"/>
                      <a:pt x="11"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59" name="Oval 362">
                <a:extLst>
                  <a:ext uri="{FF2B5EF4-FFF2-40B4-BE49-F238E27FC236}">
                    <a16:creationId xmlns:a16="http://schemas.microsoft.com/office/drawing/2014/main" id="{7A8B0591-202A-489C-A390-5FAD4E060700}"/>
                  </a:ext>
                </a:extLst>
              </p:cNvPr>
              <p:cNvSpPr>
                <a:spLocks noChangeArrowheads="1"/>
              </p:cNvSpPr>
              <p:nvPr/>
            </p:nvSpPr>
            <p:spPr bwMode="auto">
              <a:xfrm rot="16200000">
                <a:off x="10112724" y="5013861"/>
                <a:ext cx="34181" cy="314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0" name="Oval 363">
                <a:extLst>
                  <a:ext uri="{FF2B5EF4-FFF2-40B4-BE49-F238E27FC236}">
                    <a16:creationId xmlns:a16="http://schemas.microsoft.com/office/drawing/2014/main" id="{344A9DAF-050E-41F1-913B-E8B555D17965}"/>
                  </a:ext>
                </a:extLst>
              </p:cNvPr>
              <p:cNvSpPr>
                <a:spLocks noChangeArrowheads="1"/>
              </p:cNvSpPr>
              <p:nvPr/>
            </p:nvSpPr>
            <p:spPr bwMode="auto">
              <a:xfrm rot="16200000">
                <a:off x="10029969" y="5096616"/>
                <a:ext cx="31483"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1" name="Oval 364">
                <a:extLst>
                  <a:ext uri="{FF2B5EF4-FFF2-40B4-BE49-F238E27FC236}">
                    <a16:creationId xmlns:a16="http://schemas.microsoft.com/office/drawing/2014/main" id="{FA1624EE-129F-4023-8AD8-4BB9FAD4CA2D}"/>
                  </a:ext>
                </a:extLst>
              </p:cNvPr>
              <p:cNvSpPr>
                <a:spLocks noChangeArrowheads="1"/>
              </p:cNvSpPr>
              <p:nvPr/>
            </p:nvSpPr>
            <p:spPr bwMode="auto">
              <a:xfrm rot="16200000">
                <a:off x="10028620"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2" name="Freeform 366">
                <a:extLst>
                  <a:ext uri="{FF2B5EF4-FFF2-40B4-BE49-F238E27FC236}">
                    <a16:creationId xmlns:a16="http://schemas.microsoft.com/office/drawing/2014/main" id="{22E78B60-AD2A-4854-A6D6-B839D0ACD61C}"/>
                  </a:ext>
                </a:extLst>
              </p:cNvPr>
              <p:cNvSpPr>
                <a:spLocks/>
              </p:cNvSpPr>
              <p:nvPr/>
            </p:nvSpPr>
            <p:spPr bwMode="auto">
              <a:xfrm rot="16200000">
                <a:off x="9994889" y="5063334"/>
                <a:ext cx="34181" cy="17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3" name="Freeform 367">
                <a:extLst>
                  <a:ext uri="{FF2B5EF4-FFF2-40B4-BE49-F238E27FC236}">
                    <a16:creationId xmlns:a16="http://schemas.microsoft.com/office/drawing/2014/main" id="{B7341CE8-30FB-4402-B373-C0FA25E952CA}"/>
                  </a:ext>
                </a:extLst>
              </p:cNvPr>
              <p:cNvSpPr>
                <a:spLocks/>
              </p:cNvSpPr>
              <p:nvPr/>
            </p:nvSpPr>
            <p:spPr bwMode="auto">
              <a:xfrm rot="16200000">
                <a:off x="10005233" y="5135745"/>
                <a:ext cx="2699" cy="6296"/>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4" name="Freeform 368">
                <a:extLst>
                  <a:ext uri="{FF2B5EF4-FFF2-40B4-BE49-F238E27FC236}">
                    <a16:creationId xmlns:a16="http://schemas.microsoft.com/office/drawing/2014/main" id="{31B3B1AD-DF53-4480-86B1-34EAD6384BBA}"/>
                  </a:ext>
                </a:extLst>
              </p:cNvPr>
              <p:cNvSpPr>
                <a:spLocks/>
              </p:cNvSpPr>
              <p:nvPr/>
            </p:nvSpPr>
            <p:spPr bwMode="auto">
              <a:xfrm rot="16200000">
                <a:off x="10322309" y="4986876"/>
                <a:ext cx="7196" cy="6296"/>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5" name="Freeform 370">
                <a:extLst>
                  <a:ext uri="{FF2B5EF4-FFF2-40B4-BE49-F238E27FC236}">
                    <a16:creationId xmlns:a16="http://schemas.microsoft.com/office/drawing/2014/main" id="{D8F5A82C-4E98-4801-B645-08DED8462EAD}"/>
                  </a:ext>
                </a:extLst>
              </p:cNvPr>
              <p:cNvSpPr>
                <a:spLocks/>
              </p:cNvSpPr>
              <p:nvPr/>
            </p:nvSpPr>
            <p:spPr bwMode="auto">
              <a:xfrm rot="16200000">
                <a:off x="10246301" y="50574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6" name="Freeform 371">
                <a:extLst>
                  <a:ext uri="{FF2B5EF4-FFF2-40B4-BE49-F238E27FC236}">
                    <a16:creationId xmlns:a16="http://schemas.microsoft.com/office/drawing/2014/main" id="{8FE6231D-BC3F-4A96-B79D-1895E5799DB0}"/>
                  </a:ext>
                </a:extLst>
              </p:cNvPr>
              <p:cNvSpPr>
                <a:spLocks/>
              </p:cNvSpPr>
              <p:nvPr/>
            </p:nvSpPr>
            <p:spPr bwMode="auto">
              <a:xfrm rot="16200000">
                <a:off x="10281382" y="5011613"/>
                <a:ext cx="18889" cy="20689"/>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7" name="Oval 372">
                <a:extLst>
                  <a:ext uri="{FF2B5EF4-FFF2-40B4-BE49-F238E27FC236}">
                    <a16:creationId xmlns:a16="http://schemas.microsoft.com/office/drawing/2014/main" id="{90139DB7-F7EB-422D-911A-5A5AAC64BD1B}"/>
                  </a:ext>
                </a:extLst>
              </p:cNvPr>
              <p:cNvSpPr>
                <a:spLocks noChangeArrowheads="1"/>
              </p:cNvSpPr>
              <p:nvPr/>
            </p:nvSpPr>
            <p:spPr bwMode="auto">
              <a:xfrm rot="16200000">
                <a:off x="10196828" y="5012512"/>
                <a:ext cx="34181" cy="3418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8" name="Freeform 374">
                <a:extLst>
                  <a:ext uri="{FF2B5EF4-FFF2-40B4-BE49-F238E27FC236}">
                    <a16:creationId xmlns:a16="http://schemas.microsoft.com/office/drawing/2014/main" id="{0E7CEAB8-DC1C-4AB1-87D3-36C5C468B67C}"/>
                  </a:ext>
                </a:extLst>
              </p:cNvPr>
              <p:cNvSpPr>
                <a:spLocks/>
              </p:cNvSpPr>
              <p:nvPr/>
            </p:nvSpPr>
            <p:spPr bwMode="auto">
              <a:xfrm rot="16200000">
                <a:off x="10163097" y="5063334"/>
                <a:ext cx="34181" cy="17091"/>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69" name="Freeform 376">
                <a:extLst>
                  <a:ext uri="{FF2B5EF4-FFF2-40B4-BE49-F238E27FC236}">
                    <a16:creationId xmlns:a16="http://schemas.microsoft.com/office/drawing/2014/main" id="{06D092F7-B250-46FD-AE3A-5B7CAB6E0570}"/>
                  </a:ext>
                </a:extLst>
              </p:cNvPr>
              <p:cNvSpPr>
                <a:spLocks/>
              </p:cNvSpPr>
              <p:nvPr/>
            </p:nvSpPr>
            <p:spPr bwMode="auto">
              <a:xfrm rot="16200000">
                <a:off x="9513652" y="4531726"/>
                <a:ext cx="1277300" cy="1285395"/>
              </a:xfrm>
              <a:custGeom>
                <a:avLst/>
                <a:gdLst>
                  <a:gd name="T0" fmla="*/ 563 w 600"/>
                  <a:gd name="T1" fmla="*/ 496 h 604"/>
                  <a:gd name="T2" fmla="*/ 492 w 600"/>
                  <a:gd name="T3" fmla="*/ 290 h 604"/>
                  <a:gd name="T4" fmla="*/ 415 w 600"/>
                  <a:gd name="T5" fmla="*/ 274 h 604"/>
                  <a:gd name="T6" fmla="*/ 423 w 600"/>
                  <a:gd name="T7" fmla="*/ 217 h 604"/>
                  <a:gd name="T8" fmla="*/ 407 w 600"/>
                  <a:gd name="T9" fmla="*/ 137 h 604"/>
                  <a:gd name="T10" fmla="*/ 460 w 600"/>
                  <a:gd name="T11" fmla="*/ 69 h 604"/>
                  <a:gd name="T12" fmla="*/ 390 w 600"/>
                  <a:gd name="T13" fmla="*/ 0 h 604"/>
                  <a:gd name="T14" fmla="*/ 327 w 600"/>
                  <a:gd name="T15" fmla="*/ 41 h 604"/>
                  <a:gd name="T16" fmla="*/ 210 w 600"/>
                  <a:gd name="T17" fmla="*/ 7 h 604"/>
                  <a:gd name="T18" fmla="*/ 0 w 600"/>
                  <a:gd name="T19" fmla="*/ 220 h 604"/>
                  <a:gd name="T20" fmla="*/ 213 w 600"/>
                  <a:gd name="T21" fmla="*/ 430 h 604"/>
                  <a:gd name="T22" fmla="*/ 270 w 600"/>
                  <a:gd name="T23" fmla="*/ 421 h 604"/>
                  <a:gd name="T24" fmla="*/ 356 w 600"/>
                  <a:gd name="T25" fmla="*/ 567 h 604"/>
                  <a:gd name="T26" fmla="*/ 563 w 600"/>
                  <a:gd name="T27" fmla="*/ 49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0" h="604">
                    <a:moveTo>
                      <a:pt x="563" y="496"/>
                    </a:moveTo>
                    <a:cubicBezTo>
                      <a:pt x="600" y="420"/>
                      <a:pt x="569" y="327"/>
                      <a:pt x="492" y="290"/>
                    </a:cubicBezTo>
                    <a:cubicBezTo>
                      <a:pt x="467" y="278"/>
                      <a:pt x="441" y="273"/>
                      <a:pt x="415" y="274"/>
                    </a:cubicBezTo>
                    <a:cubicBezTo>
                      <a:pt x="420" y="256"/>
                      <a:pt x="423" y="237"/>
                      <a:pt x="423" y="217"/>
                    </a:cubicBezTo>
                    <a:cubicBezTo>
                      <a:pt x="423" y="189"/>
                      <a:pt x="417" y="162"/>
                      <a:pt x="407" y="137"/>
                    </a:cubicBezTo>
                    <a:cubicBezTo>
                      <a:pt x="437" y="130"/>
                      <a:pt x="460" y="102"/>
                      <a:pt x="460" y="69"/>
                    </a:cubicBezTo>
                    <a:cubicBezTo>
                      <a:pt x="459" y="31"/>
                      <a:pt x="428" y="0"/>
                      <a:pt x="390" y="0"/>
                    </a:cubicBezTo>
                    <a:cubicBezTo>
                      <a:pt x="362" y="0"/>
                      <a:pt x="337" y="17"/>
                      <a:pt x="327" y="41"/>
                    </a:cubicBezTo>
                    <a:cubicBezTo>
                      <a:pt x="293" y="19"/>
                      <a:pt x="253" y="7"/>
                      <a:pt x="210" y="7"/>
                    </a:cubicBezTo>
                    <a:cubicBezTo>
                      <a:pt x="94" y="8"/>
                      <a:pt x="0" y="103"/>
                      <a:pt x="0" y="220"/>
                    </a:cubicBezTo>
                    <a:cubicBezTo>
                      <a:pt x="1" y="336"/>
                      <a:pt x="96" y="430"/>
                      <a:pt x="213" y="430"/>
                    </a:cubicBezTo>
                    <a:cubicBezTo>
                      <a:pt x="233" y="430"/>
                      <a:pt x="252" y="427"/>
                      <a:pt x="270" y="421"/>
                    </a:cubicBezTo>
                    <a:cubicBezTo>
                      <a:pt x="268" y="481"/>
                      <a:pt x="300" y="539"/>
                      <a:pt x="356" y="567"/>
                    </a:cubicBezTo>
                    <a:cubicBezTo>
                      <a:pt x="433" y="604"/>
                      <a:pt x="525" y="573"/>
                      <a:pt x="563" y="496"/>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dirty="0"/>
              </a:p>
            </p:txBody>
          </p:sp>
          <p:sp>
            <p:nvSpPr>
              <p:cNvPr id="870" name="Freeform 378">
                <a:extLst>
                  <a:ext uri="{FF2B5EF4-FFF2-40B4-BE49-F238E27FC236}">
                    <a16:creationId xmlns:a16="http://schemas.microsoft.com/office/drawing/2014/main" id="{E8546BE4-14DA-43FF-AB48-F7B77B77F86A}"/>
                  </a:ext>
                </a:extLst>
              </p:cNvPr>
              <p:cNvSpPr>
                <a:spLocks/>
              </p:cNvSpPr>
              <p:nvPr/>
            </p:nvSpPr>
            <p:spPr bwMode="auto">
              <a:xfrm rot="16200000">
                <a:off x="10454987" y="4858696"/>
                <a:ext cx="40478" cy="40478"/>
              </a:xfrm>
              <a:custGeom>
                <a:avLst/>
                <a:gdLst>
                  <a:gd name="T0" fmla="*/ 1 w 19"/>
                  <a:gd name="T1" fmla="*/ 3 h 19"/>
                  <a:gd name="T2" fmla="*/ 5 w 19"/>
                  <a:gd name="T3" fmla="*/ 19 h 19"/>
                  <a:gd name="T4" fmla="*/ 16 w 19"/>
                  <a:gd name="T5" fmla="*/ 1 h 19"/>
                  <a:gd name="T6" fmla="*/ 1 w 19"/>
                  <a:gd name="T7" fmla="*/ 3 h 19"/>
                </a:gdLst>
                <a:ahLst/>
                <a:cxnLst>
                  <a:cxn ang="0">
                    <a:pos x="T0" y="T1"/>
                  </a:cxn>
                  <a:cxn ang="0">
                    <a:pos x="T2" y="T3"/>
                  </a:cxn>
                  <a:cxn ang="0">
                    <a:pos x="T4" y="T5"/>
                  </a:cxn>
                  <a:cxn ang="0">
                    <a:pos x="T6" y="T7"/>
                  </a:cxn>
                </a:cxnLst>
                <a:rect l="0" t="0" r="r" b="b"/>
                <a:pathLst>
                  <a:path w="19" h="19">
                    <a:moveTo>
                      <a:pt x="1" y="3"/>
                    </a:moveTo>
                    <a:cubicBezTo>
                      <a:pt x="1" y="8"/>
                      <a:pt x="0" y="12"/>
                      <a:pt x="5" y="19"/>
                    </a:cubicBezTo>
                    <a:cubicBezTo>
                      <a:pt x="17" y="18"/>
                      <a:pt x="19" y="9"/>
                      <a:pt x="16" y="1"/>
                    </a:cubicBezTo>
                    <a:cubicBezTo>
                      <a:pt x="11" y="0"/>
                      <a:pt x="6" y="0"/>
                      <a:pt x="1"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1" name="Freeform 380">
                <a:extLst>
                  <a:ext uri="{FF2B5EF4-FFF2-40B4-BE49-F238E27FC236}">
                    <a16:creationId xmlns:a16="http://schemas.microsoft.com/office/drawing/2014/main" id="{06E83526-992B-42B2-A27B-58CF20700F3E}"/>
                  </a:ext>
                </a:extLst>
              </p:cNvPr>
              <p:cNvSpPr>
                <a:spLocks/>
              </p:cNvSpPr>
              <p:nvPr/>
            </p:nvSpPr>
            <p:spPr bwMode="auto">
              <a:xfrm rot="16200000">
                <a:off x="10104628" y="4922112"/>
                <a:ext cx="138524" cy="157414"/>
              </a:xfrm>
              <a:custGeom>
                <a:avLst/>
                <a:gdLst>
                  <a:gd name="T0" fmla="*/ 26 w 65"/>
                  <a:gd name="T1" fmla="*/ 26 h 74"/>
                  <a:gd name="T2" fmla="*/ 35 w 65"/>
                  <a:gd name="T3" fmla="*/ 14 h 74"/>
                  <a:gd name="T4" fmla="*/ 27 w 65"/>
                  <a:gd name="T5" fmla="*/ 0 h 74"/>
                  <a:gd name="T6" fmla="*/ 6 w 65"/>
                  <a:gd name="T7" fmla="*/ 28 h 74"/>
                  <a:gd name="T8" fmla="*/ 17 w 65"/>
                  <a:gd name="T9" fmla="*/ 34 h 74"/>
                  <a:gd name="T10" fmla="*/ 16 w 65"/>
                  <a:gd name="T11" fmla="*/ 72 h 74"/>
                  <a:gd name="T12" fmla="*/ 48 w 65"/>
                  <a:gd name="T13" fmla="*/ 51 h 74"/>
                  <a:gd name="T14" fmla="*/ 59 w 65"/>
                  <a:gd name="T15" fmla="*/ 49 h 74"/>
                  <a:gd name="T16" fmla="*/ 26 w 65"/>
                  <a:gd name="T17" fmla="*/ 2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74">
                    <a:moveTo>
                      <a:pt x="26" y="26"/>
                    </a:moveTo>
                    <a:cubicBezTo>
                      <a:pt x="29" y="22"/>
                      <a:pt x="33" y="18"/>
                      <a:pt x="35" y="14"/>
                    </a:cubicBezTo>
                    <a:cubicBezTo>
                      <a:pt x="31" y="5"/>
                      <a:pt x="28" y="6"/>
                      <a:pt x="27" y="0"/>
                    </a:cubicBezTo>
                    <a:cubicBezTo>
                      <a:pt x="11" y="3"/>
                      <a:pt x="9" y="18"/>
                      <a:pt x="6" y="28"/>
                    </a:cubicBezTo>
                    <a:cubicBezTo>
                      <a:pt x="10" y="30"/>
                      <a:pt x="14" y="30"/>
                      <a:pt x="17" y="34"/>
                    </a:cubicBezTo>
                    <a:cubicBezTo>
                      <a:pt x="0" y="44"/>
                      <a:pt x="5" y="63"/>
                      <a:pt x="16" y="72"/>
                    </a:cubicBezTo>
                    <a:cubicBezTo>
                      <a:pt x="26" y="74"/>
                      <a:pt x="50" y="65"/>
                      <a:pt x="48" y="51"/>
                    </a:cubicBezTo>
                    <a:cubicBezTo>
                      <a:pt x="51" y="53"/>
                      <a:pt x="54" y="52"/>
                      <a:pt x="59" y="49"/>
                    </a:cubicBezTo>
                    <a:cubicBezTo>
                      <a:pt x="65" y="30"/>
                      <a:pt x="36" y="36"/>
                      <a:pt x="26" y="2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2" name="Freeform 381">
                <a:extLst>
                  <a:ext uri="{FF2B5EF4-FFF2-40B4-BE49-F238E27FC236}">
                    <a16:creationId xmlns:a16="http://schemas.microsoft.com/office/drawing/2014/main" id="{BB426AAD-AA66-4D70-8B36-13DA0919E33A}"/>
                  </a:ext>
                </a:extLst>
              </p:cNvPr>
              <p:cNvSpPr>
                <a:spLocks/>
              </p:cNvSpPr>
              <p:nvPr/>
            </p:nvSpPr>
            <p:spPr bwMode="auto">
              <a:xfrm rot="16200000">
                <a:off x="10242703" y="5145639"/>
                <a:ext cx="27885" cy="20689"/>
              </a:xfrm>
              <a:custGeom>
                <a:avLst/>
                <a:gdLst>
                  <a:gd name="T0" fmla="*/ 5 w 13"/>
                  <a:gd name="T1" fmla="*/ 10 h 10"/>
                  <a:gd name="T2" fmla="*/ 9 w 13"/>
                  <a:gd name="T3" fmla="*/ 1 h 10"/>
                  <a:gd name="T4" fmla="*/ 5 w 13"/>
                  <a:gd name="T5" fmla="*/ 10 h 10"/>
                </a:gdLst>
                <a:ahLst/>
                <a:cxnLst>
                  <a:cxn ang="0">
                    <a:pos x="T0" y="T1"/>
                  </a:cxn>
                  <a:cxn ang="0">
                    <a:pos x="T2" y="T3"/>
                  </a:cxn>
                  <a:cxn ang="0">
                    <a:pos x="T4" y="T5"/>
                  </a:cxn>
                </a:cxnLst>
                <a:rect l="0" t="0" r="r" b="b"/>
                <a:pathLst>
                  <a:path w="13" h="10">
                    <a:moveTo>
                      <a:pt x="5" y="10"/>
                    </a:moveTo>
                    <a:cubicBezTo>
                      <a:pt x="10" y="8"/>
                      <a:pt x="13" y="5"/>
                      <a:pt x="9" y="1"/>
                    </a:cubicBezTo>
                    <a:cubicBezTo>
                      <a:pt x="5" y="0"/>
                      <a:pt x="0" y="5"/>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3" name="Freeform 382">
                <a:extLst>
                  <a:ext uri="{FF2B5EF4-FFF2-40B4-BE49-F238E27FC236}">
                    <a16:creationId xmlns:a16="http://schemas.microsoft.com/office/drawing/2014/main" id="{6D40DA04-169D-4D3E-A791-B6DA66DAFEDC}"/>
                  </a:ext>
                </a:extLst>
              </p:cNvPr>
              <p:cNvSpPr>
                <a:spLocks/>
              </p:cNvSpPr>
              <p:nvPr/>
            </p:nvSpPr>
            <p:spPr bwMode="auto">
              <a:xfrm rot="16200000">
                <a:off x="10172092" y="5213552"/>
                <a:ext cx="74659" cy="80955"/>
              </a:xfrm>
              <a:custGeom>
                <a:avLst/>
                <a:gdLst>
                  <a:gd name="T0" fmla="*/ 13 w 35"/>
                  <a:gd name="T1" fmla="*/ 38 h 38"/>
                  <a:gd name="T2" fmla="*/ 31 w 35"/>
                  <a:gd name="T3" fmla="*/ 8 h 38"/>
                  <a:gd name="T4" fmla="*/ 13 w 35"/>
                  <a:gd name="T5" fmla="*/ 38 h 38"/>
                </a:gdLst>
                <a:ahLst/>
                <a:cxnLst>
                  <a:cxn ang="0">
                    <a:pos x="T0" y="T1"/>
                  </a:cxn>
                  <a:cxn ang="0">
                    <a:pos x="T2" y="T3"/>
                  </a:cxn>
                  <a:cxn ang="0">
                    <a:pos x="T4" y="T5"/>
                  </a:cxn>
                </a:cxnLst>
                <a:rect l="0" t="0" r="r" b="b"/>
                <a:pathLst>
                  <a:path w="35" h="38">
                    <a:moveTo>
                      <a:pt x="13" y="38"/>
                    </a:moveTo>
                    <a:cubicBezTo>
                      <a:pt x="27" y="34"/>
                      <a:pt x="35" y="24"/>
                      <a:pt x="31" y="8"/>
                    </a:cubicBezTo>
                    <a:cubicBezTo>
                      <a:pt x="15" y="0"/>
                      <a:pt x="0" y="22"/>
                      <a:pt x="13" y="3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4" name="Freeform 383">
                <a:extLst>
                  <a:ext uri="{FF2B5EF4-FFF2-40B4-BE49-F238E27FC236}">
                    <a16:creationId xmlns:a16="http://schemas.microsoft.com/office/drawing/2014/main" id="{88D8014B-5AF1-4153-8C62-88DB9D332846}"/>
                  </a:ext>
                </a:extLst>
              </p:cNvPr>
              <p:cNvSpPr>
                <a:spLocks/>
              </p:cNvSpPr>
              <p:nvPr/>
            </p:nvSpPr>
            <p:spPr bwMode="auto">
              <a:xfrm rot="16200000">
                <a:off x="10103279" y="5240087"/>
                <a:ext cx="57568" cy="82755"/>
              </a:xfrm>
              <a:custGeom>
                <a:avLst/>
                <a:gdLst>
                  <a:gd name="T0" fmla="*/ 18 w 27"/>
                  <a:gd name="T1" fmla="*/ 32 h 39"/>
                  <a:gd name="T2" fmla="*/ 20 w 27"/>
                  <a:gd name="T3" fmla="*/ 3 h 39"/>
                  <a:gd name="T4" fmla="*/ 5 w 27"/>
                  <a:gd name="T5" fmla="*/ 6 h 39"/>
                  <a:gd name="T6" fmla="*/ 0 w 27"/>
                  <a:gd name="T7" fmla="*/ 30 h 39"/>
                  <a:gd name="T8" fmla="*/ 18 w 27"/>
                  <a:gd name="T9" fmla="*/ 34 h 39"/>
                  <a:gd name="T10" fmla="*/ 26 w 27"/>
                  <a:gd name="T11" fmla="*/ 39 h 39"/>
                  <a:gd name="T12" fmla="*/ 24 w 27"/>
                  <a:gd name="T13" fmla="*/ 31 h 39"/>
                  <a:gd name="T14" fmla="*/ 18 w 27"/>
                  <a:gd name="T15" fmla="*/ 3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9">
                    <a:moveTo>
                      <a:pt x="18" y="32"/>
                    </a:moveTo>
                    <a:cubicBezTo>
                      <a:pt x="13" y="20"/>
                      <a:pt x="26" y="14"/>
                      <a:pt x="20" y="3"/>
                    </a:cubicBezTo>
                    <a:cubicBezTo>
                      <a:pt x="12" y="0"/>
                      <a:pt x="9" y="3"/>
                      <a:pt x="5" y="6"/>
                    </a:cubicBezTo>
                    <a:cubicBezTo>
                      <a:pt x="9" y="17"/>
                      <a:pt x="8" y="20"/>
                      <a:pt x="0" y="30"/>
                    </a:cubicBezTo>
                    <a:cubicBezTo>
                      <a:pt x="5" y="37"/>
                      <a:pt x="11" y="38"/>
                      <a:pt x="18" y="34"/>
                    </a:cubicBezTo>
                    <a:cubicBezTo>
                      <a:pt x="19" y="39"/>
                      <a:pt x="21" y="39"/>
                      <a:pt x="26" y="39"/>
                    </a:cubicBezTo>
                    <a:cubicBezTo>
                      <a:pt x="25" y="36"/>
                      <a:pt x="27" y="34"/>
                      <a:pt x="24" y="31"/>
                    </a:cubicBezTo>
                    <a:cubicBezTo>
                      <a:pt x="22" y="32"/>
                      <a:pt x="20" y="32"/>
                      <a:pt x="18" y="3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5" name="Freeform 384">
                <a:extLst>
                  <a:ext uri="{FF2B5EF4-FFF2-40B4-BE49-F238E27FC236}">
                    <a16:creationId xmlns:a16="http://schemas.microsoft.com/office/drawing/2014/main" id="{4187B691-C625-4874-8A32-0153DE655719}"/>
                  </a:ext>
                </a:extLst>
              </p:cNvPr>
              <p:cNvSpPr>
                <a:spLocks/>
              </p:cNvSpPr>
              <p:nvPr/>
            </p:nvSpPr>
            <p:spPr bwMode="auto">
              <a:xfrm rot="16200000">
                <a:off x="10258894" y="5187017"/>
                <a:ext cx="65664" cy="87252"/>
              </a:xfrm>
              <a:custGeom>
                <a:avLst/>
                <a:gdLst>
                  <a:gd name="T0" fmla="*/ 29 w 31"/>
                  <a:gd name="T1" fmla="*/ 2 h 41"/>
                  <a:gd name="T2" fmla="*/ 17 w 31"/>
                  <a:gd name="T3" fmla="*/ 2 h 41"/>
                  <a:gd name="T4" fmla="*/ 13 w 31"/>
                  <a:gd name="T5" fmla="*/ 7 h 41"/>
                  <a:gd name="T6" fmla="*/ 14 w 31"/>
                  <a:gd name="T7" fmla="*/ 21 h 41"/>
                  <a:gd name="T8" fmla="*/ 0 w 31"/>
                  <a:gd name="T9" fmla="*/ 26 h 41"/>
                  <a:gd name="T10" fmla="*/ 1 w 31"/>
                  <a:gd name="T11" fmla="*/ 40 h 41"/>
                  <a:gd name="T12" fmla="*/ 31 w 31"/>
                  <a:gd name="T13" fmla="*/ 10 h 41"/>
                  <a:gd name="T14" fmla="*/ 29 w 31"/>
                  <a:gd name="T15" fmla="*/ 2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29" y="2"/>
                    </a:moveTo>
                    <a:cubicBezTo>
                      <a:pt x="24" y="6"/>
                      <a:pt x="22" y="0"/>
                      <a:pt x="17" y="2"/>
                    </a:cubicBezTo>
                    <a:cubicBezTo>
                      <a:pt x="18" y="5"/>
                      <a:pt x="15" y="6"/>
                      <a:pt x="13" y="7"/>
                    </a:cubicBezTo>
                    <a:cubicBezTo>
                      <a:pt x="16" y="12"/>
                      <a:pt x="16" y="17"/>
                      <a:pt x="14" y="21"/>
                    </a:cubicBezTo>
                    <a:cubicBezTo>
                      <a:pt x="10" y="20"/>
                      <a:pt x="5" y="24"/>
                      <a:pt x="0" y="26"/>
                    </a:cubicBezTo>
                    <a:cubicBezTo>
                      <a:pt x="1" y="31"/>
                      <a:pt x="1" y="35"/>
                      <a:pt x="1" y="40"/>
                    </a:cubicBezTo>
                    <a:cubicBezTo>
                      <a:pt x="21" y="41"/>
                      <a:pt x="16" y="16"/>
                      <a:pt x="31" y="10"/>
                    </a:cubicBezTo>
                    <a:cubicBezTo>
                      <a:pt x="29" y="7"/>
                      <a:pt x="28" y="5"/>
                      <a:pt x="29"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6" name="Freeform 385">
                <a:extLst>
                  <a:ext uri="{FF2B5EF4-FFF2-40B4-BE49-F238E27FC236}">
                    <a16:creationId xmlns:a16="http://schemas.microsoft.com/office/drawing/2014/main" id="{160F4983-C036-491B-ADB2-7F7013B01A69}"/>
                  </a:ext>
                </a:extLst>
              </p:cNvPr>
              <p:cNvSpPr>
                <a:spLocks/>
              </p:cNvSpPr>
              <p:nvPr/>
            </p:nvSpPr>
            <p:spPr bwMode="auto">
              <a:xfrm rot="16200000">
                <a:off x="10261593" y="5245484"/>
                <a:ext cx="32382" cy="25186"/>
              </a:xfrm>
              <a:custGeom>
                <a:avLst/>
                <a:gdLst>
                  <a:gd name="T0" fmla="*/ 9 w 15"/>
                  <a:gd name="T1" fmla="*/ 0 h 12"/>
                  <a:gd name="T2" fmla="*/ 9 w 15"/>
                  <a:gd name="T3" fmla="*/ 12 h 12"/>
                  <a:gd name="T4" fmla="*/ 15 w 15"/>
                  <a:gd name="T5" fmla="*/ 6 h 12"/>
                  <a:gd name="T6" fmla="*/ 9 w 15"/>
                  <a:gd name="T7" fmla="*/ 0 h 12"/>
                </a:gdLst>
                <a:ahLst/>
                <a:cxnLst>
                  <a:cxn ang="0">
                    <a:pos x="T0" y="T1"/>
                  </a:cxn>
                  <a:cxn ang="0">
                    <a:pos x="T2" y="T3"/>
                  </a:cxn>
                  <a:cxn ang="0">
                    <a:pos x="T4" y="T5"/>
                  </a:cxn>
                  <a:cxn ang="0">
                    <a:pos x="T6" y="T7"/>
                  </a:cxn>
                </a:cxnLst>
                <a:rect l="0" t="0" r="r" b="b"/>
                <a:pathLst>
                  <a:path w="15" h="12">
                    <a:moveTo>
                      <a:pt x="9" y="0"/>
                    </a:moveTo>
                    <a:cubicBezTo>
                      <a:pt x="0" y="3"/>
                      <a:pt x="1" y="12"/>
                      <a:pt x="9" y="12"/>
                    </a:cubicBezTo>
                    <a:cubicBezTo>
                      <a:pt x="7" y="9"/>
                      <a:pt x="12" y="8"/>
                      <a:pt x="15" y="6"/>
                    </a:cubicBezTo>
                    <a:cubicBezTo>
                      <a:pt x="13" y="3"/>
                      <a:pt x="11" y="1"/>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7" name="Freeform 386">
                <a:extLst>
                  <a:ext uri="{FF2B5EF4-FFF2-40B4-BE49-F238E27FC236}">
                    <a16:creationId xmlns:a16="http://schemas.microsoft.com/office/drawing/2014/main" id="{D20D03F4-040D-457C-A346-FCD28E06E985}"/>
                  </a:ext>
                </a:extLst>
              </p:cNvPr>
              <p:cNvSpPr>
                <a:spLocks/>
              </p:cNvSpPr>
              <p:nvPr/>
            </p:nvSpPr>
            <p:spPr bwMode="auto">
              <a:xfrm rot="16200000">
                <a:off x="10164446" y="5139342"/>
                <a:ext cx="59367" cy="70161"/>
              </a:xfrm>
              <a:custGeom>
                <a:avLst/>
                <a:gdLst>
                  <a:gd name="T0" fmla="*/ 14 w 28"/>
                  <a:gd name="T1" fmla="*/ 0 h 33"/>
                  <a:gd name="T2" fmla="*/ 0 w 28"/>
                  <a:gd name="T3" fmla="*/ 16 h 33"/>
                  <a:gd name="T4" fmla="*/ 14 w 28"/>
                  <a:gd name="T5" fmla="*/ 0 h 33"/>
                </a:gdLst>
                <a:ahLst/>
                <a:cxnLst>
                  <a:cxn ang="0">
                    <a:pos x="T0" y="T1"/>
                  </a:cxn>
                  <a:cxn ang="0">
                    <a:pos x="T2" y="T3"/>
                  </a:cxn>
                  <a:cxn ang="0">
                    <a:pos x="T4" y="T5"/>
                  </a:cxn>
                </a:cxnLst>
                <a:rect l="0" t="0" r="r" b="b"/>
                <a:pathLst>
                  <a:path w="28" h="33">
                    <a:moveTo>
                      <a:pt x="14" y="0"/>
                    </a:moveTo>
                    <a:cubicBezTo>
                      <a:pt x="10" y="6"/>
                      <a:pt x="4" y="11"/>
                      <a:pt x="0" y="16"/>
                    </a:cubicBezTo>
                    <a:cubicBezTo>
                      <a:pt x="11" y="33"/>
                      <a:pt x="28" y="9"/>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8" name="Freeform 387">
                <a:extLst>
                  <a:ext uri="{FF2B5EF4-FFF2-40B4-BE49-F238E27FC236}">
                    <a16:creationId xmlns:a16="http://schemas.microsoft.com/office/drawing/2014/main" id="{1E321BE1-09B5-4D43-8B06-CF40E3129385}"/>
                  </a:ext>
                </a:extLst>
              </p:cNvPr>
              <p:cNvSpPr>
                <a:spLocks/>
              </p:cNvSpPr>
              <p:nvPr/>
            </p:nvSpPr>
            <p:spPr bwMode="auto">
              <a:xfrm rot="16200000">
                <a:off x="10130264" y="5234690"/>
                <a:ext cx="29684" cy="27885"/>
              </a:xfrm>
              <a:custGeom>
                <a:avLst/>
                <a:gdLst>
                  <a:gd name="T0" fmla="*/ 0 w 14"/>
                  <a:gd name="T1" fmla="*/ 5 h 13"/>
                  <a:gd name="T2" fmla="*/ 8 w 14"/>
                  <a:gd name="T3" fmla="*/ 12 h 13"/>
                  <a:gd name="T4" fmla="*/ 11 w 14"/>
                  <a:gd name="T5" fmla="*/ 1 h 13"/>
                  <a:gd name="T6" fmla="*/ 0 w 14"/>
                  <a:gd name="T7" fmla="*/ 5 h 13"/>
                </a:gdLst>
                <a:ahLst/>
                <a:cxnLst>
                  <a:cxn ang="0">
                    <a:pos x="T0" y="T1"/>
                  </a:cxn>
                  <a:cxn ang="0">
                    <a:pos x="T2" y="T3"/>
                  </a:cxn>
                  <a:cxn ang="0">
                    <a:pos x="T4" y="T5"/>
                  </a:cxn>
                  <a:cxn ang="0">
                    <a:pos x="T6" y="T7"/>
                  </a:cxn>
                </a:cxnLst>
                <a:rect l="0" t="0" r="r" b="b"/>
                <a:pathLst>
                  <a:path w="14" h="13">
                    <a:moveTo>
                      <a:pt x="0" y="5"/>
                    </a:moveTo>
                    <a:cubicBezTo>
                      <a:pt x="1" y="13"/>
                      <a:pt x="6" y="6"/>
                      <a:pt x="8" y="12"/>
                    </a:cubicBezTo>
                    <a:cubicBezTo>
                      <a:pt x="13" y="9"/>
                      <a:pt x="14" y="5"/>
                      <a:pt x="11" y="1"/>
                    </a:cubicBezTo>
                    <a:cubicBezTo>
                      <a:pt x="8" y="0"/>
                      <a:pt x="4" y="2"/>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79" name="Freeform 388">
                <a:extLst>
                  <a:ext uri="{FF2B5EF4-FFF2-40B4-BE49-F238E27FC236}">
                    <a16:creationId xmlns:a16="http://schemas.microsoft.com/office/drawing/2014/main" id="{A3532336-B501-4892-9718-296322E3AE85}"/>
                  </a:ext>
                </a:extLst>
              </p:cNvPr>
              <p:cNvSpPr>
                <a:spLocks/>
              </p:cNvSpPr>
              <p:nvPr/>
            </p:nvSpPr>
            <p:spPr bwMode="auto">
              <a:xfrm rot="16200000">
                <a:off x="10078992" y="5292259"/>
                <a:ext cx="42277" cy="49473"/>
              </a:xfrm>
              <a:custGeom>
                <a:avLst/>
                <a:gdLst>
                  <a:gd name="T0" fmla="*/ 2 w 20"/>
                  <a:gd name="T1" fmla="*/ 3 h 23"/>
                  <a:gd name="T2" fmla="*/ 6 w 20"/>
                  <a:gd name="T3" fmla="*/ 22 h 23"/>
                  <a:gd name="T4" fmla="*/ 19 w 20"/>
                  <a:gd name="T5" fmla="*/ 17 h 23"/>
                  <a:gd name="T6" fmla="*/ 11 w 20"/>
                  <a:gd name="T7" fmla="*/ 0 h 23"/>
                  <a:gd name="T8" fmla="*/ 2 w 20"/>
                  <a:gd name="T9" fmla="*/ 3 h 23"/>
                </a:gdLst>
                <a:ahLst/>
                <a:cxnLst>
                  <a:cxn ang="0">
                    <a:pos x="T0" y="T1"/>
                  </a:cxn>
                  <a:cxn ang="0">
                    <a:pos x="T2" y="T3"/>
                  </a:cxn>
                  <a:cxn ang="0">
                    <a:pos x="T4" y="T5"/>
                  </a:cxn>
                  <a:cxn ang="0">
                    <a:pos x="T6" y="T7"/>
                  </a:cxn>
                  <a:cxn ang="0">
                    <a:pos x="T8" y="T9"/>
                  </a:cxn>
                </a:cxnLst>
                <a:rect l="0" t="0" r="r" b="b"/>
                <a:pathLst>
                  <a:path w="20" h="23">
                    <a:moveTo>
                      <a:pt x="2" y="3"/>
                    </a:moveTo>
                    <a:cubicBezTo>
                      <a:pt x="1" y="9"/>
                      <a:pt x="0" y="15"/>
                      <a:pt x="6" y="22"/>
                    </a:cubicBezTo>
                    <a:cubicBezTo>
                      <a:pt x="9" y="23"/>
                      <a:pt x="14" y="20"/>
                      <a:pt x="19" y="17"/>
                    </a:cubicBezTo>
                    <a:cubicBezTo>
                      <a:pt x="20" y="12"/>
                      <a:pt x="14" y="6"/>
                      <a:pt x="11" y="0"/>
                    </a:cubicBezTo>
                    <a:cubicBezTo>
                      <a:pt x="8" y="3"/>
                      <a:pt x="5" y="4"/>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0" name="Freeform 391">
                <a:extLst>
                  <a:ext uri="{FF2B5EF4-FFF2-40B4-BE49-F238E27FC236}">
                    <a16:creationId xmlns:a16="http://schemas.microsoft.com/office/drawing/2014/main" id="{61A4D038-C897-4BCF-8933-D5298CA7C370}"/>
                  </a:ext>
                </a:extLst>
              </p:cNvPr>
              <p:cNvSpPr>
                <a:spLocks/>
              </p:cNvSpPr>
              <p:nvPr/>
            </p:nvSpPr>
            <p:spPr bwMode="auto">
              <a:xfrm rot="16200000">
                <a:off x="10332654" y="5343531"/>
                <a:ext cx="37779" cy="35980"/>
              </a:xfrm>
              <a:custGeom>
                <a:avLst/>
                <a:gdLst>
                  <a:gd name="T0" fmla="*/ 17 w 18"/>
                  <a:gd name="T1" fmla="*/ 1 h 17"/>
                  <a:gd name="T2" fmla="*/ 5 w 18"/>
                  <a:gd name="T3" fmla="*/ 1 h 17"/>
                  <a:gd name="T4" fmla="*/ 5 w 18"/>
                  <a:gd name="T5" fmla="*/ 13 h 17"/>
                  <a:gd name="T6" fmla="*/ 9 w 18"/>
                  <a:gd name="T7" fmla="*/ 17 h 17"/>
                  <a:gd name="T8" fmla="*/ 18 w 18"/>
                  <a:gd name="T9" fmla="*/ 12 h 17"/>
                  <a:gd name="T10" fmla="*/ 17 w 18"/>
                  <a:gd name="T11" fmla="*/ 1 h 17"/>
                </a:gdLst>
                <a:ahLst/>
                <a:cxnLst>
                  <a:cxn ang="0">
                    <a:pos x="T0" y="T1"/>
                  </a:cxn>
                  <a:cxn ang="0">
                    <a:pos x="T2" y="T3"/>
                  </a:cxn>
                  <a:cxn ang="0">
                    <a:pos x="T4" y="T5"/>
                  </a:cxn>
                  <a:cxn ang="0">
                    <a:pos x="T6" y="T7"/>
                  </a:cxn>
                  <a:cxn ang="0">
                    <a:pos x="T8" y="T9"/>
                  </a:cxn>
                  <a:cxn ang="0">
                    <a:pos x="T10" y="T11"/>
                  </a:cxn>
                </a:cxnLst>
                <a:rect l="0" t="0" r="r" b="b"/>
                <a:pathLst>
                  <a:path w="18" h="17">
                    <a:moveTo>
                      <a:pt x="17" y="1"/>
                    </a:moveTo>
                    <a:cubicBezTo>
                      <a:pt x="12" y="1"/>
                      <a:pt x="9" y="0"/>
                      <a:pt x="5" y="1"/>
                    </a:cubicBezTo>
                    <a:cubicBezTo>
                      <a:pt x="7" y="5"/>
                      <a:pt x="0" y="8"/>
                      <a:pt x="5" y="13"/>
                    </a:cubicBezTo>
                    <a:cubicBezTo>
                      <a:pt x="6" y="15"/>
                      <a:pt x="8" y="14"/>
                      <a:pt x="9" y="17"/>
                    </a:cubicBezTo>
                    <a:cubicBezTo>
                      <a:pt x="12" y="15"/>
                      <a:pt x="15" y="14"/>
                      <a:pt x="18" y="12"/>
                    </a:cubicBezTo>
                    <a:cubicBezTo>
                      <a:pt x="13" y="7"/>
                      <a:pt x="18" y="5"/>
                      <a:pt x="17"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1" name="Freeform 392">
                <a:extLst>
                  <a:ext uri="{FF2B5EF4-FFF2-40B4-BE49-F238E27FC236}">
                    <a16:creationId xmlns:a16="http://schemas.microsoft.com/office/drawing/2014/main" id="{14DA9D89-4D5D-4C55-866E-1BB8214DDE48}"/>
                  </a:ext>
                </a:extLst>
              </p:cNvPr>
              <p:cNvSpPr>
                <a:spLocks/>
              </p:cNvSpPr>
              <p:nvPr/>
            </p:nvSpPr>
            <p:spPr bwMode="auto">
              <a:xfrm rot="16200000">
                <a:off x="10239554" y="5273819"/>
                <a:ext cx="125931" cy="96247"/>
              </a:xfrm>
              <a:custGeom>
                <a:avLst/>
                <a:gdLst>
                  <a:gd name="T0" fmla="*/ 26 w 59"/>
                  <a:gd name="T1" fmla="*/ 5 h 45"/>
                  <a:gd name="T2" fmla="*/ 39 w 59"/>
                  <a:gd name="T3" fmla="*/ 34 h 45"/>
                  <a:gd name="T4" fmla="*/ 26 w 59"/>
                  <a:gd name="T5" fmla="*/ 5 h 45"/>
                </a:gdLst>
                <a:ahLst/>
                <a:cxnLst>
                  <a:cxn ang="0">
                    <a:pos x="T0" y="T1"/>
                  </a:cxn>
                  <a:cxn ang="0">
                    <a:pos x="T2" y="T3"/>
                  </a:cxn>
                  <a:cxn ang="0">
                    <a:pos x="T4" y="T5"/>
                  </a:cxn>
                </a:cxnLst>
                <a:rect l="0" t="0" r="r" b="b"/>
                <a:pathLst>
                  <a:path w="59" h="45">
                    <a:moveTo>
                      <a:pt x="26" y="5"/>
                    </a:moveTo>
                    <a:cubicBezTo>
                      <a:pt x="0" y="13"/>
                      <a:pt x="20" y="45"/>
                      <a:pt x="39" y="34"/>
                    </a:cubicBezTo>
                    <a:cubicBezTo>
                      <a:pt x="59" y="23"/>
                      <a:pt x="42" y="0"/>
                      <a:pt x="26"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2" name="Freeform 393">
                <a:extLst>
                  <a:ext uri="{FF2B5EF4-FFF2-40B4-BE49-F238E27FC236}">
                    <a16:creationId xmlns:a16="http://schemas.microsoft.com/office/drawing/2014/main" id="{33B1ACF6-FD4B-4245-B2CE-4660B88087B3}"/>
                  </a:ext>
                </a:extLst>
              </p:cNvPr>
              <p:cNvSpPr>
                <a:spLocks/>
              </p:cNvSpPr>
              <p:nvPr/>
            </p:nvSpPr>
            <p:spPr bwMode="auto">
              <a:xfrm rot="16200000">
                <a:off x="10061452" y="5126300"/>
                <a:ext cx="44975" cy="42277"/>
              </a:xfrm>
              <a:custGeom>
                <a:avLst/>
                <a:gdLst>
                  <a:gd name="T0" fmla="*/ 2 w 21"/>
                  <a:gd name="T1" fmla="*/ 16 h 20"/>
                  <a:gd name="T2" fmla="*/ 21 w 21"/>
                  <a:gd name="T3" fmla="*/ 12 h 20"/>
                  <a:gd name="T4" fmla="*/ 2 w 21"/>
                  <a:gd name="T5" fmla="*/ 16 h 20"/>
                </a:gdLst>
                <a:ahLst/>
                <a:cxnLst>
                  <a:cxn ang="0">
                    <a:pos x="T0" y="T1"/>
                  </a:cxn>
                  <a:cxn ang="0">
                    <a:pos x="T2" y="T3"/>
                  </a:cxn>
                  <a:cxn ang="0">
                    <a:pos x="T4" y="T5"/>
                  </a:cxn>
                </a:cxnLst>
                <a:rect l="0" t="0" r="r" b="b"/>
                <a:pathLst>
                  <a:path w="21" h="20">
                    <a:moveTo>
                      <a:pt x="2" y="16"/>
                    </a:moveTo>
                    <a:cubicBezTo>
                      <a:pt x="12" y="20"/>
                      <a:pt x="18" y="17"/>
                      <a:pt x="21" y="12"/>
                    </a:cubicBezTo>
                    <a:cubicBezTo>
                      <a:pt x="20" y="1"/>
                      <a:pt x="0" y="0"/>
                      <a:pt x="2" y="1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3" name="Freeform 394">
                <a:extLst>
                  <a:ext uri="{FF2B5EF4-FFF2-40B4-BE49-F238E27FC236}">
                    <a16:creationId xmlns:a16="http://schemas.microsoft.com/office/drawing/2014/main" id="{BE541F6B-9E12-447C-BCD5-72DE07AE5F3C}"/>
                  </a:ext>
                </a:extLst>
              </p:cNvPr>
              <p:cNvSpPr>
                <a:spLocks/>
              </p:cNvSpPr>
              <p:nvPr/>
            </p:nvSpPr>
            <p:spPr bwMode="auto">
              <a:xfrm rot="16200000">
                <a:off x="10098332" y="5336785"/>
                <a:ext cx="59367" cy="49473"/>
              </a:xfrm>
              <a:custGeom>
                <a:avLst/>
                <a:gdLst>
                  <a:gd name="T0" fmla="*/ 14 w 28"/>
                  <a:gd name="T1" fmla="*/ 10 h 23"/>
                  <a:gd name="T2" fmla="*/ 15 w 28"/>
                  <a:gd name="T3" fmla="*/ 5 h 23"/>
                  <a:gd name="T4" fmla="*/ 8 w 28"/>
                  <a:gd name="T5" fmla="*/ 0 h 23"/>
                  <a:gd name="T6" fmla="*/ 1 w 28"/>
                  <a:gd name="T7" fmla="*/ 3 h 23"/>
                  <a:gd name="T8" fmla="*/ 12 w 28"/>
                  <a:gd name="T9" fmla="*/ 15 h 23"/>
                  <a:gd name="T10" fmla="*/ 13 w 28"/>
                  <a:gd name="T11" fmla="*/ 20 h 23"/>
                  <a:gd name="T12" fmla="*/ 26 w 28"/>
                  <a:gd name="T13" fmla="*/ 21 h 23"/>
                  <a:gd name="T14" fmla="*/ 27 w 28"/>
                  <a:gd name="T15" fmla="*/ 7 h 23"/>
                  <a:gd name="T16" fmla="*/ 14 w 28"/>
                  <a:gd name="T17"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14" y="10"/>
                    </a:moveTo>
                    <a:cubicBezTo>
                      <a:pt x="15" y="9"/>
                      <a:pt x="15" y="7"/>
                      <a:pt x="15" y="5"/>
                    </a:cubicBezTo>
                    <a:cubicBezTo>
                      <a:pt x="10" y="6"/>
                      <a:pt x="12" y="1"/>
                      <a:pt x="8" y="0"/>
                    </a:cubicBezTo>
                    <a:cubicBezTo>
                      <a:pt x="7" y="2"/>
                      <a:pt x="3" y="1"/>
                      <a:pt x="1" y="3"/>
                    </a:cubicBezTo>
                    <a:cubicBezTo>
                      <a:pt x="0" y="12"/>
                      <a:pt x="4" y="16"/>
                      <a:pt x="12" y="15"/>
                    </a:cubicBezTo>
                    <a:cubicBezTo>
                      <a:pt x="12" y="17"/>
                      <a:pt x="12" y="18"/>
                      <a:pt x="13" y="20"/>
                    </a:cubicBezTo>
                    <a:cubicBezTo>
                      <a:pt x="17" y="23"/>
                      <a:pt x="22" y="22"/>
                      <a:pt x="26" y="21"/>
                    </a:cubicBezTo>
                    <a:cubicBezTo>
                      <a:pt x="28" y="17"/>
                      <a:pt x="27" y="12"/>
                      <a:pt x="27" y="7"/>
                    </a:cubicBezTo>
                    <a:cubicBezTo>
                      <a:pt x="23" y="5"/>
                      <a:pt x="18" y="7"/>
                      <a:pt x="1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4" name="Freeform 395">
                <a:extLst>
                  <a:ext uri="{FF2B5EF4-FFF2-40B4-BE49-F238E27FC236}">
                    <a16:creationId xmlns:a16="http://schemas.microsoft.com/office/drawing/2014/main" id="{5692E64B-3169-445B-AF70-AC8AB92DCC4F}"/>
                  </a:ext>
                </a:extLst>
              </p:cNvPr>
              <p:cNvSpPr>
                <a:spLocks/>
              </p:cNvSpPr>
              <p:nvPr/>
            </p:nvSpPr>
            <p:spPr bwMode="auto">
              <a:xfrm rot="16200000">
                <a:off x="10495014" y="4932006"/>
                <a:ext cx="10794" cy="9895"/>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1" y="3"/>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5" name="Freeform 396">
                <a:extLst>
                  <a:ext uri="{FF2B5EF4-FFF2-40B4-BE49-F238E27FC236}">
                    <a16:creationId xmlns:a16="http://schemas.microsoft.com/office/drawing/2014/main" id="{9E592D79-D5B6-449F-8EC6-C31396019BC8}"/>
                  </a:ext>
                </a:extLst>
              </p:cNvPr>
              <p:cNvSpPr>
                <a:spLocks/>
              </p:cNvSpPr>
              <p:nvPr/>
            </p:nvSpPr>
            <p:spPr bwMode="auto">
              <a:xfrm rot="16200000">
                <a:off x="10533243" y="4891078"/>
                <a:ext cx="13493" cy="17091"/>
              </a:xfrm>
              <a:custGeom>
                <a:avLst/>
                <a:gdLst>
                  <a:gd name="T0" fmla="*/ 1 w 6"/>
                  <a:gd name="T1" fmla="*/ 0 h 8"/>
                  <a:gd name="T2" fmla="*/ 5 w 6"/>
                  <a:gd name="T3" fmla="*/ 6 h 8"/>
                  <a:gd name="T4" fmla="*/ 5 w 6"/>
                  <a:gd name="T5" fmla="*/ 1 h 8"/>
                  <a:gd name="T6" fmla="*/ 1 w 6"/>
                  <a:gd name="T7" fmla="*/ 0 h 8"/>
                </a:gdLst>
                <a:ahLst/>
                <a:cxnLst>
                  <a:cxn ang="0">
                    <a:pos x="T0" y="T1"/>
                  </a:cxn>
                  <a:cxn ang="0">
                    <a:pos x="T2" y="T3"/>
                  </a:cxn>
                  <a:cxn ang="0">
                    <a:pos x="T4" y="T5"/>
                  </a:cxn>
                  <a:cxn ang="0">
                    <a:pos x="T6" y="T7"/>
                  </a:cxn>
                </a:cxnLst>
                <a:rect l="0" t="0" r="r" b="b"/>
                <a:pathLst>
                  <a:path w="6" h="8">
                    <a:moveTo>
                      <a:pt x="1" y="0"/>
                    </a:moveTo>
                    <a:cubicBezTo>
                      <a:pt x="0" y="3"/>
                      <a:pt x="0" y="8"/>
                      <a:pt x="5" y="6"/>
                    </a:cubicBezTo>
                    <a:cubicBezTo>
                      <a:pt x="6" y="3"/>
                      <a:pt x="5" y="4"/>
                      <a:pt x="5" y="1"/>
                    </a:cubicBezTo>
                    <a:cubicBezTo>
                      <a:pt x="3" y="2"/>
                      <a:pt x="2" y="0"/>
                      <a:pt x="1"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6" name="Freeform 397">
                <a:extLst>
                  <a:ext uri="{FF2B5EF4-FFF2-40B4-BE49-F238E27FC236}">
                    <a16:creationId xmlns:a16="http://schemas.microsoft.com/office/drawing/2014/main" id="{D35E068D-B6EF-4847-A4E6-2E17879ACC7D}"/>
                  </a:ext>
                </a:extLst>
              </p:cNvPr>
              <p:cNvSpPr>
                <a:spLocks/>
              </p:cNvSpPr>
              <p:nvPr/>
            </p:nvSpPr>
            <p:spPr bwMode="auto">
              <a:xfrm rot="16200000">
                <a:off x="10026372" y="5022856"/>
                <a:ext cx="26086" cy="34181"/>
              </a:xfrm>
              <a:custGeom>
                <a:avLst/>
                <a:gdLst>
                  <a:gd name="T0" fmla="*/ 0 w 12"/>
                  <a:gd name="T1" fmla="*/ 11 h 16"/>
                  <a:gd name="T2" fmla="*/ 3 w 12"/>
                  <a:gd name="T3" fmla="*/ 16 h 16"/>
                  <a:gd name="T4" fmla="*/ 12 w 12"/>
                  <a:gd name="T5" fmla="*/ 6 h 16"/>
                  <a:gd name="T6" fmla="*/ 9 w 12"/>
                  <a:gd name="T7" fmla="*/ 0 h 16"/>
                  <a:gd name="T8" fmla="*/ 0 w 12"/>
                  <a:gd name="T9" fmla="*/ 11 h 16"/>
                </a:gdLst>
                <a:ahLst/>
                <a:cxnLst>
                  <a:cxn ang="0">
                    <a:pos x="T0" y="T1"/>
                  </a:cxn>
                  <a:cxn ang="0">
                    <a:pos x="T2" y="T3"/>
                  </a:cxn>
                  <a:cxn ang="0">
                    <a:pos x="T4" y="T5"/>
                  </a:cxn>
                  <a:cxn ang="0">
                    <a:pos x="T6" y="T7"/>
                  </a:cxn>
                  <a:cxn ang="0">
                    <a:pos x="T8" y="T9"/>
                  </a:cxn>
                </a:cxnLst>
                <a:rect l="0" t="0" r="r" b="b"/>
                <a:pathLst>
                  <a:path w="12" h="16">
                    <a:moveTo>
                      <a:pt x="0" y="11"/>
                    </a:moveTo>
                    <a:cubicBezTo>
                      <a:pt x="3" y="14"/>
                      <a:pt x="1" y="16"/>
                      <a:pt x="3" y="16"/>
                    </a:cubicBezTo>
                    <a:cubicBezTo>
                      <a:pt x="7" y="13"/>
                      <a:pt x="10" y="10"/>
                      <a:pt x="12" y="6"/>
                    </a:cubicBezTo>
                    <a:cubicBezTo>
                      <a:pt x="11" y="4"/>
                      <a:pt x="10" y="2"/>
                      <a:pt x="9" y="0"/>
                    </a:cubicBezTo>
                    <a:cubicBezTo>
                      <a:pt x="2" y="3"/>
                      <a:pt x="5" y="8"/>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7" name="Freeform 398">
                <a:extLst>
                  <a:ext uri="{FF2B5EF4-FFF2-40B4-BE49-F238E27FC236}">
                    <a16:creationId xmlns:a16="http://schemas.microsoft.com/office/drawing/2014/main" id="{467222EE-A3BD-43DF-A7A6-0568838F51CB}"/>
                  </a:ext>
                </a:extLst>
              </p:cNvPr>
              <p:cNvSpPr>
                <a:spLocks/>
              </p:cNvSpPr>
              <p:nvPr/>
            </p:nvSpPr>
            <p:spPr bwMode="auto">
              <a:xfrm rot="16200000">
                <a:off x="9991291" y="5051640"/>
                <a:ext cx="21588" cy="18889"/>
              </a:xfrm>
              <a:custGeom>
                <a:avLst/>
                <a:gdLst>
                  <a:gd name="T0" fmla="*/ 0 w 10"/>
                  <a:gd name="T1" fmla="*/ 5 h 9"/>
                  <a:gd name="T2" fmla="*/ 2 w 10"/>
                  <a:gd name="T3" fmla="*/ 8 h 9"/>
                  <a:gd name="T4" fmla="*/ 10 w 10"/>
                  <a:gd name="T5" fmla="*/ 5 h 9"/>
                  <a:gd name="T6" fmla="*/ 0 w 10"/>
                  <a:gd name="T7" fmla="*/ 5 h 9"/>
                </a:gdLst>
                <a:ahLst/>
                <a:cxnLst>
                  <a:cxn ang="0">
                    <a:pos x="T0" y="T1"/>
                  </a:cxn>
                  <a:cxn ang="0">
                    <a:pos x="T2" y="T3"/>
                  </a:cxn>
                  <a:cxn ang="0">
                    <a:pos x="T4" y="T5"/>
                  </a:cxn>
                  <a:cxn ang="0">
                    <a:pos x="T6" y="T7"/>
                  </a:cxn>
                </a:cxnLst>
                <a:rect l="0" t="0" r="r" b="b"/>
                <a:pathLst>
                  <a:path w="10" h="9">
                    <a:moveTo>
                      <a:pt x="0" y="5"/>
                    </a:moveTo>
                    <a:cubicBezTo>
                      <a:pt x="2" y="7"/>
                      <a:pt x="3" y="5"/>
                      <a:pt x="2" y="8"/>
                    </a:cubicBezTo>
                    <a:cubicBezTo>
                      <a:pt x="4" y="9"/>
                      <a:pt x="7" y="6"/>
                      <a:pt x="10" y="5"/>
                    </a:cubicBezTo>
                    <a:cubicBezTo>
                      <a:pt x="8" y="0"/>
                      <a:pt x="3" y="1"/>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8" name="Freeform 399">
                <a:extLst>
                  <a:ext uri="{FF2B5EF4-FFF2-40B4-BE49-F238E27FC236}">
                    <a16:creationId xmlns:a16="http://schemas.microsoft.com/office/drawing/2014/main" id="{691AE6AF-FC9E-42BF-B9D2-AF8F1E44EC35}"/>
                  </a:ext>
                </a:extLst>
              </p:cNvPr>
              <p:cNvSpPr>
                <a:spLocks/>
              </p:cNvSpPr>
              <p:nvPr/>
            </p:nvSpPr>
            <p:spPr bwMode="auto">
              <a:xfrm rot="16200000">
                <a:off x="10122169" y="5090769"/>
                <a:ext cx="15292" cy="15292"/>
              </a:xfrm>
              <a:custGeom>
                <a:avLst/>
                <a:gdLst>
                  <a:gd name="T0" fmla="*/ 1 w 7"/>
                  <a:gd name="T1" fmla="*/ 2 h 7"/>
                  <a:gd name="T2" fmla="*/ 1 w 7"/>
                  <a:gd name="T3" fmla="*/ 7 h 7"/>
                  <a:gd name="T4" fmla="*/ 7 w 7"/>
                  <a:gd name="T5" fmla="*/ 5 h 7"/>
                  <a:gd name="T6" fmla="*/ 6 w 7"/>
                  <a:gd name="T7" fmla="*/ 2 h 7"/>
                  <a:gd name="T8" fmla="*/ 1 w 7"/>
                  <a:gd name="T9" fmla="*/ 2 h 7"/>
                </a:gdLst>
                <a:ahLst/>
                <a:cxnLst>
                  <a:cxn ang="0">
                    <a:pos x="T0" y="T1"/>
                  </a:cxn>
                  <a:cxn ang="0">
                    <a:pos x="T2" y="T3"/>
                  </a:cxn>
                  <a:cxn ang="0">
                    <a:pos x="T4" y="T5"/>
                  </a:cxn>
                  <a:cxn ang="0">
                    <a:pos x="T6" y="T7"/>
                  </a:cxn>
                  <a:cxn ang="0">
                    <a:pos x="T8" y="T9"/>
                  </a:cxn>
                </a:cxnLst>
                <a:rect l="0" t="0" r="r" b="b"/>
                <a:pathLst>
                  <a:path w="7" h="7">
                    <a:moveTo>
                      <a:pt x="1" y="2"/>
                    </a:moveTo>
                    <a:cubicBezTo>
                      <a:pt x="1" y="4"/>
                      <a:pt x="0" y="5"/>
                      <a:pt x="1" y="7"/>
                    </a:cubicBezTo>
                    <a:cubicBezTo>
                      <a:pt x="3" y="6"/>
                      <a:pt x="5" y="7"/>
                      <a:pt x="7" y="5"/>
                    </a:cubicBezTo>
                    <a:cubicBezTo>
                      <a:pt x="6" y="4"/>
                      <a:pt x="6" y="3"/>
                      <a:pt x="6" y="2"/>
                    </a:cubicBezTo>
                    <a:cubicBezTo>
                      <a:pt x="4" y="3"/>
                      <a:pt x="3" y="0"/>
                      <a:pt x="1"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89" name="Freeform 400">
                <a:extLst>
                  <a:ext uri="{FF2B5EF4-FFF2-40B4-BE49-F238E27FC236}">
                    <a16:creationId xmlns:a16="http://schemas.microsoft.com/office/drawing/2014/main" id="{5F08DEFE-A313-469B-A7DF-A17ED81A5662}"/>
                  </a:ext>
                </a:extLst>
              </p:cNvPr>
              <p:cNvSpPr>
                <a:spLocks/>
              </p:cNvSpPr>
              <p:nvPr/>
            </p:nvSpPr>
            <p:spPr bwMode="auto">
              <a:xfrm rot="16200000">
                <a:off x="10015128" y="5162730"/>
                <a:ext cx="18889" cy="20689"/>
              </a:xfrm>
              <a:custGeom>
                <a:avLst/>
                <a:gdLst>
                  <a:gd name="T0" fmla="*/ 0 w 9"/>
                  <a:gd name="T1" fmla="*/ 3 h 10"/>
                  <a:gd name="T2" fmla="*/ 9 w 9"/>
                  <a:gd name="T3" fmla="*/ 2 h 10"/>
                  <a:gd name="T4" fmla="*/ 0 w 9"/>
                  <a:gd name="T5" fmla="*/ 3 h 10"/>
                </a:gdLst>
                <a:ahLst/>
                <a:cxnLst>
                  <a:cxn ang="0">
                    <a:pos x="T0" y="T1"/>
                  </a:cxn>
                  <a:cxn ang="0">
                    <a:pos x="T2" y="T3"/>
                  </a:cxn>
                  <a:cxn ang="0">
                    <a:pos x="T4" y="T5"/>
                  </a:cxn>
                </a:cxnLst>
                <a:rect l="0" t="0" r="r" b="b"/>
                <a:pathLst>
                  <a:path w="9" h="10">
                    <a:moveTo>
                      <a:pt x="0" y="3"/>
                    </a:moveTo>
                    <a:cubicBezTo>
                      <a:pt x="4" y="10"/>
                      <a:pt x="8" y="7"/>
                      <a:pt x="9" y="2"/>
                    </a:cubicBezTo>
                    <a:cubicBezTo>
                      <a:pt x="6" y="0"/>
                      <a:pt x="4"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0" name="Freeform 401">
                <a:extLst>
                  <a:ext uri="{FF2B5EF4-FFF2-40B4-BE49-F238E27FC236}">
                    <a16:creationId xmlns:a16="http://schemas.microsoft.com/office/drawing/2014/main" id="{D78F51CE-6E73-4AAC-B749-F96225720DFC}"/>
                  </a:ext>
                </a:extLst>
              </p:cNvPr>
              <p:cNvSpPr>
                <a:spLocks/>
              </p:cNvSpPr>
              <p:nvPr/>
            </p:nvSpPr>
            <p:spPr bwMode="auto">
              <a:xfrm rot="16200000">
                <a:off x="10115423" y="5215351"/>
                <a:ext cx="25186" cy="27885"/>
              </a:xfrm>
              <a:custGeom>
                <a:avLst/>
                <a:gdLst>
                  <a:gd name="T0" fmla="*/ 9 w 12"/>
                  <a:gd name="T1" fmla="*/ 0 h 13"/>
                  <a:gd name="T2" fmla="*/ 5 w 12"/>
                  <a:gd name="T3" fmla="*/ 13 h 13"/>
                  <a:gd name="T4" fmla="*/ 12 w 12"/>
                  <a:gd name="T5" fmla="*/ 3 h 13"/>
                  <a:gd name="T6" fmla="*/ 9 w 12"/>
                  <a:gd name="T7" fmla="*/ 0 h 13"/>
                </a:gdLst>
                <a:ahLst/>
                <a:cxnLst>
                  <a:cxn ang="0">
                    <a:pos x="T0" y="T1"/>
                  </a:cxn>
                  <a:cxn ang="0">
                    <a:pos x="T2" y="T3"/>
                  </a:cxn>
                  <a:cxn ang="0">
                    <a:pos x="T4" y="T5"/>
                  </a:cxn>
                  <a:cxn ang="0">
                    <a:pos x="T6" y="T7"/>
                  </a:cxn>
                </a:cxnLst>
                <a:rect l="0" t="0" r="r" b="b"/>
                <a:pathLst>
                  <a:path w="12" h="13">
                    <a:moveTo>
                      <a:pt x="9" y="0"/>
                    </a:moveTo>
                    <a:cubicBezTo>
                      <a:pt x="3" y="4"/>
                      <a:pt x="0" y="7"/>
                      <a:pt x="5" y="13"/>
                    </a:cubicBezTo>
                    <a:cubicBezTo>
                      <a:pt x="9" y="13"/>
                      <a:pt x="11" y="7"/>
                      <a:pt x="12" y="3"/>
                    </a:cubicBezTo>
                    <a:cubicBezTo>
                      <a:pt x="11" y="3"/>
                      <a:pt x="10"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1" name="Freeform 402">
                <a:extLst>
                  <a:ext uri="{FF2B5EF4-FFF2-40B4-BE49-F238E27FC236}">
                    <a16:creationId xmlns:a16="http://schemas.microsoft.com/office/drawing/2014/main" id="{F9EDB108-B6CC-4F7F-89AF-5CBAF0DD1C64}"/>
                  </a:ext>
                </a:extLst>
              </p:cNvPr>
              <p:cNvSpPr>
                <a:spLocks/>
              </p:cNvSpPr>
              <p:nvPr/>
            </p:nvSpPr>
            <p:spPr bwMode="auto">
              <a:xfrm rot="16200000">
                <a:off x="10155900" y="5190165"/>
                <a:ext cx="18889" cy="21588"/>
              </a:xfrm>
              <a:custGeom>
                <a:avLst/>
                <a:gdLst>
                  <a:gd name="T0" fmla="*/ 2 w 9"/>
                  <a:gd name="T1" fmla="*/ 9 h 10"/>
                  <a:gd name="T2" fmla="*/ 9 w 9"/>
                  <a:gd name="T3" fmla="*/ 3 h 10"/>
                  <a:gd name="T4" fmla="*/ 2 w 9"/>
                  <a:gd name="T5" fmla="*/ 9 h 10"/>
                </a:gdLst>
                <a:ahLst/>
                <a:cxnLst>
                  <a:cxn ang="0">
                    <a:pos x="T0" y="T1"/>
                  </a:cxn>
                  <a:cxn ang="0">
                    <a:pos x="T2" y="T3"/>
                  </a:cxn>
                  <a:cxn ang="0">
                    <a:pos x="T4" y="T5"/>
                  </a:cxn>
                </a:cxnLst>
                <a:rect l="0" t="0" r="r" b="b"/>
                <a:pathLst>
                  <a:path w="9" h="10">
                    <a:moveTo>
                      <a:pt x="2" y="9"/>
                    </a:moveTo>
                    <a:cubicBezTo>
                      <a:pt x="6" y="10"/>
                      <a:pt x="9" y="7"/>
                      <a:pt x="9" y="3"/>
                    </a:cubicBezTo>
                    <a:cubicBezTo>
                      <a:pt x="5" y="0"/>
                      <a:pt x="0" y="5"/>
                      <a:pt x="2"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2" name="Freeform 403">
                <a:extLst>
                  <a:ext uri="{FF2B5EF4-FFF2-40B4-BE49-F238E27FC236}">
                    <a16:creationId xmlns:a16="http://schemas.microsoft.com/office/drawing/2014/main" id="{ADD87CF8-87D5-44F3-A432-0198125B2408}"/>
                  </a:ext>
                </a:extLst>
              </p:cNvPr>
              <p:cNvSpPr>
                <a:spLocks/>
              </p:cNvSpPr>
              <p:nvPr/>
            </p:nvSpPr>
            <p:spPr bwMode="auto">
              <a:xfrm rot="16200000">
                <a:off x="10086189" y="5231992"/>
                <a:ext cx="23387" cy="23387"/>
              </a:xfrm>
              <a:custGeom>
                <a:avLst/>
                <a:gdLst>
                  <a:gd name="T0" fmla="*/ 5 w 11"/>
                  <a:gd name="T1" fmla="*/ 11 h 11"/>
                  <a:gd name="T2" fmla="*/ 11 w 11"/>
                  <a:gd name="T3" fmla="*/ 6 h 11"/>
                  <a:gd name="T4" fmla="*/ 5 w 11"/>
                  <a:gd name="T5" fmla="*/ 11 h 11"/>
                </a:gdLst>
                <a:ahLst/>
                <a:cxnLst>
                  <a:cxn ang="0">
                    <a:pos x="T0" y="T1"/>
                  </a:cxn>
                  <a:cxn ang="0">
                    <a:pos x="T2" y="T3"/>
                  </a:cxn>
                  <a:cxn ang="0">
                    <a:pos x="T4" y="T5"/>
                  </a:cxn>
                </a:cxnLst>
                <a:rect l="0" t="0" r="r" b="b"/>
                <a:pathLst>
                  <a:path w="11" h="11">
                    <a:moveTo>
                      <a:pt x="5" y="11"/>
                    </a:moveTo>
                    <a:cubicBezTo>
                      <a:pt x="7" y="10"/>
                      <a:pt x="10" y="8"/>
                      <a:pt x="11" y="6"/>
                    </a:cubicBezTo>
                    <a:cubicBezTo>
                      <a:pt x="8" y="0"/>
                      <a:pt x="0" y="6"/>
                      <a:pt x="5"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3" name="Freeform 404">
                <a:extLst>
                  <a:ext uri="{FF2B5EF4-FFF2-40B4-BE49-F238E27FC236}">
                    <a16:creationId xmlns:a16="http://schemas.microsoft.com/office/drawing/2014/main" id="{507A7B20-AD33-48AA-8BF4-86E359CB22C9}"/>
                  </a:ext>
                </a:extLst>
              </p:cNvPr>
              <p:cNvSpPr>
                <a:spLocks/>
              </p:cNvSpPr>
              <p:nvPr/>
            </p:nvSpPr>
            <p:spPr bwMode="auto">
              <a:xfrm rot="16200000">
                <a:off x="10032218" y="5290460"/>
                <a:ext cx="18889" cy="20689"/>
              </a:xfrm>
              <a:custGeom>
                <a:avLst/>
                <a:gdLst>
                  <a:gd name="T0" fmla="*/ 6 w 9"/>
                  <a:gd name="T1" fmla="*/ 0 h 10"/>
                  <a:gd name="T2" fmla="*/ 0 w 9"/>
                  <a:gd name="T3" fmla="*/ 5 h 10"/>
                  <a:gd name="T4" fmla="*/ 2 w 9"/>
                  <a:gd name="T5" fmla="*/ 10 h 10"/>
                  <a:gd name="T6" fmla="*/ 9 w 9"/>
                  <a:gd name="T7" fmla="*/ 6 h 10"/>
                  <a:gd name="T8" fmla="*/ 6 w 9"/>
                  <a:gd name="T9" fmla="*/ 0 h 10"/>
                </a:gdLst>
                <a:ahLst/>
                <a:cxnLst>
                  <a:cxn ang="0">
                    <a:pos x="T0" y="T1"/>
                  </a:cxn>
                  <a:cxn ang="0">
                    <a:pos x="T2" y="T3"/>
                  </a:cxn>
                  <a:cxn ang="0">
                    <a:pos x="T4" y="T5"/>
                  </a:cxn>
                  <a:cxn ang="0">
                    <a:pos x="T6" y="T7"/>
                  </a:cxn>
                  <a:cxn ang="0">
                    <a:pos x="T8" y="T9"/>
                  </a:cxn>
                </a:cxnLst>
                <a:rect l="0" t="0" r="r" b="b"/>
                <a:pathLst>
                  <a:path w="9" h="10">
                    <a:moveTo>
                      <a:pt x="6" y="0"/>
                    </a:moveTo>
                    <a:cubicBezTo>
                      <a:pt x="2" y="1"/>
                      <a:pt x="3" y="4"/>
                      <a:pt x="0" y="5"/>
                    </a:cubicBezTo>
                    <a:cubicBezTo>
                      <a:pt x="2" y="7"/>
                      <a:pt x="0" y="8"/>
                      <a:pt x="2" y="10"/>
                    </a:cubicBezTo>
                    <a:cubicBezTo>
                      <a:pt x="4" y="10"/>
                      <a:pt x="7" y="8"/>
                      <a:pt x="9" y="6"/>
                    </a:cubicBezTo>
                    <a:cubicBezTo>
                      <a:pt x="9" y="4"/>
                      <a:pt x="9"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4" name="Freeform 405">
                <a:extLst>
                  <a:ext uri="{FF2B5EF4-FFF2-40B4-BE49-F238E27FC236}">
                    <a16:creationId xmlns:a16="http://schemas.microsoft.com/office/drawing/2014/main" id="{26BD347C-8A6B-4567-9CF3-070D631DCE68}"/>
                  </a:ext>
                </a:extLst>
              </p:cNvPr>
              <p:cNvSpPr>
                <a:spLocks/>
              </p:cNvSpPr>
              <p:nvPr/>
            </p:nvSpPr>
            <p:spPr bwMode="auto">
              <a:xfrm rot="16200000">
                <a:off x="10076744" y="5245035"/>
                <a:ext cx="51272" cy="32382"/>
              </a:xfrm>
              <a:custGeom>
                <a:avLst/>
                <a:gdLst>
                  <a:gd name="T0" fmla="*/ 6 w 24"/>
                  <a:gd name="T1" fmla="*/ 15 h 15"/>
                  <a:gd name="T2" fmla="*/ 6 w 24"/>
                  <a:gd name="T3" fmla="*/ 15 h 15"/>
                </a:gdLst>
                <a:ahLst/>
                <a:cxnLst>
                  <a:cxn ang="0">
                    <a:pos x="T0" y="T1"/>
                  </a:cxn>
                  <a:cxn ang="0">
                    <a:pos x="T2" y="T3"/>
                  </a:cxn>
                </a:cxnLst>
                <a:rect l="0" t="0" r="r" b="b"/>
                <a:pathLst>
                  <a:path w="24" h="15">
                    <a:moveTo>
                      <a:pt x="6" y="15"/>
                    </a:moveTo>
                    <a:cubicBezTo>
                      <a:pt x="24" y="12"/>
                      <a:pt x="0" y="0"/>
                      <a:pt x="6"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95" name="Oval 623">
                <a:extLst>
                  <a:ext uri="{FF2B5EF4-FFF2-40B4-BE49-F238E27FC236}">
                    <a16:creationId xmlns:a16="http://schemas.microsoft.com/office/drawing/2014/main" id="{0F1F7EBD-0F79-41BF-9047-B5608AA79BC3}"/>
                  </a:ext>
                </a:extLst>
              </p:cNvPr>
              <p:cNvSpPr>
                <a:spLocks noChangeArrowheads="1"/>
              </p:cNvSpPr>
              <p:nvPr/>
            </p:nvSpPr>
            <p:spPr bwMode="auto">
              <a:xfrm rot="16200000">
                <a:off x="9483969" y="4895127"/>
                <a:ext cx="325622" cy="326521"/>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nvGrpSpPr>
            <p:cNvPr id="519" name="组合 518">
              <a:extLst>
                <a:ext uri="{FF2B5EF4-FFF2-40B4-BE49-F238E27FC236}">
                  <a16:creationId xmlns:a16="http://schemas.microsoft.com/office/drawing/2014/main" id="{F92C0E23-D147-432D-BC8C-F90684062974}"/>
                </a:ext>
              </a:extLst>
            </p:cNvPr>
            <p:cNvGrpSpPr/>
            <p:nvPr/>
          </p:nvGrpSpPr>
          <p:grpSpPr>
            <a:xfrm>
              <a:off x="8204420" y="5171725"/>
              <a:ext cx="1409527" cy="1409528"/>
              <a:chOff x="3761484" y="2686189"/>
              <a:chExt cx="3636370" cy="3636372"/>
            </a:xfrm>
          </p:grpSpPr>
          <p:sp>
            <p:nvSpPr>
              <p:cNvPr id="801" name="Freeform 624">
                <a:extLst>
                  <a:ext uri="{FF2B5EF4-FFF2-40B4-BE49-F238E27FC236}">
                    <a16:creationId xmlns:a16="http://schemas.microsoft.com/office/drawing/2014/main" id="{511616A3-DFEB-4347-A280-5996A3FC038A}"/>
                  </a:ext>
                </a:extLst>
              </p:cNvPr>
              <p:cNvSpPr>
                <a:spLocks/>
              </p:cNvSpPr>
              <p:nvPr/>
            </p:nvSpPr>
            <p:spPr bwMode="auto">
              <a:xfrm rot="16200000">
                <a:off x="4613141" y="3143346"/>
                <a:ext cx="2861292" cy="2081573"/>
              </a:xfrm>
              <a:custGeom>
                <a:avLst/>
                <a:gdLst>
                  <a:gd name="T0" fmla="*/ 0 w 521"/>
                  <a:gd name="T1" fmla="*/ 368 h 379"/>
                  <a:gd name="T2" fmla="*/ 16 w 521"/>
                  <a:gd name="T3" fmla="*/ 379 h 379"/>
                  <a:gd name="T4" fmla="*/ 521 w 521"/>
                  <a:gd name="T5" fmla="*/ 19 h 379"/>
                  <a:gd name="T6" fmla="*/ 516 w 521"/>
                  <a:gd name="T7" fmla="*/ 0 h 379"/>
                  <a:gd name="T8" fmla="*/ 0 w 521"/>
                  <a:gd name="T9" fmla="*/ 368 h 379"/>
                </a:gdLst>
                <a:ahLst/>
                <a:cxnLst>
                  <a:cxn ang="0">
                    <a:pos x="T0" y="T1"/>
                  </a:cxn>
                  <a:cxn ang="0">
                    <a:pos x="T2" y="T3"/>
                  </a:cxn>
                  <a:cxn ang="0">
                    <a:pos x="T4" y="T5"/>
                  </a:cxn>
                  <a:cxn ang="0">
                    <a:pos x="T6" y="T7"/>
                  </a:cxn>
                  <a:cxn ang="0">
                    <a:pos x="T8" y="T9"/>
                  </a:cxn>
                </a:cxnLst>
                <a:rect l="0" t="0" r="r" b="b"/>
                <a:pathLst>
                  <a:path w="521" h="379">
                    <a:moveTo>
                      <a:pt x="0" y="368"/>
                    </a:moveTo>
                    <a:cubicBezTo>
                      <a:pt x="6" y="372"/>
                      <a:pt x="11" y="375"/>
                      <a:pt x="16" y="379"/>
                    </a:cubicBezTo>
                    <a:cubicBezTo>
                      <a:pt x="521" y="19"/>
                      <a:pt x="521" y="19"/>
                      <a:pt x="521" y="19"/>
                    </a:cubicBezTo>
                    <a:cubicBezTo>
                      <a:pt x="520" y="13"/>
                      <a:pt x="518" y="6"/>
                      <a:pt x="516" y="0"/>
                    </a:cubicBezTo>
                    <a:lnTo>
                      <a:pt x="0" y="368"/>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2" name="Freeform 625">
                <a:extLst>
                  <a:ext uri="{FF2B5EF4-FFF2-40B4-BE49-F238E27FC236}">
                    <a16:creationId xmlns:a16="http://schemas.microsoft.com/office/drawing/2014/main" id="{0C2979D3-E566-44E5-BEDC-E39EC4524DFD}"/>
                  </a:ext>
                </a:extLst>
              </p:cNvPr>
              <p:cNvSpPr>
                <a:spLocks/>
              </p:cNvSpPr>
              <p:nvPr/>
            </p:nvSpPr>
            <p:spPr bwMode="auto">
              <a:xfrm rot="16200000">
                <a:off x="5172405" y="3022675"/>
                <a:ext cx="2478394" cy="1805422"/>
              </a:xfrm>
              <a:custGeom>
                <a:avLst/>
                <a:gdLst>
                  <a:gd name="T0" fmla="*/ 0 w 451"/>
                  <a:gd name="T1" fmla="*/ 322 h 329"/>
                  <a:gd name="T2" fmla="*/ 21 w 451"/>
                  <a:gd name="T3" fmla="*/ 329 h 329"/>
                  <a:gd name="T4" fmla="*/ 451 w 451"/>
                  <a:gd name="T5" fmla="*/ 22 h 329"/>
                  <a:gd name="T6" fmla="*/ 451 w 451"/>
                  <a:gd name="T7" fmla="*/ 0 h 329"/>
                  <a:gd name="T8" fmla="*/ 0 w 451"/>
                  <a:gd name="T9" fmla="*/ 322 h 329"/>
                </a:gdLst>
                <a:ahLst/>
                <a:cxnLst>
                  <a:cxn ang="0">
                    <a:pos x="T0" y="T1"/>
                  </a:cxn>
                  <a:cxn ang="0">
                    <a:pos x="T2" y="T3"/>
                  </a:cxn>
                  <a:cxn ang="0">
                    <a:pos x="T4" y="T5"/>
                  </a:cxn>
                  <a:cxn ang="0">
                    <a:pos x="T6" y="T7"/>
                  </a:cxn>
                  <a:cxn ang="0">
                    <a:pos x="T8" y="T9"/>
                  </a:cxn>
                </a:cxnLst>
                <a:rect l="0" t="0" r="r" b="b"/>
                <a:pathLst>
                  <a:path w="451" h="329">
                    <a:moveTo>
                      <a:pt x="0" y="322"/>
                    </a:moveTo>
                    <a:cubicBezTo>
                      <a:pt x="7" y="324"/>
                      <a:pt x="14" y="327"/>
                      <a:pt x="21" y="329"/>
                    </a:cubicBezTo>
                    <a:cubicBezTo>
                      <a:pt x="451" y="22"/>
                      <a:pt x="451" y="22"/>
                      <a:pt x="451" y="22"/>
                    </a:cubicBezTo>
                    <a:cubicBezTo>
                      <a:pt x="451" y="15"/>
                      <a:pt x="451" y="8"/>
                      <a:pt x="451" y="0"/>
                    </a:cubicBezTo>
                    <a:lnTo>
                      <a:pt x="0" y="322"/>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3" name="Freeform 626">
                <a:extLst>
                  <a:ext uri="{FF2B5EF4-FFF2-40B4-BE49-F238E27FC236}">
                    <a16:creationId xmlns:a16="http://schemas.microsoft.com/office/drawing/2014/main" id="{CC472F76-E00B-4D75-8392-EF226178FD30}"/>
                  </a:ext>
                </a:extLst>
              </p:cNvPr>
              <p:cNvSpPr>
                <a:spLocks/>
              </p:cNvSpPr>
              <p:nvPr/>
            </p:nvSpPr>
            <p:spPr bwMode="auto">
              <a:xfrm rot="16200000">
                <a:off x="4875369" y="3071409"/>
                <a:ext cx="2703492" cy="1965543"/>
              </a:xfrm>
              <a:custGeom>
                <a:avLst/>
                <a:gdLst>
                  <a:gd name="T0" fmla="*/ 0 w 492"/>
                  <a:gd name="T1" fmla="*/ 349 h 358"/>
                  <a:gd name="T2" fmla="*/ 18 w 492"/>
                  <a:gd name="T3" fmla="*/ 358 h 358"/>
                  <a:gd name="T4" fmla="*/ 492 w 492"/>
                  <a:gd name="T5" fmla="*/ 20 h 358"/>
                  <a:gd name="T6" fmla="*/ 489 w 492"/>
                  <a:gd name="T7" fmla="*/ 0 h 358"/>
                  <a:gd name="T8" fmla="*/ 0 w 492"/>
                  <a:gd name="T9" fmla="*/ 349 h 358"/>
                </a:gdLst>
                <a:ahLst/>
                <a:cxnLst>
                  <a:cxn ang="0">
                    <a:pos x="T0" y="T1"/>
                  </a:cxn>
                  <a:cxn ang="0">
                    <a:pos x="T2" y="T3"/>
                  </a:cxn>
                  <a:cxn ang="0">
                    <a:pos x="T4" y="T5"/>
                  </a:cxn>
                  <a:cxn ang="0">
                    <a:pos x="T6" y="T7"/>
                  </a:cxn>
                  <a:cxn ang="0">
                    <a:pos x="T8" y="T9"/>
                  </a:cxn>
                </a:cxnLst>
                <a:rect l="0" t="0" r="r" b="b"/>
                <a:pathLst>
                  <a:path w="492" h="358">
                    <a:moveTo>
                      <a:pt x="0" y="349"/>
                    </a:moveTo>
                    <a:cubicBezTo>
                      <a:pt x="6" y="352"/>
                      <a:pt x="12" y="355"/>
                      <a:pt x="18" y="358"/>
                    </a:cubicBezTo>
                    <a:cubicBezTo>
                      <a:pt x="492" y="20"/>
                      <a:pt x="492" y="20"/>
                      <a:pt x="492" y="20"/>
                    </a:cubicBezTo>
                    <a:cubicBezTo>
                      <a:pt x="491" y="13"/>
                      <a:pt x="490" y="7"/>
                      <a:pt x="489" y="0"/>
                    </a:cubicBezTo>
                    <a:lnTo>
                      <a:pt x="0" y="34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4" name="Freeform 627">
                <a:extLst>
                  <a:ext uri="{FF2B5EF4-FFF2-40B4-BE49-F238E27FC236}">
                    <a16:creationId xmlns:a16="http://schemas.microsoft.com/office/drawing/2014/main" id="{0FB8F4BA-EAB0-4BAD-81CC-A16322A6DFFE}"/>
                  </a:ext>
                </a:extLst>
              </p:cNvPr>
              <p:cNvSpPr>
                <a:spLocks/>
              </p:cNvSpPr>
              <p:nvPr/>
            </p:nvSpPr>
            <p:spPr bwMode="auto">
              <a:xfrm rot="16200000">
                <a:off x="4379921" y="3232689"/>
                <a:ext cx="2958757" cy="2153511"/>
              </a:xfrm>
              <a:custGeom>
                <a:avLst/>
                <a:gdLst>
                  <a:gd name="T0" fmla="*/ 0 w 539"/>
                  <a:gd name="T1" fmla="*/ 379 h 392"/>
                  <a:gd name="T2" fmla="*/ 13 w 539"/>
                  <a:gd name="T3" fmla="*/ 392 h 392"/>
                  <a:gd name="T4" fmla="*/ 539 w 539"/>
                  <a:gd name="T5" fmla="*/ 17 h 392"/>
                  <a:gd name="T6" fmla="*/ 531 w 539"/>
                  <a:gd name="T7" fmla="*/ 0 h 392"/>
                  <a:gd name="T8" fmla="*/ 0 w 539"/>
                  <a:gd name="T9" fmla="*/ 379 h 392"/>
                </a:gdLst>
                <a:ahLst/>
                <a:cxnLst>
                  <a:cxn ang="0">
                    <a:pos x="T0" y="T1"/>
                  </a:cxn>
                  <a:cxn ang="0">
                    <a:pos x="T2" y="T3"/>
                  </a:cxn>
                  <a:cxn ang="0">
                    <a:pos x="T4" y="T5"/>
                  </a:cxn>
                  <a:cxn ang="0">
                    <a:pos x="T6" y="T7"/>
                  </a:cxn>
                  <a:cxn ang="0">
                    <a:pos x="T8" y="T9"/>
                  </a:cxn>
                </a:cxnLst>
                <a:rect l="0" t="0" r="r" b="b"/>
                <a:pathLst>
                  <a:path w="539" h="392">
                    <a:moveTo>
                      <a:pt x="0" y="379"/>
                    </a:moveTo>
                    <a:cubicBezTo>
                      <a:pt x="4" y="383"/>
                      <a:pt x="9" y="388"/>
                      <a:pt x="13" y="392"/>
                    </a:cubicBezTo>
                    <a:cubicBezTo>
                      <a:pt x="539" y="17"/>
                      <a:pt x="539" y="17"/>
                      <a:pt x="539" y="17"/>
                    </a:cubicBezTo>
                    <a:cubicBezTo>
                      <a:pt x="537" y="11"/>
                      <a:pt x="534" y="6"/>
                      <a:pt x="531" y="0"/>
                    </a:cubicBezTo>
                    <a:lnTo>
                      <a:pt x="0" y="37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5" name="Freeform 628">
                <a:extLst>
                  <a:ext uri="{FF2B5EF4-FFF2-40B4-BE49-F238E27FC236}">
                    <a16:creationId xmlns:a16="http://schemas.microsoft.com/office/drawing/2014/main" id="{BCA299F7-037F-45F1-9317-05ED32267E74}"/>
                  </a:ext>
                </a:extLst>
              </p:cNvPr>
              <p:cNvSpPr>
                <a:spLocks/>
              </p:cNvSpPr>
              <p:nvPr/>
            </p:nvSpPr>
            <p:spPr bwMode="auto">
              <a:xfrm rot="16200000">
                <a:off x="3662858" y="5098447"/>
                <a:ext cx="1081397" cy="772758"/>
              </a:xfrm>
              <a:custGeom>
                <a:avLst/>
                <a:gdLst>
                  <a:gd name="T0" fmla="*/ 197 w 197"/>
                  <a:gd name="T1" fmla="*/ 0 h 141"/>
                  <a:gd name="T2" fmla="*/ 85 w 197"/>
                  <a:gd name="T3" fmla="*/ 52 h 141"/>
                  <a:gd name="T4" fmla="*/ 0 w 197"/>
                  <a:gd name="T5" fmla="*/ 141 h 141"/>
                  <a:gd name="T6" fmla="*/ 197 w 197"/>
                  <a:gd name="T7" fmla="*/ 0 h 141"/>
                </a:gdLst>
                <a:ahLst/>
                <a:cxnLst>
                  <a:cxn ang="0">
                    <a:pos x="T0" y="T1"/>
                  </a:cxn>
                  <a:cxn ang="0">
                    <a:pos x="T2" y="T3"/>
                  </a:cxn>
                  <a:cxn ang="0">
                    <a:pos x="T4" y="T5"/>
                  </a:cxn>
                  <a:cxn ang="0">
                    <a:pos x="T6" y="T7"/>
                  </a:cxn>
                </a:cxnLst>
                <a:rect l="0" t="0" r="r" b="b"/>
                <a:pathLst>
                  <a:path w="197" h="141">
                    <a:moveTo>
                      <a:pt x="197" y="0"/>
                    </a:moveTo>
                    <a:cubicBezTo>
                      <a:pt x="158" y="10"/>
                      <a:pt x="120" y="27"/>
                      <a:pt x="85" y="52"/>
                    </a:cubicBezTo>
                    <a:cubicBezTo>
                      <a:pt x="50" y="77"/>
                      <a:pt x="22" y="107"/>
                      <a:pt x="0" y="141"/>
                    </a:cubicBezTo>
                    <a:lnTo>
                      <a:pt x="197" y="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6" name="Freeform 629">
                <a:extLst>
                  <a:ext uri="{FF2B5EF4-FFF2-40B4-BE49-F238E27FC236}">
                    <a16:creationId xmlns:a16="http://schemas.microsoft.com/office/drawing/2014/main" id="{B928A79C-43E6-48EA-BDF7-FFFF19324FAF}"/>
                  </a:ext>
                </a:extLst>
              </p:cNvPr>
              <p:cNvSpPr>
                <a:spLocks/>
              </p:cNvSpPr>
              <p:nvPr/>
            </p:nvSpPr>
            <p:spPr bwMode="auto">
              <a:xfrm rot="16200000">
                <a:off x="3478371" y="4424314"/>
                <a:ext cx="2181358" cy="1582645"/>
              </a:xfrm>
              <a:custGeom>
                <a:avLst/>
                <a:gdLst>
                  <a:gd name="T0" fmla="*/ 0 w 397"/>
                  <a:gd name="T1" fmla="*/ 288 h 288"/>
                  <a:gd name="T2" fmla="*/ 397 w 397"/>
                  <a:gd name="T3" fmla="*/ 5 h 288"/>
                  <a:gd name="T4" fmla="*/ 372 w 397"/>
                  <a:gd name="T5" fmla="*/ 0 h 288"/>
                  <a:gd name="T6" fmla="*/ 4 w 397"/>
                  <a:gd name="T7" fmla="*/ 263 h 288"/>
                  <a:gd name="T8" fmla="*/ 0 w 397"/>
                  <a:gd name="T9" fmla="*/ 288 h 288"/>
                </a:gdLst>
                <a:ahLst/>
                <a:cxnLst>
                  <a:cxn ang="0">
                    <a:pos x="T0" y="T1"/>
                  </a:cxn>
                  <a:cxn ang="0">
                    <a:pos x="T2" y="T3"/>
                  </a:cxn>
                  <a:cxn ang="0">
                    <a:pos x="T4" y="T5"/>
                  </a:cxn>
                  <a:cxn ang="0">
                    <a:pos x="T6" y="T7"/>
                  </a:cxn>
                  <a:cxn ang="0">
                    <a:pos x="T8" y="T9"/>
                  </a:cxn>
                </a:cxnLst>
                <a:rect l="0" t="0" r="r" b="b"/>
                <a:pathLst>
                  <a:path w="397" h="288">
                    <a:moveTo>
                      <a:pt x="0" y="288"/>
                    </a:moveTo>
                    <a:cubicBezTo>
                      <a:pt x="397" y="5"/>
                      <a:pt x="397" y="5"/>
                      <a:pt x="397" y="5"/>
                    </a:cubicBezTo>
                    <a:cubicBezTo>
                      <a:pt x="389" y="3"/>
                      <a:pt x="380" y="2"/>
                      <a:pt x="372" y="0"/>
                    </a:cubicBezTo>
                    <a:cubicBezTo>
                      <a:pt x="4" y="263"/>
                      <a:pt x="4" y="263"/>
                      <a:pt x="4" y="263"/>
                    </a:cubicBezTo>
                    <a:cubicBezTo>
                      <a:pt x="2" y="271"/>
                      <a:pt x="1" y="280"/>
                      <a:pt x="0" y="28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7" name="Freeform 630">
                <a:extLst>
                  <a:ext uri="{FF2B5EF4-FFF2-40B4-BE49-F238E27FC236}">
                    <a16:creationId xmlns:a16="http://schemas.microsoft.com/office/drawing/2014/main" id="{E45E0B2C-E92A-4E97-9BC4-13796DD34063}"/>
                  </a:ext>
                </a:extLst>
              </p:cNvPr>
              <p:cNvSpPr>
                <a:spLocks/>
              </p:cNvSpPr>
              <p:nvPr/>
            </p:nvSpPr>
            <p:spPr bwMode="auto">
              <a:xfrm rot="16200000">
                <a:off x="5501929" y="3004111"/>
                <a:ext cx="2181358" cy="1578004"/>
              </a:xfrm>
              <a:custGeom>
                <a:avLst/>
                <a:gdLst>
                  <a:gd name="T0" fmla="*/ 0 w 397"/>
                  <a:gd name="T1" fmla="*/ 283 h 287"/>
                  <a:gd name="T2" fmla="*/ 25 w 397"/>
                  <a:gd name="T3" fmla="*/ 287 h 287"/>
                  <a:gd name="T4" fmla="*/ 393 w 397"/>
                  <a:gd name="T5" fmla="*/ 25 h 287"/>
                  <a:gd name="T6" fmla="*/ 397 w 397"/>
                  <a:gd name="T7" fmla="*/ 0 h 287"/>
                  <a:gd name="T8" fmla="*/ 0 w 397"/>
                  <a:gd name="T9" fmla="*/ 283 h 287"/>
                </a:gdLst>
                <a:ahLst/>
                <a:cxnLst>
                  <a:cxn ang="0">
                    <a:pos x="T0" y="T1"/>
                  </a:cxn>
                  <a:cxn ang="0">
                    <a:pos x="T2" y="T3"/>
                  </a:cxn>
                  <a:cxn ang="0">
                    <a:pos x="T4" y="T5"/>
                  </a:cxn>
                  <a:cxn ang="0">
                    <a:pos x="T6" y="T7"/>
                  </a:cxn>
                  <a:cxn ang="0">
                    <a:pos x="T8" y="T9"/>
                  </a:cxn>
                </a:cxnLst>
                <a:rect l="0" t="0" r="r" b="b"/>
                <a:pathLst>
                  <a:path w="397" h="287">
                    <a:moveTo>
                      <a:pt x="0" y="283"/>
                    </a:moveTo>
                    <a:cubicBezTo>
                      <a:pt x="8" y="285"/>
                      <a:pt x="17" y="286"/>
                      <a:pt x="25" y="287"/>
                    </a:cubicBezTo>
                    <a:cubicBezTo>
                      <a:pt x="393" y="25"/>
                      <a:pt x="393" y="25"/>
                      <a:pt x="393" y="25"/>
                    </a:cubicBezTo>
                    <a:cubicBezTo>
                      <a:pt x="395" y="17"/>
                      <a:pt x="396" y="8"/>
                      <a:pt x="397" y="0"/>
                    </a:cubicBezTo>
                    <a:lnTo>
                      <a:pt x="0" y="2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8" name="Freeform 631">
                <a:extLst>
                  <a:ext uri="{FF2B5EF4-FFF2-40B4-BE49-F238E27FC236}">
                    <a16:creationId xmlns:a16="http://schemas.microsoft.com/office/drawing/2014/main" id="{22FC6831-AD84-4CC5-8506-E8C5D9816BCB}"/>
                  </a:ext>
                </a:extLst>
              </p:cNvPr>
              <p:cNvSpPr>
                <a:spLocks/>
              </p:cNvSpPr>
              <p:nvPr/>
            </p:nvSpPr>
            <p:spPr bwMode="auto">
              <a:xfrm rot="16200000">
                <a:off x="5887147" y="3027317"/>
                <a:ext cx="1763651" cy="1257762"/>
              </a:xfrm>
              <a:custGeom>
                <a:avLst/>
                <a:gdLst>
                  <a:gd name="T0" fmla="*/ 309 w 321"/>
                  <a:gd name="T1" fmla="*/ 31 h 229"/>
                  <a:gd name="T2" fmla="*/ 321 w 321"/>
                  <a:gd name="T3" fmla="*/ 0 h 229"/>
                  <a:gd name="T4" fmla="*/ 0 w 321"/>
                  <a:gd name="T5" fmla="*/ 229 h 229"/>
                  <a:gd name="T6" fmla="*/ 33 w 321"/>
                  <a:gd name="T7" fmla="*/ 228 h 229"/>
                  <a:gd name="T8" fmla="*/ 309 w 321"/>
                  <a:gd name="T9" fmla="*/ 31 h 229"/>
                </a:gdLst>
                <a:ahLst/>
                <a:cxnLst>
                  <a:cxn ang="0">
                    <a:pos x="T0" y="T1"/>
                  </a:cxn>
                  <a:cxn ang="0">
                    <a:pos x="T2" y="T3"/>
                  </a:cxn>
                  <a:cxn ang="0">
                    <a:pos x="T4" y="T5"/>
                  </a:cxn>
                  <a:cxn ang="0">
                    <a:pos x="T6" y="T7"/>
                  </a:cxn>
                  <a:cxn ang="0">
                    <a:pos x="T8" y="T9"/>
                  </a:cxn>
                </a:cxnLst>
                <a:rect l="0" t="0" r="r" b="b"/>
                <a:pathLst>
                  <a:path w="321" h="229">
                    <a:moveTo>
                      <a:pt x="309" y="31"/>
                    </a:moveTo>
                    <a:cubicBezTo>
                      <a:pt x="314" y="21"/>
                      <a:pt x="317" y="11"/>
                      <a:pt x="321" y="0"/>
                    </a:cubicBezTo>
                    <a:cubicBezTo>
                      <a:pt x="0" y="229"/>
                      <a:pt x="0" y="229"/>
                      <a:pt x="0" y="229"/>
                    </a:cubicBezTo>
                    <a:cubicBezTo>
                      <a:pt x="11" y="229"/>
                      <a:pt x="22" y="229"/>
                      <a:pt x="33" y="228"/>
                    </a:cubicBezTo>
                    <a:lnTo>
                      <a:pt x="309" y="31"/>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9" name="Freeform 632">
                <a:extLst>
                  <a:ext uri="{FF2B5EF4-FFF2-40B4-BE49-F238E27FC236}">
                    <a16:creationId xmlns:a16="http://schemas.microsoft.com/office/drawing/2014/main" id="{3CCFF560-9B02-42B0-BC71-088AC5242B2A}"/>
                  </a:ext>
                </a:extLst>
              </p:cNvPr>
              <p:cNvSpPr>
                <a:spLocks/>
              </p:cNvSpPr>
              <p:nvPr/>
            </p:nvSpPr>
            <p:spPr bwMode="auto">
              <a:xfrm rot="16200000">
                <a:off x="4168748" y="3346399"/>
                <a:ext cx="3009810" cy="2185999"/>
              </a:xfrm>
              <a:custGeom>
                <a:avLst/>
                <a:gdLst>
                  <a:gd name="T0" fmla="*/ 0 w 548"/>
                  <a:gd name="T1" fmla="*/ 384 h 398"/>
                  <a:gd name="T2" fmla="*/ 11 w 548"/>
                  <a:gd name="T3" fmla="*/ 398 h 398"/>
                  <a:gd name="T4" fmla="*/ 548 w 548"/>
                  <a:gd name="T5" fmla="*/ 16 h 398"/>
                  <a:gd name="T6" fmla="*/ 538 w 548"/>
                  <a:gd name="T7" fmla="*/ 0 h 398"/>
                  <a:gd name="T8" fmla="*/ 0 w 548"/>
                  <a:gd name="T9" fmla="*/ 384 h 398"/>
                </a:gdLst>
                <a:ahLst/>
                <a:cxnLst>
                  <a:cxn ang="0">
                    <a:pos x="T0" y="T1"/>
                  </a:cxn>
                  <a:cxn ang="0">
                    <a:pos x="T2" y="T3"/>
                  </a:cxn>
                  <a:cxn ang="0">
                    <a:pos x="T4" y="T5"/>
                  </a:cxn>
                  <a:cxn ang="0">
                    <a:pos x="T6" y="T7"/>
                  </a:cxn>
                  <a:cxn ang="0">
                    <a:pos x="T8" y="T9"/>
                  </a:cxn>
                </a:cxnLst>
                <a:rect l="0" t="0" r="r" b="b"/>
                <a:pathLst>
                  <a:path w="548" h="398">
                    <a:moveTo>
                      <a:pt x="0" y="384"/>
                    </a:moveTo>
                    <a:cubicBezTo>
                      <a:pt x="4" y="389"/>
                      <a:pt x="7" y="394"/>
                      <a:pt x="11" y="398"/>
                    </a:cubicBezTo>
                    <a:cubicBezTo>
                      <a:pt x="548" y="16"/>
                      <a:pt x="548" y="16"/>
                      <a:pt x="548" y="16"/>
                    </a:cubicBezTo>
                    <a:cubicBezTo>
                      <a:pt x="545" y="11"/>
                      <a:pt x="542" y="5"/>
                      <a:pt x="538" y="0"/>
                    </a:cubicBezTo>
                    <a:lnTo>
                      <a:pt x="0" y="384"/>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0" name="Freeform 633">
                <a:extLst>
                  <a:ext uri="{FF2B5EF4-FFF2-40B4-BE49-F238E27FC236}">
                    <a16:creationId xmlns:a16="http://schemas.microsoft.com/office/drawing/2014/main" id="{7F723513-E4A8-4A9D-A372-A70D0E3D464F}"/>
                  </a:ext>
                </a:extLst>
              </p:cNvPr>
              <p:cNvSpPr>
                <a:spLocks/>
              </p:cNvSpPr>
              <p:nvPr/>
            </p:nvSpPr>
            <p:spPr bwMode="auto">
              <a:xfrm rot="16200000">
                <a:off x="3510860" y="4721350"/>
                <a:ext cx="1763651" cy="1262403"/>
              </a:xfrm>
              <a:custGeom>
                <a:avLst/>
                <a:gdLst>
                  <a:gd name="T0" fmla="*/ 12 w 321"/>
                  <a:gd name="T1" fmla="*/ 199 h 230"/>
                  <a:gd name="T2" fmla="*/ 0 w 321"/>
                  <a:gd name="T3" fmla="*/ 230 h 230"/>
                  <a:gd name="T4" fmla="*/ 321 w 321"/>
                  <a:gd name="T5" fmla="*/ 1 h 230"/>
                  <a:gd name="T6" fmla="*/ 289 w 321"/>
                  <a:gd name="T7" fmla="*/ 2 h 230"/>
                  <a:gd name="T8" fmla="*/ 12 w 321"/>
                  <a:gd name="T9" fmla="*/ 199 h 230"/>
                </a:gdLst>
                <a:ahLst/>
                <a:cxnLst>
                  <a:cxn ang="0">
                    <a:pos x="T0" y="T1"/>
                  </a:cxn>
                  <a:cxn ang="0">
                    <a:pos x="T2" y="T3"/>
                  </a:cxn>
                  <a:cxn ang="0">
                    <a:pos x="T4" y="T5"/>
                  </a:cxn>
                  <a:cxn ang="0">
                    <a:pos x="T6" y="T7"/>
                  </a:cxn>
                  <a:cxn ang="0">
                    <a:pos x="T8" y="T9"/>
                  </a:cxn>
                </a:cxnLst>
                <a:rect l="0" t="0" r="r" b="b"/>
                <a:pathLst>
                  <a:path w="321" h="230">
                    <a:moveTo>
                      <a:pt x="12" y="199"/>
                    </a:moveTo>
                    <a:cubicBezTo>
                      <a:pt x="8" y="209"/>
                      <a:pt x="4" y="219"/>
                      <a:pt x="0" y="230"/>
                    </a:cubicBezTo>
                    <a:cubicBezTo>
                      <a:pt x="321" y="1"/>
                      <a:pt x="321" y="1"/>
                      <a:pt x="321" y="1"/>
                    </a:cubicBezTo>
                    <a:cubicBezTo>
                      <a:pt x="310" y="0"/>
                      <a:pt x="299" y="1"/>
                      <a:pt x="289" y="2"/>
                    </a:cubicBezTo>
                    <a:lnTo>
                      <a:pt x="12" y="19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1" name="Freeform 634">
                <a:extLst>
                  <a:ext uri="{FF2B5EF4-FFF2-40B4-BE49-F238E27FC236}">
                    <a16:creationId xmlns:a16="http://schemas.microsoft.com/office/drawing/2014/main" id="{8CADB58A-AC74-4E99-BD45-EF3188879AB0}"/>
                  </a:ext>
                </a:extLst>
              </p:cNvPr>
              <p:cNvSpPr>
                <a:spLocks/>
              </p:cNvSpPr>
              <p:nvPr/>
            </p:nvSpPr>
            <p:spPr bwMode="auto">
              <a:xfrm rot="16200000">
                <a:off x="3515501" y="4180652"/>
                <a:ext cx="2476074" cy="1807743"/>
              </a:xfrm>
              <a:custGeom>
                <a:avLst/>
                <a:gdLst>
                  <a:gd name="T0" fmla="*/ 0 w 451"/>
                  <a:gd name="T1" fmla="*/ 306 h 329"/>
                  <a:gd name="T2" fmla="*/ 0 w 451"/>
                  <a:gd name="T3" fmla="*/ 329 h 329"/>
                  <a:gd name="T4" fmla="*/ 451 w 451"/>
                  <a:gd name="T5" fmla="*/ 7 h 329"/>
                  <a:gd name="T6" fmla="*/ 430 w 451"/>
                  <a:gd name="T7" fmla="*/ 0 h 329"/>
                  <a:gd name="T8" fmla="*/ 0 w 451"/>
                  <a:gd name="T9" fmla="*/ 306 h 329"/>
                </a:gdLst>
                <a:ahLst/>
                <a:cxnLst>
                  <a:cxn ang="0">
                    <a:pos x="T0" y="T1"/>
                  </a:cxn>
                  <a:cxn ang="0">
                    <a:pos x="T2" y="T3"/>
                  </a:cxn>
                  <a:cxn ang="0">
                    <a:pos x="T4" y="T5"/>
                  </a:cxn>
                  <a:cxn ang="0">
                    <a:pos x="T6" y="T7"/>
                  </a:cxn>
                  <a:cxn ang="0">
                    <a:pos x="T8" y="T9"/>
                  </a:cxn>
                </a:cxnLst>
                <a:rect l="0" t="0" r="r" b="b"/>
                <a:pathLst>
                  <a:path w="451" h="329">
                    <a:moveTo>
                      <a:pt x="0" y="306"/>
                    </a:moveTo>
                    <a:cubicBezTo>
                      <a:pt x="0" y="314"/>
                      <a:pt x="0" y="321"/>
                      <a:pt x="0" y="329"/>
                    </a:cubicBezTo>
                    <a:cubicBezTo>
                      <a:pt x="451" y="7"/>
                      <a:pt x="451" y="7"/>
                      <a:pt x="451" y="7"/>
                    </a:cubicBezTo>
                    <a:cubicBezTo>
                      <a:pt x="444" y="4"/>
                      <a:pt x="437" y="2"/>
                      <a:pt x="430" y="0"/>
                    </a:cubicBezTo>
                    <a:lnTo>
                      <a:pt x="0" y="30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2" name="Freeform 635">
                <a:extLst>
                  <a:ext uri="{FF2B5EF4-FFF2-40B4-BE49-F238E27FC236}">
                    <a16:creationId xmlns:a16="http://schemas.microsoft.com/office/drawing/2014/main" id="{710D99AE-7C38-471A-99E5-9F4B12CE38F5}"/>
                  </a:ext>
                </a:extLst>
              </p:cNvPr>
              <p:cNvSpPr>
                <a:spLocks/>
              </p:cNvSpPr>
              <p:nvPr/>
            </p:nvSpPr>
            <p:spPr bwMode="auto">
              <a:xfrm rot="16200000">
                <a:off x="6417403" y="3139866"/>
                <a:ext cx="1081397" cy="768117"/>
              </a:xfrm>
              <a:custGeom>
                <a:avLst/>
                <a:gdLst>
                  <a:gd name="T0" fmla="*/ 0 w 197"/>
                  <a:gd name="T1" fmla="*/ 140 h 140"/>
                  <a:gd name="T2" fmla="*/ 112 w 197"/>
                  <a:gd name="T3" fmla="*/ 89 h 140"/>
                  <a:gd name="T4" fmla="*/ 197 w 197"/>
                  <a:gd name="T5" fmla="*/ 0 h 140"/>
                  <a:gd name="T6" fmla="*/ 0 w 197"/>
                  <a:gd name="T7" fmla="*/ 140 h 140"/>
                </a:gdLst>
                <a:ahLst/>
                <a:cxnLst>
                  <a:cxn ang="0">
                    <a:pos x="T0" y="T1"/>
                  </a:cxn>
                  <a:cxn ang="0">
                    <a:pos x="T2" y="T3"/>
                  </a:cxn>
                  <a:cxn ang="0">
                    <a:pos x="T4" y="T5"/>
                  </a:cxn>
                  <a:cxn ang="0">
                    <a:pos x="T6" y="T7"/>
                  </a:cxn>
                </a:cxnLst>
                <a:rect l="0" t="0" r="r" b="b"/>
                <a:pathLst>
                  <a:path w="197" h="140">
                    <a:moveTo>
                      <a:pt x="0" y="140"/>
                    </a:moveTo>
                    <a:cubicBezTo>
                      <a:pt x="39" y="131"/>
                      <a:pt x="77" y="114"/>
                      <a:pt x="112" y="89"/>
                    </a:cubicBezTo>
                    <a:cubicBezTo>
                      <a:pt x="147" y="64"/>
                      <a:pt x="175" y="34"/>
                      <a:pt x="197" y="0"/>
                    </a:cubicBezTo>
                    <a:lnTo>
                      <a:pt x="0" y="14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3" name="Freeform 636">
                <a:extLst>
                  <a:ext uri="{FF2B5EF4-FFF2-40B4-BE49-F238E27FC236}">
                    <a16:creationId xmlns:a16="http://schemas.microsoft.com/office/drawing/2014/main" id="{ECD1A1CC-A1B9-455D-A29A-4714FDA597F0}"/>
                  </a:ext>
                </a:extLst>
              </p:cNvPr>
              <p:cNvSpPr>
                <a:spLocks/>
              </p:cNvSpPr>
              <p:nvPr/>
            </p:nvSpPr>
            <p:spPr bwMode="auto">
              <a:xfrm rot="16200000">
                <a:off x="3583958" y="3970638"/>
                <a:ext cx="2701171" cy="1970185"/>
              </a:xfrm>
              <a:custGeom>
                <a:avLst/>
                <a:gdLst>
                  <a:gd name="T0" fmla="*/ 0 w 492"/>
                  <a:gd name="T1" fmla="*/ 339 h 359"/>
                  <a:gd name="T2" fmla="*/ 3 w 492"/>
                  <a:gd name="T3" fmla="*/ 359 h 359"/>
                  <a:gd name="T4" fmla="*/ 492 w 492"/>
                  <a:gd name="T5" fmla="*/ 10 h 359"/>
                  <a:gd name="T6" fmla="*/ 474 w 492"/>
                  <a:gd name="T7" fmla="*/ 0 h 359"/>
                  <a:gd name="T8" fmla="*/ 0 w 492"/>
                  <a:gd name="T9" fmla="*/ 339 h 359"/>
                </a:gdLst>
                <a:ahLst/>
                <a:cxnLst>
                  <a:cxn ang="0">
                    <a:pos x="T0" y="T1"/>
                  </a:cxn>
                  <a:cxn ang="0">
                    <a:pos x="T2" y="T3"/>
                  </a:cxn>
                  <a:cxn ang="0">
                    <a:pos x="T4" y="T5"/>
                  </a:cxn>
                  <a:cxn ang="0">
                    <a:pos x="T6" y="T7"/>
                  </a:cxn>
                  <a:cxn ang="0">
                    <a:pos x="T8" y="T9"/>
                  </a:cxn>
                </a:cxnLst>
                <a:rect l="0" t="0" r="r" b="b"/>
                <a:pathLst>
                  <a:path w="492" h="359">
                    <a:moveTo>
                      <a:pt x="0" y="339"/>
                    </a:moveTo>
                    <a:cubicBezTo>
                      <a:pt x="1" y="345"/>
                      <a:pt x="2" y="352"/>
                      <a:pt x="3" y="359"/>
                    </a:cubicBezTo>
                    <a:cubicBezTo>
                      <a:pt x="492" y="10"/>
                      <a:pt x="492" y="10"/>
                      <a:pt x="492" y="10"/>
                    </a:cubicBezTo>
                    <a:cubicBezTo>
                      <a:pt x="486" y="7"/>
                      <a:pt x="480" y="3"/>
                      <a:pt x="474" y="0"/>
                    </a:cubicBezTo>
                    <a:lnTo>
                      <a:pt x="0" y="33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4" name="Freeform 637">
                <a:extLst>
                  <a:ext uri="{FF2B5EF4-FFF2-40B4-BE49-F238E27FC236}">
                    <a16:creationId xmlns:a16="http://schemas.microsoft.com/office/drawing/2014/main" id="{699422A6-63A0-4A55-B102-C41F6BF0880E}"/>
                  </a:ext>
                </a:extLst>
              </p:cNvPr>
              <p:cNvSpPr>
                <a:spLocks/>
              </p:cNvSpPr>
              <p:nvPr/>
            </p:nvSpPr>
            <p:spPr bwMode="auto">
              <a:xfrm rot="16200000">
                <a:off x="3687225" y="3788471"/>
                <a:ext cx="2861292" cy="2076932"/>
              </a:xfrm>
              <a:custGeom>
                <a:avLst/>
                <a:gdLst>
                  <a:gd name="T0" fmla="*/ 0 w 521"/>
                  <a:gd name="T1" fmla="*/ 360 h 378"/>
                  <a:gd name="T2" fmla="*/ 5 w 521"/>
                  <a:gd name="T3" fmla="*/ 378 h 378"/>
                  <a:gd name="T4" fmla="*/ 521 w 521"/>
                  <a:gd name="T5" fmla="*/ 11 h 378"/>
                  <a:gd name="T6" fmla="*/ 505 w 521"/>
                  <a:gd name="T7" fmla="*/ 0 h 378"/>
                  <a:gd name="T8" fmla="*/ 0 w 521"/>
                  <a:gd name="T9" fmla="*/ 360 h 378"/>
                </a:gdLst>
                <a:ahLst/>
                <a:cxnLst>
                  <a:cxn ang="0">
                    <a:pos x="T0" y="T1"/>
                  </a:cxn>
                  <a:cxn ang="0">
                    <a:pos x="T2" y="T3"/>
                  </a:cxn>
                  <a:cxn ang="0">
                    <a:pos x="T4" y="T5"/>
                  </a:cxn>
                  <a:cxn ang="0">
                    <a:pos x="T6" y="T7"/>
                  </a:cxn>
                  <a:cxn ang="0">
                    <a:pos x="T8" y="T9"/>
                  </a:cxn>
                </a:cxnLst>
                <a:rect l="0" t="0" r="r" b="b"/>
                <a:pathLst>
                  <a:path w="521" h="378">
                    <a:moveTo>
                      <a:pt x="0" y="360"/>
                    </a:moveTo>
                    <a:cubicBezTo>
                      <a:pt x="1" y="366"/>
                      <a:pt x="3" y="372"/>
                      <a:pt x="5" y="378"/>
                    </a:cubicBezTo>
                    <a:cubicBezTo>
                      <a:pt x="521" y="11"/>
                      <a:pt x="521" y="11"/>
                      <a:pt x="521" y="11"/>
                    </a:cubicBezTo>
                    <a:cubicBezTo>
                      <a:pt x="516" y="7"/>
                      <a:pt x="510" y="3"/>
                      <a:pt x="505" y="0"/>
                    </a:cubicBezTo>
                    <a:lnTo>
                      <a:pt x="0" y="36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5" name="Freeform 638">
                <a:extLst>
                  <a:ext uri="{FF2B5EF4-FFF2-40B4-BE49-F238E27FC236}">
                    <a16:creationId xmlns:a16="http://schemas.microsoft.com/office/drawing/2014/main" id="{66A197DB-20C0-4B91-9930-8C1623B9AA3E}"/>
                  </a:ext>
                </a:extLst>
              </p:cNvPr>
              <p:cNvSpPr>
                <a:spLocks/>
              </p:cNvSpPr>
              <p:nvPr/>
            </p:nvSpPr>
            <p:spPr bwMode="auto">
              <a:xfrm rot="16200000">
                <a:off x="3981939" y="3477512"/>
                <a:ext cx="3007489" cy="2185999"/>
              </a:xfrm>
              <a:custGeom>
                <a:avLst/>
                <a:gdLst>
                  <a:gd name="T0" fmla="*/ 0 w 548"/>
                  <a:gd name="T1" fmla="*/ 383 h 398"/>
                  <a:gd name="T2" fmla="*/ 10 w 548"/>
                  <a:gd name="T3" fmla="*/ 398 h 398"/>
                  <a:gd name="T4" fmla="*/ 548 w 548"/>
                  <a:gd name="T5" fmla="*/ 15 h 398"/>
                  <a:gd name="T6" fmla="*/ 537 w 548"/>
                  <a:gd name="T7" fmla="*/ 0 h 398"/>
                  <a:gd name="T8" fmla="*/ 0 w 548"/>
                  <a:gd name="T9" fmla="*/ 383 h 398"/>
                </a:gdLst>
                <a:ahLst/>
                <a:cxnLst>
                  <a:cxn ang="0">
                    <a:pos x="T0" y="T1"/>
                  </a:cxn>
                  <a:cxn ang="0">
                    <a:pos x="T2" y="T3"/>
                  </a:cxn>
                  <a:cxn ang="0">
                    <a:pos x="T4" y="T5"/>
                  </a:cxn>
                  <a:cxn ang="0">
                    <a:pos x="T6" y="T7"/>
                  </a:cxn>
                  <a:cxn ang="0">
                    <a:pos x="T8" y="T9"/>
                  </a:cxn>
                </a:cxnLst>
                <a:rect l="0" t="0" r="r" b="b"/>
                <a:pathLst>
                  <a:path w="548" h="398">
                    <a:moveTo>
                      <a:pt x="0" y="383"/>
                    </a:moveTo>
                    <a:cubicBezTo>
                      <a:pt x="3" y="388"/>
                      <a:pt x="7" y="393"/>
                      <a:pt x="10" y="398"/>
                    </a:cubicBezTo>
                    <a:cubicBezTo>
                      <a:pt x="548" y="15"/>
                      <a:pt x="548" y="15"/>
                      <a:pt x="548" y="15"/>
                    </a:cubicBezTo>
                    <a:cubicBezTo>
                      <a:pt x="544" y="10"/>
                      <a:pt x="541" y="5"/>
                      <a:pt x="537" y="0"/>
                    </a:cubicBezTo>
                    <a:lnTo>
                      <a:pt x="0" y="3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16" name="Freeform 639">
                <a:extLst>
                  <a:ext uri="{FF2B5EF4-FFF2-40B4-BE49-F238E27FC236}">
                    <a16:creationId xmlns:a16="http://schemas.microsoft.com/office/drawing/2014/main" id="{D2046E07-7816-4F1B-A13D-53644D8F5FF2}"/>
                  </a:ext>
                </a:extLst>
              </p:cNvPr>
              <p:cNvSpPr>
                <a:spLocks/>
              </p:cNvSpPr>
              <p:nvPr/>
            </p:nvSpPr>
            <p:spPr bwMode="auto">
              <a:xfrm rot="16200000">
                <a:off x="3825300" y="3622549"/>
                <a:ext cx="2958757" cy="2153511"/>
              </a:xfrm>
              <a:custGeom>
                <a:avLst/>
                <a:gdLst>
                  <a:gd name="T0" fmla="*/ 0 w 539"/>
                  <a:gd name="T1" fmla="*/ 375 h 392"/>
                  <a:gd name="T2" fmla="*/ 8 w 539"/>
                  <a:gd name="T3" fmla="*/ 392 h 392"/>
                  <a:gd name="T4" fmla="*/ 539 w 539"/>
                  <a:gd name="T5" fmla="*/ 13 h 392"/>
                  <a:gd name="T6" fmla="*/ 526 w 539"/>
                  <a:gd name="T7" fmla="*/ 0 h 392"/>
                  <a:gd name="T8" fmla="*/ 0 w 539"/>
                  <a:gd name="T9" fmla="*/ 375 h 392"/>
                </a:gdLst>
                <a:ahLst/>
                <a:cxnLst>
                  <a:cxn ang="0">
                    <a:pos x="T0" y="T1"/>
                  </a:cxn>
                  <a:cxn ang="0">
                    <a:pos x="T2" y="T3"/>
                  </a:cxn>
                  <a:cxn ang="0">
                    <a:pos x="T4" y="T5"/>
                  </a:cxn>
                  <a:cxn ang="0">
                    <a:pos x="T6" y="T7"/>
                  </a:cxn>
                  <a:cxn ang="0">
                    <a:pos x="T8" y="T9"/>
                  </a:cxn>
                </a:cxnLst>
                <a:rect l="0" t="0" r="r" b="b"/>
                <a:pathLst>
                  <a:path w="539" h="392">
                    <a:moveTo>
                      <a:pt x="0" y="375"/>
                    </a:moveTo>
                    <a:cubicBezTo>
                      <a:pt x="2" y="380"/>
                      <a:pt x="5" y="386"/>
                      <a:pt x="8" y="392"/>
                    </a:cubicBezTo>
                    <a:cubicBezTo>
                      <a:pt x="539" y="13"/>
                      <a:pt x="539" y="13"/>
                      <a:pt x="539" y="13"/>
                    </a:cubicBezTo>
                    <a:cubicBezTo>
                      <a:pt x="535" y="8"/>
                      <a:pt x="530" y="4"/>
                      <a:pt x="526" y="0"/>
                    </a:cubicBezTo>
                    <a:lnTo>
                      <a:pt x="0" y="375"/>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nvGrpSpPr>
            <p:cNvPr id="520" name="组合 519">
              <a:extLst>
                <a:ext uri="{FF2B5EF4-FFF2-40B4-BE49-F238E27FC236}">
                  <a16:creationId xmlns:a16="http://schemas.microsoft.com/office/drawing/2014/main" id="{717AAA19-B5AD-4B50-9992-2217EF0FD887}"/>
                </a:ext>
              </a:extLst>
            </p:cNvPr>
            <p:cNvGrpSpPr/>
            <p:nvPr/>
          </p:nvGrpSpPr>
          <p:grpSpPr>
            <a:xfrm>
              <a:off x="9785753" y="5663756"/>
              <a:ext cx="960673" cy="1123484"/>
              <a:chOff x="7841086" y="3955555"/>
              <a:chExt cx="2478394" cy="2898421"/>
            </a:xfrm>
          </p:grpSpPr>
          <p:sp>
            <p:nvSpPr>
              <p:cNvPr id="791" name="Freeform 650">
                <a:extLst>
                  <a:ext uri="{FF2B5EF4-FFF2-40B4-BE49-F238E27FC236}">
                    <a16:creationId xmlns:a16="http://schemas.microsoft.com/office/drawing/2014/main" id="{00B346E9-52C5-4C72-8E80-8057E5C7C99D}"/>
                  </a:ext>
                </a:extLst>
              </p:cNvPr>
              <p:cNvSpPr>
                <a:spLocks/>
              </p:cNvSpPr>
              <p:nvPr/>
            </p:nvSpPr>
            <p:spPr bwMode="auto">
              <a:xfrm rot="16200000">
                <a:off x="7796995" y="4647091"/>
                <a:ext cx="401463" cy="313281"/>
              </a:xfrm>
              <a:custGeom>
                <a:avLst/>
                <a:gdLst>
                  <a:gd name="T0" fmla="*/ 4 w 73"/>
                  <a:gd name="T1" fmla="*/ 57 h 57"/>
                  <a:gd name="T2" fmla="*/ 1 w 73"/>
                  <a:gd name="T3" fmla="*/ 55 h 57"/>
                  <a:gd name="T4" fmla="*/ 2 w 73"/>
                  <a:gd name="T5" fmla="*/ 50 h 57"/>
                  <a:gd name="T6" fmla="*/ 66 w 73"/>
                  <a:gd name="T7" fmla="*/ 2 h 57"/>
                  <a:gd name="T8" fmla="*/ 72 w 73"/>
                  <a:gd name="T9" fmla="*/ 2 h 57"/>
                  <a:gd name="T10" fmla="*/ 71 w 73"/>
                  <a:gd name="T11" fmla="*/ 8 h 57"/>
                  <a:gd name="T12" fmla="*/ 7 w 73"/>
                  <a:gd name="T13" fmla="*/ 56 h 57"/>
                  <a:gd name="T14" fmla="*/ 4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4" y="57"/>
                    </a:moveTo>
                    <a:cubicBezTo>
                      <a:pt x="3" y="57"/>
                      <a:pt x="2" y="56"/>
                      <a:pt x="1" y="55"/>
                    </a:cubicBezTo>
                    <a:cubicBezTo>
                      <a:pt x="0" y="53"/>
                      <a:pt x="0" y="51"/>
                      <a:pt x="2" y="50"/>
                    </a:cubicBezTo>
                    <a:cubicBezTo>
                      <a:pt x="66" y="2"/>
                      <a:pt x="66" y="2"/>
                      <a:pt x="66" y="2"/>
                    </a:cubicBezTo>
                    <a:cubicBezTo>
                      <a:pt x="68" y="0"/>
                      <a:pt x="70" y="1"/>
                      <a:pt x="72" y="2"/>
                    </a:cubicBezTo>
                    <a:cubicBezTo>
                      <a:pt x="73" y="4"/>
                      <a:pt x="73" y="7"/>
                      <a:pt x="71" y="8"/>
                    </a:cubicBezTo>
                    <a:cubicBezTo>
                      <a:pt x="7" y="56"/>
                      <a:pt x="7" y="56"/>
                      <a:pt x="7" y="56"/>
                    </a:cubicBezTo>
                    <a:cubicBezTo>
                      <a:pt x="6" y="57"/>
                      <a:pt x="5" y="57"/>
                      <a:pt x="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2" name="Freeform 651">
                <a:extLst>
                  <a:ext uri="{FF2B5EF4-FFF2-40B4-BE49-F238E27FC236}">
                    <a16:creationId xmlns:a16="http://schemas.microsoft.com/office/drawing/2014/main" id="{4D139DE1-2185-439F-A2CE-F7344ADD6742}"/>
                  </a:ext>
                </a:extLst>
              </p:cNvPr>
              <p:cNvSpPr>
                <a:spLocks/>
              </p:cNvSpPr>
              <p:nvPr/>
            </p:nvSpPr>
            <p:spPr bwMode="auto">
              <a:xfrm rot="16200000">
                <a:off x="8199619" y="5372277"/>
                <a:ext cx="1044267" cy="791323"/>
              </a:xfrm>
              <a:custGeom>
                <a:avLst/>
                <a:gdLst>
                  <a:gd name="T0" fmla="*/ 5 w 190"/>
                  <a:gd name="T1" fmla="*/ 144 h 144"/>
                  <a:gd name="T2" fmla="*/ 1 w 190"/>
                  <a:gd name="T3" fmla="*/ 142 h 144"/>
                  <a:gd name="T4" fmla="*/ 2 w 190"/>
                  <a:gd name="T5" fmla="*/ 137 h 144"/>
                  <a:gd name="T6" fmla="*/ 183 w 190"/>
                  <a:gd name="T7" fmla="*/ 1 h 144"/>
                  <a:gd name="T8" fmla="*/ 188 w 190"/>
                  <a:gd name="T9" fmla="*/ 2 h 144"/>
                  <a:gd name="T10" fmla="*/ 187 w 190"/>
                  <a:gd name="T11" fmla="*/ 8 h 144"/>
                  <a:gd name="T12" fmla="*/ 7 w 190"/>
                  <a:gd name="T13" fmla="*/ 143 h 144"/>
                  <a:gd name="T14" fmla="*/ 5 w 190"/>
                  <a:gd name="T15" fmla="*/ 144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4">
                    <a:moveTo>
                      <a:pt x="5" y="144"/>
                    </a:moveTo>
                    <a:cubicBezTo>
                      <a:pt x="3" y="144"/>
                      <a:pt x="2" y="143"/>
                      <a:pt x="1" y="142"/>
                    </a:cubicBezTo>
                    <a:cubicBezTo>
                      <a:pt x="0" y="140"/>
                      <a:pt x="0" y="138"/>
                      <a:pt x="2" y="137"/>
                    </a:cubicBezTo>
                    <a:cubicBezTo>
                      <a:pt x="183" y="1"/>
                      <a:pt x="183" y="1"/>
                      <a:pt x="183" y="1"/>
                    </a:cubicBezTo>
                    <a:cubicBezTo>
                      <a:pt x="184" y="0"/>
                      <a:pt x="187" y="0"/>
                      <a:pt x="188" y="2"/>
                    </a:cubicBezTo>
                    <a:cubicBezTo>
                      <a:pt x="190" y="4"/>
                      <a:pt x="189" y="7"/>
                      <a:pt x="187" y="8"/>
                    </a:cubicBezTo>
                    <a:cubicBezTo>
                      <a:pt x="7" y="143"/>
                      <a:pt x="7" y="143"/>
                      <a:pt x="7" y="143"/>
                    </a:cubicBezTo>
                    <a:cubicBezTo>
                      <a:pt x="6" y="144"/>
                      <a:pt x="5" y="144"/>
                      <a:pt x="5"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3" name="Freeform 652">
                <a:extLst>
                  <a:ext uri="{FF2B5EF4-FFF2-40B4-BE49-F238E27FC236}">
                    <a16:creationId xmlns:a16="http://schemas.microsoft.com/office/drawing/2014/main" id="{306D798E-B14B-474E-B68A-090A7A1E14B4}"/>
                  </a:ext>
                </a:extLst>
              </p:cNvPr>
              <p:cNvSpPr>
                <a:spLocks/>
              </p:cNvSpPr>
              <p:nvPr/>
            </p:nvSpPr>
            <p:spPr bwMode="auto">
              <a:xfrm rot="16200000">
                <a:off x="9249687" y="6563901"/>
                <a:ext cx="327204" cy="252945"/>
              </a:xfrm>
              <a:custGeom>
                <a:avLst/>
                <a:gdLst>
                  <a:gd name="T0" fmla="*/ 5 w 60"/>
                  <a:gd name="T1" fmla="*/ 46 h 46"/>
                  <a:gd name="T2" fmla="*/ 1 w 60"/>
                  <a:gd name="T3" fmla="*/ 44 h 46"/>
                  <a:gd name="T4" fmla="*/ 2 w 60"/>
                  <a:gd name="T5" fmla="*/ 39 h 46"/>
                  <a:gd name="T6" fmla="*/ 53 w 60"/>
                  <a:gd name="T7" fmla="*/ 1 h 46"/>
                  <a:gd name="T8" fmla="*/ 58 w 60"/>
                  <a:gd name="T9" fmla="*/ 2 h 46"/>
                  <a:gd name="T10" fmla="*/ 57 w 60"/>
                  <a:gd name="T11" fmla="*/ 7 h 46"/>
                  <a:gd name="T12" fmla="*/ 7 w 60"/>
                  <a:gd name="T13" fmla="*/ 45 h 46"/>
                  <a:gd name="T14" fmla="*/ 5 w 6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5" y="46"/>
                    </a:moveTo>
                    <a:cubicBezTo>
                      <a:pt x="3" y="46"/>
                      <a:pt x="2" y="45"/>
                      <a:pt x="1" y="44"/>
                    </a:cubicBezTo>
                    <a:cubicBezTo>
                      <a:pt x="0" y="42"/>
                      <a:pt x="1" y="40"/>
                      <a:pt x="2" y="39"/>
                    </a:cubicBezTo>
                    <a:cubicBezTo>
                      <a:pt x="53" y="1"/>
                      <a:pt x="53" y="1"/>
                      <a:pt x="53" y="1"/>
                    </a:cubicBezTo>
                    <a:cubicBezTo>
                      <a:pt x="54" y="0"/>
                      <a:pt x="57" y="0"/>
                      <a:pt x="58" y="2"/>
                    </a:cubicBezTo>
                    <a:cubicBezTo>
                      <a:pt x="60" y="3"/>
                      <a:pt x="59" y="6"/>
                      <a:pt x="57" y="7"/>
                    </a:cubicBezTo>
                    <a:cubicBezTo>
                      <a:pt x="7" y="45"/>
                      <a:pt x="7" y="45"/>
                      <a:pt x="7" y="45"/>
                    </a:cubicBezTo>
                    <a:cubicBezTo>
                      <a:pt x="6" y="45"/>
                      <a:pt x="6" y="46"/>
                      <a:pt x="5"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4" name="Freeform 653">
                <a:extLst>
                  <a:ext uri="{FF2B5EF4-FFF2-40B4-BE49-F238E27FC236}">
                    <a16:creationId xmlns:a16="http://schemas.microsoft.com/office/drawing/2014/main" id="{DAB592FA-BF56-40A0-8ED4-0D786ECA3E7C}"/>
                  </a:ext>
                </a:extLst>
              </p:cNvPr>
              <p:cNvSpPr>
                <a:spLocks/>
              </p:cNvSpPr>
              <p:nvPr/>
            </p:nvSpPr>
            <p:spPr bwMode="auto">
              <a:xfrm rot="16200000">
                <a:off x="7982643" y="4512496"/>
                <a:ext cx="1025702" cy="779719"/>
              </a:xfrm>
              <a:custGeom>
                <a:avLst/>
                <a:gdLst>
                  <a:gd name="T0" fmla="*/ 5 w 187"/>
                  <a:gd name="T1" fmla="*/ 142 h 142"/>
                  <a:gd name="T2" fmla="*/ 2 w 187"/>
                  <a:gd name="T3" fmla="*/ 140 h 142"/>
                  <a:gd name="T4" fmla="*/ 2 w 187"/>
                  <a:gd name="T5" fmla="*/ 134 h 142"/>
                  <a:gd name="T6" fmla="*/ 74 w 187"/>
                  <a:gd name="T7" fmla="*/ 80 h 142"/>
                  <a:gd name="T8" fmla="*/ 181 w 187"/>
                  <a:gd name="T9" fmla="*/ 1 h 142"/>
                  <a:gd name="T10" fmla="*/ 186 w 187"/>
                  <a:gd name="T11" fmla="*/ 2 h 142"/>
                  <a:gd name="T12" fmla="*/ 185 w 187"/>
                  <a:gd name="T13" fmla="*/ 8 h 142"/>
                  <a:gd name="T14" fmla="*/ 79 w 187"/>
                  <a:gd name="T15" fmla="*/ 87 h 142"/>
                  <a:gd name="T16" fmla="*/ 7 w 187"/>
                  <a:gd name="T17" fmla="*/ 141 h 142"/>
                  <a:gd name="T18" fmla="*/ 5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5" y="142"/>
                    </a:moveTo>
                    <a:cubicBezTo>
                      <a:pt x="4" y="142"/>
                      <a:pt x="2" y="141"/>
                      <a:pt x="2" y="140"/>
                    </a:cubicBezTo>
                    <a:cubicBezTo>
                      <a:pt x="0" y="138"/>
                      <a:pt x="1" y="136"/>
                      <a:pt x="2" y="134"/>
                    </a:cubicBezTo>
                    <a:cubicBezTo>
                      <a:pt x="27" y="117"/>
                      <a:pt x="51" y="98"/>
                      <a:pt x="74" y="80"/>
                    </a:cubicBezTo>
                    <a:cubicBezTo>
                      <a:pt x="109" y="54"/>
                      <a:pt x="144" y="27"/>
                      <a:pt x="181" y="1"/>
                    </a:cubicBezTo>
                    <a:cubicBezTo>
                      <a:pt x="182" y="0"/>
                      <a:pt x="185" y="0"/>
                      <a:pt x="186" y="2"/>
                    </a:cubicBezTo>
                    <a:cubicBezTo>
                      <a:pt x="187" y="4"/>
                      <a:pt x="187" y="6"/>
                      <a:pt x="185" y="8"/>
                    </a:cubicBezTo>
                    <a:cubicBezTo>
                      <a:pt x="149" y="33"/>
                      <a:pt x="113" y="60"/>
                      <a:pt x="79" y="87"/>
                    </a:cubicBezTo>
                    <a:cubicBezTo>
                      <a:pt x="56" y="104"/>
                      <a:pt x="31" y="123"/>
                      <a:pt x="7" y="141"/>
                    </a:cubicBezTo>
                    <a:cubicBezTo>
                      <a:pt x="6" y="141"/>
                      <a:pt x="6" y="142"/>
                      <a:pt x="5"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5" name="Freeform 654">
                <a:extLst>
                  <a:ext uri="{FF2B5EF4-FFF2-40B4-BE49-F238E27FC236}">
                    <a16:creationId xmlns:a16="http://schemas.microsoft.com/office/drawing/2014/main" id="{BB20CE96-E59C-4109-990D-D93337E973C9}"/>
                  </a:ext>
                </a:extLst>
              </p:cNvPr>
              <p:cNvSpPr>
                <a:spLocks/>
              </p:cNvSpPr>
              <p:nvPr/>
            </p:nvSpPr>
            <p:spPr bwMode="auto">
              <a:xfrm rot="16200000">
                <a:off x="8924804" y="5767938"/>
                <a:ext cx="993214" cy="751872"/>
              </a:xfrm>
              <a:custGeom>
                <a:avLst/>
                <a:gdLst>
                  <a:gd name="T0" fmla="*/ 5 w 181"/>
                  <a:gd name="T1" fmla="*/ 137 h 137"/>
                  <a:gd name="T2" fmla="*/ 2 w 181"/>
                  <a:gd name="T3" fmla="*/ 135 h 137"/>
                  <a:gd name="T4" fmla="*/ 3 w 181"/>
                  <a:gd name="T5" fmla="*/ 130 h 137"/>
                  <a:gd name="T6" fmla="*/ 91 w 181"/>
                  <a:gd name="T7" fmla="*/ 64 h 137"/>
                  <a:gd name="T8" fmla="*/ 175 w 181"/>
                  <a:gd name="T9" fmla="*/ 1 h 137"/>
                  <a:gd name="T10" fmla="*/ 180 w 181"/>
                  <a:gd name="T11" fmla="*/ 3 h 137"/>
                  <a:gd name="T12" fmla="*/ 179 w 181"/>
                  <a:gd name="T13" fmla="*/ 8 h 137"/>
                  <a:gd name="T14" fmla="*/ 96 w 181"/>
                  <a:gd name="T15" fmla="*/ 70 h 137"/>
                  <a:gd name="T16" fmla="*/ 7 w 181"/>
                  <a:gd name="T17" fmla="*/ 137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4" y="137"/>
                      <a:pt x="2" y="137"/>
                      <a:pt x="2" y="135"/>
                    </a:cubicBezTo>
                    <a:cubicBezTo>
                      <a:pt x="0" y="134"/>
                      <a:pt x="1" y="131"/>
                      <a:pt x="3" y="130"/>
                    </a:cubicBezTo>
                    <a:cubicBezTo>
                      <a:pt x="34" y="110"/>
                      <a:pt x="63" y="87"/>
                      <a:pt x="91" y="64"/>
                    </a:cubicBezTo>
                    <a:cubicBezTo>
                      <a:pt x="118" y="43"/>
                      <a:pt x="145" y="21"/>
                      <a:pt x="175" y="1"/>
                    </a:cubicBezTo>
                    <a:cubicBezTo>
                      <a:pt x="176" y="0"/>
                      <a:pt x="179" y="1"/>
                      <a:pt x="180" y="3"/>
                    </a:cubicBezTo>
                    <a:cubicBezTo>
                      <a:pt x="181" y="4"/>
                      <a:pt x="181" y="7"/>
                      <a:pt x="179" y="8"/>
                    </a:cubicBezTo>
                    <a:cubicBezTo>
                      <a:pt x="150" y="27"/>
                      <a:pt x="122" y="49"/>
                      <a:pt x="96" y="70"/>
                    </a:cubicBezTo>
                    <a:cubicBezTo>
                      <a:pt x="68" y="93"/>
                      <a:pt x="39" y="116"/>
                      <a:pt x="7" y="137"/>
                    </a:cubicBezTo>
                    <a:cubicBezTo>
                      <a:pt x="7" y="137"/>
                      <a:pt x="6"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6" name="Freeform 655">
                <a:extLst>
                  <a:ext uri="{FF2B5EF4-FFF2-40B4-BE49-F238E27FC236}">
                    <a16:creationId xmlns:a16="http://schemas.microsoft.com/office/drawing/2014/main" id="{221C945C-3AE5-48C4-B6DC-3BE38DC5E91B}"/>
                  </a:ext>
                </a:extLst>
              </p:cNvPr>
              <p:cNvSpPr>
                <a:spLocks/>
              </p:cNvSpPr>
              <p:nvPr/>
            </p:nvSpPr>
            <p:spPr bwMode="auto">
              <a:xfrm rot="16200000">
                <a:off x="8316808" y="4215460"/>
                <a:ext cx="401463" cy="308640"/>
              </a:xfrm>
              <a:custGeom>
                <a:avLst/>
                <a:gdLst>
                  <a:gd name="T0" fmla="*/ 5 w 73"/>
                  <a:gd name="T1" fmla="*/ 56 h 56"/>
                  <a:gd name="T2" fmla="*/ 2 w 73"/>
                  <a:gd name="T3" fmla="*/ 55 h 56"/>
                  <a:gd name="T4" fmla="*/ 2 w 73"/>
                  <a:gd name="T5" fmla="*/ 49 h 56"/>
                  <a:gd name="T6" fmla="*/ 66 w 73"/>
                  <a:gd name="T7" fmla="*/ 2 h 56"/>
                  <a:gd name="T8" fmla="*/ 71 w 73"/>
                  <a:gd name="T9" fmla="*/ 3 h 56"/>
                  <a:gd name="T10" fmla="*/ 71 w 73"/>
                  <a:gd name="T11" fmla="*/ 8 h 56"/>
                  <a:gd name="T12" fmla="*/ 7 w 73"/>
                  <a:gd name="T13" fmla="*/ 56 h 56"/>
                  <a:gd name="T14" fmla="*/ 5 w 73"/>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6">
                    <a:moveTo>
                      <a:pt x="5" y="56"/>
                    </a:moveTo>
                    <a:cubicBezTo>
                      <a:pt x="4" y="56"/>
                      <a:pt x="2" y="56"/>
                      <a:pt x="2" y="55"/>
                    </a:cubicBezTo>
                    <a:cubicBezTo>
                      <a:pt x="0" y="53"/>
                      <a:pt x="1" y="51"/>
                      <a:pt x="2" y="49"/>
                    </a:cubicBezTo>
                    <a:cubicBezTo>
                      <a:pt x="66" y="2"/>
                      <a:pt x="66" y="2"/>
                      <a:pt x="66" y="2"/>
                    </a:cubicBezTo>
                    <a:cubicBezTo>
                      <a:pt x="68" y="0"/>
                      <a:pt x="70" y="1"/>
                      <a:pt x="71" y="3"/>
                    </a:cubicBezTo>
                    <a:cubicBezTo>
                      <a:pt x="73" y="4"/>
                      <a:pt x="72" y="7"/>
                      <a:pt x="71" y="8"/>
                    </a:cubicBezTo>
                    <a:cubicBezTo>
                      <a:pt x="7" y="56"/>
                      <a:pt x="7" y="56"/>
                      <a:pt x="7" y="56"/>
                    </a:cubicBezTo>
                    <a:cubicBezTo>
                      <a:pt x="6" y="56"/>
                      <a:pt x="6"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7" name="Freeform 656">
                <a:extLst>
                  <a:ext uri="{FF2B5EF4-FFF2-40B4-BE49-F238E27FC236}">
                    <a16:creationId xmlns:a16="http://schemas.microsoft.com/office/drawing/2014/main" id="{406CE6A8-1C93-480D-B76A-830A1A0F707C}"/>
                  </a:ext>
                </a:extLst>
              </p:cNvPr>
              <p:cNvSpPr>
                <a:spLocks/>
              </p:cNvSpPr>
              <p:nvPr/>
            </p:nvSpPr>
            <p:spPr bwMode="auto">
              <a:xfrm rot="16200000">
                <a:off x="8678821" y="4941807"/>
                <a:ext cx="1213671" cy="911994"/>
              </a:xfrm>
              <a:custGeom>
                <a:avLst/>
                <a:gdLst>
                  <a:gd name="T0" fmla="*/ 5 w 221"/>
                  <a:gd name="T1" fmla="*/ 166 h 166"/>
                  <a:gd name="T2" fmla="*/ 2 w 221"/>
                  <a:gd name="T3" fmla="*/ 165 h 166"/>
                  <a:gd name="T4" fmla="*/ 2 w 221"/>
                  <a:gd name="T5" fmla="*/ 159 h 166"/>
                  <a:gd name="T6" fmla="*/ 75 w 221"/>
                  <a:gd name="T7" fmla="*/ 105 h 166"/>
                  <a:gd name="T8" fmla="*/ 214 w 221"/>
                  <a:gd name="T9" fmla="*/ 1 h 166"/>
                  <a:gd name="T10" fmla="*/ 220 w 221"/>
                  <a:gd name="T11" fmla="*/ 2 h 166"/>
                  <a:gd name="T12" fmla="*/ 219 w 221"/>
                  <a:gd name="T13" fmla="*/ 7 h 166"/>
                  <a:gd name="T14" fmla="*/ 80 w 221"/>
                  <a:gd name="T15" fmla="*/ 112 h 166"/>
                  <a:gd name="T16" fmla="*/ 7 w 221"/>
                  <a:gd name="T17" fmla="*/ 166 h 166"/>
                  <a:gd name="T18" fmla="*/ 5 w 221"/>
                  <a:gd name="T19"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6">
                    <a:moveTo>
                      <a:pt x="5" y="166"/>
                    </a:moveTo>
                    <a:cubicBezTo>
                      <a:pt x="4" y="166"/>
                      <a:pt x="2" y="166"/>
                      <a:pt x="2" y="165"/>
                    </a:cubicBezTo>
                    <a:cubicBezTo>
                      <a:pt x="0" y="163"/>
                      <a:pt x="1" y="161"/>
                      <a:pt x="2" y="159"/>
                    </a:cubicBezTo>
                    <a:cubicBezTo>
                      <a:pt x="26" y="141"/>
                      <a:pt x="51" y="123"/>
                      <a:pt x="75" y="105"/>
                    </a:cubicBezTo>
                    <a:cubicBezTo>
                      <a:pt x="121" y="71"/>
                      <a:pt x="168" y="36"/>
                      <a:pt x="214" y="1"/>
                    </a:cubicBezTo>
                    <a:cubicBezTo>
                      <a:pt x="216" y="0"/>
                      <a:pt x="218" y="0"/>
                      <a:pt x="220" y="2"/>
                    </a:cubicBezTo>
                    <a:cubicBezTo>
                      <a:pt x="221" y="4"/>
                      <a:pt x="221" y="6"/>
                      <a:pt x="219" y="7"/>
                    </a:cubicBezTo>
                    <a:cubicBezTo>
                      <a:pt x="173" y="42"/>
                      <a:pt x="125" y="78"/>
                      <a:pt x="80" y="112"/>
                    </a:cubicBezTo>
                    <a:cubicBezTo>
                      <a:pt x="55" y="130"/>
                      <a:pt x="31" y="148"/>
                      <a:pt x="7" y="166"/>
                    </a:cubicBezTo>
                    <a:cubicBezTo>
                      <a:pt x="6" y="166"/>
                      <a:pt x="6" y="166"/>
                      <a:pt x="5"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8" name="Freeform 657">
                <a:extLst>
                  <a:ext uri="{FF2B5EF4-FFF2-40B4-BE49-F238E27FC236}">
                    <a16:creationId xmlns:a16="http://schemas.microsoft.com/office/drawing/2014/main" id="{BD9E4D24-9C29-4427-9C96-15EFF0A45419}"/>
                  </a:ext>
                </a:extLst>
              </p:cNvPr>
              <p:cNvSpPr>
                <a:spLocks/>
              </p:cNvSpPr>
              <p:nvPr/>
            </p:nvSpPr>
            <p:spPr bwMode="auto">
              <a:xfrm rot="16200000">
                <a:off x="9904094" y="6264545"/>
                <a:ext cx="171724" cy="143877"/>
              </a:xfrm>
              <a:custGeom>
                <a:avLst/>
                <a:gdLst>
                  <a:gd name="T0" fmla="*/ 4 w 31"/>
                  <a:gd name="T1" fmla="*/ 26 h 26"/>
                  <a:gd name="T2" fmla="*/ 1 w 31"/>
                  <a:gd name="T3" fmla="*/ 24 h 26"/>
                  <a:gd name="T4" fmla="*/ 2 w 31"/>
                  <a:gd name="T5" fmla="*/ 19 h 26"/>
                  <a:gd name="T6" fmla="*/ 25 w 31"/>
                  <a:gd name="T7" fmla="*/ 2 h 26"/>
                  <a:gd name="T8" fmla="*/ 30 w 31"/>
                  <a:gd name="T9" fmla="*/ 2 h 26"/>
                  <a:gd name="T10" fmla="*/ 29 w 31"/>
                  <a:gd name="T11" fmla="*/ 8 h 26"/>
                  <a:gd name="T12" fmla="*/ 7 w 31"/>
                  <a:gd name="T13" fmla="*/ 25 h 26"/>
                  <a:gd name="T14" fmla="*/ 4 w 31"/>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6">
                    <a:moveTo>
                      <a:pt x="4" y="26"/>
                    </a:moveTo>
                    <a:cubicBezTo>
                      <a:pt x="3" y="26"/>
                      <a:pt x="2" y="25"/>
                      <a:pt x="1" y="24"/>
                    </a:cubicBezTo>
                    <a:cubicBezTo>
                      <a:pt x="0" y="23"/>
                      <a:pt x="0" y="20"/>
                      <a:pt x="2" y="19"/>
                    </a:cubicBezTo>
                    <a:cubicBezTo>
                      <a:pt x="9" y="13"/>
                      <a:pt x="17" y="7"/>
                      <a:pt x="25" y="2"/>
                    </a:cubicBezTo>
                    <a:cubicBezTo>
                      <a:pt x="26" y="0"/>
                      <a:pt x="29" y="1"/>
                      <a:pt x="30" y="2"/>
                    </a:cubicBezTo>
                    <a:cubicBezTo>
                      <a:pt x="31" y="4"/>
                      <a:pt x="31" y="7"/>
                      <a:pt x="29" y="8"/>
                    </a:cubicBezTo>
                    <a:cubicBezTo>
                      <a:pt x="22" y="14"/>
                      <a:pt x="14" y="19"/>
                      <a:pt x="7" y="25"/>
                    </a:cubicBezTo>
                    <a:cubicBezTo>
                      <a:pt x="6" y="26"/>
                      <a:pt x="5" y="26"/>
                      <a:pt x="4"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9" name="Freeform 658">
                <a:extLst>
                  <a:ext uri="{FF2B5EF4-FFF2-40B4-BE49-F238E27FC236}">
                    <a16:creationId xmlns:a16="http://schemas.microsoft.com/office/drawing/2014/main" id="{262A9C16-9496-46B6-ABE2-E70C135B48BE}"/>
                  </a:ext>
                </a:extLst>
              </p:cNvPr>
              <p:cNvSpPr>
                <a:spLocks/>
              </p:cNvSpPr>
              <p:nvPr/>
            </p:nvSpPr>
            <p:spPr bwMode="auto">
              <a:xfrm rot="16200000">
                <a:off x="8454884" y="4128439"/>
                <a:ext cx="1410921" cy="1065153"/>
              </a:xfrm>
              <a:custGeom>
                <a:avLst/>
                <a:gdLst>
                  <a:gd name="T0" fmla="*/ 5 w 257"/>
                  <a:gd name="T1" fmla="*/ 194 h 194"/>
                  <a:gd name="T2" fmla="*/ 1 w 257"/>
                  <a:gd name="T3" fmla="*/ 193 h 194"/>
                  <a:gd name="T4" fmla="*/ 2 w 257"/>
                  <a:gd name="T5" fmla="*/ 187 h 194"/>
                  <a:gd name="T6" fmla="*/ 138 w 257"/>
                  <a:gd name="T7" fmla="*/ 85 h 194"/>
                  <a:gd name="T8" fmla="*/ 250 w 257"/>
                  <a:gd name="T9" fmla="*/ 1 h 194"/>
                  <a:gd name="T10" fmla="*/ 256 w 257"/>
                  <a:gd name="T11" fmla="*/ 2 h 194"/>
                  <a:gd name="T12" fmla="*/ 255 w 257"/>
                  <a:gd name="T13" fmla="*/ 8 h 194"/>
                  <a:gd name="T14" fmla="*/ 143 w 257"/>
                  <a:gd name="T15" fmla="*/ 91 h 194"/>
                  <a:gd name="T16" fmla="*/ 7 w 257"/>
                  <a:gd name="T17" fmla="*/ 193 h 194"/>
                  <a:gd name="T18" fmla="*/ 5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5" y="194"/>
                    </a:moveTo>
                    <a:cubicBezTo>
                      <a:pt x="3" y="194"/>
                      <a:pt x="2" y="194"/>
                      <a:pt x="1" y="193"/>
                    </a:cubicBezTo>
                    <a:cubicBezTo>
                      <a:pt x="0" y="191"/>
                      <a:pt x="0" y="188"/>
                      <a:pt x="2" y="187"/>
                    </a:cubicBezTo>
                    <a:cubicBezTo>
                      <a:pt x="47" y="153"/>
                      <a:pt x="94" y="118"/>
                      <a:pt x="138" y="85"/>
                    </a:cubicBezTo>
                    <a:cubicBezTo>
                      <a:pt x="175" y="57"/>
                      <a:pt x="213" y="29"/>
                      <a:pt x="250" y="1"/>
                    </a:cubicBezTo>
                    <a:cubicBezTo>
                      <a:pt x="252" y="0"/>
                      <a:pt x="254" y="0"/>
                      <a:pt x="256" y="2"/>
                    </a:cubicBezTo>
                    <a:cubicBezTo>
                      <a:pt x="257" y="4"/>
                      <a:pt x="257" y="6"/>
                      <a:pt x="255" y="8"/>
                    </a:cubicBezTo>
                    <a:cubicBezTo>
                      <a:pt x="218" y="36"/>
                      <a:pt x="180" y="64"/>
                      <a:pt x="143" y="91"/>
                    </a:cubicBezTo>
                    <a:cubicBezTo>
                      <a:pt x="98" y="125"/>
                      <a:pt x="52" y="159"/>
                      <a:pt x="7" y="193"/>
                    </a:cubicBezTo>
                    <a:cubicBezTo>
                      <a:pt x="6" y="194"/>
                      <a:pt x="5" y="194"/>
                      <a:pt x="5"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800" name="Freeform 659">
                <a:extLst>
                  <a:ext uri="{FF2B5EF4-FFF2-40B4-BE49-F238E27FC236}">
                    <a16:creationId xmlns:a16="http://schemas.microsoft.com/office/drawing/2014/main" id="{788CC05B-FFED-448A-8D4C-F7A818F1283B}"/>
                  </a:ext>
                </a:extLst>
              </p:cNvPr>
              <p:cNvSpPr>
                <a:spLocks/>
              </p:cNvSpPr>
              <p:nvPr/>
            </p:nvSpPr>
            <p:spPr bwMode="auto">
              <a:xfrm rot="16200000">
                <a:off x="9760217" y="5647267"/>
                <a:ext cx="635843" cy="482683"/>
              </a:xfrm>
              <a:custGeom>
                <a:avLst/>
                <a:gdLst>
                  <a:gd name="T0" fmla="*/ 5 w 116"/>
                  <a:gd name="T1" fmla="*/ 88 h 88"/>
                  <a:gd name="T2" fmla="*/ 2 w 116"/>
                  <a:gd name="T3" fmla="*/ 87 h 88"/>
                  <a:gd name="T4" fmla="*/ 2 w 116"/>
                  <a:gd name="T5" fmla="*/ 81 h 88"/>
                  <a:gd name="T6" fmla="*/ 109 w 116"/>
                  <a:gd name="T7" fmla="*/ 1 h 88"/>
                  <a:gd name="T8" fmla="*/ 115 w 116"/>
                  <a:gd name="T9" fmla="*/ 2 h 88"/>
                  <a:gd name="T10" fmla="*/ 114 w 116"/>
                  <a:gd name="T11" fmla="*/ 8 h 88"/>
                  <a:gd name="T12" fmla="*/ 7 w 116"/>
                  <a:gd name="T13" fmla="*/ 88 h 88"/>
                  <a:gd name="T14" fmla="*/ 5 w 116"/>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88">
                    <a:moveTo>
                      <a:pt x="5" y="88"/>
                    </a:moveTo>
                    <a:cubicBezTo>
                      <a:pt x="3" y="88"/>
                      <a:pt x="2" y="88"/>
                      <a:pt x="2" y="87"/>
                    </a:cubicBezTo>
                    <a:cubicBezTo>
                      <a:pt x="0" y="85"/>
                      <a:pt x="1" y="83"/>
                      <a:pt x="2" y="81"/>
                    </a:cubicBezTo>
                    <a:cubicBezTo>
                      <a:pt x="109" y="1"/>
                      <a:pt x="109" y="1"/>
                      <a:pt x="109" y="1"/>
                    </a:cubicBezTo>
                    <a:cubicBezTo>
                      <a:pt x="111" y="0"/>
                      <a:pt x="113" y="0"/>
                      <a:pt x="115" y="2"/>
                    </a:cubicBezTo>
                    <a:cubicBezTo>
                      <a:pt x="116" y="4"/>
                      <a:pt x="116" y="6"/>
                      <a:pt x="114" y="8"/>
                    </a:cubicBezTo>
                    <a:cubicBezTo>
                      <a:pt x="7" y="88"/>
                      <a:pt x="7" y="88"/>
                      <a:pt x="7" y="88"/>
                    </a:cubicBezTo>
                    <a:cubicBezTo>
                      <a:pt x="6" y="88"/>
                      <a:pt x="6" y="88"/>
                      <a:pt x="5"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sp>
          <p:nvSpPr>
            <p:cNvPr id="521" name="Freeform 662">
              <a:extLst>
                <a:ext uri="{FF2B5EF4-FFF2-40B4-BE49-F238E27FC236}">
                  <a16:creationId xmlns:a16="http://schemas.microsoft.com/office/drawing/2014/main" id="{0F25CE38-67C7-4DFE-93CE-EB74965643E3}"/>
                </a:ext>
              </a:extLst>
            </p:cNvPr>
            <p:cNvSpPr>
              <a:spLocks/>
            </p:cNvSpPr>
            <p:nvPr/>
          </p:nvSpPr>
          <p:spPr bwMode="auto">
            <a:xfrm rot="16200000">
              <a:off x="9011745" y="4906530"/>
              <a:ext cx="259958" cy="228475"/>
            </a:xfrm>
            <a:custGeom>
              <a:avLst/>
              <a:gdLst>
                <a:gd name="T0" fmla="*/ 0 w 289"/>
                <a:gd name="T1" fmla="*/ 254 h 254"/>
                <a:gd name="T2" fmla="*/ 145 w 289"/>
                <a:gd name="T3" fmla="*/ 0 h 254"/>
                <a:gd name="T4" fmla="*/ 289 w 289"/>
                <a:gd name="T5" fmla="*/ 254 h 254"/>
                <a:gd name="T6" fmla="*/ 0 w 289"/>
                <a:gd name="T7" fmla="*/ 254 h 254"/>
              </a:gdLst>
              <a:ahLst/>
              <a:cxnLst>
                <a:cxn ang="0">
                  <a:pos x="T0" y="T1"/>
                </a:cxn>
                <a:cxn ang="0">
                  <a:pos x="T2" y="T3"/>
                </a:cxn>
                <a:cxn ang="0">
                  <a:pos x="T4" y="T5"/>
                </a:cxn>
                <a:cxn ang="0">
                  <a:pos x="T6" y="T7"/>
                </a:cxn>
              </a:cxnLst>
              <a:rect l="0" t="0" r="r" b="b"/>
              <a:pathLst>
                <a:path w="289" h="254">
                  <a:moveTo>
                    <a:pt x="0" y="254"/>
                  </a:moveTo>
                  <a:lnTo>
                    <a:pt x="145" y="0"/>
                  </a:lnTo>
                  <a:lnTo>
                    <a:pt x="289" y="254"/>
                  </a:lnTo>
                  <a:lnTo>
                    <a:pt x="0" y="254"/>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2" name="Freeform 664">
              <a:extLst>
                <a:ext uri="{FF2B5EF4-FFF2-40B4-BE49-F238E27FC236}">
                  <a16:creationId xmlns:a16="http://schemas.microsoft.com/office/drawing/2014/main" id="{FBA3712D-1133-443C-990E-625A9999BA39}"/>
                </a:ext>
              </a:extLst>
            </p:cNvPr>
            <p:cNvSpPr>
              <a:spLocks/>
            </p:cNvSpPr>
            <p:nvPr/>
          </p:nvSpPr>
          <p:spPr bwMode="auto">
            <a:xfrm rot="16200000">
              <a:off x="8711937" y="6241674"/>
              <a:ext cx="161911" cy="140323"/>
            </a:xfrm>
            <a:custGeom>
              <a:avLst/>
              <a:gdLst>
                <a:gd name="T0" fmla="*/ 0 w 180"/>
                <a:gd name="T1" fmla="*/ 156 h 156"/>
                <a:gd name="T2" fmla="*/ 90 w 180"/>
                <a:gd name="T3" fmla="*/ 0 h 156"/>
                <a:gd name="T4" fmla="*/ 180 w 180"/>
                <a:gd name="T5" fmla="*/ 156 h 156"/>
                <a:gd name="T6" fmla="*/ 0 w 180"/>
                <a:gd name="T7" fmla="*/ 156 h 156"/>
              </a:gdLst>
              <a:ahLst/>
              <a:cxnLst>
                <a:cxn ang="0">
                  <a:pos x="T0" y="T1"/>
                </a:cxn>
                <a:cxn ang="0">
                  <a:pos x="T2" y="T3"/>
                </a:cxn>
                <a:cxn ang="0">
                  <a:pos x="T4" y="T5"/>
                </a:cxn>
                <a:cxn ang="0">
                  <a:pos x="T6" y="T7"/>
                </a:cxn>
              </a:cxnLst>
              <a:rect l="0" t="0" r="r" b="b"/>
              <a:pathLst>
                <a:path w="180" h="156">
                  <a:moveTo>
                    <a:pt x="0" y="156"/>
                  </a:moveTo>
                  <a:lnTo>
                    <a:pt x="90" y="0"/>
                  </a:lnTo>
                  <a:lnTo>
                    <a:pt x="180" y="156"/>
                  </a:lnTo>
                  <a:lnTo>
                    <a:pt x="0" y="156"/>
                  </a:ln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3" name="Freeform 665">
              <a:extLst>
                <a:ext uri="{FF2B5EF4-FFF2-40B4-BE49-F238E27FC236}">
                  <a16:creationId xmlns:a16="http://schemas.microsoft.com/office/drawing/2014/main" id="{0B011CD3-A121-4FD0-8AB8-F3605420FD5C}"/>
                </a:ext>
              </a:extLst>
            </p:cNvPr>
            <p:cNvSpPr>
              <a:spLocks/>
            </p:cNvSpPr>
            <p:nvPr/>
          </p:nvSpPr>
          <p:spPr bwMode="auto">
            <a:xfrm rot="16200000">
              <a:off x="9783503" y="4584794"/>
              <a:ext cx="261757" cy="224877"/>
            </a:xfrm>
            <a:custGeom>
              <a:avLst/>
              <a:gdLst>
                <a:gd name="T0" fmla="*/ 0 w 291"/>
                <a:gd name="T1" fmla="*/ 250 h 250"/>
                <a:gd name="T2" fmla="*/ 147 w 291"/>
                <a:gd name="T3" fmla="*/ 0 h 250"/>
                <a:gd name="T4" fmla="*/ 291 w 291"/>
                <a:gd name="T5" fmla="*/ 250 h 250"/>
                <a:gd name="T6" fmla="*/ 0 w 291"/>
                <a:gd name="T7" fmla="*/ 250 h 250"/>
              </a:gdLst>
              <a:ahLst/>
              <a:cxnLst>
                <a:cxn ang="0">
                  <a:pos x="T0" y="T1"/>
                </a:cxn>
                <a:cxn ang="0">
                  <a:pos x="T2" y="T3"/>
                </a:cxn>
                <a:cxn ang="0">
                  <a:pos x="T4" y="T5"/>
                </a:cxn>
                <a:cxn ang="0">
                  <a:pos x="T6" y="T7"/>
                </a:cxn>
              </a:cxnLst>
              <a:rect l="0" t="0" r="r" b="b"/>
              <a:pathLst>
                <a:path w="291" h="250">
                  <a:moveTo>
                    <a:pt x="0" y="250"/>
                  </a:moveTo>
                  <a:lnTo>
                    <a:pt x="147" y="0"/>
                  </a:lnTo>
                  <a:lnTo>
                    <a:pt x="291" y="250"/>
                  </a:lnTo>
                  <a:lnTo>
                    <a:pt x="0" y="25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4" name="Freeform 1033">
              <a:extLst>
                <a:ext uri="{FF2B5EF4-FFF2-40B4-BE49-F238E27FC236}">
                  <a16:creationId xmlns:a16="http://schemas.microsoft.com/office/drawing/2014/main" id="{CF215C11-08B1-45C0-BCF3-17DEF5267BFC}"/>
                </a:ext>
              </a:extLst>
            </p:cNvPr>
            <p:cNvSpPr>
              <a:spLocks noEditPoints="1"/>
            </p:cNvSpPr>
            <p:nvPr/>
          </p:nvSpPr>
          <p:spPr bwMode="auto">
            <a:xfrm rot="16200000">
              <a:off x="9805542" y="6291612"/>
              <a:ext cx="501925" cy="501925"/>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4 h 236"/>
                <a:gd name="T12" fmla="*/ 4 w 236"/>
                <a:gd name="T13" fmla="*/ 118 h 236"/>
                <a:gd name="T14" fmla="*/ 118 w 236"/>
                <a:gd name="T15" fmla="*/ 232 h 236"/>
                <a:gd name="T16" fmla="*/ 232 w 236"/>
                <a:gd name="T17" fmla="*/ 118 h 236"/>
                <a:gd name="T18" fmla="*/ 118 w 236"/>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4"/>
                  </a:moveTo>
                  <a:cubicBezTo>
                    <a:pt x="55" y="4"/>
                    <a:pt x="4" y="55"/>
                    <a:pt x="4" y="118"/>
                  </a:cubicBezTo>
                  <a:cubicBezTo>
                    <a:pt x="4" y="181"/>
                    <a:pt x="55" y="232"/>
                    <a:pt x="118" y="232"/>
                  </a:cubicBezTo>
                  <a:cubicBezTo>
                    <a:pt x="181" y="232"/>
                    <a:pt x="232" y="181"/>
                    <a:pt x="232" y="118"/>
                  </a:cubicBezTo>
                  <a:cubicBezTo>
                    <a:pt x="232" y="55"/>
                    <a:pt x="181" y="4"/>
                    <a:pt x="118"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nvGrpSpPr>
            <p:cNvPr id="525" name="组合 524">
              <a:extLst>
                <a:ext uri="{FF2B5EF4-FFF2-40B4-BE49-F238E27FC236}">
                  <a16:creationId xmlns:a16="http://schemas.microsoft.com/office/drawing/2014/main" id="{4A8B052B-6A58-4CFE-A4DA-6C540DE6F739}"/>
                </a:ext>
              </a:extLst>
            </p:cNvPr>
            <p:cNvGrpSpPr/>
            <p:nvPr/>
          </p:nvGrpSpPr>
          <p:grpSpPr>
            <a:xfrm>
              <a:off x="8934819" y="5460017"/>
              <a:ext cx="994855" cy="1142374"/>
              <a:chOff x="5908032" y="4609961"/>
              <a:chExt cx="2566578" cy="2947154"/>
            </a:xfrm>
          </p:grpSpPr>
          <p:sp>
            <p:nvSpPr>
              <p:cNvPr id="526" name="Freeform 1035">
                <a:extLst>
                  <a:ext uri="{FF2B5EF4-FFF2-40B4-BE49-F238E27FC236}">
                    <a16:creationId xmlns:a16="http://schemas.microsoft.com/office/drawing/2014/main" id="{AC75B49E-7F6D-4798-87FD-B221029BA715}"/>
                  </a:ext>
                </a:extLst>
              </p:cNvPr>
              <p:cNvSpPr>
                <a:spLocks/>
              </p:cNvSpPr>
              <p:nvPr/>
            </p:nvSpPr>
            <p:spPr bwMode="auto">
              <a:xfrm rot="16200000">
                <a:off x="8372503" y="4628526"/>
                <a:ext cx="88183" cy="92824"/>
              </a:xfrm>
              <a:custGeom>
                <a:avLst/>
                <a:gdLst>
                  <a:gd name="T0" fmla="*/ 9 w 16"/>
                  <a:gd name="T1" fmla="*/ 0 h 17"/>
                  <a:gd name="T2" fmla="*/ 8 w 16"/>
                  <a:gd name="T3" fmla="*/ 0 h 17"/>
                  <a:gd name="T4" fmla="*/ 0 w 16"/>
                  <a:gd name="T5" fmla="*/ 8 h 17"/>
                  <a:gd name="T6" fmla="*/ 8 w 16"/>
                  <a:gd name="T7" fmla="*/ 17 h 17"/>
                  <a:gd name="T8" fmla="*/ 16 w 16"/>
                  <a:gd name="T9" fmla="*/ 11 h 17"/>
                  <a:gd name="T10" fmla="*/ 14 w 16"/>
                  <a:gd name="T11" fmla="*/ 8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9" y="0"/>
                      <a:pt x="8" y="0"/>
                      <a:pt x="8" y="0"/>
                    </a:cubicBezTo>
                    <a:cubicBezTo>
                      <a:pt x="3" y="0"/>
                      <a:pt x="0" y="4"/>
                      <a:pt x="0" y="8"/>
                    </a:cubicBezTo>
                    <a:cubicBezTo>
                      <a:pt x="0" y="13"/>
                      <a:pt x="3" y="17"/>
                      <a:pt x="8" y="17"/>
                    </a:cubicBezTo>
                    <a:cubicBezTo>
                      <a:pt x="11" y="17"/>
                      <a:pt x="14" y="14"/>
                      <a:pt x="16" y="11"/>
                    </a:cubicBezTo>
                    <a:cubicBezTo>
                      <a:pt x="14" y="8"/>
                      <a:pt x="14" y="8"/>
                      <a:pt x="14" y="8"/>
                    </a:cubicBezTo>
                    <a:lnTo>
                      <a:pt x="9"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7" name="Oval 1036">
                <a:extLst>
                  <a:ext uri="{FF2B5EF4-FFF2-40B4-BE49-F238E27FC236}">
                    <a16:creationId xmlns:a16="http://schemas.microsoft.com/office/drawing/2014/main" id="{CC5F48D1-4A02-4E0A-80AE-B743064DC0F3}"/>
                  </a:ext>
                </a:extLst>
              </p:cNvPr>
              <p:cNvSpPr>
                <a:spLocks noChangeArrowheads="1"/>
              </p:cNvSpPr>
              <p:nvPr/>
            </p:nvSpPr>
            <p:spPr bwMode="auto">
              <a:xfrm rot="16200000">
                <a:off x="8279679" y="4721350"/>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8" name="Freeform 1037">
                <a:extLst>
                  <a:ext uri="{FF2B5EF4-FFF2-40B4-BE49-F238E27FC236}">
                    <a16:creationId xmlns:a16="http://schemas.microsoft.com/office/drawing/2014/main" id="{5BBFC2F4-9E7E-4E11-AC57-BF6DF28E6560}"/>
                  </a:ext>
                </a:extLst>
              </p:cNvPr>
              <p:cNvSpPr>
                <a:spLocks/>
              </p:cNvSpPr>
              <p:nvPr/>
            </p:nvSpPr>
            <p:spPr bwMode="auto">
              <a:xfrm rot="16200000">
                <a:off x="8140443" y="4763120"/>
                <a:ext cx="37129" cy="60335"/>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7"/>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29" name="Oval 1038">
                <a:extLst>
                  <a:ext uri="{FF2B5EF4-FFF2-40B4-BE49-F238E27FC236}">
                    <a16:creationId xmlns:a16="http://schemas.microsoft.com/office/drawing/2014/main" id="{5CE75DAA-5E90-45C0-848A-41D6BECFF156}"/>
                  </a:ext>
                </a:extLst>
              </p:cNvPr>
              <p:cNvSpPr>
                <a:spLocks noChangeArrowheads="1"/>
              </p:cNvSpPr>
              <p:nvPr/>
            </p:nvSpPr>
            <p:spPr bwMode="auto">
              <a:xfrm rot="16200000">
                <a:off x="8372503" y="4809532"/>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0" name="Freeform 1039">
                <a:extLst>
                  <a:ext uri="{FF2B5EF4-FFF2-40B4-BE49-F238E27FC236}">
                    <a16:creationId xmlns:a16="http://schemas.microsoft.com/office/drawing/2014/main" id="{2CC30844-BE33-4513-8EF7-5F44A2FE1AEA}"/>
                  </a:ext>
                </a:extLst>
              </p:cNvPr>
              <p:cNvSpPr>
                <a:spLocks/>
              </p:cNvSpPr>
              <p:nvPr/>
            </p:nvSpPr>
            <p:spPr bwMode="auto">
              <a:xfrm rot="16200000">
                <a:off x="8438640" y="4759640"/>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1" name="Freeform 1040">
                <a:extLst>
                  <a:ext uri="{FF2B5EF4-FFF2-40B4-BE49-F238E27FC236}">
                    <a16:creationId xmlns:a16="http://schemas.microsoft.com/office/drawing/2014/main" id="{AB2A56A8-0C20-40BD-A80F-32A0D3C8718A}"/>
                  </a:ext>
                </a:extLst>
              </p:cNvPr>
              <p:cNvSpPr>
                <a:spLocks/>
              </p:cNvSpPr>
              <p:nvPr/>
            </p:nvSpPr>
            <p:spPr bwMode="auto">
              <a:xfrm rot="16200000">
                <a:off x="8468807" y="4608801"/>
                <a:ext cx="4641" cy="69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lnTo>
                      <a:pt x="1"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2" name="Freeform 1041">
                <a:extLst>
                  <a:ext uri="{FF2B5EF4-FFF2-40B4-BE49-F238E27FC236}">
                    <a16:creationId xmlns:a16="http://schemas.microsoft.com/office/drawing/2014/main" id="{C1683550-4BE1-46E0-98F9-6C852F4A7C4B}"/>
                  </a:ext>
                </a:extLst>
              </p:cNvPr>
              <p:cNvSpPr>
                <a:spLocks/>
              </p:cNvSpPr>
              <p:nvPr/>
            </p:nvSpPr>
            <p:spPr bwMode="auto">
              <a:xfrm rot="16200000">
                <a:off x="7568417" y="5086843"/>
                <a:ext cx="76580" cy="88183"/>
              </a:xfrm>
              <a:custGeom>
                <a:avLst/>
                <a:gdLst>
                  <a:gd name="T0" fmla="*/ 8 w 14"/>
                  <a:gd name="T1" fmla="*/ 16 h 16"/>
                  <a:gd name="T2" fmla="*/ 14 w 14"/>
                  <a:gd name="T3" fmla="*/ 13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3"/>
                    </a:cubicBezTo>
                    <a:cubicBezTo>
                      <a:pt x="6" y="0"/>
                      <a:pt x="6" y="0"/>
                      <a:pt x="6" y="0"/>
                    </a:cubicBezTo>
                    <a:cubicBezTo>
                      <a:pt x="2" y="0"/>
                      <a:pt x="0" y="4"/>
                      <a:pt x="0" y="8"/>
                    </a:cubicBezTo>
                    <a:cubicBezTo>
                      <a:pt x="0" y="12"/>
                      <a:pt x="3"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3" name="Oval 1042">
                <a:extLst>
                  <a:ext uri="{FF2B5EF4-FFF2-40B4-BE49-F238E27FC236}">
                    <a16:creationId xmlns:a16="http://schemas.microsoft.com/office/drawing/2014/main" id="{C65DCEC0-E9D7-44B1-9120-447DBE7335DD}"/>
                  </a:ext>
                </a:extLst>
              </p:cNvPr>
              <p:cNvSpPr>
                <a:spLocks noChangeArrowheads="1"/>
              </p:cNvSpPr>
              <p:nvPr/>
            </p:nvSpPr>
            <p:spPr bwMode="auto">
              <a:xfrm rot="16200000">
                <a:off x="7648478" y="5171545"/>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4" name="Freeform 1043">
                <a:extLst>
                  <a:ext uri="{FF2B5EF4-FFF2-40B4-BE49-F238E27FC236}">
                    <a16:creationId xmlns:a16="http://schemas.microsoft.com/office/drawing/2014/main" id="{230411CD-2758-4F55-BB81-CA227A0BFA68}"/>
                  </a:ext>
                </a:extLst>
              </p:cNvPr>
              <p:cNvSpPr>
                <a:spLocks/>
              </p:cNvSpPr>
              <p:nvPr/>
            </p:nvSpPr>
            <p:spPr bwMode="auto">
              <a:xfrm rot="16200000">
                <a:off x="8012811" y="4992859"/>
                <a:ext cx="88183" cy="88183"/>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4"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5" name="Oval 1044">
                <a:extLst>
                  <a:ext uri="{FF2B5EF4-FFF2-40B4-BE49-F238E27FC236}">
                    <a16:creationId xmlns:a16="http://schemas.microsoft.com/office/drawing/2014/main" id="{CD3DD228-82D0-442A-96FA-F653C86AA9D9}"/>
                  </a:ext>
                </a:extLst>
              </p:cNvPr>
              <p:cNvSpPr>
                <a:spLocks noChangeArrowheads="1"/>
              </p:cNvSpPr>
              <p:nvPr/>
            </p:nvSpPr>
            <p:spPr bwMode="auto">
              <a:xfrm rot="16200000">
                <a:off x="7831805" y="4992859"/>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6" name="Oval 1045">
                <a:extLst>
                  <a:ext uri="{FF2B5EF4-FFF2-40B4-BE49-F238E27FC236}">
                    <a16:creationId xmlns:a16="http://schemas.microsoft.com/office/drawing/2014/main" id="{254C6D75-CDB1-4F5A-ADD3-84E0B3528B48}"/>
                  </a:ext>
                </a:extLst>
              </p:cNvPr>
              <p:cNvSpPr>
                <a:spLocks noChangeArrowheads="1"/>
              </p:cNvSpPr>
              <p:nvPr/>
            </p:nvSpPr>
            <p:spPr bwMode="auto">
              <a:xfrm rot="16200000">
                <a:off x="7922308" y="5078721"/>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7" name="Freeform 1046">
                <a:extLst>
                  <a:ext uri="{FF2B5EF4-FFF2-40B4-BE49-F238E27FC236}">
                    <a16:creationId xmlns:a16="http://schemas.microsoft.com/office/drawing/2014/main" id="{0185BA12-50CB-4F78-8C68-4EC142E6DE89}"/>
                  </a:ext>
                </a:extLst>
              </p:cNvPr>
              <p:cNvSpPr>
                <a:spLocks/>
              </p:cNvSpPr>
              <p:nvPr/>
            </p:nvSpPr>
            <p:spPr bwMode="auto">
              <a:xfrm rot="16200000">
                <a:off x="7919987" y="4900035"/>
                <a:ext cx="92824" cy="92824"/>
              </a:xfrm>
              <a:custGeom>
                <a:avLst/>
                <a:gdLst>
                  <a:gd name="T0" fmla="*/ 9 w 17"/>
                  <a:gd name="T1" fmla="*/ 17 h 17"/>
                  <a:gd name="T2" fmla="*/ 17 w 17"/>
                  <a:gd name="T3" fmla="*/ 8 h 17"/>
                  <a:gd name="T4" fmla="*/ 13 w 17"/>
                  <a:gd name="T5" fmla="*/ 1 h 17"/>
                  <a:gd name="T6" fmla="*/ 9 w 17"/>
                  <a:gd name="T7" fmla="*/ 0 h 17"/>
                  <a:gd name="T8" fmla="*/ 0 w 17"/>
                  <a:gd name="T9" fmla="*/ 8 h 17"/>
                  <a:gd name="T10" fmla="*/ 9 w 17"/>
                  <a:gd name="T11" fmla="*/ 17 h 17"/>
                </a:gdLst>
                <a:ahLst/>
                <a:cxnLst>
                  <a:cxn ang="0">
                    <a:pos x="T0" y="T1"/>
                  </a:cxn>
                  <a:cxn ang="0">
                    <a:pos x="T2" y="T3"/>
                  </a:cxn>
                  <a:cxn ang="0">
                    <a:pos x="T4" y="T5"/>
                  </a:cxn>
                  <a:cxn ang="0">
                    <a:pos x="T6" y="T7"/>
                  </a:cxn>
                  <a:cxn ang="0">
                    <a:pos x="T8" y="T9"/>
                  </a:cxn>
                  <a:cxn ang="0">
                    <a:pos x="T10" y="T11"/>
                  </a:cxn>
                </a:cxnLst>
                <a:rect l="0" t="0" r="r" b="b"/>
                <a:pathLst>
                  <a:path w="17" h="17">
                    <a:moveTo>
                      <a:pt x="9" y="17"/>
                    </a:moveTo>
                    <a:cubicBezTo>
                      <a:pt x="13" y="17"/>
                      <a:pt x="17" y="13"/>
                      <a:pt x="17" y="8"/>
                    </a:cubicBezTo>
                    <a:cubicBezTo>
                      <a:pt x="13" y="1"/>
                      <a:pt x="13" y="1"/>
                      <a:pt x="13" y="1"/>
                    </a:cubicBezTo>
                    <a:cubicBezTo>
                      <a:pt x="11" y="1"/>
                      <a:pt x="10" y="0"/>
                      <a:pt x="9" y="0"/>
                    </a:cubicBezTo>
                    <a:cubicBezTo>
                      <a:pt x="4" y="0"/>
                      <a:pt x="0" y="4"/>
                      <a:pt x="0" y="8"/>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8" name="Oval 1047">
                <a:extLst>
                  <a:ext uri="{FF2B5EF4-FFF2-40B4-BE49-F238E27FC236}">
                    <a16:creationId xmlns:a16="http://schemas.microsoft.com/office/drawing/2014/main" id="{747BF0A6-91F7-4D4D-851C-CA8C52E9F77A}"/>
                  </a:ext>
                </a:extLst>
              </p:cNvPr>
              <p:cNvSpPr>
                <a:spLocks noChangeArrowheads="1"/>
              </p:cNvSpPr>
              <p:nvPr/>
            </p:nvSpPr>
            <p:spPr bwMode="auto">
              <a:xfrm rot="16200000">
                <a:off x="7741301" y="5078721"/>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39" name="Oval 1048">
                <a:extLst>
                  <a:ext uri="{FF2B5EF4-FFF2-40B4-BE49-F238E27FC236}">
                    <a16:creationId xmlns:a16="http://schemas.microsoft.com/office/drawing/2014/main" id="{94D6B6B0-0A5B-4B97-8F83-3D263628C5BE}"/>
                  </a:ext>
                </a:extLst>
              </p:cNvPr>
              <p:cNvSpPr>
                <a:spLocks noChangeArrowheads="1"/>
              </p:cNvSpPr>
              <p:nvPr/>
            </p:nvSpPr>
            <p:spPr bwMode="auto">
              <a:xfrm rot="16200000">
                <a:off x="7829484" y="5171545"/>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0" name="Freeform 1049">
                <a:extLst>
                  <a:ext uri="{FF2B5EF4-FFF2-40B4-BE49-F238E27FC236}">
                    <a16:creationId xmlns:a16="http://schemas.microsoft.com/office/drawing/2014/main" id="{F1092882-7448-4A00-A2A7-F379C2F994BC}"/>
                  </a:ext>
                </a:extLst>
              </p:cNvPr>
              <p:cNvSpPr>
                <a:spLocks/>
              </p:cNvSpPr>
              <p:nvPr/>
            </p:nvSpPr>
            <p:spPr bwMode="auto">
              <a:xfrm rot="16200000">
                <a:off x="7678645" y="5020706"/>
                <a:ext cx="48732" cy="71938"/>
              </a:xfrm>
              <a:custGeom>
                <a:avLst/>
                <a:gdLst>
                  <a:gd name="T0" fmla="*/ 8 w 9"/>
                  <a:gd name="T1" fmla="*/ 13 h 13"/>
                  <a:gd name="T2" fmla="*/ 9 w 9"/>
                  <a:gd name="T3" fmla="*/ 13 h 13"/>
                  <a:gd name="T4" fmla="*/ 4 w 9"/>
                  <a:gd name="T5" fmla="*/ 5 h 13"/>
                  <a:gd name="T6" fmla="*/ 2 w 9"/>
                  <a:gd name="T7" fmla="*/ 0 h 13"/>
                  <a:gd name="T8" fmla="*/ 0 w 9"/>
                  <a:gd name="T9" fmla="*/ 5 h 13"/>
                  <a:gd name="T10" fmla="*/ 8 w 9"/>
                  <a:gd name="T11" fmla="*/ 13 h 13"/>
                </a:gdLst>
                <a:ahLst/>
                <a:cxnLst>
                  <a:cxn ang="0">
                    <a:pos x="T0" y="T1"/>
                  </a:cxn>
                  <a:cxn ang="0">
                    <a:pos x="T2" y="T3"/>
                  </a:cxn>
                  <a:cxn ang="0">
                    <a:pos x="T4" y="T5"/>
                  </a:cxn>
                  <a:cxn ang="0">
                    <a:pos x="T6" y="T7"/>
                  </a:cxn>
                  <a:cxn ang="0">
                    <a:pos x="T8" y="T9"/>
                  </a:cxn>
                  <a:cxn ang="0">
                    <a:pos x="T10" y="T11"/>
                  </a:cxn>
                </a:cxnLst>
                <a:rect l="0" t="0" r="r" b="b"/>
                <a:pathLst>
                  <a:path w="9" h="13">
                    <a:moveTo>
                      <a:pt x="8" y="13"/>
                    </a:moveTo>
                    <a:cubicBezTo>
                      <a:pt x="8" y="13"/>
                      <a:pt x="9" y="13"/>
                      <a:pt x="9" y="13"/>
                    </a:cubicBezTo>
                    <a:cubicBezTo>
                      <a:pt x="4" y="5"/>
                      <a:pt x="4" y="5"/>
                      <a:pt x="4" y="5"/>
                    </a:cubicBezTo>
                    <a:cubicBezTo>
                      <a:pt x="2" y="0"/>
                      <a:pt x="2" y="0"/>
                      <a:pt x="2" y="0"/>
                    </a:cubicBezTo>
                    <a:cubicBezTo>
                      <a:pt x="1" y="2"/>
                      <a:pt x="0" y="3"/>
                      <a:pt x="0" y="5"/>
                    </a:cubicBezTo>
                    <a:cubicBezTo>
                      <a:pt x="0" y="10"/>
                      <a:pt x="4" y="13"/>
                      <a:pt x="8"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1" name="Oval 1050">
                <a:extLst>
                  <a:ext uri="{FF2B5EF4-FFF2-40B4-BE49-F238E27FC236}">
                    <a16:creationId xmlns:a16="http://schemas.microsoft.com/office/drawing/2014/main" id="{A3B31194-BBB2-4B3D-B0E6-A58F17DB0C60}"/>
                  </a:ext>
                </a:extLst>
              </p:cNvPr>
              <p:cNvSpPr>
                <a:spLocks noChangeArrowheads="1"/>
              </p:cNvSpPr>
              <p:nvPr/>
            </p:nvSpPr>
            <p:spPr bwMode="auto">
              <a:xfrm rot="16200000">
                <a:off x="8372503" y="499053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2" name="Oval 1051">
                <a:extLst>
                  <a:ext uri="{FF2B5EF4-FFF2-40B4-BE49-F238E27FC236}">
                    <a16:creationId xmlns:a16="http://schemas.microsoft.com/office/drawing/2014/main" id="{97F5AC37-3051-419B-BF55-63E5921D43DB}"/>
                  </a:ext>
                </a:extLst>
              </p:cNvPr>
              <p:cNvSpPr>
                <a:spLocks noChangeArrowheads="1"/>
              </p:cNvSpPr>
              <p:nvPr/>
            </p:nvSpPr>
            <p:spPr bwMode="auto">
              <a:xfrm rot="16200000">
                <a:off x="8191497" y="4809532"/>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3" name="Oval 1052">
                <a:extLst>
                  <a:ext uri="{FF2B5EF4-FFF2-40B4-BE49-F238E27FC236}">
                    <a16:creationId xmlns:a16="http://schemas.microsoft.com/office/drawing/2014/main" id="{249D6954-656A-4E14-9D0B-46BBEBAF6A48}"/>
                  </a:ext>
                </a:extLst>
              </p:cNvPr>
              <p:cNvSpPr>
                <a:spLocks noChangeArrowheads="1"/>
              </p:cNvSpPr>
              <p:nvPr/>
            </p:nvSpPr>
            <p:spPr bwMode="auto">
              <a:xfrm rot="16200000">
                <a:off x="8191497" y="499053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4" name="Oval 1053">
                <a:extLst>
                  <a:ext uri="{FF2B5EF4-FFF2-40B4-BE49-F238E27FC236}">
                    <a16:creationId xmlns:a16="http://schemas.microsoft.com/office/drawing/2014/main" id="{3977B08C-2686-4170-BEC2-8FE83A636B9F}"/>
                  </a:ext>
                </a:extLst>
              </p:cNvPr>
              <p:cNvSpPr>
                <a:spLocks noChangeArrowheads="1"/>
              </p:cNvSpPr>
              <p:nvPr/>
            </p:nvSpPr>
            <p:spPr bwMode="auto">
              <a:xfrm rot="16200000">
                <a:off x="8282000" y="508104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5" name="Oval 1054">
                <a:extLst>
                  <a:ext uri="{FF2B5EF4-FFF2-40B4-BE49-F238E27FC236}">
                    <a16:creationId xmlns:a16="http://schemas.microsoft.com/office/drawing/2014/main" id="{F704AB2A-8306-469E-B3D7-1C6DD6B7AABF}"/>
                  </a:ext>
                </a:extLst>
              </p:cNvPr>
              <p:cNvSpPr>
                <a:spLocks noChangeArrowheads="1"/>
              </p:cNvSpPr>
              <p:nvPr/>
            </p:nvSpPr>
            <p:spPr bwMode="auto">
              <a:xfrm rot="16200000">
                <a:off x="8279679" y="490235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6" name="Oval 1055">
                <a:extLst>
                  <a:ext uri="{FF2B5EF4-FFF2-40B4-BE49-F238E27FC236}">
                    <a16:creationId xmlns:a16="http://schemas.microsoft.com/office/drawing/2014/main" id="{6249AA39-EE9A-4257-AA16-8A9F5B7C6418}"/>
                  </a:ext>
                </a:extLst>
              </p:cNvPr>
              <p:cNvSpPr>
                <a:spLocks noChangeArrowheads="1"/>
              </p:cNvSpPr>
              <p:nvPr/>
            </p:nvSpPr>
            <p:spPr bwMode="auto">
              <a:xfrm rot="16200000">
                <a:off x="8100993" y="508104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7" name="Oval 1056">
                <a:extLst>
                  <a:ext uri="{FF2B5EF4-FFF2-40B4-BE49-F238E27FC236}">
                    <a16:creationId xmlns:a16="http://schemas.microsoft.com/office/drawing/2014/main" id="{EF331231-D5F7-420B-8D00-4AFC43EF37AA}"/>
                  </a:ext>
                </a:extLst>
              </p:cNvPr>
              <p:cNvSpPr>
                <a:spLocks noChangeArrowheads="1"/>
              </p:cNvSpPr>
              <p:nvPr/>
            </p:nvSpPr>
            <p:spPr bwMode="auto">
              <a:xfrm rot="16200000">
                <a:off x="8098673" y="490235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8" name="Oval 1057">
                <a:extLst>
                  <a:ext uri="{FF2B5EF4-FFF2-40B4-BE49-F238E27FC236}">
                    <a16:creationId xmlns:a16="http://schemas.microsoft.com/office/drawing/2014/main" id="{0D4B2219-5FD3-4A34-92AA-ED1E18F001F8}"/>
                  </a:ext>
                </a:extLst>
              </p:cNvPr>
              <p:cNvSpPr>
                <a:spLocks noChangeArrowheads="1"/>
              </p:cNvSpPr>
              <p:nvPr/>
            </p:nvSpPr>
            <p:spPr bwMode="auto">
              <a:xfrm rot="16200000">
                <a:off x="8370182" y="5169224"/>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49" name="Freeform 1058">
                <a:extLst>
                  <a:ext uri="{FF2B5EF4-FFF2-40B4-BE49-F238E27FC236}">
                    <a16:creationId xmlns:a16="http://schemas.microsoft.com/office/drawing/2014/main" id="{9F64B3ED-D03B-4E19-ADBC-B5C66589B1D5}"/>
                  </a:ext>
                </a:extLst>
              </p:cNvPr>
              <p:cNvSpPr>
                <a:spLocks/>
              </p:cNvSpPr>
              <p:nvPr/>
            </p:nvSpPr>
            <p:spPr bwMode="auto">
              <a:xfrm rot="16200000">
                <a:off x="8020933" y="4819975"/>
                <a:ext cx="71938" cy="88183"/>
              </a:xfrm>
              <a:custGeom>
                <a:avLst/>
                <a:gdLst>
                  <a:gd name="T0" fmla="*/ 3 w 13"/>
                  <a:gd name="T1" fmla="*/ 15 h 16"/>
                  <a:gd name="T2" fmla="*/ 8 w 13"/>
                  <a:gd name="T3" fmla="*/ 16 h 16"/>
                  <a:gd name="T4" fmla="*/ 13 w 13"/>
                  <a:gd name="T5" fmla="*/ 15 h 16"/>
                  <a:gd name="T6" fmla="*/ 13 w 13"/>
                  <a:gd name="T7" fmla="*/ 14 h 16"/>
                  <a:gd name="T8" fmla="*/ 9 w 13"/>
                  <a:gd name="T9" fmla="*/ 8 h 16"/>
                  <a:gd name="T10" fmla="*/ 8 w 13"/>
                  <a:gd name="T11" fmla="*/ 6 h 16"/>
                  <a:gd name="T12" fmla="*/ 5 w 13"/>
                  <a:gd name="T13" fmla="*/ 0 h 16"/>
                  <a:gd name="T14" fmla="*/ 2 w 13"/>
                  <a:gd name="T15" fmla="*/ 2 h 16"/>
                  <a:gd name="T16" fmla="*/ 0 w 13"/>
                  <a:gd name="T17" fmla="*/ 8 h 16"/>
                  <a:gd name="T18" fmla="*/ 3 w 13"/>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3" y="15"/>
                    </a:moveTo>
                    <a:cubicBezTo>
                      <a:pt x="5" y="15"/>
                      <a:pt x="6" y="16"/>
                      <a:pt x="8" y="16"/>
                    </a:cubicBezTo>
                    <a:cubicBezTo>
                      <a:pt x="10" y="16"/>
                      <a:pt x="11" y="15"/>
                      <a:pt x="13" y="15"/>
                    </a:cubicBezTo>
                    <a:cubicBezTo>
                      <a:pt x="13" y="14"/>
                      <a:pt x="13" y="14"/>
                      <a:pt x="13" y="14"/>
                    </a:cubicBezTo>
                    <a:cubicBezTo>
                      <a:pt x="9" y="8"/>
                      <a:pt x="9" y="8"/>
                      <a:pt x="9" y="8"/>
                    </a:cubicBezTo>
                    <a:cubicBezTo>
                      <a:pt x="8" y="6"/>
                      <a:pt x="8" y="6"/>
                      <a:pt x="8" y="6"/>
                    </a:cubicBezTo>
                    <a:cubicBezTo>
                      <a:pt x="5" y="0"/>
                      <a:pt x="5" y="0"/>
                      <a:pt x="5" y="0"/>
                    </a:cubicBezTo>
                    <a:cubicBezTo>
                      <a:pt x="4" y="1"/>
                      <a:pt x="3" y="1"/>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0" name="Freeform 1059">
                <a:extLst>
                  <a:ext uri="{FF2B5EF4-FFF2-40B4-BE49-F238E27FC236}">
                    <a16:creationId xmlns:a16="http://schemas.microsoft.com/office/drawing/2014/main" id="{9A852C42-DA75-423C-ABE2-8F3C4F791ECD}"/>
                  </a:ext>
                </a:extLst>
              </p:cNvPr>
              <p:cNvSpPr>
                <a:spLocks/>
              </p:cNvSpPr>
              <p:nvPr/>
            </p:nvSpPr>
            <p:spPr bwMode="auto">
              <a:xfrm rot="16200000">
                <a:off x="8438640" y="5121652"/>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1" name="Freeform 1060">
                <a:extLst>
                  <a:ext uri="{FF2B5EF4-FFF2-40B4-BE49-F238E27FC236}">
                    <a16:creationId xmlns:a16="http://schemas.microsoft.com/office/drawing/2014/main" id="{32F16732-A4CB-4A49-9BFA-D0A075115295}"/>
                  </a:ext>
                </a:extLst>
              </p:cNvPr>
              <p:cNvSpPr>
                <a:spLocks/>
              </p:cNvSpPr>
              <p:nvPr/>
            </p:nvSpPr>
            <p:spPr bwMode="auto">
              <a:xfrm rot="16200000">
                <a:off x="8438640" y="4940646"/>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2" name="Freeform 1061">
                <a:extLst>
                  <a:ext uri="{FF2B5EF4-FFF2-40B4-BE49-F238E27FC236}">
                    <a16:creationId xmlns:a16="http://schemas.microsoft.com/office/drawing/2014/main" id="{61619E75-C4FC-4E4D-8A20-CFF3593810E2}"/>
                  </a:ext>
                </a:extLst>
              </p:cNvPr>
              <p:cNvSpPr>
                <a:spLocks/>
              </p:cNvSpPr>
              <p:nvPr/>
            </p:nvSpPr>
            <p:spPr bwMode="auto">
              <a:xfrm rot="16200000">
                <a:off x="6886163" y="5492947"/>
                <a:ext cx="27847" cy="48732"/>
              </a:xfrm>
              <a:custGeom>
                <a:avLst/>
                <a:gdLst>
                  <a:gd name="T0" fmla="*/ 5 w 5"/>
                  <a:gd name="T1" fmla="*/ 9 h 9"/>
                  <a:gd name="T2" fmla="*/ 0 w 5"/>
                  <a:gd name="T3" fmla="*/ 0 h 9"/>
                  <a:gd name="T4" fmla="*/ 0 w 5"/>
                  <a:gd name="T5" fmla="*/ 1 h 9"/>
                  <a:gd name="T6" fmla="*/ 5 w 5"/>
                  <a:gd name="T7" fmla="*/ 9 h 9"/>
                </a:gdLst>
                <a:ahLst/>
                <a:cxnLst>
                  <a:cxn ang="0">
                    <a:pos x="T0" y="T1"/>
                  </a:cxn>
                  <a:cxn ang="0">
                    <a:pos x="T2" y="T3"/>
                  </a:cxn>
                  <a:cxn ang="0">
                    <a:pos x="T4" y="T5"/>
                  </a:cxn>
                  <a:cxn ang="0">
                    <a:pos x="T6" y="T7"/>
                  </a:cxn>
                </a:cxnLst>
                <a:rect l="0" t="0" r="r" b="b"/>
                <a:pathLst>
                  <a:path w="5" h="9">
                    <a:moveTo>
                      <a:pt x="5" y="9"/>
                    </a:moveTo>
                    <a:cubicBezTo>
                      <a:pt x="0" y="0"/>
                      <a:pt x="0" y="0"/>
                      <a:pt x="0" y="0"/>
                    </a:cubicBezTo>
                    <a:cubicBezTo>
                      <a:pt x="0" y="0"/>
                      <a:pt x="0" y="1"/>
                      <a:pt x="0" y="1"/>
                    </a:cubicBezTo>
                    <a:cubicBezTo>
                      <a:pt x="0" y="5"/>
                      <a:pt x="2" y="8"/>
                      <a:pt x="5" y="9"/>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3" name="Oval 1062">
                <a:extLst>
                  <a:ext uri="{FF2B5EF4-FFF2-40B4-BE49-F238E27FC236}">
                    <a16:creationId xmlns:a16="http://schemas.microsoft.com/office/drawing/2014/main" id="{B40CB609-96B9-49B6-BC79-783EF0FFC883}"/>
                  </a:ext>
                </a:extLst>
              </p:cNvPr>
              <p:cNvSpPr>
                <a:spLocks noChangeArrowheads="1"/>
              </p:cNvSpPr>
              <p:nvPr/>
            </p:nvSpPr>
            <p:spPr bwMode="auto">
              <a:xfrm rot="16200000">
                <a:off x="7287625" y="5349070"/>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4" name="Freeform 1063">
                <a:extLst>
                  <a:ext uri="{FF2B5EF4-FFF2-40B4-BE49-F238E27FC236}">
                    <a16:creationId xmlns:a16="http://schemas.microsoft.com/office/drawing/2014/main" id="{F9B03311-C977-448A-A094-5E17C08AD2D1}"/>
                  </a:ext>
                </a:extLst>
              </p:cNvPr>
              <p:cNvSpPr>
                <a:spLocks/>
              </p:cNvSpPr>
              <p:nvPr/>
            </p:nvSpPr>
            <p:spPr bwMode="auto">
              <a:xfrm rot="16200000">
                <a:off x="7108940" y="5351391"/>
                <a:ext cx="88183" cy="95144"/>
              </a:xfrm>
              <a:custGeom>
                <a:avLst/>
                <a:gdLst>
                  <a:gd name="T0" fmla="*/ 9 w 16"/>
                  <a:gd name="T1" fmla="*/ 17 h 17"/>
                  <a:gd name="T2" fmla="*/ 16 w 16"/>
                  <a:gd name="T3" fmla="*/ 13 h 17"/>
                  <a:gd name="T4" fmla="*/ 9 w 16"/>
                  <a:gd name="T5" fmla="*/ 0 h 17"/>
                  <a:gd name="T6" fmla="*/ 9 w 16"/>
                  <a:gd name="T7" fmla="*/ 0 h 17"/>
                  <a:gd name="T8" fmla="*/ 0 w 16"/>
                  <a:gd name="T9" fmla="*/ 9 h 17"/>
                  <a:gd name="T10" fmla="*/ 9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9" y="17"/>
                    </a:moveTo>
                    <a:cubicBezTo>
                      <a:pt x="12" y="17"/>
                      <a:pt x="14" y="15"/>
                      <a:pt x="16" y="13"/>
                    </a:cubicBezTo>
                    <a:cubicBezTo>
                      <a:pt x="9" y="0"/>
                      <a:pt x="9" y="0"/>
                      <a:pt x="9" y="0"/>
                    </a:cubicBezTo>
                    <a:cubicBezTo>
                      <a:pt x="9" y="0"/>
                      <a:pt x="9" y="0"/>
                      <a:pt x="9" y="0"/>
                    </a:cubicBezTo>
                    <a:cubicBezTo>
                      <a:pt x="4" y="0"/>
                      <a:pt x="0" y="4"/>
                      <a:pt x="0" y="9"/>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5" name="Oval 1064">
                <a:extLst>
                  <a:ext uri="{FF2B5EF4-FFF2-40B4-BE49-F238E27FC236}">
                    <a16:creationId xmlns:a16="http://schemas.microsoft.com/office/drawing/2014/main" id="{0DA54923-2462-4EBF-B2EA-2827562D7CF5}"/>
                  </a:ext>
                </a:extLst>
              </p:cNvPr>
              <p:cNvSpPr>
                <a:spLocks noChangeArrowheads="1"/>
              </p:cNvSpPr>
              <p:nvPr/>
            </p:nvSpPr>
            <p:spPr bwMode="auto">
              <a:xfrm rot="16200000">
                <a:off x="7199443" y="5444215"/>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6" name="Freeform 1065">
                <a:extLst>
                  <a:ext uri="{FF2B5EF4-FFF2-40B4-BE49-F238E27FC236}">
                    <a16:creationId xmlns:a16="http://schemas.microsoft.com/office/drawing/2014/main" id="{BB1C2CB3-4DE6-46EB-8CB6-80EBC1A6DEF7}"/>
                  </a:ext>
                </a:extLst>
              </p:cNvPr>
              <p:cNvSpPr>
                <a:spLocks/>
              </p:cNvSpPr>
              <p:nvPr/>
            </p:nvSpPr>
            <p:spPr bwMode="auto">
              <a:xfrm rot="16200000">
                <a:off x="7220328" y="5284094"/>
                <a:ext cx="55694" cy="76580"/>
              </a:xfrm>
              <a:custGeom>
                <a:avLst/>
                <a:gdLst>
                  <a:gd name="T0" fmla="*/ 8 w 10"/>
                  <a:gd name="T1" fmla="*/ 14 h 14"/>
                  <a:gd name="T2" fmla="*/ 10 w 10"/>
                  <a:gd name="T3" fmla="*/ 14 h 14"/>
                  <a:gd name="T4" fmla="*/ 2 w 10"/>
                  <a:gd name="T5" fmla="*/ 0 h 14"/>
                  <a:gd name="T6" fmla="*/ 0 w 10"/>
                  <a:gd name="T7" fmla="*/ 6 h 14"/>
                  <a:gd name="T8" fmla="*/ 8 w 10"/>
                  <a:gd name="T9" fmla="*/ 14 h 14"/>
                </a:gdLst>
                <a:ahLst/>
                <a:cxnLst>
                  <a:cxn ang="0">
                    <a:pos x="T0" y="T1"/>
                  </a:cxn>
                  <a:cxn ang="0">
                    <a:pos x="T2" y="T3"/>
                  </a:cxn>
                  <a:cxn ang="0">
                    <a:pos x="T4" y="T5"/>
                  </a:cxn>
                  <a:cxn ang="0">
                    <a:pos x="T6" y="T7"/>
                  </a:cxn>
                  <a:cxn ang="0">
                    <a:pos x="T8" y="T9"/>
                  </a:cxn>
                </a:cxnLst>
                <a:rect l="0" t="0" r="r" b="b"/>
                <a:pathLst>
                  <a:path w="10" h="14">
                    <a:moveTo>
                      <a:pt x="8" y="14"/>
                    </a:moveTo>
                    <a:cubicBezTo>
                      <a:pt x="9" y="14"/>
                      <a:pt x="10" y="14"/>
                      <a:pt x="10" y="14"/>
                    </a:cubicBezTo>
                    <a:cubicBezTo>
                      <a:pt x="2" y="0"/>
                      <a:pt x="2" y="0"/>
                      <a:pt x="2" y="0"/>
                    </a:cubicBezTo>
                    <a:cubicBezTo>
                      <a:pt x="1" y="1"/>
                      <a:pt x="0" y="4"/>
                      <a:pt x="0" y="6"/>
                    </a:cubicBezTo>
                    <a:cubicBezTo>
                      <a:pt x="0" y="11"/>
                      <a:pt x="3" y="14"/>
                      <a:pt x="8"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7" name="Oval 1066">
                <a:extLst>
                  <a:ext uri="{FF2B5EF4-FFF2-40B4-BE49-F238E27FC236}">
                    <a16:creationId xmlns:a16="http://schemas.microsoft.com/office/drawing/2014/main" id="{FC5D9D5D-C70C-4469-A9AA-F03E65294FCF}"/>
                  </a:ext>
                </a:extLst>
              </p:cNvPr>
              <p:cNvSpPr>
                <a:spLocks noChangeArrowheads="1"/>
              </p:cNvSpPr>
              <p:nvPr/>
            </p:nvSpPr>
            <p:spPr bwMode="auto">
              <a:xfrm rot="16200000">
                <a:off x="7017276"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8" name="Oval 1067">
                <a:extLst>
                  <a:ext uri="{FF2B5EF4-FFF2-40B4-BE49-F238E27FC236}">
                    <a16:creationId xmlns:a16="http://schemas.microsoft.com/office/drawing/2014/main" id="{2FCCD408-373D-474F-A0EB-0BB037C0F072}"/>
                  </a:ext>
                </a:extLst>
              </p:cNvPr>
              <p:cNvSpPr>
                <a:spLocks noChangeArrowheads="1"/>
              </p:cNvSpPr>
              <p:nvPr/>
            </p:nvSpPr>
            <p:spPr bwMode="auto">
              <a:xfrm rot="16200000">
                <a:off x="7287625" y="5530077"/>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59" name="Oval 1068">
                <a:extLst>
                  <a:ext uri="{FF2B5EF4-FFF2-40B4-BE49-F238E27FC236}">
                    <a16:creationId xmlns:a16="http://schemas.microsoft.com/office/drawing/2014/main" id="{B28D4EED-CD29-4724-ACC6-E634A1E67F01}"/>
                  </a:ext>
                </a:extLst>
              </p:cNvPr>
              <p:cNvSpPr>
                <a:spLocks noChangeArrowheads="1"/>
              </p:cNvSpPr>
              <p:nvPr/>
            </p:nvSpPr>
            <p:spPr bwMode="auto">
              <a:xfrm rot="16200000">
                <a:off x="7106619" y="5530077"/>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0" name="Oval 1069">
                <a:extLst>
                  <a:ext uri="{FF2B5EF4-FFF2-40B4-BE49-F238E27FC236}">
                    <a16:creationId xmlns:a16="http://schemas.microsoft.com/office/drawing/2014/main" id="{5BBBDC36-69CE-4E6B-BA69-9DB51B3F8764}"/>
                  </a:ext>
                </a:extLst>
              </p:cNvPr>
              <p:cNvSpPr>
                <a:spLocks noChangeArrowheads="1"/>
              </p:cNvSpPr>
              <p:nvPr/>
            </p:nvSpPr>
            <p:spPr bwMode="auto">
              <a:xfrm rot="16200000">
                <a:off x="7648478" y="535255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1" name="Oval 1070">
                <a:extLst>
                  <a:ext uri="{FF2B5EF4-FFF2-40B4-BE49-F238E27FC236}">
                    <a16:creationId xmlns:a16="http://schemas.microsoft.com/office/drawing/2014/main" id="{DB7A6D17-9FAC-4044-B9BB-4D09E8597F9D}"/>
                  </a:ext>
                </a:extLst>
              </p:cNvPr>
              <p:cNvSpPr>
                <a:spLocks noChangeArrowheads="1"/>
              </p:cNvSpPr>
              <p:nvPr/>
            </p:nvSpPr>
            <p:spPr bwMode="auto">
              <a:xfrm rot="16200000">
                <a:off x="7466311" y="5172705"/>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2" name="Oval 1071">
                <a:extLst>
                  <a:ext uri="{FF2B5EF4-FFF2-40B4-BE49-F238E27FC236}">
                    <a16:creationId xmlns:a16="http://schemas.microsoft.com/office/drawing/2014/main" id="{6BED1CB0-EACE-40A0-85B6-6A9B4861B48F}"/>
                  </a:ext>
                </a:extLst>
              </p:cNvPr>
              <p:cNvSpPr>
                <a:spLocks noChangeArrowheads="1"/>
              </p:cNvSpPr>
              <p:nvPr/>
            </p:nvSpPr>
            <p:spPr bwMode="auto">
              <a:xfrm rot="16200000">
                <a:off x="7466311" y="5353711"/>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3" name="Oval 1072">
                <a:extLst>
                  <a:ext uri="{FF2B5EF4-FFF2-40B4-BE49-F238E27FC236}">
                    <a16:creationId xmlns:a16="http://schemas.microsoft.com/office/drawing/2014/main" id="{19D51FFF-918B-4423-9E9B-040A211D498F}"/>
                  </a:ext>
                </a:extLst>
              </p:cNvPr>
              <p:cNvSpPr>
                <a:spLocks noChangeArrowheads="1"/>
              </p:cNvSpPr>
              <p:nvPr/>
            </p:nvSpPr>
            <p:spPr bwMode="auto">
              <a:xfrm rot="16200000">
                <a:off x="7559135" y="5439573"/>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4" name="Oval 1073">
                <a:extLst>
                  <a:ext uri="{FF2B5EF4-FFF2-40B4-BE49-F238E27FC236}">
                    <a16:creationId xmlns:a16="http://schemas.microsoft.com/office/drawing/2014/main" id="{4C550280-A66B-494B-9B75-4A3CC96B4109}"/>
                  </a:ext>
                </a:extLst>
              </p:cNvPr>
              <p:cNvSpPr>
                <a:spLocks noChangeArrowheads="1"/>
              </p:cNvSpPr>
              <p:nvPr/>
            </p:nvSpPr>
            <p:spPr bwMode="auto">
              <a:xfrm rot="16200000">
                <a:off x="7559135" y="525856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5" name="Oval 1074">
                <a:extLst>
                  <a:ext uri="{FF2B5EF4-FFF2-40B4-BE49-F238E27FC236}">
                    <a16:creationId xmlns:a16="http://schemas.microsoft.com/office/drawing/2014/main" id="{0FDA86D6-5BA3-4F43-AFE6-6828E7F6620A}"/>
                  </a:ext>
                </a:extLst>
              </p:cNvPr>
              <p:cNvSpPr>
                <a:spLocks noChangeArrowheads="1"/>
              </p:cNvSpPr>
              <p:nvPr/>
            </p:nvSpPr>
            <p:spPr bwMode="auto">
              <a:xfrm rot="16200000">
                <a:off x="7381609"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6" name="Oval 1075">
                <a:extLst>
                  <a:ext uri="{FF2B5EF4-FFF2-40B4-BE49-F238E27FC236}">
                    <a16:creationId xmlns:a16="http://schemas.microsoft.com/office/drawing/2014/main" id="{7BB2F0F4-71CF-4D1B-A5C2-62997D95A749}"/>
                  </a:ext>
                </a:extLst>
              </p:cNvPr>
              <p:cNvSpPr>
                <a:spLocks noChangeArrowheads="1"/>
              </p:cNvSpPr>
              <p:nvPr/>
            </p:nvSpPr>
            <p:spPr bwMode="auto">
              <a:xfrm rot="16200000">
                <a:off x="7381609" y="526204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7" name="Oval 1076">
                <a:extLst>
                  <a:ext uri="{FF2B5EF4-FFF2-40B4-BE49-F238E27FC236}">
                    <a16:creationId xmlns:a16="http://schemas.microsoft.com/office/drawing/2014/main" id="{AA421A66-4BC5-4DEB-A019-DB66EABF4E04}"/>
                  </a:ext>
                </a:extLst>
              </p:cNvPr>
              <p:cNvSpPr>
                <a:spLocks noChangeArrowheads="1"/>
              </p:cNvSpPr>
              <p:nvPr/>
            </p:nvSpPr>
            <p:spPr bwMode="auto">
              <a:xfrm rot="16200000">
                <a:off x="7648478" y="553355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8" name="Oval 1077">
                <a:extLst>
                  <a:ext uri="{FF2B5EF4-FFF2-40B4-BE49-F238E27FC236}">
                    <a16:creationId xmlns:a16="http://schemas.microsoft.com/office/drawing/2014/main" id="{C041E66D-329A-47DB-B96F-5D96FD617955}"/>
                  </a:ext>
                </a:extLst>
              </p:cNvPr>
              <p:cNvSpPr>
                <a:spLocks noChangeArrowheads="1"/>
              </p:cNvSpPr>
              <p:nvPr/>
            </p:nvSpPr>
            <p:spPr bwMode="auto">
              <a:xfrm rot="16200000">
                <a:off x="7466311" y="5534718"/>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69" name="Freeform 1078">
                <a:extLst>
                  <a:ext uri="{FF2B5EF4-FFF2-40B4-BE49-F238E27FC236}">
                    <a16:creationId xmlns:a16="http://schemas.microsoft.com/office/drawing/2014/main" id="{657749E9-EE2B-4D83-B350-C062E9C3BE16}"/>
                  </a:ext>
                </a:extLst>
              </p:cNvPr>
              <p:cNvSpPr>
                <a:spLocks/>
              </p:cNvSpPr>
              <p:nvPr/>
            </p:nvSpPr>
            <p:spPr bwMode="auto">
              <a:xfrm rot="16200000">
                <a:off x="7347961" y="5240002"/>
                <a:ext cx="16244" cy="27847"/>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0" name="Freeform 1079">
                <a:extLst>
                  <a:ext uri="{FF2B5EF4-FFF2-40B4-BE49-F238E27FC236}">
                    <a16:creationId xmlns:a16="http://schemas.microsoft.com/office/drawing/2014/main" id="{7CAB3F5E-FE2C-4DB5-84F3-120DD8E8454A}"/>
                  </a:ext>
                </a:extLst>
              </p:cNvPr>
              <p:cNvSpPr>
                <a:spLocks/>
              </p:cNvSpPr>
              <p:nvPr/>
            </p:nvSpPr>
            <p:spPr bwMode="auto">
              <a:xfrm rot="16200000">
                <a:off x="8010490" y="5352551"/>
                <a:ext cx="92824" cy="88183"/>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1" name="Oval 1080">
                <a:extLst>
                  <a:ext uri="{FF2B5EF4-FFF2-40B4-BE49-F238E27FC236}">
                    <a16:creationId xmlns:a16="http://schemas.microsoft.com/office/drawing/2014/main" id="{6F1A54FE-D144-4ABC-9249-D9990A821A02}"/>
                  </a:ext>
                </a:extLst>
              </p:cNvPr>
              <p:cNvSpPr>
                <a:spLocks noChangeArrowheads="1"/>
              </p:cNvSpPr>
              <p:nvPr/>
            </p:nvSpPr>
            <p:spPr bwMode="auto">
              <a:xfrm rot="16200000">
                <a:off x="7829484" y="535255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2" name="Oval 1081">
                <a:extLst>
                  <a:ext uri="{FF2B5EF4-FFF2-40B4-BE49-F238E27FC236}">
                    <a16:creationId xmlns:a16="http://schemas.microsoft.com/office/drawing/2014/main" id="{06CE0513-F8A1-4130-BC10-631BF64255A2}"/>
                  </a:ext>
                </a:extLst>
              </p:cNvPr>
              <p:cNvSpPr>
                <a:spLocks noChangeArrowheads="1"/>
              </p:cNvSpPr>
              <p:nvPr/>
            </p:nvSpPr>
            <p:spPr bwMode="auto">
              <a:xfrm rot="16200000">
                <a:off x="7922308" y="544073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3" name="Oval 1082">
                <a:extLst>
                  <a:ext uri="{FF2B5EF4-FFF2-40B4-BE49-F238E27FC236}">
                    <a16:creationId xmlns:a16="http://schemas.microsoft.com/office/drawing/2014/main" id="{A48F58F9-FA5B-4ADE-87A1-34F3ADDAC016}"/>
                  </a:ext>
                </a:extLst>
              </p:cNvPr>
              <p:cNvSpPr>
                <a:spLocks noChangeArrowheads="1"/>
              </p:cNvSpPr>
              <p:nvPr/>
            </p:nvSpPr>
            <p:spPr bwMode="auto">
              <a:xfrm rot="16200000">
                <a:off x="7922308" y="5259727"/>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4" name="Oval 1083">
                <a:extLst>
                  <a:ext uri="{FF2B5EF4-FFF2-40B4-BE49-F238E27FC236}">
                    <a16:creationId xmlns:a16="http://schemas.microsoft.com/office/drawing/2014/main" id="{EBDCD2BF-3660-43CF-92E2-3A41C504825C}"/>
                  </a:ext>
                </a:extLst>
              </p:cNvPr>
              <p:cNvSpPr>
                <a:spLocks noChangeArrowheads="1"/>
              </p:cNvSpPr>
              <p:nvPr/>
            </p:nvSpPr>
            <p:spPr bwMode="auto">
              <a:xfrm rot="16200000">
                <a:off x="7741301" y="544073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5" name="Oval 1084">
                <a:extLst>
                  <a:ext uri="{FF2B5EF4-FFF2-40B4-BE49-F238E27FC236}">
                    <a16:creationId xmlns:a16="http://schemas.microsoft.com/office/drawing/2014/main" id="{3CC5C71E-AD55-4B46-B755-937934D16C8B}"/>
                  </a:ext>
                </a:extLst>
              </p:cNvPr>
              <p:cNvSpPr>
                <a:spLocks noChangeArrowheads="1"/>
              </p:cNvSpPr>
              <p:nvPr/>
            </p:nvSpPr>
            <p:spPr bwMode="auto">
              <a:xfrm rot="16200000">
                <a:off x="7741301" y="5259727"/>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6" name="Oval 1085">
                <a:extLst>
                  <a:ext uri="{FF2B5EF4-FFF2-40B4-BE49-F238E27FC236}">
                    <a16:creationId xmlns:a16="http://schemas.microsoft.com/office/drawing/2014/main" id="{6E9CC58F-061D-4A41-A6BB-E938B65E4A8F}"/>
                  </a:ext>
                </a:extLst>
              </p:cNvPr>
              <p:cNvSpPr>
                <a:spLocks noChangeArrowheads="1"/>
              </p:cNvSpPr>
              <p:nvPr/>
            </p:nvSpPr>
            <p:spPr bwMode="auto">
              <a:xfrm rot="16200000">
                <a:off x="8370182" y="5350231"/>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7" name="Oval 1086">
                <a:extLst>
                  <a:ext uri="{FF2B5EF4-FFF2-40B4-BE49-F238E27FC236}">
                    <a16:creationId xmlns:a16="http://schemas.microsoft.com/office/drawing/2014/main" id="{1039095F-9356-485E-9B8B-AD205015D1D5}"/>
                  </a:ext>
                </a:extLst>
              </p:cNvPr>
              <p:cNvSpPr>
                <a:spLocks noChangeArrowheads="1"/>
              </p:cNvSpPr>
              <p:nvPr/>
            </p:nvSpPr>
            <p:spPr bwMode="auto">
              <a:xfrm rot="16200000">
                <a:off x="8189176" y="5169224"/>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8" name="Oval 1087">
                <a:extLst>
                  <a:ext uri="{FF2B5EF4-FFF2-40B4-BE49-F238E27FC236}">
                    <a16:creationId xmlns:a16="http://schemas.microsoft.com/office/drawing/2014/main" id="{4E4E9A46-E382-4AEE-86E8-B7B69CA0D93F}"/>
                  </a:ext>
                </a:extLst>
              </p:cNvPr>
              <p:cNvSpPr>
                <a:spLocks noChangeArrowheads="1"/>
              </p:cNvSpPr>
              <p:nvPr/>
            </p:nvSpPr>
            <p:spPr bwMode="auto">
              <a:xfrm rot="16200000">
                <a:off x="8189176" y="5350231"/>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79" name="Oval 1088">
                <a:extLst>
                  <a:ext uri="{FF2B5EF4-FFF2-40B4-BE49-F238E27FC236}">
                    <a16:creationId xmlns:a16="http://schemas.microsoft.com/office/drawing/2014/main" id="{CD9D4F2A-42B0-400E-82CE-39B98DB83F00}"/>
                  </a:ext>
                </a:extLst>
              </p:cNvPr>
              <p:cNvSpPr>
                <a:spLocks noChangeArrowheads="1"/>
              </p:cNvSpPr>
              <p:nvPr/>
            </p:nvSpPr>
            <p:spPr bwMode="auto">
              <a:xfrm rot="16200000">
                <a:off x="8282000"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0" name="Oval 1089">
                <a:extLst>
                  <a:ext uri="{FF2B5EF4-FFF2-40B4-BE49-F238E27FC236}">
                    <a16:creationId xmlns:a16="http://schemas.microsoft.com/office/drawing/2014/main" id="{F6769687-54C8-469F-A7AD-54B3914146AE}"/>
                  </a:ext>
                </a:extLst>
              </p:cNvPr>
              <p:cNvSpPr>
                <a:spLocks noChangeArrowheads="1"/>
              </p:cNvSpPr>
              <p:nvPr/>
            </p:nvSpPr>
            <p:spPr bwMode="auto">
              <a:xfrm rot="16200000">
                <a:off x="8282000" y="526204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1" name="Oval 1090">
                <a:extLst>
                  <a:ext uri="{FF2B5EF4-FFF2-40B4-BE49-F238E27FC236}">
                    <a16:creationId xmlns:a16="http://schemas.microsoft.com/office/drawing/2014/main" id="{98B814FF-BCE3-4E9E-8C25-EA43A30B36A4}"/>
                  </a:ext>
                </a:extLst>
              </p:cNvPr>
              <p:cNvSpPr>
                <a:spLocks noChangeArrowheads="1"/>
              </p:cNvSpPr>
              <p:nvPr/>
            </p:nvSpPr>
            <p:spPr bwMode="auto">
              <a:xfrm rot="16200000">
                <a:off x="8100993"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2" name="Oval 1091">
                <a:extLst>
                  <a:ext uri="{FF2B5EF4-FFF2-40B4-BE49-F238E27FC236}">
                    <a16:creationId xmlns:a16="http://schemas.microsoft.com/office/drawing/2014/main" id="{27F14952-244B-42B5-B630-02C2206D6B87}"/>
                  </a:ext>
                </a:extLst>
              </p:cNvPr>
              <p:cNvSpPr>
                <a:spLocks noChangeArrowheads="1"/>
              </p:cNvSpPr>
              <p:nvPr/>
            </p:nvSpPr>
            <p:spPr bwMode="auto">
              <a:xfrm rot="16200000">
                <a:off x="8100993" y="526204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3" name="Oval 1092">
                <a:extLst>
                  <a:ext uri="{FF2B5EF4-FFF2-40B4-BE49-F238E27FC236}">
                    <a16:creationId xmlns:a16="http://schemas.microsoft.com/office/drawing/2014/main" id="{3D48E4D6-BE0F-4620-A98B-B714B8CA4B66}"/>
                  </a:ext>
                </a:extLst>
              </p:cNvPr>
              <p:cNvSpPr>
                <a:spLocks noChangeArrowheads="1"/>
              </p:cNvSpPr>
              <p:nvPr/>
            </p:nvSpPr>
            <p:spPr bwMode="auto">
              <a:xfrm rot="16200000">
                <a:off x="8370182" y="5531237"/>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4" name="Freeform 1093">
                <a:extLst>
                  <a:ext uri="{FF2B5EF4-FFF2-40B4-BE49-F238E27FC236}">
                    <a16:creationId xmlns:a16="http://schemas.microsoft.com/office/drawing/2014/main" id="{965328BE-4E9B-40EA-9580-29B84CD437B3}"/>
                  </a:ext>
                </a:extLst>
              </p:cNvPr>
              <p:cNvSpPr>
                <a:spLocks/>
              </p:cNvSpPr>
              <p:nvPr/>
            </p:nvSpPr>
            <p:spPr bwMode="auto">
              <a:xfrm rot="16200000">
                <a:off x="8010490" y="5171545"/>
                <a:ext cx="92824" cy="88183"/>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5" name="Freeform 1094">
                <a:extLst>
                  <a:ext uri="{FF2B5EF4-FFF2-40B4-BE49-F238E27FC236}">
                    <a16:creationId xmlns:a16="http://schemas.microsoft.com/office/drawing/2014/main" id="{97C8A140-7D83-4B26-87D0-A8F4B37D1C40}"/>
                  </a:ext>
                </a:extLst>
              </p:cNvPr>
              <p:cNvSpPr>
                <a:spLocks/>
              </p:cNvSpPr>
              <p:nvPr/>
            </p:nvSpPr>
            <p:spPr bwMode="auto">
              <a:xfrm rot="16200000">
                <a:off x="8438640" y="5479023"/>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6" name="Freeform 1095">
                <a:extLst>
                  <a:ext uri="{FF2B5EF4-FFF2-40B4-BE49-F238E27FC236}">
                    <a16:creationId xmlns:a16="http://schemas.microsoft.com/office/drawing/2014/main" id="{66BCF63F-0059-48C1-B086-5831B028133F}"/>
                  </a:ext>
                </a:extLst>
              </p:cNvPr>
              <p:cNvSpPr>
                <a:spLocks/>
              </p:cNvSpPr>
              <p:nvPr/>
            </p:nvSpPr>
            <p:spPr bwMode="auto">
              <a:xfrm rot="16200000">
                <a:off x="8438640" y="5302658"/>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7" name="Oval 1096">
                <a:extLst>
                  <a:ext uri="{FF2B5EF4-FFF2-40B4-BE49-F238E27FC236}">
                    <a16:creationId xmlns:a16="http://schemas.microsoft.com/office/drawing/2014/main" id="{7D039B93-8DDA-4B15-9BC9-1211BEF84BB9}"/>
                  </a:ext>
                </a:extLst>
              </p:cNvPr>
              <p:cNvSpPr>
                <a:spLocks noChangeArrowheads="1"/>
              </p:cNvSpPr>
              <p:nvPr/>
            </p:nvSpPr>
            <p:spPr bwMode="auto">
              <a:xfrm rot="16200000">
                <a:off x="6567081" y="5712243"/>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8" name="Freeform 1097">
                <a:extLst>
                  <a:ext uri="{FF2B5EF4-FFF2-40B4-BE49-F238E27FC236}">
                    <a16:creationId xmlns:a16="http://schemas.microsoft.com/office/drawing/2014/main" id="{8AC35986-EFF5-4D91-AD48-365EEB86DC9A}"/>
                  </a:ext>
                </a:extLst>
              </p:cNvPr>
              <p:cNvSpPr>
                <a:spLocks/>
              </p:cNvSpPr>
              <p:nvPr/>
            </p:nvSpPr>
            <p:spPr bwMode="auto">
              <a:xfrm rot="16200000">
                <a:off x="6425525" y="5751693"/>
                <a:ext cx="37129" cy="60335"/>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8"/>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89" name="Oval 1098">
                <a:extLst>
                  <a:ext uri="{FF2B5EF4-FFF2-40B4-BE49-F238E27FC236}">
                    <a16:creationId xmlns:a16="http://schemas.microsoft.com/office/drawing/2014/main" id="{1CFBDA57-E103-4296-9E6C-09FAC1459D35}"/>
                  </a:ext>
                </a:extLst>
              </p:cNvPr>
              <p:cNvSpPr>
                <a:spLocks noChangeArrowheads="1"/>
              </p:cNvSpPr>
              <p:nvPr/>
            </p:nvSpPr>
            <p:spPr bwMode="auto">
              <a:xfrm rot="16200000">
                <a:off x="6477738" y="5803907"/>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0" name="Freeform 1099">
                <a:extLst>
                  <a:ext uri="{FF2B5EF4-FFF2-40B4-BE49-F238E27FC236}">
                    <a16:creationId xmlns:a16="http://schemas.microsoft.com/office/drawing/2014/main" id="{8C9CF498-A713-48F3-B8F3-F8F8D4A0F98C}"/>
                  </a:ext>
                </a:extLst>
              </p:cNvPr>
              <p:cNvSpPr>
                <a:spLocks/>
              </p:cNvSpPr>
              <p:nvPr/>
            </p:nvSpPr>
            <p:spPr bwMode="auto">
              <a:xfrm rot="16200000">
                <a:off x="6303694" y="5810868"/>
                <a:ext cx="76580" cy="88183"/>
              </a:xfrm>
              <a:custGeom>
                <a:avLst/>
                <a:gdLst>
                  <a:gd name="T0" fmla="*/ 8 w 14"/>
                  <a:gd name="T1" fmla="*/ 16 h 16"/>
                  <a:gd name="T2" fmla="*/ 14 w 14"/>
                  <a:gd name="T3" fmla="*/ 14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4"/>
                    </a:cubicBezTo>
                    <a:cubicBezTo>
                      <a:pt x="6" y="0"/>
                      <a:pt x="6" y="0"/>
                      <a:pt x="6" y="0"/>
                    </a:cubicBezTo>
                    <a:cubicBezTo>
                      <a:pt x="3" y="1"/>
                      <a:pt x="0" y="4"/>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1" name="Freeform 1100">
                <a:extLst>
                  <a:ext uri="{FF2B5EF4-FFF2-40B4-BE49-F238E27FC236}">
                    <a16:creationId xmlns:a16="http://schemas.microsoft.com/office/drawing/2014/main" id="{CB693923-5AD4-4820-9FB4-CF061398186F}"/>
                  </a:ext>
                </a:extLst>
              </p:cNvPr>
              <p:cNvSpPr>
                <a:spLocks/>
              </p:cNvSpPr>
              <p:nvPr/>
            </p:nvSpPr>
            <p:spPr bwMode="auto">
              <a:xfrm rot="16200000">
                <a:off x="6567081" y="5893249"/>
                <a:ext cx="88183" cy="88183"/>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2" name="Freeform 1101">
                <a:extLst>
                  <a:ext uri="{FF2B5EF4-FFF2-40B4-BE49-F238E27FC236}">
                    <a16:creationId xmlns:a16="http://schemas.microsoft.com/office/drawing/2014/main" id="{FCD74DDC-719B-4638-B67E-B1BBEB443EB6}"/>
                  </a:ext>
                </a:extLst>
              </p:cNvPr>
              <p:cNvSpPr>
                <a:spLocks/>
              </p:cNvSpPr>
              <p:nvPr/>
            </p:nvSpPr>
            <p:spPr bwMode="auto">
              <a:xfrm rot="16200000">
                <a:off x="6389556" y="5889769"/>
                <a:ext cx="88183" cy="95144"/>
              </a:xfrm>
              <a:custGeom>
                <a:avLst/>
                <a:gdLst>
                  <a:gd name="T0" fmla="*/ 14 w 16"/>
                  <a:gd name="T1" fmla="*/ 3 h 17"/>
                  <a:gd name="T2" fmla="*/ 8 w 16"/>
                  <a:gd name="T3" fmla="*/ 0 h 17"/>
                  <a:gd name="T4" fmla="*/ 0 w 16"/>
                  <a:gd name="T5" fmla="*/ 8 h 17"/>
                  <a:gd name="T6" fmla="*/ 8 w 16"/>
                  <a:gd name="T7" fmla="*/ 17 h 17"/>
                  <a:gd name="T8" fmla="*/ 14 w 16"/>
                  <a:gd name="T9" fmla="*/ 14 h 17"/>
                  <a:gd name="T10" fmla="*/ 16 w 16"/>
                  <a:gd name="T11" fmla="*/ 8 h 17"/>
                  <a:gd name="T12" fmla="*/ 14 w 16"/>
                  <a:gd name="T13" fmla="*/ 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14" y="3"/>
                    </a:moveTo>
                    <a:cubicBezTo>
                      <a:pt x="12" y="1"/>
                      <a:pt x="10" y="0"/>
                      <a:pt x="8" y="0"/>
                    </a:cubicBez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3" name="Freeform 1102">
                <a:extLst>
                  <a:ext uri="{FF2B5EF4-FFF2-40B4-BE49-F238E27FC236}">
                    <a16:creationId xmlns:a16="http://schemas.microsoft.com/office/drawing/2014/main" id="{9E076296-F93C-470A-B1BE-B74ADF3B005A}"/>
                  </a:ext>
                </a:extLst>
              </p:cNvPr>
              <p:cNvSpPr>
                <a:spLocks/>
              </p:cNvSpPr>
              <p:nvPr/>
            </p:nvSpPr>
            <p:spPr bwMode="auto">
              <a:xfrm rot="16200000">
                <a:off x="6927933" y="5534718"/>
                <a:ext cx="92824" cy="85862"/>
              </a:xfrm>
              <a:custGeom>
                <a:avLst/>
                <a:gdLst>
                  <a:gd name="T0" fmla="*/ 3 w 17"/>
                  <a:gd name="T1" fmla="*/ 2 h 16"/>
                  <a:gd name="T2" fmla="*/ 0 w 17"/>
                  <a:gd name="T3" fmla="*/ 8 h 16"/>
                  <a:gd name="T4" fmla="*/ 3 w 17"/>
                  <a:gd name="T5" fmla="*/ 14 h 16"/>
                  <a:gd name="T6" fmla="*/ 9 w 17"/>
                  <a:gd name="T7" fmla="*/ 16 h 16"/>
                  <a:gd name="T8" fmla="*/ 15 w 17"/>
                  <a:gd name="T9" fmla="*/ 14 h 16"/>
                  <a:gd name="T10" fmla="*/ 17 w 17"/>
                  <a:gd name="T11" fmla="*/ 8 h 16"/>
                  <a:gd name="T12" fmla="*/ 15 w 17"/>
                  <a:gd name="T13" fmla="*/ 2 h 16"/>
                  <a:gd name="T14" fmla="*/ 9 w 17"/>
                  <a:gd name="T15" fmla="*/ 0 h 16"/>
                  <a:gd name="T16" fmla="*/ 3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2"/>
                    </a:moveTo>
                    <a:cubicBezTo>
                      <a:pt x="1" y="3"/>
                      <a:pt x="0" y="6"/>
                      <a:pt x="0" y="8"/>
                    </a:cubicBezTo>
                    <a:cubicBezTo>
                      <a:pt x="0" y="10"/>
                      <a:pt x="1" y="12"/>
                      <a:pt x="3" y="14"/>
                    </a:cubicBezTo>
                    <a:cubicBezTo>
                      <a:pt x="4" y="15"/>
                      <a:pt x="6" y="16"/>
                      <a:pt x="9" y="16"/>
                    </a:cubicBezTo>
                    <a:cubicBezTo>
                      <a:pt x="11" y="16"/>
                      <a:pt x="13" y="15"/>
                      <a:pt x="15" y="14"/>
                    </a:cubicBezTo>
                    <a:cubicBezTo>
                      <a:pt x="16" y="12"/>
                      <a:pt x="17" y="10"/>
                      <a:pt x="17" y="8"/>
                    </a:cubicBezTo>
                    <a:cubicBezTo>
                      <a:pt x="17" y="6"/>
                      <a:pt x="16" y="3"/>
                      <a:pt x="15" y="2"/>
                    </a:cubicBezTo>
                    <a:cubicBezTo>
                      <a:pt x="13" y="1"/>
                      <a:pt x="11" y="0"/>
                      <a:pt x="9" y="0"/>
                    </a:cubicBezTo>
                    <a:cubicBezTo>
                      <a:pt x="6" y="0"/>
                      <a:pt x="4" y="1"/>
                      <a:pt x="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4" name="Freeform 1103">
                <a:extLst>
                  <a:ext uri="{FF2B5EF4-FFF2-40B4-BE49-F238E27FC236}">
                    <a16:creationId xmlns:a16="http://schemas.microsoft.com/office/drawing/2014/main" id="{DA7E2D03-E811-4AD6-95D3-E688C144CA2B}"/>
                  </a:ext>
                </a:extLst>
              </p:cNvPr>
              <p:cNvSpPr>
                <a:spLocks/>
              </p:cNvSpPr>
              <p:nvPr/>
            </p:nvSpPr>
            <p:spPr bwMode="auto">
              <a:xfrm rot="16200000">
                <a:off x="6930254" y="5713403"/>
                <a:ext cx="88183" cy="85862"/>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5" name="Freeform 1104">
                <a:extLst>
                  <a:ext uri="{FF2B5EF4-FFF2-40B4-BE49-F238E27FC236}">
                    <a16:creationId xmlns:a16="http://schemas.microsoft.com/office/drawing/2014/main" id="{D85A5AE2-756E-4CFA-924F-D6DC584CC225}"/>
                  </a:ext>
                </a:extLst>
              </p:cNvPr>
              <p:cNvSpPr>
                <a:spLocks/>
              </p:cNvSpPr>
              <p:nvPr/>
            </p:nvSpPr>
            <p:spPr bwMode="auto">
              <a:xfrm rot="16200000">
                <a:off x="6760851" y="5548641"/>
                <a:ext cx="69618" cy="81221"/>
              </a:xfrm>
              <a:custGeom>
                <a:avLst/>
                <a:gdLst>
                  <a:gd name="T0" fmla="*/ 9 w 13"/>
                  <a:gd name="T1" fmla="*/ 15 h 15"/>
                  <a:gd name="T2" fmla="*/ 13 w 13"/>
                  <a:gd name="T3" fmla="*/ 14 h 15"/>
                  <a:gd name="T4" fmla="*/ 9 w 13"/>
                  <a:gd name="T5" fmla="*/ 7 h 15"/>
                  <a:gd name="T6" fmla="*/ 4 w 13"/>
                  <a:gd name="T7" fmla="*/ 0 h 15"/>
                  <a:gd name="T8" fmla="*/ 0 w 13"/>
                  <a:gd name="T9" fmla="*/ 7 h 15"/>
                  <a:gd name="T10" fmla="*/ 9 w 13"/>
                  <a:gd name="T11" fmla="*/ 15 h 15"/>
                </a:gdLst>
                <a:ahLst/>
                <a:cxnLst>
                  <a:cxn ang="0">
                    <a:pos x="T0" y="T1"/>
                  </a:cxn>
                  <a:cxn ang="0">
                    <a:pos x="T2" y="T3"/>
                  </a:cxn>
                  <a:cxn ang="0">
                    <a:pos x="T4" y="T5"/>
                  </a:cxn>
                  <a:cxn ang="0">
                    <a:pos x="T6" y="T7"/>
                  </a:cxn>
                  <a:cxn ang="0">
                    <a:pos x="T8" y="T9"/>
                  </a:cxn>
                  <a:cxn ang="0">
                    <a:pos x="T10" y="T11"/>
                  </a:cxn>
                </a:cxnLst>
                <a:rect l="0" t="0" r="r" b="b"/>
                <a:pathLst>
                  <a:path w="13" h="15">
                    <a:moveTo>
                      <a:pt x="9" y="15"/>
                    </a:moveTo>
                    <a:cubicBezTo>
                      <a:pt x="10" y="15"/>
                      <a:pt x="11" y="15"/>
                      <a:pt x="13" y="14"/>
                    </a:cubicBezTo>
                    <a:cubicBezTo>
                      <a:pt x="9" y="7"/>
                      <a:pt x="9" y="7"/>
                      <a:pt x="9" y="7"/>
                    </a:cubicBezTo>
                    <a:cubicBezTo>
                      <a:pt x="4" y="0"/>
                      <a:pt x="4" y="0"/>
                      <a:pt x="4" y="0"/>
                    </a:cubicBezTo>
                    <a:cubicBezTo>
                      <a:pt x="2" y="1"/>
                      <a:pt x="0" y="4"/>
                      <a:pt x="0" y="7"/>
                    </a:cubicBezTo>
                    <a:cubicBezTo>
                      <a:pt x="0" y="11"/>
                      <a:pt x="4" y="15"/>
                      <a:pt x="9"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6" name="Oval 1105">
                <a:extLst>
                  <a:ext uri="{FF2B5EF4-FFF2-40B4-BE49-F238E27FC236}">
                    <a16:creationId xmlns:a16="http://schemas.microsoft.com/office/drawing/2014/main" id="{7AF95206-EEDA-46A6-A872-15F710EAB719}"/>
                  </a:ext>
                </a:extLst>
              </p:cNvPr>
              <p:cNvSpPr>
                <a:spLocks noChangeArrowheads="1"/>
              </p:cNvSpPr>
              <p:nvPr/>
            </p:nvSpPr>
            <p:spPr bwMode="auto">
              <a:xfrm rot="16200000">
                <a:off x="6749248" y="5713403"/>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7" name="Oval 1106">
                <a:extLst>
                  <a:ext uri="{FF2B5EF4-FFF2-40B4-BE49-F238E27FC236}">
                    <a16:creationId xmlns:a16="http://schemas.microsoft.com/office/drawing/2014/main" id="{135E3A8A-B0E7-4B8E-940F-1CB311762D57}"/>
                  </a:ext>
                </a:extLst>
              </p:cNvPr>
              <p:cNvSpPr>
                <a:spLocks noChangeArrowheads="1"/>
              </p:cNvSpPr>
              <p:nvPr/>
            </p:nvSpPr>
            <p:spPr bwMode="auto">
              <a:xfrm rot="16200000">
                <a:off x="6837430" y="5799265"/>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8" name="Oval 1107">
                <a:extLst>
                  <a:ext uri="{FF2B5EF4-FFF2-40B4-BE49-F238E27FC236}">
                    <a16:creationId xmlns:a16="http://schemas.microsoft.com/office/drawing/2014/main" id="{A707A1DF-5A35-4B5F-BF7A-DD4EFA1757B0}"/>
                  </a:ext>
                </a:extLst>
              </p:cNvPr>
              <p:cNvSpPr>
                <a:spLocks noChangeArrowheads="1"/>
              </p:cNvSpPr>
              <p:nvPr/>
            </p:nvSpPr>
            <p:spPr bwMode="auto">
              <a:xfrm rot="16200000">
                <a:off x="6839751" y="5620580"/>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599" name="Oval 1108">
                <a:extLst>
                  <a:ext uri="{FF2B5EF4-FFF2-40B4-BE49-F238E27FC236}">
                    <a16:creationId xmlns:a16="http://schemas.microsoft.com/office/drawing/2014/main" id="{603160DB-012C-49D7-8BFA-D77A089932AF}"/>
                  </a:ext>
                </a:extLst>
              </p:cNvPr>
              <p:cNvSpPr>
                <a:spLocks noChangeArrowheads="1"/>
              </p:cNvSpPr>
              <p:nvPr/>
            </p:nvSpPr>
            <p:spPr bwMode="auto">
              <a:xfrm rot="16200000">
                <a:off x="6656424" y="5799265"/>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0" name="Freeform 1109">
                <a:extLst>
                  <a:ext uri="{FF2B5EF4-FFF2-40B4-BE49-F238E27FC236}">
                    <a16:creationId xmlns:a16="http://schemas.microsoft.com/office/drawing/2014/main" id="{34D34CD7-A7C6-4236-A597-1CDCC9A16FBA}"/>
                  </a:ext>
                </a:extLst>
              </p:cNvPr>
              <p:cNvSpPr>
                <a:spLocks/>
              </p:cNvSpPr>
              <p:nvPr/>
            </p:nvSpPr>
            <p:spPr bwMode="auto">
              <a:xfrm rot="16200000">
                <a:off x="6658744" y="5620580"/>
                <a:ext cx="88183" cy="95144"/>
              </a:xfrm>
              <a:custGeom>
                <a:avLst/>
                <a:gdLst>
                  <a:gd name="T0" fmla="*/ 8 w 16"/>
                  <a:gd name="T1" fmla="*/ 17 h 17"/>
                  <a:gd name="T2" fmla="*/ 16 w 16"/>
                  <a:gd name="T3" fmla="*/ 11 h 17"/>
                  <a:gd name="T4" fmla="*/ 11 w 16"/>
                  <a:gd name="T5" fmla="*/ 1 h 17"/>
                  <a:gd name="T6" fmla="*/ 8 w 16"/>
                  <a:gd name="T7" fmla="*/ 0 h 17"/>
                  <a:gd name="T8" fmla="*/ 0 w 16"/>
                  <a:gd name="T9" fmla="*/ 9 h 17"/>
                  <a:gd name="T10" fmla="*/ 8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8" y="17"/>
                    </a:moveTo>
                    <a:cubicBezTo>
                      <a:pt x="12" y="17"/>
                      <a:pt x="15" y="14"/>
                      <a:pt x="16" y="11"/>
                    </a:cubicBezTo>
                    <a:cubicBezTo>
                      <a:pt x="11" y="1"/>
                      <a:pt x="11" y="1"/>
                      <a:pt x="11" y="1"/>
                    </a:cubicBezTo>
                    <a:cubicBezTo>
                      <a:pt x="10" y="0"/>
                      <a:pt x="9"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1" name="Freeform 1110">
                <a:extLst>
                  <a:ext uri="{FF2B5EF4-FFF2-40B4-BE49-F238E27FC236}">
                    <a16:creationId xmlns:a16="http://schemas.microsoft.com/office/drawing/2014/main" id="{6A3E5427-78AC-47AF-B785-D36059970305}"/>
                  </a:ext>
                </a:extLst>
              </p:cNvPr>
              <p:cNvSpPr>
                <a:spLocks/>
              </p:cNvSpPr>
              <p:nvPr/>
            </p:nvSpPr>
            <p:spPr bwMode="auto">
              <a:xfrm rot="16200000">
                <a:off x="6930254" y="5894410"/>
                <a:ext cx="88183" cy="85862"/>
              </a:xfrm>
              <a:custGeom>
                <a:avLst/>
                <a:gdLst>
                  <a:gd name="T0" fmla="*/ 14 w 16"/>
                  <a:gd name="T1" fmla="*/ 2 h 16"/>
                  <a:gd name="T2" fmla="*/ 8 w 16"/>
                  <a:gd name="T3" fmla="*/ 0 h 16"/>
                  <a:gd name="T4" fmla="*/ 2 w 16"/>
                  <a:gd name="T5" fmla="*/ 2 h 16"/>
                  <a:gd name="T6" fmla="*/ 0 w 16"/>
                  <a:gd name="T7" fmla="*/ 8 h 16"/>
                  <a:gd name="T8" fmla="*/ 2 w 16"/>
                  <a:gd name="T9" fmla="*/ 14 h 16"/>
                  <a:gd name="T10" fmla="*/ 8 w 16"/>
                  <a:gd name="T11" fmla="*/ 16 h 16"/>
                  <a:gd name="T12" fmla="*/ 14 w 16"/>
                  <a:gd name="T13" fmla="*/ 14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1"/>
                      <a:pt x="10" y="0"/>
                      <a:pt x="8" y="0"/>
                    </a:cubicBez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2" name="Freeform 1111">
                <a:extLst>
                  <a:ext uri="{FF2B5EF4-FFF2-40B4-BE49-F238E27FC236}">
                    <a16:creationId xmlns:a16="http://schemas.microsoft.com/office/drawing/2014/main" id="{765265A3-E601-431D-A81F-A2CABBBC89E6}"/>
                  </a:ext>
                </a:extLst>
              </p:cNvPr>
              <p:cNvSpPr>
                <a:spLocks/>
              </p:cNvSpPr>
              <p:nvPr/>
            </p:nvSpPr>
            <p:spPr bwMode="auto">
              <a:xfrm rot="16200000">
                <a:off x="6749248" y="5894410"/>
                <a:ext cx="88183" cy="85862"/>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3"/>
                      <a:pt x="0" y="8"/>
                    </a:cubicBezTo>
                    <a:cubicBezTo>
                      <a:pt x="0" y="12"/>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3" name="Oval 1112">
                <a:extLst>
                  <a:ext uri="{FF2B5EF4-FFF2-40B4-BE49-F238E27FC236}">
                    <a16:creationId xmlns:a16="http://schemas.microsoft.com/office/drawing/2014/main" id="{3FC6CCDD-F6C1-4EFA-9BCE-CFF1DEC988E6}"/>
                  </a:ext>
                </a:extLst>
              </p:cNvPr>
              <p:cNvSpPr>
                <a:spLocks noChangeArrowheads="1"/>
              </p:cNvSpPr>
              <p:nvPr/>
            </p:nvSpPr>
            <p:spPr bwMode="auto">
              <a:xfrm rot="16200000">
                <a:off x="7289946" y="5708762"/>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4" name="Oval 1113">
                <a:extLst>
                  <a:ext uri="{FF2B5EF4-FFF2-40B4-BE49-F238E27FC236}">
                    <a16:creationId xmlns:a16="http://schemas.microsoft.com/office/drawing/2014/main" id="{E6FB4A8C-F539-48FC-8297-30CC8A550D37}"/>
                  </a:ext>
                </a:extLst>
              </p:cNvPr>
              <p:cNvSpPr>
                <a:spLocks noChangeArrowheads="1"/>
              </p:cNvSpPr>
              <p:nvPr/>
            </p:nvSpPr>
            <p:spPr bwMode="auto">
              <a:xfrm rot="16200000">
                <a:off x="7108940" y="5708762"/>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5" name="Oval 1114">
                <a:extLst>
                  <a:ext uri="{FF2B5EF4-FFF2-40B4-BE49-F238E27FC236}">
                    <a16:creationId xmlns:a16="http://schemas.microsoft.com/office/drawing/2014/main" id="{5644755B-E746-4B48-8DFD-06248623EFA1}"/>
                  </a:ext>
                </a:extLst>
              </p:cNvPr>
              <p:cNvSpPr>
                <a:spLocks noChangeArrowheads="1"/>
              </p:cNvSpPr>
              <p:nvPr/>
            </p:nvSpPr>
            <p:spPr bwMode="auto">
              <a:xfrm rot="16200000">
                <a:off x="7197122" y="5803907"/>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6" name="Oval 1115">
                <a:extLst>
                  <a:ext uri="{FF2B5EF4-FFF2-40B4-BE49-F238E27FC236}">
                    <a16:creationId xmlns:a16="http://schemas.microsoft.com/office/drawing/2014/main" id="{40CFA794-3967-4D32-913A-02FE390B272E}"/>
                  </a:ext>
                </a:extLst>
              </p:cNvPr>
              <p:cNvSpPr>
                <a:spLocks noChangeArrowheads="1"/>
              </p:cNvSpPr>
              <p:nvPr/>
            </p:nvSpPr>
            <p:spPr bwMode="auto">
              <a:xfrm rot="16200000">
                <a:off x="7199443" y="5625221"/>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7" name="Oval 1116">
                <a:extLst>
                  <a:ext uri="{FF2B5EF4-FFF2-40B4-BE49-F238E27FC236}">
                    <a16:creationId xmlns:a16="http://schemas.microsoft.com/office/drawing/2014/main" id="{88C51EBA-E4E0-48BF-8632-69618007E954}"/>
                  </a:ext>
                </a:extLst>
              </p:cNvPr>
              <p:cNvSpPr>
                <a:spLocks noChangeArrowheads="1"/>
              </p:cNvSpPr>
              <p:nvPr/>
            </p:nvSpPr>
            <p:spPr bwMode="auto">
              <a:xfrm rot="16200000">
                <a:off x="7014956"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8" name="Oval 1117">
                <a:extLst>
                  <a:ext uri="{FF2B5EF4-FFF2-40B4-BE49-F238E27FC236}">
                    <a16:creationId xmlns:a16="http://schemas.microsoft.com/office/drawing/2014/main" id="{5C55AE6F-7172-4AAF-943D-CFB20CB3B967}"/>
                  </a:ext>
                </a:extLst>
              </p:cNvPr>
              <p:cNvSpPr>
                <a:spLocks noChangeArrowheads="1"/>
              </p:cNvSpPr>
              <p:nvPr/>
            </p:nvSpPr>
            <p:spPr bwMode="auto">
              <a:xfrm rot="16200000">
                <a:off x="7017276"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09" name="Freeform 1118">
                <a:extLst>
                  <a:ext uri="{FF2B5EF4-FFF2-40B4-BE49-F238E27FC236}">
                    <a16:creationId xmlns:a16="http://schemas.microsoft.com/office/drawing/2014/main" id="{4E73EB2A-0748-4E82-91EC-0643775C0681}"/>
                  </a:ext>
                </a:extLst>
              </p:cNvPr>
              <p:cNvSpPr>
                <a:spLocks/>
              </p:cNvSpPr>
              <p:nvPr/>
            </p:nvSpPr>
            <p:spPr bwMode="auto">
              <a:xfrm rot="16200000">
                <a:off x="7108940" y="5889769"/>
                <a:ext cx="88183" cy="95144"/>
              </a:xfrm>
              <a:custGeom>
                <a:avLst/>
                <a:gdLst>
                  <a:gd name="T0" fmla="*/ 8 w 16"/>
                  <a:gd name="T1" fmla="*/ 0 h 17"/>
                  <a:gd name="T2" fmla="*/ 0 w 16"/>
                  <a:gd name="T3" fmla="*/ 9 h 17"/>
                  <a:gd name="T4" fmla="*/ 8 w 16"/>
                  <a:gd name="T5" fmla="*/ 17 h 17"/>
                  <a:gd name="T6" fmla="*/ 14 w 16"/>
                  <a:gd name="T7" fmla="*/ 14 h 17"/>
                  <a:gd name="T8" fmla="*/ 16 w 16"/>
                  <a:gd name="T9" fmla="*/ 9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9"/>
                    </a:cubicBezTo>
                    <a:cubicBezTo>
                      <a:pt x="0" y="13"/>
                      <a:pt x="4" y="17"/>
                      <a:pt x="8" y="17"/>
                    </a:cubicBezTo>
                    <a:cubicBezTo>
                      <a:pt x="10" y="17"/>
                      <a:pt x="12" y="16"/>
                      <a:pt x="14" y="14"/>
                    </a:cubicBezTo>
                    <a:cubicBezTo>
                      <a:pt x="15" y="13"/>
                      <a:pt x="16" y="11"/>
                      <a:pt x="16" y="9"/>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0" name="Oval 1119">
                <a:extLst>
                  <a:ext uri="{FF2B5EF4-FFF2-40B4-BE49-F238E27FC236}">
                    <a16:creationId xmlns:a16="http://schemas.microsoft.com/office/drawing/2014/main" id="{2795B9C7-E496-49B5-88F3-BBE913F97565}"/>
                  </a:ext>
                </a:extLst>
              </p:cNvPr>
              <p:cNvSpPr>
                <a:spLocks noChangeArrowheads="1"/>
              </p:cNvSpPr>
              <p:nvPr/>
            </p:nvSpPr>
            <p:spPr bwMode="auto">
              <a:xfrm rot="16200000">
                <a:off x="7468632" y="5713403"/>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1" name="Oval 1120">
                <a:extLst>
                  <a:ext uri="{FF2B5EF4-FFF2-40B4-BE49-F238E27FC236}">
                    <a16:creationId xmlns:a16="http://schemas.microsoft.com/office/drawing/2014/main" id="{3037CC26-667A-462C-81E7-9E225C916B7D}"/>
                  </a:ext>
                </a:extLst>
              </p:cNvPr>
              <p:cNvSpPr>
                <a:spLocks noChangeArrowheads="1"/>
              </p:cNvSpPr>
              <p:nvPr/>
            </p:nvSpPr>
            <p:spPr bwMode="auto">
              <a:xfrm rot="16200000">
                <a:off x="7556814" y="5799265"/>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2" name="Oval 1121">
                <a:extLst>
                  <a:ext uri="{FF2B5EF4-FFF2-40B4-BE49-F238E27FC236}">
                    <a16:creationId xmlns:a16="http://schemas.microsoft.com/office/drawing/2014/main" id="{9A85493B-1CB7-4368-9D3E-74F6D47DA0CE}"/>
                  </a:ext>
                </a:extLst>
              </p:cNvPr>
              <p:cNvSpPr>
                <a:spLocks noChangeArrowheads="1"/>
              </p:cNvSpPr>
              <p:nvPr/>
            </p:nvSpPr>
            <p:spPr bwMode="auto">
              <a:xfrm rot="16200000">
                <a:off x="7559135" y="5620580"/>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3" name="Oval 1122">
                <a:extLst>
                  <a:ext uri="{FF2B5EF4-FFF2-40B4-BE49-F238E27FC236}">
                    <a16:creationId xmlns:a16="http://schemas.microsoft.com/office/drawing/2014/main" id="{8D2F09B3-048C-41AD-AEA7-63C15E8DD485}"/>
                  </a:ext>
                </a:extLst>
              </p:cNvPr>
              <p:cNvSpPr>
                <a:spLocks noChangeArrowheads="1"/>
              </p:cNvSpPr>
              <p:nvPr/>
            </p:nvSpPr>
            <p:spPr bwMode="auto">
              <a:xfrm rot="16200000">
                <a:off x="7379289"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4" name="Oval 1123">
                <a:extLst>
                  <a:ext uri="{FF2B5EF4-FFF2-40B4-BE49-F238E27FC236}">
                    <a16:creationId xmlns:a16="http://schemas.microsoft.com/office/drawing/2014/main" id="{D3AAFA96-D57F-4B36-BB6A-A3BAD3845E09}"/>
                  </a:ext>
                </a:extLst>
              </p:cNvPr>
              <p:cNvSpPr>
                <a:spLocks noChangeArrowheads="1"/>
              </p:cNvSpPr>
              <p:nvPr/>
            </p:nvSpPr>
            <p:spPr bwMode="auto">
              <a:xfrm rot="16200000">
                <a:off x="7381609"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5" name="Freeform 1124">
                <a:extLst>
                  <a:ext uri="{FF2B5EF4-FFF2-40B4-BE49-F238E27FC236}">
                    <a16:creationId xmlns:a16="http://schemas.microsoft.com/office/drawing/2014/main" id="{FB2368E1-0C19-4600-BEB1-D9BD2F994544}"/>
                  </a:ext>
                </a:extLst>
              </p:cNvPr>
              <p:cNvSpPr>
                <a:spLocks/>
              </p:cNvSpPr>
              <p:nvPr/>
            </p:nvSpPr>
            <p:spPr bwMode="auto">
              <a:xfrm rot="16200000">
                <a:off x="7650798" y="5893249"/>
                <a:ext cx="88183" cy="88183"/>
              </a:xfrm>
              <a:custGeom>
                <a:avLst/>
                <a:gdLst>
                  <a:gd name="T0" fmla="*/ 14 w 16"/>
                  <a:gd name="T1" fmla="*/ 2 h 16"/>
                  <a:gd name="T2" fmla="*/ 8 w 16"/>
                  <a:gd name="T3" fmla="*/ 0 h 16"/>
                  <a:gd name="T4" fmla="*/ 0 w 16"/>
                  <a:gd name="T5" fmla="*/ 8 h 16"/>
                  <a:gd name="T6" fmla="*/ 8 w 16"/>
                  <a:gd name="T7" fmla="*/ 16 h 16"/>
                  <a:gd name="T8" fmla="*/ 14 w 16"/>
                  <a:gd name="T9" fmla="*/ 14 h 16"/>
                  <a:gd name="T10" fmla="*/ 16 w 16"/>
                  <a:gd name="T11" fmla="*/ 8 h 16"/>
                  <a:gd name="T12" fmla="*/ 14 w 16"/>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4" y="2"/>
                    </a:moveTo>
                    <a:cubicBezTo>
                      <a:pt x="12" y="1"/>
                      <a:pt x="10" y="0"/>
                      <a:pt x="8" y="0"/>
                    </a:cubicBez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6" name="Freeform 1125">
                <a:extLst>
                  <a:ext uri="{FF2B5EF4-FFF2-40B4-BE49-F238E27FC236}">
                    <a16:creationId xmlns:a16="http://schemas.microsoft.com/office/drawing/2014/main" id="{9C3731B7-00F7-4ADC-A43C-56F436EF6931}"/>
                  </a:ext>
                </a:extLst>
              </p:cNvPr>
              <p:cNvSpPr>
                <a:spLocks/>
              </p:cNvSpPr>
              <p:nvPr/>
            </p:nvSpPr>
            <p:spPr bwMode="auto">
              <a:xfrm rot="16200000">
                <a:off x="8012811" y="5712243"/>
                <a:ext cx="88183" cy="88183"/>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2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2"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7" name="Oval 1126">
                <a:extLst>
                  <a:ext uri="{FF2B5EF4-FFF2-40B4-BE49-F238E27FC236}">
                    <a16:creationId xmlns:a16="http://schemas.microsoft.com/office/drawing/2014/main" id="{1B6BEF46-F477-4506-A6C7-04DA5043B08B}"/>
                  </a:ext>
                </a:extLst>
              </p:cNvPr>
              <p:cNvSpPr>
                <a:spLocks noChangeArrowheads="1"/>
              </p:cNvSpPr>
              <p:nvPr/>
            </p:nvSpPr>
            <p:spPr bwMode="auto">
              <a:xfrm rot="16200000">
                <a:off x="7829484" y="553355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8" name="Oval 1127">
                <a:extLst>
                  <a:ext uri="{FF2B5EF4-FFF2-40B4-BE49-F238E27FC236}">
                    <a16:creationId xmlns:a16="http://schemas.microsoft.com/office/drawing/2014/main" id="{A3DC74A9-193F-4A81-8432-E9ADF1B92D54}"/>
                  </a:ext>
                </a:extLst>
              </p:cNvPr>
              <p:cNvSpPr>
                <a:spLocks noChangeArrowheads="1"/>
              </p:cNvSpPr>
              <p:nvPr/>
            </p:nvSpPr>
            <p:spPr bwMode="auto">
              <a:xfrm rot="16200000">
                <a:off x="7831805" y="5712243"/>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19" name="Oval 1128">
                <a:extLst>
                  <a:ext uri="{FF2B5EF4-FFF2-40B4-BE49-F238E27FC236}">
                    <a16:creationId xmlns:a16="http://schemas.microsoft.com/office/drawing/2014/main" id="{90618E43-D3FD-4D37-87AC-2BC859ED0461}"/>
                  </a:ext>
                </a:extLst>
              </p:cNvPr>
              <p:cNvSpPr>
                <a:spLocks noChangeArrowheads="1"/>
              </p:cNvSpPr>
              <p:nvPr/>
            </p:nvSpPr>
            <p:spPr bwMode="auto">
              <a:xfrm rot="16200000">
                <a:off x="7919987" y="5800426"/>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0" name="Oval 1129">
                <a:extLst>
                  <a:ext uri="{FF2B5EF4-FFF2-40B4-BE49-F238E27FC236}">
                    <a16:creationId xmlns:a16="http://schemas.microsoft.com/office/drawing/2014/main" id="{0E62A2BB-9D5D-43F5-A126-AC4556B3B040}"/>
                  </a:ext>
                </a:extLst>
              </p:cNvPr>
              <p:cNvSpPr>
                <a:spLocks noChangeArrowheads="1"/>
              </p:cNvSpPr>
              <p:nvPr/>
            </p:nvSpPr>
            <p:spPr bwMode="auto">
              <a:xfrm rot="16200000">
                <a:off x="7922308" y="5621740"/>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1" name="Oval 1130">
                <a:extLst>
                  <a:ext uri="{FF2B5EF4-FFF2-40B4-BE49-F238E27FC236}">
                    <a16:creationId xmlns:a16="http://schemas.microsoft.com/office/drawing/2014/main" id="{6495B129-B0B2-45E7-96D3-39E169B62749}"/>
                  </a:ext>
                </a:extLst>
              </p:cNvPr>
              <p:cNvSpPr>
                <a:spLocks noChangeArrowheads="1"/>
              </p:cNvSpPr>
              <p:nvPr/>
            </p:nvSpPr>
            <p:spPr bwMode="auto">
              <a:xfrm rot="16200000">
                <a:off x="7738981" y="5800426"/>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2" name="Oval 1131">
                <a:extLst>
                  <a:ext uri="{FF2B5EF4-FFF2-40B4-BE49-F238E27FC236}">
                    <a16:creationId xmlns:a16="http://schemas.microsoft.com/office/drawing/2014/main" id="{1900B743-1DB7-4D26-BE4F-4BD45A1FEDE7}"/>
                  </a:ext>
                </a:extLst>
              </p:cNvPr>
              <p:cNvSpPr>
                <a:spLocks noChangeArrowheads="1"/>
              </p:cNvSpPr>
              <p:nvPr/>
            </p:nvSpPr>
            <p:spPr bwMode="auto">
              <a:xfrm rot="16200000">
                <a:off x="7741301" y="5621740"/>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3" name="Oval 1132">
                <a:extLst>
                  <a:ext uri="{FF2B5EF4-FFF2-40B4-BE49-F238E27FC236}">
                    <a16:creationId xmlns:a16="http://schemas.microsoft.com/office/drawing/2014/main" id="{DA7D0773-5718-44DA-8728-534FD96F75CD}"/>
                  </a:ext>
                </a:extLst>
              </p:cNvPr>
              <p:cNvSpPr>
                <a:spLocks noChangeArrowheads="1"/>
              </p:cNvSpPr>
              <p:nvPr/>
            </p:nvSpPr>
            <p:spPr bwMode="auto">
              <a:xfrm rot="16200000">
                <a:off x="7650798" y="5712243"/>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4" name="Oval 1133">
                <a:extLst>
                  <a:ext uri="{FF2B5EF4-FFF2-40B4-BE49-F238E27FC236}">
                    <a16:creationId xmlns:a16="http://schemas.microsoft.com/office/drawing/2014/main" id="{41801163-1BEA-4F7A-BB2E-7526C7ADF582}"/>
                  </a:ext>
                </a:extLst>
              </p:cNvPr>
              <p:cNvSpPr>
                <a:spLocks noChangeArrowheads="1"/>
              </p:cNvSpPr>
              <p:nvPr/>
            </p:nvSpPr>
            <p:spPr bwMode="auto">
              <a:xfrm rot="16200000">
                <a:off x="8372503" y="5709923"/>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5" name="Oval 1134">
                <a:extLst>
                  <a:ext uri="{FF2B5EF4-FFF2-40B4-BE49-F238E27FC236}">
                    <a16:creationId xmlns:a16="http://schemas.microsoft.com/office/drawing/2014/main" id="{B7423096-F07A-42B3-B5BF-BED7667981B0}"/>
                  </a:ext>
                </a:extLst>
              </p:cNvPr>
              <p:cNvSpPr>
                <a:spLocks noChangeArrowheads="1"/>
              </p:cNvSpPr>
              <p:nvPr/>
            </p:nvSpPr>
            <p:spPr bwMode="auto">
              <a:xfrm rot="16200000">
                <a:off x="8189176" y="5531237"/>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6" name="Oval 1135">
                <a:extLst>
                  <a:ext uri="{FF2B5EF4-FFF2-40B4-BE49-F238E27FC236}">
                    <a16:creationId xmlns:a16="http://schemas.microsoft.com/office/drawing/2014/main" id="{37B26602-8321-49BC-A9AF-D61E0841CD32}"/>
                  </a:ext>
                </a:extLst>
              </p:cNvPr>
              <p:cNvSpPr>
                <a:spLocks noChangeArrowheads="1"/>
              </p:cNvSpPr>
              <p:nvPr/>
            </p:nvSpPr>
            <p:spPr bwMode="auto">
              <a:xfrm rot="16200000">
                <a:off x="8191497" y="5709923"/>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7" name="Oval 1136">
                <a:extLst>
                  <a:ext uri="{FF2B5EF4-FFF2-40B4-BE49-F238E27FC236}">
                    <a16:creationId xmlns:a16="http://schemas.microsoft.com/office/drawing/2014/main" id="{05FB99C8-20A7-4212-83A1-747E3D791C8F}"/>
                  </a:ext>
                </a:extLst>
              </p:cNvPr>
              <p:cNvSpPr>
                <a:spLocks noChangeArrowheads="1"/>
              </p:cNvSpPr>
              <p:nvPr/>
            </p:nvSpPr>
            <p:spPr bwMode="auto">
              <a:xfrm rot="16200000">
                <a:off x="8279679"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8" name="Oval 1137">
                <a:extLst>
                  <a:ext uri="{FF2B5EF4-FFF2-40B4-BE49-F238E27FC236}">
                    <a16:creationId xmlns:a16="http://schemas.microsoft.com/office/drawing/2014/main" id="{F79D722C-5CCD-46DC-B955-79032AF3BF51}"/>
                  </a:ext>
                </a:extLst>
              </p:cNvPr>
              <p:cNvSpPr>
                <a:spLocks noChangeArrowheads="1"/>
              </p:cNvSpPr>
              <p:nvPr/>
            </p:nvSpPr>
            <p:spPr bwMode="auto">
              <a:xfrm rot="16200000">
                <a:off x="8282000"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29" name="Oval 1138">
                <a:extLst>
                  <a:ext uri="{FF2B5EF4-FFF2-40B4-BE49-F238E27FC236}">
                    <a16:creationId xmlns:a16="http://schemas.microsoft.com/office/drawing/2014/main" id="{4CFE343B-E593-4743-9BDA-B65027881BA3}"/>
                  </a:ext>
                </a:extLst>
              </p:cNvPr>
              <p:cNvSpPr>
                <a:spLocks noChangeArrowheads="1"/>
              </p:cNvSpPr>
              <p:nvPr/>
            </p:nvSpPr>
            <p:spPr bwMode="auto">
              <a:xfrm rot="16200000">
                <a:off x="8098673"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0" name="Oval 1139">
                <a:extLst>
                  <a:ext uri="{FF2B5EF4-FFF2-40B4-BE49-F238E27FC236}">
                    <a16:creationId xmlns:a16="http://schemas.microsoft.com/office/drawing/2014/main" id="{E4AD0929-8AD2-447D-B393-E6E9E42FD2DA}"/>
                  </a:ext>
                </a:extLst>
              </p:cNvPr>
              <p:cNvSpPr>
                <a:spLocks noChangeArrowheads="1"/>
              </p:cNvSpPr>
              <p:nvPr/>
            </p:nvSpPr>
            <p:spPr bwMode="auto">
              <a:xfrm rot="16200000">
                <a:off x="8100993"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1" name="Freeform 1140">
                <a:extLst>
                  <a:ext uri="{FF2B5EF4-FFF2-40B4-BE49-F238E27FC236}">
                    <a16:creationId xmlns:a16="http://schemas.microsoft.com/office/drawing/2014/main" id="{75C700EF-D457-4EFD-ACF6-CF3EA439DAD6}"/>
                  </a:ext>
                </a:extLst>
              </p:cNvPr>
              <p:cNvSpPr>
                <a:spLocks/>
              </p:cNvSpPr>
              <p:nvPr/>
            </p:nvSpPr>
            <p:spPr bwMode="auto">
              <a:xfrm rot="16200000">
                <a:off x="8372503" y="5890929"/>
                <a:ext cx="88183" cy="92824"/>
              </a:xfrm>
              <a:custGeom>
                <a:avLst/>
                <a:gdLst>
                  <a:gd name="T0" fmla="*/ 8 w 16"/>
                  <a:gd name="T1" fmla="*/ 0 h 17"/>
                  <a:gd name="T2" fmla="*/ 0 w 16"/>
                  <a:gd name="T3" fmla="*/ 8 h 17"/>
                  <a:gd name="T4" fmla="*/ 8 w 16"/>
                  <a:gd name="T5" fmla="*/ 17 h 17"/>
                  <a:gd name="T6" fmla="*/ 14 w 16"/>
                  <a:gd name="T7" fmla="*/ 14 h 17"/>
                  <a:gd name="T8" fmla="*/ 16 w 16"/>
                  <a:gd name="T9" fmla="*/ 8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2" name="Freeform 1141">
                <a:extLst>
                  <a:ext uri="{FF2B5EF4-FFF2-40B4-BE49-F238E27FC236}">
                    <a16:creationId xmlns:a16="http://schemas.microsoft.com/office/drawing/2014/main" id="{41246376-B238-4333-B246-333D41892A6E}"/>
                  </a:ext>
                </a:extLst>
              </p:cNvPr>
              <p:cNvSpPr>
                <a:spLocks/>
              </p:cNvSpPr>
              <p:nvPr/>
            </p:nvSpPr>
            <p:spPr bwMode="auto">
              <a:xfrm rot="16200000">
                <a:off x="8010490" y="5533557"/>
                <a:ext cx="92824" cy="88183"/>
              </a:xfrm>
              <a:custGeom>
                <a:avLst/>
                <a:gdLst>
                  <a:gd name="T0" fmla="*/ 4 w 17"/>
                  <a:gd name="T1" fmla="*/ 15 h 16"/>
                  <a:gd name="T2" fmla="*/ 9 w 17"/>
                  <a:gd name="T3" fmla="*/ 16 h 16"/>
                  <a:gd name="T4" fmla="*/ 13 w 17"/>
                  <a:gd name="T5" fmla="*/ 15 h 16"/>
                  <a:gd name="T6" fmla="*/ 17 w 17"/>
                  <a:gd name="T7" fmla="*/ 8 h 16"/>
                  <a:gd name="T8" fmla="*/ 15 w 17"/>
                  <a:gd name="T9" fmla="*/ 2 h 16"/>
                  <a:gd name="T10" fmla="*/ 9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9" y="16"/>
                    </a:cubicBezTo>
                    <a:cubicBezTo>
                      <a:pt x="10" y="16"/>
                      <a:pt x="12" y="15"/>
                      <a:pt x="13" y="15"/>
                    </a:cubicBezTo>
                    <a:cubicBezTo>
                      <a:pt x="15" y="13"/>
                      <a:pt x="17" y="11"/>
                      <a:pt x="17" y="8"/>
                    </a:cubicBezTo>
                    <a:cubicBezTo>
                      <a:pt x="17" y="5"/>
                      <a:pt x="16" y="3"/>
                      <a:pt x="15" y="2"/>
                    </a:cubicBezTo>
                    <a:cubicBezTo>
                      <a:pt x="13" y="0"/>
                      <a:pt x="11" y="0"/>
                      <a:pt x="9"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3" name="Freeform 1142">
                <a:extLst>
                  <a:ext uri="{FF2B5EF4-FFF2-40B4-BE49-F238E27FC236}">
                    <a16:creationId xmlns:a16="http://schemas.microsoft.com/office/drawing/2014/main" id="{15694C8B-6794-4968-AB89-7B07240BBD8D}"/>
                  </a:ext>
                </a:extLst>
              </p:cNvPr>
              <p:cNvSpPr>
                <a:spLocks/>
              </p:cNvSpPr>
              <p:nvPr/>
            </p:nvSpPr>
            <p:spPr bwMode="auto">
              <a:xfrm rot="16200000">
                <a:off x="8438640" y="5841036"/>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4" name="Freeform 1143">
                <a:extLst>
                  <a:ext uri="{FF2B5EF4-FFF2-40B4-BE49-F238E27FC236}">
                    <a16:creationId xmlns:a16="http://schemas.microsoft.com/office/drawing/2014/main" id="{4A7CA886-AC14-4679-B073-BCB69F9BEC48}"/>
                  </a:ext>
                </a:extLst>
              </p:cNvPr>
              <p:cNvSpPr>
                <a:spLocks/>
              </p:cNvSpPr>
              <p:nvPr/>
            </p:nvSpPr>
            <p:spPr bwMode="auto">
              <a:xfrm rot="16200000">
                <a:off x="8438640" y="5660030"/>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5" name="Oval 1144">
                <a:extLst>
                  <a:ext uri="{FF2B5EF4-FFF2-40B4-BE49-F238E27FC236}">
                    <a16:creationId xmlns:a16="http://schemas.microsoft.com/office/drawing/2014/main" id="{4AA955A5-4C60-4C68-8196-EED55B0E2699}"/>
                  </a:ext>
                </a:extLst>
              </p:cNvPr>
              <p:cNvSpPr>
                <a:spLocks noChangeArrowheads="1"/>
              </p:cNvSpPr>
              <p:nvPr/>
            </p:nvSpPr>
            <p:spPr bwMode="auto">
              <a:xfrm rot="16200000">
                <a:off x="6207389"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6" name="Oval 1145">
                <a:extLst>
                  <a:ext uri="{FF2B5EF4-FFF2-40B4-BE49-F238E27FC236}">
                    <a16:creationId xmlns:a16="http://schemas.microsoft.com/office/drawing/2014/main" id="{0B7F2E96-AC1F-4FA5-8EEE-CCDCBEF2468D}"/>
                  </a:ext>
                </a:extLst>
              </p:cNvPr>
              <p:cNvSpPr>
                <a:spLocks noChangeArrowheads="1"/>
              </p:cNvSpPr>
              <p:nvPr/>
            </p:nvSpPr>
            <p:spPr bwMode="auto">
              <a:xfrm rot="16200000">
                <a:off x="6026383"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7" name="Freeform 1146">
                <a:extLst>
                  <a:ext uri="{FF2B5EF4-FFF2-40B4-BE49-F238E27FC236}">
                    <a16:creationId xmlns:a16="http://schemas.microsoft.com/office/drawing/2014/main" id="{11767114-2824-418C-A65D-8B114C7E8BC3}"/>
                  </a:ext>
                </a:extLst>
              </p:cNvPr>
              <p:cNvSpPr>
                <a:spLocks/>
              </p:cNvSpPr>
              <p:nvPr/>
            </p:nvSpPr>
            <p:spPr bwMode="auto">
              <a:xfrm rot="16200000">
                <a:off x="6119206" y="6160118"/>
                <a:ext cx="83541" cy="88183"/>
              </a:xfrm>
              <a:custGeom>
                <a:avLst/>
                <a:gdLst>
                  <a:gd name="T0" fmla="*/ 7 w 15"/>
                  <a:gd name="T1" fmla="*/ 16 h 16"/>
                  <a:gd name="T2" fmla="*/ 15 w 15"/>
                  <a:gd name="T3" fmla="*/ 8 h 16"/>
                  <a:gd name="T4" fmla="*/ 7 w 15"/>
                  <a:gd name="T5" fmla="*/ 0 h 16"/>
                  <a:gd name="T6" fmla="*/ 0 w 15"/>
                  <a:gd name="T7" fmla="*/ 12 h 16"/>
                  <a:gd name="T8" fmla="*/ 7 w 15"/>
                  <a:gd name="T9" fmla="*/ 16 h 16"/>
                </a:gdLst>
                <a:ahLst/>
                <a:cxnLst>
                  <a:cxn ang="0">
                    <a:pos x="T0" y="T1"/>
                  </a:cxn>
                  <a:cxn ang="0">
                    <a:pos x="T2" y="T3"/>
                  </a:cxn>
                  <a:cxn ang="0">
                    <a:pos x="T4" y="T5"/>
                  </a:cxn>
                  <a:cxn ang="0">
                    <a:pos x="T6" y="T7"/>
                  </a:cxn>
                  <a:cxn ang="0">
                    <a:pos x="T8" y="T9"/>
                  </a:cxn>
                </a:cxnLst>
                <a:rect l="0" t="0" r="r" b="b"/>
                <a:pathLst>
                  <a:path w="15" h="16">
                    <a:moveTo>
                      <a:pt x="7" y="16"/>
                    </a:moveTo>
                    <a:cubicBezTo>
                      <a:pt x="11" y="16"/>
                      <a:pt x="15" y="13"/>
                      <a:pt x="15" y="8"/>
                    </a:cubicBezTo>
                    <a:cubicBezTo>
                      <a:pt x="15" y="4"/>
                      <a:pt x="11" y="0"/>
                      <a:pt x="7" y="0"/>
                    </a:cubicBezTo>
                    <a:cubicBezTo>
                      <a:pt x="0" y="12"/>
                      <a:pt x="0" y="12"/>
                      <a:pt x="0" y="12"/>
                    </a:cubicBezTo>
                    <a:cubicBezTo>
                      <a:pt x="1"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8" name="Oval 1147">
                <a:extLst>
                  <a:ext uri="{FF2B5EF4-FFF2-40B4-BE49-F238E27FC236}">
                    <a16:creationId xmlns:a16="http://schemas.microsoft.com/office/drawing/2014/main" id="{B9245971-6FD6-43F6-AF4B-572CD21B5177}"/>
                  </a:ext>
                </a:extLst>
              </p:cNvPr>
              <p:cNvSpPr>
                <a:spLocks noChangeArrowheads="1"/>
              </p:cNvSpPr>
              <p:nvPr/>
            </p:nvSpPr>
            <p:spPr bwMode="auto">
              <a:xfrm rot="16200000">
                <a:off x="6114565"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39" name="Freeform 1148">
                <a:extLst>
                  <a:ext uri="{FF2B5EF4-FFF2-40B4-BE49-F238E27FC236}">
                    <a16:creationId xmlns:a16="http://schemas.microsoft.com/office/drawing/2014/main" id="{33645E7C-9E5F-4F90-85B7-AAB5471C49FB}"/>
                  </a:ext>
                </a:extLst>
              </p:cNvPr>
              <p:cNvSpPr>
                <a:spLocks/>
              </p:cNvSpPr>
              <p:nvPr/>
            </p:nvSpPr>
            <p:spPr bwMode="auto">
              <a:xfrm rot="16200000">
                <a:off x="5961406" y="6011600"/>
                <a:ext cx="53374" cy="71938"/>
              </a:xfrm>
              <a:custGeom>
                <a:avLst/>
                <a:gdLst>
                  <a:gd name="T0" fmla="*/ 9 w 10"/>
                  <a:gd name="T1" fmla="*/ 13 h 13"/>
                  <a:gd name="T2" fmla="*/ 10 w 10"/>
                  <a:gd name="T3" fmla="*/ 13 h 13"/>
                  <a:gd name="T4" fmla="*/ 2 w 10"/>
                  <a:gd name="T5" fmla="*/ 0 h 13"/>
                  <a:gd name="T6" fmla="*/ 0 w 10"/>
                  <a:gd name="T7" fmla="*/ 5 h 13"/>
                  <a:gd name="T8" fmla="*/ 9 w 10"/>
                  <a:gd name="T9" fmla="*/ 13 h 13"/>
                </a:gdLst>
                <a:ahLst/>
                <a:cxnLst>
                  <a:cxn ang="0">
                    <a:pos x="T0" y="T1"/>
                  </a:cxn>
                  <a:cxn ang="0">
                    <a:pos x="T2" y="T3"/>
                  </a:cxn>
                  <a:cxn ang="0">
                    <a:pos x="T4" y="T5"/>
                  </a:cxn>
                  <a:cxn ang="0">
                    <a:pos x="T6" y="T7"/>
                  </a:cxn>
                  <a:cxn ang="0">
                    <a:pos x="T8" y="T9"/>
                  </a:cxn>
                </a:cxnLst>
                <a:rect l="0" t="0" r="r" b="b"/>
                <a:pathLst>
                  <a:path w="10" h="13">
                    <a:moveTo>
                      <a:pt x="9" y="13"/>
                    </a:moveTo>
                    <a:cubicBezTo>
                      <a:pt x="9" y="13"/>
                      <a:pt x="10" y="13"/>
                      <a:pt x="10" y="13"/>
                    </a:cubicBezTo>
                    <a:cubicBezTo>
                      <a:pt x="2" y="0"/>
                      <a:pt x="2" y="0"/>
                      <a:pt x="2" y="0"/>
                    </a:cubicBezTo>
                    <a:cubicBezTo>
                      <a:pt x="1" y="2"/>
                      <a:pt x="0" y="3"/>
                      <a:pt x="0" y="5"/>
                    </a:cubicBezTo>
                    <a:cubicBezTo>
                      <a:pt x="0" y="10"/>
                      <a:pt x="4" y="13"/>
                      <a:pt x="9"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0" name="Freeform 1149">
                <a:extLst>
                  <a:ext uri="{FF2B5EF4-FFF2-40B4-BE49-F238E27FC236}">
                    <a16:creationId xmlns:a16="http://schemas.microsoft.com/office/drawing/2014/main" id="{CF1601C2-F4A9-434F-9D91-14CB73262C1E}"/>
                  </a:ext>
                </a:extLst>
              </p:cNvPr>
              <p:cNvSpPr>
                <a:spLocks/>
              </p:cNvSpPr>
              <p:nvPr/>
            </p:nvSpPr>
            <p:spPr bwMode="auto">
              <a:xfrm rot="16200000">
                <a:off x="5911513" y="6077737"/>
                <a:ext cx="20885" cy="27847"/>
              </a:xfrm>
              <a:custGeom>
                <a:avLst/>
                <a:gdLst>
                  <a:gd name="T0" fmla="*/ 4 w 4"/>
                  <a:gd name="T1" fmla="*/ 2 h 5"/>
                  <a:gd name="T2" fmla="*/ 3 w 4"/>
                  <a:gd name="T3" fmla="*/ 0 h 5"/>
                  <a:gd name="T4" fmla="*/ 0 w 4"/>
                  <a:gd name="T5" fmla="*/ 5 h 5"/>
                  <a:gd name="T6" fmla="*/ 4 w 4"/>
                  <a:gd name="T7" fmla="*/ 2 h 5"/>
                </a:gdLst>
                <a:ahLst/>
                <a:cxnLst>
                  <a:cxn ang="0">
                    <a:pos x="T0" y="T1"/>
                  </a:cxn>
                  <a:cxn ang="0">
                    <a:pos x="T2" y="T3"/>
                  </a:cxn>
                  <a:cxn ang="0">
                    <a:pos x="T4" y="T5"/>
                  </a:cxn>
                  <a:cxn ang="0">
                    <a:pos x="T6" y="T7"/>
                  </a:cxn>
                </a:cxnLst>
                <a:rect l="0" t="0" r="r" b="b"/>
                <a:pathLst>
                  <a:path w="4" h="5">
                    <a:moveTo>
                      <a:pt x="4" y="2"/>
                    </a:moveTo>
                    <a:cubicBezTo>
                      <a:pt x="3" y="0"/>
                      <a:pt x="3" y="0"/>
                      <a:pt x="3" y="0"/>
                    </a:cubicBezTo>
                    <a:cubicBezTo>
                      <a:pt x="0" y="5"/>
                      <a:pt x="0" y="5"/>
                      <a:pt x="0" y="5"/>
                    </a:cubicBezTo>
                    <a:cubicBezTo>
                      <a:pt x="2" y="4"/>
                      <a:pt x="3" y="3"/>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1" name="Oval 1150">
                <a:extLst>
                  <a:ext uri="{FF2B5EF4-FFF2-40B4-BE49-F238E27FC236}">
                    <a16:creationId xmlns:a16="http://schemas.microsoft.com/office/drawing/2014/main" id="{6804BA79-8A8D-47A4-AFCA-F5EEACAAD26E}"/>
                  </a:ext>
                </a:extLst>
              </p:cNvPr>
              <p:cNvSpPr>
                <a:spLocks noChangeArrowheads="1"/>
              </p:cNvSpPr>
              <p:nvPr/>
            </p:nvSpPr>
            <p:spPr bwMode="auto">
              <a:xfrm rot="16200000">
                <a:off x="6567081" y="6074256"/>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2" name="Oval 1151">
                <a:extLst>
                  <a:ext uri="{FF2B5EF4-FFF2-40B4-BE49-F238E27FC236}">
                    <a16:creationId xmlns:a16="http://schemas.microsoft.com/office/drawing/2014/main" id="{7C907C70-5D0B-47E7-9DC6-2430611AE686}"/>
                  </a:ext>
                </a:extLst>
              </p:cNvPr>
              <p:cNvSpPr>
                <a:spLocks noChangeArrowheads="1"/>
              </p:cNvSpPr>
              <p:nvPr/>
            </p:nvSpPr>
            <p:spPr bwMode="auto">
              <a:xfrm rot="16200000">
                <a:off x="6389556" y="6070775"/>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3" name="Oval 1152">
                <a:extLst>
                  <a:ext uri="{FF2B5EF4-FFF2-40B4-BE49-F238E27FC236}">
                    <a16:creationId xmlns:a16="http://schemas.microsoft.com/office/drawing/2014/main" id="{B17E5172-979F-432E-B783-26BA6AA8E3C2}"/>
                  </a:ext>
                </a:extLst>
              </p:cNvPr>
              <p:cNvSpPr>
                <a:spLocks noChangeArrowheads="1"/>
              </p:cNvSpPr>
              <p:nvPr/>
            </p:nvSpPr>
            <p:spPr bwMode="auto">
              <a:xfrm rot="16200000">
                <a:off x="6480059" y="6163599"/>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4" name="Oval 1153">
                <a:extLst>
                  <a:ext uri="{FF2B5EF4-FFF2-40B4-BE49-F238E27FC236}">
                    <a16:creationId xmlns:a16="http://schemas.microsoft.com/office/drawing/2014/main" id="{B1778EF6-D489-4E5B-8AF6-0C5F812D95B2}"/>
                  </a:ext>
                </a:extLst>
              </p:cNvPr>
              <p:cNvSpPr>
                <a:spLocks noChangeArrowheads="1"/>
              </p:cNvSpPr>
              <p:nvPr/>
            </p:nvSpPr>
            <p:spPr bwMode="auto">
              <a:xfrm rot="16200000">
                <a:off x="6477738" y="5984913"/>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5" name="Oval 1154">
                <a:extLst>
                  <a:ext uri="{FF2B5EF4-FFF2-40B4-BE49-F238E27FC236}">
                    <a16:creationId xmlns:a16="http://schemas.microsoft.com/office/drawing/2014/main" id="{DE68B3BE-9DE9-4140-BDC8-65D8D732B433}"/>
                  </a:ext>
                </a:extLst>
              </p:cNvPr>
              <p:cNvSpPr>
                <a:spLocks noChangeArrowheads="1"/>
              </p:cNvSpPr>
              <p:nvPr/>
            </p:nvSpPr>
            <p:spPr bwMode="auto">
              <a:xfrm rot="16200000">
                <a:off x="6297892"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6" name="Oval 1155">
                <a:extLst>
                  <a:ext uri="{FF2B5EF4-FFF2-40B4-BE49-F238E27FC236}">
                    <a16:creationId xmlns:a16="http://schemas.microsoft.com/office/drawing/2014/main" id="{79ED314F-682A-48FC-B1C0-B31500D2B591}"/>
                  </a:ext>
                </a:extLst>
              </p:cNvPr>
              <p:cNvSpPr>
                <a:spLocks noChangeArrowheads="1"/>
              </p:cNvSpPr>
              <p:nvPr/>
            </p:nvSpPr>
            <p:spPr bwMode="auto">
              <a:xfrm rot="16200000">
                <a:off x="6295572"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7" name="Oval 1156">
                <a:extLst>
                  <a:ext uri="{FF2B5EF4-FFF2-40B4-BE49-F238E27FC236}">
                    <a16:creationId xmlns:a16="http://schemas.microsoft.com/office/drawing/2014/main" id="{E5EBDF07-DD0D-402E-8316-907D773E1430}"/>
                  </a:ext>
                </a:extLst>
              </p:cNvPr>
              <p:cNvSpPr>
                <a:spLocks noChangeArrowheads="1"/>
              </p:cNvSpPr>
              <p:nvPr/>
            </p:nvSpPr>
            <p:spPr bwMode="auto">
              <a:xfrm rot="16200000">
                <a:off x="6564760" y="625294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8" name="Freeform 1157">
                <a:extLst>
                  <a:ext uri="{FF2B5EF4-FFF2-40B4-BE49-F238E27FC236}">
                    <a16:creationId xmlns:a16="http://schemas.microsoft.com/office/drawing/2014/main" id="{4ADB1B5D-4FFD-4099-8C4F-96C4A21B10F2}"/>
                  </a:ext>
                </a:extLst>
              </p:cNvPr>
              <p:cNvSpPr>
                <a:spLocks/>
              </p:cNvSpPr>
              <p:nvPr/>
            </p:nvSpPr>
            <p:spPr bwMode="auto">
              <a:xfrm rot="16200000">
                <a:off x="6207389" y="5890929"/>
                <a:ext cx="88183" cy="92824"/>
              </a:xfrm>
              <a:custGeom>
                <a:avLst/>
                <a:gdLst>
                  <a:gd name="T0" fmla="*/ 8 w 16"/>
                  <a:gd name="T1" fmla="*/ 17 h 17"/>
                  <a:gd name="T2" fmla="*/ 14 w 16"/>
                  <a:gd name="T3" fmla="*/ 14 h 17"/>
                  <a:gd name="T4" fmla="*/ 16 w 16"/>
                  <a:gd name="T5" fmla="*/ 9 h 17"/>
                  <a:gd name="T6" fmla="*/ 16 w 16"/>
                  <a:gd name="T7" fmla="*/ 8 h 17"/>
                  <a:gd name="T8" fmla="*/ 13 w 16"/>
                  <a:gd name="T9" fmla="*/ 2 h 17"/>
                  <a:gd name="T10" fmla="*/ 8 w 16"/>
                  <a:gd name="T11" fmla="*/ 0 h 17"/>
                  <a:gd name="T12" fmla="*/ 0 w 16"/>
                  <a:gd name="T13" fmla="*/ 9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10" y="17"/>
                      <a:pt x="12" y="16"/>
                      <a:pt x="14" y="14"/>
                    </a:cubicBezTo>
                    <a:cubicBezTo>
                      <a:pt x="15" y="13"/>
                      <a:pt x="16" y="11"/>
                      <a:pt x="16" y="9"/>
                    </a:cubicBezTo>
                    <a:cubicBezTo>
                      <a:pt x="16" y="8"/>
                      <a:pt x="16" y="8"/>
                      <a:pt x="16" y="8"/>
                    </a:cubicBezTo>
                    <a:cubicBezTo>
                      <a:pt x="13" y="2"/>
                      <a:pt x="13" y="2"/>
                      <a:pt x="13" y="2"/>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49" name="Freeform 1158">
                <a:extLst>
                  <a:ext uri="{FF2B5EF4-FFF2-40B4-BE49-F238E27FC236}">
                    <a16:creationId xmlns:a16="http://schemas.microsoft.com/office/drawing/2014/main" id="{DA331B44-973C-4FB1-AD66-2F8CA0EA281C}"/>
                  </a:ext>
                </a:extLst>
              </p:cNvPr>
              <p:cNvSpPr>
                <a:spLocks/>
              </p:cNvSpPr>
              <p:nvPr/>
            </p:nvSpPr>
            <p:spPr bwMode="auto">
              <a:xfrm rot="16200000">
                <a:off x="6229435" y="6242499"/>
                <a:ext cx="60335" cy="76580"/>
              </a:xfrm>
              <a:custGeom>
                <a:avLst/>
                <a:gdLst>
                  <a:gd name="T0" fmla="*/ 11 w 11"/>
                  <a:gd name="T1" fmla="*/ 6 h 14"/>
                  <a:gd name="T2" fmla="*/ 8 w 11"/>
                  <a:gd name="T3" fmla="*/ 0 h 14"/>
                  <a:gd name="T4" fmla="*/ 5 w 11"/>
                  <a:gd name="T5" fmla="*/ 6 h 14"/>
                  <a:gd name="T6" fmla="*/ 2 w 11"/>
                  <a:gd name="T7" fmla="*/ 9 h 14"/>
                  <a:gd name="T8" fmla="*/ 0 w 11"/>
                  <a:gd name="T9" fmla="*/ 13 h 14"/>
                  <a:gd name="T10" fmla="*/ 2 w 11"/>
                  <a:gd name="T11" fmla="*/ 14 h 14"/>
                  <a:gd name="T12" fmla="*/ 11 w 1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1" y="6"/>
                    </a:moveTo>
                    <a:cubicBezTo>
                      <a:pt x="11" y="3"/>
                      <a:pt x="10" y="1"/>
                      <a:pt x="8" y="0"/>
                    </a:cubicBezTo>
                    <a:cubicBezTo>
                      <a:pt x="5" y="6"/>
                      <a:pt x="5" y="6"/>
                      <a:pt x="5" y="6"/>
                    </a:cubicBezTo>
                    <a:cubicBezTo>
                      <a:pt x="2" y="9"/>
                      <a:pt x="2" y="9"/>
                      <a:pt x="2" y="9"/>
                    </a:cubicBezTo>
                    <a:cubicBezTo>
                      <a:pt x="0" y="13"/>
                      <a:pt x="0" y="13"/>
                      <a:pt x="0" y="13"/>
                    </a:cubicBezTo>
                    <a:cubicBezTo>
                      <a:pt x="1" y="14"/>
                      <a:pt x="2" y="14"/>
                      <a:pt x="2" y="14"/>
                    </a:cubicBezTo>
                    <a:cubicBezTo>
                      <a:pt x="7" y="14"/>
                      <a:pt x="11" y="10"/>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0" name="Freeform 1159">
                <a:extLst>
                  <a:ext uri="{FF2B5EF4-FFF2-40B4-BE49-F238E27FC236}">
                    <a16:creationId xmlns:a16="http://schemas.microsoft.com/office/drawing/2014/main" id="{9AA5D140-B9C5-49B9-B47C-1399F0166B41}"/>
                  </a:ext>
                </a:extLst>
              </p:cNvPr>
              <p:cNvSpPr>
                <a:spLocks/>
              </p:cNvSpPr>
              <p:nvPr/>
            </p:nvSpPr>
            <p:spPr bwMode="auto">
              <a:xfrm rot="16200000">
                <a:off x="6930254" y="6075416"/>
                <a:ext cx="88183" cy="85862"/>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1" y="16"/>
                      <a:pt x="13" y="15"/>
                      <a:pt x="14" y="14"/>
                    </a:cubicBezTo>
                    <a:cubicBezTo>
                      <a:pt x="16" y="12"/>
                      <a:pt x="16" y="10"/>
                      <a:pt x="16" y="8"/>
                    </a:cubicBezTo>
                    <a:cubicBezTo>
                      <a:pt x="16"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1" name="Oval 1160">
                <a:extLst>
                  <a:ext uri="{FF2B5EF4-FFF2-40B4-BE49-F238E27FC236}">
                    <a16:creationId xmlns:a16="http://schemas.microsoft.com/office/drawing/2014/main" id="{777F9696-DE32-4237-83F7-03EB65F7E033}"/>
                  </a:ext>
                </a:extLst>
              </p:cNvPr>
              <p:cNvSpPr>
                <a:spLocks noChangeArrowheads="1"/>
              </p:cNvSpPr>
              <p:nvPr/>
            </p:nvSpPr>
            <p:spPr bwMode="auto">
              <a:xfrm rot="16200000">
                <a:off x="6749248" y="6075416"/>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2" name="Oval 1161">
                <a:extLst>
                  <a:ext uri="{FF2B5EF4-FFF2-40B4-BE49-F238E27FC236}">
                    <a16:creationId xmlns:a16="http://schemas.microsoft.com/office/drawing/2014/main" id="{B17AC31C-2D6A-44B9-A4B4-59822DD7429D}"/>
                  </a:ext>
                </a:extLst>
              </p:cNvPr>
              <p:cNvSpPr>
                <a:spLocks noChangeArrowheads="1"/>
              </p:cNvSpPr>
              <p:nvPr/>
            </p:nvSpPr>
            <p:spPr bwMode="auto">
              <a:xfrm rot="16200000">
                <a:off x="6839751" y="615895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3" name="Oval 1162">
                <a:extLst>
                  <a:ext uri="{FF2B5EF4-FFF2-40B4-BE49-F238E27FC236}">
                    <a16:creationId xmlns:a16="http://schemas.microsoft.com/office/drawing/2014/main" id="{7445C738-0A27-4D3B-B36D-E72E8083BDAF}"/>
                  </a:ext>
                </a:extLst>
              </p:cNvPr>
              <p:cNvSpPr>
                <a:spLocks noChangeArrowheads="1"/>
              </p:cNvSpPr>
              <p:nvPr/>
            </p:nvSpPr>
            <p:spPr bwMode="auto">
              <a:xfrm rot="16200000">
                <a:off x="6837430" y="5980272"/>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4" name="Oval 1163">
                <a:extLst>
                  <a:ext uri="{FF2B5EF4-FFF2-40B4-BE49-F238E27FC236}">
                    <a16:creationId xmlns:a16="http://schemas.microsoft.com/office/drawing/2014/main" id="{923723A8-4411-429A-8F84-E7EA0936504C}"/>
                  </a:ext>
                </a:extLst>
              </p:cNvPr>
              <p:cNvSpPr>
                <a:spLocks noChangeArrowheads="1"/>
              </p:cNvSpPr>
              <p:nvPr/>
            </p:nvSpPr>
            <p:spPr bwMode="auto">
              <a:xfrm rot="16200000">
                <a:off x="6658744" y="615895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5" name="Oval 1164">
                <a:extLst>
                  <a:ext uri="{FF2B5EF4-FFF2-40B4-BE49-F238E27FC236}">
                    <a16:creationId xmlns:a16="http://schemas.microsoft.com/office/drawing/2014/main" id="{8F971356-D443-44CC-88D8-83EE651022CB}"/>
                  </a:ext>
                </a:extLst>
              </p:cNvPr>
              <p:cNvSpPr>
                <a:spLocks noChangeArrowheads="1"/>
              </p:cNvSpPr>
              <p:nvPr/>
            </p:nvSpPr>
            <p:spPr bwMode="auto">
              <a:xfrm rot="16200000">
                <a:off x="6656424" y="5980272"/>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6" name="Freeform 1165">
                <a:extLst>
                  <a:ext uri="{FF2B5EF4-FFF2-40B4-BE49-F238E27FC236}">
                    <a16:creationId xmlns:a16="http://schemas.microsoft.com/office/drawing/2014/main" id="{77E1A096-30B9-46B8-898B-659800708E3C}"/>
                  </a:ext>
                </a:extLst>
              </p:cNvPr>
              <p:cNvSpPr>
                <a:spLocks/>
              </p:cNvSpPr>
              <p:nvPr/>
            </p:nvSpPr>
            <p:spPr bwMode="auto">
              <a:xfrm rot="16200000">
                <a:off x="6927933" y="6254102"/>
                <a:ext cx="92824" cy="85862"/>
              </a:xfrm>
              <a:custGeom>
                <a:avLst/>
                <a:gdLst>
                  <a:gd name="T0" fmla="*/ 8 w 17"/>
                  <a:gd name="T1" fmla="*/ 0 h 16"/>
                  <a:gd name="T2" fmla="*/ 3 w 17"/>
                  <a:gd name="T3" fmla="*/ 2 h 16"/>
                  <a:gd name="T4" fmla="*/ 0 w 17"/>
                  <a:gd name="T5" fmla="*/ 8 h 16"/>
                  <a:gd name="T6" fmla="*/ 3 w 17"/>
                  <a:gd name="T7" fmla="*/ 14 h 16"/>
                  <a:gd name="T8" fmla="*/ 8 w 17"/>
                  <a:gd name="T9" fmla="*/ 16 h 16"/>
                  <a:gd name="T10" fmla="*/ 14 w 17"/>
                  <a:gd name="T11" fmla="*/ 14 h 16"/>
                  <a:gd name="T12" fmla="*/ 17 w 17"/>
                  <a:gd name="T13" fmla="*/ 8 h 16"/>
                  <a:gd name="T14" fmla="*/ 14 w 17"/>
                  <a:gd name="T15" fmla="*/ 2 h 16"/>
                  <a:gd name="T16" fmla="*/ 8 w 17"/>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8" y="0"/>
                    </a:moveTo>
                    <a:cubicBezTo>
                      <a:pt x="6" y="0"/>
                      <a:pt x="4" y="1"/>
                      <a:pt x="3" y="2"/>
                    </a:cubicBezTo>
                    <a:cubicBezTo>
                      <a:pt x="1" y="3"/>
                      <a:pt x="0" y="6"/>
                      <a:pt x="0" y="8"/>
                    </a:cubicBezTo>
                    <a:cubicBezTo>
                      <a:pt x="0" y="10"/>
                      <a:pt x="1" y="12"/>
                      <a:pt x="3" y="14"/>
                    </a:cubicBezTo>
                    <a:cubicBezTo>
                      <a:pt x="4" y="15"/>
                      <a:pt x="6" y="16"/>
                      <a:pt x="8" y="16"/>
                    </a:cubicBezTo>
                    <a:cubicBezTo>
                      <a:pt x="11" y="16"/>
                      <a:pt x="13" y="15"/>
                      <a:pt x="14" y="14"/>
                    </a:cubicBezTo>
                    <a:cubicBezTo>
                      <a:pt x="16" y="12"/>
                      <a:pt x="17" y="10"/>
                      <a:pt x="17" y="8"/>
                    </a:cubicBezTo>
                    <a:cubicBezTo>
                      <a:pt x="17"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7" name="Oval 1166">
                <a:extLst>
                  <a:ext uri="{FF2B5EF4-FFF2-40B4-BE49-F238E27FC236}">
                    <a16:creationId xmlns:a16="http://schemas.microsoft.com/office/drawing/2014/main" id="{5E0056B5-95AA-4ED2-BD60-EF0CE0DAC2DA}"/>
                  </a:ext>
                </a:extLst>
              </p:cNvPr>
              <p:cNvSpPr>
                <a:spLocks noChangeArrowheads="1"/>
              </p:cNvSpPr>
              <p:nvPr/>
            </p:nvSpPr>
            <p:spPr bwMode="auto">
              <a:xfrm rot="16200000">
                <a:off x="7108940" y="6070775"/>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8" name="Oval 1167">
                <a:extLst>
                  <a:ext uri="{FF2B5EF4-FFF2-40B4-BE49-F238E27FC236}">
                    <a16:creationId xmlns:a16="http://schemas.microsoft.com/office/drawing/2014/main" id="{1A17664B-2765-4876-9AA3-7EDF5F01AF7A}"/>
                  </a:ext>
                </a:extLst>
              </p:cNvPr>
              <p:cNvSpPr>
                <a:spLocks noChangeArrowheads="1"/>
              </p:cNvSpPr>
              <p:nvPr/>
            </p:nvSpPr>
            <p:spPr bwMode="auto">
              <a:xfrm rot="16200000">
                <a:off x="7199443" y="6163599"/>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59" name="Oval 1168">
                <a:extLst>
                  <a:ext uri="{FF2B5EF4-FFF2-40B4-BE49-F238E27FC236}">
                    <a16:creationId xmlns:a16="http://schemas.microsoft.com/office/drawing/2014/main" id="{B8339D42-F8EC-4316-BED4-37E73BEF1D18}"/>
                  </a:ext>
                </a:extLst>
              </p:cNvPr>
              <p:cNvSpPr>
                <a:spLocks noChangeArrowheads="1"/>
              </p:cNvSpPr>
              <p:nvPr/>
            </p:nvSpPr>
            <p:spPr bwMode="auto">
              <a:xfrm rot="16200000">
                <a:off x="7197122" y="5984913"/>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0" name="Oval 1169">
                <a:extLst>
                  <a:ext uri="{FF2B5EF4-FFF2-40B4-BE49-F238E27FC236}">
                    <a16:creationId xmlns:a16="http://schemas.microsoft.com/office/drawing/2014/main" id="{4ED8C899-6258-47FB-B9A7-C5677D95A3F7}"/>
                  </a:ext>
                </a:extLst>
              </p:cNvPr>
              <p:cNvSpPr>
                <a:spLocks noChangeArrowheads="1"/>
              </p:cNvSpPr>
              <p:nvPr/>
            </p:nvSpPr>
            <p:spPr bwMode="auto">
              <a:xfrm rot="16200000">
                <a:off x="7017276"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1" name="Oval 1170">
                <a:extLst>
                  <a:ext uri="{FF2B5EF4-FFF2-40B4-BE49-F238E27FC236}">
                    <a16:creationId xmlns:a16="http://schemas.microsoft.com/office/drawing/2014/main" id="{9107FCD3-81A9-4D2D-82F9-065F4B7C4335}"/>
                  </a:ext>
                </a:extLst>
              </p:cNvPr>
              <p:cNvSpPr>
                <a:spLocks noChangeArrowheads="1"/>
              </p:cNvSpPr>
              <p:nvPr/>
            </p:nvSpPr>
            <p:spPr bwMode="auto">
              <a:xfrm rot="16200000">
                <a:off x="7014956"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2" name="Oval 1171">
                <a:extLst>
                  <a:ext uri="{FF2B5EF4-FFF2-40B4-BE49-F238E27FC236}">
                    <a16:creationId xmlns:a16="http://schemas.microsoft.com/office/drawing/2014/main" id="{DB24AD7A-4B3D-4F9A-82BF-EB44B2ACBB43}"/>
                  </a:ext>
                </a:extLst>
              </p:cNvPr>
              <p:cNvSpPr>
                <a:spLocks noChangeArrowheads="1"/>
              </p:cNvSpPr>
              <p:nvPr/>
            </p:nvSpPr>
            <p:spPr bwMode="auto">
              <a:xfrm rot="16200000">
                <a:off x="7287625" y="6249461"/>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3" name="Freeform 1172">
                <a:extLst>
                  <a:ext uri="{FF2B5EF4-FFF2-40B4-BE49-F238E27FC236}">
                    <a16:creationId xmlns:a16="http://schemas.microsoft.com/office/drawing/2014/main" id="{D583EE87-9E63-402F-B733-28AA0BB6319D}"/>
                  </a:ext>
                </a:extLst>
              </p:cNvPr>
              <p:cNvSpPr>
                <a:spLocks/>
              </p:cNvSpPr>
              <p:nvPr/>
            </p:nvSpPr>
            <p:spPr bwMode="auto">
              <a:xfrm rot="16200000">
                <a:off x="7468632" y="5894410"/>
                <a:ext cx="88183" cy="85862"/>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6"/>
                      <a:pt x="14" y="14"/>
                    </a:cubicBezTo>
                    <a:cubicBezTo>
                      <a:pt x="15" y="13"/>
                      <a:pt x="16" y="11"/>
                      <a:pt x="16" y="8"/>
                    </a:cubicBezTo>
                    <a:cubicBezTo>
                      <a:pt x="16" y="6"/>
                      <a:pt x="15" y="4"/>
                      <a:pt x="14" y="2"/>
                    </a:cubicBezTo>
                    <a:cubicBezTo>
                      <a:pt x="12" y="1"/>
                      <a:pt x="10" y="0"/>
                      <a:pt x="8" y="0"/>
                    </a:cubicBezTo>
                    <a:cubicBezTo>
                      <a:pt x="4" y="0"/>
                      <a:pt x="0" y="4"/>
                      <a:pt x="0" y="8"/>
                    </a:cubicBezTo>
                    <a:cubicBezTo>
                      <a:pt x="0" y="13"/>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4" name="Oval 1173">
                <a:extLst>
                  <a:ext uri="{FF2B5EF4-FFF2-40B4-BE49-F238E27FC236}">
                    <a16:creationId xmlns:a16="http://schemas.microsoft.com/office/drawing/2014/main" id="{61A00F49-B3F6-4904-80F4-D7A3B5958DF7}"/>
                  </a:ext>
                </a:extLst>
              </p:cNvPr>
              <p:cNvSpPr>
                <a:spLocks noChangeArrowheads="1"/>
              </p:cNvSpPr>
              <p:nvPr/>
            </p:nvSpPr>
            <p:spPr bwMode="auto">
              <a:xfrm rot="16200000">
                <a:off x="7468632" y="6075416"/>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5" name="Oval 1174">
                <a:extLst>
                  <a:ext uri="{FF2B5EF4-FFF2-40B4-BE49-F238E27FC236}">
                    <a16:creationId xmlns:a16="http://schemas.microsoft.com/office/drawing/2014/main" id="{1B6892CC-EC2F-4D8A-B2E7-9D6AECEEF920}"/>
                  </a:ext>
                </a:extLst>
              </p:cNvPr>
              <p:cNvSpPr>
                <a:spLocks noChangeArrowheads="1"/>
              </p:cNvSpPr>
              <p:nvPr/>
            </p:nvSpPr>
            <p:spPr bwMode="auto">
              <a:xfrm rot="16200000">
                <a:off x="7559135" y="615895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6" name="Oval 1175">
                <a:extLst>
                  <a:ext uri="{FF2B5EF4-FFF2-40B4-BE49-F238E27FC236}">
                    <a16:creationId xmlns:a16="http://schemas.microsoft.com/office/drawing/2014/main" id="{D52A5E00-4EAA-4301-A6B7-4DA151748CF2}"/>
                  </a:ext>
                </a:extLst>
              </p:cNvPr>
              <p:cNvSpPr>
                <a:spLocks noChangeArrowheads="1"/>
              </p:cNvSpPr>
              <p:nvPr/>
            </p:nvSpPr>
            <p:spPr bwMode="auto">
              <a:xfrm rot="16200000">
                <a:off x="7556814" y="5980272"/>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7" name="Oval 1176">
                <a:extLst>
                  <a:ext uri="{FF2B5EF4-FFF2-40B4-BE49-F238E27FC236}">
                    <a16:creationId xmlns:a16="http://schemas.microsoft.com/office/drawing/2014/main" id="{49629C6C-2F50-4B44-9A06-7B3AF58127A0}"/>
                  </a:ext>
                </a:extLst>
              </p:cNvPr>
              <p:cNvSpPr>
                <a:spLocks noChangeArrowheads="1"/>
              </p:cNvSpPr>
              <p:nvPr/>
            </p:nvSpPr>
            <p:spPr bwMode="auto">
              <a:xfrm rot="16200000">
                <a:off x="7381609"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8" name="Oval 1177">
                <a:extLst>
                  <a:ext uri="{FF2B5EF4-FFF2-40B4-BE49-F238E27FC236}">
                    <a16:creationId xmlns:a16="http://schemas.microsoft.com/office/drawing/2014/main" id="{0265FBF4-4575-4CB4-AC48-728C37E0DBA3}"/>
                  </a:ext>
                </a:extLst>
              </p:cNvPr>
              <p:cNvSpPr>
                <a:spLocks noChangeArrowheads="1"/>
              </p:cNvSpPr>
              <p:nvPr/>
            </p:nvSpPr>
            <p:spPr bwMode="auto">
              <a:xfrm rot="16200000">
                <a:off x="7379289"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69" name="Oval 1178">
                <a:extLst>
                  <a:ext uri="{FF2B5EF4-FFF2-40B4-BE49-F238E27FC236}">
                    <a16:creationId xmlns:a16="http://schemas.microsoft.com/office/drawing/2014/main" id="{B6BF45B9-DA65-43BA-8C12-F9F3CB6B4D42}"/>
                  </a:ext>
                </a:extLst>
              </p:cNvPr>
              <p:cNvSpPr>
                <a:spLocks noChangeArrowheads="1"/>
              </p:cNvSpPr>
              <p:nvPr/>
            </p:nvSpPr>
            <p:spPr bwMode="auto">
              <a:xfrm rot="16200000">
                <a:off x="7648478" y="625294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0" name="Freeform 1179">
                <a:extLst>
                  <a:ext uri="{FF2B5EF4-FFF2-40B4-BE49-F238E27FC236}">
                    <a16:creationId xmlns:a16="http://schemas.microsoft.com/office/drawing/2014/main" id="{8F206D5D-8DF4-4969-8B14-3BED1D7E93C6}"/>
                  </a:ext>
                </a:extLst>
              </p:cNvPr>
              <p:cNvSpPr>
                <a:spLocks/>
              </p:cNvSpPr>
              <p:nvPr/>
            </p:nvSpPr>
            <p:spPr bwMode="auto">
              <a:xfrm rot="16200000">
                <a:off x="7289946" y="5889769"/>
                <a:ext cx="88183" cy="95144"/>
              </a:xfrm>
              <a:custGeom>
                <a:avLst/>
                <a:gdLst>
                  <a:gd name="T0" fmla="*/ 8 w 16"/>
                  <a:gd name="T1" fmla="*/ 17 h 17"/>
                  <a:gd name="T2" fmla="*/ 14 w 16"/>
                  <a:gd name="T3" fmla="*/ 14 h 17"/>
                  <a:gd name="T4" fmla="*/ 16 w 16"/>
                  <a:gd name="T5" fmla="*/ 8 h 17"/>
                  <a:gd name="T6" fmla="*/ 14 w 16"/>
                  <a:gd name="T7" fmla="*/ 3 h 17"/>
                  <a:gd name="T8" fmla="*/ 8 w 16"/>
                  <a:gd name="T9" fmla="*/ 0 h 17"/>
                  <a:gd name="T10" fmla="*/ 0 w 16"/>
                  <a:gd name="T11" fmla="*/ 8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8"/>
                    </a:cubicBezTo>
                    <a:cubicBezTo>
                      <a:pt x="16" y="6"/>
                      <a:pt x="15" y="4"/>
                      <a:pt x="14" y="3"/>
                    </a:cubicBezTo>
                    <a:cubicBezTo>
                      <a:pt x="12" y="1"/>
                      <a:pt x="10" y="0"/>
                      <a:pt x="8" y="0"/>
                    </a:cubicBezTo>
                    <a:cubicBezTo>
                      <a:pt x="4" y="0"/>
                      <a:pt x="0" y="4"/>
                      <a:pt x="0" y="8"/>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1" name="Oval 1180">
                <a:extLst>
                  <a:ext uri="{FF2B5EF4-FFF2-40B4-BE49-F238E27FC236}">
                    <a16:creationId xmlns:a16="http://schemas.microsoft.com/office/drawing/2014/main" id="{003A8CB0-3CD7-49C6-B5BA-099B4B146951}"/>
                  </a:ext>
                </a:extLst>
              </p:cNvPr>
              <p:cNvSpPr>
                <a:spLocks noChangeArrowheads="1"/>
              </p:cNvSpPr>
              <p:nvPr/>
            </p:nvSpPr>
            <p:spPr bwMode="auto">
              <a:xfrm rot="16200000">
                <a:off x="7289946" y="6070775"/>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2" name="Freeform 1181">
                <a:extLst>
                  <a:ext uri="{FF2B5EF4-FFF2-40B4-BE49-F238E27FC236}">
                    <a16:creationId xmlns:a16="http://schemas.microsoft.com/office/drawing/2014/main" id="{8C1A61AE-B68E-496B-BF97-F56DE3FF75D8}"/>
                  </a:ext>
                </a:extLst>
              </p:cNvPr>
              <p:cNvSpPr>
                <a:spLocks/>
              </p:cNvSpPr>
              <p:nvPr/>
            </p:nvSpPr>
            <p:spPr bwMode="auto">
              <a:xfrm rot="16200000">
                <a:off x="8012811" y="6074256"/>
                <a:ext cx="88183" cy="88183"/>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3" y="0"/>
                      <a:pt x="11" y="0"/>
                      <a:pt x="8" y="0"/>
                    </a:cubicBezTo>
                    <a:cubicBezTo>
                      <a:pt x="6" y="0"/>
                      <a:pt x="4" y="0"/>
                      <a:pt x="2" y="2"/>
                    </a:cubicBezTo>
                    <a:cubicBezTo>
                      <a:pt x="1" y="3"/>
                      <a:pt x="0" y="5"/>
                      <a:pt x="0" y="8"/>
                    </a:cubicBezTo>
                    <a:cubicBezTo>
                      <a:pt x="0" y="11"/>
                      <a:pt x="1" y="13"/>
                      <a:pt x="4" y="15"/>
                    </a:cubicBezTo>
                    <a:cubicBezTo>
                      <a:pt x="5" y="15"/>
                      <a:pt x="7" y="16"/>
                      <a:pt x="8" y="16"/>
                    </a:cubicBezTo>
                    <a:cubicBezTo>
                      <a:pt x="10" y="16"/>
                      <a:pt x="12" y="15"/>
                      <a:pt x="13" y="15"/>
                    </a:cubicBezTo>
                    <a:cubicBezTo>
                      <a:pt x="15" y="13"/>
                      <a:pt x="16" y="11"/>
                      <a:pt x="16" y="8"/>
                    </a:cubicBezTo>
                    <a:cubicBezTo>
                      <a:pt x="16"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3" name="Freeform 1182">
                <a:extLst>
                  <a:ext uri="{FF2B5EF4-FFF2-40B4-BE49-F238E27FC236}">
                    <a16:creationId xmlns:a16="http://schemas.microsoft.com/office/drawing/2014/main" id="{F31FE27A-4EF7-4849-A9B4-084C3E1EE811}"/>
                  </a:ext>
                </a:extLst>
              </p:cNvPr>
              <p:cNvSpPr>
                <a:spLocks/>
              </p:cNvSpPr>
              <p:nvPr/>
            </p:nvSpPr>
            <p:spPr bwMode="auto">
              <a:xfrm rot="16200000">
                <a:off x="7831805" y="5893249"/>
                <a:ext cx="88183" cy="88183"/>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5"/>
                      <a:pt x="14" y="14"/>
                    </a:cubicBezTo>
                    <a:cubicBezTo>
                      <a:pt x="15" y="12"/>
                      <a:pt x="16" y="10"/>
                      <a:pt x="16" y="8"/>
                    </a:cubicBezTo>
                    <a:cubicBezTo>
                      <a:pt x="16" y="6"/>
                      <a:pt x="15" y="4"/>
                      <a:pt x="14" y="2"/>
                    </a:cubicBezTo>
                    <a:cubicBezTo>
                      <a:pt x="12" y="1"/>
                      <a:pt x="10" y="0"/>
                      <a:pt x="8" y="0"/>
                    </a:cubicBezTo>
                    <a:cubicBezTo>
                      <a:pt x="4" y="0"/>
                      <a:pt x="0" y="3"/>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4" name="Oval 1183">
                <a:extLst>
                  <a:ext uri="{FF2B5EF4-FFF2-40B4-BE49-F238E27FC236}">
                    <a16:creationId xmlns:a16="http://schemas.microsoft.com/office/drawing/2014/main" id="{D999F802-DD52-428C-A0FE-954DC4D232E0}"/>
                  </a:ext>
                </a:extLst>
              </p:cNvPr>
              <p:cNvSpPr>
                <a:spLocks noChangeArrowheads="1"/>
              </p:cNvSpPr>
              <p:nvPr/>
            </p:nvSpPr>
            <p:spPr bwMode="auto">
              <a:xfrm rot="16200000">
                <a:off x="7831805" y="6074256"/>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5" name="Oval 1184">
                <a:extLst>
                  <a:ext uri="{FF2B5EF4-FFF2-40B4-BE49-F238E27FC236}">
                    <a16:creationId xmlns:a16="http://schemas.microsoft.com/office/drawing/2014/main" id="{22A5AFC9-9712-4E21-A248-04BFF3905007}"/>
                  </a:ext>
                </a:extLst>
              </p:cNvPr>
              <p:cNvSpPr>
                <a:spLocks noChangeArrowheads="1"/>
              </p:cNvSpPr>
              <p:nvPr/>
            </p:nvSpPr>
            <p:spPr bwMode="auto">
              <a:xfrm rot="16200000">
                <a:off x="7922308" y="616011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6" name="Oval 1185">
                <a:extLst>
                  <a:ext uri="{FF2B5EF4-FFF2-40B4-BE49-F238E27FC236}">
                    <a16:creationId xmlns:a16="http://schemas.microsoft.com/office/drawing/2014/main" id="{CCF1F2E1-3A1C-4EF9-A42C-1AE40D5D4A13}"/>
                  </a:ext>
                </a:extLst>
              </p:cNvPr>
              <p:cNvSpPr>
                <a:spLocks noChangeArrowheads="1"/>
              </p:cNvSpPr>
              <p:nvPr/>
            </p:nvSpPr>
            <p:spPr bwMode="auto">
              <a:xfrm rot="16200000">
                <a:off x="7919987" y="5981432"/>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7" name="Oval 1186">
                <a:extLst>
                  <a:ext uri="{FF2B5EF4-FFF2-40B4-BE49-F238E27FC236}">
                    <a16:creationId xmlns:a16="http://schemas.microsoft.com/office/drawing/2014/main" id="{4E82AB56-8253-46C7-82A3-6FA986BFD2DB}"/>
                  </a:ext>
                </a:extLst>
              </p:cNvPr>
              <p:cNvSpPr>
                <a:spLocks noChangeArrowheads="1"/>
              </p:cNvSpPr>
              <p:nvPr/>
            </p:nvSpPr>
            <p:spPr bwMode="auto">
              <a:xfrm rot="16200000">
                <a:off x="7741301" y="616011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8" name="Oval 1187">
                <a:extLst>
                  <a:ext uri="{FF2B5EF4-FFF2-40B4-BE49-F238E27FC236}">
                    <a16:creationId xmlns:a16="http://schemas.microsoft.com/office/drawing/2014/main" id="{9F4B830B-1139-457B-BDDC-0C6D2D462FF2}"/>
                  </a:ext>
                </a:extLst>
              </p:cNvPr>
              <p:cNvSpPr>
                <a:spLocks noChangeArrowheads="1"/>
              </p:cNvSpPr>
              <p:nvPr/>
            </p:nvSpPr>
            <p:spPr bwMode="auto">
              <a:xfrm rot="16200000">
                <a:off x="7738981" y="5981432"/>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79" name="Oval 1188">
                <a:extLst>
                  <a:ext uri="{FF2B5EF4-FFF2-40B4-BE49-F238E27FC236}">
                    <a16:creationId xmlns:a16="http://schemas.microsoft.com/office/drawing/2014/main" id="{71F7CF6A-C4A4-4699-A9CC-FCE6026A2DAA}"/>
                  </a:ext>
                </a:extLst>
              </p:cNvPr>
              <p:cNvSpPr>
                <a:spLocks noChangeArrowheads="1"/>
              </p:cNvSpPr>
              <p:nvPr/>
            </p:nvSpPr>
            <p:spPr bwMode="auto">
              <a:xfrm rot="16200000">
                <a:off x="7650798" y="6074256"/>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0" name="Oval 1189">
                <a:extLst>
                  <a:ext uri="{FF2B5EF4-FFF2-40B4-BE49-F238E27FC236}">
                    <a16:creationId xmlns:a16="http://schemas.microsoft.com/office/drawing/2014/main" id="{1A9F854F-7844-4AA8-AC1A-91F899344D17}"/>
                  </a:ext>
                </a:extLst>
              </p:cNvPr>
              <p:cNvSpPr>
                <a:spLocks noChangeArrowheads="1"/>
              </p:cNvSpPr>
              <p:nvPr/>
            </p:nvSpPr>
            <p:spPr bwMode="auto">
              <a:xfrm rot="16200000">
                <a:off x="8372503"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1" name="Freeform 1190">
                <a:extLst>
                  <a:ext uri="{FF2B5EF4-FFF2-40B4-BE49-F238E27FC236}">
                    <a16:creationId xmlns:a16="http://schemas.microsoft.com/office/drawing/2014/main" id="{CCA18E90-87ED-457D-8089-CEACA1297FF9}"/>
                  </a:ext>
                </a:extLst>
              </p:cNvPr>
              <p:cNvSpPr>
                <a:spLocks/>
              </p:cNvSpPr>
              <p:nvPr/>
            </p:nvSpPr>
            <p:spPr bwMode="auto">
              <a:xfrm rot="16200000">
                <a:off x="8191497" y="5890929"/>
                <a:ext cx="88183" cy="92824"/>
              </a:xfrm>
              <a:custGeom>
                <a:avLst/>
                <a:gdLst>
                  <a:gd name="T0" fmla="*/ 8 w 16"/>
                  <a:gd name="T1" fmla="*/ 17 h 17"/>
                  <a:gd name="T2" fmla="*/ 14 w 16"/>
                  <a:gd name="T3" fmla="*/ 14 h 17"/>
                  <a:gd name="T4" fmla="*/ 16 w 16"/>
                  <a:gd name="T5" fmla="*/ 9 h 17"/>
                  <a:gd name="T6" fmla="*/ 14 w 16"/>
                  <a:gd name="T7" fmla="*/ 3 h 17"/>
                  <a:gd name="T8" fmla="*/ 8 w 16"/>
                  <a:gd name="T9" fmla="*/ 0 h 17"/>
                  <a:gd name="T10" fmla="*/ 0 w 16"/>
                  <a:gd name="T11" fmla="*/ 9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9"/>
                    </a:cubicBezTo>
                    <a:cubicBezTo>
                      <a:pt x="16" y="6"/>
                      <a:pt x="15" y="4"/>
                      <a:pt x="14" y="3"/>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2" name="Oval 1191">
                <a:extLst>
                  <a:ext uri="{FF2B5EF4-FFF2-40B4-BE49-F238E27FC236}">
                    <a16:creationId xmlns:a16="http://schemas.microsoft.com/office/drawing/2014/main" id="{9273B79B-E81D-4BF8-A253-54F556DC0914}"/>
                  </a:ext>
                </a:extLst>
              </p:cNvPr>
              <p:cNvSpPr>
                <a:spLocks noChangeArrowheads="1"/>
              </p:cNvSpPr>
              <p:nvPr/>
            </p:nvSpPr>
            <p:spPr bwMode="auto">
              <a:xfrm rot="16200000">
                <a:off x="8191497"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3" name="Oval 1192">
                <a:extLst>
                  <a:ext uri="{FF2B5EF4-FFF2-40B4-BE49-F238E27FC236}">
                    <a16:creationId xmlns:a16="http://schemas.microsoft.com/office/drawing/2014/main" id="{37037970-3E13-4DDD-8ADA-D167FC025026}"/>
                  </a:ext>
                </a:extLst>
              </p:cNvPr>
              <p:cNvSpPr>
                <a:spLocks noChangeArrowheads="1"/>
              </p:cNvSpPr>
              <p:nvPr/>
            </p:nvSpPr>
            <p:spPr bwMode="auto">
              <a:xfrm rot="16200000">
                <a:off x="8282000"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4" name="Oval 1193">
                <a:extLst>
                  <a:ext uri="{FF2B5EF4-FFF2-40B4-BE49-F238E27FC236}">
                    <a16:creationId xmlns:a16="http://schemas.microsoft.com/office/drawing/2014/main" id="{20DCB70E-BD08-4DAA-B196-37F50D22CEC4}"/>
                  </a:ext>
                </a:extLst>
              </p:cNvPr>
              <p:cNvSpPr>
                <a:spLocks noChangeArrowheads="1"/>
              </p:cNvSpPr>
              <p:nvPr/>
            </p:nvSpPr>
            <p:spPr bwMode="auto">
              <a:xfrm rot="16200000">
                <a:off x="8279679"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5" name="Oval 1194">
                <a:extLst>
                  <a:ext uri="{FF2B5EF4-FFF2-40B4-BE49-F238E27FC236}">
                    <a16:creationId xmlns:a16="http://schemas.microsoft.com/office/drawing/2014/main" id="{CE810296-44AC-41E0-A13E-772608E8059F}"/>
                  </a:ext>
                </a:extLst>
              </p:cNvPr>
              <p:cNvSpPr>
                <a:spLocks noChangeArrowheads="1"/>
              </p:cNvSpPr>
              <p:nvPr/>
            </p:nvSpPr>
            <p:spPr bwMode="auto">
              <a:xfrm rot="16200000">
                <a:off x="8100993"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6" name="Oval 1195">
                <a:extLst>
                  <a:ext uri="{FF2B5EF4-FFF2-40B4-BE49-F238E27FC236}">
                    <a16:creationId xmlns:a16="http://schemas.microsoft.com/office/drawing/2014/main" id="{49231DD9-93CE-4241-A629-7A1267DBDAD3}"/>
                  </a:ext>
                </a:extLst>
              </p:cNvPr>
              <p:cNvSpPr>
                <a:spLocks noChangeArrowheads="1"/>
              </p:cNvSpPr>
              <p:nvPr/>
            </p:nvSpPr>
            <p:spPr bwMode="auto">
              <a:xfrm rot="16200000">
                <a:off x="8098673"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7" name="Oval 1196">
                <a:extLst>
                  <a:ext uri="{FF2B5EF4-FFF2-40B4-BE49-F238E27FC236}">
                    <a16:creationId xmlns:a16="http://schemas.microsoft.com/office/drawing/2014/main" id="{291C7695-C9C2-4D27-95EB-088713487EDD}"/>
                  </a:ext>
                </a:extLst>
              </p:cNvPr>
              <p:cNvSpPr>
                <a:spLocks noChangeArrowheads="1"/>
              </p:cNvSpPr>
              <p:nvPr/>
            </p:nvSpPr>
            <p:spPr bwMode="auto">
              <a:xfrm rot="16200000">
                <a:off x="8370182" y="6250621"/>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8" name="Freeform 1197">
                <a:extLst>
                  <a:ext uri="{FF2B5EF4-FFF2-40B4-BE49-F238E27FC236}">
                    <a16:creationId xmlns:a16="http://schemas.microsoft.com/office/drawing/2014/main" id="{88CFAD6A-A681-45FC-8CCB-2268B87CC50D}"/>
                  </a:ext>
                </a:extLst>
              </p:cNvPr>
              <p:cNvSpPr>
                <a:spLocks/>
              </p:cNvSpPr>
              <p:nvPr/>
            </p:nvSpPr>
            <p:spPr bwMode="auto">
              <a:xfrm rot="16200000">
                <a:off x="8012811" y="5893249"/>
                <a:ext cx="88183" cy="88183"/>
              </a:xfrm>
              <a:custGeom>
                <a:avLst/>
                <a:gdLst>
                  <a:gd name="T0" fmla="*/ 3 w 16"/>
                  <a:gd name="T1" fmla="*/ 15 h 16"/>
                  <a:gd name="T2" fmla="*/ 8 w 16"/>
                  <a:gd name="T3" fmla="*/ 16 h 16"/>
                  <a:gd name="T4" fmla="*/ 13 w 16"/>
                  <a:gd name="T5" fmla="*/ 15 h 16"/>
                  <a:gd name="T6" fmla="*/ 14 w 16"/>
                  <a:gd name="T7" fmla="*/ 14 h 16"/>
                  <a:gd name="T8" fmla="*/ 16 w 16"/>
                  <a:gd name="T9" fmla="*/ 8 h 16"/>
                  <a:gd name="T10" fmla="*/ 14 w 16"/>
                  <a:gd name="T11" fmla="*/ 2 h 16"/>
                  <a:gd name="T12" fmla="*/ 8 w 16"/>
                  <a:gd name="T13" fmla="*/ 0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5" y="15"/>
                      <a:pt x="6" y="16"/>
                      <a:pt x="8" y="16"/>
                    </a:cubicBezTo>
                    <a:cubicBezTo>
                      <a:pt x="10" y="16"/>
                      <a:pt x="11" y="15"/>
                      <a:pt x="13" y="15"/>
                    </a:cubicBezTo>
                    <a:cubicBezTo>
                      <a:pt x="13" y="14"/>
                      <a:pt x="13" y="14"/>
                      <a:pt x="14" y="14"/>
                    </a:cubicBezTo>
                    <a:cubicBezTo>
                      <a:pt x="15" y="12"/>
                      <a:pt x="16" y="10"/>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89" name="Freeform 1198">
                <a:extLst>
                  <a:ext uri="{FF2B5EF4-FFF2-40B4-BE49-F238E27FC236}">
                    <a16:creationId xmlns:a16="http://schemas.microsoft.com/office/drawing/2014/main" id="{CB0B813A-622B-46CD-8A52-60A1B285D3FB}"/>
                  </a:ext>
                </a:extLst>
              </p:cNvPr>
              <p:cNvSpPr>
                <a:spLocks/>
              </p:cNvSpPr>
              <p:nvPr/>
            </p:nvSpPr>
            <p:spPr bwMode="auto">
              <a:xfrm rot="16200000">
                <a:off x="8438640" y="6203049"/>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0" name="Freeform 1199">
                <a:extLst>
                  <a:ext uri="{FF2B5EF4-FFF2-40B4-BE49-F238E27FC236}">
                    <a16:creationId xmlns:a16="http://schemas.microsoft.com/office/drawing/2014/main" id="{558B3E44-41F0-4E11-9440-854E6963860C}"/>
                  </a:ext>
                </a:extLst>
              </p:cNvPr>
              <p:cNvSpPr>
                <a:spLocks/>
              </p:cNvSpPr>
              <p:nvPr/>
            </p:nvSpPr>
            <p:spPr bwMode="auto">
              <a:xfrm rot="16200000">
                <a:off x="8438640" y="6022042"/>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1" name="Oval 1200">
                <a:extLst>
                  <a:ext uri="{FF2B5EF4-FFF2-40B4-BE49-F238E27FC236}">
                    <a16:creationId xmlns:a16="http://schemas.microsoft.com/office/drawing/2014/main" id="{3E43387A-262C-4A87-8050-CBD4CAE0450A}"/>
                  </a:ext>
                </a:extLst>
              </p:cNvPr>
              <p:cNvSpPr>
                <a:spLocks noChangeArrowheads="1"/>
              </p:cNvSpPr>
              <p:nvPr/>
            </p:nvSpPr>
            <p:spPr bwMode="auto">
              <a:xfrm rot="16200000">
                <a:off x="6387235" y="6249461"/>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2" name="Oval 1201">
                <a:extLst>
                  <a:ext uri="{FF2B5EF4-FFF2-40B4-BE49-F238E27FC236}">
                    <a16:creationId xmlns:a16="http://schemas.microsoft.com/office/drawing/2014/main" id="{7750F674-F590-4135-8199-D41695102558}"/>
                  </a:ext>
                </a:extLst>
              </p:cNvPr>
              <p:cNvSpPr>
                <a:spLocks noChangeArrowheads="1"/>
              </p:cNvSpPr>
              <p:nvPr/>
            </p:nvSpPr>
            <p:spPr bwMode="auto">
              <a:xfrm rot="16200000">
                <a:off x="6480059" y="6344605"/>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3" name="Freeform 1202">
                <a:extLst>
                  <a:ext uri="{FF2B5EF4-FFF2-40B4-BE49-F238E27FC236}">
                    <a16:creationId xmlns:a16="http://schemas.microsoft.com/office/drawing/2014/main" id="{84309E78-5841-4E4D-8B4E-3E41F6611194}"/>
                  </a:ext>
                </a:extLst>
              </p:cNvPr>
              <p:cNvSpPr>
                <a:spLocks/>
              </p:cNvSpPr>
              <p:nvPr/>
            </p:nvSpPr>
            <p:spPr bwMode="auto">
              <a:xfrm rot="16200000">
                <a:off x="6359388" y="6337643"/>
                <a:ext cx="11603" cy="23206"/>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cubicBezTo>
                      <a:pt x="1" y="3"/>
                      <a:pt x="1" y="2"/>
                      <a:pt x="2" y="0"/>
                    </a:cubicBezTo>
                    <a:lnTo>
                      <a:pt x="0"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4" name="Oval 1203">
                <a:extLst>
                  <a:ext uri="{FF2B5EF4-FFF2-40B4-BE49-F238E27FC236}">
                    <a16:creationId xmlns:a16="http://schemas.microsoft.com/office/drawing/2014/main" id="{EFE23E2C-0F53-4159-8CF3-BD74C09B3D7A}"/>
                  </a:ext>
                </a:extLst>
              </p:cNvPr>
              <p:cNvSpPr>
                <a:spLocks noChangeArrowheads="1"/>
              </p:cNvSpPr>
              <p:nvPr/>
            </p:nvSpPr>
            <p:spPr bwMode="auto">
              <a:xfrm rot="16200000">
                <a:off x="6746927" y="6254102"/>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5" name="Oval 1204">
                <a:extLst>
                  <a:ext uri="{FF2B5EF4-FFF2-40B4-BE49-F238E27FC236}">
                    <a16:creationId xmlns:a16="http://schemas.microsoft.com/office/drawing/2014/main" id="{724C951D-38EF-49AB-ACB3-6021848DE99A}"/>
                  </a:ext>
                </a:extLst>
              </p:cNvPr>
              <p:cNvSpPr>
                <a:spLocks noChangeArrowheads="1"/>
              </p:cNvSpPr>
              <p:nvPr/>
            </p:nvSpPr>
            <p:spPr bwMode="auto">
              <a:xfrm rot="16200000">
                <a:off x="6745767" y="6436268"/>
                <a:ext cx="9514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6" name="Oval 1205">
                <a:extLst>
                  <a:ext uri="{FF2B5EF4-FFF2-40B4-BE49-F238E27FC236}">
                    <a16:creationId xmlns:a16="http://schemas.microsoft.com/office/drawing/2014/main" id="{7A79B4EE-5FEC-49A5-BB11-8E6EDCEC7332}"/>
                  </a:ext>
                </a:extLst>
              </p:cNvPr>
              <p:cNvSpPr>
                <a:spLocks noChangeArrowheads="1"/>
              </p:cNvSpPr>
              <p:nvPr/>
            </p:nvSpPr>
            <p:spPr bwMode="auto">
              <a:xfrm rot="16200000">
                <a:off x="6840911" y="6522130"/>
                <a:ext cx="85862"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7" name="Oval 1206">
                <a:extLst>
                  <a:ext uri="{FF2B5EF4-FFF2-40B4-BE49-F238E27FC236}">
                    <a16:creationId xmlns:a16="http://schemas.microsoft.com/office/drawing/2014/main" id="{65E0A57F-5C66-4102-8EA2-3874096658FD}"/>
                  </a:ext>
                </a:extLst>
              </p:cNvPr>
              <p:cNvSpPr>
                <a:spLocks noChangeArrowheads="1"/>
              </p:cNvSpPr>
              <p:nvPr/>
            </p:nvSpPr>
            <p:spPr bwMode="auto">
              <a:xfrm rot="16200000">
                <a:off x="6839751" y="6339964"/>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8" name="Freeform 1207">
                <a:extLst>
                  <a:ext uri="{FF2B5EF4-FFF2-40B4-BE49-F238E27FC236}">
                    <a16:creationId xmlns:a16="http://schemas.microsoft.com/office/drawing/2014/main" id="{8AC6D3F8-D2B0-4292-83D9-2059434CF16A}"/>
                  </a:ext>
                </a:extLst>
              </p:cNvPr>
              <p:cNvSpPr>
                <a:spLocks/>
              </p:cNvSpPr>
              <p:nvPr/>
            </p:nvSpPr>
            <p:spPr bwMode="auto">
              <a:xfrm rot="16200000">
                <a:off x="6693553" y="6511688"/>
                <a:ext cx="41771" cy="71938"/>
              </a:xfrm>
              <a:custGeom>
                <a:avLst/>
                <a:gdLst>
                  <a:gd name="T0" fmla="*/ 8 w 8"/>
                  <a:gd name="T1" fmla="*/ 5 h 13"/>
                  <a:gd name="T2" fmla="*/ 7 w 8"/>
                  <a:gd name="T3" fmla="*/ 0 h 13"/>
                  <a:gd name="T4" fmla="*/ 0 w 8"/>
                  <a:gd name="T5" fmla="*/ 13 h 13"/>
                  <a:gd name="T6" fmla="*/ 0 w 8"/>
                  <a:gd name="T7" fmla="*/ 13 h 13"/>
                  <a:gd name="T8" fmla="*/ 8 w 8"/>
                  <a:gd name="T9" fmla="*/ 5 h 13"/>
                </a:gdLst>
                <a:ahLst/>
                <a:cxnLst>
                  <a:cxn ang="0">
                    <a:pos x="T0" y="T1"/>
                  </a:cxn>
                  <a:cxn ang="0">
                    <a:pos x="T2" y="T3"/>
                  </a:cxn>
                  <a:cxn ang="0">
                    <a:pos x="T4" y="T5"/>
                  </a:cxn>
                  <a:cxn ang="0">
                    <a:pos x="T6" y="T7"/>
                  </a:cxn>
                  <a:cxn ang="0">
                    <a:pos x="T8" y="T9"/>
                  </a:cxn>
                </a:cxnLst>
                <a:rect l="0" t="0" r="r" b="b"/>
                <a:pathLst>
                  <a:path w="8" h="13">
                    <a:moveTo>
                      <a:pt x="8" y="5"/>
                    </a:moveTo>
                    <a:cubicBezTo>
                      <a:pt x="8" y="3"/>
                      <a:pt x="8" y="1"/>
                      <a:pt x="7" y="0"/>
                    </a:cubicBezTo>
                    <a:cubicBezTo>
                      <a:pt x="0" y="13"/>
                      <a:pt x="0" y="13"/>
                      <a:pt x="0" y="13"/>
                    </a:cubicBezTo>
                    <a:cubicBezTo>
                      <a:pt x="0" y="13"/>
                      <a:pt x="0" y="13"/>
                      <a:pt x="0" y="13"/>
                    </a:cubicBezTo>
                    <a:cubicBezTo>
                      <a:pt x="5" y="13"/>
                      <a:pt x="8" y="9"/>
                      <a:pt x="8"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699" name="Oval 1208">
                <a:extLst>
                  <a:ext uri="{FF2B5EF4-FFF2-40B4-BE49-F238E27FC236}">
                    <a16:creationId xmlns:a16="http://schemas.microsoft.com/office/drawing/2014/main" id="{66CDA38C-97A3-499A-A882-63297F8324E3}"/>
                  </a:ext>
                </a:extLst>
              </p:cNvPr>
              <p:cNvSpPr>
                <a:spLocks noChangeArrowheads="1"/>
              </p:cNvSpPr>
              <p:nvPr/>
            </p:nvSpPr>
            <p:spPr bwMode="auto">
              <a:xfrm rot="16200000">
                <a:off x="6658744" y="6339964"/>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0" name="Freeform 1209">
                <a:extLst>
                  <a:ext uri="{FF2B5EF4-FFF2-40B4-BE49-F238E27FC236}">
                    <a16:creationId xmlns:a16="http://schemas.microsoft.com/office/drawing/2014/main" id="{52896C07-8F7D-493D-97DD-8D1990036E40}"/>
                  </a:ext>
                </a:extLst>
              </p:cNvPr>
              <p:cNvSpPr>
                <a:spLocks/>
              </p:cNvSpPr>
              <p:nvPr/>
            </p:nvSpPr>
            <p:spPr bwMode="auto">
              <a:xfrm rot="16200000">
                <a:off x="6572883" y="6425826"/>
                <a:ext cx="76580" cy="88183"/>
              </a:xfrm>
              <a:custGeom>
                <a:avLst/>
                <a:gdLst>
                  <a:gd name="T0" fmla="*/ 14 w 14"/>
                  <a:gd name="T1" fmla="*/ 8 h 16"/>
                  <a:gd name="T2" fmla="*/ 7 w 14"/>
                  <a:gd name="T3" fmla="*/ 0 h 16"/>
                  <a:gd name="T4" fmla="*/ 3 w 14"/>
                  <a:gd name="T5" fmla="*/ 8 h 16"/>
                  <a:gd name="T6" fmla="*/ 0 w 14"/>
                  <a:gd name="T7" fmla="*/ 14 h 16"/>
                  <a:gd name="T8" fmla="*/ 6 w 14"/>
                  <a:gd name="T9" fmla="*/ 16 h 16"/>
                  <a:gd name="T10" fmla="*/ 14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14" y="8"/>
                    </a:moveTo>
                    <a:cubicBezTo>
                      <a:pt x="14" y="4"/>
                      <a:pt x="11" y="1"/>
                      <a:pt x="7" y="0"/>
                    </a:cubicBezTo>
                    <a:cubicBezTo>
                      <a:pt x="3" y="8"/>
                      <a:pt x="3" y="8"/>
                      <a:pt x="3" y="8"/>
                    </a:cubicBezTo>
                    <a:cubicBezTo>
                      <a:pt x="0" y="14"/>
                      <a:pt x="0" y="14"/>
                      <a:pt x="0" y="14"/>
                    </a:cubicBezTo>
                    <a:cubicBezTo>
                      <a:pt x="1" y="15"/>
                      <a:pt x="3" y="16"/>
                      <a:pt x="6" y="16"/>
                    </a:cubicBezTo>
                    <a:cubicBezTo>
                      <a:pt x="10" y="16"/>
                      <a:pt x="14" y="13"/>
                      <a:pt x="14"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1" name="Oval 1211">
                <a:extLst>
                  <a:ext uri="{FF2B5EF4-FFF2-40B4-BE49-F238E27FC236}">
                    <a16:creationId xmlns:a16="http://schemas.microsoft.com/office/drawing/2014/main" id="{E3DF84EE-B0E2-4891-BBBA-A4FFCBAFC944}"/>
                  </a:ext>
                </a:extLst>
              </p:cNvPr>
              <p:cNvSpPr>
                <a:spLocks noChangeArrowheads="1"/>
              </p:cNvSpPr>
              <p:nvPr/>
            </p:nvSpPr>
            <p:spPr bwMode="auto">
              <a:xfrm rot="16200000">
                <a:off x="7286464" y="6431626"/>
                <a:ext cx="95145"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2" name="Oval 1212">
                <a:extLst>
                  <a:ext uri="{FF2B5EF4-FFF2-40B4-BE49-F238E27FC236}">
                    <a16:creationId xmlns:a16="http://schemas.microsoft.com/office/drawing/2014/main" id="{F311682D-5A83-4BE8-A027-422965307988}"/>
                  </a:ext>
                </a:extLst>
              </p:cNvPr>
              <p:cNvSpPr>
                <a:spLocks noChangeArrowheads="1"/>
              </p:cNvSpPr>
              <p:nvPr/>
            </p:nvSpPr>
            <p:spPr bwMode="auto">
              <a:xfrm rot="16200000">
                <a:off x="7106619" y="6249461"/>
                <a:ext cx="92824"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3" name="Oval 1213">
                <a:extLst>
                  <a:ext uri="{FF2B5EF4-FFF2-40B4-BE49-F238E27FC236}">
                    <a16:creationId xmlns:a16="http://schemas.microsoft.com/office/drawing/2014/main" id="{22C83EBC-843F-4C3A-A78C-4617FB202909}"/>
                  </a:ext>
                </a:extLst>
              </p:cNvPr>
              <p:cNvSpPr>
                <a:spLocks noChangeArrowheads="1"/>
              </p:cNvSpPr>
              <p:nvPr/>
            </p:nvSpPr>
            <p:spPr bwMode="auto">
              <a:xfrm rot="16200000">
                <a:off x="7105458" y="6431626"/>
                <a:ext cx="95145"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4" name="Oval 1214">
                <a:extLst>
                  <a:ext uri="{FF2B5EF4-FFF2-40B4-BE49-F238E27FC236}">
                    <a16:creationId xmlns:a16="http://schemas.microsoft.com/office/drawing/2014/main" id="{23E66B01-6B01-4A2E-BDBF-96CCFA8F6DFF}"/>
                  </a:ext>
                </a:extLst>
              </p:cNvPr>
              <p:cNvSpPr>
                <a:spLocks noChangeArrowheads="1"/>
              </p:cNvSpPr>
              <p:nvPr/>
            </p:nvSpPr>
            <p:spPr bwMode="auto">
              <a:xfrm rot="16200000">
                <a:off x="7200603" y="6526772"/>
                <a:ext cx="8586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5" name="Oval 1215">
                <a:extLst>
                  <a:ext uri="{FF2B5EF4-FFF2-40B4-BE49-F238E27FC236}">
                    <a16:creationId xmlns:a16="http://schemas.microsoft.com/office/drawing/2014/main" id="{9C82CC88-3F58-443D-B264-071D79A4B2BB}"/>
                  </a:ext>
                </a:extLst>
              </p:cNvPr>
              <p:cNvSpPr>
                <a:spLocks noChangeArrowheads="1"/>
              </p:cNvSpPr>
              <p:nvPr/>
            </p:nvSpPr>
            <p:spPr bwMode="auto">
              <a:xfrm rot="16200000">
                <a:off x="7199443" y="6344605"/>
                <a:ext cx="8818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6" name="Oval 1216">
                <a:extLst>
                  <a:ext uri="{FF2B5EF4-FFF2-40B4-BE49-F238E27FC236}">
                    <a16:creationId xmlns:a16="http://schemas.microsoft.com/office/drawing/2014/main" id="{A1CD2CD7-0A87-498B-B30E-FE74B613753E}"/>
                  </a:ext>
                </a:extLst>
              </p:cNvPr>
              <p:cNvSpPr>
                <a:spLocks noChangeArrowheads="1"/>
              </p:cNvSpPr>
              <p:nvPr/>
            </p:nvSpPr>
            <p:spPr bwMode="auto">
              <a:xfrm rot="16200000">
                <a:off x="7018436"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7" name="Oval 1217">
                <a:extLst>
                  <a:ext uri="{FF2B5EF4-FFF2-40B4-BE49-F238E27FC236}">
                    <a16:creationId xmlns:a16="http://schemas.microsoft.com/office/drawing/2014/main" id="{DD5A6569-4BD1-4146-AA97-2FEAA30151B2}"/>
                  </a:ext>
                </a:extLst>
              </p:cNvPr>
              <p:cNvSpPr>
                <a:spLocks noChangeArrowheads="1"/>
              </p:cNvSpPr>
              <p:nvPr/>
            </p:nvSpPr>
            <p:spPr bwMode="auto">
              <a:xfrm rot="16200000">
                <a:off x="7017276"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8" name="Freeform 1218">
                <a:extLst>
                  <a:ext uri="{FF2B5EF4-FFF2-40B4-BE49-F238E27FC236}">
                    <a16:creationId xmlns:a16="http://schemas.microsoft.com/office/drawing/2014/main" id="{10605911-C7B2-4DB7-8847-6B72F98E0429}"/>
                  </a:ext>
                </a:extLst>
              </p:cNvPr>
              <p:cNvSpPr>
                <a:spLocks/>
              </p:cNvSpPr>
              <p:nvPr/>
            </p:nvSpPr>
            <p:spPr bwMode="auto">
              <a:xfrm rot="16200000">
                <a:off x="7108939" y="6609152"/>
                <a:ext cx="88183" cy="95145"/>
              </a:xfrm>
              <a:custGeom>
                <a:avLst/>
                <a:gdLst>
                  <a:gd name="T0" fmla="*/ 8 w 16"/>
                  <a:gd name="T1" fmla="*/ 0 h 17"/>
                  <a:gd name="T2" fmla="*/ 3 w 16"/>
                  <a:gd name="T3" fmla="*/ 2 h 17"/>
                  <a:gd name="T4" fmla="*/ 0 w 16"/>
                  <a:gd name="T5" fmla="*/ 9 h 17"/>
                  <a:gd name="T6" fmla="*/ 3 w 16"/>
                  <a:gd name="T7" fmla="*/ 15 h 17"/>
                  <a:gd name="T8" fmla="*/ 8 w 16"/>
                  <a:gd name="T9" fmla="*/ 17 h 17"/>
                  <a:gd name="T10" fmla="*/ 16 w 16"/>
                  <a:gd name="T11" fmla="*/ 9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9"/>
                    </a:cubicBezTo>
                    <a:cubicBezTo>
                      <a:pt x="0" y="11"/>
                      <a:pt x="1" y="14"/>
                      <a:pt x="3" y="15"/>
                    </a:cubicBezTo>
                    <a:cubicBezTo>
                      <a:pt x="4" y="16"/>
                      <a:pt x="6" y="17"/>
                      <a:pt x="8" y="17"/>
                    </a:cubicBezTo>
                    <a:cubicBezTo>
                      <a:pt x="12" y="17"/>
                      <a:pt x="16" y="13"/>
                      <a:pt x="16" y="9"/>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09" name="Freeform 1219">
                <a:extLst>
                  <a:ext uri="{FF2B5EF4-FFF2-40B4-BE49-F238E27FC236}">
                    <a16:creationId xmlns:a16="http://schemas.microsoft.com/office/drawing/2014/main" id="{E45B4A0B-A7D6-4AAC-AAD7-1A31EF3B3109}"/>
                  </a:ext>
                </a:extLst>
              </p:cNvPr>
              <p:cNvSpPr>
                <a:spLocks/>
              </p:cNvSpPr>
              <p:nvPr/>
            </p:nvSpPr>
            <p:spPr bwMode="auto">
              <a:xfrm rot="16200000">
                <a:off x="6926773" y="6436268"/>
                <a:ext cx="95145" cy="85863"/>
              </a:xfrm>
              <a:custGeom>
                <a:avLst/>
                <a:gdLst>
                  <a:gd name="T0" fmla="*/ 3 w 17"/>
                  <a:gd name="T1" fmla="*/ 14 h 16"/>
                  <a:gd name="T2" fmla="*/ 9 w 17"/>
                  <a:gd name="T3" fmla="*/ 16 h 16"/>
                  <a:gd name="T4" fmla="*/ 14 w 17"/>
                  <a:gd name="T5" fmla="*/ 14 h 16"/>
                  <a:gd name="T6" fmla="*/ 17 w 17"/>
                  <a:gd name="T7" fmla="*/ 8 h 16"/>
                  <a:gd name="T8" fmla="*/ 14 w 17"/>
                  <a:gd name="T9" fmla="*/ 2 h 16"/>
                  <a:gd name="T10" fmla="*/ 9 w 17"/>
                  <a:gd name="T11" fmla="*/ 0 h 16"/>
                  <a:gd name="T12" fmla="*/ 3 w 17"/>
                  <a:gd name="T13" fmla="*/ 2 h 16"/>
                  <a:gd name="T14" fmla="*/ 0 w 17"/>
                  <a:gd name="T15" fmla="*/ 8 h 16"/>
                  <a:gd name="T16" fmla="*/ 3 w 17"/>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14"/>
                    </a:moveTo>
                    <a:cubicBezTo>
                      <a:pt x="4" y="15"/>
                      <a:pt x="6" y="16"/>
                      <a:pt x="9" y="16"/>
                    </a:cubicBezTo>
                    <a:cubicBezTo>
                      <a:pt x="11" y="16"/>
                      <a:pt x="13" y="15"/>
                      <a:pt x="14" y="14"/>
                    </a:cubicBezTo>
                    <a:cubicBezTo>
                      <a:pt x="16" y="12"/>
                      <a:pt x="17" y="10"/>
                      <a:pt x="17" y="8"/>
                    </a:cubicBezTo>
                    <a:cubicBezTo>
                      <a:pt x="17" y="6"/>
                      <a:pt x="16" y="3"/>
                      <a:pt x="14" y="2"/>
                    </a:cubicBezTo>
                    <a:cubicBezTo>
                      <a:pt x="13" y="1"/>
                      <a:pt x="11" y="0"/>
                      <a:pt x="9" y="0"/>
                    </a:cubicBezTo>
                    <a:cubicBezTo>
                      <a:pt x="6" y="0"/>
                      <a:pt x="4" y="1"/>
                      <a:pt x="3" y="2"/>
                    </a:cubicBezTo>
                    <a:cubicBezTo>
                      <a:pt x="1" y="3"/>
                      <a:pt x="0" y="6"/>
                      <a:pt x="0" y="8"/>
                    </a:cubicBezTo>
                    <a:cubicBezTo>
                      <a:pt x="0" y="10"/>
                      <a:pt x="1" y="12"/>
                      <a:pt x="3"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0" name="Oval 1220">
                <a:extLst>
                  <a:ext uri="{FF2B5EF4-FFF2-40B4-BE49-F238E27FC236}">
                    <a16:creationId xmlns:a16="http://schemas.microsoft.com/office/drawing/2014/main" id="{2714D4E8-6DDA-4AAF-AF61-D6DC80443C82}"/>
                  </a:ext>
                </a:extLst>
              </p:cNvPr>
              <p:cNvSpPr>
                <a:spLocks noChangeArrowheads="1"/>
              </p:cNvSpPr>
              <p:nvPr/>
            </p:nvSpPr>
            <p:spPr bwMode="auto">
              <a:xfrm rot="16200000">
                <a:off x="7466310" y="6254102"/>
                <a:ext cx="92824"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1" name="Oval 1221">
                <a:extLst>
                  <a:ext uri="{FF2B5EF4-FFF2-40B4-BE49-F238E27FC236}">
                    <a16:creationId xmlns:a16="http://schemas.microsoft.com/office/drawing/2014/main" id="{731F2745-80A7-46C1-81A9-9871B3CDD5D6}"/>
                  </a:ext>
                </a:extLst>
              </p:cNvPr>
              <p:cNvSpPr>
                <a:spLocks noChangeArrowheads="1"/>
              </p:cNvSpPr>
              <p:nvPr/>
            </p:nvSpPr>
            <p:spPr bwMode="auto">
              <a:xfrm rot="16200000">
                <a:off x="7465151" y="6436268"/>
                <a:ext cx="95145"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2" name="Oval 1222">
                <a:extLst>
                  <a:ext uri="{FF2B5EF4-FFF2-40B4-BE49-F238E27FC236}">
                    <a16:creationId xmlns:a16="http://schemas.microsoft.com/office/drawing/2014/main" id="{EC68C2B2-A1C3-438A-B94C-2F81BA7900F7}"/>
                  </a:ext>
                </a:extLst>
              </p:cNvPr>
              <p:cNvSpPr>
                <a:spLocks noChangeArrowheads="1"/>
              </p:cNvSpPr>
              <p:nvPr/>
            </p:nvSpPr>
            <p:spPr bwMode="auto">
              <a:xfrm rot="16200000">
                <a:off x="7560295" y="6522130"/>
                <a:ext cx="85863"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3" name="Oval 1223">
                <a:extLst>
                  <a:ext uri="{FF2B5EF4-FFF2-40B4-BE49-F238E27FC236}">
                    <a16:creationId xmlns:a16="http://schemas.microsoft.com/office/drawing/2014/main" id="{F5FE64F1-992D-4557-AC5C-055D022264E1}"/>
                  </a:ext>
                </a:extLst>
              </p:cNvPr>
              <p:cNvSpPr>
                <a:spLocks noChangeArrowheads="1"/>
              </p:cNvSpPr>
              <p:nvPr/>
            </p:nvSpPr>
            <p:spPr bwMode="auto">
              <a:xfrm rot="16200000">
                <a:off x="7559134" y="6339963"/>
                <a:ext cx="88183"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4" name="Oval 1224">
                <a:extLst>
                  <a:ext uri="{FF2B5EF4-FFF2-40B4-BE49-F238E27FC236}">
                    <a16:creationId xmlns:a16="http://schemas.microsoft.com/office/drawing/2014/main" id="{DF6DF3B8-BDB5-4BDE-9C5F-F095DB5679D4}"/>
                  </a:ext>
                </a:extLst>
              </p:cNvPr>
              <p:cNvSpPr>
                <a:spLocks noChangeArrowheads="1"/>
              </p:cNvSpPr>
              <p:nvPr/>
            </p:nvSpPr>
            <p:spPr bwMode="auto">
              <a:xfrm rot="16200000">
                <a:off x="7382769"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5" name="Oval 1225">
                <a:extLst>
                  <a:ext uri="{FF2B5EF4-FFF2-40B4-BE49-F238E27FC236}">
                    <a16:creationId xmlns:a16="http://schemas.microsoft.com/office/drawing/2014/main" id="{9E7395C7-1F9D-4E51-996C-5EA54F29689B}"/>
                  </a:ext>
                </a:extLst>
              </p:cNvPr>
              <p:cNvSpPr>
                <a:spLocks noChangeArrowheads="1"/>
              </p:cNvSpPr>
              <p:nvPr/>
            </p:nvSpPr>
            <p:spPr bwMode="auto">
              <a:xfrm rot="16200000">
                <a:off x="7381610"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6" name="Freeform 1226">
                <a:extLst>
                  <a:ext uri="{FF2B5EF4-FFF2-40B4-BE49-F238E27FC236}">
                    <a16:creationId xmlns:a16="http://schemas.microsoft.com/office/drawing/2014/main" id="{C012C53E-F22C-4AE6-9543-F95E334F2AC5}"/>
                  </a:ext>
                </a:extLst>
              </p:cNvPr>
              <p:cNvSpPr>
                <a:spLocks/>
              </p:cNvSpPr>
              <p:nvPr/>
            </p:nvSpPr>
            <p:spPr bwMode="auto">
              <a:xfrm rot="16200000">
                <a:off x="7650798" y="6612633"/>
                <a:ext cx="88183" cy="88183"/>
              </a:xfrm>
              <a:custGeom>
                <a:avLst/>
                <a:gdLst>
                  <a:gd name="T0" fmla="*/ 8 w 16"/>
                  <a:gd name="T1" fmla="*/ 0 h 16"/>
                  <a:gd name="T2" fmla="*/ 3 w 16"/>
                  <a:gd name="T3" fmla="*/ 1 h 16"/>
                  <a:gd name="T4" fmla="*/ 0 w 16"/>
                  <a:gd name="T5" fmla="*/ 8 h 16"/>
                  <a:gd name="T6" fmla="*/ 3 w 16"/>
                  <a:gd name="T7" fmla="*/ 15 h 16"/>
                  <a:gd name="T8" fmla="*/ 8 w 16"/>
                  <a:gd name="T9" fmla="*/ 16 h 16"/>
                  <a:gd name="T10" fmla="*/ 16 w 16"/>
                  <a:gd name="T11" fmla="*/ 8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6" y="0"/>
                      <a:pt x="4" y="0"/>
                      <a:pt x="3" y="1"/>
                    </a:cubicBezTo>
                    <a:cubicBezTo>
                      <a:pt x="1" y="3"/>
                      <a:pt x="0" y="5"/>
                      <a:pt x="0" y="8"/>
                    </a:cubicBezTo>
                    <a:cubicBezTo>
                      <a:pt x="0" y="11"/>
                      <a:pt x="1" y="13"/>
                      <a:pt x="3" y="15"/>
                    </a:cubicBezTo>
                    <a:cubicBezTo>
                      <a:pt x="4" y="16"/>
                      <a:pt x="6" y="16"/>
                      <a:pt x="8" y="16"/>
                    </a:cubicBezTo>
                    <a:cubicBezTo>
                      <a:pt x="12" y="16"/>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7" name="Freeform 1227">
                <a:extLst>
                  <a:ext uri="{FF2B5EF4-FFF2-40B4-BE49-F238E27FC236}">
                    <a16:creationId xmlns:a16="http://schemas.microsoft.com/office/drawing/2014/main" id="{1CA0F99F-93F3-485B-AD4B-4AE6ADF8DC1B}"/>
                  </a:ext>
                </a:extLst>
              </p:cNvPr>
              <p:cNvSpPr>
                <a:spLocks/>
              </p:cNvSpPr>
              <p:nvPr/>
            </p:nvSpPr>
            <p:spPr bwMode="auto">
              <a:xfrm rot="16200000">
                <a:off x="8009329" y="6435108"/>
                <a:ext cx="95145" cy="88183"/>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8" name="Oval 1228">
                <a:extLst>
                  <a:ext uri="{FF2B5EF4-FFF2-40B4-BE49-F238E27FC236}">
                    <a16:creationId xmlns:a16="http://schemas.microsoft.com/office/drawing/2014/main" id="{121AD5F9-D0E5-4D45-AEBA-CFB7010C4474}"/>
                  </a:ext>
                </a:extLst>
              </p:cNvPr>
              <p:cNvSpPr>
                <a:spLocks noChangeArrowheads="1"/>
              </p:cNvSpPr>
              <p:nvPr/>
            </p:nvSpPr>
            <p:spPr bwMode="auto">
              <a:xfrm rot="16200000">
                <a:off x="7829483" y="6252942"/>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19" name="Oval 1229">
                <a:extLst>
                  <a:ext uri="{FF2B5EF4-FFF2-40B4-BE49-F238E27FC236}">
                    <a16:creationId xmlns:a16="http://schemas.microsoft.com/office/drawing/2014/main" id="{5FA79733-F8EF-43AB-9D3C-D31789CA9C02}"/>
                  </a:ext>
                </a:extLst>
              </p:cNvPr>
              <p:cNvSpPr>
                <a:spLocks noChangeArrowheads="1"/>
              </p:cNvSpPr>
              <p:nvPr/>
            </p:nvSpPr>
            <p:spPr bwMode="auto">
              <a:xfrm rot="16200000">
                <a:off x="7828323" y="6435108"/>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0" name="Oval 1230">
                <a:extLst>
                  <a:ext uri="{FF2B5EF4-FFF2-40B4-BE49-F238E27FC236}">
                    <a16:creationId xmlns:a16="http://schemas.microsoft.com/office/drawing/2014/main" id="{782F6718-449B-4AF3-8D00-02151CCEA9CE}"/>
                  </a:ext>
                </a:extLst>
              </p:cNvPr>
              <p:cNvSpPr>
                <a:spLocks noChangeArrowheads="1"/>
              </p:cNvSpPr>
              <p:nvPr/>
            </p:nvSpPr>
            <p:spPr bwMode="auto">
              <a:xfrm rot="16200000">
                <a:off x="7923468" y="6523291"/>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1" name="Oval 1231">
                <a:extLst>
                  <a:ext uri="{FF2B5EF4-FFF2-40B4-BE49-F238E27FC236}">
                    <a16:creationId xmlns:a16="http://schemas.microsoft.com/office/drawing/2014/main" id="{BC38A7C4-17A5-4D09-927E-2CA9BEAEAB9B}"/>
                  </a:ext>
                </a:extLst>
              </p:cNvPr>
              <p:cNvSpPr>
                <a:spLocks noChangeArrowheads="1"/>
              </p:cNvSpPr>
              <p:nvPr/>
            </p:nvSpPr>
            <p:spPr bwMode="auto">
              <a:xfrm rot="16200000">
                <a:off x="7922307" y="634112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2" name="Oval 1232">
                <a:extLst>
                  <a:ext uri="{FF2B5EF4-FFF2-40B4-BE49-F238E27FC236}">
                    <a16:creationId xmlns:a16="http://schemas.microsoft.com/office/drawing/2014/main" id="{75B5268E-6A9D-4AE8-A70E-981B1FAE6E5D}"/>
                  </a:ext>
                </a:extLst>
              </p:cNvPr>
              <p:cNvSpPr>
                <a:spLocks noChangeArrowheads="1"/>
              </p:cNvSpPr>
              <p:nvPr/>
            </p:nvSpPr>
            <p:spPr bwMode="auto">
              <a:xfrm rot="16200000">
                <a:off x="7742461" y="6523291"/>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3" name="Oval 1233">
                <a:extLst>
                  <a:ext uri="{FF2B5EF4-FFF2-40B4-BE49-F238E27FC236}">
                    <a16:creationId xmlns:a16="http://schemas.microsoft.com/office/drawing/2014/main" id="{59B2394C-501B-4309-9A14-6D6EE3CE9975}"/>
                  </a:ext>
                </a:extLst>
              </p:cNvPr>
              <p:cNvSpPr>
                <a:spLocks noChangeArrowheads="1"/>
              </p:cNvSpPr>
              <p:nvPr/>
            </p:nvSpPr>
            <p:spPr bwMode="auto">
              <a:xfrm rot="16200000">
                <a:off x="7741301" y="634112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4" name="Oval 1234">
                <a:extLst>
                  <a:ext uri="{FF2B5EF4-FFF2-40B4-BE49-F238E27FC236}">
                    <a16:creationId xmlns:a16="http://schemas.microsoft.com/office/drawing/2014/main" id="{E4C1138D-92D0-424D-AC76-963DB8277C0E}"/>
                  </a:ext>
                </a:extLst>
              </p:cNvPr>
              <p:cNvSpPr>
                <a:spLocks noChangeArrowheads="1"/>
              </p:cNvSpPr>
              <p:nvPr/>
            </p:nvSpPr>
            <p:spPr bwMode="auto">
              <a:xfrm rot="16200000">
                <a:off x="7647316" y="6435108"/>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5" name="Oval 1235">
                <a:extLst>
                  <a:ext uri="{FF2B5EF4-FFF2-40B4-BE49-F238E27FC236}">
                    <a16:creationId xmlns:a16="http://schemas.microsoft.com/office/drawing/2014/main" id="{86A3E949-A3CD-4AA6-AC8A-008433C9AC0D}"/>
                  </a:ext>
                </a:extLst>
              </p:cNvPr>
              <p:cNvSpPr>
                <a:spLocks noChangeArrowheads="1"/>
              </p:cNvSpPr>
              <p:nvPr/>
            </p:nvSpPr>
            <p:spPr bwMode="auto">
              <a:xfrm rot="16200000">
                <a:off x="8369022" y="6432787"/>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6" name="Oval 1236">
                <a:extLst>
                  <a:ext uri="{FF2B5EF4-FFF2-40B4-BE49-F238E27FC236}">
                    <a16:creationId xmlns:a16="http://schemas.microsoft.com/office/drawing/2014/main" id="{DA146ED4-3634-406E-B0EE-1818B026C5D0}"/>
                  </a:ext>
                </a:extLst>
              </p:cNvPr>
              <p:cNvSpPr>
                <a:spLocks noChangeArrowheads="1"/>
              </p:cNvSpPr>
              <p:nvPr/>
            </p:nvSpPr>
            <p:spPr bwMode="auto">
              <a:xfrm rot="16200000">
                <a:off x="8189176" y="6250620"/>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7" name="Oval 1237">
                <a:extLst>
                  <a:ext uri="{FF2B5EF4-FFF2-40B4-BE49-F238E27FC236}">
                    <a16:creationId xmlns:a16="http://schemas.microsoft.com/office/drawing/2014/main" id="{F47C42E3-57FF-4976-9725-1F3CB35512FB}"/>
                  </a:ext>
                </a:extLst>
              </p:cNvPr>
              <p:cNvSpPr>
                <a:spLocks noChangeArrowheads="1"/>
              </p:cNvSpPr>
              <p:nvPr/>
            </p:nvSpPr>
            <p:spPr bwMode="auto">
              <a:xfrm rot="16200000">
                <a:off x="8188015" y="6432787"/>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8" name="Oval 1238">
                <a:extLst>
                  <a:ext uri="{FF2B5EF4-FFF2-40B4-BE49-F238E27FC236}">
                    <a16:creationId xmlns:a16="http://schemas.microsoft.com/office/drawing/2014/main" id="{36A92965-B0B5-4FB0-B498-7E01311AF864}"/>
                  </a:ext>
                </a:extLst>
              </p:cNvPr>
              <p:cNvSpPr>
                <a:spLocks noChangeArrowheads="1"/>
              </p:cNvSpPr>
              <p:nvPr/>
            </p:nvSpPr>
            <p:spPr bwMode="auto">
              <a:xfrm rot="16200000">
                <a:off x="8283159"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29" name="Oval 1239">
                <a:extLst>
                  <a:ext uri="{FF2B5EF4-FFF2-40B4-BE49-F238E27FC236}">
                    <a16:creationId xmlns:a16="http://schemas.microsoft.com/office/drawing/2014/main" id="{C9A28398-6C9C-4B0C-A5B4-EC72453F0E73}"/>
                  </a:ext>
                </a:extLst>
              </p:cNvPr>
              <p:cNvSpPr>
                <a:spLocks noChangeArrowheads="1"/>
              </p:cNvSpPr>
              <p:nvPr/>
            </p:nvSpPr>
            <p:spPr bwMode="auto">
              <a:xfrm rot="16200000">
                <a:off x="8282000"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0" name="Oval 1240">
                <a:extLst>
                  <a:ext uri="{FF2B5EF4-FFF2-40B4-BE49-F238E27FC236}">
                    <a16:creationId xmlns:a16="http://schemas.microsoft.com/office/drawing/2014/main" id="{A6DB0F60-CC3E-476A-97D5-F0C8FFF8F1A8}"/>
                  </a:ext>
                </a:extLst>
              </p:cNvPr>
              <p:cNvSpPr>
                <a:spLocks noChangeArrowheads="1"/>
              </p:cNvSpPr>
              <p:nvPr/>
            </p:nvSpPr>
            <p:spPr bwMode="auto">
              <a:xfrm rot="16200000">
                <a:off x="8102153"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1" name="Oval 1241">
                <a:extLst>
                  <a:ext uri="{FF2B5EF4-FFF2-40B4-BE49-F238E27FC236}">
                    <a16:creationId xmlns:a16="http://schemas.microsoft.com/office/drawing/2014/main" id="{87175338-CF93-45FA-B194-54A7C20EA093}"/>
                  </a:ext>
                </a:extLst>
              </p:cNvPr>
              <p:cNvSpPr>
                <a:spLocks noChangeArrowheads="1"/>
              </p:cNvSpPr>
              <p:nvPr/>
            </p:nvSpPr>
            <p:spPr bwMode="auto">
              <a:xfrm rot="16200000">
                <a:off x="8100994"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2" name="Freeform 1242">
                <a:extLst>
                  <a:ext uri="{FF2B5EF4-FFF2-40B4-BE49-F238E27FC236}">
                    <a16:creationId xmlns:a16="http://schemas.microsoft.com/office/drawing/2014/main" id="{C913682C-1459-43C9-9AFE-3ED755EA91F3}"/>
                  </a:ext>
                </a:extLst>
              </p:cNvPr>
              <p:cNvSpPr>
                <a:spLocks/>
              </p:cNvSpPr>
              <p:nvPr/>
            </p:nvSpPr>
            <p:spPr bwMode="auto">
              <a:xfrm rot="16200000">
                <a:off x="8372502" y="6610313"/>
                <a:ext cx="88183" cy="92824"/>
              </a:xfrm>
              <a:custGeom>
                <a:avLst/>
                <a:gdLst>
                  <a:gd name="T0" fmla="*/ 8 w 16"/>
                  <a:gd name="T1" fmla="*/ 0 h 17"/>
                  <a:gd name="T2" fmla="*/ 3 w 16"/>
                  <a:gd name="T3" fmla="*/ 2 h 17"/>
                  <a:gd name="T4" fmla="*/ 0 w 16"/>
                  <a:gd name="T5" fmla="*/ 8 h 17"/>
                  <a:gd name="T6" fmla="*/ 3 w 16"/>
                  <a:gd name="T7" fmla="*/ 15 h 17"/>
                  <a:gd name="T8" fmla="*/ 8 w 16"/>
                  <a:gd name="T9" fmla="*/ 17 h 17"/>
                  <a:gd name="T10" fmla="*/ 16 w 16"/>
                  <a:gd name="T11" fmla="*/ 8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8"/>
                    </a:cubicBezTo>
                    <a:cubicBezTo>
                      <a:pt x="0" y="11"/>
                      <a:pt x="1" y="14"/>
                      <a:pt x="3" y="15"/>
                    </a:cubicBezTo>
                    <a:cubicBezTo>
                      <a:pt x="4" y="16"/>
                      <a:pt x="6" y="17"/>
                      <a:pt x="8" y="17"/>
                    </a:cubicBezTo>
                    <a:cubicBezTo>
                      <a:pt x="12" y="17"/>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3" name="Freeform 1243">
                <a:extLst>
                  <a:ext uri="{FF2B5EF4-FFF2-40B4-BE49-F238E27FC236}">
                    <a16:creationId xmlns:a16="http://schemas.microsoft.com/office/drawing/2014/main" id="{5C16C0BA-1D62-43D5-B11D-0C5A36785A8A}"/>
                  </a:ext>
                </a:extLst>
              </p:cNvPr>
              <p:cNvSpPr>
                <a:spLocks/>
              </p:cNvSpPr>
              <p:nvPr/>
            </p:nvSpPr>
            <p:spPr bwMode="auto">
              <a:xfrm rot="16200000">
                <a:off x="8010490" y="6252942"/>
                <a:ext cx="92824" cy="88183"/>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4" name="Freeform 1244">
                <a:extLst>
                  <a:ext uri="{FF2B5EF4-FFF2-40B4-BE49-F238E27FC236}">
                    <a16:creationId xmlns:a16="http://schemas.microsoft.com/office/drawing/2014/main" id="{CB52042F-AD0E-40D9-BA7B-2B03E0B930AE}"/>
                  </a:ext>
                </a:extLst>
              </p:cNvPr>
              <p:cNvSpPr>
                <a:spLocks/>
              </p:cNvSpPr>
              <p:nvPr/>
            </p:nvSpPr>
            <p:spPr bwMode="auto">
              <a:xfrm rot="16200000">
                <a:off x="8438640" y="6560420"/>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5" name="Freeform 1245">
                <a:extLst>
                  <a:ext uri="{FF2B5EF4-FFF2-40B4-BE49-F238E27FC236}">
                    <a16:creationId xmlns:a16="http://schemas.microsoft.com/office/drawing/2014/main" id="{C1F42F9A-8057-490F-B952-24F0884B7C3A}"/>
                  </a:ext>
                </a:extLst>
              </p:cNvPr>
              <p:cNvSpPr>
                <a:spLocks/>
              </p:cNvSpPr>
              <p:nvPr/>
            </p:nvSpPr>
            <p:spPr bwMode="auto">
              <a:xfrm rot="16200000">
                <a:off x="8438640" y="6379414"/>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6" name="Freeform 1246">
                <a:extLst>
                  <a:ext uri="{FF2B5EF4-FFF2-40B4-BE49-F238E27FC236}">
                    <a16:creationId xmlns:a16="http://schemas.microsoft.com/office/drawing/2014/main" id="{E9E6D6B7-8958-4CDB-A7A4-1D87CC35721C}"/>
                  </a:ext>
                </a:extLst>
              </p:cNvPr>
              <p:cNvSpPr>
                <a:spLocks/>
              </p:cNvSpPr>
              <p:nvPr/>
            </p:nvSpPr>
            <p:spPr bwMode="auto">
              <a:xfrm rot="16200000">
                <a:off x="7150709" y="6783197"/>
                <a:ext cx="39451" cy="60335"/>
              </a:xfrm>
              <a:custGeom>
                <a:avLst/>
                <a:gdLst>
                  <a:gd name="T0" fmla="*/ 7 w 7"/>
                  <a:gd name="T1" fmla="*/ 3 h 11"/>
                  <a:gd name="T2" fmla="*/ 7 w 7"/>
                  <a:gd name="T3" fmla="*/ 0 h 11"/>
                  <a:gd name="T4" fmla="*/ 0 w 7"/>
                  <a:gd name="T5" fmla="*/ 11 h 11"/>
                  <a:gd name="T6" fmla="*/ 7 w 7"/>
                  <a:gd name="T7" fmla="*/ 3 h 11"/>
                </a:gdLst>
                <a:ahLst/>
                <a:cxnLst>
                  <a:cxn ang="0">
                    <a:pos x="T0" y="T1"/>
                  </a:cxn>
                  <a:cxn ang="0">
                    <a:pos x="T2" y="T3"/>
                  </a:cxn>
                  <a:cxn ang="0">
                    <a:pos x="T4" y="T5"/>
                  </a:cxn>
                  <a:cxn ang="0">
                    <a:pos x="T6" y="T7"/>
                  </a:cxn>
                </a:cxnLst>
                <a:rect l="0" t="0" r="r" b="b"/>
                <a:pathLst>
                  <a:path w="7" h="11">
                    <a:moveTo>
                      <a:pt x="7" y="3"/>
                    </a:moveTo>
                    <a:cubicBezTo>
                      <a:pt x="7" y="2"/>
                      <a:pt x="7" y="1"/>
                      <a:pt x="7" y="0"/>
                    </a:cubicBezTo>
                    <a:cubicBezTo>
                      <a:pt x="0" y="11"/>
                      <a:pt x="0" y="11"/>
                      <a:pt x="0" y="11"/>
                    </a:cubicBezTo>
                    <a:cubicBezTo>
                      <a:pt x="4" y="10"/>
                      <a:pt x="7" y="7"/>
                      <a:pt x="7"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7" name="Oval 1247">
                <a:extLst>
                  <a:ext uri="{FF2B5EF4-FFF2-40B4-BE49-F238E27FC236}">
                    <a16:creationId xmlns:a16="http://schemas.microsoft.com/office/drawing/2014/main" id="{28FAE1CF-4230-4776-A85B-5D505403AB5D}"/>
                  </a:ext>
                </a:extLst>
              </p:cNvPr>
              <p:cNvSpPr>
                <a:spLocks noChangeArrowheads="1"/>
              </p:cNvSpPr>
              <p:nvPr/>
            </p:nvSpPr>
            <p:spPr bwMode="auto">
              <a:xfrm rot="16200000">
                <a:off x="7197121" y="6704297"/>
                <a:ext cx="92824"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8" name="Freeform 1248">
                <a:extLst>
                  <a:ext uri="{FF2B5EF4-FFF2-40B4-BE49-F238E27FC236}">
                    <a16:creationId xmlns:a16="http://schemas.microsoft.com/office/drawing/2014/main" id="{9393DFB1-D563-4D53-AC1E-603DB35055BC}"/>
                  </a:ext>
                </a:extLst>
              </p:cNvPr>
              <p:cNvSpPr>
                <a:spLocks/>
              </p:cNvSpPr>
              <p:nvPr/>
            </p:nvSpPr>
            <p:spPr bwMode="auto">
              <a:xfrm rot="16200000">
                <a:off x="7028879" y="6696174"/>
                <a:ext cx="71939" cy="81222"/>
              </a:xfrm>
              <a:custGeom>
                <a:avLst/>
                <a:gdLst>
                  <a:gd name="T0" fmla="*/ 13 w 13"/>
                  <a:gd name="T1" fmla="*/ 7 h 15"/>
                  <a:gd name="T2" fmla="*/ 8 w 13"/>
                  <a:gd name="T3" fmla="*/ 0 h 15"/>
                  <a:gd name="T4" fmla="*/ 0 w 13"/>
                  <a:gd name="T5" fmla="*/ 14 h 15"/>
                  <a:gd name="T6" fmla="*/ 4 w 13"/>
                  <a:gd name="T7" fmla="*/ 15 h 15"/>
                  <a:gd name="T8" fmla="*/ 13 w 13"/>
                  <a:gd name="T9" fmla="*/ 7 h 15"/>
                </a:gdLst>
                <a:ahLst/>
                <a:cxnLst>
                  <a:cxn ang="0">
                    <a:pos x="T0" y="T1"/>
                  </a:cxn>
                  <a:cxn ang="0">
                    <a:pos x="T2" y="T3"/>
                  </a:cxn>
                  <a:cxn ang="0">
                    <a:pos x="T4" y="T5"/>
                  </a:cxn>
                  <a:cxn ang="0">
                    <a:pos x="T6" y="T7"/>
                  </a:cxn>
                  <a:cxn ang="0">
                    <a:pos x="T8" y="T9"/>
                  </a:cxn>
                </a:cxnLst>
                <a:rect l="0" t="0" r="r" b="b"/>
                <a:pathLst>
                  <a:path w="13" h="15">
                    <a:moveTo>
                      <a:pt x="13" y="7"/>
                    </a:moveTo>
                    <a:cubicBezTo>
                      <a:pt x="13" y="4"/>
                      <a:pt x="11" y="1"/>
                      <a:pt x="8" y="0"/>
                    </a:cubicBezTo>
                    <a:cubicBezTo>
                      <a:pt x="0" y="14"/>
                      <a:pt x="0" y="14"/>
                      <a:pt x="0" y="14"/>
                    </a:cubicBezTo>
                    <a:cubicBezTo>
                      <a:pt x="1" y="15"/>
                      <a:pt x="3" y="15"/>
                      <a:pt x="4" y="15"/>
                    </a:cubicBezTo>
                    <a:cubicBezTo>
                      <a:pt x="9" y="15"/>
                      <a:pt x="13" y="12"/>
                      <a:pt x="1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39" name="Freeform 1249">
                <a:extLst>
                  <a:ext uri="{FF2B5EF4-FFF2-40B4-BE49-F238E27FC236}">
                    <a16:creationId xmlns:a16="http://schemas.microsoft.com/office/drawing/2014/main" id="{2F863191-0076-47D1-83A3-6D8F9BB736C3}"/>
                  </a:ext>
                </a:extLst>
              </p:cNvPr>
              <p:cNvSpPr>
                <a:spLocks/>
              </p:cNvSpPr>
              <p:nvPr/>
            </p:nvSpPr>
            <p:spPr bwMode="auto">
              <a:xfrm rot="16200000">
                <a:off x="6930254" y="6613793"/>
                <a:ext cx="88183" cy="85863"/>
              </a:xfrm>
              <a:custGeom>
                <a:avLst/>
                <a:gdLst>
                  <a:gd name="T0" fmla="*/ 3 w 16"/>
                  <a:gd name="T1" fmla="*/ 15 h 16"/>
                  <a:gd name="T2" fmla="*/ 8 w 16"/>
                  <a:gd name="T3" fmla="*/ 16 h 16"/>
                  <a:gd name="T4" fmla="*/ 14 w 16"/>
                  <a:gd name="T5" fmla="*/ 14 h 16"/>
                  <a:gd name="T6" fmla="*/ 16 w 16"/>
                  <a:gd name="T7" fmla="*/ 8 h 16"/>
                  <a:gd name="T8" fmla="*/ 14 w 16"/>
                  <a:gd name="T9" fmla="*/ 2 h 16"/>
                  <a:gd name="T10" fmla="*/ 8 w 16"/>
                  <a:gd name="T11" fmla="*/ 0 h 16"/>
                  <a:gd name="T12" fmla="*/ 4 w 16"/>
                  <a:gd name="T13" fmla="*/ 0 h 16"/>
                  <a:gd name="T14" fmla="*/ 0 w 16"/>
                  <a:gd name="T15" fmla="*/ 8 h 16"/>
                  <a:gd name="T16" fmla="*/ 0 w 16"/>
                  <a:gd name="T17" fmla="*/ 8 h 16"/>
                  <a:gd name="T18" fmla="*/ 2 w 16"/>
                  <a:gd name="T19" fmla="*/ 14 h 16"/>
                  <a:gd name="T20" fmla="*/ 3 w 16"/>
                  <a:gd name="T21"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6">
                    <a:moveTo>
                      <a:pt x="3" y="15"/>
                    </a:move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ubicBezTo>
                      <a:pt x="6" y="0"/>
                      <a:pt x="5" y="0"/>
                      <a:pt x="4" y="0"/>
                    </a:cubicBezTo>
                    <a:cubicBezTo>
                      <a:pt x="0" y="8"/>
                      <a:pt x="0" y="8"/>
                      <a:pt x="0" y="8"/>
                    </a:cubicBezTo>
                    <a:cubicBezTo>
                      <a:pt x="0" y="8"/>
                      <a:pt x="0" y="8"/>
                      <a:pt x="0" y="8"/>
                    </a:cubicBezTo>
                    <a:cubicBezTo>
                      <a:pt x="0" y="10"/>
                      <a:pt x="1" y="12"/>
                      <a:pt x="2" y="14"/>
                    </a:cubicBezTo>
                    <a:cubicBezTo>
                      <a:pt x="2" y="14"/>
                      <a:pt x="3"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0" name="Freeform 1250">
                <a:extLst>
                  <a:ext uri="{FF2B5EF4-FFF2-40B4-BE49-F238E27FC236}">
                    <a16:creationId xmlns:a16="http://schemas.microsoft.com/office/drawing/2014/main" id="{FE3DEB49-F2A1-4AA6-89A2-2D67635C4387}"/>
                  </a:ext>
                </a:extLst>
              </p:cNvPr>
              <p:cNvSpPr>
                <a:spLocks/>
              </p:cNvSpPr>
              <p:nvPr/>
            </p:nvSpPr>
            <p:spPr bwMode="auto">
              <a:xfrm rot="16200000">
                <a:off x="7468631" y="6613793"/>
                <a:ext cx="88183" cy="85863"/>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3"/>
                      <a:pt x="16" y="8"/>
                    </a:cubicBezTo>
                    <a:cubicBezTo>
                      <a:pt x="16" y="4"/>
                      <a:pt x="12" y="0"/>
                      <a:pt x="8" y="0"/>
                    </a:cubicBezTo>
                    <a:cubicBezTo>
                      <a:pt x="6" y="0"/>
                      <a:pt x="4" y="1"/>
                      <a:pt x="3" y="1"/>
                    </a:cubicBezTo>
                    <a:cubicBezTo>
                      <a:pt x="1" y="3"/>
                      <a:pt x="0" y="5"/>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1" name="Oval 1251">
                <a:extLst>
                  <a:ext uri="{FF2B5EF4-FFF2-40B4-BE49-F238E27FC236}">
                    <a16:creationId xmlns:a16="http://schemas.microsoft.com/office/drawing/2014/main" id="{5FF2A5B0-5359-4D54-8F82-3D0456F2290E}"/>
                  </a:ext>
                </a:extLst>
              </p:cNvPr>
              <p:cNvSpPr>
                <a:spLocks noChangeArrowheads="1"/>
              </p:cNvSpPr>
              <p:nvPr/>
            </p:nvSpPr>
            <p:spPr bwMode="auto">
              <a:xfrm rot="16200000">
                <a:off x="7468631" y="6794800"/>
                <a:ext cx="8818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2" name="Oval 1252">
                <a:extLst>
                  <a:ext uri="{FF2B5EF4-FFF2-40B4-BE49-F238E27FC236}">
                    <a16:creationId xmlns:a16="http://schemas.microsoft.com/office/drawing/2014/main" id="{F56728FB-3F6C-4901-AA16-36BA74C00A35}"/>
                  </a:ext>
                </a:extLst>
              </p:cNvPr>
              <p:cNvSpPr>
                <a:spLocks noChangeArrowheads="1"/>
              </p:cNvSpPr>
              <p:nvPr/>
            </p:nvSpPr>
            <p:spPr bwMode="auto">
              <a:xfrm rot="16200000">
                <a:off x="7555653" y="6881822"/>
                <a:ext cx="95145"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3" name="Oval 1253">
                <a:extLst>
                  <a:ext uri="{FF2B5EF4-FFF2-40B4-BE49-F238E27FC236}">
                    <a16:creationId xmlns:a16="http://schemas.microsoft.com/office/drawing/2014/main" id="{3D96C35A-962B-4716-9696-FE51D2BB07A3}"/>
                  </a:ext>
                </a:extLst>
              </p:cNvPr>
              <p:cNvSpPr>
                <a:spLocks noChangeArrowheads="1"/>
              </p:cNvSpPr>
              <p:nvPr/>
            </p:nvSpPr>
            <p:spPr bwMode="auto">
              <a:xfrm rot="16200000">
                <a:off x="7556814" y="6699656"/>
                <a:ext cx="92824"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4" name="Freeform 1254">
                <a:extLst>
                  <a:ext uri="{FF2B5EF4-FFF2-40B4-BE49-F238E27FC236}">
                    <a16:creationId xmlns:a16="http://schemas.microsoft.com/office/drawing/2014/main" id="{AD3D9974-13B6-4142-BDBA-C907E676F563}"/>
                  </a:ext>
                </a:extLst>
              </p:cNvPr>
              <p:cNvSpPr>
                <a:spLocks/>
              </p:cNvSpPr>
              <p:nvPr/>
            </p:nvSpPr>
            <p:spPr bwMode="auto">
              <a:xfrm rot="16200000">
                <a:off x="7381610" y="6881822"/>
                <a:ext cx="88183" cy="88183"/>
              </a:xfrm>
              <a:custGeom>
                <a:avLst/>
                <a:gdLst>
                  <a:gd name="T0" fmla="*/ 8 w 16"/>
                  <a:gd name="T1" fmla="*/ 16 h 16"/>
                  <a:gd name="T2" fmla="*/ 16 w 16"/>
                  <a:gd name="T3" fmla="*/ 8 h 16"/>
                  <a:gd name="T4" fmla="*/ 8 w 16"/>
                  <a:gd name="T5" fmla="*/ 0 h 16"/>
                  <a:gd name="T6" fmla="*/ 6 w 16"/>
                  <a:gd name="T7" fmla="*/ 0 h 16"/>
                  <a:gd name="T8" fmla="*/ 0 w 16"/>
                  <a:gd name="T9" fmla="*/ 11 h 16"/>
                  <a:gd name="T10" fmla="*/ 8 w 16"/>
                  <a:gd name="T11" fmla="*/ 16 h 16"/>
                </a:gdLst>
                <a:ahLst/>
                <a:cxnLst>
                  <a:cxn ang="0">
                    <a:pos x="T0" y="T1"/>
                  </a:cxn>
                  <a:cxn ang="0">
                    <a:pos x="T2" y="T3"/>
                  </a:cxn>
                  <a:cxn ang="0">
                    <a:pos x="T4" y="T5"/>
                  </a:cxn>
                  <a:cxn ang="0">
                    <a:pos x="T6" y="T7"/>
                  </a:cxn>
                  <a:cxn ang="0">
                    <a:pos x="T8" y="T9"/>
                  </a:cxn>
                  <a:cxn ang="0">
                    <a:pos x="T10" y="T11"/>
                  </a:cxn>
                </a:cxnLst>
                <a:rect l="0" t="0" r="r" b="b"/>
                <a:pathLst>
                  <a:path w="16" h="16">
                    <a:moveTo>
                      <a:pt x="8" y="16"/>
                    </a:moveTo>
                    <a:cubicBezTo>
                      <a:pt x="12" y="16"/>
                      <a:pt x="16" y="12"/>
                      <a:pt x="16" y="8"/>
                    </a:cubicBezTo>
                    <a:cubicBezTo>
                      <a:pt x="16" y="3"/>
                      <a:pt x="12" y="0"/>
                      <a:pt x="8" y="0"/>
                    </a:cubicBezTo>
                    <a:cubicBezTo>
                      <a:pt x="7" y="0"/>
                      <a:pt x="7" y="0"/>
                      <a:pt x="6" y="0"/>
                    </a:cubicBezTo>
                    <a:cubicBezTo>
                      <a:pt x="0" y="11"/>
                      <a:pt x="0" y="11"/>
                      <a:pt x="0" y="11"/>
                    </a:cubicBezTo>
                    <a:cubicBezTo>
                      <a:pt x="1" y="14"/>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5" name="Oval 1255">
                <a:extLst>
                  <a:ext uri="{FF2B5EF4-FFF2-40B4-BE49-F238E27FC236}">
                    <a16:creationId xmlns:a16="http://schemas.microsoft.com/office/drawing/2014/main" id="{47C86850-040F-4BAD-B0D3-B59494E6BE47}"/>
                  </a:ext>
                </a:extLst>
              </p:cNvPr>
              <p:cNvSpPr>
                <a:spLocks noChangeArrowheads="1"/>
              </p:cNvSpPr>
              <p:nvPr/>
            </p:nvSpPr>
            <p:spPr bwMode="auto">
              <a:xfrm rot="16200000">
                <a:off x="7379288" y="670313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6" name="Freeform 1256">
                <a:extLst>
                  <a:ext uri="{FF2B5EF4-FFF2-40B4-BE49-F238E27FC236}">
                    <a16:creationId xmlns:a16="http://schemas.microsoft.com/office/drawing/2014/main" id="{391AD438-C824-4DF9-AD61-942B2230C953}"/>
                  </a:ext>
                </a:extLst>
              </p:cNvPr>
              <p:cNvSpPr>
                <a:spLocks/>
              </p:cNvSpPr>
              <p:nvPr/>
            </p:nvSpPr>
            <p:spPr bwMode="auto">
              <a:xfrm rot="16200000">
                <a:off x="7487196" y="6968845"/>
                <a:ext cx="60335" cy="76580"/>
              </a:xfrm>
              <a:custGeom>
                <a:avLst/>
                <a:gdLst>
                  <a:gd name="T0" fmla="*/ 11 w 11"/>
                  <a:gd name="T1" fmla="*/ 6 h 14"/>
                  <a:gd name="T2" fmla="*/ 8 w 11"/>
                  <a:gd name="T3" fmla="*/ 0 h 14"/>
                  <a:gd name="T4" fmla="*/ 3 w 11"/>
                  <a:gd name="T5" fmla="*/ 8 h 14"/>
                  <a:gd name="T6" fmla="*/ 0 w 11"/>
                  <a:gd name="T7" fmla="*/ 14 h 14"/>
                  <a:gd name="T8" fmla="*/ 3 w 11"/>
                  <a:gd name="T9" fmla="*/ 14 h 14"/>
                  <a:gd name="T10" fmla="*/ 11 w 11"/>
                  <a:gd name="T11" fmla="*/ 6 h 14"/>
                </a:gdLst>
                <a:ahLst/>
                <a:cxnLst>
                  <a:cxn ang="0">
                    <a:pos x="T0" y="T1"/>
                  </a:cxn>
                  <a:cxn ang="0">
                    <a:pos x="T2" y="T3"/>
                  </a:cxn>
                  <a:cxn ang="0">
                    <a:pos x="T4" y="T5"/>
                  </a:cxn>
                  <a:cxn ang="0">
                    <a:pos x="T6" y="T7"/>
                  </a:cxn>
                  <a:cxn ang="0">
                    <a:pos x="T8" y="T9"/>
                  </a:cxn>
                  <a:cxn ang="0">
                    <a:pos x="T10" y="T11"/>
                  </a:cxn>
                </a:cxnLst>
                <a:rect l="0" t="0" r="r" b="b"/>
                <a:pathLst>
                  <a:path w="11" h="14">
                    <a:moveTo>
                      <a:pt x="11" y="6"/>
                    </a:moveTo>
                    <a:cubicBezTo>
                      <a:pt x="11" y="3"/>
                      <a:pt x="10" y="1"/>
                      <a:pt x="8" y="0"/>
                    </a:cubicBezTo>
                    <a:cubicBezTo>
                      <a:pt x="3" y="8"/>
                      <a:pt x="3" y="8"/>
                      <a:pt x="3" y="8"/>
                    </a:cubicBezTo>
                    <a:cubicBezTo>
                      <a:pt x="0" y="14"/>
                      <a:pt x="0" y="14"/>
                      <a:pt x="0" y="14"/>
                    </a:cubicBezTo>
                    <a:cubicBezTo>
                      <a:pt x="1" y="14"/>
                      <a:pt x="2" y="14"/>
                      <a:pt x="3" y="14"/>
                    </a:cubicBezTo>
                    <a:cubicBezTo>
                      <a:pt x="8" y="14"/>
                      <a:pt x="11" y="11"/>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7" name="Freeform 1257">
                <a:extLst>
                  <a:ext uri="{FF2B5EF4-FFF2-40B4-BE49-F238E27FC236}">
                    <a16:creationId xmlns:a16="http://schemas.microsoft.com/office/drawing/2014/main" id="{412086BC-19EF-4415-8CC4-2033A4FCE2F8}"/>
                  </a:ext>
                </a:extLst>
              </p:cNvPr>
              <p:cNvSpPr>
                <a:spLocks/>
              </p:cNvSpPr>
              <p:nvPr/>
            </p:nvSpPr>
            <p:spPr bwMode="auto">
              <a:xfrm rot="16200000">
                <a:off x="7289945" y="6609152"/>
                <a:ext cx="88183" cy="95145"/>
              </a:xfrm>
              <a:custGeom>
                <a:avLst/>
                <a:gdLst>
                  <a:gd name="T0" fmla="*/ 3 w 16"/>
                  <a:gd name="T1" fmla="*/ 15 h 17"/>
                  <a:gd name="T2" fmla="*/ 8 w 16"/>
                  <a:gd name="T3" fmla="*/ 17 h 17"/>
                  <a:gd name="T4" fmla="*/ 16 w 16"/>
                  <a:gd name="T5" fmla="*/ 8 h 17"/>
                  <a:gd name="T6" fmla="*/ 8 w 16"/>
                  <a:gd name="T7" fmla="*/ 0 h 17"/>
                  <a:gd name="T8" fmla="*/ 3 w 16"/>
                  <a:gd name="T9" fmla="*/ 2 h 17"/>
                  <a:gd name="T10" fmla="*/ 0 w 16"/>
                  <a:gd name="T11" fmla="*/ 8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8"/>
                    </a:cubicBezTo>
                    <a:cubicBezTo>
                      <a:pt x="16" y="4"/>
                      <a:pt x="12" y="0"/>
                      <a:pt x="8" y="0"/>
                    </a:cubicBezTo>
                    <a:cubicBezTo>
                      <a:pt x="6" y="0"/>
                      <a:pt x="4" y="1"/>
                      <a:pt x="3" y="2"/>
                    </a:cubicBezTo>
                    <a:cubicBezTo>
                      <a:pt x="1" y="3"/>
                      <a:pt x="0" y="6"/>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8" name="Oval 1258">
                <a:extLst>
                  <a:ext uri="{FF2B5EF4-FFF2-40B4-BE49-F238E27FC236}">
                    <a16:creationId xmlns:a16="http://schemas.microsoft.com/office/drawing/2014/main" id="{E62D8370-8743-4DEE-BCC3-E01EC6105D04}"/>
                  </a:ext>
                </a:extLst>
              </p:cNvPr>
              <p:cNvSpPr>
                <a:spLocks noChangeArrowheads="1"/>
              </p:cNvSpPr>
              <p:nvPr/>
            </p:nvSpPr>
            <p:spPr bwMode="auto">
              <a:xfrm rot="16200000">
                <a:off x="7289945" y="6790159"/>
                <a:ext cx="88183"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49" name="Freeform 1259">
                <a:extLst>
                  <a:ext uri="{FF2B5EF4-FFF2-40B4-BE49-F238E27FC236}">
                    <a16:creationId xmlns:a16="http://schemas.microsoft.com/office/drawing/2014/main" id="{65B7E815-19EE-4FBA-A301-318DA8D63020}"/>
                  </a:ext>
                </a:extLst>
              </p:cNvPr>
              <p:cNvSpPr>
                <a:spLocks/>
              </p:cNvSpPr>
              <p:nvPr/>
            </p:nvSpPr>
            <p:spPr bwMode="auto">
              <a:xfrm rot="16200000">
                <a:off x="8012811" y="6793639"/>
                <a:ext cx="88183" cy="88183"/>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0" name="Freeform 1260">
                <a:extLst>
                  <a:ext uri="{FF2B5EF4-FFF2-40B4-BE49-F238E27FC236}">
                    <a16:creationId xmlns:a16="http://schemas.microsoft.com/office/drawing/2014/main" id="{C587FD5D-6CFF-4AF6-B736-575D9E1049B1}"/>
                  </a:ext>
                </a:extLst>
              </p:cNvPr>
              <p:cNvSpPr>
                <a:spLocks/>
              </p:cNvSpPr>
              <p:nvPr/>
            </p:nvSpPr>
            <p:spPr bwMode="auto">
              <a:xfrm rot="16200000">
                <a:off x="7831805" y="6612633"/>
                <a:ext cx="88183" cy="88183"/>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2"/>
                      <a:pt x="16" y="8"/>
                    </a:cubicBezTo>
                    <a:cubicBezTo>
                      <a:pt x="16" y="3"/>
                      <a:pt x="12" y="0"/>
                      <a:pt x="8" y="0"/>
                    </a:cubicBezTo>
                    <a:cubicBezTo>
                      <a:pt x="6" y="0"/>
                      <a:pt x="4" y="0"/>
                      <a:pt x="3" y="1"/>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1" name="Oval 1261">
                <a:extLst>
                  <a:ext uri="{FF2B5EF4-FFF2-40B4-BE49-F238E27FC236}">
                    <a16:creationId xmlns:a16="http://schemas.microsoft.com/office/drawing/2014/main" id="{AA617E8B-E426-4F5B-848A-9481C0140A28}"/>
                  </a:ext>
                </a:extLst>
              </p:cNvPr>
              <p:cNvSpPr>
                <a:spLocks noChangeArrowheads="1"/>
              </p:cNvSpPr>
              <p:nvPr/>
            </p:nvSpPr>
            <p:spPr bwMode="auto">
              <a:xfrm rot="16200000">
                <a:off x="7831805" y="6793639"/>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2" name="Oval 1262">
                <a:extLst>
                  <a:ext uri="{FF2B5EF4-FFF2-40B4-BE49-F238E27FC236}">
                    <a16:creationId xmlns:a16="http://schemas.microsoft.com/office/drawing/2014/main" id="{6616CF64-DA96-43EE-9A21-115058A30D79}"/>
                  </a:ext>
                </a:extLst>
              </p:cNvPr>
              <p:cNvSpPr>
                <a:spLocks noChangeArrowheads="1"/>
              </p:cNvSpPr>
              <p:nvPr/>
            </p:nvSpPr>
            <p:spPr bwMode="auto">
              <a:xfrm rot="16200000">
                <a:off x="7918827" y="6882982"/>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3" name="Oval 1263">
                <a:extLst>
                  <a:ext uri="{FF2B5EF4-FFF2-40B4-BE49-F238E27FC236}">
                    <a16:creationId xmlns:a16="http://schemas.microsoft.com/office/drawing/2014/main" id="{18DAC8BC-8EF0-428E-88BD-39E97BB55FF4}"/>
                  </a:ext>
                </a:extLst>
              </p:cNvPr>
              <p:cNvSpPr>
                <a:spLocks noChangeArrowheads="1"/>
              </p:cNvSpPr>
              <p:nvPr/>
            </p:nvSpPr>
            <p:spPr bwMode="auto">
              <a:xfrm rot="16200000">
                <a:off x="7919987" y="6700815"/>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4" name="Oval 1264">
                <a:extLst>
                  <a:ext uri="{FF2B5EF4-FFF2-40B4-BE49-F238E27FC236}">
                    <a16:creationId xmlns:a16="http://schemas.microsoft.com/office/drawing/2014/main" id="{ECE34896-AF20-4DEA-98C3-F52FB4918F24}"/>
                  </a:ext>
                </a:extLst>
              </p:cNvPr>
              <p:cNvSpPr>
                <a:spLocks noChangeArrowheads="1"/>
              </p:cNvSpPr>
              <p:nvPr/>
            </p:nvSpPr>
            <p:spPr bwMode="auto">
              <a:xfrm rot="16200000">
                <a:off x="7737820" y="6882982"/>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5" name="Oval 1265">
                <a:extLst>
                  <a:ext uri="{FF2B5EF4-FFF2-40B4-BE49-F238E27FC236}">
                    <a16:creationId xmlns:a16="http://schemas.microsoft.com/office/drawing/2014/main" id="{D68EAE8A-7B76-46A2-B625-AFDE4E052C85}"/>
                  </a:ext>
                </a:extLst>
              </p:cNvPr>
              <p:cNvSpPr>
                <a:spLocks noChangeArrowheads="1"/>
              </p:cNvSpPr>
              <p:nvPr/>
            </p:nvSpPr>
            <p:spPr bwMode="auto">
              <a:xfrm rot="16200000">
                <a:off x="7738981" y="6700815"/>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6" name="Oval 1266">
                <a:extLst>
                  <a:ext uri="{FF2B5EF4-FFF2-40B4-BE49-F238E27FC236}">
                    <a16:creationId xmlns:a16="http://schemas.microsoft.com/office/drawing/2014/main" id="{C2145C33-0E38-4082-B34B-0173649D1F9B}"/>
                  </a:ext>
                </a:extLst>
              </p:cNvPr>
              <p:cNvSpPr>
                <a:spLocks noChangeArrowheads="1"/>
              </p:cNvSpPr>
              <p:nvPr/>
            </p:nvSpPr>
            <p:spPr bwMode="auto">
              <a:xfrm rot="16200000">
                <a:off x="7832964" y="6975806"/>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7" name="Oval 1267">
                <a:extLst>
                  <a:ext uri="{FF2B5EF4-FFF2-40B4-BE49-F238E27FC236}">
                    <a16:creationId xmlns:a16="http://schemas.microsoft.com/office/drawing/2014/main" id="{5ACBE81F-B9F3-4C42-9EAA-350D2B30C13B}"/>
                  </a:ext>
                </a:extLst>
              </p:cNvPr>
              <p:cNvSpPr>
                <a:spLocks noChangeArrowheads="1"/>
              </p:cNvSpPr>
              <p:nvPr/>
            </p:nvSpPr>
            <p:spPr bwMode="auto">
              <a:xfrm rot="16200000">
                <a:off x="7650798" y="6793639"/>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8" name="Oval 1268">
                <a:extLst>
                  <a:ext uri="{FF2B5EF4-FFF2-40B4-BE49-F238E27FC236}">
                    <a16:creationId xmlns:a16="http://schemas.microsoft.com/office/drawing/2014/main" id="{E0178788-4CF8-460E-B5AA-0BC4D2BAE0EA}"/>
                  </a:ext>
                </a:extLst>
              </p:cNvPr>
              <p:cNvSpPr>
                <a:spLocks noChangeArrowheads="1"/>
              </p:cNvSpPr>
              <p:nvPr/>
            </p:nvSpPr>
            <p:spPr bwMode="auto">
              <a:xfrm rot="16200000">
                <a:off x="8372502" y="679131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59" name="Freeform 1269">
                <a:extLst>
                  <a:ext uri="{FF2B5EF4-FFF2-40B4-BE49-F238E27FC236}">
                    <a16:creationId xmlns:a16="http://schemas.microsoft.com/office/drawing/2014/main" id="{E1710542-3865-47D4-9AA7-9ED7349E882C}"/>
                  </a:ext>
                </a:extLst>
              </p:cNvPr>
              <p:cNvSpPr>
                <a:spLocks/>
              </p:cNvSpPr>
              <p:nvPr/>
            </p:nvSpPr>
            <p:spPr bwMode="auto">
              <a:xfrm rot="16200000">
                <a:off x="8191496" y="6610313"/>
                <a:ext cx="88183" cy="92824"/>
              </a:xfrm>
              <a:custGeom>
                <a:avLst/>
                <a:gdLst>
                  <a:gd name="T0" fmla="*/ 3 w 16"/>
                  <a:gd name="T1" fmla="*/ 15 h 17"/>
                  <a:gd name="T2" fmla="*/ 8 w 16"/>
                  <a:gd name="T3" fmla="*/ 17 h 17"/>
                  <a:gd name="T4" fmla="*/ 16 w 16"/>
                  <a:gd name="T5" fmla="*/ 9 h 17"/>
                  <a:gd name="T6" fmla="*/ 8 w 16"/>
                  <a:gd name="T7" fmla="*/ 0 h 17"/>
                  <a:gd name="T8" fmla="*/ 3 w 16"/>
                  <a:gd name="T9" fmla="*/ 2 h 17"/>
                  <a:gd name="T10" fmla="*/ 0 w 16"/>
                  <a:gd name="T11" fmla="*/ 9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9"/>
                    </a:cubicBezTo>
                    <a:cubicBezTo>
                      <a:pt x="16" y="4"/>
                      <a:pt x="12" y="0"/>
                      <a:pt x="8" y="0"/>
                    </a:cubicBezTo>
                    <a:cubicBezTo>
                      <a:pt x="6" y="0"/>
                      <a:pt x="4" y="1"/>
                      <a:pt x="3" y="2"/>
                    </a:cubicBezTo>
                    <a:cubicBezTo>
                      <a:pt x="1" y="3"/>
                      <a:pt x="0" y="6"/>
                      <a:pt x="0" y="9"/>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0" name="Oval 1270">
                <a:extLst>
                  <a:ext uri="{FF2B5EF4-FFF2-40B4-BE49-F238E27FC236}">
                    <a16:creationId xmlns:a16="http://schemas.microsoft.com/office/drawing/2014/main" id="{737A3755-8295-4883-B47E-8CA5610DE1AF}"/>
                  </a:ext>
                </a:extLst>
              </p:cNvPr>
              <p:cNvSpPr>
                <a:spLocks noChangeArrowheads="1"/>
              </p:cNvSpPr>
              <p:nvPr/>
            </p:nvSpPr>
            <p:spPr bwMode="auto">
              <a:xfrm rot="16200000">
                <a:off x="8191496" y="679131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1" name="Oval 1271">
                <a:extLst>
                  <a:ext uri="{FF2B5EF4-FFF2-40B4-BE49-F238E27FC236}">
                    <a16:creationId xmlns:a16="http://schemas.microsoft.com/office/drawing/2014/main" id="{515CCE34-C1CA-4200-9300-EB3BB2FB0A37}"/>
                  </a:ext>
                </a:extLst>
              </p:cNvPr>
              <p:cNvSpPr>
                <a:spLocks noChangeArrowheads="1"/>
              </p:cNvSpPr>
              <p:nvPr/>
            </p:nvSpPr>
            <p:spPr bwMode="auto">
              <a:xfrm rot="16200000">
                <a:off x="8278518" y="6885304"/>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2" name="Oval 1272">
                <a:extLst>
                  <a:ext uri="{FF2B5EF4-FFF2-40B4-BE49-F238E27FC236}">
                    <a16:creationId xmlns:a16="http://schemas.microsoft.com/office/drawing/2014/main" id="{9AD08ECD-E23C-4776-BFCB-145AE5C0EFF0}"/>
                  </a:ext>
                </a:extLst>
              </p:cNvPr>
              <p:cNvSpPr>
                <a:spLocks noChangeArrowheads="1"/>
              </p:cNvSpPr>
              <p:nvPr/>
            </p:nvSpPr>
            <p:spPr bwMode="auto">
              <a:xfrm rot="16200000">
                <a:off x="8279679" y="670313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3" name="Oval 1273">
                <a:extLst>
                  <a:ext uri="{FF2B5EF4-FFF2-40B4-BE49-F238E27FC236}">
                    <a16:creationId xmlns:a16="http://schemas.microsoft.com/office/drawing/2014/main" id="{D75FE0F4-FF10-4970-A0DD-DBBF34A9B542}"/>
                  </a:ext>
                </a:extLst>
              </p:cNvPr>
              <p:cNvSpPr>
                <a:spLocks noChangeArrowheads="1"/>
              </p:cNvSpPr>
              <p:nvPr/>
            </p:nvSpPr>
            <p:spPr bwMode="auto">
              <a:xfrm rot="16200000">
                <a:off x="8097512" y="6885304"/>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4" name="Oval 1274">
                <a:extLst>
                  <a:ext uri="{FF2B5EF4-FFF2-40B4-BE49-F238E27FC236}">
                    <a16:creationId xmlns:a16="http://schemas.microsoft.com/office/drawing/2014/main" id="{3E661DBF-40F8-475C-BFBC-FD45FC82CB40}"/>
                  </a:ext>
                </a:extLst>
              </p:cNvPr>
              <p:cNvSpPr>
                <a:spLocks noChangeArrowheads="1"/>
              </p:cNvSpPr>
              <p:nvPr/>
            </p:nvSpPr>
            <p:spPr bwMode="auto">
              <a:xfrm rot="16200000">
                <a:off x="8098672" y="670313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5" name="Oval 1275">
                <a:extLst>
                  <a:ext uri="{FF2B5EF4-FFF2-40B4-BE49-F238E27FC236}">
                    <a16:creationId xmlns:a16="http://schemas.microsoft.com/office/drawing/2014/main" id="{0970EC89-2B5D-464B-817E-CA6326D60141}"/>
                  </a:ext>
                </a:extLst>
              </p:cNvPr>
              <p:cNvSpPr>
                <a:spLocks noChangeArrowheads="1"/>
              </p:cNvSpPr>
              <p:nvPr/>
            </p:nvSpPr>
            <p:spPr bwMode="auto">
              <a:xfrm rot="16200000">
                <a:off x="8373663" y="6973486"/>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6" name="Freeform 1276">
                <a:extLst>
                  <a:ext uri="{FF2B5EF4-FFF2-40B4-BE49-F238E27FC236}">
                    <a16:creationId xmlns:a16="http://schemas.microsoft.com/office/drawing/2014/main" id="{0078179B-8EB9-4CA2-9048-CFB448EB8554}"/>
                  </a:ext>
                </a:extLst>
              </p:cNvPr>
              <p:cNvSpPr>
                <a:spLocks/>
              </p:cNvSpPr>
              <p:nvPr/>
            </p:nvSpPr>
            <p:spPr bwMode="auto">
              <a:xfrm rot="16200000">
                <a:off x="8012811" y="6612633"/>
                <a:ext cx="88183" cy="88183"/>
              </a:xfrm>
              <a:custGeom>
                <a:avLst/>
                <a:gdLst>
                  <a:gd name="T0" fmla="*/ 3 w 16"/>
                  <a:gd name="T1" fmla="*/ 15 h 16"/>
                  <a:gd name="T2" fmla="*/ 8 w 16"/>
                  <a:gd name="T3" fmla="*/ 16 h 16"/>
                  <a:gd name="T4" fmla="*/ 12 w 16"/>
                  <a:gd name="T5" fmla="*/ 15 h 16"/>
                  <a:gd name="T6" fmla="*/ 16 w 16"/>
                  <a:gd name="T7" fmla="*/ 8 h 16"/>
                  <a:gd name="T8" fmla="*/ 14 w 16"/>
                  <a:gd name="T9" fmla="*/ 2 h 16"/>
                  <a:gd name="T10" fmla="*/ 8 w 16"/>
                  <a:gd name="T11" fmla="*/ 0 h 16"/>
                  <a:gd name="T12" fmla="*/ 3 w 16"/>
                  <a:gd name="T13" fmla="*/ 1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4" y="15"/>
                      <a:pt x="6" y="16"/>
                      <a:pt x="8" y="16"/>
                    </a:cubicBezTo>
                    <a:cubicBezTo>
                      <a:pt x="9" y="16"/>
                      <a:pt x="11" y="15"/>
                      <a:pt x="12" y="15"/>
                    </a:cubicBezTo>
                    <a:cubicBezTo>
                      <a:pt x="15" y="13"/>
                      <a:pt x="16" y="11"/>
                      <a:pt x="16" y="8"/>
                    </a:cubicBezTo>
                    <a:cubicBezTo>
                      <a:pt x="16" y="5"/>
                      <a:pt x="15" y="3"/>
                      <a:pt x="14" y="2"/>
                    </a:cubicBezTo>
                    <a:cubicBezTo>
                      <a:pt x="12" y="0"/>
                      <a:pt x="10" y="0"/>
                      <a:pt x="8" y="0"/>
                    </a:cubicBezTo>
                    <a:cubicBezTo>
                      <a:pt x="6" y="0"/>
                      <a:pt x="4" y="0"/>
                      <a:pt x="3" y="1"/>
                    </a:cubicBezTo>
                    <a:cubicBezTo>
                      <a:pt x="3" y="1"/>
                      <a:pt x="2" y="2"/>
                      <a:pt x="2" y="2"/>
                    </a:cubicBezTo>
                    <a:cubicBezTo>
                      <a:pt x="0"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7" name="Freeform 1277">
                <a:extLst>
                  <a:ext uri="{FF2B5EF4-FFF2-40B4-BE49-F238E27FC236}">
                    <a16:creationId xmlns:a16="http://schemas.microsoft.com/office/drawing/2014/main" id="{D088E8F5-3D03-47B4-801E-4D045645B05C}"/>
                  </a:ext>
                </a:extLst>
              </p:cNvPr>
              <p:cNvSpPr>
                <a:spLocks/>
              </p:cNvSpPr>
              <p:nvPr/>
            </p:nvSpPr>
            <p:spPr bwMode="auto">
              <a:xfrm rot="16200000">
                <a:off x="8438640" y="6922433"/>
                <a:ext cx="60335" cy="11604"/>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8" name="Freeform 1278">
                <a:extLst>
                  <a:ext uri="{FF2B5EF4-FFF2-40B4-BE49-F238E27FC236}">
                    <a16:creationId xmlns:a16="http://schemas.microsoft.com/office/drawing/2014/main" id="{E48730A0-3504-4331-85C6-11849AEC746F}"/>
                  </a:ext>
                </a:extLst>
              </p:cNvPr>
              <p:cNvSpPr>
                <a:spLocks/>
              </p:cNvSpPr>
              <p:nvPr/>
            </p:nvSpPr>
            <p:spPr bwMode="auto">
              <a:xfrm rot="16200000">
                <a:off x="8438640" y="6741427"/>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69" name="Freeform 1279">
                <a:extLst>
                  <a:ext uri="{FF2B5EF4-FFF2-40B4-BE49-F238E27FC236}">
                    <a16:creationId xmlns:a16="http://schemas.microsoft.com/office/drawing/2014/main" id="{9B6032A4-2EED-4525-91CB-321081F62A5D}"/>
                  </a:ext>
                </a:extLst>
              </p:cNvPr>
              <p:cNvSpPr>
                <a:spLocks/>
              </p:cNvSpPr>
              <p:nvPr/>
            </p:nvSpPr>
            <p:spPr bwMode="auto">
              <a:xfrm rot="16200000">
                <a:off x="7607867" y="7054706"/>
                <a:ext cx="27847" cy="44092"/>
              </a:xfrm>
              <a:custGeom>
                <a:avLst/>
                <a:gdLst>
                  <a:gd name="T0" fmla="*/ 5 w 5"/>
                  <a:gd name="T1" fmla="*/ 1 h 8"/>
                  <a:gd name="T2" fmla="*/ 5 w 5"/>
                  <a:gd name="T3" fmla="*/ 0 h 8"/>
                  <a:gd name="T4" fmla="*/ 0 w 5"/>
                  <a:gd name="T5" fmla="*/ 8 h 8"/>
                  <a:gd name="T6" fmla="*/ 5 w 5"/>
                  <a:gd name="T7" fmla="*/ 1 h 8"/>
                </a:gdLst>
                <a:ahLst/>
                <a:cxnLst>
                  <a:cxn ang="0">
                    <a:pos x="T0" y="T1"/>
                  </a:cxn>
                  <a:cxn ang="0">
                    <a:pos x="T2" y="T3"/>
                  </a:cxn>
                  <a:cxn ang="0">
                    <a:pos x="T4" y="T5"/>
                  </a:cxn>
                  <a:cxn ang="0">
                    <a:pos x="T6" y="T7"/>
                  </a:cxn>
                </a:cxnLst>
                <a:rect l="0" t="0" r="r" b="b"/>
                <a:pathLst>
                  <a:path w="5" h="8">
                    <a:moveTo>
                      <a:pt x="5" y="1"/>
                    </a:moveTo>
                    <a:cubicBezTo>
                      <a:pt x="5" y="0"/>
                      <a:pt x="5" y="0"/>
                      <a:pt x="5" y="0"/>
                    </a:cubicBezTo>
                    <a:cubicBezTo>
                      <a:pt x="0" y="8"/>
                      <a:pt x="0" y="8"/>
                      <a:pt x="0" y="8"/>
                    </a:cubicBezTo>
                    <a:cubicBezTo>
                      <a:pt x="3" y="7"/>
                      <a:pt x="5" y="4"/>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0" name="Freeform 1280">
                <a:extLst>
                  <a:ext uri="{FF2B5EF4-FFF2-40B4-BE49-F238E27FC236}">
                    <a16:creationId xmlns:a16="http://schemas.microsoft.com/office/drawing/2014/main" id="{EF8CE211-2B2B-40DD-B9C4-FCD87EDA375F}"/>
                  </a:ext>
                </a:extLst>
              </p:cNvPr>
              <p:cNvSpPr>
                <a:spLocks/>
              </p:cNvSpPr>
              <p:nvPr/>
            </p:nvSpPr>
            <p:spPr bwMode="auto">
              <a:xfrm rot="16200000">
                <a:off x="8009329" y="7154492"/>
                <a:ext cx="95145" cy="88183"/>
              </a:xfrm>
              <a:custGeom>
                <a:avLst/>
                <a:gdLst>
                  <a:gd name="T0" fmla="*/ 14 w 17"/>
                  <a:gd name="T1" fmla="*/ 2 h 16"/>
                  <a:gd name="T2" fmla="*/ 8 w 17"/>
                  <a:gd name="T3" fmla="*/ 0 h 16"/>
                  <a:gd name="T4" fmla="*/ 3 w 17"/>
                  <a:gd name="T5" fmla="*/ 2 h 16"/>
                  <a:gd name="T6" fmla="*/ 0 w 17"/>
                  <a:gd name="T7" fmla="*/ 8 h 16"/>
                  <a:gd name="T8" fmla="*/ 4 w 17"/>
                  <a:gd name="T9" fmla="*/ 15 h 16"/>
                  <a:gd name="T10" fmla="*/ 8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8" y="0"/>
                    </a:cubicBezTo>
                    <a:cubicBezTo>
                      <a:pt x="6" y="0"/>
                      <a:pt x="4" y="0"/>
                      <a:pt x="3" y="2"/>
                    </a:cubicBezTo>
                    <a:cubicBezTo>
                      <a:pt x="1" y="3"/>
                      <a:pt x="0" y="5"/>
                      <a:pt x="0" y="8"/>
                    </a:cubicBezTo>
                    <a:cubicBezTo>
                      <a:pt x="0" y="11"/>
                      <a:pt x="2" y="13"/>
                      <a:pt x="4" y="15"/>
                    </a:cubicBezTo>
                    <a:cubicBezTo>
                      <a:pt x="5" y="15"/>
                      <a:pt x="7" y="16"/>
                      <a:pt x="8"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1" name="Freeform 1281">
                <a:extLst>
                  <a:ext uri="{FF2B5EF4-FFF2-40B4-BE49-F238E27FC236}">
                    <a16:creationId xmlns:a16="http://schemas.microsoft.com/office/drawing/2014/main" id="{79B4BFB7-3755-4924-93DC-1C868487696E}"/>
                  </a:ext>
                </a:extLst>
              </p:cNvPr>
              <p:cNvSpPr>
                <a:spLocks/>
              </p:cNvSpPr>
              <p:nvPr/>
            </p:nvSpPr>
            <p:spPr bwMode="auto">
              <a:xfrm rot="16200000">
                <a:off x="7831805" y="7151010"/>
                <a:ext cx="88183" cy="88183"/>
              </a:xfrm>
              <a:custGeom>
                <a:avLst/>
                <a:gdLst>
                  <a:gd name="T0" fmla="*/ 7 w 16"/>
                  <a:gd name="T1" fmla="*/ 16 h 16"/>
                  <a:gd name="T2" fmla="*/ 16 w 16"/>
                  <a:gd name="T3" fmla="*/ 8 h 16"/>
                  <a:gd name="T4" fmla="*/ 8 w 16"/>
                  <a:gd name="T5" fmla="*/ 0 h 16"/>
                  <a:gd name="T6" fmla="*/ 0 w 16"/>
                  <a:gd name="T7" fmla="*/ 12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cubicBezTo>
                      <a:pt x="12" y="16"/>
                      <a:pt x="16" y="12"/>
                      <a:pt x="16" y="8"/>
                    </a:cubicBezTo>
                    <a:cubicBezTo>
                      <a:pt x="16" y="4"/>
                      <a:pt x="12" y="0"/>
                      <a:pt x="8" y="0"/>
                    </a:cubicBezTo>
                    <a:cubicBezTo>
                      <a:pt x="0" y="12"/>
                      <a:pt x="0" y="12"/>
                      <a:pt x="0" y="12"/>
                    </a:cubicBezTo>
                    <a:cubicBezTo>
                      <a:pt x="2"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2" name="Freeform 1282">
                <a:extLst>
                  <a:ext uri="{FF2B5EF4-FFF2-40B4-BE49-F238E27FC236}">
                    <a16:creationId xmlns:a16="http://schemas.microsoft.com/office/drawing/2014/main" id="{F7092E51-0F5D-48C9-8CCF-994F88CC0758}"/>
                  </a:ext>
                </a:extLst>
              </p:cNvPr>
              <p:cNvSpPr>
                <a:spLocks/>
              </p:cNvSpPr>
              <p:nvPr/>
            </p:nvSpPr>
            <p:spPr bwMode="auto">
              <a:xfrm rot="16200000">
                <a:off x="7947834" y="7234552"/>
                <a:ext cx="53374" cy="76580"/>
              </a:xfrm>
              <a:custGeom>
                <a:avLst/>
                <a:gdLst>
                  <a:gd name="T0" fmla="*/ 10 w 10"/>
                  <a:gd name="T1" fmla="*/ 5 h 14"/>
                  <a:gd name="T2" fmla="*/ 8 w 10"/>
                  <a:gd name="T3" fmla="*/ 0 h 14"/>
                  <a:gd name="T4" fmla="*/ 0 w 10"/>
                  <a:gd name="T5" fmla="*/ 13 h 14"/>
                  <a:gd name="T6" fmla="*/ 2 w 10"/>
                  <a:gd name="T7" fmla="*/ 14 h 14"/>
                  <a:gd name="T8" fmla="*/ 10 w 10"/>
                  <a:gd name="T9" fmla="*/ 5 h 14"/>
                </a:gdLst>
                <a:ahLst/>
                <a:cxnLst>
                  <a:cxn ang="0">
                    <a:pos x="T0" y="T1"/>
                  </a:cxn>
                  <a:cxn ang="0">
                    <a:pos x="T2" y="T3"/>
                  </a:cxn>
                  <a:cxn ang="0">
                    <a:pos x="T4" y="T5"/>
                  </a:cxn>
                  <a:cxn ang="0">
                    <a:pos x="T6" y="T7"/>
                  </a:cxn>
                  <a:cxn ang="0">
                    <a:pos x="T8" y="T9"/>
                  </a:cxn>
                </a:cxnLst>
                <a:rect l="0" t="0" r="r" b="b"/>
                <a:pathLst>
                  <a:path w="10" h="14">
                    <a:moveTo>
                      <a:pt x="10" y="5"/>
                    </a:moveTo>
                    <a:cubicBezTo>
                      <a:pt x="10" y="3"/>
                      <a:pt x="9" y="1"/>
                      <a:pt x="8" y="0"/>
                    </a:cubicBezTo>
                    <a:cubicBezTo>
                      <a:pt x="0" y="13"/>
                      <a:pt x="0" y="13"/>
                      <a:pt x="0" y="13"/>
                    </a:cubicBezTo>
                    <a:cubicBezTo>
                      <a:pt x="1" y="13"/>
                      <a:pt x="1" y="14"/>
                      <a:pt x="2" y="14"/>
                    </a:cubicBezTo>
                    <a:cubicBezTo>
                      <a:pt x="6" y="14"/>
                      <a:pt x="10" y="10"/>
                      <a:pt x="10"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3" name="Oval 1283">
                <a:extLst>
                  <a:ext uri="{FF2B5EF4-FFF2-40B4-BE49-F238E27FC236}">
                    <a16:creationId xmlns:a16="http://schemas.microsoft.com/office/drawing/2014/main" id="{1A21B3A4-A066-4BD6-A863-CB54E5824AE0}"/>
                  </a:ext>
                </a:extLst>
              </p:cNvPr>
              <p:cNvSpPr>
                <a:spLocks noChangeArrowheads="1"/>
              </p:cNvSpPr>
              <p:nvPr/>
            </p:nvSpPr>
            <p:spPr bwMode="auto">
              <a:xfrm rot="16200000">
                <a:off x="7922307" y="706050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4" name="Oval 1284">
                <a:extLst>
                  <a:ext uri="{FF2B5EF4-FFF2-40B4-BE49-F238E27FC236}">
                    <a16:creationId xmlns:a16="http://schemas.microsoft.com/office/drawing/2014/main" id="{1444412B-31D8-452D-B251-2B0555353057}"/>
                  </a:ext>
                </a:extLst>
              </p:cNvPr>
              <p:cNvSpPr>
                <a:spLocks noChangeArrowheads="1"/>
              </p:cNvSpPr>
              <p:nvPr/>
            </p:nvSpPr>
            <p:spPr bwMode="auto">
              <a:xfrm rot="16200000">
                <a:off x="7741301" y="706050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5" name="Oval 1285">
                <a:extLst>
                  <a:ext uri="{FF2B5EF4-FFF2-40B4-BE49-F238E27FC236}">
                    <a16:creationId xmlns:a16="http://schemas.microsoft.com/office/drawing/2014/main" id="{1A3F1F7E-1EB4-44A3-9D09-3AB0E4935778}"/>
                  </a:ext>
                </a:extLst>
              </p:cNvPr>
              <p:cNvSpPr>
                <a:spLocks noChangeArrowheads="1"/>
              </p:cNvSpPr>
              <p:nvPr/>
            </p:nvSpPr>
            <p:spPr bwMode="auto">
              <a:xfrm rot="16200000">
                <a:off x="7651958" y="6975806"/>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6" name="Oval 1286">
                <a:extLst>
                  <a:ext uri="{FF2B5EF4-FFF2-40B4-BE49-F238E27FC236}">
                    <a16:creationId xmlns:a16="http://schemas.microsoft.com/office/drawing/2014/main" id="{2627230F-569E-4948-892F-5DE646B75C3C}"/>
                  </a:ext>
                </a:extLst>
              </p:cNvPr>
              <p:cNvSpPr>
                <a:spLocks noChangeArrowheads="1"/>
              </p:cNvSpPr>
              <p:nvPr/>
            </p:nvSpPr>
            <p:spPr bwMode="auto">
              <a:xfrm rot="16200000">
                <a:off x="8369022" y="7152171"/>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7" name="Oval 1287">
                <a:extLst>
                  <a:ext uri="{FF2B5EF4-FFF2-40B4-BE49-F238E27FC236}">
                    <a16:creationId xmlns:a16="http://schemas.microsoft.com/office/drawing/2014/main" id="{38FE8164-68BB-4912-8D1C-8AD2DA3B239A}"/>
                  </a:ext>
                </a:extLst>
              </p:cNvPr>
              <p:cNvSpPr>
                <a:spLocks noChangeArrowheads="1"/>
              </p:cNvSpPr>
              <p:nvPr/>
            </p:nvSpPr>
            <p:spPr bwMode="auto">
              <a:xfrm rot="16200000">
                <a:off x="8192657" y="6973486"/>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8" name="Oval 1288">
                <a:extLst>
                  <a:ext uri="{FF2B5EF4-FFF2-40B4-BE49-F238E27FC236}">
                    <a16:creationId xmlns:a16="http://schemas.microsoft.com/office/drawing/2014/main" id="{F3892A95-A268-4FBB-BBF3-42A4FEF47884}"/>
                  </a:ext>
                </a:extLst>
              </p:cNvPr>
              <p:cNvSpPr>
                <a:spLocks noChangeArrowheads="1"/>
              </p:cNvSpPr>
              <p:nvPr/>
            </p:nvSpPr>
            <p:spPr bwMode="auto">
              <a:xfrm rot="16200000">
                <a:off x="8188015" y="7152171"/>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79" name="Oval 1289">
                <a:extLst>
                  <a:ext uri="{FF2B5EF4-FFF2-40B4-BE49-F238E27FC236}">
                    <a16:creationId xmlns:a16="http://schemas.microsoft.com/office/drawing/2014/main" id="{8F3D01A9-C5E1-4523-8AF6-C1E3223B9872}"/>
                  </a:ext>
                </a:extLst>
              </p:cNvPr>
              <p:cNvSpPr>
                <a:spLocks noChangeArrowheads="1"/>
              </p:cNvSpPr>
              <p:nvPr/>
            </p:nvSpPr>
            <p:spPr bwMode="auto">
              <a:xfrm rot="16200000">
                <a:off x="8283159" y="7244995"/>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0" name="Oval 1290">
                <a:extLst>
                  <a:ext uri="{FF2B5EF4-FFF2-40B4-BE49-F238E27FC236}">
                    <a16:creationId xmlns:a16="http://schemas.microsoft.com/office/drawing/2014/main" id="{5C4CDB87-488F-4FB7-B853-C2347BB5EC32}"/>
                  </a:ext>
                </a:extLst>
              </p:cNvPr>
              <p:cNvSpPr>
                <a:spLocks noChangeArrowheads="1"/>
              </p:cNvSpPr>
              <p:nvPr/>
            </p:nvSpPr>
            <p:spPr bwMode="auto">
              <a:xfrm rot="16200000">
                <a:off x="8282000" y="706282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1" name="Oval 1291">
                <a:extLst>
                  <a:ext uri="{FF2B5EF4-FFF2-40B4-BE49-F238E27FC236}">
                    <a16:creationId xmlns:a16="http://schemas.microsoft.com/office/drawing/2014/main" id="{C8D34E0D-B21D-46D8-AA37-083F6F9B146B}"/>
                  </a:ext>
                </a:extLst>
              </p:cNvPr>
              <p:cNvSpPr>
                <a:spLocks noChangeArrowheads="1"/>
              </p:cNvSpPr>
              <p:nvPr/>
            </p:nvSpPr>
            <p:spPr bwMode="auto">
              <a:xfrm rot="16200000">
                <a:off x="8102153" y="7244995"/>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2" name="Oval 1292">
                <a:extLst>
                  <a:ext uri="{FF2B5EF4-FFF2-40B4-BE49-F238E27FC236}">
                    <a16:creationId xmlns:a16="http://schemas.microsoft.com/office/drawing/2014/main" id="{E916E5B8-3A59-409F-BF91-CE227ED1AA79}"/>
                  </a:ext>
                </a:extLst>
              </p:cNvPr>
              <p:cNvSpPr>
                <a:spLocks noChangeArrowheads="1"/>
              </p:cNvSpPr>
              <p:nvPr/>
            </p:nvSpPr>
            <p:spPr bwMode="auto">
              <a:xfrm rot="16200000">
                <a:off x="8100994" y="706282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3" name="Oval 1293">
                <a:extLst>
                  <a:ext uri="{FF2B5EF4-FFF2-40B4-BE49-F238E27FC236}">
                    <a16:creationId xmlns:a16="http://schemas.microsoft.com/office/drawing/2014/main" id="{1800EC68-2C86-493C-8B0F-40BBC4BD8E84}"/>
                  </a:ext>
                </a:extLst>
              </p:cNvPr>
              <p:cNvSpPr>
                <a:spLocks noChangeArrowheads="1"/>
              </p:cNvSpPr>
              <p:nvPr/>
            </p:nvSpPr>
            <p:spPr bwMode="auto">
              <a:xfrm rot="16200000">
                <a:off x="8369022" y="7333177"/>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4" name="Freeform 1294">
                <a:extLst>
                  <a:ext uri="{FF2B5EF4-FFF2-40B4-BE49-F238E27FC236}">
                    <a16:creationId xmlns:a16="http://schemas.microsoft.com/office/drawing/2014/main" id="{2F3C5822-B1C3-4F60-8BB6-C7D8F427B711}"/>
                  </a:ext>
                </a:extLst>
              </p:cNvPr>
              <p:cNvSpPr>
                <a:spLocks/>
              </p:cNvSpPr>
              <p:nvPr/>
            </p:nvSpPr>
            <p:spPr bwMode="auto">
              <a:xfrm rot="16200000">
                <a:off x="8013970" y="6975806"/>
                <a:ext cx="85863" cy="88183"/>
              </a:xfrm>
              <a:custGeom>
                <a:avLst/>
                <a:gdLst>
                  <a:gd name="T0" fmla="*/ 4 w 16"/>
                  <a:gd name="T1" fmla="*/ 15 h 16"/>
                  <a:gd name="T2" fmla="*/ 8 w 16"/>
                  <a:gd name="T3" fmla="*/ 16 h 16"/>
                  <a:gd name="T4" fmla="*/ 13 w 16"/>
                  <a:gd name="T5" fmla="*/ 15 h 16"/>
                  <a:gd name="T6" fmla="*/ 16 w 16"/>
                  <a:gd name="T7" fmla="*/ 8 h 16"/>
                  <a:gd name="T8" fmla="*/ 14 w 16"/>
                  <a:gd name="T9" fmla="*/ 2 h 16"/>
                  <a:gd name="T10" fmla="*/ 8 w 16"/>
                  <a:gd name="T11" fmla="*/ 0 h 16"/>
                  <a:gd name="T12" fmla="*/ 2 w 16"/>
                  <a:gd name="T13" fmla="*/ 2 h 16"/>
                  <a:gd name="T14" fmla="*/ 0 w 16"/>
                  <a:gd name="T15" fmla="*/ 8 h 16"/>
                  <a:gd name="T16" fmla="*/ 4 w 16"/>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4" y="15"/>
                    </a:moveTo>
                    <a:cubicBezTo>
                      <a:pt x="5" y="15"/>
                      <a:pt x="6" y="16"/>
                      <a:pt x="8" y="16"/>
                    </a:cubicBezTo>
                    <a:cubicBezTo>
                      <a:pt x="10" y="16"/>
                      <a:pt x="11" y="15"/>
                      <a:pt x="13" y="15"/>
                    </a:cubicBezTo>
                    <a:cubicBezTo>
                      <a:pt x="15" y="13"/>
                      <a:pt x="16" y="11"/>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5" name="Freeform 1295">
                <a:extLst>
                  <a:ext uri="{FF2B5EF4-FFF2-40B4-BE49-F238E27FC236}">
                    <a16:creationId xmlns:a16="http://schemas.microsoft.com/office/drawing/2014/main" id="{201F53B7-45F1-42DC-8ACE-BA32854DA080}"/>
                  </a:ext>
                </a:extLst>
              </p:cNvPr>
              <p:cNvSpPr>
                <a:spLocks/>
              </p:cNvSpPr>
              <p:nvPr/>
            </p:nvSpPr>
            <p:spPr bwMode="auto">
              <a:xfrm rot="16200000">
                <a:off x="8438640" y="7286766"/>
                <a:ext cx="60335" cy="11604"/>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6" name="Freeform 1296">
                <a:extLst>
                  <a:ext uri="{FF2B5EF4-FFF2-40B4-BE49-F238E27FC236}">
                    <a16:creationId xmlns:a16="http://schemas.microsoft.com/office/drawing/2014/main" id="{01AEF51E-E030-4EF0-BC82-94D2B811705D}"/>
                  </a:ext>
                </a:extLst>
              </p:cNvPr>
              <p:cNvSpPr>
                <a:spLocks/>
              </p:cNvSpPr>
              <p:nvPr/>
            </p:nvSpPr>
            <p:spPr bwMode="auto">
              <a:xfrm rot="16200000">
                <a:off x="8438640" y="7105759"/>
                <a:ext cx="60335" cy="11604"/>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7" name="Freeform 1297">
                <a:extLst>
                  <a:ext uri="{FF2B5EF4-FFF2-40B4-BE49-F238E27FC236}">
                    <a16:creationId xmlns:a16="http://schemas.microsoft.com/office/drawing/2014/main" id="{139E38F3-408A-45EF-8C7C-CA91229D8DD2}"/>
                  </a:ext>
                </a:extLst>
              </p:cNvPr>
              <p:cNvSpPr>
                <a:spLocks/>
              </p:cNvSpPr>
              <p:nvPr/>
            </p:nvSpPr>
            <p:spPr bwMode="auto">
              <a:xfrm rot="16200000">
                <a:off x="8404991" y="7499099"/>
                <a:ext cx="44092" cy="71939"/>
              </a:xfrm>
              <a:custGeom>
                <a:avLst/>
                <a:gdLst>
                  <a:gd name="T0" fmla="*/ 4 w 8"/>
                  <a:gd name="T1" fmla="*/ 4 h 13"/>
                  <a:gd name="T2" fmla="*/ 0 w 8"/>
                  <a:gd name="T3" fmla="*/ 13 h 13"/>
                  <a:gd name="T4" fmla="*/ 0 w 8"/>
                  <a:gd name="T5" fmla="*/ 13 h 13"/>
                  <a:gd name="T6" fmla="*/ 8 w 8"/>
                  <a:gd name="T7" fmla="*/ 4 h 13"/>
                  <a:gd name="T8" fmla="*/ 7 w 8"/>
                  <a:gd name="T9" fmla="*/ 0 h 13"/>
                  <a:gd name="T10" fmla="*/ 4 w 8"/>
                  <a:gd name="T11" fmla="*/ 4 h 13"/>
                </a:gdLst>
                <a:ahLst/>
                <a:cxnLst>
                  <a:cxn ang="0">
                    <a:pos x="T0" y="T1"/>
                  </a:cxn>
                  <a:cxn ang="0">
                    <a:pos x="T2" y="T3"/>
                  </a:cxn>
                  <a:cxn ang="0">
                    <a:pos x="T4" y="T5"/>
                  </a:cxn>
                  <a:cxn ang="0">
                    <a:pos x="T6" y="T7"/>
                  </a:cxn>
                  <a:cxn ang="0">
                    <a:pos x="T8" y="T9"/>
                  </a:cxn>
                  <a:cxn ang="0">
                    <a:pos x="T10" y="T11"/>
                  </a:cxn>
                </a:cxnLst>
                <a:rect l="0" t="0" r="r" b="b"/>
                <a:pathLst>
                  <a:path w="8" h="13">
                    <a:moveTo>
                      <a:pt x="4" y="4"/>
                    </a:moveTo>
                    <a:cubicBezTo>
                      <a:pt x="0" y="13"/>
                      <a:pt x="0" y="13"/>
                      <a:pt x="0" y="13"/>
                    </a:cubicBezTo>
                    <a:cubicBezTo>
                      <a:pt x="0" y="13"/>
                      <a:pt x="0" y="13"/>
                      <a:pt x="0" y="13"/>
                    </a:cubicBezTo>
                    <a:cubicBezTo>
                      <a:pt x="4" y="13"/>
                      <a:pt x="8" y="9"/>
                      <a:pt x="8" y="4"/>
                    </a:cubicBezTo>
                    <a:cubicBezTo>
                      <a:pt x="8" y="3"/>
                      <a:pt x="7" y="1"/>
                      <a:pt x="7" y="0"/>
                    </a:cubicBezTo>
                    <a:lnTo>
                      <a:pt x="4"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8" name="Freeform 1298">
                <a:extLst>
                  <a:ext uri="{FF2B5EF4-FFF2-40B4-BE49-F238E27FC236}">
                    <a16:creationId xmlns:a16="http://schemas.microsoft.com/office/drawing/2014/main" id="{067BCDA5-550A-4764-9990-8CCE1D77BC96}"/>
                  </a:ext>
                </a:extLst>
              </p:cNvPr>
              <p:cNvSpPr>
                <a:spLocks/>
              </p:cNvSpPr>
              <p:nvPr/>
            </p:nvSpPr>
            <p:spPr bwMode="auto">
              <a:xfrm rot="16200000">
                <a:off x="8188015" y="7333177"/>
                <a:ext cx="95145" cy="92824"/>
              </a:xfrm>
              <a:custGeom>
                <a:avLst/>
                <a:gdLst>
                  <a:gd name="T0" fmla="*/ 8 w 17"/>
                  <a:gd name="T1" fmla="*/ 17 h 17"/>
                  <a:gd name="T2" fmla="*/ 17 w 17"/>
                  <a:gd name="T3" fmla="*/ 9 h 17"/>
                  <a:gd name="T4" fmla="*/ 8 w 17"/>
                  <a:gd name="T5" fmla="*/ 0 h 17"/>
                  <a:gd name="T6" fmla="*/ 2 w 17"/>
                  <a:gd name="T7" fmla="*/ 3 h 17"/>
                  <a:gd name="T8" fmla="*/ 1 w 17"/>
                  <a:gd name="T9" fmla="*/ 6 h 17"/>
                  <a:gd name="T10" fmla="*/ 0 w 17"/>
                  <a:gd name="T11" fmla="*/ 9 h 17"/>
                  <a:gd name="T12" fmla="*/ 8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8" y="17"/>
                    </a:moveTo>
                    <a:cubicBezTo>
                      <a:pt x="13" y="17"/>
                      <a:pt x="17" y="13"/>
                      <a:pt x="17" y="9"/>
                    </a:cubicBezTo>
                    <a:cubicBezTo>
                      <a:pt x="17" y="4"/>
                      <a:pt x="13" y="0"/>
                      <a:pt x="8" y="0"/>
                    </a:cubicBezTo>
                    <a:cubicBezTo>
                      <a:pt x="6" y="0"/>
                      <a:pt x="4" y="1"/>
                      <a:pt x="2" y="3"/>
                    </a:cubicBezTo>
                    <a:cubicBezTo>
                      <a:pt x="1" y="6"/>
                      <a:pt x="1" y="6"/>
                      <a:pt x="1" y="6"/>
                    </a:cubicBezTo>
                    <a:cubicBezTo>
                      <a:pt x="0" y="7"/>
                      <a:pt x="0" y="8"/>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89" name="Freeform 1299">
                <a:extLst>
                  <a:ext uri="{FF2B5EF4-FFF2-40B4-BE49-F238E27FC236}">
                    <a16:creationId xmlns:a16="http://schemas.microsoft.com/office/drawing/2014/main" id="{8C4B3E2D-0808-43B9-B439-82224758B2A4}"/>
                  </a:ext>
                </a:extLst>
              </p:cNvPr>
              <p:cNvSpPr>
                <a:spLocks/>
              </p:cNvSpPr>
              <p:nvPr/>
            </p:nvSpPr>
            <p:spPr bwMode="auto">
              <a:xfrm rot="16200000">
                <a:off x="8287800" y="7421360"/>
                <a:ext cx="76580" cy="88183"/>
              </a:xfrm>
              <a:custGeom>
                <a:avLst/>
                <a:gdLst>
                  <a:gd name="T0" fmla="*/ 8 w 14"/>
                  <a:gd name="T1" fmla="*/ 0 h 16"/>
                  <a:gd name="T2" fmla="*/ 0 w 14"/>
                  <a:gd name="T3" fmla="*/ 14 h 16"/>
                  <a:gd name="T4" fmla="*/ 6 w 14"/>
                  <a:gd name="T5" fmla="*/ 16 h 16"/>
                  <a:gd name="T6" fmla="*/ 14 w 14"/>
                  <a:gd name="T7" fmla="*/ 8 h 16"/>
                  <a:gd name="T8" fmla="*/ 8 w 14"/>
                  <a:gd name="T9" fmla="*/ 0 h 16"/>
                </a:gdLst>
                <a:ahLst/>
                <a:cxnLst>
                  <a:cxn ang="0">
                    <a:pos x="T0" y="T1"/>
                  </a:cxn>
                  <a:cxn ang="0">
                    <a:pos x="T2" y="T3"/>
                  </a:cxn>
                  <a:cxn ang="0">
                    <a:pos x="T4" y="T5"/>
                  </a:cxn>
                  <a:cxn ang="0">
                    <a:pos x="T6" y="T7"/>
                  </a:cxn>
                  <a:cxn ang="0">
                    <a:pos x="T8" y="T9"/>
                  </a:cxn>
                </a:cxnLst>
                <a:rect l="0" t="0" r="r" b="b"/>
                <a:pathLst>
                  <a:path w="14" h="16">
                    <a:moveTo>
                      <a:pt x="8" y="0"/>
                    </a:moveTo>
                    <a:cubicBezTo>
                      <a:pt x="0" y="14"/>
                      <a:pt x="0" y="14"/>
                      <a:pt x="0" y="14"/>
                    </a:cubicBezTo>
                    <a:cubicBezTo>
                      <a:pt x="2" y="15"/>
                      <a:pt x="4" y="16"/>
                      <a:pt x="6" y="16"/>
                    </a:cubicBezTo>
                    <a:cubicBezTo>
                      <a:pt x="11" y="16"/>
                      <a:pt x="14" y="12"/>
                      <a:pt x="14" y="8"/>
                    </a:cubicBezTo>
                    <a:cubicBezTo>
                      <a:pt x="14" y="4"/>
                      <a:pt x="12" y="1"/>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sp>
            <p:nvSpPr>
              <p:cNvPr id="790" name="Freeform 1300">
                <a:extLst>
                  <a:ext uri="{FF2B5EF4-FFF2-40B4-BE49-F238E27FC236}">
                    <a16:creationId xmlns:a16="http://schemas.microsoft.com/office/drawing/2014/main" id="{0F6DA094-8C7F-4EC0-BCDB-94276D6D07CD}"/>
                  </a:ext>
                </a:extLst>
              </p:cNvPr>
              <p:cNvSpPr>
                <a:spLocks/>
              </p:cNvSpPr>
              <p:nvPr/>
            </p:nvSpPr>
            <p:spPr bwMode="auto">
              <a:xfrm rot="16200000">
                <a:off x="8438640" y="7460811"/>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2800"/>
              </a:p>
            </p:txBody>
          </p:sp>
        </p:grpSp>
      </p:grpSp>
      <p:sp>
        <p:nvSpPr>
          <p:cNvPr id="896" name="文本框 895">
            <a:extLst>
              <a:ext uri="{FF2B5EF4-FFF2-40B4-BE49-F238E27FC236}">
                <a16:creationId xmlns:a16="http://schemas.microsoft.com/office/drawing/2014/main" id="{D74A88D5-774A-4D60-8048-915FA644B389}"/>
              </a:ext>
            </a:extLst>
          </p:cNvPr>
          <p:cNvSpPr txBox="1"/>
          <p:nvPr userDrawn="1"/>
        </p:nvSpPr>
        <p:spPr>
          <a:xfrm>
            <a:off x="0" y="13964812"/>
            <a:ext cx="6203296" cy="1827552"/>
          </a:xfrm>
          <a:prstGeom prst="rect">
            <a:avLst/>
          </a:prstGeom>
          <a:noFill/>
        </p:spPr>
        <p:txBody>
          <a:bodyPr wrap="square" rtlCol="0">
            <a:spAutoFit/>
          </a:bodyPr>
          <a:lstStyle/>
          <a:p>
            <a:pPr>
              <a:lnSpc>
                <a:spcPct val="120000"/>
              </a:lnSpc>
            </a:pPr>
            <a:r>
              <a:rPr lang="zh-CN" altLang="en-US" sz="2400" b="1" dirty="0">
                <a:solidFill>
                  <a:schemeClr val="tx1">
                    <a:lumMod val="95000"/>
                    <a:lumOff val="5000"/>
                  </a:schemeClr>
                </a:solidFill>
                <a:latin typeface="微软雅黑" charset="0"/>
                <a:ea typeface="微软雅黑" charset="0"/>
              </a:rPr>
              <a:t>定制</a:t>
            </a:r>
            <a:r>
              <a:rPr lang="en-US" altLang="zh-CN" sz="2400" b="1" dirty="0">
                <a:solidFill>
                  <a:schemeClr val="tx1">
                    <a:lumMod val="95000"/>
                    <a:lumOff val="5000"/>
                  </a:schemeClr>
                </a:solidFill>
                <a:latin typeface="微软雅黑" charset="0"/>
                <a:ea typeface="微软雅黑" charset="0"/>
              </a:rPr>
              <a:t>PPT</a:t>
            </a:r>
            <a:r>
              <a:rPr lang="zh-CN" altLang="en-US" sz="2400" b="1" dirty="0">
                <a:solidFill>
                  <a:schemeClr val="tx1">
                    <a:lumMod val="95000"/>
                    <a:lumOff val="5000"/>
                  </a:schemeClr>
                </a:solidFill>
                <a:latin typeface="微软雅黑" charset="0"/>
                <a:ea typeface="微软雅黑" charset="0"/>
              </a:rPr>
              <a:t>：静水流深工作室</a:t>
            </a:r>
            <a:endParaRPr lang="en-US" altLang="zh-CN" sz="2400" b="1" dirty="0">
              <a:solidFill>
                <a:schemeClr val="tx1">
                  <a:lumMod val="95000"/>
                  <a:lumOff val="5000"/>
                </a:schemeClr>
              </a:solidFill>
              <a:latin typeface="微软雅黑" charset="0"/>
              <a:ea typeface="微软雅黑" charset="0"/>
            </a:endParaRPr>
          </a:p>
          <a:p>
            <a:pPr>
              <a:lnSpc>
                <a:spcPct val="120000"/>
              </a:lnSpc>
            </a:pPr>
            <a:r>
              <a:rPr lang="en-US" altLang="zh-CN" sz="2400" b="1" dirty="0">
                <a:solidFill>
                  <a:schemeClr val="tx1">
                    <a:lumMod val="95000"/>
                    <a:lumOff val="5000"/>
                  </a:schemeClr>
                </a:solidFill>
                <a:latin typeface="微软雅黑" charset="0"/>
                <a:ea typeface="微软雅黑" charset="0"/>
              </a:rPr>
              <a:t>QQ</a:t>
            </a:r>
            <a:r>
              <a:rPr lang="zh-CN" altLang="en-US" sz="2400" b="1" dirty="0">
                <a:solidFill>
                  <a:schemeClr val="tx1">
                    <a:lumMod val="95000"/>
                    <a:lumOff val="5000"/>
                  </a:schemeClr>
                </a:solidFill>
                <a:latin typeface="微软雅黑" charset="0"/>
                <a:ea typeface="微软雅黑" charset="0"/>
              </a:rPr>
              <a:t>：</a:t>
            </a:r>
            <a:r>
              <a:rPr lang="en-US" altLang="zh-CN" sz="2400" b="1" dirty="0">
                <a:solidFill>
                  <a:schemeClr val="tx1">
                    <a:lumMod val="95000"/>
                    <a:lumOff val="5000"/>
                  </a:schemeClr>
                </a:solidFill>
                <a:latin typeface="微软雅黑" charset="0"/>
                <a:ea typeface="微软雅黑" charset="0"/>
              </a:rPr>
              <a:t>276060523</a:t>
            </a:r>
          </a:p>
          <a:p>
            <a:pPr>
              <a:lnSpc>
                <a:spcPct val="120000"/>
              </a:lnSpc>
            </a:pPr>
            <a:r>
              <a:rPr lang="zh-CN" altLang="en-US" sz="2400" b="1" dirty="0">
                <a:solidFill>
                  <a:schemeClr val="tx1">
                    <a:lumMod val="95000"/>
                    <a:lumOff val="5000"/>
                  </a:schemeClr>
                </a:solidFill>
                <a:latin typeface="微软雅黑" charset="0"/>
                <a:ea typeface="微软雅黑" charset="0"/>
              </a:rPr>
              <a:t>微信：</a:t>
            </a:r>
            <a:r>
              <a:rPr lang="en-US" altLang="zh-CN" sz="2400" b="1" dirty="0" err="1">
                <a:solidFill>
                  <a:schemeClr val="tx1">
                    <a:lumMod val="95000"/>
                    <a:lumOff val="5000"/>
                  </a:schemeClr>
                </a:solidFill>
                <a:latin typeface="微软雅黑" charset="0"/>
                <a:ea typeface="微软雅黑" charset="0"/>
              </a:rPr>
              <a:t>whishile</a:t>
            </a:r>
            <a:endParaRPr lang="en-US" altLang="zh-CN" sz="2400" b="1" dirty="0">
              <a:solidFill>
                <a:schemeClr val="tx1">
                  <a:lumMod val="95000"/>
                  <a:lumOff val="5000"/>
                </a:schemeClr>
              </a:solidFill>
              <a:latin typeface="微软雅黑" charset="0"/>
              <a:ea typeface="微软雅黑" charset="0"/>
            </a:endParaRPr>
          </a:p>
          <a:p>
            <a:pPr>
              <a:lnSpc>
                <a:spcPct val="120000"/>
              </a:lnSpc>
            </a:pPr>
            <a:r>
              <a:rPr lang="zh-CN" altLang="en-US" sz="2400" b="1" dirty="0">
                <a:solidFill>
                  <a:schemeClr val="tx1">
                    <a:lumMod val="95000"/>
                    <a:lumOff val="5000"/>
                  </a:schemeClr>
                </a:solidFill>
                <a:latin typeface="微软雅黑" charset="0"/>
                <a:ea typeface="微软雅黑" charset="0"/>
              </a:rPr>
              <a:t>电话：</a:t>
            </a:r>
            <a:r>
              <a:rPr lang="en-US" altLang="zh-CN" sz="2400" b="1" dirty="0">
                <a:solidFill>
                  <a:schemeClr val="tx1">
                    <a:lumMod val="95000"/>
                    <a:lumOff val="5000"/>
                  </a:schemeClr>
                </a:solidFill>
                <a:latin typeface="微软雅黑" charset="0"/>
                <a:ea typeface="微软雅黑" charset="0"/>
              </a:rPr>
              <a:t>18928897164</a:t>
            </a:r>
            <a:endParaRPr lang="zh-CN" altLang="en-US" sz="2400" b="1" dirty="0">
              <a:solidFill>
                <a:schemeClr val="tx1">
                  <a:lumMod val="95000"/>
                  <a:lumOff val="5000"/>
                </a:schemeClr>
              </a:solidFill>
              <a:latin typeface="微软雅黑" charset="0"/>
              <a:ea typeface="微软雅黑" charset="0"/>
            </a:endParaRPr>
          </a:p>
        </p:txBody>
      </p:sp>
    </p:spTree>
    <p:extLst>
      <p:ext uri="{BB962C8B-B14F-4D97-AF65-F5344CB8AC3E}">
        <p14:creationId xmlns:p14="http://schemas.microsoft.com/office/powerpoint/2010/main" val="1211070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childTnLst>
                                    <p:set>
                                      <p:cBhvr>
                                        <p:cTn id="6" dur="1" fill="hold">
                                          <p:stCondLst>
                                            <p:cond delay="0"/>
                                          </p:stCondLst>
                                        </p:cTn>
                                        <p:tgtEl>
                                          <p:spTgt spid="896"/>
                                        </p:tgtEl>
                                        <p:attrNameLst>
                                          <p:attrName>style.visibility</p:attrName>
                                        </p:attrNameLst>
                                      </p:cBhvr>
                                      <p:to>
                                        <p:strVal val="visible"/>
                                      </p:to>
                                    </p:set>
                                    <p:animEffect transition="in" filter="fade">
                                      <p:cBhvr>
                                        <p:cTn id="7" dur="500"/>
                                        <p:tgtEl>
                                          <p:spTgt spid="8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6" grpId="0"/>
    </p:bld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slide-025">
  <p:cSld name="slide-025">
    <p:spTree>
      <p:nvGrpSpPr>
        <p:cNvPr id="1" name="Shape 95"/>
        <p:cNvGrpSpPr/>
        <p:nvPr/>
      </p:nvGrpSpPr>
      <p:grpSpPr>
        <a:xfrm>
          <a:off x="0" y="0"/>
          <a:ext cx="0" cy="0"/>
          <a:chOff x="0" y="0"/>
          <a:chExt cx="0" cy="0"/>
        </a:xfrm>
      </p:grpSpPr>
      <p:sp>
        <p:nvSpPr>
          <p:cNvPr id="96" name="Google Shape;96;p28"/>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97" name="Google Shape;97;p28"/>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308964305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slide-067">
  <p:cSld name="slide-067">
    <p:spTree>
      <p:nvGrpSpPr>
        <p:cNvPr id="1" name="Shape 235"/>
        <p:cNvGrpSpPr/>
        <p:nvPr/>
      </p:nvGrpSpPr>
      <p:grpSpPr>
        <a:xfrm>
          <a:off x="0" y="0"/>
          <a:ext cx="0" cy="0"/>
          <a:chOff x="0" y="0"/>
          <a:chExt cx="0" cy="0"/>
        </a:xfrm>
      </p:grpSpPr>
      <p:sp>
        <p:nvSpPr>
          <p:cNvPr id="236" name="Google Shape;236;p71"/>
          <p:cNvSpPr/>
          <p:nvPr/>
        </p:nvSpPr>
        <p:spPr>
          <a:xfrm>
            <a:off x="21848959" y="12319000"/>
            <a:ext cx="509729" cy="533399"/>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237" name="Google Shape;237;p71"/>
          <p:cNvSpPr/>
          <p:nvPr/>
        </p:nvSpPr>
        <p:spPr>
          <a:xfrm>
            <a:off x="17526000" y="0"/>
            <a:ext cx="6858000" cy="13716002"/>
          </a:xfrm>
          <a:prstGeom prst="rect">
            <a:avLst/>
          </a:prstGeom>
          <a:solidFill>
            <a:srgbClr val="212121"/>
          </a:solidFill>
          <a:ln>
            <a:noFill/>
          </a:ln>
          <a:effectLst>
            <a:outerShdw blurRad="38100" dist="25400" dir="5400000" rotWithShape="0">
              <a:srgbClr val="000000">
                <a:alpha val="49411"/>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3000"/>
              <a:buFont typeface="Helvetica Neue"/>
              <a:buNone/>
            </a:pPr>
            <a:endParaRPr sz="3000" b="0" i="0" u="none" strike="noStrike" cap="none">
              <a:solidFill>
                <a:srgbClr val="009193"/>
              </a:solidFill>
              <a:latin typeface="Helvetica Neue"/>
              <a:ea typeface="Helvetica Neue"/>
              <a:cs typeface="Helvetica Neue"/>
              <a:sym typeface="Helvetica Neue"/>
            </a:endParaRPr>
          </a:p>
        </p:txBody>
      </p:sp>
      <p:sp>
        <p:nvSpPr>
          <p:cNvPr id="238" name="Google Shape;238;p71"/>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114109307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theme" Target="../theme/theme1.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p:nvPr/>
        </p:nvSpPr>
        <p:spPr>
          <a:xfrm>
            <a:off x="21099395" y="12319000"/>
            <a:ext cx="1259100" cy="533400"/>
          </a:xfrm>
          <a:prstGeom prst="rect">
            <a:avLst/>
          </a:prstGeom>
          <a:noFill/>
          <a:ln>
            <a:noFill/>
          </a:ln>
        </p:spPr>
        <p:txBody>
          <a:bodyPr spcFirstLastPara="1" wrap="square" lIns="50800" tIns="50800" rIns="50800" bIns="50800" anchor="t" anchorCtr="0">
            <a:noAutofit/>
          </a:bodyPr>
          <a:lstStyle/>
          <a:p>
            <a:pPr marL="0" marR="0" lvl="0" indent="0" algn="r"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a:t>
            </a:fld>
            <a:r>
              <a:rPr lang="it-IT" sz="2800" b="0" i="0" u="none" strike="noStrike" cap="none">
                <a:solidFill>
                  <a:srgbClr val="797979"/>
                </a:solidFill>
                <a:latin typeface="Helvetica Neue"/>
                <a:ea typeface="Helvetica Neue"/>
                <a:cs typeface="Helvetica Neue"/>
                <a:sym typeface="Helvetica Neue"/>
              </a:rPr>
              <a:t>￼</a:t>
            </a:r>
            <a:endParaRPr/>
          </a:p>
        </p:txBody>
      </p:sp>
      <p:sp>
        <p:nvSpPr>
          <p:cNvPr id="7" name="Google Shape;7;p1"/>
          <p:cNvSpPr txBox="1">
            <a:spLocks noGrp="1"/>
          </p:cNvSpPr>
          <p:nvPr>
            <p:ph type="title"/>
          </p:nvPr>
        </p:nvSpPr>
        <p:spPr>
          <a:xfrm>
            <a:off x="1689100" y="952500"/>
            <a:ext cx="21005701" cy="2286000"/>
          </a:xfrm>
          <a:prstGeom prst="rect">
            <a:avLst/>
          </a:prstGeom>
          <a:noFill/>
          <a:ln>
            <a:noFill/>
          </a:ln>
        </p:spPr>
        <p:txBody>
          <a:bodyPr spcFirstLastPara="1" wrap="square" lIns="91425" tIns="91425" rIns="91425" bIns="91425" anchor="ctr" anchorCtr="0">
            <a:noAutofit/>
          </a:bodyPr>
          <a:lstStyle>
            <a:lvl1pPr marR="0" lvl="0"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1pPr>
            <a:lvl2pPr marR="0" lvl="1"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2pPr>
            <a:lvl3pPr marR="0" lvl="2"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3pPr>
            <a:lvl4pPr marR="0" lvl="3"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4pPr>
            <a:lvl5pPr marR="0" lvl="4"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5pPr>
            <a:lvl6pPr marR="0" lvl="5"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6pPr>
            <a:lvl7pPr marR="0" lvl="6"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7pPr>
            <a:lvl8pPr marR="0" lvl="7"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8pPr>
            <a:lvl9pPr marR="0" lvl="8" algn="l" rtl="0">
              <a:lnSpc>
                <a:spcPct val="80000"/>
              </a:lnSpc>
              <a:spcBef>
                <a:spcPts val="0"/>
              </a:spcBef>
              <a:spcAft>
                <a:spcPts val="0"/>
              </a:spcAft>
              <a:buClr>
                <a:srgbClr val="212121"/>
              </a:buClr>
              <a:buSzPts val="11200"/>
              <a:buFont typeface="Montserrat"/>
              <a:buNone/>
              <a:defRPr sz="11200" b="1" i="0" u="none" strike="noStrike" cap="none">
                <a:solidFill>
                  <a:srgbClr val="212121"/>
                </a:solidFill>
                <a:latin typeface="Montserrat"/>
                <a:ea typeface="Montserrat"/>
                <a:cs typeface="Montserrat"/>
                <a:sym typeface="Montserrat"/>
              </a:defRPr>
            </a:lvl9pPr>
          </a:lstStyle>
          <a:p>
            <a:endParaRPr/>
          </a:p>
        </p:txBody>
      </p:sp>
      <p:sp>
        <p:nvSpPr>
          <p:cNvPr id="8" name="Google Shape;8;p1"/>
          <p:cNvSpPr txBox="1">
            <a:spLocks noGrp="1"/>
          </p:cNvSpPr>
          <p:nvPr>
            <p:ph type="body" idx="1"/>
          </p:nvPr>
        </p:nvSpPr>
        <p:spPr>
          <a:xfrm>
            <a:off x="1689100" y="3238500"/>
            <a:ext cx="21005799" cy="9207499"/>
          </a:xfrm>
          <a:prstGeom prst="rect">
            <a:avLst/>
          </a:prstGeom>
          <a:noFill/>
          <a:ln>
            <a:noFill/>
          </a:ln>
        </p:spPr>
        <p:txBody>
          <a:bodyPr spcFirstLastPara="1" wrap="square" lIns="91425" tIns="91425" rIns="91425" bIns="91425" anchor="ctr" anchorCtr="0">
            <a:noAutofit/>
          </a:bodyPr>
          <a:lstStyle>
            <a:lvl1pPr marL="457200" marR="0" lvl="0"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1pPr>
            <a:lvl2pPr marL="914400" marR="0" lvl="1"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2pPr>
            <a:lvl3pPr marL="1371600" marR="0" lvl="2"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3pPr>
            <a:lvl4pPr marL="1828800" marR="0" lvl="3"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4pPr>
            <a:lvl5pPr marL="2286000" marR="0" lvl="4"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5pPr>
            <a:lvl6pPr marL="2743200" marR="0" lvl="5"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6pPr>
            <a:lvl7pPr marL="3200400" marR="0" lvl="6"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7pPr>
            <a:lvl8pPr marL="3657600" marR="0" lvl="7"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8pPr>
            <a:lvl9pPr marL="4114800" marR="0" lvl="8" indent="-371475" algn="l" rtl="0">
              <a:lnSpc>
                <a:spcPct val="120000"/>
              </a:lnSpc>
              <a:spcBef>
                <a:spcPts val="5200"/>
              </a:spcBef>
              <a:spcAft>
                <a:spcPts val="0"/>
              </a:spcAft>
              <a:buClr>
                <a:srgbClr val="5E5E5E"/>
              </a:buClr>
              <a:buSzPts val="2250"/>
              <a:buFont typeface="Montserrat"/>
              <a:buChar char="•"/>
              <a:defRPr sz="3000" b="0" i="0" u="none" strike="noStrike" cap="none">
                <a:solidFill>
                  <a:srgbClr val="5E5E5E"/>
                </a:solidFill>
                <a:latin typeface="Montserrat"/>
                <a:ea typeface="Montserrat"/>
                <a:cs typeface="Montserrat"/>
                <a:sym typeface="Montserrat"/>
              </a:defRPr>
            </a:lvl9pPr>
          </a:lstStyle>
          <a:p>
            <a:endParaRPr/>
          </a:p>
        </p:txBody>
      </p:sp>
      <p:sp>
        <p:nvSpPr>
          <p:cNvPr id="9" name="Google Shape;9;p1"/>
          <p:cNvSpPr txBox="1">
            <a:spLocks noGrp="1"/>
          </p:cNvSpPr>
          <p:nvPr>
            <p:ph type="sldNum" idx="12"/>
          </p:nvPr>
        </p:nvSpPr>
        <p:spPr>
          <a:xfrm>
            <a:off x="11959031" y="13081000"/>
            <a:ext cx="453237" cy="46989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SzPts val="600"/>
              <a:buFont typeface="Helvetica Neue"/>
              <a:buNone/>
              <a:defRPr sz="24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it-IT"/>
              <a:t>‹#›</a:t>
            </a:fld>
            <a:endParaRPr sz="14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8" r:id="rId18"/>
    <p:sldLayoutId id="2147483669" r:id="rId19"/>
    <p:sldLayoutId id="2147483670" r:id="rId20"/>
    <p:sldLayoutId id="2147483671" r:id="rId21"/>
    <p:sldLayoutId id="2147483672" r:id="rId22"/>
    <p:sldLayoutId id="2147483673" r:id="rId23"/>
    <p:sldLayoutId id="2147483675" r:id="rId24"/>
    <p:sldLayoutId id="2147483676" r:id="rId25"/>
    <p:sldLayoutId id="2147483677" r:id="rId26"/>
    <p:sldLayoutId id="2147483678" r:id="rId27"/>
    <p:sldLayoutId id="2147483679" r:id="rId28"/>
    <p:sldLayoutId id="2147483680" r:id="rId29"/>
    <p:sldLayoutId id="2147483683" r:id="rId30"/>
    <p:sldLayoutId id="2147483684" r:id="rId31"/>
    <p:sldLayoutId id="2147483685" r:id="rId32"/>
    <p:sldLayoutId id="2147483686" r:id="rId33"/>
    <p:sldLayoutId id="2147483687" r:id="rId34"/>
    <p:sldLayoutId id="2147483688" r:id="rId35"/>
    <p:sldLayoutId id="2147483689" r:id="rId36"/>
    <p:sldLayoutId id="2147483690" r:id="rId37"/>
    <p:sldLayoutId id="2147483691" r:id="rId38"/>
    <p:sldLayoutId id="2147483692" r:id="rId39"/>
    <p:sldLayoutId id="2147483694" r:id="rId40"/>
    <p:sldLayoutId id="2147483695" r:id="rId41"/>
    <p:sldLayoutId id="2147483696" r:id="rId42"/>
    <p:sldLayoutId id="2147483697" r:id="rId43"/>
    <p:sldLayoutId id="2147483698" r:id="rId44"/>
    <p:sldLayoutId id="2147483699" r:id="rId45"/>
    <p:sldLayoutId id="2147483700" r:id="rId46"/>
    <p:sldLayoutId id="2147483701" r:id="rId47"/>
    <p:sldLayoutId id="2147483702" r:id="rId48"/>
    <p:sldLayoutId id="2147483703" r:id="rId49"/>
    <p:sldLayoutId id="2147483704" r:id="rId50"/>
    <p:sldLayoutId id="2147483705" r:id="rId51"/>
    <p:sldLayoutId id="2147483706" r:id="rId52"/>
    <p:sldLayoutId id="2147483707" r:id="rId53"/>
    <p:sldLayoutId id="2147483708" r:id="rId54"/>
    <p:sldLayoutId id="2147483709" r:id="rId55"/>
    <p:sldLayoutId id="2147483710" r:id="rId56"/>
    <p:sldLayoutId id="2147483711" r:id="rId57"/>
    <p:sldLayoutId id="2147483712" r:id="rId58"/>
    <p:sldLayoutId id="2147483713" r:id="rId59"/>
    <p:sldLayoutId id="2147483714" r:id="rId60"/>
    <p:sldLayoutId id="2147483715" r:id="rId61"/>
    <p:sldLayoutId id="2147483716" r:id="rId62"/>
    <p:sldLayoutId id="2147483718" r:id="rId63"/>
    <p:sldLayoutId id="2147483719" r:id="rId64"/>
    <p:sldLayoutId id="2147483720" r:id="rId65"/>
    <p:sldLayoutId id="2147483721" r:id="rId66"/>
    <p:sldLayoutId id="2147483722" r:id="rId67"/>
    <p:sldLayoutId id="2147483723" r:id="rId68"/>
    <p:sldLayoutId id="2147483724" r:id="rId69"/>
    <p:sldLayoutId id="2147483725" r:id="rId70"/>
    <p:sldLayoutId id="2147483726" r:id="rId71"/>
    <p:sldLayoutId id="2147483727" r:id="rId72"/>
    <p:sldLayoutId id="2147483728" r:id="rId73"/>
    <p:sldLayoutId id="2147483729" r:id="rId74"/>
    <p:sldLayoutId id="2147483730" r:id="rId75"/>
    <p:sldLayoutId id="2147483731" r:id="rId76"/>
    <p:sldLayoutId id="2147483732" r:id="rId77"/>
    <p:sldLayoutId id="2147483733" r:id="rId78"/>
    <p:sldLayoutId id="2147483734" r:id="rId79"/>
    <p:sldLayoutId id="2147483735" r:id="rId80"/>
    <p:sldLayoutId id="2147483736" r:id="rId81"/>
    <p:sldLayoutId id="2147483737" r:id="rId82"/>
    <p:sldLayoutId id="2147483738" r:id="rId83"/>
    <p:sldLayoutId id="2147483740" r:id="rId84"/>
    <p:sldLayoutId id="2147483741" r:id="rId85"/>
    <p:sldLayoutId id="2147483742" r:id="rId86"/>
    <p:sldLayoutId id="2147483743" r:id="rId87"/>
    <p:sldLayoutId id="2147483744" r:id="rId88"/>
    <p:sldLayoutId id="2147483745" r:id="rId89"/>
    <p:sldLayoutId id="2147483747" r:id="rId90"/>
    <p:sldLayoutId id="2147483748" r:id="rId91"/>
    <p:sldLayoutId id="2147483749" r:id="rId92"/>
    <p:sldLayoutId id="2147483750" r:id="rId93"/>
    <p:sldLayoutId id="2147483751" r:id="rId9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0.xml"/></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91.xml"/></Relationships>
</file>

<file path=ppt/slides/_rels/slide20.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0.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93.xml"/><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93.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93.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93.xml"/><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1.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2.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89.xml"/><Relationship Id="rId4" Type="http://schemas.openxmlformats.org/officeDocument/2006/relationships/comments" Target="../comments/comment4.xml"/></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2.xml"/><Relationship Id="rId1" Type="http://schemas.openxmlformats.org/officeDocument/2006/relationships/slideLayout" Target="../slideLayouts/slideLayout94.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94.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4.xml"/><Relationship Id="rId1" Type="http://schemas.openxmlformats.org/officeDocument/2006/relationships/slideLayout" Target="../slideLayouts/slideLayout94.xml"/></Relationships>
</file>

<file path=ppt/slides/_rels/slide4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5.xml"/><Relationship Id="rId1" Type="http://schemas.openxmlformats.org/officeDocument/2006/relationships/slideLayout" Target="../slideLayouts/slideLayout94.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6.xml"/><Relationship Id="rId1" Type="http://schemas.openxmlformats.org/officeDocument/2006/relationships/slideLayout" Target="../slideLayouts/slideLayout94.xml"/></Relationships>
</file>

<file path=ppt/slides/_rels/slide4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7.xml"/><Relationship Id="rId1" Type="http://schemas.openxmlformats.org/officeDocument/2006/relationships/slideLayout" Target="../slideLayouts/slideLayout94.xml"/></Relationships>
</file>

<file path=ppt/slides/_rels/slide4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8.xml"/><Relationship Id="rId1" Type="http://schemas.openxmlformats.org/officeDocument/2006/relationships/slideLayout" Target="../slideLayouts/slideLayout9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pic>
        <p:nvPicPr>
          <p:cNvPr id="330" name="Google Shape;330;p100"/>
          <p:cNvPicPr preferRelativeResize="0"/>
          <p:nvPr/>
        </p:nvPicPr>
        <p:blipFill rotWithShape="1">
          <a:blip r:embed="rId3">
            <a:alphaModFix/>
          </a:blip>
          <a:srcRect/>
          <a:stretch/>
        </p:blipFill>
        <p:spPr>
          <a:xfrm>
            <a:off x="0" y="31"/>
            <a:ext cx="24384000" cy="13715965"/>
          </a:xfrm>
          <a:prstGeom prst="rect">
            <a:avLst/>
          </a:prstGeom>
          <a:noFill/>
          <a:ln>
            <a:noFill/>
          </a:ln>
        </p:spPr>
      </p:pic>
      <p:sp>
        <p:nvSpPr>
          <p:cNvPr id="331" name="Google Shape;331;p100"/>
          <p:cNvSpPr txBox="1">
            <a:spLocks noGrp="1"/>
          </p:cNvSpPr>
          <p:nvPr>
            <p:ph type="ctrTitle"/>
          </p:nvPr>
        </p:nvSpPr>
        <p:spPr>
          <a:xfrm>
            <a:off x="999173" y="2298747"/>
            <a:ext cx="22721700" cy="3220947"/>
          </a:xfrm>
          <a:prstGeom prst="rect">
            <a:avLst/>
          </a:prstGeom>
        </p:spPr>
        <p:txBody>
          <a:bodyPr spcFirstLastPara="1" wrap="square" lIns="91425" tIns="91425" rIns="91425" bIns="91425" anchor="b" anchorCtr="0">
            <a:noAutofit/>
          </a:bodyPr>
          <a:lstStyle/>
          <a:p>
            <a:pPr lvl="0"/>
            <a:r>
              <a:rPr lang="it-IT" altLang="zh-TW" sz="9600" dirty="0">
                <a:solidFill>
                  <a:srgbClr val="FFFFFF"/>
                </a:solidFill>
                <a:latin typeface="Microsoft JhengHei"/>
                <a:ea typeface="Microsoft JhengHei"/>
                <a:cs typeface="Microsoft JhengHei"/>
                <a:sym typeface="Microsoft JhengHei"/>
              </a:rPr>
              <a:t>ElePay</a:t>
            </a:r>
            <a:endParaRPr sz="9600" dirty="0">
              <a:solidFill>
                <a:srgbClr val="FFFFFF"/>
              </a:solidFill>
              <a:latin typeface="Microsoft JhengHei"/>
              <a:ea typeface="Microsoft JhengHei"/>
              <a:cs typeface="Microsoft JhengHei"/>
              <a:sym typeface="Microsoft JhengHei"/>
            </a:endParaRPr>
          </a:p>
        </p:txBody>
      </p:sp>
      <p:sp>
        <p:nvSpPr>
          <p:cNvPr id="332" name="Google Shape;332;p100"/>
          <p:cNvSpPr txBox="1">
            <a:spLocks noGrp="1"/>
          </p:cNvSpPr>
          <p:nvPr>
            <p:ph type="subTitle" idx="1"/>
          </p:nvPr>
        </p:nvSpPr>
        <p:spPr>
          <a:xfrm>
            <a:off x="831150" y="5519694"/>
            <a:ext cx="22721700" cy="2113500"/>
          </a:xfrm>
          <a:prstGeom prst="rect">
            <a:avLst/>
          </a:prstGeom>
        </p:spPr>
        <p:txBody>
          <a:bodyPr spcFirstLastPara="1" wrap="square" lIns="91425" tIns="91425" rIns="91425" bIns="91425" anchor="ctr" anchorCtr="0">
            <a:noAutofit/>
          </a:bodyPr>
          <a:lstStyle/>
          <a:p>
            <a:pPr marL="0" indent="0">
              <a:lnSpc>
                <a:spcPct val="80000"/>
              </a:lnSpc>
              <a:spcBef>
                <a:spcPts val="0"/>
              </a:spcBef>
              <a:buClr>
                <a:srgbClr val="212121"/>
              </a:buClr>
              <a:buSzPts val="13900"/>
            </a:pPr>
            <a:endParaRPr lang="it-IT" sz="6000" b="1" dirty="0">
              <a:solidFill>
                <a:srgbClr val="FFFFFF"/>
              </a:solidFill>
              <a:latin typeface="Microsoft JhengHei"/>
              <a:ea typeface="Microsoft JhengHei"/>
              <a:sym typeface="Arial"/>
            </a:endParaRPr>
          </a:p>
          <a:p>
            <a:pPr marL="0" indent="0">
              <a:lnSpc>
                <a:spcPct val="80000"/>
              </a:lnSpc>
              <a:spcBef>
                <a:spcPts val="0"/>
              </a:spcBef>
              <a:buClr>
                <a:srgbClr val="212121"/>
              </a:buClr>
              <a:buSzPts val="13900"/>
            </a:pPr>
            <a:r>
              <a:rPr lang="it-IT" sz="9600" b="1" dirty="0">
                <a:solidFill>
                  <a:srgbClr val="FFFFFF"/>
                </a:solidFill>
                <a:latin typeface="Microsoft JhengHei"/>
                <a:ea typeface="Microsoft JhengHei"/>
                <a:sym typeface="Arial"/>
              </a:rPr>
              <a:t>Group3</a:t>
            </a:r>
            <a:endParaRPr sz="9600" b="1" dirty="0">
              <a:solidFill>
                <a:srgbClr val="FFFFFF"/>
              </a:solidFill>
              <a:latin typeface="Microsoft JhengHei"/>
              <a:ea typeface="Microsoft JhengHei"/>
            </a:endParaRPr>
          </a:p>
        </p:txBody>
      </p:sp>
      <p:cxnSp>
        <p:nvCxnSpPr>
          <p:cNvPr id="333" name="Google Shape;333;p100"/>
          <p:cNvCxnSpPr>
            <a:cxnSpLocks/>
          </p:cNvCxnSpPr>
          <p:nvPr/>
        </p:nvCxnSpPr>
        <p:spPr>
          <a:xfrm>
            <a:off x="10487608" y="5519694"/>
            <a:ext cx="3713584" cy="0"/>
          </a:xfrm>
          <a:prstGeom prst="straightConnector1">
            <a:avLst/>
          </a:prstGeom>
          <a:noFill/>
          <a:ln w="76200" cap="flat" cmpd="sng">
            <a:solidFill>
              <a:srgbClr val="A4C2F4"/>
            </a:solidFill>
            <a:prstDash val="solid"/>
            <a:round/>
            <a:headEnd type="none" w="med" len="med"/>
            <a:tailEnd type="none" w="med" len="med"/>
          </a:ln>
        </p:spPr>
      </p:cxnSp>
      <p:sp>
        <p:nvSpPr>
          <p:cNvPr id="4" name="矩形 3">
            <a:extLst>
              <a:ext uri="{FF2B5EF4-FFF2-40B4-BE49-F238E27FC236}">
                <a16:creationId xmlns:a16="http://schemas.microsoft.com/office/drawing/2014/main" id="{5574CD50-7634-4F19-9B8D-0EEA595F2D11}"/>
              </a:ext>
            </a:extLst>
          </p:cNvPr>
          <p:cNvSpPr/>
          <p:nvPr/>
        </p:nvSpPr>
        <p:spPr>
          <a:xfrm>
            <a:off x="2766182" y="515728"/>
            <a:ext cx="18750210" cy="923330"/>
          </a:xfrm>
          <a:prstGeom prst="rect">
            <a:avLst/>
          </a:prstGeom>
          <a:noFill/>
        </p:spPr>
        <p:txBody>
          <a:bodyPr wrap="square" lIns="91440" tIns="45720" rIns="91440" bIns="45720">
            <a:spAutoFit/>
          </a:bodyPr>
          <a:lstStyle/>
          <a:p>
            <a:r>
              <a:rPr lang="it-IT" altLang="zh-TW" sz="5400" b="1" dirty="0">
                <a:ln w="0"/>
                <a:solidFill>
                  <a:srgbClr val="FFFF00"/>
                </a:solidFill>
                <a:effectLst>
                  <a:reflection blurRad="6350" stA="53000" endA="300" endPos="35500" dir="5400000" sy="-90000" algn="bl" rotWithShape="0"/>
                </a:effectLst>
                <a:latin typeface="Microsoft JhengHei"/>
                <a:ea typeface="Microsoft JhengHei"/>
              </a:rPr>
              <a:t>Object-Oriented Software Engineering Team Work – 1</a:t>
            </a:r>
            <a:endParaRPr lang="zh-TW" altLang="en-US" sz="5400" b="1" dirty="0">
              <a:ln w="0"/>
              <a:solidFill>
                <a:srgbClr val="FFFF00"/>
              </a:solidFill>
              <a:effectLst>
                <a:reflection blurRad="6350" stA="53000" endA="300" endPos="35500" dir="5400000" sy="-90000" algn="bl" rotWithShape="0"/>
              </a:effectLst>
            </a:endParaRPr>
          </a:p>
        </p:txBody>
      </p:sp>
      <p:sp>
        <p:nvSpPr>
          <p:cNvPr id="10" name="矩形 9">
            <a:extLst>
              <a:ext uri="{FF2B5EF4-FFF2-40B4-BE49-F238E27FC236}">
                <a16:creationId xmlns:a16="http://schemas.microsoft.com/office/drawing/2014/main" id="{CFE8C172-A403-4F75-8211-AFE523B205AC}"/>
              </a:ext>
            </a:extLst>
          </p:cNvPr>
          <p:cNvSpPr/>
          <p:nvPr/>
        </p:nvSpPr>
        <p:spPr>
          <a:xfrm>
            <a:off x="663127" y="5837850"/>
            <a:ext cx="4682014" cy="7878119"/>
          </a:xfrm>
          <a:prstGeom prst="rect">
            <a:avLst/>
          </a:prstGeom>
        </p:spPr>
        <p:txBody>
          <a:bodyPr wrap="square">
            <a:spAutoFit/>
          </a:bodyPr>
          <a:lstStyle/>
          <a:p>
            <a:pPr lvl="0">
              <a:lnSpc>
                <a:spcPct val="150000"/>
              </a:lnSpc>
              <a:defRPr/>
            </a:pPr>
            <a:r>
              <a:rPr lang="en-US" altLang="zh-TW" sz="4000" b="1" dirty="0">
                <a:solidFill>
                  <a:srgbClr val="00FF00"/>
                </a:solidFill>
                <a:latin typeface="Edwardian Script ITC" panose="030303020407070D0804" pitchFamily="66" charset="0"/>
                <a:ea typeface="標楷體" panose="03000509000000000000" pitchFamily="65" charset="-120"/>
              </a:rPr>
              <a:t>A10723029 	Natalia</a:t>
            </a:r>
            <a:endParaRPr lang="zh-TW" altLang="zh-TW" sz="4000" b="1" dirty="0">
              <a:solidFill>
                <a:srgbClr val="00FF00"/>
              </a:solidFill>
              <a:latin typeface="Edwardian Script ITC" panose="030303020407070D0804" pitchFamily="66" charset="0"/>
              <a:ea typeface="標楷體" panose="03000509000000000000" pitchFamily="65" charset="-120"/>
            </a:endParaRPr>
          </a:p>
          <a:p>
            <a:pPr lvl="0">
              <a:lnSpc>
                <a:spcPct val="150000"/>
              </a:lnSpc>
              <a:defRPr/>
            </a:pPr>
            <a:r>
              <a:rPr lang="en-US" altLang="zh-TW" sz="4000" b="1" dirty="0">
                <a:solidFill>
                  <a:srgbClr val="00FF00"/>
                </a:solidFill>
                <a:latin typeface="Edwardian Script ITC" panose="030303020407070D0804" pitchFamily="66" charset="0"/>
                <a:ea typeface="標楷體" panose="03000509000000000000" pitchFamily="65" charset="-120"/>
              </a:rPr>
              <a:t>A10723035	Sunny</a:t>
            </a:r>
            <a:endParaRPr lang="zh-TW" altLang="zh-TW" sz="4000" b="1" dirty="0">
              <a:solidFill>
                <a:srgbClr val="00FF00"/>
              </a:solidFill>
              <a:latin typeface="Edwardian Script ITC" panose="030303020407070D0804" pitchFamily="66" charset="0"/>
              <a:ea typeface="標楷體" panose="03000509000000000000" pitchFamily="65" charset="-120"/>
            </a:endParaRPr>
          </a:p>
          <a:p>
            <a:pPr lvl="0">
              <a:lnSpc>
                <a:spcPct val="150000"/>
              </a:lnSpc>
              <a:defRPr/>
            </a:pPr>
            <a:r>
              <a:rPr lang="en-US" altLang="zh-TW" sz="4000" b="1" dirty="0">
                <a:solidFill>
                  <a:srgbClr val="00FF00"/>
                </a:solidFill>
                <a:latin typeface="Edwardian Script ITC" panose="030303020407070D0804" pitchFamily="66" charset="0"/>
                <a:ea typeface="標楷體" panose="03000509000000000000" pitchFamily="65" charset="-120"/>
              </a:rPr>
              <a:t>A10723011	Bryan</a:t>
            </a:r>
            <a:endParaRPr lang="zh-TW" altLang="zh-TW" sz="4000" b="1" dirty="0">
              <a:solidFill>
                <a:srgbClr val="00FF00"/>
              </a:solidFill>
              <a:latin typeface="Edwardian Script ITC" panose="030303020407070D0804" pitchFamily="66" charset="0"/>
              <a:ea typeface="標楷體" panose="03000509000000000000" pitchFamily="65" charset="-120"/>
            </a:endParaRPr>
          </a:p>
          <a:p>
            <a:pPr lvl="0">
              <a:lnSpc>
                <a:spcPct val="150000"/>
              </a:lnSpc>
              <a:defRPr/>
            </a:pPr>
            <a:r>
              <a:rPr lang="en-US" altLang="zh-TW" sz="4000" b="1" dirty="0">
                <a:solidFill>
                  <a:srgbClr val="00FF00"/>
                </a:solidFill>
                <a:latin typeface="Edwardian Script ITC" panose="030303020407070D0804" pitchFamily="66" charset="0"/>
                <a:ea typeface="標楷體" panose="03000509000000000000" pitchFamily="65" charset="-120"/>
              </a:rPr>
              <a:t>A10723026	Elian</a:t>
            </a:r>
            <a:endParaRPr lang="zh-TW" altLang="zh-TW" sz="4000" b="1" dirty="0">
              <a:solidFill>
                <a:srgbClr val="00FF00"/>
              </a:solidFill>
              <a:latin typeface="Edwardian Script ITC" panose="030303020407070D0804" pitchFamily="66" charset="0"/>
              <a:ea typeface="標楷體" panose="03000509000000000000" pitchFamily="65" charset="-120"/>
            </a:endParaRPr>
          </a:p>
          <a:p>
            <a:pPr lvl="0">
              <a:lnSpc>
                <a:spcPct val="150000"/>
              </a:lnSpc>
              <a:defRPr/>
            </a:pPr>
            <a:r>
              <a:rPr lang="en-US" altLang="zh-TW" sz="4000" b="1" dirty="0">
                <a:solidFill>
                  <a:srgbClr val="00FF00"/>
                </a:solidFill>
                <a:latin typeface="Edwardian Script ITC" panose="030303020407070D0804" pitchFamily="66" charset="0"/>
                <a:ea typeface="標楷體" panose="03000509000000000000" pitchFamily="65" charset="-120"/>
              </a:rPr>
              <a:t>A10723044	Ricky</a:t>
            </a:r>
          </a:p>
          <a:p>
            <a:pPr lvl="0">
              <a:lnSpc>
                <a:spcPct val="150000"/>
              </a:lnSpc>
              <a:defRPr/>
            </a:pPr>
            <a:r>
              <a:rPr lang="en-US" altLang="zh-TW" sz="4000" b="1" dirty="0">
                <a:solidFill>
                  <a:srgbClr val="00FF00"/>
                </a:solidFill>
                <a:latin typeface="Edwardian Script ITC" panose="030303020407070D0804" pitchFamily="66" charset="0"/>
                <a:ea typeface="標楷體" panose="03000509000000000000" pitchFamily="65" charset="-120"/>
              </a:rPr>
              <a:t>B10523039	Jess</a:t>
            </a:r>
            <a:endParaRPr lang="zh-TW" altLang="zh-TW" sz="4000" b="1" dirty="0">
              <a:solidFill>
                <a:srgbClr val="00FF00"/>
              </a:solidFill>
              <a:latin typeface="Edwardian Script ITC" panose="030303020407070D0804" pitchFamily="66" charset="0"/>
              <a:ea typeface="標楷體" panose="03000509000000000000" pitchFamily="65" charset="-120"/>
            </a:endParaRPr>
          </a:p>
          <a:p>
            <a:pPr lvl="0">
              <a:lnSpc>
                <a:spcPct val="150000"/>
              </a:lnSpc>
              <a:defRPr/>
            </a:pPr>
            <a:r>
              <a:rPr lang="en-US" altLang="zh-TW" sz="4000" b="1" dirty="0">
                <a:solidFill>
                  <a:srgbClr val="00FF00"/>
                </a:solidFill>
                <a:latin typeface="Edwardian Script ITC" panose="030303020407070D0804" pitchFamily="66" charset="0"/>
                <a:ea typeface="標楷體" panose="03000509000000000000" pitchFamily="65" charset="-120"/>
              </a:rPr>
              <a:t>B10523019	Jason</a:t>
            </a:r>
            <a:endParaRPr lang="zh-TW" altLang="zh-TW" sz="4000" b="1" dirty="0">
              <a:solidFill>
                <a:srgbClr val="00FF00"/>
              </a:solidFill>
              <a:latin typeface="Edwardian Script ITC" panose="030303020407070D0804" pitchFamily="66" charset="0"/>
              <a:ea typeface="標楷體" panose="03000509000000000000" pitchFamily="65" charset="-120"/>
            </a:endParaRPr>
          </a:p>
          <a:p>
            <a:pPr lvl="0">
              <a:lnSpc>
                <a:spcPct val="150000"/>
              </a:lnSpc>
              <a:defRPr/>
            </a:pPr>
            <a:r>
              <a:rPr lang="en-US" altLang="zh-TW" sz="4000" b="1" dirty="0">
                <a:solidFill>
                  <a:srgbClr val="00FF00"/>
                </a:solidFill>
                <a:latin typeface="Edwardian Script ITC" panose="030303020407070D0804" pitchFamily="66" charset="0"/>
                <a:ea typeface="標楷體" panose="03000509000000000000" pitchFamily="65" charset="-120"/>
              </a:rPr>
              <a:t>B10523030	Jerry</a:t>
            </a:r>
            <a:endParaRPr lang="zh-TW" altLang="zh-TW" sz="4000" b="1" dirty="0">
              <a:solidFill>
                <a:srgbClr val="00FF00"/>
              </a:solidFill>
              <a:latin typeface="Edwardian Script ITC" panose="030303020407070D0804" pitchFamily="66" charset="0"/>
              <a:ea typeface="標楷體" panose="03000509000000000000" pitchFamily="65" charset="-120"/>
            </a:endParaRPr>
          </a:p>
          <a:p>
            <a:pPr lvl="0" algn="ctr">
              <a:lnSpc>
                <a:spcPts val="2900"/>
              </a:lnSpc>
              <a:defRPr/>
            </a:pPr>
            <a:endParaRPr lang="zh-TW" altLang="zh-TW" sz="4000" b="1" dirty="0">
              <a:solidFill>
                <a:srgbClr val="00FF00"/>
              </a:solidFill>
              <a:latin typeface="Times New Roman" panose="02020603050405020304" pitchFamily="18" charset="0"/>
              <a:ea typeface="標楷體" panose="03000509000000000000" pitchFamily="65" charset="-12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a:extLst>
              <a:ext uri="{FF2B5EF4-FFF2-40B4-BE49-F238E27FC236}">
                <a16:creationId xmlns:a16="http://schemas.microsoft.com/office/drawing/2014/main" id="{E69A9579-92EF-4FAE-A7C1-4C4F984ECE7A}"/>
              </a:ext>
            </a:extLst>
          </p:cNvPr>
          <p:cNvSpPr txBox="1"/>
          <p:nvPr/>
        </p:nvSpPr>
        <p:spPr>
          <a:xfrm>
            <a:off x="8713581" y="4600190"/>
            <a:ext cx="6471644" cy="3154710"/>
          </a:xfrm>
          <a:prstGeom prst="rect">
            <a:avLst/>
          </a:prstGeom>
          <a:noFill/>
        </p:spPr>
        <p:txBody>
          <a:bodyPr wrap="none" rtlCol="0">
            <a:spAutoFit/>
          </a:bodyPr>
          <a:lstStyle/>
          <a:p>
            <a:pPr algn="ctr">
              <a:defRPr/>
            </a:pPr>
            <a:r>
              <a:rPr lang="en-US" altLang="zh-CN" sz="199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Code</a:t>
            </a:r>
          </a:p>
        </p:txBody>
      </p:sp>
    </p:spTree>
    <p:extLst>
      <p:ext uri="{BB962C8B-B14F-4D97-AF65-F5344CB8AC3E}">
        <p14:creationId xmlns:p14="http://schemas.microsoft.com/office/powerpoint/2010/main" val="2226490177"/>
      </p:ext>
    </p:extLst>
  </p:cSld>
  <p:clrMapOvr>
    <a:masterClrMapping/>
  </p:clrMapOvr>
  <mc:AlternateContent xmlns:mc="http://schemas.openxmlformats.org/markup-compatibility/2006" xmlns:p14="http://schemas.microsoft.com/office/powerpoint/2010/main">
    <mc:Choice Requires="p14">
      <p:transition spd="slow" p14:dur="900" advClick="0">
        <p14:flythrough hasBounce="1"/>
      </p:transition>
    </mc:Choice>
    <mc:Fallback xmlns="">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FE054541-A7EF-4030-BEA3-B3C071695425}"/>
              </a:ext>
            </a:extLst>
          </p:cNvPr>
          <p:cNvGrpSpPr/>
          <p:nvPr/>
        </p:nvGrpSpPr>
        <p:grpSpPr>
          <a:xfrm>
            <a:off x="3285562" y="-786475"/>
            <a:ext cx="17812876" cy="15900706"/>
            <a:chOff x="2931601" y="916090"/>
            <a:chExt cx="6092825" cy="5438775"/>
          </a:xfrm>
        </p:grpSpPr>
        <p:grpSp>
          <p:nvGrpSpPr>
            <p:cNvPr id="45" name="Group 205">
              <a:extLst>
                <a:ext uri="{FF2B5EF4-FFF2-40B4-BE49-F238E27FC236}">
                  <a16:creationId xmlns:a16="http://schemas.microsoft.com/office/drawing/2014/main" id="{3CF06775-5F0F-47A8-BE0A-B89313BEBA4E}"/>
                </a:ext>
              </a:extLst>
            </p:cNvPr>
            <p:cNvGrpSpPr>
              <a:grpSpLocks/>
            </p:cNvGrpSpPr>
            <p:nvPr/>
          </p:nvGrpSpPr>
          <p:grpSpPr bwMode="auto">
            <a:xfrm rot="16200000">
              <a:off x="6937657" y="616846"/>
              <a:ext cx="1787525" cy="2386013"/>
              <a:chOff x="4427" y="2576"/>
              <a:chExt cx="1126" cy="1503"/>
            </a:xfrm>
          </p:grpSpPr>
          <p:sp>
            <p:nvSpPr>
              <p:cNvPr id="1141" name="Freeform 5">
                <a:extLst>
                  <a:ext uri="{FF2B5EF4-FFF2-40B4-BE49-F238E27FC236}">
                    <a16:creationId xmlns:a16="http://schemas.microsoft.com/office/drawing/2014/main" id="{42680B93-9F40-4948-9B97-1A798F75320A}"/>
                  </a:ext>
                </a:extLst>
              </p:cNvPr>
              <p:cNvSpPr>
                <a:spLocks/>
              </p:cNvSpPr>
              <p:nvPr/>
            </p:nvSpPr>
            <p:spPr bwMode="auto">
              <a:xfrm>
                <a:off x="4900" y="3921"/>
                <a:ext cx="180" cy="158"/>
              </a:xfrm>
              <a:custGeom>
                <a:avLst/>
                <a:gdLst>
                  <a:gd name="T0" fmla="*/ 0 w 180"/>
                  <a:gd name="T1" fmla="*/ 0 h 158"/>
                  <a:gd name="T2" fmla="*/ 90 w 180"/>
                  <a:gd name="T3" fmla="*/ 158 h 158"/>
                  <a:gd name="T4" fmla="*/ 180 w 180"/>
                  <a:gd name="T5" fmla="*/ 0 h 158"/>
                  <a:gd name="T6" fmla="*/ 0 w 180"/>
                  <a:gd name="T7" fmla="*/ 0 h 158"/>
                </a:gdLst>
                <a:ahLst/>
                <a:cxnLst>
                  <a:cxn ang="0">
                    <a:pos x="T0" y="T1"/>
                  </a:cxn>
                  <a:cxn ang="0">
                    <a:pos x="T2" y="T3"/>
                  </a:cxn>
                  <a:cxn ang="0">
                    <a:pos x="T4" y="T5"/>
                  </a:cxn>
                  <a:cxn ang="0">
                    <a:pos x="T6" y="T7"/>
                  </a:cxn>
                </a:cxnLst>
                <a:rect l="0" t="0" r="r" b="b"/>
                <a:pathLst>
                  <a:path w="180" h="158">
                    <a:moveTo>
                      <a:pt x="0" y="0"/>
                    </a:moveTo>
                    <a:lnTo>
                      <a:pt x="90" y="158"/>
                    </a:lnTo>
                    <a:lnTo>
                      <a:pt x="180"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2" name="Freeform 6">
                <a:extLst>
                  <a:ext uri="{FF2B5EF4-FFF2-40B4-BE49-F238E27FC236}">
                    <a16:creationId xmlns:a16="http://schemas.microsoft.com/office/drawing/2014/main" id="{B350E159-2978-48E5-9EF1-C631E782D3A9}"/>
                  </a:ext>
                </a:extLst>
              </p:cNvPr>
              <p:cNvSpPr>
                <a:spLocks/>
              </p:cNvSpPr>
              <p:nvPr/>
            </p:nvSpPr>
            <p:spPr bwMode="auto">
              <a:xfrm>
                <a:off x="4427" y="3104"/>
                <a:ext cx="1126" cy="107"/>
              </a:xfrm>
              <a:custGeom>
                <a:avLst/>
                <a:gdLst>
                  <a:gd name="T0" fmla="*/ 1065 w 1126"/>
                  <a:gd name="T1" fmla="*/ 107 h 107"/>
                  <a:gd name="T2" fmla="*/ 1126 w 1126"/>
                  <a:gd name="T3" fmla="*/ 0 h 107"/>
                  <a:gd name="T4" fmla="*/ 563 w 1126"/>
                  <a:gd name="T5" fmla="*/ 0 h 107"/>
                  <a:gd name="T6" fmla="*/ 0 w 1126"/>
                  <a:gd name="T7" fmla="*/ 0 h 107"/>
                  <a:gd name="T8" fmla="*/ 61 w 1126"/>
                  <a:gd name="T9" fmla="*/ 107 h 107"/>
                  <a:gd name="T10" fmla="*/ 1065 w 1126"/>
                  <a:gd name="T11" fmla="*/ 107 h 107"/>
                </a:gdLst>
                <a:ahLst/>
                <a:cxnLst>
                  <a:cxn ang="0">
                    <a:pos x="T0" y="T1"/>
                  </a:cxn>
                  <a:cxn ang="0">
                    <a:pos x="T2" y="T3"/>
                  </a:cxn>
                  <a:cxn ang="0">
                    <a:pos x="T4" y="T5"/>
                  </a:cxn>
                  <a:cxn ang="0">
                    <a:pos x="T6" y="T7"/>
                  </a:cxn>
                  <a:cxn ang="0">
                    <a:pos x="T8" y="T9"/>
                  </a:cxn>
                  <a:cxn ang="0">
                    <a:pos x="T10" y="T11"/>
                  </a:cxn>
                </a:cxnLst>
                <a:rect l="0" t="0" r="r" b="b"/>
                <a:pathLst>
                  <a:path w="1126" h="107">
                    <a:moveTo>
                      <a:pt x="1065" y="107"/>
                    </a:moveTo>
                    <a:lnTo>
                      <a:pt x="1126" y="0"/>
                    </a:lnTo>
                    <a:lnTo>
                      <a:pt x="563" y="0"/>
                    </a:lnTo>
                    <a:lnTo>
                      <a:pt x="0" y="0"/>
                    </a:lnTo>
                    <a:lnTo>
                      <a:pt x="61" y="107"/>
                    </a:lnTo>
                    <a:lnTo>
                      <a:pt x="1065" y="10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3" name="Freeform 7">
                <a:extLst>
                  <a:ext uri="{FF2B5EF4-FFF2-40B4-BE49-F238E27FC236}">
                    <a16:creationId xmlns:a16="http://schemas.microsoft.com/office/drawing/2014/main" id="{310D8E08-4845-4E80-A45D-D0D98B570CFE}"/>
                  </a:ext>
                </a:extLst>
              </p:cNvPr>
              <p:cNvSpPr>
                <a:spLocks/>
              </p:cNvSpPr>
              <p:nvPr/>
            </p:nvSpPr>
            <p:spPr bwMode="auto">
              <a:xfrm>
                <a:off x="4663" y="3514"/>
                <a:ext cx="654" cy="104"/>
              </a:xfrm>
              <a:custGeom>
                <a:avLst/>
                <a:gdLst>
                  <a:gd name="T0" fmla="*/ 0 w 654"/>
                  <a:gd name="T1" fmla="*/ 0 h 104"/>
                  <a:gd name="T2" fmla="*/ 45 w 654"/>
                  <a:gd name="T3" fmla="*/ 78 h 104"/>
                  <a:gd name="T4" fmla="*/ 62 w 654"/>
                  <a:gd name="T5" fmla="*/ 104 h 104"/>
                  <a:gd name="T6" fmla="*/ 592 w 654"/>
                  <a:gd name="T7" fmla="*/ 104 h 104"/>
                  <a:gd name="T8" fmla="*/ 609 w 654"/>
                  <a:gd name="T9" fmla="*/ 78 h 104"/>
                  <a:gd name="T10" fmla="*/ 654 w 654"/>
                  <a:gd name="T11" fmla="*/ 0 h 104"/>
                  <a:gd name="T12" fmla="*/ 0 w 654"/>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654" h="104">
                    <a:moveTo>
                      <a:pt x="0" y="0"/>
                    </a:moveTo>
                    <a:lnTo>
                      <a:pt x="45" y="78"/>
                    </a:lnTo>
                    <a:lnTo>
                      <a:pt x="62" y="104"/>
                    </a:lnTo>
                    <a:lnTo>
                      <a:pt x="592" y="104"/>
                    </a:lnTo>
                    <a:lnTo>
                      <a:pt x="609" y="78"/>
                    </a:lnTo>
                    <a:lnTo>
                      <a:pt x="654"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4" name="Freeform 8">
                <a:extLst>
                  <a:ext uri="{FF2B5EF4-FFF2-40B4-BE49-F238E27FC236}">
                    <a16:creationId xmlns:a16="http://schemas.microsoft.com/office/drawing/2014/main" id="{9225F493-1970-42C7-B85E-E423FE429CDB}"/>
                  </a:ext>
                </a:extLst>
              </p:cNvPr>
              <p:cNvSpPr>
                <a:spLocks/>
              </p:cNvSpPr>
              <p:nvPr/>
            </p:nvSpPr>
            <p:spPr bwMode="auto">
              <a:xfrm>
                <a:off x="4547" y="3310"/>
                <a:ext cx="886" cy="104"/>
              </a:xfrm>
              <a:custGeom>
                <a:avLst/>
                <a:gdLst>
                  <a:gd name="T0" fmla="*/ 0 w 886"/>
                  <a:gd name="T1" fmla="*/ 0 h 104"/>
                  <a:gd name="T2" fmla="*/ 60 w 886"/>
                  <a:gd name="T3" fmla="*/ 104 h 104"/>
                  <a:gd name="T4" fmla="*/ 826 w 886"/>
                  <a:gd name="T5" fmla="*/ 104 h 104"/>
                  <a:gd name="T6" fmla="*/ 886 w 886"/>
                  <a:gd name="T7" fmla="*/ 0 h 104"/>
                  <a:gd name="T8" fmla="*/ 0 w 886"/>
                  <a:gd name="T9" fmla="*/ 0 h 104"/>
                </a:gdLst>
                <a:ahLst/>
                <a:cxnLst>
                  <a:cxn ang="0">
                    <a:pos x="T0" y="T1"/>
                  </a:cxn>
                  <a:cxn ang="0">
                    <a:pos x="T2" y="T3"/>
                  </a:cxn>
                  <a:cxn ang="0">
                    <a:pos x="T4" y="T5"/>
                  </a:cxn>
                  <a:cxn ang="0">
                    <a:pos x="T6" y="T7"/>
                  </a:cxn>
                  <a:cxn ang="0">
                    <a:pos x="T8" y="T9"/>
                  </a:cxn>
                </a:cxnLst>
                <a:rect l="0" t="0" r="r" b="b"/>
                <a:pathLst>
                  <a:path w="886" h="104">
                    <a:moveTo>
                      <a:pt x="0" y="0"/>
                    </a:moveTo>
                    <a:lnTo>
                      <a:pt x="60" y="104"/>
                    </a:lnTo>
                    <a:lnTo>
                      <a:pt x="826" y="104"/>
                    </a:lnTo>
                    <a:lnTo>
                      <a:pt x="886"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5" name="Freeform 9">
                <a:extLst>
                  <a:ext uri="{FF2B5EF4-FFF2-40B4-BE49-F238E27FC236}">
                    <a16:creationId xmlns:a16="http://schemas.microsoft.com/office/drawing/2014/main" id="{2E897851-9288-48F9-975A-664601C0926F}"/>
                  </a:ext>
                </a:extLst>
              </p:cNvPr>
              <p:cNvSpPr>
                <a:spLocks/>
              </p:cNvSpPr>
              <p:nvPr/>
            </p:nvSpPr>
            <p:spPr bwMode="auto">
              <a:xfrm>
                <a:off x="4782" y="3717"/>
                <a:ext cx="416" cy="104"/>
              </a:xfrm>
              <a:custGeom>
                <a:avLst/>
                <a:gdLst>
                  <a:gd name="T0" fmla="*/ 357 w 416"/>
                  <a:gd name="T1" fmla="*/ 104 h 104"/>
                  <a:gd name="T2" fmla="*/ 416 w 416"/>
                  <a:gd name="T3" fmla="*/ 0 h 104"/>
                  <a:gd name="T4" fmla="*/ 0 w 416"/>
                  <a:gd name="T5" fmla="*/ 0 h 104"/>
                  <a:gd name="T6" fmla="*/ 61 w 416"/>
                  <a:gd name="T7" fmla="*/ 104 h 104"/>
                  <a:gd name="T8" fmla="*/ 357 w 416"/>
                  <a:gd name="T9" fmla="*/ 104 h 104"/>
                </a:gdLst>
                <a:ahLst/>
                <a:cxnLst>
                  <a:cxn ang="0">
                    <a:pos x="T0" y="T1"/>
                  </a:cxn>
                  <a:cxn ang="0">
                    <a:pos x="T2" y="T3"/>
                  </a:cxn>
                  <a:cxn ang="0">
                    <a:pos x="T4" y="T5"/>
                  </a:cxn>
                  <a:cxn ang="0">
                    <a:pos x="T6" y="T7"/>
                  </a:cxn>
                  <a:cxn ang="0">
                    <a:pos x="T8" y="T9"/>
                  </a:cxn>
                </a:cxnLst>
                <a:rect l="0" t="0" r="r" b="b"/>
                <a:pathLst>
                  <a:path w="416" h="104">
                    <a:moveTo>
                      <a:pt x="357" y="104"/>
                    </a:moveTo>
                    <a:lnTo>
                      <a:pt x="416" y="0"/>
                    </a:lnTo>
                    <a:lnTo>
                      <a:pt x="0" y="0"/>
                    </a:lnTo>
                    <a:lnTo>
                      <a:pt x="61" y="104"/>
                    </a:lnTo>
                    <a:lnTo>
                      <a:pt x="357" y="10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6" name="Freeform 10">
                <a:extLst>
                  <a:ext uri="{FF2B5EF4-FFF2-40B4-BE49-F238E27FC236}">
                    <a16:creationId xmlns:a16="http://schemas.microsoft.com/office/drawing/2014/main" id="{BE105ADD-C559-4228-A609-A298F36B5D3A}"/>
                  </a:ext>
                </a:extLst>
              </p:cNvPr>
              <p:cNvSpPr>
                <a:spLocks/>
              </p:cNvSpPr>
              <p:nvPr/>
            </p:nvSpPr>
            <p:spPr bwMode="auto">
              <a:xfrm>
                <a:off x="5177" y="2763"/>
                <a:ext cx="19" cy="19"/>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7" name="Freeform 11">
                <a:extLst>
                  <a:ext uri="{FF2B5EF4-FFF2-40B4-BE49-F238E27FC236}">
                    <a16:creationId xmlns:a16="http://schemas.microsoft.com/office/drawing/2014/main" id="{0026FFDC-2B1A-4CC6-874D-5038C39262F1}"/>
                  </a:ext>
                </a:extLst>
              </p:cNvPr>
              <p:cNvSpPr>
                <a:spLocks/>
              </p:cNvSpPr>
              <p:nvPr/>
            </p:nvSpPr>
            <p:spPr bwMode="auto">
              <a:xfrm>
                <a:off x="5250"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8" name="Oval 12">
                <a:extLst>
                  <a:ext uri="{FF2B5EF4-FFF2-40B4-BE49-F238E27FC236}">
                    <a16:creationId xmlns:a16="http://schemas.microsoft.com/office/drawing/2014/main" id="{56A86C27-4CF2-4C57-A911-78C2867EFE35}"/>
                  </a:ext>
                </a:extLst>
              </p:cNvPr>
              <p:cNvSpPr>
                <a:spLocks noChangeArrowheads="1"/>
              </p:cNvSpPr>
              <p:nvPr/>
            </p:nvSpPr>
            <p:spPr bwMode="auto">
              <a:xfrm>
                <a:off x="5250"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9" name="Oval 13">
                <a:extLst>
                  <a:ext uri="{FF2B5EF4-FFF2-40B4-BE49-F238E27FC236}">
                    <a16:creationId xmlns:a16="http://schemas.microsoft.com/office/drawing/2014/main" id="{197E11D8-B81E-4492-88D0-1B1EE1C0BD81}"/>
                  </a:ext>
                </a:extLst>
              </p:cNvPr>
              <p:cNvSpPr>
                <a:spLocks noChangeArrowheads="1"/>
              </p:cNvSpPr>
              <p:nvPr/>
            </p:nvSpPr>
            <p:spPr bwMode="auto">
              <a:xfrm>
                <a:off x="520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0" name="Freeform 14">
                <a:extLst>
                  <a:ext uri="{FF2B5EF4-FFF2-40B4-BE49-F238E27FC236}">
                    <a16:creationId xmlns:a16="http://schemas.microsoft.com/office/drawing/2014/main" id="{4D5A963B-1D94-4431-9955-B72AD051D3B5}"/>
                  </a:ext>
                </a:extLst>
              </p:cNvPr>
              <p:cNvSpPr>
                <a:spLocks/>
              </p:cNvSpPr>
              <p:nvPr/>
            </p:nvSpPr>
            <p:spPr bwMode="auto">
              <a:xfrm>
                <a:off x="5298" y="2905"/>
                <a:ext cx="23" cy="36"/>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5"/>
                      <a:pt x="10" y="14"/>
                    </a:cubicBezTo>
                    <a:cubicBezTo>
                      <a:pt x="8" y="9"/>
                      <a:pt x="7" y="5"/>
                      <a:pt x="5" y="0"/>
                    </a:cubicBezTo>
                    <a:cubicBezTo>
                      <a:pt x="2" y="1"/>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1" name="Oval 15">
                <a:extLst>
                  <a:ext uri="{FF2B5EF4-FFF2-40B4-BE49-F238E27FC236}">
                    <a16:creationId xmlns:a16="http://schemas.microsoft.com/office/drawing/2014/main" id="{8CE98006-57BD-4E52-B436-FBFEABA97899}"/>
                  </a:ext>
                </a:extLst>
              </p:cNvPr>
              <p:cNvSpPr>
                <a:spLocks noChangeArrowheads="1"/>
              </p:cNvSpPr>
              <p:nvPr/>
            </p:nvSpPr>
            <p:spPr bwMode="auto">
              <a:xfrm>
                <a:off x="520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2" name="Freeform 16">
                <a:extLst>
                  <a:ext uri="{FF2B5EF4-FFF2-40B4-BE49-F238E27FC236}">
                    <a16:creationId xmlns:a16="http://schemas.microsoft.com/office/drawing/2014/main" id="{3319B90F-F9CA-4E74-A466-8858DD44686F}"/>
                  </a:ext>
                </a:extLst>
              </p:cNvPr>
              <p:cNvSpPr>
                <a:spLocks/>
              </p:cNvSpPr>
              <p:nvPr/>
            </p:nvSpPr>
            <p:spPr bwMode="auto">
              <a:xfrm>
                <a:off x="5177" y="2950"/>
                <a:ext cx="19" cy="17"/>
              </a:xfrm>
              <a:custGeom>
                <a:avLst/>
                <a:gdLst>
                  <a:gd name="T0" fmla="*/ 0 w 8"/>
                  <a:gd name="T1" fmla="*/ 7 h 7"/>
                  <a:gd name="T2" fmla="*/ 8 w 8"/>
                  <a:gd name="T3" fmla="*/ 7 h 7"/>
                  <a:gd name="T4" fmla="*/ 6 w 8"/>
                  <a:gd name="T5" fmla="*/ 2 h 7"/>
                  <a:gd name="T6" fmla="*/ 4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4" y="1"/>
                    </a:cubicBezTo>
                    <a:cubicBezTo>
                      <a:pt x="4" y="1"/>
                      <a:pt x="3"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3" name="Freeform 17">
                <a:extLst>
                  <a:ext uri="{FF2B5EF4-FFF2-40B4-BE49-F238E27FC236}">
                    <a16:creationId xmlns:a16="http://schemas.microsoft.com/office/drawing/2014/main" id="{3416989E-C1D9-42D9-A5D9-5B64CB5B5D68}"/>
                  </a:ext>
                </a:extLst>
              </p:cNvPr>
              <p:cNvSpPr>
                <a:spLocks/>
              </p:cNvSpPr>
              <p:nvPr/>
            </p:nvSpPr>
            <p:spPr bwMode="auto">
              <a:xfrm>
                <a:off x="5177" y="2856"/>
                <a:ext cx="19" cy="38"/>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4" name="Freeform 18">
                <a:extLst>
                  <a:ext uri="{FF2B5EF4-FFF2-40B4-BE49-F238E27FC236}">
                    <a16:creationId xmlns:a16="http://schemas.microsoft.com/office/drawing/2014/main" id="{EF79B660-AFAB-4C39-9619-3EDB3521575E}"/>
                  </a:ext>
                </a:extLst>
              </p:cNvPr>
              <p:cNvSpPr>
                <a:spLocks/>
              </p:cNvSpPr>
              <p:nvPr/>
            </p:nvSpPr>
            <p:spPr bwMode="auto">
              <a:xfrm>
                <a:off x="5177"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7"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5" name="Freeform 19">
                <a:extLst>
                  <a:ext uri="{FF2B5EF4-FFF2-40B4-BE49-F238E27FC236}">
                    <a16:creationId xmlns:a16="http://schemas.microsoft.com/office/drawing/2014/main" id="{A52856B6-9F5F-46ED-97F8-5BAC69A87162}"/>
                  </a:ext>
                </a:extLst>
              </p:cNvPr>
              <p:cNvSpPr>
                <a:spLocks/>
              </p:cNvSpPr>
              <p:nvPr/>
            </p:nvSpPr>
            <p:spPr bwMode="auto">
              <a:xfrm>
                <a:off x="5345" y="3140"/>
                <a:ext cx="7" cy="14"/>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6" name="Freeform 20">
                <a:extLst>
                  <a:ext uri="{FF2B5EF4-FFF2-40B4-BE49-F238E27FC236}">
                    <a16:creationId xmlns:a16="http://schemas.microsoft.com/office/drawing/2014/main" id="{2D2E8A59-4A97-437C-88A4-BFDED3987F13}"/>
                  </a:ext>
                </a:extLst>
              </p:cNvPr>
              <p:cNvSpPr>
                <a:spLocks/>
              </p:cNvSpPr>
              <p:nvPr/>
            </p:nvSpPr>
            <p:spPr bwMode="auto">
              <a:xfrm>
                <a:off x="5250"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7" name="Freeform 21">
                <a:extLst>
                  <a:ext uri="{FF2B5EF4-FFF2-40B4-BE49-F238E27FC236}">
                    <a16:creationId xmlns:a16="http://schemas.microsoft.com/office/drawing/2014/main" id="{E0C6362B-8C34-4805-8D60-32D393E81E25}"/>
                  </a:ext>
                </a:extLst>
              </p:cNvPr>
              <p:cNvSpPr>
                <a:spLocks/>
              </p:cNvSpPr>
              <p:nvPr/>
            </p:nvSpPr>
            <p:spPr bwMode="auto">
              <a:xfrm>
                <a:off x="5345" y="3052"/>
                <a:ext cx="5" cy="21"/>
              </a:xfrm>
              <a:custGeom>
                <a:avLst/>
                <a:gdLst>
                  <a:gd name="T0" fmla="*/ 2 w 2"/>
                  <a:gd name="T1" fmla="*/ 9 h 9"/>
                  <a:gd name="T2" fmla="*/ 1 w 2"/>
                  <a:gd name="T3" fmla="*/ 0 h 9"/>
                  <a:gd name="T4" fmla="*/ 0 w 2"/>
                  <a:gd name="T5" fmla="*/ 4 h 9"/>
                  <a:gd name="T6" fmla="*/ 2 w 2"/>
                  <a:gd name="T7" fmla="*/ 9 h 9"/>
                </a:gdLst>
                <a:ahLst/>
                <a:cxnLst>
                  <a:cxn ang="0">
                    <a:pos x="T0" y="T1"/>
                  </a:cxn>
                  <a:cxn ang="0">
                    <a:pos x="T2" y="T3"/>
                  </a:cxn>
                  <a:cxn ang="0">
                    <a:pos x="T4" y="T5"/>
                  </a:cxn>
                  <a:cxn ang="0">
                    <a:pos x="T6" y="T7"/>
                  </a:cxn>
                </a:cxnLst>
                <a:rect l="0" t="0" r="r" b="b"/>
                <a:pathLst>
                  <a:path w="2" h="9">
                    <a:moveTo>
                      <a:pt x="2" y="9"/>
                    </a:moveTo>
                    <a:cubicBezTo>
                      <a:pt x="2" y="6"/>
                      <a:pt x="2" y="3"/>
                      <a:pt x="1" y="0"/>
                    </a:cubicBezTo>
                    <a:cubicBezTo>
                      <a:pt x="0" y="1"/>
                      <a:pt x="0" y="2"/>
                      <a:pt x="0" y="4"/>
                    </a:cubicBezTo>
                    <a:cubicBezTo>
                      <a:pt x="0" y="6"/>
                      <a:pt x="1" y="8"/>
                      <a:pt x="2" y="9"/>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8" name="Oval 22">
                <a:extLst>
                  <a:ext uri="{FF2B5EF4-FFF2-40B4-BE49-F238E27FC236}">
                    <a16:creationId xmlns:a16="http://schemas.microsoft.com/office/drawing/2014/main" id="{DA5B0905-52F5-48F2-92D7-528D508D79FD}"/>
                  </a:ext>
                </a:extLst>
              </p:cNvPr>
              <p:cNvSpPr>
                <a:spLocks noChangeArrowheads="1"/>
              </p:cNvSpPr>
              <p:nvPr/>
            </p:nvSpPr>
            <p:spPr bwMode="auto">
              <a:xfrm>
                <a:off x="5250"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9" name="Oval 23">
                <a:extLst>
                  <a:ext uri="{FF2B5EF4-FFF2-40B4-BE49-F238E27FC236}">
                    <a16:creationId xmlns:a16="http://schemas.microsoft.com/office/drawing/2014/main" id="{81C83332-69EA-46A7-99A3-83B2DA0B8BD3}"/>
                  </a:ext>
                </a:extLst>
              </p:cNvPr>
              <p:cNvSpPr>
                <a:spLocks noChangeArrowheads="1"/>
              </p:cNvSpPr>
              <p:nvPr/>
            </p:nvSpPr>
            <p:spPr bwMode="auto">
              <a:xfrm>
                <a:off x="520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0" name="Oval 24">
                <a:extLst>
                  <a:ext uri="{FF2B5EF4-FFF2-40B4-BE49-F238E27FC236}">
                    <a16:creationId xmlns:a16="http://schemas.microsoft.com/office/drawing/2014/main" id="{F0A994EA-CF83-47C5-922C-984C90D6268F}"/>
                  </a:ext>
                </a:extLst>
              </p:cNvPr>
              <p:cNvSpPr>
                <a:spLocks noChangeArrowheads="1"/>
              </p:cNvSpPr>
              <p:nvPr/>
            </p:nvSpPr>
            <p:spPr bwMode="auto">
              <a:xfrm>
                <a:off x="529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1" name="Oval 25">
                <a:extLst>
                  <a:ext uri="{FF2B5EF4-FFF2-40B4-BE49-F238E27FC236}">
                    <a16:creationId xmlns:a16="http://schemas.microsoft.com/office/drawing/2014/main" id="{89995F8C-2BC7-4357-989B-1D83CE93B50C}"/>
                  </a:ext>
                </a:extLst>
              </p:cNvPr>
              <p:cNvSpPr>
                <a:spLocks noChangeArrowheads="1"/>
              </p:cNvSpPr>
              <p:nvPr/>
            </p:nvSpPr>
            <p:spPr bwMode="auto">
              <a:xfrm>
                <a:off x="520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2" name="Oval 26">
                <a:extLst>
                  <a:ext uri="{FF2B5EF4-FFF2-40B4-BE49-F238E27FC236}">
                    <a16:creationId xmlns:a16="http://schemas.microsoft.com/office/drawing/2014/main" id="{7F57E777-603D-4054-A65B-61DB2EBBCA54}"/>
                  </a:ext>
                </a:extLst>
              </p:cNvPr>
              <p:cNvSpPr>
                <a:spLocks noChangeArrowheads="1"/>
              </p:cNvSpPr>
              <p:nvPr/>
            </p:nvSpPr>
            <p:spPr bwMode="auto">
              <a:xfrm>
                <a:off x="529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3" name="Freeform 27">
                <a:extLst>
                  <a:ext uri="{FF2B5EF4-FFF2-40B4-BE49-F238E27FC236}">
                    <a16:creationId xmlns:a16="http://schemas.microsoft.com/office/drawing/2014/main" id="{26BFFA42-0EA1-44BA-8237-1B63997BA47A}"/>
                  </a:ext>
                </a:extLst>
              </p:cNvPr>
              <p:cNvSpPr>
                <a:spLocks/>
              </p:cNvSpPr>
              <p:nvPr/>
            </p:nvSpPr>
            <p:spPr bwMode="auto">
              <a:xfrm>
                <a:off x="5177" y="3135"/>
                <a:ext cx="19" cy="19"/>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4" name="Freeform 28">
                <a:extLst>
                  <a:ext uri="{FF2B5EF4-FFF2-40B4-BE49-F238E27FC236}">
                    <a16:creationId xmlns:a16="http://schemas.microsoft.com/office/drawing/2014/main" id="{F006EA7E-11A6-4B53-8E56-328C806B730C}"/>
                  </a:ext>
                </a:extLst>
              </p:cNvPr>
              <p:cNvSpPr>
                <a:spLocks/>
              </p:cNvSpPr>
              <p:nvPr/>
            </p:nvSpPr>
            <p:spPr bwMode="auto">
              <a:xfrm>
                <a:off x="5177"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5" name="Freeform 29">
                <a:extLst>
                  <a:ext uri="{FF2B5EF4-FFF2-40B4-BE49-F238E27FC236}">
                    <a16:creationId xmlns:a16="http://schemas.microsoft.com/office/drawing/2014/main" id="{7B6ABBDA-0761-47DD-98A1-0D3B83D33583}"/>
                  </a:ext>
                </a:extLst>
              </p:cNvPr>
              <p:cNvSpPr>
                <a:spLocks/>
              </p:cNvSpPr>
              <p:nvPr/>
            </p:nvSpPr>
            <p:spPr bwMode="auto">
              <a:xfrm>
                <a:off x="5250" y="2967"/>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8"/>
                      <a:pt x="6" y="8"/>
                      <a:pt x="7" y="8"/>
                    </a:cubicBezTo>
                    <a:cubicBezTo>
                      <a:pt x="7" y="8"/>
                      <a:pt x="8" y="8"/>
                      <a:pt x="8" y="8"/>
                    </a:cubicBezTo>
                    <a:cubicBezTo>
                      <a:pt x="9" y="8"/>
                      <a:pt x="9" y="8"/>
                      <a:pt x="10" y="8"/>
                    </a:cubicBezTo>
                    <a:cubicBezTo>
                      <a:pt x="11" y="8"/>
                      <a:pt x="12" y="8"/>
                      <a:pt x="13" y="7"/>
                    </a:cubicBezTo>
                    <a:cubicBezTo>
                      <a:pt x="13" y="7"/>
                      <a:pt x="14" y="6"/>
                      <a:pt x="14" y="6"/>
                    </a:cubicBezTo>
                    <a:cubicBezTo>
                      <a:pt x="15" y="5"/>
                      <a:pt x="16" y="4"/>
                      <a:pt x="16" y="2"/>
                    </a:cubicBezTo>
                    <a:cubicBezTo>
                      <a:pt x="16" y="2"/>
                      <a:pt x="16" y="1"/>
                      <a:pt x="16" y="0"/>
                    </a:cubicBezTo>
                    <a:cubicBezTo>
                      <a:pt x="0" y="0"/>
                      <a:pt x="0" y="0"/>
                      <a:pt x="0" y="0"/>
                    </a:cubicBezTo>
                    <a:cubicBezTo>
                      <a:pt x="0" y="1"/>
                      <a:pt x="1"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6" name="Freeform 30">
                <a:extLst>
                  <a:ext uri="{FF2B5EF4-FFF2-40B4-BE49-F238E27FC236}">
                    <a16:creationId xmlns:a16="http://schemas.microsoft.com/office/drawing/2014/main" id="{FB291CC1-FA44-491F-ACC6-5BDB1E9F878B}"/>
                  </a:ext>
                </a:extLst>
              </p:cNvPr>
              <p:cNvSpPr>
                <a:spLocks/>
              </p:cNvSpPr>
              <p:nvPr/>
            </p:nvSpPr>
            <p:spPr bwMode="auto">
              <a:xfrm>
                <a:off x="5177" y="2967"/>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8"/>
                      <a:pt x="4" y="7"/>
                      <a:pt x="4" y="7"/>
                    </a:cubicBezTo>
                    <a:cubicBezTo>
                      <a:pt x="5" y="7"/>
                      <a:pt x="5" y="6"/>
                      <a:pt x="6" y="6"/>
                    </a:cubicBezTo>
                    <a:cubicBezTo>
                      <a:pt x="7" y="5"/>
                      <a:pt x="7"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7" name="Freeform 31">
                <a:extLst>
                  <a:ext uri="{FF2B5EF4-FFF2-40B4-BE49-F238E27FC236}">
                    <a16:creationId xmlns:a16="http://schemas.microsoft.com/office/drawing/2014/main" id="{8A33AA4C-6D93-453C-A965-674D624CB83B}"/>
                  </a:ext>
                </a:extLst>
              </p:cNvPr>
              <p:cNvSpPr>
                <a:spLocks/>
              </p:cNvSpPr>
              <p:nvPr/>
            </p:nvSpPr>
            <p:spPr bwMode="auto">
              <a:xfrm>
                <a:off x="5250" y="3322"/>
                <a:ext cx="38" cy="19"/>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2"/>
                      <a:pt x="11" y="0"/>
                      <a:pt x="8" y="0"/>
                    </a:cubicBezTo>
                    <a:cubicBezTo>
                      <a:pt x="6" y="0"/>
                      <a:pt x="3" y="2"/>
                      <a:pt x="2" y="4"/>
                    </a:cubicBezTo>
                    <a:cubicBezTo>
                      <a:pt x="1" y="5"/>
                      <a:pt x="0" y="6"/>
                      <a:pt x="0" y="8"/>
                    </a:cubicBezTo>
                    <a:cubicBezTo>
                      <a:pt x="16" y="8"/>
                      <a:pt x="16" y="8"/>
                      <a:pt x="16" y="8"/>
                    </a:cubicBezTo>
                    <a:cubicBezTo>
                      <a:pt x="16" y="6"/>
                      <a:pt x="16" y="5"/>
                      <a:pt x="15"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8" name="Oval 32">
                <a:extLst>
                  <a:ext uri="{FF2B5EF4-FFF2-40B4-BE49-F238E27FC236}">
                    <a16:creationId xmlns:a16="http://schemas.microsoft.com/office/drawing/2014/main" id="{13EF5530-B2D5-4C40-B937-B1EF42C7DBF7}"/>
                  </a:ext>
                </a:extLst>
              </p:cNvPr>
              <p:cNvSpPr>
                <a:spLocks noChangeArrowheads="1"/>
              </p:cNvSpPr>
              <p:nvPr/>
            </p:nvSpPr>
            <p:spPr bwMode="auto">
              <a:xfrm>
                <a:off x="5250"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9" name="Oval 33">
                <a:extLst>
                  <a:ext uri="{FF2B5EF4-FFF2-40B4-BE49-F238E27FC236}">
                    <a16:creationId xmlns:a16="http://schemas.microsoft.com/office/drawing/2014/main" id="{9871F959-68A2-484D-B165-5E9BC9400CCF}"/>
                  </a:ext>
                </a:extLst>
              </p:cNvPr>
              <p:cNvSpPr>
                <a:spLocks noChangeArrowheads="1"/>
              </p:cNvSpPr>
              <p:nvPr/>
            </p:nvSpPr>
            <p:spPr bwMode="auto">
              <a:xfrm>
                <a:off x="520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0" name="Freeform 34">
                <a:extLst>
                  <a:ext uri="{FF2B5EF4-FFF2-40B4-BE49-F238E27FC236}">
                    <a16:creationId xmlns:a16="http://schemas.microsoft.com/office/drawing/2014/main" id="{8DEFEE39-25A8-40DE-9008-B5C95DBFB95B}"/>
                  </a:ext>
                </a:extLst>
              </p:cNvPr>
              <p:cNvSpPr>
                <a:spLocks/>
              </p:cNvSpPr>
              <p:nvPr/>
            </p:nvSpPr>
            <p:spPr bwMode="auto">
              <a:xfrm>
                <a:off x="5298" y="3277"/>
                <a:ext cx="30" cy="35"/>
              </a:xfrm>
              <a:custGeom>
                <a:avLst/>
                <a:gdLst>
                  <a:gd name="T0" fmla="*/ 0 w 13"/>
                  <a:gd name="T1" fmla="*/ 7 h 15"/>
                  <a:gd name="T2" fmla="*/ 8 w 13"/>
                  <a:gd name="T3" fmla="*/ 15 h 15"/>
                  <a:gd name="T4" fmla="*/ 13 w 13"/>
                  <a:gd name="T5" fmla="*/ 1 h 15"/>
                  <a:gd name="T6" fmla="*/ 8 w 13"/>
                  <a:gd name="T7" fmla="*/ 0 h 15"/>
                  <a:gd name="T8" fmla="*/ 0 w 13"/>
                  <a:gd name="T9" fmla="*/ 7 h 15"/>
                </a:gdLst>
                <a:ahLst/>
                <a:cxnLst>
                  <a:cxn ang="0">
                    <a:pos x="T0" y="T1"/>
                  </a:cxn>
                  <a:cxn ang="0">
                    <a:pos x="T2" y="T3"/>
                  </a:cxn>
                  <a:cxn ang="0">
                    <a:pos x="T4" y="T5"/>
                  </a:cxn>
                  <a:cxn ang="0">
                    <a:pos x="T6" y="T7"/>
                  </a:cxn>
                  <a:cxn ang="0">
                    <a:pos x="T8" y="T9"/>
                  </a:cxn>
                </a:cxnLst>
                <a:rect l="0" t="0" r="r" b="b"/>
                <a:pathLst>
                  <a:path w="13" h="15">
                    <a:moveTo>
                      <a:pt x="0" y="7"/>
                    </a:moveTo>
                    <a:cubicBezTo>
                      <a:pt x="0" y="12"/>
                      <a:pt x="4" y="15"/>
                      <a:pt x="8" y="15"/>
                    </a:cubicBezTo>
                    <a:cubicBezTo>
                      <a:pt x="10" y="11"/>
                      <a:pt x="11" y="6"/>
                      <a:pt x="13" y="1"/>
                    </a:cubicBezTo>
                    <a:cubicBezTo>
                      <a:pt x="11" y="0"/>
                      <a:pt x="10" y="0"/>
                      <a:pt x="8" y="0"/>
                    </a:cubicBezTo>
                    <a:cubicBezTo>
                      <a:pt x="4" y="0"/>
                      <a:pt x="0" y="3"/>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1" name="Oval 35">
                <a:extLst>
                  <a:ext uri="{FF2B5EF4-FFF2-40B4-BE49-F238E27FC236}">
                    <a16:creationId xmlns:a16="http://schemas.microsoft.com/office/drawing/2014/main" id="{5A7B20C0-2863-44ED-888C-6BA13550E7A0}"/>
                  </a:ext>
                </a:extLst>
              </p:cNvPr>
              <p:cNvSpPr>
                <a:spLocks noChangeArrowheads="1"/>
              </p:cNvSpPr>
              <p:nvPr/>
            </p:nvSpPr>
            <p:spPr bwMode="auto">
              <a:xfrm>
                <a:off x="520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2" name="Oval 36">
                <a:extLst>
                  <a:ext uri="{FF2B5EF4-FFF2-40B4-BE49-F238E27FC236}">
                    <a16:creationId xmlns:a16="http://schemas.microsoft.com/office/drawing/2014/main" id="{E70E35CD-BBD7-4AAA-91F8-F17494D4EB72}"/>
                  </a:ext>
                </a:extLst>
              </p:cNvPr>
              <p:cNvSpPr>
                <a:spLocks noChangeArrowheads="1"/>
              </p:cNvSpPr>
              <p:nvPr/>
            </p:nvSpPr>
            <p:spPr bwMode="auto">
              <a:xfrm>
                <a:off x="529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3" name="Freeform 37">
                <a:extLst>
                  <a:ext uri="{FF2B5EF4-FFF2-40B4-BE49-F238E27FC236}">
                    <a16:creationId xmlns:a16="http://schemas.microsoft.com/office/drawing/2014/main" id="{EA3D8A2D-9601-4A0C-87D2-87A75B9133BB}"/>
                  </a:ext>
                </a:extLst>
              </p:cNvPr>
              <p:cNvSpPr>
                <a:spLocks/>
              </p:cNvSpPr>
              <p:nvPr/>
            </p:nvSpPr>
            <p:spPr bwMode="auto">
              <a:xfrm>
                <a:off x="5177" y="3322"/>
                <a:ext cx="19" cy="19"/>
              </a:xfrm>
              <a:custGeom>
                <a:avLst/>
                <a:gdLst>
                  <a:gd name="T0" fmla="*/ 0 w 8"/>
                  <a:gd name="T1" fmla="*/ 8 h 8"/>
                  <a:gd name="T2" fmla="*/ 8 w 8"/>
                  <a:gd name="T3" fmla="*/ 8 h 8"/>
                  <a:gd name="T4" fmla="*/ 6 w 8"/>
                  <a:gd name="T5" fmla="*/ 4 h 8"/>
                  <a:gd name="T6" fmla="*/ 6 w 8"/>
                  <a:gd name="T7" fmla="*/ 3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3"/>
                    </a:cubicBezTo>
                    <a:cubicBezTo>
                      <a:pt x="5" y="2"/>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4" name="Freeform 38">
                <a:extLst>
                  <a:ext uri="{FF2B5EF4-FFF2-40B4-BE49-F238E27FC236}">
                    <a16:creationId xmlns:a16="http://schemas.microsoft.com/office/drawing/2014/main" id="{B59CF909-DFBA-4D35-B6DC-4F5B480E5206}"/>
                  </a:ext>
                </a:extLst>
              </p:cNvPr>
              <p:cNvSpPr>
                <a:spLocks/>
              </p:cNvSpPr>
              <p:nvPr/>
            </p:nvSpPr>
            <p:spPr bwMode="auto">
              <a:xfrm>
                <a:off x="5177"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5" name="Freeform 39">
                <a:extLst>
                  <a:ext uri="{FF2B5EF4-FFF2-40B4-BE49-F238E27FC236}">
                    <a16:creationId xmlns:a16="http://schemas.microsoft.com/office/drawing/2014/main" id="{99A46220-D0A3-4DA9-973E-1A6B3299B1B5}"/>
                  </a:ext>
                </a:extLst>
              </p:cNvPr>
              <p:cNvSpPr>
                <a:spLocks/>
              </p:cNvSpPr>
              <p:nvPr/>
            </p:nvSpPr>
            <p:spPr bwMode="auto">
              <a:xfrm>
                <a:off x="5345" y="3154"/>
                <a:ext cx="5" cy="14"/>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5"/>
                      <a:pt x="2" y="6"/>
                    </a:cubicBezTo>
                    <a:cubicBezTo>
                      <a:pt x="2" y="4"/>
                      <a:pt x="2" y="2"/>
                      <a:pt x="2"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6" name="Freeform 40">
                <a:extLst>
                  <a:ext uri="{FF2B5EF4-FFF2-40B4-BE49-F238E27FC236}">
                    <a16:creationId xmlns:a16="http://schemas.microsoft.com/office/drawing/2014/main" id="{9C8F6286-B74D-4E72-86B3-77493F9DE96D}"/>
                  </a:ext>
                </a:extLst>
              </p:cNvPr>
              <p:cNvSpPr>
                <a:spLocks/>
              </p:cNvSpPr>
              <p:nvPr/>
            </p:nvSpPr>
            <p:spPr bwMode="auto">
              <a:xfrm>
                <a:off x="5250" y="3154"/>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7" name="Freeform 41">
                <a:extLst>
                  <a:ext uri="{FF2B5EF4-FFF2-40B4-BE49-F238E27FC236}">
                    <a16:creationId xmlns:a16="http://schemas.microsoft.com/office/drawing/2014/main" id="{943E160E-3255-491B-B056-D59CC8393723}"/>
                  </a:ext>
                </a:extLst>
              </p:cNvPr>
              <p:cNvSpPr>
                <a:spLocks/>
              </p:cNvSpPr>
              <p:nvPr/>
            </p:nvSpPr>
            <p:spPr bwMode="auto">
              <a:xfrm>
                <a:off x="5177" y="3154"/>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8" name="Freeform 42">
                <a:extLst>
                  <a:ext uri="{FF2B5EF4-FFF2-40B4-BE49-F238E27FC236}">
                    <a16:creationId xmlns:a16="http://schemas.microsoft.com/office/drawing/2014/main" id="{6C747A93-8BE7-431E-A70E-0C3DA0A8FA1C}"/>
                  </a:ext>
                </a:extLst>
              </p:cNvPr>
              <p:cNvSpPr>
                <a:spLocks/>
              </p:cNvSpPr>
              <p:nvPr/>
            </p:nvSpPr>
            <p:spPr bwMode="auto">
              <a:xfrm>
                <a:off x="5250" y="3417"/>
                <a:ext cx="12" cy="19"/>
              </a:xfrm>
              <a:custGeom>
                <a:avLst/>
                <a:gdLst>
                  <a:gd name="T0" fmla="*/ 0 w 5"/>
                  <a:gd name="T1" fmla="*/ 8 h 8"/>
                  <a:gd name="T2" fmla="*/ 0 w 5"/>
                  <a:gd name="T3" fmla="*/ 8 h 8"/>
                  <a:gd name="T4" fmla="*/ 5 w 5"/>
                  <a:gd name="T5" fmla="*/ 0 h 8"/>
                  <a:gd name="T6" fmla="*/ 0 w 5"/>
                  <a:gd name="T7" fmla="*/ 8 h 8"/>
                </a:gdLst>
                <a:ahLst/>
                <a:cxnLst>
                  <a:cxn ang="0">
                    <a:pos x="T0" y="T1"/>
                  </a:cxn>
                  <a:cxn ang="0">
                    <a:pos x="T2" y="T3"/>
                  </a:cxn>
                  <a:cxn ang="0">
                    <a:pos x="T4" y="T5"/>
                  </a:cxn>
                  <a:cxn ang="0">
                    <a:pos x="T6" y="T7"/>
                  </a:cxn>
                </a:cxnLst>
                <a:rect l="0" t="0" r="r" b="b"/>
                <a:pathLst>
                  <a:path w="5" h="8">
                    <a:moveTo>
                      <a:pt x="0" y="8"/>
                    </a:moveTo>
                    <a:cubicBezTo>
                      <a:pt x="0" y="8"/>
                      <a:pt x="0" y="8"/>
                      <a:pt x="0" y="8"/>
                    </a:cubicBezTo>
                    <a:cubicBezTo>
                      <a:pt x="2" y="5"/>
                      <a:pt x="4" y="3"/>
                      <a:pt x="5" y="0"/>
                    </a:cubicBezTo>
                    <a:cubicBezTo>
                      <a:pt x="3" y="1"/>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9" name="Freeform 43">
                <a:extLst>
                  <a:ext uri="{FF2B5EF4-FFF2-40B4-BE49-F238E27FC236}">
                    <a16:creationId xmlns:a16="http://schemas.microsoft.com/office/drawing/2014/main" id="{6160ECE9-ECBE-4FFA-8792-B802F11C3B17}"/>
                  </a:ext>
                </a:extLst>
              </p:cNvPr>
              <p:cNvSpPr>
                <a:spLocks/>
              </p:cNvSpPr>
              <p:nvPr/>
            </p:nvSpPr>
            <p:spPr bwMode="auto">
              <a:xfrm>
                <a:off x="5205" y="3462"/>
                <a:ext cx="24" cy="2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10"/>
                      <a:pt x="0" y="11"/>
                      <a:pt x="1" y="12"/>
                    </a:cubicBezTo>
                    <a:cubicBezTo>
                      <a:pt x="4" y="8"/>
                      <a:pt x="7" y="5"/>
                      <a:pt x="10" y="1"/>
                    </a:cubicBezTo>
                    <a:cubicBezTo>
                      <a:pt x="9" y="1"/>
                      <a:pt x="9" y="0"/>
                      <a:pt x="8" y="0"/>
                    </a:cubicBezTo>
                    <a:cubicBezTo>
                      <a:pt x="3"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0" name="Oval 44">
                <a:extLst>
                  <a:ext uri="{FF2B5EF4-FFF2-40B4-BE49-F238E27FC236}">
                    <a16:creationId xmlns:a16="http://schemas.microsoft.com/office/drawing/2014/main" id="{EA4E97D5-49E6-4F40-A8F5-CD0FF0AA0A84}"/>
                  </a:ext>
                </a:extLst>
              </p:cNvPr>
              <p:cNvSpPr>
                <a:spLocks noChangeArrowheads="1"/>
              </p:cNvSpPr>
              <p:nvPr/>
            </p:nvSpPr>
            <p:spPr bwMode="auto">
              <a:xfrm>
                <a:off x="520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1" name="Freeform 45">
                <a:extLst>
                  <a:ext uri="{FF2B5EF4-FFF2-40B4-BE49-F238E27FC236}">
                    <a16:creationId xmlns:a16="http://schemas.microsoft.com/office/drawing/2014/main" id="{2036662A-2ACD-470A-A44D-69E091F964B8}"/>
                  </a:ext>
                </a:extLst>
              </p:cNvPr>
              <p:cNvSpPr>
                <a:spLocks/>
              </p:cNvSpPr>
              <p:nvPr/>
            </p:nvSpPr>
            <p:spPr bwMode="auto">
              <a:xfrm>
                <a:off x="5177" y="3509"/>
                <a:ext cx="9" cy="12"/>
              </a:xfrm>
              <a:custGeom>
                <a:avLst/>
                <a:gdLst>
                  <a:gd name="T0" fmla="*/ 0 w 4"/>
                  <a:gd name="T1" fmla="*/ 0 h 5"/>
                  <a:gd name="T2" fmla="*/ 0 w 4"/>
                  <a:gd name="T3" fmla="*/ 5 h 5"/>
                  <a:gd name="T4" fmla="*/ 4 w 4"/>
                  <a:gd name="T5" fmla="*/ 1 h 5"/>
                  <a:gd name="T6" fmla="*/ 3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5"/>
                      <a:pt x="0" y="5"/>
                      <a:pt x="0" y="5"/>
                    </a:cubicBezTo>
                    <a:cubicBezTo>
                      <a:pt x="1" y="3"/>
                      <a:pt x="2" y="2"/>
                      <a:pt x="4" y="1"/>
                    </a:cubicBezTo>
                    <a:cubicBezTo>
                      <a:pt x="3" y="1"/>
                      <a:pt x="3" y="1"/>
                      <a:pt x="3" y="1"/>
                    </a:cubicBezTo>
                    <a:cubicBezTo>
                      <a:pt x="2" y="0"/>
                      <a:pt x="1"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2" name="Freeform 46">
                <a:extLst>
                  <a:ext uri="{FF2B5EF4-FFF2-40B4-BE49-F238E27FC236}">
                    <a16:creationId xmlns:a16="http://schemas.microsoft.com/office/drawing/2014/main" id="{2395D586-8E73-4EF4-A928-4E6D4D477967}"/>
                  </a:ext>
                </a:extLst>
              </p:cNvPr>
              <p:cNvSpPr>
                <a:spLocks/>
              </p:cNvSpPr>
              <p:nvPr/>
            </p:nvSpPr>
            <p:spPr bwMode="auto">
              <a:xfrm>
                <a:off x="5177"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3" name="Freeform 47">
                <a:extLst>
                  <a:ext uri="{FF2B5EF4-FFF2-40B4-BE49-F238E27FC236}">
                    <a16:creationId xmlns:a16="http://schemas.microsoft.com/office/drawing/2014/main" id="{B0C6B0B2-E810-485D-A4CE-81E6AA92833F}"/>
                  </a:ext>
                </a:extLst>
              </p:cNvPr>
              <p:cNvSpPr>
                <a:spLocks/>
              </p:cNvSpPr>
              <p:nvPr/>
            </p:nvSpPr>
            <p:spPr bwMode="auto">
              <a:xfrm>
                <a:off x="5250" y="3341"/>
                <a:ext cx="38" cy="19"/>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4" name="Freeform 48">
                <a:extLst>
                  <a:ext uri="{FF2B5EF4-FFF2-40B4-BE49-F238E27FC236}">
                    <a16:creationId xmlns:a16="http://schemas.microsoft.com/office/drawing/2014/main" id="{04B66671-8717-49A4-98FE-5085B3E8E4B7}"/>
                  </a:ext>
                </a:extLst>
              </p:cNvPr>
              <p:cNvSpPr>
                <a:spLocks/>
              </p:cNvSpPr>
              <p:nvPr/>
            </p:nvSpPr>
            <p:spPr bwMode="auto">
              <a:xfrm>
                <a:off x="5177"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5" name="Freeform 49">
                <a:extLst>
                  <a:ext uri="{FF2B5EF4-FFF2-40B4-BE49-F238E27FC236}">
                    <a16:creationId xmlns:a16="http://schemas.microsoft.com/office/drawing/2014/main" id="{A1673960-9A3E-42DB-A125-22834151BAB3}"/>
                  </a:ext>
                </a:extLst>
              </p:cNvPr>
              <p:cNvSpPr>
                <a:spLocks/>
              </p:cNvSpPr>
              <p:nvPr/>
            </p:nvSpPr>
            <p:spPr bwMode="auto">
              <a:xfrm>
                <a:off x="5158"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6" name="Freeform 50">
                <a:extLst>
                  <a:ext uri="{FF2B5EF4-FFF2-40B4-BE49-F238E27FC236}">
                    <a16:creationId xmlns:a16="http://schemas.microsoft.com/office/drawing/2014/main" id="{D582CEBF-30A9-454E-83D8-1240C56E2D0A}"/>
                  </a:ext>
                </a:extLst>
              </p:cNvPr>
              <p:cNvSpPr>
                <a:spLocks/>
              </p:cNvSpPr>
              <p:nvPr/>
            </p:nvSpPr>
            <p:spPr bwMode="auto">
              <a:xfrm>
                <a:off x="5066" y="2763"/>
                <a:ext cx="35" cy="19"/>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5"/>
                      <a:pt x="0" y="6"/>
                      <a:pt x="0" y="8"/>
                    </a:cubicBezTo>
                    <a:cubicBezTo>
                      <a:pt x="15" y="8"/>
                      <a:pt x="15" y="8"/>
                      <a:pt x="15" y="8"/>
                    </a:cubicBezTo>
                    <a:cubicBezTo>
                      <a:pt x="15"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7" name="Oval 51">
                <a:extLst>
                  <a:ext uri="{FF2B5EF4-FFF2-40B4-BE49-F238E27FC236}">
                    <a16:creationId xmlns:a16="http://schemas.microsoft.com/office/drawing/2014/main" id="{4145C6DB-60BA-48ED-8E9C-D8F3B7E9FA42}"/>
                  </a:ext>
                </a:extLst>
              </p:cNvPr>
              <p:cNvSpPr>
                <a:spLocks noChangeArrowheads="1"/>
              </p:cNvSpPr>
              <p:nvPr/>
            </p:nvSpPr>
            <p:spPr bwMode="auto">
              <a:xfrm>
                <a:off x="5066" y="2669"/>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8" name="Oval 52">
                <a:extLst>
                  <a:ext uri="{FF2B5EF4-FFF2-40B4-BE49-F238E27FC236}">
                    <a16:creationId xmlns:a16="http://schemas.microsoft.com/office/drawing/2014/main" id="{DE5CE224-800B-4BDD-8A9B-CD438FC8751E}"/>
                  </a:ext>
                </a:extLst>
              </p:cNvPr>
              <p:cNvSpPr>
                <a:spLocks noChangeArrowheads="1"/>
              </p:cNvSpPr>
              <p:nvPr/>
            </p:nvSpPr>
            <p:spPr bwMode="auto">
              <a:xfrm>
                <a:off x="5018"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9" name="Oval 53">
                <a:extLst>
                  <a:ext uri="{FF2B5EF4-FFF2-40B4-BE49-F238E27FC236}">
                    <a16:creationId xmlns:a16="http://schemas.microsoft.com/office/drawing/2014/main" id="{7B41C536-5648-469C-8B93-59C10F8D61F0}"/>
                  </a:ext>
                </a:extLst>
              </p:cNvPr>
              <p:cNvSpPr>
                <a:spLocks noChangeArrowheads="1"/>
              </p:cNvSpPr>
              <p:nvPr/>
            </p:nvSpPr>
            <p:spPr bwMode="auto">
              <a:xfrm>
                <a:off x="511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0" name="Freeform 54">
                <a:extLst>
                  <a:ext uri="{FF2B5EF4-FFF2-40B4-BE49-F238E27FC236}">
                    <a16:creationId xmlns:a16="http://schemas.microsoft.com/office/drawing/2014/main" id="{D09640EB-0642-4859-B6A7-CE50ED81386C}"/>
                  </a:ext>
                </a:extLst>
              </p:cNvPr>
              <p:cNvSpPr>
                <a:spLocks/>
              </p:cNvSpPr>
              <p:nvPr/>
            </p:nvSpPr>
            <p:spPr bwMode="auto">
              <a:xfrm>
                <a:off x="5018" y="2624"/>
                <a:ext cx="38" cy="35"/>
              </a:xfrm>
              <a:custGeom>
                <a:avLst/>
                <a:gdLst>
                  <a:gd name="T0" fmla="*/ 0 w 16"/>
                  <a:gd name="T1" fmla="*/ 8 h 15"/>
                  <a:gd name="T2" fmla="*/ 8 w 16"/>
                  <a:gd name="T3" fmla="*/ 15 h 15"/>
                  <a:gd name="T4" fmla="*/ 16 w 16"/>
                  <a:gd name="T5" fmla="*/ 8 h 15"/>
                  <a:gd name="T6" fmla="*/ 15 w 16"/>
                  <a:gd name="T7" fmla="*/ 3 h 15"/>
                  <a:gd name="T8" fmla="*/ 7 w 16"/>
                  <a:gd name="T9" fmla="*/ 0 h 15"/>
                  <a:gd name="T10" fmla="*/ 0 w 16"/>
                  <a:gd name="T11" fmla="*/ 8 h 15"/>
                </a:gdLst>
                <a:ahLst/>
                <a:cxnLst>
                  <a:cxn ang="0">
                    <a:pos x="T0" y="T1"/>
                  </a:cxn>
                  <a:cxn ang="0">
                    <a:pos x="T2" y="T3"/>
                  </a:cxn>
                  <a:cxn ang="0">
                    <a:pos x="T4" y="T5"/>
                  </a:cxn>
                  <a:cxn ang="0">
                    <a:pos x="T6" y="T7"/>
                  </a:cxn>
                  <a:cxn ang="0">
                    <a:pos x="T8" y="T9"/>
                  </a:cxn>
                  <a:cxn ang="0">
                    <a:pos x="T10" y="T11"/>
                  </a:cxn>
                </a:cxnLst>
                <a:rect l="0" t="0" r="r" b="b"/>
                <a:pathLst>
                  <a:path w="16" h="15">
                    <a:moveTo>
                      <a:pt x="0" y="8"/>
                    </a:moveTo>
                    <a:cubicBezTo>
                      <a:pt x="0" y="12"/>
                      <a:pt x="3" y="15"/>
                      <a:pt x="8" y="15"/>
                    </a:cubicBezTo>
                    <a:cubicBezTo>
                      <a:pt x="12" y="15"/>
                      <a:pt x="16" y="12"/>
                      <a:pt x="16" y="8"/>
                    </a:cubicBezTo>
                    <a:cubicBezTo>
                      <a:pt x="16" y="6"/>
                      <a:pt x="15" y="5"/>
                      <a:pt x="15" y="3"/>
                    </a:cubicBezTo>
                    <a:cubicBezTo>
                      <a:pt x="12" y="2"/>
                      <a:pt x="10" y="1"/>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1" name="Freeform 55">
                <a:extLst>
                  <a:ext uri="{FF2B5EF4-FFF2-40B4-BE49-F238E27FC236}">
                    <a16:creationId xmlns:a16="http://schemas.microsoft.com/office/drawing/2014/main" id="{E9C906A0-A007-44D5-8A89-88557104535B}"/>
                  </a:ext>
                </a:extLst>
              </p:cNvPr>
              <p:cNvSpPr>
                <a:spLocks/>
              </p:cNvSpPr>
              <p:nvPr/>
            </p:nvSpPr>
            <p:spPr bwMode="auto">
              <a:xfrm>
                <a:off x="4990"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2" name="Freeform 56">
                <a:extLst>
                  <a:ext uri="{FF2B5EF4-FFF2-40B4-BE49-F238E27FC236}">
                    <a16:creationId xmlns:a16="http://schemas.microsoft.com/office/drawing/2014/main" id="{54156CA4-8FF7-42C3-91B0-29BAF3DD9821}"/>
                  </a:ext>
                </a:extLst>
              </p:cNvPr>
              <p:cNvSpPr>
                <a:spLocks/>
              </p:cNvSpPr>
              <p:nvPr/>
            </p:nvSpPr>
            <p:spPr bwMode="auto">
              <a:xfrm>
                <a:off x="4990"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3" name="Freeform 57">
                <a:extLst>
                  <a:ext uri="{FF2B5EF4-FFF2-40B4-BE49-F238E27FC236}">
                    <a16:creationId xmlns:a16="http://schemas.microsoft.com/office/drawing/2014/main" id="{795110C8-9EC9-4A76-AE35-7BA3B400D945}"/>
                  </a:ext>
                </a:extLst>
              </p:cNvPr>
              <p:cNvSpPr>
                <a:spLocks/>
              </p:cNvSpPr>
              <p:nvPr/>
            </p:nvSpPr>
            <p:spPr bwMode="auto">
              <a:xfrm>
                <a:off x="4990" y="2605"/>
                <a:ext cx="12" cy="9"/>
              </a:xfrm>
              <a:custGeom>
                <a:avLst/>
                <a:gdLst>
                  <a:gd name="T0" fmla="*/ 2 w 5"/>
                  <a:gd name="T1" fmla="*/ 4 h 4"/>
                  <a:gd name="T2" fmla="*/ 3 w 5"/>
                  <a:gd name="T3" fmla="*/ 3 h 4"/>
                  <a:gd name="T4" fmla="*/ 5 w 5"/>
                  <a:gd name="T5" fmla="*/ 2 h 4"/>
                  <a:gd name="T6" fmla="*/ 5 w 5"/>
                  <a:gd name="T7" fmla="*/ 2 h 4"/>
                  <a:gd name="T8" fmla="*/ 0 w 5"/>
                  <a:gd name="T9" fmla="*/ 0 h 4"/>
                  <a:gd name="T10" fmla="*/ 0 w 5"/>
                  <a:gd name="T11" fmla="*/ 4 h 4"/>
                  <a:gd name="T12" fmla="*/ 2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4"/>
                    </a:moveTo>
                    <a:cubicBezTo>
                      <a:pt x="2" y="3"/>
                      <a:pt x="3" y="3"/>
                      <a:pt x="3" y="3"/>
                    </a:cubicBezTo>
                    <a:cubicBezTo>
                      <a:pt x="4" y="3"/>
                      <a:pt x="4" y="3"/>
                      <a:pt x="5" y="2"/>
                    </a:cubicBezTo>
                    <a:cubicBezTo>
                      <a:pt x="5" y="2"/>
                      <a:pt x="5" y="2"/>
                      <a:pt x="5" y="2"/>
                    </a:cubicBezTo>
                    <a:cubicBezTo>
                      <a:pt x="3" y="1"/>
                      <a:pt x="2" y="1"/>
                      <a:pt x="0" y="0"/>
                    </a:cubicBezTo>
                    <a:cubicBezTo>
                      <a:pt x="0" y="4"/>
                      <a:pt x="0" y="4"/>
                      <a:pt x="0" y="4"/>
                    </a:cubicBezTo>
                    <a:cubicBezTo>
                      <a:pt x="1" y="4"/>
                      <a:pt x="1" y="4"/>
                      <a:pt x="2"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4" name="Freeform 58">
                <a:extLst>
                  <a:ext uri="{FF2B5EF4-FFF2-40B4-BE49-F238E27FC236}">
                    <a16:creationId xmlns:a16="http://schemas.microsoft.com/office/drawing/2014/main" id="{2977F0CE-971A-47E5-9802-F9E92C384444}"/>
                  </a:ext>
                </a:extLst>
              </p:cNvPr>
              <p:cNvSpPr>
                <a:spLocks/>
              </p:cNvSpPr>
              <p:nvPr/>
            </p:nvSpPr>
            <p:spPr bwMode="auto">
              <a:xfrm>
                <a:off x="5158" y="2950"/>
                <a:ext cx="19" cy="17"/>
              </a:xfrm>
              <a:custGeom>
                <a:avLst/>
                <a:gdLst>
                  <a:gd name="T0" fmla="*/ 4 w 8"/>
                  <a:gd name="T1" fmla="*/ 1 h 7"/>
                  <a:gd name="T2" fmla="*/ 0 w 8"/>
                  <a:gd name="T3" fmla="*/ 7 h 7"/>
                  <a:gd name="T4" fmla="*/ 8 w 8"/>
                  <a:gd name="T5" fmla="*/ 7 h 7"/>
                  <a:gd name="T6" fmla="*/ 8 w 8"/>
                  <a:gd name="T7" fmla="*/ 0 h 7"/>
                  <a:gd name="T8" fmla="*/ 8 w 8"/>
                  <a:gd name="T9" fmla="*/ 0 h 7"/>
                  <a:gd name="T10" fmla="*/ 4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4" y="1"/>
                    </a:moveTo>
                    <a:cubicBezTo>
                      <a:pt x="1" y="2"/>
                      <a:pt x="0" y="5"/>
                      <a:pt x="0" y="7"/>
                    </a:cubicBezTo>
                    <a:cubicBezTo>
                      <a:pt x="8" y="7"/>
                      <a:pt x="8" y="7"/>
                      <a:pt x="8" y="7"/>
                    </a:cubicBezTo>
                    <a:cubicBezTo>
                      <a:pt x="8" y="0"/>
                      <a:pt x="8" y="0"/>
                      <a:pt x="8" y="0"/>
                    </a:cubicBezTo>
                    <a:cubicBezTo>
                      <a:pt x="8" y="0"/>
                      <a:pt x="8" y="0"/>
                      <a:pt x="8" y="0"/>
                    </a:cubicBezTo>
                    <a:cubicBezTo>
                      <a:pt x="6" y="0"/>
                      <a:pt x="5" y="0"/>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5" name="Freeform 59">
                <a:extLst>
                  <a:ext uri="{FF2B5EF4-FFF2-40B4-BE49-F238E27FC236}">
                    <a16:creationId xmlns:a16="http://schemas.microsoft.com/office/drawing/2014/main" id="{095899BB-7044-4C55-8CEF-996F6137916D}"/>
                  </a:ext>
                </a:extLst>
              </p:cNvPr>
              <p:cNvSpPr>
                <a:spLocks/>
              </p:cNvSpPr>
              <p:nvPr/>
            </p:nvSpPr>
            <p:spPr bwMode="auto">
              <a:xfrm>
                <a:off x="5066" y="2950"/>
                <a:ext cx="35" cy="17"/>
              </a:xfrm>
              <a:custGeom>
                <a:avLst/>
                <a:gdLst>
                  <a:gd name="T0" fmla="*/ 12 w 15"/>
                  <a:gd name="T1" fmla="*/ 1 h 7"/>
                  <a:gd name="T2" fmla="*/ 8 w 15"/>
                  <a:gd name="T3" fmla="*/ 0 h 7"/>
                  <a:gd name="T4" fmla="*/ 3 w 15"/>
                  <a:gd name="T5" fmla="*/ 1 h 7"/>
                  <a:gd name="T6" fmla="*/ 0 w 15"/>
                  <a:gd name="T7" fmla="*/ 7 h 7"/>
                  <a:gd name="T8" fmla="*/ 15 w 15"/>
                  <a:gd name="T9" fmla="*/ 7 h 7"/>
                  <a:gd name="T10" fmla="*/ 12 w 15"/>
                  <a:gd name="T11" fmla="*/ 1 h 7"/>
                </a:gdLst>
                <a:ahLst/>
                <a:cxnLst>
                  <a:cxn ang="0">
                    <a:pos x="T0" y="T1"/>
                  </a:cxn>
                  <a:cxn ang="0">
                    <a:pos x="T2" y="T3"/>
                  </a:cxn>
                  <a:cxn ang="0">
                    <a:pos x="T4" y="T5"/>
                  </a:cxn>
                  <a:cxn ang="0">
                    <a:pos x="T6" y="T7"/>
                  </a:cxn>
                  <a:cxn ang="0">
                    <a:pos x="T8" y="T9"/>
                  </a:cxn>
                  <a:cxn ang="0">
                    <a:pos x="T10" y="T11"/>
                  </a:cxn>
                </a:cxnLst>
                <a:rect l="0" t="0" r="r" b="b"/>
                <a:pathLst>
                  <a:path w="15" h="7">
                    <a:moveTo>
                      <a:pt x="12" y="1"/>
                    </a:moveTo>
                    <a:cubicBezTo>
                      <a:pt x="11" y="0"/>
                      <a:pt x="9" y="0"/>
                      <a:pt x="8" y="0"/>
                    </a:cubicBezTo>
                    <a:cubicBezTo>
                      <a:pt x="6" y="0"/>
                      <a:pt x="4" y="0"/>
                      <a:pt x="3" y="1"/>
                    </a:cubicBezTo>
                    <a:cubicBezTo>
                      <a:pt x="1" y="2"/>
                      <a:pt x="0" y="5"/>
                      <a:pt x="0" y="7"/>
                    </a:cubicBezTo>
                    <a:cubicBezTo>
                      <a:pt x="15" y="7"/>
                      <a:pt x="15" y="7"/>
                      <a:pt x="15" y="7"/>
                    </a:cubicBezTo>
                    <a:cubicBezTo>
                      <a:pt x="15"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6" name="Freeform 60">
                <a:extLst>
                  <a:ext uri="{FF2B5EF4-FFF2-40B4-BE49-F238E27FC236}">
                    <a16:creationId xmlns:a16="http://schemas.microsoft.com/office/drawing/2014/main" id="{DCDC1C13-56F5-4155-9C91-86A862EE25C1}"/>
                  </a:ext>
                </a:extLst>
              </p:cNvPr>
              <p:cNvSpPr>
                <a:spLocks/>
              </p:cNvSpPr>
              <p:nvPr/>
            </p:nvSpPr>
            <p:spPr bwMode="auto">
              <a:xfrm>
                <a:off x="5158" y="2856"/>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7" name="Oval 61">
                <a:extLst>
                  <a:ext uri="{FF2B5EF4-FFF2-40B4-BE49-F238E27FC236}">
                    <a16:creationId xmlns:a16="http://schemas.microsoft.com/office/drawing/2014/main" id="{3F5995B6-6FA0-4FAD-85E6-600B6A76812C}"/>
                  </a:ext>
                </a:extLst>
              </p:cNvPr>
              <p:cNvSpPr>
                <a:spLocks noChangeArrowheads="1"/>
              </p:cNvSpPr>
              <p:nvPr/>
            </p:nvSpPr>
            <p:spPr bwMode="auto">
              <a:xfrm>
                <a:off x="5066" y="2856"/>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8" name="Oval 62">
                <a:extLst>
                  <a:ext uri="{FF2B5EF4-FFF2-40B4-BE49-F238E27FC236}">
                    <a16:creationId xmlns:a16="http://schemas.microsoft.com/office/drawing/2014/main" id="{AC63185C-E074-4AC3-A52F-5CDD29644459}"/>
                  </a:ext>
                </a:extLst>
              </p:cNvPr>
              <p:cNvSpPr>
                <a:spLocks noChangeArrowheads="1"/>
              </p:cNvSpPr>
              <p:nvPr/>
            </p:nvSpPr>
            <p:spPr bwMode="auto">
              <a:xfrm>
                <a:off x="5018"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9" name="Oval 63">
                <a:extLst>
                  <a:ext uri="{FF2B5EF4-FFF2-40B4-BE49-F238E27FC236}">
                    <a16:creationId xmlns:a16="http://schemas.microsoft.com/office/drawing/2014/main" id="{94903F17-D05A-4A85-BF09-11529AC78C6D}"/>
                  </a:ext>
                </a:extLst>
              </p:cNvPr>
              <p:cNvSpPr>
                <a:spLocks noChangeArrowheads="1"/>
              </p:cNvSpPr>
              <p:nvPr/>
            </p:nvSpPr>
            <p:spPr bwMode="auto">
              <a:xfrm>
                <a:off x="511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0" name="Oval 64">
                <a:extLst>
                  <a:ext uri="{FF2B5EF4-FFF2-40B4-BE49-F238E27FC236}">
                    <a16:creationId xmlns:a16="http://schemas.microsoft.com/office/drawing/2014/main" id="{592D5B4F-7DD8-4B8F-960A-11F3B366EB01}"/>
                  </a:ext>
                </a:extLst>
              </p:cNvPr>
              <p:cNvSpPr>
                <a:spLocks noChangeArrowheads="1"/>
              </p:cNvSpPr>
              <p:nvPr/>
            </p:nvSpPr>
            <p:spPr bwMode="auto">
              <a:xfrm>
                <a:off x="5018"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1" name="Oval 65">
                <a:extLst>
                  <a:ext uri="{FF2B5EF4-FFF2-40B4-BE49-F238E27FC236}">
                    <a16:creationId xmlns:a16="http://schemas.microsoft.com/office/drawing/2014/main" id="{DA8A27E3-6219-4F6F-905A-1221371F7815}"/>
                  </a:ext>
                </a:extLst>
              </p:cNvPr>
              <p:cNvSpPr>
                <a:spLocks noChangeArrowheads="1"/>
              </p:cNvSpPr>
              <p:nvPr/>
            </p:nvSpPr>
            <p:spPr bwMode="auto">
              <a:xfrm>
                <a:off x="511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2" name="Freeform 66">
                <a:extLst>
                  <a:ext uri="{FF2B5EF4-FFF2-40B4-BE49-F238E27FC236}">
                    <a16:creationId xmlns:a16="http://schemas.microsoft.com/office/drawing/2014/main" id="{55824F0A-55C7-41C4-B9FB-996F4F133EA3}"/>
                  </a:ext>
                </a:extLst>
              </p:cNvPr>
              <p:cNvSpPr>
                <a:spLocks/>
              </p:cNvSpPr>
              <p:nvPr/>
            </p:nvSpPr>
            <p:spPr bwMode="auto">
              <a:xfrm>
                <a:off x="4990"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3" name="Freeform 67">
                <a:extLst>
                  <a:ext uri="{FF2B5EF4-FFF2-40B4-BE49-F238E27FC236}">
                    <a16:creationId xmlns:a16="http://schemas.microsoft.com/office/drawing/2014/main" id="{2CE0BCC3-BB3D-4BB5-B2C4-FD0538A26CFB}"/>
                  </a:ext>
                </a:extLst>
              </p:cNvPr>
              <p:cNvSpPr>
                <a:spLocks/>
              </p:cNvSpPr>
              <p:nvPr/>
            </p:nvSpPr>
            <p:spPr bwMode="auto">
              <a:xfrm>
                <a:off x="4990"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4" name="Freeform 68">
                <a:extLst>
                  <a:ext uri="{FF2B5EF4-FFF2-40B4-BE49-F238E27FC236}">
                    <a16:creationId xmlns:a16="http://schemas.microsoft.com/office/drawing/2014/main" id="{3A23A8F3-D7E5-44C6-B2E6-55DD2C6C48F4}"/>
                  </a:ext>
                </a:extLst>
              </p:cNvPr>
              <p:cNvSpPr>
                <a:spLocks/>
              </p:cNvSpPr>
              <p:nvPr/>
            </p:nvSpPr>
            <p:spPr bwMode="auto">
              <a:xfrm>
                <a:off x="5158"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5" name="Freeform 69">
                <a:extLst>
                  <a:ext uri="{FF2B5EF4-FFF2-40B4-BE49-F238E27FC236}">
                    <a16:creationId xmlns:a16="http://schemas.microsoft.com/office/drawing/2014/main" id="{6ECD2CC2-D306-4D12-A763-74946121E6A9}"/>
                  </a:ext>
                </a:extLst>
              </p:cNvPr>
              <p:cNvSpPr>
                <a:spLocks/>
              </p:cNvSpPr>
              <p:nvPr/>
            </p:nvSpPr>
            <p:spPr bwMode="auto">
              <a:xfrm>
                <a:off x="5066" y="2782"/>
                <a:ext cx="35" cy="19"/>
              </a:xfrm>
              <a:custGeom>
                <a:avLst/>
                <a:gdLst>
                  <a:gd name="T0" fmla="*/ 8 w 15"/>
                  <a:gd name="T1" fmla="*/ 8 h 8"/>
                  <a:gd name="T2" fmla="*/ 15 w 15"/>
                  <a:gd name="T3" fmla="*/ 1 h 8"/>
                  <a:gd name="T4" fmla="*/ 15 w 15"/>
                  <a:gd name="T5" fmla="*/ 0 h 8"/>
                  <a:gd name="T6" fmla="*/ 0 w 15"/>
                  <a:gd name="T7" fmla="*/ 0 h 8"/>
                  <a:gd name="T8" fmla="*/ 0 w 15"/>
                  <a:gd name="T9" fmla="*/ 1 h 8"/>
                  <a:gd name="T10" fmla="*/ 8 w 15"/>
                  <a:gd name="T11" fmla="*/ 8 h 8"/>
                </a:gdLst>
                <a:ahLst/>
                <a:cxnLst>
                  <a:cxn ang="0">
                    <a:pos x="T0" y="T1"/>
                  </a:cxn>
                  <a:cxn ang="0">
                    <a:pos x="T2" y="T3"/>
                  </a:cxn>
                  <a:cxn ang="0">
                    <a:pos x="T4" y="T5"/>
                  </a:cxn>
                  <a:cxn ang="0">
                    <a:pos x="T6" y="T7"/>
                  </a:cxn>
                  <a:cxn ang="0">
                    <a:pos x="T8" y="T9"/>
                  </a:cxn>
                  <a:cxn ang="0">
                    <a:pos x="T10" y="T11"/>
                  </a:cxn>
                </a:cxnLst>
                <a:rect l="0" t="0" r="r" b="b"/>
                <a:pathLst>
                  <a:path w="15" h="8">
                    <a:moveTo>
                      <a:pt x="8" y="8"/>
                    </a:moveTo>
                    <a:cubicBezTo>
                      <a:pt x="11" y="8"/>
                      <a:pt x="15" y="5"/>
                      <a:pt x="15" y="1"/>
                    </a:cubicBezTo>
                    <a:cubicBezTo>
                      <a:pt x="15" y="1"/>
                      <a:pt x="15" y="0"/>
                      <a:pt x="15"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6" name="Freeform 70">
                <a:extLst>
                  <a:ext uri="{FF2B5EF4-FFF2-40B4-BE49-F238E27FC236}">
                    <a16:creationId xmlns:a16="http://schemas.microsoft.com/office/drawing/2014/main" id="{71527494-9047-4C85-9421-C30488DDE957}"/>
                  </a:ext>
                </a:extLst>
              </p:cNvPr>
              <p:cNvSpPr>
                <a:spLocks/>
              </p:cNvSpPr>
              <p:nvPr/>
            </p:nvSpPr>
            <p:spPr bwMode="auto">
              <a:xfrm>
                <a:off x="4990"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7" name="Freeform 71">
                <a:extLst>
                  <a:ext uri="{FF2B5EF4-FFF2-40B4-BE49-F238E27FC236}">
                    <a16:creationId xmlns:a16="http://schemas.microsoft.com/office/drawing/2014/main" id="{B119C899-63CC-49DB-8F3A-CE3B42FF07E7}"/>
                  </a:ext>
                </a:extLst>
              </p:cNvPr>
              <p:cNvSpPr>
                <a:spLocks/>
              </p:cNvSpPr>
              <p:nvPr/>
            </p:nvSpPr>
            <p:spPr bwMode="auto">
              <a:xfrm>
                <a:off x="5158"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8" name="Freeform 72">
                <a:extLst>
                  <a:ext uri="{FF2B5EF4-FFF2-40B4-BE49-F238E27FC236}">
                    <a16:creationId xmlns:a16="http://schemas.microsoft.com/office/drawing/2014/main" id="{E5B83A7D-7C82-4FFF-984A-ABD12DDE5772}"/>
                  </a:ext>
                </a:extLst>
              </p:cNvPr>
              <p:cNvSpPr>
                <a:spLocks/>
              </p:cNvSpPr>
              <p:nvPr/>
            </p:nvSpPr>
            <p:spPr bwMode="auto">
              <a:xfrm>
                <a:off x="5066" y="3135"/>
                <a:ext cx="35" cy="19"/>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9" name="Freeform 73">
                <a:extLst>
                  <a:ext uri="{FF2B5EF4-FFF2-40B4-BE49-F238E27FC236}">
                    <a16:creationId xmlns:a16="http://schemas.microsoft.com/office/drawing/2014/main" id="{A062F4CD-F51D-473D-93F6-3590DB0F2784}"/>
                  </a:ext>
                </a:extLst>
              </p:cNvPr>
              <p:cNvSpPr>
                <a:spLocks/>
              </p:cNvSpPr>
              <p:nvPr/>
            </p:nvSpPr>
            <p:spPr bwMode="auto">
              <a:xfrm>
                <a:off x="5158"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0" name="Oval 74">
                <a:extLst>
                  <a:ext uri="{FF2B5EF4-FFF2-40B4-BE49-F238E27FC236}">
                    <a16:creationId xmlns:a16="http://schemas.microsoft.com/office/drawing/2014/main" id="{E6C1D260-F0FB-4432-A154-7E0EE9F2798C}"/>
                  </a:ext>
                </a:extLst>
              </p:cNvPr>
              <p:cNvSpPr>
                <a:spLocks noChangeArrowheads="1"/>
              </p:cNvSpPr>
              <p:nvPr/>
            </p:nvSpPr>
            <p:spPr bwMode="auto">
              <a:xfrm>
                <a:off x="5066" y="3043"/>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1" name="Oval 75">
                <a:extLst>
                  <a:ext uri="{FF2B5EF4-FFF2-40B4-BE49-F238E27FC236}">
                    <a16:creationId xmlns:a16="http://schemas.microsoft.com/office/drawing/2014/main" id="{2E80437B-C3CF-4BBC-9278-624D7308E47D}"/>
                  </a:ext>
                </a:extLst>
              </p:cNvPr>
              <p:cNvSpPr>
                <a:spLocks noChangeArrowheads="1"/>
              </p:cNvSpPr>
              <p:nvPr/>
            </p:nvSpPr>
            <p:spPr bwMode="auto">
              <a:xfrm>
                <a:off x="501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2" name="Oval 76">
                <a:extLst>
                  <a:ext uri="{FF2B5EF4-FFF2-40B4-BE49-F238E27FC236}">
                    <a16:creationId xmlns:a16="http://schemas.microsoft.com/office/drawing/2014/main" id="{50295CF2-52FF-41F4-AD8D-6533D9F82442}"/>
                  </a:ext>
                </a:extLst>
              </p:cNvPr>
              <p:cNvSpPr>
                <a:spLocks noChangeArrowheads="1"/>
              </p:cNvSpPr>
              <p:nvPr/>
            </p:nvSpPr>
            <p:spPr bwMode="auto">
              <a:xfrm>
                <a:off x="511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3" name="Oval 77">
                <a:extLst>
                  <a:ext uri="{FF2B5EF4-FFF2-40B4-BE49-F238E27FC236}">
                    <a16:creationId xmlns:a16="http://schemas.microsoft.com/office/drawing/2014/main" id="{B0E8D830-8692-4321-A5AC-089CFD244284}"/>
                  </a:ext>
                </a:extLst>
              </p:cNvPr>
              <p:cNvSpPr>
                <a:spLocks noChangeArrowheads="1"/>
              </p:cNvSpPr>
              <p:nvPr/>
            </p:nvSpPr>
            <p:spPr bwMode="auto">
              <a:xfrm>
                <a:off x="501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4" name="Oval 78">
                <a:extLst>
                  <a:ext uri="{FF2B5EF4-FFF2-40B4-BE49-F238E27FC236}">
                    <a16:creationId xmlns:a16="http://schemas.microsoft.com/office/drawing/2014/main" id="{D7A4F3E7-FA38-4111-897D-CD24A48CFD14}"/>
                  </a:ext>
                </a:extLst>
              </p:cNvPr>
              <p:cNvSpPr>
                <a:spLocks noChangeArrowheads="1"/>
              </p:cNvSpPr>
              <p:nvPr/>
            </p:nvSpPr>
            <p:spPr bwMode="auto">
              <a:xfrm>
                <a:off x="511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5" name="Freeform 79">
                <a:extLst>
                  <a:ext uri="{FF2B5EF4-FFF2-40B4-BE49-F238E27FC236}">
                    <a16:creationId xmlns:a16="http://schemas.microsoft.com/office/drawing/2014/main" id="{6289377E-EE31-4623-BFD7-9AFE7E45059D}"/>
                  </a:ext>
                </a:extLst>
              </p:cNvPr>
              <p:cNvSpPr>
                <a:spLocks/>
              </p:cNvSpPr>
              <p:nvPr/>
            </p:nvSpPr>
            <p:spPr bwMode="auto">
              <a:xfrm>
                <a:off x="4990" y="3135"/>
                <a:ext cx="19" cy="19"/>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6" name="Freeform 80">
                <a:extLst>
                  <a:ext uri="{FF2B5EF4-FFF2-40B4-BE49-F238E27FC236}">
                    <a16:creationId xmlns:a16="http://schemas.microsoft.com/office/drawing/2014/main" id="{8700B38C-2D27-4E48-9822-71E019B3EA28}"/>
                  </a:ext>
                </a:extLst>
              </p:cNvPr>
              <p:cNvSpPr>
                <a:spLocks/>
              </p:cNvSpPr>
              <p:nvPr/>
            </p:nvSpPr>
            <p:spPr bwMode="auto">
              <a:xfrm>
                <a:off x="4990"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7" name="Freeform 81">
                <a:extLst>
                  <a:ext uri="{FF2B5EF4-FFF2-40B4-BE49-F238E27FC236}">
                    <a16:creationId xmlns:a16="http://schemas.microsoft.com/office/drawing/2014/main" id="{5B1AD6DD-3862-4914-80A8-D961879D7EA5}"/>
                  </a:ext>
                </a:extLst>
              </p:cNvPr>
              <p:cNvSpPr>
                <a:spLocks/>
              </p:cNvSpPr>
              <p:nvPr/>
            </p:nvSpPr>
            <p:spPr bwMode="auto">
              <a:xfrm>
                <a:off x="5158" y="2967"/>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1" y="4"/>
                      <a:pt x="1" y="5"/>
                      <a:pt x="2" y="6"/>
                    </a:cubicBezTo>
                    <a:cubicBezTo>
                      <a:pt x="3" y="6"/>
                      <a:pt x="3" y="7"/>
                      <a:pt x="4"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8" name="Freeform 82">
                <a:extLst>
                  <a:ext uri="{FF2B5EF4-FFF2-40B4-BE49-F238E27FC236}">
                    <a16:creationId xmlns:a16="http://schemas.microsoft.com/office/drawing/2014/main" id="{10736759-7294-491F-863D-755F30EE4EB5}"/>
                  </a:ext>
                </a:extLst>
              </p:cNvPr>
              <p:cNvSpPr>
                <a:spLocks/>
              </p:cNvSpPr>
              <p:nvPr/>
            </p:nvSpPr>
            <p:spPr bwMode="auto">
              <a:xfrm>
                <a:off x="5066" y="2967"/>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8"/>
                      <a:pt x="5" y="8"/>
                      <a:pt x="6" y="8"/>
                    </a:cubicBezTo>
                    <a:cubicBezTo>
                      <a:pt x="6" y="8"/>
                      <a:pt x="7" y="8"/>
                      <a:pt x="8" y="8"/>
                    </a:cubicBezTo>
                    <a:cubicBezTo>
                      <a:pt x="8" y="8"/>
                      <a:pt x="9" y="8"/>
                      <a:pt x="9" y="8"/>
                    </a:cubicBezTo>
                    <a:cubicBezTo>
                      <a:pt x="10" y="8"/>
                      <a:pt x="11" y="8"/>
                      <a:pt x="12" y="7"/>
                    </a:cubicBezTo>
                    <a:cubicBezTo>
                      <a:pt x="12" y="7"/>
                      <a:pt x="13" y="6"/>
                      <a:pt x="13" y="6"/>
                    </a:cubicBezTo>
                    <a:cubicBezTo>
                      <a:pt x="14" y="5"/>
                      <a:pt x="15" y="4"/>
                      <a:pt x="15" y="2"/>
                    </a:cubicBezTo>
                    <a:cubicBezTo>
                      <a:pt x="15" y="2"/>
                      <a:pt x="15" y="1"/>
                      <a:pt x="15"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9" name="Freeform 83">
                <a:extLst>
                  <a:ext uri="{FF2B5EF4-FFF2-40B4-BE49-F238E27FC236}">
                    <a16:creationId xmlns:a16="http://schemas.microsoft.com/office/drawing/2014/main" id="{8606CE8E-5C54-49FD-A3E8-3E862D02FBD6}"/>
                  </a:ext>
                </a:extLst>
              </p:cNvPr>
              <p:cNvSpPr>
                <a:spLocks/>
              </p:cNvSpPr>
              <p:nvPr/>
            </p:nvSpPr>
            <p:spPr bwMode="auto">
              <a:xfrm>
                <a:off x="4990"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5"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0" name="Freeform 84">
                <a:extLst>
                  <a:ext uri="{FF2B5EF4-FFF2-40B4-BE49-F238E27FC236}">
                    <a16:creationId xmlns:a16="http://schemas.microsoft.com/office/drawing/2014/main" id="{4D90A099-DFD6-45FD-9004-A1A38089B9CB}"/>
                  </a:ext>
                </a:extLst>
              </p:cNvPr>
              <p:cNvSpPr>
                <a:spLocks/>
              </p:cNvSpPr>
              <p:nvPr/>
            </p:nvSpPr>
            <p:spPr bwMode="auto">
              <a:xfrm>
                <a:off x="5158" y="3322"/>
                <a:ext cx="19" cy="19"/>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2"/>
                      <a:pt x="1"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1" name="Freeform 85">
                <a:extLst>
                  <a:ext uri="{FF2B5EF4-FFF2-40B4-BE49-F238E27FC236}">
                    <a16:creationId xmlns:a16="http://schemas.microsoft.com/office/drawing/2014/main" id="{4AF15321-7C22-43C7-96A1-6E932ABF23E0}"/>
                  </a:ext>
                </a:extLst>
              </p:cNvPr>
              <p:cNvSpPr>
                <a:spLocks/>
              </p:cNvSpPr>
              <p:nvPr/>
            </p:nvSpPr>
            <p:spPr bwMode="auto">
              <a:xfrm>
                <a:off x="5066" y="3322"/>
                <a:ext cx="35" cy="19"/>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2"/>
                      <a:pt x="1" y="4"/>
                    </a:cubicBezTo>
                    <a:cubicBezTo>
                      <a:pt x="0" y="5"/>
                      <a:pt x="0" y="6"/>
                      <a:pt x="0" y="8"/>
                    </a:cubicBezTo>
                    <a:cubicBezTo>
                      <a:pt x="15" y="8"/>
                      <a:pt x="15" y="8"/>
                      <a:pt x="15" y="8"/>
                    </a:cubicBezTo>
                    <a:cubicBezTo>
                      <a:pt x="15"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2" name="Freeform 86">
                <a:extLst>
                  <a:ext uri="{FF2B5EF4-FFF2-40B4-BE49-F238E27FC236}">
                    <a16:creationId xmlns:a16="http://schemas.microsoft.com/office/drawing/2014/main" id="{5CD0BFB9-54D6-4044-B9FE-AFBB7C4FA2B7}"/>
                  </a:ext>
                </a:extLst>
              </p:cNvPr>
              <p:cNvSpPr>
                <a:spLocks/>
              </p:cNvSpPr>
              <p:nvPr/>
            </p:nvSpPr>
            <p:spPr bwMode="auto">
              <a:xfrm>
                <a:off x="5158"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3" name="Oval 87">
                <a:extLst>
                  <a:ext uri="{FF2B5EF4-FFF2-40B4-BE49-F238E27FC236}">
                    <a16:creationId xmlns:a16="http://schemas.microsoft.com/office/drawing/2014/main" id="{4A7477FB-3533-4084-BD40-87C5A77EE9CF}"/>
                  </a:ext>
                </a:extLst>
              </p:cNvPr>
              <p:cNvSpPr>
                <a:spLocks noChangeArrowheads="1"/>
              </p:cNvSpPr>
              <p:nvPr/>
            </p:nvSpPr>
            <p:spPr bwMode="auto">
              <a:xfrm>
                <a:off x="5066" y="3230"/>
                <a:ext cx="35"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4" name="Oval 88">
                <a:extLst>
                  <a:ext uri="{FF2B5EF4-FFF2-40B4-BE49-F238E27FC236}">
                    <a16:creationId xmlns:a16="http://schemas.microsoft.com/office/drawing/2014/main" id="{7AFDB310-B4F3-4F8D-8859-67477ECCFDED}"/>
                  </a:ext>
                </a:extLst>
              </p:cNvPr>
              <p:cNvSpPr>
                <a:spLocks noChangeArrowheads="1"/>
              </p:cNvSpPr>
              <p:nvPr/>
            </p:nvSpPr>
            <p:spPr bwMode="auto">
              <a:xfrm>
                <a:off x="5018"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5" name="Oval 89">
                <a:extLst>
                  <a:ext uri="{FF2B5EF4-FFF2-40B4-BE49-F238E27FC236}">
                    <a16:creationId xmlns:a16="http://schemas.microsoft.com/office/drawing/2014/main" id="{C04109A6-EFEA-4BC4-90E4-96D99986CC6C}"/>
                  </a:ext>
                </a:extLst>
              </p:cNvPr>
              <p:cNvSpPr>
                <a:spLocks noChangeArrowheads="1"/>
              </p:cNvSpPr>
              <p:nvPr/>
            </p:nvSpPr>
            <p:spPr bwMode="auto">
              <a:xfrm>
                <a:off x="511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6" name="Oval 90">
                <a:extLst>
                  <a:ext uri="{FF2B5EF4-FFF2-40B4-BE49-F238E27FC236}">
                    <a16:creationId xmlns:a16="http://schemas.microsoft.com/office/drawing/2014/main" id="{AE4C48CE-781E-40E5-92AE-2F857A27A3A4}"/>
                  </a:ext>
                </a:extLst>
              </p:cNvPr>
              <p:cNvSpPr>
                <a:spLocks noChangeArrowheads="1"/>
              </p:cNvSpPr>
              <p:nvPr/>
            </p:nvSpPr>
            <p:spPr bwMode="auto">
              <a:xfrm>
                <a:off x="501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7" name="Oval 91">
                <a:extLst>
                  <a:ext uri="{FF2B5EF4-FFF2-40B4-BE49-F238E27FC236}">
                    <a16:creationId xmlns:a16="http://schemas.microsoft.com/office/drawing/2014/main" id="{4F17EB0A-3659-4A95-9725-82B21C66D33E}"/>
                  </a:ext>
                </a:extLst>
              </p:cNvPr>
              <p:cNvSpPr>
                <a:spLocks noChangeArrowheads="1"/>
              </p:cNvSpPr>
              <p:nvPr/>
            </p:nvSpPr>
            <p:spPr bwMode="auto">
              <a:xfrm>
                <a:off x="511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8" name="Freeform 92">
                <a:extLst>
                  <a:ext uri="{FF2B5EF4-FFF2-40B4-BE49-F238E27FC236}">
                    <a16:creationId xmlns:a16="http://schemas.microsoft.com/office/drawing/2014/main" id="{F40695DE-72DE-4776-8840-76E49EE357B6}"/>
                  </a:ext>
                </a:extLst>
              </p:cNvPr>
              <p:cNvSpPr>
                <a:spLocks/>
              </p:cNvSpPr>
              <p:nvPr/>
            </p:nvSpPr>
            <p:spPr bwMode="auto">
              <a:xfrm>
                <a:off x="4990"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9" name="Freeform 93">
                <a:extLst>
                  <a:ext uri="{FF2B5EF4-FFF2-40B4-BE49-F238E27FC236}">
                    <a16:creationId xmlns:a16="http://schemas.microsoft.com/office/drawing/2014/main" id="{F68C7BBA-C91B-48DE-8C3E-E20C735DD25D}"/>
                  </a:ext>
                </a:extLst>
              </p:cNvPr>
              <p:cNvSpPr>
                <a:spLocks/>
              </p:cNvSpPr>
              <p:nvPr/>
            </p:nvSpPr>
            <p:spPr bwMode="auto">
              <a:xfrm>
                <a:off x="4990"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0" name="Freeform 94">
                <a:extLst>
                  <a:ext uri="{FF2B5EF4-FFF2-40B4-BE49-F238E27FC236}">
                    <a16:creationId xmlns:a16="http://schemas.microsoft.com/office/drawing/2014/main" id="{33C5BA5E-6A31-4738-A99F-2044E0FFD333}"/>
                  </a:ext>
                </a:extLst>
              </p:cNvPr>
              <p:cNvSpPr>
                <a:spLocks/>
              </p:cNvSpPr>
              <p:nvPr/>
            </p:nvSpPr>
            <p:spPr bwMode="auto">
              <a:xfrm>
                <a:off x="5158" y="3154"/>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1" name="Freeform 95">
                <a:extLst>
                  <a:ext uri="{FF2B5EF4-FFF2-40B4-BE49-F238E27FC236}">
                    <a16:creationId xmlns:a16="http://schemas.microsoft.com/office/drawing/2014/main" id="{9C3B54B5-F613-4471-9E0E-4CA74C97FDA3}"/>
                  </a:ext>
                </a:extLst>
              </p:cNvPr>
              <p:cNvSpPr>
                <a:spLocks/>
              </p:cNvSpPr>
              <p:nvPr/>
            </p:nvSpPr>
            <p:spPr bwMode="auto">
              <a:xfrm>
                <a:off x="5066" y="3154"/>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2" name="Freeform 96">
                <a:extLst>
                  <a:ext uri="{FF2B5EF4-FFF2-40B4-BE49-F238E27FC236}">
                    <a16:creationId xmlns:a16="http://schemas.microsoft.com/office/drawing/2014/main" id="{D7E72DD9-5DE0-4349-AE6D-89954D3A57E3}"/>
                  </a:ext>
                </a:extLst>
              </p:cNvPr>
              <p:cNvSpPr>
                <a:spLocks/>
              </p:cNvSpPr>
              <p:nvPr/>
            </p:nvSpPr>
            <p:spPr bwMode="auto">
              <a:xfrm>
                <a:off x="4990"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3" name="Freeform 97">
                <a:extLst>
                  <a:ext uri="{FF2B5EF4-FFF2-40B4-BE49-F238E27FC236}">
                    <a16:creationId xmlns:a16="http://schemas.microsoft.com/office/drawing/2014/main" id="{1F56B560-2BF9-4F77-AB0D-204BE3052F01}"/>
                  </a:ext>
                </a:extLst>
              </p:cNvPr>
              <p:cNvSpPr>
                <a:spLocks/>
              </p:cNvSpPr>
              <p:nvPr/>
            </p:nvSpPr>
            <p:spPr bwMode="auto">
              <a:xfrm>
                <a:off x="5158" y="3509"/>
                <a:ext cx="19" cy="19"/>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5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1"/>
                      <a:pt x="4" y="1"/>
                    </a:cubicBezTo>
                    <a:cubicBezTo>
                      <a:pt x="1" y="3"/>
                      <a:pt x="0" y="5"/>
                      <a:pt x="0" y="8"/>
                    </a:cubicBezTo>
                    <a:cubicBezTo>
                      <a:pt x="4" y="8"/>
                      <a:pt x="4" y="8"/>
                      <a:pt x="4" y="8"/>
                    </a:cubicBezTo>
                    <a:cubicBezTo>
                      <a:pt x="5" y="7"/>
                      <a:pt x="7" y="6"/>
                      <a:pt x="8" y="5"/>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4" name="Freeform 98">
                <a:extLst>
                  <a:ext uri="{FF2B5EF4-FFF2-40B4-BE49-F238E27FC236}">
                    <a16:creationId xmlns:a16="http://schemas.microsoft.com/office/drawing/2014/main" id="{DF030822-AA09-4DEC-B5E3-F29FDC0A1890}"/>
                  </a:ext>
                </a:extLst>
              </p:cNvPr>
              <p:cNvSpPr>
                <a:spLocks/>
              </p:cNvSpPr>
              <p:nvPr/>
            </p:nvSpPr>
            <p:spPr bwMode="auto">
              <a:xfrm>
                <a:off x="5066" y="3509"/>
                <a:ext cx="35" cy="19"/>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1"/>
                      <a:pt x="9" y="0"/>
                      <a:pt x="8" y="0"/>
                    </a:cubicBezTo>
                    <a:cubicBezTo>
                      <a:pt x="6" y="0"/>
                      <a:pt x="4" y="1"/>
                      <a:pt x="3" y="1"/>
                    </a:cubicBezTo>
                    <a:cubicBezTo>
                      <a:pt x="1" y="3"/>
                      <a:pt x="0" y="5"/>
                      <a:pt x="0" y="8"/>
                    </a:cubicBezTo>
                    <a:cubicBezTo>
                      <a:pt x="15" y="8"/>
                      <a:pt x="15" y="8"/>
                      <a:pt x="15" y="8"/>
                    </a:cubicBezTo>
                    <a:cubicBezTo>
                      <a:pt x="15"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5" name="Freeform 99">
                <a:extLst>
                  <a:ext uri="{FF2B5EF4-FFF2-40B4-BE49-F238E27FC236}">
                    <a16:creationId xmlns:a16="http://schemas.microsoft.com/office/drawing/2014/main" id="{9E898ADC-C7E7-4C30-AF78-18A4A2A00DE0}"/>
                  </a:ext>
                </a:extLst>
              </p:cNvPr>
              <p:cNvSpPr>
                <a:spLocks/>
              </p:cNvSpPr>
              <p:nvPr/>
            </p:nvSpPr>
            <p:spPr bwMode="auto">
              <a:xfrm>
                <a:off x="5158"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6" name="Oval 100">
                <a:extLst>
                  <a:ext uri="{FF2B5EF4-FFF2-40B4-BE49-F238E27FC236}">
                    <a16:creationId xmlns:a16="http://schemas.microsoft.com/office/drawing/2014/main" id="{7714B0BA-0D92-41F6-B604-840774985BE5}"/>
                  </a:ext>
                </a:extLst>
              </p:cNvPr>
              <p:cNvSpPr>
                <a:spLocks noChangeArrowheads="1"/>
              </p:cNvSpPr>
              <p:nvPr/>
            </p:nvSpPr>
            <p:spPr bwMode="auto">
              <a:xfrm>
                <a:off x="5066" y="3417"/>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7" name="Oval 101">
                <a:extLst>
                  <a:ext uri="{FF2B5EF4-FFF2-40B4-BE49-F238E27FC236}">
                    <a16:creationId xmlns:a16="http://schemas.microsoft.com/office/drawing/2014/main" id="{93C9B754-5206-4EA5-AF87-FDDB1C2D1744}"/>
                  </a:ext>
                </a:extLst>
              </p:cNvPr>
              <p:cNvSpPr>
                <a:spLocks noChangeArrowheads="1"/>
              </p:cNvSpPr>
              <p:nvPr/>
            </p:nvSpPr>
            <p:spPr bwMode="auto">
              <a:xfrm>
                <a:off x="5018"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8" name="Oval 102">
                <a:extLst>
                  <a:ext uri="{FF2B5EF4-FFF2-40B4-BE49-F238E27FC236}">
                    <a16:creationId xmlns:a16="http://schemas.microsoft.com/office/drawing/2014/main" id="{A82D4D46-1C47-41D0-A53F-7D7F051C9EB7}"/>
                  </a:ext>
                </a:extLst>
              </p:cNvPr>
              <p:cNvSpPr>
                <a:spLocks noChangeArrowheads="1"/>
              </p:cNvSpPr>
              <p:nvPr/>
            </p:nvSpPr>
            <p:spPr bwMode="auto">
              <a:xfrm>
                <a:off x="511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9" name="Oval 103">
                <a:extLst>
                  <a:ext uri="{FF2B5EF4-FFF2-40B4-BE49-F238E27FC236}">
                    <a16:creationId xmlns:a16="http://schemas.microsoft.com/office/drawing/2014/main" id="{C8D94C0C-C4C8-462C-BA2A-A002E249F40C}"/>
                  </a:ext>
                </a:extLst>
              </p:cNvPr>
              <p:cNvSpPr>
                <a:spLocks noChangeArrowheads="1"/>
              </p:cNvSpPr>
              <p:nvPr/>
            </p:nvSpPr>
            <p:spPr bwMode="auto">
              <a:xfrm>
                <a:off x="5018"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0" name="Oval 104">
                <a:extLst>
                  <a:ext uri="{FF2B5EF4-FFF2-40B4-BE49-F238E27FC236}">
                    <a16:creationId xmlns:a16="http://schemas.microsoft.com/office/drawing/2014/main" id="{6B398824-552E-46F7-92FD-379DC122E3B2}"/>
                  </a:ext>
                </a:extLst>
              </p:cNvPr>
              <p:cNvSpPr>
                <a:spLocks noChangeArrowheads="1"/>
              </p:cNvSpPr>
              <p:nvPr/>
            </p:nvSpPr>
            <p:spPr bwMode="auto">
              <a:xfrm>
                <a:off x="511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1" name="Freeform 105">
                <a:extLst>
                  <a:ext uri="{FF2B5EF4-FFF2-40B4-BE49-F238E27FC236}">
                    <a16:creationId xmlns:a16="http://schemas.microsoft.com/office/drawing/2014/main" id="{83FE28C1-4677-4FDB-AB8E-B5D9912D738E}"/>
                  </a:ext>
                </a:extLst>
              </p:cNvPr>
              <p:cNvSpPr>
                <a:spLocks/>
              </p:cNvSpPr>
              <p:nvPr/>
            </p:nvSpPr>
            <p:spPr bwMode="auto">
              <a:xfrm>
                <a:off x="4990"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2" name="Freeform 106">
                <a:extLst>
                  <a:ext uri="{FF2B5EF4-FFF2-40B4-BE49-F238E27FC236}">
                    <a16:creationId xmlns:a16="http://schemas.microsoft.com/office/drawing/2014/main" id="{C2120A11-659A-454A-93B2-CAAE903EA91B}"/>
                  </a:ext>
                </a:extLst>
              </p:cNvPr>
              <p:cNvSpPr>
                <a:spLocks/>
              </p:cNvSpPr>
              <p:nvPr/>
            </p:nvSpPr>
            <p:spPr bwMode="auto">
              <a:xfrm>
                <a:off x="4990"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3" name="Freeform 107">
                <a:extLst>
                  <a:ext uri="{FF2B5EF4-FFF2-40B4-BE49-F238E27FC236}">
                    <a16:creationId xmlns:a16="http://schemas.microsoft.com/office/drawing/2014/main" id="{11F822B5-3657-4EE8-BF13-F96748C39EAA}"/>
                  </a:ext>
                </a:extLst>
              </p:cNvPr>
              <p:cNvSpPr>
                <a:spLocks/>
              </p:cNvSpPr>
              <p:nvPr/>
            </p:nvSpPr>
            <p:spPr bwMode="auto">
              <a:xfrm>
                <a:off x="5158"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4" name="Freeform 108">
                <a:extLst>
                  <a:ext uri="{FF2B5EF4-FFF2-40B4-BE49-F238E27FC236}">
                    <a16:creationId xmlns:a16="http://schemas.microsoft.com/office/drawing/2014/main" id="{F48464E8-BB76-49B2-BA9A-8B06232DFD0C}"/>
                  </a:ext>
                </a:extLst>
              </p:cNvPr>
              <p:cNvSpPr>
                <a:spLocks/>
              </p:cNvSpPr>
              <p:nvPr/>
            </p:nvSpPr>
            <p:spPr bwMode="auto">
              <a:xfrm>
                <a:off x="5066" y="3341"/>
                <a:ext cx="35" cy="19"/>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5" name="Freeform 109">
                <a:extLst>
                  <a:ext uri="{FF2B5EF4-FFF2-40B4-BE49-F238E27FC236}">
                    <a16:creationId xmlns:a16="http://schemas.microsoft.com/office/drawing/2014/main" id="{3C5E9805-CFCE-445E-91F7-A588DD4FE62B}"/>
                  </a:ext>
                </a:extLst>
              </p:cNvPr>
              <p:cNvSpPr>
                <a:spLocks/>
              </p:cNvSpPr>
              <p:nvPr/>
            </p:nvSpPr>
            <p:spPr bwMode="auto">
              <a:xfrm>
                <a:off x="4990"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6" name="Oval 110">
                <a:extLst>
                  <a:ext uri="{FF2B5EF4-FFF2-40B4-BE49-F238E27FC236}">
                    <a16:creationId xmlns:a16="http://schemas.microsoft.com/office/drawing/2014/main" id="{F554242B-0618-490A-A2A7-9B9997950867}"/>
                  </a:ext>
                </a:extLst>
              </p:cNvPr>
              <p:cNvSpPr>
                <a:spLocks noChangeArrowheads="1"/>
              </p:cNvSpPr>
              <p:nvPr/>
            </p:nvSpPr>
            <p:spPr bwMode="auto">
              <a:xfrm>
                <a:off x="5018"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7" name="Freeform 111">
                <a:extLst>
                  <a:ext uri="{FF2B5EF4-FFF2-40B4-BE49-F238E27FC236}">
                    <a16:creationId xmlns:a16="http://schemas.microsoft.com/office/drawing/2014/main" id="{44EF0B21-E0FA-4AC8-9322-817E56FEC7C4}"/>
                  </a:ext>
                </a:extLst>
              </p:cNvPr>
              <p:cNvSpPr>
                <a:spLocks/>
              </p:cNvSpPr>
              <p:nvPr/>
            </p:nvSpPr>
            <p:spPr bwMode="auto">
              <a:xfrm>
                <a:off x="5111" y="3556"/>
                <a:ext cx="23" cy="14"/>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3"/>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8" name="Freeform 112">
                <a:extLst>
                  <a:ext uri="{FF2B5EF4-FFF2-40B4-BE49-F238E27FC236}">
                    <a16:creationId xmlns:a16="http://schemas.microsoft.com/office/drawing/2014/main" id="{5EDCF0D8-ABB2-4A54-A8AE-9DE4641261F7}"/>
                  </a:ext>
                </a:extLst>
              </p:cNvPr>
              <p:cNvSpPr>
                <a:spLocks/>
              </p:cNvSpPr>
              <p:nvPr/>
            </p:nvSpPr>
            <p:spPr bwMode="auto">
              <a:xfrm>
                <a:off x="4990" y="3601"/>
                <a:ext cx="19" cy="31"/>
              </a:xfrm>
              <a:custGeom>
                <a:avLst/>
                <a:gdLst>
                  <a:gd name="T0" fmla="*/ 6 w 8"/>
                  <a:gd name="T1" fmla="*/ 3 h 13"/>
                  <a:gd name="T2" fmla="*/ 3 w 8"/>
                  <a:gd name="T3" fmla="*/ 1 h 13"/>
                  <a:gd name="T4" fmla="*/ 0 w 8"/>
                  <a:gd name="T5" fmla="*/ 0 h 13"/>
                  <a:gd name="T6" fmla="*/ 0 w 8"/>
                  <a:gd name="T7" fmla="*/ 13 h 13"/>
                  <a:gd name="T8" fmla="*/ 8 w 8"/>
                  <a:gd name="T9" fmla="*/ 11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3"/>
                      <a:pt x="5" y="12"/>
                      <a:pt x="8" y="11"/>
                    </a:cubicBezTo>
                    <a:cubicBezTo>
                      <a:pt x="8" y="10"/>
                      <a:pt x="8" y="9"/>
                      <a:pt x="8" y="8"/>
                    </a:cubicBezTo>
                    <a:cubicBezTo>
                      <a:pt x="8" y="6"/>
                      <a:pt x="7" y="4"/>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9" name="Freeform 113">
                <a:extLst>
                  <a:ext uri="{FF2B5EF4-FFF2-40B4-BE49-F238E27FC236}">
                    <a16:creationId xmlns:a16="http://schemas.microsoft.com/office/drawing/2014/main" id="{823436E6-6693-4EC5-A9D0-38F35D1FED6A}"/>
                  </a:ext>
                </a:extLst>
              </p:cNvPr>
              <p:cNvSpPr>
                <a:spLocks/>
              </p:cNvSpPr>
              <p:nvPr/>
            </p:nvSpPr>
            <p:spPr bwMode="auto">
              <a:xfrm>
                <a:off x="5158" y="3528"/>
                <a:ext cx="9" cy="7"/>
              </a:xfrm>
              <a:custGeom>
                <a:avLst/>
                <a:gdLst>
                  <a:gd name="T0" fmla="*/ 0 w 4"/>
                  <a:gd name="T1" fmla="*/ 2 h 3"/>
                  <a:gd name="T2" fmla="*/ 1 w 4"/>
                  <a:gd name="T3" fmla="*/ 3 h 3"/>
                  <a:gd name="T4" fmla="*/ 4 w 4"/>
                  <a:gd name="T5" fmla="*/ 0 h 3"/>
                  <a:gd name="T6" fmla="*/ 0 w 4"/>
                  <a:gd name="T7" fmla="*/ 0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3"/>
                      <a:pt x="1" y="3"/>
                    </a:cubicBezTo>
                    <a:cubicBezTo>
                      <a:pt x="2" y="2"/>
                      <a:pt x="3" y="1"/>
                      <a:pt x="4"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0" name="Freeform 114">
                <a:extLst>
                  <a:ext uri="{FF2B5EF4-FFF2-40B4-BE49-F238E27FC236}">
                    <a16:creationId xmlns:a16="http://schemas.microsoft.com/office/drawing/2014/main" id="{50A7CAA3-08BD-48CF-AD08-FA85E1A09FC3}"/>
                  </a:ext>
                </a:extLst>
              </p:cNvPr>
              <p:cNvSpPr>
                <a:spLocks/>
              </p:cNvSpPr>
              <p:nvPr/>
            </p:nvSpPr>
            <p:spPr bwMode="auto">
              <a:xfrm>
                <a:off x="5066" y="3528"/>
                <a:ext cx="35" cy="19"/>
              </a:xfrm>
              <a:custGeom>
                <a:avLst/>
                <a:gdLst>
                  <a:gd name="T0" fmla="*/ 0 w 15"/>
                  <a:gd name="T1" fmla="*/ 2 h 8"/>
                  <a:gd name="T2" fmla="*/ 2 w 15"/>
                  <a:gd name="T3" fmla="*/ 6 h 8"/>
                  <a:gd name="T4" fmla="*/ 3 w 15"/>
                  <a:gd name="T5" fmla="*/ 6 h 8"/>
                  <a:gd name="T6" fmla="*/ 6 w 15"/>
                  <a:gd name="T7" fmla="*/ 8 h 8"/>
                  <a:gd name="T8" fmla="*/ 8 w 15"/>
                  <a:gd name="T9" fmla="*/ 8 h 8"/>
                  <a:gd name="T10" fmla="*/ 9 w 15"/>
                  <a:gd name="T11" fmla="*/ 8 h 8"/>
                  <a:gd name="T12" fmla="*/ 12 w 15"/>
                  <a:gd name="T13" fmla="*/ 6 h 8"/>
                  <a:gd name="T14" fmla="*/ 13 w 15"/>
                  <a:gd name="T15" fmla="*/ 6 h 8"/>
                  <a:gd name="T16" fmla="*/ 15 w 15"/>
                  <a:gd name="T17" fmla="*/ 2 h 8"/>
                  <a:gd name="T18" fmla="*/ 15 w 15"/>
                  <a:gd name="T19" fmla="*/ 0 h 8"/>
                  <a:gd name="T20" fmla="*/ 0 w 15"/>
                  <a:gd name="T21" fmla="*/ 0 h 8"/>
                  <a:gd name="T22" fmla="*/ 0 w 15"/>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2"/>
                    </a:moveTo>
                    <a:cubicBezTo>
                      <a:pt x="0" y="3"/>
                      <a:pt x="1" y="4"/>
                      <a:pt x="2" y="6"/>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6"/>
                    </a:cubicBezTo>
                    <a:cubicBezTo>
                      <a:pt x="14" y="4"/>
                      <a:pt x="15" y="3"/>
                      <a:pt x="15" y="2"/>
                    </a:cubicBezTo>
                    <a:cubicBezTo>
                      <a:pt x="15" y="1"/>
                      <a:pt x="15" y="0"/>
                      <a:pt x="15"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1" name="Freeform 115">
                <a:extLst>
                  <a:ext uri="{FF2B5EF4-FFF2-40B4-BE49-F238E27FC236}">
                    <a16:creationId xmlns:a16="http://schemas.microsoft.com/office/drawing/2014/main" id="{0858D1A5-A5EF-4D23-A826-3C5FF1883BE4}"/>
                  </a:ext>
                </a:extLst>
              </p:cNvPr>
              <p:cNvSpPr>
                <a:spLocks/>
              </p:cNvSpPr>
              <p:nvPr/>
            </p:nvSpPr>
            <p:spPr bwMode="auto">
              <a:xfrm>
                <a:off x="4990"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5"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2" name="Freeform 116">
                <a:extLst>
                  <a:ext uri="{FF2B5EF4-FFF2-40B4-BE49-F238E27FC236}">
                    <a16:creationId xmlns:a16="http://schemas.microsoft.com/office/drawing/2014/main" id="{823E57AA-4928-4B4D-B0D0-CEEACAD21A02}"/>
                  </a:ext>
                </a:extLst>
              </p:cNvPr>
              <p:cNvSpPr>
                <a:spLocks/>
              </p:cNvSpPr>
              <p:nvPr/>
            </p:nvSpPr>
            <p:spPr bwMode="auto">
              <a:xfrm>
                <a:off x="4879" y="2579"/>
                <a:ext cx="38" cy="16"/>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1"/>
                      <a:pt x="4" y="0"/>
                    </a:cubicBezTo>
                    <a:cubicBezTo>
                      <a:pt x="4" y="0"/>
                      <a:pt x="3" y="0"/>
                      <a:pt x="3" y="0"/>
                    </a:cubicBezTo>
                    <a:cubicBezTo>
                      <a:pt x="1" y="2"/>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3" name="Freeform 117">
                <a:extLst>
                  <a:ext uri="{FF2B5EF4-FFF2-40B4-BE49-F238E27FC236}">
                    <a16:creationId xmlns:a16="http://schemas.microsoft.com/office/drawing/2014/main" id="{703A7804-1BE0-4E14-BBE5-D7AEFC2FE350}"/>
                  </a:ext>
                </a:extLst>
              </p:cNvPr>
              <p:cNvSpPr>
                <a:spLocks/>
              </p:cNvSpPr>
              <p:nvPr/>
            </p:nvSpPr>
            <p:spPr bwMode="auto">
              <a:xfrm>
                <a:off x="4803" y="2576"/>
                <a:ext cx="19" cy="19"/>
              </a:xfrm>
              <a:custGeom>
                <a:avLst/>
                <a:gdLst>
                  <a:gd name="T0" fmla="*/ 0 w 8"/>
                  <a:gd name="T1" fmla="*/ 8 h 8"/>
                  <a:gd name="T2" fmla="*/ 8 w 8"/>
                  <a:gd name="T3" fmla="*/ 8 h 8"/>
                  <a:gd name="T4" fmla="*/ 6 w 8"/>
                  <a:gd name="T5" fmla="*/ 2 h 8"/>
                  <a:gd name="T6" fmla="*/ 5 w 8"/>
                  <a:gd name="T7" fmla="*/ 1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2"/>
                      <a:pt x="5" y="1"/>
                    </a:cubicBezTo>
                    <a:cubicBezTo>
                      <a:pt x="4" y="1"/>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4" name="Freeform 118">
                <a:extLst>
                  <a:ext uri="{FF2B5EF4-FFF2-40B4-BE49-F238E27FC236}">
                    <a16:creationId xmlns:a16="http://schemas.microsoft.com/office/drawing/2014/main" id="{5187C7F7-C377-4D91-AC23-8357858821DD}"/>
                  </a:ext>
                </a:extLst>
              </p:cNvPr>
              <p:cNvSpPr>
                <a:spLocks/>
              </p:cNvSpPr>
              <p:nvPr/>
            </p:nvSpPr>
            <p:spPr bwMode="auto">
              <a:xfrm>
                <a:off x="4971"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5" name="Freeform 119">
                <a:extLst>
                  <a:ext uri="{FF2B5EF4-FFF2-40B4-BE49-F238E27FC236}">
                    <a16:creationId xmlns:a16="http://schemas.microsoft.com/office/drawing/2014/main" id="{6A257949-F9AC-48A9-980D-0A2B6E0DF3AD}"/>
                  </a:ext>
                </a:extLst>
              </p:cNvPr>
              <p:cNvSpPr>
                <a:spLocks/>
              </p:cNvSpPr>
              <p:nvPr/>
            </p:nvSpPr>
            <p:spPr bwMode="auto">
              <a:xfrm>
                <a:off x="4879"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6" name="Freeform 120">
                <a:extLst>
                  <a:ext uri="{FF2B5EF4-FFF2-40B4-BE49-F238E27FC236}">
                    <a16:creationId xmlns:a16="http://schemas.microsoft.com/office/drawing/2014/main" id="{E166D221-4899-411B-A47B-318FA29B2DCC}"/>
                  </a:ext>
                </a:extLst>
              </p:cNvPr>
              <p:cNvSpPr>
                <a:spLocks/>
              </p:cNvSpPr>
              <p:nvPr/>
            </p:nvSpPr>
            <p:spPr bwMode="auto">
              <a:xfrm>
                <a:off x="4971"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7" name="Oval 121">
                <a:extLst>
                  <a:ext uri="{FF2B5EF4-FFF2-40B4-BE49-F238E27FC236}">
                    <a16:creationId xmlns:a16="http://schemas.microsoft.com/office/drawing/2014/main" id="{E83555DC-F965-4B5A-B47D-BF249AA9778C}"/>
                  </a:ext>
                </a:extLst>
              </p:cNvPr>
              <p:cNvSpPr>
                <a:spLocks noChangeArrowheads="1"/>
              </p:cNvSpPr>
              <p:nvPr/>
            </p:nvSpPr>
            <p:spPr bwMode="auto">
              <a:xfrm>
                <a:off x="4879"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8" name="Oval 122">
                <a:extLst>
                  <a:ext uri="{FF2B5EF4-FFF2-40B4-BE49-F238E27FC236}">
                    <a16:creationId xmlns:a16="http://schemas.microsoft.com/office/drawing/2014/main" id="{2813D849-1EBB-4277-BEA5-8E5082AC1134}"/>
                  </a:ext>
                </a:extLst>
              </p:cNvPr>
              <p:cNvSpPr>
                <a:spLocks noChangeArrowheads="1"/>
              </p:cNvSpPr>
              <p:nvPr/>
            </p:nvSpPr>
            <p:spPr bwMode="auto">
              <a:xfrm>
                <a:off x="483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9" name="Oval 123">
                <a:extLst>
                  <a:ext uri="{FF2B5EF4-FFF2-40B4-BE49-F238E27FC236}">
                    <a16:creationId xmlns:a16="http://schemas.microsoft.com/office/drawing/2014/main" id="{DCE417C5-EB5F-423C-9299-BE34CD689093}"/>
                  </a:ext>
                </a:extLst>
              </p:cNvPr>
              <p:cNvSpPr>
                <a:spLocks noChangeArrowheads="1"/>
              </p:cNvSpPr>
              <p:nvPr/>
            </p:nvSpPr>
            <p:spPr bwMode="auto">
              <a:xfrm>
                <a:off x="4926"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0" name="Oval 124">
                <a:extLst>
                  <a:ext uri="{FF2B5EF4-FFF2-40B4-BE49-F238E27FC236}">
                    <a16:creationId xmlns:a16="http://schemas.microsoft.com/office/drawing/2014/main" id="{56357A02-A7D8-43CD-B22B-C2A841B8F406}"/>
                  </a:ext>
                </a:extLst>
              </p:cNvPr>
              <p:cNvSpPr>
                <a:spLocks noChangeArrowheads="1"/>
              </p:cNvSpPr>
              <p:nvPr/>
            </p:nvSpPr>
            <p:spPr bwMode="auto">
              <a:xfrm>
                <a:off x="4831" y="2624"/>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1" name="Oval 125">
                <a:extLst>
                  <a:ext uri="{FF2B5EF4-FFF2-40B4-BE49-F238E27FC236}">
                    <a16:creationId xmlns:a16="http://schemas.microsoft.com/office/drawing/2014/main" id="{12FACFD9-18F7-4B80-BC31-9D2A27FD5233}"/>
                  </a:ext>
                </a:extLst>
              </p:cNvPr>
              <p:cNvSpPr>
                <a:spLocks noChangeArrowheads="1"/>
              </p:cNvSpPr>
              <p:nvPr/>
            </p:nvSpPr>
            <p:spPr bwMode="auto">
              <a:xfrm>
                <a:off x="4926"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2" name="Freeform 126">
                <a:extLst>
                  <a:ext uri="{FF2B5EF4-FFF2-40B4-BE49-F238E27FC236}">
                    <a16:creationId xmlns:a16="http://schemas.microsoft.com/office/drawing/2014/main" id="{CE62C500-1214-49DB-9FC1-5D94BC8BB014}"/>
                  </a:ext>
                </a:extLst>
              </p:cNvPr>
              <p:cNvSpPr>
                <a:spLocks/>
              </p:cNvSpPr>
              <p:nvPr/>
            </p:nvSpPr>
            <p:spPr bwMode="auto">
              <a:xfrm>
                <a:off x="4803"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7"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3" name="Freeform 127">
                <a:extLst>
                  <a:ext uri="{FF2B5EF4-FFF2-40B4-BE49-F238E27FC236}">
                    <a16:creationId xmlns:a16="http://schemas.microsoft.com/office/drawing/2014/main" id="{C52E6B48-4191-41BB-862E-A68C93F25648}"/>
                  </a:ext>
                </a:extLst>
              </p:cNvPr>
              <p:cNvSpPr>
                <a:spLocks/>
              </p:cNvSpPr>
              <p:nvPr/>
            </p:nvSpPr>
            <p:spPr bwMode="auto">
              <a:xfrm>
                <a:off x="4803"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4" name="Freeform 128">
                <a:extLst>
                  <a:ext uri="{FF2B5EF4-FFF2-40B4-BE49-F238E27FC236}">
                    <a16:creationId xmlns:a16="http://schemas.microsoft.com/office/drawing/2014/main" id="{8522689F-BFC2-4087-8DFD-A62B119859AD}"/>
                  </a:ext>
                </a:extLst>
              </p:cNvPr>
              <p:cNvSpPr>
                <a:spLocks/>
              </p:cNvSpPr>
              <p:nvPr/>
            </p:nvSpPr>
            <p:spPr bwMode="auto">
              <a:xfrm>
                <a:off x="4971" y="2598"/>
                <a:ext cx="19" cy="16"/>
              </a:xfrm>
              <a:custGeom>
                <a:avLst/>
                <a:gdLst>
                  <a:gd name="T0" fmla="*/ 3 w 8"/>
                  <a:gd name="T1" fmla="*/ 4 h 7"/>
                  <a:gd name="T2" fmla="*/ 4 w 8"/>
                  <a:gd name="T3" fmla="*/ 5 h 7"/>
                  <a:gd name="T4" fmla="*/ 7 w 8"/>
                  <a:gd name="T5" fmla="*/ 7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7"/>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5" name="Freeform 129">
                <a:extLst>
                  <a:ext uri="{FF2B5EF4-FFF2-40B4-BE49-F238E27FC236}">
                    <a16:creationId xmlns:a16="http://schemas.microsoft.com/office/drawing/2014/main" id="{181D2668-4E6F-430E-AE83-09CBB70C0F4E}"/>
                  </a:ext>
                </a:extLst>
              </p:cNvPr>
              <p:cNvSpPr>
                <a:spLocks/>
              </p:cNvSpPr>
              <p:nvPr/>
            </p:nvSpPr>
            <p:spPr bwMode="auto">
              <a:xfrm>
                <a:off x="4879" y="2595"/>
                <a:ext cx="38" cy="19"/>
              </a:xfrm>
              <a:custGeom>
                <a:avLst/>
                <a:gdLst>
                  <a:gd name="T0" fmla="*/ 2 w 16"/>
                  <a:gd name="T1" fmla="*/ 5 h 8"/>
                  <a:gd name="T2" fmla="*/ 3 w 16"/>
                  <a:gd name="T3" fmla="*/ 6 h 8"/>
                  <a:gd name="T4" fmla="*/ 6 w 16"/>
                  <a:gd name="T5" fmla="*/ 8 h 8"/>
                  <a:gd name="T6" fmla="*/ 8 w 16"/>
                  <a:gd name="T7" fmla="*/ 8 h 8"/>
                  <a:gd name="T8" fmla="*/ 9 w 16"/>
                  <a:gd name="T9" fmla="*/ 8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6" name="Freeform 130">
                <a:extLst>
                  <a:ext uri="{FF2B5EF4-FFF2-40B4-BE49-F238E27FC236}">
                    <a16:creationId xmlns:a16="http://schemas.microsoft.com/office/drawing/2014/main" id="{F37C312E-0729-4BF7-9EA8-0D96461C13DC}"/>
                  </a:ext>
                </a:extLst>
              </p:cNvPr>
              <p:cNvSpPr>
                <a:spLocks/>
              </p:cNvSpPr>
              <p:nvPr/>
            </p:nvSpPr>
            <p:spPr bwMode="auto">
              <a:xfrm>
                <a:off x="4803" y="2595"/>
                <a:ext cx="19" cy="19"/>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8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8"/>
                    </a:cubicBezTo>
                    <a:cubicBezTo>
                      <a:pt x="2" y="7"/>
                      <a:pt x="3" y="7"/>
                      <a:pt x="3"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7" name="Freeform 131">
                <a:extLst>
                  <a:ext uri="{FF2B5EF4-FFF2-40B4-BE49-F238E27FC236}">
                    <a16:creationId xmlns:a16="http://schemas.microsoft.com/office/drawing/2014/main" id="{A0B8EA90-C1DE-4614-A477-2BC84752704F}"/>
                  </a:ext>
                </a:extLst>
              </p:cNvPr>
              <p:cNvSpPr>
                <a:spLocks/>
              </p:cNvSpPr>
              <p:nvPr/>
            </p:nvSpPr>
            <p:spPr bwMode="auto">
              <a:xfrm>
                <a:off x="4971"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8" name="Freeform 132">
                <a:extLst>
                  <a:ext uri="{FF2B5EF4-FFF2-40B4-BE49-F238E27FC236}">
                    <a16:creationId xmlns:a16="http://schemas.microsoft.com/office/drawing/2014/main" id="{BA5584CC-5F72-41F3-9FB5-EE2A88E929E9}"/>
                  </a:ext>
                </a:extLst>
              </p:cNvPr>
              <p:cNvSpPr>
                <a:spLocks/>
              </p:cNvSpPr>
              <p:nvPr/>
            </p:nvSpPr>
            <p:spPr bwMode="auto">
              <a:xfrm>
                <a:off x="4879"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9"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9" name="Freeform 133">
                <a:extLst>
                  <a:ext uri="{FF2B5EF4-FFF2-40B4-BE49-F238E27FC236}">
                    <a16:creationId xmlns:a16="http://schemas.microsoft.com/office/drawing/2014/main" id="{024E2CA1-90EE-438E-BF85-40866EBBDD7D}"/>
                  </a:ext>
                </a:extLst>
              </p:cNvPr>
              <p:cNvSpPr>
                <a:spLocks/>
              </p:cNvSpPr>
              <p:nvPr/>
            </p:nvSpPr>
            <p:spPr bwMode="auto">
              <a:xfrm>
                <a:off x="4971"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0" name="Oval 134">
                <a:extLst>
                  <a:ext uri="{FF2B5EF4-FFF2-40B4-BE49-F238E27FC236}">
                    <a16:creationId xmlns:a16="http://schemas.microsoft.com/office/drawing/2014/main" id="{F8B80B3E-ACFF-43E8-88A7-2A0FBE4EF12F}"/>
                  </a:ext>
                </a:extLst>
              </p:cNvPr>
              <p:cNvSpPr>
                <a:spLocks noChangeArrowheads="1"/>
              </p:cNvSpPr>
              <p:nvPr/>
            </p:nvSpPr>
            <p:spPr bwMode="auto">
              <a:xfrm>
                <a:off x="4879"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1" name="Oval 135">
                <a:extLst>
                  <a:ext uri="{FF2B5EF4-FFF2-40B4-BE49-F238E27FC236}">
                    <a16:creationId xmlns:a16="http://schemas.microsoft.com/office/drawing/2014/main" id="{542DA1C6-449D-451B-A291-CF59419C1D44}"/>
                  </a:ext>
                </a:extLst>
              </p:cNvPr>
              <p:cNvSpPr>
                <a:spLocks noChangeArrowheads="1"/>
              </p:cNvSpPr>
              <p:nvPr/>
            </p:nvSpPr>
            <p:spPr bwMode="auto">
              <a:xfrm>
                <a:off x="483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2" name="Oval 136">
                <a:extLst>
                  <a:ext uri="{FF2B5EF4-FFF2-40B4-BE49-F238E27FC236}">
                    <a16:creationId xmlns:a16="http://schemas.microsoft.com/office/drawing/2014/main" id="{561E5550-6CC9-4164-A2C7-F0812913132D}"/>
                  </a:ext>
                </a:extLst>
              </p:cNvPr>
              <p:cNvSpPr>
                <a:spLocks noChangeArrowheads="1"/>
              </p:cNvSpPr>
              <p:nvPr/>
            </p:nvSpPr>
            <p:spPr bwMode="auto">
              <a:xfrm>
                <a:off x="4926"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3" name="Oval 137">
                <a:extLst>
                  <a:ext uri="{FF2B5EF4-FFF2-40B4-BE49-F238E27FC236}">
                    <a16:creationId xmlns:a16="http://schemas.microsoft.com/office/drawing/2014/main" id="{23E5B3FA-393B-435E-A317-129402227B1F}"/>
                  </a:ext>
                </a:extLst>
              </p:cNvPr>
              <p:cNvSpPr>
                <a:spLocks noChangeArrowheads="1"/>
              </p:cNvSpPr>
              <p:nvPr/>
            </p:nvSpPr>
            <p:spPr bwMode="auto">
              <a:xfrm>
                <a:off x="483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4" name="Oval 138">
                <a:extLst>
                  <a:ext uri="{FF2B5EF4-FFF2-40B4-BE49-F238E27FC236}">
                    <a16:creationId xmlns:a16="http://schemas.microsoft.com/office/drawing/2014/main" id="{2E06481D-47EC-4177-9E9F-C9EB3B8DE249}"/>
                  </a:ext>
                </a:extLst>
              </p:cNvPr>
              <p:cNvSpPr>
                <a:spLocks noChangeArrowheads="1"/>
              </p:cNvSpPr>
              <p:nvPr/>
            </p:nvSpPr>
            <p:spPr bwMode="auto">
              <a:xfrm>
                <a:off x="4926"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5" name="Freeform 139">
                <a:extLst>
                  <a:ext uri="{FF2B5EF4-FFF2-40B4-BE49-F238E27FC236}">
                    <a16:creationId xmlns:a16="http://schemas.microsoft.com/office/drawing/2014/main" id="{94193493-2997-48E8-95D6-DBA3E9FBEC36}"/>
                  </a:ext>
                </a:extLst>
              </p:cNvPr>
              <p:cNvSpPr>
                <a:spLocks/>
              </p:cNvSpPr>
              <p:nvPr/>
            </p:nvSpPr>
            <p:spPr bwMode="auto">
              <a:xfrm>
                <a:off x="4803"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6"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6" name="Freeform 140">
                <a:extLst>
                  <a:ext uri="{FF2B5EF4-FFF2-40B4-BE49-F238E27FC236}">
                    <a16:creationId xmlns:a16="http://schemas.microsoft.com/office/drawing/2014/main" id="{08327E78-796B-438C-9F31-EB1DE4D7A063}"/>
                  </a:ext>
                </a:extLst>
              </p:cNvPr>
              <p:cNvSpPr>
                <a:spLocks/>
              </p:cNvSpPr>
              <p:nvPr/>
            </p:nvSpPr>
            <p:spPr bwMode="auto">
              <a:xfrm>
                <a:off x="4803"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7" name="Freeform 141">
                <a:extLst>
                  <a:ext uri="{FF2B5EF4-FFF2-40B4-BE49-F238E27FC236}">
                    <a16:creationId xmlns:a16="http://schemas.microsoft.com/office/drawing/2014/main" id="{BFB41954-BB8C-46A6-AE49-FB988B80AFAA}"/>
                  </a:ext>
                </a:extLst>
              </p:cNvPr>
              <p:cNvSpPr>
                <a:spLocks/>
              </p:cNvSpPr>
              <p:nvPr/>
            </p:nvSpPr>
            <p:spPr bwMode="auto">
              <a:xfrm>
                <a:off x="4971"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8" name="Freeform 142">
                <a:extLst>
                  <a:ext uri="{FF2B5EF4-FFF2-40B4-BE49-F238E27FC236}">
                    <a16:creationId xmlns:a16="http://schemas.microsoft.com/office/drawing/2014/main" id="{2981831D-7E01-45B7-B969-1456CB36B8AA}"/>
                  </a:ext>
                </a:extLst>
              </p:cNvPr>
              <p:cNvSpPr>
                <a:spLocks/>
              </p:cNvSpPr>
              <p:nvPr/>
            </p:nvSpPr>
            <p:spPr bwMode="auto">
              <a:xfrm>
                <a:off x="4879" y="2782"/>
                <a:ext cx="38" cy="19"/>
              </a:xfrm>
              <a:custGeom>
                <a:avLst/>
                <a:gdLst>
                  <a:gd name="T0" fmla="*/ 8 w 16"/>
                  <a:gd name="T1" fmla="*/ 8 h 8"/>
                  <a:gd name="T2" fmla="*/ 15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5"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9" name="Freeform 143">
                <a:extLst>
                  <a:ext uri="{FF2B5EF4-FFF2-40B4-BE49-F238E27FC236}">
                    <a16:creationId xmlns:a16="http://schemas.microsoft.com/office/drawing/2014/main" id="{4CC0E528-29B9-44C2-B71D-F2F961814929}"/>
                  </a:ext>
                </a:extLst>
              </p:cNvPr>
              <p:cNvSpPr>
                <a:spLocks/>
              </p:cNvSpPr>
              <p:nvPr/>
            </p:nvSpPr>
            <p:spPr bwMode="auto">
              <a:xfrm>
                <a:off x="4803"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0" name="Freeform 144">
                <a:extLst>
                  <a:ext uri="{FF2B5EF4-FFF2-40B4-BE49-F238E27FC236}">
                    <a16:creationId xmlns:a16="http://schemas.microsoft.com/office/drawing/2014/main" id="{CC13A15F-3BC6-48E4-8AA1-974F24E3E47C}"/>
                  </a:ext>
                </a:extLst>
              </p:cNvPr>
              <p:cNvSpPr>
                <a:spLocks/>
              </p:cNvSpPr>
              <p:nvPr/>
            </p:nvSpPr>
            <p:spPr bwMode="auto">
              <a:xfrm>
                <a:off x="4971"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1" name="Freeform 145">
                <a:extLst>
                  <a:ext uri="{FF2B5EF4-FFF2-40B4-BE49-F238E27FC236}">
                    <a16:creationId xmlns:a16="http://schemas.microsoft.com/office/drawing/2014/main" id="{C87C3DDD-C3C2-4F42-9337-B65ACC765363}"/>
                  </a:ext>
                </a:extLst>
              </p:cNvPr>
              <p:cNvSpPr>
                <a:spLocks/>
              </p:cNvSpPr>
              <p:nvPr/>
            </p:nvSpPr>
            <p:spPr bwMode="auto">
              <a:xfrm>
                <a:off x="4879"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2" name="Freeform 146">
                <a:extLst>
                  <a:ext uri="{FF2B5EF4-FFF2-40B4-BE49-F238E27FC236}">
                    <a16:creationId xmlns:a16="http://schemas.microsoft.com/office/drawing/2014/main" id="{8C614346-532B-4042-9E76-2371BDD002F8}"/>
                  </a:ext>
                </a:extLst>
              </p:cNvPr>
              <p:cNvSpPr>
                <a:spLocks/>
              </p:cNvSpPr>
              <p:nvPr/>
            </p:nvSpPr>
            <p:spPr bwMode="auto">
              <a:xfrm>
                <a:off x="4971"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3" name="Oval 147">
                <a:extLst>
                  <a:ext uri="{FF2B5EF4-FFF2-40B4-BE49-F238E27FC236}">
                    <a16:creationId xmlns:a16="http://schemas.microsoft.com/office/drawing/2014/main" id="{B1382FAB-7FD6-484E-AE00-F21738542E55}"/>
                  </a:ext>
                </a:extLst>
              </p:cNvPr>
              <p:cNvSpPr>
                <a:spLocks noChangeArrowheads="1"/>
              </p:cNvSpPr>
              <p:nvPr/>
            </p:nvSpPr>
            <p:spPr bwMode="auto">
              <a:xfrm>
                <a:off x="4879"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4" name="Oval 148">
                <a:extLst>
                  <a:ext uri="{FF2B5EF4-FFF2-40B4-BE49-F238E27FC236}">
                    <a16:creationId xmlns:a16="http://schemas.microsoft.com/office/drawing/2014/main" id="{4E4B75A9-7D6D-4D87-B327-178E570BAE0E}"/>
                  </a:ext>
                </a:extLst>
              </p:cNvPr>
              <p:cNvSpPr>
                <a:spLocks noChangeArrowheads="1"/>
              </p:cNvSpPr>
              <p:nvPr/>
            </p:nvSpPr>
            <p:spPr bwMode="auto">
              <a:xfrm>
                <a:off x="483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5" name="Oval 149">
                <a:extLst>
                  <a:ext uri="{FF2B5EF4-FFF2-40B4-BE49-F238E27FC236}">
                    <a16:creationId xmlns:a16="http://schemas.microsoft.com/office/drawing/2014/main" id="{DCAAD908-23D8-453B-A4FC-E790B5B6ED2B}"/>
                  </a:ext>
                </a:extLst>
              </p:cNvPr>
              <p:cNvSpPr>
                <a:spLocks noChangeArrowheads="1"/>
              </p:cNvSpPr>
              <p:nvPr/>
            </p:nvSpPr>
            <p:spPr bwMode="auto">
              <a:xfrm>
                <a:off x="4926"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6" name="Oval 150">
                <a:extLst>
                  <a:ext uri="{FF2B5EF4-FFF2-40B4-BE49-F238E27FC236}">
                    <a16:creationId xmlns:a16="http://schemas.microsoft.com/office/drawing/2014/main" id="{7A0FEC5C-BF6F-42C3-B1C8-ED2A22CF6FE0}"/>
                  </a:ext>
                </a:extLst>
              </p:cNvPr>
              <p:cNvSpPr>
                <a:spLocks noChangeArrowheads="1"/>
              </p:cNvSpPr>
              <p:nvPr/>
            </p:nvSpPr>
            <p:spPr bwMode="auto">
              <a:xfrm>
                <a:off x="483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7" name="Oval 151">
                <a:extLst>
                  <a:ext uri="{FF2B5EF4-FFF2-40B4-BE49-F238E27FC236}">
                    <a16:creationId xmlns:a16="http://schemas.microsoft.com/office/drawing/2014/main" id="{F1266229-B54C-4FF6-B1EF-250B728B55D0}"/>
                  </a:ext>
                </a:extLst>
              </p:cNvPr>
              <p:cNvSpPr>
                <a:spLocks noChangeArrowheads="1"/>
              </p:cNvSpPr>
              <p:nvPr/>
            </p:nvSpPr>
            <p:spPr bwMode="auto">
              <a:xfrm>
                <a:off x="4926"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8" name="Freeform 152">
                <a:extLst>
                  <a:ext uri="{FF2B5EF4-FFF2-40B4-BE49-F238E27FC236}">
                    <a16:creationId xmlns:a16="http://schemas.microsoft.com/office/drawing/2014/main" id="{249D3062-A3A7-4961-8B2F-5E7A153FA775}"/>
                  </a:ext>
                </a:extLst>
              </p:cNvPr>
              <p:cNvSpPr>
                <a:spLocks/>
              </p:cNvSpPr>
              <p:nvPr/>
            </p:nvSpPr>
            <p:spPr bwMode="auto">
              <a:xfrm>
                <a:off x="4803" y="3135"/>
                <a:ext cx="19"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1"/>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9" name="Freeform 153">
                <a:extLst>
                  <a:ext uri="{FF2B5EF4-FFF2-40B4-BE49-F238E27FC236}">
                    <a16:creationId xmlns:a16="http://schemas.microsoft.com/office/drawing/2014/main" id="{5D8C7AA0-EC0C-42D4-8828-A2BD3185DD33}"/>
                  </a:ext>
                </a:extLst>
              </p:cNvPr>
              <p:cNvSpPr>
                <a:spLocks/>
              </p:cNvSpPr>
              <p:nvPr/>
            </p:nvSpPr>
            <p:spPr bwMode="auto">
              <a:xfrm>
                <a:off x="4803" y="3043"/>
                <a:ext cx="19" cy="38"/>
              </a:xfrm>
              <a:custGeom>
                <a:avLst/>
                <a:gdLst>
                  <a:gd name="T0" fmla="*/ 6 w 8"/>
                  <a:gd name="T1" fmla="*/ 13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0" name="Freeform 154">
                <a:extLst>
                  <a:ext uri="{FF2B5EF4-FFF2-40B4-BE49-F238E27FC236}">
                    <a16:creationId xmlns:a16="http://schemas.microsoft.com/office/drawing/2014/main" id="{5B607B47-8517-485C-96F3-412BFC078A35}"/>
                  </a:ext>
                </a:extLst>
              </p:cNvPr>
              <p:cNvSpPr>
                <a:spLocks/>
              </p:cNvSpPr>
              <p:nvPr/>
            </p:nvSpPr>
            <p:spPr bwMode="auto">
              <a:xfrm>
                <a:off x="4971"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0" y="2"/>
                    </a:cubicBezTo>
                    <a:cubicBezTo>
                      <a:pt x="1" y="4"/>
                      <a:pt x="1"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1" name="Freeform 155">
                <a:extLst>
                  <a:ext uri="{FF2B5EF4-FFF2-40B4-BE49-F238E27FC236}">
                    <a16:creationId xmlns:a16="http://schemas.microsoft.com/office/drawing/2014/main" id="{29750A0A-81AF-499E-BD2F-B0A15B267E53}"/>
                  </a:ext>
                </a:extLst>
              </p:cNvPr>
              <p:cNvSpPr>
                <a:spLocks/>
              </p:cNvSpPr>
              <p:nvPr/>
            </p:nvSpPr>
            <p:spPr bwMode="auto">
              <a:xfrm>
                <a:off x="4879"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8"/>
                      <a:pt x="5" y="8"/>
                      <a:pt x="6" y="8"/>
                    </a:cubicBezTo>
                    <a:cubicBezTo>
                      <a:pt x="7" y="8"/>
                      <a:pt x="7" y="8"/>
                      <a:pt x="8" y="8"/>
                    </a:cubicBezTo>
                    <a:cubicBezTo>
                      <a:pt x="8" y="8"/>
                      <a:pt x="9" y="8"/>
                      <a:pt x="9" y="8"/>
                    </a:cubicBezTo>
                    <a:cubicBezTo>
                      <a:pt x="10" y="8"/>
                      <a:pt x="11" y="8"/>
                      <a:pt x="12" y="7"/>
                    </a:cubicBezTo>
                    <a:cubicBezTo>
                      <a:pt x="13" y="7"/>
                      <a:pt x="13" y="6"/>
                      <a:pt x="13" y="6"/>
                    </a:cubicBezTo>
                    <a:cubicBezTo>
                      <a:pt x="14" y="5"/>
                      <a:pt x="15" y="4"/>
                      <a:pt x="15"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2" name="Freeform 156">
                <a:extLst>
                  <a:ext uri="{FF2B5EF4-FFF2-40B4-BE49-F238E27FC236}">
                    <a16:creationId xmlns:a16="http://schemas.microsoft.com/office/drawing/2014/main" id="{09D1810A-AEE8-4E6E-8710-E908F8C9A481}"/>
                  </a:ext>
                </a:extLst>
              </p:cNvPr>
              <p:cNvSpPr>
                <a:spLocks/>
              </p:cNvSpPr>
              <p:nvPr/>
            </p:nvSpPr>
            <p:spPr bwMode="auto">
              <a:xfrm>
                <a:off x="4803"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6"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3" name="Freeform 157">
                <a:extLst>
                  <a:ext uri="{FF2B5EF4-FFF2-40B4-BE49-F238E27FC236}">
                    <a16:creationId xmlns:a16="http://schemas.microsoft.com/office/drawing/2014/main" id="{49E0D69B-B8F3-4356-8FE2-2CB78E1D7548}"/>
                  </a:ext>
                </a:extLst>
              </p:cNvPr>
              <p:cNvSpPr>
                <a:spLocks/>
              </p:cNvSpPr>
              <p:nvPr/>
            </p:nvSpPr>
            <p:spPr bwMode="auto">
              <a:xfrm>
                <a:off x="4971"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4" name="Freeform 158">
                <a:extLst>
                  <a:ext uri="{FF2B5EF4-FFF2-40B4-BE49-F238E27FC236}">
                    <a16:creationId xmlns:a16="http://schemas.microsoft.com/office/drawing/2014/main" id="{66653D61-0049-48C0-B91F-4B89F060E99C}"/>
                  </a:ext>
                </a:extLst>
              </p:cNvPr>
              <p:cNvSpPr>
                <a:spLocks/>
              </p:cNvSpPr>
              <p:nvPr/>
            </p:nvSpPr>
            <p:spPr bwMode="auto">
              <a:xfrm>
                <a:off x="4879"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0" y="5"/>
                      <a:pt x="0" y="6"/>
                      <a:pt x="0" y="8"/>
                    </a:cubicBezTo>
                    <a:cubicBezTo>
                      <a:pt x="16" y="8"/>
                      <a:pt x="16" y="8"/>
                      <a:pt x="16" y="8"/>
                    </a:cubicBezTo>
                    <a:cubicBezTo>
                      <a:pt x="16"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5" name="Freeform 159">
                <a:extLst>
                  <a:ext uri="{FF2B5EF4-FFF2-40B4-BE49-F238E27FC236}">
                    <a16:creationId xmlns:a16="http://schemas.microsoft.com/office/drawing/2014/main" id="{2113264E-09DD-46F7-8EE2-595E648E25DA}"/>
                  </a:ext>
                </a:extLst>
              </p:cNvPr>
              <p:cNvSpPr>
                <a:spLocks/>
              </p:cNvSpPr>
              <p:nvPr/>
            </p:nvSpPr>
            <p:spPr bwMode="auto">
              <a:xfrm>
                <a:off x="4971"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6" name="Oval 160">
                <a:extLst>
                  <a:ext uri="{FF2B5EF4-FFF2-40B4-BE49-F238E27FC236}">
                    <a16:creationId xmlns:a16="http://schemas.microsoft.com/office/drawing/2014/main" id="{63E39A33-74EE-49D6-B474-4A91E6090AB2}"/>
                  </a:ext>
                </a:extLst>
              </p:cNvPr>
              <p:cNvSpPr>
                <a:spLocks noChangeArrowheads="1"/>
              </p:cNvSpPr>
              <p:nvPr/>
            </p:nvSpPr>
            <p:spPr bwMode="auto">
              <a:xfrm>
                <a:off x="4879"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7" name="Oval 161">
                <a:extLst>
                  <a:ext uri="{FF2B5EF4-FFF2-40B4-BE49-F238E27FC236}">
                    <a16:creationId xmlns:a16="http://schemas.microsoft.com/office/drawing/2014/main" id="{561B6283-F537-4BF9-8038-23FA3886420C}"/>
                  </a:ext>
                </a:extLst>
              </p:cNvPr>
              <p:cNvSpPr>
                <a:spLocks noChangeArrowheads="1"/>
              </p:cNvSpPr>
              <p:nvPr/>
            </p:nvSpPr>
            <p:spPr bwMode="auto">
              <a:xfrm>
                <a:off x="483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8" name="Oval 162">
                <a:extLst>
                  <a:ext uri="{FF2B5EF4-FFF2-40B4-BE49-F238E27FC236}">
                    <a16:creationId xmlns:a16="http://schemas.microsoft.com/office/drawing/2014/main" id="{6B6C950B-A79F-4CC0-BDD5-2CBF7A15A9AF}"/>
                  </a:ext>
                </a:extLst>
              </p:cNvPr>
              <p:cNvSpPr>
                <a:spLocks noChangeArrowheads="1"/>
              </p:cNvSpPr>
              <p:nvPr/>
            </p:nvSpPr>
            <p:spPr bwMode="auto">
              <a:xfrm>
                <a:off x="4926"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9" name="Oval 163">
                <a:extLst>
                  <a:ext uri="{FF2B5EF4-FFF2-40B4-BE49-F238E27FC236}">
                    <a16:creationId xmlns:a16="http://schemas.microsoft.com/office/drawing/2014/main" id="{C884CD17-94FB-4F0F-9297-C8A0462CC71C}"/>
                  </a:ext>
                </a:extLst>
              </p:cNvPr>
              <p:cNvSpPr>
                <a:spLocks noChangeArrowheads="1"/>
              </p:cNvSpPr>
              <p:nvPr/>
            </p:nvSpPr>
            <p:spPr bwMode="auto">
              <a:xfrm>
                <a:off x="483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0" name="Oval 164">
                <a:extLst>
                  <a:ext uri="{FF2B5EF4-FFF2-40B4-BE49-F238E27FC236}">
                    <a16:creationId xmlns:a16="http://schemas.microsoft.com/office/drawing/2014/main" id="{D0A2D52F-0E1B-4441-A3B0-A23024AC3500}"/>
                  </a:ext>
                </a:extLst>
              </p:cNvPr>
              <p:cNvSpPr>
                <a:spLocks noChangeArrowheads="1"/>
              </p:cNvSpPr>
              <p:nvPr/>
            </p:nvSpPr>
            <p:spPr bwMode="auto">
              <a:xfrm>
                <a:off x="4926"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1" name="Freeform 165">
                <a:extLst>
                  <a:ext uri="{FF2B5EF4-FFF2-40B4-BE49-F238E27FC236}">
                    <a16:creationId xmlns:a16="http://schemas.microsoft.com/office/drawing/2014/main" id="{05AB2F7D-8D43-49C8-AF42-45F43473330D}"/>
                  </a:ext>
                </a:extLst>
              </p:cNvPr>
              <p:cNvSpPr>
                <a:spLocks/>
              </p:cNvSpPr>
              <p:nvPr/>
            </p:nvSpPr>
            <p:spPr bwMode="auto">
              <a:xfrm>
                <a:off x="4803"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2" name="Freeform 166">
                <a:extLst>
                  <a:ext uri="{FF2B5EF4-FFF2-40B4-BE49-F238E27FC236}">
                    <a16:creationId xmlns:a16="http://schemas.microsoft.com/office/drawing/2014/main" id="{FA4E316F-151D-4D6F-8DBE-9E795FD6E5AA}"/>
                  </a:ext>
                </a:extLst>
              </p:cNvPr>
              <p:cNvSpPr>
                <a:spLocks/>
              </p:cNvSpPr>
              <p:nvPr/>
            </p:nvSpPr>
            <p:spPr bwMode="auto">
              <a:xfrm>
                <a:off x="4803"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3" name="Freeform 167">
                <a:extLst>
                  <a:ext uri="{FF2B5EF4-FFF2-40B4-BE49-F238E27FC236}">
                    <a16:creationId xmlns:a16="http://schemas.microsoft.com/office/drawing/2014/main" id="{1C1E3A29-F666-4DF6-9370-D9E224CB74E1}"/>
                  </a:ext>
                </a:extLst>
              </p:cNvPr>
              <p:cNvSpPr>
                <a:spLocks/>
              </p:cNvSpPr>
              <p:nvPr/>
            </p:nvSpPr>
            <p:spPr bwMode="auto">
              <a:xfrm>
                <a:off x="4971" y="3154"/>
                <a:ext cx="19"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4" name="Freeform 168">
                <a:extLst>
                  <a:ext uri="{FF2B5EF4-FFF2-40B4-BE49-F238E27FC236}">
                    <a16:creationId xmlns:a16="http://schemas.microsoft.com/office/drawing/2014/main" id="{62917852-237D-45A8-BC95-1A3474B7FC3B}"/>
                  </a:ext>
                </a:extLst>
              </p:cNvPr>
              <p:cNvSpPr>
                <a:spLocks/>
              </p:cNvSpPr>
              <p:nvPr/>
            </p:nvSpPr>
            <p:spPr bwMode="auto">
              <a:xfrm>
                <a:off x="4879"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5" name="Freeform 169">
                <a:extLst>
                  <a:ext uri="{FF2B5EF4-FFF2-40B4-BE49-F238E27FC236}">
                    <a16:creationId xmlns:a16="http://schemas.microsoft.com/office/drawing/2014/main" id="{71F09286-3607-49E1-BF12-E93897EE5DDB}"/>
                  </a:ext>
                </a:extLst>
              </p:cNvPr>
              <p:cNvSpPr>
                <a:spLocks/>
              </p:cNvSpPr>
              <p:nvPr/>
            </p:nvSpPr>
            <p:spPr bwMode="auto">
              <a:xfrm>
                <a:off x="4803"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6" name="Freeform 170">
                <a:extLst>
                  <a:ext uri="{FF2B5EF4-FFF2-40B4-BE49-F238E27FC236}">
                    <a16:creationId xmlns:a16="http://schemas.microsoft.com/office/drawing/2014/main" id="{2812A26B-57C3-4651-AF3E-AEC4EB4574AD}"/>
                  </a:ext>
                </a:extLst>
              </p:cNvPr>
              <p:cNvSpPr>
                <a:spLocks/>
              </p:cNvSpPr>
              <p:nvPr/>
            </p:nvSpPr>
            <p:spPr bwMode="auto">
              <a:xfrm>
                <a:off x="4971"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7" name="Freeform 171">
                <a:extLst>
                  <a:ext uri="{FF2B5EF4-FFF2-40B4-BE49-F238E27FC236}">
                    <a16:creationId xmlns:a16="http://schemas.microsoft.com/office/drawing/2014/main" id="{D7BB78F7-D4DA-42FD-8130-CB1DF1B06F06}"/>
                  </a:ext>
                </a:extLst>
              </p:cNvPr>
              <p:cNvSpPr>
                <a:spLocks/>
              </p:cNvSpPr>
              <p:nvPr/>
            </p:nvSpPr>
            <p:spPr bwMode="auto">
              <a:xfrm>
                <a:off x="4879"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9"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8" name="Freeform 172">
                <a:extLst>
                  <a:ext uri="{FF2B5EF4-FFF2-40B4-BE49-F238E27FC236}">
                    <a16:creationId xmlns:a16="http://schemas.microsoft.com/office/drawing/2014/main" id="{F5162D95-9BD7-4F5B-9FC2-EF70BB8F65C1}"/>
                  </a:ext>
                </a:extLst>
              </p:cNvPr>
              <p:cNvSpPr>
                <a:spLocks/>
              </p:cNvSpPr>
              <p:nvPr/>
            </p:nvSpPr>
            <p:spPr bwMode="auto">
              <a:xfrm>
                <a:off x="4971"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9" name="Oval 173">
                <a:extLst>
                  <a:ext uri="{FF2B5EF4-FFF2-40B4-BE49-F238E27FC236}">
                    <a16:creationId xmlns:a16="http://schemas.microsoft.com/office/drawing/2014/main" id="{50F4AC10-FAD3-45AC-8FB6-78E8A076094E}"/>
                  </a:ext>
                </a:extLst>
              </p:cNvPr>
              <p:cNvSpPr>
                <a:spLocks noChangeArrowheads="1"/>
              </p:cNvSpPr>
              <p:nvPr/>
            </p:nvSpPr>
            <p:spPr bwMode="auto">
              <a:xfrm>
                <a:off x="4879"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0" name="Oval 174">
                <a:extLst>
                  <a:ext uri="{FF2B5EF4-FFF2-40B4-BE49-F238E27FC236}">
                    <a16:creationId xmlns:a16="http://schemas.microsoft.com/office/drawing/2014/main" id="{B2FF06F2-381F-4E0C-A9D2-10EA90B1D8C5}"/>
                  </a:ext>
                </a:extLst>
              </p:cNvPr>
              <p:cNvSpPr>
                <a:spLocks noChangeArrowheads="1"/>
              </p:cNvSpPr>
              <p:nvPr/>
            </p:nvSpPr>
            <p:spPr bwMode="auto">
              <a:xfrm>
                <a:off x="483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1" name="Oval 175">
                <a:extLst>
                  <a:ext uri="{FF2B5EF4-FFF2-40B4-BE49-F238E27FC236}">
                    <a16:creationId xmlns:a16="http://schemas.microsoft.com/office/drawing/2014/main" id="{199D7F3D-DCBB-4257-9A3B-F6D2AED5A343}"/>
                  </a:ext>
                </a:extLst>
              </p:cNvPr>
              <p:cNvSpPr>
                <a:spLocks noChangeArrowheads="1"/>
              </p:cNvSpPr>
              <p:nvPr/>
            </p:nvSpPr>
            <p:spPr bwMode="auto">
              <a:xfrm>
                <a:off x="4926"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2" name="Oval 176">
                <a:extLst>
                  <a:ext uri="{FF2B5EF4-FFF2-40B4-BE49-F238E27FC236}">
                    <a16:creationId xmlns:a16="http://schemas.microsoft.com/office/drawing/2014/main" id="{3190EC0A-A2E3-4607-A2A2-FB95E975196F}"/>
                  </a:ext>
                </a:extLst>
              </p:cNvPr>
              <p:cNvSpPr>
                <a:spLocks noChangeArrowheads="1"/>
              </p:cNvSpPr>
              <p:nvPr/>
            </p:nvSpPr>
            <p:spPr bwMode="auto">
              <a:xfrm>
                <a:off x="483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3" name="Oval 177">
                <a:extLst>
                  <a:ext uri="{FF2B5EF4-FFF2-40B4-BE49-F238E27FC236}">
                    <a16:creationId xmlns:a16="http://schemas.microsoft.com/office/drawing/2014/main" id="{E2FE1E32-0034-463D-82AB-B4E97608CA97}"/>
                  </a:ext>
                </a:extLst>
              </p:cNvPr>
              <p:cNvSpPr>
                <a:spLocks noChangeArrowheads="1"/>
              </p:cNvSpPr>
              <p:nvPr/>
            </p:nvSpPr>
            <p:spPr bwMode="auto">
              <a:xfrm>
                <a:off x="4926"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4" name="Freeform 178">
                <a:extLst>
                  <a:ext uri="{FF2B5EF4-FFF2-40B4-BE49-F238E27FC236}">
                    <a16:creationId xmlns:a16="http://schemas.microsoft.com/office/drawing/2014/main" id="{122F9916-DAAD-421A-BC86-69FE04EE01A7}"/>
                  </a:ext>
                </a:extLst>
              </p:cNvPr>
              <p:cNvSpPr>
                <a:spLocks/>
              </p:cNvSpPr>
              <p:nvPr/>
            </p:nvSpPr>
            <p:spPr bwMode="auto">
              <a:xfrm>
                <a:off x="4803"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5" name="Freeform 179">
                <a:extLst>
                  <a:ext uri="{FF2B5EF4-FFF2-40B4-BE49-F238E27FC236}">
                    <a16:creationId xmlns:a16="http://schemas.microsoft.com/office/drawing/2014/main" id="{C70A5888-0907-4B71-8703-B261D81A3DAB}"/>
                  </a:ext>
                </a:extLst>
              </p:cNvPr>
              <p:cNvSpPr>
                <a:spLocks/>
              </p:cNvSpPr>
              <p:nvPr/>
            </p:nvSpPr>
            <p:spPr bwMode="auto">
              <a:xfrm>
                <a:off x="4803"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6" name="Freeform 180">
                <a:extLst>
                  <a:ext uri="{FF2B5EF4-FFF2-40B4-BE49-F238E27FC236}">
                    <a16:creationId xmlns:a16="http://schemas.microsoft.com/office/drawing/2014/main" id="{D824B24D-BB45-462A-ADC6-D61C73DD274C}"/>
                  </a:ext>
                </a:extLst>
              </p:cNvPr>
              <p:cNvSpPr>
                <a:spLocks/>
              </p:cNvSpPr>
              <p:nvPr/>
            </p:nvSpPr>
            <p:spPr bwMode="auto">
              <a:xfrm>
                <a:off x="4971"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7" name="Freeform 181">
                <a:extLst>
                  <a:ext uri="{FF2B5EF4-FFF2-40B4-BE49-F238E27FC236}">
                    <a16:creationId xmlns:a16="http://schemas.microsoft.com/office/drawing/2014/main" id="{18E92E3C-99DA-4BA2-8769-D2BD939662E4}"/>
                  </a:ext>
                </a:extLst>
              </p:cNvPr>
              <p:cNvSpPr>
                <a:spLocks/>
              </p:cNvSpPr>
              <p:nvPr/>
            </p:nvSpPr>
            <p:spPr bwMode="auto">
              <a:xfrm>
                <a:off x="4879" y="3341"/>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8" name="Freeform 182">
                <a:extLst>
                  <a:ext uri="{FF2B5EF4-FFF2-40B4-BE49-F238E27FC236}">
                    <a16:creationId xmlns:a16="http://schemas.microsoft.com/office/drawing/2014/main" id="{81256BBA-B36A-4221-896D-8649E55EFCFE}"/>
                  </a:ext>
                </a:extLst>
              </p:cNvPr>
              <p:cNvSpPr>
                <a:spLocks/>
              </p:cNvSpPr>
              <p:nvPr/>
            </p:nvSpPr>
            <p:spPr bwMode="auto">
              <a:xfrm>
                <a:off x="4803"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9" name="Freeform 183">
                <a:extLst>
                  <a:ext uri="{FF2B5EF4-FFF2-40B4-BE49-F238E27FC236}">
                    <a16:creationId xmlns:a16="http://schemas.microsoft.com/office/drawing/2014/main" id="{0228DC21-3113-4717-82CC-F6CC16AD64EE}"/>
                  </a:ext>
                </a:extLst>
              </p:cNvPr>
              <p:cNvSpPr>
                <a:spLocks/>
              </p:cNvSpPr>
              <p:nvPr/>
            </p:nvSpPr>
            <p:spPr bwMode="auto">
              <a:xfrm>
                <a:off x="4971" y="3601"/>
                <a:ext cx="19" cy="36"/>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4"/>
                      <a:pt x="4" y="15"/>
                    </a:cubicBezTo>
                    <a:cubicBezTo>
                      <a:pt x="5" y="14"/>
                      <a:pt x="7" y="14"/>
                      <a:pt x="8" y="13"/>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0" name="Oval 184">
                <a:extLst>
                  <a:ext uri="{FF2B5EF4-FFF2-40B4-BE49-F238E27FC236}">
                    <a16:creationId xmlns:a16="http://schemas.microsoft.com/office/drawing/2014/main" id="{92094BCD-61A0-4882-A968-6814F4207128}"/>
                  </a:ext>
                </a:extLst>
              </p:cNvPr>
              <p:cNvSpPr>
                <a:spLocks noChangeArrowheads="1"/>
              </p:cNvSpPr>
              <p:nvPr/>
            </p:nvSpPr>
            <p:spPr bwMode="auto">
              <a:xfrm>
                <a:off x="4879"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1" name="Freeform 185">
                <a:extLst>
                  <a:ext uri="{FF2B5EF4-FFF2-40B4-BE49-F238E27FC236}">
                    <a16:creationId xmlns:a16="http://schemas.microsoft.com/office/drawing/2014/main" id="{293255B7-71B0-4D56-9475-6CC7559BAE7A}"/>
                  </a:ext>
                </a:extLst>
              </p:cNvPr>
              <p:cNvSpPr>
                <a:spLocks/>
              </p:cNvSpPr>
              <p:nvPr/>
            </p:nvSpPr>
            <p:spPr bwMode="auto">
              <a:xfrm>
                <a:off x="4831" y="3649"/>
                <a:ext cx="36" cy="16"/>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2" name="Oval 186">
                <a:extLst>
                  <a:ext uri="{FF2B5EF4-FFF2-40B4-BE49-F238E27FC236}">
                    <a16:creationId xmlns:a16="http://schemas.microsoft.com/office/drawing/2014/main" id="{5269C29C-47B0-43E1-B643-8BAA7D6A3007}"/>
                  </a:ext>
                </a:extLst>
              </p:cNvPr>
              <p:cNvSpPr>
                <a:spLocks noChangeArrowheads="1"/>
              </p:cNvSpPr>
              <p:nvPr/>
            </p:nvSpPr>
            <p:spPr bwMode="auto">
              <a:xfrm>
                <a:off x="4831"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3" name="Oval 187">
                <a:extLst>
                  <a:ext uri="{FF2B5EF4-FFF2-40B4-BE49-F238E27FC236}">
                    <a16:creationId xmlns:a16="http://schemas.microsoft.com/office/drawing/2014/main" id="{521AB1C0-BC9D-4A1A-8D0F-E7B03FD30BF7}"/>
                  </a:ext>
                </a:extLst>
              </p:cNvPr>
              <p:cNvSpPr>
                <a:spLocks noChangeArrowheads="1"/>
              </p:cNvSpPr>
              <p:nvPr/>
            </p:nvSpPr>
            <p:spPr bwMode="auto">
              <a:xfrm>
                <a:off x="4926"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4" name="Freeform 188">
                <a:extLst>
                  <a:ext uri="{FF2B5EF4-FFF2-40B4-BE49-F238E27FC236}">
                    <a16:creationId xmlns:a16="http://schemas.microsoft.com/office/drawing/2014/main" id="{584CB0A0-61D3-49B7-B9DB-211EA6F9E850}"/>
                  </a:ext>
                </a:extLst>
              </p:cNvPr>
              <p:cNvSpPr>
                <a:spLocks/>
              </p:cNvSpPr>
              <p:nvPr/>
            </p:nvSpPr>
            <p:spPr bwMode="auto">
              <a:xfrm>
                <a:off x="4803" y="3601"/>
                <a:ext cx="19" cy="38"/>
              </a:xfrm>
              <a:custGeom>
                <a:avLst/>
                <a:gdLst>
                  <a:gd name="T0" fmla="*/ 3 w 8"/>
                  <a:gd name="T1" fmla="*/ 16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6"/>
                    </a:moveTo>
                    <a:cubicBezTo>
                      <a:pt x="4" y="15"/>
                      <a:pt x="5" y="15"/>
                      <a:pt x="6" y="14"/>
                    </a:cubicBezTo>
                    <a:cubicBezTo>
                      <a:pt x="7" y="13"/>
                      <a:pt x="8" y="11"/>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5" name="Freeform 189">
                <a:extLst>
                  <a:ext uri="{FF2B5EF4-FFF2-40B4-BE49-F238E27FC236}">
                    <a16:creationId xmlns:a16="http://schemas.microsoft.com/office/drawing/2014/main" id="{3886985A-C024-4757-8DC0-7177FACAB636}"/>
                  </a:ext>
                </a:extLst>
              </p:cNvPr>
              <p:cNvSpPr>
                <a:spLocks/>
              </p:cNvSpPr>
              <p:nvPr/>
            </p:nvSpPr>
            <p:spPr bwMode="auto">
              <a:xfrm>
                <a:off x="4971" y="3528"/>
                <a:ext cx="19" cy="19"/>
              </a:xfrm>
              <a:custGeom>
                <a:avLst/>
                <a:gdLst>
                  <a:gd name="T0" fmla="*/ 0 w 8"/>
                  <a:gd name="T1" fmla="*/ 0 h 8"/>
                  <a:gd name="T2" fmla="*/ 0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2"/>
                    </a:cubicBezTo>
                    <a:cubicBezTo>
                      <a:pt x="1" y="3"/>
                      <a:pt x="1"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6" name="Freeform 190">
                <a:extLst>
                  <a:ext uri="{FF2B5EF4-FFF2-40B4-BE49-F238E27FC236}">
                    <a16:creationId xmlns:a16="http://schemas.microsoft.com/office/drawing/2014/main" id="{A0AF6766-3719-49BB-9A1C-0691E791D5F8}"/>
                  </a:ext>
                </a:extLst>
              </p:cNvPr>
              <p:cNvSpPr>
                <a:spLocks/>
              </p:cNvSpPr>
              <p:nvPr/>
            </p:nvSpPr>
            <p:spPr bwMode="auto">
              <a:xfrm>
                <a:off x="4879"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6"/>
                    </a:cubicBezTo>
                    <a:cubicBezTo>
                      <a:pt x="14" y="4"/>
                      <a:pt x="15" y="3"/>
                      <a:pt x="15"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7" name="Freeform 191">
                <a:extLst>
                  <a:ext uri="{FF2B5EF4-FFF2-40B4-BE49-F238E27FC236}">
                    <a16:creationId xmlns:a16="http://schemas.microsoft.com/office/drawing/2014/main" id="{31C33BF9-72D6-42BE-9B71-75725DD3E0A6}"/>
                  </a:ext>
                </a:extLst>
              </p:cNvPr>
              <p:cNvSpPr>
                <a:spLocks/>
              </p:cNvSpPr>
              <p:nvPr/>
            </p:nvSpPr>
            <p:spPr bwMode="auto">
              <a:xfrm>
                <a:off x="4803"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8" name="Freeform 192">
                <a:extLst>
                  <a:ext uri="{FF2B5EF4-FFF2-40B4-BE49-F238E27FC236}">
                    <a16:creationId xmlns:a16="http://schemas.microsoft.com/office/drawing/2014/main" id="{19A56AE1-E5C4-408D-A280-76ABF629A79A}"/>
                  </a:ext>
                </a:extLst>
              </p:cNvPr>
              <p:cNvSpPr>
                <a:spLocks/>
              </p:cNvSpPr>
              <p:nvPr/>
            </p:nvSpPr>
            <p:spPr bwMode="auto">
              <a:xfrm>
                <a:off x="4784" y="2576"/>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9" name="Freeform 193">
                <a:extLst>
                  <a:ext uri="{FF2B5EF4-FFF2-40B4-BE49-F238E27FC236}">
                    <a16:creationId xmlns:a16="http://schemas.microsoft.com/office/drawing/2014/main" id="{B5635FF9-E1D1-4581-AA6D-3E070E9D49FD}"/>
                  </a:ext>
                </a:extLst>
              </p:cNvPr>
              <p:cNvSpPr>
                <a:spLocks/>
              </p:cNvSpPr>
              <p:nvPr/>
            </p:nvSpPr>
            <p:spPr bwMode="auto">
              <a:xfrm>
                <a:off x="4692" y="2579"/>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0" name="Freeform 194">
                <a:extLst>
                  <a:ext uri="{FF2B5EF4-FFF2-40B4-BE49-F238E27FC236}">
                    <a16:creationId xmlns:a16="http://schemas.microsoft.com/office/drawing/2014/main" id="{46D5A2EC-804E-4EE6-AB78-F335A7293787}"/>
                  </a:ext>
                </a:extLst>
              </p:cNvPr>
              <p:cNvSpPr>
                <a:spLocks/>
              </p:cNvSpPr>
              <p:nvPr/>
            </p:nvSpPr>
            <p:spPr bwMode="auto">
              <a:xfrm>
                <a:off x="4784"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1" name="Freeform 195">
                <a:extLst>
                  <a:ext uri="{FF2B5EF4-FFF2-40B4-BE49-F238E27FC236}">
                    <a16:creationId xmlns:a16="http://schemas.microsoft.com/office/drawing/2014/main" id="{75E193BE-73DA-4619-A7FF-C4BCFA013166}"/>
                  </a:ext>
                </a:extLst>
              </p:cNvPr>
              <p:cNvSpPr>
                <a:spLocks/>
              </p:cNvSpPr>
              <p:nvPr/>
            </p:nvSpPr>
            <p:spPr bwMode="auto">
              <a:xfrm>
                <a:off x="4692"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2" name="Freeform 196">
                <a:extLst>
                  <a:ext uri="{FF2B5EF4-FFF2-40B4-BE49-F238E27FC236}">
                    <a16:creationId xmlns:a16="http://schemas.microsoft.com/office/drawing/2014/main" id="{D16D8A36-B37C-4304-9326-8636CBE1D34B}"/>
                  </a:ext>
                </a:extLst>
              </p:cNvPr>
              <p:cNvSpPr>
                <a:spLocks/>
              </p:cNvSpPr>
              <p:nvPr/>
            </p:nvSpPr>
            <p:spPr bwMode="auto">
              <a:xfrm>
                <a:off x="4784"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3" name="Oval 197">
                <a:extLst>
                  <a:ext uri="{FF2B5EF4-FFF2-40B4-BE49-F238E27FC236}">
                    <a16:creationId xmlns:a16="http://schemas.microsoft.com/office/drawing/2014/main" id="{DF041AB9-71FB-4A19-B3CC-CE74CCCB7ADB}"/>
                  </a:ext>
                </a:extLst>
              </p:cNvPr>
              <p:cNvSpPr>
                <a:spLocks noChangeArrowheads="1"/>
              </p:cNvSpPr>
              <p:nvPr/>
            </p:nvSpPr>
            <p:spPr bwMode="auto">
              <a:xfrm>
                <a:off x="4692"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4" name="Oval 198">
                <a:extLst>
                  <a:ext uri="{FF2B5EF4-FFF2-40B4-BE49-F238E27FC236}">
                    <a16:creationId xmlns:a16="http://schemas.microsoft.com/office/drawing/2014/main" id="{9B4C6F9E-24C4-4E04-88C6-EC7C3323102F}"/>
                  </a:ext>
                </a:extLst>
              </p:cNvPr>
              <p:cNvSpPr>
                <a:spLocks noChangeArrowheads="1"/>
              </p:cNvSpPr>
              <p:nvPr/>
            </p:nvSpPr>
            <p:spPr bwMode="auto">
              <a:xfrm>
                <a:off x="4645"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5" name="Oval 199">
                <a:extLst>
                  <a:ext uri="{FF2B5EF4-FFF2-40B4-BE49-F238E27FC236}">
                    <a16:creationId xmlns:a16="http://schemas.microsoft.com/office/drawing/2014/main" id="{1FB2C7A8-43DE-407A-8903-840EFE953B54}"/>
                  </a:ext>
                </a:extLst>
              </p:cNvPr>
              <p:cNvSpPr>
                <a:spLocks noChangeArrowheads="1"/>
              </p:cNvSpPr>
              <p:nvPr/>
            </p:nvSpPr>
            <p:spPr bwMode="auto">
              <a:xfrm>
                <a:off x="4739"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6" name="Oval 200">
                <a:extLst>
                  <a:ext uri="{FF2B5EF4-FFF2-40B4-BE49-F238E27FC236}">
                    <a16:creationId xmlns:a16="http://schemas.microsoft.com/office/drawing/2014/main" id="{B02EEC0A-02F4-4328-BBBF-F4EBA32A3FC8}"/>
                  </a:ext>
                </a:extLst>
              </p:cNvPr>
              <p:cNvSpPr>
                <a:spLocks noChangeArrowheads="1"/>
              </p:cNvSpPr>
              <p:nvPr/>
            </p:nvSpPr>
            <p:spPr bwMode="auto">
              <a:xfrm>
                <a:off x="4645" y="2624"/>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7" name="Oval 201">
                <a:extLst>
                  <a:ext uri="{FF2B5EF4-FFF2-40B4-BE49-F238E27FC236}">
                    <a16:creationId xmlns:a16="http://schemas.microsoft.com/office/drawing/2014/main" id="{3BB90C67-B04B-437C-A3E2-869175D0BA48}"/>
                  </a:ext>
                </a:extLst>
              </p:cNvPr>
              <p:cNvSpPr>
                <a:spLocks noChangeArrowheads="1"/>
              </p:cNvSpPr>
              <p:nvPr/>
            </p:nvSpPr>
            <p:spPr bwMode="auto">
              <a:xfrm>
                <a:off x="4739"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8" name="Freeform 202">
                <a:extLst>
                  <a:ext uri="{FF2B5EF4-FFF2-40B4-BE49-F238E27FC236}">
                    <a16:creationId xmlns:a16="http://schemas.microsoft.com/office/drawing/2014/main" id="{ED4CB2A2-97E5-4BB1-9049-D38FE61378F2}"/>
                  </a:ext>
                </a:extLst>
              </p:cNvPr>
              <p:cNvSpPr>
                <a:spLocks/>
              </p:cNvSpPr>
              <p:nvPr/>
            </p:nvSpPr>
            <p:spPr bwMode="auto">
              <a:xfrm>
                <a:off x="4616" y="2763"/>
                <a:ext cx="19"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5"/>
                      <a:pt x="7" y="3"/>
                    </a:cubicBezTo>
                    <a:cubicBezTo>
                      <a:pt x="6" y="2"/>
                      <a:pt x="4" y="0"/>
                      <a:pt x="2"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9" name="Freeform 203">
                <a:extLst>
                  <a:ext uri="{FF2B5EF4-FFF2-40B4-BE49-F238E27FC236}">
                    <a16:creationId xmlns:a16="http://schemas.microsoft.com/office/drawing/2014/main" id="{5395ED8D-36AE-4816-AF1E-7ED8694D1DEF}"/>
                  </a:ext>
                </a:extLst>
              </p:cNvPr>
              <p:cNvSpPr>
                <a:spLocks/>
              </p:cNvSpPr>
              <p:nvPr/>
            </p:nvSpPr>
            <p:spPr bwMode="auto">
              <a:xfrm>
                <a:off x="4616" y="2669"/>
                <a:ext cx="19" cy="38"/>
              </a:xfrm>
              <a:custGeom>
                <a:avLst/>
                <a:gdLst>
                  <a:gd name="T0" fmla="*/ 8 w 8"/>
                  <a:gd name="T1" fmla="*/ 8 h 16"/>
                  <a:gd name="T2" fmla="*/ 2 w 8"/>
                  <a:gd name="T3" fmla="*/ 1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1"/>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0" name="Freeform 204">
                <a:extLst>
                  <a:ext uri="{FF2B5EF4-FFF2-40B4-BE49-F238E27FC236}">
                    <a16:creationId xmlns:a16="http://schemas.microsoft.com/office/drawing/2014/main" id="{EF822ED9-F835-4627-85FB-E4D7B3A1E894}"/>
                  </a:ext>
                </a:extLst>
              </p:cNvPr>
              <p:cNvSpPr>
                <a:spLocks/>
              </p:cNvSpPr>
              <p:nvPr/>
            </p:nvSpPr>
            <p:spPr bwMode="auto">
              <a:xfrm>
                <a:off x="4784" y="2595"/>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6" name="Group 406">
              <a:extLst>
                <a:ext uri="{FF2B5EF4-FFF2-40B4-BE49-F238E27FC236}">
                  <a16:creationId xmlns:a16="http://schemas.microsoft.com/office/drawing/2014/main" id="{7895773E-3301-4883-B626-4EB810F90D4E}"/>
                </a:ext>
              </a:extLst>
            </p:cNvPr>
            <p:cNvGrpSpPr>
              <a:grpSpLocks/>
            </p:cNvGrpSpPr>
            <p:nvPr/>
          </p:nvGrpSpPr>
          <p:grpSpPr bwMode="auto">
            <a:xfrm rot="16200000">
              <a:off x="4279389" y="130277"/>
              <a:ext cx="3659188" cy="5688013"/>
              <a:chOff x="3104" y="451"/>
              <a:chExt cx="2305" cy="3583"/>
            </a:xfrm>
          </p:grpSpPr>
          <p:sp>
            <p:nvSpPr>
              <p:cNvPr id="941" name="Freeform 206">
                <a:extLst>
                  <a:ext uri="{FF2B5EF4-FFF2-40B4-BE49-F238E27FC236}">
                    <a16:creationId xmlns:a16="http://schemas.microsoft.com/office/drawing/2014/main" id="{35A72D29-E713-472D-B8E9-C6B3A25DF04F}"/>
                  </a:ext>
                </a:extLst>
              </p:cNvPr>
              <p:cNvSpPr>
                <a:spLocks/>
              </p:cNvSpPr>
              <p:nvPr/>
            </p:nvSpPr>
            <p:spPr bwMode="auto">
              <a:xfrm>
                <a:off x="4692" y="2595"/>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2" name="Freeform 207">
                <a:extLst>
                  <a:ext uri="{FF2B5EF4-FFF2-40B4-BE49-F238E27FC236}">
                    <a16:creationId xmlns:a16="http://schemas.microsoft.com/office/drawing/2014/main" id="{0BD1D932-5D44-4571-BEE0-D3ACA2AB24AE}"/>
                  </a:ext>
                </a:extLst>
              </p:cNvPr>
              <p:cNvSpPr>
                <a:spLocks/>
              </p:cNvSpPr>
              <p:nvPr/>
            </p:nvSpPr>
            <p:spPr bwMode="auto">
              <a:xfrm>
                <a:off x="4616" y="2600"/>
                <a:ext cx="19" cy="14"/>
              </a:xfrm>
              <a:custGeom>
                <a:avLst/>
                <a:gdLst>
                  <a:gd name="T0" fmla="*/ 2 w 8"/>
                  <a:gd name="T1" fmla="*/ 6 h 6"/>
                  <a:gd name="T2" fmla="*/ 5 w 8"/>
                  <a:gd name="T3" fmla="*/ 4 h 6"/>
                  <a:gd name="T4" fmla="*/ 6 w 8"/>
                  <a:gd name="T5" fmla="*/ 3 h 6"/>
                  <a:gd name="T6" fmla="*/ 8 w 8"/>
                  <a:gd name="T7" fmla="*/ 0 h 6"/>
                  <a:gd name="T8" fmla="*/ 0 w 8"/>
                  <a:gd name="T9" fmla="*/ 3 h 6"/>
                  <a:gd name="T10" fmla="*/ 0 w 8"/>
                  <a:gd name="T11" fmla="*/ 6 h 6"/>
                  <a:gd name="T12" fmla="*/ 2 w 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6"/>
                    </a:moveTo>
                    <a:cubicBezTo>
                      <a:pt x="3" y="5"/>
                      <a:pt x="4" y="5"/>
                      <a:pt x="5" y="4"/>
                    </a:cubicBezTo>
                    <a:cubicBezTo>
                      <a:pt x="5" y="4"/>
                      <a:pt x="6" y="4"/>
                      <a:pt x="6" y="3"/>
                    </a:cubicBezTo>
                    <a:cubicBezTo>
                      <a:pt x="7" y="2"/>
                      <a:pt x="8" y="1"/>
                      <a:pt x="8" y="0"/>
                    </a:cubicBezTo>
                    <a:cubicBezTo>
                      <a:pt x="5" y="1"/>
                      <a:pt x="3" y="2"/>
                      <a:pt x="0" y="3"/>
                    </a:cubicBezTo>
                    <a:cubicBezTo>
                      <a:pt x="0" y="6"/>
                      <a:pt x="0" y="6"/>
                      <a:pt x="0" y="6"/>
                    </a:cubicBezTo>
                    <a:cubicBezTo>
                      <a:pt x="1" y="6"/>
                      <a:pt x="2" y="6"/>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3" name="Freeform 208">
                <a:extLst>
                  <a:ext uri="{FF2B5EF4-FFF2-40B4-BE49-F238E27FC236}">
                    <a16:creationId xmlns:a16="http://schemas.microsoft.com/office/drawing/2014/main" id="{53FA4015-6240-4B68-968C-D34553EE6442}"/>
                  </a:ext>
                </a:extLst>
              </p:cNvPr>
              <p:cNvSpPr>
                <a:spLocks/>
              </p:cNvSpPr>
              <p:nvPr/>
            </p:nvSpPr>
            <p:spPr bwMode="auto">
              <a:xfrm>
                <a:off x="4784"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7"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4" name="Freeform 209">
                <a:extLst>
                  <a:ext uri="{FF2B5EF4-FFF2-40B4-BE49-F238E27FC236}">
                    <a16:creationId xmlns:a16="http://schemas.microsoft.com/office/drawing/2014/main" id="{95CEE72B-A5BE-48F9-AD2F-AD3E6305A62F}"/>
                  </a:ext>
                </a:extLst>
              </p:cNvPr>
              <p:cNvSpPr>
                <a:spLocks/>
              </p:cNvSpPr>
              <p:nvPr/>
            </p:nvSpPr>
            <p:spPr bwMode="auto">
              <a:xfrm>
                <a:off x="4692"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5" name="Freeform 210">
                <a:extLst>
                  <a:ext uri="{FF2B5EF4-FFF2-40B4-BE49-F238E27FC236}">
                    <a16:creationId xmlns:a16="http://schemas.microsoft.com/office/drawing/2014/main" id="{52465ABE-284D-41DE-8557-A1A194BB52D4}"/>
                  </a:ext>
                </a:extLst>
              </p:cNvPr>
              <p:cNvSpPr>
                <a:spLocks/>
              </p:cNvSpPr>
              <p:nvPr/>
            </p:nvSpPr>
            <p:spPr bwMode="auto">
              <a:xfrm>
                <a:off x="4784"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6" name="Oval 211">
                <a:extLst>
                  <a:ext uri="{FF2B5EF4-FFF2-40B4-BE49-F238E27FC236}">
                    <a16:creationId xmlns:a16="http://schemas.microsoft.com/office/drawing/2014/main" id="{8C59760C-58DE-40BA-944B-D84FD368E948}"/>
                  </a:ext>
                </a:extLst>
              </p:cNvPr>
              <p:cNvSpPr>
                <a:spLocks noChangeArrowheads="1"/>
              </p:cNvSpPr>
              <p:nvPr/>
            </p:nvSpPr>
            <p:spPr bwMode="auto">
              <a:xfrm>
                <a:off x="4692"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7" name="Oval 212">
                <a:extLst>
                  <a:ext uri="{FF2B5EF4-FFF2-40B4-BE49-F238E27FC236}">
                    <a16:creationId xmlns:a16="http://schemas.microsoft.com/office/drawing/2014/main" id="{9BB4E296-2B0F-48D6-85AC-8592C9901913}"/>
                  </a:ext>
                </a:extLst>
              </p:cNvPr>
              <p:cNvSpPr>
                <a:spLocks noChangeArrowheads="1"/>
              </p:cNvSpPr>
              <p:nvPr/>
            </p:nvSpPr>
            <p:spPr bwMode="auto">
              <a:xfrm>
                <a:off x="4645"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8" name="Oval 213">
                <a:extLst>
                  <a:ext uri="{FF2B5EF4-FFF2-40B4-BE49-F238E27FC236}">
                    <a16:creationId xmlns:a16="http://schemas.microsoft.com/office/drawing/2014/main" id="{A0F0496A-8A5F-4C6E-ABBD-9E5BE0ECEC0A}"/>
                  </a:ext>
                </a:extLst>
              </p:cNvPr>
              <p:cNvSpPr>
                <a:spLocks noChangeArrowheads="1"/>
              </p:cNvSpPr>
              <p:nvPr/>
            </p:nvSpPr>
            <p:spPr bwMode="auto">
              <a:xfrm>
                <a:off x="4739"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9" name="Oval 214">
                <a:extLst>
                  <a:ext uri="{FF2B5EF4-FFF2-40B4-BE49-F238E27FC236}">
                    <a16:creationId xmlns:a16="http://schemas.microsoft.com/office/drawing/2014/main" id="{5ADC3072-2F70-4C9D-AE53-097F18270B54}"/>
                  </a:ext>
                </a:extLst>
              </p:cNvPr>
              <p:cNvSpPr>
                <a:spLocks noChangeArrowheads="1"/>
              </p:cNvSpPr>
              <p:nvPr/>
            </p:nvSpPr>
            <p:spPr bwMode="auto">
              <a:xfrm>
                <a:off x="4645"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0" name="Oval 215">
                <a:extLst>
                  <a:ext uri="{FF2B5EF4-FFF2-40B4-BE49-F238E27FC236}">
                    <a16:creationId xmlns:a16="http://schemas.microsoft.com/office/drawing/2014/main" id="{AF70708C-4A96-4B8D-846B-9CBD4C7E1980}"/>
                  </a:ext>
                </a:extLst>
              </p:cNvPr>
              <p:cNvSpPr>
                <a:spLocks noChangeArrowheads="1"/>
              </p:cNvSpPr>
              <p:nvPr/>
            </p:nvSpPr>
            <p:spPr bwMode="auto">
              <a:xfrm>
                <a:off x="4739"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1" name="Freeform 216">
                <a:extLst>
                  <a:ext uri="{FF2B5EF4-FFF2-40B4-BE49-F238E27FC236}">
                    <a16:creationId xmlns:a16="http://schemas.microsoft.com/office/drawing/2014/main" id="{A39EED38-EF2A-4977-B80A-5120F1001809}"/>
                  </a:ext>
                </a:extLst>
              </p:cNvPr>
              <p:cNvSpPr>
                <a:spLocks/>
              </p:cNvSpPr>
              <p:nvPr/>
            </p:nvSpPr>
            <p:spPr bwMode="auto">
              <a:xfrm>
                <a:off x="4616" y="2950"/>
                <a:ext cx="19" cy="17"/>
              </a:xfrm>
              <a:custGeom>
                <a:avLst/>
                <a:gdLst>
                  <a:gd name="T0" fmla="*/ 0 w 8"/>
                  <a:gd name="T1" fmla="*/ 7 h 7"/>
                  <a:gd name="T2" fmla="*/ 8 w 8"/>
                  <a:gd name="T3" fmla="*/ 7 h 7"/>
                  <a:gd name="T4" fmla="*/ 5 w 8"/>
                  <a:gd name="T5" fmla="*/ 1 h 7"/>
                  <a:gd name="T6" fmla="*/ 2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7" y="2"/>
                      <a:pt x="5" y="1"/>
                    </a:cubicBezTo>
                    <a:cubicBezTo>
                      <a:pt x="4" y="0"/>
                      <a:pt x="3" y="0"/>
                      <a:pt x="2"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2" name="Freeform 217">
                <a:extLst>
                  <a:ext uri="{FF2B5EF4-FFF2-40B4-BE49-F238E27FC236}">
                    <a16:creationId xmlns:a16="http://schemas.microsoft.com/office/drawing/2014/main" id="{BDA292AC-D8D8-418D-B888-A851F6603A1C}"/>
                  </a:ext>
                </a:extLst>
              </p:cNvPr>
              <p:cNvSpPr>
                <a:spLocks/>
              </p:cNvSpPr>
              <p:nvPr/>
            </p:nvSpPr>
            <p:spPr bwMode="auto">
              <a:xfrm>
                <a:off x="4616" y="2856"/>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3" name="Freeform 218">
                <a:extLst>
                  <a:ext uri="{FF2B5EF4-FFF2-40B4-BE49-F238E27FC236}">
                    <a16:creationId xmlns:a16="http://schemas.microsoft.com/office/drawing/2014/main" id="{D4D6A975-26F9-4A27-8AF3-EAA8FD8873B4}"/>
                  </a:ext>
                </a:extLst>
              </p:cNvPr>
              <p:cNvSpPr>
                <a:spLocks/>
              </p:cNvSpPr>
              <p:nvPr/>
            </p:nvSpPr>
            <p:spPr bwMode="auto">
              <a:xfrm>
                <a:off x="4784" y="2782"/>
                <a:ext cx="19" cy="19"/>
              </a:xfrm>
              <a:custGeom>
                <a:avLst/>
                <a:gdLst>
                  <a:gd name="T0" fmla="*/ 8 w 8"/>
                  <a:gd name="T1" fmla="*/ 8 h 8"/>
                  <a:gd name="T2" fmla="*/ 8 w 8"/>
                  <a:gd name="T3" fmla="*/ 8 h 8"/>
                  <a:gd name="T4" fmla="*/ 8 w 8"/>
                  <a:gd name="T5" fmla="*/ 0 h 8"/>
                  <a:gd name="T6" fmla="*/ 0 w 8"/>
                  <a:gd name="T7" fmla="*/ 0 h 8"/>
                  <a:gd name="T8" fmla="*/ 1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1"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4" name="Freeform 219">
                <a:extLst>
                  <a:ext uri="{FF2B5EF4-FFF2-40B4-BE49-F238E27FC236}">
                    <a16:creationId xmlns:a16="http://schemas.microsoft.com/office/drawing/2014/main" id="{4BBD8241-0BB3-49FB-83F7-FCC3F1E14727}"/>
                  </a:ext>
                </a:extLst>
              </p:cNvPr>
              <p:cNvSpPr>
                <a:spLocks/>
              </p:cNvSpPr>
              <p:nvPr/>
            </p:nvSpPr>
            <p:spPr bwMode="auto">
              <a:xfrm>
                <a:off x="4692"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5" name="Freeform 220">
                <a:extLst>
                  <a:ext uri="{FF2B5EF4-FFF2-40B4-BE49-F238E27FC236}">
                    <a16:creationId xmlns:a16="http://schemas.microsoft.com/office/drawing/2014/main" id="{27D688FA-05C6-4D4F-97A4-B08ACB5C64C3}"/>
                  </a:ext>
                </a:extLst>
              </p:cNvPr>
              <p:cNvSpPr>
                <a:spLocks/>
              </p:cNvSpPr>
              <p:nvPr/>
            </p:nvSpPr>
            <p:spPr bwMode="auto">
              <a:xfrm>
                <a:off x="4616" y="2782"/>
                <a:ext cx="19" cy="19"/>
              </a:xfrm>
              <a:custGeom>
                <a:avLst/>
                <a:gdLst>
                  <a:gd name="T0" fmla="*/ 0 w 8"/>
                  <a:gd name="T1" fmla="*/ 8 h 8"/>
                  <a:gd name="T2" fmla="*/ 2 w 8"/>
                  <a:gd name="T3" fmla="*/ 7 h 8"/>
                  <a:gd name="T4" fmla="*/ 8 w 8"/>
                  <a:gd name="T5" fmla="*/ 1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7"/>
                      <a:pt x="2" y="7"/>
                    </a:cubicBezTo>
                    <a:cubicBezTo>
                      <a:pt x="5" y="7"/>
                      <a:pt x="8" y="4"/>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6" name="Freeform 221">
                <a:extLst>
                  <a:ext uri="{FF2B5EF4-FFF2-40B4-BE49-F238E27FC236}">
                    <a16:creationId xmlns:a16="http://schemas.microsoft.com/office/drawing/2014/main" id="{537E49EF-5815-47B2-8324-083EA8843374}"/>
                  </a:ext>
                </a:extLst>
              </p:cNvPr>
              <p:cNvSpPr>
                <a:spLocks/>
              </p:cNvSpPr>
              <p:nvPr/>
            </p:nvSpPr>
            <p:spPr bwMode="auto">
              <a:xfrm>
                <a:off x="4784" y="3135"/>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7" name="Freeform 222">
                <a:extLst>
                  <a:ext uri="{FF2B5EF4-FFF2-40B4-BE49-F238E27FC236}">
                    <a16:creationId xmlns:a16="http://schemas.microsoft.com/office/drawing/2014/main" id="{31373BEA-C07F-45CC-93FB-1765B52C2F34}"/>
                  </a:ext>
                </a:extLst>
              </p:cNvPr>
              <p:cNvSpPr>
                <a:spLocks/>
              </p:cNvSpPr>
              <p:nvPr/>
            </p:nvSpPr>
            <p:spPr bwMode="auto">
              <a:xfrm>
                <a:off x="4692"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8" name="Freeform 223">
                <a:extLst>
                  <a:ext uri="{FF2B5EF4-FFF2-40B4-BE49-F238E27FC236}">
                    <a16:creationId xmlns:a16="http://schemas.microsoft.com/office/drawing/2014/main" id="{DC50276E-CE5B-47DF-AA25-605F0586F504}"/>
                  </a:ext>
                </a:extLst>
              </p:cNvPr>
              <p:cNvSpPr>
                <a:spLocks/>
              </p:cNvSpPr>
              <p:nvPr/>
            </p:nvSpPr>
            <p:spPr bwMode="auto">
              <a:xfrm>
                <a:off x="4784"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9" name="Oval 224">
                <a:extLst>
                  <a:ext uri="{FF2B5EF4-FFF2-40B4-BE49-F238E27FC236}">
                    <a16:creationId xmlns:a16="http://schemas.microsoft.com/office/drawing/2014/main" id="{1C79FD55-A063-4004-AB7E-39F5CC7F5FCB}"/>
                  </a:ext>
                </a:extLst>
              </p:cNvPr>
              <p:cNvSpPr>
                <a:spLocks noChangeArrowheads="1"/>
              </p:cNvSpPr>
              <p:nvPr/>
            </p:nvSpPr>
            <p:spPr bwMode="auto">
              <a:xfrm>
                <a:off x="4692"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0" name="Oval 225">
                <a:extLst>
                  <a:ext uri="{FF2B5EF4-FFF2-40B4-BE49-F238E27FC236}">
                    <a16:creationId xmlns:a16="http://schemas.microsoft.com/office/drawing/2014/main" id="{A993E30A-B208-4BE4-ADAF-56223820E252}"/>
                  </a:ext>
                </a:extLst>
              </p:cNvPr>
              <p:cNvSpPr>
                <a:spLocks noChangeArrowheads="1"/>
              </p:cNvSpPr>
              <p:nvPr/>
            </p:nvSpPr>
            <p:spPr bwMode="auto">
              <a:xfrm>
                <a:off x="4645"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1" name="Oval 226">
                <a:extLst>
                  <a:ext uri="{FF2B5EF4-FFF2-40B4-BE49-F238E27FC236}">
                    <a16:creationId xmlns:a16="http://schemas.microsoft.com/office/drawing/2014/main" id="{B239E7FA-27C7-4882-AB17-6D7510E71ABF}"/>
                  </a:ext>
                </a:extLst>
              </p:cNvPr>
              <p:cNvSpPr>
                <a:spLocks noChangeArrowheads="1"/>
              </p:cNvSpPr>
              <p:nvPr/>
            </p:nvSpPr>
            <p:spPr bwMode="auto">
              <a:xfrm>
                <a:off x="4739"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2" name="Oval 227">
                <a:extLst>
                  <a:ext uri="{FF2B5EF4-FFF2-40B4-BE49-F238E27FC236}">
                    <a16:creationId xmlns:a16="http://schemas.microsoft.com/office/drawing/2014/main" id="{CF35F5F1-2630-44D0-A262-402D765A1187}"/>
                  </a:ext>
                </a:extLst>
              </p:cNvPr>
              <p:cNvSpPr>
                <a:spLocks noChangeArrowheads="1"/>
              </p:cNvSpPr>
              <p:nvPr/>
            </p:nvSpPr>
            <p:spPr bwMode="auto">
              <a:xfrm>
                <a:off x="4645"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3" name="Oval 228">
                <a:extLst>
                  <a:ext uri="{FF2B5EF4-FFF2-40B4-BE49-F238E27FC236}">
                    <a16:creationId xmlns:a16="http://schemas.microsoft.com/office/drawing/2014/main" id="{5CA4E764-C475-41DA-96E3-36B8A57A6A3D}"/>
                  </a:ext>
                </a:extLst>
              </p:cNvPr>
              <p:cNvSpPr>
                <a:spLocks noChangeArrowheads="1"/>
              </p:cNvSpPr>
              <p:nvPr/>
            </p:nvSpPr>
            <p:spPr bwMode="auto">
              <a:xfrm>
                <a:off x="4739"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4" name="Freeform 229">
                <a:extLst>
                  <a:ext uri="{FF2B5EF4-FFF2-40B4-BE49-F238E27FC236}">
                    <a16:creationId xmlns:a16="http://schemas.microsoft.com/office/drawing/2014/main" id="{CF4D51BC-985F-4D09-ABC3-127F99BF5439}"/>
                  </a:ext>
                </a:extLst>
              </p:cNvPr>
              <p:cNvSpPr>
                <a:spLocks/>
              </p:cNvSpPr>
              <p:nvPr/>
            </p:nvSpPr>
            <p:spPr bwMode="auto">
              <a:xfrm>
                <a:off x="4616" y="3135"/>
                <a:ext cx="19"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5" name="Freeform 230">
                <a:extLst>
                  <a:ext uri="{FF2B5EF4-FFF2-40B4-BE49-F238E27FC236}">
                    <a16:creationId xmlns:a16="http://schemas.microsoft.com/office/drawing/2014/main" id="{79821DFD-ABC8-422B-9349-9374E158F97F}"/>
                  </a:ext>
                </a:extLst>
              </p:cNvPr>
              <p:cNvSpPr>
                <a:spLocks/>
              </p:cNvSpPr>
              <p:nvPr/>
            </p:nvSpPr>
            <p:spPr bwMode="auto">
              <a:xfrm>
                <a:off x="4616" y="3043"/>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6" name="Freeform 231">
                <a:extLst>
                  <a:ext uri="{FF2B5EF4-FFF2-40B4-BE49-F238E27FC236}">
                    <a16:creationId xmlns:a16="http://schemas.microsoft.com/office/drawing/2014/main" id="{78A68310-725D-4C4F-9D80-F3A110DA86C4}"/>
                  </a:ext>
                </a:extLst>
              </p:cNvPr>
              <p:cNvSpPr>
                <a:spLocks/>
              </p:cNvSpPr>
              <p:nvPr/>
            </p:nvSpPr>
            <p:spPr bwMode="auto">
              <a:xfrm>
                <a:off x="4784"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7" name="Freeform 232">
                <a:extLst>
                  <a:ext uri="{FF2B5EF4-FFF2-40B4-BE49-F238E27FC236}">
                    <a16:creationId xmlns:a16="http://schemas.microsoft.com/office/drawing/2014/main" id="{896CDD37-8902-4A65-81EB-AA2206CAA241}"/>
                  </a:ext>
                </a:extLst>
              </p:cNvPr>
              <p:cNvSpPr>
                <a:spLocks/>
              </p:cNvSpPr>
              <p:nvPr/>
            </p:nvSpPr>
            <p:spPr bwMode="auto">
              <a:xfrm>
                <a:off x="4692"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8"/>
                      <a:pt x="5" y="8"/>
                      <a:pt x="6" y="8"/>
                    </a:cubicBezTo>
                    <a:cubicBezTo>
                      <a:pt x="7" y="8"/>
                      <a:pt x="7" y="8"/>
                      <a:pt x="8" y="8"/>
                    </a:cubicBezTo>
                    <a:cubicBezTo>
                      <a:pt x="8" y="8"/>
                      <a:pt x="9" y="8"/>
                      <a:pt x="9" y="8"/>
                    </a:cubicBezTo>
                    <a:cubicBezTo>
                      <a:pt x="11" y="8"/>
                      <a:pt x="11" y="8"/>
                      <a:pt x="12" y="7"/>
                    </a:cubicBezTo>
                    <a:cubicBezTo>
                      <a:pt x="13" y="7"/>
                      <a:pt x="13" y="6"/>
                      <a:pt x="13" y="6"/>
                    </a:cubicBezTo>
                    <a:cubicBezTo>
                      <a:pt x="15" y="5"/>
                      <a:pt x="15" y="4"/>
                      <a:pt x="16"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8" name="Freeform 233">
                <a:extLst>
                  <a:ext uri="{FF2B5EF4-FFF2-40B4-BE49-F238E27FC236}">
                    <a16:creationId xmlns:a16="http://schemas.microsoft.com/office/drawing/2014/main" id="{53CC886C-2DED-4451-A558-A543CAF9B387}"/>
                  </a:ext>
                </a:extLst>
              </p:cNvPr>
              <p:cNvSpPr>
                <a:spLocks/>
              </p:cNvSpPr>
              <p:nvPr/>
            </p:nvSpPr>
            <p:spPr bwMode="auto">
              <a:xfrm>
                <a:off x="4616" y="2967"/>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4"/>
                      <a:pt x="8" y="2"/>
                    </a:cubicBezTo>
                    <a:cubicBezTo>
                      <a:pt x="8" y="2"/>
                      <a:pt x="8" y="1"/>
                      <a:pt x="8" y="0"/>
                    </a:cubicBezTo>
                    <a:cubicBezTo>
                      <a:pt x="0" y="0"/>
                      <a:pt x="0" y="0"/>
                      <a:pt x="0" y="0"/>
                    </a:cubicBezTo>
                    <a:cubicBezTo>
                      <a:pt x="0" y="8"/>
                      <a:pt x="0" y="8"/>
                      <a:pt x="0" y="8"/>
                    </a:cubicBezTo>
                    <a:cubicBezTo>
                      <a:pt x="1" y="8"/>
                      <a:pt x="2" y="8"/>
                      <a:pt x="2" y="8"/>
                    </a:cubicBezTo>
                    <a:cubicBezTo>
                      <a:pt x="3" y="8"/>
                      <a:pt x="4" y="8"/>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9" name="Freeform 234">
                <a:extLst>
                  <a:ext uri="{FF2B5EF4-FFF2-40B4-BE49-F238E27FC236}">
                    <a16:creationId xmlns:a16="http://schemas.microsoft.com/office/drawing/2014/main" id="{9754BB90-E93A-4F89-88BF-9A1EF08BBF26}"/>
                  </a:ext>
                </a:extLst>
              </p:cNvPr>
              <p:cNvSpPr>
                <a:spLocks/>
              </p:cNvSpPr>
              <p:nvPr/>
            </p:nvSpPr>
            <p:spPr bwMode="auto">
              <a:xfrm>
                <a:off x="4784"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0" name="Freeform 235">
                <a:extLst>
                  <a:ext uri="{FF2B5EF4-FFF2-40B4-BE49-F238E27FC236}">
                    <a16:creationId xmlns:a16="http://schemas.microsoft.com/office/drawing/2014/main" id="{CB539B9D-475D-41B1-A206-C81A538F80FE}"/>
                  </a:ext>
                </a:extLst>
              </p:cNvPr>
              <p:cNvSpPr>
                <a:spLocks/>
              </p:cNvSpPr>
              <p:nvPr/>
            </p:nvSpPr>
            <p:spPr bwMode="auto">
              <a:xfrm>
                <a:off x="4692"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1" y="5"/>
                      <a:pt x="0" y="6"/>
                      <a:pt x="0" y="8"/>
                    </a:cubicBezTo>
                    <a:cubicBezTo>
                      <a:pt x="16" y="8"/>
                      <a:pt x="16" y="8"/>
                      <a:pt x="16" y="8"/>
                    </a:cubicBezTo>
                    <a:cubicBezTo>
                      <a:pt x="16" y="6"/>
                      <a:pt x="15" y="5"/>
                      <a:pt x="14"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1" name="Freeform 236">
                <a:extLst>
                  <a:ext uri="{FF2B5EF4-FFF2-40B4-BE49-F238E27FC236}">
                    <a16:creationId xmlns:a16="http://schemas.microsoft.com/office/drawing/2014/main" id="{2C108E0E-4494-4280-828E-5CF07A8B401A}"/>
                  </a:ext>
                </a:extLst>
              </p:cNvPr>
              <p:cNvSpPr>
                <a:spLocks/>
              </p:cNvSpPr>
              <p:nvPr/>
            </p:nvSpPr>
            <p:spPr bwMode="auto">
              <a:xfrm>
                <a:off x="4784"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2" name="Oval 237">
                <a:extLst>
                  <a:ext uri="{FF2B5EF4-FFF2-40B4-BE49-F238E27FC236}">
                    <a16:creationId xmlns:a16="http://schemas.microsoft.com/office/drawing/2014/main" id="{1585C26E-A4D8-4091-9DB4-C0386CDD718A}"/>
                  </a:ext>
                </a:extLst>
              </p:cNvPr>
              <p:cNvSpPr>
                <a:spLocks noChangeArrowheads="1"/>
              </p:cNvSpPr>
              <p:nvPr/>
            </p:nvSpPr>
            <p:spPr bwMode="auto">
              <a:xfrm>
                <a:off x="4692"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3" name="Oval 238">
                <a:extLst>
                  <a:ext uri="{FF2B5EF4-FFF2-40B4-BE49-F238E27FC236}">
                    <a16:creationId xmlns:a16="http://schemas.microsoft.com/office/drawing/2014/main" id="{8FB5A177-6843-47A2-AC8F-851308882E9C}"/>
                  </a:ext>
                </a:extLst>
              </p:cNvPr>
              <p:cNvSpPr>
                <a:spLocks noChangeArrowheads="1"/>
              </p:cNvSpPr>
              <p:nvPr/>
            </p:nvSpPr>
            <p:spPr bwMode="auto">
              <a:xfrm>
                <a:off x="4645"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4" name="Oval 239">
                <a:extLst>
                  <a:ext uri="{FF2B5EF4-FFF2-40B4-BE49-F238E27FC236}">
                    <a16:creationId xmlns:a16="http://schemas.microsoft.com/office/drawing/2014/main" id="{3A6EAA9B-D656-49A1-B4D5-5BB9FE5BB2F3}"/>
                  </a:ext>
                </a:extLst>
              </p:cNvPr>
              <p:cNvSpPr>
                <a:spLocks noChangeArrowheads="1"/>
              </p:cNvSpPr>
              <p:nvPr/>
            </p:nvSpPr>
            <p:spPr bwMode="auto">
              <a:xfrm>
                <a:off x="4739"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5" name="Oval 240">
                <a:extLst>
                  <a:ext uri="{FF2B5EF4-FFF2-40B4-BE49-F238E27FC236}">
                    <a16:creationId xmlns:a16="http://schemas.microsoft.com/office/drawing/2014/main" id="{0AE5C0FC-0C49-4DBD-859A-B0110008A00B}"/>
                  </a:ext>
                </a:extLst>
              </p:cNvPr>
              <p:cNvSpPr>
                <a:spLocks noChangeArrowheads="1"/>
              </p:cNvSpPr>
              <p:nvPr/>
            </p:nvSpPr>
            <p:spPr bwMode="auto">
              <a:xfrm>
                <a:off x="4645"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6" name="Oval 241">
                <a:extLst>
                  <a:ext uri="{FF2B5EF4-FFF2-40B4-BE49-F238E27FC236}">
                    <a16:creationId xmlns:a16="http://schemas.microsoft.com/office/drawing/2014/main" id="{4076E4FD-1A81-4DEE-844C-BABA246D7655}"/>
                  </a:ext>
                </a:extLst>
              </p:cNvPr>
              <p:cNvSpPr>
                <a:spLocks noChangeArrowheads="1"/>
              </p:cNvSpPr>
              <p:nvPr/>
            </p:nvSpPr>
            <p:spPr bwMode="auto">
              <a:xfrm>
                <a:off x="4739"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7" name="Freeform 242">
                <a:extLst>
                  <a:ext uri="{FF2B5EF4-FFF2-40B4-BE49-F238E27FC236}">
                    <a16:creationId xmlns:a16="http://schemas.microsoft.com/office/drawing/2014/main" id="{7D00730D-B653-4583-AB49-06E676EE81AF}"/>
                  </a:ext>
                </a:extLst>
              </p:cNvPr>
              <p:cNvSpPr>
                <a:spLocks/>
              </p:cNvSpPr>
              <p:nvPr/>
            </p:nvSpPr>
            <p:spPr bwMode="auto">
              <a:xfrm>
                <a:off x="4616" y="3322"/>
                <a:ext cx="19"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8" name="Freeform 243">
                <a:extLst>
                  <a:ext uri="{FF2B5EF4-FFF2-40B4-BE49-F238E27FC236}">
                    <a16:creationId xmlns:a16="http://schemas.microsoft.com/office/drawing/2014/main" id="{CFF39D98-352E-4590-9F45-75786C6C5253}"/>
                  </a:ext>
                </a:extLst>
              </p:cNvPr>
              <p:cNvSpPr>
                <a:spLocks/>
              </p:cNvSpPr>
              <p:nvPr/>
            </p:nvSpPr>
            <p:spPr bwMode="auto">
              <a:xfrm>
                <a:off x="4616" y="3230"/>
                <a:ext cx="19" cy="37"/>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9" name="Freeform 244">
                <a:extLst>
                  <a:ext uri="{FF2B5EF4-FFF2-40B4-BE49-F238E27FC236}">
                    <a16:creationId xmlns:a16="http://schemas.microsoft.com/office/drawing/2014/main" id="{6618B9A6-5ACE-4FEE-A085-84E41D743D8F}"/>
                  </a:ext>
                </a:extLst>
              </p:cNvPr>
              <p:cNvSpPr>
                <a:spLocks/>
              </p:cNvSpPr>
              <p:nvPr/>
            </p:nvSpPr>
            <p:spPr bwMode="auto">
              <a:xfrm>
                <a:off x="4784" y="3154"/>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0" name="Freeform 245">
                <a:extLst>
                  <a:ext uri="{FF2B5EF4-FFF2-40B4-BE49-F238E27FC236}">
                    <a16:creationId xmlns:a16="http://schemas.microsoft.com/office/drawing/2014/main" id="{E0B77875-4799-4192-B684-8A6AFB529BD6}"/>
                  </a:ext>
                </a:extLst>
              </p:cNvPr>
              <p:cNvSpPr>
                <a:spLocks/>
              </p:cNvSpPr>
              <p:nvPr/>
            </p:nvSpPr>
            <p:spPr bwMode="auto">
              <a:xfrm>
                <a:off x="4692"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1" name="Freeform 246">
                <a:extLst>
                  <a:ext uri="{FF2B5EF4-FFF2-40B4-BE49-F238E27FC236}">
                    <a16:creationId xmlns:a16="http://schemas.microsoft.com/office/drawing/2014/main" id="{8902DB3E-DBC9-4F5D-9505-AABA035A8358}"/>
                  </a:ext>
                </a:extLst>
              </p:cNvPr>
              <p:cNvSpPr>
                <a:spLocks/>
              </p:cNvSpPr>
              <p:nvPr/>
            </p:nvSpPr>
            <p:spPr bwMode="auto">
              <a:xfrm>
                <a:off x="4616" y="3154"/>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2" name="Freeform 247">
                <a:extLst>
                  <a:ext uri="{FF2B5EF4-FFF2-40B4-BE49-F238E27FC236}">
                    <a16:creationId xmlns:a16="http://schemas.microsoft.com/office/drawing/2014/main" id="{CCFB4486-B2A8-4457-9CE4-786B63012AEF}"/>
                  </a:ext>
                </a:extLst>
              </p:cNvPr>
              <p:cNvSpPr>
                <a:spLocks/>
              </p:cNvSpPr>
              <p:nvPr/>
            </p:nvSpPr>
            <p:spPr bwMode="auto">
              <a:xfrm>
                <a:off x="4784"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3" name="Freeform 248">
                <a:extLst>
                  <a:ext uri="{FF2B5EF4-FFF2-40B4-BE49-F238E27FC236}">
                    <a16:creationId xmlns:a16="http://schemas.microsoft.com/office/drawing/2014/main" id="{B38F1BD3-FCBA-46DA-B5C1-1D8D2AD7E493}"/>
                  </a:ext>
                </a:extLst>
              </p:cNvPr>
              <p:cNvSpPr>
                <a:spLocks/>
              </p:cNvSpPr>
              <p:nvPr/>
            </p:nvSpPr>
            <p:spPr bwMode="auto">
              <a:xfrm>
                <a:off x="4692"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4" name="Freeform 249">
                <a:extLst>
                  <a:ext uri="{FF2B5EF4-FFF2-40B4-BE49-F238E27FC236}">
                    <a16:creationId xmlns:a16="http://schemas.microsoft.com/office/drawing/2014/main" id="{E6C504E7-A28E-48E2-9F20-A7B8B9A6BC4A}"/>
                  </a:ext>
                </a:extLst>
              </p:cNvPr>
              <p:cNvSpPr>
                <a:spLocks/>
              </p:cNvSpPr>
              <p:nvPr/>
            </p:nvSpPr>
            <p:spPr bwMode="auto">
              <a:xfrm>
                <a:off x="4784"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5" name="Oval 250">
                <a:extLst>
                  <a:ext uri="{FF2B5EF4-FFF2-40B4-BE49-F238E27FC236}">
                    <a16:creationId xmlns:a16="http://schemas.microsoft.com/office/drawing/2014/main" id="{3D59F6F4-AD54-4579-82FD-9553DA2F0580}"/>
                  </a:ext>
                </a:extLst>
              </p:cNvPr>
              <p:cNvSpPr>
                <a:spLocks noChangeArrowheads="1"/>
              </p:cNvSpPr>
              <p:nvPr/>
            </p:nvSpPr>
            <p:spPr bwMode="auto">
              <a:xfrm>
                <a:off x="4692"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6" name="Oval 251">
                <a:extLst>
                  <a:ext uri="{FF2B5EF4-FFF2-40B4-BE49-F238E27FC236}">
                    <a16:creationId xmlns:a16="http://schemas.microsoft.com/office/drawing/2014/main" id="{A1BD038C-4D88-4A2B-A7C0-6745A6910FAB}"/>
                  </a:ext>
                </a:extLst>
              </p:cNvPr>
              <p:cNvSpPr>
                <a:spLocks noChangeArrowheads="1"/>
              </p:cNvSpPr>
              <p:nvPr/>
            </p:nvSpPr>
            <p:spPr bwMode="auto">
              <a:xfrm>
                <a:off x="4645"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7" name="Oval 252">
                <a:extLst>
                  <a:ext uri="{FF2B5EF4-FFF2-40B4-BE49-F238E27FC236}">
                    <a16:creationId xmlns:a16="http://schemas.microsoft.com/office/drawing/2014/main" id="{3A5F7AE3-060B-40E3-A811-943520D90A2B}"/>
                  </a:ext>
                </a:extLst>
              </p:cNvPr>
              <p:cNvSpPr>
                <a:spLocks noChangeArrowheads="1"/>
              </p:cNvSpPr>
              <p:nvPr/>
            </p:nvSpPr>
            <p:spPr bwMode="auto">
              <a:xfrm>
                <a:off x="4739"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8" name="Oval 253">
                <a:extLst>
                  <a:ext uri="{FF2B5EF4-FFF2-40B4-BE49-F238E27FC236}">
                    <a16:creationId xmlns:a16="http://schemas.microsoft.com/office/drawing/2014/main" id="{B0CC3265-C1DB-46CE-AC9F-825B3419FC57}"/>
                  </a:ext>
                </a:extLst>
              </p:cNvPr>
              <p:cNvSpPr>
                <a:spLocks noChangeArrowheads="1"/>
              </p:cNvSpPr>
              <p:nvPr/>
            </p:nvSpPr>
            <p:spPr bwMode="auto">
              <a:xfrm>
                <a:off x="4645"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9" name="Oval 254">
                <a:extLst>
                  <a:ext uri="{FF2B5EF4-FFF2-40B4-BE49-F238E27FC236}">
                    <a16:creationId xmlns:a16="http://schemas.microsoft.com/office/drawing/2014/main" id="{1B113BC4-A5AB-4EF7-9899-57DF22436208}"/>
                  </a:ext>
                </a:extLst>
              </p:cNvPr>
              <p:cNvSpPr>
                <a:spLocks noChangeArrowheads="1"/>
              </p:cNvSpPr>
              <p:nvPr/>
            </p:nvSpPr>
            <p:spPr bwMode="auto">
              <a:xfrm>
                <a:off x="4739"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0" name="Freeform 255">
                <a:extLst>
                  <a:ext uri="{FF2B5EF4-FFF2-40B4-BE49-F238E27FC236}">
                    <a16:creationId xmlns:a16="http://schemas.microsoft.com/office/drawing/2014/main" id="{FC4A6028-6C11-409E-BE1D-FDB40AED067B}"/>
                  </a:ext>
                </a:extLst>
              </p:cNvPr>
              <p:cNvSpPr>
                <a:spLocks/>
              </p:cNvSpPr>
              <p:nvPr/>
            </p:nvSpPr>
            <p:spPr bwMode="auto">
              <a:xfrm>
                <a:off x="4616" y="3509"/>
                <a:ext cx="19"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1" name="Freeform 256">
                <a:extLst>
                  <a:ext uri="{FF2B5EF4-FFF2-40B4-BE49-F238E27FC236}">
                    <a16:creationId xmlns:a16="http://schemas.microsoft.com/office/drawing/2014/main" id="{150FDEAF-7028-4C66-BA87-003712DD66DB}"/>
                  </a:ext>
                </a:extLst>
              </p:cNvPr>
              <p:cNvSpPr>
                <a:spLocks/>
              </p:cNvSpPr>
              <p:nvPr/>
            </p:nvSpPr>
            <p:spPr bwMode="auto">
              <a:xfrm>
                <a:off x="4616" y="3417"/>
                <a:ext cx="19" cy="35"/>
              </a:xfrm>
              <a:custGeom>
                <a:avLst/>
                <a:gdLst>
                  <a:gd name="T0" fmla="*/ 2 w 8"/>
                  <a:gd name="T1" fmla="*/ 15 h 15"/>
                  <a:gd name="T2" fmla="*/ 8 w 8"/>
                  <a:gd name="T3" fmla="*/ 8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5"/>
                      <a:pt x="8" y="11"/>
                      <a:pt x="8" y="8"/>
                    </a:cubicBezTo>
                    <a:cubicBezTo>
                      <a:pt x="8" y="4"/>
                      <a:pt x="6" y="1"/>
                      <a:pt x="2" y="0"/>
                    </a:cubicBezTo>
                    <a:cubicBezTo>
                      <a:pt x="2" y="0"/>
                      <a:pt x="1" y="0"/>
                      <a:pt x="0" y="0"/>
                    </a:cubicBezTo>
                    <a:cubicBezTo>
                      <a:pt x="0" y="15"/>
                      <a:pt x="0" y="15"/>
                      <a:pt x="0" y="15"/>
                    </a:cubicBezTo>
                    <a:cubicBezTo>
                      <a:pt x="1" y="15"/>
                      <a:pt x="2" y="15"/>
                      <a:pt x="2"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2" name="Freeform 257">
                <a:extLst>
                  <a:ext uri="{FF2B5EF4-FFF2-40B4-BE49-F238E27FC236}">
                    <a16:creationId xmlns:a16="http://schemas.microsoft.com/office/drawing/2014/main" id="{8A778297-6C2B-47E8-8046-A5D918B0A2C2}"/>
                  </a:ext>
                </a:extLst>
              </p:cNvPr>
              <p:cNvSpPr>
                <a:spLocks/>
              </p:cNvSpPr>
              <p:nvPr/>
            </p:nvSpPr>
            <p:spPr bwMode="auto">
              <a:xfrm>
                <a:off x="4784" y="3341"/>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3" name="Freeform 258">
                <a:extLst>
                  <a:ext uri="{FF2B5EF4-FFF2-40B4-BE49-F238E27FC236}">
                    <a16:creationId xmlns:a16="http://schemas.microsoft.com/office/drawing/2014/main" id="{5C58B22F-ABB8-480F-AAA3-316E47DAFF2D}"/>
                  </a:ext>
                </a:extLst>
              </p:cNvPr>
              <p:cNvSpPr>
                <a:spLocks/>
              </p:cNvSpPr>
              <p:nvPr/>
            </p:nvSpPr>
            <p:spPr bwMode="auto">
              <a:xfrm>
                <a:off x="4692"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4" name="Freeform 259">
                <a:extLst>
                  <a:ext uri="{FF2B5EF4-FFF2-40B4-BE49-F238E27FC236}">
                    <a16:creationId xmlns:a16="http://schemas.microsoft.com/office/drawing/2014/main" id="{8B9B84CB-0F18-4F43-9DD7-323B37722D6A}"/>
                  </a:ext>
                </a:extLst>
              </p:cNvPr>
              <p:cNvSpPr>
                <a:spLocks/>
              </p:cNvSpPr>
              <p:nvPr/>
            </p:nvSpPr>
            <p:spPr bwMode="auto">
              <a:xfrm>
                <a:off x="4616" y="3341"/>
                <a:ext cx="19"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5" name="Freeform 260">
                <a:extLst>
                  <a:ext uri="{FF2B5EF4-FFF2-40B4-BE49-F238E27FC236}">
                    <a16:creationId xmlns:a16="http://schemas.microsoft.com/office/drawing/2014/main" id="{3F3C37A0-5CAB-40D3-BD7E-A0AE46DC1D62}"/>
                  </a:ext>
                </a:extLst>
              </p:cNvPr>
              <p:cNvSpPr>
                <a:spLocks/>
              </p:cNvSpPr>
              <p:nvPr/>
            </p:nvSpPr>
            <p:spPr bwMode="auto">
              <a:xfrm>
                <a:off x="4784" y="3601"/>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6" name="Oval 261">
                <a:extLst>
                  <a:ext uri="{FF2B5EF4-FFF2-40B4-BE49-F238E27FC236}">
                    <a16:creationId xmlns:a16="http://schemas.microsoft.com/office/drawing/2014/main" id="{DA5C3EE7-0E1C-4118-B754-82FDFEDA6422}"/>
                  </a:ext>
                </a:extLst>
              </p:cNvPr>
              <p:cNvSpPr>
                <a:spLocks noChangeArrowheads="1"/>
              </p:cNvSpPr>
              <p:nvPr/>
            </p:nvSpPr>
            <p:spPr bwMode="auto">
              <a:xfrm>
                <a:off x="4692"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7" name="Freeform 262">
                <a:extLst>
                  <a:ext uri="{FF2B5EF4-FFF2-40B4-BE49-F238E27FC236}">
                    <a16:creationId xmlns:a16="http://schemas.microsoft.com/office/drawing/2014/main" id="{18DCBE19-21A5-45CF-A7AF-DEFB2A9E8292}"/>
                  </a:ext>
                </a:extLst>
              </p:cNvPr>
              <p:cNvSpPr>
                <a:spLocks/>
              </p:cNvSpPr>
              <p:nvPr/>
            </p:nvSpPr>
            <p:spPr bwMode="auto">
              <a:xfrm>
                <a:off x="4739" y="3649"/>
                <a:ext cx="36" cy="16"/>
              </a:xfrm>
              <a:custGeom>
                <a:avLst/>
                <a:gdLst>
                  <a:gd name="T0" fmla="*/ 8 w 15"/>
                  <a:gd name="T1" fmla="*/ 0 h 7"/>
                  <a:gd name="T2" fmla="*/ 0 w 15"/>
                  <a:gd name="T3" fmla="*/ 5 h 7"/>
                  <a:gd name="T4" fmla="*/ 15 w 15"/>
                  <a:gd name="T5" fmla="*/ 7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2"/>
                      <a:pt x="0" y="5"/>
                    </a:cubicBezTo>
                    <a:cubicBezTo>
                      <a:pt x="5" y="6"/>
                      <a:pt x="10" y="6"/>
                      <a:pt x="15" y="7"/>
                    </a:cubicBezTo>
                    <a:cubicBezTo>
                      <a:pt x="15" y="3"/>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8" name="Oval 263">
                <a:extLst>
                  <a:ext uri="{FF2B5EF4-FFF2-40B4-BE49-F238E27FC236}">
                    <a16:creationId xmlns:a16="http://schemas.microsoft.com/office/drawing/2014/main" id="{1DD86B6B-962D-4B17-AADB-FEB176DF92C0}"/>
                  </a:ext>
                </a:extLst>
              </p:cNvPr>
              <p:cNvSpPr>
                <a:spLocks noChangeArrowheads="1"/>
              </p:cNvSpPr>
              <p:nvPr/>
            </p:nvSpPr>
            <p:spPr bwMode="auto">
              <a:xfrm>
                <a:off x="4645" y="355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9" name="Oval 264">
                <a:extLst>
                  <a:ext uri="{FF2B5EF4-FFF2-40B4-BE49-F238E27FC236}">
                    <a16:creationId xmlns:a16="http://schemas.microsoft.com/office/drawing/2014/main" id="{543ED425-4FB9-4EBF-9461-2A448637D07B}"/>
                  </a:ext>
                </a:extLst>
              </p:cNvPr>
              <p:cNvSpPr>
                <a:spLocks noChangeArrowheads="1"/>
              </p:cNvSpPr>
              <p:nvPr/>
            </p:nvSpPr>
            <p:spPr bwMode="auto">
              <a:xfrm>
                <a:off x="4739"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0" name="Freeform 265">
                <a:extLst>
                  <a:ext uri="{FF2B5EF4-FFF2-40B4-BE49-F238E27FC236}">
                    <a16:creationId xmlns:a16="http://schemas.microsoft.com/office/drawing/2014/main" id="{9C0D50EA-1DA0-41EE-8576-B638115F65CD}"/>
                  </a:ext>
                </a:extLst>
              </p:cNvPr>
              <p:cNvSpPr>
                <a:spLocks/>
              </p:cNvSpPr>
              <p:nvPr/>
            </p:nvSpPr>
            <p:spPr bwMode="auto">
              <a:xfrm>
                <a:off x="4616" y="3601"/>
                <a:ext cx="19" cy="33"/>
              </a:xfrm>
              <a:custGeom>
                <a:avLst/>
                <a:gdLst>
                  <a:gd name="T0" fmla="*/ 8 w 8"/>
                  <a:gd name="T1" fmla="*/ 8 h 14"/>
                  <a:gd name="T2" fmla="*/ 2 w 8"/>
                  <a:gd name="T3" fmla="*/ 1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5"/>
                      <a:pt x="6" y="1"/>
                      <a:pt x="2" y="1"/>
                    </a:cubicBezTo>
                    <a:cubicBezTo>
                      <a:pt x="2" y="1"/>
                      <a:pt x="1" y="0"/>
                      <a:pt x="0" y="0"/>
                    </a:cubicBezTo>
                    <a:cubicBezTo>
                      <a:pt x="0" y="13"/>
                      <a:pt x="0" y="13"/>
                      <a:pt x="0" y="13"/>
                    </a:cubicBezTo>
                    <a:cubicBezTo>
                      <a:pt x="2" y="13"/>
                      <a:pt x="4" y="14"/>
                      <a:pt x="5" y="14"/>
                    </a:cubicBezTo>
                    <a:cubicBezTo>
                      <a:pt x="7" y="13"/>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1" name="Freeform 266">
                <a:extLst>
                  <a:ext uri="{FF2B5EF4-FFF2-40B4-BE49-F238E27FC236}">
                    <a16:creationId xmlns:a16="http://schemas.microsoft.com/office/drawing/2014/main" id="{4A125502-F759-4403-9015-AA6EB27918AF}"/>
                  </a:ext>
                </a:extLst>
              </p:cNvPr>
              <p:cNvSpPr>
                <a:spLocks/>
              </p:cNvSpPr>
              <p:nvPr/>
            </p:nvSpPr>
            <p:spPr bwMode="auto">
              <a:xfrm>
                <a:off x="4784" y="3528"/>
                <a:ext cx="19" cy="19"/>
              </a:xfrm>
              <a:custGeom>
                <a:avLst/>
                <a:gdLst>
                  <a:gd name="T0" fmla="*/ 0 w 8"/>
                  <a:gd name="T1" fmla="*/ 0 h 8"/>
                  <a:gd name="T2" fmla="*/ 1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2"/>
                    </a:cubicBezTo>
                    <a:cubicBezTo>
                      <a:pt x="1" y="3"/>
                      <a:pt x="2"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2" name="Freeform 267">
                <a:extLst>
                  <a:ext uri="{FF2B5EF4-FFF2-40B4-BE49-F238E27FC236}">
                    <a16:creationId xmlns:a16="http://schemas.microsoft.com/office/drawing/2014/main" id="{F1CBB670-0DBA-4B0A-A484-6228F8DB9B04}"/>
                  </a:ext>
                </a:extLst>
              </p:cNvPr>
              <p:cNvSpPr>
                <a:spLocks/>
              </p:cNvSpPr>
              <p:nvPr/>
            </p:nvSpPr>
            <p:spPr bwMode="auto">
              <a:xfrm>
                <a:off x="4692"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3" name="Freeform 268">
                <a:extLst>
                  <a:ext uri="{FF2B5EF4-FFF2-40B4-BE49-F238E27FC236}">
                    <a16:creationId xmlns:a16="http://schemas.microsoft.com/office/drawing/2014/main" id="{23E461D6-5170-414E-B1D9-E044846F1083}"/>
                  </a:ext>
                </a:extLst>
              </p:cNvPr>
              <p:cNvSpPr>
                <a:spLocks/>
              </p:cNvSpPr>
              <p:nvPr/>
            </p:nvSpPr>
            <p:spPr bwMode="auto">
              <a:xfrm>
                <a:off x="4616" y="3528"/>
                <a:ext cx="19" cy="19"/>
              </a:xfrm>
              <a:custGeom>
                <a:avLst/>
                <a:gdLst>
                  <a:gd name="T0" fmla="*/ 0 w 8"/>
                  <a:gd name="T1" fmla="*/ 8 h 8"/>
                  <a:gd name="T2" fmla="*/ 2 w 8"/>
                  <a:gd name="T3" fmla="*/ 8 h 8"/>
                  <a:gd name="T4" fmla="*/ 5 w 8"/>
                  <a:gd name="T5" fmla="*/ 6 h 8"/>
                  <a:gd name="T6" fmla="*/ 6 w 8"/>
                  <a:gd name="T7" fmla="*/ 6 h 8"/>
                  <a:gd name="T8" fmla="*/ 8 w 8"/>
                  <a:gd name="T9" fmla="*/ 2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4" name="Freeform 269">
                <a:extLst>
                  <a:ext uri="{FF2B5EF4-FFF2-40B4-BE49-F238E27FC236}">
                    <a16:creationId xmlns:a16="http://schemas.microsoft.com/office/drawing/2014/main" id="{5ABA7B6B-C59B-4A52-954D-D8092A2B703B}"/>
                  </a:ext>
                </a:extLst>
              </p:cNvPr>
              <p:cNvSpPr>
                <a:spLocks/>
              </p:cNvSpPr>
              <p:nvPr/>
            </p:nvSpPr>
            <p:spPr bwMode="auto">
              <a:xfrm>
                <a:off x="4600" y="2763"/>
                <a:ext cx="16"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5" name="Freeform 270">
                <a:extLst>
                  <a:ext uri="{FF2B5EF4-FFF2-40B4-BE49-F238E27FC236}">
                    <a16:creationId xmlns:a16="http://schemas.microsoft.com/office/drawing/2014/main" id="{E483AA25-477E-4BAE-B2B3-2FEF328CACD6}"/>
                  </a:ext>
                </a:extLst>
              </p:cNvPr>
              <p:cNvSpPr>
                <a:spLocks/>
              </p:cNvSpPr>
              <p:nvPr/>
            </p:nvSpPr>
            <p:spPr bwMode="auto">
              <a:xfrm>
                <a:off x="4505" y="2763"/>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5"/>
                      <a:pt x="0" y="6"/>
                      <a:pt x="0" y="8"/>
                    </a:cubicBezTo>
                    <a:cubicBezTo>
                      <a:pt x="16" y="8"/>
                      <a:pt x="16" y="8"/>
                      <a:pt x="16" y="8"/>
                    </a:cubicBezTo>
                    <a:cubicBezTo>
                      <a:pt x="16" y="6"/>
                      <a:pt x="15" y="5"/>
                      <a:pt x="15"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6" name="Freeform 271">
                <a:extLst>
                  <a:ext uri="{FF2B5EF4-FFF2-40B4-BE49-F238E27FC236}">
                    <a16:creationId xmlns:a16="http://schemas.microsoft.com/office/drawing/2014/main" id="{A32F0DB2-BB06-4A30-9E02-46586B14C1F6}"/>
                  </a:ext>
                </a:extLst>
              </p:cNvPr>
              <p:cNvSpPr>
                <a:spLocks/>
              </p:cNvSpPr>
              <p:nvPr/>
            </p:nvSpPr>
            <p:spPr bwMode="auto">
              <a:xfrm>
                <a:off x="4600" y="2669"/>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3"/>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7" name="Oval 272">
                <a:extLst>
                  <a:ext uri="{FF2B5EF4-FFF2-40B4-BE49-F238E27FC236}">
                    <a16:creationId xmlns:a16="http://schemas.microsoft.com/office/drawing/2014/main" id="{8F4CADB1-B37E-4CF2-B388-01D93E820762}"/>
                  </a:ext>
                </a:extLst>
              </p:cNvPr>
              <p:cNvSpPr>
                <a:spLocks noChangeArrowheads="1"/>
              </p:cNvSpPr>
              <p:nvPr/>
            </p:nvSpPr>
            <p:spPr bwMode="auto">
              <a:xfrm>
                <a:off x="4505"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8" name="Oval 273">
                <a:extLst>
                  <a:ext uri="{FF2B5EF4-FFF2-40B4-BE49-F238E27FC236}">
                    <a16:creationId xmlns:a16="http://schemas.microsoft.com/office/drawing/2014/main" id="{0ABD1881-4815-4D82-9D2F-A2D7661BF805}"/>
                  </a:ext>
                </a:extLst>
              </p:cNvPr>
              <p:cNvSpPr>
                <a:spLocks noChangeArrowheads="1"/>
              </p:cNvSpPr>
              <p:nvPr/>
            </p:nvSpPr>
            <p:spPr bwMode="auto">
              <a:xfrm>
                <a:off x="4458"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9" name="Oval 274">
                <a:extLst>
                  <a:ext uri="{FF2B5EF4-FFF2-40B4-BE49-F238E27FC236}">
                    <a16:creationId xmlns:a16="http://schemas.microsoft.com/office/drawing/2014/main" id="{A1C11B5B-0714-40F0-9A94-212BD2221384}"/>
                  </a:ext>
                </a:extLst>
              </p:cNvPr>
              <p:cNvSpPr>
                <a:spLocks noChangeArrowheads="1"/>
              </p:cNvSpPr>
              <p:nvPr/>
            </p:nvSpPr>
            <p:spPr bwMode="auto">
              <a:xfrm>
                <a:off x="4552"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0" name="Freeform 275">
                <a:extLst>
                  <a:ext uri="{FF2B5EF4-FFF2-40B4-BE49-F238E27FC236}">
                    <a16:creationId xmlns:a16="http://schemas.microsoft.com/office/drawing/2014/main" id="{BC5E8041-2701-4B44-86A3-A136FF548B51}"/>
                  </a:ext>
                </a:extLst>
              </p:cNvPr>
              <p:cNvSpPr>
                <a:spLocks/>
              </p:cNvSpPr>
              <p:nvPr/>
            </p:nvSpPr>
            <p:spPr bwMode="auto">
              <a:xfrm>
                <a:off x="4552" y="2624"/>
                <a:ext cx="38" cy="35"/>
              </a:xfrm>
              <a:custGeom>
                <a:avLst/>
                <a:gdLst>
                  <a:gd name="T0" fmla="*/ 8 w 16"/>
                  <a:gd name="T1" fmla="*/ 15 h 15"/>
                  <a:gd name="T2" fmla="*/ 16 w 16"/>
                  <a:gd name="T3" fmla="*/ 8 h 15"/>
                  <a:gd name="T4" fmla="*/ 10 w 16"/>
                  <a:gd name="T5" fmla="*/ 0 h 15"/>
                  <a:gd name="T6" fmla="*/ 0 w 16"/>
                  <a:gd name="T7" fmla="*/ 5 h 15"/>
                  <a:gd name="T8" fmla="*/ 0 w 16"/>
                  <a:gd name="T9" fmla="*/ 8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8"/>
                    </a:cubicBezTo>
                    <a:cubicBezTo>
                      <a:pt x="16" y="4"/>
                      <a:pt x="13" y="1"/>
                      <a:pt x="10" y="0"/>
                    </a:cubicBezTo>
                    <a:cubicBezTo>
                      <a:pt x="7" y="1"/>
                      <a:pt x="4" y="3"/>
                      <a:pt x="0" y="5"/>
                    </a:cubicBezTo>
                    <a:cubicBezTo>
                      <a:pt x="0" y="6"/>
                      <a:pt x="0" y="7"/>
                      <a:pt x="0" y="8"/>
                    </a:cubicBezTo>
                    <a:cubicBezTo>
                      <a:pt x="0" y="12"/>
                      <a:pt x="3" y="15"/>
                      <a:pt x="8"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1" name="Freeform 276">
                <a:extLst>
                  <a:ext uri="{FF2B5EF4-FFF2-40B4-BE49-F238E27FC236}">
                    <a16:creationId xmlns:a16="http://schemas.microsoft.com/office/drawing/2014/main" id="{A3FF1A51-8D3C-4E55-9A39-FA9B4BFBDF73}"/>
                  </a:ext>
                </a:extLst>
              </p:cNvPr>
              <p:cNvSpPr>
                <a:spLocks/>
              </p:cNvSpPr>
              <p:nvPr/>
            </p:nvSpPr>
            <p:spPr bwMode="auto">
              <a:xfrm>
                <a:off x="4432" y="2763"/>
                <a:ext cx="18"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3"/>
                    </a:cubicBezTo>
                    <a:cubicBezTo>
                      <a:pt x="5" y="2"/>
                      <a:pt x="3" y="0"/>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2" name="Freeform 277">
                <a:extLst>
                  <a:ext uri="{FF2B5EF4-FFF2-40B4-BE49-F238E27FC236}">
                    <a16:creationId xmlns:a16="http://schemas.microsoft.com/office/drawing/2014/main" id="{52A77BF3-2583-4801-95CD-0764866E15C7}"/>
                  </a:ext>
                </a:extLst>
              </p:cNvPr>
              <p:cNvSpPr>
                <a:spLocks/>
              </p:cNvSpPr>
              <p:nvPr/>
            </p:nvSpPr>
            <p:spPr bwMode="auto">
              <a:xfrm>
                <a:off x="4607" y="2607"/>
                <a:ext cx="9" cy="7"/>
              </a:xfrm>
              <a:custGeom>
                <a:avLst/>
                <a:gdLst>
                  <a:gd name="T0" fmla="*/ 3 w 4"/>
                  <a:gd name="T1" fmla="*/ 3 h 3"/>
                  <a:gd name="T2" fmla="*/ 4 w 4"/>
                  <a:gd name="T3" fmla="*/ 3 h 3"/>
                  <a:gd name="T4" fmla="*/ 4 w 4"/>
                  <a:gd name="T5" fmla="*/ 3 h 3"/>
                  <a:gd name="T6" fmla="*/ 4 w 4"/>
                  <a:gd name="T7" fmla="*/ 0 h 3"/>
                  <a:gd name="T8" fmla="*/ 0 w 4"/>
                  <a:gd name="T9" fmla="*/ 1 h 3"/>
                  <a:gd name="T10" fmla="*/ 0 w 4"/>
                  <a:gd name="T11" fmla="*/ 1 h 3"/>
                  <a:gd name="T12" fmla="*/ 3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3" y="3"/>
                    </a:moveTo>
                    <a:cubicBezTo>
                      <a:pt x="3" y="3"/>
                      <a:pt x="4" y="3"/>
                      <a:pt x="4" y="3"/>
                    </a:cubicBezTo>
                    <a:cubicBezTo>
                      <a:pt x="4" y="3"/>
                      <a:pt x="4" y="3"/>
                      <a:pt x="4" y="3"/>
                    </a:cubicBezTo>
                    <a:cubicBezTo>
                      <a:pt x="4" y="0"/>
                      <a:pt x="4" y="0"/>
                      <a:pt x="4" y="0"/>
                    </a:cubicBezTo>
                    <a:cubicBezTo>
                      <a:pt x="3" y="0"/>
                      <a:pt x="2" y="1"/>
                      <a:pt x="0" y="1"/>
                    </a:cubicBezTo>
                    <a:cubicBezTo>
                      <a:pt x="0" y="1"/>
                      <a:pt x="0" y="1"/>
                      <a:pt x="0" y="1"/>
                    </a:cubicBezTo>
                    <a:cubicBezTo>
                      <a:pt x="1" y="2"/>
                      <a:pt x="2" y="2"/>
                      <a:pt x="3"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3" name="Freeform 278">
                <a:extLst>
                  <a:ext uri="{FF2B5EF4-FFF2-40B4-BE49-F238E27FC236}">
                    <a16:creationId xmlns:a16="http://schemas.microsoft.com/office/drawing/2014/main" id="{C9355119-6DB9-469C-A827-DB202A851FDB}"/>
                  </a:ext>
                </a:extLst>
              </p:cNvPr>
              <p:cNvSpPr>
                <a:spLocks/>
              </p:cNvSpPr>
              <p:nvPr/>
            </p:nvSpPr>
            <p:spPr bwMode="auto">
              <a:xfrm>
                <a:off x="4600" y="2950"/>
                <a:ext cx="16" cy="17"/>
              </a:xfrm>
              <a:custGeom>
                <a:avLst/>
                <a:gdLst>
                  <a:gd name="T0" fmla="*/ 7 w 7"/>
                  <a:gd name="T1" fmla="*/ 0 h 7"/>
                  <a:gd name="T2" fmla="*/ 7 w 7"/>
                  <a:gd name="T3" fmla="*/ 0 h 7"/>
                  <a:gd name="T4" fmla="*/ 3 w 7"/>
                  <a:gd name="T5" fmla="*/ 1 h 7"/>
                  <a:gd name="T6" fmla="*/ 0 w 7"/>
                  <a:gd name="T7" fmla="*/ 7 h 7"/>
                  <a:gd name="T8" fmla="*/ 7 w 7"/>
                  <a:gd name="T9" fmla="*/ 7 h 7"/>
                  <a:gd name="T10" fmla="*/ 7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7" y="0"/>
                    </a:moveTo>
                    <a:cubicBezTo>
                      <a:pt x="7" y="0"/>
                      <a:pt x="7" y="0"/>
                      <a:pt x="7" y="0"/>
                    </a:cubicBezTo>
                    <a:cubicBezTo>
                      <a:pt x="6" y="0"/>
                      <a:pt x="4" y="0"/>
                      <a:pt x="3" y="1"/>
                    </a:cubicBezTo>
                    <a:cubicBezTo>
                      <a:pt x="1" y="2"/>
                      <a:pt x="0" y="5"/>
                      <a:pt x="0" y="7"/>
                    </a:cubicBezTo>
                    <a:cubicBezTo>
                      <a:pt x="7" y="7"/>
                      <a:pt x="7" y="7"/>
                      <a:pt x="7" y="7"/>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4" name="Freeform 279">
                <a:extLst>
                  <a:ext uri="{FF2B5EF4-FFF2-40B4-BE49-F238E27FC236}">
                    <a16:creationId xmlns:a16="http://schemas.microsoft.com/office/drawing/2014/main" id="{154703DE-AAD5-4F64-A505-E6A759346510}"/>
                  </a:ext>
                </a:extLst>
              </p:cNvPr>
              <p:cNvSpPr>
                <a:spLocks/>
              </p:cNvSpPr>
              <p:nvPr/>
            </p:nvSpPr>
            <p:spPr bwMode="auto">
              <a:xfrm>
                <a:off x="4505" y="2950"/>
                <a:ext cx="38" cy="17"/>
              </a:xfrm>
              <a:custGeom>
                <a:avLst/>
                <a:gdLst>
                  <a:gd name="T0" fmla="*/ 12 w 16"/>
                  <a:gd name="T1" fmla="*/ 1 h 7"/>
                  <a:gd name="T2" fmla="*/ 8 w 16"/>
                  <a:gd name="T3" fmla="*/ 0 h 7"/>
                  <a:gd name="T4" fmla="*/ 4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4" y="1"/>
                    </a:cubicBezTo>
                    <a:cubicBezTo>
                      <a:pt x="2" y="2"/>
                      <a:pt x="0" y="5"/>
                      <a:pt x="0" y="7"/>
                    </a:cubicBezTo>
                    <a:cubicBezTo>
                      <a:pt x="16" y="7"/>
                      <a:pt x="16" y="7"/>
                      <a:pt x="16" y="7"/>
                    </a:cubicBezTo>
                    <a:cubicBezTo>
                      <a:pt x="16" y="5"/>
                      <a:pt x="15"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5" name="Freeform 280">
                <a:extLst>
                  <a:ext uri="{FF2B5EF4-FFF2-40B4-BE49-F238E27FC236}">
                    <a16:creationId xmlns:a16="http://schemas.microsoft.com/office/drawing/2014/main" id="{0C547ADC-DF14-464C-90A1-A2EB22F74F7C}"/>
                  </a:ext>
                </a:extLst>
              </p:cNvPr>
              <p:cNvSpPr>
                <a:spLocks/>
              </p:cNvSpPr>
              <p:nvPr/>
            </p:nvSpPr>
            <p:spPr bwMode="auto">
              <a:xfrm>
                <a:off x="4600" y="2856"/>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6" name="Oval 281">
                <a:extLst>
                  <a:ext uri="{FF2B5EF4-FFF2-40B4-BE49-F238E27FC236}">
                    <a16:creationId xmlns:a16="http://schemas.microsoft.com/office/drawing/2014/main" id="{0DDADEA6-7371-4E23-B31A-BCA6DAD37F82}"/>
                  </a:ext>
                </a:extLst>
              </p:cNvPr>
              <p:cNvSpPr>
                <a:spLocks noChangeArrowheads="1"/>
              </p:cNvSpPr>
              <p:nvPr/>
            </p:nvSpPr>
            <p:spPr bwMode="auto">
              <a:xfrm>
                <a:off x="4505"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7" name="Oval 282">
                <a:extLst>
                  <a:ext uri="{FF2B5EF4-FFF2-40B4-BE49-F238E27FC236}">
                    <a16:creationId xmlns:a16="http://schemas.microsoft.com/office/drawing/2014/main" id="{59964112-BFDF-45B9-8331-662C441321B8}"/>
                  </a:ext>
                </a:extLst>
              </p:cNvPr>
              <p:cNvSpPr>
                <a:spLocks noChangeArrowheads="1"/>
              </p:cNvSpPr>
              <p:nvPr/>
            </p:nvSpPr>
            <p:spPr bwMode="auto">
              <a:xfrm>
                <a:off x="4458"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8" name="Oval 283">
                <a:extLst>
                  <a:ext uri="{FF2B5EF4-FFF2-40B4-BE49-F238E27FC236}">
                    <a16:creationId xmlns:a16="http://schemas.microsoft.com/office/drawing/2014/main" id="{1E8AC821-0C7C-4488-A87E-BFF6C707DF56}"/>
                  </a:ext>
                </a:extLst>
              </p:cNvPr>
              <p:cNvSpPr>
                <a:spLocks noChangeArrowheads="1"/>
              </p:cNvSpPr>
              <p:nvPr/>
            </p:nvSpPr>
            <p:spPr bwMode="auto">
              <a:xfrm>
                <a:off x="4552"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9" name="Oval 284">
                <a:extLst>
                  <a:ext uri="{FF2B5EF4-FFF2-40B4-BE49-F238E27FC236}">
                    <a16:creationId xmlns:a16="http://schemas.microsoft.com/office/drawing/2014/main" id="{430ABFDC-141A-4FBC-A7CA-28212D6CB8FB}"/>
                  </a:ext>
                </a:extLst>
              </p:cNvPr>
              <p:cNvSpPr>
                <a:spLocks noChangeArrowheads="1"/>
              </p:cNvSpPr>
              <p:nvPr/>
            </p:nvSpPr>
            <p:spPr bwMode="auto">
              <a:xfrm>
                <a:off x="4458"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0" name="Oval 285">
                <a:extLst>
                  <a:ext uri="{FF2B5EF4-FFF2-40B4-BE49-F238E27FC236}">
                    <a16:creationId xmlns:a16="http://schemas.microsoft.com/office/drawing/2014/main" id="{19CEA27D-12A9-462B-AFF4-218C6C17A12B}"/>
                  </a:ext>
                </a:extLst>
              </p:cNvPr>
              <p:cNvSpPr>
                <a:spLocks noChangeArrowheads="1"/>
              </p:cNvSpPr>
              <p:nvPr/>
            </p:nvSpPr>
            <p:spPr bwMode="auto">
              <a:xfrm>
                <a:off x="4552"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1" name="Freeform 286">
                <a:extLst>
                  <a:ext uri="{FF2B5EF4-FFF2-40B4-BE49-F238E27FC236}">
                    <a16:creationId xmlns:a16="http://schemas.microsoft.com/office/drawing/2014/main" id="{B46EE14B-773E-41C2-8D40-B2FFF578A9A6}"/>
                  </a:ext>
                </a:extLst>
              </p:cNvPr>
              <p:cNvSpPr>
                <a:spLocks/>
              </p:cNvSpPr>
              <p:nvPr/>
            </p:nvSpPr>
            <p:spPr bwMode="auto">
              <a:xfrm>
                <a:off x="4432" y="2950"/>
                <a:ext cx="18" cy="17"/>
              </a:xfrm>
              <a:custGeom>
                <a:avLst/>
                <a:gdLst>
                  <a:gd name="T0" fmla="*/ 0 w 8"/>
                  <a:gd name="T1" fmla="*/ 7 h 7"/>
                  <a:gd name="T2" fmla="*/ 8 w 8"/>
                  <a:gd name="T3" fmla="*/ 7 h 7"/>
                  <a:gd name="T4" fmla="*/ 4 w 8"/>
                  <a:gd name="T5" fmla="*/ 1 h 7"/>
                  <a:gd name="T6" fmla="*/ 1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6" y="2"/>
                      <a:pt x="4" y="1"/>
                    </a:cubicBezTo>
                    <a:cubicBezTo>
                      <a:pt x="3" y="0"/>
                      <a:pt x="2" y="0"/>
                      <a:pt x="1" y="0"/>
                    </a:cubicBezTo>
                    <a:cubicBezTo>
                      <a:pt x="1" y="0"/>
                      <a:pt x="0"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2" name="Freeform 287">
                <a:extLst>
                  <a:ext uri="{FF2B5EF4-FFF2-40B4-BE49-F238E27FC236}">
                    <a16:creationId xmlns:a16="http://schemas.microsoft.com/office/drawing/2014/main" id="{81684FE4-1F89-4E0C-B58A-6FA1C9CBA8AE}"/>
                  </a:ext>
                </a:extLst>
              </p:cNvPr>
              <p:cNvSpPr>
                <a:spLocks/>
              </p:cNvSpPr>
              <p:nvPr/>
            </p:nvSpPr>
            <p:spPr bwMode="auto">
              <a:xfrm>
                <a:off x="4432" y="2856"/>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3" name="Freeform 288">
                <a:extLst>
                  <a:ext uri="{FF2B5EF4-FFF2-40B4-BE49-F238E27FC236}">
                    <a16:creationId xmlns:a16="http://schemas.microsoft.com/office/drawing/2014/main" id="{1ECCA33A-EAB2-4C16-BF44-AE49DCA98F2F}"/>
                  </a:ext>
                </a:extLst>
              </p:cNvPr>
              <p:cNvSpPr>
                <a:spLocks/>
              </p:cNvSpPr>
              <p:nvPr/>
            </p:nvSpPr>
            <p:spPr bwMode="auto">
              <a:xfrm>
                <a:off x="4600" y="2782"/>
                <a:ext cx="16" cy="19"/>
              </a:xfrm>
              <a:custGeom>
                <a:avLst/>
                <a:gdLst>
                  <a:gd name="T0" fmla="*/ 7 w 7"/>
                  <a:gd name="T1" fmla="*/ 8 h 8"/>
                  <a:gd name="T2" fmla="*/ 7 w 7"/>
                  <a:gd name="T3" fmla="*/ 8 h 8"/>
                  <a:gd name="T4" fmla="*/ 7 w 7"/>
                  <a:gd name="T5" fmla="*/ 0 h 8"/>
                  <a:gd name="T6" fmla="*/ 0 w 7"/>
                  <a:gd name="T7" fmla="*/ 0 h 8"/>
                  <a:gd name="T8" fmla="*/ 0 w 7"/>
                  <a:gd name="T9" fmla="*/ 1 h 8"/>
                  <a:gd name="T10" fmla="*/ 7 w 7"/>
                  <a:gd name="T11" fmla="*/ 8 h 8"/>
                </a:gdLst>
                <a:ahLst/>
                <a:cxnLst>
                  <a:cxn ang="0">
                    <a:pos x="T0" y="T1"/>
                  </a:cxn>
                  <a:cxn ang="0">
                    <a:pos x="T2" y="T3"/>
                  </a:cxn>
                  <a:cxn ang="0">
                    <a:pos x="T4" y="T5"/>
                  </a:cxn>
                  <a:cxn ang="0">
                    <a:pos x="T6" y="T7"/>
                  </a:cxn>
                  <a:cxn ang="0">
                    <a:pos x="T8" y="T9"/>
                  </a:cxn>
                  <a:cxn ang="0">
                    <a:pos x="T10" y="T11"/>
                  </a:cxn>
                </a:cxnLst>
                <a:rect l="0" t="0" r="r" b="b"/>
                <a:pathLst>
                  <a:path w="7" h="8">
                    <a:moveTo>
                      <a:pt x="7" y="8"/>
                    </a:moveTo>
                    <a:cubicBezTo>
                      <a:pt x="7" y="8"/>
                      <a:pt x="7" y="8"/>
                      <a:pt x="7" y="8"/>
                    </a:cubicBezTo>
                    <a:cubicBezTo>
                      <a:pt x="7" y="0"/>
                      <a:pt x="7" y="0"/>
                      <a:pt x="7" y="0"/>
                    </a:cubicBezTo>
                    <a:cubicBezTo>
                      <a:pt x="0" y="0"/>
                      <a:pt x="0" y="0"/>
                      <a:pt x="0" y="0"/>
                    </a:cubicBezTo>
                    <a:cubicBezTo>
                      <a:pt x="0" y="0"/>
                      <a:pt x="0" y="1"/>
                      <a:pt x="0" y="1"/>
                    </a:cubicBezTo>
                    <a:cubicBezTo>
                      <a:pt x="0" y="5"/>
                      <a:pt x="4" y="8"/>
                      <a:pt x="7"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4" name="Freeform 289">
                <a:extLst>
                  <a:ext uri="{FF2B5EF4-FFF2-40B4-BE49-F238E27FC236}">
                    <a16:creationId xmlns:a16="http://schemas.microsoft.com/office/drawing/2014/main" id="{A4BE8E7F-36CD-4CDE-A497-BE89BCF97A1A}"/>
                  </a:ext>
                </a:extLst>
              </p:cNvPr>
              <p:cNvSpPr>
                <a:spLocks/>
              </p:cNvSpPr>
              <p:nvPr/>
            </p:nvSpPr>
            <p:spPr bwMode="auto">
              <a:xfrm>
                <a:off x="4505"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5" name="Freeform 290">
                <a:extLst>
                  <a:ext uri="{FF2B5EF4-FFF2-40B4-BE49-F238E27FC236}">
                    <a16:creationId xmlns:a16="http://schemas.microsoft.com/office/drawing/2014/main" id="{4C37D22E-C22D-4B90-A824-46D5F0670584}"/>
                  </a:ext>
                </a:extLst>
              </p:cNvPr>
              <p:cNvSpPr>
                <a:spLocks/>
              </p:cNvSpPr>
              <p:nvPr/>
            </p:nvSpPr>
            <p:spPr bwMode="auto">
              <a:xfrm>
                <a:off x="4432" y="2782"/>
                <a:ext cx="18" cy="19"/>
              </a:xfrm>
              <a:custGeom>
                <a:avLst/>
                <a:gdLst>
                  <a:gd name="T0" fmla="*/ 7 w 8"/>
                  <a:gd name="T1" fmla="*/ 1 h 8"/>
                  <a:gd name="T2" fmla="*/ 8 w 8"/>
                  <a:gd name="T3" fmla="*/ 0 h 8"/>
                  <a:gd name="T4" fmla="*/ 0 w 8"/>
                  <a:gd name="T5" fmla="*/ 0 h 8"/>
                  <a:gd name="T6" fmla="*/ 0 w 8"/>
                  <a:gd name="T7" fmla="*/ 8 h 8"/>
                  <a:gd name="T8" fmla="*/ 1 w 8"/>
                  <a:gd name="T9" fmla="*/ 7 h 8"/>
                  <a:gd name="T10" fmla="*/ 7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7" y="1"/>
                    </a:moveTo>
                    <a:cubicBezTo>
                      <a:pt x="7" y="1"/>
                      <a:pt x="8" y="0"/>
                      <a:pt x="8" y="0"/>
                    </a:cubicBezTo>
                    <a:cubicBezTo>
                      <a:pt x="0" y="0"/>
                      <a:pt x="0" y="0"/>
                      <a:pt x="0" y="0"/>
                    </a:cubicBezTo>
                    <a:cubicBezTo>
                      <a:pt x="0" y="8"/>
                      <a:pt x="0" y="8"/>
                      <a:pt x="0" y="8"/>
                    </a:cubicBezTo>
                    <a:cubicBezTo>
                      <a:pt x="0" y="8"/>
                      <a:pt x="1" y="7"/>
                      <a:pt x="1" y="7"/>
                    </a:cubicBezTo>
                    <a:cubicBezTo>
                      <a:pt x="4" y="7"/>
                      <a:pt x="7" y="4"/>
                      <a:pt x="7"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6" name="Freeform 291">
                <a:extLst>
                  <a:ext uri="{FF2B5EF4-FFF2-40B4-BE49-F238E27FC236}">
                    <a16:creationId xmlns:a16="http://schemas.microsoft.com/office/drawing/2014/main" id="{1FB2B583-2247-4A62-A6FA-66990F7754A1}"/>
                  </a:ext>
                </a:extLst>
              </p:cNvPr>
              <p:cNvSpPr>
                <a:spLocks/>
              </p:cNvSpPr>
              <p:nvPr/>
            </p:nvSpPr>
            <p:spPr bwMode="auto">
              <a:xfrm>
                <a:off x="4600" y="3135"/>
                <a:ext cx="16"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7" name="Freeform 292">
                <a:extLst>
                  <a:ext uri="{FF2B5EF4-FFF2-40B4-BE49-F238E27FC236}">
                    <a16:creationId xmlns:a16="http://schemas.microsoft.com/office/drawing/2014/main" id="{41A17487-98CD-45CD-9AC9-E55322FD0D5E}"/>
                  </a:ext>
                </a:extLst>
              </p:cNvPr>
              <p:cNvSpPr>
                <a:spLocks/>
              </p:cNvSpPr>
              <p:nvPr/>
            </p:nvSpPr>
            <p:spPr bwMode="auto">
              <a:xfrm>
                <a:off x="4505" y="3135"/>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8" name="Freeform 293">
                <a:extLst>
                  <a:ext uri="{FF2B5EF4-FFF2-40B4-BE49-F238E27FC236}">
                    <a16:creationId xmlns:a16="http://schemas.microsoft.com/office/drawing/2014/main" id="{09B993CE-19F3-4277-9934-A683BBDA77EB}"/>
                  </a:ext>
                </a:extLst>
              </p:cNvPr>
              <p:cNvSpPr>
                <a:spLocks/>
              </p:cNvSpPr>
              <p:nvPr/>
            </p:nvSpPr>
            <p:spPr bwMode="auto">
              <a:xfrm>
                <a:off x="4600" y="3043"/>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9" name="Oval 294">
                <a:extLst>
                  <a:ext uri="{FF2B5EF4-FFF2-40B4-BE49-F238E27FC236}">
                    <a16:creationId xmlns:a16="http://schemas.microsoft.com/office/drawing/2014/main" id="{3493EEFF-E146-466A-92FA-9F51936D3ABD}"/>
                  </a:ext>
                </a:extLst>
              </p:cNvPr>
              <p:cNvSpPr>
                <a:spLocks noChangeArrowheads="1"/>
              </p:cNvSpPr>
              <p:nvPr/>
            </p:nvSpPr>
            <p:spPr bwMode="auto">
              <a:xfrm>
                <a:off x="4505"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0" name="Oval 295">
                <a:extLst>
                  <a:ext uri="{FF2B5EF4-FFF2-40B4-BE49-F238E27FC236}">
                    <a16:creationId xmlns:a16="http://schemas.microsoft.com/office/drawing/2014/main" id="{DA1BF2C6-D33E-490B-A858-51BD49843099}"/>
                  </a:ext>
                </a:extLst>
              </p:cNvPr>
              <p:cNvSpPr>
                <a:spLocks noChangeArrowheads="1"/>
              </p:cNvSpPr>
              <p:nvPr/>
            </p:nvSpPr>
            <p:spPr bwMode="auto">
              <a:xfrm>
                <a:off x="4458"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1" name="Oval 296">
                <a:extLst>
                  <a:ext uri="{FF2B5EF4-FFF2-40B4-BE49-F238E27FC236}">
                    <a16:creationId xmlns:a16="http://schemas.microsoft.com/office/drawing/2014/main" id="{0E509BFD-E464-4C37-9DE3-C6BF74C89473}"/>
                  </a:ext>
                </a:extLst>
              </p:cNvPr>
              <p:cNvSpPr>
                <a:spLocks noChangeArrowheads="1"/>
              </p:cNvSpPr>
              <p:nvPr/>
            </p:nvSpPr>
            <p:spPr bwMode="auto">
              <a:xfrm>
                <a:off x="4552"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2" name="Oval 297">
                <a:extLst>
                  <a:ext uri="{FF2B5EF4-FFF2-40B4-BE49-F238E27FC236}">
                    <a16:creationId xmlns:a16="http://schemas.microsoft.com/office/drawing/2014/main" id="{74B9916B-C756-452B-A81D-8E0AB2D83A77}"/>
                  </a:ext>
                </a:extLst>
              </p:cNvPr>
              <p:cNvSpPr>
                <a:spLocks noChangeArrowheads="1"/>
              </p:cNvSpPr>
              <p:nvPr/>
            </p:nvSpPr>
            <p:spPr bwMode="auto">
              <a:xfrm>
                <a:off x="4458"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3" name="Oval 298">
                <a:extLst>
                  <a:ext uri="{FF2B5EF4-FFF2-40B4-BE49-F238E27FC236}">
                    <a16:creationId xmlns:a16="http://schemas.microsoft.com/office/drawing/2014/main" id="{9169B380-5545-44DB-B0A0-F662E9569054}"/>
                  </a:ext>
                </a:extLst>
              </p:cNvPr>
              <p:cNvSpPr>
                <a:spLocks noChangeArrowheads="1"/>
              </p:cNvSpPr>
              <p:nvPr/>
            </p:nvSpPr>
            <p:spPr bwMode="auto">
              <a:xfrm>
                <a:off x="4552"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4" name="Freeform 299">
                <a:extLst>
                  <a:ext uri="{FF2B5EF4-FFF2-40B4-BE49-F238E27FC236}">
                    <a16:creationId xmlns:a16="http://schemas.microsoft.com/office/drawing/2014/main" id="{64114858-91D4-4135-9AF7-74C455E4D4CD}"/>
                  </a:ext>
                </a:extLst>
              </p:cNvPr>
              <p:cNvSpPr>
                <a:spLocks/>
              </p:cNvSpPr>
              <p:nvPr/>
            </p:nvSpPr>
            <p:spPr bwMode="auto">
              <a:xfrm>
                <a:off x="4432" y="3135"/>
                <a:ext cx="18"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5" name="Freeform 300">
                <a:extLst>
                  <a:ext uri="{FF2B5EF4-FFF2-40B4-BE49-F238E27FC236}">
                    <a16:creationId xmlns:a16="http://schemas.microsoft.com/office/drawing/2014/main" id="{C219AE48-ED0C-4BF5-9A16-4451848C721A}"/>
                  </a:ext>
                </a:extLst>
              </p:cNvPr>
              <p:cNvSpPr>
                <a:spLocks/>
              </p:cNvSpPr>
              <p:nvPr/>
            </p:nvSpPr>
            <p:spPr bwMode="auto">
              <a:xfrm>
                <a:off x="4432" y="3043"/>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6" name="Freeform 301">
                <a:extLst>
                  <a:ext uri="{FF2B5EF4-FFF2-40B4-BE49-F238E27FC236}">
                    <a16:creationId xmlns:a16="http://schemas.microsoft.com/office/drawing/2014/main" id="{FCACD7A5-1A03-4FD1-8C43-C5A9F49AA8AF}"/>
                  </a:ext>
                </a:extLst>
              </p:cNvPr>
              <p:cNvSpPr>
                <a:spLocks/>
              </p:cNvSpPr>
              <p:nvPr/>
            </p:nvSpPr>
            <p:spPr bwMode="auto">
              <a:xfrm>
                <a:off x="4600" y="2967"/>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2"/>
                      <a:pt x="0" y="2"/>
                    </a:cubicBezTo>
                    <a:cubicBezTo>
                      <a:pt x="0" y="4"/>
                      <a:pt x="1" y="5"/>
                      <a:pt x="2" y="6"/>
                    </a:cubicBezTo>
                    <a:cubicBezTo>
                      <a:pt x="2" y="6"/>
                      <a:pt x="3" y="7"/>
                      <a:pt x="3" y="7"/>
                    </a:cubicBezTo>
                    <a:cubicBezTo>
                      <a:pt x="4" y="8"/>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7" name="Freeform 302">
                <a:extLst>
                  <a:ext uri="{FF2B5EF4-FFF2-40B4-BE49-F238E27FC236}">
                    <a16:creationId xmlns:a16="http://schemas.microsoft.com/office/drawing/2014/main" id="{67768C2D-85FB-49AA-8893-D540C4A97A0D}"/>
                  </a:ext>
                </a:extLst>
              </p:cNvPr>
              <p:cNvSpPr>
                <a:spLocks/>
              </p:cNvSpPr>
              <p:nvPr/>
            </p:nvSpPr>
            <p:spPr bwMode="auto">
              <a:xfrm>
                <a:off x="4505" y="2967"/>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4"/>
                      <a:pt x="1" y="5"/>
                      <a:pt x="3" y="6"/>
                    </a:cubicBezTo>
                    <a:cubicBezTo>
                      <a:pt x="3" y="6"/>
                      <a:pt x="3" y="7"/>
                      <a:pt x="4" y="7"/>
                    </a:cubicBezTo>
                    <a:cubicBezTo>
                      <a:pt x="5" y="8"/>
                      <a:pt x="5" y="8"/>
                      <a:pt x="6" y="8"/>
                    </a:cubicBezTo>
                    <a:cubicBezTo>
                      <a:pt x="7" y="8"/>
                      <a:pt x="8" y="8"/>
                      <a:pt x="8" y="8"/>
                    </a:cubicBezTo>
                    <a:cubicBezTo>
                      <a:pt x="9" y="8"/>
                      <a:pt x="9" y="8"/>
                      <a:pt x="10" y="8"/>
                    </a:cubicBezTo>
                    <a:cubicBezTo>
                      <a:pt x="11" y="8"/>
                      <a:pt x="12" y="8"/>
                      <a:pt x="12" y="7"/>
                    </a:cubicBezTo>
                    <a:cubicBezTo>
                      <a:pt x="13" y="7"/>
                      <a:pt x="13" y="6"/>
                      <a:pt x="14" y="6"/>
                    </a:cubicBezTo>
                    <a:cubicBezTo>
                      <a:pt x="15" y="5"/>
                      <a:pt x="15" y="4"/>
                      <a:pt x="16" y="2"/>
                    </a:cubicBezTo>
                    <a:cubicBezTo>
                      <a:pt x="16" y="2"/>
                      <a:pt x="16" y="1"/>
                      <a:pt x="16" y="0"/>
                    </a:cubicBezTo>
                    <a:cubicBezTo>
                      <a:pt x="0" y="0"/>
                      <a:pt x="0" y="0"/>
                      <a:pt x="0" y="0"/>
                    </a:cubicBezTo>
                    <a:cubicBezTo>
                      <a:pt x="0" y="1"/>
                      <a:pt x="0" y="2"/>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8" name="Freeform 303">
                <a:extLst>
                  <a:ext uri="{FF2B5EF4-FFF2-40B4-BE49-F238E27FC236}">
                    <a16:creationId xmlns:a16="http://schemas.microsoft.com/office/drawing/2014/main" id="{C6A617C1-0A0C-4806-BCB3-89FB22F79640}"/>
                  </a:ext>
                </a:extLst>
              </p:cNvPr>
              <p:cNvSpPr>
                <a:spLocks/>
              </p:cNvSpPr>
              <p:nvPr/>
            </p:nvSpPr>
            <p:spPr bwMode="auto">
              <a:xfrm>
                <a:off x="4432" y="2967"/>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4"/>
                      <a:pt x="7" y="2"/>
                    </a:cubicBezTo>
                    <a:cubicBezTo>
                      <a:pt x="7" y="2"/>
                      <a:pt x="8" y="1"/>
                      <a:pt x="8" y="0"/>
                    </a:cubicBezTo>
                    <a:cubicBezTo>
                      <a:pt x="0" y="0"/>
                      <a:pt x="0" y="0"/>
                      <a:pt x="0" y="0"/>
                    </a:cubicBezTo>
                    <a:cubicBezTo>
                      <a:pt x="0" y="8"/>
                      <a:pt x="0" y="8"/>
                      <a:pt x="0" y="8"/>
                    </a:cubicBezTo>
                    <a:cubicBezTo>
                      <a:pt x="0" y="8"/>
                      <a:pt x="1" y="8"/>
                      <a:pt x="1" y="8"/>
                    </a:cubicBezTo>
                    <a:cubicBezTo>
                      <a:pt x="2" y="8"/>
                      <a:pt x="3" y="8"/>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9" name="Freeform 304">
                <a:extLst>
                  <a:ext uri="{FF2B5EF4-FFF2-40B4-BE49-F238E27FC236}">
                    <a16:creationId xmlns:a16="http://schemas.microsoft.com/office/drawing/2014/main" id="{2B5E5659-8AD4-4DDF-9676-E693E8E951FC}"/>
                  </a:ext>
                </a:extLst>
              </p:cNvPr>
              <p:cNvSpPr>
                <a:spLocks/>
              </p:cNvSpPr>
              <p:nvPr/>
            </p:nvSpPr>
            <p:spPr bwMode="auto">
              <a:xfrm>
                <a:off x="4600" y="3322"/>
                <a:ext cx="16"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2"/>
                      <a:pt x="1" y="4"/>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0" name="Freeform 305">
                <a:extLst>
                  <a:ext uri="{FF2B5EF4-FFF2-40B4-BE49-F238E27FC236}">
                    <a16:creationId xmlns:a16="http://schemas.microsoft.com/office/drawing/2014/main" id="{F708F92C-F7A8-4A9B-B314-4A311DABF330}"/>
                  </a:ext>
                </a:extLst>
              </p:cNvPr>
              <p:cNvSpPr>
                <a:spLocks/>
              </p:cNvSpPr>
              <p:nvPr/>
            </p:nvSpPr>
            <p:spPr bwMode="auto">
              <a:xfrm>
                <a:off x="4505"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2" y="4"/>
                    </a:cubicBezTo>
                    <a:cubicBezTo>
                      <a:pt x="1" y="5"/>
                      <a:pt x="0" y="6"/>
                      <a:pt x="0" y="8"/>
                    </a:cubicBezTo>
                    <a:cubicBezTo>
                      <a:pt x="16" y="8"/>
                      <a:pt x="16" y="8"/>
                      <a:pt x="16" y="8"/>
                    </a:cubicBezTo>
                    <a:cubicBezTo>
                      <a:pt x="16" y="6"/>
                      <a:pt x="15"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1" name="Freeform 306">
                <a:extLst>
                  <a:ext uri="{FF2B5EF4-FFF2-40B4-BE49-F238E27FC236}">
                    <a16:creationId xmlns:a16="http://schemas.microsoft.com/office/drawing/2014/main" id="{23213B54-899C-4977-9DA2-44E757FC7592}"/>
                  </a:ext>
                </a:extLst>
              </p:cNvPr>
              <p:cNvSpPr>
                <a:spLocks/>
              </p:cNvSpPr>
              <p:nvPr/>
            </p:nvSpPr>
            <p:spPr bwMode="auto">
              <a:xfrm>
                <a:off x="4600" y="3230"/>
                <a:ext cx="16"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2" name="Oval 307">
                <a:extLst>
                  <a:ext uri="{FF2B5EF4-FFF2-40B4-BE49-F238E27FC236}">
                    <a16:creationId xmlns:a16="http://schemas.microsoft.com/office/drawing/2014/main" id="{6D7FE311-464C-4932-A3FA-252CE2B1B210}"/>
                  </a:ext>
                </a:extLst>
              </p:cNvPr>
              <p:cNvSpPr>
                <a:spLocks noChangeArrowheads="1"/>
              </p:cNvSpPr>
              <p:nvPr/>
            </p:nvSpPr>
            <p:spPr bwMode="auto">
              <a:xfrm>
                <a:off x="4505"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3" name="Oval 308">
                <a:extLst>
                  <a:ext uri="{FF2B5EF4-FFF2-40B4-BE49-F238E27FC236}">
                    <a16:creationId xmlns:a16="http://schemas.microsoft.com/office/drawing/2014/main" id="{650C62F1-48CF-4AE6-A8EC-55533222C32A}"/>
                  </a:ext>
                </a:extLst>
              </p:cNvPr>
              <p:cNvSpPr>
                <a:spLocks noChangeArrowheads="1"/>
              </p:cNvSpPr>
              <p:nvPr/>
            </p:nvSpPr>
            <p:spPr bwMode="auto">
              <a:xfrm>
                <a:off x="4458"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4" name="Oval 309">
                <a:extLst>
                  <a:ext uri="{FF2B5EF4-FFF2-40B4-BE49-F238E27FC236}">
                    <a16:creationId xmlns:a16="http://schemas.microsoft.com/office/drawing/2014/main" id="{E52CCC97-79E1-434B-9942-A7E39D59701A}"/>
                  </a:ext>
                </a:extLst>
              </p:cNvPr>
              <p:cNvSpPr>
                <a:spLocks noChangeArrowheads="1"/>
              </p:cNvSpPr>
              <p:nvPr/>
            </p:nvSpPr>
            <p:spPr bwMode="auto">
              <a:xfrm>
                <a:off x="4552"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5" name="Oval 310">
                <a:extLst>
                  <a:ext uri="{FF2B5EF4-FFF2-40B4-BE49-F238E27FC236}">
                    <a16:creationId xmlns:a16="http://schemas.microsoft.com/office/drawing/2014/main" id="{BB374E8A-CF58-483A-8C33-B7CD76C5ED9B}"/>
                  </a:ext>
                </a:extLst>
              </p:cNvPr>
              <p:cNvSpPr>
                <a:spLocks noChangeArrowheads="1"/>
              </p:cNvSpPr>
              <p:nvPr/>
            </p:nvSpPr>
            <p:spPr bwMode="auto">
              <a:xfrm>
                <a:off x="4458"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6" name="Oval 311">
                <a:extLst>
                  <a:ext uri="{FF2B5EF4-FFF2-40B4-BE49-F238E27FC236}">
                    <a16:creationId xmlns:a16="http://schemas.microsoft.com/office/drawing/2014/main" id="{3199F6B6-239D-42E5-B748-5C27DDB4527E}"/>
                  </a:ext>
                </a:extLst>
              </p:cNvPr>
              <p:cNvSpPr>
                <a:spLocks noChangeArrowheads="1"/>
              </p:cNvSpPr>
              <p:nvPr/>
            </p:nvSpPr>
            <p:spPr bwMode="auto">
              <a:xfrm>
                <a:off x="4552"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7" name="Freeform 312">
                <a:extLst>
                  <a:ext uri="{FF2B5EF4-FFF2-40B4-BE49-F238E27FC236}">
                    <a16:creationId xmlns:a16="http://schemas.microsoft.com/office/drawing/2014/main" id="{8BB5A863-C98D-469F-95EC-26E0BEB4AB8D}"/>
                  </a:ext>
                </a:extLst>
              </p:cNvPr>
              <p:cNvSpPr>
                <a:spLocks/>
              </p:cNvSpPr>
              <p:nvPr/>
            </p:nvSpPr>
            <p:spPr bwMode="auto">
              <a:xfrm>
                <a:off x="4432" y="3322"/>
                <a:ext cx="18"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8" name="Freeform 313">
                <a:extLst>
                  <a:ext uri="{FF2B5EF4-FFF2-40B4-BE49-F238E27FC236}">
                    <a16:creationId xmlns:a16="http://schemas.microsoft.com/office/drawing/2014/main" id="{CEC7052E-CF34-4212-82B5-E775CF211D1E}"/>
                  </a:ext>
                </a:extLst>
              </p:cNvPr>
              <p:cNvSpPr>
                <a:spLocks/>
              </p:cNvSpPr>
              <p:nvPr/>
            </p:nvSpPr>
            <p:spPr bwMode="auto">
              <a:xfrm>
                <a:off x="4432" y="3230"/>
                <a:ext cx="18" cy="37"/>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9" name="Freeform 314">
                <a:extLst>
                  <a:ext uri="{FF2B5EF4-FFF2-40B4-BE49-F238E27FC236}">
                    <a16:creationId xmlns:a16="http://schemas.microsoft.com/office/drawing/2014/main" id="{2730F6A7-63A2-4DDD-A940-5977A99EC14E}"/>
                  </a:ext>
                </a:extLst>
              </p:cNvPr>
              <p:cNvSpPr>
                <a:spLocks/>
              </p:cNvSpPr>
              <p:nvPr/>
            </p:nvSpPr>
            <p:spPr bwMode="auto">
              <a:xfrm>
                <a:off x="4600" y="3154"/>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0" name="Freeform 315">
                <a:extLst>
                  <a:ext uri="{FF2B5EF4-FFF2-40B4-BE49-F238E27FC236}">
                    <a16:creationId xmlns:a16="http://schemas.microsoft.com/office/drawing/2014/main" id="{461448BB-3A2F-45D6-8B69-C24B8E965EA7}"/>
                  </a:ext>
                </a:extLst>
              </p:cNvPr>
              <p:cNvSpPr>
                <a:spLocks/>
              </p:cNvSpPr>
              <p:nvPr/>
            </p:nvSpPr>
            <p:spPr bwMode="auto">
              <a:xfrm>
                <a:off x="4505" y="3154"/>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1" name="Freeform 316">
                <a:extLst>
                  <a:ext uri="{FF2B5EF4-FFF2-40B4-BE49-F238E27FC236}">
                    <a16:creationId xmlns:a16="http://schemas.microsoft.com/office/drawing/2014/main" id="{579B9E81-C6B8-4E56-B5CA-087B004A9FD9}"/>
                  </a:ext>
                </a:extLst>
              </p:cNvPr>
              <p:cNvSpPr>
                <a:spLocks/>
              </p:cNvSpPr>
              <p:nvPr/>
            </p:nvSpPr>
            <p:spPr bwMode="auto">
              <a:xfrm>
                <a:off x="4432" y="3154"/>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2" name="Freeform 317">
                <a:extLst>
                  <a:ext uri="{FF2B5EF4-FFF2-40B4-BE49-F238E27FC236}">
                    <a16:creationId xmlns:a16="http://schemas.microsoft.com/office/drawing/2014/main" id="{20855372-F346-4EE0-8602-0195A4D971F4}"/>
                  </a:ext>
                </a:extLst>
              </p:cNvPr>
              <p:cNvSpPr>
                <a:spLocks/>
              </p:cNvSpPr>
              <p:nvPr/>
            </p:nvSpPr>
            <p:spPr bwMode="auto">
              <a:xfrm>
                <a:off x="4600" y="3509"/>
                <a:ext cx="16"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1"/>
                    </a:cubicBezTo>
                    <a:cubicBezTo>
                      <a:pt x="1" y="3"/>
                      <a:pt x="0" y="5"/>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3" name="Freeform 318">
                <a:extLst>
                  <a:ext uri="{FF2B5EF4-FFF2-40B4-BE49-F238E27FC236}">
                    <a16:creationId xmlns:a16="http://schemas.microsoft.com/office/drawing/2014/main" id="{D053C176-1B6B-4527-8669-6C989DB889E4}"/>
                  </a:ext>
                </a:extLst>
              </p:cNvPr>
              <p:cNvSpPr>
                <a:spLocks/>
              </p:cNvSpPr>
              <p:nvPr/>
            </p:nvSpPr>
            <p:spPr bwMode="auto">
              <a:xfrm>
                <a:off x="4505" y="3509"/>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4" y="1"/>
                    </a:cubicBezTo>
                    <a:cubicBezTo>
                      <a:pt x="2" y="3"/>
                      <a:pt x="0" y="5"/>
                      <a:pt x="0" y="8"/>
                    </a:cubicBezTo>
                    <a:cubicBezTo>
                      <a:pt x="16" y="8"/>
                      <a:pt x="16" y="8"/>
                      <a:pt x="16" y="8"/>
                    </a:cubicBezTo>
                    <a:cubicBezTo>
                      <a:pt x="16" y="5"/>
                      <a:pt x="15"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4" name="Freeform 319">
                <a:extLst>
                  <a:ext uri="{FF2B5EF4-FFF2-40B4-BE49-F238E27FC236}">
                    <a16:creationId xmlns:a16="http://schemas.microsoft.com/office/drawing/2014/main" id="{1CD61C3A-A358-4E94-AB6E-A8D70C09D2A9}"/>
                  </a:ext>
                </a:extLst>
              </p:cNvPr>
              <p:cNvSpPr>
                <a:spLocks/>
              </p:cNvSpPr>
              <p:nvPr/>
            </p:nvSpPr>
            <p:spPr bwMode="auto">
              <a:xfrm>
                <a:off x="4600" y="3417"/>
                <a:ext cx="16" cy="35"/>
              </a:xfrm>
              <a:custGeom>
                <a:avLst/>
                <a:gdLst>
                  <a:gd name="T0" fmla="*/ 0 w 7"/>
                  <a:gd name="T1" fmla="*/ 8 h 15"/>
                  <a:gd name="T2" fmla="*/ 7 w 7"/>
                  <a:gd name="T3" fmla="*/ 15 h 15"/>
                  <a:gd name="T4" fmla="*/ 7 w 7"/>
                  <a:gd name="T5" fmla="*/ 15 h 15"/>
                  <a:gd name="T6" fmla="*/ 7 w 7"/>
                  <a:gd name="T7" fmla="*/ 0 h 15"/>
                  <a:gd name="T8" fmla="*/ 7 w 7"/>
                  <a:gd name="T9" fmla="*/ 0 h 15"/>
                  <a:gd name="T10" fmla="*/ 0 w 7"/>
                  <a:gd name="T11" fmla="*/ 8 h 15"/>
                </a:gdLst>
                <a:ahLst/>
                <a:cxnLst>
                  <a:cxn ang="0">
                    <a:pos x="T0" y="T1"/>
                  </a:cxn>
                  <a:cxn ang="0">
                    <a:pos x="T2" y="T3"/>
                  </a:cxn>
                  <a:cxn ang="0">
                    <a:pos x="T4" y="T5"/>
                  </a:cxn>
                  <a:cxn ang="0">
                    <a:pos x="T6" y="T7"/>
                  </a:cxn>
                  <a:cxn ang="0">
                    <a:pos x="T8" y="T9"/>
                  </a:cxn>
                  <a:cxn ang="0">
                    <a:pos x="T10" y="T11"/>
                  </a:cxn>
                </a:cxnLst>
                <a:rect l="0" t="0" r="r" b="b"/>
                <a:pathLst>
                  <a:path w="7" h="15">
                    <a:moveTo>
                      <a:pt x="0" y="8"/>
                    </a:moveTo>
                    <a:cubicBezTo>
                      <a:pt x="0" y="12"/>
                      <a:pt x="3" y="15"/>
                      <a:pt x="7" y="15"/>
                    </a:cubicBezTo>
                    <a:cubicBezTo>
                      <a:pt x="7" y="15"/>
                      <a:pt x="7" y="15"/>
                      <a:pt x="7" y="15"/>
                    </a:cubicBezTo>
                    <a:cubicBezTo>
                      <a:pt x="7" y="0"/>
                      <a:pt x="7" y="0"/>
                      <a:pt x="7" y="0"/>
                    </a:cubicBezTo>
                    <a:cubicBezTo>
                      <a:pt x="7" y="0"/>
                      <a:pt x="7" y="0"/>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5" name="Oval 320">
                <a:extLst>
                  <a:ext uri="{FF2B5EF4-FFF2-40B4-BE49-F238E27FC236}">
                    <a16:creationId xmlns:a16="http://schemas.microsoft.com/office/drawing/2014/main" id="{635A0381-BF53-4CB4-8D7D-670128EB3B83}"/>
                  </a:ext>
                </a:extLst>
              </p:cNvPr>
              <p:cNvSpPr>
                <a:spLocks noChangeArrowheads="1"/>
              </p:cNvSpPr>
              <p:nvPr/>
            </p:nvSpPr>
            <p:spPr bwMode="auto">
              <a:xfrm>
                <a:off x="4505"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6" name="Oval 321">
                <a:extLst>
                  <a:ext uri="{FF2B5EF4-FFF2-40B4-BE49-F238E27FC236}">
                    <a16:creationId xmlns:a16="http://schemas.microsoft.com/office/drawing/2014/main" id="{EE52585C-48FB-4CF6-80C6-B44E94473160}"/>
                  </a:ext>
                </a:extLst>
              </p:cNvPr>
              <p:cNvSpPr>
                <a:spLocks noChangeArrowheads="1"/>
              </p:cNvSpPr>
              <p:nvPr/>
            </p:nvSpPr>
            <p:spPr bwMode="auto">
              <a:xfrm>
                <a:off x="4458"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7" name="Oval 322">
                <a:extLst>
                  <a:ext uri="{FF2B5EF4-FFF2-40B4-BE49-F238E27FC236}">
                    <a16:creationId xmlns:a16="http://schemas.microsoft.com/office/drawing/2014/main" id="{68C63D14-2D73-4D46-AA06-888BB0D18FA9}"/>
                  </a:ext>
                </a:extLst>
              </p:cNvPr>
              <p:cNvSpPr>
                <a:spLocks noChangeArrowheads="1"/>
              </p:cNvSpPr>
              <p:nvPr/>
            </p:nvSpPr>
            <p:spPr bwMode="auto">
              <a:xfrm>
                <a:off x="4552"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8" name="Oval 323">
                <a:extLst>
                  <a:ext uri="{FF2B5EF4-FFF2-40B4-BE49-F238E27FC236}">
                    <a16:creationId xmlns:a16="http://schemas.microsoft.com/office/drawing/2014/main" id="{5D36C426-1F22-4C6F-B7B1-6730A4AB3D40}"/>
                  </a:ext>
                </a:extLst>
              </p:cNvPr>
              <p:cNvSpPr>
                <a:spLocks noChangeArrowheads="1"/>
              </p:cNvSpPr>
              <p:nvPr/>
            </p:nvSpPr>
            <p:spPr bwMode="auto">
              <a:xfrm>
                <a:off x="4458"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9" name="Oval 324">
                <a:extLst>
                  <a:ext uri="{FF2B5EF4-FFF2-40B4-BE49-F238E27FC236}">
                    <a16:creationId xmlns:a16="http://schemas.microsoft.com/office/drawing/2014/main" id="{4536D504-E61C-4520-8086-FE191048BDAF}"/>
                  </a:ext>
                </a:extLst>
              </p:cNvPr>
              <p:cNvSpPr>
                <a:spLocks noChangeArrowheads="1"/>
              </p:cNvSpPr>
              <p:nvPr/>
            </p:nvSpPr>
            <p:spPr bwMode="auto">
              <a:xfrm>
                <a:off x="4552"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0" name="Freeform 325">
                <a:extLst>
                  <a:ext uri="{FF2B5EF4-FFF2-40B4-BE49-F238E27FC236}">
                    <a16:creationId xmlns:a16="http://schemas.microsoft.com/office/drawing/2014/main" id="{343608B3-3D35-4E65-9939-EA41A991D135}"/>
                  </a:ext>
                </a:extLst>
              </p:cNvPr>
              <p:cNvSpPr>
                <a:spLocks/>
              </p:cNvSpPr>
              <p:nvPr/>
            </p:nvSpPr>
            <p:spPr bwMode="auto">
              <a:xfrm>
                <a:off x="4432" y="3509"/>
                <a:ext cx="18"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5"/>
                      <a:pt x="3" y="6"/>
                      <a:pt x="5" y="8"/>
                    </a:cubicBezTo>
                    <a:cubicBezTo>
                      <a:pt x="8" y="8"/>
                      <a:pt x="8" y="8"/>
                      <a:pt x="8" y="8"/>
                    </a:cubicBezTo>
                    <a:cubicBezTo>
                      <a:pt x="8" y="5"/>
                      <a:pt x="6" y="3"/>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1" name="Freeform 326">
                <a:extLst>
                  <a:ext uri="{FF2B5EF4-FFF2-40B4-BE49-F238E27FC236}">
                    <a16:creationId xmlns:a16="http://schemas.microsoft.com/office/drawing/2014/main" id="{D7422B96-5A86-47E6-B330-6DFB4853FA15}"/>
                  </a:ext>
                </a:extLst>
              </p:cNvPr>
              <p:cNvSpPr>
                <a:spLocks/>
              </p:cNvSpPr>
              <p:nvPr/>
            </p:nvSpPr>
            <p:spPr bwMode="auto">
              <a:xfrm>
                <a:off x="4432" y="3417"/>
                <a:ext cx="18" cy="35"/>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2" name="Freeform 327">
                <a:extLst>
                  <a:ext uri="{FF2B5EF4-FFF2-40B4-BE49-F238E27FC236}">
                    <a16:creationId xmlns:a16="http://schemas.microsoft.com/office/drawing/2014/main" id="{95208072-C92B-490A-BDC2-AADA38B22989}"/>
                  </a:ext>
                </a:extLst>
              </p:cNvPr>
              <p:cNvSpPr>
                <a:spLocks/>
              </p:cNvSpPr>
              <p:nvPr/>
            </p:nvSpPr>
            <p:spPr bwMode="auto">
              <a:xfrm>
                <a:off x="4600" y="3341"/>
                <a:ext cx="16"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0" y="5"/>
                      <a:pt x="4" y="8"/>
                      <a:pt x="7"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3" name="Freeform 328">
                <a:extLst>
                  <a:ext uri="{FF2B5EF4-FFF2-40B4-BE49-F238E27FC236}">
                    <a16:creationId xmlns:a16="http://schemas.microsoft.com/office/drawing/2014/main" id="{0238DF9B-21AB-4E42-93AC-F26FA4FF8BA6}"/>
                  </a:ext>
                </a:extLst>
              </p:cNvPr>
              <p:cNvSpPr>
                <a:spLocks/>
              </p:cNvSpPr>
              <p:nvPr/>
            </p:nvSpPr>
            <p:spPr bwMode="auto">
              <a:xfrm>
                <a:off x="4505"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4" name="Freeform 329">
                <a:extLst>
                  <a:ext uri="{FF2B5EF4-FFF2-40B4-BE49-F238E27FC236}">
                    <a16:creationId xmlns:a16="http://schemas.microsoft.com/office/drawing/2014/main" id="{A5A1F4A2-3092-4099-916D-1B794C9B6C36}"/>
                  </a:ext>
                </a:extLst>
              </p:cNvPr>
              <p:cNvSpPr>
                <a:spLocks/>
              </p:cNvSpPr>
              <p:nvPr/>
            </p:nvSpPr>
            <p:spPr bwMode="auto">
              <a:xfrm>
                <a:off x="4432" y="3341"/>
                <a:ext cx="18"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5" name="Freeform 330">
                <a:extLst>
                  <a:ext uri="{FF2B5EF4-FFF2-40B4-BE49-F238E27FC236}">
                    <a16:creationId xmlns:a16="http://schemas.microsoft.com/office/drawing/2014/main" id="{03893946-C69B-484C-A6DB-9DE71F442AD2}"/>
                  </a:ext>
                </a:extLst>
              </p:cNvPr>
              <p:cNvSpPr>
                <a:spLocks/>
              </p:cNvSpPr>
              <p:nvPr/>
            </p:nvSpPr>
            <p:spPr bwMode="auto">
              <a:xfrm>
                <a:off x="4600" y="3601"/>
                <a:ext cx="16"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6" name="Freeform 331">
                <a:extLst>
                  <a:ext uri="{FF2B5EF4-FFF2-40B4-BE49-F238E27FC236}">
                    <a16:creationId xmlns:a16="http://schemas.microsoft.com/office/drawing/2014/main" id="{D02FCD75-4569-438C-B9C7-BC3F5C7BA7F1}"/>
                  </a:ext>
                </a:extLst>
              </p:cNvPr>
              <p:cNvSpPr>
                <a:spLocks/>
              </p:cNvSpPr>
              <p:nvPr/>
            </p:nvSpPr>
            <p:spPr bwMode="auto">
              <a:xfrm>
                <a:off x="4479" y="3556"/>
                <a:ext cx="16"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2"/>
                      <a:pt x="4" y="3"/>
                      <a:pt x="7" y="5"/>
                    </a:cubicBezTo>
                    <a:cubicBezTo>
                      <a:pt x="6" y="2"/>
                      <a:pt x="3"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7" name="Oval 332">
                <a:extLst>
                  <a:ext uri="{FF2B5EF4-FFF2-40B4-BE49-F238E27FC236}">
                    <a16:creationId xmlns:a16="http://schemas.microsoft.com/office/drawing/2014/main" id="{6FDF940C-4839-4C50-B28E-0955EBB1A6EE}"/>
                  </a:ext>
                </a:extLst>
              </p:cNvPr>
              <p:cNvSpPr>
                <a:spLocks noChangeArrowheads="1"/>
              </p:cNvSpPr>
              <p:nvPr/>
            </p:nvSpPr>
            <p:spPr bwMode="auto">
              <a:xfrm>
                <a:off x="4552"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8" name="Freeform 333">
                <a:extLst>
                  <a:ext uri="{FF2B5EF4-FFF2-40B4-BE49-F238E27FC236}">
                    <a16:creationId xmlns:a16="http://schemas.microsoft.com/office/drawing/2014/main" id="{0C268E49-028E-4821-A77E-88BB6BE0AE08}"/>
                  </a:ext>
                </a:extLst>
              </p:cNvPr>
              <p:cNvSpPr>
                <a:spLocks/>
              </p:cNvSpPr>
              <p:nvPr/>
            </p:nvSpPr>
            <p:spPr bwMode="auto">
              <a:xfrm>
                <a:off x="4600" y="3528"/>
                <a:ext cx="16" cy="19"/>
              </a:xfrm>
              <a:custGeom>
                <a:avLst/>
                <a:gdLst>
                  <a:gd name="T0" fmla="*/ 0 w 7"/>
                  <a:gd name="T1" fmla="*/ 0 h 8"/>
                  <a:gd name="T2" fmla="*/ 0 w 7"/>
                  <a:gd name="T3" fmla="*/ 2 h 8"/>
                  <a:gd name="T4" fmla="*/ 2 w 7"/>
                  <a:gd name="T5" fmla="*/ 6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2"/>
                    </a:cubicBezTo>
                    <a:cubicBezTo>
                      <a:pt x="0" y="3"/>
                      <a:pt x="1" y="4"/>
                      <a:pt x="2" y="6"/>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9" name="Freeform 334">
                <a:extLst>
                  <a:ext uri="{FF2B5EF4-FFF2-40B4-BE49-F238E27FC236}">
                    <a16:creationId xmlns:a16="http://schemas.microsoft.com/office/drawing/2014/main" id="{2ED52F8E-F7CA-433B-91C1-D2542A4982AC}"/>
                  </a:ext>
                </a:extLst>
              </p:cNvPr>
              <p:cNvSpPr>
                <a:spLocks/>
              </p:cNvSpPr>
              <p:nvPr/>
            </p:nvSpPr>
            <p:spPr bwMode="auto">
              <a:xfrm>
                <a:off x="4505" y="3528"/>
                <a:ext cx="38" cy="19"/>
              </a:xfrm>
              <a:custGeom>
                <a:avLst/>
                <a:gdLst>
                  <a:gd name="T0" fmla="*/ 0 w 16"/>
                  <a:gd name="T1" fmla="*/ 2 h 8"/>
                  <a:gd name="T2" fmla="*/ 3 w 16"/>
                  <a:gd name="T3" fmla="*/ 6 h 8"/>
                  <a:gd name="T4" fmla="*/ 4 w 16"/>
                  <a:gd name="T5" fmla="*/ 6 h 8"/>
                  <a:gd name="T6" fmla="*/ 6 w 16"/>
                  <a:gd name="T7" fmla="*/ 8 h 8"/>
                  <a:gd name="T8" fmla="*/ 8 w 16"/>
                  <a:gd name="T9" fmla="*/ 8 h 8"/>
                  <a:gd name="T10" fmla="*/ 10 w 16"/>
                  <a:gd name="T11" fmla="*/ 8 h 8"/>
                  <a:gd name="T12" fmla="*/ 12 w 16"/>
                  <a:gd name="T13" fmla="*/ 6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4"/>
                      <a:pt x="3" y="6"/>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0" name="Freeform 335">
                <a:extLst>
                  <a:ext uri="{FF2B5EF4-FFF2-40B4-BE49-F238E27FC236}">
                    <a16:creationId xmlns:a16="http://schemas.microsoft.com/office/drawing/2014/main" id="{B3FDAE73-73B5-4986-8ABC-760ADD8B6A80}"/>
                  </a:ext>
                </a:extLst>
              </p:cNvPr>
              <p:cNvSpPr>
                <a:spLocks/>
              </p:cNvSpPr>
              <p:nvPr/>
            </p:nvSpPr>
            <p:spPr bwMode="auto">
              <a:xfrm>
                <a:off x="4443" y="3528"/>
                <a:ext cx="7" cy="5"/>
              </a:xfrm>
              <a:custGeom>
                <a:avLst/>
                <a:gdLst>
                  <a:gd name="T0" fmla="*/ 3 w 3"/>
                  <a:gd name="T1" fmla="*/ 0 h 2"/>
                  <a:gd name="T2" fmla="*/ 0 w 3"/>
                  <a:gd name="T3" fmla="*/ 0 h 2"/>
                  <a:gd name="T4" fmla="*/ 2 w 3"/>
                  <a:gd name="T5" fmla="*/ 2 h 2"/>
                  <a:gd name="T6" fmla="*/ 2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1"/>
                      <a:pt x="2" y="1"/>
                      <a:pt x="2" y="2"/>
                    </a:cubicBezTo>
                    <a:cubicBezTo>
                      <a:pt x="2" y="2"/>
                      <a:pt x="2" y="2"/>
                      <a:pt x="2" y="2"/>
                    </a:cubicBezTo>
                    <a:cubicBezTo>
                      <a:pt x="2" y="1"/>
                      <a:pt x="3" y="0"/>
                      <a:pt x="3"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1" name="Freeform 336">
                <a:extLst>
                  <a:ext uri="{FF2B5EF4-FFF2-40B4-BE49-F238E27FC236}">
                    <a16:creationId xmlns:a16="http://schemas.microsoft.com/office/drawing/2014/main" id="{7AB8E58B-5E85-4EF4-BB51-91403270D98C}"/>
                  </a:ext>
                </a:extLst>
              </p:cNvPr>
              <p:cNvSpPr>
                <a:spLocks/>
              </p:cNvSpPr>
              <p:nvPr/>
            </p:nvSpPr>
            <p:spPr bwMode="auto">
              <a:xfrm>
                <a:off x="4413"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2" name="Freeform 337">
                <a:extLst>
                  <a:ext uri="{FF2B5EF4-FFF2-40B4-BE49-F238E27FC236}">
                    <a16:creationId xmlns:a16="http://schemas.microsoft.com/office/drawing/2014/main" id="{14B4029C-E52F-413B-85F6-6392E2CED135}"/>
                  </a:ext>
                </a:extLst>
              </p:cNvPr>
              <p:cNvSpPr>
                <a:spLocks/>
              </p:cNvSpPr>
              <p:nvPr/>
            </p:nvSpPr>
            <p:spPr bwMode="auto">
              <a:xfrm>
                <a:off x="4413" y="2950"/>
                <a:ext cx="19" cy="17"/>
              </a:xfrm>
              <a:custGeom>
                <a:avLst/>
                <a:gdLst>
                  <a:gd name="T0" fmla="*/ 8 w 8"/>
                  <a:gd name="T1" fmla="*/ 0 h 7"/>
                  <a:gd name="T2" fmla="*/ 8 w 8"/>
                  <a:gd name="T3" fmla="*/ 0 h 7"/>
                  <a:gd name="T4" fmla="*/ 3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3" y="1"/>
                    </a:cubicBezTo>
                    <a:cubicBezTo>
                      <a:pt x="1"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3" name="Freeform 338">
                <a:extLst>
                  <a:ext uri="{FF2B5EF4-FFF2-40B4-BE49-F238E27FC236}">
                    <a16:creationId xmlns:a16="http://schemas.microsoft.com/office/drawing/2014/main" id="{B87ADADE-0837-4918-9ABD-C31E01A8EE01}"/>
                  </a:ext>
                </a:extLst>
              </p:cNvPr>
              <p:cNvSpPr>
                <a:spLocks/>
              </p:cNvSpPr>
              <p:nvPr/>
            </p:nvSpPr>
            <p:spPr bwMode="auto">
              <a:xfrm>
                <a:off x="4318"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4" name="Freeform 339">
                <a:extLst>
                  <a:ext uri="{FF2B5EF4-FFF2-40B4-BE49-F238E27FC236}">
                    <a16:creationId xmlns:a16="http://schemas.microsoft.com/office/drawing/2014/main" id="{A6571FE5-DD5E-4ACF-AABF-FA9157EA449D}"/>
                  </a:ext>
                </a:extLst>
              </p:cNvPr>
              <p:cNvSpPr>
                <a:spLocks/>
              </p:cNvSpPr>
              <p:nvPr/>
            </p:nvSpPr>
            <p:spPr bwMode="auto">
              <a:xfrm>
                <a:off x="4413"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5" name="Freeform 340">
                <a:extLst>
                  <a:ext uri="{FF2B5EF4-FFF2-40B4-BE49-F238E27FC236}">
                    <a16:creationId xmlns:a16="http://schemas.microsoft.com/office/drawing/2014/main" id="{622E52B8-2263-4C64-BFDF-572E49540BA6}"/>
                  </a:ext>
                </a:extLst>
              </p:cNvPr>
              <p:cNvSpPr>
                <a:spLocks/>
              </p:cNvSpPr>
              <p:nvPr/>
            </p:nvSpPr>
            <p:spPr bwMode="auto">
              <a:xfrm>
                <a:off x="4318" y="2856"/>
                <a:ext cx="38" cy="38"/>
              </a:xfrm>
              <a:custGeom>
                <a:avLst/>
                <a:gdLst>
                  <a:gd name="T0" fmla="*/ 8 w 16"/>
                  <a:gd name="T1" fmla="*/ 16 h 16"/>
                  <a:gd name="T2" fmla="*/ 16 w 16"/>
                  <a:gd name="T3" fmla="*/ 8 h 16"/>
                  <a:gd name="T4" fmla="*/ 8 w 16"/>
                  <a:gd name="T5" fmla="*/ 0 h 16"/>
                  <a:gd name="T6" fmla="*/ 3 w 16"/>
                  <a:gd name="T7" fmla="*/ 3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3"/>
                    </a:cubicBezTo>
                    <a:cubicBezTo>
                      <a:pt x="2" y="4"/>
                      <a:pt x="1" y="5"/>
                      <a:pt x="1" y="7"/>
                    </a:cubicBezTo>
                    <a:cubicBezTo>
                      <a:pt x="0" y="7"/>
                      <a:pt x="0" y="8"/>
                      <a:pt x="0" y="8"/>
                    </a:cubicBezTo>
                    <a:cubicBezTo>
                      <a:pt x="0" y="12"/>
                      <a:pt x="4" y="16"/>
                      <a:pt x="8"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6" name="Freeform 341">
                <a:extLst>
                  <a:ext uri="{FF2B5EF4-FFF2-40B4-BE49-F238E27FC236}">
                    <a16:creationId xmlns:a16="http://schemas.microsoft.com/office/drawing/2014/main" id="{6A44E7AD-B271-4585-9662-0DC471970DDA}"/>
                  </a:ext>
                </a:extLst>
              </p:cNvPr>
              <p:cNvSpPr>
                <a:spLocks/>
              </p:cNvSpPr>
              <p:nvPr/>
            </p:nvSpPr>
            <p:spPr bwMode="auto">
              <a:xfrm>
                <a:off x="4290" y="2908"/>
                <a:ext cx="18" cy="33"/>
              </a:xfrm>
              <a:custGeom>
                <a:avLst/>
                <a:gdLst>
                  <a:gd name="T0" fmla="*/ 8 w 8"/>
                  <a:gd name="T1" fmla="*/ 6 h 14"/>
                  <a:gd name="T2" fmla="*/ 5 w 8"/>
                  <a:gd name="T3" fmla="*/ 0 h 14"/>
                  <a:gd name="T4" fmla="*/ 0 w 8"/>
                  <a:gd name="T5" fmla="*/ 14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4"/>
                    </a:cubicBezTo>
                    <a:cubicBezTo>
                      <a:pt x="0" y="14"/>
                      <a:pt x="0" y="14"/>
                      <a:pt x="1" y="14"/>
                    </a:cubicBezTo>
                    <a:cubicBezTo>
                      <a:pt x="5" y="14"/>
                      <a:pt x="8" y="10"/>
                      <a:pt x="8"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7" name="Oval 342">
                <a:extLst>
                  <a:ext uri="{FF2B5EF4-FFF2-40B4-BE49-F238E27FC236}">
                    <a16:creationId xmlns:a16="http://schemas.microsoft.com/office/drawing/2014/main" id="{F6880822-55A0-4731-8636-6B8FC3F5CA5B}"/>
                  </a:ext>
                </a:extLst>
              </p:cNvPr>
              <p:cNvSpPr>
                <a:spLocks noChangeArrowheads="1"/>
              </p:cNvSpPr>
              <p:nvPr/>
            </p:nvSpPr>
            <p:spPr bwMode="auto">
              <a:xfrm>
                <a:off x="436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8" name="Oval 343">
                <a:extLst>
                  <a:ext uri="{FF2B5EF4-FFF2-40B4-BE49-F238E27FC236}">
                    <a16:creationId xmlns:a16="http://schemas.microsoft.com/office/drawing/2014/main" id="{4CE07081-784D-46B6-90BD-FF3595ECBD45}"/>
                  </a:ext>
                </a:extLst>
              </p:cNvPr>
              <p:cNvSpPr>
                <a:spLocks noChangeArrowheads="1"/>
              </p:cNvSpPr>
              <p:nvPr/>
            </p:nvSpPr>
            <p:spPr bwMode="auto">
              <a:xfrm>
                <a:off x="436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9" name="Freeform 344">
                <a:extLst>
                  <a:ext uri="{FF2B5EF4-FFF2-40B4-BE49-F238E27FC236}">
                    <a16:creationId xmlns:a16="http://schemas.microsoft.com/office/drawing/2014/main" id="{BCB7F0E4-C9C7-45CF-B88F-2F706844F4F0}"/>
                  </a:ext>
                </a:extLst>
              </p:cNvPr>
              <p:cNvSpPr>
                <a:spLocks/>
              </p:cNvSpPr>
              <p:nvPr/>
            </p:nvSpPr>
            <p:spPr bwMode="auto">
              <a:xfrm>
                <a:off x="4413" y="2782"/>
                <a:ext cx="19" cy="19"/>
              </a:xfrm>
              <a:custGeom>
                <a:avLst/>
                <a:gdLst>
                  <a:gd name="T0" fmla="*/ 8 w 8"/>
                  <a:gd name="T1" fmla="*/ 0 h 8"/>
                  <a:gd name="T2" fmla="*/ 0 w 8"/>
                  <a:gd name="T3" fmla="*/ 0 h 8"/>
                  <a:gd name="T4" fmla="*/ 0 w 8"/>
                  <a:gd name="T5" fmla="*/ 1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0"/>
                      <a:pt x="0" y="1"/>
                      <a:pt x="0" y="1"/>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0" name="Freeform 345">
                <a:extLst>
                  <a:ext uri="{FF2B5EF4-FFF2-40B4-BE49-F238E27FC236}">
                    <a16:creationId xmlns:a16="http://schemas.microsoft.com/office/drawing/2014/main" id="{954F7DCB-BD1B-4B08-B990-E7E2198B85F6}"/>
                  </a:ext>
                </a:extLst>
              </p:cNvPr>
              <p:cNvSpPr>
                <a:spLocks/>
              </p:cNvSpPr>
              <p:nvPr/>
            </p:nvSpPr>
            <p:spPr bwMode="auto">
              <a:xfrm>
                <a:off x="4413" y="3135"/>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1" name="Freeform 346">
                <a:extLst>
                  <a:ext uri="{FF2B5EF4-FFF2-40B4-BE49-F238E27FC236}">
                    <a16:creationId xmlns:a16="http://schemas.microsoft.com/office/drawing/2014/main" id="{0D8A7AA4-C73B-4AFE-84E4-7A62C0535466}"/>
                  </a:ext>
                </a:extLst>
              </p:cNvPr>
              <p:cNvSpPr>
                <a:spLocks/>
              </p:cNvSpPr>
              <p:nvPr/>
            </p:nvSpPr>
            <p:spPr bwMode="auto">
              <a:xfrm>
                <a:off x="4318"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2" name="Freeform 347">
                <a:extLst>
                  <a:ext uri="{FF2B5EF4-FFF2-40B4-BE49-F238E27FC236}">
                    <a16:creationId xmlns:a16="http://schemas.microsoft.com/office/drawing/2014/main" id="{CD22DC45-F25A-444D-A15A-3164F5FDBCCF}"/>
                  </a:ext>
                </a:extLst>
              </p:cNvPr>
              <p:cNvSpPr>
                <a:spLocks/>
              </p:cNvSpPr>
              <p:nvPr/>
            </p:nvSpPr>
            <p:spPr bwMode="auto">
              <a:xfrm>
                <a:off x="4413"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3" name="Oval 348">
                <a:extLst>
                  <a:ext uri="{FF2B5EF4-FFF2-40B4-BE49-F238E27FC236}">
                    <a16:creationId xmlns:a16="http://schemas.microsoft.com/office/drawing/2014/main" id="{8E86DBFA-C34F-4791-8476-FE2CF573D905}"/>
                  </a:ext>
                </a:extLst>
              </p:cNvPr>
              <p:cNvSpPr>
                <a:spLocks noChangeArrowheads="1"/>
              </p:cNvSpPr>
              <p:nvPr/>
            </p:nvSpPr>
            <p:spPr bwMode="auto">
              <a:xfrm>
                <a:off x="4318"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4" name="Oval 349">
                <a:extLst>
                  <a:ext uri="{FF2B5EF4-FFF2-40B4-BE49-F238E27FC236}">
                    <a16:creationId xmlns:a16="http://schemas.microsoft.com/office/drawing/2014/main" id="{53F1C308-C914-43C0-B4E7-5CDD512D296D}"/>
                  </a:ext>
                </a:extLst>
              </p:cNvPr>
              <p:cNvSpPr>
                <a:spLocks noChangeArrowheads="1"/>
              </p:cNvSpPr>
              <p:nvPr/>
            </p:nvSpPr>
            <p:spPr bwMode="auto">
              <a:xfrm>
                <a:off x="4273" y="3090"/>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5" name="Oval 350">
                <a:extLst>
                  <a:ext uri="{FF2B5EF4-FFF2-40B4-BE49-F238E27FC236}">
                    <a16:creationId xmlns:a16="http://schemas.microsoft.com/office/drawing/2014/main" id="{1C053A55-FAD4-4C0A-8E08-DEC304E5D559}"/>
                  </a:ext>
                </a:extLst>
              </p:cNvPr>
              <p:cNvSpPr>
                <a:spLocks noChangeArrowheads="1"/>
              </p:cNvSpPr>
              <p:nvPr/>
            </p:nvSpPr>
            <p:spPr bwMode="auto">
              <a:xfrm>
                <a:off x="436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6" name="Oval 351">
                <a:extLst>
                  <a:ext uri="{FF2B5EF4-FFF2-40B4-BE49-F238E27FC236}">
                    <a16:creationId xmlns:a16="http://schemas.microsoft.com/office/drawing/2014/main" id="{C73419D1-0ABE-4046-B1B2-9682665DFF17}"/>
                  </a:ext>
                </a:extLst>
              </p:cNvPr>
              <p:cNvSpPr>
                <a:spLocks noChangeArrowheads="1"/>
              </p:cNvSpPr>
              <p:nvPr/>
            </p:nvSpPr>
            <p:spPr bwMode="auto">
              <a:xfrm>
                <a:off x="4273" y="2995"/>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7" name="Oval 352">
                <a:extLst>
                  <a:ext uri="{FF2B5EF4-FFF2-40B4-BE49-F238E27FC236}">
                    <a16:creationId xmlns:a16="http://schemas.microsoft.com/office/drawing/2014/main" id="{6059F889-E5C9-4A89-8EAB-C5727115631F}"/>
                  </a:ext>
                </a:extLst>
              </p:cNvPr>
              <p:cNvSpPr>
                <a:spLocks noChangeArrowheads="1"/>
              </p:cNvSpPr>
              <p:nvPr/>
            </p:nvSpPr>
            <p:spPr bwMode="auto">
              <a:xfrm>
                <a:off x="436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8" name="Freeform 353">
                <a:extLst>
                  <a:ext uri="{FF2B5EF4-FFF2-40B4-BE49-F238E27FC236}">
                    <a16:creationId xmlns:a16="http://schemas.microsoft.com/office/drawing/2014/main" id="{BC9A8763-4359-4BC2-8A4C-B277859436C0}"/>
                  </a:ext>
                </a:extLst>
              </p:cNvPr>
              <p:cNvSpPr>
                <a:spLocks/>
              </p:cNvSpPr>
              <p:nvPr/>
            </p:nvSpPr>
            <p:spPr bwMode="auto">
              <a:xfrm>
                <a:off x="4261" y="3147"/>
                <a:ext cx="3" cy="7"/>
              </a:xfrm>
              <a:custGeom>
                <a:avLst/>
                <a:gdLst>
                  <a:gd name="T0" fmla="*/ 0 w 1"/>
                  <a:gd name="T1" fmla="*/ 0 h 3"/>
                  <a:gd name="T2" fmla="*/ 0 w 1"/>
                  <a:gd name="T3" fmla="*/ 3 h 3"/>
                  <a:gd name="T4" fmla="*/ 1 w 1"/>
                  <a:gd name="T5" fmla="*/ 3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2"/>
                      <a:pt x="0" y="3"/>
                    </a:cubicBezTo>
                    <a:cubicBezTo>
                      <a:pt x="1" y="3"/>
                      <a:pt x="1" y="3"/>
                      <a:pt x="1" y="3"/>
                    </a:cubicBezTo>
                    <a:cubicBezTo>
                      <a:pt x="1" y="2"/>
                      <a:pt x="0" y="1"/>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9" name="Freeform 354">
                <a:extLst>
                  <a:ext uri="{FF2B5EF4-FFF2-40B4-BE49-F238E27FC236}">
                    <a16:creationId xmlns:a16="http://schemas.microsoft.com/office/drawing/2014/main" id="{A87AF597-B0AE-49D5-A6C6-4561587919FB}"/>
                  </a:ext>
                </a:extLst>
              </p:cNvPr>
              <p:cNvSpPr>
                <a:spLocks/>
              </p:cNvSpPr>
              <p:nvPr/>
            </p:nvSpPr>
            <p:spPr bwMode="auto">
              <a:xfrm>
                <a:off x="4264" y="3062"/>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0" name="Freeform 355">
                <a:extLst>
                  <a:ext uri="{FF2B5EF4-FFF2-40B4-BE49-F238E27FC236}">
                    <a16:creationId xmlns:a16="http://schemas.microsoft.com/office/drawing/2014/main" id="{34B3AF47-F510-460E-B79C-36504AA6A3BF}"/>
                  </a:ext>
                </a:extLst>
              </p:cNvPr>
              <p:cNvSpPr>
                <a:spLocks/>
              </p:cNvSpPr>
              <p:nvPr/>
            </p:nvSpPr>
            <p:spPr bwMode="auto">
              <a:xfrm>
                <a:off x="4413" y="2967"/>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0" y="4"/>
                      <a:pt x="1" y="5"/>
                      <a:pt x="2" y="6"/>
                    </a:cubicBezTo>
                    <a:cubicBezTo>
                      <a:pt x="2" y="6"/>
                      <a:pt x="3" y="7"/>
                      <a:pt x="3"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1" name="Freeform 356">
                <a:extLst>
                  <a:ext uri="{FF2B5EF4-FFF2-40B4-BE49-F238E27FC236}">
                    <a16:creationId xmlns:a16="http://schemas.microsoft.com/office/drawing/2014/main" id="{C9187B83-B612-44C6-B621-215C254CAE62}"/>
                  </a:ext>
                </a:extLst>
              </p:cNvPr>
              <p:cNvSpPr>
                <a:spLocks/>
              </p:cNvSpPr>
              <p:nvPr/>
            </p:nvSpPr>
            <p:spPr bwMode="auto">
              <a:xfrm>
                <a:off x="4318" y="2967"/>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4"/>
                      <a:pt x="2" y="5"/>
                      <a:pt x="3" y="6"/>
                    </a:cubicBezTo>
                    <a:cubicBezTo>
                      <a:pt x="3" y="6"/>
                      <a:pt x="3" y="7"/>
                      <a:pt x="4" y="7"/>
                    </a:cubicBezTo>
                    <a:cubicBezTo>
                      <a:pt x="5" y="8"/>
                      <a:pt x="6" y="8"/>
                      <a:pt x="7" y="8"/>
                    </a:cubicBezTo>
                    <a:cubicBezTo>
                      <a:pt x="7" y="8"/>
                      <a:pt x="8" y="8"/>
                      <a:pt x="8" y="8"/>
                    </a:cubicBezTo>
                    <a:cubicBezTo>
                      <a:pt x="9" y="8"/>
                      <a:pt x="9" y="8"/>
                      <a:pt x="10" y="8"/>
                    </a:cubicBezTo>
                    <a:cubicBezTo>
                      <a:pt x="11" y="8"/>
                      <a:pt x="12" y="8"/>
                      <a:pt x="13" y="7"/>
                    </a:cubicBezTo>
                    <a:cubicBezTo>
                      <a:pt x="13" y="7"/>
                      <a:pt x="13" y="6"/>
                      <a:pt x="14" y="6"/>
                    </a:cubicBezTo>
                    <a:cubicBezTo>
                      <a:pt x="15" y="5"/>
                      <a:pt x="16" y="4"/>
                      <a:pt x="16" y="2"/>
                    </a:cubicBezTo>
                    <a:cubicBezTo>
                      <a:pt x="16" y="2"/>
                      <a:pt x="16" y="1"/>
                      <a:pt x="16" y="0"/>
                    </a:cubicBezTo>
                    <a:cubicBezTo>
                      <a:pt x="0" y="0"/>
                      <a:pt x="0" y="0"/>
                      <a:pt x="0" y="0"/>
                    </a:cubicBezTo>
                    <a:cubicBezTo>
                      <a:pt x="0" y="1"/>
                      <a:pt x="0" y="2"/>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2" name="Freeform 357">
                <a:extLst>
                  <a:ext uri="{FF2B5EF4-FFF2-40B4-BE49-F238E27FC236}">
                    <a16:creationId xmlns:a16="http://schemas.microsoft.com/office/drawing/2014/main" id="{4F3E1AC8-A885-4EF7-9F78-9DB2ACE8E0D8}"/>
                  </a:ext>
                </a:extLst>
              </p:cNvPr>
              <p:cNvSpPr>
                <a:spLocks/>
              </p:cNvSpPr>
              <p:nvPr/>
            </p:nvSpPr>
            <p:spPr bwMode="auto">
              <a:xfrm>
                <a:off x="4413" y="3322"/>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1" y="4"/>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3" name="Freeform 358">
                <a:extLst>
                  <a:ext uri="{FF2B5EF4-FFF2-40B4-BE49-F238E27FC236}">
                    <a16:creationId xmlns:a16="http://schemas.microsoft.com/office/drawing/2014/main" id="{CD6E512D-30E5-46A9-AE31-8B9B7DB3F2C8}"/>
                  </a:ext>
                </a:extLst>
              </p:cNvPr>
              <p:cNvSpPr>
                <a:spLocks/>
              </p:cNvSpPr>
              <p:nvPr/>
            </p:nvSpPr>
            <p:spPr bwMode="auto">
              <a:xfrm>
                <a:off x="4318"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2"/>
                      <a:pt x="2" y="4"/>
                    </a:cubicBezTo>
                    <a:cubicBezTo>
                      <a:pt x="1" y="5"/>
                      <a:pt x="0" y="6"/>
                      <a:pt x="0" y="8"/>
                    </a:cubicBezTo>
                    <a:cubicBezTo>
                      <a:pt x="16" y="8"/>
                      <a:pt x="16" y="8"/>
                      <a:pt x="16" y="8"/>
                    </a:cubicBezTo>
                    <a:cubicBezTo>
                      <a:pt x="16" y="6"/>
                      <a:pt x="16"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4" name="Freeform 359">
                <a:extLst>
                  <a:ext uri="{FF2B5EF4-FFF2-40B4-BE49-F238E27FC236}">
                    <a16:creationId xmlns:a16="http://schemas.microsoft.com/office/drawing/2014/main" id="{97467891-BBF8-4F85-AF1A-8FE1F1638EBC}"/>
                  </a:ext>
                </a:extLst>
              </p:cNvPr>
              <p:cNvSpPr>
                <a:spLocks/>
              </p:cNvSpPr>
              <p:nvPr/>
            </p:nvSpPr>
            <p:spPr bwMode="auto">
              <a:xfrm>
                <a:off x="4413" y="3230"/>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5" name="Oval 360">
                <a:extLst>
                  <a:ext uri="{FF2B5EF4-FFF2-40B4-BE49-F238E27FC236}">
                    <a16:creationId xmlns:a16="http://schemas.microsoft.com/office/drawing/2014/main" id="{016EA08A-0D51-4CB8-95D2-4E0CC4AEBEE5}"/>
                  </a:ext>
                </a:extLst>
              </p:cNvPr>
              <p:cNvSpPr>
                <a:spLocks noChangeArrowheads="1"/>
              </p:cNvSpPr>
              <p:nvPr/>
            </p:nvSpPr>
            <p:spPr bwMode="auto">
              <a:xfrm>
                <a:off x="4318"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6" name="Freeform 361">
                <a:extLst>
                  <a:ext uri="{FF2B5EF4-FFF2-40B4-BE49-F238E27FC236}">
                    <a16:creationId xmlns:a16="http://schemas.microsoft.com/office/drawing/2014/main" id="{AA06DF3C-190E-4E78-8E03-81DA0F3B2108}"/>
                  </a:ext>
                </a:extLst>
              </p:cNvPr>
              <p:cNvSpPr>
                <a:spLocks/>
              </p:cNvSpPr>
              <p:nvPr/>
            </p:nvSpPr>
            <p:spPr bwMode="auto">
              <a:xfrm>
                <a:off x="4282" y="3277"/>
                <a:ext cx="26" cy="35"/>
              </a:xfrm>
              <a:custGeom>
                <a:avLst/>
                <a:gdLst>
                  <a:gd name="T0" fmla="*/ 11 w 11"/>
                  <a:gd name="T1" fmla="*/ 7 h 15"/>
                  <a:gd name="T2" fmla="*/ 4 w 11"/>
                  <a:gd name="T3" fmla="*/ 0 h 15"/>
                  <a:gd name="T4" fmla="*/ 0 w 11"/>
                  <a:gd name="T5" fmla="*/ 0 h 15"/>
                  <a:gd name="T6" fmla="*/ 5 w 11"/>
                  <a:gd name="T7" fmla="*/ 15 h 15"/>
                  <a:gd name="T8" fmla="*/ 11 w 11"/>
                  <a:gd name="T9" fmla="*/ 7 h 15"/>
                </a:gdLst>
                <a:ahLst/>
                <a:cxnLst>
                  <a:cxn ang="0">
                    <a:pos x="T0" y="T1"/>
                  </a:cxn>
                  <a:cxn ang="0">
                    <a:pos x="T2" y="T3"/>
                  </a:cxn>
                  <a:cxn ang="0">
                    <a:pos x="T4" y="T5"/>
                  </a:cxn>
                  <a:cxn ang="0">
                    <a:pos x="T6" y="T7"/>
                  </a:cxn>
                  <a:cxn ang="0">
                    <a:pos x="T8" y="T9"/>
                  </a:cxn>
                </a:cxnLst>
                <a:rect l="0" t="0" r="r" b="b"/>
                <a:pathLst>
                  <a:path w="11" h="15">
                    <a:moveTo>
                      <a:pt x="11" y="7"/>
                    </a:moveTo>
                    <a:cubicBezTo>
                      <a:pt x="11" y="3"/>
                      <a:pt x="8" y="0"/>
                      <a:pt x="4" y="0"/>
                    </a:cubicBezTo>
                    <a:cubicBezTo>
                      <a:pt x="2" y="0"/>
                      <a:pt x="1" y="0"/>
                      <a:pt x="0" y="0"/>
                    </a:cubicBezTo>
                    <a:cubicBezTo>
                      <a:pt x="2" y="5"/>
                      <a:pt x="4" y="10"/>
                      <a:pt x="5" y="15"/>
                    </a:cubicBezTo>
                    <a:cubicBezTo>
                      <a:pt x="9" y="14"/>
                      <a:pt x="11" y="11"/>
                      <a:pt x="11"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7" name="Oval 362">
                <a:extLst>
                  <a:ext uri="{FF2B5EF4-FFF2-40B4-BE49-F238E27FC236}">
                    <a16:creationId xmlns:a16="http://schemas.microsoft.com/office/drawing/2014/main" id="{E6AD0C11-09CD-434E-9C19-CABFD6EA6C56}"/>
                  </a:ext>
                </a:extLst>
              </p:cNvPr>
              <p:cNvSpPr>
                <a:spLocks noChangeArrowheads="1"/>
              </p:cNvSpPr>
              <p:nvPr/>
            </p:nvSpPr>
            <p:spPr bwMode="auto">
              <a:xfrm>
                <a:off x="436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8" name="Oval 363">
                <a:extLst>
                  <a:ext uri="{FF2B5EF4-FFF2-40B4-BE49-F238E27FC236}">
                    <a16:creationId xmlns:a16="http://schemas.microsoft.com/office/drawing/2014/main" id="{3DA1049D-C066-414D-B007-29F1236B7F5E}"/>
                  </a:ext>
                </a:extLst>
              </p:cNvPr>
              <p:cNvSpPr>
                <a:spLocks noChangeArrowheads="1"/>
              </p:cNvSpPr>
              <p:nvPr/>
            </p:nvSpPr>
            <p:spPr bwMode="auto">
              <a:xfrm>
                <a:off x="4273" y="3182"/>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9" name="Oval 364">
                <a:extLst>
                  <a:ext uri="{FF2B5EF4-FFF2-40B4-BE49-F238E27FC236}">
                    <a16:creationId xmlns:a16="http://schemas.microsoft.com/office/drawing/2014/main" id="{A337D68A-8ED1-4CD8-8497-119809BA2A33}"/>
                  </a:ext>
                </a:extLst>
              </p:cNvPr>
              <p:cNvSpPr>
                <a:spLocks noChangeArrowheads="1"/>
              </p:cNvSpPr>
              <p:nvPr/>
            </p:nvSpPr>
            <p:spPr bwMode="auto">
              <a:xfrm>
                <a:off x="436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0" name="Freeform 365">
                <a:extLst>
                  <a:ext uri="{FF2B5EF4-FFF2-40B4-BE49-F238E27FC236}">
                    <a16:creationId xmlns:a16="http://schemas.microsoft.com/office/drawing/2014/main" id="{9E4F751B-D856-44CF-AA30-EB87407A0337}"/>
                  </a:ext>
                </a:extLst>
              </p:cNvPr>
              <p:cNvSpPr>
                <a:spLocks/>
              </p:cNvSpPr>
              <p:nvPr/>
            </p:nvSpPr>
            <p:spPr bwMode="auto">
              <a:xfrm>
                <a:off x="4413" y="3154"/>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1" name="Freeform 366">
                <a:extLst>
                  <a:ext uri="{FF2B5EF4-FFF2-40B4-BE49-F238E27FC236}">
                    <a16:creationId xmlns:a16="http://schemas.microsoft.com/office/drawing/2014/main" id="{B22C7C0F-0B03-4278-9DFF-D82DC76590A7}"/>
                  </a:ext>
                </a:extLst>
              </p:cNvPr>
              <p:cNvSpPr>
                <a:spLocks/>
              </p:cNvSpPr>
              <p:nvPr/>
            </p:nvSpPr>
            <p:spPr bwMode="auto">
              <a:xfrm>
                <a:off x="4318" y="3154"/>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2" name="Freeform 367">
                <a:extLst>
                  <a:ext uri="{FF2B5EF4-FFF2-40B4-BE49-F238E27FC236}">
                    <a16:creationId xmlns:a16="http://schemas.microsoft.com/office/drawing/2014/main" id="{73B78BAB-660A-452E-AD0B-DC8B02F536DC}"/>
                  </a:ext>
                </a:extLst>
              </p:cNvPr>
              <p:cNvSpPr>
                <a:spLocks/>
              </p:cNvSpPr>
              <p:nvPr/>
            </p:nvSpPr>
            <p:spPr bwMode="auto">
              <a:xfrm>
                <a:off x="4261" y="3154"/>
                <a:ext cx="3"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3" name="Freeform 368">
                <a:extLst>
                  <a:ext uri="{FF2B5EF4-FFF2-40B4-BE49-F238E27FC236}">
                    <a16:creationId xmlns:a16="http://schemas.microsoft.com/office/drawing/2014/main" id="{8A23FCC0-D365-44A0-9CDC-1283955F3730}"/>
                  </a:ext>
                </a:extLst>
              </p:cNvPr>
              <p:cNvSpPr>
                <a:spLocks/>
              </p:cNvSpPr>
              <p:nvPr/>
            </p:nvSpPr>
            <p:spPr bwMode="auto">
              <a:xfrm>
                <a:off x="4424" y="3509"/>
                <a:ext cx="8"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4" name="Freeform 369">
                <a:extLst>
                  <a:ext uri="{FF2B5EF4-FFF2-40B4-BE49-F238E27FC236}">
                    <a16:creationId xmlns:a16="http://schemas.microsoft.com/office/drawing/2014/main" id="{D0C415F6-63D1-45F8-9E5D-98B170A6723F}"/>
                  </a:ext>
                </a:extLst>
              </p:cNvPr>
              <p:cNvSpPr>
                <a:spLocks/>
              </p:cNvSpPr>
              <p:nvPr/>
            </p:nvSpPr>
            <p:spPr bwMode="auto">
              <a:xfrm>
                <a:off x="4413" y="3417"/>
                <a:ext cx="19" cy="35"/>
              </a:xfrm>
              <a:custGeom>
                <a:avLst/>
                <a:gdLst>
                  <a:gd name="T0" fmla="*/ 8 w 8"/>
                  <a:gd name="T1" fmla="*/ 0 h 15"/>
                  <a:gd name="T2" fmla="*/ 0 w 8"/>
                  <a:gd name="T3" fmla="*/ 8 h 15"/>
                  <a:gd name="T4" fmla="*/ 8 w 8"/>
                  <a:gd name="T5" fmla="*/ 15 h 15"/>
                  <a:gd name="T6" fmla="*/ 8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5" name="Freeform 370">
                <a:extLst>
                  <a:ext uri="{FF2B5EF4-FFF2-40B4-BE49-F238E27FC236}">
                    <a16:creationId xmlns:a16="http://schemas.microsoft.com/office/drawing/2014/main" id="{8EF19490-D9AD-4FCD-AB9C-81363608A4BE}"/>
                  </a:ext>
                </a:extLst>
              </p:cNvPr>
              <p:cNvSpPr>
                <a:spLocks/>
              </p:cNvSpPr>
              <p:nvPr/>
            </p:nvSpPr>
            <p:spPr bwMode="auto">
              <a:xfrm>
                <a:off x="4353" y="34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6" name="Freeform 371">
                <a:extLst>
                  <a:ext uri="{FF2B5EF4-FFF2-40B4-BE49-F238E27FC236}">
                    <a16:creationId xmlns:a16="http://schemas.microsoft.com/office/drawing/2014/main" id="{28B9100E-97CC-49AC-8885-81CEC215A848}"/>
                  </a:ext>
                </a:extLst>
              </p:cNvPr>
              <p:cNvSpPr>
                <a:spLocks/>
              </p:cNvSpPr>
              <p:nvPr/>
            </p:nvSpPr>
            <p:spPr bwMode="auto">
              <a:xfrm>
                <a:off x="4382" y="3462"/>
                <a:ext cx="21" cy="23"/>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7" name="Oval 372">
                <a:extLst>
                  <a:ext uri="{FF2B5EF4-FFF2-40B4-BE49-F238E27FC236}">
                    <a16:creationId xmlns:a16="http://schemas.microsoft.com/office/drawing/2014/main" id="{89F6D1EF-2CB6-4356-91D1-453532ACEF47}"/>
                  </a:ext>
                </a:extLst>
              </p:cNvPr>
              <p:cNvSpPr>
                <a:spLocks noChangeArrowheads="1"/>
              </p:cNvSpPr>
              <p:nvPr/>
            </p:nvSpPr>
            <p:spPr bwMode="auto">
              <a:xfrm>
                <a:off x="436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8" name="Freeform 373">
                <a:extLst>
                  <a:ext uri="{FF2B5EF4-FFF2-40B4-BE49-F238E27FC236}">
                    <a16:creationId xmlns:a16="http://schemas.microsoft.com/office/drawing/2014/main" id="{56ABCDD3-8D99-44FB-978E-9C2716F80DC4}"/>
                  </a:ext>
                </a:extLst>
              </p:cNvPr>
              <p:cNvSpPr>
                <a:spLocks/>
              </p:cNvSpPr>
              <p:nvPr/>
            </p:nvSpPr>
            <p:spPr bwMode="auto">
              <a:xfrm>
                <a:off x="4413"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9" name="Freeform 374">
                <a:extLst>
                  <a:ext uri="{FF2B5EF4-FFF2-40B4-BE49-F238E27FC236}">
                    <a16:creationId xmlns:a16="http://schemas.microsoft.com/office/drawing/2014/main" id="{542B8C8F-4D60-4897-ACB4-49B560027631}"/>
                  </a:ext>
                </a:extLst>
              </p:cNvPr>
              <p:cNvSpPr>
                <a:spLocks/>
              </p:cNvSpPr>
              <p:nvPr/>
            </p:nvSpPr>
            <p:spPr bwMode="auto">
              <a:xfrm>
                <a:off x="4318" y="3341"/>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0" name="Freeform 375">
                <a:extLst>
                  <a:ext uri="{FF2B5EF4-FFF2-40B4-BE49-F238E27FC236}">
                    <a16:creationId xmlns:a16="http://schemas.microsoft.com/office/drawing/2014/main" id="{780B8B47-44DA-41FF-BECE-A61CD58964AC}"/>
                  </a:ext>
                </a:extLst>
              </p:cNvPr>
              <p:cNvSpPr>
                <a:spLocks noEditPoints="1"/>
              </p:cNvSpPr>
              <p:nvPr/>
            </p:nvSpPr>
            <p:spPr bwMode="auto">
              <a:xfrm>
                <a:off x="4973" y="3518"/>
                <a:ext cx="436" cy="436"/>
              </a:xfrm>
              <a:custGeom>
                <a:avLst/>
                <a:gdLst>
                  <a:gd name="T0" fmla="*/ 89 w 184"/>
                  <a:gd name="T1" fmla="*/ 184 h 184"/>
                  <a:gd name="T2" fmla="*/ 105 w 184"/>
                  <a:gd name="T3" fmla="*/ 179 h 184"/>
                  <a:gd name="T4" fmla="*/ 92 w 184"/>
                  <a:gd name="T5" fmla="*/ 184 h 184"/>
                  <a:gd name="T6" fmla="*/ 57 w 184"/>
                  <a:gd name="T7" fmla="*/ 177 h 184"/>
                  <a:gd name="T8" fmla="*/ 74 w 184"/>
                  <a:gd name="T9" fmla="*/ 178 h 184"/>
                  <a:gd name="T10" fmla="*/ 121 w 184"/>
                  <a:gd name="T11" fmla="*/ 179 h 184"/>
                  <a:gd name="T12" fmla="*/ 134 w 184"/>
                  <a:gd name="T13" fmla="*/ 169 h 184"/>
                  <a:gd name="T14" fmla="*/ 121 w 184"/>
                  <a:gd name="T15" fmla="*/ 179 h 184"/>
                  <a:gd name="T16" fmla="*/ 30 w 184"/>
                  <a:gd name="T17" fmla="*/ 160 h 184"/>
                  <a:gd name="T18" fmla="*/ 45 w 184"/>
                  <a:gd name="T19" fmla="*/ 167 h 184"/>
                  <a:gd name="T20" fmla="*/ 150 w 184"/>
                  <a:gd name="T21" fmla="*/ 163 h 184"/>
                  <a:gd name="T22" fmla="*/ 158 w 184"/>
                  <a:gd name="T23" fmla="*/ 149 h 184"/>
                  <a:gd name="T24" fmla="*/ 150 w 184"/>
                  <a:gd name="T25" fmla="*/ 163 h 184"/>
                  <a:gd name="T26" fmla="*/ 10 w 184"/>
                  <a:gd name="T27" fmla="*/ 134 h 184"/>
                  <a:gd name="T28" fmla="*/ 22 w 184"/>
                  <a:gd name="T29" fmla="*/ 146 h 184"/>
                  <a:gd name="T30" fmla="*/ 171 w 184"/>
                  <a:gd name="T31" fmla="*/ 139 h 184"/>
                  <a:gd name="T32" fmla="*/ 174 w 184"/>
                  <a:gd name="T33" fmla="*/ 123 h 184"/>
                  <a:gd name="T34" fmla="*/ 171 w 184"/>
                  <a:gd name="T35" fmla="*/ 139 h 184"/>
                  <a:gd name="T36" fmla="*/ 0 w 184"/>
                  <a:gd name="T37" fmla="*/ 103 h 184"/>
                  <a:gd name="T38" fmla="*/ 7 w 184"/>
                  <a:gd name="T39" fmla="*/ 118 h 184"/>
                  <a:gd name="T40" fmla="*/ 182 w 184"/>
                  <a:gd name="T41" fmla="*/ 108 h 184"/>
                  <a:gd name="T42" fmla="*/ 180 w 184"/>
                  <a:gd name="T43" fmla="*/ 92 h 184"/>
                  <a:gd name="T44" fmla="*/ 182 w 184"/>
                  <a:gd name="T45" fmla="*/ 108 h 184"/>
                  <a:gd name="T46" fmla="*/ 0 w 184"/>
                  <a:gd name="T47" fmla="*/ 87 h 184"/>
                  <a:gd name="T48" fmla="*/ 6 w 184"/>
                  <a:gd name="T49" fmla="*/ 72 h 184"/>
                  <a:gd name="T50" fmla="*/ 179 w 184"/>
                  <a:gd name="T51" fmla="*/ 86 h 184"/>
                  <a:gd name="T52" fmla="*/ 181 w 184"/>
                  <a:gd name="T53" fmla="*/ 69 h 184"/>
                  <a:gd name="T54" fmla="*/ 179 w 184"/>
                  <a:gd name="T55" fmla="*/ 86 h 184"/>
                  <a:gd name="T56" fmla="*/ 7 w 184"/>
                  <a:gd name="T57" fmla="*/ 55 h 184"/>
                  <a:gd name="T58" fmla="*/ 18 w 184"/>
                  <a:gd name="T59" fmla="*/ 43 h 184"/>
                  <a:gd name="T60" fmla="*/ 172 w 184"/>
                  <a:gd name="T61" fmla="*/ 55 h 184"/>
                  <a:gd name="T62" fmla="*/ 167 w 184"/>
                  <a:gd name="T63" fmla="*/ 40 h 184"/>
                  <a:gd name="T64" fmla="*/ 172 w 184"/>
                  <a:gd name="T65" fmla="*/ 55 h 184"/>
                  <a:gd name="T66" fmla="*/ 25 w 184"/>
                  <a:gd name="T67" fmla="*/ 28 h 184"/>
                  <a:gd name="T68" fmla="*/ 40 w 184"/>
                  <a:gd name="T69" fmla="*/ 21 h 184"/>
                  <a:gd name="T70" fmla="*/ 154 w 184"/>
                  <a:gd name="T71" fmla="*/ 30 h 184"/>
                  <a:gd name="T72" fmla="*/ 144 w 184"/>
                  <a:gd name="T73" fmla="*/ 16 h 184"/>
                  <a:gd name="T74" fmla="*/ 154 w 184"/>
                  <a:gd name="T75" fmla="*/ 30 h 184"/>
                  <a:gd name="T76" fmla="*/ 51 w 184"/>
                  <a:gd name="T77" fmla="*/ 9 h 184"/>
                  <a:gd name="T78" fmla="*/ 67 w 184"/>
                  <a:gd name="T79" fmla="*/ 7 h 184"/>
                  <a:gd name="T80" fmla="*/ 129 w 184"/>
                  <a:gd name="T81" fmla="*/ 12 h 184"/>
                  <a:gd name="T82" fmla="*/ 115 w 184"/>
                  <a:gd name="T83" fmla="*/ 3 h 184"/>
                  <a:gd name="T84" fmla="*/ 129 w 184"/>
                  <a:gd name="T85" fmla="*/ 12 h 184"/>
                  <a:gd name="T86" fmla="*/ 82 w 184"/>
                  <a:gd name="T87" fmla="*/ 0 h 184"/>
                  <a:gd name="T88" fmla="*/ 98 w 184"/>
                  <a:gd name="T89" fmla="*/ 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4" h="184">
                    <a:moveTo>
                      <a:pt x="92" y="184"/>
                    </a:moveTo>
                    <a:cubicBezTo>
                      <a:pt x="91" y="184"/>
                      <a:pt x="90" y="184"/>
                      <a:pt x="89" y="184"/>
                    </a:cubicBezTo>
                    <a:cubicBezTo>
                      <a:pt x="89" y="180"/>
                      <a:pt x="89" y="180"/>
                      <a:pt x="89" y="180"/>
                    </a:cubicBezTo>
                    <a:cubicBezTo>
                      <a:pt x="94" y="180"/>
                      <a:pt x="100" y="180"/>
                      <a:pt x="105" y="179"/>
                    </a:cubicBezTo>
                    <a:cubicBezTo>
                      <a:pt x="105" y="183"/>
                      <a:pt x="105" y="183"/>
                      <a:pt x="105" y="183"/>
                    </a:cubicBezTo>
                    <a:cubicBezTo>
                      <a:pt x="101" y="184"/>
                      <a:pt x="96" y="184"/>
                      <a:pt x="92" y="184"/>
                    </a:cubicBezTo>
                    <a:close/>
                    <a:moveTo>
                      <a:pt x="73" y="182"/>
                    </a:moveTo>
                    <a:cubicBezTo>
                      <a:pt x="68" y="181"/>
                      <a:pt x="62" y="179"/>
                      <a:pt x="57" y="177"/>
                    </a:cubicBezTo>
                    <a:cubicBezTo>
                      <a:pt x="59" y="174"/>
                      <a:pt x="59" y="174"/>
                      <a:pt x="59" y="174"/>
                    </a:cubicBezTo>
                    <a:cubicBezTo>
                      <a:pt x="64" y="176"/>
                      <a:pt x="69" y="177"/>
                      <a:pt x="74" y="178"/>
                    </a:cubicBezTo>
                    <a:lnTo>
                      <a:pt x="73" y="182"/>
                    </a:lnTo>
                    <a:close/>
                    <a:moveTo>
                      <a:pt x="121" y="179"/>
                    </a:moveTo>
                    <a:cubicBezTo>
                      <a:pt x="120" y="175"/>
                      <a:pt x="120" y="175"/>
                      <a:pt x="120" y="175"/>
                    </a:cubicBezTo>
                    <a:cubicBezTo>
                      <a:pt x="125" y="174"/>
                      <a:pt x="130" y="172"/>
                      <a:pt x="134" y="169"/>
                    </a:cubicBezTo>
                    <a:cubicBezTo>
                      <a:pt x="136" y="172"/>
                      <a:pt x="136" y="172"/>
                      <a:pt x="136" y="172"/>
                    </a:cubicBezTo>
                    <a:cubicBezTo>
                      <a:pt x="131" y="175"/>
                      <a:pt x="126" y="177"/>
                      <a:pt x="121" y="179"/>
                    </a:cubicBezTo>
                    <a:close/>
                    <a:moveTo>
                      <a:pt x="43" y="170"/>
                    </a:moveTo>
                    <a:cubicBezTo>
                      <a:pt x="38" y="167"/>
                      <a:pt x="34" y="164"/>
                      <a:pt x="30" y="160"/>
                    </a:cubicBezTo>
                    <a:cubicBezTo>
                      <a:pt x="32" y="157"/>
                      <a:pt x="32" y="157"/>
                      <a:pt x="32" y="157"/>
                    </a:cubicBezTo>
                    <a:cubicBezTo>
                      <a:pt x="36" y="161"/>
                      <a:pt x="40" y="164"/>
                      <a:pt x="45" y="167"/>
                    </a:cubicBezTo>
                    <a:lnTo>
                      <a:pt x="43" y="170"/>
                    </a:lnTo>
                    <a:close/>
                    <a:moveTo>
                      <a:pt x="150" y="163"/>
                    </a:moveTo>
                    <a:cubicBezTo>
                      <a:pt x="147" y="160"/>
                      <a:pt x="147" y="160"/>
                      <a:pt x="147" y="160"/>
                    </a:cubicBezTo>
                    <a:cubicBezTo>
                      <a:pt x="151" y="157"/>
                      <a:pt x="155" y="153"/>
                      <a:pt x="158" y="149"/>
                    </a:cubicBezTo>
                    <a:cubicBezTo>
                      <a:pt x="161" y="152"/>
                      <a:pt x="161" y="152"/>
                      <a:pt x="161" y="152"/>
                    </a:cubicBezTo>
                    <a:cubicBezTo>
                      <a:pt x="158" y="156"/>
                      <a:pt x="154" y="160"/>
                      <a:pt x="150" y="163"/>
                    </a:cubicBezTo>
                    <a:close/>
                    <a:moveTo>
                      <a:pt x="19" y="148"/>
                    </a:moveTo>
                    <a:cubicBezTo>
                      <a:pt x="15" y="144"/>
                      <a:pt x="12" y="139"/>
                      <a:pt x="10" y="134"/>
                    </a:cubicBezTo>
                    <a:cubicBezTo>
                      <a:pt x="13" y="133"/>
                      <a:pt x="13" y="133"/>
                      <a:pt x="13" y="133"/>
                    </a:cubicBezTo>
                    <a:cubicBezTo>
                      <a:pt x="16" y="137"/>
                      <a:pt x="19" y="142"/>
                      <a:pt x="22" y="146"/>
                    </a:cubicBezTo>
                    <a:lnTo>
                      <a:pt x="19" y="148"/>
                    </a:lnTo>
                    <a:close/>
                    <a:moveTo>
                      <a:pt x="171" y="139"/>
                    </a:moveTo>
                    <a:cubicBezTo>
                      <a:pt x="167" y="137"/>
                      <a:pt x="167" y="137"/>
                      <a:pt x="167" y="137"/>
                    </a:cubicBezTo>
                    <a:cubicBezTo>
                      <a:pt x="170" y="132"/>
                      <a:pt x="172" y="127"/>
                      <a:pt x="174" y="123"/>
                    </a:cubicBezTo>
                    <a:cubicBezTo>
                      <a:pt x="178" y="124"/>
                      <a:pt x="178" y="124"/>
                      <a:pt x="178" y="124"/>
                    </a:cubicBezTo>
                    <a:cubicBezTo>
                      <a:pt x="176" y="129"/>
                      <a:pt x="174" y="134"/>
                      <a:pt x="171" y="139"/>
                    </a:cubicBezTo>
                    <a:close/>
                    <a:moveTo>
                      <a:pt x="4" y="119"/>
                    </a:moveTo>
                    <a:cubicBezTo>
                      <a:pt x="2" y="114"/>
                      <a:pt x="1" y="109"/>
                      <a:pt x="0" y="103"/>
                    </a:cubicBezTo>
                    <a:cubicBezTo>
                      <a:pt x="4" y="103"/>
                      <a:pt x="4" y="103"/>
                      <a:pt x="4" y="103"/>
                    </a:cubicBezTo>
                    <a:cubicBezTo>
                      <a:pt x="5" y="108"/>
                      <a:pt x="6" y="113"/>
                      <a:pt x="7" y="118"/>
                    </a:cubicBezTo>
                    <a:lnTo>
                      <a:pt x="4" y="119"/>
                    </a:lnTo>
                    <a:close/>
                    <a:moveTo>
                      <a:pt x="182" y="108"/>
                    </a:moveTo>
                    <a:cubicBezTo>
                      <a:pt x="178" y="107"/>
                      <a:pt x="178" y="107"/>
                      <a:pt x="178" y="107"/>
                    </a:cubicBezTo>
                    <a:cubicBezTo>
                      <a:pt x="179" y="102"/>
                      <a:pt x="180" y="97"/>
                      <a:pt x="180" y="92"/>
                    </a:cubicBezTo>
                    <a:cubicBezTo>
                      <a:pt x="184" y="92"/>
                      <a:pt x="184" y="92"/>
                      <a:pt x="184" y="92"/>
                    </a:cubicBezTo>
                    <a:cubicBezTo>
                      <a:pt x="184" y="97"/>
                      <a:pt x="183" y="103"/>
                      <a:pt x="182" y="108"/>
                    </a:cubicBezTo>
                    <a:close/>
                    <a:moveTo>
                      <a:pt x="4" y="87"/>
                    </a:moveTo>
                    <a:cubicBezTo>
                      <a:pt x="0" y="87"/>
                      <a:pt x="0" y="87"/>
                      <a:pt x="0" y="87"/>
                    </a:cubicBezTo>
                    <a:cubicBezTo>
                      <a:pt x="0" y="82"/>
                      <a:pt x="1" y="76"/>
                      <a:pt x="2" y="71"/>
                    </a:cubicBezTo>
                    <a:cubicBezTo>
                      <a:pt x="6" y="72"/>
                      <a:pt x="6" y="72"/>
                      <a:pt x="6" y="72"/>
                    </a:cubicBezTo>
                    <a:cubicBezTo>
                      <a:pt x="5" y="77"/>
                      <a:pt x="4" y="82"/>
                      <a:pt x="4" y="87"/>
                    </a:cubicBezTo>
                    <a:close/>
                    <a:moveTo>
                      <a:pt x="179" y="86"/>
                    </a:moveTo>
                    <a:cubicBezTo>
                      <a:pt x="179" y="80"/>
                      <a:pt x="178" y="75"/>
                      <a:pt x="177" y="70"/>
                    </a:cubicBezTo>
                    <a:cubicBezTo>
                      <a:pt x="181" y="69"/>
                      <a:pt x="181" y="69"/>
                      <a:pt x="181" y="69"/>
                    </a:cubicBezTo>
                    <a:cubicBezTo>
                      <a:pt x="182" y="74"/>
                      <a:pt x="183" y="80"/>
                      <a:pt x="183" y="85"/>
                    </a:cubicBezTo>
                    <a:lnTo>
                      <a:pt x="179" y="86"/>
                    </a:lnTo>
                    <a:close/>
                    <a:moveTo>
                      <a:pt x="11" y="57"/>
                    </a:moveTo>
                    <a:cubicBezTo>
                      <a:pt x="7" y="55"/>
                      <a:pt x="7" y="55"/>
                      <a:pt x="7" y="55"/>
                    </a:cubicBezTo>
                    <a:cubicBezTo>
                      <a:pt x="9" y="50"/>
                      <a:pt x="12" y="46"/>
                      <a:pt x="15" y="41"/>
                    </a:cubicBezTo>
                    <a:cubicBezTo>
                      <a:pt x="18" y="43"/>
                      <a:pt x="18" y="43"/>
                      <a:pt x="18" y="43"/>
                    </a:cubicBezTo>
                    <a:cubicBezTo>
                      <a:pt x="15" y="48"/>
                      <a:pt x="13" y="52"/>
                      <a:pt x="11" y="57"/>
                    </a:cubicBezTo>
                    <a:close/>
                    <a:moveTo>
                      <a:pt x="172" y="55"/>
                    </a:moveTo>
                    <a:cubicBezTo>
                      <a:pt x="170" y="51"/>
                      <a:pt x="167" y="46"/>
                      <a:pt x="164" y="42"/>
                    </a:cubicBezTo>
                    <a:cubicBezTo>
                      <a:pt x="167" y="40"/>
                      <a:pt x="167" y="40"/>
                      <a:pt x="167" y="40"/>
                    </a:cubicBezTo>
                    <a:cubicBezTo>
                      <a:pt x="170" y="44"/>
                      <a:pt x="173" y="49"/>
                      <a:pt x="175" y="54"/>
                    </a:cubicBezTo>
                    <a:lnTo>
                      <a:pt x="172" y="55"/>
                    </a:lnTo>
                    <a:close/>
                    <a:moveTo>
                      <a:pt x="28" y="31"/>
                    </a:moveTo>
                    <a:cubicBezTo>
                      <a:pt x="25" y="28"/>
                      <a:pt x="25" y="28"/>
                      <a:pt x="25" y="28"/>
                    </a:cubicBezTo>
                    <a:cubicBezTo>
                      <a:pt x="29" y="24"/>
                      <a:pt x="33" y="21"/>
                      <a:pt x="37" y="17"/>
                    </a:cubicBezTo>
                    <a:cubicBezTo>
                      <a:pt x="40" y="21"/>
                      <a:pt x="40" y="21"/>
                      <a:pt x="40" y="21"/>
                    </a:cubicBezTo>
                    <a:cubicBezTo>
                      <a:pt x="35" y="24"/>
                      <a:pt x="31" y="27"/>
                      <a:pt x="28" y="31"/>
                    </a:cubicBezTo>
                    <a:close/>
                    <a:moveTo>
                      <a:pt x="154" y="30"/>
                    </a:moveTo>
                    <a:cubicBezTo>
                      <a:pt x="150" y="26"/>
                      <a:pt x="146" y="23"/>
                      <a:pt x="142" y="20"/>
                    </a:cubicBezTo>
                    <a:cubicBezTo>
                      <a:pt x="144" y="16"/>
                      <a:pt x="144" y="16"/>
                      <a:pt x="144" y="16"/>
                    </a:cubicBezTo>
                    <a:cubicBezTo>
                      <a:pt x="149" y="20"/>
                      <a:pt x="153" y="23"/>
                      <a:pt x="157" y="27"/>
                    </a:cubicBezTo>
                    <a:lnTo>
                      <a:pt x="154" y="30"/>
                    </a:lnTo>
                    <a:close/>
                    <a:moveTo>
                      <a:pt x="53" y="13"/>
                    </a:moveTo>
                    <a:cubicBezTo>
                      <a:pt x="51" y="9"/>
                      <a:pt x="51" y="9"/>
                      <a:pt x="51" y="9"/>
                    </a:cubicBezTo>
                    <a:cubicBezTo>
                      <a:pt x="56" y="7"/>
                      <a:pt x="61" y="5"/>
                      <a:pt x="66" y="3"/>
                    </a:cubicBezTo>
                    <a:cubicBezTo>
                      <a:pt x="67" y="7"/>
                      <a:pt x="67" y="7"/>
                      <a:pt x="67" y="7"/>
                    </a:cubicBezTo>
                    <a:cubicBezTo>
                      <a:pt x="62" y="9"/>
                      <a:pt x="58" y="10"/>
                      <a:pt x="53" y="13"/>
                    </a:cubicBezTo>
                    <a:close/>
                    <a:moveTo>
                      <a:pt x="129" y="12"/>
                    </a:moveTo>
                    <a:cubicBezTo>
                      <a:pt x="124" y="10"/>
                      <a:pt x="119" y="8"/>
                      <a:pt x="114" y="7"/>
                    </a:cubicBezTo>
                    <a:cubicBezTo>
                      <a:pt x="115" y="3"/>
                      <a:pt x="115" y="3"/>
                      <a:pt x="115" y="3"/>
                    </a:cubicBezTo>
                    <a:cubicBezTo>
                      <a:pt x="120" y="4"/>
                      <a:pt x="125" y="6"/>
                      <a:pt x="130" y="8"/>
                    </a:cubicBezTo>
                    <a:lnTo>
                      <a:pt x="129" y="12"/>
                    </a:lnTo>
                    <a:close/>
                    <a:moveTo>
                      <a:pt x="83" y="4"/>
                    </a:moveTo>
                    <a:cubicBezTo>
                      <a:pt x="82" y="0"/>
                      <a:pt x="82" y="0"/>
                      <a:pt x="82" y="0"/>
                    </a:cubicBezTo>
                    <a:cubicBezTo>
                      <a:pt x="88" y="0"/>
                      <a:pt x="93" y="0"/>
                      <a:pt x="99" y="0"/>
                    </a:cubicBezTo>
                    <a:cubicBezTo>
                      <a:pt x="98" y="4"/>
                      <a:pt x="98" y="4"/>
                      <a:pt x="98" y="4"/>
                    </a:cubicBezTo>
                    <a:cubicBezTo>
                      <a:pt x="93" y="4"/>
                      <a:pt x="88" y="4"/>
                      <a:pt x="83"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1" name="Freeform 376">
                <a:extLst>
                  <a:ext uri="{FF2B5EF4-FFF2-40B4-BE49-F238E27FC236}">
                    <a16:creationId xmlns:a16="http://schemas.microsoft.com/office/drawing/2014/main" id="{B08783C3-4A20-41AE-BAA2-C283C8C01EF0}"/>
                  </a:ext>
                </a:extLst>
              </p:cNvPr>
              <p:cNvSpPr>
                <a:spLocks/>
              </p:cNvSpPr>
              <p:nvPr/>
            </p:nvSpPr>
            <p:spPr bwMode="auto">
              <a:xfrm>
                <a:off x="3513" y="2605"/>
                <a:ext cx="1420" cy="1429"/>
              </a:xfrm>
              <a:custGeom>
                <a:avLst/>
                <a:gdLst>
                  <a:gd name="T0" fmla="*/ 563 w 600"/>
                  <a:gd name="T1" fmla="*/ 496 h 604"/>
                  <a:gd name="T2" fmla="*/ 492 w 600"/>
                  <a:gd name="T3" fmla="*/ 290 h 604"/>
                  <a:gd name="T4" fmla="*/ 415 w 600"/>
                  <a:gd name="T5" fmla="*/ 274 h 604"/>
                  <a:gd name="T6" fmla="*/ 423 w 600"/>
                  <a:gd name="T7" fmla="*/ 217 h 604"/>
                  <a:gd name="T8" fmla="*/ 407 w 600"/>
                  <a:gd name="T9" fmla="*/ 137 h 604"/>
                  <a:gd name="T10" fmla="*/ 460 w 600"/>
                  <a:gd name="T11" fmla="*/ 69 h 604"/>
                  <a:gd name="T12" fmla="*/ 390 w 600"/>
                  <a:gd name="T13" fmla="*/ 0 h 604"/>
                  <a:gd name="T14" fmla="*/ 327 w 600"/>
                  <a:gd name="T15" fmla="*/ 41 h 604"/>
                  <a:gd name="T16" fmla="*/ 210 w 600"/>
                  <a:gd name="T17" fmla="*/ 7 h 604"/>
                  <a:gd name="T18" fmla="*/ 0 w 600"/>
                  <a:gd name="T19" fmla="*/ 220 h 604"/>
                  <a:gd name="T20" fmla="*/ 213 w 600"/>
                  <a:gd name="T21" fmla="*/ 430 h 604"/>
                  <a:gd name="T22" fmla="*/ 270 w 600"/>
                  <a:gd name="T23" fmla="*/ 421 h 604"/>
                  <a:gd name="T24" fmla="*/ 356 w 600"/>
                  <a:gd name="T25" fmla="*/ 567 h 604"/>
                  <a:gd name="T26" fmla="*/ 563 w 600"/>
                  <a:gd name="T27" fmla="*/ 49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0" h="604">
                    <a:moveTo>
                      <a:pt x="563" y="496"/>
                    </a:moveTo>
                    <a:cubicBezTo>
                      <a:pt x="600" y="420"/>
                      <a:pt x="569" y="327"/>
                      <a:pt x="492" y="290"/>
                    </a:cubicBezTo>
                    <a:cubicBezTo>
                      <a:pt x="467" y="278"/>
                      <a:pt x="441" y="273"/>
                      <a:pt x="415" y="274"/>
                    </a:cubicBezTo>
                    <a:cubicBezTo>
                      <a:pt x="420" y="256"/>
                      <a:pt x="423" y="237"/>
                      <a:pt x="423" y="217"/>
                    </a:cubicBezTo>
                    <a:cubicBezTo>
                      <a:pt x="423" y="189"/>
                      <a:pt x="417" y="162"/>
                      <a:pt x="407" y="137"/>
                    </a:cubicBezTo>
                    <a:cubicBezTo>
                      <a:pt x="437" y="130"/>
                      <a:pt x="460" y="102"/>
                      <a:pt x="460" y="69"/>
                    </a:cubicBezTo>
                    <a:cubicBezTo>
                      <a:pt x="459" y="31"/>
                      <a:pt x="428" y="0"/>
                      <a:pt x="390" y="0"/>
                    </a:cubicBezTo>
                    <a:cubicBezTo>
                      <a:pt x="362" y="0"/>
                      <a:pt x="337" y="17"/>
                      <a:pt x="327" y="41"/>
                    </a:cubicBezTo>
                    <a:cubicBezTo>
                      <a:pt x="293" y="19"/>
                      <a:pt x="253" y="7"/>
                      <a:pt x="210" y="7"/>
                    </a:cubicBezTo>
                    <a:cubicBezTo>
                      <a:pt x="94" y="8"/>
                      <a:pt x="0" y="103"/>
                      <a:pt x="0" y="220"/>
                    </a:cubicBezTo>
                    <a:cubicBezTo>
                      <a:pt x="1" y="336"/>
                      <a:pt x="96" y="430"/>
                      <a:pt x="213" y="430"/>
                    </a:cubicBezTo>
                    <a:cubicBezTo>
                      <a:pt x="233" y="430"/>
                      <a:pt x="252" y="427"/>
                      <a:pt x="270" y="421"/>
                    </a:cubicBezTo>
                    <a:cubicBezTo>
                      <a:pt x="268" y="481"/>
                      <a:pt x="300" y="539"/>
                      <a:pt x="356" y="567"/>
                    </a:cubicBezTo>
                    <a:cubicBezTo>
                      <a:pt x="433" y="604"/>
                      <a:pt x="525" y="573"/>
                      <a:pt x="563" y="496"/>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2" name="Freeform 377">
                <a:extLst>
                  <a:ext uri="{FF2B5EF4-FFF2-40B4-BE49-F238E27FC236}">
                    <a16:creationId xmlns:a16="http://schemas.microsoft.com/office/drawing/2014/main" id="{7F029C7B-DCA6-460E-B6AD-1A6AC8644D13}"/>
                  </a:ext>
                </a:extLst>
              </p:cNvPr>
              <p:cNvSpPr>
                <a:spLocks/>
              </p:cNvSpPr>
              <p:nvPr/>
            </p:nvSpPr>
            <p:spPr bwMode="auto">
              <a:xfrm>
                <a:off x="3104" y="451"/>
                <a:ext cx="1564" cy="1186"/>
              </a:xfrm>
              <a:custGeom>
                <a:avLst/>
                <a:gdLst>
                  <a:gd name="T0" fmla="*/ 354 w 661"/>
                  <a:gd name="T1" fmla="*/ 52 h 501"/>
                  <a:gd name="T2" fmla="*/ 48 w 661"/>
                  <a:gd name="T3" fmla="*/ 174 h 501"/>
                  <a:gd name="T4" fmla="*/ 162 w 661"/>
                  <a:gd name="T5" fmla="*/ 473 h 501"/>
                  <a:gd name="T6" fmla="*/ 345 w 661"/>
                  <a:gd name="T7" fmla="*/ 479 h 501"/>
                  <a:gd name="T8" fmla="*/ 482 w 661"/>
                  <a:gd name="T9" fmla="*/ 479 h 501"/>
                  <a:gd name="T10" fmla="*/ 484 w 661"/>
                  <a:gd name="T11" fmla="*/ 480 h 501"/>
                  <a:gd name="T12" fmla="*/ 629 w 661"/>
                  <a:gd name="T13" fmla="*/ 423 h 501"/>
                  <a:gd name="T14" fmla="*/ 571 w 661"/>
                  <a:gd name="T15" fmla="*/ 260 h 501"/>
                  <a:gd name="T16" fmla="*/ 571 w 661"/>
                  <a:gd name="T17" fmla="*/ 259 h 501"/>
                  <a:gd name="T18" fmla="*/ 469 w 661"/>
                  <a:gd name="T19" fmla="*/ 163 h 501"/>
                  <a:gd name="T20" fmla="*/ 354 w 661"/>
                  <a:gd name="T21" fmla="*/ 52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1" h="501">
                    <a:moveTo>
                      <a:pt x="354" y="52"/>
                    </a:moveTo>
                    <a:cubicBezTo>
                      <a:pt x="236" y="0"/>
                      <a:pt x="98" y="55"/>
                      <a:pt x="48" y="174"/>
                    </a:cubicBezTo>
                    <a:cubicBezTo>
                      <a:pt x="0" y="287"/>
                      <a:pt x="51" y="420"/>
                      <a:pt x="162" y="473"/>
                    </a:cubicBezTo>
                    <a:cubicBezTo>
                      <a:pt x="222" y="501"/>
                      <a:pt x="288" y="501"/>
                      <a:pt x="345" y="479"/>
                    </a:cubicBezTo>
                    <a:cubicBezTo>
                      <a:pt x="389" y="462"/>
                      <a:pt x="438" y="462"/>
                      <a:pt x="482" y="479"/>
                    </a:cubicBezTo>
                    <a:cubicBezTo>
                      <a:pt x="483" y="479"/>
                      <a:pt x="483" y="480"/>
                      <a:pt x="484" y="480"/>
                    </a:cubicBezTo>
                    <a:cubicBezTo>
                      <a:pt x="539" y="500"/>
                      <a:pt x="602" y="475"/>
                      <a:pt x="629" y="423"/>
                    </a:cubicBezTo>
                    <a:cubicBezTo>
                      <a:pt x="661" y="362"/>
                      <a:pt x="634" y="287"/>
                      <a:pt x="571" y="260"/>
                    </a:cubicBezTo>
                    <a:cubicBezTo>
                      <a:pt x="571" y="260"/>
                      <a:pt x="571" y="260"/>
                      <a:pt x="571" y="259"/>
                    </a:cubicBezTo>
                    <a:cubicBezTo>
                      <a:pt x="526" y="240"/>
                      <a:pt x="490" y="206"/>
                      <a:pt x="469" y="163"/>
                    </a:cubicBezTo>
                    <a:cubicBezTo>
                      <a:pt x="446" y="115"/>
                      <a:pt x="406" y="75"/>
                      <a:pt x="354" y="52"/>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3" name="Freeform 378">
                <a:extLst>
                  <a:ext uri="{FF2B5EF4-FFF2-40B4-BE49-F238E27FC236}">
                    <a16:creationId xmlns:a16="http://schemas.microsoft.com/office/drawing/2014/main" id="{ECD07F8C-1658-407C-8F8D-6073B1E25DF3}"/>
                  </a:ext>
                </a:extLst>
              </p:cNvPr>
              <p:cNvSpPr>
                <a:spLocks/>
              </p:cNvSpPr>
              <p:nvPr/>
            </p:nvSpPr>
            <p:spPr bwMode="auto">
              <a:xfrm>
                <a:off x="4529" y="3656"/>
                <a:ext cx="45" cy="45"/>
              </a:xfrm>
              <a:custGeom>
                <a:avLst/>
                <a:gdLst>
                  <a:gd name="T0" fmla="*/ 1 w 19"/>
                  <a:gd name="T1" fmla="*/ 3 h 19"/>
                  <a:gd name="T2" fmla="*/ 5 w 19"/>
                  <a:gd name="T3" fmla="*/ 19 h 19"/>
                  <a:gd name="T4" fmla="*/ 16 w 19"/>
                  <a:gd name="T5" fmla="*/ 1 h 19"/>
                  <a:gd name="T6" fmla="*/ 1 w 19"/>
                  <a:gd name="T7" fmla="*/ 3 h 19"/>
                </a:gdLst>
                <a:ahLst/>
                <a:cxnLst>
                  <a:cxn ang="0">
                    <a:pos x="T0" y="T1"/>
                  </a:cxn>
                  <a:cxn ang="0">
                    <a:pos x="T2" y="T3"/>
                  </a:cxn>
                  <a:cxn ang="0">
                    <a:pos x="T4" y="T5"/>
                  </a:cxn>
                  <a:cxn ang="0">
                    <a:pos x="T6" y="T7"/>
                  </a:cxn>
                </a:cxnLst>
                <a:rect l="0" t="0" r="r" b="b"/>
                <a:pathLst>
                  <a:path w="19" h="19">
                    <a:moveTo>
                      <a:pt x="1" y="3"/>
                    </a:moveTo>
                    <a:cubicBezTo>
                      <a:pt x="1" y="8"/>
                      <a:pt x="0" y="12"/>
                      <a:pt x="5" y="19"/>
                    </a:cubicBezTo>
                    <a:cubicBezTo>
                      <a:pt x="17" y="18"/>
                      <a:pt x="19" y="9"/>
                      <a:pt x="16" y="1"/>
                    </a:cubicBezTo>
                    <a:cubicBezTo>
                      <a:pt x="11" y="0"/>
                      <a:pt x="6" y="0"/>
                      <a:pt x="1"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4" name="Freeform 379">
                <a:extLst>
                  <a:ext uri="{FF2B5EF4-FFF2-40B4-BE49-F238E27FC236}">
                    <a16:creationId xmlns:a16="http://schemas.microsoft.com/office/drawing/2014/main" id="{18CAE510-0C09-42AB-8BF9-637F9DAC8A20}"/>
                  </a:ext>
                </a:extLst>
              </p:cNvPr>
              <p:cNvSpPr>
                <a:spLocks/>
              </p:cNvSpPr>
              <p:nvPr/>
            </p:nvSpPr>
            <p:spPr bwMode="auto">
              <a:xfrm>
                <a:off x="4687" y="3428"/>
                <a:ext cx="38" cy="36"/>
              </a:xfrm>
              <a:custGeom>
                <a:avLst/>
                <a:gdLst>
                  <a:gd name="T0" fmla="*/ 8 w 16"/>
                  <a:gd name="T1" fmla="*/ 0 h 15"/>
                  <a:gd name="T2" fmla="*/ 4 w 16"/>
                  <a:gd name="T3" fmla="*/ 14 h 15"/>
                  <a:gd name="T4" fmla="*/ 8 w 16"/>
                  <a:gd name="T5" fmla="*/ 0 h 15"/>
                </a:gdLst>
                <a:ahLst/>
                <a:cxnLst>
                  <a:cxn ang="0">
                    <a:pos x="T0" y="T1"/>
                  </a:cxn>
                  <a:cxn ang="0">
                    <a:pos x="T2" y="T3"/>
                  </a:cxn>
                  <a:cxn ang="0">
                    <a:pos x="T4" y="T5"/>
                  </a:cxn>
                </a:cxnLst>
                <a:rect l="0" t="0" r="r" b="b"/>
                <a:pathLst>
                  <a:path w="16" h="15">
                    <a:moveTo>
                      <a:pt x="8" y="0"/>
                    </a:moveTo>
                    <a:cubicBezTo>
                      <a:pt x="1" y="3"/>
                      <a:pt x="0" y="8"/>
                      <a:pt x="4" y="14"/>
                    </a:cubicBezTo>
                    <a:cubicBezTo>
                      <a:pt x="13" y="15"/>
                      <a:pt x="16" y="3"/>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5" name="Freeform 380">
                <a:extLst>
                  <a:ext uri="{FF2B5EF4-FFF2-40B4-BE49-F238E27FC236}">
                    <a16:creationId xmlns:a16="http://schemas.microsoft.com/office/drawing/2014/main" id="{69B96BA2-2F58-4D95-B32B-41FD0C05F39E}"/>
                  </a:ext>
                </a:extLst>
              </p:cNvPr>
              <p:cNvSpPr>
                <a:spLocks/>
              </p:cNvSpPr>
              <p:nvPr/>
            </p:nvSpPr>
            <p:spPr bwMode="auto">
              <a:xfrm>
                <a:off x="4339" y="3256"/>
                <a:ext cx="154" cy="175"/>
              </a:xfrm>
              <a:custGeom>
                <a:avLst/>
                <a:gdLst>
                  <a:gd name="T0" fmla="*/ 26 w 65"/>
                  <a:gd name="T1" fmla="*/ 26 h 74"/>
                  <a:gd name="T2" fmla="*/ 35 w 65"/>
                  <a:gd name="T3" fmla="*/ 14 h 74"/>
                  <a:gd name="T4" fmla="*/ 27 w 65"/>
                  <a:gd name="T5" fmla="*/ 0 h 74"/>
                  <a:gd name="T6" fmla="*/ 6 w 65"/>
                  <a:gd name="T7" fmla="*/ 28 h 74"/>
                  <a:gd name="T8" fmla="*/ 17 w 65"/>
                  <a:gd name="T9" fmla="*/ 34 h 74"/>
                  <a:gd name="T10" fmla="*/ 16 w 65"/>
                  <a:gd name="T11" fmla="*/ 72 h 74"/>
                  <a:gd name="T12" fmla="*/ 48 w 65"/>
                  <a:gd name="T13" fmla="*/ 51 h 74"/>
                  <a:gd name="T14" fmla="*/ 59 w 65"/>
                  <a:gd name="T15" fmla="*/ 49 h 74"/>
                  <a:gd name="T16" fmla="*/ 26 w 65"/>
                  <a:gd name="T17" fmla="*/ 2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74">
                    <a:moveTo>
                      <a:pt x="26" y="26"/>
                    </a:moveTo>
                    <a:cubicBezTo>
                      <a:pt x="29" y="22"/>
                      <a:pt x="33" y="18"/>
                      <a:pt x="35" y="14"/>
                    </a:cubicBezTo>
                    <a:cubicBezTo>
                      <a:pt x="31" y="5"/>
                      <a:pt x="28" y="6"/>
                      <a:pt x="27" y="0"/>
                    </a:cubicBezTo>
                    <a:cubicBezTo>
                      <a:pt x="11" y="3"/>
                      <a:pt x="9" y="18"/>
                      <a:pt x="6" y="28"/>
                    </a:cubicBezTo>
                    <a:cubicBezTo>
                      <a:pt x="10" y="30"/>
                      <a:pt x="14" y="30"/>
                      <a:pt x="17" y="34"/>
                    </a:cubicBezTo>
                    <a:cubicBezTo>
                      <a:pt x="0" y="44"/>
                      <a:pt x="5" y="63"/>
                      <a:pt x="16" y="72"/>
                    </a:cubicBezTo>
                    <a:cubicBezTo>
                      <a:pt x="26" y="74"/>
                      <a:pt x="50" y="65"/>
                      <a:pt x="48" y="51"/>
                    </a:cubicBezTo>
                    <a:cubicBezTo>
                      <a:pt x="51" y="53"/>
                      <a:pt x="54" y="52"/>
                      <a:pt x="59" y="49"/>
                    </a:cubicBezTo>
                    <a:cubicBezTo>
                      <a:pt x="65" y="30"/>
                      <a:pt x="36" y="36"/>
                      <a:pt x="26" y="2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6" name="Freeform 381">
                <a:extLst>
                  <a:ext uri="{FF2B5EF4-FFF2-40B4-BE49-F238E27FC236}">
                    <a16:creationId xmlns:a16="http://schemas.microsoft.com/office/drawing/2014/main" id="{C0658602-FD3B-4B76-9EF2-1A4CEC4A6717}"/>
                  </a:ext>
                </a:extLst>
              </p:cNvPr>
              <p:cNvSpPr>
                <a:spLocks/>
              </p:cNvSpPr>
              <p:nvPr/>
            </p:nvSpPr>
            <p:spPr bwMode="auto">
              <a:xfrm>
                <a:off x="4228" y="3424"/>
                <a:ext cx="31" cy="23"/>
              </a:xfrm>
              <a:custGeom>
                <a:avLst/>
                <a:gdLst>
                  <a:gd name="T0" fmla="*/ 5 w 13"/>
                  <a:gd name="T1" fmla="*/ 10 h 10"/>
                  <a:gd name="T2" fmla="*/ 9 w 13"/>
                  <a:gd name="T3" fmla="*/ 1 h 10"/>
                  <a:gd name="T4" fmla="*/ 5 w 13"/>
                  <a:gd name="T5" fmla="*/ 10 h 10"/>
                </a:gdLst>
                <a:ahLst/>
                <a:cxnLst>
                  <a:cxn ang="0">
                    <a:pos x="T0" y="T1"/>
                  </a:cxn>
                  <a:cxn ang="0">
                    <a:pos x="T2" y="T3"/>
                  </a:cxn>
                  <a:cxn ang="0">
                    <a:pos x="T4" y="T5"/>
                  </a:cxn>
                </a:cxnLst>
                <a:rect l="0" t="0" r="r" b="b"/>
                <a:pathLst>
                  <a:path w="13" h="10">
                    <a:moveTo>
                      <a:pt x="5" y="10"/>
                    </a:moveTo>
                    <a:cubicBezTo>
                      <a:pt x="10" y="8"/>
                      <a:pt x="13" y="5"/>
                      <a:pt x="9" y="1"/>
                    </a:cubicBezTo>
                    <a:cubicBezTo>
                      <a:pt x="5" y="0"/>
                      <a:pt x="0" y="5"/>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7" name="Freeform 382">
                <a:extLst>
                  <a:ext uri="{FF2B5EF4-FFF2-40B4-BE49-F238E27FC236}">
                    <a16:creationId xmlns:a16="http://schemas.microsoft.com/office/drawing/2014/main" id="{887EFC4E-CC7C-4123-905A-9FAC54D32A65}"/>
                  </a:ext>
                </a:extLst>
              </p:cNvPr>
              <p:cNvSpPr>
                <a:spLocks/>
              </p:cNvSpPr>
              <p:nvPr/>
            </p:nvSpPr>
            <p:spPr bwMode="auto">
              <a:xfrm>
                <a:off x="4093" y="3338"/>
                <a:ext cx="83" cy="90"/>
              </a:xfrm>
              <a:custGeom>
                <a:avLst/>
                <a:gdLst>
                  <a:gd name="T0" fmla="*/ 13 w 35"/>
                  <a:gd name="T1" fmla="*/ 38 h 38"/>
                  <a:gd name="T2" fmla="*/ 31 w 35"/>
                  <a:gd name="T3" fmla="*/ 8 h 38"/>
                  <a:gd name="T4" fmla="*/ 13 w 35"/>
                  <a:gd name="T5" fmla="*/ 38 h 38"/>
                </a:gdLst>
                <a:ahLst/>
                <a:cxnLst>
                  <a:cxn ang="0">
                    <a:pos x="T0" y="T1"/>
                  </a:cxn>
                  <a:cxn ang="0">
                    <a:pos x="T2" y="T3"/>
                  </a:cxn>
                  <a:cxn ang="0">
                    <a:pos x="T4" y="T5"/>
                  </a:cxn>
                </a:cxnLst>
                <a:rect l="0" t="0" r="r" b="b"/>
                <a:pathLst>
                  <a:path w="35" h="38">
                    <a:moveTo>
                      <a:pt x="13" y="38"/>
                    </a:moveTo>
                    <a:cubicBezTo>
                      <a:pt x="27" y="34"/>
                      <a:pt x="35" y="24"/>
                      <a:pt x="31" y="8"/>
                    </a:cubicBezTo>
                    <a:cubicBezTo>
                      <a:pt x="15" y="0"/>
                      <a:pt x="0" y="22"/>
                      <a:pt x="13" y="3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8" name="Freeform 383">
                <a:extLst>
                  <a:ext uri="{FF2B5EF4-FFF2-40B4-BE49-F238E27FC236}">
                    <a16:creationId xmlns:a16="http://schemas.microsoft.com/office/drawing/2014/main" id="{0A7BF45F-FA15-48E4-9EA3-8749701F21A3}"/>
                  </a:ext>
                </a:extLst>
              </p:cNvPr>
              <p:cNvSpPr>
                <a:spLocks/>
              </p:cNvSpPr>
              <p:nvPr/>
            </p:nvSpPr>
            <p:spPr bwMode="auto">
              <a:xfrm>
                <a:off x="4072" y="3251"/>
                <a:ext cx="64" cy="92"/>
              </a:xfrm>
              <a:custGeom>
                <a:avLst/>
                <a:gdLst>
                  <a:gd name="T0" fmla="*/ 18 w 27"/>
                  <a:gd name="T1" fmla="*/ 32 h 39"/>
                  <a:gd name="T2" fmla="*/ 20 w 27"/>
                  <a:gd name="T3" fmla="*/ 3 h 39"/>
                  <a:gd name="T4" fmla="*/ 5 w 27"/>
                  <a:gd name="T5" fmla="*/ 6 h 39"/>
                  <a:gd name="T6" fmla="*/ 0 w 27"/>
                  <a:gd name="T7" fmla="*/ 30 h 39"/>
                  <a:gd name="T8" fmla="*/ 18 w 27"/>
                  <a:gd name="T9" fmla="*/ 34 h 39"/>
                  <a:gd name="T10" fmla="*/ 26 w 27"/>
                  <a:gd name="T11" fmla="*/ 39 h 39"/>
                  <a:gd name="T12" fmla="*/ 24 w 27"/>
                  <a:gd name="T13" fmla="*/ 31 h 39"/>
                  <a:gd name="T14" fmla="*/ 18 w 27"/>
                  <a:gd name="T15" fmla="*/ 3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9">
                    <a:moveTo>
                      <a:pt x="18" y="32"/>
                    </a:moveTo>
                    <a:cubicBezTo>
                      <a:pt x="13" y="20"/>
                      <a:pt x="26" y="14"/>
                      <a:pt x="20" y="3"/>
                    </a:cubicBezTo>
                    <a:cubicBezTo>
                      <a:pt x="12" y="0"/>
                      <a:pt x="9" y="3"/>
                      <a:pt x="5" y="6"/>
                    </a:cubicBezTo>
                    <a:cubicBezTo>
                      <a:pt x="9" y="17"/>
                      <a:pt x="8" y="20"/>
                      <a:pt x="0" y="30"/>
                    </a:cubicBezTo>
                    <a:cubicBezTo>
                      <a:pt x="5" y="37"/>
                      <a:pt x="11" y="38"/>
                      <a:pt x="18" y="34"/>
                    </a:cubicBezTo>
                    <a:cubicBezTo>
                      <a:pt x="19" y="39"/>
                      <a:pt x="21" y="39"/>
                      <a:pt x="26" y="39"/>
                    </a:cubicBezTo>
                    <a:cubicBezTo>
                      <a:pt x="25" y="36"/>
                      <a:pt x="27" y="34"/>
                      <a:pt x="24" y="31"/>
                    </a:cubicBezTo>
                    <a:cubicBezTo>
                      <a:pt x="22" y="32"/>
                      <a:pt x="20" y="32"/>
                      <a:pt x="18" y="3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9" name="Freeform 384">
                <a:extLst>
                  <a:ext uri="{FF2B5EF4-FFF2-40B4-BE49-F238E27FC236}">
                    <a16:creationId xmlns:a16="http://schemas.microsoft.com/office/drawing/2014/main" id="{A4A49FF4-59AF-475A-9908-25A30B5B7B4E}"/>
                  </a:ext>
                </a:extLst>
              </p:cNvPr>
              <p:cNvSpPr>
                <a:spLocks/>
              </p:cNvSpPr>
              <p:nvPr/>
            </p:nvSpPr>
            <p:spPr bwMode="auto">
              <a:xfrm>
                <a:off x="4124" y="3426"/>
                <a:ext cx="73" cy="97"/>
              </a:xfrm>
              <a:custGeom>
                <a:avLst/>
                <a:gdLst>
                  <a:gd name="T0" fmla="*/ 29 w 31"/>
                  <a:gd name="T1" fmla="*/ 2 h 41"/>
                  <a:gd name="T2" fmla="*/ 17 w 31"/>
                  <a:gd name="T3" fmla="*/ 2 h 41"/>
                  <a:gd name="T4" fmla="*/ 13 w 31"/>
                  <a:gd name="T5" fmla="*/ 7 h 41"/>
                  <a:gd name="T6" fmla="*/ 14 w 31"/>
                  <a:gd name="T7" fmla="*/ 21 h 41"/>
                  <a:gd name="T8" fmla="*/ 0 w 31"/>
                  <a:gd name="T9" fmla="*/ 26 h 41"/>
                  <a:gd name="T10" fmla="*/ 1 w 31"/>
                  <a:gd name="T11" fmla="*/ 40 h 41"/>
                  <a:gd name="T12" fmla="*/ 31 w 31"/>
                  <a:gd name="T13" fmla="*/ 10 h 41"/>
                  <a:gd name="T14" fmla="*/ 29 w 31"/>
                  <a:gd name="T15" fmla="*/ 2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29" y="2"/>
                    </a:moveTo>
                    <a:cubicBezTo>
                      <a:pt x="24" y="6"/>
                      <a:pt x="22" y="0"/>
                      <a:pt x="17" y="2"/>
                    </a:cubicBezTo>
                    <a:cubicBezTo>
                      <a:pt x="18" y="5"/>
                      <a:pt x="15" y="6"/>
                      <a:pt x="13" y="7"/>
                    </a:cubicBezTo>
                    <a:cubicBezTo>
                      <a:pt x="16" y="12"/>
                      <a:pt x="16" y="17"/>
                      <a:pt x="14" y="21"/>
                    </a:cubicBezTo>
                    <a:cubicBezTo>
                      <a:pt x="10" y="20"/>
                      <a:pt x="5" y="24"/>
                      <a:pt x="0" y="26"/>
                    </a:cubicBezTo>
                    <a:cubicBezTo>
                      <a:pt x="1" y="31"/>
                      <a:pt x="1" y="35"/>
                      <a:pt x="1" y="40"/>
                    </a:cubicBezTo>
                    <a:cubicBezTo>
                      <a:pt x="21" y="41"/>
                      <a:pt x="16" y="16"/>
                      <a:pt x="31" y="10"/>
                    </a:cubicBezTo>
                    <a:cubicBezTo>
                      <a:pt x="29" y="7"/>
                      <a:pt x="28" y="5"/>
                      <a:pt x="29"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0" name="Freeform 385">
                <a:extLst>
                  <a:ext uri="{FF2B5EF4-FFF2-40B4-BE49-F238E27FC236}">
                    <a16:creationId xmlns:a16="http://schemas.microsoft.com/office/drawing/2014/main" id="{A9D1021F-73AC-4153-B537-D428D186F23C}"/>
                  </a:ext>
                </a:extLst>
              </p:cNvPr>
              <p:cNvSpPr>
                <a:spLocks/>
              </p:cNvSpPr>
              <p:nvPr/>
            </p:nvSpPr>
            <p:spPr bwMode="auto">
              <a:xfrm>
                <a:off x="4112" y="3445"/>
                <a:ext cx="36" cy="28"/>
              </a:xfrm>
              <a:custGeom>
                <a:avLst/>
                <a:gdLst>
                  <a:gd name="T0" fmla="*/ 9 w 15"/>
                  <a:gd name="T1" fmla="*/ 0 h 12"/>
                  <a:gd name="T2" fmla="*/ 9 w 15"/>
                  <a:gd name="T3" fmla="*/ 12 h 12"/>
                  <a:gd name="T4" fmla="*/ 15 w 15"/>
                  <a:gd name="T5" fmla="*/ 6 h 12"/>
                  <a:gd name="T6" fmla="*/ 9 w 15"/>
                  <a:gd name="T7" fmla="*/ 0 h 12"/>
                </a:gdLst>
                <a:ahLst/>
                <a:cxnLst>
                  <a:cxn ang="0">
                    <a:pos x="T0" y="T1"/>
                  </a:cxn>
                  <a:cxn ang="0">
                    <a:pos x="T2" y="T3"/>
                  </a:cxn>
                  <a:cxn ang="0">
                    <a:pos x="T4" y="T5"/>
                  </a:cxn>
                  <a:cxn ang="0">
                    <a:pos x="T6" y="T7"/>
                  </a:cxn>
                </a:cxnLst>
                <a:rect l="0" t="0" r="r" b="b"/>
                <a:pathLst>
                  <a:path w="15" h="12">
                    <a:moveTo>
                      <a:pt x="9" y="0"/>
                    </a:moveTo>
                    <a:cubicBezTo>
                      <a:pt x="0" y="3"/>
                      <a:pt x="1" y="12"/>
                      <a:pt x="9" y="12"/>
                    </a:cubicBezTo>
                    <a:cubicBezTo>
                      <a:pt x="7" y="9"/>
                      <a:pt x="12" y="8"/>
                      <a:pt x="15" y="6"/>
                    </a:cubicBezTo>
                    <a:cubicBezTo>
                      <a:pt x="13" y="3"/>
                      <a:pt x="11" y="1"/>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1" name="Freeform 386">
                <a:extLst>
                  <a:ext uri="{FF2B5EF4-FFF2-40B4-BE49-F238E27FC236}">
                    <a16:creationId xmlns:a16="http://schemas.microsoft.com/office/drawing/2014/main" id="{06AA5573-0D63-4ED5-94A4-77F68D3C3528}"/>
                  </a:ext>
                </a:extLst>
              </p:cNvPr>
              <p:cNvSpPr>
                <a:spLocks/>
              </p:cNvSpPr>
              <p:nvPr/>
            </p:nvSpPr>
            <p:spPr bwMode="auto">
              <a:xfrm>
                <a:off x="4190" y="3327"/>
                <a:ext cx="66" cy="78"/>
              </a:xfrm>
              <a:custGeom>
                <a:avLst/>
                <a:gdLst>
                  <a:gd name="T0" fmla="*/ 14 w 28"/>
                  <a:gd name="T1" fmla="*/ 0 h 33"/>
                  <a:gd name="T2" fmla="*/ 0 w 28"/>
                  <a:gd name="T3" fmla="*/ 16 h 33"/>
                  <a:gd name="T4" fmla="*/ 14 w 28"/>
                  <a:gd name="T5" fmla="*/ 0 h 33"/>
                </a:gdLst>
                <a:ahLst/>
                <a:cxnLst>
                  <a:cxn ang="0">
                    <a:pos x="T0" y="T1"/>
                  </a:cxn>
                  <a:cxn ang="0">
                    <a:pos x="T2" y="T3"/>
                  </a:cxn>
                  <a:cxn ang="0">
                    <a:pos x="T4" y="T5"/>
                  </a:cxn>
                </a:cxnLst>
                <a:rect l="0" t="0" r="r" b="b"/>
                <a:pathLst>
                  <a:path w="28" h="33">
                    <a:moveTo>
                      <a:pt x="14" y="0"/>
                    </a:moveTo>
                    <a:cubicBezTo>
                      <a:pt x="10" y="6"/>
                      <a:pt x="4" y="11"/>
                      <a:pt x="0" y="16"/>
                    </a:cubicBezTo>
                    <a:cubicBezTo>
                      <a:pt x="11" y="33"/>
                      <a:pt x="28" y="9"/>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2" name="Freeform 387">
                <a:extLst>
                  <a:ext uri="{FF2B5EF4-FFF2-40B4-BE49-F238E27FC236}">
                    <a16:creationId xmlns:a16="http://schemas.microsoft.com/office/drawing/2014/main" id="{7A7F6600-FCD2-4241-8F52-E0B729ACB23E}"/>
                  </a:ext>
                </a:extLst>
              </p:cNvPr>
              <p:cNvSpPr>
                <a:spLocks/>
              </p:cNvSpPr>
              <p:nvPr/>
            </p:nvSpPr>
            <p:spPr bwMode="auto">
              <a:xfrm>
                <a:off x="4124" y="3296"/>
                <a:ext cx="33" cy="31"/>
              </a:xfrm>
              <a:custGeom>
                <a:avLst/>
                <a:gdLst>
                  <a:gd name="T0" fmla="*/ 0 w 14"/>
                  <a:gd name="T1" fmla="*/ 5 h 13"/>
                  <a:gd name="T2" fmla="*/ 8 w 14"/>
                  <a:gd name="T3" fmla="*/ 12 h 13"/>
                  <a:gd name="T4" fmla="*/ 11 w 14"/>
                  <a:gd name="T5" fmla="*/ 1 h 13"/>
                  <a:gd name="T6" fmla="*/ 0 w 14"/>
                  <a:gd name="T7" fmla="*/ 5 h 13"/>
                </a:gdLst>
                <a:ahLst/>
                <a:cxnLst>
                  <a:cxn ang="0">
                    <a:pos x="T0" y="T1"/>
                  </a:cxn>
                  <a:cxn ang="0">
                    <a:pos x="T2" y="T3"/>
                  </a:cxn>
                  <a:cxn ang="0">
                    <a:pos x="T4" y="T5"/>
                  </a:cxn>
                  <a:cxn ang="0">
                    <a:pos x="T6" y="T7"/>
                  </a:cxn>
                </a:cxnLst>
                <a:rect l="0" t="0" r="r" b="b"/>
                <a:pathLst>
                  <a:path w="14" h="13">
                    <a:moveTo>
                      <a:pt x="0" y="5"/>
                    </a:moveTo>
                    <a:cubicBezTo>
                      <a:pt x="1" y="13"/>
                      <a:pt x="6" y="6"/>
                      <a:pt x="8" y="12"/>
                    </a:cubicBezTo>
                    <a:cubicBezTo>
                      <a:pt x="13" y="9"/>
                      <a:pt x="14" y="5"/>
                      <a:pt x="11" y="1"/>
                    </a:cubicBezTo>
                    <a:cubicBezTo>
                      <a:pt x="8" y="0"/>
                      <a:pt x="4" y="2"/>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3" name="Freeform 388">
                <a:extLst>
                  <a:ext uri="{FF2B5EF4-FFF2-40B4-BE49-F238E27FC236}">
                    <a16:creationId xmlns:a16="http://schemas.microsoft.com/office/drawing/2014/main" id="{0BAF90E5-BE17-4863-AA7E-FE2092BCBB04}"/>
                  </a:ext>
                </a:extLst>
              </p:cNvPr>
              <p:cNvSpPr>
                <a:spLocks/>
              </p:cNvSpPr>
              <p:nvPr/>
            </p:nvSpPr>
            <p:spPr bwMode="auto">
              <a:xfrm>
                <a:off x="4041" y="3234"/>
                <a:ext cx="47" cy="55"/>
              </a:xfrm>
              <a:custGeom>
                <a:avLst/>
                <a:gdLst>
                  <a:gd name="T0" fmla="*/ 2 w 20"/>
                  <a:gd name="T1" fmla="*/ 3 h 23"/>
                  <a:gd name="T2" fmla="*/ 6 w 20"/>
                  <a:gd name="T3" fmla="*/ 22 h 23"/>
                  <a:gd name="T4" fmla="*/ 19 w 20"/>
                  <a:gd name="T5" fmla="*/ 17 h 23"/>
                  <a:gd name="T6" fmla="*/ 11 w 20"/>
                  <a:gd name="T7" fmla="*/ 0 h 23"/>
                  <a:gd name="T8" fmla="*/ 2 w 20"/>
                  <a:gd name="T9" fmla="*/ 3 h 23"/>
                </a:gdLst>
                <a:ahLst/>
                <a:cxnLst>
                  <a:cxn ang="0">
                    <a:pos x="T0" y="T1"/>
                  </a:cxn>
                  <a:cxn ang="0">
                    <a:pos x="T2" y="T3"/>
                  </a:cxn>
                  <a:cxn ang="0">
                    <a:pos x="T4" y="T5"/>
                  </a:cxn>
                  <a:cxn ang="0">
                    <a:pos x="T6" y="T7"/>
                  </a:cxn>
                  <a:cxn ang="0">
                    <a:pos x="T8" y="T9"/>
                  </a:cxn>
                </a:cxnLst>
                <a:rect l="0" t="0" r="r" b="b"/>
                <a:pathLst>
                  <a:path w="20" h="23">
                    <a:moveTo>
                      <a:pt x="2" y="3"/>
                    </a:moveTo>
                    <a:cubicBezTo>
                      <a:pt x="1" y="9"/>
                      <a:pt x="0" y="15"/>
                      <a:pt x="6" y="22"/>
                    </a:cubicBezTo>
                    <a:cubicBezTo>
                      <a:pt x="9" y="23"/>
                      <a:pt x="14" y="20"/>
                      <a:pt x="19" y="17"/>
                    </a:cubicBezTo>
                    <a:cubicBezTo>
                      <a:pt x="20" y="12"/>
                      <a:pt x="14" y="6"/>
                      <a:pt x="11" y="0"/>
                    </a:cubicBezTo>
                    <a:cubicBezTo>
                      <a:pt x="8" y="3"/>
                      <a:pt x="5" y="4"/>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4" name="Freeform 389">
                <a:extLst>
                  <a:ext uri="{FF2B5EF4-FFF2-40B4-BE49-F238E27FC236}">
                    <a16:creationId xmlns:a16="http://schemas.microsoft.com/office/drawing/2014/main" id="{AB11EBF9-B5A0-4611-9375-76B52F23870E}"/>
                  </a:ext>
                </a:extLst>
              </p:cNvPr>
              <p:cNvSpPr>
                <a:spLocks/>
              </p:cNvSpPr>
              <p:nvPr/>
            </p:nvSpPr>
            <p:spPr bwMode="auto">
              <a:xfrm>
                <a:off x="4569" y="3407"/>
                <a:ext cx="40" cy="5"/>
              </a:xfrm>
              <a:custGeom>
                <a:avLst/>
                <a:gdLst>
                  <a:gd name="T0" fmla="*/ 16 w 17"/>
                  <a:gd name="T1" fmla="*/ 0 h 2"/>
                  <a:gd name="T2" fmla="*/ 17 w 17"/>
                  <a:gd name="T3" fmla="*/ 1 h 2"/>
                  <a:gd name="T4" fmla="*/ 16 w 17"/>
                  <a:gd name="T5" fmla="*/ 0 h 2"/>
                </a:gdLst>
                <a:ahLst/>
                <a:cxnLst>
                  <a:cxn ang="0">
                    <a:pos x="T0" y="T1"/>
                  </a:cxn>
                  <a:cxn ang="0">
                    <a:pos x="T2" y="T3"/>
                  </a:cxn>
                  <a:cxn ang="0">
                    <a:pos x="T4" y="T5"/>
                  </a:cxn>
                </a:cxnLst>
                <a:rect l="0" t="0" r="r" b="b"/>
                <a:pathLst>
                  <a:path w="17" h="2">
                    <a:moveTo>
                      <a:pt x="16" y="0"/>
                    </a:moveTo>
                    <a:cubicBezTo>
                      <a:pt x="0" y="0"/>
                      <a:pt x="2" y="2"/>
                      <a:pt x="17" y="1"/>
                    </a:cubicBezTo>
                    <a:cubicBezTo>
                      <a:pt x="14" y="1"/>
                      <a:pt x="17" y="1"/>
                      <a:pt x="1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5" name="Freeform 390">
                <a:extLst>
                  <a:ext uri="{FF2B5EF4-FFF2-40B4-BE49-F238E27FC236}">
                    <a16:creationId xmlns:a16="http://schemas.microsoft.com/office/drawing/2014/main" id="{C4CE5F10-5DE6-4DD8-9188-ABB5B4BB78E8}"/>
                  </a:ext>
                </a:extLst>
              </p:cNvPr>
              <p:cNvSpPr>
                <a:spLocks/>
              </p:cNvSpPr>
              <p:nvPr/>
            </p:nvSpPr>
            <p:spPr bwMode="auto">
              <a:xfrm>
                <a:off x="4391" y="3215"/>
                <a:ext cx="24" cy="19"/>
              </a:xfrm>
              <a:custGeom>
                <a:avLst/>
                <a:gdLst>
                  <a:gd name="T0" fmla="*/ 0 w 10"/>
                  <a:gd name="T1" fmla="*/ 6 h 8"/>
                  <a:gd name="T2" fmla="*/ 10 w 10"/>
                  <a:gd name="T3" fmla="*/ 2 h 8"/>
                  <a:gd name="T4" fmla="*/ 2 w 10"/>
                  <a:gd name="T5" fmla="*/ 0 h 8"/>
                  <a:gd name="T6" fmla="*/ 0 w 10"/>
                  <a:gd name="T7" fmla="*/ 6 h 8"/>
                </a:gdLst>
                <a:ahLst/>
                <a:cxnLst>
                  <a:cxn ang="0">
                    <a:pos x="T0" y="T1"/>
                  </a:cxn>
                  <a:cxn ang="0">
                    <a:pos x="T2" y="T3"/>
                  </a:cxn>
                  <a:cxn ang="0">
                    <a:pos x="T4" y="T5"/>
                  </a:cxn>
                  <a:cxn ang="0">
                    <a:pos x="T6" y="T7"/>
                  </a:cxn>
                </a:cxnLst>
                <a:rect l="0" t="0" r="r" b="b"/>
                <a:pathLst>
                  <a:path w="10" h="8">
                    <a:moveTo>
                      <a:pt x="0" y="6"/>
                    </a:moveTo>
                    <a:cubicBezTo>
                      <a:pt x="5" y="8"/>
                      <a:pt x="9" y="8"/>
                      <a:pt x="10" y="2"/>
                    </a:cubicBezTo>
                    <a:cubicBezTo>
                      <a:pt x="7" y="2"/>
                      <a:pt x="5" y="1"/>
                      <a:pt x="2" y="0"/>
                    </a:cubicBezTo>
                    <a:cubicBezTo>
                      <a:pt x="1" y="2"/>
                      <a:pt x="1" y="4"/>
                      <a:pt x="0" y="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6" name="Freeform 391">
                <a:extLst>
                  <a:ext uri="{FF2B5EF4-FFF2-40B4-BE49-F238E27FC236}">
                    <a16:creationId xmlns:a16="http://schemas.microsoft.com/office/drawing/2014/main" id="{E5D0AE05-5EA4-41EC-854B-BB9CE81E0EBA}"/>
                  </a:ext>
                </a:extLst>
              </p:cNvPr>
              <p:cNvSpPr>
                <a:spLocks/>
              </p:cNvSpPr>
              <p:nvPr/>
            </p:nvSpPr>
            <p:spPr bwMode="auto">
              <a:xfrm>
                <a:off x="3994" y="3521"/>
                <a:ext cx="42" cy="40"/>
              </a:xfrm>
              <a:custGeom>
                <a:avLst/>
                <a:gdLst>
                  <a:gd name="T0" fmla="*/ 17 w 18"/>
                  <a:gd name="T1" fmla="*/ 1 h 17"/>
                  <a:gd name="T2" fmla="*/ 5 w 18"/>
                  <a:gd name="T3" fmla="*/ 1 h 17"/>
                  <a:gd name="T4" fmla="*/ 5 w 18"/>
                  <a:gd name="T5" fmla="*/ 13 h 17"/>
                  <a:gd name="T6" fmla="*/ 9 w 18"/>
                  <a:gd name="T7" fmla="*/ 17 h 17"/>
                  <a:gd name="T8" fmla="*/ 18 w 18"/>
                  <a:gd name="T9" fmla="*/ 12 h 17"/>
                  <a:gd name="T10" fmla="*/ 17 w 18"/>
                  <a:gd name="T11" fmla="*/ 1 h 17"/>
                </a:gdLst>
                <a:ahLst/>
                <a:cxnLst>
                  <a:cxn ang="0">
                    <a:pos x="T0" y="T1"/>
                  </a:cxn>
                  <a:cxn ang="0">
                    <a:pos x="T2" y="T3"/>
                  </a:cxn>
                  <a:cxn ang="0">
                    <a:pos x="T4" y="T5"/>
                  </a:cxn>
                  <a:cxn ang="0">
                    <a:pos x="T6" y="T7"/>
                  </a:cxn>
                  <a:cxn ang="0">
                    <a:pos x="T8" y="T9"/>
                  </a:cxn>
                  <a:cxn ang="0">
                    <a:pos x="T10" y="T11"/>
                  </a:cxn>
                </a:cxnLst>
                <a:rect l="0" t="0" r="r" b="b"/>
                <a:pathLst>
                  <a:path w="18" h="17">
                    <a:moveTo>
                      <a:pt x="17" y="1"/>
                    </a:moveTo>
                    <a:cubicBezTo>
                      <a:pt x="12" y="1"/>
                      <a:pt x="9" y="0"/>
                      <a:pt x="5" y="1"/>
                    </a:cubicBezTo>
                    <a:cubicBezTo>
                      <a:pt x="7" y="5"/>
                      <a:pt x="0" y="8"/>
                      <a:pt x="5" y="13"/>
                    </a:cubicBezTo>
                    <a:cubicBezTo>
                      <a:pt x="6" y="15"/>
                      <a:pt x="8" y="14"/>
                      <a:pt x="9" y="17"/>
                    </a:cubicBezTo>
                    <a:cubicBezTo>
                      <a:pt x="12" y="15"/>
                      <a:pt x="15" y="14"/>
                      <a:pt x="18" y="12"/>
                    </a:cubicBezTo>
                    <a:cubicBezTo>
                      <a:pt x="13" y="7"/>
                      <a:pt x="18" y="5"/>
                      <a:pt x="17"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7" name="Freeform 392">
                <a:extLst>
                  <a:ext uri="{FF2B5EF4-FFF2-40B4-BE49-F238E27FC236}">
                    <a16:creationId xmlns:a16="http://schemas.microsoft.com/office/drawing/2014/main" id="{064D08EE-EDBE-465E-A5E2-987A5577FDD0}"/>
                  </a:ext>
                </a:extLst>
              </p:cNvPr>
              <p:cNvSpPr>
                <a:spLocks/>
              </p:cNvSpPr>
              <p:nvPr/>
            </p:nvSpPr>
            <p:spPr bwMode="auto">
              <a:xfrm>
                <a:off x="3989" y="3433"/>
                <a:ext cx="140" cy="107"/>
              </a:xfrm>
              <a:custGeom>
                <a:avLst/>
                <a:gdLst>
                  <a:gd name="T0" fmla="*/ 26 w 59"/>
                  <a:gd name="T1" fmla="*/ 5 h 45"/>
                  <a:gd name="T2" fmla="*/ 39 w 59"/>
                  <a:gd name="T3" fmla="*/ 34 h 45"/>
                  <a:gd name="T4" fmla="*/ 26 w 59"/>
                  <a:gd name="T5" fmla="*/ 5 h 45"/>
                </a:gdLst>
                <a:ahLst/>
                <a:cxnLst>
                  <a:cxn ang="0">
                    <a:pos x="T0" y="T1"/>
                  </a:cxn>
                  <a:cxn ang="0">
                    <a:pos x="T2" y="T3"/>
                  </a:cxn>
                  <a:cxn ang="0">
                    <a:pos x="T4" y="T5"/>
                  </a:cxn>
                </a:cxnLst>
                <a:rect l="0" t="0" r="r" b="b"/>
                <a:pathLst>
                  <a:path w="59" h="45">
                    <a:moveTo>
                      <a:pt x="26" y="5"/>
                    </a:moveTo>
                    <a:cubicBezTo>
                      <a:pt x="0" y="13"/>
                      <a:pt x="20" y="45"/>
                      <a:pt x="39" y="34"/>
                    </a:cubicBezTo>
                    <a:cubicBezTo>
                      <a:pt x="59" y="23"/>
                      <a:pt x="42" y="0"/>
                      <a:pt x="26"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8" name="Freeform 393">
                <a:extLst>
                  <a:ext uri="{FF2B5EF4-FFF2-40B4-BE49-F238E27FC236}">
                    <a16:creationId xmlns:a16="http://schemas.microsoft.com/office/drawing/2014/main" id="{7731A6E7-7974-46DC-A17A-7D9F786A69B6}"/>
                  </a:ext>
                </a:extLst>
              </p:cNvPr>
              <p:cNvSpPr>
                <a:spLocks/>
              </p:cNvSpPr>
              <p:nvPr/>
            </p:nvSpPr>
            <p:spPr bwMode="auto">
              <a:xfrm>
                <a:off x="4228" y="3220"/>
                <a:ext cx="50" cy="47"/>
              </a:xfrm>
              <a:custGeom>
                <a:avLst/>
                <a:gdLst>
                  <a:gd name="T0" fmla="*/ 2 w 21"/>
                  <a:gd name="T1" fmla="*/ 16 h 20"/>
                  <a:gd name="T2" fmla="*/ 21 w 21"/>
                  <a:gd name="T3" fmla="*/ 12 h 20"/>
                  <a:gd name="T4" fmla="*/ 2 w 21"/>
                  <a:gd name="T5" fmla="*/ 16 h 20"/>
                </a:gdLst>
                <a:ahLst/>
                <a:cxnLst>
                  <a:cxn ang="0">
                    <a:pos x="T0" y="T1"/>
                  </a:cxn>
                  <a:cxn ang="0">
                    <a:pos x="T2" y="T3"/>
                  </a:cxn>
                  <a:cxn ang="0">
                    <a:pos x="T4" y="T5"/>
                  </a:cxn>
                </a:cxnLst>
                <a:rect l="0" t="0" r="r" b="b"/>
                <a:pathLst>
                  <a:path w="21" h="20">
                    <a:moveTo>
                      <a:pt x="2" y="16"/>
                    </a:moveTo>
                    <a:cubicBezTo>
                      <a:pt x="12" y="20"/>
                      <a:pt x="18" y="17"/>
                      <a:pt x="21" y="12"/>
                    </a:cubicBezTo>
                    <a:cubicBezTo>
                      <a:pt x="20" y="1"/>
                      <a:pt x="0" y="0"/>
                      <a:pt x="2" y="1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9" name="Freeform 394">
                <a:extLst>
                  <a:ext uri="{FF2B5EF4-FFF2-40B4-BE49-F238E27FC236}">
                    <a16:creationId xmlns:a16="http://schemas.microsoft.com/office/drawing/2014/main" id="{E8C1E0D7-D829-4B64-A826-BB33F31A795E}"/>
                  </a:ext>
                </a:extLst>
              </p:cNvPr>
              <p:cNvSpPr>
                <a:spLocks/>
              </p:cNvSpPr>
              <p:nvPr/>
            </p:nvSpPr>
            <p:spPr bwMode="auto">
              <a:xfrm>
                <a:off x="3982" y="3265"/>
                <a:ext cx="66" cy="55"/>
              </a:xfrm>
              <a:custGeom>
                <a:avLst/>
                <a:gdLst>
                  <a:gd name="T0" fmla="*/ 14 w 28"/>
                  <a:gd name="T1" fmla="*/ 10 h 23"/>
                  <a:gd name="T2" fmla="*/ 15 w 28"/>
                  <a:gd name="T3" fmla="*/ 5 h 23"/>
                  <a:gd name="T4" fmla="*/ 8 w 28"/>
                  <a:gd name="T5" fmla="*/ 0 h 23"/>
                  <a:gd name="T6" fmla="*/ 1 w 28"/>
                  <a:gd name="T7" fmla="*/ 3 h 23"/>
                  <a:gd name="T8" fmla="*/ 12 w 28"/>
                  <a:gd name="T9" fmla="*/ 15 h 23"/>
                  <a:gd name="T10" fmla="*/ 13 w 28"/>
                  <a:gd name="T11" fmla="*/ 20 h 23"/>
                  <a:gd name="T12" fmla="*/ 26 w 28"/>
                  <a:gd name="T13" fmla="*/ 21 h 23"/>
                  <a:gd name="T14" fmla="*/ 27 w 28"/>
                  <a:gd name="T15" fmla="*/ 7 h 23"/>
                  <a:gd name="T16" fmla="*/ 14 w 28"/>
                  <a:gd name="T17"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14" y="10"/>
                    </a:moveTo>
                    <a:cubicBezTo>
                      <a:pt x="15" y="9"/>
                      <a:pt x="15" y="7"/>
                      <a:pt x="15" y="5"/>
                    </a:cubicBezTo>
                    <a:cubicBezTo>
                      <a:pt x="10" y="6"/>
                      <a:pt x="12" y="1"/>
                      <a:pt x="8" y="0"/>
                    </a:cubicBezTo>
                    <a:cubicBezTo>
                      <a:pt x="7" y="2"/>
                      <a:pt x="3" y="1"/>
                      <a:pt x="1" y="3"/>
                    </a:cubicBezTo>
                    <a:cubicBezTo>
                      <a:pt x="0" y="12"/>
                      <a:pt x="4" y="16"/>
                      <a:pt x="12" y="15"/>
                    </a:cubicBezTo>
                    <a:cubicBezTo>
                      <a:pt x="12" y="17"/>
                      <a:pt x="12" y="18"/>
                      <a:pt x="13" y="20"/>
                    </a:cubicBezTo>
                    <a:cubicBezTo>
                      <a:pt x="17" y="23"/>
                      <a:pt x="22" y="22"/>
                      <a:pt x="26" y="21"/>
                    </a:cubicBezTo>
                    <a:cubicBezTo>
                      <a:pt x="28" y="17"/>
                      <a:pt x="27" y="12"/>
                      <a:pt x="27" y="7"/>
                    </a:cubicBezTo>
                    <a:cubicBezTo>
                      <a:pt x="23" y="5"/>
                      <a:pt x="18" y="7"/>
                      <a:pt x="1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0" name="Freeform 395">
                <a:extLst>
                  <a:ext uri="{FF2B5EF4-FFF2-40B4-BE49-F238E27FC236}">
                    <a16:creationId xmlns:a16="http://schemas.microsoft.com/office/drawing/2014/main" id="{BEB914F4-56AD-4FB9-BF59-73DA88646357}"/>
                  </a:ext>
                </a:extLst>
              </p:cNvPr>
              <p:cNvSpPr>
                <a:spLocks/>
              </p:cNvSpPr>
              <p:nvPr/>
            </p:nvSpPr>
            <p:spPr bwMode="auto">
              <a:xfrm>
                <a:off x="4481" y="3701"/>
                <a:ext cx="12" cy="11"/>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1" y="3"/>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1" name="Freeform 396">
                <a:extLst>
                  <a:ext uri="{FF2B5EF4-FFF2-40B4-BE49-F238E27FC236}">
                    <a16:creationId xmlns:a16="http://schemas.microsoft.com/office/drawing/2014/main" id="{67EEB76F-B062-4CA7-A8E4-6A3BCDA29ED1}"/>
                  </a:ext>
                </a:extLst>
              </p:cNvPr>
              <p:cNvSpPr>
                <a:spLocks/>
              </p:cNvSpPr>
              <p:nvPr/>
            </p:nvSpPr>
            <p:spPr bwMode="auto">
              <a:xfrm>
                <a:off x="4521" y="3741"/>
                <a:ext cx="15" cy="19"/>
              </a:xfrm>
              <a:custGeom>
                <a:avLst/>
                <a:gdLst>
                  <a:gd name="T0" fmla="*/ 1 w 6"/>
                  <a:gd name="T1" fmla="*/ 0 h 8"/>
                  <a:gd name="T2" fmla="*/ 5 w 6"/>
                  <a:gd name="T3" fmla="*/ 6 h 8"/>
                  <a:gd name="T4" fmla="*/ 5 w 6"/>
                  <a:gd name="T5" fmla="*/ 1 h 8"/>
                  <a:gd name="T6" fmla="*/ 1 w 6"/>
                  <a:gd name="T7" fmla="*/ 0 h 8"/>
                </a:gdLst>
                <a:ahLst/>
                <a:cxnLst>
                  <a:cxn ang="0">
                    <a:pos x="T0" y="T1"/>
                  </a:cxn>
                  <a:cxn ang="0">
                    <a:pos x="T2" y="T3"/>
                  </a:cxn>
                  <a:cxn ang="0">
                    <a:pos x="T4" y="T5"/>
                  </a:cxn>
                  <a:cxn ang="0">
                    <a:pos x="T6" y="T7"/>
                  </a:cxn>
                </a:cxnLst>
                <a:rect l="0" t="0" r="r" b="b"/>
                <a:pathLst>
                  <a:path w="6" h="8">
                    <a:moveTo>
                      <a:pt x="1" y="0"/>
                    </a:moveTo>
                    <a:cubicBezTo>
                      <a:pt x="0" y="3"/>
                      <a:pt x="0" y="8"/>
                      <a:pt x="5" y="6"/>
                    </a:cubicBezTo>
                    <a:cubicBezTo>
                      <a:pt x="6" y="3"/>
                      <a:pt x="5" y="4"/>
                      <a:pt x="5" y="1"/>
                    </a:cubicBezTo>
                    <a:cubicBezTo>
                      <a:pt x="3" y="2"/>
                      <a:pt x="2" y="0"/>
                      <a:pt x="1"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2" name="Freeform 397">
                <a:extLst>
                  <a:ext uri="{FF2B5EF4-FFF2-40B4-BE49-F238E27FC236}">
                    <a16:creationId xmlns:a16="http://schemas.microsoft.com/office/drawing/2014/main" id="{0F4FD4AA-7722-432B-BE1B-22278F2239A8}"/>
                  </a:ext>
                </a:extLst>
              </p:cNvPr>
              <p:cNvSpPr>
                <a:spLocks/>
              </p:cNvSpPr>
              <p:nvPr/>
            </p:nvSpPr>
            <p:spPr bwMode="auto">
              <a:xfrm>
                <a:off x="4358" y="3175"/>
                <a:ext cx="29" cy="38"/>
              </a:xfrm>
              <a:custGeom>
                <a:avLst/>
                <a:gdLst>
                  <a:gd name="T0" fmla="*/ 0 w 12"/>
                  <a:gd name="T1" fmla="*/ 11 h 16"/>
                  <a:gd name="T2" fmla="*/ 3 w 12"/>
                  <a:gd name="T3" fmla="*/ 16 h 16"/>
                  <a:gd name="T4" fmla="*/ 12 w 12"/>
                  <a:gd name="T5" fmla="*/ 6 h 16"/>
                  <a:gd name="T6" fmla="*/ 9 w 12"/>
                  <a:gd name="T7" fmla="*/ 0 h 16"/>
                  <a:gd name="T8" fmla="*/ 0 w 12"/>
                  <a:gd name="T9" fmla="*/ 11 h 16"/>
                </a:gdLst>
                <a:ahLst/>
                <a:cxnLst>
                  <a:cxn ang="0">
                    <a:pos x="T0" y="T1"/>
                  </a:cxn>
                  <a:cxn ang="0">
                    <a:pos x="T2" y="T3"/>
                  </a:cxn>
                  <a:cxn ang="0">
                    <a:pos x="T4" y="T5"/>
                  </a:cxn>
                  <a:cxn ang="0">
                    <a:pos x="T6" y="T7"/>
                  </a:cxn>
                  <a:cxn ang="0">
                    <a:pos x="T8" y="T9"/>
                  </a:cxn>
                </a:cxnLst>
                <a:rect l="0" t="0" r="r" b="b"/>
                <a:pathLst>
                  <a:path w="12" h="16">
                    <a:moveTo>
                      <a:pt x="0" y="11"/>
                    </a:moveTo>
                    <a:cubicBezTo>
                      <a:pt x="3" y="14"/>
                      <a:pt x="1" y="16"/>
                      <a:pt x="3" y="16"/>
                    </a:cubicBezTo>
                    <a:cubicBezTo>
                      <a:pt x="7" y="13"/>
                      <a:pt x="10" y="10"/>
                      <a:pt x="12" y="6"/>
                    </a:cubicBezTo>
                    <a:cubicBezTo>
                      <a:pt x="11" y="4"/>
                      <a:pt x="10" y="2"/>
                      <a:pt x="9" y="0"/>
                    </a:cubicBezTo>
                    <a:cubicBezTo>
                      <a:pt x="2" y="3"/>
                      <a:pt x="5" y="8"/>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3" name="Freeform 398">
                <a:extLst>
                  <a:ext uri="{FF2B5EF4-FFF2-40B4-BE49-F238E27FC236}">
                    <a16:creationId xmlns:a16="http://schemas.microsoft.com/office/drawing/2014/main" id="{31FE0944-5170-463F-B059-2D2502A144AC}"/>
                  </a:ext>
                </a:extLst>
              </p:cNvPr>
              <p:cNvSpPr>
                <a:spLocks/>
              </p:cNvSpPr>
              <p:nvPr/>
            </p:nvSpPr>
            <p:spPr bwMode="auto">
              <a:xfrm>
                <a:off x="4337" y="3142"/>
                <a:ext cx="24" cy="21"/>
              </a:xfrm>
              <a:custGeom>
                <a:avLst/>
                <a:gdLst>
                  <a:gd name="T0" fmla="*/ 0 w 10"/>
                  <a:gd name="T1" fmla="*/ 5 h 9"/>
                  <a:gd name="T2" fmla="*/ 2 w 10"/>
                  <a:gd name="T3" fmla="*/ 8 h 9"/>
                  <a:gd name="T4" fmla="*/ 10 w 10"/>
                  <a:gd name="T5" fmla="*/ 5 h 9"/>
                  <a:gd name="T6" fmla="*/ 0 w 10"/>
                  <a:gd name="T7" fmla="*/ 5 h 9"/>
                </a:gdLst>
                <a:ahLst/>
                <a:cxnLst>
                  <a:cxn ang="0">
                    <a:pos x="T0" y="T1"/>
                  </a:cxn>
                  <a:cxn ang="0">
                    <a:pos x="T2" y="T3"/>
                  </a:cxn>
                  <a:cxn ang="0">
                    <a:pos x="T4" y="T5"/>
                  </a:cxn>
                  <a:cxn ang="0">
                    <a:pos x="T6" y="T7"/>
                  </a:cxn>
                </a:cxnLst>
                <a:rect l="0" t="0" r="r" b="b"/>
                <a:pathLst>
                  <a:path w="10" h="9">
                    <a:moveTo>
                      <a:pt x="0" y="5"/>
                    </a:moveTo>
                    <a:cubicBezTo>
                      <a:pt x="2" y="7"/>
                      <a:pt x="3" y="5"/>
                      <a:pt x="2" y="8"/>
                    </a:cubicBezTo>
                    <a:cubicBezTo>
                      <a:pt x="4" y="9"/>
                      <a:pt x="7" y="6"/>
                      <a:pt x="10" y="5"/>
                    </a:cubicBezTo>
                    <a:cubicBezTo>
                      <a:pt x="8" y="0"/>
                      <a:pt x="3" y="1"/>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4" name="Freeform 399">
                <a:extLst>
                  <a:ext uri="{FF2B5EF4-FFF2-40B4-BE49-F238E27FC236}">
                    <a16:creationId xmlns:a16="http://schemas.microsoft.com/office/drawing/2014/main" id="{83E2AD61-B716-4519-8ADB-4BAE2CADC40E}"/>
                  </a:ext>
                </a:extLst>
              </p:cNvPr>
              <p:cNvSpPr>
                <a:spLocks/>
              </p:cNvSpPr>
              <p:nvPr/>
            </p:nvSpPr>
            <p:spPr bwMode="auto">
              <a:xfrm>
                <a:off x="4299" y="3286"/>
                <a:ext cx="17" cy="17"/>
              </a:xfrm>
              <a:custGeom>
                <a:avLst/>
                <a:gdLst>
                  <a:gd name="T0" fmla="*/ 1 w 7"/>
                  <a:gd name="T1" fmla="*/ 2 h 7"/>
                  <a:gd name="T2" fmla="*/ 1 w 7"/>
                  <a:gd name="T3" fmla="*/ 7 h 7"/>
                  <a:gd name="T4" fmla="*/ 7 w 7"/>
                  <a:gd name="T5" fmla="*/ 5 h 7"/>
                  <a:gd name="T6" fmla="*/ 6 w 7"/>
                  <a:gd name="T7" fmla="*/ 2 h 7"/>
                  <a:gd name="T8" fmla="*/ 1 w 7"/>
                  <a:gd name="T9" fmla="*/ 2 h 7"/>
                </a:gdLst>
                <a:ahLst/>
                <a:cxnLst>
                  <a:cxn ang="0">
                    <a:pos x="T0" y="T1"/>
                  </a:cxn>
                  <a:cxn ang="0">
                    <a:pos x="T2" y="T3"/>
                  </a:cxn>
                  <a:cxn ang="0">
                    <a:pos x="T4" y="T5"/>
                  </a:cxn>
                  <a:cxn ang="0">
                    <a:pos x="T6" y="T7"/>
                  </a:cxn>
                  <a:cxn ang="0">
                    <a:pos x="T8" y="T9"/>
                  </a:cxn>
                </a:cxnLst>
                <a:rect l="0" t="0" r="r" b="b"/>
                <a:pathLst>
                  <a:path w="7" h="7">
                    <a:moveTo>
                      <a:pt x="1" y="2"/>
                    </a:moveTo>
                    <a:cubicBezTo>
                      <a:pt x="1" y="4"/>
                      <a:pt x="0" y="5"/>
                      <a:pt x="1" y="7"/>
                    </a:cubicBezTo>
                    <a:cubicBezTo>
                      <a:pt x="3" y="6"/>
                      <a:pt x="5" y="7"/>
                      <a:pt x="7" y="5"/>
                    </a:cubicBezTo>
                    <a:cubicBezTo>
                      <a:pt x="6" y="4"/>
                      <a:pt x="6" y="3"/>
                      <a:pt x="6" y="2"/>
                    </a:cubicBezTo>
                    <a:cubicBezTo>
                      <a:pt x="4" y="3"/>
                      <a:pt x="3" y="0"/>
                      <a:pt x="1"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5" name="Freeform 400">
                <a:extLst>
                  <a:ext uri="{FF2B5EF4-FFF2-40B4-BE49-F238E27FC236}">
                    <a16:creationId xmlns:a16="http://schemas.microsoft.com/office/drawing/2014/main" id="{ABD82849-65CA-4787-896D-F59175A559EC}"/>
                  </a:ext>
                </a:extLst>
              </p:cNvPr>
              <p:cNvSpPr>
                <a:spLocks/>
              </p:cNvSpPr>
              <p:nvPr/>
            </p:nvSpPr>
            <p:spPr bwMode="auto">
              <a:xfrm>
                <a:off x="4214" y="3166"/>
                <a:ext cx="21" cy="23"/>
              </a:xfrm>
              <a:custGeom>
                <a:avLst/>
                <a:gdLst>
                  <a:gd name="T0" fmla="*/ 0 w 9"/>
                  <a:gd name="T1" fmla="*/ 3 h 10"/>
                  <a:gd name="T2" fmla="*/ 9 w 9"/>
                  <a:gd name="T3" fmla="*/ 2 h 10"/>
                  <a:gd name="T4" fmla="*/ 0 w 9"/>
                  <a:gd name="T5" fmla="*/ 3 h 10"/>
                </a:gdLst>
                <a:ahLst/>
                <a:cxnLst>
                  <a:cxn ang="0">
                    <a:pos x="T0" y="T1"/>
                  </a:cxn>
                  <a:cxn ang="0">
                    <a:pos x="T2" y="T3"/>
                  </a:cxn>
                  <a:cxn ang="0">
                    <a:pos x="T4" y="T5"/>
                  </a:cxn>
                </a:cxnLst>
                <a:rect l="0" t="0" r="r" b="b"/>
                <a:pathLst>
                  <a:path w="9" h="10">
                    <a:moveTo>
                      <a:pt x="0" y="3"/>
                    </a:moveTo>
                    <a:cubicBezTo>
                      <a:pt x="4" y="10"/>
                      <a:pt x="8" y="7"/>
                      <a:pt x="9" y="2"/>
                    </a:cubicBezTo>
                    <a:cubicBezTo>
                      <a:pt x="6" y="0"/>
                      <a:pt x="4"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6" name="Freeform 401">
                <a:extLst>
                  <a:ext uri="{FF2B5EF4-FFF2-40B4-BE49-F238E27FC236}">
                    <a16:creationId xmlns:a16="http://schemas.microsoft.com/office/drawing/2014/main" id="{9E1094AA-DEDA-4217-8343-13562DCFD9F0}"/>
                  </a:ext>
                </a:extLst>
              </p:cNvPr>
              <p:cNvSpPr>
                <a:spLocks/>
              </p:cNvSpPr>
              <p:nvPr/>
            </p:nvSpPr>
            <p:spPr bwMode="auto">
              <a:xfrm>
                <a:off x="4148" y="3277"/>
                <a:ext cx="28" cy="31"/>
              </a:xfrm>
              <a:custGeom>
                <a:avLst/>
                <a:gdLst>
                  <a:gd name="T0" fmla="*/ 9 w 12"/>
                  <a:gd name="T1" fmla="*/ 0 h 13"/>
                  <a:gd name="T2" fmla="*/ 5 w 12"/>
                  <a:gd name="T3" fmla="*/ 13 h 13"/>
                  <a:gd name="T4" fmla="*/ 12 w 12"/>
                  <a:gd name="T5" fmla="*/ 3 h 13"/>
                  <a:gd name="T6" fmla="*/ 9 w 12"/>
                  <a:gd name="T7" fmla="*/ 0 h 13"/>
                </a:gdLst>
                <a:ahLst/>
                <a:cxnLst>
                  <a:cxn ang="0">
                    <a:pos x="T0" y="T1"/>
                  </a:cxn>
                  <a:cxn ang="0">
                    <a:pos x="T2" y="T3"/>
                  </a:cxn>
                  <a:cxn ang="0">
                    <a:pos x="T4" y="T5"/>
                  </a:cxn>
                  <a:cxn ang="0">
                    <a:pos x="T6" y="T7"/>
                  </a:cxn>
                </a:cxnLst>
                <a:rect l="0" t="0" r="r" b="b"/>
                <a:pathLst>
                  <a:path w="12" h="13">
                    <a:moveTo>
                      <a:pt x="9" y="0"/>
                    </a:moveTo>
                    <a:cubicBezTo>
                      <a:pt x="3" y="4"/>
                      <a:pt x="0" y="7"/>
                      <a:pt x="5" y="13"/>
                    </a:cubicBezTo>
                    <a:cubicBezTo>
                      <a:pt x="9" y="13"/>
                      <a:pt x="11" y="7"/>
                      <a:pt x="12" y="3"/>
                    </a:cubicBezTo>
                    <a:cubicBezTo>
                      <a:pt x="11" y="3"/>
                      <a:pt x="10"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7" name="Freeform 402">
                <a:extLst>
                  <a:ext uri="{FF2B5EF4-FFF2-40B4-BE49-F238E27FC236}">
                    <a16:creationId xmlns:a16="http://schemas.microsoft.com/office/drawing/2014/main" id="{1649549D-2734-48E9-8180-11D943238A3F}"/>
                  </a:ext>
                </a:extLst>
              </p:cNvPr>
              <p:cNvSpPr>
                <a:spLocks/>
              </p:cNvSpPr>
              <p:nvPr/>
            </p:nvSpPr>
            <p:spPr bwMode="auto">
              <a:xfrm>
                <a:off x="4183" y="3322"/>
                <a:ext cx="21" cy="24"/>
              </a:xfrm>
              <a:custGeom>
                <a:avLst/>
                <a:gdLst>
                  <a:gd name="T0" fmla="*/ 2 w 9"/>
                  <a:gd name="T1" fmla="*/ 9 h 10"/>
                  <a:gd name="T2" fmla="*/ 9 w 9"/>
                  <a:gd name="T3" fmla="*/ 3 h 10"/>
                  <a:gd name="T4" fmla="*/ 2 w 9"/>
                  <a:gd name="T5" fmla="*/ 9 h 10"/>
                </a:gdLst>
                <a:ahLst/>
                <a:cxnLst>
                  <a:cxn ang="0">
                    <a:pos x="T0" y="T1"/>
                  </a:cxn>
                  <a:cxn ang="0">
                    <a:pos x="T2" y="T3"/>
                  </a:cxn>
                  <a:cxn ang="0">
                    <a:pos x="T4" y="T5"/>
                  </a:cxn>
                </a:cxnLst>
                <a:rect l="0" t="0" r="r" b="b"/>
                <a:pathLst>
                  <a:path w="9" h="10">
                    <a:moveTo>
                      <a:pt x="2" y="9"/>
                    </a:moveTo>
                    <a:cubicBezTo>
                      <a:pt x="6" y="10"/>
                      <a:pt x="9" y="7"/>
                      <a:pt x="9" y="3"/>
                    </a:cubicBezTo>
                    <a:cubicBezTo>
                      <a:pt x="5" y="0"/>
                      <a:pt x="0" y="5"/>
                      <a:pt x="2"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8" name="Freeform 403">
                <a:extLst>
                  <a:ext uri="{FF2B5EF4-FFF2-40B4-BE49-F238E27FC236}">
                    <a16:creationId xmlns:a16="http://schemas.microsoft.com/office/drawing/2014/main" id="{EC58C4F1-18CA-47E5-880A-EFF1EACCC7D2}"/>
                  </a:ext>
                </a:extLst>
              </p:cNvPr>
              <p:cNvSpPr>
                <a:spLocks/>
              </p:cNvSpPr>
              <p:nvPr/>
            </p:nvSpPr>
            <p:spPr bwMode="auto">
              <a:xfrm>
                <a:off x="4133" y="3246"/>
                <a:ext cx="26" cy="26"/>
              </a:xfrm>
              <a:custGeom>
                <a:avLst/>
                <a:gdLst>
                  <a:gd name="T0" fmla="*/ 5 w 11"/>
                  <a:gd name="T1" fmla="*/ 11 h 11"/>
                  <a:gd name="T2" fmla="*/ 11 w 11"/>
                  <a:gd name="T3" fmla="*/ 6 h 11"/>
                  <a:gd name="T4" fmla="*/ 5 w 11"/>
                  <a:gd name="T5" fmla="*/ 11 h 11"/>
                </a:gdLst>
                <a:ahLst/>
                <a:cxnLst>
                  <a:cxn ang="0">
                    <a:pos x="T0" y="T1"/>
                  </a:cxn>
                  <a:cxn ang="0">
                    <a:pos x="T2" y="T3"/>
                  </a:cxn>
                  <a:cxn ang="0">
                    <a:pos x="T4" y="T5"/>
                  </a:cxn>
                </a:cxnLst>
                <a:rect l="0" t="0" r="r" b="b"/>
                <a:pathLst>
                  <a:path w="11" h="11">
                    <a:moveTo>
                      <a:pt x="5" y="11"/>
                    </a:moveTo>
                    <a:cubicBezTo>
                      <a:pt x="7" y="10"/>
                      <a:pt x="10" y="8"/>
                      <a:pt x="11" y="6"/>
                    </a:cubicBezTo>
                    <a:cubicBezTo>
                      <a:pt x="8" y="0"/>
                      <a:pt x="0" y="6"/>
                      <a:pt x="5"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9" name="Freeform 404">
                <a:extLst>
                  <a:ext uri="{FF2B5EF4-FFF2-40B4-BE49-F238E27FC236}">
                    <a16:creationId xmlns:a16="http://schemas.microsoft.com/office/drawing/2014/main" id="{5ACEE12E-20DB-4029-8064-34BE43238345}"/>
                  </a:ext>
                </a:extLst>
              </p:cNvPr>
              <p:cNvSpPr>
                <a:spLocks/>
              </p:cNvSpPr>
              <p:nvPr/>
            </p:nvSpPr>
            <p:spPr bwMode="auto">
              <a:xfrm>
                <a:off x="4072" y="3185"/>
                <a:ext cx="21" cy="23"/>
              </a:xfrm>
              <a:custGeom>
                <a:avLst/>
                <a:gdLst>
                  <a:gd name="T0" fmla="*/ 6 w 9"/>
                  <a:gd name="T1" fmla="*/ 0 h 10"/>
                  <a:gd name="T2" fmla="*/ 0 w 9"/>
                  <a:gd name="T3" fmla="*/ 5 h 10"/>
                  <a:gd name="T4" fmla="*/ 2 w 9"/>
                  <a:gd name="T5" fmla="*/ 10 h 10"/>
                  <a:gd name="T6" fmla="*/ 9 w 9"/>
                  <a:gd name="T7" fmla="*/ 6 h 10"/>
                  <a:gd name="T8" fmla="*/ 6 w 9"/>
                  <a:gd name="T9" fmla="*/ 0 h 10"/>
                </a:gdLst>
                <a:ahLst/>
                <a:cxnLst>
                  <a:cxn ang="0">
                    <a:pos x="T0" y="T1"/>
                  </a:cxn>
                  <a:cxn ang="0">
                    <a:pos x="T2" y="T3"/>
                  </a:cxn>
                  <a:cxn ang="0">
                    <a:pos x="T4" y="T5"/>
                  </a:cxn>
                  <a:cxn ang="0">
                    <a:pos x="T6" y="T7"/>
                  </a:cxn>
                  <a:cxn ang="0">
                    <a:pos x="T8" y="T9"/>
                  </a:cxn>
                </a:cxnLst>
                <a:rect l="0" t="0" r="r" b="b"/>
                <a:pathLst>
                  <a:path w="9" h="10">
                    <a:moveTo>
                      <a:pt x="6" y="0"/>
                    </a:moveTo>
                    <a:cubicBezTo>
                      <a:pt x="2" y="1"/>
                      <a:pt x="3" y="4"/>
                      <a:pt x="0" y="5"/>
                    </a:cubicBezTo>
                    <a:cubicBezTo>
                      <a:pt x="2" y="7"/>
                      <a:pt x="0" y="8"/>
                      <a:pt x="2" y="10"/>
                    </a:cubicBezTo>
                    <a:cubicBezTo>
                      <a:pt x="4" y="10"/>
                      <a:pt x="7" y="8"/>
                      <a:pt x="9" y="6"/>
                    </a:cubicBezTo>
                    <a:cubicBezTo>
                      <a:pt x="9" y="4"/>
                      <a:pt x="9"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0" name="Freeform 405">
                <a:extLst>
                  <a:ext uri="{FF2B5EF4-FFF2-40B4-BE49-F238E27FC236}">
                    <a16:creationId xmlns:a16="http://schemas.microsoft.com/office/drawing/2014/main" id="{A400F9B9-0EB3-4092-8797-63906D4AF523}"/>
                  </a:ext>
                </a:extLst>
              </p:cNvPr>
              <p:cNvSpPr>
                <a:spLocks/>
              </p:cNvSpPr>
              <p:nvPr/>
            </p:nvSpPr>
            <p:spPr bwMode="auto">
              <a:xfrm>
                <a:off x="4098" y="3246"/>
                <a:ext cx="57" cy="36"/>
              </a:xfrm>
              <a:custGeom>
                <a:avLst/>
                <a:gdLst>
                  <a:gd name="T0" fmla="*/ 6 w 24"/>
                  <a:gd name="T1" fmla="*/ 15 h 15"/>
                  <a:gd name="T2" fmla="*/ 6 w 24"/>
                  <a:gd name="T3" fmla="*/ 15 h 15"/>
                </a:gdLst>
                <a:ahLst/>
                <a:cxnLst>
                  <a:cxn ang="0">
                    <a:pos x="T0" y="T1"/>
                  </a:cxn>
                  <a:cxn ang="0">
                    <a:pos x="T2" y="T3"/>
                  </a:cxn>
                </a:cxnLst>
                <a:rect l="0" t="0" r="r" b="b"/>
                <a:pathLst>
                  <a:path w="24" h="15">
                    <a:moveTo>
                      <a:pt x="6" y="15"/>
                    </a:moveTo>
                    <a:cubicBezTo>
                      <a:pt x="24" y="12"/>
                      <a:pt x="0" y="0"/>
                      <a:pt x="6"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7" name="Group 607">
              <a:extLst>
                <a:ext uri="{FF2B5EF4-FFF2-40B4-BE49-F238E27FC236}">
                  <a16:creationId xmlns:a16="http://schemas.microsoft.com/office/drawing/2014/main" id="{EBA80F64-8E1A-468F-9E13-FEF36E9BCACC}"/>
                </a:ext>
              </a:extLst>
            </p:cNvPr>
            <p:cNvGrpSpPr>
              <a:grpSpLocks/>
            </p:cNvGrpSpPr>
            <p:nvPr/>
          </p:nvGrpSpPr>
          <p:grpSpPr bwMode="auto">
            <a:xfrm rot="16200000">
              <a:off x="4790564" y="998640"/>
              <a:ext cx="2133600" cy="5229225"/>
              <a:chOff x="3182" y="437"/>
              <a:chExt cx="1344" cy="3294"/>
            </a:xfrm>
          </p:grpSpPr>
          <p:sp>
            <p:nvSpPr>
              <p:cNvPr id="741" name="Freeform 407">
                <a:extLst>
                  <a:ext uri="{FF2B5EF4-FFF2-40B4-BE49-F238E27FC236}">
                    <a16:creationId xmlns:a16="http://schemas.microsoft.com/office/drawing/2014/main" id="{33048953-CE0A-4AFD-969D-FBEE7785570D}"/>
                  </a:ext>
                </a:extLst>
              </p:cNvPr>
              <p:cNvSpPr>
                <a:spLocks/>
              </p:cNvSpPr>
              <p:nvPr/>
            </p:nvSpPr>
            <p:spPr bwMode="auto">
              <a:xfrm>
                <a:off x="4136" y="3310"/>
                <a:ext cx="19" cy="17"/>
              </a:xfrm>
              <a:custGeom>
                <a:avLst/>
                <a:gdLst>
                  <a:gd name="T0" fmla="*/ 2 w 8"/>
                  <a:gd name="T1" fmla="*/ 5 h 7"/>
                  <a:gd name="T2" fmla="*/ 8 w 8"/>
                  <a:gd name="T3" fmla="*/ 3 h 7"/>
                  <a:gd name="T4" fmla="*/ 6 w 8"/>
                  <a:gd name="T5" fmla="*/ 0 h 7"/>
                  <a:gd name="T6" fmla="*/ 2 w 8"/>
                  <a:gd name="T7" fmla="*/ 5 h 7"/>
                </a:gdLst>
                <a:ahLst/>
                <a:cxnLst>
                  <a:cxn ang="0">
                    <a:pos x="T0" y="T1"/>
                  </a:cxn>
                  <a:cxn ang="0">
                    <a:pos x="T2" y="T3"/>
                  </a:cxn>
                  <a:cxn ang="0">
                    <a:pos x="T4" y="T5"/>
                  </a:cxn>
                  <a:cxn ang="0">
                    <a:pos x="T6" y="T7"/>
                  </a:cxn>
                </a:cxnLst>
                <a:rect l="0" t="0" r="r" b="b"/>
                <a:pathLst>
                  <a:path w="8" h="7">
                    <a:moveTo>
                      <a:pt x="2" y="5"/>
                    </a:moveTo>
                    <a:cubicBezTo>
                      <a:pt x="4" y="7"/>
                      <a:pt x="6" y="3"/>
                      <a:pt x="8" y="3"/>
                    </a:cubicBezTo>
                    <a:cubicBezTo>
                      <a:pt x="7" y="2"/>
                      <a:pt x="7" y="1"/>
                      <a:pt x="6" y="0"/>
                    </a:cubicBezTo>
                    <a:cubicBezTo>
                      <a:pt x="5" y="2"/>
                      <a:pt x="0" y="2"/>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2" name="Freeform 408">
                <a:extLst>
                  <a:ext uri="{FF2B5EF4-FFF2-40B4-BE49-F238E27FC236}">
                    <a16:creationId xmlns:a16="http://schemas.microsoft.com/office/drawing/2014/main" id="{2B178D8D-67EF-42FC-8868-6E0EF732B4E0}"/>
                  </a:ext>
                </a:extLst>
              </p:cNvPr>
              <p:cNvSpPr>
                <a:spLocks/>
              </p:cNvSpPr>
              <p:nvPr/>
            </p:nvSpPr>
            <p:spPr bwMode="auto">
              <a:xfrm>
                <a:off x="4065" y="3258"/>
                <a:ext cx="23" cy="21"/>
              </a:xfrm>
              <a:custGeom>
                <a:avLst/>
                <a:gdLst>
                  <a:gd name="T0" fmla="*/ 3 w 10"/>
                  <a:gd name="T1" fmla="*/ 8 h 9"/>
                  <a:gd name="T2" fmla="*/ 6 w 10"/>
                  <a:gd name="T3" fmla="*/ 0 h 9"/>
                  <a:gd name="T4" fmla="*/ 3 w 10"/>
                  <a:gd name="T5" fmla="*/ 8 h 9"/>
                </a:gdLst>
                <a:ahLst/>
                <a:cxnLst>
                  <a:cxn ang="0">
                    <a:pos x="T0" y="T1"/>
                  </a:cxn>
                  <a:cxn ang="0">
                    <a:pos x="T2" y="T3"/>
                  </a:cxn>
                  <a:cxn ang="0">
                    <a:pos x="T4" y="T5"/>
                  </a:cxn>
                </a:cxnLst>
                <a:rect l="0" t="0" r="r" b="b"/>
                <a:pathLst>
                  <a:path w="10" h="9">
                    <a:moveTo>
                      <a:pt x="3" y="8"/>
                    </a:moveTo>
                    <a:cubicBezTo>
                      <a:pt x="7" y="9"/>
                      <a:pt x="10" y="4"/>
                      <a:pt x="6" y="0"/>
                    </a:cubicBezTo>
                    <a:cubicBezTo>
                      <a:pt x="2" y="1"/>
                      <a:pt x="0" y="4"/>
                      <a:pt x="3"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3" name="Freeform 409">
                <a:extLst>
                  <a:ext uri="{FF2B5EF4-FFF2-40B4-BE49-F238E27FC236}">
                    <a16:creationId xmlns:a16="http://schemas.microsoft.com/office/drawing/2014/main" id="{73FE73A5-4FCD-44BE-B73A-728BF8B110BC}"/>
                  </a:ext>
                </a:extLst>
              </p:cNvPr>
              <p:cNvSpPr>
                <a:spLocks/>
              </p:cNvSpPr>
              <p:nvPr/>
            </p:nvSpPr>
            <p:spPr bwMode="auto">
              <a:xfrm>
                <a:off x="4110" y="3350"/>
                <a:ext cx="12" cy="12"/>
              </a:xfrm>
              <a:custGeom>
                <a:avLst/>
                <a:gdLst>
                  <a:gd name="T0" fmla="*/ 1 w 5"/>
                  <a:gd name="T1" fmla="*/ 5 h 5"/>
                  <a:gd name="T2" fmla="*/ 5 w 5"/>
                  <a:gd name="T3" fmla="*/ 3 h 5"/>
                  <a:gd name="T4" fmla="*/ 1 w 5"/>
                  <a:gd name="T5" fmla="*/ 5 h 5"/>
                </a:gdLst>
                <a:ahLst/>
                <a:cxnLst>
                  <a:cxn ang="0">
                    <a:pos x="T0" y="T1"/>
                  </a:cxn>
                  <a:cxn ang="0">
                    <a:pos x="T2" y="T3"/>
                  </a:cxn>
                  <a:cxn ang="0">
                    <a:pos x="T4" y="T5"/>
                  </a:cxn>
                </a:cxnLst>
                <a:rect l="0" t="0" r="r" b="b"/>
                <a:pathLst>
                  <a:path w="5" h="5">
                    <a:moveTo>
                      <a:pt x="1" y="5"/>
                    </a:moveTo>
                    <a:cubicBezTo>
                      <a:pt x="3" y="5"/>
                      <a:pt x="4" y="4"/>
                      <a:pt x="5" y="3"/>
                    </a:cubicBezTo>
                    <a:cubicBezTo>
                      <a:pt x="3" y="0"/>
                      <a:pt x="0" y="3"/>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4" name="Freeform 410">
                <a:extLst>
                  <a:ext uri="{FF2B5EF4-FFF2-40B4-BE49-F238E27FC236}">
                    <a16:creationId xmlns:a16="http://schemas.microsoft.com/office/drawing/2014/main" id="{D197FE0C-9C34-4AE7-B922-F2112591208F}"/>
                  </a:ext>
                </a:extLst>
              </p:cNvPr>
              <p:cNvSpPr>
                <a:spLocks/>
              </p:cNvSpPr>
              <p:nvPr/>
            </p:nvSpPr>
            <p:spPr bwMode="auto">
              <a:xfrm>
                <a:off x="4062" y="3338"/>
                <a:ext cx="12" cy="10"/>
              </a:xfrm>
              <a:custGeom>
                <a:avLst/>
                <a:gdLst>
                  <a:gd name="T0" fmla="*/ 1 w 5"/>
                  <a:gd name="T1" fmla="*/ 4 h 4"/>
                  <a:gd name="T2" fmla="*/ 5 w 5"/>
                  <a:gd name="T3" fmla="*/ 2 h 4"/>
                  <a:gd name="T4" fmla="*/ 4 w 5"/>
                  <a:gd name="T5" fmla="*/ 0 h 4"/>
                  <a:gd name="T6" fmla="*/ 1 w 5"/>
                  <a:gd name="T7" fmla="*/ 4 h 4"/>
                </a:gdLst>
                <a:ahLst/>
                <a:cxnLst>
                  <a:cxn ang="0">
                    <a:pos x="T0" y="T1"/>
                  </a:cxn>
                  <a:cxn ang="0">
                    <a:pos x="T2" y="T3"/>
                  </a:cxn>
                  <a:cxn ang="0">
                    <a:pos x="T4" y="T5"/>
                  </a:cxn>
                  <a:cxn ang="0">
                    <a:pos x="T6" y="T7"/>
                  </a:cxn>
                </a:cxnLst>
                <a:rect l="0" t="0" r="r" b="b"/>
                <a:pathLst>
                  <a:path w="5" h="4">
                    <a:moveTo>
                      <a:pt x="1" y="4"/>
                    </a:moveTo>
                    <a:cubicBezTo>
                      <a:pt x="2" y="3"/>
                      <a:pt x="3" y="4"/>
                      <a:pt x="5" y="2"/>
                    </a:cubicBezTo>
                    <a:cubicBezTo>
                      <a:pt x="5" y="2"/>
                      <a:pt x="4" y="1"/>
                      <a:pt x="4" y="0"/>
                    </a:cubicBezTo>
                    <a:cubicBezTo>
                      <a:pt x="1" y="1"/>
                      <a:pt x="0" y="2"/>
                      <a:pt x="1"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5" name="Freeform 411">
                <a:extLst>
                  <a:ext uri="{FF2B5EF4-FFF2-40B4-BE49-F238E27FC236}">
                    <a16:creationId xmlns:a16="http://schemas.microsoft.com/office/drawing/2014/main" id="{121BAC4D-9086-4488-ACCF-C7E6CBD2D950}"/>
                  </a:ext>
                </a:extLst>
              </p:cNvPr>
              <p:cNvSpPr>
                <a:spLocks/>
              </p:cNvSpPr>
              <p:nvPr/>
            </p:nvSpPr>
            <p:spPr bwMode="auto">
              <a:xfrm>
                <a:off x="4422" y="3095"/>
                <a:ext cx="28" cy="28"/>
              </a:xfrm>
              <a:custGeom>
                <a:avLst/>
                <a:gdLst>
                  <a:gd name="T0" fmla="*/ 7 w 12"/>
                  <a:gd name="T1" fmla="*/ 11 h 12"/>
                  <a:gd name="T2" fmla="*/ 9 w 12"/>
                  <a:gd name="T3" fmla="*/ 1 h 12"/>
                  <a:gd name="T4" fmla="*/ 7 w 12"/>
                  <a:gd name="T5" fmla="*/ 11 h 12"/>
                </a:gdLst>
                <a:ahLst/>
                <a:cxnLst>
                  <a:cxn ang="0">
                    <a:pos x="T0" y="T1"/>
                  </a:cxn>
                  <a:cxn ang="0">
                    <a:pos x="T2" y="T3"/>
                  </a:cxn>
                  <a:cxn ang="0">
                    <a:pos x="T4" y="T5"/>
                  </a:cxn>
                </a:cxnLst>
                <a:rect l="0" t="0" r="r" b="b"/>
                <a:pathLst>
                  <a:path w="12" h="12">
                    <a:moveTo>
                      <a:pt x="7" y="11"/>
                    </a:moveTo>
                    <a:cubicBezTo>
                      <a:pt x="7" y="7"/>
                      <a:pt x="12" y="5"/>
                      <a:pt x="9" y="1"/>
                    </a:cubicBezTo>
                    <a:cubicBezTo>
                      <a:pt x="1" y="0"/>
                      <a:pt x="0" y="12"/>
                      <a:pt x="7"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6" name="Freeform 412">
                <a:extLst>
                  <a:ext uri="{FF2B5EF4-FFF2-40B4-BE49-F238E27FC236}">
                    <a16:creationId xmlns:a16="http://schemas.microsoft.com/office/drawing/2014/main" id="{B2DCB96C-578E-4E7F-A075-13C056676C93}"/>
                  </a:ext>
                </a:extLst>
              </p:cNvPr>
              <p:cNvSpPr>
                <a:spLocks/>
              </p:cNvSpPr>
              <p:nvPr/>
            </p:nvSpPr>
            <p:spPr bwMode="auto">
              <a:xfrm>
                <a:off x="4432" y="3133"/>
                <a:ext cx="18" cy="11"/>
              </a:xfrm>
              <a:custGeom>
                <a:avLst/>
                <a:gdLst>
                  <a:gd name="T0" fmla="*/ 0 w 8"/>
                  <a:gd name="T1" fmla="*/ 2 h 5"/>
                  <a:gd name="T2" fmla="*/ 3 w 8"/>
                  <a:gd name="T3" fmla="*/ 5 h 5"/>
                  <a:gd name="T4" fmla="*/ 6 w 8"/>
                  <a:gd name="T5" fmla="*/ 0 h 5"/>
                  <a:gd name="T6" fmla="*/ 0 w 8"/>
                  <a:gd name="T7" fmla="*/ 2 h 5"/>
                </a:gdLst>
                <a:ahLst/>
                <a:cxnLst>
                  <a:cxn ang="0">
                    <a:pos x="T0" y="T1"/>
                  </a:cxn>
                  <a:cxn ang="0">
                    <a:pos x="T2" y="T3"/>
                  </a:cxn>
                  <a:cxn ang="0">
                    <a:pos x="T4" y="T5"/>
                  </a:cxn>
                  <a:cxn ang="0">
                    <a:pos x="T6" y="T7"/>
                  </a:cxn>
                </a:cxnLst>
                <a:rect l="0" t="0" r="r" b="b"/>
                <a:pathLst>
                  <a:path w="8" h="5">
                    <a:moveTo>
                      <a:pt x="0" y="2"/>
                    </a:moveTo>
                    <a:cubicBezTo>
                      <a:pt x="1" y="4"/>
                      <a:pt x="3" y="3"/>
                      <a:pt x="3" y="5"/>
                    </a:cubicBezTo>
                    <a:cubicBezTo>
                      <a:pt x="6" y="4"/>
                      <a:pt x="8" y="2"/>
                      <a:pt x="6" y="0"/>
                    </a:cubicBezTo>
                    <a:cubicBezTo>
                      <a:pt x="4" y="0"/>
                      <a:pt x="1"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7" name="Freeform 413">
                <a:extLst>
                  <a:ext uri="{FF2B5EF4-FFF2-40B4-BE49-F238E27FC236}">
                    <a16:creationId xmlns:a16="http://schemas.microsoft.com/office/drawing/2014/main" id="{CA8CDF18-C3BE-4053-B009-6FE9B9F80D0B}"/>
                  </a:ext>
                </a:extLst>
              </p:cNvPr>
              <p:cNvSpPr>
                <a:spLocks/>
              </p:cNvSpPr>
              <p:nvPr/>
            </p:nvSpPr>
            <p:spPr bwMode="auto">
              <a:xfrm>
                <a:off x="4429" y="3154"/>
                <a:ext cx="33" cy="35"/>
              </a:xfrm>
              <a:custGeom>
                <a:avLst/>
                <a:gdLst>
                  <a:gd name="T0" fmla="*/ 4 w 14"/>
                  <a:gd name="T1" fmla="*/ 3 h 15"/>
                  <a:gd name="T2" fmla="*/ 14 w 14"/>
                  <a:gd name="T3" fmla="*/ 7 h 15"/>
                  <a:gd name="T4" fmla="*/ 4 w 14"/>
                  <a:gd name="T5" fmla="*/ 3 h 15"/>
                </a:gdLst>
                <a:ahLst/>
                <a:cxnLst>
                  <a:cxn ang="0">
                    <a:pos x="T0" y="T1"/>
                  </a:cxn>
                  <a:cxn ang="0">
                    <a:pos x="T2" y="T3"/>
                  </a:cxn>
                  <a:cxn ang="0">
                    <a:pos x="T4" y="T5"/>
                  </a:cxn>
                </a:cxnLst>
                <a:rect l="0" t="0" r="r" b="b"/>
                <a:pathLst>
                  <a:path w="14" h="15">
                    <a:moveTo>
                      <a:pt x="4" y="3"/>
                    </a:moveTo>
                    <a:cubicBezTo>
                      <a:pt x="0" y="11"/>
                      <a:pt x="12" y="15"/>
                      <a:pt x="14" y="7"/>
                    </a:cubicBezTo>
                    <a:cubicBezTo>
                      <a:pt x="12" y="0"/>
                      <a:pt x="8" y="2"/>
                      <a:pt x="4"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8" name="Freeform 414">
                <a:extLst>
                  <a:ext uri="{FF2B5EF4-FFF2-40B4-BE49-F238E27FC236}">
                    <a16:creationId xmlns:a16="http://schemas.microsoft.com/office/drawing/2014/main" id="{A85CFC99-A30A-42D0-9446-45E4240BF69D}"/>
                  </a:ext>
                </a:extLst>
              </p:cNvPr>
              <p:cNvSpPr>
                <a:spLocks/>
              </p:cNvSpPr>
              <p:nvPr/>
            </p:nvSpPr>
            <p:spPr bwMode="auto">
              <a:xfrm>
                <a:off x="4422" y="3204"/>
                <a:ext cx="33" cy="30"/>
              </a:xfrm>
              <a:custGeom>
                <a:avLst/>
                <a:gdLst>
                  <a:gd name="T0" fmla="*/ 8 w 14"/>
                  <a:gd name="T1" fmla="*/ 0 h 13"/>
                  <a:gd name="T2" fmla="*/ 12 w 14"/>
                  <a:gd name="T3" fmla="*/ 8 h 13"/>
                  <a:gd name="T4" fmla="*/ 8 w 14"/>
                  <a:gd name="T5" fmla="*/ 0 h 13"/>
                </a:gdLst>
                <a:ahLst/>
                <a:cxnLst>
                  <a:cxn ang="0">
                    <a:pos x="T0" y="T1"/>
                  </a:cxn>
                  <a:cxn ang="0">
                    <a:pos x="T2" y="T3"/>
                  </a:cxn>
                  <a:cxn ang="0">
                    <a:pos x="T4" y="T5"/>
                  </a:cxn>
                </a:cxnLst>
                <a:rect l="0" t="0" r="r" b="b"/>
                <a:pathLst>
                  <a:path w="14" h="13">
                    <a:moveTo>
                      <a:pt x="8" y="0"/>
                    </a:moveTo>
                    <a:cubicBezTo>
                      <a:pt x="0" y="2"/>
                      <a:pt x="6" y="13"/>
                      <a:pt x="12" y="8"/>
                    </a:cubicBezTo>
                    <a:cubicBezTo>
                      <a:pt x="14" y="5"/>
                      <a:pt x="11" y="1"/>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9" name="Freeform 415">
                <a:extLst>
                  <a:ext uri="{FF2B5EF4-FFF2-40B4-BE49-F238E27FC236}">
                    <a16:creationId xmlns:a16="http://schemas.microsoft.com/office/drawing/2014/main" id="{12BC3B2B-BA26-4100-B2D4-0B42EB92020E}"/>
                  </a:ext>
                </a:extLst>
              </p:cNvPr>
              <p:cNvSpPr>
                <a:spLocks/>
              </p:cNvSpPr>
              <p:nvPr/>
            </p:nvSpPr>
            <p:spPr bwMode="auto">
              <a:xfrm>
                <a:off x="4479" y="3324"/>
                <a:ext cx="31" cy="24"/>
              </a:xfrm>
              <a:custGeom>
                <a:avLst/>
                <a:gdLst>
                  <a:gd name="T0" fmla="*/ 5 w 13"/>
                  <a:gd name="T1" fmla="*/ 10 h 10"/>
                  <a:gd name="T2" fmla="*/ 12 w 13"/>
                  <a:gd name="T3" fmla="*/ 9 h 10"/>
                  <a:gd name="T4" fmla="*/ 5 w 13"/>
                  <a:gd name="T5" fmla="*/ 10 h 10"/>
                </a:gdLst>
                <a:ahLst/>
                <a:cxnLst>
                  <a:cxn ang="0">
                    <a:pos x="T0" y="T1"/>
                  </a:cxn>
                  <a:cxn ang="0">
                    <a:pos x="T2" y="T3"/>
                  </a:cxn>
                  <a:cxn ang="0">
                    <a:pos x="T4" y="T5"/>
                  </a:cxn>
                </a:cxnLst>
                <a:rect l="0" t="0" r="r" b="b"/>
                <a:pathLst>
                  <a:path w="13" h="10">
                    <a:moveTo>
                      <a:pt x="5" y="10"/>
                    </a:moveTo>
                    <a:cubicBezTo>
                      <a:pt x="7" y="10"/>
                      <a:pt x="9" y="10"/>
                      <a:pt x="12" y="9"/>
                    </a:cubicBezTo>
                    <a:cubicBezTo>
                      <a:pt x="13" y="0"/>
                      <a:pt x="0" y="2"/>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0" name="Freeform 416">
                <a:extLst>
                  <a:ext uri="{FF2B5EF4-FFF2-40B4-BE49-F238E27FC236}">
                    <a16:creationId xmlns:a16="http://schemas.microsoft.com/office/drawing/2014/main" id="{91326EF3-57B4-409E-AEBD-CE8185DBDC42}"/>
                  </a:ext>
                </a:extLst>
              </p:cNvPr>
              <p:cNvSpPr>
                <a:spLocks/>
              </p:cNvSpPr>
              <p:nvPr/>
            </p:nvSpPr>
            <p:spPr bwMode="auto">
              <a:xfrm>
                <a:off x="4481" y="3379"/>
                <a:ext cx="17" cy="19"/>
              </a:xfrm>
              <a:custGeom>
                <a:avLst/>
                <a:gdLst>
                  <a:gd name="T0" fmla="*/ 5 w 7"/>
                  <a:gd name="T1" fmla="*/ 0 h 8"/>
                  <a:gd name="T2" fmla="*/ 1 w 7"/>
                  <a:gd name="T3" fmla="*/ 1 h 8"/>
                  <a:gd name="T4" fmla="*/ 6 w 7"/>
                  <a:gd name="T5" fmla="*/ 5 h 8"/>
                  <a:gd name="T6" fmla="*/ 5 w 7"/>
                  <a:gd name="T7" fmla="*/ 0 h 8"/>
                </a:gdLst>
                <a:ahLst/>
                <a:cxnLst>
                  <a:cxn ang="0">
                    <a:pos x="T0" y="T1"/>
                  </a:cxn>
                  <a:cxn ang="0">
                    <a:pos x="T2" y="T3"/>
                  </a:cxn>
                  <a:cxn ang="0">
                    <a:pos x="T4" y="T5"/>
                  </a:cxn>
                  <a:cxn ang="0">
                    <a:pos x="T6" y="T7"/>
                  </a:cxn>
                </a:cxnLst>
                <a:rect l="0" t="0" r="r" b="b"/>
                <a:pathLst>
                  <a:path w="7" h="8">
                    <a:moveTo>
                      <a:pt x="5" y="0"/>
                    </a:moveTo>
                    <a:cubicBezTo>
                      <a:pt x="3" y="1"/>
                      <a:pt x="2" y="1"/>
                      <a:pt x="1" y="1"/>
                    </a:cubicBezTo>
                    <a:cubicBezTo>
                      <a:pt x="0" y="5"/>
                      <a:pt x="2" y="8"/>
                      <a:pt x="6" y="5"/>
                    </a:cubicBezTo>
                    <a:cubicBezTo>
                      <a:pt x="5"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1" name="Freeform 417">
                <a:extLst>
                  <a:ext uri="{FF2B5EF4-FFF2-40B4-BE49-F238E27FC236}">
                    <a16:creationId xmlns:a16="http://schemas.microsoft.com/office/drawing/2014/main" id="{23DB3751-B448-4417-A477-DCB0FC687705}"/>
                  </a:ext>
                </a:extLst>
              </p:cNvPr>
              <p:cNvSpPr>
                <a:spLocks/>
              </p:cNvSpPr>
              <p:nvPr/>
            </p:nvSpPr>
            <p:spPr bwMode="auto">
              <a:xfrm>
                <a:off x="4372" y="3220"/>
                <a:ext cx="24" cy="24"/>
              </a:xfrm>
              <a:custGeom>
                <a:avLst/>
                <a:gdLst>
                  <a:gd name="T0" fmla="*/ 5 w 10"/>
                  <a:gd name="T1" fmla="*/ 0 h 10"/>
                  <a:gd name="T2" fmla="*/ 0 w 10"/>
                  <a:gd name="T3" fmla="*/ 3 h 10"/>
                  <a:gd name="T4" fmla="*/ 1 w 10"/>
                  <a:gd name="T5" fmla="*/ 10 h 10"/>
                  <a:gd name="T6" fmla="*/ 10 w 10"/>
                  <a:gd name="T7" fmla="*/ 6 h 10"/>
                  <a:gd name="T8" fmla="*/ 5 w 10"/>
                  <a:gd name="T9" fmla="*/ 0 h 10"/>
                </a:gdLst>
                <a:ahLst/>
                <a:cxnLst>
                  <a:cxn ang="0">
                    <a:pos x="T0" y="T1"/>
                  </a:cxn>
                  <a:cxn ang="0">
                    <a:pos x="T2" y="T3"/>
                  </a:cxn>
                  <a:cxn ang="0">
                    <a:pos x="T4" y="T5"/>
                  </a:cxn>
                  <a:cxn ang="0">
                    <a:pos x="T6" y="T7"/>
                  </a:cxn>
                  <a:cxn ang="0">
                    <a:pos x="T8" y="T9"/>
                  </a:cxn>
                </a:cxnLst>
                <a:rect l="0" t="0" r="r" b="b"/>
                <a:pathLst>
                  <a:path w="10" h="10">
                    <a:moveTo>
                      <a:pt x="5" y="0"/>
                    </a:moveTo>
                    <a:cubicBezTo>
                      <a:pt x="2" y="2"/>
                      <a:pt x="2" y="1"/>
                      <a:pt x="0" y="3"/>
                    </a:cubicBezTo>
                    <a:cubicBezTo>
                      <a:pt x="0" y="5"/>
                      <a:pt x="2" y="8"/>
                      <a:pt x="1" y="10"/>
                    </a:cubicBezTo>
                    <a:cubicBezTo>
                      <a:pt x="5" y="8"/>
                      <a:pt x="7" y="9"/>
                      <a:pt x="10" y="6"/>
                    </a:cubicBezTo>
                    <a:cubicBezTo>
                      <a:pt x="9"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2" name="Freeform 418">
                <a:extLst>
                  <a:ext uri="{FF2B5EF4-FFF2-40B4-BE49-F238E27FC236}">
                    <a16:creationId xmlns:a16="http://schemas.microsoft.com/office/drawing/2014/main" id="{5EDF9C61-5F8D-4D38-80A6-4FF44688AAF4}"/>
                  </a:ext>
                </a:extLst>
              </p:cNvPr>
              <p:cNvSpPr>
                <a:spLocks/>
              </p:cNvSpPr>
              <p:nvPr/>
            </p:nvSpPr>
            <p:spPr bwMode="auto">
              <a:xfrm>
                <a:off x="4351" y="3187"/>
                <a:ext cx="17" cy="24"/>
              </a:xfrm>
              <a:custGeom>
                <a:avLst/>
                <a:gdLst>
                  <a:gd name="T0" fmla="*/ 1 w 7"/>
                  <a:gd name="T1" fmla="*/ 9 h 10"/>
                  <a:gd name="T2" fmla="*/ 7 w 7"/>
                  <a:gd name="T3" fmla="*/ 7 h 10"/>
                  <a:gd name="T4" fmla="*/ 5 w 7"/>
                  <a:gd name="T5" fmla="*/ 1 h 10"/>
                  <a:gd name="T6" fmla="*/ 1 w 7"/>
                  <a:gd name="T7" fmla="*/ 9 h 10"/>
                </a:gdLst>
                <a:ahLst/>
                <a:cxnLst>
                  <a:cxn ang="0">
                    <a:pos x="T0" y="T1"/>
                  </a:cxn>
                  <a:cxn ang="0">
                    <a:pos x="T2" y="T3"/>
                  </a:cxn>
                  <a:cxn ang="0">
                    <a:pos x="T4" y="T5"/>
                  </a:cxn>
                  <a:cxn ang="0">
                    <a:pos x="T6" y="T7"/>
                  </a:cxn>
                </a:cxnLst>
                <a:rect l="0" t="0" r="r" b="b"/>
                <a:pathLst>
                  <a:path w="7" h="10">
                    <a:moveTo>
                      <a:pt x="1" y="9"/>
                    </a:moveTo>
                    <a:cubicBezTo>
                      <a:pt x="2" y="10"/>
                      <a:pt x="5" y="8"/>
                      <a:pt x="7" y="7"/>
                    </a:cubicBezTo>
                    <a:cubicBezTo>
                      <a:pt x="7" y="4"/>
                      <a:pt x="6" y="4"/>
                      <a:pt x="5" y="1"/>
                    </a:cubicBezTo>
                    <a:cubicBezTo>
                      <a:pt x="0" y="0"/>
                      <a:pt x="0" y="6"/>
                      <a:pt x="1"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3" name="Freeform 419">
                <a:extLst>
                  <a:ext uri="{FF2B5EF4-FFF2-40B4-BE49-F238E27FC236}">
                    <a16:creationId xmlns:a16="http://schemas.microsoft.com/office/drawing/2014/main" id="{349BE42B-2F6F-4473-9B9B-5D84EC482A98}"/>
                  </a:ext>
                </a:extLst>
              </p:cNvPr>
              <p:cNvSpPr>
                <a:spLocks/>
              </p:cNvSpPr>
              <p:nvPr/>
            </p:nvSpPr>
            <p:spPr bwMode="auto">
              <a:xfrm>
                <a:off x="4332" y="3194"/>
                <a:ext cx="14" cy="14"/>
              </a:xfrm>
              <a:custGeom>
                <a:avLst/>
                <a:gdLst>
                  <a:gd name="T0" fmla="*/ 0 w 6"/>
                  <a:gd name="T1" fmla="*/ 3 h 6"/>
                  <a:gd name="T2" fmla="*/ 6 w 6"/>
                  <a:gd name="T3" fmla="*/ 5 h 6"/>
                  <a:gd name="T4" fmla="*/ 3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4"/>
                      <a:pt x="6" y="5"/>
                    </a:cubicBezTo>
                    <a:cubicBezTo>
                      <a:pt x="5" y="3"/>
                      <a:pt x="4" y="2"/>
                      <a:pt x="3" y="0"/>
                    </a:cubicBezTo>
                    <a:cubicBezTo>
                      <a:pt x="2" y="1"/>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4" name="Freeform 420">
                <a:extLst>
                  <a:ext uri="{FF2B5EF4-FFF2-40B4-BE49-F238E27FC236}">
                    <a16:creationId xmlns:a16="http://schemas.microsoft.com/office/drawing/2014/main" id="{27D4D624-0A3F-42F6-8864-D7054878165D}"/>
                  </a:ext>
                </a:extLst>
              </p:cNvPr>
              <p:cNvSpPr>
                <a:spLocks/>
              </p:cNvSpPr>
              <p:nvPr/>
            </p:nvSpPr>
            <p:spPr bwMode="auto">
              <a:xfrm>
                <a:off x="4325" y="3249"/>
                <a:ext cx="62" cy="54"/>
              </a:xfrm>
              <a:custGeom>
                <a:avLst/>
                <a:gdLst>
                  <a:gd name="T0" fmla="*/ 21 w 26"/>
                  <a:gd name="T1" fmla="*/ 14 h 23"/>
                  <a:gd name="T2" fmla="*/ 16 w 26"/>
                  <a:gd name="T3" fmla="*/ 0 h 23"/>
                  <a:gd name="T4" fmla="*/ 17 w 26"/>
                  <a:gd name="T5" fmla="*/ 19 h 23"/>
                  <a:gd name="T6" fmla="*/ 19 w 26"/>
                  <a:gd name="T7" fmla="*/ 23 h 23"/>
                  <a:gd name="T8" fmla="*/ 26 w 26"/>
                  <a:gd name="T9" fmla="*/ 18 h 23"/>
                  <a:gd name="T10" fmla="*/ 21 w 26"/>
                  <a:gd name="T11" fmla="*/ 14 h 23"/>
                </a:gdLst>
                <a:ahLst/>
                <a:cxnLst>
                  <a:cxn ang="0">
                    <a:pos x="T0" y="T1"/>
                  </a:cxn>
                  <a:cxn ang="0">
                    <a:pos x="T2" y="T3"/>
                  </a:cxn>
                  <a:cxn ang="0">
                    <a:pos x="T4" y="T5"/>
                  </a:cxn>
                  <a:cxn ang="0">
                    <a:pos x="T6" y="T7"/>
                  </a:cxn>
                  <a:cxn ang="0">
                    <a:pos x="T8" y="T9"/>
                  </a:cxn>
                  <a:cxn ang="0">
                    <a:pos x="T10" y="T11"/>
                  </a:cxn>
                </a:cxnLst>
                <a:rect l="0" t="0" r="r" b="b"/>
                <a:pathLst>
                  <a:path w="26" h="23">
                    <a:moveTo>
                      <a:pt x="21" y="14"/>
                    </a:moveTo>
                    <a:cubicBezTo>
                      <a:pt x="26" y="9"/>
                      <a:pt x="20" y="2"/>
                      <a:pt x="16" y="0"/>
                    </a:cubicBezTo>
                    <a:cubicBezTo>
                      <a:pt x="0" y="2"/>
                      <a:pt x="6" y="21"/>
                      <a:pt x="17" y="19"/>
                    </a:cubicBezTo>
                    <a:cubicBezTo>
                      <a:pt x="16" y="21"/>
                      <a:pt x="17" y="21"/>
                      <a:pt x="19" y="23"/>
                    </a:cubicBezTo>
                    <a:cubicBezTo>
                      <a:pt x="23" y="23"/>
                      <a:pt x="24" y="21"/>
                      <a:pt x="26" y="18"/>
                    </a:cubicBezTo>
                    <a:cubicBezTo>
                      <a:pt x="25" y="15"/>
                      <a:pt x="22" y="17"/>
                      <a:pt x="21" y="1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5" name="Freeform 421">
                <a:extLst>
                  <a:ext uri="{FF2B5EF4-FFF2-40B4-BE49-F238E27FC236}">
                    <a16:creationId xmlns:a16="http://schemas.microsoft.com/office/drawing/2014/main" id="{C08E7BDB-55B8-4D74-9912-55B9AA982DC7}"/>
                  </a:ext>
                </a:extLst>
              </p:cNvPr>
              <p:cNvSpPr>
                <a:spLocks/>
              </p:cNvSpPr>
              <p:nvPr/>
            </p:nvSpPr>
            <p:spPr bwMode="auto">
              <a:xfrm>
                <a:off x="4448" y="3518"/>
                <a:ext cx="14" cy="12"/>
              </a:xfrm>
              <a:custGeom>
                <a:avLst/>
                <a:gdLst>
                  <a:gd name="T0" fmla="*/ 3 w 6"/>
                  <a:gd name="T1" fmla="*/ 5 h 5"/>
                  <a:gd name="T2" fmla="*/ 6 w 6"/>
                  <a:gd name="T3" fmla="*/ 3 h 5"/>
                  <a:gd name="T4" fmla="*/ 4 w 6"/>
                  <a:gd name="T5" fmla="*/ 0 h 5"/>
                  <a:gd name="T6" fmla="*/ 3 w 6"/>
                  <a:gd name="T7" fmla="*/ 5 h 5"/>
                </a:gdLst>
                <a:ahLst/>
                <a:cxnLst>
                  <a:cxn ang="0">
                    <a:pos x="T0" y="T1"/>
                  </a:cxn>
                  <a:cxn ang="0">
                    <a:pos x="T2" y="T3"/>
                  </a:cxn>
                  <a:cxn ang="0">
                    <a:pos x="T4" y="T5"/>
                  </a:cxn>
                  <a:cxn ang="0">
                    <a:pos x="T6" y="T7"/>
                  </a:cxn>
                </a:cxnLst>
                <a:rect l="0" t="0" r="r" b="b"/>
                <a:pathLst>
                  <a:path w="6" h="5">
                    <a:moveTo>
                      <a:pt x="3" y="5"/>
                    </a:moveTo>
                    <a:cubicBezTo>
                      <a:pt x="4" y="5"/>
                      <a:pt x="5" y="4"/>
                      <a:pt x="6" y="3"/>
                    </a:cubicBezTo>
                    <a:cubicBezTo>
                      <a:pt x="6" y="2"/>
                      <a:pt x="5" y="1"/>
                      <a:pt x="4" y="0"/>
                    </a:cubicBezTo>
                    <a:cubicBezTo>
                      <a:pt x="1" y="1"/>
                      <a:pt x="0" y="3"/>
                      <a:pt x="3"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6" name="Freeform 422">
                <a:extLst>
                  <a:ext uri="{FF2B5EF4-FFF2-40B4-BE49-F238E27FC236}">
                    <a16:creationId xmlns:a16="http://schemas.microsoft.com/office/drawing/2014/main" id="{56DAFB48-4DA2-4D09-B701-285F66B1AD13}"/>
                  </a:ext>
                </a:extLst>
              </p:cNvPr>
              <p:cNvSpPr>
                <a:spLocks/>
              </p:cNvSpPr>
              <p:nvPr/>
            </p:nvSpPr>
            <p:spPr bwMode="auto">
              <a:xfrm>
                <a:off x="4313" y="3346"/>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9"/>
                      <a:pt x="5" y="9"/>
                    </a:cubicBezTo>
                    <a:cubicBezTo>
                      <a:pt x="10" y="7"/>
                      <a:pt x="8" y="4"/>
                      <a:pt x="8" y="1"/>
                    </a:cubicBezTo>
                    <a:cubicBezTo>
                      <a:pt x="6" y="0"/>
                      <a:pt x="2" y="1"/>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7" name="Freeform 423">
                <a:extLst>
                  <a:ext uri="{FF2B5EF4-FFF2-40B4-BE49-F238E27FC236}">
                    <a16:creationId xmlns:a16="http://schemas.microsoft.com/office/drawing/2014/main" id="{E2647AAF-3034-428E-9ED9-9EC054A07286}"/>
                  </a:ext>
                </a:extLst>
              </p:cNvPr>
              <p:cNvSpPr>
                <a:spLocks/>
              </p:cNvSpPr>
              <p:nvPr/>
            </p:nvSpPr>
            <p:spPr bwMode="auto">
              <a:xfrm>
                <a:off x="4259" y="3265"/>
                <a:ext cx="19" cy="26"/>
              </a:xfrm>
              <a:custGeom>
                <a:avLst/>
                <a:gdLst>
                  <a:gd name="T0" fmla="*/ 7 w 8"/>
                  <a:gd name="T1" fmla="*/ 0 h 11"/>
                  <a:gd name="T2" fmla="*/ 8 w 8"/>
                  <a:gd name="T3" fmla="*/ 7 h 11"/>
                  <a:gd name="T4" fmla="*/ 7 w 8"/>
                  <a:gd name="T5" fmla="*/ 0 h 11"/>
                </a:gdLst>
                <a:ahLst/>
                <a:cxnLst>
                  <a:cxn ang="0">
                    <a:pos x="T0" y="T1"/>
                  </a:cxn>
                  <a:cxn ang="0">
                    <a:pos x="T2" y="T3"/>
                  </a:cxn>
                  <a:cxn ang="0">
                    <a:pos x="T4" y="T5"/>
                  </a:cxn>
                </a:cxnLst>
                <a:rect l="0" t="0" r="r" b="b"/>
                <a:pathLst>
                  <a:path w="8" h="11">
                    <a:moveTo>
                      <a:pt x="7" y="0"/>
                    </a:moveTo>
                    <a:cubicBezTo>
                      <a:pt x="0" y="0"/>
                      <a:pt x="0" y="11"/>
                      <a:pt x="8" y="7"/>
                    </a:cubicBezTo>
                    <a:cubicBezTo>
                      <a:pt x="7" y="4"/>
                      <a:pt x="8" y="3"/>
                      <a:pt x="7"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8" name="Freeform 424">
                <a:extLst>
                  <a:ext uri="{FF2B5EF4-FFF2-40B4-BE49-F238E27FC236}">
                    <a16:creationId xmlns:a16="http://schemas.microsoft.com/office/drawing/2014/main" id="{C742D474-B4AD-4D69-8F91-34B0003C68E4}"/>
                  </a:ext>
                </a:extLst>
              </p:cNvPr>
              <p:cNvSpPr>
                <a:spLocks/>
              </p:cNvSpPr>
              <p:nvPr/>
            </p:nvSpPr>
            <p:spPr bwMode="auto">
              <a:xfrm>
                <a:off x="4204" y="3206"/>
                <a:ext cx="22" cy="21"/>
              </a:xfrm>
              <a:custGeom>
                <a:avLst/>
                <a:gdLst>
                  <a:gd name="T0" fmla="*/ 0 w 9"/>
                  <a:gd name="T1" fmla="*/ 1 h 9"/>
                  <a:gd name="T2" fmla="*/ 2 w 9"/>
                  <a:gd name="T3" fmla="*/ 9 h 9"/>
                  <a:gd name="T4" fmla="*/ 7 w 9"/>
                  <a:gd name="T5" fmla="*/ 0 h 9"/>
                  <a:gd name="T6" fmla="*/ 0 w 9"/>
                  <a:gd name="T7" fmla="*/ 1 h 9"/>
                </a:gdLst>
                <a:ahLst/>
                <a:cxnLst>
                  <a:cxn ang="0">
                    <a:pos x="T0" y="T1"/>
                  </a:cxn>
                  <a:cxn ang="0">
                    <a:pos x="T2" y="T3"/>
                  </a:cxn>
                  <a:cxn ang="0">
                    <a:pos x="T4" y="T5"/>
                  </a:cxn>
                  <a:cxn ang="0">
                    <a:pos x="T6" y="T7"/>
                  </a:cxn>
                </a:cxnLst>
                <a:rect l="0" t="0" r="r" b="b"/>
                <a:pathLst>
                  <a:path w="9" h="9">
                    <a:moveTo>
                      <a:pt x="0" y="1"/>
                    </a:moveTo>
                    <a:cubicBezTo>
                      <a:pt x="0" y="4"/>
                      <a:pt x="0" y="6"/>
                      <a:pt x="2" y="9"/>
                    </a:cubicBezTo>
                    <a:cubicBezTo>
                      <a:pt x="8" y="9"/>
                      <a:pt x="9" y="4"/>
                      <a:pt x="7" y="0"/>
                    </a:cubicBezTo>
                    <a:cubicBezTo>
                      <a:pt x="5" y="0"/>
                      <a:pt x="2" y="0"/>
                      <a:pt x="0"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9" name="Freeform 425">
                <a:extLst>
                  <a:ext uri="{FF2B5EF4-FFF2-40B4-BE49-F238E27FC236}">
                    <a16:creationId xmlns:a16="http://schemas.microsoft.com/office/drawing/2014/main" id="{91564AC8-D7EF-4561-8DFC-94CFD38C6EEE}"/>
                  </a:ext>
                </a:extLst>
              </p:cNvPr>
              <p:cNvSpPr>
                <a:spLocks/>
              </p:cNvSpPr>
              <p:nvPr/>
            </p:nvSpPr>
            <p:spPr bwMode="auto">
              <a:xfrm>
                <a:off x="4415" y="3589"/>
                <a:ext cx="21" cy="22"/>
              </a:xfrm>
              <a:custGeom>
                <a:avLst/>
                <a:gdLst>
                  <a:gd name="T0" fmla="*/ 2 w 9"/>
                  <a:gd name="T1" fmla="*/ 3 h 9"/>
                  <a:gd name="T2" fmla="*/ 1 w 9"/>
                  <a:gd name="T3" fmla="*/ 9 h 9"/>
                  <a:gd name="T4" fmla="*/ 8 w 9"/>
                  <a:gd name="T5" fmla="*/ 2 h 9"/>
                  <a:gd name="T6" fmla="*/ 2 w 9"/>
                  <a:gd name="T7" fmla="*/ 3 h 9"/>
                </a:gdLst>
                <a:ahLst/>
                <a:cxnLst>
                  <a:cxn ang="0">
                    <a:pos x="T0" y="T1"/>
                  </a:cxn>
                  <a:cxn ang="0">
                    <a:pos x="T2" y="T3"/>
                  </a:cxn>
                  <a:cxn ang="0">
                    <a:pos x="T4" y="T5"/>
                  </a:cxn>
                  <a:cxn ang="0">
                    <a:pos x="T6" y="T7"/>
                  </a:cxn>
                </a:cxnLst>
                <a:rect l="0" t="0" r="r" b="b"/>
                <a:pathLst>
                  <a:path w="9" h="9">
                    <a:moveTo>
                      <a:pt x="2" y="3"/>
                    </a:moveTo>
                    <a:cubicBezTo>
                      <a:pt x="0" y="5"/>
                      <a:pt x="0" y="7"/>
                      <a:pt x="1" y="9"/>
                    </a:cubicBezTo>
                    <a:cubicBezTo>
                      <a:pt x="5" y="8"/>
                      <a:pt x="9" y="6"/>
                      <a:pt x="8" y="2"/>
                    </a:cubicBezTo>
                    <a:cubicBezTo>
                      <a:pt x="5" y="4"/>
                      <a:pt x="4"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0" name="Freeform 426">
                <a:extLst>
                  <a:ext uri="{FF2B5EF4-FFF2-40B4-BE49-F238E27FC236}">
                    <a16:creationId xmlns:a16="http://schemas.microsoft.com/office/drawing/2014/main" id="{D8FD785C-01D6-4F97-A055-FC683E2DEE32}"/>
                  </a:ext>
                </a:extLst>
              </p:cNvPr>
              <p:cNvSpPr>
                <a:spLocks/>
              </p:cNvSpPr>
              <p:nvPr/>
            </p:nvSpPr>
            <p:spPr bwMode="auto">
              <a:xfrm>
                <a:off x="4420" y="3608"/>
                <a:ext cx="16" cy="22"/>
              </a:xfrm>
              <a:custGeom>
                <a:avLst/>
                <a:gdLst>
                  <a:gd name="T0" fmla="*/ 0 w 7"/>
                  <a:gd name="T1" fmla="*/ 2 h 9"/>
                  <a:gd name="T2" fmla="*/ 1 w 7"/>
                  <a:gd name="T3" fmla="*/ 8 h 9"/>
                  <a:gd name="T4" fmla="*/ 6 w 7"/>
                  <a:gd name="T5" fmla="*/ 0 h 9"/>
                  <a:gd name="T6" fmla="*/ 0 w 7"/>
                  <a:gd name="T7" fmla="*/ 2 h 9"/>
                </a:gdLst>
                <a:ahLst/>
                <a:cxnLst>
                  <a:cxn ang="0">
                    <a:pos x="T0" y="T1"/>
                  </a:cxn>
                  <a:cxn ang="0">
                    <a:pos x="T2" y="T3"/>
                  </a:cxn>
                  <a:cxn ang="0">
                    <a:pos x="T4" y="T5"/>
                  </a:cxn>
                  <a:cxn ang="0">
                    <a:pos x="T6" y="T7"/>
                  </a:cxn>
                </a:cxnLst>
                <a:rect l="0" t="0" r="r" b="b"/>
                <a:pathLst>
                  <a:path w="7" h="9">
                    <a:moveTo>
                      <a:pt x="0" y="2"/>
                    </a:moveTo>
                    <a:cubicBezTo>
                      <a:pt x="2" y="4"/>
                      <a:pt x="0" y="6"/>
                      <a:pt x="1" y="8"/>
                    </a:cubicBezTo>
                    <a:cubicBezTo>
                      <a:pt x="6" y="9"/>
                      <a:pt x="7" y="4"/>
                      <a:pt x="6" y="0"/>
                    </a:cubicBezTo>
                    <a:cubicBezTo>
                      <a:pt x="4" y="1"/>
                      <a:pt x="2" y="2"/>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1" name="Freeform 427">
                <a:extLst>
                  <a:ext uri="{FF2B5EF4-FFF2-40B4-BE49-F238E27FC236}">
                    <a16:creationId xmlns:a16="http://schemas.microsoft.com/office/drawing/2014/main" id="{5F4E52F4-2A6D-4C53-8833-0AD16689A4D4}"/>
                  </a:ext>
                </a:extLst>
              </p:cNvPr>
              <p:cNvSpPr>
                <a:spLocks/>
              </p:cNvSpPr>
              <p:nvPr/>
            </p:nvSpPr>
            <p:spPr bwMode="auto">
              <a:xfrm>
                <a:off x="4223" y="3303"/>
                <a:ext cx="14" cy="14"/>
              </a:xfrm>
              <a:custGeom>
                <a:avLst/>
                <a:gdLst>
                  <a:gd name="T0" fmla="*/ 0 w 6"/>
                  <a:gd name="T1" fmla="*/ 3 h 6"/>
                  <a:gd name="T2" fmla="*/ 6 w 6"/>
                  <a:gd name="T3" fmla="*/ 4 h 6"/>
                  <a:gd name="T4" fmla="*/ 5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5"/>
                      <a:pt x="6" y="4"/>
                    </a:cubicBezTo>
                    <a:cubicBezTo>
                      <a:pt x="6" y="3"/>
                      <a:pt x="6" y="2"/>
                      <a:pt x="5" y="0"/>
                    </a:cubicBezTo>
                    <a:cubicBezTo>
                      <a:pt x="3" y="0"/>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2" name="Freeform 428">
                <a:extLst>
                  <a:ext uri="{FF2B5EF4-FFF2-40B4-BE49-F238E27FC236}">
                    <a16:creationId xmlns:a16="http://schemas.microsoft.com/office/drawing/2014/main" id="{8B633B5D-2667-4A04-837A-2161E80876B6}"/>
                  </a:ext>
                </a:extLst>
              </p:cNvPr>
              <p:cNvSpPr>
                <a:spLocks/>
              </p:cNvSpPr>
              <p:nvPr/>
            </p:nvSpPr>
            <p:spPr bwMode="auto">
              <a:xfrm>
                <a:off x="4387" y="3606"/>
                <a:ext cx="11" cy="9"/>
              </a:xfrm>
              <a:custGeom>
                <a:avLst/>
                <a:gdLst>
                  <a:gd name="T0" fmla="*/ 2 w 5"/>
                  <a:gd name="T1" fmla="*/ 4 h 4"/>
                  <a:gd name="T2" fmla="*/ 4 w 5"/>
                  <a:gd name="T3" fmla="*/ 0 h 4"/>
                  <a:gd name="T4" fmla="*/ 2 w 5"/>
                  <a:gd name="T5" fmla="*/ 4 h 4"/>
                </a:gdLst>
                <a:ahLst/>
                <a:cxnLst>
                  <a:cxn ang="0">
                    <a:pos x="T0" y="T1"/>
                  </a:cxn>
                  <a:cxn ang="0">
                    <a:pos x="T2" y="T3"/>
                  </a:cxn>
                  <a:cxn ang="0">
                    <a:pos x="T4" y="T5"/>
                  </a:cxn>
                </a:cxnLst>
                <a:rect l="0" t="0" r="r" b="b"/>
                <a:pathLst>
                  <a:path w="5" h="4">
                    <a:moveTo>
                      <a:pt x="2" y="4"/>
                    </a:moveTo>
                    <a:cubicBezTo>
                      <a:pt x="4" y="3"/>
                      <a:pt x="5" y="2"/>
                      <a:pt x="4" y="0"/>
                    </a:cubicBezTo>
                    <a:cubicBezTo>
                      <a:pt x="2" y="1"/>
                      <a:pt x="0" y="1"/>
                      <a:pt x="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3" name="Freeform 429">
                <a:extLst>
                  <a:ext uri="{FF2B5EF4-FFF2-40B4-BE49-F238E27FC236}">
                    <a16:creationId xmlns:a16="http://schemas.microsoft.com/office/drawing/2014/main" id="{1B0AD170-B118-4324-A219-928F71277C48}"/>
                  </a:ext>
                </a:extLst>
              </p:cNvPr>
              <p:cNvSpPr>
                <a:spLocks/>
              </p:cNvSpPr>
              <p:nvPr/>
            </p:nvSpPr>
            <p:spPr bwMode="auto">
              <a:xfrm>
                <a:off x="4318" y="3547"/>
                <a:ext cx="14" cy="16"/>
              </a:xfrm>
              <a:custGeom>
                <a:avLst/>
                <a:gdLst>
                  <a:gd name="T0" fmla="*/ 2 w 6"/>
                  <a:gd name="T1" fmla="*/ 0 h 7"/>
                  <a:gd name="T2" fmla="*/ 0 w 6"/>
                  <a:gd name="T3" fmla="*/ 6 h 7"/>
                  <a:gd name="T4" fmla="*/ 5 w 6"/>
                  <a:gd name="T5" fmla="*/ 6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6"/>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4" name="Freeform 430">
                <a:extLst>
                  <a:ext uri="{FF2B5EF4-FFF2-40B4-BE49-F238E27FC236}">
                    <a16:creationId xmlns:a16="http://schemas.microsoft.com/office/drawing/2014/main" id="{E853EE50-6F08-40C9-B8D1-02DBD628E52E}"/>
                  </a:ext>
                </a:extLst>
              </p:cNvPr>
              <p:cNvSpPr>
                <a:spLocks/>
              </p:cNvSpPr>
              <p:nvPr/>
            </p:nvSpPr>
            <p:spPr bwMode="auto">
              <a:xfrm>
                <a:off x="4209" y="3433"/>
                <a:ext cx="38" cy="59"/>
              </a:xfrm>
              <a:custGeom>
                <a:avLst/>
                <a:gdLst>
                  <a:gd name="T0" fmla="*/ 3 w 16"/>
                  <a:gd name="T1" fmla="*/ 24 h 25"/>
                  <a:gd name="T2" fmla="*/ 8 w 16"/>
                  <a:gd name="T3" fmla="*/ 25 h 25"/>
                  <a:gd name="T4" fmla="*/ 13 w 16"/>
                  <a:gd name="T5" fmla="*/ 0 h 25"/>
                  <a:gd name="T6" fmla="*/ 3 w 16"/>
                  <a:gd name="T7" fmla="*/ 24 h 25"/>
                </a:gdLst>
                <a:ahLst/>
                <a:cxnLst>
                  <a:cxn ang="0">
                    <a:pos x="T0" y="T1"/>
                  </a:cxn>
                  <a:cxn ang="0">
                    <a:pos x="T2" y="T3"/>
                  </a:cxn>
                  <a:cxn ang="0">
                    <a:pos x="T4" y="T5"/>
                  </a:cxn>
                  <a:cxn ang="0">
                    <a:pos x="T6" y="T7"/>
                  </a:cxn>
                </a:cxnLst>
                <a:rect l="0" t="0" r="r" b="b"/>
                <a:pathLst>
                  <a:path w="16" h="25">
                    <a:moveTo>
                      <a:pt x="3" y="24"/>
                    </a:moveTo>
                    <a:cubicBezTo>
                      <a:pt x="5" y="24"/>
                      <a:pt x="6" y="25"/>
                      <a:pt x="8" y="25"/>
                    </a:cubicBezTo>
                    <a:cubicBezTo>
                      <a:pt x="15" y="18"/>
                      <a:pt x="16" y="12"/>
                      <a:pt x="13" y="0"/>
                    </a:cubicBezTo>
                    <a:cubicBezTo>
                      <a:pt x="0" y="0"/>
                      <a:pt x="6" y="16"/>
                      <a:pt x="3" y="2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5" name="Freeform 431">
                <a:extLst>
                  <a:ext uri="{FF2B5EF4-FFF2-40B4-BE49-F238E27FC236}">
                    <a16:creationId xmlns:a16="http://schemas.microsoft.com/office/drawing/2014/main" id="{816111B9-4FAD-40A5-A531-C3C8F60B12C3}"/>
                  </a:ext>
                </a:extLst>
              </p:cNvPr>
              <p:cNvSpPr>
                <a:spLocks/>
              </p:cNvSpPr>
              <p:nvPr/>
            </p:nvSpPr>
            <p:spPr bwMode="auto">
              <a:xfrm>
                <a:off x="4221" y="3561"/>
                <a:ext cx="31" cy="45"/>
              </a:xfrm>
              <a:custGeom>
                <a:avLst/>
                <a:gdLst>
                  <a:gd name="T0" fmla="*/ 8 w 13"/>
                  <a:gd name="T1" fmla="*/ 0 h 19"/>
                  <a:gd name="T2" fmla="*/ 1 w 13"/>
                  <a:gd name="T3" fmla="*/ 17 h 19"/>
                  <a:gd name="T4" fmla="*/ 12 w 13"/>
                  <a:gd name="T5" fmla="*/ 11 h 19"/>
                  <a:gd name="T6" fmla="*/ 8 w 13"/>
                  <a:gd name="T7" fmla="*/ 0 h 19"/>
                </a:gdLst>
                <a:ahLst/>
                <a:cxnLst>
                  <a:cxn ang="0">
                    <a:pos x="T0" y="T1"/>
                  </a:cxn>
                  <a:cxn ang="0">
                    <a:pos x="T2" y="T3"/>
                  </a:cxn>
                  <a:cxn ang="0">
                    <a:pos x="T4" y="T5"/>
                  </a:cxn>
                  <a:cxn ang="0">
                    <a:pos x="T6" y="T7"/>
                  </a:cxn>
                </a:cxnLst>
                <a:rect l="0" t="0" r="r" b="b"/>
                <a:pathLst>
                  <a:path w="13" h="19">
                    <a:moveTo>
                      <a:pt x="8" y="0"/>
                    </a:moveTo>
                    <a:cubicBezTo>
                      <a:pt x="0" y="4"/>
                      <a:pt x="6" y="12"/>
                      <a:pt x="1" y="17"/>
                    </a:cubicBezTo>
                    <a:cubicBezTo>
                      <a:pt x="7" y="19"/>
                      <a:pt x="4" y="12"/>
                      <a:pt x="12" y="11"/>
                    </a:cubicBezTo>
                    <a:cubicBezTo>
                      <a:pt x="13" y="8"/>
                      <a:pt x="12"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6" name="Freeform 432">
                <a:extLst>
                  <a:ext uri="{FF2B5EF4-FFF2-40B4-BE49-F238E27FC236}">
                    <a16:creationId xmlns:a16="http://schemas.microsoft.com/office/drawing/2014/main" id="{8CFD704C-AAD6-45A6-B935-91048AA91F96}"/>
                  </a:ext>
                </a:extLst>
              </p:cNvPr>
              <p:cNvSpPr>
                <a:spLocks/>
              </p:cNvSpPr>
              <p:nvPr/>
            </p:nvSpPr>
            <p:spPr bwMode="auto">
              <a:xfrm>
                <a:off x="4048" y="3275"/>
                <a:ext cx="19" cy="16"/>
              </a:xfrm>
              <a:custGeom>
                <a:avLst/>
                <a:gdLst>
                  <a:gd name="T0" fmla="*/ 0 w 8"/>
                  <a:gd name="T1" fmla="*/ 2 h 7"/>
                  <a:gd name="T2" fmla="*/ 2 w 8"/>
                  <a:gd name="T3" fmla="*/ 6 h 7"/>
                  <a:gd name="T4" fmla="*/ 8 w 8"/>
                  <a:gd name="T5" fmla="*/ 4 h 7"/>
                  <a:gd name="T6" fmla="*/ 0 w 8"/>
                  <a:gd name="T7" fmla="*/ 2 h 7"/>
                </a:gdLst>
                <a:ahLst/>
                <a:cxnLst>
                  <a:cxn ang="0">
                    <a:pos x="T0" y="T1"/>
                  </a:cxn>
                  <a:cxn ang="0">
                    <a:pos x="T2" y="T3"/>
                  </a:cxn>
                  <a:cxn ang="0">
                    <a:pos x="T4" y="T5"/>
                  </a:cxn>
                  <a:cxn ang="0">
                    <a:pos x="T6" y="T7"/>
                  </a:cxn>
                </a:cxnLst>
                <a:rect l="0" t="0" r="r" b="b"/>
                <a:pathLst>
                  <a:path w="8" h="7">
                    <a:moveTo>
                      <a:pt x="0" y="2"/>
                    </a:moveTo>
                    <a:cubicBezTo>
                      <a:pt x="0" y="3"/>
                      <a:pt x="0" y="5"/>
                      <a:pt x="2" y="6"/>
                    </a:cubicBezTo>
                    <a:cubicBezTo>
                      <a:pt x="3" y="7"/>
                      <a:pt x="6" y="5"/>
                      <a:pt x="8" y="4"/>
                    </a:cubicBezTo>
                    <a:cubicBezTo>
                      <a:pt x="6"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7" name="Freeform 433">
                <a:extLst>
                  <a:ext uri="{FF2B5EF4-FFF2-40B4-BE49-F238E27FC236}">
                    <a16:creationId xmlns:a16="http://schemas.microsoft.com/office/drawing/2014/main" id="{EAD0BCE0-B2AE-4A30-AA3F-52954B725162}"/>
                  </a:ext>
                </a:extLst>
              </p:cNvPr>
              <p:cNvSpPr>
                <a:spLocks/>
              </p:cNvSpPr>
              <p:nvPr/>
            </p:nvSpPr>
            <p:spPr bwMode="auto">
              <a:xfrm>
                <a:off x="4079" y="3334"/>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8" name="Freeform 434">
                <a:extLst>
                  <a:ext uri="{FF2B5EF4-FFF2-40B4-BE49-F238E27FC236}">
                    <a16:creationId xmlns:a16="http://schemas.microsoft.com/office/drawing/2014/main" id="{D1421ADA-2DD9-459C-AC60-6012A1DD9AFE}"/>
                  </a:ext>
                </a:extLst>
              </p:cNvPr>
              <p:cNvSpPr>
                <a:spLocks/>
              </p:cNvSpPr>
              <p:nvPr/>
            </p:nvSpPr>
            <p:spPr bwMode="auto">
              <a:xfrm>
                <a:off x="4197" y="3549"/>
                <a:ext cx="14" cy="12"/>
              </a:xfrm>
              <a:custGeom>
                <a:avLst/>
                <a:gdLst>
                  <a:gd name="T0" fmla="*/ 0 w 6"/>
                  <a:gd name="T1" fmla="*/ 2 h 5"/>
                  <a:gd name="T2" fmla="*/ 6 w 6"/>
                  <a:gd name="T3" fmla="*/ 4 h 5"/>
                  <a:gd name="T4" fmla="*/ 5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1" y="5"/>
                      <a:pt x="3" y="5"/>
                      <a:pt x="6" y="4"/>
                    </a:cubicBezTo>
                    <a:cubicBezTo>
                      <a:pt x="5" y="3"/>
                      <a:pt x="6" y="2"/>
                      <a:pt x="5" y="0"/>
                    </a:cubicBezTo>
                    <a:cubicBezTo>
                      <a:pt x="3"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9" name="Freeform 435">
                <a:extLst>
                  <a:ext uri="{FF2B5EF4-FFF2-40B4-BE49-F238E27FC236}">
                    <a16:creationId xmlns:a16="http://schemas.microsoft.com/office/drawing/2014/main" id="{A3CDF326-8369-499F-8429-21FCE5FDF1A7}"/>
                  </a:ext>
                </a:extLst>
              </p:cNvPr>
              <p:cNvSpPr>
                <a:spLocks/>
              </p:cNvSpPr>
              <p:nvPr/>
            </p:nvSpPr>
            <p:spPr bwMode="auto">
              <a:xfrm>
                <a:off x="4060" y="3327"/>
                <a:ext cx="19" cy="21"/>
              </a:xfrm>
              <a:custGeom>
                <a:avLst/>
                <a:gdLst>
                  <a:gd name="T0" fmla="*/ 3 w 8"/>
                  <a:gd name="T1" fmla="*/ 9 h 9"/>
                  <a:gd name="T2" fmla="*/ 8 w 8"/>
                  <a:gd name="T3" fmla="*/ 7 h 9"/>
                  <a:gd name="T4" fmla="*/ 6 w 8"/>
                  <a:gd name="T5" fmla="*/ 0 h 9"/>
                  <a:gd name="T6" fmla="*/ 3 w 8"/>
                  <a:gd name="T7" fmla="*/ 9 h 9"/>
                </a:gdLst>
                <a:ahLst/>
                <a:cxnLst>
                  <a:cxn ang="0">
                    <a:pos x="T0" y="T1"/>
                  </a:cxn>
                  <a:cxn ang="0">
                    <a:pos x="T2" y="T3"/>
                  </a:cxn>
                  <a:cxn ang="0">
                    <a:pos x="T4" y="T5"/>
                  </a:cxn>
                  <a:cxn ang="0">
                    <a:pos x="T6" y="T7"/>
                  </a:cxn>
                </a:cxnLst>
                <a:rect l="0" t="0" r="r" b="b"/>
                <a:pathLst>
                  <a:path w="8" h="9">
                    <a:moveTo>
                      <a:pt x="3" y="9"/>
                    </a:moveTo>
                    <a:cubicBezTo>
                      <a:pt x="5" y="7"/>
                      <a:pt x="6" y="9"/>
                      <a:pt x="8" y="7"/>
                    </a:cubicBezTo>
                    <a:cubicBezTo>
                      <a:pt x="8" y="5"/>
                      <a:pt x="8" y="3"/>
                      <a:pt x="6" y="0"/>
                    </a:cubicBezTo>
                    <a:cubicBezTo>
                      <a:pt x="1" y="2"/>
                      <a:pt x="0" y="5"/>
                      <a:pt x="3"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0" name="Freeform 436">
                <a:extLst>
                  <a:ext uri="{FF2B5EF4-FFF2-40B4-BE49-F238E27FC236}">
                    <a16:creationId xmlns:a16="http://schemas.microsoft.com/office/drawing/2014/main" id="{B02A7138-9695-41DC-8B68-AF155EBD1A6B}"/>
                  </a:ext>
                </a:extLst>
              </p:cNvPr>
              <p:cNvSpPr>
                <a:spLocks/>
              </p:cNvSpPr>
              <p:nvPr/>
            </p:nvSpPr>
            <p:spPr bwMode="auto">
              <a:xfrm>
                <a:off x="4100" y="3462"/>
                <a:ext cx="14"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4"/>
                      <a:pt x="4" y="4"/>
                      <a:pt x="6" y="3"/>
                    </a:cubicBezTo>
                    <a:cubicBezTo>
                      <a:pt x="5"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1" name="Freeform 437">
                <a:extLst>
                  <a:ext uri="{FF2B5EF4-FFF2-40B4-BE49-F238E27FC236}">
                    <a16:creationId xmlns:a16="http://schemas.microsoft.com/office/drawing/2014/main" id="{E610C4B3-5C19-4811-A72E-C15D0642FC3D}"/>
                  </a:ext>
                </a:extLst>
              </p:cNvPr>
              <p:cNvSpPr>
                <a:spLocks/>
              </p:cNvSpPr>
              <p:nvPr/>
            </p:nvSpPr>
            <p:spPr bwMode="auto">
              <a:xfrm>
                <a:off x="4159" y="3599"/>
                <a:ext cx="29" cy="33"/>
              </a:xfrm>
              <a:custGeom>
                <a:avLst/>
                <a:gdLst>
                  <a:gd name="T0" fmla="*/ 12 w 12"/>
                  <a:gd name="T1" fmla="*/ 4 h 14"/>
                  <a:gd name="T2" fmla="*/ 5 w 12"/>
                  <a:gd name="T3" fmla="*/ 2 h 14"/>
                  <a:gd name="T4" fmla="*/ 5 w 12"/>
                  <a:gd name="T5" fmla="*/ 14 h 14"/>
                  <a:gd name="T6" fmla="*/ 10 w 12"/>
                  <a:gd name="T7" fmla="*/ 12 h 14"/>
                  <a:gd name="T8" fmla="*/ 12 w 12"/>
                  <a:gd name="T9" fmla="*/ 4 h 14"/>
                </a:gdLst>
                <a:ahLst/>
                <a:cxnLst>
                  <a:cxn ang="0">
                    <a:pos x="T0" y="T1"/>
                  </a:cxn>
                  <a:cxn ang="0">
                    <a:pos x="T2" y="T3"/>
                  </a:cxn>
                  <a:cxn ang="0">
                    <a:pos x="T4" y="T5"/>
                  </a:cxn>
                  <a:cxn ang="0">
                    <a:pos x="T6" y="T7"/>
                  </a:cxn>
                  <a:cxn ang="0">
                    <a:pos x="T8" y="T9"/>
                  </a:cxn>
                </a:cxnLst>
                <a:rect l="0" t="0" r="r" b="b"/>
                <a:pathLst>
                  <a:path w="12" h="14">
                    <a:moveTo>
                      <a:pt x="12" y="4"/>
                    </a:moveTo>
                    <a:cubicBezTo>
                      <a:pt x="10" y="0"/>
                      <a:pt x="8" y="0"/>
                      <a:pt x="5" y="2"/>
                    </a:cubicBezTo>
                    <a:cubicBezTo>
                      <a:pt x="8" y="8"/>
                      <a:pt x="0" y="7"/>
                      <a:pt x="5" y="14"/>
                    </a:cubicBezTo>
                    <a:cubicBezTo>
                      <a:pt x="6" y="14"/>
                      <a:pt x="8" y="14"/>
                      <a:pt x="10" y="12"/>
                    </a:cubicBezTo>
                    <a:cubicBezTo>
                      <a:pt x="10" y="9"/>
                      <a:pt x="6" y="5"/>
                      <a:pt x="1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2" name="Freeform 438">
                <a:extLst>
                  <a:ext uri="{FF2B5EF4-FFF2-40B4-BE49-F238E27FC236}">
                    <a16:creationId xmlns:a16="http://schemas.microsoft.com/office/drawing/2014/main" id="{5A90D7C1-011F-4F5F-ADD6-75954D36426C}"/>
                  </a:ext>
                </a:extLst>
              </p:cNvPr>
              <p:cNvSpPr>
                <a:spLocks/>
              </p:cNvSpPr>
              <p:nvPr/>
            </p:nvSpPr>
            <p:spPr bwMode="auto">
              <a:xfrm>
                <a:off x="4074" y="3445"/>
                <a:ext cx="17" cy="17"/>
              </a:xfrm>
              <a:custGeom>
                <a:avLst/>
                <a:gdLst>
                  <a:gd name="T0" fmla="*/ 0 w 7"/>
                  <a:gd name="T1" fmla="*/ 4 h 7"/>
                  <a:gd name="T2" fmla="*/ 7 w 7"/>
                  <a:gd name="T3" fmla="*/ 6 h 7"/>
                  <a:gd name="T4" fmla="*/ 7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2" y="7"/>
                      <a:pt x="4" y="5"/>
                      <a:pt x="7" y="6"/>
                    </a:cubicBezTo>
                    <a:cubicBezTo>
                      <a:pt x="7" y="4"/>
                      <a:pt x="7" y="3"/>
                      <a:pt x="7"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3" name="Freeform 439">
                <a:extLst>
                  <a:ext uri="{FF2B5EF4-FFF2-40B4-BE49-F238E27FC236}">
                    <a16:creationId xmlns:a16="http://schemas.microsoft.com/office/drawing/2014/main" id="{CEDB735D-99CF-4F80-8CA9-8F26045299B5}"/>
                  </a:ext>
                </a:extLst>
              </p:cNvPr>
              <p:cNvSpPr>
                <a:spLocks/>
              </p:cNvSpPr>
              <p:nvPr/>
            </p:nvSpPr>
            <p:spPr bwMode="auto">
              <a:xfrm>
                <a:off x="4119" y="3528"/>
                <a:ext cx="14" cy="12"/>
              </a:xfrm>
              <a:custGeom>
                <a:avLst/>
                <a:gdLst>
                  <a:gd name="T0" fmla="*/ 4 w 6"/>
                  <a:gd name="T1" fmla="*/ 1 h 5"/>
                  <a:gd name="T2" fmla="*/ 0 w 6"/>
                  <a:gd name="T3" fmla="*/ 2 h 5"/>
                  <a:gd name="T4" fmla="*/ 5 w 6"/>
                  <a:gd name="T5" fmla="*/ 4 h 5"/>
                  <a:gd name="T6" fmla="*/ 4 w 6"/>
                  <a:gd name="T7" fmla="*/ 1 h 5"/>
                </a:gdLst>
                <a:ahLst/>
                <a:cxnLst>
                  <a:cxn ang="0">
                    <a:pos x="T0" y="T1"/>
                  </a:cxn>
                  <a:cxn ang="0">
                    <a:pos x="T2" y="T3"/>
                  </a:cxn>
                  <a:cxn ang="0">
                    <a:pos x="T4" y="T5"/>
                  </a:cxn>
                  <a:cxn ang="0">
                    <a:pos x="T6" y="T7"/>
                  </a:cxn>
                </a:cxnLst>
                <a:rect l="0" t="0" r="r" b="b"/>
                <a:pathLst>
                  <a:path w="6" h="5">
                    <a:moveTo>
                      <a:pt x="4" y="1"/>
                    </a:moveTo>
                    <a:cubicBezTo>
                      <a:pt x="3" y="0"/>
                      <a:pt x="1" y="1"/>
                      <a:pt x="0" y="2"/>
                    </a:cubicBezTo>
                    <a:cubicBezTo>
                      <a:pt x="1" y="4"/>
                      <a:pt x="3" y="5"/>
                      <a:pt x="5" y="4"/>
                    </a:cubicBezTo>
                    <a:cubicBezTo>
                      <a:pt x="4" y="3"/>
                      <a:pt x="6" y="2"/>
                      <a:pt x="4"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4" name="Freeform 440">
                <a:extLst>
                  <a:ext uri="{FF2B5EF4-FFF2-40B4-BE49-F238E27FC236}">
                    <a16:creationId xmlns:a16="http://schemas.microsoft.com/office/drawing/2014/main" id="{98D702B8-58AA-42EE-B2C7-6A52D8282A4C}"/>
                  </a:ext>
                </a:extLst>
              </p:cNvPr>
              <p:cNvSpPr>
                <a:spLocks/>
              </p:cNvSpPr>
              <p:nvPr/>
            </p:nvSpPr>
            <p:spPr bwMode="auto">
              <a:xfrm>
                <a:off x="4145" y="3594"/>
                <a:ext cx="17" cy="19"/>
              </a:xfrm>
              <a:custGeom>
                <a:avLst/>
                <a:gdLst>
                  <a:gd name="T0" fmla="*/ 0 w 7"/>
                  <a:gd name="T1" fmla="*/ 3 h 8"/>
                  <a:gd name="T2" fmla="*/ 7 w 7"/>
                  <a:gd name="T3" fmla="*/ 5 h 8"/>
                  <a:gd name="T4" fmla="*/ 0 w 7"/>
                  <a:gd name="T5" fmla="*/ 3 h 8"/>
                </a:gdLst>
                <a:ahLst/>
                <a:cxnLst>
                  <a:cxn ang="0">
                    <a:pos x="T0" y="T1"/>
                  </a:cxn>
                  <a:cxn ang="0">
                    <a:pos x="T2" y="T3"/>
                  </a:cxn>
                  <a:cxn ang="0">
                    <a:pos x="T4" y="T5"/>
                  </a:cxn>
                </a:cxnLst>
                <a:rect l="0" t="0" r="r" b="b"/>
                <a:pathLst>
                  <a:path w="7" h="8">
                    <a:moveTo>
                      <a:pt x="0" y="3"/>
                    </a:moveTo>
                    <a:cubicBezTo>
                      <a:pt x="1" y="7"/>
                      <a:pt x="4" y="8"/>
                      <a:pt x="7" y="5"/>
                    </a:cubicBezTo>
                    <a:cubicBezTo>
                      <a:pt x="5" y="1"/>
                      <a:pt x="3"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5" name="Freeform 441">
                <a:extLst>
                  <a:ext uri="{FF2B5EF4-FFF2-40B4-BE49-F238E27FC236}">
                    <a16:creationId xmlns:a16="http://schemas.microsoft.com/office/drawing/2014/main" id="{ACC788E9-2B6C-45D5-BE33-898BD43DF252}"/>
                  </a:ext>
                </a:extLst>
              </p:cNvPr>
              <p:cNvSpPr>
                <a:spLocks/>
              </p:cNvSpPr>
              <p:nvPr/>
            </p:nvSpPr>
            <p:spPr bwMode="auto">
              <a:xfrm>
                <a:off x="4117" y="3566"/>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3"/>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6" name="Freeform 442">
                <a:extLst>
                  <a:ext uri="{FF2B5EF4-FFF2-40B4-BE49-F238E27FC236}">
                    <a16:creationId xmlns:a16="http://schemas.microsoft.com/office/drawing/2014/main" id="{25CFA756-8473-4061-82E5-F482773E8F82}"/>
                  </a:ext>
                </a:extLst>
              </p:cNvPr>
              <p:cNvSpPr>
                <a:spLocks/>
              </p:cNvSpPr>
              <p:nvPr/>
            </p:nvSpPr>
            <p:spPr bwMode="auto">
              <a:xfrm>
                <a:off x="4100" y="3542"/>
                <a:ext cx="12" cy="9"/>
              </a:xfrm>
              <a:custGeom>
                <a:avLst/>
                <a:gdLst>
                  <a:gd name="T0" fmla="*/ 0 w 5"/>
                  <a:gd name="T1" fmla="*/ 2 h 4"/>
                  <a:gd name="T2" fmla="*/ 2 w 5"/>
                  <a:gd name="T3" fmla="*/ 4 h 4"/>
                  <a:gd name="T4" fmla="*/ 4 w 5"/>
                  <a:gd name="T5" fmla="*/ 0 h 4"/>
                  <a:gd name="T6" fmla="*/ 0 w 5"/>
                  <a:gd name="T7" fmla="*/ 2 h 4"/>
                </a:gdLst>
                <a:ahLst/>
                <a:cxnLst>
                  <a:cxn ang="0">
                    <a:pos x="T0" y="T1"/>
                  </a:cxn>
                  <a:cxn ang="0">
                    <a:pos x="T2" y="T3"/>
                  </a:cxn>
                  <a:cxn ang="0">
                    <a:pos x="T4" y="T5"/>
                  </a:cxn>
                  <a:cxn ang="0">
                    <a:pos x="T6" y="T7"/>
                  </a:cxn>
                </a:cxnLst>
                <a:rect l="0" t="0" r="r" b="b"/>
                <a:pathLst>
                  <a:path w="5" h="4">
                    <a:moveTo>
                      <a:pt x="0" y="2"/>
                    </a:moveTo>
                    <a:cubicBezTo>
                      <a:pt x="1" y="3"/>
                      <a:pt x="1" y="3"/>
                      <a:pt x="2" y="4"/>
                    </a:cubicBezTo>
                    <a:cubicBezTo>
                      <a:pt x="4" y="3"/>
                      <a:pt x="5" y="2"/>
                      <a:pt x="4" y="0"/>
                    </a:cubicBezTo>
                    <a:cubicBezTo>
                      <a:pt x="3" y="0"/>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7" name="Freeform 443">
                <a:extLst>
                  <a:ext uri="{FF2B5EF4-FFF2-40B4-BE49-F238E27FC236}">
                    <a16:creationId xmlns:a16="http://schemas.microsoft.com/office/drawing/2014/main" id="{28C08112-4B0D-4B7C-8154-B80B6FE3381C}"/>
                  </a:ext>
                </a:extLst>
              </p:cNvPr>
              <p:cNvSpPr>
                <a:spLocks/>
              </p:cNvSpPr>
              <p:nvPr/>
            </p:nvSpPr>
            <p:spPr bwMode="auto">
              <a:xfrm>
                <a:off x="3946" y="3338"/>
                <a:ext cx="17"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4"/>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8" name="Freeform 444">
                <a:extLst>
                  <a:ext uri="{FF2B5EF4-FFF2-40B4-BE49-F238E27FC236}">
                    <a16:creationId xmlns:a16="http://schemas.microsoft.com/office/drawing/2014/main" id="{F4397756-5A6E-48D9-8E27-1145F75532E1}"/>
                  </a:ext>
                </a:extLst>
              </p:cNvPr>
              <p:cNvSpPr>
                <a:spLocks/>
              </p:cNvSpPr>
              <p:nvPr/>
            </p:nvSpPr>
            <p:spPr bwMode="auto">
              <a:xfrm>
                <a:off x="4100" y="3630"/>
                <a:ext cx="19" cy="14"/>
              </a:xfrm>
              <a:custGeom>
                <a:avLst/>
                <a:gdLst>
                  <a:gd name="T0" fmla="*/ 4 w 8"/>
                  <a:gd name="T1" fmla="*/ 0 h 6"/>
                  <a:gd name="T2" fmla="*/ 2 w 8"/>
                  <a:gd name="T3" fmla="*/ 6 h 6"/>
                  <a:gd name="T4" fmla="*/ 7 w 8"/>
                  <a:gd name="T5" fmla="*/ 2 h 6"/>
                  <a:gd name="T6" fmla="*/ 4 w 8"/>
                  <a:gd name="T7" fmla="*/ 0 h 6"/>
                </a:gdLst>
                <a:ahLst/>
                <a:cxnLst>
                  <a:cxn ang="0">
                    <a:pos x="T0" y="T1"/>
                  </a:cxn>
                  <a:cxn ang="0">
                    <a:pos x="T2" y="T3"/>
                  </a:cxn>
                  <a:cxn ang="0">
                    <a:pos x="T4" y="T5"/>
                  </a:cxn>
                  <a:cxn ang="0">
                    <a:pos x="T6" y="T7"/>
                  </a:cxn>
                </a:cxnLst>
                <a:rect l="0" t="0" r="r" b="b"/>
                <a:pathLst>
                  <a:path w="8" h="6">
                    <a:moveTo>
                      <a:pt x="4" y="0"/>
                    </a:moveTo>
                    <a:cubicBezTo>
                      <a:pt x="2" y="2"/>
                      <a:pt x="0" y="3"/>
                      <a:pt x="2" y="6"/>
                    </a:cubicBezTo>
                    <a:cubicBezTo>
                      <a:pt x="5" y="4"/>
                      <a:pt x="8" y="5"/>
                      <a:pt x="7" y="2"/>
                    </a:cubicBezTo>
                    <a:cubicBezTo>
                      <a:pt x="6" y="2"/>
                      <a:pt x="5"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9" name="Freeform 445">
                <a:extLst>
                  <a:ext uri="{FF2B5EF4-FFF2-40B4-BE49-F238E27FC236}">
                    <a16:creationId xmlns:a16="http://schemas.microsoft.com/office/drawing/2014/main" id="{7C2F29EE-A6DE-460C-8477-2432630AD081}"/>
                  </a:ext>
                </a:extLst>
              </p:cNvPr>
              <p:cNvSpPr>
                <a:spLocks/>
              </p:cNvSpPr>
              <p:nvPr/>
            </p:nvSpPr>
            <p:spPr bwMode="auto">
              <a:xfrm>
                <a:off x="4013" y="3509"/>
                <a:ext cx="16" cy="19"/>
              </a:xfrm>
              <a:custGeom>
                <a:avLst/>
                <a:gdLst>
                  <a:gd name="T0" fmla="*/ 2 w 7"/>
                  <a:gd name="T1" fmla="*/ 8 h 8"/>
                  <a:gd name="T2" fmla="*/ 7 w 7"/>
                  <a:gd name="T3" fmla="*/ 6 h 8"/>
                  <a:gd name="T4" fmla="*/ 5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6"/>
                    </a:cubicBezTo>
                    <a:cubicBezTo>
                      <a:pt x="7" y="4"/>
                      <a:pt x="6" y="2"/>
                      <a:pt x="5"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0" name="Freeform 446">
                <a:extLst>
                  <a:ext uri="{FF2B5EF4-FFF2-40B4-BE49-F238E27FC236}">
                    <a16:creationId xmlns:a16="http://schemas.microsoft.com/office/drawing/2014/main" id="{7D988480-0F68-45A2-B970-A91760062126}"/>
                  </a:ext>
                </a:extLst>
              </p:cNvPr>
              <p:cNvSpPr>
                <a:spLocks/>
              </p:cNvSpPr>
              <p:nvPr/>
            </p:nvSpPr>
            <p:spPr bwMode="auto">
              <a:xfrm>
                <a:off x="3958" y="3478"/>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2" y="2"/>
                      <a:pt x="0" y="4"/>
                      <a:pt x="2" y="7"/>
                    </a:cubicBezTo>
                    <a:cubicBezTo>
                      <a:pt x="4" y="10"/>
                      <a:pt x="8" y="7"/>
                      <a:pt x="10" y="5"/>
                    </a:cubicBezTo>
                    <a:cubicBezTo>
                      <a:pt x="9" y="2"/>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1" name="Freeform 447">
                <a:extLst>
                  <a:ext uri="{FF2B5EF4-FFF2-40B4-BE49-F238E27FC236}">
                    <a16:creationId xmlns:a16="http://schemas.microsoft.com/office/drawing/2014/main" id="{C026EFA7-B276-4DAD-B34F-56907561AC8C}"/>
                  </a:ext>
                </a:extLst>
              </p:cNvPr>
              <p:cNvSpPr>
                <a:spLocks/>
              </p:cNvSpPr>
              <p:nvPr/>
            </p:nvSpPr>
            <p:spPr bwMode="auto">
              <a:xfrm>
                <a:off x="3845" y="3360"/>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2" name="Freeform 448">
                <a:extLst>
                  <a:ext uri="{FF2B5EF4-FFF2-40B4-BE49-F238E27FC236}">
                    <a16:creationId xmlns:a16="http://schemas.microsoft.com/office/drawing/2014/main" id="{5097B9E5-FC8D-408F-8993-BEFBC99F00BC}"/>
                  </a:ext>
                </a:extLst>
              </p:cNvPr>
              <p:cNvSpPr>
                <a:spLocks/>
              </p:cNvSpPr>
              <p:nvPr/>
            </p:nvSpPr>
            <p:spPr bwMode="auto">
              <a:xfrm>
                <a:off x="3854" y="3428"/>
                <a:ext cx="24" cy="22"/>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7"/>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3" name="Freeform 449">
                <a:extLst>
                  <a:ext uri="{FF2B5EF4-FFF2-40B4-BE49-F238E27FC236}">
                    <a16:creationId xmlns:a16="http://schemas.microsoft.com/office/drawing/2014/main" id="{5CED2FAF-11E3-4047-9F07-B9E63FAE4455}"/>
                  </a:ext>
                </a:extLst>
              </p:cNvPr>
              <p:cNvSpPr>
                <a:spLocks/>
              </p:cNvSpPr>
              <p:nvPr/>
            </p:nvSpPr>
            <p:spPr bwMode="auto">
              <a:xfrm>
                <a:off x="3750" y="3327"/>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4" y="1"/>
                      <a:pt x="4" y="0"/>
                    </a:cubicBezTo>
                    <a:cubicBezTo>
                      <a:pt x="0" y="2"/>
                      <a:pt x="1" y="4"/>
                      <a:pt x="3"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4" name="Freeform 450">
                <a:extLst>
                  <a:ext uri="{FF2B5EF4-FFF2-40B4-BE49-F238E27FC236}">
                    <a16:creationId xmlns:a16="http://schemas.microsoft.com/office/drawing/2014/main" id="{8B610002-34CB-48ED-BD19-9BB6F78061FA}"/>
                  </a:ext>
                </a:extLst>
              </p:cNvPr>
              <p:cNvSpPr>
                <a:spLocks/>
              </p:cNvSpPr>
              <p:nvPr/>
            </p:nvSpPr>
            <p:spPr bwMode="auto">
              <a:xfrm>
                <a:off x="3741" y="3355"/>
                <a:ext cx="40" cy="38"/>
              </a:xfrm>
              <a:custGeom>
                <a:avLst/>
                <a:gdLst>
                  <a:gd name="T0" fmla="*/ 9 w 17"/>
                  <a:gd name="T1" fmla="*/ 0 h 16"/>
                  <a:gd name="T2" fmla="*/ 10 w 17"/>
                  <a:gd name="T3" fmla="*/ 16 h 16"/>
                  <a:gd name="T4" fmla="*/ 9 w 17"/>
                  <a:gd name="T5" fmla="*/ 0 h 16"/>
                </a:gdLst>
                <a:ahLst/>
                <a:cxnLst>
                  <a:cxn ang="0">
                    <a:pos x="T0" y="T1"/>
                  </a:cxn>
                  <a:cxn ang="0">
                    <a:pos x="T2" y="T3"/>
                  </a:cxn>
                  <a:cxn ang="0">
                    <a:pos x="T4" y="T5"/>
                  </a:cxn>
                </a:cxnLst>
                <a:rect l="0" t="0" r="r" b="b"/>
                <a:pathLst>
                  <a:path w="17" h="16">
                    <a:moveTo>
                      <a:pt x="9" y="0"/>
                    </a:moveTo>
                    <a:cubicBezTo>
                      <a:pt x="0" y="5"/>
                      <a:pt x="4" y="14"/>
                      <a:pt x="10" y="16"/>
                    </a:cubicBezTo>
                    <a:cubicBezTo>
                      <a:pt x="16" y="11"/>
                      <a:pt x="17" y="3"/>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5" name="Freeform 451">
                <a:extLst>
                  <a:ext uri="{FF2B5EF4-FFF2-40B4-BE49-F238E27FC236}">
                    <a16:creationId xmlns:a16="http://schemas.microsoft.com/office/drawing/2014/main" id="{EFFACA9D-413A-4CB3-8C00-3AC093897C1D}"/>
                  </a:ext>
                </a:extLst>
              </p:cNvPr>
              <p:cNvSpPr>
                <a:spLocks/>
              </p:cNvSpPr>
              <p:nvPr/>
            </p:nvSpPr>
            <p:spPr bwMode="auto">
              <a:xfrm>
                <a:off x="3795" y="3454"/>
                <a:ext cx="19" cy="17"/>
              </a:xfrm>
              <a:custGeom>
                <a:avLst/>
                <a:gdLst>
                  <a:gd name="T0" fmla="*/ 3 w 8"/>
                  <a:gd name="T1" fmla="*/ 0 h 7"/>
                  <a:gd name="T2" fmla="*/ 0 w 8"/>
                  <a:gd name="T3" fmla="*/ 2 h 7"/>
                  <a:gd name="T4" fmla="*/ 7 w 8"/>
                  <a:gd name="T5" fmla="*/ 6 h 7"/>
                  <a:gd name="T6" fmla="*/ 3 w 8"/>
                  <a:gd name="T7" fmla="*/ 0 h 7"/>
                </a:gdLst>
                <a:ahLst/>
                <a:cxnLst>
                  <a:cxn ang="0">
                    <a:pos x="T0" y="T1"/>
                  </a:cxn>
                  <a:cxn ang="0">
                    <a:pos x="T2" y="T3"/>
                  </a:cxn>
                  <a:cxn ang="0">
                    <a:pos x="T4" y="T5"/>
                  </a:cxn>
                  <a:cxn ang="0">
                    <a:pos x="T6" y="T7"/>
                  </a:cxn>
                </a:cxnLst>
                <a:rect l="0" t="0" r="r" b="b"/>
                <a:pathLst>
                  <a:path w="8" h="7">
                    <a:moveTo>
                      <a:pt x="3" y="0"/>
                    </a:moveTo>
                    <a:cubicBezTo>
                      <a:pt x="2" y="0"/>
                      <a:pt x="1" y="1"/>
                      <a:pt x="0" y="2"/>
                    </a:cubicBezTo>
                    <a:cubicBezTo>
                      <a:pt x="2" y="5"/>
                      <a:pt x="4" y="7"/>
                      <a:pt x="7" y="6"/>
                    </a:cubicBezTo>
                    <a:cubicBezTo>
                      <a:pt x="8" y="3"/>
                      <a:pt x="6" y="1"/>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6" name="Freeform 452">
                <a:extLst>
                  <a:ext uri="{FF2B5EF4-FFF2-40B4-BE49-F238E27FC236}">
                    <a16:creationId xmlns:a16="http://schemas.microsoft.com/office/drawing/2014/main" id="{CC6F70D6-E386-440F-B905-9F13CE4B7FF4}"/>
                  </a:ext>
                </a:extLst>
              </p:cNvPr>
              <p:cNvSpPr>
                <a:spLocks/>
              </p:cNvSpPr>
              <p:nvPr/>
            </p:nvSpPr>
            <p:spPr bwMode="auto">
              <a:xfrm>
                <a:off x="3774" y="3414"/>
                <a:ext cx="14" cy="12"/>
              </a:xfrm>
              <a:custGeom>
                <a:avLst/>
                <a:gdLst>
                  <a:gd name="T0" fmla="*/ 0 w 6"/>
                  <a:gd name="T1" fmla="*/ 3 h 5"/>
                  <a:gd name="T2" fmla="*/ 3 w 6"/>
                  <a:gd name="T3" fmla="*/ 5 h 5"/>
                  <a:gd name="T4" fmla="*/ 4 w 6"/>
                  <a:gd name="T5" fmla="*/ 0 h 5"/>
                  <a:gd name="T6" fmla="*/ 0 w 6"/>
                  <a:gd name="T7" fmla="*/ 3 h 5"/>
                </a:gdLst>
                <a:ahLst/>
                <a:cxnLst>
                  <a:cxn ang="0">
                    <a:pos x="T0" y="T1"/>
                  </a:cxn>
                  <a:cxn ang="0">
                    <a:pos x="T2" y="T3"/>
                  </a:cxn>
                  <a:cxn ang="0">
                    <a:pos x="T4" y="T5"/>
                  </a:cxn>
                  <a:cxn ang="0">
                    <a:pos x="T6" y="T7"/>
                  </a:cxn>
                </a:cxnLst>
                <a:rect l="0" t="0" r="r" b="b"/>
                <a:pathLst>
                  <a:path w="6" h="5">
                    <a:moveTo>
                      <a:pt x="0" y="3"/>
                    </a:moveTo>
                    <a:cubicBezTo>
                      <a:pt x="1" y="4"/>
                      <a:pt x="2" y="5"/>
                      <a:pt x="3" y="5"/>
                    </a:cubicBezTo>
                    <a:cubicBezTo>
                      <a:pt x="6" y="4"/>
                      <a:pt x="6" y="3"/>
                      <a:pt x="4" y="0"/>
                    </a:cubicBezTo>
                    <a:cubicBezTo>
                      <a:pt x="3" y="1"/>
                      <a:pt x="2"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7" name="Freeform 453">
                <a:extLst>
                  <a:ext uri="{FF2B5EF4-FFF2-40B4-BE49-F238E27FC236}">
                    <a16:creationId xmlns:a16="http://schemas.microsoft.com/office/drawing/2014/main" id="{2BF85950-A49D-4ACF-BEE9-C54DD9FAEEE2}"/>
                  </a:ext>
                </a:extLst>
              </p:cNvPr>
              <p:cNvSpPr>
                <a:spLocks/>
              </p:cNvSpPr>
              <p:nvPr/>
            </p:nvSpPr>
            <p:spPr bwMode="auto">
              <a:xfrm>
                <a:off x="4249" y="3121"/>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8"/>
                      <a:pt x="5" y="9"/>
                    </a:cubicBezTo>
                    <a:cubicBezTo>
                      <a:pt x="10" y="7"/>
                      <a:pt x="7" y="4"/>
                      <a:pt x="8" y="1"/>
                    </a:cubicBezTo>
                    <a:cubicBezTo>
                      <a:pt x="5" y="0"/>
                      <a:pt x="2"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8" name="Freeform 454">
                <a:extLst>
                  <a:ext uri="{FF2B5EF4-FFF2-40B4-BE49-F238E27FC236}">
                    <a16:creationId xmlns:a16="http://schemas.microsoft.com/office/drawing/2014/main" id="{1A4673D7-DA39-4EBF-9AEB-63B5B7CACF99}"/>
                  </a:ext>
                </a:extLst>
              </p:cNvPr>
              <p:cNvSpPr>
                <a:spLocks/>
              </p:cNvSpPr>
              <p:nvPr/>
            </p:nvSpPr>
            <p:spPr bwMode="auto">
              <a:xfrm>
                <a:off x="4254" y="3322"/>
                <a:ext cx="14" cy="16"/>
              </a:xfrm>
              <a:custGeom>
                <a:avLst/>
                <a:gdLst>
                  <a:gd name="T0" fmla="*/ 2 w 6"/>
                  <a:gd name="T1" fmla="*/ 0 h 7"/>
                  <a:gd name="T2" fmla="*/ 0 w 6"/>
                  <a:gd name="T3" fmla="*/ 6 h 7"/>
                  <a:gd name="T4" fmla="*/ 5 w 6"/>
                  <a:gd name="T5" fmla="*/ 5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5"/>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9" name="Freeform 455">
                <a:extLst>
                  <a:ext uri="{FF2B5EF4-FFF2-40B4-BE49-F238E27FC236}">
                    <a16:creationId xmlns:a16="http://schemas.microsoft.com/office/drawing/2014/main" id="{EAEC8CB6-F050-4822-A579-BB767E45910A}"/>
                  </a:ext>
                </a:extLst>
              </p:cNvPr>
              <p:cNvSpPr>
                <a:spLocks/>
              </p:cNvSpPr>
              <p:nvPr/>
            </p:nvSpPr>
            <p:spPr bwMode="auto">
              <a:xfrm>
                <a:off x="4145" y="3208"/>
                <a:ext cx="38" cy="59"/>
              </a:xfrm>
              <a:custGeom>
                <a:avLst/>
                <a:gdLst>
                  <a:gd name="T0" fmla="*/ 3 w 16"/>
                  <a:gd name="T1" fmla="*/ 23 h 25"/>
                  <a:gd name="T2" fmla="*/ 8 w 16"/>
                  <a:gd name="T3" fmla="*/ 25 h 25"/>
                  <a:gd name="T4" fmla="*/ 13 w 16"/>
                  <a:gd name="T5" fmla="*/ 0 h 25"/>
                  <a:gd name="T6" fmla="*/ 3 w 16"/>
                  <a:gd name="T7" fmla="*/ 23 h 25"/>
                </a:gdLst>
                <a:ahLst/>
                <a:cxnLst>
                  <a:cxn ang="0">
                    <a:pos x="T0" y="T1"/>
                  </a:cxn>
                  <a:cxn ang="0">
                    <a:pos x="T2" y="T3"/>
                  </a:cxn>
                  <a:cxn ang="0">
                    <a:pos x="T4" y="T5"/>
                  </a:cxn>
                  <a:cxn ang="0">
                    <a:pos x="T6" y="T7"/>
                  </a:cxn>
                </a:cxnLst>
                <a:rect l="0" t="0" r="r" b="b"/>
                <a:pathLst>
                  <a:path w="16" h="25">
                    <a:moveTo>
                      <a:pt x="3" y="23"/>
                    </a:moveTo>
                    <a:cubicBezTo>
                      <a:pt x="5" y="24"/>
                      <a:pt x="6" y="25"/>
                      <a:pt x="8" y="25"/>
                    </a:cubicBezTo>
                    <a:cubicBezTo>
                      <a:pt x="15" y="18"/>
                      <a:pt x="16" y="11"/>
                      <a:pt x="13" y="0"/>
                    </a:cubicBezTo>
                    <a:cubicBezTo>
                      <a:pt x="0" y="0"/>
                      <a:pt x="5" y="16"/>
                      <a:pt x="3" y="2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0" name="Freeform 456">
                <a:extLst>
                  <a:ext uri="{FF2B5EF4-FFF2-40B4-BE49-F238E27FC236}">
                    <a16:creationId xmlns:a16="http://schemas.microsoft.com/office/drawing/2014/main" id="{9F9516BD-38F4-40E8-88DD-FF5FE13B811D}"/>
                  </a:ext>
                </a:extLst>
              </p:cNvPr>
              <p:cNvSpPr>
                <a:spLocks/>
              </p:cNvSpPr>
              <p:nvPr/>
            </p:nvSpPr>
            <p:spPr bwMode="auto">
              <a:xfrm>
                <a:off x="4259" y="3447"/>
                <a:ext cx="21" cy="19"/>
              </a:xfrm>
              <a:custGeom>
                <a:avLst/>
                <a:gdLst>
                  <a:gd name="T0" fmla="*/ 2 w 9"/>
                  <a:gd name="T1" fmla="*/ 7 h 8"/>
                  <a:gd name="T2" fmla="*/ 8 w 9"/>
                  <a:gd name="T3" fmla="*/ 6 h 8"/>
                  <a:gd name="T4" fmla="*/ 6 w 9"/>
                  <a:gd name="T5" fmla="*/ 0 h 8"/>
                  <a:gd name="T6" fmla="*/ 2 w 9"/>
                  <a:gd name="T7" fmla="*/ 7 h 8"/>
                </a:gdLst>
                <a:ahLst/>
                <a:cxnLst>
                  <a:cxn ang="0">
                    <a:pos x="T0" y="T1"/>
                  </a:cxn>
                  <a:cxn ang="0">
                    <a:pos x="T2" y="T3"/>
                  </a:cxn>
                  <a:cxn ang="0">
                    <a:pos x="T4" y="T5"/>
                  </a:cxn>
                  <a:cxn ang="0">
                    <a:pos x="T6" y="T7"/>
                  </a:cxn>
                </a:cxnLst>
                <a:rect l="0" t="0" r="r" b="b"/>
                <a:pathLst>
                  <a:path w="9" h="8">
                    <a:moveTo>
                      <a:pt x="2" y="7"/>
                    </a:moveTo>
                    <a:cubicBezTo>
                      <a:pt x="4" y="7"/>
                      <a:pt x="5" y="8"/>
                      <a:pt x="8" y="6"/>
                    </a:cubicBezTo>
                    <a:cubicBezTo>
                      <a:pt x="8" y="4"/>
                      <a:pt x="9" y="2"/>
                      <a:pt x="6" y="0"/>
                    </a:cubicBezTo>
                    <a:cubicBezTo>
                      <a:pt x="2" y="0"/>
                      <a:pt x="0" y="3"/>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1" name="Freeform 457">
                <a:extLst>
                  <a:ext uri="{FF2B5EF4-FFF2-40B4-BE49-F238E27FC236}">
                    <a16:creationId xmlns:a16="http://schemas.microsoft.com/office/drawing/2014/main" id="{BE6B165B-D1DA-4435-B3DB-5379022388D2}"/>
                  </a:ext>
                </a:extLst>
              </p:cNvPr>
              <p:cNvSpPr>
                <a:spLocks/>
              </p:cNvSpPr>
              <p:nvPr/>
            </p:nvSpPr>
            <p:spPr bwMode="auto">
              <a:xfrm>
                <a:off x="4155" y="3336"/>
                <a:ext cx="30" cy="45"/>
              </a:xfrm>
              <a:custGeom>
                <a:avLst/>
                <a:gdLst>
                  <a:gd name="T0" fmla="*/ 9 w 13"/>
                  <a:gd name="T1" fmla="*/ 0 h 19"/>
                  <a:gd name="T2" fmla="*/ 1 w 13"/>
                  <a:gd name="T3" fmla="*/ 17 h 19"/>
                  <a:gd name="T4" fmla="*/ 13 w 13"/>
                  <a:gd name="T5" fmla="*/ 10 h 19"/>
                  <a:gd name="T6" fmla="*/ 9 w 13"/>
                  <a:gd name="T7" fmla="*/ 0 h 19"/>
                </a:gdLst>
                <a:ahLst/>
                <a:cxnLst>
                  <a:cxn ang="0">
                    <a:pos x="T0" y="T1"/>
                  </a:cxn>
                  <a:cxn ang="0">
                    <a:pos x="T2" y="T3"/>
                  </a:cxn>
                  <a:cxn ang="0">
                    <a:pos x="T4" y="T5"/>
                  </a:cxn>
                  <a:cxn ang="0">
                    <a:pos x="T6" y="T7"/>
                  </a:cxn>
                </a:cxnLst>
                <a:rect l="0" t="0" r="r" b="b"/>
                <a:pathLst>
                  <a:path w="13" h="19">
                    <a:moveTo>
                      <a:pt x="9" y="0"/>
                    </a:moveTo>
                    <a:cubicBezTo>
                      <a:pt x="0" y="4"/>
                      <a:pt x="7" y="12"/>
                      <a:pt x="1" y="17"/>
                    </a:cubicBezTo>
                    <a:cubicBezTo>
                      <a:pt x="8" y="19"/>
                      <a:pt x="5" y="12"/>
                      <a:pt x="13" y="10"/>
                    </a:cubicBezTo>
                    <a:cubicBezTo>
                      <a:pt x="13" y="8"/>
                      <a:pt x="13"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2" name="Freeform 458">
                <a:extLst>
                  <a:ext uri="{FF2B5EF4-FFF2-40B4-BE49-F238E27FC236}">
                    <a16:creationId xmlns:a16="http://schemas.microsoft.com/office/drawing/2014/main" id="{88F7D22F-624A-4A06-B296-F79D685A0B24}"/>
                  </a:ext>
                </a:extLst>
              </p:cNvPr>
              <p:cNvSpPr>
                <a:spLocks/>
              </p:cNvSpPr>
              <p:nvPr/>
            </p:nvSpPr>
            <p:spPr bwMode="auto">
              <a:xfrm>
                <a:off x="4015" y="3109"/>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3" name="Freeform 459">
                <a:extLst>
                  <a:ext uri="{FF2B5EF4-FFF2-40B4-BE49-F238E27FC236}">
                    <a16:creationId xmlns:a16="http://schemas.microsoft.com/office/drawing/2014/main" id="{5DE3A02C-6401-4FBB-AC06-0D5440DC39AE}"/>
                  </a:ext>
                </a:extLst>
              </p:cNvPr>
              <p:cNvSpPr>
                <a:spLocks/>
              </p:cNvSpPr>
              <p:nvPr/>
            </p:nvSpPr>
            <p:spPr bwMode="auto">
              <a:xfrm>
                <a:off x="4131" y="3324"/>
                <a:ext cx="17" cy="12"/>
              </a:xfrm>
              <a:custGeom>
                <a:avLst/>
                <a:gdLst>
                  <a:gd name="T0" fmla="*/ 0 w 7"/>
                  <a:gd name="T1" fmla="*/ 2 h 5"/>
                  <a:gd name="T2" fmla="*/ 7 w 7"/>
                  <a:gd name="T3" fmla="*/ 4 h 5"/>
                  <a:gd name="T4" fmla="*/ 5 w 7"/>
                  <a:gd name="T5" fmla="*/ 0 h 5"/>
                  <a:gd name="T6" fmla="*/ 0 w 7"/>
                  <a:gd name="T7" fmla="*/ 2 h 5"/>
                </a:gdLst>
                <a:ahLst/>
                <a:cxnLst>
                  <a:cxn ang="0">
                    <a:pos x="T0" y="T1"/>
                  </a:cxn>
                  <a:cxn ang="0">
                    <a:pos x="T2" y="T3"/>
                  </a:cxn>
                  <a:cxn ang="0">
                    <a:pos x="T4" y="T5"/>
                  </a:cxn>
                  <a:cxn ang="0">
                    <a:pos x="T6" y="T7"/>
                  </a:cxn>
                </a:cxnLst>
                <a:rect l="0" t="0" r="r" b="b"/>
                <a:pathLst>
                  <a:path w="7" h="5">
                    <a:moveTo>
                      <a:pt x="0" y="2"/>
                    </a:moveTo>
                    <a:cubicBezTo>
                      <a:pt x="2" y="5"/>
                      <a:pt x="4" y="5"/>
                      <a:pt x="7" y="4"/>
                    </a:cubicBezTo>
                    <a:cubicBezTo>
                      <a:pt x="6" y="3"/>
                      <a:pt x="7" y="2"/>
                      <a:pt x="5" y="0"/>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4" name="Freeform 460">
                <a:extLst>
                  <a:ext uri="{FF2B5EF4-FFF2-40B4-BE49-F238E27FC236}">
                    <a16:creationId xmlns:a16="http://schemas.microsoft.com/office/drawing/2014/main" id="{46D71E49-2590-4E54-BCDC-67ED44FEAF97}"/>
                  </a:ext>
                </a:extLst>
              </p:cNvPr>
              <p:cNvSpPr>
                <a:spLocks/>
              </p:cNvSpPr>
              <p:nvPr/>
            </p:nvSpPr>
            <p:spPr bwMode="auto">
              <a:xfrm>
                <a:off x="3994" y="3102"/>
                <a:ext cx="21" cy="21"/>
              </a:xfrm>
              <a:custGeom>
                <a:avLst/>
                <a:gdLst>
                  <a:gd name="T0" fmla="*/ 4 w 9"/>
                  <a:gd name="T1" fmla="*/ 9 h 9"/>
                  <a:gd name="T2" fmla="*/ 9 w 9"/>
                  <a:gd name="T3" fmla="*/ 7 h 9"/>
                  <a:gd name="T4" fmla="*/ 7 w 9"/>
                  <a:gd name="T5" fmla="*/ 0 h 9"/>
                  <a:gd name="T6" fmla="*/ 4 w 9"/>
                  <a:gd name="T7" fmla="*/ 9 h 9"/>
                </a:gdLst>
                <a:ahLst/>
                <a:cxnLst>
                  <a:cxn ang="0">
                    <a:pos x="T0" y="T1"/>
                  </a:cxn>
                  <a:cxn ang="0">
                    <a:pos x="T2" y="T3"/>
                  </a:cxn>
                  <a:cxn ang="0">
                    <a:pos x="T4" y="T5"/>
                  </a:cxn>
                  <a:cxn ang="0">
                    <a:pos x="T6" y="T7"/>
                  </a:cxn>
                </a:cxnLst>
                <a:rect l="0" t="0" r="r" b="b"/>
                <a:pathLst>
                  <a:path w="9" h="9">
                    <a:moveTo>
                      <a:pt x="4" y="9"/>
                    </a:moveTo>
                    <a:cubicBezTo>
                      <a:pt x="6" y="7"/>
                      <a:pt x="7" y="9"/>
                      <a:pt x="9" y="7"/>
                    </a:cubicBezTo>
                    <a:cubicBezTo>
                      <a:pt x="9" y="5"/>
                      <a:pt x="9" y="3"/>
                      <a:pt x="7" y="0"/>
                    </a:cubicBezTo>
                    <a:cubicBezTo>
                      <a:pt x="2" y="2"/>
                      <a:pt x="0" y="5"/>
                      <a:pt x="4"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5" name="Freeform 461">
                <a:extLst>
                  <a:ext uri="{FF2B5EF4-FFF2-40B4-BE49-F238E27FC236}">
                    <a16:creationId xmlns:a16="http://schemas.microsoft.com/office/drawing/2014/main" id="{4F331C1A-C64C-4E36-BE8E-1518B2F79570}"/>
                  </a:ext>
                </a:extLst>
              </p:cNvPr>
              <p:cNvSpPr>
                <a:spLocks/>
              </p:cNvSpPr>
              <p:nvPr/>
            </p:nvSpPr>
            <p:spPr bwMode="auto">
              <a:xfrm>
                <a:off x="4036" y="3237"/>
                <a:ext cx="15"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3"/>
                      <a:pt x="3" y="4"/>
                      <a:pt x="6" y="3"/>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6" name="Freeform 462">
                <a:extLst>
                  <a:ext uri="{FF2B5EF4-FFF2-40B4-BE49-F238E27FC236}">
                    <a16:creationId xmlns:a16="http://schemas.microsoft.com/office/drawing/2014/main" id="{558A49F7-8BAA-4496-AB0F-5FB94D0B2DF1}"/>
                  </a:ext>
                </a:extLst>
              </p:cNvPr>
              <p:cNvSpPr>
                <a:spLocks/>
              </p:cNvSpPr>
              <p:nvPr/>
            </p:nvSpPr>
            <p:spPr bwMode="auto">
              <a:xfrm>
                <a:off x="4095" y="3372"/>
                <a:ext cx="29" cy="35"/>
              </a:xfrm>
              <a:custGeom>
                <a:avLst/>
                <a:gdLst>
                  <a:gd name="T0" fmla="*/ 12 w 12"/>
                  <a:gd name="T1" fmla="*/ 5 h 15"/>
                  <a:gd name="T2" fmla="*/ 5 w 12"/>
                  <a:gd name="T3" fmla="*/ 3 h 15"/>
                  <a:gd name="T4" fmla="*/ 5 w 12"/>
                  <a:gd name="T5" fmla="*/ 15 h 15"/>
                  <a:gd name="T6" fmla="*/ 10 w 12"/>
                  <a:gd name="T7" fmla="*/ 13 h 15"/>
                  <a:gd name="T8" fmla="*/ 12 w 12"/>
                  <a:gd name="T9" fmla="*/ 5 h 15"/>
                </a:gdLst>
                <a:ahLst/>
                <a:cxnLst>
                  <a:cxn ang="0">
                    <a:pos x="T0" y="T1"/>
                  </a:cxn>
                  <a:cxn ang="0">
                    <a:pos x="T2" y="T3"/>
                  </a:cxn>
                  <a:cxn ang="0">
                    <a:pos x="T4" y="T5"/>
                  </a:cxn>
                  <a:cxn ang="0">
                    <a:pos x="T6" y="T7"/>
                  </a:cxn>
                  <a:cxn ang="0">
                    <a:pos x="T8" y="T9"/>
                  </a:cxn>
                </a:cxnLst>
                <a:rect l="0" t="0" r="r" b="b"/>
                <a:pathLst>
                  <a:path w="12" h="15">
                    <a:moveTo>
                      <a:pt x="12" y="5"/>
                    </a:moveTo>
                    <a:cubicBezTo>
                      <a:pt x="10" y="1"/>
                      <a:pt x="8" y="0"/>
                      <a:pt x="5" y="3"/>
                    </a:cubicBezTo>
                    <a:cubicBezTo>
                      <a:pt x="8" y="9"/>
                      <a:pt x="0" y="8"/>
                      <a:pt x="5" y="15"/>
                    </a:cubicBezTo>
                    <a:cubicBezTo>
                      <a:pt x="6" y="15"/>
                      <a:pt x="8" y="15"/>
                      <a:pt x="10" y="13"/>
                    </a:cubicBezTo>
                    <a:cubicBezTo>
                      <a:pt x="10" y="10"/>
                      <a:pt x="5" y="6"/>
                      <a:pt x="1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7" name="Freeform 463">
                <a:extLst>
                  <a:ext uri="{FF2B5EF4-FFF2-40B4-BE49-F238E27FC236}">
                    <a16:creationId xmlns:a16="http://schemas.microsoft.com/office/drawing/2014/main" id="{5A3CBB2A-8C52-42E1-BB80-753F04342B27}"/>
                  </a:ext>
                </a:extLst>
              </p:cNvPr>
              <p:cNvSpPr>
                <a:spLocks/>
              </p:cNvSpPr>
              <p:nvPr/>
            </p:nvSpPr>
            <p:spPr bwMode="auto">
              <a:xfrm>
                <a:off x="4010" y="3220"/>
                <a:ext cx="17" cy="17"/>
              </a:xfrm>
              <a:custGeom>
                <a:avLst/>
                <a:gdLst>
                  <a:gd name="T0" fmla="*/ 0 w 7"/>
                  <a:gd name="T1" fmla="*/ 4 h 7"/>
                  <a:gd name="T2" fmla="*/ 7 w 7"/>
                  <a:gd name="T3" fmla="*/ 5 h 7"/>
                  <a:gd name="T4" fmla="*/ 6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1" y="7"/>
                      <a:pt x="4" y="5"/>
                      <a:pt x="7" y="5"/>
                    </a:cubicBezTo>
                    <a:cubicBezTo>
                      <a:pt x="6" y="4"/>
                      <a:pt x="7" y="2"/>
                      <a:pt x="6"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8" name="Freeform 464">
                <a:extLst>
                  <a:ext uri="{FF2B5EF4-FFF2-40B4-BE49-F238E27FC236}">
                    <a16:creationId xmlns:a16="http://schemas.microsoft.com/office/drawing/2014/main" id="{2C242296-4D93-487D-AE22-0FBAA799C27E}"/>
                  </a:ext>
                </a:extLst>
              </p:cNvPr>
              <p:cNvSpPr>
                <a:spLocks/>
              </p:cNvSpPr>
              <p:nvPr/>
            </p:nvSpPr>
            <p:spPr bwMode="auto">
              <a:xfrm>
                <a:off x="4053" y="3303"/>
                <a:ext cx="14" cy="12"/>
              </a:xfrm>
              <a:custGeom>
                <a:avLst/>
                <a:gdLst>
                  <a:gd name="T0" fmla="*/ 5 w 6"/>
                  <a:gd name="T1" fmla="*/ 0 h 5"/>
                  <a:gd name="T2" fmla="*/ 0 w 6"/>
                  <a:gd name="T3" fmla="*/ 2 h 5"/>
                  <a:gd name="T4" fmla="*/ 6 w 6"/>
                  <a:gd name="T5" fmla="*/ 4 h 5"/>
                  <a:gd name="T6" fmla="*/ 5 w 6"/>
                  <a:gd name="T7" fmla="*/ 0 h 5"/>
                </a:gdLst>
                <a:ahLst/>
                <a:cxnLst>
                  <a:cxn ang="0">
                    <a:pos x="T0" y="T1"/>
                  </a:cxn>
                  <a:cxn ang="0">
                    <a:pos x="T2" y="T3"/>
                  </a:cxn>
                  <a:cxn ang="0">
                    <a:pos x="T4" y="T5"/>
                  </a:cxn>
                  <a:cxn ang="0">
                    <a:pos x="T6" y="T7"/>
                  </a:cxn>
                </a:cxnLst>
                <a:rect l="0" t="0" r="r" b="b"/>
                <a:pathLst>
                  <a:path w="6" h="5">
                    <a:moveTo>
                      <a:pt x="5" y="0"/>
                    </a:moveTo>
                    <a:cubicBezTo>
                      <a:pt x="4" y="0"/>
                      <a:pt x="2" y="1"/>
                      <a:pt x="0" y="2"/>
                    </a:cubicBezTo>
                    <a:cubicBezTo>
                      <a:pt x="2" y="4"/>
                      <a:pt x="4" y="5"/>
                      <a:pt x="6" y="4"/>
                    </a:cubicBezTo>
                    <a:cubicBezTo>
                      <a:pt x="5"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9" name="Freeform 465">
                <a:extLst>
                  <a:ext uri="{FF2B5EF4-FFF2-40B4-BE49-F238E27FC236}">
                    <a16:creationId xmlns:a16="http://schemas.microsoft.com/office/drawing/2014/main" id="{CACFF086-B2F2-4B92-B772-1DD4BF115380}"/>
                  </a:ext>
                </a:extLst>
              </p:cNvPr>
              <p:cNvSpPr>
                <a:spLocks/>
              </p:cNvSpPr>
              <p:nvPr/>
            </p:nvSpPr>
            <p:spPr bwMode="auto">
              <a:xfrm>
                <a:off x="4079" y="3367"/>
                <a:ext cx="19" cy="21"/>
              </a:xfrm>
              <a:custGeom>
                <a:avLst/>
                <a:gdLst>
                  <a:gd name="T0" fmla="*/ 0 w 8"/>
                  <a:gd name="T1" fmla="*/ 4 h 9"/>
                  <a:gd name="T2" fmla="*/ 8 w 8"/>
                  <a:gd name="T3" fmla="*/ 6 h 9"/>
                  <a:gd name="T4" fmla="*/ 0 w 8"/>
                  <a:gd name="T5" fmla="*/ 4 h 9"/>
                </a:gdLst>
                <a:ahLst/>
                <a:cxnLst>
                  <a:cxn ang="0">
                    <a:pos x="T0" y="T1"/>
                  </a:cxn>
                  <a:cxn ang="0">
                    <a:pos x="T2" y="T3"/>
                  </a:cxn>
                  <a:cxn ang="0">
                    <a:pos x="T4" y="T5"/>
                  </a:cxn>
                </a:cxnLst>
                <a:rect l="0" t="0" r="r" b="b"/>
                <a:pathLst>
                  <a:path w="8" h="9">
                    <a:moveTo>
                      <a:pt x="0" y="4"/>
                    </a:moveTo>
                    <a:cubicBezTo>
                      <a:pt x="2" y="7"/>
                      <a:pt x="5" y="9"/>
                      <a:pt x="8" y="6"/>
                    </a:cubicBezTo>
                    <a:cubicBezTo>
                      <a:pt x="6" y="2"/>
                      <a:pt x="4"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0" name="Freeform 466">
                <a:extLst>
                  <a:ext uri="{FF2B5EF4-FFF2-40B4-BE49-F238E27FC236}">
                    <a16:creationId xmlns:a16="http://schemas.microsoft.com/office/drawing/2014/main" id="{B255C2DF-FA57-4250-9BD3-032FD32A9D4A}"/>
                  </a:ext>
                </a:extLst>
              </p:cNvPr>
              <p:cNvSpPr>
                <a:spLocks/>
              </p:cNvSpPr>
              <p:nvPr/>
            </p:nvSpPr>
            <p:spPr bwMode="auto">
              <a:xfrm>
                <a:off x="4053" y="3341"/>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2"/>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1" name="Freeform 467">
                <a:extLst>
                  <a:ext uri="{FF2B5EF4-FFF2-40B4-BE49-F238E27FC236}">
                    <a16:creationId xmlns:a16="http://schemas.microsoft.com/office/drawing/2014/main" id="{CD370827-99F3-4ADE-BFE2-DAD078295506}"/>
                  </a:ext>
                </a:extLst>
              </p:cNvPr>
              <p:cNvSpPr>
                <a:spLocks/>
              </p:cNvSpPr>
              <p:nvPr/>
            </p:nvSpPr>
            <p:spPr bwMode="auto">
              <a:xfrm>
                <a:off x="3883" y="3114"/>
                <a:ext cx="16"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3"/>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2" name="Freeform 468">
                <a:extLst>
                  <a:ext uri="{FF2B5EF4-FFF2-40B4-BE49-F238E27FC236}">
                    <a16:creationId xmlns:a16="http://schemas.microsoft.com/office/drawing/2014/main" id="{C18FDBCB-8707-434B-8A37-1776BE3A8ED8}"/>
                  </a:ext>
                </a:extLst>
              </p:cNvPr>
              <p:cNvSpPr>
                <a:spLocks/>
              </p:cNvSpPr>
              <p:nvPr/>
            </p:nvSpPr>
            <p:spPr bwMode="auto">
              <a:xfrm>
                <a:off x="4036" y="3405"/>
                <a:ext cx="19" cy="14"/>
              </a:xfrm>
              <a:custGeom>
                <a:avLst/>
                <a:gdLst>
                  <a:gd name="T0" fmla="*/ 3 w 8"/>
                  <a:gd name="T1" fmla="*/ 0 h 6"/>
                  <a:gd name="T2" fmla="*/ 2 w 8"/>
                  <a:gd name="T3" fmla="*/ 6 h 6"/>
                  <a:gd name="T4" fmla="*/ 7 w 8"/>
                  <a:gd name="T5" fmla="*/ 2 h 6"/>
                  <a:gd name="T6" fmla="*/ 3 w 8"/>
                  <a:gd name="T7" fmla="*/ 0 h 6"/>
                </a:gdLst>
                <a:ahLst/>
                <a:cxnLst>
                  <a:cxn ang="0">
                    <a:pos x="T0" y="T1"/>
                  </a:cxn>
                  <a:cxn ang="0">
                    <a:pos x="T2" y="T3"/>
                  </a:cxn>
                  <a:cxn ang="0">
                    <a:pos x="T4" y="T5"/>
                  </a:cxn>
                  <a:cxn ang="0">
                    <a:pos x="T6" y="T7"/>
                  </a:cxn>
                </a:cxnLst>
                <a:rect l="0" t="0" r="r" b="b"/>
                <a:pathLst>
                  <a:path w="8" h="6">
                    <a:moveTo>
                      <a:pt x="3" y="0"/>
                    </a:moveTo>
                    <a:cubicBezTo>
                      <a:pt x="2" y="2"/>
                      <a:pt x="0" y="3"/>
                      <a:pt x="2" y="6"/>
                    </a:cubicBezTo>
                    <a:cubicBezTo>
                      <a:pt x="4" y="4"/>
                      <a:pt x="8" y="5"/>
                      <a:pt x="7" y="2"/>
                    </a:cubicBezTo>
                    <a:cubicBezTo>
                      <a:pt x="5" y="2"/>
                      <a:pt x="5" y="0"/>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3" name="Freeform 469">
                <a:extLst>
                  <a:ext uri="{FF2B5EF4-FFF2-40B4-BE49-F238E27FC236}">
                    <a16:creationId xmlns:a16="http://schemas.microsoft.com/office/drawing/2014/main" id="{5A2066BC-C834-4606-80D4-895F92A37CC5}"/>
                  </a:ext>
                </a:extLst>
              </p:cNvPr>
              <p:cNvSpPr>
                <a:spLocks/>
              </p:cNvSpPr>
              <p:nvPr/>
            </p:nvSpPr>
            <p:spPr bwMode="auto">
              <a:xfrm>
                <a:off x="3949" y="3284"/>
                <a:ext cx="16" cy="19"/>
              </a:xfrm>
              <a:custGeom>
                <a:avLst/>
                <a:gdLst>
                  <a:gd name="T0" fmla="*/ 2 w 7"/>
                  <a:gd name="T1" fmla="*/ 8 h 8"/>
                  <a:gd name="T2" fmla="*/ 7 w 7"/>
                  <a:gd name="T3" fmla="*/ 5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5"/>
                    </a:cubicBezTo>
                    <a:cubicBezTo>
                      <a:pt x="7" y="4"/>
                      <a:pt x="6" y="2"/>
                      <a:pt x="4" y="0"/>
                    </a:cubicBezTo>
                    <a:cubicBezTo>
                      <a:pt x="0" y="1"/>
                      <a:pt x="0" y="4"/>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4" name="Freeform 470">
                <a:extLst>
                  <a:ext uri="{FF2B5EF4-FFF2-40B4-BE49-F238E27FC236}">
                    <a16:creationId xmlns:a16="http://schemas.microsoft.com/office/drawing/2014/main" id="{D2FD53FB-0F73-4A6B-9472-2A7544E33F2E}"/>
                  </a:ext>
                </a:extLst>
              </p:cNvPr>
              <p:cNvSpPr>
                <a:spLocks/>
              </p:cNvSpPr>
              <p:nvPr/>
            </p:nvSpPr>
            <p:spPr bwMode="auto">
              <a:xfrm>
                <a:off x="3894" y="3253"/>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1" y="2"/>
                      <a:pt x="0" y="4"/>
                      <a:pt x="2" y="7"/>
                    </a:cubicBezTo>
                    <a:cubicBezTo>
                      <a:pt x="4" y="10"/>
                      <a:pt x="8" y="7"/>
                      <a:pt x="10" y="5"/>
                    </a:cubicBezTo>
                    <a:cubicBezTo>
                      <a:pt x="8"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5" name="Freeform 471">
                <a:extLst>
                  <a:ext uri="{FF2B5EF4-FFF2-40B4-BE49-F238E27FC236}">
                    <a16:creationId xmlns:a16="http://schemas.microsoft.com/office/drawing/2014/main" id="{F89CD15D-3FB6-4B4C-895E-5FBF6B71114D}"/>
                  </a:ext>
                </a:extLst>
              </p:cNvPr>
              <p:cNvSpPr>
                <a:spLocks/>
              </p:cNvSpPr>
              <p:nvPr/>
            </p:nvSpPr>
            <p:spPr bwMode="auto">
              <a:xfrm>
                <a:off x="3781" y="3135"/>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6" name="Freeform 472">
                <a:extLst>
                  <a:ext uri="{FF2B5EF4-FFF2-40B4-BE49-F238E27FC236}">
                    <a16:creationId xmlns:a16="http://schemas.microsoft.com/office/drawing/2014/main" id="{6EDA8592-DD79-4ADF-8C10-D213AB0D9AB6}"/>
                  </a:ext>
                </a:extLst>
              </p:cNvPr>
              <p:cNvSpPr>
                <a:spLocks/>
              </p:cNvSpPr>
              <p:nvPr/>
            </p:nvSpPr>
            <p:spPr bwMode="auto">
              <a:xfrm>
                <a:off x="3790" y="3204"/>
                <a:ext cx="24" cy="21"/>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6"/>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7" name="Freeform 473">
                <a:extLst>
                  <a:ext uri="{FF2B5EF4-FFF2-40B4-BE49-F238E27FC236}">
                    <a16:creationId xmlns:a16="http://schemas.microsoft.com/office/drawing/2014/main" id="{E013EFD2-826B-497A-A3CD-6AC7DE8085EB}"/>
                  </a:ext>
                </a:extLst>
              </p:cNvPr>
              <p:cNvSpPr>
                <a:spLocks/>
              </p:cNvSpPr>
              <p:nvPr/>
            </p:nvSpPr>
            <p:spPr bwMode="auto">
              <a:xfrm>
                <a:off x="3767" y="3414"/>
                <a:ext cx="35" cy="31"/>
              </a:xfrm>
              <a:custGeom>
                <a:avLst/>
                <a:gdLst>
                  <a:gd name="T0" fmla="*/ 0 w 15"/>
                  <a:gd name="T1" fmla="*/ 11 h 13"/>
                  <a:gd name="T2" fmla="*/ 3 w 15"/>
                  <a:gd name="T3" fmla="*/ 13 h 13"/>
                  <a:gd name="T4" fmla="*/ 0 w 15"/>
                  <a:gd name="T5" fmla="*/ 11 h 13"/>
                </a:gdLst>
                <a:ahLst/>
                <a:cxnLst>
                  <a:cxn ang="0">
                    <a:pos x="T0" y="T1"/>
                  </a:cxn>
                  <a:cxn ang="0">
                    <a:pos x="T2" y="T3"/>
                  </a:cxn>
                  <a:cxn ang="0">
                    <a:pos x="T4" y="T5"/>
                  </a:cxn>
                </a:cxnLst>
                <a:rect l="0" t="0" r="r" b="b"/>
                <a:pathLst>
                  <a:path w="15" h="13">
                    <a:moveTo>
                      <a:pt x="0" y="11"/>
                    </a:moveTo>
                    <a:cubicBezTo>
                      <a:pt x="1" y="11"/>
                      <a:pt x="2" y="12"/>
                      <a:pt x="3" y="13"/>
                    </a:cubicBezTo>
                    <a:cubicBezTo>
                      <a:pt x="15" y="12"/>
                      <a:pt x="0" y="0"/>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8" name="Freeform 474">
                <a:extLst>
                  <a:ext uri="{FF2B5EF4-FFF2-40B4-BE49-F238E27FC236}">
                    <a16:creationId xmlns:a16="http://schemas.microsoft.com/office/drawing/2014/main" id="{05D752DE-F0B0-4F5A-8084-1C743E8CBFFD}"/>
                  </a:ext>
                </a:extLst>
              </p:cNvPr>
              <p:cNvSpPr>
                <a:spLocks/>
              </p:cNvSpPr>
              <p:nvPr/>
            </p:nvSpPr>
            <p:spPr bwMode="auto">
              <a:xfrm>
                <a:off x="4200" y="3476"/>
                <a:ext cx="49" cy="59"/>
              </a:xfrm>
              <a:custGeom>
                <a:avLst/>
                <a:gdLst>
                  <a:gd name="T0" fmla="*/ 4 w 21"/>
                  <a:gd name="T1" fmla="*/ 10 h 25"/>
                  <a:gd name="T2" fmla="*/ 2 w 21"/>
                  <a:gd name="T3" fmla="*/ 23 h 25"/>
                  <a:gd name="T4" fmla="*/ 5 w 21"/>
                  <a:gd name="T5" fmla="*/ 25 h 25"/>
                  <a:gd name="T6" fmla="*/ 9 w 21"/>
                  <a:gd name="T7" fmla="*/ 18 h 25"/>
                  <a:gd name="T8" fmla="*/ 4 w 21"/>
                  <a:gd name="T9" fmla="*/ 10 h 25"/>
                </a:gdLst>
                <a:ahLst/>
                <a:cxnLst>
                  <a:cxn ang="0">
                    <a:pos x="T0" y="T1"/>
                  </a:cxn>
                  <a:cxn ang="0">
                    <a:pos x="T2" y="T3"/>
                  </a:cxn>
                  <a:cxn ang="0">
                    <a:pos x="T4" y="T5"/>
                  </a:cxn>
                  <a:cxn ang="0">
                    <a:pos x="T6" y="T7"/>
                  </a:cxn>
                  <a:cxn ang="0">
                    <a:pos x="T8" y="T9"/>
                  </a:cxn>
                </a:cxnLst>
                <a:rect l="0" t="0" r="r" b="b"/>
                <a:pathLst>
                  <a:path w="21" h="25">
                    <a:moveTo>
                      <a:pt x="4" y="10"/>
                    </a:moveTo>
                    <a:cubicBezTo>
                      <a:pt x="7" y="15"/>
                      <a:pt x="0" y="18"/>
                      <a:pt x="2" y="23"/>
                    </a:cubicBezTo>
                    <a:cubicBezTo>
                      <a:pt x="3" y="23"/>
                      <a:pt x="4" y="24"/>
                      <a:pt x="5" y="25"/>
                    </a:cubicBezTo>
                    <a:cubicBezTo>
                      <a:pt x="9" y="23"/>
                      <a:pt x="9" y="20"/>
                      <a:pt x="9" y="18"/>
                    </a:cubicBezTo>
                    <a:cubicBezTo>
                      <a:pt x="21" y="16"/>
                      <a:pt x="15" y="0"/>
                      <a:pt x="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9" name="Freeform 475">
                <a:extLst>
                  <a:ext uri="{FF2B5EF4-FFF2-40B4-BE49-F238E27FC236}">
                    <a16:creationId xmlns:a16="http://schemas.microsoft.com/office/drawing/2014/main" id="{B4002448-DF51-4C50-8F02-AD711F5EC8F7}"/>
                  </a:ext>
                </a:extLst>
              </p:cNvPr>
              <p:cNvSpPr>
                <a:spLocks/>
              </p:cNvSpPr>
              <p:nvPr/>
            </p:nvSpPr>
            <p:spPr bwMode="auto">
              <a:xfrm>
                <a:off x="3743" y="3537"/>
                <a:ext cx="16" cy="19"/>
              </a:xfrm>
              <a:custGeom>
                <a:avLst/>
                <a:gdLst>
                  <a:gd name="T0" fmla="*/ 2 w 7"/>
                  <a:gd name="T1" fmla="*/ 8 h 8"/>
                  <a:gd name="T2" fmla="*/ 7 w 7"/>
                  <a:gd name="T3" fmla="*/ 6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3" y="8"/>
                      <a:pt x="5" y="7"/>
                      <a:pt x="7" y="6"/>
                    </a:cubicBezTo>
                    <a:cubicBezTo>
                      <a:pt x="6" y="4"/>
                      <a:pt x="5" y="2"/>
                      <a:pt x="4"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0" name="Freeform 476">
                <a:extLst>
                  <a:ext uri="{FF2B5EF4-FFF2-40B4-BE49-F238E27FC236}">
                    <a16:creationId xmlns:a16="http://schemas.microsoft.com/office/drawing/2014/main" id="{2D0E459C-AF4B-45AA-964B-A110D6F046B7}"/>
                  </a:ext>
                </a:extLst>
              </p:cNvPr>
              <p:cNvSpPr>
                <a:spLocks/>
              </p:cNvSpPr>
              <p:nvPr/>
            </p:nvSpPr>
            <p:spPr bwMode="auto">
              <a:xfrm>
                <a:off x="3814" y="3554"/>
                <a:ext cx="21" cy="21"/>
              </a:xfrm>
              <a:custGeom>
                <a:avLst/>
                <a:gdLst>
                  <a:gd name="T0" fmla="*/ 2 w 9"/>
                  <a:gd name="T1" fmla="*/ 7 h 9"/>
                  <a:gd name="T2" fmla="*/ 7 w 9"/>
                  <a:gd name="T3" fmla="*/ 7 h 9"/>
                  <a:gd name="T4" fmla="*/ 8 w 9"/>
                  <a:gd name="T5" fmla="*/ 0 h 9"/>
                  <a:gd name="T6" fmla="*/ 2 w 9"/>
                  <a:gd name="T7" fmla="*/ 7 h 9"/>
                </a:gdLst>
                <a:ahLst/>
                <a:cxnLst>
                  <a:cxn ang="0">
                    <a:pos x="T0" y="T1"/>
                  </a:cxn>
                  <a:cxn ang="0">
                    <a:pos x="T2" y="T3"/>
                  </a:cxn>
                  <a:cxn ang="0">
                    <a:pos x="T4" y="T5"/>
                  </a:cxn>
                  <a:cxn ang="0">
                    <a:pos x="T6" y="T7"/>
                  </a:cxn>
                </a:cxnLst>
                <a:rect l="0" t="0" r="r" b="b"/>
                <a:pathLst>
                  <a:path w="9" h="9">
                    <a:moveTo>
                      <a:pt x="2" y="7"/>
                    </a:moveTo>
                    <a:cubicBezTo>
                      <a:pt x="3" y="8"/>
                      <a:pt x="5" y="9"/>
                      <a:pt x="7" y="7"/>
                    </a:cubicBezTo>
                    <a:cubicBezTo>
                      <a:pt x="8" y="5"/>
                      <a:pt x="9" y="2"/>
                      <a:pt x="8" y="0"/>
                    </a:cubicBezTo>
                    <a:cubicBezTo>
                      <a:pt x="3" y="2"/>
                      <a:pt x="0" y="2"/>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1" name="Freeform 477">
                <a:extLst>
                  <a:ext uri="{FF2B5EF4-FFF2-40B4-BE49-F238E27FC236}">
                    <a16:creationId xmlns:a16="http://schemas.microsoft.com/office/drawing/2014/main" id="{F5533197-E19F-49ED-A8D6-17744FFF6952}"/>
                  </a:ext>
                </a:extLst>
              </p:cNvPr>
              <p:cNvSpPr>
                <a:spLocks/>
              </p:cNvSpPr>
              <p:nvPr/>
            </p:nvSpPr>
            <p:spPr bwMode="auto">
              <a:xfrm>
                <a:off x="3755" y="3570"/>
                <a:ext cx="16" cy="12"/>
              </a:xfrm>
              <a:custGeom>
                <a:avLst/>
                <a:gdLst>
                  <a:gd name="T0" fmla="*/ 6 w 7"/>
                  <a:gd name="T1" fmla="*/ 0 h 5"/>
                  <a:gd name="T2" fmla="*/ 0 w 7"/>
                  <a:gd name="T3" fmla="*/ 3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1" y="0"/>
                      <a:pt x="0" y="3"/>
                    </a:cubicBezTo>
                    <a:cubicBezTo>
                      <a:pt x="2" y="5"/>
                      <a:pt x="4" y="5"/>
                      <a:pt x="6" y="4"/>
                    </a:cubicBezTo>
                    <a:cubicBezTo>
                      <a:pt x="6" y="2"/>
                      <a:pt x="7"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2" name="Freeform 478">
                <a:extLst>
                  <a:ext uri="{FF2B5EF4-FFF2-40B4-BE49-F238E27FC236}">
                    <a16:creationId xmlns:a16="http://schemas.microsoft.com/office/drawing/2014/main" id="{A49C7850-E646-4FBC-9F9B-6A01DB24763D}"/>
                  </a:ext>
                </a:extLst>
              </p:cNvPr>
              <p:cNvSpPr>
                <a:spLocks/>
              </p:cNvSpPr>
              <p:nvPr/>
            </p:nvSpPr>
            <p:spPr bwMode="auto">
              <a:xfrm>
                <a:off x="3838" y="3530"/>
                <a:ext cx="18" cy="17"/>
              </a:xfrm>
              <a:custGeom>
                <a:avLst/>
                <a:gdLst>
                  <a:gd name="T0" fmla="*/ 1 w 8"/>
                  <a:gd name="T1" fmla="*/ 5 h 7"/>
                  <a:gd name="T2" fmla="*/ 8 w 8"/>
                  <a:gd name="T3" fmla="*/ 3 h 7"/>
                  <a:gd name="T4" fmla="*/ 1 w 8"/>
                  <a:gd name="T5" fmla="*/ 5 h 7"/>
                </a:gdLst>
                <a:ahLst/>
                <a:cxnLst>
                  <a:cxn ang="0">
                    <a:pos x="T0" y="T1"/>
                  </a:cxn>
                  <a:cxn ang="0">
                    <a:pos x="T2" y="T3"/>
                  </a:cxn>
                  <a:cxn ang="0">
                    <a:pos x="T4" y="T5"/>
                  </a:cxn>
                </a:cxnLst>
                <a:rect l="0" t="0" r="r" b="b"/>
                <a:pathLst>
                  <a:path w="8" h="7">
                    <a:moveTo>
                      <a:pt x="1" y="5"/>
                    </a:moveTo>
                    <a:cubicBezTo>
                      <a:pt x="2" y="6"/>
                      <a:pt x="8" y="7"/>
                      <a:pt x="8" y="3"/>
                    </a:cubicBezTo>
                    <a:cubicBezTo>
                      <a:pt x="6" y="1"/>
                      <a:pt x="0" y="0"/>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3" name="Freeform 479">
                <a:extLst>
                  <a:ext uri="{FF2B5EF4-FFF2-40B4-BE49-F238E27FC236}">
                    <a16:creationId xmlns:a16="http://schemas.microsoft.com/office/drawing/2014/main" id="{1B62CD20-BD92-4FE1-AC17-0D8391672193}"/>
                  </a:ext>
                </a:extLst>
              </p:cNvPr>
              <p:cNvSpPr>
                <a:spLocks/>
              </p:cNvSpPr>
              <p:nvPr/>
            </p:nvSpPr>
            <p:spPr bwMode="auto">
              <a:xfrm>
                <a:off x="3745" y="3535"/>
                <a:ext cx="22" cy="14"/>
              </a:xfrm>
              <a:custGeom>
                <a:avLst/>
                <a:gdLst>
                  <a:gd name="T0" fmla="*/ 7 w 9"/>
                  <a:gd name="T1" fmla="*/ 5 h 6"/>
                  <a:gd name="T2" fmla="*/ 5 w 9"/>
                  <a:gd name="T3" fmla="*/ 0 h 6"/>
                  <a:gd name="T4" fmla="*/ 7 w 9"/>
                  <a:gd name="T5" fmla="*/ 5 h 6"/>
                </a:gdLst>
                <a:ahLst/>
                <a:cxnLst>
                  <a:cxn ang="0">
                    <a:pos x="T0" y="T1"/>
                  </a:cxn>
                  <a:cxn ang="0">
                    <a:pos x="T2" y="T3"/>
                  </a:cxn>
                  <a:cxn ang="0">
                    <a:pos x="T4" y="T5"/>
                  </a:cxn>
                </a:cxnLst>
                <a:rect l="0" t="0" r="r" b="b"/>
                <a:pathLst>
                  <a:path w="9" h="6">
                    <a:moveTo>
                      <a:pt x="7" y="5"/>
                    </a:moveTo>
                    <a:cubicBezTo>
                      <a:pt x="9" y="4"/>
                      <a:pt x="5" y="1"/>
                      <a:pt x="5" y="0"/>
                    </a:cubicBezTo>
                    <a:cubicBezTo>
                      <a:pt x="0" y="1"/>
                      <a:pt x="4" y="6"/>
                      <a:pt x="7"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4" name="Freeform 480">
                <a:extLst>
                  <a:ext uri="{FF2B5EF4-FFF2-40B4-BE49-F238E27FC236}">
                    <a16:creationId xmlns:a16="http://schemas.microsoft.com/office/drawing/2014/main" id="{143267DB-DD4A-4330-A01E-D46B94E6411F}"/>
                  </a:ext>
                </a:extLst>
              </p:cNvPr>
              <p:cNvSpPr>
                <a:spLocks/>
              </p:cNvSpPr>
              <p:nvPr/>
            </p:nvSpPr>
            <p:spPr bwMode="auto">
              <a:xfrm>
                <a:off x="3812" y="3627"/>
                <a:ext cx="68" cy="104"/>
              </a:xfrm>
              <a:custGeom>
                <a:avLst/>
                <a:gdLst>
                  <a:gd name="T0" fmla="*/ 22 w 29"/>
                  <a:gd name="T1" fmla="*/ 2 h 44"/>
                  <a:gd name="T2" fmla="*/ 0 w 29"/>
                  <a:gd name="T3" fmla="*/ 21 h 44"/>
                  <a:gd name="T4" fmla="*/ 4 w 29"/>
                  <a:gd name="T5" fmla="*/ 34 h 44"/>
                  <a:gd name="T6" fmla="*/ 29 w 29"/>
                  <a:gd name="T7" fmla="*/ 24 h 44"/>
                  <a:gd name="T8" fmla="*/ 22 w 29"/>
                  <a:gd name="T9" fmla="*/ 2 h 44"/>
                </a:gdLst>
                <a:ahLst/>
                <a:cxnLst>
                  <a:cxn ang="0">
                    <a:pos x="T0" y="T1"/>
                  </a:cxn>
                  <a:cxn ang="0">
                    <a:pos x="T2" y="T3"/>
                  </a:cxn>
                  <a:cxn ang="0">
                    <a:pos x="T4" y="T5"/>
                  </a:cxn>
                  <a:cxn ang="0">
                    <a:pos x="T6" y="T7"/>
                  </a:cxn>
                  <a:cxn ang="0">
                    <a:pos x="T8" y="T9"/>
                  </a:cxn>
                </a:cxnLst>
                <a:rect l="0" t="0" r="r" b="b"/>
                <a:pathLst>
                  <a:path w="29" h="44">
                    <a:moveTo>
                      <a:pt x="22" y="2"/>
                    </a:moveTo>
                    <a:cubicBezTo>
                      <a:pt x="12" y="0"/>
                      <a:pt x="0" y="12"/>
                      <a:pt x="0" y="21"/>
                    </a:cubicBezTo>
                    <a:cubicBezTo>
                      <a:pt x="0" y="25"/>
                      <a:pt x="3" y="32"/>
                      <a:pt x="4" y="34"/>
                    </a:cubicBezTo>
                    <a:cubicBezTo>
                      <a:pt x="11" y="44"/>
                      <a:pt x="22" y="33"/>
                      <a:pt x="29" y="24"/>
                    </a:cubicBezTo>
                    <a:cubicBezTo>
                      <a:pt x="28" y="15"/>
                      <a:pt x="29" y="8"/>
                      <a:pt x="22"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5" name="Freeform 481">
                <a:extLst>
                  <a:ext uri="{FF2B5EF4-FFF2-40B4-BE49-F238E27FC236}">
                    <a16:creationId xmlns:a16="http://schemas.microsoft.com/office/drawing/2014/main" id="{B4A48474-5BF6-4DF4-932C-CA9755925E05}"/>
                  </a:ext>
                </a:extLst>
              </p:cNvPr>
              <p:cNvSpPr>
                <a:spLocks/>
              </p:cNvSpPr>
              <p:nvPr/>
            </p:nvSpPr>
            <p:spPr bwMode="auto">
              <a:xfrm>
                <a:off x="3750" y="3267"/>
                <a:ext cx="19" cy="22"/>
              </a:xfrm>
              <a:custGeom>
                <a:avLst/>
                <a:gdLst>
                  <a:gd name="T0" fmla="*/ 0 w 8"/>
                  <a:gd name="T1" fmla="*/ 5 h 9"/>
                  <a:gd name="T2" fmla="*/ 6 w 8"/>
                  <a:gd name="T3" fmla="*/ 8 h 9"/>
                  <a:gd name="T4" fmla="*/ 6 w 8"/>
                  <a:gd name="T5" fmla="*/ 1 h 9"/>
                  <a:gd name="T6" fmla="*/ 0 w 8"/>
                  <a:gd name="T7" fmla="*/ 5 h 9"/>
                </a:gdLst>
                <a:ahLst/>
                <a:cxnLst>
                  <a:cxn ang="0">
                    <a:pos x="T0" y="T1"/>
                  </a:cxn>
                  <a:cxn ang="0">
                    <a:pos x="T2" y="T3"/>
                  </a:cxn>
                  <a:cxn ang="0">
                    <a:pos x="T4" y="T5"/>
                  </a:cxn>
                  <a:cxn ang="0">
                    <a:pos x="T6" y="T7"/>
                  </a:cxn>
                </a:cxnLst>
                <a:rect l="0" t="0" r="r" b="b"/>
                <a:pathLst>
                  <a:path w="8" h="9">
                    <a:moveTo>
                      <a:pt x="0" y="5"/>
                    </a:moveTo>
                    <a:cubicBezTo>
                      <a:pt x="2" y="8"/>
                      <a:pt x="4" y="9"/>
                      <a:pt x="6" y="8"/>
                    </a:cubicBezTo>
                    <a:cubicBezTo>
                      <a:pt x="6" y="6"/>
                      <a:pt x="8" y="4"/>
                      <a:pt x="6" y="1"/>
                    </a:cubicBezTo>
                    <a:cubicBezTo>
                      <a:pt x="4" y="0"/>
                      <a:pt x="1" y="3"/>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6" name="Freeform 482">
                <a:extLst>
                  <a:ext uri="{FF2B5EF4-FFF2-40B4-BE49-F238E27FC236}">
                    <a16:creationId xmlns:a16="http://schemas.microsoft.com/office/drawing/2014/main" id="{D7C778FF-A1A0-49EF-AF95-36A00D942C6F}"/>
                  </a:ext>
                </a:extLst>
              </p:cNvPr>
              <p:cNvSpPr>
                <a:spLocks/>
              </p:cNvSpPr>
              <p:nvPr/>
            </p:nvSpPr>
            <p:spPr bwMode="auto">
              <a:xfrm>
                <a:off x="4230" y="3563"/>
                <a:ext cx="62" cy="57"/>
              </a:xfrm>
              <a:custGeom>
                <a:avLst/>
                <a:gdLst>
                  <a:gd name="T0" fmla="*/ 21 w 26"/>
                  <a:gd name="T1" fmla="*/ 15 h 24"/>
                  <a:gd name="T2" fmla="*/ 16 w 26"/>
                  <a:gd name="T3" fmla="*/ 0 h 24"/>
                  <a:gd name="T4" fmla="*/ 18 w 26"/>
                  <a:gd name="T5" fmla="*/ 19 h 24"/>
                  <a:gd name="T6" fmla="*/ 19 w 26"/>
                  <a:gd name="T7" fmla="*/ 24 h 24"/>
                  <a:gd name="T8" fmla="*/ 26 w 26"/>
                  <a:gd name="T9" fmla="*/ 19 h 24"/>
                  <a:gd name="T10" fmla="*/ 21 w 26"/>
                  <a:gd name="T11" fmla="*/ 15 h 24"/>
                </a:gdLst>
                <a:ahLst/>
                <a:cxnLst>
                  <a:cxn ang="0">
                    <a:pos x="T0" y="T1"/>
                  </a:cxn>
                  <a:cxn ang="0">
                    <a:pos x="T2" y="T3"/>
                  </a:cxn>
                  <a:cxn ang="0">
                    <a:pos x="T4" y="T5"/>
                  </a:cxn>
                  <a:cxn ang="0">
                    <a:pos x="T6" y="T7"/>
                  </a:cxn>
                  <a:cxn ang="0">
                    <a:pos x="T8" y="T9"/>
                  </a:cxn>
                  <a:cxn ang="0">
                    <a:pos x="T10" y="T11"/>
                  </a:cxn>
                </a:cxnLst>
                <a:rect l="0" t="0" r="r" b="b"/>
                <a:pathLst>
                  <a:path w="26" h="24">
                    <a:moveTo>
                      <a:pt x="21" y="15"/>
                    </a:moveTo>
                    <a:cubicBezTo>
                      <a:pt x="26" y="9"/>
                      <a:pt x="20" y="2"/>
                      <a:pt x="16" y="0"/>
                    </a:cubicBezTo>
                    <a:cubicBezTo>
                      <a:pt x="0" y="2"/>
                      <a:pt x="6" y="21"/>
                      <a:pt x="18" y="19"/>
                    </a:cubicBezTo>
                    <a:cubicBezTo>
                      <a:pt x="16" y="21"/>
                      <a:pt x="18" y="22"/>
                      <a:pt x="19" y="24"/>
                    </a:cubicBezTo>
                    <a:cubicBezTo>
                      <a:pt x="23" y="23"/>
                      <a:pt x="24" y="21"/>
                      <a:pt x="26" y="19"/>
                    </a:cubicBezTo>
                    <a:cubicBezTo>
                      <a:pt x="25" y="15"/>
                      <a:pt x="22" y="18"/>
                      <a:pt x="21"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7" name="Freeform 483">
                <a:extLst>
                  <a:ext uri="{FF2B5EF4-FFF2-40B4-BE49-F238E27FC236}">
                    <a16:creationId xmlns:a16="http://schemas.microsoft.com/office/drawing/2014/main" id="{25AC8A12-DAA6-44CE-9373-F7863D794FF5}"/>
                  </a:ext>
                </a:extLst>
              </p:cNvPr>
              <p:cNvSpPr>
                <a:spLocks/>
              </p:cNvSpPr>
              <p:nvPr/>
            </p:nvSpPr>
            <p:spPr bwMode="auto">
              <a:xfrm>
                <a:off x="3963" y="3305"/>
                <a:ext cx="45" cy="48"/>
              </a:xfrm>
              <a:custGeom>
                <a:avLst/>
                <a:gdLst>
                  <a:gd name="T0" fmla="*/ 6 w 19"/>
                  <a:gd name="T1" fmla="*/ 2 h 20"/>
                  <a:gd name="T2" fmla="*/ 5 w 19"/>
                  <a:gd name="T3" fmla="*/ 19 h 20"/>
                  <a:gd name="T4" fmla="*/ 18 w 19"/>
                  <a:gd name="T5" fmla="*/ 19 h 20"/>
                  <a:gd name="T6" fmla="*/ 19 w 19"/>
                  <a:gd name="T7" fmla="*/ 4 h 20"/>
                  <a:gd name="T8" fmla="*/ 6 w 19"/>
                  <a:gd name="T9" fmla="*/ 2 h 20"/>
                </a:gdLst>
                <a:ahLst/>
                <a:cxnLst>
                  <a:cxn ang="0">
                    <a:pos x="T0" y="T1"/>
                  </a:cxn>
                  <a:cxn ang="0">
                    <a:pos x="T2" y="T3"/>
                  </a:cxn>
                  <a:cxn ang="0">
                    <a:pos x="T4" y="T5"/>
                  </a:cxn>
                  <a:cxn ang="0">
                    <a:pos x="T6" y="T7"/>
                  </a:cxn>
                  <a:cxn ang="0">
                    <a:pos x="T8" y="T9"/>
                  </a:cxn>
                </a:cxnLst>
                <a:rect l="0" t="0" r="r" b="b"/>
                <a:pathLst>
                  <a:path w="19" h="20">
                    <a:moveTo>
                      <a:pt x="6" y="2"/>
                    </a:moveTo>
                    <a:cubicBezTo>
                      <a:pt x="3" y="6"/>
                      <a:pt x="0" y="11"/>
                      <a:pt x="5" y="19"/>
                    </a:cubicBezTo>
                    <a:cubicBezTo>
                      <a:pt x="9" y="20"/>
                      <a:pt x="14" y="18"/>
                      <a:pt x="18" y="19"/>
                    </a:cubicBezTo>
                    <a:cubicBezTo>
                      <a:pt x="19" y="15"/>
                      <a:pt x="19" y="9"/>
                      <a:pt x="19" y="4"/>
                    </a:cubicBezTo>
                    <a:cubicBezTo>
                      <a:pt x="13" y="8"/>
                      <a:pt x="11" y="0"/>
                      <a:pt x="6"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8" name="Freeform 484">
                <a:extLst>
                  <a:ext uri="{FF2B5EF4-FFF2-40B4-BE49-F238E27FC236}">
                    <a16:creationId xmlns:a16="http://schemas.microsoft.com/office/drawing/2014/main" id="{75716F2D-B35A-4D69-87CF-90AEF324EEBB}"/>
                  </a:ext>
                </a:extLst>
              </p:cNvPr>
              <p:cNvSpPr>
                <a:spLocks/>
              </p:cNvSpPr>
              <p:nvPr/>
            </p:nvSpPr>
            <p:spPr bwMode="auto">
              <a:xfrm>
                <a:off x="4171" y="3289"/>
                <a:ext cx="38" cy="40"/>
              </a:xfrm>
              <a:custGeom>
                <a:avLst/>
                <a:gdLst>
                  <a:gd name="T0" fmla="*/ 0 w 16"/>
                  <a:gd name="T1" fmla="*/ 7 h 17"/>
                  <a:gd name="T2" fmla="*/ 6 w 16"/>
                  <a:gd name="T3" fmla="*/ 17 h 17"/>
                  <a:gd name="T4" fmla="*/ 13 w 16"/>
                  <a:gd name="T5" fmla="*/ 2 h 17"/>
                  <a:gd name="T6" fmla="*/ 0 w 16"/>
                  <a:gd name="T7" fmla="*/ 7 h 17"/>
                </a:gdLst>
                <a:ahLst/>
                <a:cxnLst>
                  <a:cxn ang="0">
                    <a:pos x="T0" y="T1"/>
                  </a:cxn>
                  <a:cxn ang="0">
                    <a:pos x="T2" y="T3"/>
                  </a:cxn>
                  <a:cxn ang="0">
                    <a:pos x="T4" y="T5"/>
                  </a:cxn>
                  <a:cxn ang="0">
                    <a:pos x="T6" y="T7"/>
                  </a:cxn>
                </a:cxnLst>
                <a:rect l="0" t="0" r="r" b="b"/>
                <a:pathLst>
                  <a:path w="16" h="17">
                    <a:moveTo>
                      <a:pt x="0" y="7"/>
                    </a:moveTo>
                    <a:cubicBezTo>
                      <a:pt x="1" y="14"/>
                      <a:pt x="5" y="11"/>
                      <a:pt x="6" y="17"/>
                    </a:cubicBezTo>
                    <a:cubicBezTo>
                      <a:pt x="14" y="15"/>
                      <a:pt x="16" y="10"/>
                      <a:pt x="13" y="2"/>
                    </a:cubicBezTo>
                    <a:cubicBezTo>
                      <a:pt x="8" y="0"/>
                      <a:pt x="5" y="5"/>
                      <a:pt x="0"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9" name="Freeform 485">
                <a:extLst>
                  <a:ext uri="{FF2B5EF4-FFF2-40B4-BE49-F238E27FC236}">
                    <a16:creationId xmlns:a16="http://schemas.microsoft.com/office/drawing/2014/main" id="{0864EDEC-0349-42FE-BD35-19F856888F15}"/>
                  </a:ext>
                </a:extLst>
              </p:cNvPr>
              <p:cNvSpPr>
                <a:spLocks/>
              </p:cNvSpPr>
              <p:nvPr/>
            </p:nvSpPr>
            <p:spPr bwMode="auto">
              <a:xfrm>
                <a:off x="4403" y="3234"/>
                <a:ext cx="107" cy="109"/>
              </a:xfrm>
              <a:custGeom>
                <a:avLst/>
                <a:gdLst>
                  <a:gd name="T0" fmla="*/ 15 w 45"/>
                  <a:gd name="T1" fmla="*/ 0 h 46"/>
                  <a:gd name="T2" fmla="*/ 16 w 45"/>
                  <a:gd name="T3" fmla="*/ 21 h 46"/>
                  <a:gd name="T4" fmla="*/ 2 w 45"/>
                  <a:gd name="T5" fmla="*/ 24 h 46"/>
                  <a:gd name="T6" fmla="*/ 19 w 45"/>
                  <a:gd name="T7" fmla="*/ 42 h 46"/>
                  <a:gd name="T8" fmla="*/ 21 w 45"/>
                  <a:gd name="T9" fmla="*/ 22 h 46"/>
                  <a:gd name="T10" fmla="*/ 45 w 45"/>
                  <a:gd name="T11" fmla="*/ 22 h 46"/>
                  <a:gd name="T12" fmla="*/ 15 w 45"/>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5" h="46">
                    <a:moveTo>
                      <a:pt x="15" y="0"/>
                    </a:moveTo>
                    <a:cubicBezTo>
                      <a:pt x="10" y="6"/>
                      <a:pt x="15" y="18"/>
                      <a:pt x="16" y="21"/>
                    </a:cubicBezTo>
                    <a:cubicBezTo>
                      <a:pt x="12" y="20"/>
                      <a:pt x="7" y="22"/>
                      <a:pt x="2" y="24"/>
                    </a:cubicBezTo>
                    <a:cubicBezTo>
                      <a:pt x="0" y="35"/>
                      <a:pt x="5" y="46"/>
                      <a:pt x="19" y="42"/>
                    </a:cubicBezTo>
                    <a:cubicBezTo>
                      <a:pt x="23" y="33"/>
                      <a:pt x="17" y="29"/>
                      <a:pt x="21" y="22"/>
                    </a:cubicBezTo>
                    <a:cubicBezTo>
                      <a:pt x="28" y="23"/>
                      <a:pt x="35" y="26"/>
                      <a:pt x="45" y="22"/>
                    </a:cubicBezTo>
                    <a:cubicBezTo>
                      <a:pt x="35" y="8"/>
                      <a:pt x="29" y="3"/>
                      <a:pt x="1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0" name="Freeform 486">
                <a:extLst>
                  <a:ext uri="{FF2B5EF4-FFF2-40B4-BE49-F238E27FC236}">
                    <a16:creationId xmlns:a16="http://schemas.microsoft.com/office/drawing/2014/main" id="{52B7AA5A-0C1B-4AA6-B4AB-3A91FBF528F8}"/>
                  </a:ext>
                </a:extLst>
              </p:cNvPr>
              <p:cNvSpPr>
                <a:spLocks/>
              </p:cNvSpPr>
              <p:nvPr/>
            </p:nvSpPr>
            <p:spPr bwMode="auto">
              <a:xfrm>
                <a:off x="4446" y="3492"/>
                <a:ext cx="16" cy="26"/>
              </a:xfrm>
              <a:custGeom>
                <a:avLst/>
                <a:gdLst>
                  <a:gd name="T0" fmla="*/ 0 w 7"/>
                  <a:gd name="T1" fmla="*/ 2 h 11"/>
                  <a:gd name="T2" fmla="*/ 3 w 7"/>
                  <a:gd name="T3" fmla="*/ 11 h 11"/>
                  <a:gd name="T4" fmla="*/ 7 w 7"/>
                  <a:gd name="T5" fmla="*/ 9 h 11"/>
                  <a:gd name="T6" fmla="*/ 4 w 7"/>
                  <a:gd name="T7" fmla="*/ 0 h 11"/>
                  <a:gd name="T8" fmla="*/ 0 w 7"/>
                  <a:gd name="T9" fmla="*/ 2 h 11"/>
                </a:gdLst>
                <a:ahLst/>
                <a:cxnLst>
                  <a:cxn ang="0">
                    <a:pos x="T0" y="T1"/>
                  </a:cxn>
                  <a:cxn ang="0">
                    <a:pos x="T2" y="T3"/>
                  </a:cxn>
                  <a:cxn ang="0">
                    <a:pos x="T4" y="T5"/>
                  </a:cxn>
                  <a:cxn ang="0">
                    <a:pos x="T6" y="T7"/>
                  </a:cxn>
                  <a:cxn ang="0">
                    <a:pos x="T8" y="T9"/>
                  </a:cxn>
                </a:cxnLst>
                <a:rect l="0" t="0" r="r" b="b"/>
                <a:pathLst>
                  <a:path w="7" h="11">
                    <a:moveTo>
                      <a:pt x="0" y="2"/>
                    </a:moveTo>
                    <a:cubicBezTo>
                      <a:pt x="1" y="5"/>
                      <a:pt x="2" y="8"/>
                      <a:pt x="3" y="11"/>
                    </a:cubicBezTo>
                    <a:cubicBezTo>
                      <a:pt x="4" y="10"/>
                      <a:pt x="6" y="9"/>
                      <a:pt x="7" y="9"/>
                    </a:cubicBezTo>
                    <a:cubicBezTo>
                      <a:pt x="6" y="6"/>
                      <a:pt x="5" y="3"/>
                      <a:pt x="4" y="0"/>
                    </a:cubicBezTo>
                    <a:cubicBezTo>
                      <a:pt x="3" y="1"/>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1" name="Freeform 487">
                <a:extLst>
                  <a:ext uri="{FF2B5EF4-FFF2-40B4-BE49-F238E27FC236}">
                    <a16:creationId xmlns:a16="http://schemas.microsoft.com/office/drawing/2014/main" id="{0A6E4F2D-BB54-4CC5-9513-B5DE52C46751}"/>
                  </a:ext>
                </a:extLst>
              </p:cNvPr>
              <p:cNvSpPr>
                <a:spLocks/>
              </p:cNvSpPr>
              <p:nvPr/>
            </p:nvSpPr>
            <p:spPr bwMode="auto">
              <a:xfrm>
                <a:off x="4233" y="3575"/>
                <a:ext cx="31" cy="31"/>
              </a:xfrm>
              <a:custGeom>
                <a:avLst/>
                <a:gdLst>
                  <a:gd name="T0" fmla="*/ 5 w 13"/>
                  <a:gd name="T1" fmla="*/ 1 h 13"/>
                  <a:gd name="T2" fmla="*/ 5 w 13"/>
                  <a:gd name="T3" fmla="*/ 13 h 13"/>
                  <a:gd name="T4" fmla="*/ 13 w 13"/>
                  <a:gd name="T5" fmla="*/ 10 h 13"/>
                  <a:gd name="T6" fmla="*/ 5 w 13"/>
                  <a:gd name="T7" fmla="*/ 1 h 13"/>
                </a:gdLst>
                <a:ahLst/>
                <a:cxnLst>
                  <a:cxn ang="0">
                    <a:pos x="T0" y="T1"/>
                  </a:cxn>
                  <a:cxn ang="0">
                    <a:pos x="T2" y="T3"/>
                  </a:cxn>
                  <a:cxn ang="0">
                    <a:pos x="T4" y="T5"/>
                  </a:cxn>
                  <a:cxn ang="0">
                    <a:pos x="T6" y="T7"/>
                  </a:cxn>
                </a:cxnLst>
                <a:rect l="0" t="0" r="r" b="b"/>
                <a:pathLst>
                  <a:path w="13" h="13">
                    <a:moveTo>
                      <a:pt x="5" y="1"/>
                    </a:moveTo>
                    <a:cubicBezTo>
                      <a:pt x="6" y="5"/>
                      <a:pt x="0" y="7"/>
                      <a:pt x="5" y="13"/>
                    </a:cubicBezTo>
                    <a:cubicBezTo>
                      <a:pt x="8" y="12"/>
                      <a:pt x="11" y="11"/>
                      <a:pt x="13" y="10"/>
                    </a:cubicBezTo>
                    <a:cubicBezTo>
                      <a:pt x="12" y="5"/>
                      <a:pt x="10" y="0"/>
                      <a:pt x="5"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2" name="Freeform 488">
                <a:extLst>
                  <a:ext uri="{FF2B5EF4-FFF2-40B4-BE49-F238E27FC236}">
                    <a16:creationId xmlns:a16="http://schemas.microsoft.com/office/drawing/2014/main" id="{2FE9CE7D-E136-4153-B1A2-AFAE5ED3B2A8}"/>
                  </a:ext>
                </a:extLst>
              </p:cNvPr>
              <p:cNvSpPr>
                <a:spLocks/>
              </p:cNvSpPr>
              <p:nvPr/>
            </p:nvSpPr>
            <p:spPr bwMode="auto">
              <a:xfrm>
                <a:off x="4384" y="3632"/>
                <a:ext cx="29" cy="40"/>
              </a:xfrm>
              <a:custGeom>
                <a:avLst/>
                <a:gdLst>
                  <a:gd name="T0" fmla="*/ 2 w 12"/>
                  <a:gd name="T1" fmla="*/ 3 h 17"/>
                  <a:gd name="T2" fmla="*/ 5 w 12"/>
                  <a:gd name="T3" fmla="*/ 17 h 17"/>
                  <a:gd name="T4" fmla="*/ 12 w 12"/>
                  <a:gd name="T5" fmla="*/ 11 h 17"/>
                  <a:gd name="T6" fmla="*/ 2 w 12"/>
                  <a:gd name="T7" fmla="*/ 3 h 17"/>
                </a:gdLst>
                <a:ahLst/>
                <a:cxnLst>
                  <a:cxn ang="0">
                    <a:pos x="T0" y="T1"/>
                  </a:cxn>
                  <a:cxn ang="0">
                    <a:pos x="T2" y="T3"/>
                  </a:cxn>
                  <a:cxn ang="0">
                    <a:pos x="T4" y="T5"/>
                  </a:cxn>
                  <a:cxn ang="0">
                    <a:pos x="T6" y="T7"/>
                  </a:cxn>
                </a:cxnLst>
                <a:rect l="0" t="0" r="r" b="b"/>
                <a:pathLst>
                  <a:path w="12" h="17">
                    <a:moveTo>
                      <a:pt x="2" y="3"/>
                    </a:moveTo>
                    <a:cubicBezTo>
                      <a:pt x="0" y="6"/>
                      <a:pt x="2" y="11"/>
                      <a:pt x="5" y="17"/>
                    </a:cubicBezTo>
                    <a:cubicBezTo>
                      <a:pt x="9" y="16"/>
                      <a:pt x="8" y="12"/>
                      <a:pt x="12" y="11"/>
                    </a:cubicBezTo>
                    <a:cubicBezTo>
                      <a:pt x="10" y="5"/>
                      <a:pt x="8"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3" name="Freeform 489">
                <a:extLst>
                  <a:ext uri="{FF2B5EF4-FFF2-40B4-BE49-F238E27FC236}">
                    <a16:creationId xmlns:a16="http://schemas.microsoft.com/office/drawing/2014/main" id="{1F256F38-AE32-41CD-A439-2491EC1FFE04}"/>
                  </a:ext>
                </a:extLst>
              </p:cNvPr>
              <p:cNvSpPr>
                <a:spLocks/>
              </p:cNvSpPr>
              <p:nvPr/>
            </p:nvSpPr>
            <p:spPr bwMode="auto">
              <a:xfrm>
                <a:off x="4439" y="3511"/>
                <a:ext cx="33" cy="33"/>
              </a:xfrm>
              <a:custGeom>
                <a:avLst/>
                <a:gdLst>
                  <a:gd name="T0" fmla="*/ 0 w 14"/>
                  <a:gd name="T1" fmla="*/ 9 h 14"/>
                  <a:gd name="T2" fmla="*/ 13 w 14"/>
                  <a:gd name="T3" fmla="*/ 14 h 14"/>
                  <a:gd name="T4" fmla="*/ 11 w 14"/>
                  <a:gd name="T5" fmla="*/ 0 h 14"/>
                  <a:gd name="T6" fmla="*/ 0 w 14"/>
                  <a:gd name="T7" fmla="*/ 9 h 14"/>
                </a:gdLst>
                <a:ahLst/>
                <a:cxnLst>
                  <a:cxn ang="0">
                    <a:pos x="T0" y="T1"/>
                  </a:cxn>
                  <a:cxn ang="0">
                    <a:pos x="T2" y="T3"/>
                  </a:cxn>
                  <a:cxn ang="0">
                    <a:pos x="T4" y="T5"/>
                  </a:cxn>
                  <a:cxn ang="0">
                    <a:pos x="T6" y="T7"/>
                  </a:cxn>
                </a:cxnLst>
                <a:rect l="0" t="0" r="r" b="b"/>
                <a:pathLst>
                  <a:path w="14" h="14">
                    <a:moveTo>
                      <a:pt x="0" y="9"/>
                    </a:moveTo>
                    <a:cubicBezTo>
                      <a:pt x="4" y="10"/>
                      <a:pt x="9" y="12"/>
                      <a:pt x="13" y="14"/>
                    </a:cubicBezTo>
                    <a:cubicBezTo>
                      <a:pt x="14" y="8"/>
                      <a:pt x="14" y="4"/>
                      <a:pt x="11" y="0"/>
                    </a:cubicBezTo>
                    <a:cubicBezTo>
                      <a:pt x="8" y="5"/>
                      <a:pt x="2" y="2"/>
                      <a:pt x="0"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4" name="Freeform 490">
                <a:extLst>
                  <a:ext uri="{FF2B5EF4-FFF2-40B4-BE49-F238E27FC236}">
                    <a16:creationId xmlns:a16="http://schemas.microsoft.com/office/drawing/2014/main" id="{096E7173-8BD1-43D3-96C9-EB8918A15FF6}"/>
                  </a:ext>
                </a:extLst>
              </p:cNvPr>
              <p:cNvSpPr>
                <a:spLocks/>
              </p:cNvSpPr>
              <p:nvPr/>
            </p:nvSpPr>
            <p:spPr bwMode="auto">
              <a:xfrm>
                <a:off x="4119" y="2929"/>
                <a:ext cx="57" cy="45"/>
              </a:xfrm>
              <a:custGeom>
                <a:avLst/>
                <a:gdLst>
                  <a:gd name="T0" fmla="*/ 14 w 24"/>
                  <a:gd name="T1" fmla="*/ 0 h 19"/>
                  <a:gd name="T2" fmla="*/ 5 w 24"/>
                  <a:gd name="T3" fmla="*/ 13 h 19"/>
                  <a:gd name="T4" fmla="*/ 14 w 24"/>
                  <a:gd name="T5" fmla="*/ 0 h 19"/>
                </a:gdLst>
                <a:ahLst/>
                <a:cxnLst>
                  <a:cxn ang="0">
                    <a:pos x="T0" y="T1"/>
                  </a:cxn>
                  <a:cxn ang="0">
                    <a:pos x="T2" y="T3"/>
                  </a:cxn>
                  <a:cxn ang="0">
                    <a:pos x="T4" y="T5"/>
                  </a:cxn>
                </a:cxnLst>
                <a:rect l="0" t="0" r="r" b="b"/>
                <a:pathLst>
                  <a:path w="24" h="19">
                    <a:moveTo>
                      <a:pt x="14" y="0"/>
                    </a:moveTo>
                    <a:cubicBezTo>
                      <a:pt x="8" y="3"/>
                      <a:pt x="0" y="6"/>
                      <a:pt x="5" y="13"/>
                    </a:cubicBezTo>
                    <a:cubicBezTo>
                      <a:pt x="12" y="19"/>
                      <a:pt x="24" y="8"/>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5" name="Freeform 491">
                <a:extLst>
                  <a:ext uri="{FF2B5EF4-FFF2-40B4-BE49-F238E27FC236}">
                    <a16:creationId xmlns:a16="http://schemas.microsoft.com/office/drawing/2014/main" id="{24B68F97-72BE-4FAE-8726-72334B2961CC}"/>
                  </a:ext>
                </a:extLst>
              </p:cNvPr>
              <p:cNvSpPr>
                <a:spLocks/>
              </p:cNvSpPr>
              <p:nvPr/>
            </p:nvSpPr>
            <p:spPr bwMode="auto">
              <a:xfrm>
                <a:off x="4029" y="2839"/>
                <a:ext cx="33" cy="33"/>
              </a:xfrm>
              <a:custGeom>
                <a:avLst/>
                <a:gdLst>
                  <a:gd name="T0" fmla="*/ 8 w 14"/>
                  <a:gd name="T1" fmla="*/ 0 h 14"/>
                  <a:gd name="T2" fmla="*/ 13 w 14"/>
                  <a:gd name="T3" fmla="*/ 8 h 14"/>
                  <a:gd name="T4" fmla="*/ 8 w 14"/>
                  <a:gd name="T5" fmla="*/ 0 h 14"/>
                </a:gdLst>
                <a:ahLst/>
                <a:cxnLst>
                  <a:cxn ang="0">
                    <a:pos x="T0" y="T1"/>
                  </a:cxn>
                  <a:cxn ang="0">
                    <a:pos x="T2" y="T3"/>
                  </a:cxn>
                  <a:cxn ang="0">
                    <a:pos x="T4" y="T5"/>
                  </a:cxn>
                </a:cxnLst>
                <a:rect l="0" t="0" r="r" b="b"/>
                <a:pathLst>
                  <a:path w="14" h="14">
                    <a:moveTo>
                      <a:pt x="8" y="0"/>
                    </a:moveTo>
                    <a:cubicBezTo>
                      <a:pt x="0" y="3"/>
                      <a:pt x="6" y="14"/>
                      <a:pt x="13" y="8"/>
                    </a:cubicBezTo>
                    <a:cubicBezTo>
                      <a:pt x="10" y="3"/>
                      <a:pt x="14"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6" name="Freeform 492">
                <a:extLst>
                  <a:ext uri="{FF2B5EF4-FFF2-40B4-BE49-F238E27FC236}">
                    <a16:creationId xmlns:a16="http://schemas.microsoft.com/office/drawing/2014/main" id="{7169C33D-517B-4C2C-85AA-D3255677D523}"/>
                  </a:ext>
                </a:extLst>
              </p:cNvPr>
              <p:cNvSpPr>
                <a:spLocks/>
              </p:cNvSpPr>
              <p:nvPr/>
            </p:nvSpPr>
            <p:spPr bwMode="auto">
              <a:xfrm>
                <a:off x="4465" y="3492"/>
                <a:ext cx="35" cy="36"/>
              </a:xfrm>
              <a:custGeom>
                <a:avLst/>
                <a:gdLst>
                  <a:gd name="T0" fmla="*/ 0 w 15"/>
                  <a:gd name="T1" fmla="*/ 8 h 15"/>
                  <a:gd name="T2" fmla="*/ 12 w 15"/>
                  <a:gd name="T3" fmla="*/ 12 h 15"/>
                  <a:gd name="T4" fmla="*/ 0 w 15"/>
                  <a:gd name="T5" fmla="*/ 8 h 15"/>
                </a:gdLst>
                <a:ahLst/>
                <a:cxnLst>
                  <a:cxn ang="0">
                    <a:pos x="T0" y="T1"/>
                  </a:cxn>
                  <a:cxn ang="0">
                    <a:pos x="T2" y="T3"/>
                  </a:cxn>
                  <a:cxn ang="0">
                    <a:pos x="T4" y="T5"/>
                  </a:cxn>
                </a:cxnLst>
                <a:rect l="0" t="0" r="r" b="b"/>
                <a:pathLst>
                  <a:path w="15" h="15">
                    <a:moveTo>
                      <a:pt x="0" y="8"/>
                    </a:moveTo>
                    <a:cubicBezTo>
                      <a:pt x="2" y="15"/>
                      <a:pt x="8" y="11"/>
                      <a:pt x="12" y="12"/>
                    </a:cubicBezTo>
                    <a:cubicBezTo>
                      <a:pt x="15" y="4"/>
                      <a:pt x="1"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7" name="Freeform 493">
                <a:extLst>
                  <a:ext uri="{FF2B5EF4-FFF2-40B4-BE49-F238E27FC236}">
                    <a16:creationId xmlns:a16="http://schemas.microsoft.com/office/drawing/2014/main" id="{FA3C9E9E-D23E-460A-9047-E39B478FCBA5}"/>
                  </a:ext>
                </a:extLst>
              </p:cNvPr>
              <p:cNvSpPr>
                <a:spLocks/>
              </p:cNvSpPr>
              <p:nvPr/>
            </p:nvSpPr>
            <p:spPr bwMode="auto">
              <a:xfrm>
                <a:off x="4365" y="3137"/>
                <a:ext cx="45" cy="38"/>
              </a:xfrm>
              <a:custGeom>
                <a:avLst/>
                <a:gdLst>
                  <a:gd name="T0" fmla="*/ 5 w 19"/>
                  <a:gd name="T1" fmla="*/ 2 h 16"/>
                  <a:gd name="T2" fmla="*/ 0 w 19"/>
                  <a:gd name="T3" fmla="*/ 7 h 16"/>
                  <a:gd name="T4" fmla="*/ 8 w 19"/>
                  <a:gd name="T5" fmla="*/ 16 h 16"/>
                  <a:gd name="T6" fmla="*/ 5 w 19"/>
                  <a:gd name="T7" fmla="*/ 2 h 16"/>
                </a:gdLst>
                <a:ahLst/>
                <a:cxnLst>
                  <a:cxn ang="0">
                    <a:pos x="T0" y="T1"/>
                  </a:cxn>
                  <a:cxn ang="0">
                    <a:pos x="T2" y="T3"/>
                  </a:cxn>
                  <a:cxn ang="0">
                    <a:pos x="T4" y="T5"/>
                  </a:cxn>
                  <a:cxn ang="0">
                    <a:pos x="T6" y="T7"/>
                  </a:cxn>
                </a:cxnLst>
                <a:rect l="0" t="0" r="r" b="b"/>
                <a:pathLst>
                  <a:path w="19" h="16">
                    <a:moveTo>
                      <a:pt x="5" y="2"/>
                    </a:moveTo>
                    <a:cubicBezTo>
                      <a:pt x="6" y="5"/>
                      <a:pt x="3" y="6"/>
                      <a:pt x="0" y="7"/>
                    </a:cubicBezTo>
                    <a:cubicBezTo>
                      <a:pt x="2" y="13"/>
                      <a:pt x="6" y="10"/>
                      <a:pt x="8" y="16"/>
                    </a:cubicBezTo>
                    <a:cubicBezTo>
                      <a:pt x="19" y="11"/>
                      <a:pt x="14" y="0"/>
                      <a:pt x="5"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8" name="Freeform 494">
                <a:extLst>
                  <a:ext uri="{FF2B5EF4-FFF2-40B4-BE49-F238E27FC236}">
                    <a16:creationId xmlns:a16="http://schemas.microsoft.com/office/drawing/2014/main" id="{171FE497-7E0F-4965-9157-C4F1BA86A24A}"/>
                  </a:ext>
                </a:extLst>
              </p:cNvPr>
              <p:cNvSpPr>
                <a:spLocks/>
              </p:cNvSpPr>
              <p:nvPr/>
            </p:nvSpPr>
            <p:spPr bwMode="auto">
              <a:xfrm>
                <a:off x="4211" y="2770"/>
                <a:ext cx="34" cy="34"/>
              </a:xfrm>
              <a:custGeom>
                <a:avLst/>
                <a:gdLst>
                  <a:gd name="T0" fmla="*/ 1 w 14"/>
                  <a:gd name="T1" fmla="*/ 10 h 14"/>
                  <a:gd name="T2" fmla="*/ 14 w 14"/>
                  <a:gd name="T3" fmla="*/ 4 h 14"/>
                  <a:gd name="T4" fmla="*/ 5 w 14"/>
                  <a:gd name="T5" fmla="*/ 0 h 14"/>
                  <a:gd name="T6" fmla="*/ 1 w 14"/>
                  <a:gd name="T7" fmla="*/ 10 h 14"/>
                </a:gdLst>
                <a:ahLst/>
                <a:cxnLst>
                  <a:cxn ang="0">
                    <a:pos x="T0" y="T1"/>
                  </a:cxn>
                  <a:cxn ang="0">
                    <a:pos x="T2" y="T3"/>
                  </a:cxn>
                  <a:cxn ang="0">
                    <a:pos x="T4" y="T5"/>
                  </a:cxn>
                  <a:cxn ang="0">
                    <a:pos x="T6" y="T7"/>
                  </a:cxn>
                </a:cxnLst>
                <a:rect l="0" t="0" r="r" b="b"/>
                <a:pathLst>
                  <a:path w="14" h="14">
                    <a:moveTo>
                      <a:pt x="1" y="10"/>
                    </a:moveTo>
                    <a:cubicBezTo>
                      <a:pt x="9" y="14"/>
                      <a:pt x="12" y="10"/>
                      <a:pt x="14" y="4"/>
                    </a:cubicBezTo>
                    <a:cubicBezTo>
                      <a:pt x="11" y="2"/>
                      <a:pt x="10" y="0"/>
                      <a:pt x="5" y="0"/>
                    </a:cubicBezTo>
                    <a:cubicBezTo>
                      <a:pt x="5" y="5"/>
                      <a:pt x="0" y="4"/>
                      <a:pt x="1"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9" name="Freeform 495">
                <a:extLst>
                  <a:ext uri="{FF2B5EF4-FFF2-40B4-BE49-F238E27FC236}">
                    <a16:creationId xmlns:a16="http://schemas.microsoft.com/office/drawing/2014/main" id="{10208F48-C2DB-4515-B083-CFD4EAF7BD20}"/>
                  </a:ext>
                </a:extLst>
              </p:cNvPr>
              <p:cNvSpPr>
                <a:spLocks/>
              </p:cNvSpPr>
              <p:nvPr/>
            </p:nvSpPr>
            <p:spPr bwMode="auto">
              <a:xfrm>
                <a:off x="4081" y="2837"/>
                <a:ext cx="36" cy="40"/>
              </a:xfrm>
              <a:custGeom>
                <a:avLst/>
                <a:gdLst>
                  <a:gd name="T0" fmla="*/ 4 w 15"/>
                  <a:gd name="T1" fmla="*/ 0 h 17"/>
                  <a:gd name="T2" fmla="*/ 0 w 15"/>
                  <a:gd name="T3" fmla="*/ 11 h 17"/>
                  <a:gd name="T4" fmla="*/ 13 w 15"/>
                  <a:gd name="T5" fmla="*/ 16 h 17"/>
                  <a:gd name="T6" fmla="*/ 15 w 15"/>
                  <a:gd name="T7" fmla="*/ 5 h 17"/>
                  <a:gd name="T8" fmla="*/ 4 w 15"/>
                  <a:gd name="T9" fmla="*/ 0 h 17"/>
                </a:gdLst>
                <a:ahLst/>
                <a:cxnLst>
                  <a:cxn ang="0">
                    <a:pos x="T0" y="T1"/>
                  </a:cxn>
                  <a:cxn ang="0">
                    <a:pos x="T2" y="T3"/>
                  </a:cxn>
                  <a:cxn ang="0">
                    <a:pos x="T4" y="T5"/>
                  </a:cxn>
                  <a:cxn ang="0">
                    <a:pos x="T6" y="T7"/>
                  </a:cxn>
                  <a:cxn ang="0">
                    <a:pos x="T8" y="T9"/>
                  </a:cxn>
                </a:cxnLst>
                <a:rect l="0" t="0" r="r" b="b"/>
                <a:pathLst>
                  <a:path w="15" h="17">
                    <a:moveTo>
                      <a:pt x="4" y="0"/>
                    </a:moveTo>
                    <a:cubicBezTo>
                      <a:pt x="2" y="3"/>
                      <a:pt x="0" y="6"/>
                      <a:pt x="0" y="11"/>
                    </a:cubicBezTo>
                    <a:cubicBezTo>
                      <a:pt x="5" y="15"/>
                      <a:pt x="5" y="17"/>
                      <a:pt x="13" y="16"/>
                    </a:cubicBezTo>
                    <a:cubicBezTo>
                      <a:pt x="13" y="12"/>
                      <a:pt x="14" y="9"/>
                      <a:pt x="15" y="5"/>
                    </a:cubicBezTo>
                    <a:cubicBezTo>
                      <a:pt x="9" y="5"/>
                      <a:pt x="11"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0" name="Freeform 496">
                <a:extLst>
                  <a:ext uri="{FF2B5EF4-FFF2-40B4-BE49-F238E27FC236}">
                    <a16:creationId xmlns:a16="http://schemas.microsoft.com/office/drawing/2014/main" id="{AF8A8274-B965-47AD-B44E-BA815354C02E}"/>
                  </a:ext>
                </a:extLst>
              </p:cNvPr>
              <p:cNvSpPr>
                <a:spLocks/>
              </p:cNvSpPr>
              <p:nvPr/>
            </p:nvSpPr>
            <p:spPr bwMode="auto">
              <a:xfrm>
                <a:off x="4474" y="3095"/>
                <a:ext cx="52" cy="90"/>
              </a:xfrm>
              <a:custGeom>
                <a:avLst/>
                <a:gdLst>
                  <a:gd name="T0" fmla="*/ 15 w 22"/>
                  <a:gd name="T1" fmla="*/ 3 h 38"/>
                  <a:gd name="T2" fmla="*/ 10 w 22"/>
                  <a:gd name="T3" fmla="*/ 0 h 38"/>
                  <a:gd name="T4" fmla="*/ 7 w 22"/>
                  <a:gd name="T5" fmla="*/ 2 h 38"/>
                  <a:gd name="T6" fmla="*/ 2 w 22"/>
                  <a:gd name="T7" fmla="*/ 1 h 38"/>
                  <a:gd name="T8" fmla="*/ 1 w 22"/>
                  <a:gd name="T9" fmla="*/ 8 h 38"/>
                  <a:gd name="T10" fmla="*/ 0 w 22"/>
                  <a:gd name="T11" fmla="*/ 9 h 38"/>
                  <a:gd name="T12" fmla="*/ 2 w 22"/>
                  <a:gd name="T13" fmla="*/ 11 h 38"/>
                  <a:gd name="T14" fmla="*/ 8 w 22"/>
                  <a:gd name="T15" fmla="*/ 32 h 38"/>
                  <a:gd name="T16" fmla="*/ 21 w 22"/>
                  <a:gd name="T17" fmla="*/ 35 h 38"/>
                  <a:gd name="T18" fmla="*/ 18 w 22"/>
                  <a:gd name="T19" fmla="*/ 4 h 38"/>
                  <a:gd name="T20" fmla="*/ 15 w 22"/>
                  <a:gd name="T21"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38">
                    <a:moveTo>
                      <a:pt x="15" y="3"/>
                    </a:moveTo>
                    <a:cubicBezTo>
                      <a:pt x="13" y="2"/>
                      <a:pt x="12" y="1"/>
                      <a:pt x="10" y="0"/>
                    </a:cubicBezTo>
                    <a:cubicBezTo>
                      <a:pt x="9" y="1"/>
                      <a:pt x="8" y="1"/>
                      <a:pt x="7" y="2"/>
                    </a:cubicBezTo>
                    <a:cubicBezTo>
                      <a:pt x="5" y="2"/>
                      <a:pt x="4" y="1"/>
                      <a:pt x="2" y="1"/>
                    </a:cubicBezTo>
                    <a:cubicBezTo>
                      <a:pt x="1" y="4"/>
                      <a:pt x="1" y="6"/>
                      <a:pt x="1" y="8"/>
                    </a:cubicBezTo>
                    <a:cubicBezTo>
                      <a:pt x="1" y="8"/>
                      <a:pt x="0" y="9"/>
                      <a:pt x="0" y="9"/>
                    </a:cubicBezTo>
                    <a:cubicBezTo>
                      <a:pt x="0" y="10"/>
                      <a:pt x="1" y="11"/>
                      <a:pt x="2" y="11"/>
                    </a:cubicBezTo>
                    <a:cubicBezTo>
                      <a:pt x="4" y="18"/>
                      <a:pt x="10" y="23"/>
                      <a:pt x="8" y="32"/>
                    </a:cubicBezTo>
                    <a:cubicBezTo>
                      <a:pt x="16" y="32"/>
                      <a:pt x="17" y="38"/>
                      <a:pt x="21" y="35"/>
                    </a:cubicBezTo>
                    <a:cubicBezTo>
                      <a:pt x="22" y="23"/>
                      <a:pt x="20" y="14"/>
                      <a:pt x="18" y="4"/>
                    </a:cubicBezTo>
                    <a:cubicBezTo>
                      <a:pt x="17" y="4"/>
                      <a:pt x="16" y="4"/>
                      <a:pt x="15"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1" name="Freeform 497">
                <a:extLst>
                  <a:ext uri="{FF2B5EF4-FFF2-40B4-BE49-F238E27FC236}">
                    <a16:creationId xmlns:a16="http://schemas.microsoft.com/office/drawing/2014/main" id="{C191D679-1A0F-4E81-8ACA-9C0057A435B6}"/>
                  </a:ext>
                </a:extLst>
              </p:cNvPr>
              <p:cNvSpPr>
                <a:spLocks/>
              </p:cNvSpPr>
              <p:nvPr/>
            </p:nvSpPr>
            <p:spPr bwMode="auto">
              <a:xfrm>
                <a:off x="4372" y="3088"/>
                <a:ext cx="43" cy="49"/>
              </a:xfrm>
              <a:custGeom>
                <a:avLst/>
                <a:gdLst>
                  <a:gd name="T0" fmla="*/ 3 w 18"/>
                  <a:gd name="T1" fmla="*/ 19 h 21"/>
                  <a:gd name="T2" fmla="*/ 12 w 18"/>
                  <a:gd name="T3" fmla="*/ 21 h 21"/>
                  <a:gd name="T4" fmla="*/ 18 w 18"/>
                  <a:gd name="T5" fmla="*/ 3 h 21"/>
                  <a:gd name="T6" fmla="*/ 3 w 18"/>
                  <a:gd name="T7" fmla="*/ 19 h 21"/>
                </a:gdLst>
                <a:ahLst/>
                <a:cxnLst>
                  <a:cxn ang="0">
                    <a:pos x="T0" y="T1"/>
                  </a:cxn>
                  <a:cxn ang="0">
                    <a:pos x="T2" y="T3"/>
                  </a:cxn>
                  <a:cxn ang="0">
                    <a:pos x="T4" y="T5"/>
                  </a:cxn>
                  <a:cxn ang="0">
                    <a:pos x="T6" y="T7"/>
                  </a:cxn>
                </a:cxnLst>
                <a:rect l="0" t="0" r="r" b="b"/>
                <a:pathLst>
                  <a:path w="18" h="21">
                    <a:moveTo>
                      <a:pt x="3" y="19"/>
                    </a:moveTo>
                    <a:cubicBezTo>
                      <a:pt x="9" y="21"/>
                      <a:pt x="8" y="16"/>
                      <a:pt x="12" y="21"/>
                    </a:cubicBezTo>
                    <a:cubicBezTo>
                      <a:pt x="16" y="18"/>
                      <a:pt x="16" y="10"/>
                      <a:pt x="18" y="3"/>
                    </a:cubicBezTo>
                    <a:cubicBezTo>
                      <a:pt x="6" y="0"/>
                      <a:pt x="0" y="10"/>
                      <a:pt x="3" y="1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2" name="Freeform 498">
                <a:extLst>
                  <a:ext uri="{FF2B5EF4-FFF2-40B4-BE49-F238E27FC236}">
                    <a16:creationId xmlns:a16="http://schemas.microsoft.com/office/drawing/2014/main" id="{3AA19CB1-0CD9-40EE-92C5-C28DB8AD5A7C}"/>
                  </a:ext>
                </a:extLst>
              </p:cNvPr>
              <p:cNvSpPr>
                <a:spLocks/>
              </p:cNvSpPr>
              <p:nvPr/>
            </p:nvSpPr>
            <p:spPr bwMode="auto">
              <a:xfrm>
                <a:off x="4370" y="3613"/>
                <a:ext cx="47" cy="47"/>
              </a:xfrm>
              <a:custGeom>
                <a:avLst/>
                <a:gdLst>
                  <a:gd name="T0" fmla="*/ 0 w 20"/>
                  <a:gd name="T1" fmla="*/ 4 h 20"/>
                  <a:gd name="T2" fmla="*/ 0 w 20"/>
                  <a:gd name="T3" fmla="*/ 12 h 20"/>
                  <a:gd name="T4" fmla="*/ 17 w 20"/>
                  <a:gd name="T5" fmla="*/ 15 h 20"/>
                  <a:gd name="T6" fmla="*/ 20 w 20"/>
                  <a:gd name="T7" fmla="*/ 11 h 20"/>
                  <a:gd name="T8" fmla="*/ 0 w 20"/>
                  <a:gd name="T9" fmla="*/ 4 h 20"/>
                </a:gdLst>
                <a:ahLst/>
                <a:cxnLst>
                  <a:cxn ang="0">
                    <a:pos x="T0" y="T1"/>
                  </a:cxn>
                  <a:cxn ang="0">
                    <a:pos x="T2" y="T3"/>
                  </a:cxn>
                  <a:cxn ang="0">
                    <a:pos x="T4" y="T5"/>
                  </a:cxn>
                  <a:cxn ang="0">
                    <a:pos x="T6" y="T7"/>
                  </a:cxn>
                  <a:cxn ang="0">
                    <a:pos x="T8" y="T9"/>
                  </a:cxn>
                </a:cxnLst>
                <a:rect l="0" t="0" r="r" b="b"/>
                <a:pathLst>
                  <a:path w="20" h="20">
                    <a:moveTo>
                      <a:pt x="0" y="4"/>
                    </a:moveTo>
                    <a:cubicBezTo>
                      <a:pt x="2" y="7"/>
                      <a:pt x="1" y="10"/>
                      <a:pt x="0" y="12"/>
                    </a:cubicBezTo>
                    <a:cubicBezTo>
                      <a:pt x="4" y="18"/>
                      <a:pt x="10" y="20"/>
                      <a:pt x="17" y="15"/>
                    </a:cubicBezTo>
                    <a:cubicBezTo>
                      <a:pt x="17" y="13"/>
                      <a:pt x="17" y="12"/>
                      <a:pt x="20" y="11"/>
                    </a:cubicBezTo>
                    <a:cubicBezTo>
                      <a:pt x="15" y="0"/>
                      <a:pt x="8" y="1"/>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3" name="Freeform 499">
                <a:extLst>
                  <a:ext uri="{FF2B5EF4-FFF2-40B4-BE49-F238E27FC236}">
                    <a16:creationId xmlns:a16="http://schemas.microsoft.com/office/drawing/2014/main" id="{A45F9C63-B877-4EF6-9F63-C7048B444D93}"/>
                  </a:ext>
                </a:extLst>
              </p:cNvPr>
              <p:cNvSpPr>
                <a:spLocks/>
              </p:cNvSpPr>
              <p:nvPr/>
            </p:nvSpPr>
            <p:spPr bwMode="auto">
              <a:xfrm>
                <a:off x="4249" y="1301"/>
                <a:ext cx="55" cy="52"/>
              </a:xfrm>
              <a:custGeom>
                <a:avLst/>
                <a:gdLst>
                  <a:gd name="T0" fmla="*/ 0 w 23"/>
                  <a:gd name="T1" fmla="*/ 3 h 22"/>
                  <a:gd name="T2" fmla="*/ 6 w 23"/>
                  <a:gd name="T3" fmla="*/ 22 h 22"/>
                  <a:gd name="T4" fmla="*/ 19 w 23"/>
                  <a:gd name="T5" fmla="*/ 0 h 22"/>
                  <a:gd name="T6" fmla="*/ 0 w 23"/>
                  <a:gd name="T7" fmla="*/ 3 h 22"/>
                </a:gdLst>
                <a:ahLst/>
                <a:cxnLst>
                  <a:cxn ang="0">
                    <a:pos x="T0" y="T1"/>
                  </a:cxn>
                  <a:cxn ang="0">
                    <a:pos x="T2" y="T3"/>
                  </a:cxn>
                  <a:cxn ang="0">
                    <a:pos x="T4" y="T5"/>
                  </a:cxn>
                  <a:cxn ang="0">
                    <a:pos x="T6" y="T7"/>
                  </a:cxn>
                </a:cxnLst>
                <a:rect l="0" t="0" r="r" b="b"/>
                <a:pathLst>
                  <a:path w="23" h="22">
                    <a:moveTo>
                      <a:pt x="0" y="3"/>
                    </a:moveTo>
                    <a:cubicBezTo>
                      <a:pt x="1" y="9"/>
                      <a:pt x="0" y="14"/>
                      <a:pt x="6" y="22"/>
                    </a:cubicBezTo>
                    <a:cubicBezTo>
                      <a:pt x="19" y="22"/>
                      <a:pt x="23" y="10"/>
                      <a:pt x="19" y="0"/>
                    </a:cubicBezTo>
                    <a:cubicBezTo>
                      <a:pt x="13" y="0"/>
                      <a:pt x="7"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4" name="Freeform 500">
                <a:extLst>
                  <a:ext uri="{FF2B5EF4-FFF2-40B4-BE49-F238E27FC236}">
                    <a16:creationId xmlns:a16="http://schemas.microsoft.com/office/drawing/2014/main" id="{A1BD8A61-06F2-4618-9ADE-97CDF3D26CF9}"/>
                  </a:ext>
                </a:extLst>
              </p:cNvPr>
              <p:cNvSpPr>
                <a:spLocks/>
              </p:cNvSpPr>
              <p:nvPr/>
            </p:nvSpPr>
            <p:spPr bwMode="auto">
              <a:xfrm>
                <a:off x="4439" y="1029"/>
                <a:ext cx="45" cy="42"/>
              </a:xfrm>
              <a:custGeom>
                <a:avLst/>
                <a:gdLst>
                  <a:gd name="T0" fmla="*/ 9 w 19"/>
                  <a:gd name="T1" fmla="*/ 0 h 18"/>
                  <a:gd name="T2" fmla="*/ 5 w 19"/>
                  <a:gd name="T3" fmla="*/ 16 h 18"/>
                  <a:gd name="T4" fmla="*/ 9 w 19"/>
                  <a:gd name="T5" fmla="*/ 0 h 18"/>
                </a:gdLst>
                <a:ahLst/>
                <a:cxnLst>
                  <a:cxn ang="0">
                    <a:pos x="T0" y="T1"/>
                  </a:cxn>
                  <a:cxn ang="0">
                    <a:pos x="T2" y="T3"/>
                  </a:cxn>
                  <a:cxn ang="0">
                    <a:pos x="T4" y="T5"/>
                  </a:cxn>
                </a:cxnLst>
                <a:rect l="0" t="0" r="r" b="b"/>
                <a:pathLst>
                  <a:path w="19" h="18">
                    <a:moveTo>
                      <a:pt x="9" y="0"/>
                    </a:moveTo>
                    <a:cubicBezTo>
                      <a:pt x="1" y="4"/>
                      <a:pt x="0" y="9"/>
                      <a:pt x="5" y="16"/>
                    </a:cubicBezTo>
                    <a:cubicBezTo>
                      <a:pt x="15" y="18"/>
                      <a:pt x="19" y="4"/>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5" name="Freeform 501">
                <a:extLst>
                  <a:ext uri="{FF2B5EF4-FFF2-40B4-BE49-F238E27FC236}">
                    <a16:creationId xmlns:a16="http://schemas.microsoft.com/office/drawing/2014/main" id="{E1961A9A-AA58-4B6B-B3A5-34317FC54B84}"/>
                  </a:ext>
                </a:extLst>
              </p:cNvPr>
              <p:cNvSpPr>
                <a:spLocks/>
              </p:cNvSpPr>
              <p:nvPr/>
            </p:nvSpPr>
            <p:spPr bwMode="auto">
              <a:xfrm>
                <a:off x="3362" y="917"/>
                <a:ext cx="184" cy="209"/>
              </a:xfrm>
              <a:custGeom>
                <a:avLst/>
                <a:gdLst>
                  <a:gd name="T0" fmla="*/ 31 w 78"/>
                  <a:gd name="T1" fmla="*/ 31 h 88"/>
                  <a:gd name="T2" fmla="*/ 42 w 78"/>
                  <a:gd name="T3" fmla="*/ 16 h 88"/>
                  <a:gd name="T4" fmla="*/ 32 w 78"/>
                  <a:gd name="T5" fmla="*/ 0 h 88"/>
                  <a:gd name="T6" fmla="*/ 7 w 78"/>
                  <a:gd name="T7" fmla="*/ 34 h 88"/>
                  <a:gd name="T8" fmla="*/ 20 w 78"/>
                  <a:gd name="T9" fmla="*/ 41 h 88"/>
                  <a:gd name="T10" fmla="*/ 19 w 78"/>
                  <a:gd name="T11" fmla="*/ 87 h 88"/>
                  <a:gd name="T12" fmla="*/ 57 w 78"/>
                  <a:gd name="T13" fmla="*/ 61 h 88"/>
                  <a:gd name="T14" fmla="*/ 70 w 78"/>
                  <a:gd name="T15" fmla="*/ 59 h 88"/>
                  <a:gd name="T16" fmla="*/ 31 w 78"/>
                  <a:gd name="T1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8">
                    <a:moveTo>
                      <a:pt x="31" y="31"/>
                    </a:moveTo>
                    <a:cubicBezTo>
                      <a:pt x="35" y="26"/>
                      <a:pt x="40" y="22"/>
                      <a:pt x="42" y="16"/>
                    </a:cubicBezTo>
                    <a:cubicBezTo>
                      <a:pt x="38" y="6"/>
                      <a:pt x="33" y="8"/>
                      <a:pt x="32" y="0"/>
                    </a:cubicBezTo>
                    <a:cubicBezTo>
                      <a:pt x="13" y="3"/>
                      <a:pt x="11" y="21"/>
                      <a:pt x="7" y="34"/>
                    </a:cubicBezTo>
                    <a:cubicBezTo>
                      <a:pt x="12" y="36"/>
                      <a:pt x="16" y="36"/>
                      <a:pt x="20" y="41"/>
                    </a:cubicBezTo>
                    <a:cubicBezTo>
                      <a:pt x="0" y="53"/>
                      <a:pt x="7" y="76"/>
                      <a:pt x="19" y="87"/>
                    </a:cubicBezTo>
                    <a:cubicBezTo>
                      <a:pt x="31" y="88"/>
                      <a:pt x="60" y="77"/>
                      <a:pt x="57" y="61"/>
                    </a:cubicBezTo>
                    <a:cubicBezTo>
                      <a:pt x="61" y="63"/>
                      <a:pt x="65" y="63"/>
                      <a:pt x="70" y="59"/>
                    </a:cubicBezTo>
                    <a:cubicBezTo>
                      <a:pt x="78" y="35"/>
                      <a:pt x="43" y="43"/>
                      <a:pt x="3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6" name="Freeform 502">
                <a:extLst>
                  <a:ext uri="{FF2B5EF4-FFF2-40B4-BE49-F238E27FC236}">
                    <a16:creationId xmlns:a16="http://schemas.microsoft.com/office/drawing/2014/main" id="{D787A442-65B8-442E-8A1C-C5E6F1712E9A}"/>
                  </a:ext>
                </a:extLst>
              </p:cNvPr>
              <p:cNvSpPr>
                <a:spLocks/>
              </p:cNvSpPr>
              <p:nvPr/>
            </p:nvSpPr>
            <p:spPr bwMode="auto">
              <a:xfrm>
                <a:off x="3890" y="1022"/>
                <a:ext cx="35" cy="30"/>
              </a:xfrm>
              <a:custGeom>
                <a:avLst/>
                <a:gdLst>
                  <a:gd name="T0" fmla="*/ 6 w 15"/>
                  <a:gd name="T1" fmla="*/ 13 h 13"/>
                  <a:gd name="T2" fmla="*/ 11 w 15"/>
                  <a:gd name="T3" fmla="*/ 1 h 13"/>
                  <a:gd name="T4" fmla="*/ 6 w 15"/>
                  <a:gd name="T5" fmla="*/ 13 h 13"/>
                </a:gdLst>
                <a:ahLst/>
                <a:cxnLst>
                  <a:cxn ang="0">
                    <a:pos x="T0" y="T1"/>
                  </a:cxn>
                  <a:cxn ang="0">
                    <a:pos x="T2" y="T3"/>
                  </a:cxn>
                  <a:cxn ang="0">
                    <a:pos x="T4" y="T5"/>
                  </a:cxn>
                </a:cxnLst>
                <a:rect l="0" t="0" r="r" b="b"/>
                <a:pathLst>
                  <a:path w="15" h="13">
                    <a:moveTo>
                      <a:pt x="6" y="13"/>
                    </a:moveTo>
                    <a:cubicBezTo>
                      <a:pt x="12" y="10"/>
                      <a:pt x="15" y="7"/>
                      <a:pt x="11" y="1"/>
                    </a:cubicBezTo>
                    <a:cubicBezTo>
                      <a:pt x="6" y="0"/>
                      <a:pt x="0" y="6"/>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7" name="Freeform 503">
                <a:extLst>
                  <a:ext uri="{FF2B5EF4-FFF2-40B4-BE49-F238E27FC236}">
                    <a16:creationId xmlns:a16="http://schemas.microsoft.com/office/drawing/2014/main" id="{7C9B213F-4BBB-44D2-9258-2AA28A2F57B8}"/>
                  </a:ext>
                </a:extLst>
              </p:cNvPr>
              <p:cNvSpPr>
                <a:spLocks/>
              </p:cNvSpPr>
              <p:nvPr/>
            </p:nvSpPr>
            <p:spPr bwMode="auto">
              <a:xfrm>
                <a:off x="3726" y="922"/>
                <a:ext cx="102" cy="107"/>
              </a:xfrm>
              <a:custGeom>
                <a:avLst/>
                <a:gdLst>
                  <a:gd name="T0" fmla="*/ 16 w 43"/>
                  <a:gd name="T1" fmla="*/ 45 h 45"/>
                  <a:gd name="T2" fmla="*/ 37 w 43"/>
                  <a:gd name="T3" fmla="*/ 9 h 45"/>
                  <a:gd name="T4" fmla="*/ 16 w 43"/>
                  <a:gd name="T5" fmla="*/ 45 h 45"/>
                </a:gdLst>
                <a:ahLst/>
                <a:cxnLst>
                  <a:cxn ang="0">
                    <a:pos x="T0" y="T1"/>
                  </a:cxn>
                  <a:cxn ang="0">
                    <a:pos x="T2" y="T3"/>
                  </a:cxn>
                  <a:cxn ang="0">
                    <a:pos x="T4" y="T5"/>
                  </a:cxn>
                </a:cxnLst>
                <a:rect l="0" t="0" r="r" b="b"/>
                <a:pathLst>
                  <a:path w="43" h="45">
                    <a:moveTo>
                      <a:pt x="16" y="45"/>
                    </a:moveTo>
                    <a:cubicBezTo>
                      <a:pt x="32" y="40"/>
                      <a:pt x="43" y="28"/>
                      <a:pt x="37" y="9"/>
                    </a:cubicBezTo>
                    <a:cubicBezTo>
                      <a:pt x="18" y="0"/>
                      <a:pt x="0" y="2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8" name="Freeform 504">
                <a:extLst>
                  <a:ext uri="{FF2B5EF4-FFF2-40B4-BE49-F238E27FC236}">
                    <a16:creationId xmlns:a16="http://schemas.microsoft.com/office/drawing/2014/main" id="{C9A9E48F-D830-4574-BC27-2AE7B55F54DA}"/>
                  </a:ext>
                </a:extLst>
              </p:cNvPr>
              <p:cNvSpPr>
                <a:spLocks/>
              </p:cNvSpPr>
              <p:nvPr/>
            </p:nvSpPr>
            <p:spPr bwMode="auto">
              <a:xfrm>
                <a:off x="3703" y="816"/>
                <a:ext cx="75" cy="111"/>
              </a:xfrm>
              <a:custGeom>
                <a:avLst/>
                <a:gdLst>
                  <a:gd name="T0" fmla="*/ 21 w 32"/>
                  <a:gd name="T1" fmla="*/ 39 h 47"/>
                  <a:gd name="T2" fmla="*/ 24 w 32"/>
                  <a:gd name="T3" fmla="*/ 3 h 47"/>
                  <a:gd name="T4" fmla="*/ 6 w 32"/>
                  <a:gd name="T5" fmla="*/ 7 h 47"/>
                  <a:gd name="T6" fmla="*/ 0 w 32"/>
                  <a:gd name="T7" fmla="*/ 36 h 47"/>
                  <a:gd name="T8" fmla="*/ 21 w 32"/>
                  <a:gd name="T9" fmla="*/ 41 h 47"/>
                  <a:gd name="T10" fmla="*/ 31 w 32"/>
                  <a:gd name="T11" fmla="*/ 47 h 47"/>
                  <a:gd name="T12" fmla="*/ 28 w 32"/>
                  <a:gd name="T13" fmla="*/ 37 h 47"/>
                  <a:gd name="T14" fmla="*/ 21 w 32"/>
                  <a:gd name="T15" fmla="*/ 3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7">
                    <a:moveTo>
                      <a:pt x="21" y="39"/>
                    </a:moveTo>
                    <a:cubicBezTo>
                      <a:pt x="16" y="24"/>
                      <a:pt x="31" y="17"/>
                      <a:pt x="24" y="3"/>
                    </a:cubicBezTo>
                    <a:cubicBezTo>
                      <a:pt x="15" y="0"/>
                      <a:pt x="10" y="4"/>
                      <a:pt x="6" y="7"/>
                    </a:cubicBezTo>
                    <a:cubicBezTo>
                      <a:pt x="11" y="21"/>
                      <a:pt x="9" y="24"/>
                      <a:pt x="0" y="36"/>
                    </a:cubicBezTo>
                    <a:cubicBezTo>
                      <a:pt x="6" y="45"/>
                      <a:pt x="13" y="46"/>
                      <a:pt x="21" y="41"/>
                    </a:cubicBezTo>
                    <a:cubicBezTo>
                      <a:pt x="23" y="46"/>
                      <a:pt x="25" y="47"/>
                      <a:pt x="31" y="47"/>
                    </a:cubicBezTo>
                    <a:cubicBezTo>
                      <a:pt x="30" y="43"/>
                      <a:pt x="32" y="41"/>
                      <a:pt x="28" y="37"/>
                    </a:cubicBezTo>
                    <a:cubicBezTo>
                      <a:pt x="26" y="39"/>
                      <a:pt x="24" y="39"/>
                      <a:pt x="2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9" name="Freeform 505">
                <a:extLst>
                  <a:ext uri="{FF2B5EF4-FFF2-40B4-BE49-F238E27FC236}">
                    <a16:creationId xmlns:a16="http://schemas.microsoft.com/office/drawing/2014/main" id="{38EB1855-1425-4917-BFB6-8306E25CEC21}"/>
                  </a:ext>
                </a:extLst>
              </p:cNvPr>
              <p:cNvSpPr>
                <a:spLocks/>
              </p:cNvSpPr>
              <p:nvPr/>
            </p:nvSpPr>
            <p:spPr bwMode="auto">
              <a:xfrm>
                <a:off x="4129" y="974"/>
                <a:ext cx="87" cy="119"/>
              </a:xfrm>
              <a:custGeom>
                <a:avLst/>
                <a:gdLst>
                  <a:gd name="T0" fmla="*/ 34 w 37"/>
                  <a:gd name="T1" fmla="*/ 4 h 50"/>
                  <a:gd name="T2" fmla="*/ 20 w 37"/>
                  <a:gd name="T3" fmla="*/ 4 h 50"/>
                  <a:gd name="T4" fmla="*/ 15 w 37"/>
                  <a:gd name="T5" fmla="*/ 9 h 50"/>
                  <a:gd name="T6" fmla="*/ 16 w 37"/>
                  <a:gd name="T7" fmla="*/ 26 h 50"/>
                  <a:gd name="T8" fmla="*/ 0 w 37"/>
                  <a:gd name="T9" fmla="*/ 32 h 50"/>
                  <a:gd name="T10" fmla="*/ 1 w 37"/>
                  <a:gd name="T11" fmla="*/ 48 h 50"/>
                  <a:gd name="T12" fmla="*/ 37 w 37"/>
                  <a:gd name="T13" fmla="*/ 13 h 50"/>
                  <a:gd name="T14" fmla="*/ 34 w 37"/>
                  <a:gd name="T15" fmla="*/ 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50">
                    <a:moveTo>
                      <a:pt x="34" y="4"/>
                    </a:moveTo>
                    <a:cubicBezTo>
                      <a:pt x="28" y="7"/>
                      <a:pt x="26" y="0"/>
                      <a:pt x="20" y="4"/>
                    </a:cubicBezTo>
                    <a:cubicBezTo>
                      <a:pt x="21" y="6"/>
                      <a:pt x="18" y="8"/>
                      <a:pt x="15" y="9"/>
                    </a:cubicBezTo>
                    <a:cubicBezTo>
                      <a:pt x="19" y="16"/>
                      <a:pt x="19" y="21"/>
                      <a:pt x="16" y="26"/>
                    </a:cubicBezTo>
                    <a:cubicBezTo>
                      <a:pt x="12" y="24"/>
                      <a:pt x="6" y="29"/>
                      <a:pt x="0" y="32"/>
                    </a:cubicBezTo>
                    <a:cubicBezTo>
                      <a:pt x="1" y="38"/>
                      <a:pt x="1" y="43"/>
                      <a:pt x="1" y="48"/>
                    </a:cubicBezTo>
                    <a:cubicBezTo>
                      <a:pt x="25" y="50"/>
                      <a:pt x="19" y="20"/>
                      <a:pt x="37" y="13"/>
                    </a:cubicBezTo>
                    <a:cubicBezTo>
                      <a:pt x="35" y="10"/>
                      <a:pt x="34" y="6"/>
                      <a:pt x="3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0" name="Freeform 506">
                <a:extLst>
                  <a:ext uri="{FF2B5EF4-FFF2-40B4-BE49-F238E27FC236}">
                    <a16:creationId xmlns:a16="http://schemas.microsoft.com/office/drawing/2014/main" id="{0A23B500-D2D5-492A-A31D-856C849B0E19}"/>
                  </a:ext>
                </a:extLst>
              </p:cNvPr>
              <p:cNvSpPr>
                <a:spLocks/>
              </p:cNvSpPr>
              <p:nvPr/>
            </p:nvSpPr>
            <p:spPr bwMode="auto">
              <a:xfrm>
                <a:off x="3752" y="1048"/>
                <a:ext cx="41" cy="35"/>
              </a:xfrm>
              <a:custGeom>
                <a:avLst/>
                <a:gdLst>
                  <a:gd name="T0" fmla="*/ 10 w 17"/>
                  <a:gd name="T1" fmla="*/ 0 h 15"/>
                  <a:gd name="T2" fmla="*/ 9 w 17"/>
                  <a:gd name="T3" fmla="*/ 14 h 15"/>
                  <a:gd name="T4" fmla="*/ 17 w 17"/>
                  <a:gd name="T5" fmla="*/ 7 h 15"/>
                  <a:gd name="T6" fmla="*/ 10 w 17"/>
                  <a:gd name="T7" fmla="*/ 0 h 15"/>
                </a:gdLst>
                <a:ahLst/>
                <a:cxnLst>
                  <a:cxn ang="0">
                    <a:pos x="T0" y="T1"/>
                  </a:cxn>
                  <a:cxn ang="0">
                    <a:pos x="T2" y="T3"/>
                  </a:cxn>
                  <a:cxn ang="0">
                    <a:pos x="T4" y="T5"/>
                  </a:cxn>
                  <a:cxn ang="0">
                    <a:pos x="T6" y="T7"/>
                  </a:cxn>
                </a:cxnLst>
                <a:rect l="0" t="0" r="r" b="b"/>
                <a:pathLst>
                  <a:path w="17" h="15">
                    <a:moveTo>
                      <a:pt x="10" y="0"/>
                    </a:moveTo>
                    <a:cubicBezTo>
                      <a:pt x="0" y="4"/>
                      <a:pt x="1" y="15"/>
                      <a:pt x="9" y="14"/>
                    </a:cubicBezTo>
                    <a:cubicBezTo>
                      <a:pt x="8" y="11"/>
                      <a:pt x="13" y="9"/>
                      <a:pt x="17" y="7"/>
                    </a:cubicBezTo>
                    <a:cubicBezTo>
                      <a:pt x="15" y="3"/>
                      <a:pt x="12"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1" name="Freeform 507">
                <a:extLst>
                  <a:ext uri="{FF2B5EF4-FFF2-40B4-BE49-F238E27FC236}">
                    <a16:creationId xmlns:a16="http://schemas.microsoft.com/office/drawing/2014/main" id="{66F49F58-9907-4986-9A9D-6ED5065825AF}"/>
                  </a:ext>
                </a:extLst>
              </p:cNvPr>
              <p:cNvSpPr>
                <a:spLocks/>
              </p:cNvSpPr>
              <p:nvPr/>
            </p:nvSpPr>
            <p:spPr bwMode="auto">
              <a:xfrm>
                <a:off x="3842" y="908"/>
                <a:ext cx="81" cy="92"/>
              </a:xfrm>
              <a:custGeom>
                <a:avLst/>
                <a:gdLst>
                  <a:gd name="T0" fmla="*/ 18 w 34"/>
                  <a:gd name="T1" fmla="*/ 0 h 39"/>
                  <a:gd name="T2" fmla="*/ 0 w 34"/>
                  <a:gd name="T3" fmla="*/ 18 h 39"/>
                  <a:gd name="T4" fmla="*/ 18 w 34"/>
                  <a:gd name="T5" fmla="*/ 0 h 39"/>
                </a:gdLst>
                <a:ahLst/>
                <a:cxnLst>
                  <a:cxn ang="0">
                    <a:pos x="T0" y="T1"/>
                  </a:cxn>
                  <a:cxn ang="0">
                    <a:pos x="T2" y="T3"/>
                  </a:cxn>
                  <a:cxn ang="0">
                    <a:pos x="T4" y="T5"/>
                  </a:cxn>
                </a:cxnLst>
                <a:rect l="0" t="0" r="r" b="b"/>
                <a:pathLst>
                  <a:path w="34" h="39">
                    <a:moveTo>
                      <a:pt x="18" y="0"/>
                    </a:moveTo>
                    <a:cubicBezTo>
                      <a:pt x="13" y="6"/>
                      <a:pt x="6" y="12"/>
                      <a:pt x="0" y="18"/>
                    </a:cubicBezTo>
                    <a:cubicBezTo>
                      <a:pt x="14" y="39"/>
                      <a:pt x="34" y="10"/>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2" name="Freeform 508">
                <a:extLst>
                  <a:ext uri="{FF2B5EF4-FFF2-40B4-BE49-F238E27FC236}">
                    <a16:creationId xmlns:a16="http://schemas.microsoft.com/office/drawing/2014/main" id="{D2ED0C89-EB92-46CE-AE01-4EEC125DC46E}"/>
                  </a:ext>
                </a:extLst>
              </p:cNvPr>
              <p:cNvSpPr>
                <a:spLocks/>
              </p:cNvSpPr>
              <p:nvPr/>
            </p:nvSpPr>
            <p:spPr bwMode="auto">
              <a:xfrm>
                <a:off x="3764" y="870"/>
                <a:ext cx="38" cy="38"/>
              </a:xfrm>
              <a:custGeom>
                <a:avLst/>
                <a:gdLst>
                  <a:gd name="T0" fmla="*/ 0 w 16"/>
                  <a:gd name="T1" fmla="*/ 6 h 16"/>
                  <a:gd name="T2" fmla="*/ 10 w 16"/>
                  <a:gd name="T3" fmla="*/ 14 h 16"/>
                  <a:gd name="T4" fmla="*/ 14 w 16"/>
                  <a:gd name="T5" fmla="*/ 1 h 16"/>
                  <a:gd name="T6" fmla="*/ 0 w 16"/>
                  <a:gd name="T7" fmla="*/ 6 h 16"/>
                </a:gdLst>
                <a:ahLst/>
                <a:cxnLst>
                  <a:cxn ang="0">
                    <a:pos x="T0" y="T1"/>
                  </a:cxn>
                  <a:cxn ang="0">
                    <a:pos x="T2" y="T3"/>
                  </a:cxn>
                  <a:cxn ang="0">
                    <a:pos x="T4" y="T5"/>
                  </a:cxn>
                  <a:cxn ang="0">
                    <a:pos x="T6" y="T7"/>
                  </a:cxn>
                </a:cxnLst>
                <a:rect l="0" t="0" r="r" b="b"/>
                <a:pathLst>
                  <a:path w="16" h="16">
                    <a:moveTo>
                      <a:pt x="0" y="6"/>
                    </a:moveTo>
                    <a:cubicBezTo>
                      <a:pt x="1" y="16"/>
                      <a:pt x="8" y="7"/>
                      <a:pt x="10" y="14"/>
                    </a:cubicBezTo>
                    <a:cubicBezTo>
                      <a:pt x="15" y="11"/>
                      <a:pt x="16" y="6"/>
                      <a:pt x="14" y="1"/>
                    </a:cubicBezTo>
                    <a:cubicBezTo>
                      <a:pt x="10" y="0"/>
                      <a:pt x="5" y="3"/>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3" name="Freeform 509">
                <a:extLst>
                  <a:ext uri="{FF2B5EF4-FFF2-40B4-BE49-F238E27FC236}">
                    <a16:creationId xmlns:a16="http://schemas.microsoft.com/office/drawing/2014/main" id="{F815A007-36E3-4E95-9395-7018F4D810E1}"/>
                  </a:ext>
                </a:extLst>
              </p:cNvPr>
              <p:cNvSpPr>
                <a:spLocks/>
              </p:cNvSpPr>
              <p:nvPr/>
            </p:nvSpPr>
            <p:spPr bwMode="auto">
              <a:xfrm>
                <a:off x="3665" y="797"/>
                <a:ext cx="59" cy="66"/>
              </a:xfrm>
              <a:custGeom>
                <a:avLst/>
                <a:gdLst>
                  <a:gd name="T0" fmla="*/ 2 w 25"/>
                  <a:gd name="T1" fmla="*/ 4 h 28"/>
                  <a:gd name="T2" fmla="*/ 7 w 25"/>
                  <a:gd name="T3" fmla="*/ 27 h 28"/>
                  <a:gd name="T4" fmla="*/ 23 w 25"/>
                  <a:gd name="T5" fmla="*/ 20 h 28"/>
                  <a:gd name="T6" fmla="*/ 14 w 25"/>
                  <a:gd name="T7" fmla="*/ 0 h 28"/>
                  <a:gd name="T8" fmla="*/ 2 w 25"/>
                  <a:gd name="T9" fmla="*/ 4 h 28"/>
                </a:gdLst>
                <a:ahLst/>
                <a:cxnLst>
                  <a:cxn ang="0">
                    <a:pos x="T0" y="T1"/>
                  </a:cxn>
                  <a:cxn ang="0">
                    <a:pos x="T2" y="T3"/>
                  </a:cxn>
                  <a:cxn ang="0">
                    <a:pos x="T4" y="T5"/>
                  </a:cxn>
                  <a:cxn ang="0">
                    <a:pos x="T6" y="T7"/>
                  </a:cxn>
                  <a:cxn ang="0">
                    <a:pos x="T8" y="T9"/>
                  </a:cxn>
                </a:cxnLst>
                <a:rect l="0" t="0" r="r" b="b"/>
                <a:pathLst>
                  <a:path w="25" h="28">
                    <a:moveTo>
                      <a:pt x="2" y="4"/>
                    </a:moveTo>
                    <a:cubicBezTo>
                      <a:pt x="2" y="11"/>
                      <a:pt x="0" y="18"/>
                      <a:pt x="7" y="27"/>
                    </a:cubicBezTo>
                    <a:cubicBezTo>
                      <a:pt x="12" y="28"/>
                      <a:pt x="18" y="23"/>
                      <a:pt x="23" y="20"/>
                    </a:cubicBezTo>
                    <a:cubicBezTo>
                      <a:pt x="25" y="14"/>
                      <a:pt x="18" y="7"/>
                      <a:pt x="14" y="0"/>
                    </a:cubicBezTo>
                    <a:cubicBezTo>
                      <a:pt x="10" y="3"/>
                      <a:pt x="6" y="4"/>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4" name="Freeform 510">
                <a:extLst>
                  <a:ext uri="{FF2B5EF4-FFF2-40B4-BE49-F238E27FC236}">
                    <a16:creationId xmlns:a16="http://schemas.microsoft.com/office/drawing/2014/main" id="{4ED73911-5273-4FA4-8609-8E376FB2EF20}"/>
                  </a:ext>
                </a:extLst>
              </p:cNvPr>
              <p:cNvSpPr>
                <a:spLocks/>
              </p:cNvSpPr>
              <p:nvPr/>
            </p:nvSpPr>
            <p:spPr bwMode="auto">
              <a:xfrm>
                <a:off x="4297" y="1003"/>
                <a:ext cx="49" cy="7"/>
              </a:xfrm>
              <a:custGeom>
                <a:avLst/>
                <a:gdLst>
                  <a:gd name="T0" fmla="*/ 18 w 21"/>
                  <a:gd name="T1" fmla="*/ 0 h 3"/>
                  <a:gd name="T2" fmla="*/ 20 w 21"/>
                  <a:gd name="T3" fmla="*/ 2 h 3"/>
                  <a:gd name="T4" fmla="*/ 18 w 21"/>
                  <a:gd name="T5" fmla="*/ 0 h 3"/>
                </a:gdLst>
                <a:ahLst/>
                <a:cxnLst>
                  <a:cxn ang="0">
                    <a:pos x="T0" y="T1"/>
                  </a:cxn>
                  <a:cxn ang="0">
                    <a:pos x="T2" y="T3"/>
                  </a:cxn>
                  <a:cxn ang="0">
                    <a:pos x="T4" y="T5"/>
                  </a:cxn>
                </a:cxnLst>
                <a:rect l="0" t="0" r="r" b="b"/>
                <a:pathLst>
                  <a:path w="21" h="3">
                    <a:moveTo>
                      <a:pt x="18" y="0"/>
                    </a:moveTo>
                    <a:cubicBezTo>
                      <a:pt x="0" y="0"/>
                      <a:pt x="2" y="3"/>
                      <a:pt x="20" y="2"/>
                    </a:cubicBezTo>
                    <a:cubicBezTo>
                      <a:pt x="17" y="1"/>
                      <a:pt x="21" y="1"/>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5" name="Freeform 511">
                <a:extLst>
                  <a:ext uri="{FF2B5EF4-FFF2-40B4-BE49-F238E27FC236}">
                    <a16:creationId xmlns:a16="http://schemas.microsoft.com/office/drawing/2014/main" id="{DAA8C7EB-BA4E-41C1-9241-A7BCC80D7516}"/>
                  </a:ext>
                </a:extLst>
              </p:cNvPr>
              <p:cNvSpPr>
                <a:spLocks/>
              </p:cNvSpPr>
              <p:nvPr/>
            </p:nvSpPr>
            <p:spPr bwMode="auto">
              <a:xfrm>
                <a:off x="4086" y="775"/>
                <a:ext cx="26" cy="22"/>
              </a:xfrm>
              <a:custGeom>
                <a:avLst/>
                <a:gdLst>
                  <a:gd name="T0" fmla="*/ 0 w 11"/>
                  <a:gd name="T1" fmla="*/ 7 h 9"/>
                  <a:gd name="T2" fmla="*/ 11 w 11"/>
                  <a:gd name="T3" fmla="*/ 2 h 9"/>
                  <a:gd name="T4" fmla="*/ 1 w 11"/>
                  <a:gd name="T5" fmla="*/ 0 h 9"/>
                  <a:gd name="T6" fmla="*/ 0 w 11"/>
                  <a:gd name="T7" fmla="*/ 7 h 9"/>
                </a:gdLst>
                <a:ahLst/>
                <a:cxnLst>
                  <a:cxn ang="0">
                    <a:pos x="T0" y="T1"/>
                  </a:cxn>
                  <a:cxn ang="0">
                    <a:pos x="T2" y="T3"/>
                  </a:cxn>
                  <a:cxn ang="0">
                    <a:pos x="T4" y="T5"/>
                  </a:cxn>
                  <a:cxn ang="0">
                    <a:pos x="T6" y="T7"/>
                  </a:cxn>
                </a:cxnLst>
                <a:rect l="0" t="0" r="r" b="b"/>
                <a:pathLst>
                  <a:path w="11" h="9">
                    <a:moveTo>
                      <a:pt x="0" y="7"/>
                    </a:moveTo>
                    <a:cubicBezTo>
                      <a:pt x="6" y="9"/>
                      <a:pt x="10" y="8"/>
                      <a:pt x="11" y="2"/>
                    </a:cubicBezTo>
                    <a:cubicBezTo>
                      <a:pt x="8" y="1"/>
                      <a:pt x="5" y="0"/>
                      <a:pt x="1" y="0"/>
                    </a:cubicBezTo>
                    <a:cubicBezTo>
                      <a:pt x="1" y="2"/>
                      <a:pt x="0" y="4"/>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6" name="Freeform 512">
                <a:extLst>
                  <a:ext uri="{FF2B5EF4-FFF2-40B4-BE49-F238E27FC236}">
                    <a16:creationId xmlns:a16="http://schemas.microsoft.com/office/drawing/2014/main" id="{C0BCDFAB-4629-45D2-9494-73A2D746E4CC}"/>
                  </a:ext>
                </a:extLst>
              </p:cNvPr>
              <p:cNvSpPr>
                <a:spLocks/>
              </p:cNvSpPr>
              <p:nvPr/>
            </p:nvSpPr>
            <p:spPr bwMode="auto">
              <a:xfrm>
                <a:off x="3610" y="1137"/>
                <a:ext cx="50" cy="50"/>
              </a:xfrm>
              <a:custGeom>
                <a:avLst/>
                <a:gdLst>
                  <a:gd name="T0" fmla="*/ 19 w 21"/>
                  <a:gd name="T1" fmla="*/ 2 h 21"/>
                  <a:gd name="T2" fmla="*/ 5 w 21"/>
                  <a:gd name="T3" fmla="*/ 2 h 21"/>
                  <a:gd name="T4" fmla="*/ 5 w 21"/>
                  <a:gd name="T5" fmla="*/ 16 h 21"/>
                  <a:gd name="T6" fmla="*/ 11 w 21"/>
                  <a:gd name="T7" fmla="*/ 21 h 21"/>
                  <a:gd name="T8" fmla="*/ 21 w 21"/>
                  <a:gd name="T9" fmla="*/ 15 h 21"/>
                  <a:gd name="T10" fmla="*/ 19 w 21"/>
                  <a:gd name="T11" fmla="*/ 2 h 21"/>
                </a:gdLst>
                <a:ahLst/>
                <a:cxnLst>
                  <a:cxn ang="0">
                    <a:pos x="T0" y="T1"/>
                  </a:cxn>
                  <a:cxn ang="0">
                    <a:pos x="T2" y="T3"/>
                  </a:cxn>
                  <a:cxn ang="0">
                    <a:pos x="T4" y="T5"/>
                  </a:cxn>
                  <a:cxn ang="0">
                    <a:pos x="T6" y="T7"/>
                  </a:cxn>
                  <a:cxn ang="0">
                    <a:pos x="T8" y="T9"/>
                  </a:cxn>
                  <a:cxn ang="0">
                    <a:pos x="T10" y="T11"/>
                  </a:cxn>
                </a:cxnLst>
                <a:rect l="0" t="0" r="r" b="b"/>
                <a:pathLst>
                  <a:path w="21" h="21">
                    <a:moveTo>
                      <a:pt x="19" y="2"/>
                    </a:moveTo>
                    <a:cubicBezTo>
                      <a:pt x="14" y="2"/>
                      <a:pt x="10" y="0"/>
                      <a:pt x="5" y="2"/>
                    </a:cubicBezTo>
                    <a:cubicBezTo>
                      <a:pt x="7" y="7"/>
                      <a:pt x="0" y="10"/>
                      <a:pt x="5" y="16"/>
                    </a:cubicBezTo>
                    <a:cubicBezTo>
                      <a:pt x="7" y="18"/>
                      <a:pt x="9" y="17"/>
                      <a:pt x="11" y="21"/>
                    </a:cubicBezTo>
                    <a:cubicBezTo>
                      <a:pt x="14" y="19"/>
                      <a:pt x="18" y="17"/>
                      <a:pt x="21" y="15"/>
                    </a:cubicBezTo>
                    <a:cubicBezTo>
                      <a:pt x="15" y="9"/>
                      <a:pt x="21" y="6"/>
                      <a:pt x="1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7" name="Freeform 513">
                <a:extLst>
                  <a:ext uri="{FF2B5EF4-FFF2-40B4-BE49-F238E27FC236}">
                    <a16:creationId xmlns:a16="http://schemas.microsoft.com/office/drawing/2014/main" id="{0031B9D2-1313-449D-A3F2-4EF9FEBF0785}"/>
                  </a:ext>
                </a:extLst>
              </p:cNvPr>
              <p:cNvSpPr>
                <a:spLocks/>
              </p:cNvSpPr>
              <p:nvPr/>
            </p:nvSpPr>
            <p:spPr bwMode="auto">
              <a:xfrm>
                <a:off x="3431" y="1244"/>
                <a:ext cx="168" cy="125"/>
              </a:xfrm>
              <a:custGeom>
                <a:avLst/>
                <a:gdLst>
                  <a:gd name="T0" fmla="*/ 31 w 71"/>
                  <a:gd name="T1" fmla="*/ 6 h 53"/>
                  <a:gd name="T2" fmla="*/ 47 w 71"/>
                  <a:gd name="T3" fmla="*/ 41 h 53"/>
                  <a:gd name="T4" fmla="*/ 31 w 71"/>
                  <a:gd name="T5" fmla="*/ 6 h 53"/>
                </a:gdLst>
                <a:ahLst/>
                <a:cxnLst>
                  <a:cxn ang="0">
                    <a:pos x="T0" y="T1"/>
                  </a:cxn>
                  <a:cxn ang="0">
                    <a:pos x="T2" y="T3"/>
                  </a:cxn>
                  <a:cxn ang="0">
                    <a:pos x="T4" y="T5"/>
                  </a:cxn>
                </a:cxnLst>
                <a:rect l="0" t="0" r="r" b="b"/>
                <a:pathLst>
                  <a:path w="71" h="53">
                    <a:moveTo>
                      <a:pt x="31" y="6"/>
                    </a:moveTo>
                    <a:cubicBezTo>
                      <a:pt x="0" y="16"/>
                      <a:pt x="25" y="53"/>
                      <a:pt x="47" y="41"/>
                    </a:cubicBezTo>
                    <a:cubicBezTo>
                      <a:pt x="71" y="28"/>
                      <a:pt x="50" y="0"/>
                      <a:pt x="3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8" name="Freeform 514">
                <a:extLst>
                  <a:ext uri="{FF2B5EF4-FFF2-40B4-BE49-F238E27FC236}">
                    <a16:creationId xmlns:a16="http://schemas.microsoft.com/office/drawing/2014/main" id="{940C867E-16D0-41D9-8B28-11B931B1BBE8}"/>
                  </a:ext>
                </a:extLst>
              </p:cNvPr>
              <p:cNvSpPr>
                <a:spLocks/>
              </p:cNvSpPr>
              <p:nvPr/>
            </p:nvSpPr>
            <p:spPr bwMode="auto">
              <a:xfrm>
                <a:off x="3887" y="778"/>
                <a:ext cx="62" cy="57"/>
              </a:xfrm>
              <a:custGeom>
                <a:avLst/>
                <a:gdLst>
                  <a:gd name="T0" fmla="*/ 3 w 26"/>
                  <a:gd name="T1" fmla="*/ 20 h 24"/>
                  <a:gd name="T2" fmla="*/ 26 w 26"/>
                  <a:gd name="T3" fmla="*/ 15 h 24"/>
                  <a:gd name="T4" fmla="*/ 3 w 26"/>
                  <a:gd name="T5" fmla="*/ 20 h 24"/>
                </a:gdLst>
                <a:ahLst/>
                <a:cxnLst>
                  <a:cxn ang="0">
                    <a:pos x="T0" y="T1"/>
                  </a:cxn>
                  <a:cxn ang="0">
                    <a:pos x="T2" y="T3"/>
                  </a:cxn>
                  <a:cxn ang="0">
                    <a:pos x="T4" y="T5"/>
                  </a:cxn>
                </a:cxnLst>
                <a:rect l="0" t="0" r="r" b="b"/>
                <a:pathLst>
                  <a:path w="26" h="24">
                    <a:moveTo>
                      <a:pt x="3" y="20"/>
                    </a:moveTo>
                    <a:cubicBezTo>
                      <a:pt x="15" y="24"/>
                      <a:pt x="22" y="21"/>
                      <a:pt x="26" y="15"/>
                    </a:cubicBezTo>
                    <a:cubicBezTo>
                      <a:pt x="25" y="2"/>
                      <a:pt x="0" y="0"/>
                      <a:pt x="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9" name="Freeform 515">
                <a:extLst>
                  <a:ext uri="{FF2B5EF4-FFF2-40B4-BE49-F238E27FC236}">
                    <a16:creationId xmlns:a16="http://schemas.microsoft.com/office/drawing/2014/main" id="{66B82459-B0A6-42C7-8C25-362FE20D7E62}"/>
                  </a:ext>
                </a:extLst>
              </p:cNvPr>
              <p:cNvSpPr>
                <a:spLocks/>
              </p:cNvSpPr>
              <p:nvPr/>
            </p:nvSpPr>
            <p:spPr bwMode="auto">
              <a:xfrm>
                <a:off x="3596" y="832"/>
                <a:ext cx="78" cy="66"/>
              </a:xfrm>
              <a:custGeom>
                <a:avLst/>
                <a:gdLst>
                  <a:gd name="T0" fmla="*/ 17 w 33"/>
                  <a:gd name="T1" fmla="*/ 13 h 28"/>
                  <a:gd name="T2" fmla="*/ 18 w 33"/>
                  <a:gd name="T3" fmla="*/ 7 h 28"/>
                  <a:gd name="T4" fmla="*/ 9 w 33"/>
                  <a:gd name="T5" fmla="*/ 0 h 28"/>
                  <a:gd name="T6" fmla="*/ 1 w 33"/>
                  <a:gd name="T7" fmla="*/ 4 h 28"/>
                  <a:gd name="T8" fmla="*/ 14 w 33"/>
                  <a:gd name="T9" fmla="*/ 19 h 28"/>
                  <a:gd name="T10" fmla="*/ 15 w 33"/>
                  <a:gd name="T11" fmla="*/ 24 h 28"/>
                  <a:gd name="T12" fmla="*/ 31 w 33"/>
                  <a:gd name="T13" fmla="*/ 26 h 28"/>
                  <a:gd name="T14" fmla="*/ 32 w 33"/>
                  <a:gd name="T15" fmla="*/ 9 h 28"/>
                  <a:gd name="T16" fmla="*/ 17 w 33"/>
                  <a:gd name="T17"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17" y="13"/>
                    </a:moveTo>
                    <a:cubicBezTo>
                      <a:pt x="17" y="11"/>
                      <a:pt x="17" y="9"/>
                      <a:pt x="18" y="7"/>
                    </a:cubicBezTo>
                    <a:cubicBezTo>
                      <a:pt x="11" y="7"/>
                      <a:pt x="14" y="1"/>
                      <a:pt x="9" y="0"/>
                    </a:cubicBezTo>
                    <a:cubicBezTo>
                      <a:pt x="8" y="3"/>
                      <a:pt x="3" y="2"/>
                      <a:pt x="1" y="4"/>
                    </a:cubicBezTo>
                    <a:cubicBezTo>
                      <a:pt x="0" y="15"/>
                      <a:pt x="4" y="19"/>
                      <a:pt x="14" y="19"/>
                    </a:cubicBezTo>
                    <a:cubicBezTo>
                      <a:pt x="14" y="20"/>
                      <a:pt x="14" y="22"/>
                      <a:pt x="15" y="24"/>
                    </a:cubicBezTo>
                    <a:cubicBezTo>
                      <a:pt x="20" y="28"/>
                      <a:pt x="25" y="26"/>
                      <a:pt x="31" y="26"/>
                    </a:cubicBezTo>
                    <a:cubicBezTo>
                      <a:pt x="33" y="21"/>
                      <a:pt x="32" y="15"/>
                      <a:pt x="32" y="9"/>
                    </a:cubicBezTo>
                    <a:cubicBezTo>
                      <a:pt x="27" y="6"/>
                      <a:pt x="20" y="9"/>
                      <a:pt x="1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0" name="Freeform 516">
                <a:extLst>
                  <a:ext uri="{FF2B5EF4-FFF2-40B4-BE49-F238E27FC236}">
                    <a16:creationId xmlns:a16="http://schemas.microsoft.com/office/drawing/2014/main" id="{5CC52817-F4CB-4C4D-9BF3-868AB1737655}"/>
                  </a:ext>
                </a:extLst>
              </p:cNvPr>
              <p:cNvSpPr>
                <a:spLocks/>
              </p:cNvSpPr>
              <p:nvPr/>
            </p:nvSpPr>
            <p:spPr bwMode="auto">
              <a:xfrm>
                <a:off x="4193" y="1355"/>
                <a:ext cx="11" cy="12"/>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0" y="2"/>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1" name="Freeform 517">
                <a:extLst>
                  <a:ext uri="{FF2B5EF4-FFF2-40B4-BE49-F238E27FC236}">
                    <a16:creationId xmlns:a16="http://schemas.microsoft.com/office/drawing/2014/main" id="{97C76FBE-6714-40D7-9A5C-756BCF000CA1}"/>
                  </a:ext>
                </a:extLst>
              </p:cNvPr>
              <p:cNvSpPr>
                <a:spLocks/>
              </p:cNvSpPr>
              <p:nvPr/>
            </p:nvSpPr>
            <p:spPr bwMode="auto">
              <a:xfrm>
                <a:off x="4240" y="1400"/>
                <a:ext cx="16" cy="24"/>
              </a:xfrm>
              <a:custGeom>
                <a:avLst/>
                <a:gdLst>
                  <a:gd name="T0" fmla="*/ 1 w 7"/>
                  <a:gd name="T1" fmla="*/ 1 h 10"/>
                  <a:gd name="T2" fmla="*/ 6 w 7"/>
                  <a:gd name="T3" fmla="*/ 8 h 10"/>
                  <a:gd name="T4" fmla="*/ 5 w 7"/>
                  <a:gd name="T5" fmla="*/ 1 h 10"/>
                  <a:gd name="T6" fmla="*/ 1 w 7"/>
                  <a:gd name="T7" fmla="*/ 1 h 10"/>
                </a:gdLst>
                <a:ahLst/>
                <a:cxnLst>
                  <a:cxn ang="0">
                    <a:pos x="T0" y="T1"/>
                  </a:cxn>
                  <a:cxn ang="0">
                    <a:pos x="T2" y="T3"/>
                  </a:cxn>
                  <a:cxn ang="0">
                    <a:pos x="T4" y="T5"/>
                  </a:cxn>
                  <a:cxn ang="0">
                    <a:pos x="T6" y="T7"/>
                  </a:cxn>
                </a:cxnLst>
                <a:rect l="0" t="0" r="r" b="b"/>
                <a:pathLst>
                  <a:path w="7" h="10">
                    <a:moveTo>
                      <a:pt x="1" y="1"/>
                    </a:moveTo>
                    <a:cubicBezTo>
                      <a:pt x="0" y="4"/>
                      <a:pt x="0" y="10"/>
                      <a:pt x="6" y="8"/>
                    </a:cubicBezTo>
                    <a:cubicBezTo>
                      <a:pt x="7" y="5"/>
                      <a:pt x="6" y="5"/>
                      <a:pt x="5" y="1"/>
                    </a:cubicBezTo>
                    <a:cubicBezTo>
                      <a:pt x="3" y="3"/>
                      <a:pt x="3"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2" name="Freeform 518">
                <a:extLst>
                  <a:ext uri="{FF2B5EF4-FFF2-40B4-BE49-F238E27FC236}">
                    <a16:creationId xmlns:a16="http://schemas.microsoft.com/office/drawing/2014/main" id="{2D4A4F4E-B3E9-4C66-B929-376B73EE1741}"/>
                  </a:ext>
                </a:extLst>
              </p:cNvPr>
              <p:cNvSpPr>
                <a:spLocks/>
              </p:cNvSpPr>
              <p:nvPr/>
            </p:nvSpPr>
            <p:spPr bwMode="auto">
              <a:xfrm>
                <a:off x="4046" y="726"/>
                <a:ext cx="33" cy="47"/>
              </a:xfrm>
              <a:custGeom>
                <a:avLst/>
                <a:gdLst>
                  <a:gd name="T0" fmla="*/ 0 w 14"/>
                  <a:gd name="T1" fmla="*/ 13 h 20"/>
                  <a:gd name="T2" fmla="*/ 3 w 14"/>
                  <a:gd name="T3" fmla="*/ 20 h 20"/>
                  <a:gd name="T4" fmla="*/ 14 w 14"/>
                  <a:gd name="T5" fmla="*/ 8 h 20"/>
                  <a:gd name="T6" fmla="*/ 10 w 14"/>
                  <a:gd name="T7" fmla="*/ 0 h 20"/>
                  <a:gd name="T8" fmla="*/ 0 w 14"/>
                  <a:gd name="T9" fmla="*/ 13 h 20"/>
                </a:gdLst>
                <a:ahLst/>
                <a:cxnLst>
                  <a:cxn ang="0">
                    <a:pos x="T0" y="T1"/>
                  </a:cxn>
                  <a:cxn ang="0">
                    <a:pos x="T2" y="T3"/>
                  </a:cxn>
                  <a:cxn ang="0">
                    <a:pos x="T4" y="T5"/>
                  </a:cxn>
                  <a:cxn ang="0">
                    <a:pos x="T6" y="T7"/>
                  </a:cxn>
                  <a:cxn ang="0">
                    <a:pos x="T8" y="T9"/>
                  </a:cxn>
                </a:cxnLst>
                <a:rect l="0" t="0" r="r" b="b"/>
                <a:pathLst>
                  <a:path w="14" h="20">
                    <a:moveTo>
                      <a:pt x="0" y="13"/>
                    </a:moveTo>
                    <a:cubicBezTo>
                      <a:pt x="2" y="16"/>
                      <a:pt x="0" y="19"/>
                      <a:pt x="3" y="20"/>
                    </a:cubicBezTo>
                    <a:cubicBezTo>
                      <a:pt x="8" y="16"/>
                      <a:pt x="11" y="12"/>
                      <a:pt x="14" y="8"/>
                    </a:cubicBezTo>
                    <a:cubicBezTo>
                      <a:pt x="13" y="5"/>
                      <a:pt x="11" y="3"/>
                      <a:pt x="10" y="0"/>
                    </a:cubicBezTo>
                    <a:cubicBezTo>
                      <a:pt x="2" y="4"/>
                      <a:pt x="6" y="1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3" name="Freeform 519">
                <a:extLst>
                  <a:ext uri="{FF2B5EF4-FFF2-40B4-BE49-F238E27FC236}">
                    <a16:creationId xmlns:a16="http://schemas.microsoft.com/office/drawing/2014/main" id="{D081CD63-7F09-4D8E-A875-3330D9460EF1}"/>
                  </a:ext>
                </a:extLst>
              </p:cNvPr>
              <p:cNvSpPr>
                <a:spLocks/>
              </p:cNvSpPr>
              <p:nvPr/>
            </p:nvSpPr>
            <p:spPr bwMode="auto">
              <a:xfrm>
                <a:off x="4020" y="685"/>
                <a:ext cx="28" cy="26"/>
              </a:xfrm>
              <a:custGeom>
                <a:avLst/>
                <a:gdLst>
                  <a:gd name="T0" fmla="*/ 0 w 12"/>
                  <a:gd name="T1" fmla="*/ 6 h 11"/>
                  <a:gd name="T2" fmla="*/ 3 w 12"/>
                  <a:gd name="T3" fmla="*/ 10 h 11"/>
                  <a:gd name="T4" fmla="*/ 12 w 12"/>
                  <a:gd name="T5" fmla="*/ 6 h 11"/>
                  <a:gd name="T6" fmla="*/ 0 w 12"/>
                  <a:gd name="T7" fmla="*/ 6 h 11"/>
                </a:gdLst>
                <a:ahLst/>
                <a:cxnLst>
                  <a:cxn ang="0">
                    <a:pos x="T0" y="T1"/>
                  </a:cxn>
                  <a:cxn ang="0">
                    <a:pos x="T2" y="T3"/>
                  </a:cxn>
                  <a:cxn ang="0">
                    <a:pos x="T4" y="T5"/>
                  </a:cxn>
                  <a:cxn ang="0">
                    <a:pos x="T6" y="T7"/>
                  </a:cxn>
                </a:cxnLst>
                <a:rect l="0" t="0" r="r" b="b"/>
                <a:pathLst>
                  <a:path w="12" h="11">
                    <a:moveTo>
                      <a:pt x="0" y="6"/>
                    </a:moveTo>
                    <a:cubicBezTo>
                      <a:pt x="2" y="9"/>
                      <a:pt x="3" y="7"/>
                      <a:pt x="3" y="10"/>
                    </a:cubicBezTo>
                    <a:cubicBezTo>
                      <a:pt x="5" y="11"/>
                      <a:pt x="8" y="8"/>
                      <a:pt x="12" y="6"/>
                    </a:cubicBezTo>
                    <a:cubicBezTo>
                      <a:pt x="9" y="0"/>
                      <a:pt x="3" y="1"/>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4" name="Freeform 520">
                <a:extLst>
                  <a:ext uri="{FF2B5EF4-FFF2-40B4-BE49-F238E27FC236}">
                    <a16:creationId xmlns:a16="http://schemas.microsoft.com/office/drawing/2014/main" id="{1D0D1B46-4462-4323-B8E6-2863501A735E}"/>
                  </a:ext>
                </a:extLst>
              </p:cNvPr>
              <p:cNvSpPr>
                <a:spLocks/>
              </p:cNvSpPr>
              <p:nvPr/>
            </p:nvSpPr>
            <p:spPr bwMode="auto">
              <a:xfrm>
                <a:off x="3975" y="858"/>
                <a:ext cx="19" cy="22"/>
              </a:xfrm>
              <a:custGeom>
                <a:avLst/>
                <a:gdLst>
                  <a:gd name="T0" fmla="*/ 0 w 8"/>
                  <a:gd name="T1" fmla="*/ 3 h 9"/>
                  <a:gd name="T2" fmla="*/ 1 w 8"/>
                  <a:gd name="T3" fmla="*/ 9 h 9"/>
                  <a:gd name="T4" fmla="*/ 8 w 8"/>
                  <a:gd name="T5" fmla="*/ 6 h 9"/>
                  <a:gd name="T6" fmla="*/ 7 w 8"/>
                  <a:gd name="T7" fmla="*/ 3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cubicBezTo>
                      <a:pt x="1" y="5"/>
                      <a:pt x="0" y="7"/>
                      <a:pt x="1" y="9"/>
                    </a:cubicBezTo>
                    <a:cubicBezTo>
                      <a:pt x="4" y="8"/>
                      <a:pt x="5" y="9"/>
                      <a:pt x="8" y="6"/>
                    </a:cubicBezTo>
                    <a:cubicBezTo>
                      <a:pt x="7" y="5"/>
                      <a:pt x="7" y="4"/>
                      <a:pt x="7" y="3"/>
                    </a:cubicBezTo>
                    <a:cubicBezTo>
                      <a:pt x="5" y="4"/>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5" name="Freeform 521">
                <a:extLst>
                  <a:ext uri="{FF2B5EF4-FFF2-40B4-BE49-F238E27FC236}">
                    <a16:creationId xmlns:a16="http://schemas.microsoft.com/office/drawing/2014/main" id="{6702130D-D065-44E1-AD90-D92291463B30}"/>
                  </a:ext>
                </a:extLst>
              </p:cNvPr>
              <p:cNvSpPr>
                <a:spLocks/>
              </p:cNvSpPr>
              <p:nvPr/>
            </p:nvSpPr>
            <p:spPr bwMode="auto">
              <a:xfrm>
                <a:off x="3873" y="714"/>
                <a:ext cx="24" cy="28"/>
              </a:xfrm>
              <a:custGeom>
                <a:avLst/>
                <a:gdLst>
                  <a:gd name="T0" fmla="*/ 0 w 10"/>
                  <a:gd name="T1" fmla="*/ 4 h 12"/>
                  <a:gd name="T2" fmla="*/ 10 w 10"/>
                  <a:gd name="T3" fmla="*/ 2 h 12"/>
                  <a:gd name="T4" fmla="*/ 0 w 10"/>
                  <a:gd name="T5" fmla="*/ 4 h 12"/>
                </a:gdLst>
                <a:ahLst/>
                <a:cxnLst>
                  <a:cxn ang="0">
                    <a:pos x="T0" y="T1"/>
                  </a:cxn>
                  <a:cxn ang="0">
                    <a:pos x="T2" y="T3"/>
                  </a:cxn>
                  <a:cxn ang="0">
                    <a:pos x="T4" y="T5"/>
                  </a:cxn>
                </a:cxnLst>
                <a:rect l="0" t="0" r="r" b="b"/>
                <a:pathLst>
                  <a:path w="10" h="12">
                    <a:moveTo>
                      <a:pt x="0" y="4"/>
                    </a:moveTo>
                    <a:cubicBezTo>
                      <a:pt x="4" y="12"/>
                      <a:pt x="10" y="9"/>
                      <a:pt x="10" y="2"/>
                    </a:cubicBezTo>
                    <a:cubicBezTo>
                      <a:pt x="7" y="0"/>
                      <a:pt x="4"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6" name="Freeform 522">
                <a:extLst>
                  <a:ext uri="{FF2B5EF4-FFF2-40B4-BE49-F238E27FC236}">
                    <a16:creationId xmlns:a16="http://schemas.microsoft.com/office/drawing/2014/main" id="{8AE9537F-6192-42AD-836E-60483FF41CAA}"/>
                  </a:ext>
                </a:extLst>
              </p:cNvPr>
              <p:cNvSpPr>
                <a:spLocks/>
              </p:cNvSpPr>
              <p:nvPr/>
            </p:nvSpPr>
            <p:spPr bwMode="auto">
              <a:xfrm>
                <a:off x="3793" y="849"/>
                <a:ext cx="35" cy="35"/>
              </a:xfrm>
              <a:custGeom>
                <a:avLst/>
                <a:gdLst>
                  <a:gd name="T0" fmla="*/ 10 w 15"/>
                  <a:gd name="T1" fmla="*/ 0 h 15"/>
                  <a:gd name="T2" fmla="*/ 6 w 15"/>
                  <a:gd name="T3" fmla="*/ 15 h 15"/>
                  <a:gd name="T4" fmla="*/ 15 w 15"/>
                  <a:gd name="T5" fmla="*/ 3 h 15"/>
                  <a:gd name="T6" fmla="*/ 10 w 15"/>
                  <a:gd name="T7" fmla="*/ 0 h 15"/>
                </a:gdLst>
                <a:ahLst/>
                <a:cxnLst>
                  <a:cxn ang="0">
                    <a:pos x="T0" y="T1"/>
                  </a:cxn>
                  <a:cxn ang="0">
                    <a:pos x="T2" y="T3"/>
                  </a:cxn>
                  <a:cxn ang="0">
                    <a:pos x="T4" y="T5"/>
                  </a:cxn>
                  <a:cxn ang="0">
                    <a:pos x="T6" y="T7"/>
                  </a:cxn>
                </a:cxnLst>
                <a:rect l="0" t="0" r="r" b="b"/>
                <a:pathLst>
                  <a:path w="15" h="15">
                    <a:moveTo>
                      <a:pt x="10" y="0"/>
                    </a:moveTo>
                    <a:cubicBezTo>
                      <a:pt x="3" y="4"/>
                      <a:pt x="0" y="8"/>
                      <a:pt x="6" y="15"/>
                    </a:cubicBezTo>
                    <a:cubicBezTo>
                      <a:pt x="11" y="14"/>
                      <a:pt x="14" y="8"/>
                      <a:pt x="15" y="3"/>
                    </a:cubicBezTo>
                    <a:cubicBezTo>
                      <a:pt x="13" y="3"/>
                      <a:pt x="12"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7" name="Freeform 523">
                <a:extLst>
                  <a:ext uri="{FF2B5EF4-FFF2-40B4-BE49-F238E27FC236}">
                    <a16:creationId xmlns:a16="http://schemas.microsoft.com/office/drawing/2014/main" id="{100C0A3D-32EA-415B-953B-8585D9602215}"/>
                  </a:ext>
                </a:extLst>
              </p:cNvPr>
              <p:cNvSpPr>
                <a:spLocks/>
              </p:cNvSpPr>
              <p:nvPr/>
            </p:nvSpPr>
            <p:spPr bwMode="auto">
              <a:xfrm>
                <a:off x="3835" y="901"/>
                <a:ext cx="26" cy="28"/>
              </a:xfrm>
              <a:custGeom>
                <a:avLst/>
                <a:gdLst>
                  <a:gd name="T0" fmla="*/ 2 w 11"/>
                  <a:gd name="T1" fmla="*/ 11 h 12"/>
                  <a:gd name="T2" fmla="*/ 10 w 11"/>
                  <a:gd name="T3" fmla="*/ 4 h 12"/>
                  <a:gd name="T4" fmla="*/ 2 w 11"/>
                  <a:gd name="T5" fmla="*/ 11 h 12"/>
                </a:gdLst>
                <a:ahLst/>
                <a:cxnLst>
                  <a:cxn ang="0">
                    <a:pos x="T0" y="T1"/>
                  </a:cxn>
                  <a:cxn ang="0">
                    <a:pos x="T2" y="T3"/>
                  </a:cxn>
                  <a:cxn ang="0">
                    <a:pos x="T4" y="T5"/>
                  </a:cxn>
                </a:cxnLst>
                <a:rect l="0" t="0" r="r" b="b"/>
                <a:pathLst>
                  <a:path w="11" h="12">
                    <a:moveTo>
                      <a:pt x="2" y="11"/>
                    </a:moveTo>
                    <a:cubicBezTo>
                      <a:pt x="7" y="12"/>
                      <a:pt x="11" y="8"/>
                      <a:pt x="10" y="4"/>
                    </a:cubicBezTo>
                    <a:cubicBezTo>
                      <a:pt x="6" y="0"/>
                      <a:pt x="0" y="6"/>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8" name="Freeform 524">
                <a:extLst>
                  <a:ext uri="{FF2B5EF4-FFF2-40B4-BE49-F238E27FC236}">
                    <a16:creationId xmlns:a16="http://schemas.microsoft.com/office/drawing/2014/main" id="{FD37B1EE-82B1-4C22-8C15-3A328DB203F3}"/>
                  </a:ext>
                </a:extLst>
              </p:cNvPr>
              <p:cNvSpPr>
                <a:spLocks/>
              </p:cNvSpPr>
              <p:nvPr/>
            </p:nvSpPr>
            <p:spPr bwMode="auto">
              <a:xfrm>
                <a:off x="3776" y="811"/>
                <a:ext cx="31" cy="31"/>
              </a:xfrm>
              <a:custGeom>
                <a:avLst/>
                <a:gdLst>
                  <a:gd name="T0" fmla="*/ 6 w 13"/>
                  <a:gd name="T1" fmla="*/ 13 h 13"/>
                  <a:gd name="T2" fmla="*/ 13 w 13"/>
                  <a:gd name="T3" fmla="*/ 8 h 13"/>
                  <a:gd name="T4" fmla="*/ 6 w 13"/>
                  <a:gd name="T5" fmla="*/ 13 h 13"/>
                </a:gdLst>
                <a:ahLst/>
                <a:cxnLst>
                  <a:cxn ang="0">
                    <a:pos x="T0" y="T1"/>
                  </a:cxn>
                  <a:cxn ang="0">
                    <a:pos x="T2" y="T3"/>
                  </a:cxn>
                  <a:cxn ang="0">
                    <a:pos x="T4" y="T5"/>
                  </a:cxn>
                </a:cxnLst>
                <a:rect l="0" t="0" r="r" b="b"/>
                <a:pathLst>
                  <a:path w="13" h="13">
                    <a:moveTo>
                      <a:pt x="6" y="13"/>
                    </a:moveTo>
                    <a:cubicBezTo>
                      <a:pt x="9" y="11"/>
                      <a:pt x="12" y="10"/>
                      <a:pt x="13" y="8"/>
                    </a:cubicBezTo>
                    <a:cubicBezTo>
                      <a:pt x="9" y="0"/>
                      <a:pt x="0" y="7"/>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9" name="Freeform 525">
                <a:extLst>
                  <a:ext uri="{FF2B5EF4-FFF2-40B4-BE49-F238E27FC236}">
                    <a16:creationId xmlns:a16="http://schemas.microsoft.com/office/drawing/2014/main" id="{234614E8-6428-44FF-959C-EAA15124274F}"/>
                  </a:ext>
                </a:extLst>
              </p:cNvPr>
              <p:cNvSpPr>
                <a:spLocks/>
              </p:cNvSpPr>
              <p:nvPr/>
            </p:nvSpPr>
            <p:spPr bwMode="auto">
              <a:xfrm>
                <a:off x="3703" y="738"/>
                <a:ext cx="26" cy="28"/>
              </a:xfrm>
              <a:custGeom>
                <a:avLst/>
                <a:gdLst>
                  <a:gd name="T0" fmla="*/ 7 w 11"/>
                  <a:gd name="T1" fmla="*/ 0 h 12"/>
                  <a:gd name="T2" fmla="*/ 0 w 11"/>
                  <a:gd name="T3" fmla="*/ 5 h 12"/>
                  <a:gd name="T4" fmla="*/ 2 w 11"/>
                  <a:gd name="T5" fmla="*/ 11 h 12"/>
                  <a:gd name="T6" fmla="*/ 11 w 11"/>
                  <a:gd name="T7" fmla="*/ 7 h 12"/>
                  <a:gd name="T8" fmla="*/ 7 w 11"/>
                  <a:gd name="T9" fmla="*/ 0 h 12"/>
                </a:gdLst>
                <a:ahLst/>
                <a:cxnLst>
                  <a:cxn ang="0">
                    <a:pos x="T0" y="T1"/>
                  </a:cxn>
                  <a:cxn ang="0">
                    <a:pos x="T2" y="T3"/>
                  </a:cxn>
                  <a:cxn ang="0">
                    <a:pos x="T4" y="T5"/>
                  </a:cxn>
                  <a:cxn ang="0">
                    <a:pos x="T6" y="T7"/>
                  </a:cxn>
                  <a:cxn ang="0">
                    <a:pos x="T8" y="T9"/>
                  </a:cxn>
                </a:cxnLst>
                <a:rect l="0" t="0" r="r" b="b"/>
                <a:pathLst>
                  <a:path w="11" h="12">
                    <a:moveTo>
                      <a:pt x="7" y="0"/>
                    </a:moveTo>
                    <a:cubicBezTo>
                      <a:pt x="3" y="1"/>
                      <a:pt x="4" y="4"/>
                      <a:pt x="0" y="5"/>
                    </a:cubicBezTo>
                    <a:cubicBezTo>
                      <a:pt x="3" y="8"/>
                      <a:pt x="0" y="9"/>
                      <a:pt x="2" y="11"/>
                    </a:cubicBezTo>
                    <a:cubicBezTo>
                      <a:pt x="5" y="12"/>
                      <a:pt x="8" y="9"/>
                      <a:pt x="11" y="7"/>
                    </a:cubicBezTo>
                    <a:cubicBezTo>
                      <a:pt x="10" y="5"/>
                      <a:pt x="10"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0" name="Freeform 526">
                <a:extLst>
                  <a:ext uri="{FF2B5EF4-FFF2-40B4-BE49-F238E27FC236}">
                    <a16:creationId xmlns:a16="http://schemas.microsoft.com/office/drawing/2014/main" id="{6015ABC2-DD5B-437B-A5C0-4CEE9096ABC5}"/>
                  </a:ext>
                </a:extLst>
              </p:cNvPr>
              <p:cNvSpPr>
                <a:spLocks/>
              </p:cNvSpPr>
              <p:nvPr/>
            </p:nvSpPr>
            <p:spPr bwMode="auto">
              <a:xfrm>
                <a:off x="3733" y="811"/>
                <a:ext cx="67" cy="42"/>
              </a:xfrm>
              <a:custGeom>
                <a:avLst/>
                <a:gdLst>
                  <a:gd name="T0" fmla="*/ 8 w 28"/>
                  <a:gd name="T1" fmla="*/ 18 h 18"/>
                  <a:gd name="T2" fmla="*/ 8 w 28"/>
                  <a:gd name="T3" fmla="*/ 18 h 18"/>
                </a:gdLst>
                <a:ahLst/>
                <a:cxnLst>
                  <a:cxn ang="0">
                    <a:pos x="T0" y="T1"/>
                  </a:cxn>
                  <a:cxn ang="0">
                    <a:pos x="T2" y="T3"/>
                  </a:cxn>
                </a:cxnLst>
                <a:rect l="0" t="0" r="r" b="b"/>
                <a:pathLst>
                  <a:path w="28" h="18">
                    <a:moveTo>
                      <a:pt x="8" y="18"/>
                    </a:moveTo>
                    <a:cubicBezTo>
                      <a:pt x="28" y="14"/>
                      <a:pt x="0" y="0"/>
                      <a:pt x="8"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1" name="Freeform 527">
                <a:extLst>
                  <a:ext uri="{FF2B5EF4-FFF2-40B4-BE49-F238E27FC236}">
                    <a16:creationId xmlns:a16="http://schemas.microsoft.com/office/drawing/2014/main" id="{810D5318-8FD6-45E4-8EB5-DAE6C08178C3}"/>
                  </a:ext>
                </a:extLst>
              </p:cNvPr>
              <p:cNvSpPr>
                <a:spLocks/>
              </p:cNvSpPr>
              <p:nvPr/>
            </p:nvSpPr>
            <p:spPr bwMode="auto">
              <a:xfrm>
                <a:off x="3778" y="887"/>
                <a:ext cx="24" cy="19"/>
              </a:xfrm>
              <a:custGeom>
                <a:avLst/>
                <a:gdLst>
                  <a:gd name="T0" fmla="*/ 3 w 10"/>
                  <a:gd name="T1" fmla="*/ 6 h 8"/>
                  <a:gd name="T2" fmla="*/ 10 w 10"/>
                  <a:gd name="T3" fmla="*/ 3 h 8"/>
                  <a:gd name="T4" fmla="*/ 8 w 10"/>
                  <a:gd name="T5" fmla="*/ 0 h 8"/>
                  <a:gd name="T6" fmla="*/ 3 w 10"/>
                  <a:gd name="T7" fmla="*/ 6 h 8"/>
                </a:gdLst>
                <a:ahLst/>
                <a:cxnLst>
                  <a:cxn ang="0">
                    <a:pos x="T0" y="T1"/>
                  </a:cxn>
                  <a:cxn ang="0">
                    <a:pos x="T2" y="T3"/>
                  </a:cxn>
                  <a:cxn ang="0">
                    <a:pos x="T4" y="T5"/>
                  </a:cxn>
                  <a:cxn ang="0">
                    <a:pos x="T6" y="T7"/>
                  </a:cxn>
                </a:cxnLst>
                <a:rect l="0" t="0" r="r" b="b"/>
                <a:pathLst>
                  <a:path w="10" h="8">
                    <a:moveTo>
                      <a:pt x="3" y="6"/>
                    </a:moveTo>
                    <a:cubicBezTo>
                      <a:pt x="4" y="8"/>
                      <a:pt x="8" y="4"/>
                      <a:pt x="10" y="3"/>
                    </a:cubicBezTo>
                    <a:cubicBezTo>
                      <a:pt x="9" y="2"/>
                      <a:pt x="8" y="1"/>
                      <a:pt x="8" y="0"/>
                    </a:cubicBezTo>
                    <a:cubicBezTo>
                      <a:pt x="6" y="2"/>
                      <a:pt x="0" y="3"/>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2" name="Freeform 528">
                <a:extLst>
                  <a:ext uri="{FF2B5EF4-FFF2-40B4-BE49-F238E27FC236}">
                    <a16:creationId xmlns:a16="http://schemas.microsoft.com/office/drawing/2014/main" id="{3E8E9AC6-6C28-494B-92F8-6A402294B09A}"/>
                  </a:ext>
                </a:extLst>
              </p:cNvPr>
              <p:cNvSpPr>
                <a:spLocks/>
              </p:cNvSpPr>
              <p:nvPr/>
            </p:nvSpPr>
            <p:spPr bwMode="auto">
              <a:xfrm>
                <a:off x="3693" y="825"/>
                <a:ext cx="29" cy="24"/>
              </a:xfrm>
              <a:custGeom>
                <a:avLst/>
                <a:gdLst>
                  <a:gd name="T0" fmla="*/ 3 w 12"/>
                  <a:gd name="T1" fmla="*/ 10 h 10"/>
                  <a:gd name="T2" fmla="*/ 8 w 12"/>
                  <a:gd name="T3" fmla="*/ 0 h 10"/>
                  <a:gd name="T4" fmla="*/ 3 w 12"/>
                  <a:gd name="T5" fmla="*/ 10 h 10"/>
                </a:gdLst>
                <a:ahLst/>
                <a:cxnLst>
                  <a:cxn ang="0">
                    <a:pos x="T0" y="T1"/>
                  </a:cxn>
                  <a:cxn ang="0">
                    <a:pos x="T2" y="T3"/>
                  </a:cxn>
                  <a:cxn ang="0">
                    <a:pos x="T4" y="T5"/>
                  </a:cxn>
                </a:cxnLst>
                <a:rect l="0" t="0" r="r" b="b"/>
                <a:pathLst>
                  <a:path w="12" h="10">
                    <a:moveTo>
                      <a:pt x="3" y="10"/>
                    </a:moveTo>
                    <a:cubicBezTo>
                      <a:pt x="8" y="10"/>
                      <a:pt x="12" y="5"/>
                      <a:pt x="8" y="0"/>
                    </a:cubicBezTo>
                    <a:cubicBezTo>
                      <a:pt x="2" y="1"/>
                      <a:pt x="0" y="4"/>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3" name="Freeform 529">
                <a:extLst>
                  <a:ext uri="{FF2B5EF4-FFF2-40B4-BE49-F238E27FC236}">
                    <a16:creationId xmlns:a16="http://schemas.microsoft.com/office/drawing/2014/main" id="{763F1F14-1896-490A-B926-3AB93F9D3508}"/>
                  </a:ext>
                </a:extLst>
              </p:cNvPr>
              <p:cNvSpPr>
                <a:spLocks/>
              </p:cNvSpPr>
              <p:nvPr/>
            </p:nvSpPr>
            <p:spPr bwMode="auto">
              <a:xfrm>
                <a:off x="3745" y="934"/>
                <a:ext cx="17" cy="17"/>
              </a:xfrm>
              <a:custGeom>
                <a:avLst/>
                <a:gdLst>
                  <a:gd name="T0" fmla="*/ 3 w 7"/>
                  <a:gd name="T1" fmla="*/ 7 h 7"/>
                  <a:gd name="T2" fmla="*/ 7 w 7"/>
                  <a:gd name="T3" fmla="*/ 4 h 7"/>
                  <a:gd name="T4" fmla="*/ 3 w 7"/>
                  <a:gd name="T5" fmla="*/ 7 h 7"/>
                </a:gdLst>
                <a:ahLst/>
                <a:cxnLst>
                  <a:cxn ang="0">
                    <a:pos x="T0" y="T1"/>
                  </a:cxn>
                  <a:cxn ang="0">
                    <a:pos x="T2" y="T3"/>
                  </a:cxn>
                  <a:cxn ang="0">
                    <a:pos x="T4" y="T5"/>
                  </a:cxn>
                </a:cxnLst>
                <a:rect l="0" t="0" r="r" b="b"/>
                <a:pathLst>
                  <a:path w="7" h="7">
                    <a:moveTo>
                      <a:pt x="3" y="7"/>
                    </a:moveTo>
                    <a:cubicBezTo>
                      <a:pt x="4" y="6"/>
                      <a:pt x="5" y="5"/>
                      <a:pt x="7" y="4"/>
                    </a:cubicBezTo>
                    <a:cubicBezTo>
                      <a:pt x="5" y="0"/>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4" name="Freeform 530">
                <a:extLst>
                  <a:ext uri="{FF2B5EF4-FFF2-40B4-BE49-F238E27FC236}">
                    <a16:creationId xmlns:a16="http://schemas.microsoft.com/office/drawing/2014/main" id="{292A8E69-D44E-417C-BB0B-8B84ECEC0BD0}"/>
                  </a:ext>
                </a:extLst>
              </p:cNvPr>
              <p:cNvSpPr>
                <a:spLocks/>
              </p:cNvSpPr>
              <p:nvPr/>
            </p:nvSpPr>
            <p:spPr bwMode="auto">
              <a:xfrm>
                <a:off x="3693" y="920"/>
                <a:ext cx="12" cy="12"/>
              </a:xfrm>
              <a:custGeom>
                <a:avLst/>
                <a:gdLst>
                  <a:gd name="T0" fmla="*/ 0 w 5"/>
                  <a:gd name="T1" fmla="*/ 5 h 5"/>
                  <a:gd name="T2" fmla="*/ 5 w 5"/>
                  <a:gd name="T3" fmla="*/ 3 h 5"/>
                  <a:gd name="T4" fmla="*/ 3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2" y="4"/>
                      <a:pt x="3" y="5"/>
                      <a:pt x="5" y="3"/>
                    </a:cubicBezTo>
                    <a:cubicBezTo>
                      <a:pt x="5" y="2"/>
                      <a:pt x="4" y="1"/>
                      <a:pt x="3" y="0"/>
                    </a:cubicBezTo>
                    <a:cubicBezTo>
                      <a:pt x="1" y="1"/>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5" name="Freeform 531">
                <a:extLst>
                  <a:ext uri="{FF2B5EF4-FFF2-40B4-BE49-F238E27FC236}">
                    <a16:creationId xmlns:a16="http://schemas.microsoft.com/office/drawing/2014/main" id="{FB4D6E4A-971A-4BCE-A9C7-63E50D6A2DE4}"/>
                  </a:ext>
                </a:extLst>
              </p:cNvPr>
              <p:cNvSpPr>
                <a:spLocks/>
              </p:cNvSpPr>
              <p:nvPr/>
            </p:nvSpPr>
            <p:spPr bwMode="auto">
              <a:xfrm>
                <a:off x="4122" y="631"/>
                <a:ext cx="33" cy="31"/>
              </a:xfrm>
              <a:custGeom>
                <a:avLst/>
                <a:gdLst>
                  <a:gd name="T0" fmla="*/ 8 w 14"/>
                  <a:gd name="T1" fmla="*/ 12 h 13"/>
                  <a:gd name="T2" fmla="*/ 10 w 14"/>
                  <a:gd name="T3" fmla="*/ 1 h 13"/>
                  <a:gd name="T4" fmla="*/ 8 w 14"/>
                  <a:gd name="T5" fmla="*/ 12 h 13"/>
                </a:gdLst>
                <a:ahLst/>
                <a:cxnLst>
                  <a:cxn ang="0">
                    <a:pos x="T0" y="T1"/>
                  </a:cxn>
                  <a:cxn ang="0">
                    <a:pos x="T2" y="T3"/>
                  </a:cxn>
                  <a:cxn ang="0">
                    <a:pos x="T4" y="T5"/>
                  </a:cxn>
                </a:cxnLst>
                <a:rect l="0" t="0" r="r" b="b"/>
                <a:pathLst>
                  <a:path w="14" h="13">
                    <a:moveTo>
                      <a:pt x="8" y="12"/>
                    </a:moveTo>
                    <a:cubicBezTo>
                      <a:pt x="8" y="8"/>
                      <a:pt x="14" y="6"/>
                      <a:pt x="10" y="1"/>
                    </a:cubicBezTo>
                    <a:cubicBezTo>
                      <a:pt x="1" y="0"/>
                      <a:pt x="0" y="13"/>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6" name="Freeform 532">
                <a:extLst>
                  <a:ext uri="{FF2B5EF4-FFF2-40B4-BE49-F238E27FC236}">
                    <a16:creationId xmlns:a16="http://schemas.microsoft.com/office/drawing/2014/main" id="{AE5AD172-83C5-44A9-9710-D6E26EE2CFE0}"/>
                  </a:ext>
                </a:extLst>
              </p:cNvPr>
              <p:cNvSpPr>
                <a:spLocks/>
              </p:cNvSpPr>
              <p:nvPr/>
            </p:nvSpPr>
            <p:spPr bwMode="auto">
              <a:xfrm>
                <a:off x="4133" y="674"/>
                <a:ext cx="22" cy="14"/>
              </a:xfrm>
              <a:custGeom>
                <a:avLst/>
                <a:gdLst>
                  <a:gd name="T0" fmla="*/ 0 w 9"/>
                  <a:gd name="T1" fmla="*/ 3 h 6"/>
                  <a:gd name="T2" fmla="*/ 4 w 9"/>
                  <a:gd name="T3" fmla="*/ 6 h 6"/>
                  <a:gd name="T4" fmla="*/ 7 w 9"/>
                  <a:gd name="T5" fmla="*/ 0 h 6"/>
                  <a:gd name="T6" fmla="*/ 0 w 9"/>
                  <a:gd name="T7" fmla="*/ 3 h 6"/>
                </a:gdLst>
                <a:ahLst/>
                <a:cxnLst>
                  <a:cxn ang="0">
                    <a:pos x="T0" y="T1"/>
                  </a:cxn>
                  <a:cxn ang="0">
                    <a:pos x="T2" y="T3"/>
                  </a:cxn>
                  <a:cxn ang="0">
                    <a:pos x="T4" y="T5"/>
                  </a:cxn>
                  <a:cxn ang="0">
                    <a:pos x="T6" y="T7"/>
                  </a:cxn>
                </a:cxnLst>
                <a:rect l="0" t="0" r="r" b="b"/>
                <a:pathLst>
                  <a:path w="9" h="6">
                    <a:moveTo>
                      <a:pt x="0" y="3"/>
                    </a:moveTo>
                    <a:cubicBezTo>
                      <a:pt x="1" y="5"/>
                      <a:pt x="3" y="4"/>
                      <a:pt x="4" y="6"/>
                    </a:cubicBezTo>
                    <a:cubicBezTo>
                      <a:pt x="7" y="5"/>
                      <a:pt x="9" y="3"/>
                      <a:pt x="7" y="0"/>
                    </a:cubicBezTo>
                    <a:cubicBezTo>
                      <a:pt x="4" y="1"/>
                      <a:pt x="1"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7" name="Freeform 533">
                <a:extLst>
                  <a:ext uri="{FF2B5EF4-FFF2-40B4-BE49-F238E27FC236}">
                    <a16:creationId xmlns:a16="http://schemas.microsoft.com/office/drawing/2014/main" id="{25335DCA-4354-49E3-A6B7-859B3693F83E}"/>
                  </a:ext>
                </a:extLst>
              </p:cNvPr>
              <p:cNvSpPr>
                <a:spLocks/>
              </p:cNvSpPr>
              <p:nvPr/>
            </p:nvSpPr>
            <p:spPr bwMode="auto">
              <a:xfrm>
                <a:off x="4131" y="700"/>
                <a:ext cx="38" cy="42"/>
              </a:xfrm>
              <a:custGeom>
                <a:avLst/>
                <a:gdLst>
                  <a:gd name="T0" fmla="*/ 4 w 16"/>
                  <a:gd name="T1" fmla="*/ 4 h 18"/>
                  <a:gd name="T2" fmla="*/ 16 w 16"/>
                  <a:gd name="T3" fmla="*/ 8 h 18"/>
                  <a:gd name="T4" fmla="*/ 4 w 16"/>
                  <a:gd name="T5" fmla="*/ 4 h 18"/>
                </a:gdLst>
                <a:ahLst/>
                <a:cxnLst>
                  <a:cxn ang="0">
                    <a:pos x="T0" y="T1"/>
                  </a:cxn>
                  <a:cxn ang="0">
                    <a:pos x="T2" y="T3"/>
                  </a:cxn>
                  <a:cxn ang="0">
                    <a:pos x="T4" y="T5"/>
                  </a:cxn>
                </a:cxnLst>
                <a:rect l="0" t="0" r="r" b="b"/>
                <a:pathLst>
                  <a:path w="16" h="18">
                    <a:moveTo>
                      <a:pt x="4" y="4"/>
                    </a:moveTo>
                    <a:cubicBezTo>
                      <a:pt x="0" y="13"/>
                      <a:pt x="13" y="18"/>
                      <a:pt x="16" y="8"/>
                    </a:cubicBezTo>
                    <a:cubicBezTo>
                      <a:pt x="14" y="0"/>
                      <a:pt x="9" y="3"/>
                      <a:pt x="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8" name="Freeform 534">
                <a:extLst>
                  <a:ext uri="{FF2B5EF4-FFF2-40B4-BE49-F238E27FC236}">
                    <a16:creationId xmlns:a16="http://schemas.microsoft.com/office/drawing/2014/main" id="{C8033420-AF82-4984-A672-19C710973419}"/>
                  </a:ext>
                </a:extLst>
              </p:cNvPr>
              <p:cNvSpPr>
                <a:spLocks/>
              </p:cNvSpPr>
              <p:nvPr/>
            </p:nvSpPr>
            <p:spPr bwMode="auto">
              <a:xfrm>
                <a:off x="4122" y="761"/>
                <a:ext cx="40" cy="36"/>
              </a:xfrm>
              <a:custGeom>
                <a:avLst/>
                <a:gdLst>
                  <a:gd name="T0" fmla="*/ 10 w 17"/>
                  <a:gd name="T1" fmla="*/ 0 h 15"/>
                  <a:gd name="T2" fmla="*/ 14 w 17"/>
                  <a:gd name="T3" fmla="*/ 9 h 15"/>
                  <a:gd name="T4" fmla="*/ 10 w 17"/>
                  <a:gd name="T5" fmla="*/ 0 h 15"/>
                </a:gdLst>
                <a:ahLst/>
                <a:cxnLst>
                  <a:cxn ang="0">
                    <a:pos x="T0" y="T1"/>
                  </a:cxn>
                  <a:cxn ang="0">
                    <a:pos x="T2" y="T3"/>
                  </a:cxn>
                  <a:cxn ang="0">
                    <a:pos x="T4" y="T5"/>
                  </a:cxn>
                </a:cxnLst>
                <a:rect l="0" t="0" r="r" b="b"/>
                <a:pathLst>
                  <a:path w="17" h="15">
                    <a:moveTo>
                      <a:pt x="10" y="0"/>
                    </a:moveTo>
                    <a:cubicBezTo>
                      <a:pt x="0" y="2"/>
                      <a:pt x="7" y="15"/>
                      <a:pt x="14" y="9"/>
                    </a:cubicBezTo>
                    <a:cubicBezTo>
                      <a:pt x="17" y="6"/>
                      <a:pt x="13"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9" name="Freeform 535">
                <a:extLst>
                  <a:ext uri="{FF2B5EF4-FFF2-40B4-BE49-F238E27FC236}">
                    <a16:creationId xmlns:a16="http://schemas.microsoft.com/office/drawing/2014/main" id="{A911332D-EA0D-425E-903E-E87100C3926E}"/>
                  </a:ext>
                </a:extLst>
              </p:cNvPr>
              <p:cNvSpPr>
                <a:spLocks/>
              </p:cNvSpPr>
              <p:nvPr/>
            </p:nvSpPr>
            <p:spPr bwMode="auto">
              <a:xfrm>
                <a:off x="4190" y="903"/>
                <a:ext cx="36" cy="31"/>
              </a:xfrm>
              <a:custGeom>
                <a:avLst/>
                <a:gdLst>
                  <a:gd name="T0" fmla="*/ 5 w 15"/>
                  <a:gd name="T1" fmla="*/ 12 h 13"/>
                  <a:gd name="T2" fmla="*/ 14 w 15"/>
                  <a:gd name="T3" fmla="*/ 11 h 13"/>
                  <a:gd name="T4" fmla="*/ 5 w 15"/>
                  <a:gd name="T5" fmla="*/ 12 h 13"/>
                </a:gdLst>
                <a:ahLst/>
                <a:cxnLst>
                  <a:cxn ang="0">
                    <a:pos x="T0" y="T1"/>
                  </a:cxn>
                  <a:cxn ang="0">
                    <a:pos x="T2" y="T3"/>
                  </a:cxn>
                  <a:cxn ang="0">
                    <a:pos x="T4" y="T5"/>
                  </a:cxn>
                </a:cxnLst>
                <a:rect l="0" t="0" r="r" b="b"/>
                <a:pathLst>
                  <a:path w="15" h="13">
                    <a:moveTo>
                      <a:pt x="5" y="12"/>
                    </a:moveTo>
                    <a:cubicBezTo>
                      <a:pt x="8" y="12"/>
                      <a:pt x="11" y="13"/>
                      <a:pt x="14" y="11"/>
                    </a:cubicBezTo>
                    <a:cubicBezTo>
                      <a:pt x="15" y="0"/>
                      <a:pt x="0" y="3"/>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0" name="Freeform 536">
                <a:extLst>
                  <a:ext uri="{FF2B5EF4-FFF2-40B4-BE49-F238E27FC236}">
                    <a16:creationId xmlns:a16="http://schemas.microsoft.com/office/drawing/2014/main" id="{E9B37858-4837-4C94-96E9-6F6072D1AFE9}"/>
                  </a:ext>
                </a:extLst>
              </p:cNvPr>
              <p:cNvSpPr>
                <a:spLocks/>
              </p:cNvSpPr>
              <p:nvPr/>
            </p:nvSpPr>
            <p:spPr bwMode="auto">
              <a:xfrm>
                <a:off x="4193" y="969"/>
                <a:ext cx="18" cy="22"/>
              </a:xfrm>
              <a:custGeom>
                <a:avLst/>
                <a:gdLst>
                  <a:gd name="T0" fmla="*/ 5 w 8"/>
                  <a:gd name="T1" fmla="*/ 0 h 9"/>
                  <a:gd name="T2" fmla="*/ 0 w 8"/>
                  <a:gd name="T3" fmla="*/ 1 h 9"/>
                  <a:gd name="T4" fmla="*/ 7 w 8"/>
                  <a:gd name="T5" fmla="*/ 6 h 9"/>
                  <a:gd name="T6" fmla="*/ 5 w 8"/>
                  <a:gd name="T7" fmla="*/ 0 h 9"/>
                </a:gdLst>
                <a:ahLst/>
                <a:cxnLst>
                  <a:cxn ang="0">
                    <a:pos x="T0" y="T1"/>
                  </a:cxn>
                  <a:cxn ang="0">
                    <a:pos x="T2" y="T3"/>
                  </a:cxn>
                  <a:cxn ang="0">
                    <a:pos x="T4" y="T5"/>
                  </a:cxn>
                  <a:cxn ang="0">
                    <a:pos x="T6" y="T7"/>
                  </a:cxn>
                </a:cxnLst>
                <a:rect l="0" t="0" r="r" b="b"/>
                <a:pathLst>
                  <a:path w="8" h="9">
                    <a:moveTo>
                      <a:pt x="5" y="0"/>
                    </a:moveTo>
                    <a:cubicBezTo>
                      <a:pt x="3" y="1"/>
                      <a:pt x="2" y="2"/>
                      <a:pt x="0" y="1"/>
                    </a:cubicBezTo>
                    <a:cubicBezTo>
                      <a:pt x="0" y="6"/>
                      <a:pt x="2" y="9"/>
                      <a:pt x="7" y="6"/>
                    </a:cubicBezTo>
                    <a:cubicBezTo>
                      <a:pt x="5" y="3"/>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1" name="Freeform 537">
                <a:extLst>
                  <a:ext uri="{FF2B5EF4-FFF2-40B4-BE49-F238E27FC236}">
                    <a16:creationId xmlns:a16="http://schemas.microsoft.com/office/drawing/2014/main" id="{169C323D-79F9-494C-8ADC-F89A07135F08}"/>
                  </a:ext>
                </a:extLst>
              </p:cNvPr>
              <p:cNvSpPr>
                <a:spLocks/>
              </p:cNvSpPr>
              <p:nvPr/>
            </p:nvSpPr>
            <p:spPr bwMode="auto">
              <a:xfrm>
                <a:off x="4060" y="780"/>
                <a:ext cx="28" cy="26"/>
              </a:xfrm>
              <a:custGeom>
                <a:avLst/>
                <a:gdLst>
                  <a:gd name="T0" fmla="*/ 7 w 12"/>
                  <a:gd name="T1" fmla="*/ 0 h 11"/>
                  <a:gd name="T2" fmla="*/ 1 w 12"/>
                  <a:gd name="T3" fmla="*/ 4 h 11"/>
                  <a:gd name="T4" fmla="*/ 2 w 12"/>
                  <a:gd name="T5" fmla="*/ 11 h 11"/>
                  <a:gd name="T6" fmla="*/ 12 w 12"/>
                  <a:gd name="T7" fmla="*/ 7 h 11"/>
                  <a:gd name="T8" fmla="*/ 7 w 12"/>
                  <a:gd name="T9" fmla="*/ 0 h 11"/>
                </a:gdLst>
                <a:ahLst/>
                <a:cxnLst>
                  <a:cxn ang="0">
                    <a:pos x="T0" y="T1"/>
                  </a:cxn>
                  <a:cxn ang="0">
                    <a:pos x="T2" y="T3"/>
                  </a:cxn>
                  <a:cxn ang="0">
                    <a:pos x="T4" y="T5"/>
                  </a:cxn>
                  <a:cxn ang="0">
                    <a:pos x="T6" y="T7"/>
                  </a:cxn>
                  <a:cxn ang="0">
                    <a:pos x="T8" y="T9"/>
                  </a:cxn>
                </a:cxnLst>
                <a:rect l="0" t="0" r="r" b="b"/>
                <a:pathLst>
                  <a:path w="12" h="11">
                    <a:moveTo>
                      <a:pt x="7" y="0"/>
                    </a:moveTo>
                    <a:cubicBezTo>
                      <a:pt x="3" y="2"/>
                      <a:pt x="3" y="1"/>
                      <a:pt x="1" y="4"/>
                    </a:cubicBezTo>
                    <a:cubicBezTo>
                      <a:pt x="0" y="6"/>
                      <a:pt x="3" y="9"/>
                      <a:pt x="2" y="11"/>
                    </a:cubicBezTo>
                    <a:cubicBezTo>
                      <a:pt x="7" y="10"/>
                      <a:pt x="9" y="11"/>
                      <a:pt x="12" y="7"/>
                    </a:cubicBezTo>
                    <a:cubicBezTo>
                      <a:pt x="11" y="3"/>
                      <a:pt x="9"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2" name="Freeform 538">
                <a:extLst>
                  <a:ext uri="{FF2B5EF4-FFF2-40B4-BE49-F238E27FC236}">
                    <a16:creationId xmlns:a16="http://schemas.microsoft.com/office/drawing/2014/main" id="{32040FE9-908A-4693-B223-8CE0112CA928}"/>
                  </a:ext>
                </a:extLst>
              </p:cNvPr>
              <p:cNvSpPr>
                <a:spLocks/>
              </p:cNvSpPr>
              <p:nvPr/>
            </p:nvSpPr>
            <p:spPr bwMode="auto">
              <a:xfrm>
                <a:off x="4034" y="740"/>
                <a:ext cx="21" cy="28"/>
              </a:xfrm>
              <a:custGeom>
                <a:avLst/>
                <a:gdLst>
                  <a:gd name="T0" fmla="*/ 2 w 9"/>
                  <a:gd name="T1" fmla="*/ 11 h 12"/>
                  <a:gd name="T2" fmla="*/ 9 w 9"/>
                  <a:gd name="T3" fmla="*/ 8 h 12"/>
                  <a:gd name="T4" fmla="*/ 7 w 9"/>
                  <a:gd name="T5" fmla="*/ 1 h 12"/>
                  <a:gd name="T6" fmla="*/ 2 w 9"/>
                  <a:gd name="T7" fmla="*/ 11 h 12"/>
                </a:gdLst>
                <a:ahLst/>
                <a:cxnLst>
                  <a:cxn ang="0">
                    <a:pos x="T0" y="T1"/>
                  </a:cxn>
                  <a:cxn ang="0">
                    <a:pos x="T2" y="T3"/>
                  </a:cxn>
                  <a:cxn ang="0">
                    <a:pos x="T4" y="T5"/>
                  </a:cxn>
                  <a:cxn ang="0">
                    <a:pos x="T6" y="T7"/>
                  </a:cxn>
                </a:cxnLst>
                <a:rect l="0" t="0" r="r" b="b"/>
                <a:pathLst>
                  <a:path w="9" h="12">
                    <a:moveTo>
                      <a:pt x="2" y="11"/>
                    </a:moveTo>
                    <a:cubicBezTo>
                      <a:pt x="4" y="12"/>
                      <a:pt x="6" y="10"/>
                      <a:pt x="9" y="8"/>
                    </a:cubicBezTo>
                    <a:cubicBezTo>
                      <a:pt x="9" y="4"/>
                      <a:pt x="8" y="5"/>
                      <a:pt x="7" y="1"/>
                    </a:cubicBezTo>
                    <a:cubicBezTo>
                      <a:pt x="1" y="0"/>
                      <a:pt x="0" y="7"/>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3" name="Freeform 539">
                <a:extLst>
                  <a:ext uri="{FF2B5EF4-FFF2-40B4-BE49-F238E27FC236}">
                    <a16:creationId xmlns:a16="http://schemas.microsoft.com/office/drawing/2014/main" id="{29A6398F-B7A0-4799-9FAF-B2D2F62D3055}"/>
                  </a:ext>
                </a:extLst>
              </p:cNvPr>
              <p:cNvSpPr>
                <a:spLocks/>
              </p:cNvSpPr>
              <p:nvPr/>
            </p:nvSpPr>
            <p:spPr bwMode="auto">
              <a:xfrm>
                <a:off x="4013" y="749"/>
                <a:ext cx="16" cy="17"/>
              </a:xfrm>
              <a:custGeom>
                <a:avLst/>
                <a:gdLst>
                  <a:gd name="T0" fmla="*/ 0 w 7"/>
                  <a:gd name="T1" fmla="*/ 3 h 7"/>
                  <a:gd name="T2" fmla="*/ 7 w 7"/>
                  <a:gd name="T3" fmla="*/ 5 h 7"/>
                  <a:gd name="T4" fmla="*/ 4 w 7"/>
                  <a:gd name="T5" fmla="*/ 0 h 7"/>
                  <a:gd name="T6" fmla="*/ 0 w 7"/>
                  <a:gd name="T7" fmla="*/ 3 h 7"/>
                </a:gdLst>
                <a:ahLst/>
                <a:cxnLst>
                  <a:cxn ang="0">
                    <a:pos x="T0" y="T1"/>
                  </a:cxn>
                  <a:cxn ang="0">
                    <a:pos x="T2" y="T3"/>
                  </a:cxn>
                  <a:cxn ang="0">
                    <a:pos x="T4" y="T5"/>
                  </a:cxn>
                  <a:cxn ang="0">
                    <a:pos x="T6" y="T7"/>
                  </a:cxn>
                </a:cxnLst>
                <a:rect l="0" t="0" r="r" b="b"/>
                <a:pathLst>
                  <a:path w="7" h="7">
                    <a:moveTo>
                      <a:pt x="0" y="3"/>
                    </a:moveTo>
                    <a:cubicBezTo>
                      <a:pt x="2" y="7"/>
                      <a:pt x="5" y="5"/>
                      <a:pt x="7" y="5"/>
                    </a:cubicBezTo>
                    <a:cubicBezTo>
                      <a:pt x="6" y="3"/>
                      <a:pt x="5" y="2"/>
                      <a:pt x="4" y="0"/>
                    </a:cubicBezTo>
                    <a:cubicBezTo>
                      <a:pt x="2"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4" name="Freeform 540">
                <a:extLst>
                  <a:ext uri="{FF2B5EF4-FFF2-40B4-BE49-F238E27FC236}">
                    <a16:creationId xmlns:a16="http://schemas.microsoft.com/office/drawing/2014/main" id="{74CEFC5D-F53B-4442-B9D4-3C8AAA03CCDE}"/>
                  </a:ext>
                </a:extLst>
              </p:cNvPr>
              <p:cNvSpPr>
                <a:spLocks/>
              </p:cNvSpPr>
              <p:nvPr/>
            </p:nvSpPr>
            <p:spPr bwMode="auto">
              <a:xfrm>
                <a:off x="4006" y="813"/>
                <a:ext cx="73" cy="67"/>
              </a:xfrm>
              <a:custGeom>
                <a:avLst/>
                <a:gdLst>
                  <a:gd name="T0" fmla="*/ 25 w 31"/>
                  <a:gd name="T1" fmla="*/ 17 h 28"/>
                  <a:gd name="T2" fmla="*/ 19 w 31"/>
                  <a:gd name="T3" fmla="*/ 0 h 28"/>
                  <a:gd name="T4" fmla="*/ 21 w 31"/>
                  <a:gd name="T5" fmla="*/ 22 h 28"/>
                  <a:gd name="T6" fmla="*/ 23 w 31"/>
                  <a:gd name="T7" fmla="*/ 28 h 28"/>
                  <a:gd name="T8" fmla="*/ 30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2"/>
                      <a:pt x="19" y="0"/>
                    </a:cubicBezTo>
                    <a:cubicBezTo>
                      <a:pt x="0" y="3"/>
                      <a:pt x="7" y="25"/>
                      <a:pt x="21" y="22"/>
                    </a:cubicBezTo>
                    <a:cubicBezTo>
                      <a:pt x="19" y="25"/>
                      <a:pt x="21" y="26"/>
                      <a:pt x="23" y="28"/>
                    </a:cubicBezTo>
                    <a:cubicBezTo>
                      <a:pt x="27" y="28"/>
                      <a:pt x="29" y="25"/>
                      <a:pt x="30"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5" name="Freeform 541">
                <a:extLst>
                  <a:ext uri="{FF2B5EF4-FFF2-40B4-BE49-F238E27FC236}">
                    <a16:creationId xmlns:a16="http://schemas.microsoft.com/office/drawing/2014/main" id="{11C24E32-FA5D-4D95-99BA-9F5F80537632}"/>
                  </a:ext>
                </a:extLst>
              </p:cNvPr>
              <p:cNvSpPr>
                <a:spLocks/>
              </p:cNvSpPr>
              <p:nvPr/>
            </p:nvSpPr>
            <p:spPr bwMode="auto">
              <a:xfrm>
                <a:off x="4152" y="1135"/>
                <a:ext cx="17" cy="17"/>
              </a:xfrm>
              <a:custGeom>
                <a:avLst/>
                <a:gdLst>
                  <a:gd name="T0" fmla="*/ 3 w 7"/>
                  <a:gd name="T1" fmla="*/ 7 h 7"/>
                  <a:gd name="T2" fmla="*/ 7 w 7"/>
                  <a:gd name="T3" fmla="*/ 4 h 7"/>
                  <a:gd name="T4" fmla="*/ 5 w 7"/>
                  <a:gd name="T5" fmla="*/ 0 h 7"/>
                  <a:gd name="T6" fmla="*/ 3 w 7"/>
                  <a:gd name="T7" fmla="*/ 7 h 7"/>
                </a:gdLst>
                <a:ahLst/>
                <a:cxnLst>
                  <a:cxn ang="0">
                    <a:pos x="T0" y="T1"/>
                  </a:cxn>
                  <a:cxn ang="0">
                    <a:pos x="T2" y="T3"/>
                  </a:cxn>
                  <a:cxn ang="0">
                    <a:pos x="T4" y="T5"/>
                  </a:cxn>
                  <a:cxn ang="0">
                    <a:pos x="T6" y="T7"/>
                  </a:cxn>
                </a:cxnLst>
                <a:rect l="0" t="0" r="r" b="b"/>
                <a:pathLst>
                  <a:path w="7" h="7">
                    <a:moveTo>
                      <a:pt x="3" y="7"/>
                    </a:moveTo>
                    <a:cubicBezTo>
                      <a:pt x="5" y="6"/>
                      <a:pt x="6" y="5"/>
                      <a:pt x="7" y="4"/>
                    </a:cubicBezTo>
                    <a:cubicBezTo>
                      <a:pt x="7" y="3"/>
                      <a:pt x="6" y="1"/>
                      <a:pt x="5" y="0"/>
                    </a:cubicBezTo>
                    <a:cubicBezTo>
                      <a:pt x="1"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6" name="Freeform 542">
                <a:extLst>
                  <a:ext uri="{FF2B5EF4-FFF2-40B4-BE49-F238E27FC236}">
                    <a16:creationId xmlns:a16="http://schemas.microsoft.com/office/drawing/2014/main" id="{5B1A0758-F6EB-4398-9BC4-C67D9E351DFE}"/>
                  </a:ext>
                </a:extLst>
              </p:cNvPr>
              <p:cNvSpPr>
                <a:spLocks/>
              </p:cNvSpPr>
              <p:nvPr/>
            </p:nvSpPr>
            <p:spPr bwMode="auto">
              <a:xfrm>
                <a:off x="3991" y="929"/>
                <a:ext cx="26" cy="26"/>
              </a:xfrm>
              <a:custGeom>
                <a:avLst/>
                <a:gdLst>
                  <a:gd name="T0" fmla="*/ 0 w 11"/>
                  <a:gd name="T1" fmla="*/ 4 h 11"/>
                  <a:gd name="T2" fmla="*/ 6 w 11"/>
                  <a:gd name="T3" fmla="*/ 11 h 11"/>
                  <a:gd name="T4" fmla="*/ 10 w 11"/>
                  <a:gd name="T5" fmla="*/ 1 h 11"/>
                  <a:gd name="T6" fmla="*/ 0 w 11"/>
                  <a:gd name="T7" fmla="*/ 4 h 11"/>
                </a:gdLst>
                <a:ahLst/>
                <a:cxnLst>
                  <a:cxn ang="0">
                    <a:pos x="T0" y="T1"/>
                  </a:cxn>
                  <a:cxn ang="0">
                    <a:pos x="T2" y="T3"/>
                  </a:cxn>
                  <a:cxn ang="0">
                    <a:pos x="T4" y="T5"/>
                  </a:cxn>
                  <a:cxn ang="0">
                    <a:pos x="T6" y="T7"/>
                  </a:cxn>
                </a:cxnLst>
                <a:rect l="0" t="0" r="r" b="b"/>
                <a:pathLst>
                  <a:path w="11" h="11">
                    <a:moveTo>
                      <a:pt x="0" y="4"/>
                    </a:moveTo>
                    <a:cubicBezTo>
                      <a:pt x="2" y="7"/>
                      <a:pt x="3" y="10"/>
                      <a:pt x="6" y="11"/>
                    </a:cubicBezTo>
                    <a:cubicBezTo>
                      <a:pt x="11" y="9"/>
                      <a:pt x="9" y="5"/>
                      <a:pt x="10" y="1"/>
                    </a:cubicBezTo>
                    <a:cubicBezTo>
                      <a:pt x="6" y="0"/>
                      <a:pt x="3"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7" name="Freeform 543">
                <a:extLst>
                  <a:ext uri="{FF2B5EF4-FFF2-40B4-BE49-F238E27FC236}">
                    <a16:creationId xmlns:a16="http://schemas.microsoft.com/office/drawing/2014/main" id="{DB2EDCE5-3CA0-4A28-968D-B99430ED3829}"/>
                  </a:ext>
                </a:extLst>
              </p:cNvPr>
              <p:cNvSpPr>
                <a:spLocks/>
              </p:cNvSpPr>
              <p:nvPr/>
            </p:nvSpPr>
            <p:spPr bwMode="auto">
              <a:xfrm>
                <a:off x="3925" y="832"/>
                <a:ext cx="24" cy="31"/>
              </a:xfrm>
              <a:custGeom>
                <a:avLst/>
                <a:gdLst>
                  <a:gd name="T0" fmla="*/ 9 w 10"/>
                  <a:gd name="T1" fmla="*/ 1 h 13"/>
                  <a:gd name="T2" fmla="*/ 9 w 10"/>
                  <a:gd name="T3" fmla="*/ 9 h 13"/>
                  <a:gd name="T4" fmla="*/ 9 w 10"/>
                  <a:gd name="T5" fmla="*/ 1 h 13"/>
                </a:gdLst>
                <a:ahLst/>
                <a:cxnLst>
                  <a:cxn ang="0">
                    <a:pos x="T0" y="T1"/>
                  </a:cxn>
                  <a:cxn ang="0">
                    <a:pos x="T2" y="T3"/>
                  </a:cxn>
                  <a:cxn ang="0">
                    <a:pos x="T4" y="T5"/>
                  </a:cxn>
                </a:cxnLst>
                <a:rect l="0" t="0" r="r" b="b"/>
                <a:pathLst>
                  <a:path w="10" h="13">
                    <a:moveTo>
                      <a:pt x="9" y="1"/>
                    </a:moveTo>
                    <a:cubicBezTo>
                      <a:pt x="0" y="0"/>
                      <a:pt x="1" y="13"/>
                      <a:pt x="9" y="9"/>
                    </a:cubicBezTo>
                    <a:cubicBezTo>
                      <a:pt x="8" y="6"/>
                      <a:pt x="10" y="4"/>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8" name="Freeform 544">
                <a:extLst>
                  <a:ext uri="{FF2B5EF4-FFF2-40B4-BE49-F238E27FC236}">
                    <a16:creationId xmlns:a16="http://schemas.microsoft.com/office/drawing/2014/main" id="{F0B005FF-09C6-473D-9EC7-ED0C2041C1B3}"/>
                  </a:ext>
                </a:extLst>
              </p:cNvPr>
              <p:cNvSpPr>
                <a:spLocks/>
              </p:cNvSpPr>
              <p:nvPr/>
            </p:nvSpPr>
            <p:spPr bwMode="auto">
              <a:xfrm>
                <a:off x="3859" y="761"/>
                <a:ext cx="26" cy="26"/>
              </a:xfrm>
              <a:custGeom>
                <a:avLst/>
                <a:gdLst>
                  <a:gd name="T0" fmla="*/ 0 w 11"/>
                  <a:gd name="T1" fmla="*/ 2 h 11"/>
                  <a:gd name="T2" fmla="*/ 3 w 11"/>
                  <a:gd name="T3" fmla="*/ 11 h 11"/>
                  <a:gd name="T4" fmla="*/ 10 w 11"/>
                  <a:gd name="T5" fmla="*/ 1 h 11"/>
                  <a:gd name="T6" fmla="*/ 0 w 11"/>
                  <a:gd name="T7" fmla="*/ 2 h 11"/>
                </a:gdLst>
                <a:ahLst/>
                <a:cxnLst>
                  <a:cxn ang="0">
                    <a:pos x="T0" y="T1"/>
                  </a:cxn>
                  <a:cxn ang="0">
                    <a:pos x="T2" y="T3"/>
                  </a:cxn>
                  <a:cxn ang="0">
                    <a:pos x="T4" y="T5"/>
                  </a:cxn>
                  <a:cxn ang="0">
                    <a:pos x="T6" y="T7"/>
                  </a:cxn>
                </a:cxnLst>
                <a:rect l="0" t="0" r="r" b="b"/>
                <a:pathLst>
                  <a:path w="11" h="11">
                    <a:moveTo>
                      <a:pt x="0" y="2"/>
                    </a:moveTo>
                    <a:cubicBezTo>
                      <a:pt x="1" y="5"/>
                      <a:pt x="0" y="8"/>
                      <a:pt x="3" y="11"/>
                    </a:cubicBezTo>
                    <a:cubicBezTo>
                      <a:pt x="10" y="11"/>
                      <a:pt x="11" y="6"/>
                      <a:pt x="10" y="1"/>
                    </a:cubicBezTo>
                    <a:cubicBezTo>
                      <a:pt x="7" y="0"/>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9" name="Freeform 545">
                <a:extLst>
                  <a:ext uri="{FF2B5EF4-FFF2-40B4-BE49-F238E27FC236}">
                    <a16:creationId xmlns:a16="http://schemas.microsoft.com/office/drawing/2014/main" id="{A6A5C099-29EB-4B6C-8D80-D2B6B5647BC9}"/>
                  </a:ext>
                </a:extLst>
              </p:cNvPr>
              <p:cNvSpPr>
                <a:spLocks/>
              </p:cNvSpPr>
              <p:nvPr/>
            </p:nvSpPr>
            <p:spPr bwMode="auto">
              <a:xfrm>
                <a:off x="4112" y="1220"/>
                <a:ext cx="24" cy="26"/>
              </a:xfrm>
              <a:custGeom>
                <a:avLst/>
                <a:gdLst>
                  <a:gd name="T0" fmla="*/ 2 w 10"/>
                  <a:gd name="T1" fmla="*/ 4 h 11"/>
                  <a:gd name="T2" fmla="*/ 1 w 10"/>
                  <a:gd name="T3" fmla="*/ 11 h 11"/>
                  <a:gd name="T4" fmla="*/ 9 w 10"/>
                  <a:gd name="T5" fmla="*/ 2 h 11"/>
                  <a:gd name="T6" fmla="*/ 2 w 10"/>
                  <a:gd name="T7" fmla="*/ 4 h 11"/>
                </a:gdLst>
                <a:ahLst/>
                <a:cxnLst>
                  <a:cxn ang="0">
                    <a:pos x="T0" y="T1"/>
                  </a:cxn>
                  <a:cxn ang="0">
                    <a:pos x="T2" y="T3"/>
                  </a:cxn>
                  <a:cxn ang="0">
                    <a:pos x="T4" y="T5"/>
                  </a:cxn>
                  <a:cxn ang="0">
                    <a:pos x="T6" y="T7"/>
                  </a:cxn>
                </a:cxnLst>
                <a:rect l="0" t="0" r="r" b="b"/>
                <a:pathLst>
                  <a:path w="10" h="11">
                    <a:moveTo>
                      <a:pt x="2" y="4"/>
                    </a:moveTo>
                    <a:cubicBezTo>
                      <a:pt x="0" y="6"/>
                      <a:pt x="1" y="9"/>
                      <a:pt x="1" y="11"/>
                    </a:cubicBezTo>
                    <a:cubicBezTo>
                      <a:pt x="7" y="10"/>
                      <a:pt x="10" y="7"/>
                      <a:pt x="9" y="2"/>
                    </a:cubicBezTo>
                    <a:cubicBezTo>
                      <a:pt x="6" y="5"/>
                      <a:pt x="5"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0" name="Freeform 546">
                <a:extLst>
                  <a:ext uri="{FF2B5EF4-FFF2-40B4-BE49-F238E27FC236}">
                    <a16:creationId xmlns:a16="http://schemas.microsoft.com/office/drawing/2014/main" id="{E45C36B0-0216-4729-825C-C9F03F5CB055}"/>
                  </a:ext>
                </a:extLst>
              </p:cNvPr>
              <p:cNvSpPr>
                <a:spLocks/>
              </p:cNvSpPr>
              <p:nvPr/>
            </p:nvSpPr>
            <p:spPr bwMode="auto">
              <a:xfrm>
                <a:off x="4117" y="1244"/>
                <a:ext cx="21" cy="24"/>
              </a:xfrm>
              <a:custGeom>
                <a:avLst/>
                <a:gdLst>
                  <a:gd name="T0" fmla="*/ 1 w 9"/>
                  <a:gd name="T1" fmla="*/ 2 h 10"/>
                  <a:gd name="T2" fmla="*/ 2 w 9"/>
                  <a:gd name="T3" fmla="*/ 9 h 10"/>
                  <a:gd name="T4" fmla="*/ 8 w 9"/>
                  <a:gd name="T5" fmla="*/ 0 h 10"/>
                  <a:gd name="T6" fmla="*/ 1 w 9"/>
                  <a:gd name="T7" fmla="*/ 2 h 10"/>
                </a:gdLst>
                <a:ahLst/>
                <a:cxnLst>
                  <a:cxn ang="0">
                    <a:pos x="T0" y="T1"/>
                  </a:cxn>
                  <a:cxn ang="0">
                    <a:pos x="T2" y="T3"/>
                  </a:cxn>
                  <a:cxn ang="0">
                    <a:pos x="T4" y="T5"/>
                  </a:cxn>
                  <a:cxn ang="0">
                    <a:pos x="T6" y="T7"/>
                  </a:cxn>
                </a:cxnLst>
                <a:rect l="0" t="0" r="r" b="b"/>
                <a:pathLst>
                  <a:path w="9" h="10">
                    <a:moveTo>
                      <a:pt x="1" y="2"/>
                    </a:moveTo>
                    <a:cubicBezTo>
                      <a:pt x="3" y="5"/>
                      <a:pt x="0" y="6"/>
                      <a:pt x="2" y="9"/>
                    </a:cubicBezTo>
                    <a:cubicBezTo>
                      <a:pt x="7" y="10"/>
                      <a:pt x="9" y="4"/>
                      <a:pt x="8" y="0"/>
                    </a:cubicBezTo>
                    <a:cubicBezTo>
                      <a:pt x="5" y="1"/>
                      <a:pt x="3"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1" name="Freeform 547">
                <a:extLst>
                  <a:ext uri="{FF2B5EF4-FFF2-40B4-BE49-F238E27FC236}">
                    <a16:creationId xmlns:a16="http://schemas.microsoft.com/office/drawing/2014/main" id="{EC486086-9BA7-472F-BFEE-0B8BF14F28C7}"/>
                  </a:ext>
                </a:extLst>
              </p:cNvPr>
              <p:cNvSpPr>
                <a:spLocks/>
              </p:cNvSpPr>
              <p:nvPr/>
            </p:nvSpPr>
            <p:spPr bwMode="auto">
              <a:xfrm>
                <a:off x="3883" y="877"/>
                <a:ext cx="18" cy="19"/>
              </a:xfrm>
              <a:custGeom>
                <a:avLst/>
                <a:gdLst>
                  <a:gd name="T0" fmla="*/ 0 w 8"/>
                  <a:gd name="T1" fmla="*/ 5 h 8"/>
                  <a:gd name="T2" fmla="*/ 8 w 8"/>
                  <a:gd name="T3" fmla="*/ 6 h 8"/>
                  <a:gd name="T4" fmla="*/ 6 w 8"/>
                  <a:gd name="T5" fmla="*/ 1 h 8"/>
                  <a:gd name="T6" fmla="*/ 0 w 8"/>
                  <a:gd name="T7" fmla="*/ 5 h 8"/>
                </a:gdLst>
                <a:ahLst/>
                <a:cxnLst>
                  <a:cxn ang="0">
                    <a:pos x="T0" y="T1"/>
                  </a:cxn>
                  <a:cxn ang="0">
                    <a:pos x="T2" y="T3"/>
                  </a:cxn>
                  <a:cxn ang="0">
                    <a:pos x="T4" y="T5"/>
                  </a:cxn>
                  <a:cxn ang="0">
                    <a:pos x="T6" y="T7"/>
                  </a:cxn>
                </a:cxnLst>
                <a:rect l="0" t="0" r="r" b="b"/>
                <a:pathLst>
                  <a:path w="8" h="8">
                    <a:moveTo>
                      <a:pt x="0" y="5"/>
                    </a:moveTo>
                    <a:cubicBezTo>
                      <a:pt x="2" y="8"/>
                      <a:pt x="5" y="7"/>
                      <a:pt x="8" y="6"/>
                    </a:cubicBezTo>
                    <a:cubicBezTo>
                      <a:pt x="7" y="4"/>
                      <a:pt x="8" y="3"/>
                      <a:pt x="6" y="1"/>
                    </a:cubicBezTo>
                    <a:cubicBezTo>
                      <a:pt x="4"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2" name="Freeform 548">
                <a:extLst>
                  <a:ext uri="{FF2B5EF4-FFF2-40B4-BE49-F238E27FC236}">
                    <a16:creationId xmlns:a16="http://schemas.microsoft.com/office/drawing/2014/main" id="{5A1E87D9-4685-4B29-A976-B816B5B2EABE}"/>
                  </a:ext>
                </a:extLst>
              </p:cNvPr>
              <p:cNvSpPr>
                <a:spLocks/>
              </p:cNvSpPr>
              <p:nvPr/>
            </p:nvSpPr>
            <p:spPr bwMode="auto">
              <a:xfrm>
                <a:off x="4079" y="1242"/>
                <a:ext cx="14" cy="9"/>
              </a:xfrm>
              <a:custGeom>
                <a:avLst/>
                <a:gdLst>
                  <a:gd name="T0" fmla="*/ 2 w 6"/>
                  <a:gd name="T1" fmla="*/ 4 h 4"/>
                  <a:gd name="T2" fmla="*/ 5 w 6"/>
                  <a:gd name="T3" fmla="*/ 0 h 4"/>
                  <a:gd name="T4" fmla="*/ 2 w 6"/>
                  <a:gd name="T5" fmla="*/ 4 h 4"/>
                </a:gdLst>
                <a:ahLst/>
                <a:cxnLst>
                  <a:cxn ang="0">
                    <a:pos x="T0" y="T1"/>
                  </a:cxn>
                  <a:cxn ang="0">
                    <a:pos x="T2" y="T3"/>
                  </a:cxn>
                  <a:cxn ang="0">
                    <a:pos x="T4" y="T5"/>
                  </a:cxn>
                </a:cxnLst>
                <a:rect l="0" t="0" r="r" b="b"/>
                <a:pathLst>
                  <a:path w="6" h="4">
                    <a:moveTo>
                      <a:pt x="2" y="4"/>
                    </a:moveTo>
                    <a:cubicBezTo>
                      <a:pt x="5" y="3"/>
                      <a:pt x="6" y="2"/>
                      <a:pt x="5" y="0"/>
                    </a:cubicBezTo>
                    <a:cubicBezTo>
                      <a:pt x="2" y="1"/>
                      <a:pt x="0"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3" name="Freeform 549">
                <a:extLst>
                  <a:ext uri="{FF2B5EF4-FFF2-40B4-BE49-F238E27FC236}">
                    <a16:creationId xmlns:a16="http://schemas.microsoft.com/office/drawing/2014/main" id="{424A4436-0A24-4212-9DDE-CD2BCFFEA24C}"/>
                  </a:ext>
                </a:extLst>
              </p:cNvPr>
              <p:cNvSpPr>
                <a:spLocks/>
              </p:cNvSpPr>
              <p:nvPr/>
            </p:nvSpPr>
            <p:spPr bwMode="auto">
              <a:xfrm>
                <a:off x="3996" y="1171"/>
                <a:ext cx="17" cy="19"/>
              </a:xfrm>
              <a:custGeom>
                <a:avLst/>
                <a:gdLst>
                  <a:gd name="T0" fmla="*/ 3 w 7"/>
                  <a:gd name="T1" fmla="*/ 0 h 8"/>
                  <a:gd name="T2" fmla="*/ 0 w 7"/>
                  <a:gd name="T3" fmla="*/ 7 h 8"/>
                  <a:gd name="T4" fmla="*/ 7 w 7"/>
                  <a:gd name="T5" fmla="*/ 6 h 8"/>
                  <a:gd name="T6" fmla="*/ 3 w 7"/>
                  <a:gd name="T7" fmla="*/ 0 h 8"/>
                </a:gdLst>
                <a:ahLst/>
                <a:cxnLst>
                  <a:cxn ang="0">
                    <a:pos x="T0" y="T1"/>
                  </a:cxn>
                  <a:cxn ang="0">
                    <a:pos x="T2" y="T3"/>
                  </a:cxn>
                  <a:cxn ang="0">
                    <a:pos x="T4" y="T5"/>
                  </a:cxn>
                  <a:cxn ang="0">
                    <a:pos x="T6" y="T7"/>
                  </a:cxn>
                </a:cxnLst>
                <a:rect l="0" t="0" r="r" b="b"/>
                <a:pathLst>
                  <a:path w="7" h="8">
                    <a:moveTo>
                      <a:pt x="3" y="0"/>
                    </a:moveTo>
                    <a:cubicBezTo>
                      <a:pt x="0" y="2"/>
                      <a:pt x="0" y="5"/>
                      <a:pt x="0" y="7"/>
                    </a:cubicBezTo>
                    <a:cubicBezTo>
                      <a:pt x="2" y="7"/>
                      <a:pt x="4" y="8"/>
                      <a:pt x="7" y="6"/>
                    </a:cubicBezTo>
                    <a:cubicBezTo>
                      <a:pt x="7" y="4"/>
                      <a:pt x="5"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4" name="Freeform 550">
                <a:extLst>
                  <a:ext uri="{FF2B5EF4-FFF2-40B4-BE49-F238E27FC236}">
                    <a16:creationId xmlns:a16="http://schemas.microsoft.com/office/drawing/2014/main" id="{EEDF7B55-8A8C-43D3-B644-C09ACDEF2B7B}"/>
                  </a:ext>
                </a:extLst>
              </p:cNvPr>
              <p:cNvSpPr>
                <a:spLocks/>
              </p:cNvSpPr>
              <p:nvPr/>
            </p:nvSpPr>
            <p:spPr bwMode="auto">
              <a:xfrm>
                <a:off x="3868" y="1033"/>
                <a:ext cx="45" cy="74"/>
              </a:xfrm>
              <a:custGeom>
                <a:avLst/>
                <a:gdLst>
                  <a:gd name="T0" fmla="*/ 3 w 19"/>
                  <a:gd name="T1" fmla="*/ 28 h 31"/>
                  <a:gd name="T2" fmla="*/ 9 w 19"/>
                  <a:gd name="T3" fmla="*/ 31 h 31"/>
                  <a:gd name="T4" fmla="*/ 15 w 19"/>
                  <a:gd name="T5" fmla="*/ 1 h 31"/>
                  <a:gd name="T6" fmla="*/ 3 w 19"/>
                  <a:gd name="T7" fmla="*/ 28 h 31"/>
                </a:gdLst>
                <a:ahLst/>
                <a:cxnLst>
                  <a:cxn ang="0">
                    <a:pos x="T0" y="T1"/>
                  </a:cxn>
                  <a:cxn ang="0">
                    <a:pos x="T2" y="T3"/>
                  </a:cxn>
                  <a:cxn ang="0">
                    <a:pos x="T4" y="T5"/>
                  </a:cxn>
                  <a:cxn ang="0">
                    <a:pos x="T6" y="T7"/>
                  </a:cxn>
                </a:cxnLst>
                <a:rect l="0" t="0" r="r" b="b"/>
                <a:pathLst>
                  <a:path w="19" h="31">
                    <a:moveTo>
                      <a:pt x="3" y="28"/>
                    </a:moveTo>
                    <a:cubicBezTo>
                      <a:pt x="5" y="29"/>
                      <a:pt x="7" y="30"/>
                      <a:pt x="9" y="31"/>
                    </a:cubicBezTo>
                    <a:cubicBezTo>
                      <a:pt x="17" y="21"/>
                      <a:pt x="19" y="14"/>
                      <a:pt x="15" y="1"/>
                    </a:cubicBezTo>
                    <a:cubicBezTo>
                      <a:pt x="0" y="0"/>
                      <a:pt x="6" y="20"/>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5" name="Freeform 551">
                <a:extLst>
                  <a:ext uri="{FF2B5EF4-FFF2-40B4-BE49-F238E27FC236}">
                    <a16:creationId xmlns:a16="http://schemas.microsoft.com/office/drawing/2014/main" id="{1C64078A-1219-49ED-A237-7760F01E6D27}"/>
                  </a:ext>
                </a:extLst>
              </p:cNvPr>
              <p:cNvSpPr>
                <a:spLocks/>
              </p:cNvSpPr>
              <p:nvPr/>
            </p:nvSpPr>
            <p:spPr bwMode="auto">
              <a:xfrm>
                <a:off x="3880" y="1187"/>
                <a:ext cx="36" cy="55"/>
              </a:xfrm>
              <a:custGeom>
                <a:avLst/>
                <a:gdLst>
                  <a:gd name="T0" fmla="*/ 10 w 15"/>
                  <a:gd name="T1" fmla="*/ 0 h 23"/>
                  <a:gd name="T2" fmla="*/ 1 w 15"/>
                  <a:gd name="T3" fmla="*/ 20 h 23"/>
                  <a:gd name="T4" fmla="*/ 14 w 15"/>
                  <a:gd name="T5" fmla="*/ 12 h 23"/>
                  <a:gd name="T6" fmla="*/ 10 w 15"/>
                  <a:gd name="T7" fmla="*/ 0 h 23"/>
                </a:gdLst>
                <a:ahLst/>
                <a:cxnLst>
                  <a:cxn ang="0">
                    <a:pos x="T0" y="T1"/>
                  </a:cxn>
                  <a:cxn ang="0">
                    <a:pos x="T2" y="T3"/>
                  </a:cxn>
                  <a:cxn ang="0">
                    <a:pos x="T4" y="T5"/>
                  </a:cxn>
                  <a:cxn ang="0">
                    <a:pos x="T6" y="T7"/>
                  </a:cxn>
                </a:cxnLst>
                <a:rect l="0" t="0" r="r" b="b"/>
                <a:pathLst>
                  <a:path w="15" h="23">
                    <a:moveTo>
                      <a:pt x="10" y="0"/>
                    </a:moveTo>
                    <a:cubicBezTo>
                      <a:pt x="0" y="5"/>
                      <a:pt x="7" y="14"/>
                      <a:pt x="1" y="20"/>
                    </a:cubicBezTo>
                    <a:cubicBezTo>
                      <a:pt x="8" y="23"/>
                      <a:pt x="5" y="14"/>
                      <a:pt x="14" y="12"/>
                    </a:cubicBezTo>
                    <a:cubicBezTo>
                      <a:pt x="15"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6" name="Freeform 552">
                <a:extLst>
                  <a:ext uri="{FF2B5EF4-FFF2-40B4-BE49-F238E27FC236}">
                    <a16:creationId xmlns:a16="http://schemas.microsoft.com/office/drawing/2014/main" id="{D0C3AB61-C795-4321-9DA9-D37B8A0A38E1}"/>
                  </a:ext>
                </a:extLst>
              </p:cNvPr>
              <p:cNvSpPr>
                <a:spLocks/>
              </p:cNvSpPr>
              <p:nvPr/>
            </p:nvSpPr>
            <p:spPr bwMode="auto">
              <a:xfrm>
                <a:off x="3674" y="844"/>
                <a:ext cx="24" cy="21"/>
              </a:xfrm>
              <a:custGeom>
                <a:avLst/>
                <a:gdLst>
                  <a:gd name="T0" fmla="*/ 0 w 10"/>
                  <a:gd name="T1" fmla="*/ 2 h 9"/>
                  <a:gd name="T2" fmla="*/ 2 w 10"/>
                  <a:gd name="T3" fmla="*/ 8 h 9"/>
                  <a:gd name="T4" fmla="*/ 10 w 10"/>
                  <a:gd name="T5" fmla="*/ 5 h 9"/>
                  <a:gd name="T6" fmla="*/ 0 w 10"/>
                  <a:gd name="T7" fmla="*/ 2 h 9"/>
                </a:gdLst>
                <a:ahLst/>
                <a:cxnLst>
                  <a:cxn ang="0">
                    <a:pos x="T0" y="T1"/>
                  </a:cxn>
                  <a:cxn ang="0">
                    <a:pos x="T2" y="T3"/>
                  </a:cxn>
                  <a:cxn ang="0">
                    <a:pos x="T4" y="T5"/>
                  </a:cxn>
                  <a:cxn ang="0">
                    <a:pos x="T6" y="T7"/>
                  </a:cxn>
                </a:cxnLst>
                <a:rect l="0" t="0" r="r" b="b"/>
                <a:pathLst>
                  <a:path w="10" h="9">
                    <a:moveTo>
                      <a:pt x="0" y="2"/>
                    </a:moveTo>
                    <a:cubicBezTo>
                      <a:pt x="0" y="4"/>
                      <a:pt x="0" y="6"/>
                      <a:pt x="2" y="8"/>
                    </a:cubicBezTo>
                    <a:cubicBezTo>
                      <a:pt x="4" y="9"/>
                      <a:pt x="7" y="6"/>
                      <a:pt x="10" y="5"/>
                    </a:cubicBezTo>
                    <a:cubicBezTo>
                      <a:pt x="7" y="1"/>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7" name="Freeform 553">
                <a:extLst>
                  <a:ext uri="{FF2B5EF4-FFF2-40B4-BE49-F238E27FC236}">
                    <a16:creationId xmlns:a16="http://schemas.microsoft.com/office/drawing/2014/main" id="{F78978D6-0B0C-4483-BDAB-79AF64488F4C}"/>
                  </a:ext>
                </a:extLst>
              </p:cNvPr>
              <p:cNvSpPr>
                <a:spLocks/>
              </p:cNvSpPr>
              <p:nvPr/>
            </p:nvSpPr>
            <p:spPr bwMode="auto">
              <a:xfrm>
                <a:off x="3712" y="915"/>
                <a:ext cx="26" cy="19"/>
              </a:xfrm>
              <a:custGeom>
                <a:avLst/>
                <a:gdLst>
                  <a:gd name="T0" fmla="*/ 6 w 11"/>
                  <a:gd name="T1" fmla="*/ 0 h 8"/>
                  <a:gd name="T2" fmla="*/ 11 w 11"/>
                  <a:gd name="T3" fmla="*/ 5 h 8"/>
                  <a:gd name="T4" fmla="*/ 6 w 11"/>
                  <a:gd name="T5" fmla="*/ 0 h 8"/>
                </a:gdLst>
                <a:ahLst/>
                <a:cxnLst>
                  <a:cxn ang="0">
                    <a:pos x="T0" y="T1"/>
                  </a:cxn>
                  <a:cxn ang="0">
                    <a:pos x="T2" y="T3"/>
                  </a:cxn>
                  <a:cxn ang="0">
                    <a:pos x="T4" y="T5"/>
                  </a:cxn>
                </a:cxnLst>
                <a:rect l="0" t="0" r="r" b="b"/>
                <a:pathLst>
                  <a:path w="11" h="8">
                    <a:moveTo>
                      <a:pt x="6" y="0"/>
                    </a:moveTo>
                    <a:cubicBezTo>
                      <a:pt x="0" y="4"/>
                      <a:pt x="6" y="8"/>
                      <a:pt x="11" y="5"/>
                    </a:cubicBezTo>
                    <a:cubicBezTo>
                      <a:pt x="11" y="2"/>
                      <a:pt x="8"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8" name="Freeform 554">
                <a:extLst>
                  <a:ext uri="{FF2B5EF4-FFF2-40B4-BE49-F238E27FC236}">
                    <a16:creationId xmlns:a16="http://schemas.microsoft.com/office/drawing/2014/main" id="{DEB79B36-9632-4D5C-B89F-9885F43C3074}"/>
                  </a:ext>
                </a:extLst>
              </p:cNvPr>
              <p:cNvSpPr>
                <a:spLocks/>
              </p:cNvSpPr>
              <p:nvPr/>
            </p:nvSpPr>
            <p:spPr bwMode="auto">
              <a:xfrm>
                <a:off x="3852" y="1173"/>
                <a:ext cx="16" cy="14"/>
              </a:xfrm>
              <a:custGeom>
                <a:avLst/>
                <a:gdLst>
                  <a:gd name="T0" fmla="*/ 0 w 7"/>
                  <a:gd name="T1" fmla="*/ 2 h 6"/>
                  <a:gd name="T2" fmla="*/ 7 w 7"/>
                  <a:gd name="T3" fmla="*/ 5 h 6"/>
                  <a:gd name="T4" fmla="*/ 6 w 7"/>
                  <a:gd name="T5" fmla="*/ 0 h 6"/>
                  <a:gd name="T6" fmla="*/ 0 w 7"/>
                  <a:gd name="T7" fmla="*/ 2 h 6"/>
                </a:gdLst>
                <a:ahLst/>
                <a:cxnLst>
                  <a:cxn ang="0">
                    <a:pos x="T0" y="T1"/>
                  </a:cxn>
                  <a:cxn ang="0">
                    <a:pos x="T2" y="T3"/>
                  </a:cxn>
                  <a:cxn ang="0">
                    <a:pos x="T4" y="T5"/>
                  </a:cxn>
                  <a:cxn ang="0">
                    <a:pos x="T6" y="T7"/>
                  </a:cxn>
                </a:cxnLst>
                <a:rect l="0" t="0" r="r" b="b"/>
                <a:pathLst>
                  <a:path w="7" h="6">
                    <a:moveTo>
                      <a:pt x="0" y="2"/>
                    </a:moveTo>
                    <a:cubicBezTo>
                      <a:pt x="2" y="5"/>
                      <a:pt x="4" y="6"/>
                      <a:pt x="7" y="5"/>
                    </a:cubicBezTo>
                    <a:cubicBezTo>
                      <a:pt x="7" y="3"/>
                      <a:pt x="7" y="2"/>
                      <a:pt x="6" y="0"/>
                    </a:cubicBezTo>
                    <a:cubicBezTo>
                      <a:pt x="4" y="0"/>
                      <a:pt x="2"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9" name="Freeform 555">
                <a:extLst>
                  <a:ext uri="{FF2B5EF4-FFF2-40B4-BE49-F238E27FC236}">
                    <a16:creationId xmlns:a16="http://schemas.microsoft.com/office/drawing/2014/main" id="{0A690A3C-DF68-42B5-A013-814072DD82D2}"/>
                  </a:ext>
                </a:extLst>
              </p:cNvPr>
              <p:cNvSpPr>
                <a:spLocks/>
              </p:cNvSpPr>
              <p:nvPr/>
            </p:nvSpPr>
            <p:spPr bwMode="auto">
              <a:xfrm>
                <a:off x="3688" y="908"/>
                <a:ext cx="24" cy="24"/>
              </a:xfrm>
              <a:custGeom>
                <a:avLst/>
                <a:gdLst>
                  <a:gd name="T0" fmla="*/ 3 w 10"/>
                  <a:gd name="T1" fmla="*/ 10 h 10"/>
                  <a:gd name="T2" fmla="*/ 9 w 10"/>
                  <a:gd name="T3" fmla="*/ 8 h 10"/>
                  <a:gd name="T4" fmla="*/ 7 w 10"/>
                  <a:gd name="T5" fmla="*/ 0 h 10"/>
                  <a:gd name="T6" fmla="*/ 3 w 10"/>
                  <a:gd name="T7" fmla="*/ 10 h 10"/>
                </a:gdLst>
                <a:ahLst/>
                <a:cxnLst>
                  <a:cxn ang="0">
                    <a:pos x="T0" y="T1"/>
                  </a:cxn>
                  <a:cxn ang="0">
                    <a:pos x="T2" y="T3"/>
                  </a:cxn>
                  <a:cxn ang="0">
                    <a:pos x="T4" y="T5"/>
                  </a:cxn>
                  <a:cxn ang="0">
                    <a:pos x="T6" y="T7"/>
                  </a:cxn>
                </a:cxnLst>
                <a:rect l="0" t="0" r="r" b="b"/>
                <a:pathLst>
                  <a:path w="10" h="10">
                    <a:moveTo>
                      <a:pt x="3" y="10"/>
                    </a:moveTo>
                    <a:cubicBezTo>
                      <a:pt x="6" y="7"/>
                      <a:pt x="7" y="10"/>
                      <a:pt x="9" y="8"/>
                    </a:cubicBezTo>
                    <a:cubicBezTo>
                      <a:pt x="10" y="5"/>
                      <a:pt x="10" y="3"/>
                      <a:pt x="7" y="0"/>
                    </a:cubicBezTo>
                    <a:cubicBezTo>
                      <a:pt x="1"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0" name="Freeform 556">
                <a:extLst>
                  <a:ext uri="{FF2B5EF4-FFF2-40B4-BE49-F238E27FC236}">
                    <a16:creationId xmlns:a16="http://schemas.microsoft.com/office/drawing/2014/main" id="{25088DA6-A0B1-4706-B689-6CA980268CAE}"/>
                  </a:ext>
                </a:extLst>
              </p:cNvPr>
              <p:cNvSpPr>
                <a:spLocks/>
              </p:cNvSpPr>
              <p:nvPr/>
            </p:nvSpPr>
            <p:spPr bwMode="auto">
              <a:xfrm>
                <a:off x="3736" y="1066"/>
                <a:ext cx="16" cy="12"/>
              </a:xfrm>
              <a:custGeom>
                <a:avLst/>
                <a:gdLst>
                  <a:gd name="T0" fmla="*/ 0 w 7"/>
                  <a:gd name="T1" fmla="*/ 3 h 5"/>
                  <a:gd name="T2" fmla="*/ 7 w 7"/>
                  <a:gd name="T3" fmla="*/ 4 h 5"/>
                  <a:gd name="T4" fmla="*/ 0 w 7"/>
                  <a:gd name="T5" fmla="*/ 3 h 5"/>
                </a:gdLst>
                <a:ahLst/>
                <a:cxnLst>
                  <a:cxn ang="0">
                    <a:pos x="T0" y="T1"/>
                  </a:cxn>
                  <a:cxn ang="0">
                    <a:pos x="T2" y="T3"/>
                  </a:cxn>
                  <a:cxn ang="0">
                    <a:pos x="T4" y="T5"/>
                  </a:cxn>
                </a:cxnLst>
                <a:rect l="0" t="0" r="r" b="b"/>
                <a:pathLst>
                  <a:path w="7" h="5">
                    <a:moveTo>
                      <a:pt x="0" y="3"/>
                    </a:moveTo>
                    <a:cubicBezTo>
                      <a:pt x="2" y="5"/>
                      <a:pt x="4" y="5"/>
                      <a:pt x="7" y="4"/>
                    </a:cubicBezTo>
                    <a:cubicBezTo>
                      <a:pt x="6" y="1"/>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1" name="Freeform 557">
                <a:extLst>
                  <a:ext uri="{FF2B5EF4-FFF2-40B4-BE49-F238E27FC236}">
                    <a16:creationId xmlns:a16="http://schemas.microsoft.com/office/drawing/2014/main" id="{068C18E2-1E71-41EF-A4FF-FF02625102D2}"/>
                  </a:ext>
                </a:extLst>
              </p:cNvPr>
              <p:cNvSpPr>
                <a:spLocks/>
              </p:cNvSpPr>
              <p:nvPr/>
            </p:nvSpPr>
            <p:spPr bwMode="auto">
              <a:xfrm>
                <a:off x="3807" y="1230"/>
                <a:ext cx="33" cy="42"/>
              </a:xfrm>
              <a:custGeom>
                <a:avLst/>
                <a:gdLst>
                  <a:gd name="T0" fmla="*/ 14 w 14"/>
                  <a:gd name="T1" fmla="*/ 6 h 18"/>
                  <a:gd name="T2" fmla="*/ 6 w 14"/>
                  <a:gd name="T3" fmla="*/ 4 h 18"/>
                  <a:gd name="T4" fmla="*/ 6 w 14"/>
                  <a:gd name="T5" fmla="*/ 18 h 18"/>
                  <a:gd name="T6" fmla="*/ 12 w 14"/>
                  <a:gd name="T7" fmla="*/ 16 h 18"/>
                  <a:gd name="T8" fmla="*/ 14 w 14"/>
                  <a:gd name="T9" fmla="*/ 6 h 18"/>
                </a:gdLst>
                <a:ahLst/>
                <a:cxnLst>
                  <a:cxn ang="0">
                    <a:pos x="T0" y="T1"/>
                  </a:cxn>
                  <a:cxn ang="0">
                    <a:pos x="T2" y="T3"/>
                  </a:cxn>
                  <a:cxn ang="0">
                    <a:pos x="T4" y="T5"/>
                  </a:cxn>
                  <a:cxn ang="0">
                    <a:pos x="T6" y="T7"/>
                  </a:cxn>
                  <a:cxn ang="0">
                    <a:pos x="T8" y="T9"/>
                  </a:cxn>
                </a:cxnLst>
                <a:rect l="0" t="0" r="r" b="b"/>
                <a:pathLst>
                  <a:path w="14" h="18">
                    <a:moveTo>
                      <a:pt x="14" y="6"/>
                    </a:moveTo>
                    <a:cubicBezTo>
                      <a:pt x="13" y="1"/>
                      <a:pt x="10" y="0"/>
                      <a:pt x="6" y="4"/>
                    </a:cubicBezTo>
                    <a:cubicBezTo>
                      <a:pt x="10" y="11"/>
                      <a:pt x="0" y="10"/>
                      <a:pt x="6" y="18"/>
                    </a:cubicBezTo>
                    <a:cubicBezTo>
                      <a:pt x="8" y="18"/>
                      <a:pt x="10" y="17"/>
                      <a:pt x="12" y="16"/>
                    </a:cubicBezTo>
                    <a:cubicBezTo>
                      <a:pt x="12" y="12"/>
                      <a:pt x="7" y="7"/>
                      <a:pt x="1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2" name="Freeform 558">
                <a:extLst>
                  <a:ext uri="{FF2B5EF4-FFF2-40B4-BE49-F238E27FC236}">
                    <a16:creationId xmlns:a16="http://schemas.microsoft.com/office/drawing/2014/main" id="{DEBA830D-5A4C-4751-940D-966D626F8E76}"/>
                  </a:ext>
                </a:extLst>
              </p:cNvPr>
              <p:cNvSpPr>
                <a:spLocks/>
              </p:cNvSpPr>
              <p:nvPr/>
            </p:nvSpPr>
            <p:spPr bwMode="auto">
              <a:xfrm>
                <a:off x="3554" y="1291"/>
                <a:ext cx="19" cy="22"/>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3" name="Freeform 559">
                <a:extLst>
                  <a:ext uri="{FF2B5EF4-FFF2-40B4-BE49-F238E27FC236}">
                    <a16:creationId xmlns:a16="http://schemas.microsoft.com/office/drawing/2014/main" id="{BD64ADF4-43EC-4083-B727-F54E680ABDBA}"/>
                  </a:ext>
                </a:extLst>
              </p:cNvPr>
              <p:cNvSpPr>
                <a:spLocks/>
              </p:cNvSpPr>
              <p:nvPr/>
            </p:nvSpPr>
            <p:spPr bwMode="auto">
              <a:xfrm>
                <a:off x="3757" y="1149"/>
                <a:ext cx="17" cy="12"/>
              </a:xfrm>
              <a:custGeom>
                <a:avLst/>
                <a:gdLst>
                  <a:gd name="T0" fmla="*/ 6 w 7"/>
                  <a:gd name="T1" fmla="*/ 0 h 5"/>
                  <a:gd name="T2" fmla="*/ 0 w 7"/>
                  <a:gd name="T3" fmla="*/ 2 h 5"/>
                  <a:gd name="T4" fmla="*/ 7 w 7"/>
                  <a:gd name="T5" fmla="*/ 3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3" y="0"/>
                      <a:pt x="0" y="2"/>
                    </a:cubicBezTo>
                    <a:cubicBezTo>
                      <a:pt x="2" y="4"/>
                      <a:pt x="4" y="5"/>
                      <a:pt x="7" y="3"/>
                    </a:cubicBezTo>
                    <a:cubicBezTo>
                      <a:pt x="6" y="2"/>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4" name="Freeform 560">
                <a:extLst>
                  <a:ext uri="{FF2B5EF4-FFF2-40B4-BE49-F238E27FC236}">
                    <a16:creationId xmlns:a16="http://schemas.microsoft.com/office/drawing/2014/main" id="{E2A9929E-04EF-45A6-8F2F-9360C6E943EA}"/>
                  </a:ext>
                </a:extLst>
              </p:cNvPr>
              <p:cNvSpPr>
                <a:spLocks/>
              </p:cNvSpPr>
              <p:nvPr/>
            </p:nvSpPr>
            <p:spPr bwMode="auto">
              <a:xfrm>
                <a:off x="3788" y="122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3" y="8"/>
                      <a:pt x="5" y="10"/>
                      <a:pt x="9" y="7"/>
                    </a:cubicBezTo>
                    <a:cubicBezTo>
                      <a:pt x="7" y="2"/>
                      <a:pt x="5"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5" name="Freeform 561">
                <a:extLst>
                  <a:ext uri="{FF2B5EF4-FFF2-40B4-BE49-F238E27FC236}">
                    <a16:creationId xmlns:a16="http://schemas.microsoft.com/office/drawing/2014/main" id="{56F9DEC5-21DF-4D62-AC44-518B9A15DE59}"/>
                  </a:ext>
                </a:extLst>
              </p:cNvPr>
              <p:cNvSpPr>
                <a:spLocks/>
              </p:cNvSpPr>
              <p:nvPr/>
            </p:nvSpPr>
            <p:spPr bwMode="auto">
              <a:xfrm>
                <a:off x="3757" y="1194"/>
                <a:ext cx="17" cy="19"/>
              </a:xfrm>
              <a:custGeom>
                <a:avLst/>
                <a:gdLst>
                  <a:gd name="T0" fmla="*/ 0 w 7"/>
                  <a:gd name="T1" fmla="*/ 4 h 8"/>
                  <a:gd name="T2" fmla="*/ 7 w 7"/>
                  <a:gd name="T3" fmla="*/ 3 h 8"/>
                  <a:gd name="T4" fmla="*/ 0 w 7"/>
                  <a:gd name="T5" fmla="*/ 4 h 8"/>
                </a:gdLst>
                <a:ahLst/>
                <a:cxnLst>
                  <a:cxn ang="0">
                    <a:pos x="T0" y="T1"/>
                  </a:cxn>
                  <a:cxn ang="0">
                    <a:pos x="T2" y="T3"/>
                  </a:cxn>
                  <a:cxn ang="0">
                    <a:pos x="T4" y="T5"/>
                  </a:cxn>
                </a:cxnLst>
                <a:rect l="0" t="0" r="r" b="b"/>
                <a:pathLst>
                  <a:path w="7" h="8">
                    <a:moveTo>
                      <a:pt x="0" y="4"/>
                    </a:moveTo>
                    <a:cubicBezTo>
                      <a:pt x="1" y="8"/>
                      <a:pt x="7" y="6"/>
                      <a:pt x="7" y="3"/>
                    </a:cubicBezTo>
                    <a:cubicBezTo>
                      <a:pt x="4" y="2"/>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6" name="Freeform 562">
                <a:extLst>
                  <a:ext uri="{FF2B5EF4-FFF2-40B4-BE49-F238E27FC236}">
                    <a16:creationId xmlns:a16="http://schemas.microsoft.com/office/drawing/2014/main" id="{DB171C7C-F8F9-4031-B9CD-848C7C91443B}"/>
                  </a:ext>
                </a:extLst>
              </p:cNvPr>
              <p:cNvSpPr>
                <a:spLocks/>
              </p:cNvSpPr>
              <p:nvPr/>
            </p:nvSpPr>
            <p:spPr bwMode="auto">
              <a:xfrm>
                <a:off x="3738" y="1164"/>
                <a:ext cx="14" cy="11"/>
              </a:xfrm>
              <a:custGeom>
                <a:avLst/>
                <a:gdLst>
                  <a:gd name="T0" fmla="*/ 0 w 6"/>
                  <a:gd name="T1" fmla="*/ 2 h 5"/>
                  <a:gd name="T2" fmla="*/ 1 w 6"/>
                  <a:gd name="T3" fmla="*/ 5 h 5"/>
                  <a:gd name="T4" fmla="*/ 4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0" y="3"/>
                      <a:pt x="1" y="4"/>
                      <a:pt x="1" y="5"/>
                    </a:cubicBezTo>
                    <a:cubicBezTo>
                      <a:pt x="4" y="4"/>
                      <a:pt x="6" y="2"/>
                      <a:pt x="4"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7" name="Freeform 563">
                <a:extLst>
                  <a:ext uri="{FF2B5EF4-FFF2-40B4-BE49-F238E27FC236}">
                    <a16:creationId xmlns:a16="http://schemas.microsoft.com/office/drawing/2014/main" id="{6A653645-30CC-4210-9D8C-4F3560414F01}"/>
                  </a:ext>
                </a:extLst>
              </p:cNvPr>
              <p:cNvSpPr>
                <a:spLocks/>
              </p:cNvSpPr>
              <p:nvPr/>
            </p:nvSpPr>
            <p:spPr bwMode="auto">
              <a:xfrm>
                <a:off x="3551" y="922"/>
                <a:ext cx="22" cy="21"/>
              </a:xfrm>
              <a:custGeom>
                <a:avLst/>
                <a:gdLst>
                  <a:gd name="T0" fmla="*/ 0 w 9"/>
                  <a:gd name="T1" fmla="*/ 2 h 9"/>
                  <a:gd name="T2" fmla="*/ 9 w 9"/>
                  <a:gd name="T3" fmla="*/ 5 h 9"/>
                  <a:gd name="T4" fmla="*/ 8 w 9"/>
                  <a:gd name="T5" fmla="*/ 1 h 9"/>
                  <a:gd name="T6" fmla="*/ 0 w 9"/>
                  <a:gd name="T7" fmla="*/ 2 h 9"/>
                </a:gdLst>
                <a:ahLst/>
                <a:cxnLst>
                  <a:cxn ang="0">
                    <a:pos x="T0" y="T1"/>
                  </a:cxn>
                  <a:cxn ang="0">
                    <a:pos x="T2" y="T3"/>
                  </a:cxn>
                  <a:cxn ang="0">
                    <a:pos x="T4" y="T5"/>
                  </a:cxn>
                  <a:cxn ang="0">
                    <a:pos x="T6" y="T7"/>
                  </a:cxn>
                </a:cxnLst>
                <a:rect l="0" t="0" r="r" b="b"/>
                <a:pathLst>
                  <a:path w="9" h="9">
                    <a:moveTo>
                      <a:pt x="0" y="2"/>
                    </a:moveTo>
                    <a:cubicBezTo>
                      <a:pt x="1" y="6"/>
                      <a:pt x="4" y="9"/>
                      <a:pt x="9" y="5"/>
                    </a:cubicBezTo>
                    <a:cubicBezTo>
                      <a:pt x="8" y="4"/>
                      <a:pt x="7" y="2"/>
                      <a:pt x="8" y="1"/>
                    </a:cubicBezTo>
                    <a:cubicBezTo>
                      <a:pt x="6"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8" name="Freeform 564">
                <a:extLst>
                  <a:ext uri="{FF2B5EF4-FFF2-40B4-BE49-F238E27FC236}">
                    <a16:creationId xmlns:a16="http://schemas.microsoft.com/office/drawing/2014/main" id="{3A58A86D-EF11-4C35-9333-45F073D03E68}"/>
                  </a:ext>
                </a:extLst>
              </p:cNvPr>
              <p:cNvSpPr>
                <a:spLocks/>
              </p:cNvSpPr>
              <p:nvPr/>
            </p:nvSpPr>
            <p:spPr bwMode="auto">
              <a:xfrm>
                <a:off x="3736" y="1270"/>
                <a:ext cx="23" cy="14"/>
              </a:xfrm>
              <a:custGeom>
                <a:avLst/>
                <a:gdLst>
                  <a:gd name="T0" fmla="*/ 5 w 10"/>
                  <a:gd name="T1" fmla="*/ 0 h 6"/>
                  <a:gd name="T2" fmla="*/ 3 w 10"/>
                  <a:gd name="T3" fmla="*/ 6 h 6"/>
                  <a:gd name="T4" fmla="*/ 9 w 10"/>
                  <a:gd name="T5" fmla="*/ 1 h 6"/>
                  <a:gd name="T6" fmla="*/ 5 w 10"/>
                  <a:gd name="T7" fmla="*/ 0 h 6"/>
                </a:gdLst>
                <a:ahLst/>
                <a:cxnLst>
                  <a:cxn ang="0">
                    <a:pos x="T0" y="T1"/>
                  </a:cxn>
                  <a:cxn ang="0">
                    <a:pos x="T2" y="T3"/>
                  </a:cxn>
                  <a:cxn ang="0">
                    <a:pos x="T4" y="T5"/>
                  </a:cxn>
                  <a:cxn ang="0">
                    <a:pos x="T6" y="T7"/>
                  </a:cxn>
                </a:cxnLst>
                <a:rect l="0" t="0" r="r" b="b"/>
                <a:pathLst>
                  <a:path w="10" h="6">
                    <a:moveTo>
                      <a:pt x="5" y="0"/>
                    </a:moveTo>
                    <a:cubicBezTo>
                      <a:pt x="2" y="1"/>
                      <a:pt x="0" y="3"/>
                      <a:pt x="3" y="6"/>
                    </a:cubicBezTo>
                    <a:cubicBezTo>
                      <a:pt x="6" y="4"/>
                      <a:pt x="10" y="6"/>
                      <a:pt x="9" y="1"/>
                    </a:cubicBezTo>
                    <a:cubicBezTo>
                      <a:pt x="7" y="2"/>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9" name="Freeform 565">
                <a:extLst>
                  <a:ext uri="{FF2B5EF4-FFF2-40B4-BE49-F238E27FC236}">
                    <a16:creationId xmlns:a16="http://schemas.microsoft.com/office/drawing/2014/main" id="{106BA2FF-82D6-4160-A896-A97DB0580A77}"/>
                  </a:ext>
                </a:extLst>
              </p:cNvPr>
              <p:cNvSpPr>
                <a:spLocks/>
              </p:cNvSpPr>
              <p:nvPr/>
            </p:nvSpPr>
            <p:spPr bwMode="auto">
              <a:xfrm>
                <a:off x="3632" y="1123"/>
                <a:ext cx="21" cy="24"/>
              </a:xfrm>
              <a:custGeom>
                <a:avLst/>
                <a:gdLst>
                  <a:gd name="T0" fmla="*/ 3 w 9"/>
                  <a:gd name="T1" fmla="*/ 10 h 10"/>
                  <a:gd name="T2" fmla="*/ 8 w 9"/>
                  <a:gd name="T3" fmla="*/ 7 h 10"/>
                  <a:gd name="T4" fmla="*/ 5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9"/>
                      <a:pt x="5" y="10"/>
                      <a:pt x="8" y="7"/>
                    </a:cubicBezTo>
                    <a:cubicBezTo>
                      <a:pt x="9" y="5"/>
                      <a:pt x="7" y="3"/>
                      <a:pt x="5" y="0"/>
                    </a:cubicBezTo>
                    <a:cubicBezTo>
                      <a:pt x="0" y="2"/>
                      <a:pt x="0" y="6"/>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0" name="Freeform 566">
                <a:extLst>
                  <a:ext uri="{FF2B5EF4-FFF2-40B4-BE49-F238E27FC236}">
                    <a16:creationId xmlns:a16="http://schemas.microsoft.com/office/drawing/2014/main" id="{0658A425-5459-4725-BF1A-86BA96EB4B75}"/>
                  </a:ext>
                </a:extLst>
              </p:cNvPr>
              <p:cNvSpPr>
                <a:spLocks/>
              </p:cNvSpPr>
              <p:nvPr/>
            </p:nvSpPr>
            <p:spPr bwMode="auto">
              <a:xfrm>
                <a:off x="3568" y="1090"/>
                <a:ext cx="26" cy="24"/>
              </a:xfrm>
              <a:custGeom>
                <a:avLst/>
                <a:gdLst>
                  <a:gd name="T0" fmla="*/ 6 w 11"/>
                  <a:gd name="T1" fmla="*/ 0 h 10"/>
                  <a:gd name="T2" fmla="*/ 2 w 11"/>
                  <a:gd name="T3" fmla="*/ 7 h 10"/>
                  <a:gd name="T4" fmla="*/ 11 w 11"/>
                  <a:gd name="T5" fmla="*/ 5 h 10"/>
                  <a:gd name="T6" fmla="*/ 6 w 11"/>
                  <a:gd name="T7" fmla="*/ 0 h 10"/>
                </a:gdLst>
                <a:ahLst/>
                <a:cxnLst>
                  <a:cxn ang="0">
                    <a:pos x="T0" y="T1"/>
                  </a:cxn>
                  <a:cxn ang="0">
                    <a:pos x="T2" y="T3"/>
                  </a:cxn>
                  <a:cxn ang="0">
                    <a:pos x="T4" y="T5"/>
                  </a:cxn>
                  <a:cxn ang="0">
                    <a:pos x="T6" y="T7"/>
                  </a:cxn>
                </a:cxnLst>
                <a:rect l="0" t="0" r="r" b="b"/>
                <a:pathLst>
                  <a:path w="11" h="10">
                    <a:moveTo>
                      <a:pt x="6" y="0"/>
                    </a:moveTo>
                    <a:cubicBezTo>
                      <a:pt x="1" y="1"/>
                      <a:pt x="0" y="4"/>
                      <a:pt x="2" y="7"/>
                    </a:cubicBezTo>
                    <a:cubicBezTo>
                      <a:pt x="5" y="10"/>
                      <a:pt x="9" y="8"/>
                      <a:pt x="11" y="5"/>
                    </a:cubicBezTo>
                    <a:cubicBezTo>
                      <a:pt x="10" y="1"/>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1" name="Freeform 567">
                <a:extLst>
                  <a:ext uri="{FF2B5EF4-FFF2-40B4-BE49-F238E27FC236}">
                    <a16:creationId xmlns:a16="http://schemas.microsoft.com/office/drawing/2014/main" id="{813D4A88-4D00-4A45-A507-8EBDDF4BD08F}"/>
                  </a:ext>
                </a:extLst>
              </p:cNvPr>
              <p:cNvSpPr>
                <a:spLocks/>
              </p:cNvSpPr>
              <p:nvPr/>
            </p:nvSpPr>
            <p:spPr bwMode="auto">
              <a:xfrm>
                <a:off x="3431" y="946"/>
                <a:ext cx="33" cy="47"/>
              </a:xfrm>
              <a:custGeom>
                <a:avLst/>
                <a:gdLst>
                  <a:gd name="T0" fmla="*/ 0 w 14"/>
                  <a:gd name="T1" fmla="*/ 10 h 20"/>
                  <a:gd name="T2" fmla="*/ 5 w 14"/>
                  <a:gd name="T3" fmla="*/ 20 h 20"/>
                  <a:gd name="T4" fmla="*/ 0 w 14"/>
                  <a:gd name="T5" fmla="*/ 10 h 20"/>
                </a:gdLst>
                <a:ahLst/>
                <a:cxnLst>
                  <a:cxn ang="0">
                    <a:pos x="T0" y="T1"/>
                  </a:cxn>
                  <a:cxn ang="0">
                    <a:pos x="T2" y="T3"/>
                  </a:cxn>
                  <a:cxn ang="0">
                    <a:pos x="T4" y="T5"/>
                  </a:cxn>
                </a:cxnLst>
                <a:rect l="0" t="0" r="r" b="b"/>
                <a:pathLst>
                  <a:path w="14" h="20">
                    <a:moveTo>
                      <a:pt x="0" y="10"/>
                    </a:moveTo>
                    <a:cubicBezTo>
                      <a:pt x="1" y="14"/>
                      <a:pt x="1" y="16"/>
                      <a:pt x="5" y="20"/>
                    </a:cubicBezTo>
                    <a:cubicBezTo>
                      <a:pt x="14" y="20"/>
                      <a:pt x="11" y="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2" name="Freeform 568">
                <a:extLst>
                  <a:ext uri="{FF2B5EF4-FFF2-40B4-BE49-F238E27FC236}">
                    <a16:creationId xmlns:a16="http://schemas.microsoft.com/office/drawing/2014/main" id="{A5755008-DB29-4B86-B9B3-EC4EB631DC75}"/>
                  </a:ext>
                </a:extLst>
              </p:cNvPr>
              <p:cNvSpPr>
                <a:spLocks/>
              </p:cNvSpPr>
              <p:nvPr/>
            </p:nvSpPr>
            <p:spPr bwMode="auto">
              <a:xfrm>
                <a:off x="3442" y="1029"/>
                <a:ext cx="29" cy="23"/>
              </a:xfrm>
              <a:custGeom>
                <a:avLst/>
                <a:gdLst>
                  <a:gd name="T0" fmla="*/ 7 w 12"/>
                  <a:gd name="T1" fmla="*/ 0 h 10"/>
                  <a:gd name="T2" fmla="*/ 6 w 12"/>
                  <a:gd name="T3" fmla="*/ 10 h 10"/>
                  <a:gd name="T4" fmla="*/ 7 w 12"/>
                  <a:gd name="T5" fmla="*/ 0 h 10"/>
                </a:gdLst>
                <a:ahLst/>
                <a:cxnLst>
                  <a:cxn ang="0">
                    <a:pos x="T0" y="T1"/>
                  </a:cxn>
                  <a:cxn ang="0">
                    <a:pos x="T2" y="T3"/>
                  </a:cxn>
                  <a:cxn ang="0">
                    <a:pos x="T4" y="T5"/>
                  </a:cxn>
                </a:cxnLst>
                <a:rect l="0" t="0" r="r" b="b"/>
                <a:pathLst>
                  <a:path w="12" h="10">
                    <a:moveTo>
                      <a:pt x="7" y="0"/>
                    </a:moveTo>
                    <a:cubicBezTo>
                      <a:pt x="0" y="3"/>
                      <a:pt x="1" y="8"/>
                      <a:pt x="6" y="10"/>
                    </a:cubicBezTo>
                    <a:cubicBezTo>
                      <a:pt x="12"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3" name="Freeform 569">
                <a:extLst>
                  <a:ext uri="{FF2B5EF4-FFF2-40B4-BE49-F238E27FC236}">
                    <a16:creationId xmlns:a16="http://schemas.microsoft.com/office/drawing/2014/main" id="{A3358063-EFEA-48EA-B719-9CA00F09630A}"/>
                  </a:ext>
                </a:extLst>
              </p:cNvPr>
              <p:cNvSpPr>
                <a:spLocks/>
              </p:cNvSpPr>
              <p:nvPr/>
            </p:nvSpPr>
            <p:spPr bwMode="auto">
              <a:xfrm>
                <a:off x="3319" y="908"/>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5" y="1"/>
                      <a:pt x="4" y="0"/>
                    </a:cubicBezTo>
                    <a:cubicBezTo>
                      <a:pt x="0"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4" name="Freeform 570">
                <a:extLst>
                  <a:ext uri="{FF2B5EF4-FFF2-40B4-BE49-F238E27FC236}">
                    <a16:creationId xmlns:a16="http://schemas.microsoft.com/office/drawing/2014/main" id="{241794B4-1EBF-4F22-9D80-C540AD38B553}"/>
                  </a:ext>
                </a:extLst>
              </p:cNvPr>
              <p:cNvSpPr>
                <a:spLocks/>
              </p:cNvSpPr>
              <p:nvPr/>
            </p:nvSpPr>
            <p:spPr bwMode="auto">
              <a:xfrm>
                <a:off x="3305" y="941"/>
                <a:ext cx="50" cy="45"/>
              </a:xfrm>
              <a:custGeom>
                <a:avLst/>
                <a:gdLst>
                  <a:gd name="T0" fmla="*/ 11 w 21"/>
                  <a:gd name="T1" fmla="*/ 0 h 19"/>
                  <a:gd name="T2" fmla="*/ 13 w 21"/>
                  <a:gd name="T3" fmla="*/ 19 h 19"/>
                  <a:gd name="T4" fmla="*/ 11 w 21"/>
                  <a:gd name="T5" fmla="*/ 0 h 19"/>
                </a:gdLst>
                <a:ahLst/>
                <a:cxnLst>
                  <a:cxn ang="0">
                    <a:pos x="T0" y="T1"/>
                  </a:cxn>
                  <a:cxn ang="0">
                    <a:pos x="T2" y="T3"/>
                  </a:cxn>
                  <a:cxn ang="0">
                    <a:pos x="T4" y="T5"/>
                  </a:cxn>
                </a:cxnLst>
                <a:rect l="0" t="0" r="r" b="b"/>
                <a:pathLst>
                  <a:path w="21" h="19">
                    <a:moveTo>
                      <a:pt x="11" y="0"/>
                    </a:moveTo>
                    <a:cubicBezTo>
                      <a:pt x="0" y="5"/>
                      <a:pt x="5" y="16"/>
                      <a:pt x="13" y="19"/>
                    </a:cubicBezTo>
                    <a:cubicBezTo>
                      <a:pt x="20" y="13"/>
                      <a:pt x="21" y="3"/>
                      <a:pt x="1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5" name="Freeform 571">
                <a:extLst>
                  <a:ext uri="{FF2B5EF4-FFF2-40B4-BE49-F238E27FC236}">
                    <a16:creationId xmlns:a16="http://schemas.microsoft.com/office/drawing/2014/main" id="{F46BEB9E-EF65-40CA-A80A-26F5C4F46253}"/>
                  </a:ext>
                </a:extLst>
              </p:cNvPr>
              <p:cNvSpPr>
                <a:spLocks/>
              </p:cNvSpPr>
              <p:nvPr/>
            </p:nvSpPr>
            <p:spPr bwMode="auto">
              <a:xfrm>
                <a:off x="3182" y="1220"/>
                <a:ext cx="24" cy="22"/>
              </a:xfrm>
              <a:custGeom>
                <a:avLst/>
                <a:gdLst>
                  <a:gd name="T0" fmla="*/ 5 w 10"/>
                  <a:gd name="T1" fmla="*/ 0 h 9"/>
                  <a:gd name="T2" fmla="*/ 0 w 10"/>
                  <a:gd name="T3" fmla="*/ 3 h 9"/>
                  <a:gd name="T4" fmla="*/ 9 w 10"/>
                  <a:gd name="T5" fmla="*/ 7 h 9"/>
                  <a:gd name="T6" fmla="*/ 5 w 10"/>
                  <a:gd name="T7" fmla="*/ 0 h 9"/>
                </a:gdLst>
                <a:ahLst/>
                <a:cxnLst>
                  <a:cxn ang="0">
                    <a:pos x="T0" y="T1"/>
                  </a:cxn>
                  <a:cxn ang="0">
                    <a:pos x="T2" y="T3"/>
                  </a:cxn>
                  <a:cxn ang="0">
                    <a:pos x="T4" y="T5"/>
                  </a:cxn>
                  <a:cxn ang="0">
                    <a:pos x="T6" y="T7"/>
                  </a:cxn>
                </a:cxnLst>
                <a:rect l="0" t="0" r="r" b="b"/>
                <a:pathLst>
                  <a:path w="10" h="9">
                    <a:moveTo>
                      <a:pt x="5" y="0"/>
                    </a:moveTo>
                    <a:cubicBezTo>
                      <a:pt x="3" y="1"/>
                      <a:pt x="2" y="2"/>
                      <a:pt x="0" y="3"/>
                    </a:cubicBezTo>
                    <a:cubicBezTo>
                      <a:pt x="3" y="6"/>
                      <a:pt x="5" y="9"/>
                      <a:pt x="9" y="7"/>
                    </a:cubicBezTo>
                    <a:cubicBezTo>
                      <a:pt x="10" y="4"/>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6" name="Freeform 572">
                <a:extLst>
                  <a:ext uri="{FF2B5EF4-FFF2-40B4-BE49-F238E27FC236}">
                    <a16:creationId xmlns:a16="http://schemas.microsoft.com/office/drawing/2014/main" id="{1DEE8CED-FE4B-4A98-9360-5B38F029C509}"/>
                  </a:ext>
                </a:extLst>
              </p:cNvPr>
              <p:cNvSpPr>
                <a:spLocks/>
              </p:cNvSpPr>
              <p:nvPr/>
            </p:nvSpPr>
            <p:spPr bwMode="auto">
              <a:xfrm>
                <a:off x="3348" y="1012"/>
                <a:ext cx="14" cy="14"/>
              </a:xfrm>
              <a:custGeom>
                <a:avLst/>
                <a:gdLst>
                  <a:gd name="T0" fmla="*/ 0 w 6"/>
                  <a:gd name="T1" fmla="*/ 3 h 6"/>
                  <a:gd name="T2" fmla="*/ 3 w 6"/>
                  <a:gd name="T3" fmla="*/ 6 h 6"/>
                  <a:gd name="T4" fmla="*/ 4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5"/>
                      <a:pt x="2" y="6"/>
                      <a:pt x="3" y="6"/>
                    </a:cubicBezTo>
                    <a:cubicBezTo>
                      <a:pt x="6" y="5"/>
                      <a:pt x="6" y="3"/>
                      <a:pt x="4" y="0"/>
                    </a:cubicBezTo>
                    <a:cubicBezTo>
                      <a:pt x="3"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7" name="Freeform 573">
                <a:extLst>
                  <a:ext uri="{FF2B5EF4-FFF2-40B4-BE49-F238E27FC236}">
                    <a16:creationId xmlns:a16="http://schemas.microsoft.com/office/drawing/2014/main" id="{0571BEC6-EA86-4A1C-B9C6-7F2EC5A1FCCC}"/>
                  </a:ext>
                </a:extLst>
              </p:cNvPr>
              <p:cNvSpPr>
                <a:spLocks/>
              </p:cNvSpPr>
              <p:nvPr/>
            </p:nvSpPr>
            <p:spPr bwMode="auto">
              <a:xfrm>
                <a:off x="3916" y="659"/>
                <a:ext cx="26" cy="26"/>
              </a:xfrm>
              <a:custGeom>
                <a:avLst/>
                <a:gdLst>
                  <a:gd name="T0" fmla="*/ 0 w 11"/>
                  <a:gd name="T1" fmla="*/ 5 h 11"/>
                  <a:gd name="T2" fmla="*/ 5 w 11"/>
                  <a:gd name="T3" fmla="*/ 11 h 11"/>
                  <a:gd name="T4" fmla="*/ 9 w 11"/>
                  <a:gd name="T5" fmla="*/ 2 h 11"/>
                  <a:gd name="T6" fmla="*/ 0 w 11"/>
                  <a:gd name="T7" fmla="*/ 5 h 11"/>
                </a:gdLst>
                <a:ahLst/>
                <a:cxnLst>
                  <a:cxn ang="0">
                    <a:pos x="T0" y="T1"/>
                  </a:cxn>
                  <a:cxn ang="0">
                    <a:pos x="T2" y="T3"/>
                  </a:cxn>
                  <a:cxn ang="0">
                    <a:pos x="T4" y="T5"/>
                  </a:cxn>
                  <a:cxn ang="0">
                    <a:pos x="T6" y="T7"/>
                  </a:cxn>
                </a:cxnLst>
                <a:rect l="0" t="0" r="r" b="b"/>
                <a:pathLst>
                  <a:path w="11" h="11">
                    <a:moveTo>
                      <a:pt x="0" y="5"/>
                    </a:moveTo>
                    <a:cubicBezTo>
                      <a:pt x="1" y="7"/>
                      <a:pt x="3" y="11"/>
                      <a:pt x="5" y="11"/>
                    </a:cubicBezTo>
                    <a:cubicBezTo>
                      <a:pt x="11" y="9"/>
                      <a:pt x="8" y="5"/>
                      <a:pt x="9" y="2"/>
                    </a:cubicBezTo>
                    <a:cubicBezTo>
                      <a:pt x="6" y="0"/>
                      <a:pt x="2" y="1"/>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8" name="Freeform 574">
                <a:extLst>
                  <a:ext uri="{FF2B5EF4-FFF2-40B4-BE49-F238E27FC236}">
                    <a16:creationId xmlns:a16="http://schemas.microsoft.com/office/drawing/2014/main" id="{6E61783C-E874-43ED-8352-5DD377F7F871}"/>
                  </a:ext>
                </a:extLst>
              </p:cNvPr>
              <p:cNvSpPr>
                <a:spLocks/>
              </p:cNvSpPr>
              <p:nvPr/>
            </p:nvSpPr>
            <p:spPr bwMode="auto">
              <a:xfrm>
                <a:off x="3918" y="901"/>
                <a:ext cx="19" cy="19"/>
              </a:xfrm>
              <a:custGeom>
                <a:avLst/>
                <a:gdLst>
                  <a:gd name="T0" fmla="*/ 3 w 8"/>
                  <a:gd name="T1" fmla="*/ 0 h 8"/>
                  <a:gd name="T2" fmla="*/ 1 w 8"/>
                  <a:gd name="T3" fmla="*/ 8 h 8"/>
                  <a:gd name="T4" fmla="*/ 7 w 8"/>
                  <a:gd name="T5" fmla="*/ 7 h 8"/>
                  <a:gd name="T6" fmla="*/ 3 w 8"/>
                  <a:gd name="T7" fmla="*/ 0 h 8"/>
                </a:gdLst>
                <a:ahLst/>
                <a:cxnLst>
                  <a:cxn ang="0">
                    <a:pos x="T0" y="T1"/>
                  </a:cxn>
                  <a:cxn ang="0">
                    <a:pos x="T2" y="T3"/>
                  </a:cxn>
                  <a:cxn ang="0">
                    <a:pos x="T4" y="T5"/>
                  </a:cxn>
                  <a:cxn ang="0">
                    <a:pos x="T6" y="T7"/>
                  </a:cxn>
                </a:cxnLst>
                <a:rect l="0" t="0" r="r" b="b"/>
                <a:pathLst>
                  <a:path w="8" h="8">
                    <a:moveTo>
                      <a:pt x="3" y="0"/>
                    </a:moveTo>
                    <a:cubicBezTo>
                      <a:pt x="0" y="2"/>
                      <a:pt x="1" y="5"/>
                      <a:pt x="1" y="8"/>
                    </a:cubicBezTo>
                    <a:cubicBezTo>
                      <a:pt x="3" y="7"/>
                      <a:pt x="5" y="8"/>
                      <a:pt x="7" y="7"/>
                    </a:cubicBezTo>
                    <a:cubicBezTo>
                      <a:pt x="8" y="4"/>
                      <a:pt x="6"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9" name="Freeform 575">
                <a:extLst>
                  <a:ext uri="{FF2B5EF4-FFF2-40B4-BE49-F238E27FC236}">
                    <a16:creationId xmlns:a16="http://schemas.microsoft.com/office/drawing/2014/main" id="{7C13C86E-3263-4794-9E48-450FB1AEECCC}"/>
                  </a:ext>
                </a:extLst>
              </p:cNvPr>
              <p:cNvSpPr>
                <a:spLocks/>
              </p:cNvSpPr>
              <p:nvPr/>
            </p:nvSpPr>
            <p:spPr bwMode="auto">
              <a:xfrm>
                <a:off x="3696" y="437"/>
                <a:ext cx="45" cy="71"/>
              </a:xfrm>
              <a:custGeom>
                <a:avLst/>
                <a:gdLst>
                  <a:gd name="T0" fmla="*/ 3 w 19"/>
                  <a:gd name="T1" fmla="*/ 28 h 30"/>
                  <a:gd name="T2" fmla="*/ 9 w 19"/>
                  <a:gd name="T3" fmla="*/ 30 h 30"/>
                  <a:gd name="T4" fmla="*/ 15 w 19"/>
                  <a:gd name="T5" fmla="*/ 0 h 30"/>
                  <a:gd name="T6" fmla="*/ 3 w 19"/>
                  <a:gd name="T7" fmla="*/ 28 h 30"/>
                </a:gdLst>
                <a:ahLst/>
                <a:cxnLst>
                  <a:cxn ang="0">
                    <a:pos x="T0" y="T1"/>
                  </a:cxn>
                  <a:cxn ang="0">
                    <a:pos x="T2" y="T3"/>
                  </a:cxn>
                  <a:cxn ang="0">
                    <a:pos x="T4" y="T5"/>
                  </a:cxn>
                  <a:cxn ang="0">
                    <a:pos x="T6" y="T7"/>
                  </a:cxn>
                </a:cxnLst>
                <a:rect l="0" t="0" r="r" b="b"/>
                <a:pathLst>
                  <a:path w="19" h="30">
                    <a:moveTo>
                      <a:pt x="3" y="28"/>
                    </a:moveTo>
                    <a:cubicBezTo>
                      <a:pt x="6" y="28"/>
                      <a:pt x="7" y="30"/>
                      <a:pt x="9" y="30"/>
                    </a:cubicBezTo>
                    <a:cubicBezTo>
                      <a:pt x="17" y="21"/>
                      <a:pt x="19" y="14"/>
                      <a:pt x="15" y="0"/>
                    </a:cubicBezTo>
                    <a:cubicBezTo>
                      <a:pt x="0" y="0"/>
                      <a:pt x="6" y="19"/>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0" name="Freeform 576">
                <a:extLst>
                  <a:ext uri="{FF2B5EF4-FFF2-40B4-BE49-F238E27FC236}">
                    <a16:creationId xmlns:a16="http://schemas.microsoft.com/office/drawing/2014/main" id="{334941E8-9103-450A-895F-EC018A7E478F}"/>
                  </a:ext>
                </a:extLst>
              </p:cNvPr>
              <p:cNvSpPr>
                <a:spLocks/>
              </p:cNvSpPr>
              <p:nvPr/>
            </p:nvSpPr>
            <p:spPr bwMode="auto">
              <a:xfrm>
                <a:off x="3925" y="1050"/>
                <a:ext cx="26" cy="24"/>
              </a:xfrm>
              <a:custGeom>
                <a:avLst/>
                <a:gdLst>
                  <a:gd name="T0" fmla="*/ 2 w 11"/>
                  <a:gd name="T1" fmla="*/ 9 h 10"/>
                  <a:gd name="T2" fmla="*/ 10 w 11"/>
                  <a:gd name="T3" fmla="*/ 7 h 10"/>
                  <a:gd name="T4" fmla="*/ 8 w 11"/>
                  <a:gd name="T5" fmla="*/ 0 h 10"/>
                  <a:gd name="T6" fmla="*/ 2 w 11"/>
                  <a:gd name="T7" fmla="*/ 9 h 10"/>
                </a:gdLst>
                <a:ahLst/>
                <a:cxnLst>
                  <a:cxn ang="0">
                    <a:pos x="T0" y="T1"/>
                  </a:cxn>
                  <a:cxn ang="0">
                    <a:pos x="T2" y="T3"/>
                  </a:cxn>
                  <a:cxn ang="0">
                    <a:pos x="T4" y="T5"/>
                  </a:cxn>
                  <a:cxn ang="0">
                    <a:pos x="T6" y="T7"/>
                  </a:cxn>
                </a:cxnLst>
                <a:rect l="0" t="0" r="r" b="b"/>
                <a:pathLst>
                  <a:path w="11" h="10">
                    <a:moveTo>
                      <a:pt x="2" y="9"/>
                    </a:moveTo>
                    <a:cubicBezTo>
                      <a:pt x="5" y="8"/>
                      <a:pt x="7" y="10"/>
                      <a:pt x="10" y="7"/>
                    </a:cubicBezTo>
                    <a:cubicBezTo>
                      <a:pt x="9" y="5"/>
                      <a:pt x="11" y="3"/>
                      <a:pt x="8" y="0"/>
                    </a:cubicBezTo>
                    <a:cubicBezTo>
                      <a:pt x="3" y="0"/>
                      <a:pt x="0" y="5"/>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1" name="Freeform 577">
                <a:extLst>
                  <a:ext uri="{FF2B5EF4-FFF2-40B4-BE49-F238E27FC236}">
                    <a16:creationId xmlns:a16="http://schemas.microsoft.com/office/drawing/2014/main" id="{7A7ACFFB-3ED4-4864-8ECE-FFE70F0798CF}"/>
                  </a:ext>
                </a:extLst>
              </p:cNvPr>
              <p:cNvSpPr>
                <a:spLocks/>
              </p:cNvSpPr>
              <p:nvPr/>
            </p:nvSpPr>
            <p:spPr bwMode="auto">
              <a:xfrm>
                <a:off x="3802" y="917"/>
                <a:ext cx="38" cy="55"/>
              </a:xfrm>
              <a:custGeom>
                <a:avLst/>
                <a:gdLst>
                  <a:gd name="T0" fmla="*/ 10 w 16"/>
                  <a:gd name="T1" fmla="*/ 0 h 23"/>
                  <a:gd name="T2" fmla="*/ 1 w 16"/>
                  <a:gd name="T3" fmla="*/ 21 h 23"/>
                  <a:gd name="T4" fmla="*/ 15 w 16"/>
                  <a:gd name="T5" fmla="*/ 13 h 23"/>
                  <a:gd name="T6" fmla="*/ 10 w 16"/>
                  <a:gd name="T7" fmla="*/ 0 h 23"/>
                </a:gdLst>
                <a:ahLst/>
                <a:cxnLst>
                  <a:cxn ang="0">
                    <a:pos x="T0" y="T1"/>
                  </a:cxn>
                  <a:cxn ang="0">
                    <a:pos x="T2" y="T3"/>
                  </a:cxn>
                  <a:cxn ang="0">
                    <a:pos x="T4" y="T5"/>
                  </a:cxn>
                  <a:cxn ang="0">
                    <a:pos x="T6" y="T7"/>
                  </a:cxn>
                </a:cxnLst>
                <a:rect l="0" t="0" r="r" b="b"/>
                <a:pathLst>
                  <a:path w="16" h="23">
                    <a:moveTo>
                      <a:pt x="10" y="0"/>
                    </a:moveTo>
                    <a:cubicBezTo>
                      <a:pt x="0" y="5"/>
                      <a:pt x="8" y="15"/>
                      <a:pt x="1" y="21"/>
                    </a:cubicBezTo>
                    <a:cubicBezTo>
                      <a:pt x="9" y="23"/>
                      <a:pt x="5" y="14"/>
                      <a:pt x="15" y="13"/>
                    </a:cubicBezTo>
                    <a:cubicBezTo>
                      <a:pt x="16"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2" name="Freeform 578">
                <a:extLst>
                  <a:ext uri="{FF2B5EF4-FFF2-40B4-BE49-F238E27FC236}">
                    <a16:creationId xmlns:a16="http://schemas.microsoft.com/office/drawing/2014/main" id="{E83A1C05-D0B3-498A-804A-18A5D3FCC943}"/>
                  </a:ext>
                </a:extLst>
              </p:cNvPr>
              <p:cNvSpPr>
                <a:spLocks/>
              </p:cNvSpPr>
              <p:nvPr/>
            </p:nvSpPr>
            <p:spPr bwMode="auto">
              <a:xfrm>
                <a:off x="3636" y="645"/>
                <a:ext cx="26" cy="19"/>
              </a:xfrm>
              <a:custGeom>
                <a:avLst/>
                <a:gdLst>
                  <a:gd name="T0" fmla="*/ 5 w 11"/>
                  <a:gd name="T1" fmla="*/ 0 h 8"/>
                  <a:gd name="T2" fmla="*/ 10 w 11"/>
                  <a:gd name="T3" fmla="*/ 6 h 8"/>
                  <a:gd name="T4" fmla="*/ 5 w 11"/>
                  <a:gd name="T5" fmla="*/ 0 h 8"/>
                </a:gdLst>
                <a:ahLst/>
                <a:cxnLst>
                  <a:cxn ang="0">
                    <a:pos x="T0" y="T1"/>
                  </a:cxn>
                  <a:cxn ang="0">
                    <a:pos x="T2" y="T3"/>
                  </a:cxn>
                  <a:cxn ang="0">
                    <a:pos x="T4" y="T5"/>
                  </a:cxn>
                </a:cxnLst>
                <a:rect l="0" t="0" r="r" b="b"/>
                <a:pathLst>
                  <a:path w="11" h="8">
                    <a:moveTo>
                      <a:pt x="5" y="0"/>
                    </a:moveTo>
                    <a:cubicBezTo>
                      <a:pt x="0" y="4"/>
                      <a:pt x="5" y="8"/>
                      <a:pt x="10" y="6"/>
                    </a:cubicBezTo>
                    <a:cubicBezTo>
                      <a:pt x="11" y="2"/>
                      <a:pt x="7"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3" name="Freeform 579">
                <a:extLst>
                  <a:ext uri="{FF2B5EF4-FFF2-40B4-BE49-F238E27FC236}">
                    <a16:creationId xmlns:a16="http://schemas.microsoft.com/office/drawing/2014/main" id="{AD82AAE5-5173-41AB-BFAF-B1BAA912D642}"/>
                  </a:ext>
                </a:extLst>
              </p:cNvPr>
              <p:cNvSpPr>
                <a:spLocks/>
              </p:cNvSpPr>
              <p:nvPr/>
            </p:nvSpPr>
            <p:spPr bwMode="auto">
              <a:xfrm>
                <a:off x="3774" y="903"/>
                <a:ext cx="19" cy="17"/>
              </a:xfrm>
              <a:custGeom>
                <a:avLst/>
                <a:gdLst>
                  <a:gd name="T0" fmla="*/ 0 w 8"/>
                  <a:gd name="T1" fmla="*/ 2 h 7"/>
                  <a:gd name="T2" fmla="*/ 8 w 8"/>
                  <a:gd name="T3" fmla="*/ 5 h 7"/>
                  <a:gd name="T4" fmla="*/ 6 w 8"/>
                  <a:gd name="T5" fmla="*/ 0 h 7"/>
                  <a:gd name="T6" fmla="*/ 0 w 8"/>
                  <a:gd name="T7" fmla="*/ 2 h 7"/>
                </a:gdLst>
                <a:ahLst/>
                <a:cxnLst>
                  <a:cxn ang="0">
                    <a:pos x="T0" y="T1"/>
                  </a:cxn>
                  <a:cxn ang="0">
                    <a:pos x="T2" y="T3"/>
                  </a:cxn>
                  <a:cxn ang="0">
                    <a:pos x="T4" y="T5"/>
                  </a:cxn>
                  <a:cxn ang="0">
                    <a:pos x="T6" y="T7"/>
                  </a:cxn>
                </a:cxnLst>
                <a:rect l="0" t="0" r="r" b="b"/>
                <a:pathLst>
                  <a:path w="8" h="7">
                    <a:moveTo>
                      <a:pt x="0" y="2"/>
                    </a:moveTo>
                    <a:cubicBezTo>
                      <a:pt x="2" y="6"/>
                      <a:pt x="5" y="7"/>
                      <a:pt x="8" y="5"/>
                    </a:cubicBezTo>
                    <a:cubicBezTo>
                      <a:pt x="7" y="3"/>
                      <a:pt x="8" y="2"/>
                      <a:pt x="6" y="0"/>
                    </a:cubicBezTo>
                    <a:cubicBezTo>
                      <a:pt x="4" y="0"/>
                      <a:pt x="3"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4" name="Freeform 580">
                <a:extLst>
                  <a:ext uri="{FF2B5EF4-FFF2-40B4-BE49-F238E27FC236}">
                    <a16:creationId xmlns:a16="http://schemas.microsoft.com/office/drawing/2014/main" id="{940832F3-4C4F-4239-ABDC-D3D43E39EA2D}"/>
                  </a:ext>
                </a:extLst>
              </p:cNvPr>
              <p:cNvSpPr>
                <a:spLocks/>
              </p:cNvSpPr>
              <p:nvPr/>
            </p:nvSpPr>
            <p:spPr bwMode="auto">
              <a:xfrm>
                <a:off x="3610" y="638"/>
                <a:ext cx="24" cy="24"/>
              </a:xfrm>
              <a:custGeom>
                <a:avLst/>
                <a:gdLst>
                  <a:gd name="T0" fmla="*/ 4 w 10"/>
                  <a:gd name="T1" fmla="*/ 10 h 10"/>
                  <a:gd name="T2" fmla="*/ 10 w 10"/>
                  <a:gd name="T3" fmla="*/ 8 h 10"/>
                  <a:gd name="T4" fmla="*/ 7 w 10"/>
                  <a:gd name="T5" fmla="*/ 0 h 10"/>
                  <a:gd name="T6" fmla="*/ 4 w 10"/>
                  <a:gd name="T7" fmla="*/ 10 h 10"/>
                </a:gdLst>
                <a:ahLst/>
                <a:cxnLst>
                  <a:cxn ang="0">
                    <a:pos x="T0" y="T1"/>
                  </a:cxn>
                  <a:cxn ang="0">
                    <a:pos x="T2" y="T3"/>
                  </a:cxn>
                  <a:cxn ang="0">
                    <a:pos x="T4" y="T5"/>
                  </a:cxn>
                  <a:cxn ang="0">
                    <a:pos x="T6" y="T7"/>
                  </a:cxn>
                </a:cxnLst>
                <a:rect l="0" t="0" r="r" b="b"/>
                <a:pathLst>
                  <a:path w="10" h="10">
                    <a:moveTo>
                      <a:pt x="4" y="10"/>
                    </a:moveTo>
                    <a:cubicBezTo>
                      <a:pt x="6" y="8"/>
                      <a:pt x="7" y="10"/>
                      <a:pt x="10" y="8"/>
                    </a:cubicBezTo>
                    <a:cubicBezTo>
                      <a:pt x="10" y="6"/>
                      <a:pt x="10" y="3"/>
                      <a:pt x="7" y="0"/>
                    </a:cubicBezTo>
                    <a:cubicBezTo>
                      <a:pt x="2" y="2"/>
                      <a:pt x="0" y="6"/>
                      <a:pt x="4"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5" name="Freeform 581">
                <a:extLst>
                  <a:ext uri="{FF2B5EF4-FFF2-40B4-BE49-F238E27FC236}">
                    <a16:creationId xmlns:a16="http://schemas.microsoft.com/office/drawing/2014/main" id="{CC109253-ECCF-4C29-B0BF-1C3E89053E11}"/>
                  </a:ext>
                </a:extLst>
              </p:cNvPr>
              <p:cNvSpPr>
                <a:spLocks/>
              </p:cNvSpPr>
              <p:nvPr/>
            </p:nvSpPr>
            <p:spPr bwMode="auto">
              <a:xfrm>
                <a:off x="3660" y="799"/>
                <a:ext cx="17" cy="12"/>
              </a:xfrm>
              <a:custGeom>
                <a:avLst/>
                <a:gdLst>
                  <a:gd name="T0" fmla="*/ 0 w 7"/>
                  <a:gd name="T1" fmla="*/ 2 h 5"/>
                  <a:gd name="T2" fmla="*/ 7 w 7"/>
                  <a:gd name="T3" fmla="*/ 4 h 5"/>
                  <a:gd name="T4" fmla="*/ 0 w 7"/>
                  <a:gd name="T5" fmla="*/ 2 h 5"/>
                </a:gdLst>
                <a:ahLst/>
                <a:cxnLst>
                  <a:cxn ang="0">
                    <a:pos x="T0" y="T1"/>
                  </a:cxn>
                  <a:cxn ang="0">
                    <a:pos x="T2" y="T3"/>
                  </a:cxn>
                  <a:cxn ang="0">
                    <a:pos x="T4" y="T5"/>
                  </a:cxn>
                </a:cxnLst>
                <a:rect l="0" t="0" r="r" b="b"/>
                <a:pathLst>
                  <a:path w="7" h="5">
                    <a:moveTo>
                      <a:pt x="0" y="2"/>
                    </a:moveTo>
                    <a:cubicBezTo>
                      <a:pt x="2" y="4"/>
                      <a:pt x="4" y="5"/>
                      <a:pt x="7" y="4"/>
                    </a:cubicBezTo>
                    <a:cubicBezTo>
                      <a:pt x="5"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6" name="Freeform 582">
                <a:extLst>
                  <a:ext uri="{FF2B5EF4-FFF2-40B4-BE49-F238E27FC236}">
                    <a16:creationId xmlns:a16="http://schemas.microsoft.com/office/drawing/2014/main" id="{C9C77DE9-875B-4F98-913E-ED97A373516F}"/>
                  </a:ext>
                </a:extLst>
              </p:cNvPr>
              <p:cNvSpPr>
                <a:spLocks/>
              </p:cNvSpPr>
              <p:nvPr/>
            </p:nvSpPr>
            <p:spPr bwMode="auto">
              <a:xfrm>
                <a:off x="3731" y="962"/>
                <a:ext cx="33" cy="41"/>
              </a:xfrm>
              <a:custGeom>
                <a:avLst/>
                <a:gdLst>
                  <a:gd name="T0" fmla="*/ 14 w 14"/>
                  <a:gd name="T1" fmla="*/ 5 h 17"/>
                  <a:gd name="T2" fmla="*/ 6 w 14"/>
                  <a:gd name="T3" fmla="*/ 3 h 17"/>
                  <a:gd name="T4" fmla="*/ 5 w 14"/>
                  <a:gd name="T5" fmla="*/ 17 h 17"/>
                  <a:gd name="T6" fmla="*/ 11 w 14"/>
                  <a:gd name="T7" fmla="*/ 15 h 17"/>
                  <a:gd name="T8" fmla="*/ 14 w 14"/>
                  <a:gd name="T9" fmla="*/ 5 h 17"/>
                </a:gdLst>
                <a:ahLst/>
                <a:cxnLst>
                  <a:cxn ang="0">
                    <a:pos x="T0" y="T1"/>
                  </a:cxn>
                  <a:cxn ang="0">
                    <a:pos x="T2" y="T3"/>
                  </a:cxn>
                  <a:cxn ang="0">
                    <a:pos x="T4" y="T5"/>
                  </a:cxn>
                  <a:cxn ang="0">
                    <a:pos x="T6" y="T7"/>
                  </a:cxn>
                  <a:cxn ang="0">
                    <a:pos x="T8" y="T9"/>
                  </a:cxn>
                </a:cxnLst>
                <a:rect l="0" t="0" r="r" b="b"/>
                <a:pathLst>
                  <a:path w="14" h="17">
                    <a:moveTo>
                      <a:pt x="14" y="5"/>
                    </a:moveTo>
                    <a:cubicBezTo>
                      <a:pt x="12" y="0"/>
                      <a:pt x="9" y="0"/>
                      <a:pt x="6" y="3"/>
                    </a:cubicBezTo>
                    <a:cubicBezTo>
                      <a:pt x="9" y="10"/>
                      <a:pt x="0" y="9"/>
                      <a:pt x="5" y="17"/>
                    </a:cubicBezTo>
                    <a:cubicBezTo>
                      <a:pt x="7" y="17"/>
                      <a:pt x="9" y="17"/>
                      <a:pt x="11" y="15"/>
                    </a:cubicBezTo>
                    <a:cubicBezTo>
                      <a:pt x="11" y="11"/>
                      <a:pt x="6" y="7"/>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7" name="Freeform 583">
                <a:extLst>
                  <a:ext uri="{FF2B5EF4-FFF2-40B4-BE49-F238E27FC236}">
                    <a16:creationId xmlns:a16="http://schemas.microsoft.com/office/drawing/2014/main" id="{1B654C35-B450-40A5-A215-13B8975AB372}"/>
                  </a:ext>
                </a:extLst>
              </p:cNvPr>
              <p:cNvSpPr>
                <a:spLocks/>
              </p:cNvSpPr>
              <p:nvPr/>
            </p:nvSpPr>
            <p:spPr bwMode="auto">
              <a:xfrm>
                <a:off x="3629" y="778"/>
                <a:ext cx="19" cy="21"/>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8" name="Freeform 584">
                <a:extLst>
                  <a:ext uri="{FF2B5EF4-FFF2-40B4-BE49-F238E27FC236}">
                    <a16:creationId xmlns:a16="http://schemas.microsoft.com/office/drawing/2014/main" id="{76B55BC9-D05A-497F-B08C-D1BA5E630986}"/>
                  </a:ext>
                </a:extLst>
              </p:cNvPr>
              <p:cNvSpPr>
                <a:spLocks/>
              </p:cNvSpPr>
              <p:nvPr/>
            </p:nvSpPr>
            <p:spPr bwMode="auto">
              <a:xfrm>
                <a:off x="3681" y="880"/>
                <a:ext cx="17" cy="11"/>
              </a:xfrm>
              <a:custGeom>
                <a:avLst/>
                <a:gdLst>
                  <a:gd name="T0" fmla="*/ 6 w 7"/>
                  <a:gd name="T1" fmla="*/ 0 h 5"/>
                  <a:gd name="T2" fmla="*/ 0 w 7"/>
                  <a:gd name="T3" fmla="*/ 2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2" y="0"/>
                      <a:pt x="0" y="2"/>
                    </a:cubicBezTo>
                    <a:cubicBezTo>
                      <a:pt x="1" y="5"/>
                      <a:pt x="4" y="5"/>
                      <a:pt x="6" y="4"/>
                    </a:cubicBezTo>
                    <a:cubicBezTo>
                      <a:pt x="6" y="2"/>
                      <a:pt x="7"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9" name="Freeform 585">
                <a:extLst>
                  <a:ext uri="{FF2B5EF4-FFF2-40B4-BE49-F238E27FC236}">
                    <a16:creationId xmlns:a16="http://schemas.microsoft.com/office/drawing/2014/main" id="{A3453F18-B619-4144-866E-EAA9BF7A4036}"/>
                  </a:ext>
                </a:extLst>
              </p:cNvPr>
              <p:cNvSpPr>
                <a:spLocks/>
              </p:cNvSpPr>
              <p:nvPr/>
            </p:nvSpPr>
            <p:spPr bwMode="auto">
              <a:xfrm>
                <a:off x="3712" y="95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2" y="9"/>
                      <a:pt x="5" y="10"/>
                      <a:pt x="9" y="7"/>
                    </a:cubicBezTo>
                    <a:cubicBezTo>
                      <a:pt x="7" y="3"/>
                      <a:pt x="4"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0" name="Freeform 586">
                <a:extLst>
                  <a:ext uri="{FF2B5EF4-FFF2-40B4-BE49-F238E27FC236}">
                    <a16:creationId xmlns:a16="http://schemas.microsoft.com/office/drawing/2014/main" id="{9854FB63-37FF-4859-8D24-5BFC9DE6508A}"/>
                  </a:ext>
                </a:extLst>
              </p:cNvPr>
              <p:cNvSpPr>
                <a:spLocks/>
              </p:cNvSpPr>
              <p:nvPr/>
            </p:nvSpPr>
            <p:spPr bwMode="auto">
              <a:xfrm>
                <a:off x="3681" y="924"/>
                <a:ext cx="17" cy="19"/>
              </a:xfrm>
              <a:custGeom>
                <a:avLst/>
                <a:gdLst>
                  <a:gd name="T0" fmla="*/ 0 w 7"/>
                  <a:gd name="T1" fmla="*/ 4 h 8"/>
                  <a:gd name="T2" fmla="*/ 6 w 7"/>
                  <a:gd name="T3" fmla="*/ 3 h 8"/>
                  <a:gd name="T4" fmla="*/ 0 w 7"/>
                  <a:gd name="T5" fmla="*/ 4 h 8"/>
                </a:gdLst>
                <a:ahLst/>
                <a:cxnLst>
                  <a:cxn ang="0">
                    <a:pos x="T0" y="T1"/>
                  </a:cxn>
                  <a:cxn ang="0">
                    <a:pos x="T2" y="T3"/>
                  </a:cxn>
                  <a:cxn ang="0">
                    <a:pos x="T4" y="T5"/>
                  </a:cxn>
                </a:cxnLst>
                <a:rect l="0" t="0" r="r" b="b"/>
                <a:pathLst>
                  <a:path w="7" h="8">
                    <a:moveTo>
                      <a:pt x="0" y="4"/>
                    </a:moveTo>
                    <a:cubicBezTo>
                      <a:pt x="0" y="8"/>
                      <a:pt x="7" y="6"/>
                      <a:pt x="6" y="3"/>
                    </a:cubicBezTo>
                    <a:cubicBezTo>
                      <a:pt x="4" y="3"/>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1" name="Freeform 587">
                <a:extLst>
                  <a:ext uri="{FF2B5EF4-FFF2-40B4-BE49-F238E27FC236}">
                    <a16:creationId xmlns:a16="http://schemas.microsoft.com/office/drawing/2014/main" id="{AB90F693-A58A-4058-BA73-FAB508B72871}"/>
                  </a:ext>
                </a:extLst>
              </p:cNvPr>
              <p:cNvSpPr>
                <a:spLocks/>
              </p:cNvSpPr>
              <p:nvPr/>
            </p:nvSpPr>
            <p:spPr bwMode="auto">
              <a:xfrm>
                <a:off x="3475" y="652"/>
                <a:ext cx="22" cy="24"/>
              </a:xfrm>
              <a:custGeom>
                <a:avLst/>
                <a:gdLst>
                  <a:gd name="T0" fmla="*/ 0 w 9"/>
                  <a:gd name="T1" fmla="*/ 3 h 10"/>
                  <a:gd name="T2" fmla="*/ 9 w 9"/>
                  <a:gd name="T3" fmla="*/ 6 h 10"/>
                  <a:gd name="T4" fmla="*/ 7 w 9"/>
                  <a:gd name="T5" fmla="*/ 1 h 10"/>
                  <a:gd name="T6" fmla="*/ 0 w 9"/>
                  <a:gd name="T7" fmla="*/ 3 h 10"/>
                </a:gdLst>
                <a:ahLst/>
                <a:cxnLst>
                  <a:cxn ang="0">
                    <a:pos x="T0" y="T1"/>
                  </a:cxn>
                  <a:cxn ang="0">
                    <a:pos x="T2" y="T3"/>
                  </a:cxn>
                  <a:cxn ang="0">
                    <a:pos x="T4" y="T5"/>
                  </a:cxn>
                  <a:cxn ang="0">
                    <a:pos x="T6" y="T7"/>
                  </a:cxn>
                </a:cxnLst>
                <a:rect l="0" t="0" r="r" b="b"/>
                <a:pathLst>
                  <a:path w="9" h="10">
                    <a:moveTo>
                      <a:pt x="0" y="3"/>
                    </a:moveTo>
                    <a:cubicBezTo>
                      <a:pt x="0" y="7"/>
                      <a:pt x="4" y="10"/>
                      <a:pt x="9" y="6"/>
                    </a:cubicBezTo>
                    <a:cubicBezTo>
                      <a:pt x="8" y="4"/>
                      <a:pt x="7" y="2"/>
                      <a:pt x="7" y="1"/>
                    </a:cubicBezTo>
                    <a:cubicBezTo>
                      <a:pt x="5" y="0"/>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2" name="Freeform 588">
                <a:extLst>
                  <a:ext uri="{FF2B5EF4-FFF2-40B4-BE49-F238E27FC236}">
                    <a16:creationId xmlns:a16="http://schemas.microsoft.com/office/drawing/2014/main" id="{D85332BB-C983-47C7-AB5E-DB2A7511AF3C}"/>
                  </a:ext>
                </a:extLst>
              </p:cNvPr>
              <p:cNvSpPr>
                <a:spLocks/>
              </p:cNvSpPr>
              <p:nvPr/>
            </p:nvSpPr>
            <p:spPr bwMode="auto">
              <a:xfrm>
                <a:off x="3660" y="1000"/>
                <a:ext cx="21" cy="17"/>
              </a:xfrm>
              <a:custGeom>
                <a:avLst/>
                <a:gdLst>
                  <a:gd name="T0" fmla="*/ 4 w 9"/>
                  <a:gd name="T1" fmla="*/ 0 h 7"/>
                  <a:gd name="T2" fmla="*/ 2 w 9"/>
                  <a:gd name="T3" fmla="*/ 7 h 7"/>
                  <a:gd name="T4" fmla="*/ 8 w 9"/>
                  <a:gd name="T5" fmla="*/ 2 h 7"/>
                  <a:gd name="T6" fmla="*/ 4 w 9"/>
                  <a:gd name="T7" fmla="*/ 0 h 7"/>
                </a:gdLst>
                <a:ahLst/>
                <a:cxnLst>
                  <a:cxn ang="0">
                    <a:pos x="T0" y="T1"/>
                  </a:cxn>
                  <a:cxn ang="0">
                    <a:pos x="T2" y="T3"/>
                  </a:cxn>
                  <a:cxn ang="0">
                    <a:pos x="T4" y="T5"/>
                  </a:cxn>
                  <a:cxn ang="0">
                    <a:pos x="T6" y="T7"/>
                  </a:cxn>
                </a:cxnLst>
                <a:rect l="0" t="0" r="r" b="b"/>
                <a:pathLst>
                  <a:path w="9" h="7">
                    <a:moveTo>
                      <a:pt x="4" y="0"/>
                    </a:moveTo>
                    <a:cubicBezTo>
                      <a:pt x="2" y="2"/>
                      <a:pt x="0" y="3"/>
                      <a:pt x="2" y="7"/>
                    </a:cubicBezTo>
                    <a:cubicBezTo>
                      <a:pt x="5" y="4"/>
                      <a:pt x="9" y="6"/>
                      <a:pt x="8" y="2"/>
                    </a:cubicBezTo>
                    <a:cubicBezTo>
                      <a:pt x="6" y="2"/>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3" name="Freeform 589">
                <a:extLst>
                  <a:ext uri="{FF2B5EF4-FFF2-40B4-BE49-F238E27FC236}">
                    <a16:creationId xmlns:a16="http://schemas.microsoft.com/office/drawing/2014/main" id="{2958DBD4-D9AF-4848-8E05-AC8A8CC3766A}"/>
                  </a:ext>
                </a:extLst>
              </p:cNvPr>
              <p:cNvSpPr>
                <a:spLocks/>
              </p:cNvSpPr>
              <p:nvPr/>
            </p:nvSpPr>
            <p:spPr bwMode="auto">
              <a:xfrm>
                <a:off x="3554" y="856"/>
                <a:ext cx="21" cy="24"/>
              </a:xfrm>
              <a:custGeom>
                <a:avLst/>
                <a:gdLst>
                  <a:gd name="T0" fmla="*/ 3 w 9"/>
                  <a:gd name="T1" fmla="*/ 10 h 10"/>
                  <a:gd name="T2" fmla="*/ 9 w 9"/>
                  <a:gd name="T3" fmla="*/ 7 h 10"/>
                  <a:gd name="T4" fmla="*/ 6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8"/>
                      <a:pt x="6" y="9"/>
                      <a:pt x="9" y="7"/>
                    </a:cubicBezTo>
                    <a:cubicBezTo>
                      <a:pt x="9" y="5"/>
                      <a:pt x="8" y="2"/>
                      <a:pt x="6" y="0"/>
                    </a:cubicBezTo>
                    <a:cubicBezTo>
                      <a:pt x="0"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4" name="Freeform 590">
                <a:extLst>
                  <a:ext uri="{FF2B5EF4-FFF2-40B4-BE49-F238E27FC236}">
                    <a16:creationId xmlns:a16="http://schemas.microsoft.com/office/drawing/2014/main" id="{2791E1D7-5301-4508-993A-2503C32F91C5}"/>
                  </a:ext>
                </a:extLst>
              </p:cNvPr>
              <p:cNvSpPr>
                <a:spLocks/>
              </p:cNvSpPr>
              <p:nvPr/>
            </p:nvSpPr>
            <p:spPr bwMode="auto">
              <a:xfrm>
                <a:off x="3490" y="820"/>
                <a:ext cx="28" cy="26"/>
              </a:xfrm>
              <a:custGeom>
                <a:avLst/>
                <a:gdLst>
                  <a:gd name="T0" fmla="*/ 6 w 12"/>
                  <a:gd name="T1" fmla="*/ 0 h 11"/>
                  <a:gd name="T2" fmla="*/ 2 w 12"/>
                  <a:gd name="T3" fmla="*/ 8 h 11"/>
                  <a:gd name="T4" fmla="*/ 12 w 12"/>
                  <a:gd name="T5" fmla="*/ 5 h 11"/>
                  <a:gd name="T6" fmla="*/ 6 w 12"/>
                  <a:gd name="T7" fmla="*/ 0 h 11"/>
                </a:gdLst>
                <a:ahLst/>
                <a:cxnLst>
                  <a:cxn ang="0">
                    <a:pos x="T0" y="T1"/>
                  </a:cxn>
                  <a:cxn ang="0">
                    <a:pos x="T2" y="T3"/>
                  </a:cxn>
                  <a:cxn ang="0">
                    <a:pos x="T4" y="T5"/>
                  </a:cxn>
                  <a:cxn ang="0">
                    <a:pos x="T6" y="T7"/>
                  </a:cxn>
                </a:cxnLst>
                <a:rect l="0" t="0" r="r" b="b"/>
                <a:pathLst>
                  <a:path w="12" h="11">
                    <a:moveTo>
                      <a:pt x="6" y="0"/>
                    </a:moveTo>
                    <a:cubicBezTo>
                      <a:pt x="2" y="2"/>
                      <a:pt x="0" y="4"/>
                      <a:pt x="2" y="8"/>
                    </a:cubicBezTo>
                    <a:cubicBezTo>
                      <a:pt x="5" y="11"/>
                      <a:pt x="10" y="8"/>
                      <a:pt x="12" y="5"/>
                    </a:cubicBezTo>
                    <a:cubicBezTo>
                      <a:pt x="10" y="1"/>
                      <a:pt x="8"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5" name="Freeform 591">
                <a:extLst>
                  <a:ext uri="{FF2B5EF4-FFF2-40B4-BE49-F238E27FC236}">
                    <a16:creationId xmlns:a16="http://schemas.microsoft.com/office/drawing/2014/main" id="{6134B490-8D88-444D-9BBC-E43F9A494A5F}"/>
                  </a:ext>
                </a:extLst>
              </p:cNvPr>
              <p:cNvSpPr>
                <a:spLocks/>
              </p:cNvSpPr>
              <p:nvPr/>
            </p:nvSpPr>
            <p:spPr bwMode="auto">
              <a:xfrm>
                <a:off x="3355" y="678"/>
                <a:ext cx="31" cy="45"/>
              </a:xfrm>
              <a:custGeom>
                <a:avLst/>
                <a:gdLst>
                  <a:gd name="T0" fmla="*/ 0 w 13"/>
                  <a:gd name="T1" fmla="*/ 9 h 19"/>
                  <a:gd name="T2" fmla="*/ 4 w 13"/>
                  <a:gd name="T3" fmla="*/ 19 h 19"/>
                  <a:gd name="T4" fmla="*/ 0 w 13"/>
                  <a:gd name="T5" fmla="*/ 9 h 19"/>
                </a:gdLst>
                <a:ahLst/>
                <a:cxnLst>
                  <a:cxn ang="0">
                    <a:pos x="T0" y="T1"/>
                  </a:cxn>
                  <a:cxn ang="0">
                    <a:pos x="T2" y="T3"/>
                  </a:cxn>
                  <a:cxn ang="0">
                    <a:pos x="T4" y="T5"/>
                  </a:cxn>
                </a:cxnLst>
                <a:rect l="0" t="0" r="r" b="b"/>
                <a:pathLst>
                  <a:path w="13" h="19">
                    <a:moveTo>
                      <a:pt x="0" y="9"/>
                    </a:moveTo>
                    <a:cubicBezTo>
                      <a:pt x="0" y="14"/>
                      <a:pt x="0" y="16"/>
                      <a:pt x="4" y="19"/>
                    </a:cubicBezTo>
                    <a:cubicBezTo>
                      <a:pt x="13" y="19"/>
                      <a:pt x="1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6" name="Freeform 592">
                <a:extLst>
                  <a:ext uri="{FF2B5EF4-FFF2-40B4-BE49-F238E27FC236}">
                    <a16:creationId xmlns:a16="http://schemas.microsoft.com/office/drawing/2014/main" id="{525160E5-754A-4898-B47B-B9AF8E737DF0}"/>
                  </a:ext>
                </a:extLst>
              </p:cNvPr>
              <p:cNvSpPr>
                <a:spLocks/>
              </p:cNvSpPr>
              <p:nvPr/>
            </p:nvSpPr>
            <p:spPr bwMode="auto">
              <a:xfrm>
                <a:off x="3367" y="759"/>
                <a:ext cx="28" cy="26"/>
              </a:xfrm>
              <a:custGeom>
                <a:avLst/>
                <a:gdLst>
                  <a:gd name="T0" fmla="*/ 7 w 12"/>
                  <a:gd name="T1" fmla="*/ 0 h 11"/>
                  <a:gd name="T2" fmla="*/ 6 w 12"/>
                  <a:gd name="T3" fmla="*/ 11 h 11"/>
                  <a:gd name="T4" fmla="*/ 7 w 12"/>
                  <a:gd name="T5" fmla="*/ 0 h 11"/>
                </a:gdLst>
                <a:ahLst/>
                <a:cxnLst>
                  <a:cxn ang="0">
                    <a:pos x="T0" y="T1"/>
                  </a:cxn>
                  <a:cxn ang="0">
                    <a:pos x="T2" y="T3"/>
                  </a:cxn>
                  <a:cxn ang="0">
                    <a:pos x="T4" y="T5"/>
                  </a:cxn>
                </a:cxnLst>
                <a:rect l="0" t="0" r="r" b="b"/>
                <a:pathLst>
                  <a:path w="12" h="11">
                    <a:moveTo>
                      <a:pt x="7" y="0"/>
                    </a:moveTo>
                    <a:cubicBezTo>
                      <a:pt x="0" y="4"/>
                      <a:pt x="1" y="8"/>
                      <a:pt x="6" y="11"/>
                    </a:cubicBezTo>
                    <a:cubicBezTo>
                      <a:pt x="11"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7" name="Freeform 593">
                <a:extLst>
                  <a:ext uri="{FF2B5EF4-FFF2-40B4-BE49-F238E27FC236}">
                    <a16:creationId xmlns:a16="http://schemas.microsoft.com/office/drawing/2014/main" id="{7DA8D230-3132-4DFB-B409-F6839D410C27}"/>
                  </a:ext>
                </a:extLst>
              </p:cNvPr>
              <p:cNvSpPr>
                <a:spLocks/>
              </p:cNvSpPr>
              <p:nvPr/>
            </p:nvSpPr>
            <p:spPr bwMode="auto">
              <a:xfrm>
                <a:off x="3338" y="1012"/>
                <a:ext cx="43" cy="38"/>
              </a:xfrm>
              <a:custGeom>
                <a:avLst/>
                <a:gdLst>
                  <a:gd name="T0" fmla="*/ 0 w 18"/>
                  <a:gd name="T1" fmla="*/ 13 h 16"/>
                  <a:gd name="T2" fmla="*/ 3 w 18"/>
                  <a:gd name="T3" fmla="*/ 16 h 16"/>
                  <a:gd name="T4" fmla="*/ 0 w 18"/>
                  <a:gd name="T5" fmla="*/ 13 h 16"/>
                </a:gdLst>
                <a:ahLst/>
                <a:cxnLst>
                  <a:cxn ang="0">
                    <a:pos x="T0" y="T1"/>
                  </a:cxn>
                  <a:cxn ang="0">
                    <a:pos x="T2" y="T3"/>
                  </a:cxn>
                  <a:cxn ang="0">
                    <a:pos x="T4" y="T5"/>
                  </a:cxn>
                </a:cxnLst>
                <a:rect l="0" t="0" r="r" b="b"/>
                <a:pathLst>
                  <a:path w="18" h="16">
                    <a:moveTo>
                      <a:pt x="0" y="13"/>
                    </a:moveTo>
                    <a:cubicBezTo>
                      <a:pt x="1" y="13"/>
                      <a:pt x="2" y="14"/>
                      <a:pt x="3" y="16"/>
                    </a:cubicBezTo>
                    <a:cubicBezTo>
                      <a:pt x="18" y="14"/>
                      <a:pt x="0" y="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8" name="Freeform 594">
                <a:extLst>
                  <a:ext uri="{FF2B5EF4-FFF2-40B4-BE49-F238E27FC236}">
                    <a16:creationId xmlns:a16="http://schemas.microsoft.com/office/drawing/2014/main" id="{66BE380A-187F-420D-83E5-E0B0C046402A}"/>
                  </a:ext>
                </a:extLst>
              </p:cNvPr>
              <p:cNvSpPr>
                <a:spLocks/>
              </p:cNvSpPr>
              <p:nvPr/>
            </p:nvSpPr>
            <p:spPr bwMode="auto">
              <a:xfrm>
                <a:off x="3854" y="1085"/>
                <a:ext cx="59" cy="71"/>
              </a:xfrm>
              <a:custGeom>
                <a:avLst/>
                <a:gdLst>
                  <a:gd name="T0" fmla="*/ 5 w 25"/>
                  <a:gd name="T1" fmla="*/ 12 h 30"/>
                  <a:gd name="T2" fmla="*/ 3 w 25"/>
                  <a:gd name="T3" fmla="*/ 27 h 30"/>
                  <a:gd name="T4" fmla="*/ 6 w 25"/>
                  <a:gd name="T5" fmla="*/ 30 h 30"/>
                  <a:gd name="T6" fmla="*/ 12 w 25"/>
                  <a:gd name="T7" fmla="*/ 21 h 30"/>
                  <a:gd name="T8" fmla="*/ 5 w 25"/>
                  <a:gd name="T9" fmla="*/ 12 h 30"/>
                </a:gdLst>
                <a:ahLst/>
                <a:cxnLst>
                  <a:cxn ang="0">
                    <a:pos x="T0" y="T1"/>
                  </a:cxn>
                  <a:cxn ang="0">
                    <a:pos x="T2" y="T3"/>
                  </a:cxn>
                  <a:cxn ang="0">
                    <a:pos x="T4" y="T5"/>
                  </a:cxn>
                  <a:cxn ang="0">
                    <a:pos x="T6" y="T7"/>
                  </a:cxn>
                  <a:cxn ang="0">
                    <a:pos x="T8" y="T9"/>
                  </a:cxn>
                </a:cxnLst>
                <a:rect l="0" t="0" r="r" b="b"/>
                <a:pathLst>
                  <a:path w="25" h="30">
                    <a:moveTo>
                      <a:pt x="5" y="12"/>
                    </a:moveTo>
                    <a:cubicBezTo>
                      <a:pt x="9" y="18"/>
                      <a:pt x="0" y="21"/>
                      <a:pt x="3" y="27"/>
                    </a:cubicBezTo>
                    <a:cubicBezTo>
                      <a:pt x="4" y="27"/>
                      <a:pt x="5" y="28"/>
                      <a:pt x="6" y="30"/>
                    </a:cubicBezTo>
                    <a:cubicBezTo>
                      <a:pt x="11" y="28"/>
                      <a:pt x="11" y="24"/>
                      <a:pt x="12" y="21"/>
                    </a:cubicBezTo>
                    <a:cubicBezTo>
                      <a:pt x="25" y="19"/>
                      <a:pt x="18" y="0"/>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9" name="Freeform 595">
                <a:extLst>
                  <a:ext uri="{FF2B5EF4-FFF2-40B4-BE49-F238E27FC236}">
                    <a16:creationId xmlns:a16="http://schemas.microsoft.com/office/drawing/2014/main" id="{F321182C-315D-46A0-B678-2935B38F3DE9}"/>
                  </a:ext>
                </a:extLst>
              </p:cNvPr>
              <p:cNvSpPr>
                <a:spLocks/>
              </p:cNvSpPr>
              <p:nvPr/>
            </p:nvSpPr>
            <p:spPr bwMode="auto">
              <a:xfrm>
                <a:off x="3310" y="1159"/>
                <a:ext cx="21" cy="23"/>
              </a:xfrm>
              <a:custGeom>
                <a:avLst/>
                <a:gdLst>
                  <a:gd name="T0" fmla="*/ 2 w 9"/>
                  <a:gd name="T1" fmla="*/ 9 h 10"/>
                  <a:gd name="T2" fmla="*/ 9 w 9"/>
                  <a:gd name="T3" fmla="*/ 6 h 10"/>
                  <a:gd name="T4" fmla="*/ 5 w 9"/>
                  <a:gd name="T5" fmla="*/ 0 h 10"/>
                  <a:gd name="T6" fmla="*/ 2 w 9"/>
                  <a:gd name="T7" fmla="*/ 9 h 10"/>
                </a:gdLst>
                <a:ahLst/>
                <a:cxnLst>
                  <a:cxn ang="0">
                    <a:pos x="T0" y="T1"/>
                  </a:cxn>
                  <a:cxn ang="0">
                    <a:pos x="T2" y="T3"/>
                  </a:cxn>
                  <a:cxn ang="0">
                    <a:pos x="T4" y="T5"/>
                  </a:cxn>
                  <a:cxn ang="0">
                    <a:pos x="T6" y="T7"/>
                  </a:cxn>
                </a:cxnLst>
                <a:rect l="0" t="0" r="r" b="b"/>
                <a:pathLst>
                  <a:path w="9" h="10">
                    <a:moveTo>
                      <a:pt x="2" y="9"/>
                    </a:moveTo>
                    <a:cubicBezTo>
                      <a:pt x="4" y="10"/>
                      <a:pt x="6" y="8"/>
                      <a:pt x="9" y="6"/>
                    </a:cubicBezTo>
                    <a:cubicBezTo>
                      <a:pt x="7" y="4"/>
                      <a:pt x="6" y="2"/>
                      <a:pt x="5" y="0"/>
                    </a:cubicBezTo>
                    <a:cubicBezTo>
                      <a:pt x="0" y="2"/>
                      <a:pt x="0" y="6"/>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0" name="Freeform 596">
                <a:extLst>
                  <a:ext uri="{FF2B5EF4-FFF2-40B4-BE49-F238E27FC236}">
                    <a16:creationId xmlns:a16="http://schemas.microsoft.com/office/drawing/2014/main" id="{A2FE8AC1-C4F0-4F34-B27A-DE830C415660}"/>
                  </a:ext>
                </a:extLst>
              </p:cNvPr>
              <p:cNvSpPr>
                <a:spLocks/>
              </p:cNvSpPr>
              <p:nvPr/>
            </p:nvSpPr>
            <p:spPr bwMode="auto">
              <a:xfrm>
                <a:off x="3395" y="1178"/>
                <a:ext cx="24" cy="26"/>
              </a:xfrm>
              <a:custGeom>
                <a:avLst/>
                <a:gdLst>
                  <a:gd name="T0" fmla="*/ 1 w 10"/>
                  <a:gd name="T1" fmla="*/ 8 h 11"/>
                  <a:gd name="T2" fmla="*/ 9 w 10"/>
                  <a:gd name="T3" fmla="*/ 9 h 11"/>
                  <a:gd name="T4" fmla="*/ 9 w 10"/>
                  <a:gd name="T5" fmla="*/ 0 h 11"/>
                  <a:gd name="T6" fmla="*/ 1 w 10"/>
                  <a:gd name="T7" fmla="*/ 8 h 11"/>
                </a:gdLst>
                <a:ahLst/>
                <a:cxnLst>
                  <a:cxn ang="0">
                    <a:pos x="T0" y="T1"/>
                  </a:cxn>
                  <a:cxn ang="0">
                    <a:pos x="T2" y="T3"/>
                  </a:cxn>
                  <a:cxn ang="0">
                    <a:pos x="T4" y="T5"/>
                  </a:cxn>
                  <a:cxn ang="0">
                    <a:pos x="T6" y="T7"/>
                  </a:cxn>
                </a:cxnLst>
                <a:rect l="0" t="0" r="r" b="b"/>
                <a:pathLst>
                  <a:path w="10" h="11">
                    <a:moveTo>
                      <a:pt x="1" y="8"/>
                    </a:moveTo>
                    <a:cubicBezTo>
                      <a:pt x="4" y="10"/>
                      <a:pt x="6" y="11"/>
                      <a:pt x="9" y="9"/>
                    </a:cubicBezTo>
                    <a:cubicBezTo>
                      <a:pt x="10" y="6"/>
                      <a:pt x="10" y="3"/>
                      <a:pt x="9" y="0"/>
                    </a:cubicBezTo>
                    <a:cubicBezTo>
                      <a:pt x="4" y="2"/>
                      <a:pt x="0" y="3"/>
                      <a:pt x="1"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1" name="Freeform 597">
                <a:extLst>
                  <a:ext uri="{FF2B5EF4-FFF2-40B4-BE49-F238E27FC236}">
                    <a16:creationId xmlns:a16="http://schemas.microsoft.com/office/drawing/2014/main" id="{39AA6592-9043-4726-A6A6-AFA30BCBE52C}"/>
                  </a:ext>
                </a:extLst>
              </p:cNvPr>
              <p:cNvSpPr>
                <a:spLocks/>
              </p:cNvSpPr>
              <p:nvPr/>
            </p:nvSpPr>
            <p:spPr bwMode="auto">
              <a:xfrm>
                <a:off x="3324" y="1197"/>
                <a:ext cx="19" cy="16"/>
              </a:xfrm>
              <a:custGeom>
                <a:avLst/>
                <a:gdLst>
                  <a:gd name="T0" fmla="*/ 7 w 8"/>
                  <a:gd name="T1" fmla="*/ 1 h 7"/>
                  <a:gd name="T2" fmla="*/ 0 w 8"/>
                  <a:gd name="T3" fmla="*/ 4 h 7"/>
                  <a:gd name="T4" fmla="*/ 8 w 8"/>
                  <a:gd name="T5" fmla="*/ 5 h 7"/>
                  <a:gd name="T6" fmla="*/ 7 w 8"/>
                  <a:gd name="T7" fmla="*/ 1 h 7"/>
                </a:gdLst>
                <a:ahLst/>
                <a:cxnLst>
                  <a:cxn ang="0">
                    <a:pos x="T0" y="T1"/>
                  </a:cxn>
                  <a:cxn ang="0">
                    <a:pos x="T2" y="T3"/>
                  </a:cxn>
                  <a:cxn ang="0">
                    <a:pos x="T4" y="T5"/>
                  </a:cxn>
                  <a:cxn ang="0">
                    <a:pos x="T6" y="T7"/>
                  </a:cxn>
                </a:cxnLst>
                <a:rect l="0" t="0" r="r" b="b"/>
                <a:pathLst>
                  <a:path w="8" h="7">
                    <a:moveTo>
                      <a:pt x="7" y="1"/>
                    </a:moveTo>
                    <a:cubicBezTo>
                      <a:pt x="4" y="1"/>
                      <a:pt x="1" y="0"/>
                      <a:pt x="0" y="4"/>
                    </a:cubicBezTo>
                    <a:cubicBezTo>
                      <a:pt x="2" y="7"/>
                      <a:pt x="4" y="7"/>
                      <a:pt x="8" y="5"/>
                    </a:cubicBezTo>
                    <a:cubicBezTo>
                      <a:pt x="7" y="3"/>
                      <a:pt x="8" y="3"/>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2" name="Freeform 598">
                <a:extLst>
                  <a:ext uri="{FF2B5EF4-FFF2-40B4-BE49-F238E27FC236}">
                    <a16:creationId xmlns:a16="http://schemas.microsoft.com/office/drawing/2014/main" id="{4F5B239F-901D-4920-BDB9-037A465F3B93}"/>
                  </a:ext>
                </a:extLst>
              </p:cNvPr>
              <p:cNvSpPr>
                <a:spLocks/>
              </p:cNvSpPr>
              <p:nvPr/>
            </p:nvSpPr>
            <p:spPr bwMode="auto">
              <a:xfrm>
                <a:off x="3421" y="1149"/>
                <a:ext cx="24" cy="19"/>
              </a:xfrm>
              <a:custGeom>
                <a:avLst/>
                <a:gdLst>
                  <a:gd name="T0" fmla="*/ 2 w 10"/>
                  <a:gd name="T1" fmla="*/ 6 h 8"/>
                  <a:gd name="T2" fmla="*/ 10 w 10"/>
                  <a:gd name="T3" fmla="*/ 4 h 8"/>
                  <a:gd name="T4" fmla="*/ 2 w 10"/>
                  <a:gd name="T5" fmla="*/ 6 h 8"/>
                </a:gdLst>
                <a:ahLst/>
                <a:cxnLst>
                  <a:cxn ang="0">
                    <a:pos x="T0" y="T1"/>
                  </a:cxn>
                  <a:cxn ang="0">
                    <a:pos x="T2" y="T3"/>
                  </a:cxn>
                  <a:cxn ang="0">
                    <a:pos x="T4" y="T5"/>
                  </a:cxn>
                </a:cxnLst>
                <a:rect l="0" t="0" r="r" b="b"/>
                <a:pathLst>
                  <a:path w="10" h="8">
                    <a:moveTo>
                      <a:pt x="2" y="6"/>
                    </a:moveTo>
                    <a:cubicBezTo>
                      <a:pt x="3" y="8"/>
                      <a:pt x="10" y="8"/>
                      <a:pt x="10" y="4"/>
                    </a:cubicBezTo>
                    <a:cubicBezTo>
                      <a:pt x="8" y="2"/>
                      <a:pt x="0" y="0"/>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3" name="Freeform 599">
                <a:extLst>
                  <a:ext uri="{FF2B5EF4-FFF2-40B4-BE49-F238E27FC236}">
                    <a16:creationId xmlns:a16="http://schemas.microsoft.com/office/drawing/2014/main" id="{0B668452-25EC-4566-A355-CC91256F0572}"/>
                  </a:ext>
                </a:extLst>
              </p:cNvPr>
              <p:cNvSpPr>
                <a:spLocks/>
              </p:cNvSpPr>
              <p:nvPr/>
            </p:nvSpPr>
            <p:spPr bwMode="auto">
              <a:xfrm>
                <a:off x="3312" y="1154"/>
                <a:ext cx="26" cy="19"/>
              </a:xfrm>
              <a:custGeom>
                <a:avLst/>
                <a:gdLst>
                  <a:gd name="T0" fmla="*/ 8 w 11"/>
                  <a:gd name="T1" fmla="*/ 6 h 8"/>
                  <a:gd name="T2" fmla="*/ 6 w 11"/>
                  <a:gd name="T3" fmla="*/ 0 h 8"/>
                  <a:gd name="T4" fmla="*/ 8 w 11"/>
                  <a:gd name="T5" fmla="*/ 6 h 8"/>
                </a:gdLst>
                <a:ahLst/>
                <a:cxnLst>
                  <a:cxn ang="0">
                    <a:pos x="T0" y="T1"/>
                  </a:cxn>
                  <a:cxn ang="0">
                    <a:pos x="T2" y="T3"/>
                  </a:cxn>
                  <a:cxn ang="0">
                    <a:pos x="T4" y="T5"/>
                  </a:cxn>
                </a:cxnLst>
                <a:rect l="0" t="0" r="r" b="b"/>
                <a:pathLst>
                  <a:path w="11" h="8">
                    <a:moveTo>
                      <a:pt x="8" y="6"/>
                    </a:moveTo>
                    <a:cubicBezTo>
                      <a:pt x="11" y="5"/>
                      <a:pt x="7" y="2"/>
                      <a:pt x="6" y="0"/>
                    </a:cubicBezTo>
                    <a:cubicBezTo>
                      <a:pt x="0" y="2"/>
                      <a:pt x="5" y="8"/>
                      <a:pt x="8"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4" name="Freeform 600">
                <a:extLst>
                  <a:ext uri="{FF2B5EF4-FFF2-40B4-BE49-F238E27FC236}">
                    <a16:creationId xmlns:a16="http://schemas.microsoft.com/office/drawing/2014/main" id="{52AE05A8-CDFF-4524-9DD1-25DDE2EBDA42}"/>
                  </a:ext>
                </a:extLst>
              </p:cNvPr>
              <p:cNvSpPr>
                <a:spLocks/>
              </p:cNvSpPr>
              <p:nvPr/>
            </p:nvSpPr>
            <p:spPr bwMode="auto">
              <a:xfrm>
                <a:off x="3390" y="1268"/>
                <a:ext cx="85" cy="123"/>
              </a:xfrm>
              <a:custGeom>
                <a:avLst/>
                <a:gdLst>
                  <a:gd name="T0" fmla="*/ 26 w 36"/>
                  <a:gd name="T1" fmla="*/ 2 h 52"/>
                  <a:gd name="T2" fmla="*/ 0 w 36"/>
                  <a:gd name="T3" fmla="*/ 24 h 52"/>
                  <a:gd name="T4" fmla="*/ 5 w 36"/>
                  <a:gd name="T5" fmla="*/ 40 h 52"/>
                  <a:gd name="T6" fmla="*/ 35 w 36"/>
                  <a:gd name="T7" fmla="*/ 28 h 52"/>
                  <a:gd name="T8" fmla="*/ 26 w 36"/>
                  <a:gd name="T9" fmla="*/ 2 h 52"/>
                </a:gdLst>
                <a:ahLst/>
                <a:cxnLst>
                  <a:cxn ang="0">
                    <a:pos x="T0" y="T1"/>
                  </a:cxn>
                  <a:cxn ang="0">
                    <a:pos x="T2" y="T3"/>
                  </a:cxn>
                  <a:cxn ang="0">
                    <a:pos x="T4" y="T5"/>
                  </a:cxn>
                  <a:cxn ang="0">
                    <a:pos x="T6" y="T7"/>
                  </a:cxn>
                  <a:cxn ang="0">
                    <a:pos x="T8" y="T9"/>
                  </a:cxn>
                </a:cxnLst>
                <a:rect l="0" t="0" r="r" b="b"/>
                <a:pathLst>
                  <a:path w="36" h="52">
                    <a:moveTo>
                      <a:pt x="26" y="2"/>
                    </a:moveTo>
                    <a:cubicBezTo>
                      <a:pt x="15" y="0"/>
                      <a:pt x="0" y="14"/>
                      <a:pt x="0" y="24"/>
                    </a:cubicBezTo>
                    <a:cubicBezTo>
                      <a:pt x="0" y="29"/>
                      <a:pt x="4" y="37"/>
                      <a:pt x="5" y="40"/>
                    </a:cubicBezTo>
                    <a:cubicBezTo>
                      <a:pt x="13" y="52"/>
                      <a:pt x="27" y="39"/>
                      <a:pt x="35" y="28"/>
                    </a:cubicBezTo>
                    <a:cubicBezTo>
                      <a:pt x="34" y="17"/>
                      <a:pt x="36" y="9"/>
                      <a:pt x="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5" name="Freeform 601">
                <a:extLst>
                  <a:ext uri="{FF2B5EF4-FFF2-40B4-BE49-F238E27FC236}">
                    <a16:creationId xmlns:a16="http://schemas.microsoft.com/office/drawing/2014/main" id="{BB62D685-81A6-42EA-A6C7-F15A8F65CA89}"/>
                  </a:ext>
                </a:extLst>
              </p:cNvPr>
              <p:cNvSpPr>
                <a:spLocks/>
              </p:cNvSpPr>
              <p:nvPr/>
            </p:nvSpPr>
            <p:spPr bwMode="auto">
              <a:xfrm>
                <a:off x="3319" y="837"/>
                <a:ext cx="22" cy="24"/>
              </a:xfrm>
              <a:custGeom>
                <a:avLst/>
                <a:gdLst>
                  <a:gd name="T0" fmla="*/ 0 w 9"/>
                  <a:gd name="T1" fmla="*/ 5 h 10"/>
                  <a:gd name="T2" fmla="*/ 6 w 9"/>
                  <a:gd name="T3" fmla="*/ 9 h 10"/>
                  <a:gd name="T4" fmla="*/ 7 w 9"/>
                  <a:gd name="T5" fmla="*/ 1 h 10"/>
                  <a:gd name="T6" fmla="*/ 0 w 9"/>
                  <a:gd name="T7" fmla="*/ 5 h 10"/>
                </a:gdLst>
                <a:ahLst/>
                <a:cxnLst>
                  <a:cxn ang="0">
                    <a:pos x="T0" y="T1"/>
                  </a:cxn>
                  <a:cxn ang="0">
                    <a:pos x="T2" y="T3"/>
                  </a:cxn>
                  <a:cxn ang="0">
                    <a:pos x="T4" y="T5"/>
                  </a:cxn>
                  <a:cxn ang="0">
                    <a:pos x="T6" y="T7"/>
                  </a:cxn>
                </a:cxnLst>
                <a:rect l="0" t="0" r="r" b="b"/>
                <a:pathLst>
                  <a:path w="9" h="10">
                    <a:moveTo>
                      <a:pt x="0" y="5"/>
                    </a:moveTo>
                    <a:cubicBezTo>
                      <a:pt x="1" y="9"/>
                      <a:pt x="4" y="10"/>
                      <a:pt x="6" y="9"/>
                    </a:cubicBezTo>
                    <a:cubicBezTo>
                      <a:pt x="7" y="7"/>
                      <a:pt x="9" y="4"/>
                      <a:pt x="7" y="1"/>
                    </a:cubicBezTo>
                    <a:cubicBezTo>
                      <a:pt x="5"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6" name="Freeform 602">
                <a:extLst>
                  <a:ext uri="{FF2B5EF4-FFF2-40B4-BE49-F238E27FC236}">
                    <a16:creationId xmlns:a16="http://schemas.microsoft.com/office/drawing/2014/main" id="{824D6800-3FAA-443C-853C-CEF7413730B7}"/>
                  </a:ext>
                </a:extLst>
              </p:cNvPr>
              <p:cNvSpPr>
                <a:spLocks/>
              </p:cNvSpPr>
              <p:nvPr/>
            </p:nvSpPr>
            <p:spPr bwMode="auto">
              <a:xfrm>
                <a:off x="3892" y="1190"/>
                <a:ext cx="73" cy="66"/>
              </a:xfrm>
              <a:custGeom>
                <a:avLst/>
                <a:gdLst>
                  <a:gd name="T0" fmla="*/ 25 w 31"/>
                  <a:gd name="T1" fmla="*/ 17 h 28"/>
                  <a:gd name="T2" fmla="*/ 19 w 31"/>
                  <a:gd name="T3" fmla="*/ 0 h 28"/>
                  <a:gd name="T4" fmla="*/ 21 w 31"/>
                  <a:gd name="T5" fmla="*/ 22 h 28"/>
                  <a:gd name="T6" fmla="*/ 23 w 31"/>
                  <a:gd name="T7" fmla="*/ 28 h 28"/>
                  <a:gd name="T8" fmla="*/ 31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3"/>
                      <a:pt x="19" y="0"/>
                    </a:cubicBezTo>
                    <a:cubicBezTo>
                      <a:pt x="0" y="3"/>
                      <a:pt x="7" y="25"/>
                      <a:pt x="21" y="22"/>
                    </a:cubicBezTo>
                    <a:cubicBezTo>
                      <a:pt x="19" y="25"/>
                      <a:pt x="21" y="26"/>
                      <a:pt x="23" y="28"/>
                    </a:cubicBezTo>
                    <a:cubicBezTo>
                      <a:pt x="27" y="28"/>
                      <a:pt x="29" y="26"/>
                      <a:pt x="31"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7" name="Freeform 603">
                <a:extLst>
                  <a:ext uri="{FF2B5EF4-FFF2-40B4-BE49-F238E27FC236}">
                    <a16:creationId xmlns:a16="http://schemas.microsoft.com/office/drawing/2014/main" id="{C0DC5124-5FCD-4093-85D7-9C2116384244}"/>
                  </a:ext>
                </a:extLst>
              </p:cNvPr>
              <p:cNvSpPr>
                <a:spLocks/>
              </p:cNvSpPr>
              <p:nvPr/>
            </p:nvSpPr>
            <p:spPr bwMode="auto">
              <a:xfrm>
                <a:off x="3341" y="974"/>
                <a:ext cx="54" cy="57"/>
              </a:xfrm>
              <a:custGeom>
                <a:avLst/>
                <a:gdLst>
                  <a:gd name="T0" fmla="*/ 7 w 23"/>
                  <a:gd name="T1" fmla="*/ 2 h 24"/>
                  <a:gd name="T2" fmla="*/ 6 w 23"/>
                  <a:gd name="T3" fmla="*/ 22 h 24"/>
                  <a:gd name="T4" fmla="*/ 21 w 23"/>
                  <a:gd name="T5" fmla="*/ 23 h 24"/>
                  <a:gd name="T6" fmla="*/ 23 w 23"/>
                  <a:gd name="T7" fmla="*/ 4 h 24"/>
                  <a:gd name="T8" fmla="*/ 7 w 23"/>
                  <a:gd name="T9" fmla="*/ 2 h 24"/>
                </a:gdLst>
                <a:ahLst/>
                <a:cxnLst>
                  <a:cxn ang="0">
                    <a:pos x="T0" y="T1"/>
                  </a:cxn>
                  <a:cxn ang="0">
                    <a:pos x="T2" y="T3"/>
                  </a:cxn>
                  <a:cxn ang="0">
                    <a:pos x="T4" y="T5"/>
                  </a:cxn>
                  <a:cxn ang="0">
                    <a:pos x="T6" y="T7"/>
                  </a:cxn>
                  <a:cxn ang="0">
                    <a:pos x="T8" y="T9"/>
                  </a:cxn>
                </a:cxnLst>
                <a:rect l="0" t="0" r="r" b="b"/>
                <a:pathLst>
                  <a:path w="23" h="24">
                    <a:moveTo>
                      <a:pt x="7" y="2"/>
                    </a:moveTo>
                    <a:cubicBezTo>
                      <a:pt x="4" y="7"/>
                      <a:pt x="0" y="12"/>
                      <a:pt x="6" y="22"/>
                    </a:cubicBezTo>
                    <a:cubicBezTo>
                      <a:pt x="11" y="24"/>
                      <a:pt x="17" y="21"/>
                      <a:pt x="21" y="23"/>
                    </a:cubicBezTo>
                    <a:cubicBezTo>
                      <a:pt x="23" y="17"/>
                      <a:pt x="23" y="11"/>
                      <a:pt x="23" y="4"/>
                    </a:cubicBezTo>
                    <a:cubicBezTo>
                      <a:pt x="15" y="9"/>
                      <a:pt x="14" y="0"/>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8" name="Freeform 604">
                <a:extLst>
                  <a:ext uri="{FF2B5EF4-FFF2-40B4-BE49-F238E27FC236}">
                    <a16:creationId xmlns:a16="http://schemas.microsoft.com/office/drawing/2014/main" id="{7F098572-93B1-49FB-BF9E-C74879BEB8F0}"/>
                  </a:ext>
                </a:extLst>
              </p:cNvPr>
              <p:cNvSpPr>
                <a:spLocks/>
              </p:cNvSpPr>
              <p:nvPr/>
            </p:nvSpPr>
            <p:spPr bwMode="auto">
              <a:xfrm>
                <a:off x="3554" y="603"/>
                <a:ext cx="45" cy="47"/>
              </a:xfrm>
              <a:custGeom>
                <a:avLst/>
                <a:gdLst>
                  <a:gd name="T0" fmla="*/ 0 w 19"/>
                  <a:gd name="T1" fmla="*/ 8 h 20"/>
                  <a:gd name="T2" fmla="*/ 8 w 19"/>
                  <a:gd name="T3" fmla="*/ 20 h 20"/>
                  <a:gd name="T4" fmla="*/ 15 w 19"/>
                  <a:gd name="T5" fmla="*/ 3 h 20"/>
                  <a:gd name="T6" fmla="*/ 0 w 19"/>
                  <a:gd name="T7" fmla="*/ 8 h 20"/>
                </a:gdLst>
                <a:ahLst/>
                <a:cxnLst>
                  <a:cxn ang="0">
                    <a:pos x="T0" y="T1"/>
                  </a:cxn>
                  <a:cxn ang="0">
                    <a:pos x="T2" y="T3"/>
                  </a:cxn>
                  <a:cxn ang="0">
                    <a:pos x="T4" y="T5"/>
                  </a:cxn>
                  <a:cxn ang="0">
                    <a:pos x="T6" y="T7"/>
                  </a:cxn>
                </a:cxnLst>
                <a:rect l="0" t="0" r="r" b="b"/>
                <a:pathLst>
                  <a:path w="19" h="20">
                    <a:moveTo>
                      <a:pt x="0" y="8"/>
                    </a:moveTo>
                    <a:cubicBezTo>
                      <a:pt x="1" y="16"/>
                      <a:pt x="6" y="14"/>
                      <a:pt x="8" y="20"/>
                    </a:cubicBezTo>
                    <a:cubicBezTo>
                      <a:pt x="17" y="17"/>
                      <a:pt x="19" y="12"/>
                      <a:pt x="15" y="3"/>
                    </a:cubicBezTo>
                    <a:cubicBezTo>
                      <a:pt x="9" y="0"/>
                      <a:pt x="6" y="5"/>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9" name="Freeform 605">
                <a:extLst>
                  <a:ext uri="{FF2B5EF4-FFF2-40B4-BE49-F238E27FC236}">
                    <a16:creationId xmlns:a16="http://schemas.microsoft.com/office/drawing/2014/main" id="{5430BD63-78CA-4DCF-8544-0BF69F0F9B8F}"/>
                  </a:ext>
                </a:extLst>
              </p:cNvPr>
              <p:cNvSpPr>
                <a:spLocks/>
              </p:cNvSpPr>
              <p:nvPr/>
            </p:nvSpPr>
            <p:spPr bwMode="auto">
              <a:xfrm>
                <a:off x="4098" y="794"/>
                <a:ext cx="128" cy="133"/>
              </a:xfrm>
              <a:custGeom>
                <a:avLst/>
                <a:gdLst>
                  <a:gd name="T0" fmla="*/ 18 w 54"/>
                  <a:gd name="T1" fmla="*/ 0 h 56"/>
                  <a:gd name="T2" fmla="*/ 19 w 54"/>
                  <a:gd name="T3" fmla="*/ 26 h 56"/>
                  <a:gd name="T4" fmla="*/ 3 w 54"/>
                  <a:gd name="T5" fmla="*/ 29 h 56"/>
                  <a:gd name="T6" fmla="*/ 22 w 54"/>
                  <a:gd name="T7" fmla="*/ 51 h 56"/>
                  <a:gd name="T8" fmla="*/ 25 w 54"/>
                  <a:gd name="T9" fmla="*/ 27 h 56"/>
                  <a:gd name="T10" fmla="*/ 54 w 54"/>
                  <a:gd name="T11" fmla="*/ 28 h 56"/>
                  <a:gd name="T12" fmla="*/ 18 w 5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4" h="56">
                    <a:moveTo>
                      <a:pt x="18" y="0"/>
                    </a:moveTo>
                    <a:cubicBezTo>
                      <a:pt x="12" y="8"/>
                      <a:pt x="18" y="22"/>
                      <a:pt x="19" y="26"/>
                    </a:cubicBezTo>
                    <a:cubicBezTo>
                      <a:pt x="15" y="24"/>
                      <a:pt x="9" y="27"/>
                      <a:pt x="3" y="29"/>
                    </a:cubicBezTo>
                    <a:cubicBezTo>
                      <a:pt x="0" y="43"/>
                      <a:pt x="7" y="56"/>
                      <a:pt x="22" y="51"/>
                    </a:cubicBezTo>
                    <a:cubicBezTo>
                      <a:pt x="28" y="41"/>
                      <a:pt x="20" y="36"/>
                      <a:pt x="25" y="27"/>
                    </a:cubicBezTo>
                    <a:cubicBezTo>
                      <a:pt x="34" y="28"/>
                      <a:pt x="43" y="32"/>
                      <a:pt x="54" y="28"/>
                    </a:cubicBezTo>
                    <a:cubicBezTo>
                      <a:pt x="41" y="10"/>
                      <a:pt x="35" y="4"/>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0" name="Freeform 606">
                <a:extLst>
                  <a:ext uri="{FF2B5EF4-FFF2-40B4-BE49-F238E27FC236}">
                    <a16:creationId xmlns:a16="http://schemas.microsoft.com/office/drawing/2014/main" id="{19DB311A-2E3B-4CE1-9CF5-0F9F25ECA150}"/>
                  </a:ext>
                </a:extLst>
              </p:cNvPr>
              <p:cNvSpPr>
                <a:spLocks/>
              </p:cNvSpPr>
              <p:nvPr/>
            </p:nvSpPr>
            <p:spPr bwMode="auto">
              <a:xfrm>
                <a:off x="4148" y="1107"/>
                <a:ext cx="21" cy="28"/>
              </a:xfrm>
              <a:custGeom>
                <a:avLst/>
                <a:gdLst>
                  <a:gd name="T0" fmla="*/ 0 w 9"/>
                  <a:gd name="T1" fmla="*/ 2 h 12"/>
                  <a:gd name="T2" fmla="*/ 4 w 9"/>
                  <a:gd name="T3" fmla="*/ 12 h 12"/>
                  <a:gd name="T4" fmla="*/ 9 w 9"/>
                  <a:gd name="T5" fmla="*/ 10 h 12"/>
                  <a:gd name="T6" fmla="*/ 5 w 9"/>
                  <a:gd name="T7" fmla="*/ 0 h 12"/>
                  <a:gd name="T8" fmla="*/ 0 w 9"/>
                  <a:gd name="T9" fmla="*/ 2 h 12"/>
                </a:gdLst>
                <a:ahLst/>
                <a:cxnLst>
                  <a:cxn ang="0">
                    <a:pos x="T0" y="T1"/>
                  </a:cxn>
                  <a:cxn ang="0">
                    <a:pos x="T2" y="T3"/>
                  </a:cxn>
                  <a:cxn ang="0">
                    <a:pos x="T4" y="T5"/>
                  </a:cxn>
                  <a:cxn ang="0">
                    <a:pos x="T6" y="T7"/>
                  </a:cxn>
                  <a:cxn ang="0">
                    <a:pos x="T8" y="T9"/>
                  </a:cxn>
                </a:cxnLst>
                <a:rect l="0" t="0" r="r" b="b"/>
                <a:pathLst>
                  <a:path w="9" h="12">
                    <a:moveTo>
                      <a:pt x="0" y="2"/>
                    </a:moveTo>
                    <a:cubicBezTo>
                      <a:pt x="2" y="5"/>
                      <a:pt x="3" y="8"/>
                      <a:pt x="4" y="12"/>
                    </a:cubicBezTo>
                    <a:cubicBezTo>
                      <a:pt x="6" y="11"/>
                      <a:pt x="8" y="10"/>
                      <a:pt x="9" y="10"/>
                    </a:cubicBezTo>
                    <a:cubicBezTo>
                      <a:pt x="8" y="6"/>
                      <a:pt x="7" y="3"/>
                      <a:pt x="5" y="0"/>
                    </a:cubicBezTo>
                    <a:cubicBezTo>
                      <a:pt x="4" y="0"/>
                      <a:pt x="2"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48" name="Freeform 608">
              <a:extLst>
                <a:ext uri="{FF2B5EF4-FFF2-40B4-BE49-F238E27FC236}">
                  <a16:creationId xmlns:a16="http://schemas.microsoft.com/office/drawing/2014/main" id="{AF039B21-50B0-4F82-BF37-D89EDE20075B}"/>
                </a:ext>
              </a:extLst>
            </p:cNvPr>
            <p:cNvSpPr>
              <a:spLocks/>
            </p:cNvSpPr>
            <p:nvPr/>
          </p:nvSpPr>
          <p:spPr bwMode="auto">
            <a:xfrm rot="16200000">
              <a:off x="4462745" y="3487046"/>
              <a:ext cx="55563" cy="60325"/>
            </a:xfrm>
            <a:custGeom>
              <a:avLst/>
              <a:gdLst>
                <a:gd name="T0" fmla="*/ 5 w 15"/>
                <a:gd name="T1" fmla="*/ 1 h 16"/>
                <a:gd name="T2" fmla="*/ 5 w 15"/>
                <a:gd name="T3" fmla="*/ 16 h 16"/>
                <a:gd name="T4" fmla="*/ 15 w 15"/>
                <a:gd name="T5" fmla="*/ 12 h 16"/>
                <a:gd name="T6" fmla="*/ 5 w 15"/>
                <a:gd name="T7" fmla="*/ 1 h 16"/>
              </a:gdLst>
              <a:ahLst/>
              <a:cxnLst>
                <a:cxn ang="0">
                  <a:pos x="T0" y="T1"/>
                </a:cxn>
                <a:cxn ang="0">
                  <a:pos x="T2" y="T3"/>
                </a:cxn>
                <a:cxn ang="0">
                  <a:pos x="T4" y="T5"/>
                </a:cxn>
                <a:cxn ang="0">
                  <a:pos x="T6" y="T7"/>
                </a:cxn>
              </a:cxnLst>
              <a:rect l="0" t="0" r="r" b="b"/>
              <a:pathLst>
                <a:path w="15" h="16">
                  <a:moveTo>
                    <a:pt x="5" y="1"/>
                  </a:moveTo>
                  <a:cubicBezTo>
                    <a:pt x="6" y="6"/>
                    <a:pt x="0" y="9"/>
                    <a:pt x="5" y="16"/>
                  </a:cubicBezTo>
                  <a:cubicBezTo>
                    <a:pt x="8" y="15"/>
                    <a:pt x="12" y="13"/>
                    <a:pt x="15" y="12"/>
                  </a:cubicBezTo>
                  <a:cubicBezTo>
                    <a:pt x="13" y="6"/>
                    <a:pt x="11"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 name="Freeform 609">
              <a:extLst>
                <a:ext uri="{FF2B5EF4-FFF2-40B4-BE49-F238E27FC236}">
                  <a16:creationId xmlns:a16="http://schemas.microsoft.com/office/drawing/2014/main" id="{7FF27F6B-C5AF-4B5E-A4D0-B7CFE77CDE22}"/>
                </a:ext>
              </a:extLst>
            </p:cNvPr>
            <p:cNvSpPr>
              <a:spLocks/>
            </p:cNvSpPr>
            <p:nvPr/>
          </p:nvSpPr>
          <p:spPr bwMode="auto">
            <a:xfrm rot="16200000">
              <a:off x="4576251" y="3195740"/>
              <a:ext cx="52388" cy="74613"/>
            </a:xfrm>
            <a:custGeom>
              <a:avLst/>
              <a:gdLst>
                <a:gd name="T0" fmla="*/ 2 w 14"/>
                <a:gd name="T1" fmla="*/ 4 h 20"/>
                <a:gd name="T2" fmla="*/ 5 w 14"/>
                <a:gd name="T3" fmla="*/ 20 h 20"/>
                <a:gd name="T4" fmla="*/ 14 w 14"/>
                <a:gd name="T5" fmla="*/ 14 h 20"/>
                <a:gd name="T6" fmla="*/ 2 w 14"/>
                <a:gd name="T7" fmla="*/ 4 h 20"/>
              </a:gdLst>
              <a:ahLst/>
              <a:cxnLst>
                <a:cxn ang="0">
                  <a:pos x="T0" y="T1"/>
                </a:cxn>
                <a:cxn ang="0">
                  <a:pos x="T2" y="T3"/>
                </a:cxn>
                <a:cxn ang="0">
                  <a:pos x="T4" y="T5"/>
                </a:cxn>
                <a:cxn ang="0">
                  <a:pos x="T6" y="T7"/>
                </a:cxn>
              </a:cxnLst>
              <a:rect l="0" t="0" r="r" b="b"/>
              <a:pathLst>
                <a:path w="14" h="20">
                  <a:moveTo>
                    <a:pt x="2" y="4"/>
                  </a:moveTo>
                  <a:cubicBezTo>
                    <a:pt x="0" y="8"/>
                    <a:pt x="2" y="14"/>
                    <a:pt x="5" y="20"/>
                  </a:cubicBezTo>
                  <a:cubicBezTo>
                    <a:pt x="10" y="19"/>
                    <a:pt x="10" y="15"/>
                    <a:pt x="14" y="14"/>
                  </a:cubicBezTo>
                  <a:cubicBezTo>
                    <a:pt x="12" y="7"/>
                    <a:pt x="9"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 name="Freeform 610">
              <a:extLst>
                <a:ext uri="{FF2B5EF4-FFF2-40B4-BE49-F238E27FC236}">
                  <a16:creationId xmlns:a16="http://schemas.microsoft.com/office/drawing/2014/main" id="{2D8C4494-5632-498C-B1CA-E298C0CAE87F}"/>
                </a:ext>
              </a:extLst>
            </p:cNvPr>
            <p:cNvSpPr>
              <a:spLocks/>
            </p:cNvSpPr>
            <p:nvPr/>
          </p:nvSpPr>
          <p:spPr bwMode="auto">
            <a:xfrm rot="16200000">
              <a:off x="4337332" y="3096521"/>
              <a:ext cx="65088" cy="60325"/>
            </a:xfrm>
            <a:custGeom>
              <a:avLst/>
              <a:gdLst>
                <a:gd name="T0" fmla="*/ 0 w 17"/>
                <a:gd name="T1" fmla="*/ 10 h 16"/>
                <a:gd name="T2" fmla="*/ 16 w 17"/>
                <a:gd name="T3" fmla="*/ 16 h 16"/>
                <a:gd name="T4" fmla="*/ 13 w 17"/>
                <a:gd name="T5" fmla="*/ 0 h 16"/>
                <a:gd name="T6" fmla="*/ 0 w 17"/>
                <a:gd name="T7" fmla="*/ 10 h 16"/>
              </a:gdLst>
              <a:ahLst/>
              <a:cxnLst>
                <a:cxn ang="0">
                  <a:pos x="T0" y="T1"/>
                </a:cxn>
                <a:cxn ang="0">
                  <a:pos x="T2" y="T3"/>
                </a:cxn>
                <a:cxn ang="0">
                  <a:pos x="T4" y="T5"/>
                </a:cxn>
                <a:cxn ang="0">
                  <a:pos x="T6" y="T7"/>
                </a:cxn>
              </a:cxnLst>
              <a:rect l="0" t="0" r="r" b="b"/>
              <a:pathLst>
                <a:path w="17" h="16">
                  <a:moveTo>
                    <a:pt x="0" y="10"/>
                  </a:moveTo>
                  <a:cubicBezTo>
                    <a:pt x="5" y="12"/>
                    <a:pt x="10" y="14"/>
                    <a:pt x="16" y="16"/>
                  </a:cubicBezTo>
                  <a:cubicBezTo>
                    <a:pt x="17" y="10"/>
                    <a:pt x="17" y="4"/>
                    <a:pt x="13" y="0"/>
                  </a:cubicBezTo>
                  <a:cubicBezTo>
                    <a:pt x="10" y="6"/>
                    <a:pt x="2" y="2"/>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 name="Freeform 611">
              <a:extLst>
                <a:ext uri="{FF2B5EF4-FFF2-40B4-BE49-F238E27FC236}">
                  <a16:creationId xmlns:a16="http://schemas.microsoft.com/office/drawing/2014/main" id="{F1A8CC54-F9B0-444C-8DC8-4615BCDD9118}"/>
                </a:ext>
              </a:extLst>
            </p:cNvPr>
            <p:cNvSpPr>
              <a:spLocks/>
            </p:cNvSpPr>
            <p:nvPr/>
          </p:nvSpPr>
          <p:spPr bwMode="auto">
            <a:xfrm rot="16200000">
              <a:off x="3225289" y="3667228"/>
              <a:ext cx="106363" cy="87313"/>
            </a:xfrm>
            <a:custGeom>
              <a:avLst/>
              <a:gdLst>
                <a:gd name="T0" fmla="*/ 16 w 28"/>
                <a:gd name="T1" fmla="*/ 0 h 23"/>
                <a:gd name="T2" fmla="*/ 6 w 28"/>
                <a:gd name="T3" fmla="*/ 15 h 23"/>
                <a:gd name="T4" fmla="*/ 16 w 28"/>
                <a:gd name="T5" fmla="*/ 0 h 23"/>
              </a:gdLst>
              <a:ahLst/>
              <a:cxnLst>
                <a:cxn ang="0">
                  <a:pos x="T0" y="T1"/>
                </a:cxn>
                <a:cxn ang="0">
                  <a:pos x="T2" y="T3"/>
                </a:cxn>
                <a:cxn ang="0">
                  <a:pos x="T4" y="T5"/>
                </a:cxn>
              </a:cxnLst>
              <a:rect l="0" t="0" r="r" b="b"/>
              <a:pathLst>
                <a:path w="28" h="23">
                  <a:moveTo>
                    <a:pt x="16" y="0"/>
                  </a:moveTo>
                  <a:cubicBezTo>
                    <a:pt x="9" y="4"/>
                    <a:pt x="0" y="7"/>
                    <a:pt x="6" y="15"/>
                  </a:cubicBezTo>
                  <a:cubicBezTo>
                    <a:pt x="14" y="23"/>
                    <a:pt x="28" y="9"/>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 name="Freeform 612">
              <a:extLst>
                <a:ext uri="{FF2B5EF4-FFF2-40B4-BE49-F238E27FC236}">
                  <a16:creationId xmlns:a16="http://schemas.microsoft.com/office/drawing/2014/main" id="{F0189B2A-2718-4F99-B173-FC68B6DBD0AF}"/>
                </a:ext>
              </a:extLst>
            </p:cNvPr>
            <p:cNvSpPr>
              <a:spLocks/>
            </p:cNvSpPr>
            <p:nvPr/>
          </p:nvSpPr>
          <p:spPr bwMode="auto">
            <a:xfrm rot="16200000">
              <a:off x="3062570" y="3871222"/>
              <a:ext cx="63500" cy="65088"/>
            </a:xfrm>
            <a:custGeom>
              <a:avLst/>
              <a:gdLst>
                <a:gd name="T0" fmla="*/ 10 w 17"/>
                <a:gd name="T1" fmla="*/ 0 h 17"/>
                <a:gd name="T2" fmla="*/ 16 w 17"/>
                <a:gd name="T3" fmla="*/ 10 h 17"/>
                <a:gd name="T4" fmla="*/ 10 w 17"/>
                <a:gd name="T5" fmla="*/ 0 h 17"/>
              </a:gdLst>
              <a:ahLst/>
              <a:cxnLst>
                <a:cxn ang="0">
                  <a:pos x="T0" y="T1"/>
                </a:cxn>
                <a:cxn ang="0">
                  <a:pos x="T2" y="T3"/>
                </a:cxn>
                <a:cxn ang="0">
                  <a:pos x="T4" y="T5"/>
                </a:cxn>
              </a:cxnLst>
              <a:rect l="0" t="0" r="r" b="b"/>
              <a:pathLst>
                <a:path w="17" h="17">
                  <a:moveTo>
                    <a:pt x="10" y="0"/>
                  </a:moveTo>
                  <a:cubicBezTo>
                    <a:pt x="0" y="4"/>
                    <a:pt x="8" y="17"/>
                    <a:pt x="16" y="10"/>
                  </a:cubicBezTo>
                  <a:cubicBezTo>
                    <a:pt x="12" y="4"/>
                    <a:pt x="17" y="3"/>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 name="Freeform 613">
              <a:extLst>
                <a:ext uri="{FF2B5EF4-FFF2-40B4-BE49-F238E27FC236}">
                  <a16:creationId xmlns:a16="http://schemas.microsoft.com/office/drawing/2014/main" id="{170F59B8-9651-4ED2-A6ED-DB114109E188}"/>
                </a:ext>
              </a:extLst>
            </p:cNvPr>
            <p:cNvSpPr>
              <a:spLocks/>
            </p:cNvSpPr>
            <p:nvPr/>
          </p:nvSpPr>
          <p:spPr bwMode="auto">
            <a:xfrm rot="16200000">
              <a:off x="4303995" y="3044134"/>
              <a:ext cx="68263" cy="63500"/>
            </a:xfrm>
            <a:custGeom>
              <a:avLst/>
              <a:gdLst>
                <a:gd name="T0" fmla="*/ 0 w 18"/>
                <a:gd name="T1" fmla="*/ 9 h 17"/>
                <a:gd name="T2" fmla="*/ 15 w 18"/>
                <a:gd name="T3" fmla="*/ 13 h 17"/>
                <a:gd name="T4" fmla="*/ 0 w 18"/>
                <a:gd name="T5" fmla="*/ 9 h 17"/>
              </a:gdLst>
              <a:ahLst/>
              <a:cxnLst>
                <a:cxn ang="0">
                  <a:pos x="T0" y="T1"/>
                </a:cxn>
                <a:cxn ang="0">
                  <a:pos x="T2" y="T3"/>
                </a:cxn>
                <a:cxn ang="0">
                  <a:pos x="T4" y="T5"/>
                </a:cxn>
              </a:cxnLst>
              <a:rect l="0" t="0" r="r" b="b"/>
              <a:pathLst>
                <a:path w="18" h="17">
                  <a:moveTo>
                    <a:pt x="0" y="9"/>
                  </a:moveTo>
                  <a:cubicBezTo>
                    <a:pt x="3" y="17"/>
                    <a:pt x="9" y="12"/>
                    <a:pt x="15" y="13"/>
                  </a:cubicBezTo>
                  <a:cubicBezTo>
                    <a:pt x="18" y="4"/>
                    <a:pt x="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 name="Freeform 614">
              <a:extLst>
                <a:ext uri="{FF2B5EF4-FFF2-40B4-BE49-F238E27FC236}">
                  <a16:creationId xmlns:a16="http://schemas.microsoft.com/office/drawing/2014/main" id="{7032870A-1613-425A-AAE8-8E8DCB7D22EA}"/>
                </a:ext>
              </a:extLst>
            </p:cNvPr>
            <p:cNvSpPr>
              <a:spLocks/>
            </p:cNvSpPr>
            <p:nvPr/>
          </p:nvSpPr>
          <p:spPr bwMode="auto">
            <a:xfrm rot="16200000">
              <a:off x="3622957" y="3218759"/>
              <a:ext cx="85725" cy="71438"/>
            </a:xfrm>
            <a:custGeom>
              <a:avLst/>
              <a:gdLst>
                <a:gd name="T0" fmla="*/ 6 w 23"/>
                <a:gd name="T1" fmla="*/ 2 h 19"/>
                <a:gd name="T2" fmla="*/ 0 w 23"/>
                <a:gd name="T3" fmla="*/ 9 h 19"/>
                <a:gd name="T4" fmla="*/ 9 w 23"/>
                <a:gd name="T5" fmla="*/ 19 h 19"/>
                <a:gd name="T6" fmla="*/ 6 w 23"/>
                <a:gd name="T7" fmla="*/ 2 h 19"/>
              </a:gdLst>
              <a:ahLst/>
              <a:cxnLst>
                <a:cxn ang="0">
                  <a:pos x="T0" y="T1"/>
                </a:cxn>
                <a:cxn ang="0">
                  <a:pos x="T2" y="T3"/>
                </a:cxn>
                <a:cxn ang="0">
                  <a:pos x="T4" y="T5"/>
                </a:cxn>
                <a:cxn ang="0">
                  <a:pos x="T6" y="T7"/>
                </a:cxn>
              </a:cxnLst>
              <a:rect l="0" t="0" r="r" b="b"/>
              <a:pathLst>
                <a:path w="23" h="19">
                  <a:moveTo>
                    <a:pt x="6" y="2"/>
                  </a:moveTo>
                  <a:cubicBezTo>
                    <a:pt x="7" y="5"/>
                    <a:pt x="3" y="7"/>
                    <a:pt x="0" y="9"/>
                  </a:cubicBezTo>
                  <a:cubicBezTo>
                    <a:pt x="2" y="15"/>
                    <a:pt x="7" y="11"/>
                    <a:pt x="9" y="19"/>
                  </a:cubicBezTo>
                  <a:cubicBezTo>
                    <a:pt x="23" y="13"/>
                    <a:pt x="16" y="0"/>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 name="Freeform 615">
              <a:extLst>
                <a:ext uri="{FF2B5EF4-FFF2-40B4-BE49-F238E27FC236}">
                  <a16:creationId xmlns:a16="http://schemas.microsoft.com/office/drawing/2014/main" id="{B6D35FA3-E4B2-48E3-9C4A-E06FD4C4F5E9}"/>
                </a:ext>
              </a:extLst>
            </p:cNvPr>
            <p:cNvSpPr>
              <a:spLocks/>
            </p:cNvSpPr>
            <p:nvPr/>
          </p:nvSpPr>
          <p:spPr bwMode="auto">
            <a:xfrm rot="16200000">
              <a:off x="2933188" y="3524353"/>
              <a:ext cx="60325" cy="63500"/>
            </a:xfrm>
            <a:custGeom>
              <a:avLst/>
              <a:gdLst>
                <a:gd name="T0" fmla="*/ 1 w 16"/>
                <a:gd name="T1" fmla="*/ 13 h 17"/>
                <a:gd name="T2" fmla="*/ 16 w 16"/>
                <a:gd name="T3" fmla="*/ 5 h 17"/>
                <a:gd name="T4" fmla="*/ 6 w 16"/>
                <a:gd name="T5" fmla="*/ 0 h 17"/>
                <a:gd name="T6" fmla="*/ 1 w 16"/>
                <a:gd name="T7" fmla="*/ 13 h 17"/>
              </a:gdLst>
              <a:ahLst/>
              <a:cxnLst>
                <a:cxn ang="0">
                  <a:pos x="T0" y="T1"/>
                </a:cxn>
                <a:cxn ang="0">
                  <a:pos x="T2" y="T3"/>
                </a:cxn>
                <a:cxn ang="0">
                  <a:pos x="T4" y="T5"/>
                </a:cxn>
                <a:cxn ang="0">
                  <a:pos x="T6" y="T7"/>
                </a:cxn>
              </a:cxnLst>
              <a:rect l="0" t="0" r="r" b="b"/>
              <a:pathLst>
                <a:path w="16" h="17">
                  <a:moveTo>
                    <a:pt x="1" y="13"/>
                  </a:moveTo>
                  <a:cubicBezTo>
                    <a:pt x="10" y="17"/>
                    <a:pt x="14" y="13"/>
                    <a:pt x="16" y="5"/>
                  </a:cubicBezTo>
                  <a:cubicBezTo>
                    <a:pt x="13" y="3"/>
                    <a:pt x="12" y="0"/>
                    <a:pt x="6" y="0"/>
                  </a:cubicBezTo>
                  <a:cubicBezTo>
                    <a:pt x="6" y="7"/>
                    <a:pt x="0" y="5"/>
                    <a:pt x="1"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 name="Freeform 616">
              <a:extLst>
                <a:ext uri="{FF2B5EF4-FFF2-40B4-BE49-F238E27FC236}">
                  <a16:creationId xmlns:a16="http://schemas.microsoft.com/office/drawing/2014/main" id="{CDF91990-64C3-4441-BD6C-63DE774240B1}"/>
                </a:ext>
              </a:extLst>
            </p:cNvPr>
            <p:cNvSpPr>
              <a:spLocks/>
            </p:cNvSpPr>
            <p:nvPr/>
          </p:nvSpPr>
          <p:spPr bwMode="auto">
            <a:xfrm rot="16200000">
              <a:off x="3064157" y="3764859"/>
              <a:ext cx="68263" cy="79375"/>
            </a:xfrm>
            <a:custGeom>
              <a:avLst/>
              <a:gdLst>
                <a:gd name="T0" fmla="*/ 5 w 18"/>
                <a:gd name="T1" fmla="*/ 1 h 21"/>
                <a:gd name="T2" fmla="*/ 0 w 18"/>
                <a:gd name="T3" fmla="*/ 14 h 21"/>
                <a:gd name="T4" fmla="*/ 16 w 18"/>
                <a:gd name="T5" fmla="*/ 19 h 21"/>
                <a:gd name="T6" fmla="*/ 18 w 18"/>
                <a:gd name="T7" fmla="*/ 6 h 21"/>
                <a:gd name="T8" fmla="*/ 5 w 18"/>
                <a:gd name="T9" fmla="*/ 1 h 21"/>
              </a:gdLst>
              <a:ahLst/>
              <a:cxnLst>
                <a:cxn ang="0">
                  <a:pos x="T0" y="T1"/>
                </a:cxn>
                <a:cxn ang="0">
                  <a:pos x="T2" y="T3"/>
                </a:cxn>
                <a:cxn ang="0">
                  <a:pos x="T4" y="T5"/>
                </a:cxn>
                <a:cxn ang="0">
                  <a:pos x="T6" y="T7"/>
                </a:cxn>
                <a:cxn ang="0">
                  <a:pos x="T8" y="T9"/>
                </a:cxn>
              </a:cxnLst>
              <a:rect l="0" t="0" r="r" b="b"/>
              <a:pathLst>
                <a:path w="18" h="21">
                  <a:moveTo>
                    <a:pt x="5" y="1"/>
                  </a:moveTo>
                  <a:cubicBezTo>
                    <a:pt x="3" y="3"/>
                    <a:pt x="1" y="7"/>
                    <a:pt x="0" y="14"/>
                  </a:cubicBezTo>
                  <a:cubicBezTo>
                    <a:pt x="7" y="18"/>
                    <a:pt x="7" y="21"/>
                    <a:pt x="16" y="19"/>
                  </a:cubicBezTo>
                  <a:cubicBezTo>
                    <a:pt x="17" y="15"/>
                    <a:pt x="17" y="10"/>
                    <a:pt x="18" y="6"/>
                  </a:cubicBezTo>
                  <a:cubicBezTo>
                    <a:pt x="12" y="6"/>
                    <a:pt x="1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 name="Freeform 617">
              <a:extLst>
                <a:ext uri="{FF2B5EF4-FFF2-40B4-BE49-F238E27FC236}">
                  <a16:creationId xmlns:a16="http://schemas.microsoft.com/office/drawing/2014/main" id="{D3843F04-0D1C-4B57-83B6-C84DBDB114AD}"/>
                </a:ext>
              </a:extLst>
            </p:cNvPr>
            <p:cNvSpPr>
              <a:spLocks/>
            </p:cNvSpPr>
            <p:nvPr/>
          </p:nvSpPr>
          <p:spPr bwMode="auto">
            <a:xfrm rot="16200000">
              <a:off x="3586445" y="2956821"/>
              <a:ext cx="98425" cy="169863"/>
            </a:xfrm>
            <a:custGeom>
              <a:avLst/>
              <a:gdLst>
                <a:gd name="T0" fmla="*/ 18 w 26"/>
                <a:gd name="T1" fmla="*/ 3 h 45"/>
                <a:gd name="T2" fmla="*/ 12 w 26"/>
                <a:gd name="T3" fmla="*/ 0 h 45"/>
                <a:gd name="T4" fmla="*/ 8 w 26"/>
                <a:gd name="T5" fmla="*/ 2 h 45"/>
                <a:gd name="T6" fmla="*/ 3 w 26"/>
                <a:gd name="T7" fmla="*/ 1 h 45"/>
                <a:gd name="T8" fmla="*/ 2 w 26"/>
                <a:gd name="T9" fmla="*/ 9 h 45"/>
                <a:gd name="T10" fmla="*/ 0 w 26"/>
                <a:gd name="T11" fmla="*/ 10 h 45"/>
                <a:gd name="T12" fmla="*/ 2 w 26"/>
                <a:gd name="T13" fmla="*/ 13 h 45"/>
                <a:gd name="T14" fmla="*/ 10 w 26"/>
                <a:gd name="T15" fmla="*/ 38 h 45"/>
                <a:gd name="T16" fmla="*/ 26 w 26"/>
                <a:gd name="T17" fmla="*/ 41 h 45"/>
                <a:gd name="T18" fmla="*/ 21 w 26"/>
                <a:gd name="T19" fmla="*/ 4 h 45"/>
                <a:gd name="T20" fmla="*/ 18 w 26"/>
                <a:gd name="T21"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5">
                  <a:moveTo>
                    <a:pt x="18" y="3"/>
                  </a:moveTo>
                  <a:cubicBezTo>
                    <a:pt x="16" y="1"/>
                    <a:pt x="14" y="0"/>
                    <a:pt x="12" y="0"/>
                  </a:cubicBezTo>
                  <a:cubicBezTo>
                    <a:pt x="11" y="0"/>
                    <a:pt x="9" y="1"/>
                    <a:pt x="8" y="2"/>
                  </a:cubicBezTo>
                  <a:cubicBezTo>
                    <a:pt x="6" y="1"/>
                    <a:pt x="5" y="1"/>
                    <a:pt x="3" y="1"/>
                  </a:cubicBezTo>
                  <a:cubicBezTo>
                    <a:pt x="2" y="4"/>
                    <a:pt x="1" y="6"/>
                    <a:pt x="2" y="9"/>
                  </a:cubicBezTo>
                  <a:cubicBezTo>
                    <a:pt x="1" y="9"/>
                    <a:pt x="0" y="10"/>
                    <a:pt x="0" y="10"/>
                  </a:cubicBezTo>
                  <a:cubicBezTo>
                    <a:pt x="0" y="11"/>
                    <a:pt x="1" y="12"/>
                    <a:pt x="2" y="13"/>
                  </a:cubicBezTo>
                  <a:cubicBezTo>
                    <a:pt x="4" y="21"/>
                    <a:pt x="12" y="26"/>
                    <a:pt x="10" y="38"/>
                  </a:cubicBezTo>
                  <a:cubicBezTo>
                    <a:pt x="19" y="37"/>
                    <a:pt x="20" y="45"/>
                    <a:pt x="26" y="41"/>
                  </a:cubicBezTo>
                  <a:cubicBezTo>
                    <a:pt x="26" y="27"/>
                    <a:pt x="24" y="16"/>
                    <a:pt x="21" y="4"/>
                  </a:cubicBezTo>
                  <a:cubicBezTo>
                    <a:pt x="20" y="4"/>
                    <a:pt x="19" y="4"/>
                    <a:pt x="1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 name="Freeform 618">
              <a:extLst>
                <a:ext uri="{FF2B5EF4-FFF2-40B4-BE49-F238E27FC236}">
                  <a16:creationId xmlns:a16="http://schemas.microsoft.com/office/drawing/2014/main" id="{0D2DF9A9-4567-4110-9529-CBBC3E87AE68}"/>
                </a:ext>
              </a:extLst>
            </p:cNvPr>
            <p:cNvSpPr>
              <a:spLocks/>
            </p:cNvSpPr>
            <p:nvPr/>
          </p:nvSpPr>
          <p:spPr bwMode="auto">
            <a:xfrm rot="16200000">
              <a:off x="3543582" y="3196534"/>
              <a:ext cx="79375" cy="93663"/>
            </a:xfrm>
            <a:custGeom>
              <a:avLst/>
              <a:gdLst>
                <a:gd name="T0" fmla="*/ 3 w 21"/>
                <a:gd name="T1" fmla="*/ 23 h 25"/>
                <a:gd name="T2" fmla="*/ 14 w 21"/>
                <a:gd name="T3" fmla="*/ 25 h 25"/>
                <a:gd name="T4" fmla="*/ 21 w 21"/>
                <a:gd name="T5" fmla="*/ 4 h 25"/>
                <a:gd name="T6" fmla="*/ 3 w 21"/>
                <a:gd name="T7" fmla="*/ 23 h 25"/>
              </a:gdLst>
              <a:ahLst/>
              <a:cxnLst>
                <a:cxn ang="0">
                  <a:pos x="T0" y="T1"/>
                </a:cxn>
                <a:cxn ang="0">
                  <a:pos x="T2" y="T3"/>
                </a:cxn>
                <a:cxn ang="0">
                  <a:pos x="T4" y="T5"/>
                </a:cxn>
                <a:cxn ang="0">
                  <a:pos x="T6" y="T7"/>
                </a:cxn>
              </a:cxnLst>
              <a:rect l="0" t="0" r="r" b="b"/>
              <a:pathLst>
                <a:path w="21" h="25">
                  <a:moveTo>
                    <a:pt x="3" y="23"/>
                  </a:moveTo>
                  <a:cubicBezTo>
                    <a:pt x="10" y="24"/>
                    <a:pt x="9" y="19"/>
                    <a:pt x="14" y="25"/>
                  </a:cubicBezTo>
                  <a:cubicBezTo>
                    <a:pt x="19" y="22"/>
                    <a:pt x="19" y="12"/>
                    <a:pt x="21" y="4"/>
                  </a:cubicBezTo>
                  <a:cubicBezTo>
                    <a:pt x="7" y="0"/>
                    <a:pt x="0" y="11"/>
                    <a:pt x="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 name="Freeform 619">
              <a:extLst>
                <a:ext uri="{FF2B5EF4-FFF2-40B4-BE49-F238E27FC236}">
                  <a16:creationId xmlns:a16="http://schemas.microsoft.com/office/drawing/2014/main" id="{3E109950-4675-48DD-97BF-70BFF37F00B9}"/>
                </a:ext>
              </a:extLst>
            </p:cNvPr>
            <p:cNvSpPr>
              <a:spLocks/>
            </p:cNvSpPr>
            <p:nvPr/>
          </p:nvSpPr>
          <p:spPr bwMode="auto">
            <a:xfrm rot="16200000">
              <a:off x="4532595" y="3199709"/>
              <a:ext cx="88900" cy="90488"/>
            </a:xfrm>
            <a:custGeom>
              <a:avLst/>
              <a:gdLst>
                <a:gd name="T0" fmla="*/ 0 w 24"/>
                <a:gd name="T1" fmla="*/ 5 h 24"/>
                <a:gd name="T2" fmla="*/ 0 w 24"/>
                <a:gd name="T3" fmla="*/ 15 h 24"/>
                <a:gd name="T4" fmla="*/ 21 w 24"/>
                <a:gd name="T5" fmla="*/ 18 h 24"/>
                <a:gd name="T6" fmla="*/ 24 w 24"/>
                <a:gd name="T7" fmla="*/ 13 h 24"/>
                <a:gd name="T8" fmla="*/ 0 w 24"/>
                <a:gd name="T9" fmla="*/ 5 h 24"/>
              </a:gdLst>
              <a:ahLst/>
              <a:cxnLst>
                <a:cxn ang="0">
                  <a:pos x="T0" y="T1"/>
                </a:cxn>
                <a:cxn ang="0">
                  <a:pos x="T2" y="T3"/>
                </a:cxn>
                <a:cxn ang="0">
                  <a:pos x="T4" y="T5"/>
                </a:cxn>
                <a:cxn ang="0">
                  <a:pos x="T6" y="T7"/>
                </a:cxn>
                <a:cxn ang="0">
                  <a:pos x="T8" y="T9"/>
                </a:cxn>
              </a:cxnLst>
              <a:rect l="0" t="0" r="r" b="b"/>
              <a:pathLst>
                <a:path w="24" h="24">
                  <a:moveTo>
                    <a:pt x="0" y="5"/>
                  </a:moveTo>
                  <a:cubicBezTo>
                    <a:pt x="3" y="9"/>
                    <a:pt x="2" y="12"/>
                    <a:pt x="0" y="15"/>
                  </a:cubicBezTo>
                  <a:cubicBezTo>
                    <a:pt x="6" y="21"/>
                    <a:pt x="12" y="24"/>
                    <a:pt x="21" y="18"/>
                  </a:cubicBezTo>
                  <a:cubicBezTo>
                    <a:pt x="20" y="16"/>
                    <a:pt x="21" y="14"/>
                    <a:pt x="24" y="13"/>
                  </a:cubicBezTo>
                  <a:cubicBezTo>
                    <a:pt x="19" y="0"/>
                    <a:pt x="1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 name="Freeform 620">
              <a:extLst>
                <a:ext uri="{FF2B5EF4-FFF2-40B4-BE49-F238E27FC236}">
                  <a16:creationId xmlns:a16="http://schemas.microsoft.com/office/drawing/2014/main" id="{E688E7B6-7159-4917-8923-F695BC8A7A73}"/>
                </a:ext>
              </a:extLst>
            </p:cNvPr>
            <p:cNvSpPr>
              <a:spLocks/>
            </p:cNvSpPr>
            <p:nvPr/>
          </p:nvSpPr>
          <p:spPr bwMode="auto">
            <a:xfrm rot="16200000">
              <a:off x="4793739" y="1136753"/>
              <a:ext cx="2295525" cy="1987550"/>
            </a:xfrm>
            <a:custGeom>
              <a:avLst/>
              <a:gdLst>
                <a:gd name="T0" fmla="*/ 362 w 1446"/>
                <a:gd name="T1" fmla="*/ 1252 h 1252"/>
                <a:gd name="T2" fmla="*/ 0 w 1446"/>
                <a:gd name="T3" fmla="*/ 628 h 1252"/>
                <a:gd name="T4" fmla="*/ 362 w 1446"/>
                <a:gd name="T5" fmla="*/ 0 h 1252"/>
                <a:gd name="T6" fmla="*/ 1084 w 1446"/>
                <a:gd name="T7" fmla="*/ 0 h 1252"/>
                <a:gd name="T8" fmla="*/ 1446 w 1446"/>
                <a:gd name="T9" fmla="*/ 628 h 1252"/>
                <a:gd name="T10" fmla="*/ 1084 w 1446"/>
                <a:gd name="T11" fmla="*/ 1252 h 1252"/>
                <a:gd name="T12" fmla="*/ 362 w 1446"/>
                <a:gd name="T13" fmla="*/ 1252 h 1252"/>
              </a:gdLst>
              <a:ahLst/>
              <a:cxnLst>
                <a:cxn ang="0">
                  <a:pos x="T0" y="T1"/>
                </a:cxn>
                <a:cxn ang="0">
                  <a:pos x="T2" y="T3"/>
                </a:cxn>
                <a:cxn ang="0">
                  <a:pos x="T4" y="T5"/>
                </a:cxn>
                <a:cxn ang="0">
                  <a:pos x="T6" y="T7"/>
                </a:cxn>
                <a:cxn ang="0">
                  <a:pos x="T8" y="T9"/>
                </a:cxn>
                <a:cxn ang="0">
                  <a:pos x="T10" y="T11"/>
                </a:cxn>
                <a:cxn ang="0">
                  <a:pos x="T12" y="T13"/>
                </a:cxn>
              </a:cxnLst>
              <a:rect l="0" t="0" r="r" b="b"/>
              <a:pathLst>
                <a:path w="1446" h="1252">
                  <a:moveTo>
                    <a:pt x="362" y="1252"/>
                  </a:moveTo>
                  <a:lnTo>
                    <a:pt x="0" y="628"/>
                  </a:lnTo>
                  <a:lnTo>
                    <a:pt x="362" y="0"/>
                  </a:lnTo>
                  <a:lnTo>
                    <a:pt x="1084" y="0"/>
                  </a:lnTo>
                  <a:lnTo>
                    <a:pt x="1446" y="628"/>
                  </a:lnTo>
                  <a:lnTo>
                    <a:pt x="1084" y="1252"/>
                  </a:lnTo>
                  <a:lnTo>
                    <a:pt x="362" y="1252"/>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 name="Freeform 621">
              <a:extLst>
                <a:ext uri="{FF2B5EF4-FFF2-40B4-BE49-F238E27FC236}">
                  <a16:creationId xmlns:a16="http://schemas.microsoft.com/office/drawing/2014/main" id="{028A3DDE-4319-45A4-BBE9-8763A36534D1}"/>
                </a:ext>
              </a:extLst>
            </p:cNvPr>
            <p:cNvSpPr>
              <a:spLocks noEditPoints="1"/>
            </p:cNvSpPr>
            <p:nvPr/>
          </p:nvSpPr>
          <p:spPr bwMode="auto">
            <a:xfrm rot="16200000">
              <a:off x="4122226" y="2057503"/>
              <a:ext cx="1382713" cy="1382713"/>
            </a:xfrm>
            <a:custGeom>
              <a:avLst/>
              <a:gdLst>
                <a:gd name="T0" fmla="*/ 184 w 368"/>
                <a:gd name="T1" fmla="*/ 368 h 368"/>
                <a:gd name="T2" fmla="*/ 0 w 368"/>
                <a:gd name="T3" fmla="*/ 184 h 368"/>
                <a:gd name="T4" fmla="*/ 184 w 368"/>
                <a:gd name="T5" fmla="*/ 0 h 368"/>
                <a:gd name="T6" fmla="*/ 368 w 368"/>
                <a:gd name="T7" fmla="*/ 184 h 368"/>
                <a:gd name="T8" fmla="*/ 184 w 368"/>
                <a:gd name="T9" fmla="*/ 368 h 368"/>
                <a:gd name="T10" fmla="*/ 184 w 368"/>
                <a:gd name="T11" fmla="*/ 50 h 368"/>
                <a:gd name="T12" fmla="*/ 50 w 368"/>
                <a:gd name="T13" fmla="*/ 184 h 368"/>
                <a:gd name="T14" fmla="*/ 184 w 368"/>
                <a:gd name="T15" fmla="*/ 318 h 368"/>
                <a:gd name="T16" fmla="*/ 317 w 368"/>
                <a:gd name="T17" fmla="*/ 184 h 368"/>
                <a:gd name="T18" fmla="*/ 184 w 368"/>
                <a:gd name="T19" fmla="*/ 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368"/>
                  </a:moveTo>
                  <a:cubicBezTo>
                    <a:pt x="82" y="368"/>
                    <a:pt x="0" y="285"/>
                    <a:pt x="0" y="184"/>
                  </a:cubicBezTo>
                  <a:cubicBezTo>
                    <a:pt x="0" y="83"/>
                    <a:pt x="82" y="0"/>
                    <a:pt x="184" y="0"/>
                  </a:cubicBezTo>
                  <a:cubicBezTo>
                    <a:pt x="285" y="0"/>
                    <a:pt x="368" y="83"/>
                    <a:pt x="368" y="184"/>
                  </a:cubicBezTo>
                  <a:cubicBezTo>
                    <a:pt x="368" y="285"/>
                    <a:pt x="285" y="368"/>
                    <a:pt x="184" y="368"/>
                  </a:cubicBezTo>
                  <a:close/>
                  <a:moveTo>
                    <a:pt x="184" y="50"/>
                  </a:moveTo>
                  <a:cubicBezTo>
                    <a:pt x="110" y="50"/>
                    <a:pt x="50" y="110"/>
                    <a:pt x="50" y="184"/>
                  </a:cubicBezTo>
                  <a:cubicBezTo>
                    <a:pt x="50" y="258"/>
                    <a:pt x="110" y="318"/>
                    <a:pt x="184" y="318"/>
                  </a:cubicBezTo>
                  <a:cubicBezTo>
                    <a:pt x="257" y="318"/>
                    <a:pt x="317" y="258"/>
                    <a:pt x="317" y="184"/>
                  </a:cubicBezTo>
                  <a:cubicBezTo>
                    <a:pt x="317" y="110"/>
                    <a:pt x="257" y="50"/>
                    <a:pt x="184" y="50"/>
                  </a:cubicBezTo>
                  <a:close/>
                </a:path>
              </a:pathLst>
            </a:custGeom>
            <a:solidFill>
              <a:srgbClr val="FEE3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 name="Freeform 622">
              <a:extLst>
                <a:ext uri="{FF2B5EF4-FFF2-40B4-BE49-F238E27FC236}">
                  <a16:creationId xmlns:a16="http://schemas.microsoft.com/office/drawing/2014/main" id="{B0A195B8-E32E-461E-9EF0-5233C5FDB0BA}"/>
                </a:ext>
              </a:extLst>
            </p:cNvPr>
            <p:cNvSpPr>
              <a:spLocks/>
            </p:cNvSpPr>
            <p:nvPr/>
          </p:nvSpPr>
          <p:spPr bwMode="auto">
            <a:xfrm rot="16200000">
              <a:off x="5755764" y="3173515"/>
              <a:ext cx="2182813" cy="2062163"/>
            </a:xfrm>
            <a:custGeom>
              <a:avLst/>
              <a:gdLst>
                <a:gd name="T0" fmla="*/ 580 w 581"/>
                <a:gd name="T1" fmla="*/ 123 h 549"/>
                <a:gd name="T2" fmla="*/ 453 w 581"/>
                <a:gd name="T3" fmla="*/ 0 h 549"/>
                <a:gd name="T4" fmla="*/ 373 w 581"/>
                <a:gd name="T5" fmla="*/ 29 h 549"/>
                <a:gd name="T6" fmla="*/ 300 w 581"/>
                <a:gd name="T7" fmla="*/ 49 h 549"/>
                <a:gd name="T8" fmla="*/ 254 w 581"/>
                <a:gd name="T9" fmla="*/ 45 h 549"/>
                <a:gd name="T10" fmla="*/ 3 w 581"/>
                <a:gd name="T11" fmla="*/ 301 h 549"/>
                <a:gd name="T12" fmla="*/ 248 w 581"/>
                <a:gd name="T13" fmla="*/ 546 h 549"/>
                <a:gd name="T14" fmla="*/ 505 w 581"/>
                <a:gd name="T15" fmla="*/ 295 h 549"/>
                <a:gd name="T16" fmla="*/ 505 w 581"/>
                <a:gd name="T17" fmla="*/ 292 h 549"/>
                <a:gd name="T18" fmla="*/ 537 w 581"/>
                <a:gd name="T19" fmla="*/ 222 h 549"/>
                <a:gd name="T20" fmla="*/ 580 w 581"/>
                <a:gd name="T21" fmla="*/ 123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 h="549">
                  <a:moveTo>
                    <a:pt x="580" y="123"/>
                  </a:moveTo>
                  <a:cubicBezTo>
                    <a:pt x="578" y="55"/>
                    <a:pt x="521" y="0"/>
                    <a:pt x="453" y="0"/>
                  </a:cubicBezTo>
                  <a:cubicBezTo>
                    <a:pt x="423" y="1"/>
                    <a:pt x="395" y="11"/>
                    <a:pt x="373" y="29"/>
                  </a:cubicBezTo>
                  <a:cubicBezTo>
                    <a:pt x="353" y="46"/>
                    <a:pt x="326" y="54"/>
                    <a:pt x="300" y="49"/>
                  </a:cubicBezTo>
                  <a:cubicBezTo>
                    <a:pt x="285" y="46"/>
                    <a:pt x="270" y="45"/>
                    <a:pt x="254" y="45"/>
                  </a:cubicBezTo>
                  <a:cubicBezTo>
                    <a:pt x="114" y="45"/>
                    <a:pt x="0" y="160"/>
                    <a:pt x="3" y="301"/>
                  </a:cubicBezTo>
                  <a:cubicBezTo>
                    <a:pt x="6" y="434"/>
                    <a:pt x="115" y="543"/>
                    <a:pt x="248" y="546"/>
                  </a:cubicBezTo>
                  <a:cubicBezTo>
                    <a:pt x="389" y="549"/>
                    <a:pt x="505" y="436"/>
                    <a:pt x="505" y="295"/>
                  </a:cubicBezTo>
                  <a:cubicBezTo>
                    <a:pt x="505" y="294"/>
                    <a:pt x="505" y="293"/>
                    <a:pt x="505" y="292"/>
                  </a:cubicBezTo>
                  <a:cubicBezTo>
                    <a:pt x="504" y="265"/>
                    <a:pt x="516" y="240"/>
                    <a:pt x="537" y="222"/>
                  </a:cubicBezTo>
                  <a:cubicBezTo>
                    <a:pt x="564" y="198"/>
                    <a:pt x="581" y="162"/>
                    <a:pt x="580" y="123"/>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 name="Oval 623">
              <a:extLst>
                <a:ext uri="{FF2B5EF4-FFF2-40B4-BE49-F238E27FC236}">
                  <a16:creationId xmlns:a16="http://schemas.microsoft.com/office/drawing/2014/main" id="{69E1D4BB-9087-4DE4-B260-AAFC84A15728}"/>
                </a:ext>
              </a:extLst>
            </p:cNvPr>
            <p:cNvSpPr>
              <a:spLocks noChangeArrowheads="1"/>
            </p:cNvSpPr>
            <p:nvPr/>
          </p:nvSpPr>
          <p:spPr bwMode="auto">
            <a:xfrm rot="16200000">
              <a:off x="6639208" y="2534546"/>
              <a:ext cx="574675" cy="576263"/>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 name="Freeform 624">
              <a:extLst>
                <a:ext uri="{FF2B5EF4-FFF2-40B4-BE49-F238E27FC236}">
                  <a16:creationId xmlns:a16="http://schemas.microsoft.com/office/drawing/2014/main" id="{67CD62AA-CA81-4D72-96DF-246E189B9212}"/>
                </a:ext>
              </a:extLst>
            </p:cNvPr>
            <p:cNvSpPr>
              <a:spLocks/>
            </p:cNvSpPr>
            <p:nvPr/>
          </p:nvSpPr>
          <p:spPr bwMode="auto">
            <a:xfrm rot="16200000">
              <a:off x="4963601" y="3335440"/>
              <a:ext cx="1957388" cy="1423988"/>
            </a:xfrm>
            <a:custGeom>
              <a:avLst/>
              <a:gdLst>
                <a:gd name="T0" fmla="*/ 0 w 521"/>
                <a:gd name="T1" fmla="*/ 368 h 379"/>
                <a:gd name="T2" fmla="*/ 16 w 521"/>
                <a:gd name="T3" fmla="*/ 379 h 379"/>
                <a:gd name="T4" fmla="*/ 521 w 521"/>
                <a:gd name="T5" fmla="*/ 19 h 379"/>
                <a:gd name="T6" fmla="*/ 516 w 521"/>
                <a:gd name="T7" fmla="*/ 0 h 379"/>
                <a:gd name="T8" fmla="*/ 0 w 521"/>
                <a:gd name="T9" fmla="*/ 368 h 379"/>
              </a:gdLst>
              <a:ahLst/>
              <a:cxnLst>
                <a:cxn ang="0">
                  <a:pos x="T0" y="T1"/>
                </a:cxn>
                <a:cxn ang="0">
                  <a:pos x="T2" y="T3"/>
                </a:cxn>
                <a:cxn ang="0">
                  <a:pos x="T4" y="T5"/>
                </a:cxn>
                <a:cxn ang="0">
                  <a:pos x="T6" y="T7"/>
                </a:cxn>
                <a:cxn ang="0">
                  <a:pos x="T8" y="T9"/>
                </a:cxn>
              </a:cxnLst>
              <a:rect l="0" t="0" r="r" b="b"/>
              <a:pathLst>
                <a:path w="521" h="379">
                  <a:moveTo>
                    <a:pt x="0" y="368"/>
                  </a:moveTo>
                  <a:cubicBezTo>
                    <a:pt x="6" y="372"/>
                    <a:pt x="11" y="375"/>
                    <a:pt x="16" y="379"/>
                  </a:cubicBezTo>
                  <a:cubicBezTo>
                    <a:pt x="521" y="19"/>
                    <a:pt x="521" y="19"/>
                    <a:pt x="521" y="19"/>
                  </a:cubicBezTo>
                  <a:cubicBezTo>
                    <a:pt x="520" y="13"/>
                    <a:pt x="518" y="6"/>
                    <a:pt x="516" y="0"/>
                  </a:cubicBezTo>
                  <a:lnTo>
                    <a:pt x="0" y="368"/>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 name="Freeform 625">
              <a:extLst>
                <a:ext uri="{FF2B5EF4-FFF2-40B4-BE49-F238E27FC236}">
                  <a16:creationId xmlns:a16="http://schemas.microsoft.com/office/drawing/2014/main" id="{A71D97B8-D8AC-4691-AC82-9E998DCD3C08}"/>
                </a:ext>
              </a:extLst>
            </p:cNvPr>
            <p:cNvSpPr>
              <a:spLocks/>
            </p:cNvSpPr>
            <p:nvPr/>
          </p:nvSpPr>
          <p:spPr bwMode="auto">
            <a:xfrm rot="16200000">
              <a:off x="5346189" y="3252890"/>
              <a:ext cx="1695450" cy="1235075"/>
            </a:xfrm>
            <a:custGeom>
              <a:avLst/>
              <a:gdLst>
                <a:gd name="T0" fmla="*/ 0 w 451"/>
                <a:gd name="T1" fmla="*/ 322 h 329"/>
                <a:gd name="T2" fmla="*/ 21 w 451"/>
                <a:gd name="T3" fmla="*/ 329 h 329"/>
                <a:gd name="T4" fmla="*/ 451 w 451"/>
                <a:gd name="T5" fmla="*/ 22 h 329"/>
                <a:gd name="T6" fmla="*/ 451 w 451"/>
                <a:gd name="T7" fmla="*/ 0 h 329"/>
                <a:gd name="T8" fmla="*/ 0 w 451"/>
                <a:gd name="T9" fmla="*/ 322 h 329"/>
              </a:gdLst>
              <a:ahLst/>
              <a:cxnLst>
                <a:cxn ang="0">
                  <a:pos x="T0" y="T1"/>
                </a:cxn>
                <a:cxn ang="0">
                  <a:pos x="T2" y="T3"/>
                </a:cxn>
                <a:cxn ang="0">
                  <a:pos x="T4" y="T5"/>
                </a:cxn>
                <a:cxn ang="0">
                  <a:pos x="T6" y="T7"/>
                </a:cxn>
                <a:cxn ang="0">
                  <a:pos x="T8" y="T9"/>
                </a:cxn>
              </a:cxnLst>
              <a:rect l="0" t="0" r="r" b="b"/>
              <a:pathLst>
                <a:path w="451" h="329">
                  <a:moveTo>
                    <a:pt x="0" y="322"/>
                  </a:moveTo>
                  <a:cubicBezTo>
                    <a:pt x="7" y="324"/>
                    <a:pt x="14" y="327"/>
                    <a:pt x="21" y="329"/>
                  </a:cubicBezTo>
                  <a:cubicBezTo>
                    <a:pt x="451" y="22"/>
                    <a:pt x="451" y="22"/>
                    <a:pt x="451" y="22"/>
                  </a:cubicBezTo>
                  <a:cubicBezTo>
                    <a:pt x="451" y="15"/>
                    <a:pt x="451" y="8"/>
                    <a:pt x="451" y="0"/>
                  </a:cubicBezTo>
                  <a:lnTo>
                    <a:pt x="0" y="322"/>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 name="Freeform 626">
              <a:extLst>
                <a:ext uri="{FF2B5EF4-FFF2-40B4-BE49-F238E27FC236}">
                  <a16:creationId xmlns:a16="http://schemas.microsoft.com/office/drawing/2014/main" id="{0FE856FD-B656-44C7-B5D2-FFB3A7DA61E5}"/>
                </a:ext>
              </a:extLst>
            </p:cNvPr>
            <p:cNvSpPr>
              <a:spLocks/>
            </p:cNvSpPr>
            <p:nvPr/>
          </p:nvSpPr>
          <p:spPr bwMode="auto">
            <a:xfrm rot="16200000">
              <a:off x="5142989" y="3286228"/>
              <a:ext cx="1849438" cy="1344613"/>
            </a:xfrm>
            <a:custGeom>
              <a:avLst/>
              <a:gdLst>
                <a:gd name="T0" fmla="*/ 0 w 492"/>
                <a:gd name="T1" fmla="*/ 349 h 358"/>
                <a:gd name="T2" fmla="*/ 18 w 492"/>
                <a:gd name="T3" fmla="*/ 358 h 358"/>
                <a:gd name="T4" fmla="*/ 492 w 492"/>
                <a:gd name="T5" fmla="*/ 20 h 358"/>
                <a:gd name="T6" fmla="*/ 489 w 492"/>
                <a:gd name="T7" fmla="*/ 0 h 358"/>
                <a:gd name="T8" fmla="*/ 0 w 492"/>
                <a:gd name="T9" fmla="*/ 349 h 358"/>
              </a:gdLst>
              <a:ahLst/>
              <a:cxnLst>
                <a:cxn ang="0">
                  <a:pos x="T0" y="T1"/>
                </a:cxn>
                <a:cxn ang="0">
                  <a:pos x="T2" y="T3"/>
                </a:cxn>
                <a:cxn ang="0">
                  <a:pos x="T4" y="T5"/>
                </a:cxn>
                <a:cxn ang="0">
                  <a:pos x="T6" y="T7"/>
                </a:cxn>
                <a:cxn ang="0">
                  <a:pos x="T8" y="T9"/>
                </a:cxn>
              </a:cxnLst>
              <a:rect l="0" t="0" r="r" b="b"/>
              <a:pathLst>
                <a:path w="492" h="358">
                  <a:moveTo>
                    <a:pt x="0" y="349"/>
                  </a:moveTo>
                  <a:cubicBezTo>
                    <a:pt x="6" y="352"/>
                    <a:pt x="12" y="355"/>
                    <a:pt x="18" y="358"/>
                  </a:cubicBezTo>
                  <a:cubicBezTo>
                    <a:pt x="492" y="20"/>
                    <a:pt x="492" y="20"/>
                    <a:pt x="492" y="20"/>
                  </a:cubicBezTo>
                  <a:cubicBezTo>
                    <a:pt x="491" y="13"/>
                    <a:pt x="490" y="7"/>
                    <a:pt x="489" y="0"/>
                  </a:cubicBezTo>
                  <a:lnTo>
                    <a:pt x="0" y="34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 name="Freeform 627">
              <a:extLst>
                <a:ext uri="{FF2B5EF4-FFF2-40B4-BE49-F238E27FC236}">
                  <a16:creationId xmlns:a16="http://schemas.microsoft.com/office/drawing/2014/main" id="{59494E06-AA22-44BE-BF7D-34653BC0986F}"/>
                </a:ext>
              </a:extLst>
            </p:cNvPr>
            <p:cNvSpPr>
              <a:spLocks/>
            </p:cNvSpPr>
            <p:nvPr/>
          </p:nvSpPr>
          <p:spPr bwMode="auto">
            <a:xfrm rot="16200000">
              <a:off x="4804057" y="3396559"/>
              <a:ext cx="2024063" cy="1473200"/>
            </a:xfrm>
            <a:custGeom>
              <a:avLst/>
              <a:gdLst>
                <a:gd name="T0" fmla="*/ 0 w 539"/>
                <a:gd name="T1" fmla="*/ 379 h 392"/>
                <a:gd name="T2" fmla="*/ 13 w 539"/>
                <a:gd name="T3" fmla="*/ 392 h 392"/>
                <a:gd name="T4" fmla="*/ 539 w 539"/>
                <a:gd name="T5" fmla="*/ 17 h 392"/>
                <a:gd name="T6" fmla="*/ 531 w 539"/>
                <a:gd name="T7" fmla="*/ 0 h 392"/>
                <a:gd name="T8" fmla="*/ 0 w 539"/>
                <a:gd name="T9" fmla="*/ 379 h 392"/>
              </a:gdLst>
              <a:ahLst/>
              <a:cxnLst>
                <a:cxn ang="0">
                  <a:pos x="T0" y="T1"/>
                </a:cxn>
                <a:cxn ang="0">
                  <a:pos x="T2" y="T3"/>
                </a:cxn>
                <a:cxn ang="0">
                  <a:pos x="T4" y="T5"/>
                </a:cxn>
                <a:cxn ang="0">
                  <a:pos x="T6" y="T7"/>
                </a:cxn>
                <a:cxn ang="0">
                  <a:pos x="T8" y="T9"/>
                </a:cxn>
              </a:cxnLst>
              <a:rect l="0" t="0" r="r" b="b"/>
              <a:pathLst>
                <a:path w="539" h="392">
                  <a:moveTo>
                    <a:pt x="0" y="379"/>
                  </a:moveTo>
                  <a:cubicBezTo>
                    <a:pt x="4" y="383"/>
                    <a:pt x="9" y="388"/>
                    <a:pt x="13" y="392"/>
                  </a:cubicBezTo>
                  <a:cubicBezTo>
                    <a:pt x="539" y="17"/>
                    <a:pt x="539" y="17"/>
                    <a:pt x="539" y="17"/>
                  </a:cubicBezTo>
                  <a:cubicBezTo>
                    <a:pt x="537" y="11"/>
                    <a:pt x="534" y="6"/>
                    <a:pt x="531" y="0"/>
                  </a:cubicBezTo>
                  <a:lnTo>
                    <a:pt x="0" y="37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 name="Freeform 628">
              <a:extLst>
                <a:ext uri="{FF2B5EF4-FFF2-40B4-BE49-F238E27FC236}">
                  <a16:creationId xmlns:a16="http://schemas.microsoft.com/office/drawing/2014/main" id="{9E694CA9-2576-4C7D-BDDC-6EDEE6AFA231}"/>
                </a:ext>
              </a:extLst>
            </p:cNvPr>
            <p:cNvSpPr>
              <a:spLocks/>
            </p:cNvSpPr>
            <p:nvPr/>
          </p:nvSpPr>
          <p:spPr bwMode="auto">
            <a:xfrm rot="16200000">
              <a:off x="4313520" y="4672909"/>
              <a:ext cx="739775" cy="528638"/>
            </a:xfrm>
            <a:custGeom>
              <a:avLst/>
              <a:gdLst>
                <a:gd name="T0" fmla="*/ 197 w 197"/>
                <a:gd name="T1" fmla="*/ 0 h 141"/>
                <a:gd name="T2" fmla="*/ 85 w 197"/>
                <a:gd name="T3" fmla="*/ 52 h 141"/>
                <a:gd name="T4" fmla="*/ 0 w 197"/>
                <a:gd name="T5" fmla="*/ 141 h 141"/>
                <a:gd name="T6" fmla="*/ 197 w 197"/>
                <a:gd name="T7" fmla="*/ 0 h 141"/>
              </a:gdLst>
              <a:ahLst/>
              <a:cxnLst>
                <a:cxn ang="0">
                  <a:pos x="T0" y="T1"/>
                </a:cxn>
                <a:cxn ang="0">
                  <a:pos x="T2" y="T3"/>
                </a:cxn>
                <a:cxn ang="0">
                  <a:pos x="T4" y="T5"/>
                </a:cxn>
                <a:cxn ang="0">
                  <a:pos x="T6" y="T7"/>
                </a:cxn>
              </a:cxnLst>
              <a:rect l="0" t="0" r="r" b="b"/>
              <a:pathLst>
                <a:path w="197" h="141">
                  <a:moveTo>
                    <a:pt x="197" y="0"/>
                  </a:moveTo>
                  <a:cubicBezTo>
                    <a:pt x="158" y="10"/>
                    <a:pt x="120" y="27"/>
                    <a:pt x="85" y="52"/>
                  </a:cubicBezTo>
                  <a:cubicBezTo>
                    <a:pt x="50" y="77"/>
                    <a:pt x="22" y="107"/>
                    <a:pt x="0" y="141"/>
                  </a:cubicBezTo>
                  <a:lnTo>
                    <a:pt x="197" y="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 name="Freeform 629">
              <a:extLst>
                <a:ext uri="{FF2B5EF4-FFF2-40B4-BE49-F238E27FC236}">
                  <a16:creationId xmlns:a16="http://schemas.microsoft.com/office/drawing/2014/main" id="{178C8F1E-34F9-4AA2-BC9B-7B2D0B1C45BC}"/>
                </a:ext>
              </a:extLst>
            </p:cNvPr>
            <p:cNvSpPr>
              <a:spLocks/>
            </p:cNvSpPr>
            <p:nvPr/>
          </p:nvSpPr>
          <p:spPr bwMode="auto">
            <a:xfrm rot="16200000">
              <a:off x="4187314" y="4211740"/>
              <a:ext cx="1492250" cy="1082675"/>
            </a:xfrm>
            <a:custGeom>
              <a:avLst/>
              <a:gdLst>
                <a:gd name="T0" fmla="*/ 0 w 397"/>
                <a:gd name="T1" fmla="*/ 288 h 288"/>
                <a:gd name="T2" fmla="*/ 397 w 397"/>
                <a:gd name="T3" fmla="*/ 5 h 288"/>
                <a:gd name="T4" fmla="*/ 372 w 397"/>
                <a:gd name="T5" fmla="*/ 0 h 288"/>
                <a:gd name="T6" fmla="*/ 4 w 397"/>
                <a:gd name="T7" fmla="*/ 263 h 288"/>
                <a:gd name="T8" fmla="*/ 0 w 397"/>
                <a:gd name="T9" fmla="*/ 288 h 288"/>
              </a:gdLst>
              <a:ahLst/>
              <a:cxnLst>
                <a:cxn ang="0">
                  <a:pos x="T0" y="T1"/>
                </a:cxn>
                <a:cxn ang="0">
                  <a:pos x="T2" y="T3"/>
                </a:cxn>
                <a:cxn ang="0">
                  <a:pos x="T4" y="T5"/>
                </a:cxn>
                <a:cxn ang="0">
                  <a:pos x="T6" y="T7"/>
                </a:cxn>
                <a:cxn ang="0">
                  <a:pos x="T8" y="T9"/>
                </a:cxn>
              </a:cxnLst>
              <a:rect l="0" t="0" r="r" b="b"/>
              <a:pathLst>
                <a:path w="397" h="288">
                  <a:moveTo>
                    <a:pt x="0" y="288"/>
                  </a:moveTo>
                  <a:cubicBezTo>
                    <a:pt x="397" y="5"/>
                    <a:pt x="397" y="5"/>
                    <a:pt x="397" y="5"/>
                  </a:cubicBezTo>
                  <a:cubicBezTo>
                    <a:pt x="389" y="3"/>
                    <a:pt x="380" y="2"/>
                    <a:pt x="372" y="0"/>
                  </a:cubicBezTo>
                  <a:cubicBezTo>
                    <a:pt x="4" y="263"/>
                    <a:pt x="4" y="263"/>
                    <a:pt x="4" y="263"/>
                  </a:cubicBezTo>
                  <a:cubicBezTo>
                    <a:pt x="2" y="271"/>
                    <a:pt x="1" y="280"/>
                    <a:pt x="0" y="28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 name="Freeform 630">
              <a:extLst>
                <a:ext uri="{FF2B5EF4-FFF2-40B4-BE49-F238E27FC236}">
                  <a16:creationId xmlns:a16="http://schemas.microsoft.com/office/drawing/2014/main" id="{80D90D1C-6586-44FD-BBA0-C2819491759F}"/>
                </a:ext>
              </a:extLst>
            </p:cNvPr>
            <p:cNvSpPr>
              <a:spLocks/>
            </p:cNvSpPr>
            <p:nvPr/>
          </p:nvSpPr>
          <p:spPr bwMode="auto">
            <a:xfrm rot="16200000">
              <a:off x="5571614" y="3240190"/>
              <a:ext cx="1492250" cy="1079500"/>
            </a:xfrm>
            <a:custGeom>
              <a:avLst/>
              <a:gdLst>
                <a:gd name="T0" fmla="*/ 0 w 397"/>
                <a:gd name="T1" fmla="*/ 283 h 287"/>
                <a:gd name="T2" fmla="*/ 25 w 397"/>
                <a:gd name="T3" fmla="*/ 287 h 287"/>
                <a:gd name="T4" fmla="*/ 393 w 397"/>
                <a:gd name="T5" fmla="*/ 25 h 287"/>
                <a:gd name="T6" fmla="*/ 397 w 397"/>
                <a:gd name="T7" fmla="*/ 0 h 287"/>
                <a:gd name="T8" fmla="*/ 0 w 397"/>
                <a:gd name="T9" fmla="*/ 283 h 287"/>
              </a:gdLst>
              <a:ahLst/>
              <a:cxnLst>
                <a:cxn ang="0">
                  <a:pos x="T0" y="T1"/>
                </a:cxn>
                <a:cxn ang="0">
                  <a:pos x="T2" y="T3"/>
                </a:cxn>
                <a:cxn ang="0">
                  <a:pos x="T4" y="T5"/>
                </a:cxn>
                <a:cxn ang="0">
                  <a:pos x="T6" y="T7"/>
                </a:cxn>
                <a:cxn ang="0">
                  <a:pos x="T8" y="T9"/>
                </a:cxn>
              </a:cxnLst>
              <a:rect l="0" t="0" r="r" b="b"/>
              <a:pathLst>
                <a:path w="397" h="287">
                  <a:moveTo>
                    <a:pt x="0" y="283"/>
                  </a:moveTo>
                  <a:cubicBezTo>
                    <a:pt x="8" y="285"/>
                    <a:pt x="17" y="286"/>
                    <a:pt x="25" y="287"/>
                  </a:cubicBezTo>
                  <a:cubicBezTo>
                    <a:pt x="393" y="25"/>
                    <a:pt x="393" y="25"/>
                    <a:pt x="393" y="25"/>
                  </a:cubicBezTo>
                  <a:cubicBezTo>
                    <a:pt x="395" y="17"/>
                    <a:pt x="396" y="8"/>
                    <a:pt x="397" y="0"/>
                  </a:cubicBezTo>
                  <a:lnTo>
                    <a:pt x="0" y="2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 name="Freeform 631">
              <a:extLst>
                <a:ext uri="{FF2B5EF4-FFF2-40B4-BE49-F238E27FC236}">
                  <a16:creationId xmlns:a16="http://schemas.microsoft.com/office/drawing/2014/main" id="{747EF1B3-A234-4E64-93D5-01DEAFB545C1}"/>
                </a:ext>
              </a:extLst>
            </p:cNvPr>
            <p:cNvSpPr>
              <a:spLocks/>
            </p:cNvSpPr>
            <p:nvPr/>
          </p:nvSpPr>
          <p:spPr bwMode="auto">
            <a:xfrm rot="16200000">
              <a:off x="5835139" y="3256065"/>
              <a:ext cx="1206500" cy="860425"/>
            </a:xfrm>
            <a:custGeom>
              <a:avLst/>
              <a:gdLst>
                <a:gd name="T0" fmla="*/ 309 w 321"/>
                <a:gd name="T1" fmla="*/ 31 h 229"/>
                <a:gd name="T2" fmla="*/ 321 w 321"/>
                <a:gd name="T3" fmla="*/ 0 h 229"/>
                <a:gd name="T4" fmla="*/ 0 w 321"/>
                <a:gd name="T5" fmla="*/ 229 h 229"/>
                <a:gd name="T6" fmla="*/ 33 w 321"/>
                <a:gd name="T7" fmla="*/ 228 h 229"/>
                <a:gd name="T8" fmla="*/ 309 w 321"/>
                <a:gd name="T9" fmla="*/ 31 h 229"/>
              </a:gdLst>
              <a:ahLst/>
              <a:cxnLst>
                <a:cxn ang="0">
                  <a:pos x="T0" y="T1"/>
                </a:cxn>
                <a:cxn ang="0">
                  <a:pos x="T2" y="T3"/>
                </a:cxn>
                <a:cxn ang="0">
                  <a:pos x="T4" y="T5"/>
                </a:cxn>
                <a:cxn ang="0">
                  <a:pos x="T6" y="T7"/>
                </a:cxn>
                <a:cxn ang="0">
                  <a:pos x="T8" y="T9"/>
                </a:cxn>
              </a:cxnLst>
              <a:rect l="0" t="0" r="r" b="b"/>
              <a:pathLst>
                <a:path w="321" h="229">
                  <a:moveTo>
                    <a:pt x="309" y="31"/>
                  </a:moveTo>
                  <a:cubicBezTo>
                    <a:pt x="314" y="21"/>
                    <a:pt x="317" y="11"/>
                    <a:pt x="321" y="0"/>
                  </a:cubicBezTo>
                  <a:cubicBezTo>
                    <a:pt x="0" y="229"/>
                    <a:pt x="0" y="229"/>
                    <a:pt x="0" y="229"/>
                  </a:cubicBezTo>
                  <a:cubicBezTo>
                    <a:pt x="11" y="229"/>
                    <a:pt x="22" y="229"/>
                    <a:pt x="33" y="228"/>
                  </a:cubicBezTo>
                  <a:lnTo>
                    <a:pt x="309" y="31"/>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 name="Freeform 632">
              <a:extLst>
                <a:ext uri="{FF2B5EF4-FFF2-40B4-BE49-F238E27FC236}">
                  <a16:creationId xmlns:a16="http://schemas.microsoft.com/office/drawing/2014/main" id="{891FAC83-E0E2-4147-AFCA-1BA71C09A553}"/>
                </a:ext>
              </a:extLst>
            </p:cNvPr>
            <p:cNvSpPr>
              <a:spLocks/>
            </p:cNvSpPr>
            <p:nvPr/>
          </p:nvSpPr>
          <p:spPr bwMode="auto">
            <a:xfrm rot="16200000">
              <a:off x="4659595" y="3474347"/>
              <a:ext cx="2058988" cy="1495425"/>
            </a:xfrm>
            <a:custGeom>
              <a:avLst/>
              <a:gdLst>
                <a:gd name="T0" fmla="*/ 0 w 548"/>
                <a:gd name="T1" fmla="*/ 384 h 398"/>
                <a:gd name="T2" fmla="*/ 11 w 548"/>
                <a:gd name="T3" fmla="*/ 398 h 398"/>
                <a:gd name="T4" fmla="*/ 548 w 548"/>
                <a:gd name="T5" fmla="*/ 16 h 398"/>
                <a:gd name="T6" fmla="*/ 538 w 548"/>
                <a:gd name="T7" fmla="*/ 0 h 398"/>
                <a:gd name="T8" fmla="*/ 0 w 548"/>
                <a:gd name="T9" fmla="*/ 384 h 398"/>
              </a:gdLst>
              <a:ahLst/>
              <a:cxnLst>
                <a:cxn ang="0">
                  <a:pos x="T0" y="T1"/>
                </a:cxn>
                <a:cxn ang="0">
                  <a:pos x="T2" y="T3"/>
                </a:cxn>
                <a:cxn ang="0">
                  <a:pos x="T4" y="T5"/>
                </a:cxn>
                <a:cxn ang="0">
                  <a:pos x="T6" y="T7"/>
                </a:cxn>
                <a:cxn ang="0">
                  <a:pos x="T8" y="T9"/>
                </a:cxn>
              </a:cxnLst>
              <a:rect l="0" t="0" r="r" b="b"/>
              <a:pathLst>
                <a:path w="548" h="398">
                  <a:moveTo>
                    <a:pt x="0" y="384"/>
                  </a:moveTo>
                  <a:cubicBezTo>
                    <a:pt x="4" y="389"/>
                    <a:pt x="7" y="394"/>
                    <a:pt x="11" y="398"/>
                  </a:cubicBezTo>
                  <a:cubicBezTo>
                    <a:pt x="548" y="16"/>
                    <a:pt x="548" y="16"/>
                    <a:pt x="548" y="16"/>
                  </a:cubicBezTo>
                  <a:cubicBezTo>
                    <a:pt x="545" y="11"/>
                    <a:pt x="542" y="5"/>
                    <a:pt x="538" y="0"/>
                  </a:cubicBezTo>
                  <a:lnTo>
                    <a:pt x="0" y="384"/>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 name="Freeform 633">
              <a:extLst>
                <a:ext uri="{FF2B5EF4-FFF2-40B4-BE49-F238E27FC236}">
                  <a16:creationId xmlns:a16="http://schemas.microsoft.com/office/drawing/2014/main" id="{0488CB69-44A9-4CB8-A7A8-CBF6DC93427C}"/>
                </a:ext>
              </a:extLst>
            </p:cNvPr>
            <p:cNvSpPr>
              <a:spLocks/>
            </p:cNvSpPr>
            <p:nvPr/>
          </p:nvSpPr>
          <p:spPr bwMode="auto">
            <a:xfrm rot="16200000">
              <a:off x="4209539" y="4414940"/>
              <a:ext cx="1206500" cy="863600"/>
            </a:xfrm>
            <a:custGeom>
              <a:avLst/>
              <a:gdLst>
                <a:gd name="T0" fmla="*/ 12 w 321"/>
                <a:gd name="T1" fmla="*/ 199 h 230"/>
                <a:gd name="T2" fmla="*/ 0 w 321"/>
                <a:gd name="T3" fmla="*/ 230 h 230"/>
                <a:gd name="T4" fmla="*/ 321 w 321"/>
                <a:gd name="T5" fmla="*/ 1 h 230"/>
                <a:gd name="T6" fmla="*/ 289 w 321"/>
                <a:gd name="T7" fmla="*/ 2 h 230"/>
                <a:gd name="T8" fmla="*/ 12 w 321"/>
                <a:gd name="T9" fmla="*/ 199 h 230"/>
              </a:gdLst>
              <a:ahLst/>
              <a:cxnLst>
                <a:cxn ang="0">
                  <a:pos x="T0" y="T1"/>
                </a:cxn>
                <a:cxn ang="0">
                  <a:pos x="T2" y="T3"/>
                </a:cxn>
                <a:cxn ang="0">
                  <a:pos x="T4" y="T5"/>
                </a:cxn>
                <a:cxn ang="0">
                  <a:pos x="T6" y="T7"/>
                </a:cxn>
                <a:cxn ang="0">
                  <a:pos x="T8" y="T9"/>
                </a:cxn>
              </a:cxnLst>
              <a:rect l="0" t="0" r="r" b="b"/>
              <a:pathLst>
                <a:path w="321" h="230">
                  <a:moveTo>
                    <a:pt x="12" y="199"/>
                  </a:moveTo>
                  <a:cubicBezTo>
                    <a:pt x="8" y="209"/>
                    <a:pt x="4" y="219"/>
                    <a:pt x="0" y="230"/>
                  </a:cubicBezTo>
                  <a:cubicBezTo>
                    <a:pt x="321" y="1"/>
                    <a:pt x="321" y="1"/>
                    <a:pt x="321" y="1"/>
                  </a:cubicBezTo>
                  <a:cubicBezTo>
                    <a:pt x="310" y="0"/>
                    <a:pt x="299" y="1"/>
                    <a:pt x="289" y="2"/>
                  </a:cubicBezTo>
                  <a:lnTo>
                    <a:pt x="12" y="19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 name="Freeform 634">
              <a:extLst>
                <a:ext uri="{FF2B5EF4-FFF2-40B4-BE49-F238E27FC236}">
                  <a16:creationId xmlns:a16="http://schemas.microsoft.com/office/drawing/2014/main" id="{503DE320-C83C-489D-808C-47377B5F1F00}"/>
                </a:ext>
              </a:extLst>
            </p:cNvPr>
            <p:cNvSpPr>
              <a:spLocks/>
            </p:cNvSpPr>
            <p:nvPr/>
          </p:nvSpPr>
          <p:spPr bwMode="auto">
            <a:xfrm rot="16200000">
              <a:off x="4212714" y="4045053"/>
              <a:ext cx="1693863" cy="1236663"/>
            </a:xfrm>
            <a:custGeom>
              <a:avLst/>
              <a:gdLst>
                <a:gd name="T0" fmla="*/ 0 w 451"/>
                <a:gd name="T1" fmla="*/ 306 h 329"/>
                <a:gd name="T2" fmla="*/ 0 w 451"/>
                <a:gd name="T3" fmla="*/ 329 h 329"/>
                <a:gd name="T4" fmla="*/ 451 w 451"/>
                <a:gd name="T5" fmla="*/ 7 h 329"/>
                <a:gd name="T6" fmla="*/ 430 w 451"/>
                <a:gd name="T7" fmla="*/ 0 h 329"/>
                <a:gd name="T8" fmla="*/ 0 w 451"/>
                <a:gd name="T9" fmla="*/ 306 h 329"/>
              </a:gdLst>
              <a:ahLst/>
              <a:cxnLst>
                <a:cxn ang="0">
                  <a:pos x="T0" y="T1"/>
                </a:cxn>
                <a:cxn ang="0">
                  <a:pos x="T2" y="T3"/>
                </a:cxn>
                <a:cxn ang="0">
                  <a:pos x="T4" y="T5"/>
                </a:cxn>
                <a:cxn ang="0">
                  <a:pos x="T6" y="T7"/>
                </a:cxn>
                <a:cxn ang="0">
                  <a:pos x="T8" y="T9"/>
                </a:cxn>
              </a:cxnLst>
              <a:rect l="0" t="0" r="r" b="b"/>
              <a:pathLst>
                <a:path w="451" h="329">
                  <a:moveTo>
                    <a:pt x="0" y="306"/>
                  </a:moveTo>
                  <a:cubicBezTo>
                    <a:pt x="0" y="314"/>
                    <a:pt x="0" y="321"/>
                    <a:pt x="0" y="329"/>
                  </a:cubicBezTo>
                  <a:cubicBezTo>
                    <a:pt x="451" y="7"/>
                    <a:pt x="451" y="7"/>
                    <a:pt x="451" y="7"/>
                  </a:cubicBezTo>
                  <a:cubicBezTo>
                    <a:pt x="444" y="4"/>
                    <a:pt x="437" y="2"/>
                    <a:pt x="430" y="0"/>
                  </a:cubicBezTo>
                  <a:lnTo>
                    <a:pt x="0" y="30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 name="Freeform 635">
              <a:extLst>
                <a:ext uri="{FF2B5EF4-FFF2-40B4-BE49-F238E27FC236}">
                  <a16:creationId xmlns:a16="http://schemas.microsoft.com/office/drawing/2014/main" id="{F54695D5-5985-475F-8F8A-E6B260B64E0F}"/>
                </a:ext>
              </a:extLst>
            </p:cNvPr>
            <p:cNvSpPr>
              <a:spLocks/>
            </p:cNvSpPr>
            <p:nvPr/>
          </p:nvSpPr>
          <p:spPr bwMode="auto">
            <a:xfrm rot="16200000">
              <a:off x="6197883" y="3333059"/>
              <a:ext cx="739775" cy="525463"/>
            </a:xfrm>
            <a:custGeom>
              <a:avLst/>
              <a:gdLst>
                <a:gd name="T0" fmla="*/ 0 w 197"/>
                <a:gd name="T1" fmla="*/ 140 h 140"/>
                <a:gd name="T2" fmla="*/ 112 w 197"/>
                <a:gd name="T3" fmla="*/ 89 h 140"/>
                <a:gd name="T4" fmla="*/ 197 w 197"/>
                <a:gd name="T5" fmla="*/ 0 h 140"/>
                <a:gd name="T6" fmla="*/ 0 w 197"/>
                <a:gd name="T7" fmla="*/ 140 h 140"/>
              </a:gdLst>
              <a:ahLst/>
              <a:cxnLst>
                <a:cxn ang="0">
                  <a:pos x="T0" y="T1"/>
                </a:cxn>
                <a:cxn ang="0">
                  <a:pos x="T2" y="T3"/>
                </a:cxn>
                <a:cxn ang="0">
                  <a:pos x="T4" y="T5"/>
                </a:cxn>
                <a:cxn ang="0">
                  <a:pos x="T6" y="T7"/>
                </a:cxn>
              </a:cxnLst>
              <a:rect l="0" t="0" r="r" b="b"/>
              <a:pathLst>
                <a:path w="197" h="140">
                  <a:moveTo>
                    <a:pt x="0" y="140"/>
                  </a:moveTo>
                  <a:cubicBezTo>
                    <a:pt x="39" y="131"/>
                    <a:pt x="77" y="114"/>
                    <a:pt x="112" y="89"/>
                  </a:cubicBezTo>
                  <a:cubicBezTo>
                    <a:pt x="147" y="64"/>
                    <a:pt x="175" y="34"/>
                    <a:pt x="197" y="0"/>
                  </a:cubicBezTo>
                  <a:lnTo>
                    <a:pt x="0" y="14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 name="Freeform 636">
              <a:extLst>
                <a:ext uri="{FF2B5EF4-FFF2-40B4-BE49-F238E27FC236}">
                  <a16:creationId xmlns:a16="http://schemas.microsoft.com/office/drawing/2014/main" id="{20BDD785-12FD-4280-9CC6-73AD3AB139B6}"/>
                </a:ext>
              </a:extLst>
            </p:cNvPr>
            <p:cNvSpPr>
              <a:spLocks/>
            </p:cNvSpPr>
            <p:nvPr/>
          </p:nvSpPr>
          <p:spPr bwMode="auto">
            <a:xfrm rot="16200000">
              <a:off x="4259545" y="3901384"/>
              <a:ext cx="1847850" cy="1347788"/>
            </a:xfrm>
            <a:custGeom>
              <a:avLst/>
              <a:gdLst>
                <a:gd name="T0" fmla="*/ 0 w 492"/>
                <a:gd name="T1" fmla="*/ 339 h 359"/>
                <a:gd name="T2" fmla="*/ 3 w 492"/>
                <a:gd name="T3" fmla="*/ 359 h 359"/>
                <a:gd name="T4" fmla="*/ 492 w 492"/>
                <a:gd name="T5" fmla="*/ 10 h 359"/>
                <a:gd name="T6" fmla="*/ 474 w 492"/>
                <a:gd name="T7" fmla="*/ 0 h 359"/>
                <a:gd name="T8" fmla="*/ 0 w 492"/>
                <a:gd name="T9" fmla="*/ 339 h 359"/>
              </a:gdLst>
              <a:ahLst/>
              <a:cxnLst>
                <a:cxn ang="0">
                  <a:pos x="T0" y="T1"/>
                </a:cxn>
                <a:cxn ang="0">
                  <a:pos x="T2" y="T3"/>
                </a:cxn>
                <a:cxn ang="0">
                  <a:pos x="T4" y="T5"/>
                </a:cxn>
                <a:cxn ang="0">
                  <a:pos x="T6" y="T7"/>
                </a:cxn>
                <a:cxn ang="0">
                  <a:pos x="T8" y="T9"/>
                </a:cxn>
              </a:cxnLst>
              <a:rect l="0" t="0" r="r" b="b"/>
              <a:pathLst>
                <a:path w="492" h="359">
                  <a:moveTo>
                    <a:pt x="0" y="339"/>
                  </a:moveTo>
                  <a:cubicBezTo>
                    <a:pt x="1" y="345"/>
                    <a:pt x="2" y="352"/>
                    <a:pt x="3" y="359"/>
                  </a:cubicBezTo>
                  <a:cubicBezTo>
                    <a:pt x="492" y="10"/>
                    <a:pt x="492" y="10"/>
                    <a:pt x="492" y="10"/>
                  </a:cubicBezTo>
                  <a:cubicBezTo>
                    <a:pt x="486" y="7"/>
                    <a:pt x="480" y="3"/>
                    <a:pt x="474" y="0"/>
                  </a:cubicBezTo>
                  <a:lnTo>
                    <a:pt x="0" y="33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 name="Freeform 637">
              <a:extLst>
                <a:ext uri="{FF2B5EF4-FFF2-40B4-BE49-F238E27FC236}">
                  <a16:creationId xmlns:a16="http://schemas.microsoft.com/office/drawing/2014/main" id="{C8FB32CE-3366-4804-BC0D-0CD89E268631}"/>
                </a:ext>
              </a:extLst>
            </p:cNvPr>
            <p:cNvSpPr>
              <a:spLocks/>
            </p:cNvSpPr>
            <p:nvPr/>
          </p:nvSpPr>
          <p:spPr bwMode="auto">
            <a:xfrm rot="16200000">
              <a:off x="4330189" y="3776765"/>
              <a:ext cx="1957388" cy="1420813"/>
            </a:xfrm>
            <a:custGeom>
              <a:avLst/>
              <a:gdLst>
                <a:gd name="T0" fmla="*/ 0 w 521"/>
                <a:gd name="T1" fmla="*/ 360 h 378"/>
                <a:gd name="T2" fmla="*/ 5 w 521"/>
                <a:gd name="T3" fmla="*/ 378 h 378"/>
                <a:gd name="T4" fmla="*/ 521 w 521"/>
                <a:gd name="T5" fmla="*/ 11 h 378"/>
                <a:gd name="T6" fmla="*/ 505 w 521"/>
                <a:gd name="T7" fmla="*/ 0 h 378"/>
                <a:gd name="T8" fmla="*/ 0 w 521"/>
                <a:gd name="T9" fmla="*/ 360 h 378"/>
              </a:gdLst>
              <a:ahLst/>
              <a:cxnLst>
                <a:cxn ang="0">
                  <a:pos x="T0" y="T1"/>
                </a:cxn>
                <a:cxn ang="0">
                  <a:pos x="T2" y="T3"/>
                </a:cxn>
                <a:cxn ang="0">
                  <a:pos x="T4" y="T5"/>
                </a:cxn>
                <a:cxn ang="0">
                  <a:pos x="T6" y="T7"/>
                </a:cxn>
                <a:cxn ang="0">
                  <a:pos x="T8" y="T9"/>
                </a:cxn>
              </a:cxnLst>
              <a:rect l="0" t="0" r="r" b="b"/>
              <a:pathLst>
                <a:path w="521" h="378">
                  <a:moveTo>
                    <a:pt x="0" y="360"/>
                  </a:moveTo>
                  <a:cubicBezTo>
                    <a:pt x="1" y="366"/>
                    <a:pt x="3" y="372"/>
                    <a:pt x="5" y="378"/>
                  </a:cubicBezTo>
                  <a:cubicBezTo>
                    <a:pt x="521" y="11"/>
                    <a:pt x="521" y="11"/>
                    <a:pt x="521" y="11"/>
                  </a:cubicBezTo>
                  <a:cubicBezTo>
                    <a:pt x="516" y="7"/>
                    <a:pt x="510" y="3"/>
                    <a:pt x="505" y="0"/>
                  </a:cubicBezTo>
                  <a:lnTo>
                    <a:pt x="0" y="36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 name="Freeform 638">
              <a:extLst>
                <a:ext uri="{FF2B5EF4-FFF2-40B4-BE49-F238E27FC236}">
                  <a16:creationId xmlns:a16="http://schemas.microsoft.com/office/drawing/2014/main" id="{72E1F7D3-2AD3-4EEC-BA9F-BF9FA734FCE3}"/>
                </a:ext>
              </a:extLst>
            </p:cNvPr>
            <p:cNvSpPr>
              <a:spLocks/>
            </p:cNvSpPr>
            <p:nvPr/>
          </p:nvSpPr>
          <p:spPr bwMode="auto">
            <a:xfrm rot="16200000">
              <a:off x="4531801" y="3564040"/>
              <a:ext cx="2057400" cy="1495425"/>
            </a:xfrm>
            <a:custGeom>
              <a:avLst/>
              <a:gdLst>
                <a:gd name="T0" fmla="*/ 0 w 548"/>
                <a:gd name="T1" fmla="*/ 383 h 398"/>
                <a:gd name="T2" fmla="*/ 10 w 548"/>
                <a:gd name="T3" fmla="*/ 398 h 398"/>
                <a:gd name="T4" fmla="*/ 548 w 548"/>
                <a:gd name="T5" fmla="*/ 15 h 398"/>
                <a:gd name="T6" fmla="*/ 537 w 548"/>
                <a:gd name="T7" fmla="*/ 0 h 398"/>
                <a:gd name="T8" fmla="*/ 0 w 548"/>
                <a:gd name="T9" fmla="*/ 383 h 398"/>
              </a:gdLst>
              <a:ahLst/>
              <a:cxnLst>
                <a:cxn ang="0">
                  <a:pos x="T0" y="T1"/>
                </a:cxn>
                <a:cxn ang="0">
                  <a:pos x="T2" y="T3"/>
                </a:cxn>
                <a:cxn ang="0">
                  <a:pos x="T4" y="T5"/>
                </a:cxn>
                <a:cxn ang="0">
                  <a:pos x="T6" y="T7"/>
                </a:cxn>
                <a:cxn ang="0">
                  <a:pos x="T8" y="T9"/>
                </a:cxn>
              </a:cxnLst>
              <a:rect l="0" t="0" r="r" b="b"/>
              <a:pathLst>
                <a:path w="548" h="398">
                  <a:moveTo>
                    <a:pt x="0" y="383"/>
                  </a:moveTo>
                  <a:cubicBezTo>
                    <a:pt x="3" y="388"/>
                    <a:pt x="7" y="393"/>
                    <a:pt x="10" y="398"/>
                  </a:cubicBezTo>
                  <a:cubicBezTo>
                    <a:pt x="548" y="15"/>
                    <a:pt x="548" y="15"/>
                    <a:pt x="548" y="15"/>
                  </a:cubicBezTo>
                  <a:cubicBezTo>
                    <a:pt x="544" y="10"/>
                    <a:pt x="541" y="5"/>
                    <a:pt x="537" y="0"/>
                  </a:cubicBezTo>
                  <a:lnTo>
                    <a:pt x="0" y="3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 name="Freeform 639">
              <a:extLst>
                <a:ext uri="{FF2B5EF4-FFF2-40B4-BE49-F238E27FC236}">
                  <a16:creationId xmlns:a16="http://schemas.microsoft.com/office/drawing/2014/main" id="{0EAE8FB3-6AAC-49C6-92F6-60D8229C6028}"/>
                </a:ext>
              </a:extLst>
            </p:cNvPr>
            <p:cNvSpPr>
              <a:spLocks/>
            </p:cNvSpPr>
            <p:nvPr/>
          </p:nvSpPr>
          <p:spPr bwMode="auto">
            <a:xfrm rot="16200000">
              <a:off x="4424645" y="3663259"/>
              <a:ext cx="2024063" cy="1473200"/>
            </a:xfrm>
            <a:custGeom>
              <a:avLst/>
              <a:gdLst>
                <a:gd name="T0" fmla="*/ 0 w 539"/>
                <a:gd name="T1" fmla="*/ 375 h 392"/>
                <a:gd name="T2" fmla="*/ 8 w 539"/>
                <a:gd name="T3" fmla="*/ 392 h 392"/>
                <a:gd name="T4" fmla="*/ 539 w 539"/>
                <a:gd name="T5" fmla="*/ 13 h 392"/>
                <a:gd name="T6" fmla="*/ 526 w 539"/>
                <a:gd name="T7" fmla="*/ 0 h 392"/>
                <a:gd name="T8" fmla="*/ 0 w 539"/>
                <a:gd name="T9" fmla="*/ 375 h 392"/>
              </a:gdLst>
              <a:ahLst/>
              <a:cxnLst>
                <a:cxn ang="0">
                  <a:pos x="T0" y="T1"/>
                </a:cxn>
                <a:cxn ang="0">
                  <a:pos x="T2" y="T3"/>
                </a:cxn>
                <a:cxn ang="0">
                  <a:pos x="T4" y="T5"/>
                </a:cxn>
                <a:cxn ang="0">
                  <a:pos x="T6" y="T7"/>
                </a:cxn>
                <a:cxn ang="0">
                  <a:pos x="T8" y="T9"/>
                </a:cxn>
              </a:cxnLst>
              <a:rect l="0" t="0" r="r" b="b"/>
              <a:pathLst>
                <a:path w="539" h="392">
                  <a:moveTo>
                    <a:pt x="0" y="375"/>
                  </a:moveTo>
                  <a:cubicBezTo>
                    <a:pt x="2" y="380"/>
                    <a:pt x="5" y="386"/>
                    <a:pt x="8" y="392"/>
                  </a:cubicBezTo>
                  <a:cubicBezTo>
                    <a:pt x="539" y="13"/>
                    <a:pt x="539" y="13"/>
                    <a:pt x="539" y="13"/>
                  </a:cubicBezTo>
                  <a:cubicBezTo>
                    <a:pt x="535" y="8"/>
                    <a:pt x="530" y="4"/>
                    <a:pt x="526" y="0"/>
                  </a:cubicBezTo>
                  <a:lnTo>
                    <a:pt x="0" y="375"/>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 name="Freeform 640">
              <a:extLst>
                <a:ext uri="{FF2B5EF4-FFF2-40B4-BE49-F238E27FC236}">
                  <a16:creationId xmlns:a16="http://schemas.microsoft.com/office/drawing/2014/main" id="{C1108E35-7CA9-4B39-9457-061442345DAB}"/>
                </a:ext>
              </a:extLst>
            </p:cNvPr>
            <p:cNvSpPr>
              <a:spLocks/>
            </p:cNvSpPr>
            <p:nvPr/>
          </p:nvSpPr>
          <p:spPr bwMode="auto">
            <a:xfrm rot="16200000">
              <a:off x="3220526" y="1452665"/>
              <a:ext cx="274638" cy="214313"/>
            </a:xfrm>
            <a:custGeom>
              <a:avLst/>
              <a:gdLst>
                <a:gd name="T0" fmla="*/ 5 w 73"/>
                <a:gd name="T1" fmla="*/ 57 h 57"/>
                <a:gd name="T2" fmla="*/ 2 w 73"/>
                <a:gd name="T3" fmla="*/ 55 h 57"/>
                <a:gd name="T4" fmla="*/ 2 w 73"/>
                <a:gd name="T5" fmla="*/ 49 h 57"/>
                <a:gd name="T6" fmla="*/ 67 w 73"/>
                <a:gd name="T7" fmla="*/ 1 h 57"/>
                <a:gd name="T8" fmla="*/ 72 w 73"/>
                <a:gd name="T9" fmla="*/ 2 h 57"/>
                <a:gd name="T10" fmla="*/ 71 w 73"/>
                <a:gd name="T11" fmla="*/ 8 h 57"/>
                <a:gd name="T12" fmla="*/ 7 w 73"/>
                <a:gd name="T13" fmla="*/ 56 h 57"/>
                <a:gd name="T14" fmla="*/ 5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5" y="57"/>
                  </a:moveTo>
                  <a:cubicBezTo>
                    <a:pt x="4" y="57"/>
                    <a:pt x="2" y="56"/>
                    <a:pt x="2" y="55"/>
                  </a:cubicBezTo>
                  <a:cubicBezTo>
                    <a:pt x="0" y="53"/>
                    <a:pt x="1" y="51"/>
                    <a:pt x="2" y="49"/>
                  </a:cubicBezTo>
                  <a:cubicBezTo>
                    <a:pt x="67" y="1"/>
                    <a:pt x="67" y="1"/>
                    <a:pt x="67" y="1"/>
                  </a:cubicBezTo>
                  <a:cubicBezTo>
                    <a:pt x="68" y="0"/>
                    <a:pt x="71" y="0"/>
                    <a:pt x="72" y="2"/>
                  </a:cubicBezTo>
                  <a:cubicBezTo>
                    <a:pt x="73" y="4"/>
                    <a:pt x="73" y="6"/>
                    <a:pt x="71" y="8"/>
                  </a:cubicBezTo>
                  <a:cubicBezTo>
                    <a:pt x="7" y="56"/>
                    <a:pt x="7" y="56"/>
                    <a:pt x="7" y="56"/>
                  </a:cubicBezTo>
                  <a:cubicBezTo>
                    <a:pt x="6" y="56"/>
                    <a:pt x="6" y="57"/>
                    <a:pt x="5"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 name="Freeform 641">
              <a:extLst>
                <a:ext uri="{FF2B5EF4-FFF2-40B4-BE49-F238E27FC236}">
                  <a16:creationId xmlns:a16="http://schemas.microsoft.com/office/drawing/2014/main" id="{F0312350-CA97-401E-8473-98C1B27AC5FA}"/>
                </a:ext>
              </a:extLst>
            </p:cNvPr>
            <p:cNvSpPr>
              <a:spLocks/>
            </p:cNvSpPr>
            <p:nvPr/>
          </p:nvSpPr>
          <p:spPr bwMode="auto">
            <a:xfrm rot="16200000">
              <a:off x="3491989" y="1951140"/>
              <a:ext cx="714375" cy="536575"/>
            </a:xfrm>
            <a:custGeom>
              <a:avLst/>
              <a:gdLst>
                <a:gd name="T0" fmla="*/ 5 w 190"/>
                <a:gd name="T1" fmla="*/ 143 h 143"/>
                <a:gd name="T2" fmla="*/ 2 w 190"/>
                <a:gd name="T3" fmla="*/ 142 h 143"/>
                <a:gd name="T4" fmla="*/ 3 w 190"/>
                <a:gd name="T5" fmla="*/ 136 h 143"/>
                <a:gd name="T6" fmla="*/ 183 w 190"/>
                <a:gd name="T7" fmla="*/ 1 h 143"/>
                <a:gd name="T8" fmla="*/ 189 w 190"/>
                <a:gd name="T9" fmla="*/ 2 h 143"/>
                <a:gd name="T10" fmla="*/ 188 w 190"/>
                <a:gd name="T11" fmla="*/ 8 h 143"/>
                <a:gd name="T12" fmla="*/ 7 w 190"/>
                <a:gd name="T13" fmla="*/ 143 h 143"/>
                <a:gd name="T14" fmla="*/ 5 w 190"/>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3">
                  <a:moveTo>
                    <a:pt x="5" y="143"/>
                  </a:moveTo>
                  <a:cubicBezTo>
                    <a:pt x="4" y="143"/>
                    <a:pt x="3" y="143"/>
                    <a:pt x="2" y="142"/>
                  </a:cubicBezTo>
                  <a:cubicBezTo>
                    <a:pt x="0" y="140"/>
                    <a:pt x="1" y="138"/>
                    <a:pt x="3" y="136"/>
                  </a:cubicBezTo>
                  <a:cubicBezTo>
                    <a:pt x="183" y="1"/>
                    <a:pt x="183" y="1"/>
                    <a:pt x="183" y="1"/>
                  </a:cubicBezTo>
                  <a:cubicBezTo>
                    <a:pt x="185" y="0"/>
                    <a:pt x="187" y="0"/>
                    <a:pt x="189" y="2"/>
                  </a:cubicBezTo>
                  <a:cubicBezTo>
                    <a:pt x="190" y="4"/>
                    <a:pt x="190" y="6"/>
                    <a:pt x="188" y="8"/>
                  </a:cubicBezTo>
                  <a:cubicBezTo>
                    <a:pt x="7" y="143"/>
                    <a:pt x="7" y="143"/>
                    <a:pt x="7" y="143"/>
                  </a:cubicBezTo>
                  <a:cubicBezTo>
                    <a:pt x="7" y="143"/>
                    <a:pt x="6" y="143"/>
                    <a:pt x="5" y="1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 name="Freeform 642">
              <a:extLst>
                <a:ext uri="{FF2B5EF4-FFF2-40B4-BE49-F238E27FC236}">
                  <a16:creationId xmlns:a16="http://schemas.microsoft.com/office/drawing/2014/main" id="{77EB0DDE-B593-4B47-9E1F-2D4A8843C6ED}"/>
                </a:ext>
              </a:extLst>
            </p:cNvPr>
            <p:cNvSpPr>
              <a:spLocks/>
            </p:cNvSpPr>
            <p:nvPr/>
          </p:nvSpPr>
          <p:spPr bwMode="auto">
            <a:xfrm rot="16200000">
              <a:off x="4211126" y="2762353"/>
              <a:ext cx="220663" cy="173038"/>
            </a:xfrm>
            <a:custGeom>
              <a:avLst/>
              <a:gdLst>
                <a:gd name="T0" fmla="*/ 4 w 59"/>
                <a:gd name="T1" fmla="*/ 46 h 46"/>
                <a:gd name="T2" fmla="*/ 1 w 59"/>
                <a:gd name="T3" fmla="*/ 45 h 46"/>
                <a:gd name="T4" fmla="*/ 2 w 59"/>
                <a:gd name="T5" fmla="*/ 39 h 46"/>
                <a:gd name="T6" fmla="*/ 52 w 59"/>
                <a:gd name="T7" fmla="*/ 2 h 46"/>
                <a:gd name="T8" fmla="*/ 58 w 59"/>
                <a:gd name="T9" fmla="*/ 2 h 46"/>
                <a:gd name="T10" fmla="*/ 57 w 59"/>
                <a:gd name="T11" fmla="*/ 8 h 46"/>
                <a:gd name="T12" fmla="*/ 7 w 59"/>
                <a:gd name="T13" fmla="*/ 46 h 46"/>
                <a:gd name="T14" fmla="*/ 4 w 59"/>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6">
                  <a:moveTo>
                    <a:pt x="4" y="46"/>
                  </a:moveTo>
                  <a:cubicBezTo>
                    <a:pt x="3" y="46"/>
                    <a:pt x="2" y="46"/>
                    <a:pt x="1" y="45"/>
                  </a:cubicBezTo>
                  <a:cubicBezTo>
                    <a:pt x="0" y="43"/>
                    <a:pt x="0" y="41"/>
                    <a:pt x="2" y="39"/>
                  </a:cubicBezTo>
                  <a:cubicBezTo>
                    <a:pt x="52" y="2"/>
                    <a:pt x="52" y="2"/>
                    <a:pt x="52" y="2"/>
                  </a:cubicBezTo>
                  <a:cubicBezTo>
                    <a:pt x="54" y="0"/>
                    <a:pt x="56" y="1"/>
                    <a:pt x="58" y="2"/>
                  </a:cubicBezTo>
                  <a:cubicBezTo>
                    <a:pt x="59" y="4"/>
                    <a:pt x="59" y="7"/>
                    <a:pt x="57" y="8"/>
                  </a:cubicBezTo>
                  <a:cubicBezTo>
                    <a:pt x="7" y="46"/>
                    <a:pt x="7" y="46"/>
                    <a:pt x="7" y="46"/>
                  </a:cubicBezTo>
                  <a:cubicBezTo>
                    <a:pt x="6" y="46"/>
                    <a:pt x="5" y="46"/>
                    <a:pt x="4"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 name="Freeform 643">
              <a:extLst>
                <a:ext uri="{FF2B5EF4-FFF2-40B4-BE49-F238E27FC236}">
                  <a16:creationId xmlns:a16="http://schemas.microsoft.com/office/drawing/2014/main" id="{9951196E-1686-4F2D-8D7E-5F36E43D2663}"/>
                </a:ext>
              </a:extLst>
            </p:cNvPr>
            <p:cNvSpPr>
              <a:spLocks/>
            </p:cNvSpPr>
            <p:nvPr/>
          </p:nvSpPr>
          <p:spPr bwMode="auto">
            <a:xfrm rot="16200000">
              <a:off x="3342764" y="1357415"/>
              <a:ext cx="701675" cy="533400"/>
            </a:xfrm>
            <a:custGeom>
              <a:avLst/>
              <a:gdLst>
                <a:gd name="T0" fmla="*/ 4 w 187"/>
                <a:gd name="T1" fmla="*/ 142 h 142"/>
                <a:gd name="T2" fmla="*/ 1 w 187"/>
                <a:gd name="T3" fmla="*/ 141 h 142"/>
                <a:gd name="T4" fmla="*/ 2 w 187"/>
                <a:gd name="T5" fmla="*/ 135 h 142"/>
                <a:gd name="T6" fmla="*/ 74 w 187"/>
                <a:gd name="T7" fmla="*/ 81 h 142"/>
                <a:gd name="T8" fmla="*/ 180 w 187"/>
                <a:gd name="T9" fmla="*/ 2 h 142"/>
                <a:gd name="T10" fmla="*/ 186 w 187"/>
                <a:gd name="T11" fmla="*/ 3 h 142"/>
                <a:gd name="T12" fmla="*/ 185 w 187"/>
                <a:gd name="T13" fmla="*/ 8 h 142"/>
                <a:gd name="T14" fmla="*/ 78 w 187"/>
                <a:gd name="T15" fmla="*/ 87 h 142"/>
                <a:gd name="T16" fmla="*/ 7 w 187"/>
                <a:gd name="T17" fmla="*/ 142 h 142"/>
                <a:gd name="T18" fmla="*/ 4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4" y="142"/>
                  </a:moveTo>
                  <a:cubicBezTo>
                    <a:pt x="3" y="142"/>
                    <a:pt x="2" y="142"/>
                    <a:pt x="1" y="141"/>
                  </a:cubicBezTo>
                  <a:cubicBezTo>
                    <a:pt x="0" y="139"/>
                    <a:pt x="0" y="136"/>
                    <a:pt x="2" y="135"/>
                  </a:cubicBezTo>
                  <a:cubicBezTo>
                    <a:pt x="26" y="117"/>
                    <a:pt x="50" y="99"/>
                    <a:pt x="74" y="81"/>
                  </a:cubicBezTo>
                  <a:cubicBezTo>
                    <a:pt x="108" y="55"/>
                    <a:pt x="144" y="28"/>
                    <a:pt x="180" y="2"/>
                  </a:cubicBezTo>
                  <a:cubicBezTo>
                    <a:pt x="182" y="0"/>
                    <a:pt x="184" y="1"/>
                    <a:pt x="186" y="3"/>
                  </a:cubicBezTo>
                  <a:cubicBezTo>
                    <a:pt x="187" y="5"/>
                    <a:pt x="186" y="7"/>
                    <a:pt x="185" y="8"/>
                  </a:cubicBezTo>
                  <a:cubicBezTo>
                    <a:pt x="148" y="34"/>
                    <a:pt x="113" y="61"/>
                    <a:pt x="78" y="87"/>
                  </a:cubicBezTo>
                  <a:cubicBezTo>
                    <a:pt x="55" y="105"/>
                    <a:pt x="31" y="124"/>
                    <a:pt x="7" y="142"/>
                  </a:cubicBezTo>
                  <a:cubicBezTo>
                    <a:pt x="6" y="142"/>
                    <a:pt x="5" y="142"/>
                    <a:pt x="4"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 name="Freeform 644">
              <a:extLst>
                <a:ext uri="{FF2B5EF4-FFF2-40B4-BE49-F238E27FC236}">
                  <a16:creationId xmlns:a16="http://schemas.microsoft.com/office/drawing/2014/main" id="{C7AB2E47-AD7F-4248-9452-1F5A33805B11}"/>
                </a:ext>
              </a:extLst>
            </p:cNvPr>
            <p:cNvSpPr>
              <a:spLocks/>
            </p:cNvSpPr>
            <p:nvPr/>
          </p:nvSpPr>
          <p:spPr bwMode="auto">
            <a:xfrm rot="16200000">
              <a:off x="3990464" y="2216253"/>
              <a:ext cx="679450" cy="514350"/>
            </a:xfrm>
            <a:custGeom>
              <a:avLst/>
              <a:gdLst>
                <a:gd name="T0" fmla="*/ 5 w 181"/>
                <a:gd name="T1" fmla="*/ 137 h 137"/>
                <a:gd name="T2" fmla="*/ 1 w 181"/>
                <a:gd name="T3" fmla="*/ 135 h 137"/>
                <a:gd name="T4" fmla="*/ 2 w 181"/>
                <a:gd name="T5" fmla="*/ 130 h 137"/>
                <a:gd name="T6" fmla="*/ 90 w 181"/>
                <a:gd name="T7" fmla="*/ 64 h 137"/>
                <a:gd name="T8" fmla="*/ 174 w 181"/>
                <a:gd name="T9" fmla="*/ 1 h 137"/>
                <a:gd name="T10" fmla="*/ 180 w 181"/>
                <a:gd name="T11" fmla="*/ 2 h 137"/>
                <a:gd name="T12" fmla="*/ 178 w 181"/>
                <a:gd name="T13" fmla="*/ 8 h 137"/>
                <a:gd name="T14" fmla="*/ 95 w 181"/>
                <a:gd name="T15" fmla="*/ 70 h 137"/>
                <a:gd name="T16" fmla="*/ 7 w 181"/>
                <a:gd name="T17" fmla="*/ 136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3" y="137"/>
                    <a:pt x="2" y="136"/>
                    <a:pt x="1" y="135"/>
                  </a:cubicBezTo>
                  <a:cubicBezTo>
                    <a:pt x="0" y="133"/>
                    <a:pt x="0" y="131"/>
                    <a:pt x="2" y="130"/>
                  </a:cubicBezTo>
                  <a:cubicBezTo>
                    <a:pt x="34" y="109"/>
                    <a:pt x="63" y="86"/>
                    <a:pt x="90" y="64"/>
                  </a:cubicBezTo>
                  <a:cubicBezTo>
                    <a:pt x="117" y="43"/>
                    <a:pt x="144" y="20"/>
                    <a:pt x="174" y="1"/>
                  </a:cubicBezTo>
                  <a:cubicBezTo>
                    <a:pt x="176" y="0"/>
                    <a:pt x="178" y="0"/>
                    <a:pt x="180" y="2"/>
                  </a:cubicBezTo>
                  <a:cubicBezTo>
                    <a:pt x="181" y="4"/>
                    <a:pt x="180" y="7"/>
                    <a:pt x="178" y="8"/>
                  </a:cubicBezTo>
                  <a:cubicBezTo>
                    <a:pt x="149" y="27"/>
                    <a:pt x="122" y="49"/>
                    <a:pt x="95" y="70"/>
                  </a:cubicBezTo>
                  <a:cubicBezTo>
                    <a:pt x="67" y="93"/>
                    <a:pt x="39" y="116"/>
                    <a:pt x="7" y="136"/>
                  </a:cubicBezTo>
                  <a:cubicBezTo>
                    <a:pt x="6" y="137"/>
                    <a:pt x="5"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 name="Freeform 645">
              <a:extLst>
                <a:ext uri="{FF2B5EF4-FFF2-40B4-BE49-F238E27FC236}">
                  <a16:creationId xmlns:a16="http://schemas.microsoft.com/office/drawing/2014/main" id="{025F9FC9-4884-4AF5-87E5-E0629958230A}"/>
                </a:ext>
              </a:extLst>
            </p:cNvPr>
            <p:cNvSpPr>
              <a:spLocks/>
            </p:cNvSpPr>
            <p:nvPr/>
          </p:nvSpPr>
          <p:spPr bwMode="auto">
            <a:xfrm rot="16200000">
              <a:off x="3576920" y="1156596"/>
              <a:ext cx="271463" cy="209550"/>
            </a:xfrm>
            <a:custGeom>
              <a:avLst/>
              <a:gdLst>
                <a:gd name="T0" fmla="*/ 4 w 72"/>
                <a:gd name="T1" fmla="*/ 56 h 56"/>
                <a:gd name="T2" fmla="*/ 1 w 72"/>
                <a:gd name="T3" fmla="*/ 54 h 56"/>
                <a:gd name="T4" fmla="*/ 2 w 72"/>
                <a:gd name="T5" fmla="*/ 49 h 56"/>
                <a:gd name="T6" fmla="*/ 65 w 72"/>
                <a:gd name="T7" fmla="*/ 1 h 56"/>
                <a:gd name="T8" fmla="*/ 71 w 72"/>
                <a:gd name="T9" fmla="*/ 2 h 56"/>
                <a:gd name="T10" fmla="*/ 70 w 72"/>
                <a:gd name="T11" fmla="*/ 8 h 56"/>
                <a:gd name="T12" fmla="*/ 7 w 72"/>
                <a:gd name="T13" fmla="*/ 55 h 56"/>
                <a:gd name="T14" fmla="*/ 4 w 72"/>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6">
                  <a:moveTo>
                    <a:pt x="4" y="56"/>
                  </a:moveTo>
                  <a:cubicBezTo>
                    <a:pt x="3" y="56"/>
                    <a:pt x="2" y="56"/>
                    <a:pt x="1" y="54"/>
                  </a:cubicBezTo>
                  <a:cubicBezTo>
                    <a:pt x="0" y="53"/>
                    <a:pt x="0" y="50"/>
                    <a:pt x="2" y="49"/>
                  </a:cubicBezTo>
                  <a:cubicBezTo>
                    <a:pt x="65" y="1"/>
                    <a:pt x="65" y="1"/>
                    <a:pt x="65" y="1"/>
                  </a:cubicBezTo>
                  <a:cubicBezTo>
                    <a:pt x="67" y="0"/>
                    <a:pt x="70" y="0"/>
                    <a:pt x="71" y="2"/>
                  </a:cubicBezTo>
                  <a:cubicBezTo>
                    <a:pt x="72" y="4"/>
                    <a:pt x="72" y="6"/>
                    <a:pt x="70" y="8"/>
                  </a:cubicBezTo>
                  <a:cubicBezTo>
                    <a:pt x="7" y="55"/>
                    <a:pt x="7" y="55"/>
                    <a:pt x="7" y="55"/>
                  </a:cubicBezTo>
                  <a:cubicBezTo>
                    <a:pt x="6" y="56"/>
                    <a:pt x="5" y="56"/>
                    <a:pt x="4"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 name="Freeform 646">
              <a:extLst>
                <a:ext uri="{FF2B5EF4-FFF2-40B4-BE49-F238E27FC236}">
                  <a16:creationId xmlns:a16="http://schemas.microsoft.com/office/drawing/2014/main" id="{F6D1BEF8-C719-4CE4-83F5-446CAF134426}"/>
                </a:ext>
              </a:extLst>
            </p:cNvPr>
            <p:cNvSpPr>
              <a:spLocks/>
            </p:cNvSpPr>
            <p:nvPr/>
          </p:nvSpPr>
          <p:spPr bwMode="auto">
            <a:xfrm rot="16200000">
              <a:off x="3821395" y="1647134"/>
              <a:ext cx="830263" cy="628650"/>
            </a:xfrm>
            <a:custGeom>
              <a:avLst/>
              <a:gdLst>
                <a:gd name="T0" fmla="*/ 4 w 221"/>
                <a:gd name="T1" fmla="*/ 167 h 167"/>
                <a:gd name="T2" fmla="*/ 1 w 221"/>
                <a:gd name="T3" fmla="*/ 166 h 167"/>
                <a:gd name="T4" fmla="*/ 2 w 221"/>
                <a:gd name="T5" fmla="*/ 160 h 167"/>
                <a:gd name="T6" fmla="*/ 74 w 221"/>
                <a:gd name="T7" fmla="*/ 106 h 167"/>
                <a:gd name="T8" fmla="*/ 214 w 221"/>
                <a:gd name="T9" fmla="*/ 2 h 167"/>
                <a:gd name="T10" fmla="*/ 219 w 221"/>
                <a:gd name="T11" fmla="*/ 2 h 167"/>
                <a:gd name="T12" fmla="*/ 219 w 221"/>
                <a:gd name="T13" fmla="*/ 8 h 167"/>
                <a:gd name="T14" fmla="*/ 79 w 221"/>
                <a:gd name="T15" fmla="*/ 112 h 167"/>
                <a:gd name="T16" fmla="*/ 7 w 221"/>
                <a:gd name="T17" fmla="*/ 166 h 167"/>
                <a:gd name="T18" fmla="*/ 4 w 221"/>
                <a:gd name="T19"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7">
                  <a:moveTo>
                    <a:pt x="4" y="167"/>
                  </a:moveTo>
                  <a:cubicBezTo>
                    <a:pt x="3" y="167"/>
                    <a:pt x="2" y="167"/>
                    <a:pt x="1" y="166"/>
                  </a:cubicBezTo>
                  <a:cubicBezTo>
                    <a:pt x="0" y="164"/>
                    <a:pt x="0" y="161"/>
                    <a:pt x="2" y="160"/>
                  </a:cubicBezTo>
                  <a:cubicBezTo>
                    <a:pt x="26" y="142"/>
                    <a:pt x="50" y="124"/>
                    <a:pt x="74" y="106"/>
                  </a:cubicBezTo>
                  <a:cubicBezTo>
                    <a:pt x="120" y="72"/>
                    <a:pt x="167" y="37"/>
                    <a:pt x="214" y="2"/>
                  </a:cubicBezTo>
                  <a:cubicBezTo>
                    <a:pt x="215" y="0"/>
                    <a:pt x="218" y="1"/>
                    <a:pt x="219" y="2"/>
                  </a:cubicBezTo>
                  <a:cubicBezTo>
                    <a:pt x="221" y="4"/>
                    <a:pt x="220" y="7"/>
                    <a:pt x="219" y="8"/>
                  </a:cubicBezTo>
                  <a:cubicBezTo>
                    <a:pt x="172" y="43"/>
                    <a:pt x="125" y="78"/>
                    <a:pt x="79" y="112"/>
                  </a:cubicBezTo>
                  <a:cubicBezTo>
                    <a:pt x="55" y="130"/>
                    <a:pt x="31" y="148"/>
                    <a:pt x="7" y="166"/>
                  </a:cubicBezTo>
                  <a:cubicBezTo>
                    <a:pt x="6" y="167"/>
                    <a:pt x="5" y="167"/>
                    <a:pt x="4" y="1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 name="Freeform 647">
              <a:extLst>
                <a:ext uri="{FF2B5EF4-FFF2-40B4-BE49-F238E27FC236}">
                  <a16:creationId xmlns:a16="http://schemas.microsoft.com/office/drawing/2014/main" id="{56BC1E2B-8BFA-416B-915A-E8B27EDE58EE}"/>
                </a:ext>
              </a:extLst>
            </p:cNvPr>
            <p:cNvSpPr>
              <a:spLocks/>
            </p:cNvSpPr>
            <p:nvPr/>
          </p:nvSpPr>
          <p:spPr bwMode="auto">
            <a:xfrm rot="16200000">
              <a:off x="4658801" y="2557565"/>
              <a:ext cx="120650" cy="98425"/>
            </a:xfrm>
            <a:custGeom>
              <a:avLst/>
              <a:gdLst>
                <a:gd name="T0" fmla="*/ 5 w 32"/>
                <a:gd name="T1" fmla="*/ 26 h 26"/>
                <a:gd name="T2" fmla="*/ 2 w 32"/>
                <a:gd name="T3" fmla="*/ 24 h 26"/>
                <a:gd name="T4" fmla="*/ 2 w 32"/>
                <a:gd name="T5" fmla="*/ 18 h 26"/>
                <a:gd name="T6" fmla="*/ 25 w 32"/>
                <a:gd name="T7" fmla="*/ 1 h 26"/>
                <a:gd name="T8" fmla="*/ 31 w 32"/>
                <a:gd name="T9" fmla="*/ 2 h 26"/>
                <a:gd name="T10" fmla="*/ 30 w 32"/>
                <a:gd name="T11" fmla="*/ 8 h 26"/>
                <a:gd name="T12" fmla="*/ 7 w 32"/>
                <a:gd name="T13" fmla="*/ 25 h 26"/>
                <a:gd name="T14" fmla="*/ 5 w 3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6">
                  <a:moveTo>
                    <a:pt x="5" y="26"/>
                  </a:moveTo>
                  <a:cubicBezTo>
                    <a:pt x="4" y="26"/>
                    <a:pt x="2" y="25"/>
                    <a:pt x="2" y="24"/>
                  </a:cubicBezTo>
                  <a:cubicBezTo>
                    <a:pt x="0" y="22"/>
                    <a:pt x="1" y="20"/>
                    <a:pt x="2" y="18"/>
                  </a:cubicBezTo>
                  <a:cubicBezTo>
                    <a:pt x="10" y="13"/>
                    <a:pt x="17" y="7"/>
                    <a:pt x="25" y="1"/>
                  </a:cubicBezTo>
                  <a:cubicBezTo>
                    <a:pt x="27" y="0"/>
                    <a:pt x="29" y="0"/>
                    <a:pt x="31" y="2"/>
                  </a:cubicBezTo>
                  <a:cubicBezTo>
                    <a:pt x="32" y="4"/>
                    <a:pt x="32" y="6"/>
                    <a:pt x="30" y="8"/>
                  </a:cubicBezTo>
                  <a:cubicBezTo>
                    <a:pt x="22" y="13"/>
                    <a:pt x="15" y="19"/>
                    <a:pt x="7" y="25"/>
                  </a:cubicBezTo>
                  <a:cubicBezTo>
                    <a:pt x="7" y="25"/>
                    <a:pt x="6" y="26"/>
                    <a:pt x="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 name="Freeform 648">
              <a:extLst>
                <a:ext uri="{FF2B5EF4-FFF2-40B4-BE49-F238E27FC236}">
                  <a16:creationId xmlns:a16="http://schemas.microsoft.com/office/drawing/2014/main" id="{EF8BC565-6372-4047-92CA-F4D4931EE0C3}"/>
                </a:ext>
              </a:extLst>
            </p:cNvPr>
            <p:cNvSpPr>
              <a:spLocks/>
            </p:cNvSpPr>
            <p:nvPr/>
          </p:nvSpPr>
          <p:spPr bwMode="auto">
            <a:xfrm rot="16200000">
              <a:off x="3668995" y="1094684"/>
              <a:ext cx="965200" cy="728663"/>
            </a:xfrm>
            <a:custGeom>
              <a:avLst/>
              <a:gdLst>
                <a:gd name="T0" fmla="*/ 4 w 257"/>
                <a:gd name="T1" fmla="*/ 194 h 194"/>
                <a:gd name="T2" fmla="*/ 1 w 257"/>
                <a:gd name="T3" fmla="*/ 192 h 194"/>
                <a:gd name="T4" fmla="*/ 2 w 257"/>
                <a:gd name="T5" fmla="*/ 187 h 194"/>
                <a:gd name="T6" fmla="*/ 138 w 257"/>
                <a:gd name="T7" fmla="*/ 84 h 194"/>
                <a:gd name="T8" fmla="*/ 250 w 257"/>
                <a:gd name="T9" fmla="*/ 1 h 194"/>
                <a:gd name="T10" fmla="*/ 255 w 257"/>
                <a:gd name="T11" fmla="*/ 2 h 194"/>
                <a:gd name="T12" fmla="*/ 254 w 257"/>
                <a:gd name="T13" fmla="*/ 7 h 194"/>
                <a:gd name="T14" fmla="*/ 143 w 257"/>
                <a:gd name="T15" fmla="*/ 91 h 194"/>
                <a:gd name="T16" fmla="*/ 6 w 257"/>
                <a:gd name="T17" fmla="*/ 193 h 194"/>
                <a:gd name="T18" fmla="*/ 4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4" y="194"/>
                  </a:moveTo>
                  <a:cubicBezTo>
                    <a:pt x="3" y="194"/>
                    <a:pt x="2" y="193"/>
                    <a:pt x="1" y="192"/>
                  </a:cubicBezTo>
                  <a:cubicBezTo>
                    <a:pt x="0" y="190"/>
                    <a:pt x="0" y="188"/>
                    <a:pt x="2" y="187"/>
                  </a:cubicBezTo>
                  <a:cubicBezTo>
                    <a:pt x="47" y="152"/>
                    <a:pt x="93" y="118"/>
                    <a:pt x="138" y="84"/>
                  </a:cubicBezTo>
                  <a:cubicBezTo>
                    <a:pt x="175" y="57"/>
                    <a:pt x="212" y="29"/>
                    <a:pt x="250" y="1"/>
                  </a:cubicBezTo>
                  <a:cubicBezTo>
                    <a:pt x="251" y="0"/>
                    <a:pt x="254" y="0"/>
                    <a:pt x="255" y="2"/>
                  </a:cubicBezTo>
                  <a:cubicBezTo>
                    <a:pt x="257" y="4"/>
                    <a:pt x="256" y="6"/>
                    <a:pt x="254" y="7"/>
                  </a:cubicBezTo>
                  <a:cubicBezTo>
                    <a:pt x="217" y="35"/>
                    <a:pt x="179" y="64"/>
                    <a:pt x="143" y="91"/>
                  </a:cubicBezTo>
                  <a:cubicBezTo>
                    <a:pt x="98" y="124"/>
                    <a:pt x="51" y="159"/>
                    <a:pt x="6" y="193"/>
                  </a:cubicBezTo>
                  <a:cubicBezTo>
                    <a:pt x="6" y="194"/>
                    <a:pt x="5" y="194"/>
                    <a:pt x="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 name="Freeform 649">
              <a:extLst>
                <a:ext uri="{FF2B5EF4-FFF2-40B4-BE49-F238E27FC236}">
                  <a16:creationId xmlns:a16="http://schemas.microsoft.com/office/drawing/2014/main" id="{3F94585A-8B12-449B-96A0-5B33DAE2B3C7}"/>
                </a:ext>
              </a:extLst>
            </p:cNvPr>
            <p:cNvSpPr>
              <a:spLocks/>
            </p:cNvSpPr>
            <p:nvPr/>
          </p:nvSpPr>
          <p:spPr bwMode="auto">
            <a:xfrm rot="16200000">
              <a:off x="4563551" y="2135290"/>
              <a:ext cx="431800" cy="330200"/>
            </a:xfrm>
            <a:custGeom>
              <a:avLst/>
              <a:gdLst>
                <a:gd name="T0" fmla="*/ 4 w 115"/>
                <a:gd name="T1" fmla="*/ 88 h 88"/>
                <a:gd name="T2" fmla="*/ 1 w 115"/>
                <a:gd name="T3" fmla="*/ 87 h 88"/>
                <a:gd name="T4" fmla="*/ 2 w 115"/>
                <a:gd name="T5" fmla="*/ 81 h 88"/>
                <a:gd name="T6" fmla="*/ 109 w 115"/>
                <a:gd name="T7" fmla="*/ 1 h 88"/>
                <a:gd name="T8" fmla="*/ 114 w 115"/>
                <a:gd name="T9" fmla="*/ 2 h 88"/>
                <a:gd name="T10" fmla="*/ 113 w 115"/>
                <a:gd name="T11" fmla="*/ 7 h 88"/>
                <a:gd name="T12" fmla="*/ 7 w 115"/>
                <a:gd name="T13" fmla="*/ 87 h 88"/>
                <a:gd name="T14" fmla="*/ 4 w 115"/>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4" y="88"/>
                  </a:moveTo>
                  <a:cubicBezTo>
                    <a:pt x="3" y="88"/>
                    <a:pt x="2" y="88"/>
                    <a:pt x="1" y="87"/>
                  </a:cubicBezTo>
                  <a:cubicBezTo>
                    <a:pt x="0" y="85"/>
                    <a:pt x="0" y="82"/>
                    <a:pt x="2" y="81"/>
                  </a:cubicBezTo>
                  <a:cubicBezTo>
                    <a:pt x="109" y="1"/>
                    <a:pt x="109" y="1"/>
                    <a:pt x="109" y="1"/>
                  </a:cubicBezTo>
                  <a:cubicBezTo>
                    <a:pt x="110" y="0"/>
                    <a:pt x="113" y="0"/>
                    <a:pt x="114" y="2"/>
                  </a:cubicBezTo>
                  <a:cubicBezTo>
                    <a:pt x="115" y="4"/>
                    <a:pt x="115" y="6"/>
                    <a:pt x="113" y="7"/>
                  </a:cubicBezTo>
                  <a:cubicBezTo>
                    <a:pt x="7" y="87"/>
                    <a:pt x="7" y="87"/>
                    <a:pt x="7" y="87"/>
                  </a:cubicBezTo>
                  <a:cubicBezTo>
                    <a:pt x="6" y="88"/>
                    <a:pt x="5" y="88"/>
                    <a:pt x="4"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 name="Freeform 650">
              <a:extLst>
                <a:ext uri="{FF2B5EF4-FFF2-40B4-BE49-F238E27FC236}">
                  <a16:creationId xmlns:a16="http://schemas.microsoft.com/office/drawing/2014/main" id="{4DE59B60-E1C2-4A25-BD7B-39B7A11059CE}"/>
                </a:ext>
              </a:extLst>
            </p:cNvPr>
            <p:cNvSpPr>
              <a:spLocks/>
            </p:cNvSpPr>
            <p:nvPr/>
          </p:nvSpPr>
          <p:spPr bwMode="auto">
            <a:xfrm rot="16200000">
              <a:off x="7141651" y="4364140"/>
              <a:ext cx="274638" cy="214313"/>
            </a:xfrm>
            <a:custGeom>
              <a:avLst/>
              <a:gdLst>
                <a:gd name="T0" fmla="*/ 4 w 73"/>
                <a:gd name="T1" fmla="*/ 57 h 57"/>
                <a:gd name="T2" fmla="*/ 1 w 73"/>
                <a:gd name="T3" fmla="*/ 55 h 57"/>
                <a:gd name="T4" fmla="*/ 2 w 73"/>
                <a:gd name="T5" fmla="*/ 50 h 57"/>
                <a:gd name="T6" fmla="*/ 66 w 73"/>
                <a:gd name="T7" fmla="*/ 2 h 57"/>
                <a:gd name="T8" fmla="*/ 72 w 73"/>
                <a:gd name="T9" fmla="*/ 2 h 57"/>
                <a:gd name="T10" fmla="*/ 71 w 73"/>
                <a:gd name="T11" fmla="*/ 8 h 57"/>
                <a:gd name="T12" fmla="*/ 7 w 73"/>
                <a:gd name="T13" fmla="*/ 56 h 57"/>
                <a:gd name="T14" fmla="*/ 4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4" y="57"/>
                  </a:moveTo>
                  <a:cubicBezTo>
                    <a:pt x="3" y="57"/>
                    <a:pt x="2" y="56"/>
                    <a:pt x="1" y="55"/>
                  </a:cubicBezTo>
                  <a:cubicBezTo>
                    <a:pt x="0" y="53"/>
                    <a:pt x="0" y="51"/>
                    <a:pt x="2" y="50"/>
                  </a:cubicBezTo>
                  <a:cubicBezTo>
                    <a:pt x="66" y="2"/>
                    <a:pt x="66" y="2"/>
                    <a:pt x="66" y="2"/>
                  </a:cubicBezTo>
                  <a:cubicBezTo>
                    <a:pt x="68" y="0"/>
                    <a:pt x="70" y="1"/>
                    <a:pt x="72" y="2"/>
                  </a:cubicBezTo>
                  <a:cubicBezTo>
                    <a:pt x="73" y="4"/>
                    <a:pt x="73" y="7"/>
                    <a:pt x="71" y="8"/>
                  </a:cubicBezTo>
                  <a:cubicBezTo>
                    <a:pt x="7" y="56"/>
                    <a:pt x="7" y="56"/>
                    <a:pt x="7" y="56"/>
                  </a:cubicBezTo>
                  <a:cubicBezTo>
                    <a:pt x="6" y="57"/>
                    <a:pt x="5" y="57"/>
                    <a:pt x="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 name="Freeform 651">
              <a:extLst>
                <a:ext uri="{FF2B5EF4-FFF2-40B4-BE49-F238E27FC236}">
                  <a16:creationId xmlns:a16="http://schemas.microsoft.com/office/drawing/2014/main" id="{7612D2B6-7048-4724-8525-D7B909C70940}"/>
                </a:ext>
              </a:extLst>
            </p:cNvPr>
            <p:cNvSpPr>
              <a:spLocks/>
            </p:cNvSpPr>
            <p:nvPr/>
          </p:nvSpPr>
          <p:spPr bwMode="auto">
            <a:xfrm rot="16200000">
              <a:off x="7417083" y="4860234"/>
              <a:ext cx="714375" cy="541338"/>
            </a:xfrm>
            <a:custGeom>
              <a:avLst/>
              <a:gdLst>
                <a:gd name="T0" fmla="*/ 5 w 190"/>
                <a:gd name="T1" fmla="*/ 144 h 144"/>
                <a:gd name="T2" fmla="*/ 1 w 190"/>
                <a:gd name="T3" fmla="*/ 142 h 144"/>
                <a:gd name="T4" fmla="*/ 2 w 190"/>
                <a:gd name="T5" fmla="*/ 137 h 144"/>
                <a:gd name="T6" fmla="*/ 183 w 190"/>
                <a:gd name="T7" fmla="*/ 1 h 144"/>
                <a:gd name="T8" fmla="*/ 188 w 190"/>
                <a:gd name="T9" fmla="*/ 2 h 144"/>
                <a:gd name="T10" fmla="*/ 187 w 190"/>
                <a:gd name="T11" fmla="*/ 8 h 144"/>
                <a:gd name="T12" fmla="*/ 7 w 190"/>
                <a:gd name="T13" fmla="*/ 143 h 144"/>
                <a:gd name="T14" fmla="*/ 5 w 190"/>
                <a:gd name="T15" fmla="*/ 144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4">
                  <a:moveTo>
                    <a:pt x="5" y="144"/>
                  </a:moveTo>
                  <a:cubicBezTo>
                    <a:pt x="3" y="144"/>
                    <a:pt x="2" y="143"/>
                    <a:pt x="1" y="142"/>
                  </a:cubicBezTo>
                  <a:cubicBezTo>
                    <a:pt x="0" y="140"/>
                    <a:pt x="0" y="138"/>
                    <a:pt x="2" y="137"/>
                  </a:cubicBezTo>
                  <a:cubicBezTo>
                    <a:pt x="183" y="1"/>
                    <a:pt x="183" y="1"/>
                    <a:pt x="183" y="1"/>
                  </a:cubicBezTo>
                  <a:cubicBezTo>
                    <a:pt x="184" y="0"/>
                    <a:pt x="187" y="0"/>
                    <a:pt x="188" y="2"/>
                  </a:cubicBezTo>
                  <a:cubicBezTo>
                    <a:pt x="190" y="4"/>
                    <a:pt x="189" y="7"/>
                    <a:pt x="187" y="8"/>
                  </a:cubicBezTo>
                  <a:cubicBezTo>
                    <a:pt x="7" y="143"/>
                    <a:pt x="7" y="143"/>
                    <a:pt x="7" y="143"/>
                  </a:cubicBezTo>
                  <a:cubicBezTo>
                    <a:pt x="6" y="144"/>
                    <a:pt x="5" y="144"/>
                    <a:pt x="5"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 name="Freeform 652">
              <a:extLst>
                <a:ext uri="{FF2B5EF4-FFF2-40B4-BE49-F238E27FC236}">
                  <a16:creationId xmlns:a16="http://schemas.microsoft.com/office/drawing/2014/main" id="{F2F7029A-3C74-48AB-863F-1FAE2887C05D}"/>
                </a:ext>
              </a:extLst>
            </p:cNvPr>
            <p:cNvSpPr>
              <a:spLocks/>
            </p:cNvSpPr>
            <p:nvPr/>
          </p:nvSpPr>
          <p:spPr bwMode="auto">
            <a:xfrm rot="16200000">
              <a:off x="8135426" y="5675415"/>
              <a:ext cx="223838" cy="173038"/>
            </a:xfrm>
            <a:custGeom>
              <a:avLst/>
              <a:gdLst>
                <a:gd name="T0" fmla="*/ 5 w 60"/>
                <a:gd name="T1" fmla="*/ 46 h 46"/>
                <a:gd name="T2" fmla="*/ 1 w 60"/>
                <a:gd name="T3" fmla="*/ 44 h 46"/>
                <a:gd name="T4" fmla="*/ 2 w 60"/>
                <a:gd name="T5" fmla="*/ 39 h 46"/>
                <a:gd name="T6" fmla="*/ 53 w 60"/>
                <a:gd name="T7" fmla="*/ 1 h 46"/>
                <a:gd name="T8" fmla="*/ 58 w 60"/>
                <a:gd name="T9" fmla="*/ 2 h 46"/>
                <a:gd name="T10" fmla="*/ 57 w 60"/>
                <a:gd name="T11" fmla="*/ 7 h 46"/>
                <a:gd name="T12" fmla="*/ 7 w 60"/>
                <a:gd name="T13" fmla="*/ 45 h 46"/>
                <a:gd name="T14" fmla="*/ 5 w 6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5" y="46"/>
                  </a:moveTo>
                  <a:cubicBezTo>
                    <a:pt x="3" y="46"/>
                    <a:pt x="2" y="45"/>
                    <a:pt x="1" y="44"/>
                  </a:cubicBezTo>
                  <a:cubicBezTo>
                    <a:pt x="0" y="42"/>
                    <a:pt x="1" y="40"/>
                    <a:pt x="2" y="39"/>
                  </a:cubicBezTo>
                  <a:cubicBezTo>
                    <a:pt x="53" y="1"/>
                    <a:pt x="53" y="1"/>
                    <a:pt x="53" y="1"/>
                  </a:cubicBezTo>
                  <a:cubicBezTo>
                    <a:pt x="54" y="0"/>
                    <a:pt x="57" y="0"/>
                    <a:pt x="58" y="2"/>
                  </a:cubicBezTo>
                  <a:cubicBezTo>
                    <a:pt x="60" y="3"/>
                    <a:pt x="59" y="6"/>
                    <a:pt x="57" y="7"/>
                  </a:cubicBezTo>
                  <a:cubicBezTo>
                    <a:pt x="7" y="45"/>
                    <a:pt x="7" y="45"/>
                    <a:pt x="7" y="45"/>
                  </a:cubicBezTo>
                  <a:cubicBezTo>
                    <a:pt x="6" y="45"/>
                    <a:pt x="6" y="46"/>
                    <a:pt x="5"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 name="Freeform 653">
              <a:extLst>
                <a:ext uri="{FF2B5EF4-FFF2-40B4-BE49-F238E27FC236}">
                  <a16:creationId xmlns:a16="http://schemas.microsoft.com/office/drawing/2014/main" id="{C330E94C-9971-4CEA-B7DE-93D3026E9CF6}"/>
                </a:ext>
              </a:extLst>
            </p:cNvPr>
            <p:cNvSpPr>
              <a:spLocks/>
            </p:cNvSpPr>
            <p:nvPr/>
          </p:nvSpPr>
          <p:spPr bwMode="auto">
            <a:xfrm rot="16200000">
              <a:off x="7268651" y="4272065"/>
              <a:ext cx="701675" cy="533400"/>
            </a:xfrm>
            <a:custGeom>
              <a:avLst/>
              <a:gdLst>
                <a:gd name="T0" fmla="*/ 5 w 187"/>
                <a:gd name="T1" fmla="*/ 142 h 142"/>
                <a:gd name="T2" fmla="*/ 2 w 187"/>
                <a:gd name="T3" fmla="*/ 140 h 142"/>
                <a:gd name="T4" fmla="*/ 2 w 187"/>
                <a:gd name="T5" fmla="*/ 134 h 142"/>
                <a:gd name="T6" fmla="*/ 74 w 187"/>
                <a:gd name="T7" fmla="*/ 80 h 142"/>
                <a:gd name="T8" fmla="*/ 181 w 187"/>
                <a:gd name="T9" fmla="*/ 1 h 142"/>
                <a:gd name="T10" fmla="*/ 186 w 187"/>
                <a:gd name="T11" fmla="*/ 2 h 142"/>
                <a:gd name="T12" fmla="*/ 185 w 187"/>
                <a:gd name="T13" fmla="*/ 8 h 142"/>
                <a:gd name="T14" fmla="*/ 79 w 187"/>
                <a:gd name="T15" fmla="*/ 87 h 142"/>
                <a:gd name="T16" fmla="*/ 7 w 187"/>
                <a:gd name="T17" fmla="*/ 141 h 142"/>
                <a:gd name="T18" fmla="*/ 5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5" y="142"/>
                  </a:moveTo>
                  <a:cubicBezTo>
                    <a:pt x="4" y="142"/>
                    <a:pt x="2" y="141"/>
                    <a:pt x="2" y="140"/>
                  </a:cubicBezTo>
                  <a:cubicBezTo>
                    <a:pt x="0" y="138"/>
                    <a:pt x="1" y="136"/>
                    <a:pt x="2" y="134"/>
                  </a:cubicBezTo>
                  <a:cubicBezTo>
                    <a:pt x="27" y="117"/>
                    <a:pt x="51" y="98"/>
                    <a:pt x="74" y="80"/>
                  </a:cubicBezTo>
                  <a:cubicBezTo>
                    <a:pt x="109" y="54"/>
                    <a:pt x="144" y="27"/>
                    <a:pt x="181" y="1"/>
                  </a:cubicBezTo>
                  <a:cubicBezTo>
                    <a:pt x="182" y="0"/>
                    <a:pt x="185" y="0"/>
                    <a:pt x="186" y="2"/>
                  </a:cubicBezTo>
                  <a:cubicBezTo>
                    <a:pt x="187" y="4"/>
                    <a:pt x="187" y="6"/>
                    <a:pt x="185" y="8"/>
                  </a:cubicBezTo>
                  <a:cubicBezTo>
                    <a:pt x="149" y="33"/>
                    <a:pt x="113" y="60"/>
                    <a:pt x="79" y="87"/>
                  </a:cubicBezTo>
                  <a:cubicBezTo>
                    <a:pt x="56" y="104"/>
                    <a:pt x="31" y="123"/>
                    <a:pt x="7" y="141"/>
                  </a:cubicBezTo>
                  <a:cubicBezTo>
                    <a:pt x="6" y="141"/>
                    <a:pt x="6" y="142"/>
                    <a:pt x="5"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 name="Freeform 654">
              <a:extLst>
                <a:ext uri="{FF2B5EF4-FFF2-40B4-BE49-F238E27FC236}">
                  <a16:creationId xmlns:a16="http://schemas.microsoft.com/office/drawing/2014/main" id="{C345965E-811F-462D-9ECF-F477741E23B9}"/>
                </a:ext>
              </a:extLst>
            </p:cNvPr>
            <p:cNvSpPr>
              <a:spLocks/>
            </p:cNvSpPr>
            <p:nvPr/>
          </p:nvSpPr>
          <p:spPr bwMode="auto">
            <a:xfrm rot="16200000">
              <a:off x="7913176" y="5130903"/>
              <a:ext cx="679450" cy="514350"/>
            </a:xfrm>
            <a:custGeom>
              <a:avLst/>
              <a:gdLst>
                <a:gd name="T0" fmla="*/ 5 w 181"/>
                <a:gd name="T1" fmla="*/ 137 h 137"/>
                <a:gd name="T2" fmla="*/ 2 w 181"/>
                <a:gd name="T3" fmla="*/ 135 h 137"/>
                <a:gd name="T4" fmla="*/ 3 w 181"/>
                <a:gd name="T5" fmla="*/ 130 h 137"/>
                <a:gd name="T6" fmla="*/ 91 w 181"/>
                <a:gd name="T7" fmla="*/ 64 h 137"/>
                <a:gd name="T8" fmla="*/ 175 w 181"/>
                <a:gd name="T9" fmla="*/ 1 h 137"/>
                <a:gd name="T10" fmla="*/ 180 w 181"/>
                <a:gd name="T11" fmla="*/ 3 h 137"/>
                <a:gd name="T12" fmla="*/ 179 w 181"/>
                <a:gd name="T13" fmla="*/ 8 h 137"/>
                <a:gd name="T14" fmla="*/ 96 w 181"/>
                <a:gd name="T15" fmla="*/ 70 h 137"/>
                <a:gd name="T16" fmla="*/ 7 w 181"/>
                <a:gd name="T17" fmla="*/ 137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4" y="137"/>
                    <a:pt x="2" y="137"/>
                    <a:pt x="2" y="135"/>
                  </a:cubicBezTo>
                  <a:cubicBezTo>
                    <a:pt x="0" y="134"/>
                    <a:pt x="1" y="131"/>
                    <a:pt x="3" y="130"/>
                  </a:cubicBezTo>
                  <a:cubicBezTo>
                    <a:pt x="34" y="110"/>
                    <a:pt x="63" y="87"/>
                    <a:pt x="91" y="64"/>
                  </a:cubicBezTo>
                  <a:cubicBezTo>
                    <a:pt x="118" y="43"/>
                    <a:pt x="145" y="21"/>
                    <a:pt x="175" y="1"/>
                  </a:cubicBezTo>
                  <a:cubicBezTo>
                    <a:pt x="176" y="0"/>
                    <a:pt x="179" y="1"/>
                    <a:pt x="180" y="3"/>
                  </a:cubicBezTo>
                  <a:cubicBezTo>
                    <a:pt x="181" y="4"/>
                    <a:pt x="181" y="7"/>
                    <a:pt x="179" y="8"/>
                  </a:cubicBezTo>
                  <a:cubicBezTo>
                    <a:pt x="150" y="27"/>
                    <a:pt x="122" y="49"/>
                    <a:pt x="96" y="70"/>
                  </a:cubicBezTo>
                  <a:cubicBezTo>
                    <a:pt x="68" y="93"/>
                    <a:pt x="39" y="116"/>
                    <a:pt x="7" y="137"/>
                  </a:cubicBezTo>
                  <a:cubicBezTo>
                    <a:pt x="7" y="137"/>
                    <a:pt x="6"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 name="Freeform 655">
              <a:extLst>
                <a:ext uri="{FF2B5EF4-FFF2-40B4-BE49-F238E27FC236}">
                  <a16:creationId xmlns:a16="http://schemas.microsoft.com/office/drawing/2014/main" id="{7CBAB9E6-B329-45A8-ADDB-4041C153E4EB}"/>
                </a:ext>
              </a:extLst>
            </p:cNvPr>
            <p:cNvSpPr>
              <a:spLocks/>
            </p:cNvSpPr>
            <p:nvPr/>
          </p:nvSpPr>
          <p:spPr bwMode="auto">
            <a:xfrm rot="16200000">
              <a:off x="7497251" y="4068865"/>
              <a:ext cx="274638" cy="211138"/>
            </a:xfrm>
            <a:custGeom>
              <a:avLst/>
              <a:gdLst>
                <a:gd name="T0" fmla="*/ 5 w 73"/>
                <a:gd name="T1" fmla="*/ 56 h 56"/>
                <a:gd name="T2" fmla="*/ 2 w 73"/>
                <a:gd name="T3" fmla="*/ 55 h 56"/>
                <a:gd name="T4" fmla="*/ 2 w 73"/>
                <a:gd name="T5" fmla="*/ 49 h 56"/>
                <a:gd name="T6" fmla="*/ 66 w 73"/>
                <a:gd name="T7" fmla="*/ 2 h 56"/>
                <a:gd name="T8" fmla="*/ 71 w 73"/>
                <a:gd name="T9" fmla="*/ 3 h 56"/>
                <a:gd name="T10" fmla="*/ 71 w 73"/>
                <a:gd name="T11" fmla="*/ 8 h 56"/>
                <a:gd name="T12" fmla="*/ 7 w 73"/>
                <a:gd name="T13" fmla="*/ 56 h 56"/>
                <a:gd name="T14" fmla="*/ 5 w 73"/>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6">
                  <a:moveTo>
                    <a:pt x="5" y="56"/>
                  </a:moveTo>
                  <a:cubicBezTo>
                    <a:pt x="4" y="56"/>
                    <a:pt x="2" y="56"/>
                    <a:pt x="2" y="55"/>
                  </a:cubicBezTo>
                  <a:cubicBezTo>
                    <a:pt x="0" y="53"/>
                    <a:pt x="1" y="51"/>
                    <a:pt x="2" y="49"/>
                  </a:cubicBezTo>
                  <a:cubicBezTo>
                    <a:pt x="66" y="2"/>
                    <a:pt x="66" y="2"/>
                    <a:pt x="66" y="2"/>
                  </a:cubicBezTo>
                  <a:cubicBezTo>
                    <a:pt x="68" y="0"/>
                    <a:pt x="70" y="1"/>
                    <a:pt x="71" y="3"/>
                  </a:cubicBezTo>
                  <a:cubicBezTo>
                    <a:pt x="73" y="4"/>
                    <a:pt x="72" y="7"/>
                    <a:pt x="71" y="8"/>
                  </a:cubicBezTo>
                  <a:cubicBezTo>
                    <a:pt x="7" y="56"/>
                    <a:pt x="7" y="56"/>
                    <a:pt x="7" y="56"/>
                  </a:cubicBezTo>
                  <a:cubicBezTo>
                    <a:pt x="6" y="56"/>
                    <a:pt x="6"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 name="Freeform 656">
              <a:extLst>
                <a:ext uri="{FF2B5EF4-FFF2-40B4-BE49-F238E27FC236}">
                  <a16:creationId xmlns:a16="http://schemas.microsoft.com/office/drawing/2014/main" id="{3D460465-3585-4106-818F-7407056069FF}"/>
                </a:ext>
              </a:extLst>
            </p:cNvPr>
            <p:cNvSpPr>
              <a:spLocks/>
            </p:cNvSpPr>
            <p:nvPr/>
          </p:nvSpPr>
          <p:spPr bwMode="auto">
            <a:xfrm rot="16200000">
              <a:off x="7744901" y="4565753"/>
              <a:ext cx="830263" cy="623888"/>
            </a:xfrm>
            <a:custGeom>
              <a:avLst/>
              <a:gdLst>
                <a:gd name="T0" fmla="*/ 5 w 221"/>
                <a:gd name="T1" fmla="*/ 166 h 166"/>
                <a:gd name="T2" fmla="*/ 2 w 221"/>
                <a:gd name="T3" fmla="*/ 165 h 166"/>
                <a:gd name="T4" fmla="*/ 2 w 221"/>
                <a:gd name="T5" fmla="*/ 159 h 166"/>
                <a:gd name="T6" fmla="*/ 75 w 221"/>
                <a:gd name="T7" fmla="*/ 105 h 166"/>
                <a:gd name="T8" fmla="*/ 214 w 221"/>
                <a:gd name="T9" fmla="*/ 1 h 166"/>
                <a:gd name="T10" fmla="*/ 220 w 221"/>
                <a:gd name="T11" fmla="*/ 2 h 166"/>
                <a:gd name="T12" fmla="*/ 219 w 221"/>
                <a:gd name="T13" fmla="*/ 7 h 166"/>
                <a:gd name="T14" fmla="*/ 80 w 221"/>
                <a:gd name="T15" fmla="*/ 112 h 166"/>
                <a:gd name="T16" fmla="*/ 7 w 221"/>
                <a:gd name="T17" fmla="*/ 166 h 166"/>
                <a:gd name="T18" fmla="*/ 5 w 221"/>
                <a:gd name="T19"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6">
                  <a:moveTo>
                    <a:pt x="5" y="166"/>
                  </a:moveTo>
                  <a:cubicBezTo>
                    <a:pt x="4" y="166"/>
                    <a:pt x="2" y="166"/>
                    <a:pt x="2" y="165"/>
                  </a:cubicBezTo>
                  <a:cubicBezTo>
                    <a:pt x="0" y="163"/>
                    <a:pt x="1" y="161"/>
                    <a:pt x="2" y="159"/>
                  </a:cubicBezTo>
                  <a:cubicBezTo>
                    <a:pt x="26" y="141"/>
                    <a:pt x="51" y="123"/>
                    <a:pt x="75" y="105"/>
                  </a:cubicBezTo>
                  <a:cubicBezTo>
                    <a:pt x="121" y="71"/>
                    <a:pt x="168" y="36"/>
                    <a:pt x="214" y="1"/>
                  </a:cubicBezTo>
                  <a:cubicBezTo>
                    <a:pt x="216" y="0"/>
                    <a:pt x="218" y="0"/>
                    <a:pt x="220" y="2"/>
                  </a:cubicBezTo>
                  <a:cubicBezTo>
                    <a:pt x="221" y="4"/>
                    <a:pt x="221" y="6"/>
                    <a:pt x="219" y="7"/>
                  </a:cubicBezTo>
                  <a:cubicBezTo>
                    <a:pt x="173" y="42"/>
                    <a:pt x="125" y="78"/>
                    <a:pt x="80" y="112"/>
                  </a:cubicBezTo>
                  <a:cubicBezTo>
                    <a:pt x="55" y="130"/>
                    <a:pt x="31" y="148"/>
                    <a:pt x="7" y="166"/>
                  </a:cubicBezTo>
                  <a:cubicBezTo>
                    <a:pt x="6" y="166"/>
                    <a:pt x="6" y="166"/>
                    <a:pt x="5"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 name="Freeform 657">
              <a:extLst>
                <a:ext uri="{FF2B5EF4-FFF2-40B4-BE49-F238E27FC236}">
                  <a16:creationId xmlns:a16="http://schemas.microsoft.com/office/drawing/2014/main" id="{39497437-E968-4C66-93FD-632A8A36F11D}"/>
                </a:ext>
              </a:extLst>
            </p:cNvPr>
            <p:cNvSpPr>
              <a:spLocks/>
            </p:cNvSpPr>
            <p:nvPr/>
          </p:nvSpPr>
          <p:spPr bwMode="auto">
            <a:xfrm rot="16200000">
              <a:off x="8583101" y="5470628"/>
              <a:ext cx="117475" cy="98425"/>
            </a:xfrm>
            <a:custGeom>
              <a:avLst/>
              <a:gdLst>
                <a:gd name="T0" fmla="*/ 4 w 31"/>
                <a:gd name="T1" fmla="*/ 26 h 26"/>
                <a:gd name="T2" fmla="*/ 1 w 31"/>
                <a:gd name="T3" fmla="*/ 24 h 26"/>
                <a:gd name="T4" fmla="*/ 2 w 31"/>
                <a:gd name="T5" fmla="*/ 19 h 26"/>
                <a:gd name="T6" fmla="*/ 25 w 31"/>
                <a:gd name="T7" fmla="*/ 2 h 26"/>
                <a:gd name="T8" fmla="*/ 30 w 31"/>
                <a:gd name="T9" fmla="*/ 2 h 26"/>
                <a:gd name="T10" fmla="*/ 29 w 31"/>
                <a:gd name="T11" fmla="*/ 8 h 26"/>
                <a:gd name="T12" fmla="*/ 7 w 31"/>
                <a:gd name="T13" fmla="*/ 25 h 26"/>
                <a:gd name="T14" fmla="*/ 4 w 31"/>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6">
                  <a:moveTo>
                    <a:pt x="4" y="26"/>
                  </a:moveTo>
                  <a:cubicBezTo>
                    <a:pt x="3" y="26"/>
                    <a:pt x="2" y="25"/>
                    <a:pt x="1" y="24"/>
                  </a:cubicBezTo>
                  <a:cubicBezTo>
                    <a:pt x="0" y="23"/>
                    <a:pt x="0" y="20"/>
                    <a:pt x="2" y="19"/>
                  </a:cubicBezTo>
                  <a:cubicBezTo>
                    <a:pt x="9" y="13"/>
                    <a:pt x="17" y="7"/>
                    <a:pt x="25" y="2"/>
                  </a:cubicBezTo>
                  <a:cubicBezTo>
                    <a:pt x="26" y="0"/>
                    <a:pt x="29" y="1"/>
                    <a:pt x="30" y="2"/>
                  </a:cubicBezTo>
                  <a:cubicBezTo>
                    <a:pt x="31" y="4"/>
                    <a:pt x="31" y="7"/>
                    <a:pt x="29" y="8"/>
                  </a:cubicBezTo>
                  <a:cubicBezTo>
                    <a:pt x="22" y="14"/>
                    <a:pt x="14" y="19"/>
                    <a:pt x="7" y="25"/>
                  </a:cubicBezTo>
                  <a:cubicBezTo>
                    <a:pt x="6" y="26"/>
                    <a:pt x="5" y="26"/>
                    <a:pt x="4"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 name="Freeform 658">
              <a:extLst>
                <a:ext uri="{FF2B5EF4-FFF2-40B4-BE49-F238E27FC236}">
                  <a16:creationId xmlns:a16="http://schemas.microsoft.com/office/drawing/2014/main" id="{0D82C7DF-71C8-4239-BE3D-D7641F0B59E9}"/>
                </a:ext>
              </a:extLst>
            </p:cNvPr>
            <p:cNvSpPr>
              <a:spLocks/>
            </p:cNvSpPr>
            <p:nvPr/>
          </p:nvSpPr>
          <p:spPr bwMode="auto">
            <a:xfrm rot="16200000">
              <a:off x="7591708" y="4009334"/>
              <a:ext cx="965200" cy="728663"/>
            </a:xfrm>
            <a:custGeom>
              <a:avLst/>
              <a:gdLst>
                <a:gd name="T0" fmla="*/ 5 w 257"/>
                <a:gd name="T1" fmla="*/ 194 h 194"/>
                <a:gd name="T2" fmla="*/ 1 w 257"/>
                <a:gd name="T3" fmla="*/ 193 h 194"/>
                <a:gd name="T4" fmla="*/ 2 w 257"/>
                <a:gd name="T5" fmla="*/ 187 h 194"/>
                <a:gd name="T6" fmla="*/ 138 w 257"/>
                <a:gd name="T7" fmla="*/ 85 h 194"/>
                <a:gd name="T8" fmla="*/ 250 w 257"/>
                <a:gd name="T9" fmla="*/ 1 h 194"/>
                <a:gd name="T10" fmla="*/ 256 w 257"/>
                <a:gd name="T11" fmla="*/ 2 h 194"/>
                <a:gd name="T12" fmla="*/ 255 w 257"/>
                <a:gd name="T13" fmla="*/ 8 h 194"/>
                <a:gd name="T14" fmla="*/ 143 w 257"/>
                <a:gd name="T15" fmla="*/ 91 h 194"/>
                <a:gd name="T16" fmla="*/ 7 w 257"/>
                <a:gd name="T17" fmla="*/ 193 h 194"/>
                <a:gd name="T18" fmla="*/ 5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5" y="194"/>
                  </a:moveTo>
                  <a:cubicBezTo>
                    <a:pt x="3" y="194"/>
                    <a:pt x="2" y="194"/>
                    <a:pt x="1" y="193"/>
                  </a:cubicBezTo>
                  <a:cubicBezTo>
                    <a:pt x="0" y="191"/>
                    <a:pt x="0" y="188"/>
                    <a:pt x="2" y="187"/>
                  </a:cubicBezTo>
                  <a:cubicBezTo>
                    <a:pt x="47" y="153"/>
                    <a:pt x="94" y="118"/>
                    <a:pt x="138" y="85"/>
                  </a:cubicBezTo>
                  <a:cubicBezTo>
                    <a:pt x="175" y="57"/>
                    <a:pt x="213" y="29"/>
                    <a:pt x="250" y="1"/>
                  </a:cubicBezTo>
                  <a:cubicBezTo>
                    <a:pt x="252" y="0"/>
                    <a:pt x="254" y="0"/>
                    <a:pt x="256" y="2"/>
                  </a:cubicBezTo>
                  <a:cubicBezTo>
                    <a:pt x="257" y="4"/>
                    <a:pt x="257" y="6"/>
                    <a:pt x="255" y="8"/>
                  </a:cubicBezTo>
                  <a:cubicBezTo>
                    <a:pt x="218" y="36"/>
                    <a:pt x="180" y="64"/>
                    <a:pt x="143" y="91"/>
                  </a:cubicBezTo>
                  <a:cubicBezTo>
                    <a:pt x="98" y="125"/>
                    <a:pt x="52" y="159"/>
                    <a:pt x="7" y="193"/>
                  </a:cubicBezTo>
                  <a:cubicBezTo>
                    <a:pt x="6" y="194"/>
                    <a:pt x="5" y="194"/>
                    <a:pt x="5"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 name="Freeform 659">
              <a:extLst>
                <a:ext uri="{FF2B5EF4-FFF2-40B4-BE49-F238E27FC236}">
                  <a16:creationId xmlns:a16="http://schemas.microsoft.com/office/drawing/2014/main" id="{653CA370-0BEB-46E3-8739-42BB067672A4}"/>
                </a:ext>
              </a:extLst>
            </p:cNvPr>
            <p:cNvSpPr>
              <a:spLocks/>
            </p:cNvSpPr>
            <p:nvPr/>
          </p:nvSpPr>
          <p:spPr bwMode="auto">
            <a:xfrm rot="16200000">
              <a:off x="8484676" y="5048353"/>
              <a:ext cx="434975" cy="330200"/>
            </a:xfrm>
            <a:custGeom>
              <a:avLst/>
              <a:gdLst>
                <a:gd name="T0" fmla="*/ 5 w 116"/>
                <a:gd name="T1" fmla="*/ 88 h 88"/>
                <a:gd name="T2" fmla="*/ 2 w 116"/>
                <a:gd name="T3" fmla="*/ 87 h 88"/>
                <a:gd name="T4" fmla="*/ 2 w 116"/>
                <a:gd name="T5" fmla="*/ 81 h 88"/>
                <a:gd name="T6" fmla="*/ 109 w 116"/>
                <a:gd name="T7" fmla="*/ 1 h 88"/>
                <a:gd name="T8" fmla="*/ 115 w 116"/>
                <a:gd name="T9" fmla="*/ 2 h 88"/>
                <a:gd name="T10" fmla="*/ 114 w 116"/>
                <a:gd name="T11" fmla="*/ 8 h 88"/>
                <a:gd name="T12" fmla="*/ 7 w 116"/>
                <a:gd name="T13" fmla="*/ 88 h 88"/>
                <a:gd name="T14" fmla="*/ 5 w 116"/>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88">
                  <a:moveTo>
                    <a:pt x="5" y="88"/>
                  </a:moveTo>
                  <a:cubicBezTo>
                    <a:pt x="3" y="88"/>
                    <a:pt x="2" y="88"/>
                    <a:pt x="2" y="87"/>
                  </a:cubicBezTo>
                  <a:cubicBezTo>
                    <a:pt x="0" y="85"/>
                    <a:pt x="1" y="83"/>
                    <a:pt x="2" y="81"/>
                  </a:cubicBezTo>
                  <a:cubicBezTo>
                    <a:pt x="109" y="1"/>
                    <a:pt x="109" y="1"/>
                    <a:pt x="109" y="1"/>
                  </a:cubicBezTo>
                  <a:cubicBezTo>
                    <a:pt x="111" y="0"/>
                    <a:pt x="113" y="0"/>
                    <a:pt x="115" y="2"/>
                  </a:cubicBezTo>
                  <a:cubicBezTo>
                    <a:pt x="116" y="4"/>
                    <a:pt x="116" y="6"/>
                    <a:pt x="114" y="8"/>
                  </a:cubicBezTo>
                  <a:cubicBezTo>
                    <a:pt x="7" y="88"/>
                    <a:pt x="7" y="88"/>
                    <a:pt x="7" y="88"/>
                  </a:cubicBezTo>
                  <a:cubicBezTo>
                    <a:pt x="6" y="88"/>
                    <a:pt x="6" y="88"/>
                    <a:pt x="5"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 name="Freeform 660">
              <a:extLst>
                <a:ext uri="{FF2B5EF4-FFF2-40B4-BE49-F238E27FC236}">
                  <a16:creationId xmlns:a16="http://schemas.microsoft.com/office/drawing/2014/main" id="{DD0B9AF6-9A86-4236-B945-1616D7CF35E5}"/>
                </a:ext>
              </a:extLst>
            </p:cNvPr>
            <p:cNvSpPr>
              <a:spLocks/>
            </p:cNvSpPr>
            <p:nvPr/>
          </p:nvSpPr>
          <p:spPr bwMode="auto">
            <a:xfrm rot="16200000">
              <a:off x="3659470" y="4590359"/>
              <a:ext cx="574675" cy="500063"/>
            </a:xfrm>
            <a:custGeom>
              <a:avLst/>
              <a:gdLst>
                <a:gd name="T0" fmla="*/ 0 w 362"/>
                <a:gd name="T1" fmla="*/ 315 h 315"/>
                <a:gd name="T2" fmla="*/ 183 w 362"/>
                <a:gd name="T3" fmla="*/ 0 h 315"/>
                <a:gd name="T4" fmla="*/ 362 w 362"/>
                <a:gd name="T5" fmla="*/ 315 h 315"/>
                <a:gd name="T6" fmla="*/ 0 w 362"/>
                <a:gd name="T7" fmla="*/ 315 h 315"/>
              </a:gdLst>
              <a:ahLst/>
              <a:cxnLst>
                <a:cxn ang="0">
                  <a:pos x="T0" y="T1"/>
                </a:cxn>
                <a:cxn ang="0">
                  <a:pos x="T2" y="T3"/>
                </a:cxn>
                <a:cxn ang="0">
                  <a:pos x="T4" y="T5"/>
                </a:cxn>
                <a:cxn ang="0">
                  <a:pos x="T6" y="T7"/>
                </a:cxn>
              </a:cxnLst>
              <a:rect l="0" t="0" r="r" b="b"/>
              <a:pathLst>
                <a:path w="362" h="315">
                  <a:moveTo>
                    <a:pt x="0" y="315"/>
                  </a:moveTo>
                  <a:lnTo>
                    <a:pt x="183" y="0"/>
                  </a:lnTo>
                  <a:lnTo>
                    <a:pt x="362" y="315"/>
                  </a:lnTo>
                  <a:lnTo>
                    <a:pt x="0" y="315"/>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 name="Freeform 661">
              <a:extLst>
                <a:ext uri="{FF2B5EF4-FFF2-40B4-BE49-F238E27FC236}">
                  <a16:creationId xmlns:a16="http://schemas.microsoft.com/office/drawing/2014/main" id="{6D646DBF-BBBD-4C02-ACC7-E25551B44D16}"/>
                </a:ext>
              </a:extLst>
            </p:cNvPr>
            <p:cNvSpPr>
              <a:spLocks noEditPoints="1"/>
            </p:cNvSpPr>
            <p:nvPr/>
          </p:nvSpPr>
          <p:spPr bwMode="auto">
            <a:xfrm rot="16200000">
              <a:off x="5558914" y="1322490"/>
              <a:ext cx="984250" cy="854075"/>
            </a:xfrm>
            <a:custGeom>
              <a:avLst/>
              <a:gdLst>
                <a:gd name="T0" fmla="*/ 620 w 620"/>
                <a:gd name="T1" fmla="*/ 538 h 538"/>
                <a:gd name="T2" fmla="*/ 0 w 620"/>
                <a:gd name="T3" fmla="*/ 538 h 538"/>
                <a:gd name="T4" fmla="*/ 310 w 620"/>
                <a:gd name="T5" fmla="*/ 0 h 538"/>
                <a:gd name="T6" fmla="*/ 620 w 620"/>
                <a:gd name="T7" fmla="*/ 538 h 538"/>
                <a:gd name="T8" fmla="*/ 16 w 620"/>
                <a:gd name="T9" fmla="*/ 528 h 538"/>
                <a:gd name="T10" fmla="*/ 603 w 620"/>
                <a:gd name="T11" fmla="*/ 528 h 538"/>
                <a:gd name="T12" fmla="*/ 310 w 620"/>
                <a:gd name="T13" fmla="*/ 19 h 538"/>
                <a:gd name="T14" fmla="*/ 16 w 620"/>
                <a:gd name="T15" fmla="*/ 528 h 5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538">
                  <a:moveTo>
                    <a:pt x="620" y="538"/>
                  </a:moveTo>
                  <a:lnTo>
                    <a:pt x="0" y="538"/>
                  </a:lnTo>
                  <a:lnTo>
                    <a:pt x="310" y="0"/>
                  </a:lnTo>
                  <a:lnTo>
                    <a:pt x="620" y="538"/>
                  </a:lnTo>
                  <a:close/>
                  <a:moveTo>
                    <a:pt x="16" y="528"/>
                  </a:moveTo>
                  <a:lnTo>
                    <a:pt x="603" y="528"/>
                  </a:lnTo>
                  <a:lnTo>
                    <a:pt x="310" y="19"/>
                  </a:lnTo>
                  <a:lnTo>
                    <a:pt x="16" y="528"/>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 name="Freeform 662">
              <a:extLst>
                <a:ext uri="{FF2B5EF4-FFF2-40B4-BE49-F238E27FC236}">
                  <a16:creationId xmlns:a16="http://schemas.microsoft.com/office/drawing/2014/main" id="{44A6CA5E-85BC-40EA-9A3F-D11ECA21C2C1}"/>
                </a:ext>
              </a:extLst>
            </p:cNvPr>
            <p:cNvSpPr>
              <a:spLocks/>
            </p:cNvSpPr>
            <p:nvPr/>
          </p:nvSpPr>
          <p:spPr bwMode="auto">
            <a:xfrm rot="16200000">
              <a:off x="8045733" y="4523684"/>
              <a:ext cx="458788" cy="403225"/>
            </a:xfrm>
            <a:custGeom>
              <a:avLst/>
              <a:gdLst>
                <a:gd name="T0" fmla="*/ 0 w 289"/>
                <a:gd name="T1" fmla="*/ 254 h 254"/>
                <a:gd name="T2" fmla="*/ 145 w 289"/>
                <a:gd name="T3" fmla="*/ 0 h 254"/>
                <a:gd name="T4" fmla="*/ 289 w 289"/>
                <a:gd name="T5" fmla="*/ 254 h 254"/>
                <a:gd name="T6" fmla="*/ 0 w 289"/>
                <a:gd name="T7" fmla="*/ 254 h 254"/>
              </a:gdLst>
              <a:ahLst/>
              <a:cxnLst>
                <a:cxn ang="0">
                  <a:pos x="T0" y="T1"/>
                </a:cxn>
                <a:cxn ang="0">
                  <a:pos x="T2" y="T3"/>
                </a:cxn>
                <a:cxn ang="0">
                  <a:pos x="T4" y="T5"/>
                </a:cxn>
                <a:cxn ang="0">
                  <a:pos x="T6" y="T7"/>
                </a:cxn>
              </a:cxnLst>
              <a:rect l="0" t="0" r="r" b="b"/>
              <a:pathLst>
                <a:path w="289" h="254">
                  <a:moveTo>
                    <a:pt x="0" y="254"/>
                  </a:moveTo>
                  <a:lnTo>
                    <a:pt x="145" y="0"/>
                  </a:lnTo>
                  <a:lnTo>
                    <a:pt x="289" y="254"/>
                  </a:lnTo>
                  <a:lnTo>
                    <a:pt x="0" y="254"/>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 name="Freeform 663">
              <a:extLst>
                <a:ext uri="{FF2B5EF4-FFF2-40B4-BE49-F238E27FC236}">
                  <a16:creationId xmlns:a16="http://schemas.microsoft.com/office/drawing/2014/main" id="{92ABF8CD-23B2-48B4-B73E-C32E81595062}"/>
                </a:ext>
              </a:extLst>
            </p:cNvPr>
            <p:cNvSpPr>
              <a:spLocks/>
            </p:cNvSpPr>
            <p:nvPr/>
          </p:nvSpPr>
          <p:spPr bwMode="auto">
            <a:xfrm rot="16200000">
              <a:off x="4197632" y="1321696"/>
              <a:ext cx="284163" cy="247650"/>
            </a:xfrm>
            <a:custGeom>
              <a:avLst/>
              <a:gdLst>
                <a:gd name="T0" fmla="*/ 0 w 179"/>
                <a:gd name="T1" fmla="*/ 156 h 156"/>
                <a:gd name="T2" fmla="*/ 90 w 179"/>
                <a:gd name="T3" fmla="*/ 0 h 156"/>
                <a:gd name="T4" fmla="*/ 179 w 179"/>
                <a:gd name="T5" fmla="*/ 156 h 156"/>
                <a:gd name="T6" fmla="*/ 0 w 179"/>
                <a:gd name="T7" fmla="*/ 156 h 156"/>
              </a:gdLst>
              <a:ahLst/>
              <a:cxnLst>
                <a:cxn ang="0">
                  <a:pos x="T0" y="T1"/>
                </a:cxn>
                <a:cxn ang="0">
                  <a:pos x="T2" y="T3"/>
                </a:cxn>
                <a:cxn ang="0">
                  <a:pos x="T4" y="T5"/>
                </a:cxn>
                <a:cxn ang="0">
                  <a:pos x="T6" y="T7"/>
                </a:cxn>
              </a:cxnLst>
              <a:rect l="0" t="0" r="r" b="b"/>
              <a:pathLst>
                <a:path w="179" h="156">
                  <a:moveTo>
                    <a:pt x="0" y="156"/>
                  </a:moveTo>
                  <a:lnTo>
                    <a:pt x="90" y="0"/>
                  </a:lnTo>
                  <a:lnTo>
                    <a:pt x="179" y="156"/>
                  </a:lnTo>
                  <a:lnTo>
                    <a:pt x="0" y="15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 name="Freeform 664">
              <a:extLst>
                <a:ext uri="{FF2B5EF4-FFF2-40B4-BE49-F238E27FC236}">
                  <a16:creationId xmlns:a16="http://schemas.microsoft.com/office/drawing/2014/main" id="{B09B3E65-7881-48D0-9924-FF6C925081DF}"/>
                </a:ext>
              </a:extLst>
            </p:cNvPr>
            <p:cNvSpPr>
              <a:spLocks/>
            </p:cNvSpPr>
            <p:nvPr/>
          </p:nvSpPr>
          <p:spPr bwMode="auto">
            <a:xfrm rot="16200000">
              <a:off x="5612889" y="5762728"/>
              <a:ext cx="285750" cy="247650"/>
            </a:xfrm>
            <a:custGeom>
              <a:avLst/>
              <a:gdLst>
                <a:gd name="T0" fmla="*/ 0 w 180"/>
                <a:gd name="T1" fmla="*/ 156 h 156"/>
                <a:gd name="T2" fmla="*/ 90 w 180"/>
                <a:gd name="T3" fmla="*/ 0 h 156"/>
                <a:gd name="T4" fmla="*/ 180 w 180"/>
                <a:gd name="T5" fmla="*/ 156 h 156"/>
                <a:gd name="T6" fmla="*/ 0 w 180"/>
                <a:gd name="T7" fmla="*/ 156 h 156"/>
              </a:gdLst>
              <a:ahLst/>
              <a:cxnLst>
                <a:cxn ang="0">
                  <a:pos x="T0" y="T1"/>
                </a:cxn>
                <a:cxn ang="0">
                  <a:pos x="T2" y="T3"/>
                </a:cxn>
                <a:cxn ang="0">
                  <a:pos x="T4" y="T5"/>
                </a:cxn>
                <a:cxn ang="0">
                  <a:pos x="T6" y="T7"/>
                </a:cxn>
              </a:cxnLst>
              <a:rect l="0" t="0" r="r" b="b"/>
              <a:pathLst>
                <a:path w="180" h="156">
                  <a:moveTo>
                    <a:pt x="0" y="156"/>
                  </a:moveTo>
                  <a:lnTo>
                    <a:pt x="90" y="0"/>
                  </a:lnTo>
                  <a:lnTo>
                    <a:pt x="180" y="156"/>
                  </a:lnTo>
                  <a:lnTo>
                    <a:pt x="0" y="156"/>
                  </a:ln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 name="Freeform 665">
              <a:extLst>
                <a:ext uri="{FF2B5EF4-FFF2-40B4-BE49-F238E27FC236}">
                  <a16:creationId xmlns:a16="http://schemas.microsoft.com/office/drawing/2014/main" id="{17BEC89F-F8EC-4A06-9C6D-B884C641C4E9}"/>
                </a:ext>
              </a:extLst>
            </p:cNvPr>
            <p:cNvSpPr>
              <a:spLocks/>
            </p:cNvSpPr>
            <p:nvPr/>
          </p:nvSpPr>
          <p:spPr bwMode="auto">
            <a:xfrm rot="16200000">
              <a:off x="8350533" y="4002984"/>
              <a:ext cx="461963" cy="396875"/>
            </a:xfrm>
            <a:custGeom>
              <a:avLst/>
              <a:gdLst>
                <a:gd name="T0" fmla="*/ 0 w 291"/>
                <a:gd name="T1" fmla="*/ 250 h 250"/>
                <a:gd name="T2" fmla="*/ 147 w 291"/>
                <a:gd name="T3" fmla="*/ 0 h 250"/>
                <a:gd name="T4" fmla="*/ 291 w 291"/>
                <a:gd name="T5" fmla="*/ 250 h 250"/>
                <a:gd name="T6" fmla="*/ 0 w 291"/>
                <a:gd name="T7" fmla="*/ 250 h 250"/>
              </a:gdLst>
              <a:ahLst/>
              <a:cxnLst>
                <a:cxn ang="0">
                  <a:pos x="T0" y="T1"/>
                </a:cxn>
                <a:cxn ang="0">
                  <a:pos x="T2" y="T3"/>
                </a:cxn>
                <a:cxn ang="0">
                  <a:pos x="T4" y="T5"/>
                </a:cxn>
                <a:cxn ang="0">
                  <a:pos x="T6" y="T7"/>
                </a:cxn>
              </a:cxnLst>
              <a:rect l="0" t="0" r="r" b="b"/>
              <a:pathLst>
                <a:path w="291" h="250">
                  <a:moveTo>
                    <a:pt x="0" y="250"/>
                  </a:moveTo>
                  <a:lnTo>
                    <a:pt x="147" y="0"/>
                  </a:lnTo>
                  <a:lnTo>
                    <a:pt x="291" y="250"/>
                  </a:lnTo>
                  <a:lnTo>
                    <a:pt x="0" y="25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 name="Freeform 666">
              <a:extLst>
                <a:ext uri="{FF2B5EF4-FFF2-40B4-BE49-F238E27FC236}">
                  <a16:creationId xmlns:a16="http://schemas.microsoft.com/office/drawing/2014/main" id="{6944CB3E-C676-4EEE-AA4A-A75A3E9A0E67}"/>
                </a:ext>
              </a:extLst>
            </p:cNvPr>
            <p:cNvSpPr>
              <a:spLocks/>
            </p:cNvSpPr>
            <p:nvPr/>
          </p:nvSpPr>
          <p:spPr bwMode="auto">
            <a:xfrm rot="16200000">
              <a:off x="4433376" y="1735240"/>
              <a:ext cx="30163" cy="30163"/>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 name="Freeform 667">
              <a:extLst>
                <a:ext uri="{FF2B5EF4-FFF2-40B4-BE49-F238E27FC236}">
                  <a16:creationId xmlns:a16="http://schemas.microsoft.com/office/drawing/2014/main" id="{DB41A369-BF2B-4273-982B-E00BB70E8DDC}"/>
                </a:ext>
              </a:extLst>
            </p:cNvPr>
            <p:cNvSpPr>
              <a:spLocks/>
            </p:cNvSpPr>
            <p:nvPr/>
          </p:nvSpPr>
          <p:spPr bwMode="auto">
            <a:xfrm rot="16200000">
              <a:off x="4711982"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 name="Oval 668">
              <a:extLst>
                <a:ext uri="{FF2B5EF4-FFF2-40B4-BE49-F238E27FC236}">
                  <a16:creationId xmlns:a16="http://schemas.microsoft.com/office/drawing/2014/main" id="{999BE826-206C-4908-A0B6-0E343EAA7458}"/>
                </a:ext>
              </a:extLst>
            </p:cNvPr>
            <p:cNvSpPr>
              <a:spLocks noChangeArrowheads="1"/>
            </p:cNvSpPr>
            <p:nvPr/>
          </p:nvSpPr>
          <p:spPr bwMode="auto">
            <a:xfrm rot="16200000">
              <a:off x="4579426"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 name="Oval 669">
              <a:extLst>
                <a:ext uri="{FF2B5EF4-FFF2-40B4-BE49-F238E27FC236}">
                  <a16:creationId xmlns:a16="http://schemas.microsoft.com/office/drawing/2014/main" id="{43719A82-2612-4C4C-8BAA-32E1DFDCD571}"/>
                </a:ext>
              </a:extLst>
            </p:cNvPr>
            <p:cNvSpPr>
              <a:spLocks noChangeArrowheads="1"/>
            </p:cNvSpPr>
            <p:nvPr/>
          </p:nvSpPr>
          <p:spPr bwMode="auto">
            <a:xfrm rot="16200000">
              <a:off x="465562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 name="Freeform 670">
              <a:extLst>
                <a:ext uri="{FF2B5EF4-FFF2-40B4-BE49-F238E27FC236}">
                  <a16:creationId xmlns:a16="http://schemas.microsoft.com/office/drawing/2014/main" id="{0744C86C-2F4E-426D-A146-46AFA1E2C6BE}"/>
                </a:ext>
              </a:extLst>
            </p:cNvPr>
            <p:cNvSpPr>
              <a:spLocks/>
            </p:cNvSpPr>
            <p:nvPr/>
          </p:nvSpPr>
          <p:spPr bwMode="auto">
            <a:xfrm rot="16200000">
              <a:off x="4668326" y="1525690"/>
              <a:ext cx="38100" cy="57150"/>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4"/>
                    <a:pt x="10" y="14"/>
                  </a:cubicBezTo>
                  <a:cubicBezTo>
                    <a:pt x="8" y="9"/>
                    <a:pt x="7" y="4"/>
                    <a:pt x="5" y="0"/>
                  </a:cubicBezTo>
                  <a:cubicBezTo>
                    <a:pt x="2"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 name="Oval 671">
              <a:extLst>
                <a:ext uri="{FF2B5EF4-FFF2-40B4-BE49-F238E27FC236}">
                  <a16:creationId xmlns:a16="http://schemas.microsoft.com/office/drawing/2014/main" id="{B50E6E1C-F8CD-4C5D-8443-95F14A081F86}"/>
                </a:ext>
              </a:extLst>
            </p:cNvPr>
            <p:cNvSpPr>
              <a:spLocks noChangeArrowheads="1"/>
            </p:cNvSpPr>
            <p:nvPr/>
          </p:nvSpPr>
          <p:spPr bwMode="auto">
            <a:xfrm rot="16200000">
              <a:off x="4504814"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 name="Freeform 672">
              <a:extLst>
                <a:ext uri="{FF2B5EF4-FFF2-40B4-BE49-F238E27FC236}">
                  <a16:creationId xmlns:a16="http://schemas.microsoft.com/office/drawing/2014/main" id="{A0FA8A4C-5AB8-4975-A74F-8C5AB1DB31E8}"/>
                </a:ext>
              </a:extLst>
            </p:cNvPr>
            <p:cNvSpPr>
              <a:spLocks/>
            </p:cNvSpPr>
            <p:nvPr/>
          </p:nvSpPr>
          <p:spPr bwMode="auto">
            <a:xfrm rot="16200000">
              <a:off x="4727064"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2"/>
                    <a:pt x="3"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 name="Freeform 673">
              <a:extLst>
                <a:ext uri="{FF2B5EF4-FFF2-40B4-BE49-F238E27FC236}">
                  <a16:creationId xmlns:a16="http://schemas.microsoft.com/office/drawing/2014/main" id="{2B08C31B-5789-45B4-BAF7-7A2FA0929CEF}"/>
                </a:ext>
              </a:extLst>
            </p:cNvPr>
            <p:cNvSpPr>
              <a:spLocks/>
            </p:cNvSpPr>
            <p:nvPr/>
          </p:nvSpPr>
          <p:spPr bwMode="auto">
            <a:xfrm rot="16200000">
              <a:off x="4594507" y="1720159"/>
              <a:ext cx="30163" cy="60325"/>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 name="Freeform 674">
              <a:extLst>
                <a:ext uri="{FF2B5EF4-FFF2-40B4-BE49-F238E27FC236}">
                  <a16:creationId xmlns:a16="http://schemas.microsoft.com/office/drawing/2014/main" id="{DEBED4C7-0EBF-4843-95C4-A56C667055C9}"/>
                </a:ext>
              </a:extLst>
            </p:cNvPr>
            <p:cNvSpPr>
              <a:spLocks/>
            </p:cNvSpPr>
            <p:nvPr/>
          </p:nvSpPr>
          <p:spPr bwMode="auto">
            <a:xfrm rot="16200000">
              <a:off x="4461951" y="1736828"/>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7"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 name="Freeform 675">
              <a:extLst>
                <a:ext uri="{FF2B5EF4-FFF2-40B4-BE49-F238E27FC236}">
                  <a16:creationId xmlns:a16="http://schemas.microsoft.com/office/drawing/2014/main" id="{0263784D-4637-4011-B735-7C7C380FCABC}"/>
                </a:ext>
              </a:extLst>
            </p:cNvPr>
            <p:cNvSpPr>
              <a:spLocks/>
            </p:cNvSpPr>
            <p:nvPr/>
          </p:nvSpPr>
          <p:spPr bwMode="auto">
            <a:xfrm rot="16200000">
              <a:off x="5035832" y="1480446"/>
              <a:ext cx="12700" cy="23813"/>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 name="Freeform 676">
              <a:extLst>
                <a:ext uri="{FF2B5EF4-FFF2-40B4-BE49-F238E27FC236}">
                  <a16:creationId xmlns:a16="http://schemas.microsoft.com/office/drawing/2014/main" id="{22013DEA-4044-44A9-A973-231BBE86F09E}"/>
                </a:ext>
              </a:extLst>
            </p:cNvPr>
            <p:cNvSpPr>
              <a:spLocks/>
            </p:cNvSpPr>
            <p:nvPr/>
          </p:nvSpPr>
          <p:spPr bwMode="auto">
            <a:xfrm rot="16200000">
              <a:off x="5008845"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 name="Freeform 677">
              <a:extLst>
                <a:ext uri="{FF2B5EF4-FFF2-40B4-BE49-F238E27FC236}">
                  <a16:creationId xmlns:a16="http://schemas.microsoft.com/office/drawing/2014/main" id="{CD231846-FBE4-42E9-8F83-73C6708785E7}"/>
                </a:ext>
              </a:extLst>
            </p:cNvPr>
            <p:cNvSpPr>
              <a:spLocks/>
            </p:cNvSpPr>
            <p:nvPr/>
          </p:nvSpPr>
          <p:spPr bwMode="auto">
            <a:xfrm rot="16200000">
              <a:off x="4903276" y="1476478"/>
              <a:ext cx="7938" cy="36513"/>
            </a:xfrm>
            <a:custGeom>
              <a:avLst/>
              <a:gdLst>
                <a:gd name="T0" fmla="*/ 2 w 2"/>
                <a:gd name="T1" fmla="*/ 10 h 10"/>
                <a:gd name="T2" fmla="*/ 1 w 2"/>
                <a:gd name="T3" fmla="*/ 0 h 10"/>
                <a:gd name="T4" fmla="*/ 0 w 2"/>
                <a:gd name="T5" fmla="*/ 5 h 10"/>
                <a:gd name="T6" fmla="*/ 2 w 2"/>
                <a:gd name="T7" fmla="*/ 10 h 10"/>
              </a:gdLst>
              <a:ahLst/>
              <a:cxnLst>
                <a:cxn ang="0">
                  <a:pos x="T0" y="T1"/>
                </a:cxn>
                <a:cxn ang="0">
                  <a:pos x="T2" y="T3"/>
                </a:cxn>
                <a:cxn ang="0">
                  <a:pos x="T4" y="T5"/>
                </a:cxn>
                <a:cxn ang="0">
                  <a:pos x="T6" y="T7"/>
                </a:cxn>
              </a:cxnLst>
              <a:rect l="0" t="0" r="r" b="b"/>
              <a:pathLst>
                <a:path w="2" h="10">
                  <a:moveTo>
                    <a:pt x="2" y="10"/>
                  </a:moveTo>
                  <a:cubicBezTo>
                    <a:pt x="2" y="7"/>
                    <a:pt x="2" y="4"/>
                    <a:pt x="1" y="0"/>
                  </a:cubicBezTo>
                  <a:cubicBezTo>
                    <a:pt x="0" y="2"/>
                    <a:pt x="0" y="3"/>
                    <a:pt x="0" y="5"/>
                  </a:cubicBezTo>
                  <a:cubicBezTo>
                    <a:pt x="0" y="7"/>
                    <a:pt x="1" y="9"/>
                    <a:pt x="2" y="1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 name="Oval 678">
              <a:extLst>
                <a:ext uri="{FF2B5EF4-FFF2-40B4-BE49-F238E27FC236}">
                  <a16:creationId xmlns:a16="http://schemas.microsoft.com/office/drawing/2014/main" id="{0E1052E8-49D1-492A-86DA-210A8DE9085F}"/>
                </a:ext>
              </a:extLst>
            </p:cNvPr>
            <p:cNvSpPr>
              <a:spLocks noChangeArrowheads="1"/>
            </p:cNvSpPr>
            <p:nvPr/>
          </p:nvSpPr>
          <p:spPr bwMode="auto">
            <a:xfrm rot="16200000">
              <a:off x="4876289"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 name="Oval 679">
              <a:extLst>
                <a:ext uri="{FF2B5EF4-FFF2-40B4-BE49-F238E27FC236}">
                  <a16:creationId xmlns:a16="http://schemas.microsoft.com/office/drawing/2014/main" id="{BE72A860-1388-4D21-8058-E5EF809DFDD9}"/>
                </a:ext>
              </a:extLst>
            </p:cNvPr>
            <p:cNvSpPr>
              <a:spLocks noChangeArrowheads="1"/>
            </p:cNvSpPr>
            <p:nvPr/>
          </p:nvSpPr>
          <p:spPr bwMode="auto">
            <a:xfrm rot="16200000">
              <a:off x="4950107" y="166142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 name="Oval 680">
              <a:extLst>
                <a:ext uri="{FF2B5EF4-FFF2-40B4-BE49-F238E27FC236}">
                  <a16:creationId xmlns:a16="http://schemas.microsoft.com/office/drawing/2014/main" id="{5C95F61C-EBF3-4199-AB5D-11950B405958}"/>
                </a:ext>
              </a:extLst>
            </p:cNvPr>
            <p:cNvSpPr>
              <a:spLocks noChangeArrowheads="1"/>
            </p:cNvSpPr>
            <p:nvPr/>
          </p:nvSpPr>
          <p:spPr bwMode="auto">
            <a:xfrm rot="16200000">
              <a:off x="4950107" y="151537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 name="Oval 681">
              <a:extLst>
                <a:ext uri="{FF2B5EF4-FFF2-40B4-BE49-F238E27FC236}">
                  <a16:creationId xmlns:a16="http://schemas.microsoft.com/office/drawing/2014/main" id="{33C2683A-C996-429B-A6B6-AE7DE4182A31}"/>
                </a:ext>
              </a:extLst>
            </p:cNvPr>
            <p:cNvSpPr>
              <a:spLocks noChangeArrowheads="1"/>
            </p:cNvSpPr>
            <p:nvPr/>
          </p:nvSpPr>
          <p:spPr bwMode="auto">
            <a:xfrm rot="16200000">
              <a:off x="480167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 name="Oval 682">
              <a:extLst>
                <a:ext uri="{FF2B5EF4-FFF2-40B4-BE49-F238E27FC236}">
                  <a16:creationId xmlns:a16="http://schemas.microsoft.com/office/drawing/2014/main" id="{A38B5C94-DD96-4DBE-B7DB-F83F99EA7D2F}"/>
                </a:ext>
              </a:extLst>
            </p:cNvPr>
            <p:cNvSpPr>
              <a:spLocks noChangeArrowheads="1"/>
            </p:cNvSpPr>
            <p:nvPr/>
          </p:nvSpPr>
          <p:spPr bwMode="auto">
            <a:xfrm rot="16200000">
              <a:off x="4801676"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 name="Freeform 683">
              <a:extLst>
                <a:ext uri="{FF2B5EF4-FFF2-40B4-BE49-F238E27FC236}">
                  <a16:creationId xmlns:a16="http://schemas.microsoft.com/office/drawing/2014/main" id="{BA5555EE-F4D5-40D5-8ED4-CBDE0DBF5904}"/>
                </a:ext>
              </a:extLst>
            </p:cNvPr>
            <p:cNvSpPr>
              <a:spLocks/>
            </p:cNvSpPr>
            <p:nvPr/>
          </p:nvSpPr>
          <p:spPr bwMode="auto">
            <a:xfrm rot="16200000">
              <a:off x="5023926"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 name="Freeform 684">
              <a:extLst>
                <a:ext uri="{FF2B5EF4-FFF2-40B4-BE49-F238E27FC236}">
                  <a16:creationId xmlns:a16="http://schemas.microsoft.com/office/drawing/2014/main" id="{8DF9FD69-D2AE-4EE5-A2DA-4716A7B0A491}"/>
                </a:ext>
              </a:extLst>
            </p:cNvPr>
            <p:cNvSpPr>
              <a:spLocks/>
            </p:cNvSpPr>
            <p:nvPr/>
          </p:nvSpPr>
          <p:spPr bwMode="auto">
            <a:xfrm rot="16200000">
              <a:off x="4891370" y="1720159"/>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 name="Freeform 685">
              <a:extLst>
                <a:ext uri="{FF2B5EF4-FFF2-40B4-BE49-F238E27FC236}">
                  <a16:creationId xmlns:a16="http://schemas.microsoft.com/office/drawing/2014/main" id="{16DABDFB-2583-4455-B95D-E4AED6FB5314}"/>
                </a:ext>
              </a:extLst>
            </p:cNvPr>
            <p:cNvSpPr>
              <a:spLocks/>
            </p:cNvSpPr>
            <p:nvPr/>
          </p:nvSpPr>
          <p:spPr bwMode="auto">
            <a:xfrm rot="16200000">
              <a:off x="4742145"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 name="Freeform 686">
              <a:extLst>
                <a:ext uri="{FF2B5EF4-FFF2-40B4-BE49-F238E27FC236}">
                  <a16:creationId xmlns:a16="http://schemas.microsoft.com/office/drawing/2014/main" id="{3029A892-047C-4758-A0C5-E130928D923E}"/>
                </a:ext>
              </a:extLst>
            </p:cNvPr>
            <p:cNvSpPr>
              <a:spLocks/>
            </p:cNvSpPr>
            <p:nvPr/>
          </p:nvSpPr>
          <p:spPr bwMode="auto">
            <a:xfrm rot="16200000">
              <a:off x="4757226" y="1735240"/>
              <a:ext cx="30163" cy="30163"/>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 name="Freeform 687">
              <a:extLst>
                <a:ext uri="{FF2B5EF4-FFF2-40B4-BE49-F238E27FC236}">
                  <a16:creationId xmlns:a16="http://schemas.microsoft.com/office/drawing/2014/main" id="{45CF65B5-CA38-4E2E-989E-8011DEF2483E}"/>
                </a:ext>
              </a:extLst>
            </p:cNvPr>
            <p:cNvSpPr>
              <a:spLocks/>
            </p:cNvSpPr>
            <p:nvPr/>
          </p:nvSpPr>
          <p:spPr bwMode="auto">
            <a:xfrm rot="16200000">
              <a:off x="5305707" y="1602684"/>
              <a:ext cx="60325" cy="30163"/>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1"/>
                    <a:pt x="11" y="0"/>
                    <a:pt x="8" y="0"/>
                  </a:cubicBezTo>
                  <a:cubicBezTo>
                    <a:pt x="6" y="0"/>
                    <a:pt x="3" y="1"/>
                    <a:pt x="2" y="4"/>
                  </a:cubicBezTo>
                  <a:cubicBezTo>
                    <a:pt x="1" y="5"/>
                    <a:pt x="0" y="6"/>
                    <a:pt x="0" y="8"/>
                  </a:cubicBezTo>
                  <a:cubicBezTo>
                    <a:pt x="16" y="8"/>
                    <a:pt x="16" y="8"/>
                    <a:pt x="16" y="8"/>
                  </a:cubicBezTo>
                  <a:cubicBezTo>
                    <a:pt x="16" y="6"/>
                    <a:pt x="16" y="5"/>
                    <a:pt x="15"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 name="Oval 688">
              <a:extLst>
                <a:ext uri="{FF2B5EF4-FFF2-40B4-BE49-F238E27FC236}">
                  <a16:creationId xmlns:a16="http://schemas.microsoft.com/office/drawing/2014/main" id="{3624914A-127A-4E55-A61B-D02220212831}"/>
                </a:ext>
              </a:extLst>
            </p:cNvPr>
            <p:cNvSpPr>
              <a:spLocks noChangeArrowheads="1"/>
            </p:cNvSpPr>
            <p:nvPr/>
          </p:nvSpPr>
          <p:spPr bwMode="auto">
            <a:xfrm rot="16200000">
              <a:off x="5171564" y="15891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 name="Oval 689">
              <a:extLst>
                <a:ext uri="{FF2B5EF4-FFF2-40B4-BE49-F238E27FC236}">
                  <a16:creationId xmlns:a16="http://schemas.microsoft.com/office/drawing/2014/main" id="{BDF0BE38-5F11-47D5-8D96-3B2D2A550EE8}"/>
                </a:ext>
              </a:extLst>
            </p:cNvPr>
            <p:cNvSpPr>
              <a:spLocks noChangeArrowheads="1"/>
            </p:cNvSpPr>
            <p:nvPr/>
          </p:nvSpPr>
          <p:spPr bwMode="auto">
            <a:xfrm rot="16200000">
              <a:off x="524458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 name="Freeform 690">
              <a:extLst>
                <a:ext uri="{FF2B5EF4-FFF2-40B4-BE49-F238E27FC236}">
                  <a16:creationId xmlns:a16="http://schemas.microsoft.com/office/drawing/2014/main" id="{2B29183D-03A4-42E6-B781-6FD4460829E7}"/>
                </a:ext>
              </a:extLst>
            </p:cNvPr>
            <p:cNvSpPr>
              <a:spLocks/>
            </p:cNvSpPr>
            <p:nvPr/>
          </p:nvSpPr>
          <p:spPr bwMode="auto">
            <a:xfrm rot="16200000">
              <a:off x="5250145" y="1518546"/>
              <a:ext cx="49213" cy="60325"/>
            </a:xfrm>
            <a:custGeom>
              <a:avLst/>
              <a:gdLst>
                <a:gd name="T0" fmla="*/ 0 w 13"/>
                <a:gd name="T1" fmla="*/ 8 h 16"/>
                <a:gd name="T2" fmla="*/ 8 w 13"/>
                <a:gd name="T3" fmla="*/ 16 h 16"/>
                <a:gd name="T4" fmla="*/ 13 w 13"/>
                <a:gd name="T5" fmla="*/ 2 h 16"/>
                <a:gd name="T6" fmla="*/ 8 w 13"/>
                <a:gd name="T7" fmla="*/ 0 h 16"/>
                <a:gd name="T8" fmla="*/ 0 w 13"/>
                <a:gd name="T9" fmla="*/ 8 h 16"/>
              </a:gdLst>
              <a:ahLst/>
              <a:cxnLst>
                <a:cxn ang="0">
                  <a:pos x="T0" y="T1"/>
                </a:cxn>
                <a:cxn ang="0">
                  <a:pos x="T2" y="T3"/>
                </a:cxn>
                <a:cxn ang="0">
                  <a:pos x="T4" y="T5"/>
                </a:cxn>
                <a:cxn ang="0">
                  <a:pos x="T6" y="T7"/>
                </a:cxn>
                <a:cxn ang="0">
                  <a:pos x="T8" y="T9"/>
                </a:cxn>
              </a:cxnLst>
              <a:rect l="0" t="0" r="r" b="b"/>
              <a:pathLst>
                <a:path w="13" h="16">
                  <a:moveTo>
                    <a:pt x="0" y="8"/>
                  </a:moveTo>
                  <a:cubicBezTo>
                    <a:pt x="0" y="13"/>
                    <a:pt x="4" y="16"/>
                    <a:pt x="8" y="16"/>
                  </a:cubicBezTo>
                  <a:cubicBezTo>
                    <a:pt x="10" y="11"/>
                    <a:pt x="11" y="7"/>
                    <a:pt x="13" y="2"/>
                  </a:cubicBezTo>
                  <a:cubicBezTo>
                    <a:pt x="11" y="1"/>
                    <a:pt x="10"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 name="Oval 691">
              <a:extLst>
                <a:ext uri="{FF2B5EF4-FFF2-40B4-BE49-F238E27FC236}">
                  <a16:creationId xmlns:a16="http://schemas.microsoft.com/office/drawing/2014/main" id="{C2E42B3E-1C35-43C5-9E74-74F881D75573}"/>
                </a:ext>
              </a:extLst>
            </p:cNvPr>
            <p:cNvSpPr>
              <a:spLocks noChangeArrowheads="1"/>
            </p:cNvSpPr>
            <p:nvPr/>
          </p:nvSpPr>
          <p:spPr bwMode="auto">
            <a:xfrm rot="16200000">
              <a:off x="509853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 name="Oval 692">
              <a:extLst>
                <a:ext uri="{FF2B5EF4-FFF2-40B4-BE49-F238E27FC236}">
                  <a16:creationId xmlns:a16="http://schemas.microsoft.com/office/drawing/2014/main" id="{461669E8-9225-4242-A504-A4C5B2C1725D}"/>
                </a:ext>
              </a:extLst>
            </p:cNvPr>
            <p:cNvSpPr>
              <a:spLocks noChangeArrowheads="1"/>
            </p:cNvSpPr>
            <p:nvPr/>
          </p:nvSpPr>
          <p:spPr bwMode="auto">
            <a:xfrm rot="16200000">
              <a:off x="5098539"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 name="Freeform 693">
              <a:extLst>
                <a:ext uri="{FF2B5EF4-FFF2-40B4-BE49-F238E27FC236}">
                  <a16:creationId xmlns:a16="http://schemas.microsoft.com/office/drawing/2014/main" id="{A3042CDA-435E-4886-B85C-B8EFEEC317B2}"/>
                </a:ext>
              </a:extLst>
            </p:cNvPr>
            <p:cNvSpPr>
              <a:spLocks/>
            </p:cNvSpPr>
            <p:nvPr/>
          </p:nvSpPr>
          <p:spPr bwMode="auto">
            <a:xfrm rot="16200000">
              <a:off x="5320789" y="1735240"/>
              <a:ext cx="30163" cy="30163"/>
            </a:xfrm>
            <a:custGeom>
              <a:avLst/>
              <a:gdLst>
                <a:gd name="T0" fmla="*/ 0 w 8"/>
                <a:gd name="T1" fmla="*/ 8 h 8"/>
                <a:gd name="T2" fmla="*/ 8 w 8"/>
                <a:gd name="T3" fmla="*/ 8 h 8"/>
                <a:gd name="T4" fmla="*/ 6 w 8"/>
                <a:gd name="T5" fmla="*/ 4 h 8"/>
                <a:gd name="T6" fmla="*/ 6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2"/>
                  </a:cubicBezTo>
                  <a:cubicBezTo>
                    <a:pt x="5" y="2"/>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 name="Freeform 694">
              <a:extLst>
                <a:ext uri="{FF2B5EF4-FFF2-40B4-BE49-F238E27FC236}">
                  <a16:creationId xmlns:a16="http://schemas.microsoft.com/office/drawing/2014/main" id="{4416BB0D-56C2-46A9-B972-7E177B32EE4A}"/>
                </a:ext>
              </a:extLst>
            </p:cNvPr>
            <p:cNvSpPr>
              <a:spLocks/>
            </p:cNvSpPr>
            <p:nvPr/>
          </p:nvSpPr>
          <p:spPr bwMode="auto">
            <a:xfrm rot="16200000">
              <a:off x="5186645" y="1721746"/>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5" name="Freeform 695">
              <a:extLst>
                <a:ext uri="{FF2B5EF4-FFF2-40B4-BE49-F238E27FC236}">
                  <a16:creationId xmlns:a16="http://schemas.microsoft.com/office/drawing/2014/main" id="{C86E10DE-F2DC-4648-B544-4A629FFDC2A6}"/>
                </a:ext>
              </a:extLst>
            </p:cNvPr>
            <p:cNvSpPr>
              <a:spLocks/>
            </p:cNvSpPr>
            <p:nvPr/>
          </p:nvSpPr>
          <p:spPr bwMode="auto">
            <a:xfrm rot="16200000">
              <a:off x="5061232" y="1483621"/>
              <a:ext cx="7938" cy="22225"/>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4"/>
                    <a:pt x="2" y="6"/>
                  </a:cubicBezTo>
                  <a:cubicBezTo>
                    <a:pt x="2" y="4"/>
                    <a:pt x="2" y="2"/>
                    <a:pt x="2"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6" name="Freeform 696">
              <a:extLst>
                <a:ext uri="{FF2B5EF4-FFF2-40B4-BE49-F238E27FC236}">
                  <a16:creationId xmlns:a16="http://schemas.microsoft.com/office/drawing/2014/main" id="{E18B1D5A-4D6B-47DE-8307-44F838633959}"/>
                </a:ext>
              </a:extLst>
            </p:cNvPr>
            <p:cNvSpPr>
              <a:spLocks/>
            </p:cNvSpPr>
            <p:nvPr/>
          </p:nvSpPr>
          <p:spPr bwMode="auto">
            <a:xfrm rot="16200000">
              <a:off x="5039007"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6"/>
                    <a:pt x="4" y="7"/>
                  </a:cubicBezTo>
                  <a:cubicBezTo>
                    <a:pt x="5" y="7"/>
                    <a:pt x="6" y="8"/>
                    <a:pt x="7" y="8"/>
                  </a:cubicBezTo>
                  <a:cubicBezTo>
                    <a:pt x="7" y="8"/>
                    <a:pt x="8" y="8"/>
                    <a:pt x="8" y="8"/>
                  </a:cubicBezTo>
                  <a:cubicBezTo>
                    <a:pt x="9" y="8"/>
                    <a:pt x="9" y="8"/>
                    <a:pt x="10" y="8"/>
                  </a:cubicBezTo>
                  <a:cubicBezTo>
                    <a:pt x="11" y="8"/>
                    <a:pt x="12" y="7"/>
                    <a:pt x="13" y="7"/>
                  </a:cubicBezTo>
                  <a:cubicBezTo>
                    <a:pt x="13" y="6"/>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7" name="Freeform 697">
              <a:extLst>
                <a:ext uri="{FF2B5EF4-FFF2-40B4-BE49-F238E27FC236}">
                  <a16:creationId xmlns:a16="http://schemas.microsoft.com/office/drawing/2014/main" id="{B19D2724-6B63-468B-B9F0-85E1ED301B45}"/>
                </a:ext>
              </a:extLst>
            </p:cNvPr>
            <p:cNvSpPr>
              <a:spLocks/>
            </p:cNvSpPr>
            <p:nvPr/>
          </p:nvSpPr>
          <p:spPr bwMode="auto">
            <a:xfrm rot="16200000">
              <a:off x="5054089" y="1735240"/>
              <a:ext cx="30163" cy="30163"/>
            </a:xfrm>
            <a:custGeom>
              <a:avLst/>
              <a:gdLst>
                <a:gd name="T0" fmla="*/ 0 w 8"/>
                <a:gd name="T1" fmla="*/ 8 h 8"/>
                <a:gd name="T2" fmla="*/ 2 w 8"/>
                <a:gd name="T3" fmla="*/ 8 h 8"/>
                <a:gd name="T4" fmla="*/ 3 w 8"/>
                <a:gd name="T5" fmla="*/ 7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7"/>
                  </a:cubicBezTo>
                  <a:cubicBezTo>
                    <a:pt x="3" y="7"/>
                    <a:pt x="4" y="7"/>
                    <a:pt x="4" y="7"/>
                  </a:cubicBezTo>
                  <a:cubicBezTo>
                    <a:pt x="5" y="6"/>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8" name="Freeform 698">
              <a:extLst>
                <a:ext uri="{FF2B5EF4-FFF2-40B4-BE49-F238E27FC236}">
                  <a16:creationId xmlns:a16="http://schemas.microsoft.com/office/drawing/2014/main" id="{6412B0A4-B00A-44E0-8612-3349EF832A31}"/>
                </a:ext>
              </a:extLst>
            </p:cNvPr>
            <p:cNvSpPr>
              <a:spLocks/>
            </p:cNvSpPr>
            <p:nvPr/>
          </p:nvSpPr>
          <p:spPr bwMode="auto">
            <a:xfrm rot="16200000">
              <a:off x="5473982" y="1624909"/>
              <a:ext cx="19050" cy="26988"/>
            </a:xfrm>
            <a:custGeom>
              <a:avLst/>
              <a:gdLst>
                <a:gd name="T0" fmla="*/ 0 w 5"/>
                <a:gd name="T1" fmla="*/ 7 h 7"/>
                <a:gd name="T2" fmla="*/ 0 w 5"/>
                <a:gd name="T3" fmla="*/ 7 h 7"/>
                <a:gd name="T4" fmla="*/ 5 w 5"/>
                <a:gd name="T5" fmla="*/ 0 h 7"/>
                <a:gd name="T6" fmla="*/ 0 w 5"/>
                <a:gd name="T7" fmla="*/ 7 h 7"/>
              </a:gdLst>
              <a:ahLst/>
              <a:cxnLst>
                <a:cxn ang="0">
                  <a:pos x="T0" y="T1"/>
                </a:cxn>
                <a:cxn ang="0">
                  <a:pos x="T2" y="T3"/>
                </a:cxn>
                <a:cxn ang="0">
                  <a:pos x="T4" y="T5"/>
                </a:cxn>
                <a:cxn ang="0">
                  <a:pos x="T6" y="T7"/>
                </a:cxn>
              </a:cxnLst>
              <a:rect l="0" t="0" r="r" b="b"/>
              <a:pathLst>
                <a:path w="5" h="7">
                  <a:moveTo>
                    <a:pt x="0" y="7"/>
                  </a:moveTo>
                  <a:cubicBezTo>
                    <a:pt x="0" y="7"/>
                    <a:pt x="0" y="7"/>
                    <a:pt x="0" y="7"/>
                  </a:cubicBezTo>
                  <a:cubicBezTo>
                    <a:pt x="2" y="5"/>
                    <a:pt x="4" y="3"/>
                    <a:pt x="5" y="0"/>
                  </a:cubicBezTo>
                  <a:cubicBezTo>
                    <a:pt x="3"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9" name="Freeform 699">
              <a:extLst>
                <a:ext uri="{FF2B5EF4-FFF2-40B4-BE49-F238E27FC236}">
                  <a16:creationId xmlns:a16="http://schemas.microsoft.com/office/drawing/2014/main" id="{7BB4FF01-A782-4DA4-8C72-E2CF2D15DA7D}"/>
                </a:ext>
              </a:extLst>
            </p:cNvPr>
            <p:cNvSpPr>
              <a:spLocks/>
            </p:cNvSpPr>
            <p:nvPr/>
          </p:nvSpPr>
          <p:spPr bwMode="auto">
            <a:xfrm rot="16200000">
              <a:off x="5546214" y="1678090"/>
              <a:ext cx="36513" cy="4603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9"/>
                    <a:pt x="0" y="11"/>
                    <a:pt x="1" y="12"/>
                  </a:cubicBezTo>
                  <a:cubicBezTo>
                    <a:pt x="4" y="8"/>
                    <a:pt x="7" y="4"/>
                    <a:pt x="10" y="1"/>
                  </a:cubicBezTo>
                  <a:cubicBezTo>
                    <a:pt x="9" y="0"/>
                    <a:pt x="9" y="0"/>
                    <a:pt x="8" y="0"/>
                  </a:cubicBezTo>
                  <a:cubicBezTo>
                    <a:pt x="3"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0" name="Oval 700">
              <a:extLst>
                <a:ext uri="{FF2B5EF4-FFF2-40B4-BE49-F238E27FC236}">
                  <a16:creationId xmlns:a16="http://schemas.microsoft.com/office/drawing/2014/main" id="{4D6F9F35-6C69-4627-AD06-D41B7BD07B6B}"/>
                </a:ext>
              </a:extLst>
            </p:cNvPr>
            <p:cNvSpPr>
              <a:spLocks noChangeArrowheads="1"/>
            </p:cNvSpPr>
            <p:nvPr/>
          </p:nvSpPr>
          <p:spPr bwMode="auto">
            <a:xfrm rot="16200000">
              <a:off x="5395401"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1" name="Freeform 701">
              <a:extLst>
                <a:ext uri="{FF2B5EF4-FFF2-40B4-BE49-F238E27FC236}">
                  <a16:creationId xmlns:a16="http://schemas.microsoft.com/office/drawing/2014/main" id="{F74DE3D6-A99A-4C69-8F11-6F175FEE3A4E}"/>
                </a:ext>
              </a:extLst>
            </p:cNvPr>
            <p:cNvSpPr>
              <a:spLocks/>
            </p:cNvSpPr>
            <p:nvPr/>
          </p:nvSpPr>
          <p:spPr bwMode="auto">
            <a:xfrm rot="16200000">
              <a:off x="5616857" y="1750321"/>
              <a:ext cx="15875" cy="14288"/>
            </a:xfrm>
            <a:custGeom>
              <a:avLst/>
              <a:gdLst>
                <a:gd name="T0" fmla="*/ 0 w 4"/>
                <a:gd name="T1" fmla="*/ 0 h 4"/>
                <a:gd name="T2" fmla="*/ 0 w 4"/>
                <a:gd name="T3" fmla="*/ 4 h 4"/>
                <a:gd name="T4" fmla="*/ 4 w 4"/>
                <a:gd name="T5" fmla="*/ 1 h 4"/>
                <a:gd name="T6" fmla="*/ 3 w 4"/>
                <a:gd name="T7" fmla="*/ 1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cubicBezTo>
                    <a:pt x="0" y="4"/>
                    <a:pt x="0" y="4"/>
                    <a:pt x="0" y="4"/>
                  </a:cubicBezTo>
                  <a:cubicBezTo>
                    <a:pt x="1" y="3"/>
                    <a:pt x="2" y="2"/>
                    <a:pt x="4" y="1"/>
                  </a:cubicBezTo>
                  <a:cubicBezTo>
                    <a:pt x="3" y="1"/>
                    <a:pt x="3" y="1"/>
                    <a:pt x="3" y="1"/>
                  </a:cubicBezTo>
                  <a:cubicBezTo>
                    <a:pt x="2" y="0"/>
                    <a:pt x="1"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2" name="Freeform 702">
              <a:extLst>
                <a:ext uri="{FF2B5EF4-FFF2-40B4-BE49-F238E27FC236}">
                  <a16:creationId xmlns:a16="http://schemas.microsoft.com/office/drawing/2014/main" id="{B323A6B6-83EE-4BCE-9F23-6F2991FDDA70}"/>
                </a:ext>
              </a:extLst>
            </p:cNvPr>
            <p:cNvSpPr>
              <a:spLocks/>
            </p:cNvSpPr>
            <p:nvPr/>
          </p:nvSpPr>
          <p:spPr bwMode="auto">
            <a:xfrm rot="16200000">
              <a:off x="5483507" y="1721746"/>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3" name="Freeform 703">
              <a:extLst>
                <a:ext uri="{FF2B5EF4-FFF2-40B4-BE49-F238E27FC236}">
                  <a16:creationId xmlns:a16="http://schemas.microsoft.com/office/drawing/2014/main" id="{52961D9C-CC08-4CF1-9B8E-B1C54727EA97}"/>
                </a:ext>
              </a:extLst>
            </p:cNvPr>
            <p:cNvSpPr>
              <a:spLocks/>
            </p:cNvSpPr>
            <p:nvPr/>
          </p:nvSpPr>
          <p:spPr bwMode="auto">
            <a:xfrm rot="16200000">
              <a:off x="5335870" y="1602684"/>
              <a:ext cx="60325" cy="30163"/>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4" name="Freeform 704">
              <a:extLst>
                <a:ext uri="{FF2B5EF4-FFF2-40B4-BE49-F238E27FC236}">
                  <a16:creationId xmlns:a16="http://schemas.microsoft.com/office/drawing/2014/main" id="{960023C4-631C-4C75-87B2-09CADEF635FD}"/>
                </a:ext>
              </a:extLst>
            </p:cNvPr>
            <p:cNvSpPr>
              <a:spLocks/>
            </p:cNvSpPr>
            <p:nvPr/>
          </p:nvSpPr>
          <p:spPr bwMode="auto">
            <a:xfrm rot="16200000">
              <a:off x="5350951" y="1735240"/>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5" name="Freeform 705">
              <a:extLst>
                <a:ext uri="{FF2B5EF4-FFF2-40B4-BE49-F238E27FC236}">
                  <a16:creationId xmlns:a16="http://schemas.microsoft.com/office/drawing/2014/main" id="{80197325-2453-4998-99A3-67ED681E794A}"/>
                </a:ext>
              </a:extLst>
            </p:cNvPr>
            <p:cNvSpPr>
              <a:spLocks/>
            </p:cNvSpPr>
            <p:nvPr/>
          </p:nvSpPr>
          <p:spPr bwMode="auto">
            <a:xfrm rot="16200000">
              <a:off x="4433376" y="1765403"/>
              <a:ext cx="30163" cy="30163"/>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6" name="Freeform 706">
              <a:extLst>
                <a:ext uri="{FF2B5EF4-FFF2-40B4-BE49-F238E27FC236}">
                  <a16:creationId xmlns:a16="http://schemas.microsoft.com/office/drawing/2014/main" id="{16E7ECE3-4331-445B-B53D-E0764D9CC62E}"/>
                </a:ext>
              </a:extLst>
            </p:cNvPr>
            <p:cNvSpPr>
              <a:spLocks/>
            </p:cNvSpPr>
            <p:nvPr/>
          </p:nvSpPr>
          <p:spPr bwMode="auto">
            <a:xfrm rot="16200000">
              <a:off x="4419882" y="1897959"/>
              <a:ext cx="57150" cy="30163"/>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4"/>
                    <a:pt x="0" y="6"/>
                    <a:pt x="0" y="8"/>
                  </a:cubicBezTo>
                  <a:cubicBezTo>
                    <a:pt x="15" y="8"/>
                    <a:pt x="15" y="8"/>
                    <a:pt x="15" y="8"/>
                  </a:cubicBezTo>
                  <a:cubicBezTo>
                    <a:pt x="15"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7" name="Oval 707">
              <a:extLst>
                <a:ext uri="{FF2B5EF4-FFF2-40B4-BE49-F238E27FC236}">
                  <a16:creationId xmlns:a16="http://schemas.microsoft.com/office/drawing/2014/main" id="{624110E2-B1B1-4411-8E13-4B41F6B7B67C}"/>
                </a:ext>
              </a:extLst>
            </p:cNvPr>
            <p:cNvSpPr>
              <a:spLocks noChangeArrowheads="1"/>
            </p:cNvSpPr>
            <p:nvPr/>
          </p:nvSpPr>
          <p:spPr bwMode="auto">
            <a:xfrm rot="16200000">
              <a:off x="4284945" y="1883671"/>
              <a:ext cx="5715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8" name="Oval 708">
              <a:extLst>
                <a:ext uri="{FF2B5EF4-FFF2-40B4-BE49-F238E27FC236}">
                  <a16:creationId xmlns:a16="http://schemas.microsoft.com/office/drawing/2014/main" id="{BFBCC592-BAFE-43E4-9DF2-B8C9124890AC}"/>
                </a:ext>
              </a:extLst>
            </p:cNvPr>
            <p:cNvSpPr>
              <a:spLocks noChangeArrowheads="1"/>
            </p:cNvSpPr>
            <p:nvPr/>
          </p:nvSpPr>
          <p:spPr bwMode="auto">
            <a:xfrm rot="16200000">
              <a:off x="435876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9" name="Oval 709">
              <a:extLst>
                <a:ext uri="{FF2B5EF4-FFF2-40B4-BE49-F238E27FC236}">
                  <a16:creationId xmlns:a16="http://schemas.microsoft.com/office/drawing/2014/main" id="{7ACE6AC7-6E80-4476-ABA2-3E8833420F67}"/>
                </a:ext>
              </a:extLst>
            </p:cNvPr>
            <p:cNvSpPr>
              <a:spLocks noChangeArrowheads="1"/>
            </p:cNvSpPr>
            <p:nvPr/>
          </p:nvSpPr>
          <p:spPr bwMode="auto">
            <a:xfrm rot="16200000">
              <a:off x="435876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0" name="Freeform 710">
              <a:extLst>
                <a:ext uri="{FF2B5EF4-FFF2-40B4-BE49-F238E27FC236}">
                  <a16:creationId xmlns:a16="http://schemas.microsoft.com/office/drawing/2014/main" id="{CB1DB6E1-C44A-4810-920E-2B10D39148F4}"/>
                </a:ext>
              </a:extLst>
            </p:cNvPr>
            <p:cNvSpPr>
              <a:spLocks/>
            </p:cNvSpPr>
            <p:nvPr/>
          </p:nvSpPr>
          <p:spPr bwMode="auto">
            <a:xfrm rot="16200000">
              <a:off x="4210332" y="1958284"/>
              <a:ext cx="60325" cy="55563"/>
            </a:xfrm>
            <a:custGeom>
              <a:avLst/>
              <a:gdLst>
                <a:gd name="T0" fmla="*/ 0 w 16"/>
                <a:gd name="T1" fmla="*/ 7 h 15"/>
                <a:gd name="T2" fmla="*/ 8 w 16"/>
                <a:gd name="T3" fmla="*/ 15 h 15"/>
                <a:gd name="T4" fmla="*/ 16 w 16"/>
                <a:gd name="T5" fmla="*/ 7 h 15"/>
                <a:gd name="T6" fmla="*/ 15 w 16"/>
                <a:gd name="T7" fmla="*/ 3 h 15"/>
                <a:gd name="T8" fmla="*/ 7 w 16"/>
                <a:gd name="T9" fmla="*/ 0 h 15"/>
                <a:gd name="T10" fmla="*/ 0 w 16"/>
                <a:gd name="T11" fmla="*/ 7 h 15"/>
              </a:gdLst>
              <a:ahLst/>
              <a:cxnLst>
                <a:cxn ang="0">
                  <a:pos x="T0" y="T1"/>
                </a:cxn>
                <a:cxn ang="0">
                  <a:pos x="T2" y="T3"/>
                </a:cxn>
                <a:cxn ang="0">
                  <a:pos x="T4" y="T5"/>
                </a:cxn>
                <a:cxn ang="0">
                  <a:pos x="T6" y="T7"/>
                </a:cxn>
                <a:cxn ang="0">
                  <a:pos x="T8" y="T9"/>
                </a:cxn>
                <a:cxn ang="0">
                  <a:pos x="T10" y="T11"/>
                </a:cxn>
              </a:cxnLst>
              <a:rect l="0" t="0" r="r" b="b"/>
              <a:pathLst>
                <a:path w="16" h="15">
                  <a:moveTo>
                    <a:pt x="0" y="7"/>
                  </a:moveTo>
                  <a:cubicBezTo>
                    <a:pt x="0" y="12"/>
                    <a:pt x="3" y="15"/>
                    <a:pt x="8" y="15"/>
                  </a:cubicBezTo>
                  <a:cubicBezTo>
                    <a:pt x="12" y="15"/>
                    <a:pt x="16" y="12"/>
                    <a:pt x="16" y="7"/>
                  </a:cubicBezTo>
                  <a:cubicBezTo>
                    <a:pt x="16" y="6"/>
                    <a:pt x="15" y="4"/>
                    <a:pt x="15" y="3"/>
                  </a:cubicBezTo>
                  <a:cubicBezTo>
                    <a:pt x="12" y="2"/>
                    <a:pt x="10" y="1"/>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1" name="Freeform 711">
              <a:extLst>
                <a:ext uri="{FF2B5EF4-FFF2-40B4-BE49-F238E27FC236}">
                  <a16:creationId xmlns:a16="http://schemas.microsoft.com/office/drawing/2014/main" id="{B700B075-08AB-4C2B-BDEF-E76393FBF782}"/>
                </a:ext>
              </a:extLst>
            </p:cNvPr>
            <p:cNvSpPr>
              <a:spLocks/>
            </p:cNvSpPr>
            <p:nvPr/>
          </p:nvSpPr>
          <p:spPr bwMode="auto">
            <a:xfrm rot="16200000">
              <a:off x="4433376" y="2032103"/>
              <a:ext cx="30163"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2" name="Freeform 712">
              <a:extLst>
                <a:ext uri="{FF2B5EF4-FFF2-40B4-BE49-F238E27FC236}">
                  <a16:creationId xmlns:a16="http://schemas.microsoft.com/office/drawing/2014/main" id="{2A935B63-A41A-4106-8079-8F33903D4F9A}"/>
                </a:ext>
              </a:extLst>
            </p:cNvPr>
            <p:cNvSpPr>
              <a:spLocks/>
            </p:cNvSpPr>
            <p:nvPr/>
          </p:nvSpPr>
          <p:spPr bwMode="auto">
            <a:xfrm rot="16200000">
              <a:off x="4298439" y="2017815"/>
              <a:ext cx="30163"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3" name="Freeform 713">
              <a:extLst>
                <a:ext uri="{FF2B5EF4-FFF2-40B4-BE49-F238E27FC236}">
                  <a16:creationId xmlns:a16="http://schemas.microsoft.com/office/drawing/2014/main" id="{7DEAD8D0-0DF1-49F4-9855-1B36A8919B72}"/>
                </a:ext>
              </a:extLst>
            </p:cNvPr>
            <p:cNvSpPr>
              <a:spLocks/>
            </p:cNvSpPr>
            <p:nvPr/>
          </p:nvSpPr>
          <p:spPr bwMode="auto">
            <a:xfrm rot="16200000">
              <a:off x="4180170" y="2045596"/>
              <a:ext cx="19050" cy="14288"/>
            </a:xfrm>
            <a:custGeom>
              <a:avLst/>
              <a:gdLst>
                <a:gd name="T0" fmla="*/ 2 w 5"/>
                <a:gd name="T1" fmla="*/ 3 h 4"/>
                <a:gd name="T2" fmla="*/ 3 w 5"/>
                <a:gd name="T3" fmla="*/ 3 h 4"/>
                <a:gd name="T4" fmla="*/ 5 w 5"/>
                <a:gd name="T5" fmla="*/ 2 h 4"/>
                <a:gd name="T6" fmla="*/ 5 w 5"/>
                <a:gd name="T7" fmla="*/ 2 h 4"/>
                <a:gd name="T8" fmla="*/ 0 w 5"/>
                <a:gd name="T9" fmla="*/ 0 h 4"/>
                <a:gd name="T10" fmla="*/ 0 w 5"/>
                <a:gd name="T11" fmla="*/ 4 h 4"/>
                <a:gd name="T12" fmla="*/ 2 w 5"/>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3"/>
                  </a:moveTo>
                  <a:cubicBezTo>
                    <a:pt x="2" y="3"/>
                    <a:pt x="3" y="3"/>
                    <a:pt x="3" y="3"/>
                  </a:cubicBezTo>
                  <a:cubicBezTo>
                    <a:pt x="4" y="3"/>
                    <a:pt x="4" y="3"/>
                    <a:pt x="5" y="2"/>
                  </a:cubicBezTo>
                  <a:cubicBezTo>
                    <a:pt x="5" y="2"/>
                    <a:pt x="5" y="2"/>
                    <a:pt x="5" y="2"/>
                  </a:cubicBezTo>
                  <a:cubicBezTo>
                    <a:pt x="3" y="1"/>
                    <a:pt x="2" y="0"/>
                    <a:pt x="0" y="0"/>
                  </a:cubicBezTo>
                  <a:cubicBezTo>
                    <a:pt x="0" y="4"/>
                    <a:pt x="0" y="4"/>
                    <a:pt x="0" y="4"/>
                  </a:cubicBezTo>
                  <a:cubicBezTo>
                    <a:pt x="1" y="4"/>
                    <a:pt x="1" y="4"/>
                    <a:pt x="2"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4" name="Freeform 714">
              <a:extLst>
                <a:ext uri="{FF2B5EF4-FFF2-40B4-BE49-F238E27FC236}">
                  <a16:creationId xmlns:a16="http://schemas.microsoft.com/office/drawing/2014/main" id="{1CA111CF-675A-4E5D-A350-041FE3A2D68A}"/>
                </a:ext>
              </a:extLst>
            </p:cNvPr>
            <p:cNvSpPr>
              <a:spLocks/>
            </p:cNvSpPr>
            <p:nvPr/>
          </p:nvSpPr>
          <p:spPr bwMode="auto">
            <a:xfrm rot="16200000">
              <a:off x="4727064"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5" name="Freeform 715">
              <a:extLst>
                <a:ext uri="{FF2B5EF4-FFF2-40B4-BE49-F238E27FC236}">
                  <a16:creationId xmlns:a16="http://schemas.microsoft.com/office/drawing/2014/main" id="{CE3EF518-FF06-49E3-AED0-F32EA04EA4E0}"/>
                </a:ext>
              </a:extLst>
            </p:cNvPr>
            <p:cNvSpPr>
              <a:spLocks/>
            </p:cNvSpPr>
            <p:nvPr/>
          </p:nvSpPr>
          <p:spPr bwMode="auto">
            <a:xfrm rot="16200000">
              <a:off x="4713570"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6" name="Freeform 716">
              <a:extLst>
                <a:ext uri="{FF2B5EF4-FFF2-40B4-BE49-F238E27FC236}">
                  <a16:creationId xmlns:a16="http://schemas.microsoft.com/office/drawing/2014/main" id="{1092C7E1-95E4-403F-8361-0FCB43FF78C7}"/>
                </a:ext>
              </a:extLst>
            </p:cNvPr>
            <p:cNvSpPr>
              <a:spLocks/>
            </p:cNvSpPr>
            <p:nvPr/>
          </p:nvSpPr>
          <p:spPr bwMode="auto">
            <a:xfrm rot="16200000">
              <a:off x="4594507"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7" name="Oval 717">
              <a:extLst>
                <a:ext uri="{FF2B5EF4-FFF2-40B4-BE49-F238E27FC236}">
                  <a16:creationId xmlns:a16="http://schemas.microsoft.com/office/drawing/2014/main" id="{526574E0-2325-4EFB-A8BD-848F768F37CD}"/>
                </a:ext>
              </a:extLst>
            </p:cNvPr>
            <p:cNvSpPr>
              <a:spLocks noChangeArrowheads="1"/>
            </p:cNvSpPr>
            <p:nvPr/>
          </p:nvSpPr>
          <p:spPr bwMode="auto">
            <a:xfrm rot="16200000">
              <a:off x="4581014"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8" name="Oval 718">
              <a:extLst>
                <a:ext uri="{FF2B5EF4-FFF2-40B4-BE49-F238E27FC236}">
                  <a16:creationId xmlns:a16="http://schemas.microsoft.com/office/drawing/2014/main" id="{B0707D19-24B5-450A-9920-15F83C82ACCE}"/>
                </a:ext>
              </a:extLst>
            </p:cNvPr>
            <p:cNvSpPr>
              <a:spLocks noChangeArrowheads="1"/>
            </p:cNvSpPr>
            <p:nvPr/>
          </p:nvSpPr>
          <p:spPr bwMode="auto">
            <a:xfrm rot="16200000">
              <a:off x="465562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9" name="Oval 719">
              <a:extLst>
                <a:ext uri="{FF2B5EF4-FFF2-40B4-BE49-F238E27FC236}">
                  <a16:creationId xmlns:a16="http://schemas.microsoft.com/office/drawing/2014/main" id="{232ACF9B-D75D-4515-AD15-088A00710EAA}"/>
                </a:ext>
              </a:extLst>
            </p:cNvPr>
            <p:cNvSpPr>
              <a:spLocks noChangeArrowheads="1"/>
            </p:cNvSpPr>
            <p:nvPr/>
          </p:nvSpPr>
          <p:spPr bwMode="auto">
            <a:xfrm rot="16200000">
              <a:off x="465562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0" name="Oval 720">
              <a:extLst>
                <a:ext uri="{FF2B5EF4-FFF2-40B4-BE49-F238E27FC236}">
                  <a16:creationId xmlns:a16="http://schemas.microsoft.com/office/drawing/2014/main" id="{058003C6-3449-467A-8E98-8C43D54C5DBB}"/>
                </a:ext>
              </a:extLst>
            </p:cNvPr>
            <p:cNvSpPr>
              <a:spLocks noChangeArrowheads="1"/>
            </p:cNvSpPr>
            <p:nvPr/>
          </p:nvSpPr>
          <p:spPr bwMode="auto">
            <a:xfrm rot="16200000">
              <a:off x="450481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1" name="Oval 721">
              <a:extLst>
                <a:ext uri="{FF2B5EF4-FFF2-40B4-BE49-F238E27FC236}">
                  <a16:creationId xmlns:a16="http://schemas.microsoft.com/office/drawing/2014/main" id="{38645EE7-9869-4983-A29B-0B06E3ADAF81}"/>
                </a:ext>
              </a:extLst>
            </p:cNvPr>
            <p:cNvSpPr>
              <a:spLocks noChangeArrowheads="1"/>
            </p:cNvSpPr>
            <p:nvPr/>
          </p:nvSpPr>
          <p:spPr bwMode="auto">
            <a:xfrm rot="16200000">
              <a:off x="450481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2" name="Freeform 722">
              <a:extLst>
                <a:ext uri="{FF2B5EF4-FFF2-40B4-BE49-F238E27FC236}">
                  <a16:creationId xmlns:a16="http://schemas.microsoft.com/office/drawing/2014/main" id="{9B497FBB-DA0A-4AB2-8627-7F0AE41213A3}"/>
                </a:ext>
              </a:extLst>
            </p:cNvPr>
            <p:cNvSpPr>
              <a:spLocks/>
            </p:cNvSpPr>
            <p:nvPr/>
          </p:nvSpPr>
          <p:spPr bwMode="auto">
            <a:xfrm rot="16200000">
              <a:off x="4727064"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3" name="Freeform 723">
              <a:extLst>
                <a:ext uri="{FF2B5EF4-FFF2-40B4-BE49-F238E27FC236}">
                  <a16:creationId xmlns:a16="http://schemas.microsoft.com/office/drawing/2014/main" id="{73024463-A3FD-4D2A-A495-C713BBB3EF44}"/>
                </a:ext>
              </a:extLst>
            </p:cNvPr>
            <p:cNvSpPr>
              <a:spLocks/>
            </p:cNvSpPr>
            <p:nvPr/>
          </p:nvSpPr>
          <p:spPr bwMode="auto">
            <a:xfrm rot="16200000">
              <a:off x="4594507" y="2017021"/>
              <a:ext cx="30163"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4" name="Freeform 724">
              <a:extLst>
                <a:ext uri="{FF2B5EF4-FFF2-40B4-BE49-F238E27FC236}">
                  <a16:creationId xmlns:a16="http://schemas.microsoft.com/office/drawing/2014/main" id="{9CB188A0-E4A6-4FB0-823B-D97EB254FA4D}"/>
                </a:ext>
              </a:extLst>
            </p:cNvPr>
            <p:cNvSpPr>
              <a:spLocks/>
            </p:cNvSpPr>
            <p:nvPr/>
          </p:nvSpPr>
          <p:spPr bwMode="auto">
            <a:xfrm rot="16200000">
              <a:off x="4461951" y="1766990"/>
              <a:ext cx="30163"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5" name="Freeform 725">
              <a:extLst>
                <a:ext uri="{FF2B5EF4-FFF2-40B4-BE49-F238E27FC236}">
                  <a16:creationId xmlns:a16="http://schemas.microsoft.com/office/drawing/2014/main" id="{3ECF6720-75E7-4CC6-88D9-BE6970937EAD}"/>
                </a:ext>
              </a:extLst>
            </p:cNvPr>
            <p:cNvSpPr>
              <a:spLocks/>
            </p:cNvSpPr>
            <p:nvPr/>
          </p:nvSpPr>
          <p:spPr bwMode="auto">
            <a:xfrm rot="16200000">
              <a:off x="4448457" y="1899546"/>
              <a:ext cx="57150" cy="26988"/>
            </a:xfrm>
            <a:custGeom>
              <a:avLst/>
              <a:gdLst>
                <a:gd name="T0" fmla="*/ 8 w 15"/>
                <a:gd name="T1" fmla="*/ 7 h 7"/>
                <a:gd name="T2" fmla="*/ 15 w 15"/>
                <a:gd name="T3" fmla="*/ 1 h 7"/>
                <a:gd name="T4" fmla="*/ 15 w 15"/>
                <a:gd name="T5" fmla="*/ 0 h 7"/>
                <a:gd name="T6" fmla="*/ 0 w 15"/>
                <a:gd name="T7" fmla="*/ 0 h 7"/>
                <a:gd name="T8" fmla="*/ 0 w 15"/>
                <a:gd name="T9" fmla="*/ 1 h 7"/>
                <a:gd name="T10" fmla="*/ 8 w 15"/>
                <a:gd name="T11" fmla="*/ 7 h 7"/>
              </a:gdLst>
              <a:ahLst/>
              <a:cxnLst>
                <a:cxn ang="0">
                  <a:pos x="T0" y="T1"/>
                </a:cxn>
                <a:cxn ang="0">
                  <a:pos x="T2" y="T3"/>
                </a:cxn>
                <a:cxn ang="0">
                  <a:pos x="T4" y="T5"/>
                </a:cxn>
                <a:cxn ang="0">
                  <a:pos x="T6" y="T7"/>
                </a:cxn>
                <a:cxn ang="0">
                  <a:pos x="T8" y="T9"/>
                </a:cxn>
                <a:cxn ang="0">
                  <a:pos x="T10" y="T11"/>
                </a:cxn>
              </a:cxnLst>
              <a:rect l="0" t="0" r="r" b="b"/>
              <a:pathLst>
                <a:path w="15" h="7">
                  <a:moveTo>
                    <a:pt x="8" y="7"/>
                  </a:moveTo>
                  <a:cubicBezTo>
                    <a:pt x="11" y="7"/>
                    <a:pt x="15" y="5"/>
                    <a:pt x="15" y="1"/>
                  </a:cubicBezTo>
                  <a:cubicBezTo>
                    <a:pt x="15" y="1"/>
                    <a:pt x="15" y="0"/>
                    <a:pt x="15"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6" name="Freeform 726">
              <a:extLst>
                <a:ext uri="{FF2B5EF4-FFF2-40B4-BE49-F238E27FC236}">
                  <a16:creationId xmlns:a16="http://schemas.microsoft.com/office/drawing/2014/main" id="{261E741E-0B88-4DFE-9D9B-4D39B56E2DF5}"/>
                </a:ext>
              </a:extLst>
            </p:cNvPr>
            <p:cNvSpPr>
              <a:spLocks/>
            </p:cNvSpPr>
            <p:nvPr/>
          </p:nvSpPr>
          <p:spPr bwMode="auto">
            <a:xfrm rot="16200000">
              <a:off x="4461951" y="2033690"/>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7" name="Freeform 727">
              <a:extLst>
                <a:ext uri="{FF2B5EF4-FFF2-40B4-BE49-F238E27FC236}">
                  <a16:creationId xmlns:a16="http://schemas.microsoft.com/office/drawing/2014/main" id="{7B417CEA-57C7-436B-AF1B-79EC144C0FF8}"/>
                </a:ext>
              </a:extLst>
            </p:cNvPr>
            <p:cNvSpPr>
              <a:spLocks/>
            </p:cNvSpPr>
            <p:nvPr/>
          </p:nvSpPr>
          <p:spPr bwMode="auto">
            <a:xfrm rot="16200000">
              <a:off x="5023926"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8" name="Freeform 728">
              <a:extLst>
                <a:ext uri="{FF2B5EF4-FFF2-40B4-BE49-F238E27FC236}">
                  <a16:creationId xmlns:a16="http://schemas.microsoft.com/office/drawing/2014/main" id="{EE238F7A-DCAB-4A22-A160-393291C7C888}"/>
                </a:ext>
              </a:extLst>
            </p:cNvPr>
            <p:cNvSpPr>
              <a:spLocks/>
            </p:cNvSpPr>
            <p:nvPr/>
          </p:nvSpPr>
          <p:spPr bwMode="auto">
            <a:xfrm rot="16200000">
              <a:off x="5010432"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5"/>
                    <a:pt x="0" y="8"/>
                  </a:cubicBezTo>
                  <a:cubicBezTo>
                    <a:pt x="15" y="8"/>
                    <a:pt x="15" y="8"/>
                    <a:pt x="15" y="8"/>
                  </a:cubicBezTo>
                  <a:cubicBezTo>
                    <a:pt x="15"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9" name="Freeform 729">
              <a:extLst>
                <a:ext uri="{FF2B5EF4-FFF2-40B4-BE49-F238E27FC236}">
                  <a16:creationId xmlns:a16="http://schemas.microsoft.com/office/drawing/2014/main" id="{DE6AF022-0C89-426A-A63A-24D463F45C75}"/>
                </a:ext>
              </a:extLst>
            </p:cNvPr>
            <p:cNvSpPr>
              <a:spLocks/>
            </p:cNvSpPr>
            <p:nvPr/>
          </p:nvSpPr>
          <p:spPr bwMode="auto">
            <a:xfrm rot="16200000">
              <a:off x="4891370"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0" name="Oval 730">
              <a:extLst>
                <a:ext uri="{FF2B5EF4-FFF2-40B4-BE49-F238E27FC236}">
                  <a16:creationId xmlns:a16="http://schemas.microsoft.com/office/drawing/2014/main" id="{CD3A1500-405E-42BC-AF0B-804A4F5D7321}"/>
                </a:ext>
              </a:extLst>
            </p:cNvPr>
            <p:cNvSpPr>
              <a:spLocks noChangeArrowheads="1"/>
            </p:cNvSpPr>
            <p:nvPr/>
          </p:nvSpPr>
          <p:spPr bwMode="auto">
            <a:xfrm rot="16200000">
              <a:off x="4877876"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1" name="Oval 731">
              <a:extLst>
                <a:ext uri="{FF2B5EF4-FFF2-40B4-BE49-F238E27FC236}">
                  <a16:creationId xmlns:a16="http://schemas.microsoft.com/office/drawing/2014/main" id="{890891F3-47B7-47DE-B0E3-E5FCC49351A3}"/>
                </a:ext>
              </a:extLst>
            </p:cNvPr>
            <p:cNvSpPr>
              <a:spLocks noChangeArrowheads="1"/>
            </p:cNvSpPr>
            <p:nvPr/>
          </p:nvSpPr>
          <p:spPr bwMode="auto">
            <a:xfrm rot="16200000">
              <a:off x="4950107" y="195828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2" name="Oval 732">
              <a:extLst>
                <a:ext uri="{FF2B5EF4-FFF2-40B4-BE49-F238E27FC236}">
                  <a16:creationId xmlns:a16="http://schemas.microsoft.com/office/drawing/2014/main" id="{D3D30287-44EE-4E91-AFB9-0B067C638353}"/>
                </a:ext>
              </a:extLst>
            </p:cNvPr>
            <p:cNvSpPr>
              <a:spLocks noChangeArrowheads="1"/>
            </p:cNvSpPr>
            <p:nvPr/>
          </p:nvSpPr>
          <p:spPr bwMode="auto">
            <a:xfrm rot="16200000">
              <a:off x="4950107" y="181223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3" name="Oval 733">
              <a:extLst>
                <a:ext uri="{FF2B5EF4-FFF2-40B4-BE49-F238E27FC236}">
                  <a16:creationId xmlns:a16="http://schemas.microsoft.com/office/drawing/2014/main" id="{05ABA259-DEA6-4B0F-94A5-B223C306560B}"/>
                </a:ext>
              </a:extLst>
            </p:cNvPr>
            <p:cNvSpPr>
              <a:spLocks noChangeArrowheads="1"/>
            </p:cNvSpPr>
            <p:nvPr/>
          </p:nvSpPr>
          <p:spPr bwMode="auto">
            <a:xfrm rot="16200000">
              <a:off x="480167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4" name="Oval 734">
              <a:extLst>
                <a:ext uri="{FF2B5EF4-FFF2-40B4-BE49-F238E27FC236}">
                  <a16:creationId xmlns:a16="http://schemas.microsoft.com/office/drawing/2014/main" id="{FF0C2A3B-8ADB-44B8-BEA8-04187822C3D7}"/>
                </a:ext>
              </a:extLst>
            </p:cNvPr>
            <p:cNvSpPr>
              <a:spLocks noChangeArrowheads="1"/>
            </p:cNvSpPr>
            <p:nvPr/>
          </p:nvSpPr>
          <p:spPr bwMode="auto">
            <a:xfrm rot="16200000">
              <a:off x="480167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5" name="Freeform 735">
              <a:extLst>
                <a:ext uri="{FF2B5EF4-FFF2-40B4-BE49-F238E27FC236}">
                  <a16:creationId xmlns:a16="http://schemas.microsoft.com/office/drawing/2014/main" id="{FA086033-D37A-4150-8A5D-EEB2ADB8D338}"/>
                </a:ext>
              </a:extLst>
            </p:cNvPr>
            <p:cNvSpPr>
              <a:spLocks/>
            </p:cNvSpPr>
            <p:nvPr/>
          </p:nvSpPr>
          <p:spPr bwMode="auto">
            <a:xfrm rot="16200000">
              <a:off x="5023926"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6" name="Freeform 736">
              <a:extLst>
                <a:ext uri="{FF2B5EF4-FFF2-40B4-BE49-F238E27FC236}">
                  <a16:creationId xmlns:a16="http://schemas.microsoft.com/office/drawing/2014/main" id="{3B9EC3B7-D16D-47DC-B107-B08AF8E7E5AA}"/>
                </a:ext>
              </a:extLst>
            </p:cNvPr>
            <p:cNvSpPr>
              <a:spLocks/>
            </p:cNvSpPr>
            <p:nvPr/>
          </p:nvSpPr>
          <p:spPr bwMode="auto">
            <a:xfrm rot="16200000">
              <a:off x="4891370" y="2017021"/>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7" name="Freeform 737">
              <a:extLst>
                <a:ext uri="{FF2B5EF4-FFF2-40B4-BE49-F238E27FC236}">
                  <a16:creationId xmlns:a16="http://schemas.microsoft.com/office/drawing/2014/main" id="{EDF86EFE-3A78-4CF4-9F4A-DA82E21F8264}"/>
                </a:ext>
              </a:extLst>
            </p:cNvPr>
            <p:cNvSpPr>
              <a:spLocks/>
            </p:cNvSpPr>
            <p:nvPr/>
          </p:nvSpPr>
          <p:spPr bwMode="auto">
            <a:xfrm rot="16200000">
              <a:off x="4757226"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8" name="Freeform 738">
              <a:extLst>
                <a:ext uri="{FF2B5EF4-FFF2-40B4-BE49-F238E27FC236}">
                  <a16:creationId xmlns:a16="http://schemas.microsoft.com/office/drawing/2014/main" id="{13E8BE95-BEA4-4EC1-86F5-7C1DF3879502}"/>
                </a:ext>
              </a:extLst>
            </p:cNvPr>
            <p:cNvSpPr>
              <a:spLocks/>
            </p:cNvSpPr>
            <p:nvPr/>
          </p:nvSpPr>
          <p:spPr bwMode="auto">
            <a:xfrm rot="16200000">
              <a:off x="4743732"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9" name="Freeform 739">
              <a:extLst>
                <a:ext uri="{FF2B5EF4-FFF2-40B4-BE49-F238E27FC236}">
                  <a16:creationId xmlns:a16="http://schemas.microsoft.com/office/drawing/2014/main" id="{3FFE92D8-97B9-4329-8540-99AA73453C54}"/>
                </a:ext>
              </a:extLst>
            </p:cNvPr>
            <p:cNvSpPr>
              <a:spLocks/>
            </p:cNvSpPr>
            <p:nvPr/>
          </p:nvSpPr>
          <p:spPr bwMode="auto">
            <a:xfrm rot="16200000">
              <a:off x="4757226" y="2032103"/>
              <a:ext cx="30163" cy="30163"/>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0" name="Freeform 740">
              <a:extLst>
                <a:ext uri="{FF2B5EF4-FFF2-40B4-BE49-F238E27FC236}">
                  <a16:creationId xmlns:a16="http://schemas.microsoft.com/office/drawing/2014/main" id="{6AD4C2EE-F405-4A0B-A468-C50DA4EFD4DE}"/>
                </a:ext>
              </a:extLst>
            </p:cNvPr>
            <p:cNvSpPr>
              <a:spLocks/>
            </p:cNvSpPr>
            <p:nvPr/>
          </p:nvSpPr>
          <p:spPr bwMode="auto">
            <a:xfrm rot="16200000">
              <a:off x="5320789" y="1765403"/>
              <a:ext cx="30163" cy="30163"/>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1"/>
                    <a:pt x="1"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1" name="Freeform 741">
              <a:extLst>
                <a:ext uri="{FF2B5EF4-FFF2-40B4-BE49-F238E27FC236}">
                  <a16:creationId xmlns:a16="http://schemas.microsoft.com/office/drawing/2014/main" id="{4C66AA4B-88E8-4362-A7A1-95D09AE1D0B2}"/>
                </a:ext>
              </a:extLst>
            </p:cNvPr>
            <p:cNvSpPr>
              <a:spLocks/>
            </p:cNvSpPr>
            <p:nvPr/>
          </p:nvSpPr>
          <p:spPr bwMode="auto">
            <a:xfrm rot="16200000">
              <a:off x="5307295" y="1897959"/>
              <a:ext cx="57150" cy="30163"/>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1"/>
                    <a:pt x="1" y="4"/>
                  </a:cubicBezTo>
                  <a:cubicBezTo>
                    <a:pt x="0" y="5"/>
                    <a:pt x="0" y="6"/>
                    <a:pt x="0" y="8"/>
                  </a:cubicBezTo>
                  <a:cubicBezTo>
                    <a:pt x="15" y="8"/>
                    <a:pt x="15" y="8"/>
                    <a:pt x="15" y="8"/>
                  </a:cubicBezTo>
                  <a:cubicBezTo>
                    <a:pt x="15"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2" name="Freeform 742">
              <a:extLst>
                <a:ext uri="{FF2B5EF4-FFF2-40B4-BE49-F238E27FC236}">
                  <a16:creationId xmlns:a16="http://schemas.microsoft.com/office/drawing/2014/main" id="{B1234792-FDF0-459C-A069-366F83465BEE}"/>
                </a:ext>
              </a:extLst>
            </p:cNvPr>
            <p:cNvSpPr>
              <a:spLocks/>
            </p:cNvSpPr>
            <p:nvPr/>
          </p:nvSpPr>
          <p:spPr bwMode="auto">
            <a:xfrm rot="16200000">
              <a:off x="5186645" y="1751909"/>
              <a:ext cx="30163" cy="57150"/>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3" name="Oval 743">
              <a:extLst>
                <a:ext uri="{FF2B5EF4-FFF2-40B4-BE49-F238E27FC236}">
                  <a16:creationId xmlns:a16="http://schemas.microsoft.com/office/drawing/2014/main" id="{D61E4C43-1291-4A3B-AC68-ABC2FA91B942}"/>
                </a:ext>
              </a:extLst>
            </p:cNvPr>
            <p:cNvSpPr>
              <a:spLocks noChangeArrowheads="1"/>
            </p:cNvSpPr>
            <p:nvPr/>
          </p:nvSpPr>
          <p:spPr bwMode="auto">
            <a:xfrm rot="16200000">
              <a:off x="5173151"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4" name="Oval 744">
              <a:extLst>
                <a:ext uri="{FF2B5EF4-FFF2-40B4-BE49-F238E27FC236}">
                  <a16:creationId xmlns:a16="http://schemas.microsoft.com/office/drawing/2014/main" id="{F20B8C3F-ED42-4C4C-895A-9472F143BEFB}"/>
                </a:ext>
              </a:extLst>
            </p:cNvPr>
            <p:cNvSpPr>
              <a:spLocks noChangeArrowheads="1"/>
            </p:cNvSpPr>
            <p:nvPr/>
          </p:nvSpPr>
          <p:spPr bwMode="auto">
            <a:xfrm rot="16200000">
              <a:off x="524458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5" name="Oval 745">
              <a:extLst>
                <a:ext uri="{FF2B5EF4-FFF2-40B4-BE49-F238E27FC236}">
                  <a16:creationId xmlns:a16="http://schemas.microsoft.com/office/drawing/2014/main" id="{F77ED537-DBE7-4EB4-9240-D68BFF1BAA72}"/>
                </a:ext>
              </a:extLst>
            </p:cNvPr>
            <p:cNvSpPr>
              <a:spLocks noChangeArrowheads="1"/>
            </p:cNvSpPr>
            <p:nvPr/>
          </p:nvSpPr>
          <p:spPr bwMode="auto">
            <a:xfrm rot="16200000">
              <a:off x="524458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6" name="Oval 746">
              <a:extLst>
                <a:ext uri="{FF2B5EF4-FFF2-40B4-BE49-F238E27FC236}">
                  <a16:creationId xmlns:a16="http://schemas.microsoft.com/office/drawing/2014/main" id="{C58183E8-46E8-438C-BFB6-76318EB6912C}"/>
                </a:ext>
              </a:extLst>
            </p:cNvPr>
            <p:cNvSpPr>
              <a:spLocks noChangeArrowheads="1"/>
            </p:cNvSpPr>
            <p:nvPr/>
          </p:nvSpPr>
          <p:spPr bwMode="auto">
            <a:xfrm rot="16200000">
              <a:off x="509853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7" name="Oval 747">
              <a:extLst>
                <a:ext uri="{FF2B5EF4-FFF2-40B4-BE49-F238E27FC236}">
                  <a16:creationId xmlns:a16="http://schemas.microsoft.com/office/drawing/2014/main" id="{DA9DB5C8-820F-4F1A-8A7B-D7B05CD63BB9}"/>
                </a:ext>
              </a:extLst>
            </p:cNvPr>
            <p:cNvSpPr>
              <a:spLocks noChangeArrowheads="1"/>
            </p:cNvSpPr>
            <p:nvPr/>
          </p:nvSpPr>
          <p:spPr bwMode="auto">
            <a:xfrm rot="16200000">
              <a:off x="509853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8" name="Freeform 748">
              <a:extLst>
                <a:ext uri="{FF2B5EF4-FFF2-40B4-BE49-F238E27FC236}">
                  <a16:creationId xmlns:a16="http://schemas.microsoft.com/office/drawing/2014/main" id="{59D0A9AF-2F8C-452A-9F34-91791A70D101}"/>
                </a:ext>
              </a:extLst>
            </p:cNvPr>
            <p:cNvSpPr>
              <a:spLocks/>
            </p:cNvSpPr>
            <p:nvPr/>
          </p:nvSpPr>
          <p:spPr bwMode="auto">
            <a:xfrm rot="16200000">
              <a:off x="5320789" y="2032103"/>
              <a:ext cx="30163" cy="30163"/>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9" name="Freeform 749">
              <a:extLst>
                <a:ext uri="{FF2B5EF4-FFF2-40B4-BE49-F238E27FC236}">
                  <a16:creationId xmlns:a16="http://schemas.microsoft.com/office/drawing/2014/main" id="{B33E4C08-F5D1-413B-8D58-46F74D706D57}"/>
                </a:ext>
              </a:extLst>
            </p:cNvPr>
            <p:cNvSpPr>
              <a:spLocks/>
            </p:cNvSpPr>
            <p:nvPr/>
          </p:nvSpPr>
          <p:spPr bwMode="auto">
            <a:xfrm rot="16200000">
              <a:off x="5186645" y="2018609"/>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0" name="Freeform 750">
              <a:extLst>
                <a:ext uri="{FF2B5EF4-FFF2-40B4-BE49-F238E27FC236}">
                  <a16:creationId xmlns:a16="http://schemas.microsoft.com/office/drawing/2014/main" id="{1421492C-5B75-4767-8A38-4AB3C0418ED7}"/>
                </a:ext>
              </a:extLst>
            </p:cNvPr>
            <p:cNvSpPr>
              <a:spLocks/>
            </p:cNvSpPr>
            <p:nvPr/>
          </p:nvSpPr>
          <p:spPr bwMode="auto">
            <a:xfrm rot="16200000">
              <a:off x="5054089"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6"/>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1" name="Freeform 751">
              <a:extLst>
                <a:ext uri="{FF2B5EF4-FFF2-40B4-BE49-F238E27FC236}">
                  <a16:creationId xmlns:a16="http://schemas.microsoft.com/office/drawing/2014/main" id="{BC639556-6930-4F31-85D9-470C34892BFF}"/>
                </a:ext>
              </a:extLst>
            </p:cNvPr>
            <p:cNvSpPr>
              <a:spLocks/>
            </p:cNvSpPr>
            <p:nvPr/>
          </p:nvSpPr>
          <p:spPr bwMode="auto">
            <a:xfrm rot="16200000">
              <a:off x="5040595"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6"/>
                    <a:pt x="3" y="7"/>
                  </a:cubicBezTo>
                  <a:cubicBezTo>
                    <a:pt x="4" y="7"/>
                    <a:pt x="5" y="8"/>
                    <a:pt x="6" y="8"/>
                  </a:cubicBezTo>
                  <a:cubicBezTo>
                    <a:pt x="6" y="8"/>
                    <a:pt x="7" y="8"/>
                    <a:pt x="8" y="8"/>
                  </a:cubicBezTo>
                  <a:cubicBezTo>
                    <a:pt x="8" y="8"/>
                    <a:pt x="9" y="8"/>
                    <a:pt x="9" y="8"/>
                  </a:cubicBezTo>
                  <a:cubicBezTo>
                    <a:pt x="10" y="8"/>
                    <a:pt x="11" y="7"/>
                    <a:pt x="12" y="7"/>
                  </a:cubicBezTo>
                  <a:cubicBezTo>
                    <a:pt x="12" y="6"/>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2" name="Freeform 752">
              <a:extLst>
                <a:ext uri="{FF2B5EF4-FFF2-40B4-BE49-F238E27FC236}">
                  <a16:creationId xmlns:a16="http://schemas.microsoft.com/office/drawing/2014/main" id="{EA59D3EE-44BE-4531-891D-BE3AF1827F4F}"/>
                </a:ext>
              </a:extLst>
            </p:cNvPr>
            <p:cNvSpPr>
              <a:spLocks/>
            </p:cNvSpPr>
            <p:nvPr/>
          </p:nvSpPr>
          <p:spPr bwMode="auto">
            <a:xfrm rot="16200000">
              <a:off x="5054089" y="2032103"/>
              <a:ext cx="30163" cy="30163"/>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3" name="Freeform 753">
              <a:extLst>
                <a:ext uri="{FF2B5EF4-FFF2-40B4-BE49-F238E27FC236}">
                  <a16:creationId xmlns:a16="http://schemas.microsoft.com/office/drawing/2014/main" id="{2AC1A7FA-B8CF-4D7D-984B-84CCAC1BB2B9}"/>
                </a:ext>
              </a:extLst>
            </p:cNvPr>
            <p:cNvSpPr>
              <a:spLocks/>
            </p:cNvSpPr>
            <p:nvPr/>
          </p:nvSpPr>
          <p:spPr bwMode="auto">
            <a:xfrm rot="16200000">
              <a:off x="5617651" y="1765403"/>
              <a:ext cx="30163" cy="30163"/>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4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0"/>
                    <a:pt x="4" y="1"/>
                  </a:cubicBezTo>
                  <a:cubicBezTo>
                    <a:pt x="1" y="3"/>
                    <a:pt x="0" y="5"/>
                    <a:pt x="0" y="8"/>
                  </a:cubicBezTo>
                  <a:cubicBezTo>
                    <a:pt x="4" y="8"/>
                    <a:pt x="4" y="8"/>
                    <a:pt x="4" y="8"/>
                  </a:cubicBezTo>
                  <a:cubicBezTo>
                    <a:pt x="5" y="7"/>
                    <a:pt x="7" y="6"/>
                    <a:pt x="8" y="4"/>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4" name="Freeform 754">
              <a:extLst>
                <a:ext uri="{FF2B5EF4-FFF2-40B4-BE49-F238E27FC236}">
                  <a16:creationId xmlns:a16="http://schemas.microsoft.com/office/drawing/2014/main" id="{43B59DCE-DDAC-485F-A197-92EDE6F575DD}"/>
                </a:ext>
              </a:extLst>
            </p:cNvPr>
            <p:cNvSpPr>
              <a:spLocks/>
            </p:cNvSpPr>
            <p:nvPr/>
          </p:nvSpPr>
          <p:spPr bwMode="auto">
            <a:xfrm rot="16200000">
              <a:off x="5604157" y="1897959"/>
              <a:ext cx="57150" cy="30163"/>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0"/>
                    <a:pt x="9" y="0"/>
                    <a:pt x="8" y="0"/>
                  </a:cubicBezTo>
                  <a:cubicBezTo>
                    <a:pt x="6" y="0"/>
                    <a:pt x="4" y="0"/>
                    <a:pt x="3" y="1"/>
                  </a:cubicBezTo>
                  <a:cubicBezTo>
                    <a:pt x="1" y="3"/>
                    <a:pt x="0" y="5"/>
                    <a:pt x="0" y="8"/>
                  </a:cubicBezTo>
                  <a:cubicBezTo>
                    <a:pt x="15" y="8"/>
                    <a:pt x="15" y="8"/>
                    <a:pt x="15" y="8"/>
                  </a:cubicBezTo>
                  <a:cubicBezTo>
                    <a:pt x="15"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5" name="Freeform 755">
              <a:extLst>
                <a:ext uri="{FF2B5EF4-FFF2-40B4-BE49-F238E27FC236}">
                  <a16:creationId xmlns:a16="http://schemas.microsoft.com/office/drawing/2014/main" id="{06023D70-ECB8-4055-B912-12CAE07D8D07}"/>
                </a:ext>
              </a:extLst>
            </p:cNvPr>
            <p:cNvSpPr>
              <a:spLocks/>
            </p:cNvSpPr>
            <p:nvPr/>
          </p:nvSpPr>
          <p:spPr bwMode="auto">
            <a:xfrm rot="16200000">
              <a:off x="5483507" y="1751909"/>
              <a:ext cx="30163" cy="57150"/>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6" name="Oval 756">
              <a:extLst>
                <a:ext uri="{FF2B5EF4-FFF2-40B4-BE49-F238E27FC236}">
                  <a16:creationId xmlns:a16="http://schemas.microsoft.com/office/drawing/2014/main" id="{51283053-3F1D-4596-B6F9-6AB742D7BA33}"/>
                </a:ext>
              </a:extLst>
            </p:cNvPr>
            <p:cNvSpPr>
              <a:spLocks noChangeArrowheads="1"/>
            </p:cNvSpPr>
            <p:nvPr/>
          </p:nvSpPr>
          <p:spPr bwMode="auto">
            <a:xfrm rot="16200000">
              <a:off x="5470014"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7" name="Oval 757">
              <a:extLst>
                <a:ext uri="{FF2B5EF4-FFF2-40B4-BE49-F238E27FC236}">
                  <a16:creationId xmlns:a16="http://schemas.microsoft.com/office/drawing/2014/main" id="{B3331D90-8556-47A7-8A65-82E229536B31}"/>
                </a:ext>
              </a:extLst>
            </p:cNvPr>
            <p:cNvSpPr>
              <a:spLocks noChangeArrowheads="1"/>
            </p:cNvSpPr>
            <p:nvPr/>
          </p:nvSpPr>
          <p:spPr bwMode="auto">
            <a:xfrm rot="16200000">
              <a:off x="554145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8" name="Oval 758">
              <a:extLst>
                <a:ext uri="{FF2B5EF4-FFF2-40B4-BE49-F238E27FC236}">
                  <a16:creationId xmlns:a16="http://schemas.microsoft.com/office/drawing/2014/main" id="{CA57F8BD-B38E-417F-8D73-3E17F6FE10E0}"/>
                </a:ext>
              </a:extLst>
            </p:cNvPr>
            <p:cNvSpPr>
              <a:spLocks noChangeArrowheads="1"/>
            </p:cNvSpPr>
            <p:nvPr/>
          </p:nvSpPr>
          <p:spPr bwMode="auto">
            <a:xfrm rot="16200000">
              <a:off x="554145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9" name="Oval 759">
              <a:extLst>
                <a:ext uri="{FF2B5EF4-FFF2-40B4-BE49-F238E27FC236}">
                  <a16:creationId xmlns:a16="http://schemas.microsoft.com/office/drawing/2014/main" id="{D79AAD84-2338-44D0-AA31-787B171E64B2}"/>
                </a:ext>
              </a:extLst>
            </p:cNvPr>
            <p:cNvSpPr>
              <a:spLocks noChangeArrowheads="1"/>
            </p:cNvSpPr>
            <p:nvPr/>
          </p:nvSpPr>
          <p:spPr bwMode="auto">
            <a:xfrm rot="16200000">
              <a:off x="539540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0" name="Oval 760">
              <a:extLst>
                <a:ext uri="{FF2B5EF4-FFF2-40B4-BE49-F238E27FC236}">
                  <a16:creationId xmlns:a16="http://schemas.microsoft.com/office/drawing/2014/main" id="{FB2949DF-5058-4001-B486-686DE93AD93E}"/>
                </a:ext>
              </a:extLst>
            </p:cNvPr>
            <p:cNvSpPr>
              <a:spLocks noChangeArrowheads="1"/>
            </p:cNvSpPr>
            <p:nvPr/>
          </p:nvSpPr>
          <p:spPr bwMode="auto">
            <a:xfrm rot="16200000">
              <a:off x="539540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1" name="Freeform 761">
              <a:extLst>
                <a:ext uri="{FF2B5EF4-FFF2-40B4-BE49-F238E27FC236}">
                  <a16:creationId xmlns:a16="http://schemas.microsoft.com/office/drawing/2014/main" id="{FA9C4C63-8A0E-4051-8326-8E456960CFF1}"/>
                </a:ext>
              </a:extLst>
            </p:cNvPr>
            <p:cNvSpPr>
              <a:spLocks/>
            </p:cNvSpPr>
            <p:nvPr/>
          </p:nvSpPr>
          <p:spPr bwMode="auto">
            <a:xfrm rot="16200000">
              <a:off x="5617651" y="2032103"/>
              <a:ext cx="30163" cy="30163"/>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2" name="Freeform 762">
              <a:extLst>
                <a:ext uri="{FF2B5EF4-FFF2-40B4-BE49-F238E27FC236}">
                  <a16:creationId xmlns:a16="http://schemas.microsoft.com/office/drawing/2014/main" id="{5C1166AD-4360-430A-9BC8-EE4ED5FB8BF7}"/>
                </a:ext>
              </a:extLst>
            </p:cNvPr>
            <p:cNvSpPr>
              <a:spLocks/>
            </p:cNvSpPr>
            <p:nvPr/>
          </p:nvSpPr>
          <p:spPr bwMode="auto">
            <a:xfrm rot="16200000">
              <a:off x="5483507" y="2018609"/>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3" name="Freeform 763">
              <a:extLst>
                <a:ext uri="{FF2B5EF4-FFF2-40B4-BE49-F238E27FC236}">
                  <a16:creationId xmlns:a16="http://schemas.microsoft.com/office/drawing/2014/main" id="{63446E0A-36BE-45D2-8612-9BAA5DA7B907}"/>
                </a:ext>
              </a:extLst>
            </p:cNvPr>
            <p:cNvSpPr>
              <a:spLocks/>
            </p:cNvSpPr>
            <p:nvPr/>
          </p:nvSpPr>
          <p:spPr bwMode="auto">
            <a:xfrm rot="16200000">
              <a:off x="5350951" y="1765403"/>
              <a:ext cx="30163" cy="30163"/>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4" name="Freeform 764">
              <a:extLst>
                <a:ext uri="{FF2B5EF4-FFF2-40B4-BE49-F238E27FC236}">
                  <a16:creationId xmlns:a16="http://schemas.microsoft.com/office/drawing/2014/main" id="{9EE371AF-B127-4EC4-9E4A-278D223D52FA}"/>
                </a:ext>
              </a:extLst>
            </p:cNvPr>
            <p:cNvSpPr>
              <a:spLocks/>
            </p:cNvSpPr>
            <p:nvPr/>
          </p:nvSpPr>
          <p:spPr bwMode="auto">
            <a:xfrm rot="16200000">
              <a:off x="5337457" y="1897959"/>
              <a:ext cx="57150" cy="30163"/>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5" name="Freeform 765">
              <a:extLst>
                <a:ext uri="{FF2B5EF4-FFF2-40B4-BE49-F238E27FC236}">
                  <a16:creationId xmlns:a16="http://schemas.microsoft.com/office/drawing/2014/main" id="{C674A0B2-800C-466C-889D-B9636CF15FA0}"/>
                </a:ext>
              </a:extLst>
            </p:cNvPr>
            <p:cNvSpPr>
              <a:spLocks/>
            </p:cNvSpPr>
            <p:nvPr/>
          </p:nvSpPr>
          <p:spPr bwMode="auto">
            <a:xfrm rot="16200000">
              <a:off x="5350951" y="2032103"/>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6" name="Oval 766">
              <a:extLst>
                <a:ext uri="{FF2B5EF4-FFF2-40B4-BE49-F238E27FC236}">
                  <a16:creationId xmlns:a16="http://schemas.microsoft.com/office/drawing/2014/main" id="{6402874E-457C-440C-82D9-BFB794F4C107}"/>
                </a:ext>
              </a:extLst>
            </p:cNvPr>
            <p:cNvSpPr>
              <a:spLocks noChangeArrowheads="1"/>
            </p:cNvSpPr>
            <p:nvPr/>
          </p:nvSpPr>
          <p:spPr bwMode="auto">
            <a:xfrm rot="16200000">
              <a:off x="5690676" y="19574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7" name="Freeform 767">
              <a:extLst>
                <a:ext uri="{FF2B5EF4-FFF2-40B4-BE49-F238E27FC236}">
                  <a16:creationId xmlns:a16="http://schemas.microsoft.com/office/drawing/2014/main" id="{526B0565-04F3-40D9-84B3-C5F8E6367ABD}"/>
                </a:ext>
              </a:extLst>
            </p:cNvPr>
            <p:cNvSpPr>
              <a:spLocks/>
            </p:cNvSpPr>
            <p:nvPr/>
          </p:nvSpPr>
          <p:spPr bwMode="auto">
            <a:xfrm rot="16200000">
              <a:off x="5684326" y="1840015"/>
              <a:ext cx="38100" cy="22225"/>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2"/>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8" name="Freeform 768">
              <a:extLst>
                <a:ext uri="{FF2B5EF4-FFF2-40B4-BE49-F238E27FC236}">
                  <a16:creationId xmlns:a16="http://schemas.microsoft.com/office/drawing/2014/main" id="{7FADCE6F-7AD2-4391-8558-C20FDB7DC529}"/>
                </a:ext>
              </a:extLst>
            </p:cNvPr>
            <p:cNvSpPr>
              <a:spLocks/>
            </p:cNvSpPr>
            <p:nvPr/>
          </p:nvSpPr>
          <p:spPr bwMode="auto">
            <a:xfrm rot="16200000">
              <a:off x="5773226" y="2022578"/>
              <a:ext cx="30163" cy="49213"/>
            </a:xfrm>
            <a:custGeom>
              <a:avLst/>
              <a:gdLst>
                <a:gd name="T0" fmla="*/ 6 w 8"/>
                <a:gd name="T1" fmla="*/ 3 h 13"/>
                <a:gd name="T2" fmla="*/ 3 w 8"/>
                <a:gd name="T3" fmla="*/ 1 h 13"/>
                <a:gd name="T4" fmla="*/ 0 w 8"/>
                <a:gd name="T5" fmla="*/ 0 h 13"/>
                <a:gd name="T6" fmla="*/ 0 w 8"/>
                <a:gd name="T7" fmla="*/ 13 h 13"/>
                <a:gd name="T8" fmla="*/ 8 w 8"/>
                <a:gd name="T9" fmla="*/ 10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2"/>
                    <a:pt x="5" y="11"/>
                    <a:pt x="8" y="10"/>
                  </a:cubicBezTo>
                  <a:cubicBezTo>
                    <a:pt x="8" y="10"/>
                    <a:pt x="8" y="9"/>
                    <a:pt x="8" y="8"/>
                  </a:cubicBezTo>
                  <a:cubicBezTo>
                    <a:pt x="8" y="6"/>
                    <a:pt x="7" y="4"/>
                    <a:pt x="6"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9" name="Freeform 769">
              <a:extLst>
                <a:ext uri="{FF2B5EF4-FFF2-40B4-BE49-F238E27FC236}">
                  <a16:creationId xmlns:a16="http://schemas.microsoft.com/office/drawing/2014/main" id="{5AAE8ECC-3423-4EFA-A600-3D98F1B42E13}"/>
                </a:ext>
              </a:extLst>
            </p:cNvPr>
            <p:cNvSpPr>
              <a:spLocks/>
            </p:cNvSpPr>
            <p:nvPr/>
          </p:nvSpPr>
          <p:spPr bwMode="auto">
            <a:xfrm rot="16200000">
              <a:off x="5645432" y="1782071"/>
              <a:ext cx="15875" cy="11113"/>
            </a:xfrm>
            <a:custGeom>
              <a:avLst/>
              <a:gdLst>
                <a:gd name="T0" fmla="*/ 0 w 4"/>
                <a:gd name="T1" fmla="*/ 1 h 3"/>
                <a:gd name="T2" fmla="*/ 1 w 4"/>
                <a:gd name="T3" fmla="*/ 3 h 3"/>
                <a:gd name="T4" fmla="*/ 4 w 4"/>
                <a:gd name="T5" fmla="*/ 0 h 3"/>
                <a:gd name="T6" fmla="*/ 0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2"/>
                    <a:pt x="0" y="2"/>
                    <a:pt x="1" y="3"/>
                  </a:cubicBezTo>
                  <a:cubicBezTo>
                    <a:pt x="2" y="2"/>
                    <a:pt x="3" y="1"/>
                    <a:pt x="4"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0" name="Freeform 770">
              <a:extLst>
                <a:ext uri="{FF2B5EF4-FFF2-40B4-BE49-F238E27FC236}">
                  <a16:creationId xmlns:a16="http://schemas.microsoft.com/office/drawing/2014/main" id="{8799C1E7-81A7-4A36-817C-9D17A74E5ECA}"/>
                </a:ext>
              </a:extLst>
            </p:cNvPr>
            <p:cNvSpPr>
              <a:spLocks/>
            </p:cNvSpPr>
            <p:nvPr/>
          </p:nvSpPr>
          <p:spPr bwMode="auto">
            <a:xfrm rot="16200000">
              <a:off x="5634320" y="1897959"/>
              <a:ext cx="57150" cy="30163"/>
            </a:xfrm>
            <a:custGeom>
              <a:avLst/>
              <a:gdLst>
                <a:gd name="T0" fmla="*/ 0 w 15"/>
                <a:gd name="T1" fmla="*/ 1 h 8"/>
                <a:gd name="T2" fmla="*/ 2 w 15"/>
                <a:gd name="T3" fmla="*/ 5 h 8"/>
                <a:gd name="T4" fmla="*/ 3 w 15"/>
                <a:gd name="T5" fmla="*/ 6 h 8"/>
                <a:gd name="T6" fmla="*/ 6 w 15"/>
                <a:gd name="T7" fmla="*/ 8 h 8"/>
                <a:gd name="T8" fmla="*/ 8 w 15"/>
                <a:gd name="T9" fmla="*/ 8 h 8"/>
                <a:gd name="T10" fmla="*/ 9 w 15"/>
                <a:gd name="T11" fmla="*/ 8 h 8"/>
                <a:gd name="T12" fmla="*/ 12 w 15"/>
                <a:gd name="T13" fmla="*/ 6 h 8"/>
                <a:gd name="T14" fmla="*/ 13 w 15"/>
                <a:gd name="T15" fmla="*/ 5 h 8"/>
                <a:gd name="T16" fmla="*/ 15 w 15"/>
                <a:gd name="T17" fmla="*/ 1 h 8"/>
                <a:gd name="T18" fmla="*/ 15 w 15"/>
                <a:gd name="T19" fmla="*/ 0 h 8"/>
                <a:gd name="T20" fmla="*/ 0 w 15"/>
                <a:gd name="T21" fmla="*/ 0 h 8"/>
                <a:gd name="T22" fmla="*/ 0 w 15"/>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1"/>
                  </a:moveTo>
                  <a:cubicBezTo>
                    <a:pt x="0" y="3"/>
                    <a:pt x="1" y="4"/>
                    <a:pt x="2" y="5"/>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5"/>
                  </a:cubicBezTo>
                  <a:cubicBezTo>
                    <a:pt x="14" y="4"/>
                    <a:pt x="15" y="3"/>
                    <a:pt x="15" y="1"/>
                  </a:cubicBezTo>
                  <a:cubicBezTo>
                    <a:pt x="15" y="1"/>
                    <a:pt x="15" y="0"/>
                    <a:pt x="15"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1" name="Freeform 771">
              <a:extLst>
                <a:ext uri="{FF2B5EF4-FFF2-40B4-BE49-F238E27FC236}">
                  <a16:creationId xmlns:a16="http://schemas.microsoft.com/office/drawing/2014/main" id="{E3F37724-A6AD-4691-BB30-5233C14954E7}"/>
                </a:ext>
              </a:extLst>
            </p:cNvPr>
            <p:cNvSpPr>
              <a:spLocks/>
            </p:cNvSpPr>
            <p:nvPr/>
          </p:nvSpPr>
          <p:spPr bwMode="auto">
            <a:xfrm rot="16200000">
              <a:off x="5647814" y="2032103"/>
              <a:ext cx="30163" cy="30163"/>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5"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2" name="Freeform 772">
              <a:extLst>
                <a:ext uri="{FF2B5EF4-FFF2-40B4-BE49-F238E27FC236}">
                  <a16:creationId xmlns:a16="http://schemas.microsoft.com/office/drawing/2014/main" id="{EDA17C1B-047D-404E-A794-8262D1BD6655}"/>
                </a:ext>
              </a:extLst>
            </p:cNvPr>
            <p:cNvSpPr>
              <a:spLocks/>
            </p:cNvSpPr>
            <p:nvPr/>
          </p:nvSpPr>
          <p:spPr bwMode="auto">
            <a:xfrm rot="16200000">
              <a:off x="4123814" y="2195615"/>
              <a:ext cx="60325" cy="25400"/>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0"/>
                    <a:pt x="4" y="0"/>
                  </a:cubicBezTo>
                  <a:cubicBezTo>
                    <a:pt x="4" y="0"/>
                    <a:pt x="3" y="0"/>
                    <a:pt x="3" y="0"/>
                  </a:cubicBezTo>
                  <a:cubicBezTo>
                    <a:pt x="1" y="2"/>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3" name="Freeform 773">
              <a:extLst>
                <a:ext uri="{FF2B5EF4-FFF2-40B4-BE49-F238E27FC236}">
                  <a16:creationId xmlns:a16="http://schemas.microsoft.com/office/drawing/2014/main" id="{BD489195-ACAF-4645-9839-E184E42577E4}"/>
                </a:ext>
              </a:extLst>
            </p:cNvPr>
            <p:cNvSpPr>
              <a:spLocks/>
            </p:cNvSpPr>
            <p:nvPr/>
          </p:nvSpPr>
          <p:spPr bwMode="auto">
            <a:xfrm rot="16200000">
              <a:off x="4137307" y="2328171"/>
              <a:ext cx="28575" cy="30163"/>
            </a:xfrm>
            <a:custGeom>
              <a:avLst/>
              <a:gdLst>
                <a:gd name="T0" fmla="*/ 0 w 8"/>
                <a:gd name="T1" fmla="*/ 8 h 8"/>
                <a:gd name="T2" fmla="*/ 8 w 8"/>
                <a:gd name="T3" fmla="*/ 8 h 8"/>
                <a:gd name="T4" fmla="*/ 6 w 8"/>
                <a:gd name="T5" fmla="*/ 2 h 8"/>
                <a:gd name="T6" fmla="*/ 5 w 8"/>
                <a:gd name="T7" fmla="*/ 1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1"/>
                    <a:pt x="5" y="1"/>
                  </a:cubicBezTo>
                  <a:cubicBezTo>
                    <a:pt x="4"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4" name="Freeform 774">
              <a:extLst>
                <a:ext uri="{FF2B5EF4-FFF2-40B4-BE49-F238E27FC236}">
                  <a16:creationId xmlns:a16="http://schemas.microsoft.com/office/drawing/2014/main" id="{8A741845-B4E9-465B-90D6-0D8FE2D7CDF6}"/>
                </a:ext>
              </a:extLst>
            </p:cNvPr>
            <p:cNvSpPr>
              <a:spLocks/>
            </p:cNvSpPr>
            <p:nvPr/>
          </p:nvSpPr>
          <p:spPr bwMode="auto">
            <a:xfrm rot="16200000">
              <a:off x="4434170" y="2061471"/>
              <a:ext cx="28575" cy="30163"/>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5" name="Freeform 775">
              <a:extLst>
                <a:ext uri="{FF2B5EF4-FFF2-40B4-BE49-F238E27FC236}">
                  <a16:creationId xmlns:a16="http://schemas.microsoft.com/office/drawing/2014/main" id="{460DA842-0344-4BE7-A700-1BE83D1FEE83}"/>
                </a:ext>
              </a:extLst>
            </p:cNvPr>
            <p:cNvSpPr>
              <a:spLocks/>
            </p:cNvSpPr>
            <p:nvPr/>
          </p:nvSpPr>
          <p:spPr bwMode="auto">
            <a:xfrm rot="16200000">
              <a:off x="4418295" y="2193234"/>
              <a:ext cx="60325" cy="30163"/>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6" name="Freeform 776">
              <a:extLst>
                <a:ext uri="{FF2B5EF4-FFF2-40B4-BE49-F238E27FC236}">
                  <a16:creationId xmlns:a16="http://schemas.microsoft.com/office/drawing/2014/main" id="{797EF5DD-E479-4599-B930-9EE01599A013}"/>
                </a:ext>
              </a:extLst>
            </p:cNvPr>
            <p:cNvSpPr>
              <a:spLocks/>
            </p:cNvSpPr>
            <p:nvPr/>
          </p:nvSpPr>
          <p:spPr bwMode="auto">
            <a:xfrm rot="16200000">
              <a:off x="4299232" y="2047184"/>
              <a:ext cx="28575" cy="587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7" name="Oval 777">
              <a:extLst>
                <a:ext uri="{FF2B5EF4-FFF2-40B4-BE49-F238E27FC236}">
                  <a16:creationId xmlns:a16="http://schemas.microsoft.com/office/drawing/2014/main" id="{2EFB9184-49B5-4413-850F-6F05A20F7A17}"/>
                </a:ext>
              </a:extLst>
            </p:cNvPr>
            <p:cNvSpPr>
              <a:spLocks noChangeArrowheads="1"/>
            </p:cNvSpPr>
            <p:nvPr/>
          </p:nvSpPr>
          <p:spPr bwMode="auto">
            <a:xfrm rot="16200000">
              <a:off x="4283357" y="217894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8" name="Oval 778">
              <a:extLst>
                <a:ext uri="{FF2B5EF4-FFF2-40B4-BE49-F238E27FC236}">
                  <a16:creationId xmlns:a16="http://schemas.microsoft.com/office/drawing/2014/main" id="{4EF7AA73-A53D-4318-8AD8-B12994A3242E}"/>
                </a:ext>
              </a:extLst>
            </p:cNvPr>
            <p:cNvSpPr>
              <a:spLocks noChangeArrowheads="1"/>
            </p:cNvSpPr>
            <p:nvPr/>
          </p:nvSpPr>
          <p:spPr bwMode="auto">
            <a:xfrm rot="16200000">
              <a:off x="435876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9" name="Oval 779">
              <a:extLst>
                <a:ext uri="{FF2B5EF4-FFF2-40B4-BE49-F238E27FC236}">
                  <a16:creationId xmlns:a16="http://schemas.microsoft.com/office/drawing/2014/main" id="{2864C59D-6C7A-459D-A436-AFF54D581021}"/>
                </a:ext>
              </a:extLst>
            </p:cNvPr>
            <p:cNvSpPr>
              <a:spLocks noChangeArrowheads="1"/>
            </p:cNvSpPr>
            <p:nvPr/>
          </p:nvSpPr>
          <p:spPr bwMode="auto">
            <a:xfrm rot="16200000">
              <a:off x="436114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0" name="Oval 780">
              <a:extLst>
                <a:ext uri="{FF2B5EF4-FFF2-40B4-BE49-F238E27FC236}">
                  <a16:creationId xmlns:a16="http://schemas.microsoft.com/office/drawing/2014/main" id="{B2365A38-A161-46E1-A3E2-E6CA4D9DD677}"/>
                </a:ext>
              </a:extLst>
            </p:cNvPr>
            <p:cNvSpPr>
              <a:spLocks noChangeArrowheads="1"/>
            </p:cNvSpPr>
            <p:nvPr/>
          </p:nvSpPr>
          <p:spPr bwMode="auto">
            <a:xfrm rot="16200000">
              <a:off x="4210332"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1" name="Oval 781">
              <a:extLst>
                <a:ext uri="{FF2B5EF4-FFF2-40B4-BE49-F238E27FC236}">
                  <a16:creationId xmlns:a16="http://schemas.microsoft.com/office/drawing/2014/main" id="{A2470FE4-628D-4D09-B05E-4C18C1BAD18A}"/>
                </a:ext>
              </a:extLst>
            </p:cNvPr>
            <p:cNvSpPr>
              <a:spLocks noChangeArrowheads="1"/>
            </p:cNvSpPr>
            <p:nvPr/>
          </p:nvSpPr>
          <p:spPr bwMode="auto">
            <a:xfrm rot="16200000">
              <a:off x="4212714"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2" name="Freeform 782">
              <a:extLst>
                <a:ext uri="{FF2B5EF4-FFF2-40B4-BE49-F238E27FC236}">
                  <a16:creationId xmlns:a16="http://schemas.microsoft.com/office/drawing/2014/main" id="{7D5B232E-016E-4F0F-B6CF-C995D406F43C}"/>
                </a:ext>
              </a:extLst>
            </p:cNvPr>
            <p:cNvSpPr>
              <a:spLocks/>
            </p:cNvSpPr>
            <p:nvPr/>
          </p:nvSpPr>
          <p:spPr bwMode="auto">
            <a:xfrm rot="16200000">
              <a:off x="4434170" y="2328171"/>
              <a:ext cx="28575"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7"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3" name="Freeform 783">
              <a:extLst>
                <a:ext uri="{FF2B5EF4-FFF2-40B4-BE49-F238E27FC236}">
                  <a16:creationId xmlns:a16="http://schemas.microsoft.com/office/drawing/2014/main" id="{BBE144DA-F055-449A-AD03-16B4798C0267}"/>
                </a:ext>
              </a:extLst>
            </p:cNvPr>
            <p:cNvSpPr>
              <a:spLocks/>
            </p:cNvSpPr>
            <p:nvPr/>
          </p:nvSpPr>
          <p:spPr bwMode="auto">
            <a:xfrm rot="16200000">
              <a:off x="4299232" y="2313884"/>
              <a:ext cx="28575"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4" name="Freeform 784">
              <a:extLst>
                <a:ext uri="{FF2B5EF4-FFF2-40B4-BE49-F238E27FC236}">
                  <a16:creationId xmlns:a16="http://schemas.microsoft.com/office/drawing/2014/main" id="{7C4CA4DC-2767-4046-8BCB-18C79291AE1B}"/>
                </a:ext>
              </a:extLst>
            </p:cNvPr>
            <p:cNvSpPr>
              <a:spLocks/>
            </p:cNvSpPr>
            <p:nvPr/>
          </p:nvSpPr>
          <p:spPr bwMode="auto">
            <a:xfrm rot="16200000">
              <a:off x="4169851" y="2063853"/>
              <a:ext cx="28575" cy="25400"/>
            </a:xfrm>
            <a:custGeom>
              <a:avLst/>
              <a:gdLst>
                <a:gd name="T0" fmla="*/ 3 w 8"/>
                <a:gd name="T1" fmla="*/ 4 h 7"/>
                <a:gd name="T2" fmla="*/ 4 w 8"/>
                <a:gd name="T3" fmla="*/ 5 h 7"/>
                <a:gd name="T4" fmla="*/ 7 w 8"/>
                <a:gd name="T5" fmla="*/ 6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6"/>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5" name="Freeform 785">
              <a:extLst>
                <a:ext uri="{FF2B5EF4-FFF2-40B4-BE49-F238E27FC236}">
                  <a16:creationId xmlns:a16="http://schemas.microsoft.com/office/drawing/2014/main" id="{35205BC7-3CFF-4C94-9AEE-F1F2EBED912A}"/>
                </a:ext>
              </a:extLst>
            </p:cNvPr>
            <p:cNvSpPr>
              <a:spLocks/>
            </p:cNvSpPr>
            <p:nvPr/>
          </p:nvSpPr>
          <p:spPr bwMode="auto">
            <a:xfrm rot="16200000">
              <a:off x="4151595" y="2193234"/>
              <a:ext cx="60325" cy="30163"/>
            </a:xfrm>
            <a:custGeom>
              <a:avLst/>
              <a:gdLst>
                <a:gd name="T0" fmla="*/ 2 w 16"/>
                <a:gd name="T1" fmla="*/ 5 h 8"/>
                <a:gd name="T2" fmla="*/ 3 w 16"/>
                <a:gd name="T3" fmla="*/ 6 h 8"/>
                <a:gd name="T4" fmla="*/ 6 w 16"/>
                <a:gd name="T5" fmla="*/ 7 h 8"/>
                <a:gd name="T6" fmla="*/ 8 w 16"/>
                <a:gd name="T7" fmla="*/ 8 h 8"/>
                <a:gd name="T8" fmla="*/ 9 w 16"/>
                <a:gd name="T9" fmla="*/ 7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7"/>
                  </a:cubicBezTo>
                  <a:cubicBezTo>
                    <a:pt x="7" y="8"/>
                    <a:pt x="7" y="8"/>
                    <a:pt x="8" y="8"/>
                  </a:cubicBezTo>
                  <a:cubicBezTo>
                    <a:pt x="8" y="8"/>
                    <a:pt x="9" y="8"/>
                    <a:pt x="9" y="7"/>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6" name="Freeform 786">
              <a:extLst>
                <a:ext uri="{FF2B5EF4-FFF2-40B4-BE49-F238E27FC236}">
                  <a16:creationId xmlns:a16="http://schemas.microsoft.com/office/drawing/2014/main" id="{B6CC1DDE-EC0C-4DB5-B772-5B7CF684AA00}"/>
                </a:ext>
              </a:extLst>
            </p:cNvPr>
            <p:cNvSpPr>
              <a:spLocks/>
            </p:cNvSpPr>
            <p:nvPr/>
          </p:nvSpPr>
          <p:spPr bwMode="auto">
            <a:xfrm rot="16200000">
              <a:off x="4167470" y="2328171"/>
              <a:ext cx="28575" cy="30163"/>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7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7"/>
                  </a:cubicBezTo>
                  <a:cubicBezTo>
                    <a:pt x="2" y="7"/>
                    <a:pt x="3" y="7"/>
                    <a:pt x="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7" name="Freeform 787">
              <a:extLst>
                <a:ext uri="{FF2B5EF4-FFF2-40B4-BE49-F238E27FC236}">
                  <a16:creationId xmlns:a16="http://schemas.microsoft.com/office/drawing/2014/main" id="{9801702A-76DA-465F-A5EF-7CF0D7717A00}"/>
                </a:ext>
              </a:extLst>
            </p:cNvPr>
            <p:cNvSpPr>
              <a:spLocks/>
            </p:cNvSpPr>
            <p:nvPr/>
          </p:nvSpPr>
          <p:spPr bwMode="auto">
            <a:xfrm rot="16200000">
              <a:off x="4727857" y="2061471"/>
              <a:ext cx="28575" cy="30163"/>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8" name="Freeform 788">
              <a:extLst>
                <a:ext uri="{FF2B5EF4-FFF2-40B4-BE49-F238E27FC236}">
                  <a16:creationId xmlns:a16="http://schemas.microsoft.com/office/drawing/2014/main" id="{AA1F2AAE-62B6-4ED4-A1FC-FE20D77A4612}"/>
                </a:ext>
              </a:extLst>
            </p:cNvPr>
            <p:cNvSpPr>
              <a:spLocks/>
            </p:cNvSpPr>
            <p:nvPr/>
          </p:nvSpPr>
          <p:spPr bwMode="auto">
            <a:xfrm rot="16200000">
              <a:off x="4711982"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9" name="Freeform 789">
              <a:extLst>
                <a:ext uri="{FF2B5EF4-FFF2-40B4-BE49-F238E27FC236}">
                  <a16:creationId xmlns:a16="http://schemas.microsoft.com/office/drawing/2014/main" id="{0402DF40-043D-4C10-9F82-57B77FE51363}"/>
                </a:ext>
              </a:extLst>
            </p:cNvPr>
            <p:cNvSpPr>
              <a:spLocks/>
            </p:cNvSpPr>
            <p:nvPr/>
          </p:nvSpPr>
          <p:spPr bwMode="auto">
            <a:xfrm rot="16200000">
              <a:off x="4595301" y="2046390"/>
              <a:ext cx="28575" cy="60325"/>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0" name="Oval 790">
              <a:extLst>
                <a:ext uri="{FF2B5EF4-FFF2-40B4-BE49-F238E27FC236}">
                  <a16:creationId xmlns:a16="http://schemas.microsoft.com/office/drawing/2014/main" id="{38CCB29C-EA92-4003-ABB0-4AC080EE5333}"/>
                </a:ext>
              </a:extLst>
            </p:cNvPr>
            <p:cNvSpPr>
              <a:spLocks noChangeArrowheads="1"/>
            </p:cNvSpPr>
            <p:nvPr/>
          </p:nvSpPr>
          <p:spPr bwMode="auto">
            <a:xfrm rot="16200000">
              <a:off x="4579426"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1" name="Oval 791">
              <a:extLst>
                <a:ext uri="{FF2B5EF4-FFF2-40B4-BE49-F238E27FC236}">
                  <a16:creationId xmlns:a16="http://schemas.microsoft.com/office/drawing/2014/main" id="{AFC01707-6C77-49E4-9797-2C5927EF72F6}"/>
                </a:ext>
              </a:extLst>
            </p:cNvPr>
            <p:cNvSpPr>
              <a:spLocks noChangeArrowheads="1"/>
            </p:cNvSpPr>
            <p:nvPr/>
          </p:nvSpPr>
          <p:spPr bwMode="auto">
            <a:xfrm rot="16200000">
              <a:off x="465562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2" name="Oval 792">
              <a:extLst>
                <a:ext uri="{FF2B5EF4-FFF2-40B4-BE49-F238E27FC236}">
                  <a16:creationId xmlns:a16="http://schemas.microsoft.com/office/drawing/2014/main" id="{80D45DFE-CA14-4705-885A-C3B512A27E0E}"/>
                </a:ext>
              </a:extLst>
            </p:cNvPr>
            <p:cNvSpPr>
              <a:spLocks noChangeArrowheads="1"/>
            </p:cNvSpPr>
            <p:nvPr/>
          </p:nvSpPr>
          <p:spPr bwMode="auto">
            <a:xfrm rot="16200000">
              <a:off x="465800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3" name="Oval 793">
              <a:extLst>
                <a:ext uri="{FF2B5EF4-FFF2-40B4-BE49-F238E27FC236}">
                  <a16:creationId xmlns:a16="http://schemas.microsoft.com/office/drawing/2014/main" id="{393322FC-C268-46A9-B7FD-6E53A83D143D}"/>
                </a:ext>
              </a:extLst>
            </p:cNvPr>
            <p:cNvSpPr>
              <a:spLocks noChangeArrowheads="1"/>
            </p:cNvSpPr>
            <p:nvPr/>
          </p:nvSpPr>
          <p:spPr bwMode="auto">
            <a:xfrm rot="16200000">
              <a:off x="450481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4" name="Oval 794">
              <a:extLst>
                <a:ext uri="{FF2B5EF4-FFF2-40B4-BE49-F238E27FC236}">
                  <a16:creationId xmlns:a16="http://schemas.microsoft.com/office/drawing/2014/main" id="{8A214787-D419-4F5B-833A-ABD0948C523D}"/>
                </a:ext>
              </a:extLst>
            </p:cNvPr>
            <p:cNvSpPr>
              <a:spLocks noChangeArrowheads="1"/>
            </p:cNvSpPr>
            <p:nvPr/>
          </p:nvSpPr>
          <p:spPr bwMode="auto">
            <a:xfrm rot="16200000">
              <a:off x="450719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5" name="Freeform 795">
              <a:extLst>
                <a:ext uri="{FF2B5EF4-FFF2-40B4-BE49-F238E27FC236}">
                  <a16:creationId xmlns:a16="http://schemas.microsoft.com/office/drawing/2014/main" id="{5FC2265C-B52B-41C0-9C10-86B579F80052}"/>
                </a:ext>
              </a:extLst>
            </p:cNvPr>
            <p:cNvSpPr>
              <a:spLocks/>
            </p:cNvSpPr>
            <p:nvPr/>
          </p:nvSpPr>
          <p:spPr bwMode="auto">
            <a:xfrm rot="16200000">
              <a:off x="4727857" y="2328171"/>
              <a:ext cx="28575"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6" name="Freeform 796">
              <a:extLst>
                <a:ext uri="{FF2B5EF4-FFF2-40B4-BE49-F238E27FC236}">
                  <a16:creationId xmlns:a16="http://schemas.microsoft.com/office/drawing/2014/main" id="{C709A83C-0F07-4900-8668-A4A2527B2198}"/>
                </a:ext>
              </a:extLst>
            </p:cNvPr>
            <p:cNvSpPr>
              <a:spLocks/>
            </p:cNvSpPr>
            <p:nvPr/>
          </p:nvSpPr>
          <p:spPr bwMode="auto">
            <a:xfrm rot="16200000">
              <a:off x="4595301" y="2313090"/>
              <a:ext cx="28575"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7" name="Freeform 797">
              <a:extLst>
                <a:ext uri="{FF2B5EF4-FFF2-40B4-BE49-F238E27FC236}">
                  <a16:creationId xmlns:a16="http://schemas.microsoft.com/office/drawing/2014/main" id="{8E7D45F6-35D0-434B-85D6-22CBDB3DE7F0}"/>
                </a:ext>
              </a:extLst>
            </p:cNvPr>
            <p:cNvSpPr>
              <a:spLocks/>
            </p:cNvSpPr>
            <p:nvPr/>
          </p:nvSpPr>
          <p:spPr bwMode="auto">
            <a:xfrm rot="16200000">
              <a:off x="4462745" y="2063059"/>
              <a:ext cx="28575"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8" name="Freeform 798">
              <a:extLst>
                <a:ext uri="{FF2B5EF4-FFF2-40B4-BE49-F238E27FC236}">
                  <a16:creationId xmlns:a16="http://schemas.microsoft.com/office/drawing/2014/main" id="{1E909508-DB78-40D6-B604-571AFFDE1CA2}"/>
                </a:ext>
              </a:extLst>
            </p:cNvPr>
            <p:cNvSpPr>
              <a:spLocks/>
            </p:cNvSpPr>
            <p:nvPr/>
          </p:nvSpPr>
          <p:spPr bwMode="auto">
            <a:xfrm rot="16200000">
              <a:off x="4446870" y="2194821"/>
              <a:ext cx="60325" cy="26988"/>
            </a:xfrm>
            <a:custGeom>
              <a:avLst/>
              <a:gdLst>
                <a:gd name="T0" fmla="*/ 8 w 16"/>
                <a:gd name="T1" fmla="*/ 7 h 7"/>
                <a:gd name="T2" fmla="*/ 15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5"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9" name="Freeform 799">
              <a:extLst>
                <a:ext uri="{FF2B5EF4-FFF2-40B4-BE49-F238E27FC236}">
                  <a16:creationId xmlns:a16="http://schemas.microsoft.com/office/drawing/2014/main" id="{773B4E52-0BAA-4C85-BEF1-EE0C602CF536}"/>
                </a:ext>
              </a:extLst>
            </p:cNvPr>
            <p:cNvSpPr>
              <a:spLocks/>
            </p:cNvSpPr>
            <p:nvPr/>
          </p:nvSpPr>
          <p:spPr bwMode="auto">
            <a:xfrm rot="16200000">
              <a:off x="4462745" y="2329759"/>
              <a:ext cx="28575"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0" name="Freeform 800">
              <a:extLst>
                <a:ext uri="{FF2B5EF4-FFF2-40B4-BE49-F238E27FC236}">
                  <a16:creationId xmlns:a16="http://schemas.microsoft.com/office/drawing/2014/main" id="{C05719E1-A1E1-4AEA-8594-50A298E87B89}"/>
                </a:ext>
              </a:extLst>
            </p:cNvPr>
            <p:cNvSpPr>
              <a:spLocks/>
            </p:cNvSpPr>
            <p:nvPr/>
          </p:nvSpPr>
          <p:spPr bwMode="auto">
            <a:xfrm rot="16200000">
              <a:off x="5024720" y="2061471"/>
              <a:ext cx="28575"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1" name="Freeform 801">
              <a:extLst>
                <a:ext uri="{FF2B5EF4-FFF2-40B4-BE49-F238E27FC236}">
                  <a16:creationId xmlns:a16="http://schemas.microsoft.com/office/drawing/2014/main" id="{C35CF49B-AF25-4128-A378-695DEE4E6B40}"/>
                </a:ext>
              </a:extLst>
            </p:cNvPr>
            <p:cNvSpPr>
              <a:spLocks/>
            </p:cNvSpPr>
            <p:nvPr/>
          </p:nvSpPr>
          <p:spPr bwMode="auto">
            <a:xfrm rot="16200000">
              <a:off x="5008845"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2" name="Freeform 802">
              <a:extLst>
                <a:ext uri="{FF2B5EF4-FFF2-40B4-BE49-F238E27FC236}">
                  <a16:creationId xmlns:a16="http://schemas.microsoft.com/office/drawing/2014/main" id="{37FB64A8-ECC2-444B-A104-01E11E177124}"/>
                </a:ext>
              </a:extLst>
            </p:cNvPr>
            <p:cNvSpPr>
              <a:spLocks/>
            </p:cNvSpPr>
            <p:nvPr/>
          </p:nvSpPr>
          <p:spPr bwMode="auto">
            <a:xfrm rot="16200000">
              <a:off x="4892164" y="2046390"/>
              <a:ext cx="28575"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3" name="Oval 803">
              <a:extLst>
                <a:ext uri="{FF2B5EF4-FFF2-40B4-BE49-F238E27FC236}">
                  <a16:creationId xmlns:a16="http://schemas.microsoft.com/office/drawing/2014/main" id="{AACDEA39-C767-46AA-A5BF-E3BA67B36AFA}"/>
                </a:ext>
              </a:extLst>
            </p:cNvPr>
            <p:cNvSpPr>
              <a:spLocks noChangeArrowheads="1"/>
            </p:cNvSpPr>
            <p:nvPr/>
          </p:nvSpPr>
          <p:spPr bwMode="auto">
            <a:xfrm rot="16200000">
              <a:off x="4876289"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4" name="Oval 804">
              <a:extLst>
                <a:ext uri="{FF2B5EF4-FFF2-40B4-BE49-F238E27FC236}">
                  <a16:creationId xmlns:a16="http://schemas.microsoft.com/office/drawing/2014/main" id="{F46A79A3-8C98-414C-A694-5A89D0759773}"/>
                </a:ext>
              </a:extLst>
            </p:cNvPr>
            <p:cNvSpPr>
              <a:spLocks noChangeArrowheads="1"/>
            </p:cNvSpPr>
            <p:nvPr/>
          </p:nvSpPr>
          <p:spPr bwMode="auto">
            <a:xfrm rot="16200000">
              <a:off x="4950107"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5" name="Oval 805">
              <a:extLst>
                <a:ext uri="{FF2B5EF4-FFF2-40B4-BE49-F238E27FC236}">
                  <a16:creationId xmlns:a16="http://schemas.microsoft.com/office/drawing/2014/main" id="{6096ABB1-4401-4190-8620-E6C8C3C949B4}"/>
                </a:ext>
              </a:extLst>
            </p:cNvPr>
            <p:cNvSpPr>
              <a:spLocks noChangeArrowheads="1"/>
            </p:cNvSpPr>
            <p:nvPr/>
          </p:nvSpPr>
          <p:spPr bwMode="auto">
            <a:xfrm rot="16200000">
              <a:off x="4952489"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6" name="Oval 806">
              <a:extLst>
                <a:ext uri="{FF2B5EF4-FFF2-40B4-BE49-F238E27FC236}">
                  <a16:creationId xmlns:a16="http://schemas.microsoft.com/office/drawing/2014/main" id="{53D4EDCB-129A-4901-938C-1B51644FE665}"/>
                </a:ext>
              </a:extLst>
            </p:cNvPr>
            <p:cNvSpPr>
              <a:spLocks noChangeArrowheads="1"/>
            </p:cNvSpPr>
            <p:nvPr/>
          </p:nvSpPr>
          <p:spPr bwMode="auto">
            <a:xfrm rot="16200000">
              <a:off x="480167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7" name="Oval 807">
              <a:extLst>
                <a:ext uri="{FF2B5EF4-FFF2-40B4-BE49-F238E27FC236}">
                  <a16:creationId xmlns:a16="http://schemas.microsoft.com/office/drawing/2014/main" id="{F1F58951-63E7-4F33-A316-7ECA5E2C6B67}"/>
                </a:ext>
              </a:extLst>
            </p:cNvPr>
            <p:cNvSpPr>
              <a:spLocks noChangeArrowheads="1"/>
            </p:cNvSpPr>
            <p:nvPr/>
          </p:nvSpPr>
          <p:spPr bwMode="auto">
            <a:xfrm rot="16200000">
              <a:off x="480405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nvGrpSpPr>
            <p:cNvPr id="248" name="Group 1009">
              <a:extLst>
                <a:ext uri="{FF2B5EF4-FFF2-40B4-BE49-F238E27FC236}">
                  <a16:creationId xmlns:a16="http://schemas.microsoft.com/office/drawing/2014/main" id="{0DB68EF4-45E3-451B-89A9-D606F989740F}"/>
                </a:ext>
              </a:extLst>
            </p:cNvPr>
            <p:cNvGrpSpPr>
              <a:grpSpLocks/>
            </p:cNvGrpSpPr>
            <p:nvPr/>
          </p:nvGrpSpPr>
          <p:grpSpPr bwMode="auto">
            <a:xfrm rot="16200000">
              <a:off x="4431789" y="1766990"/>
              <a:ext cx="1138238" cy="1728788"/>
              <a:chOff x="4114" y="1000"/>
              <a:chExt cx="717" cy="1089"/>
            </a:xfrm>
          </p:grpSpPr>
          <p:sp>
            <p:nvSpPr>
              <p:cNvPr id="541" name="Freeform 809">
                <a:extLst>
                  <a:ext uri="{FF2B5EF4-FFF2-40B4-BE49-F238E27FC236}">
                    <a16:creationId xmlns:a16="http://schemas.microsoft.com/office/drawing/2014/main" id="{F0C9E4D1-B6D0-4343-851F-A944004468F3}"/>
                  </a:ext>
                </a:extLst>
              </p:cNvPr>
              <p:cNvSpPr>
                <a:spLocks/>
              </p:cNvSpPr>
              <p:nvPr/>
            </p:nvSpPr>
            <p:spPr bwMode="auto">
              <a:xfrm>
                <a:off x="4645" y="1559"/>
                <a:ext cx="18"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0"/>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2" name="Freeform 810">
                <a:extLst>
                  <a:ext uri="{FF2B5EF4-FFF2-40B4-BE49-F238E27FC236}">
                    <a16:creationId xmlns:a16="http://schemas.microsoft.com/office/drawing/2014/main" id="{4E01FD08-19E3-4C44-A9DA-D5FF591E971A}"/>
                  </a:ext>
                </a:extLst>
              </p:cNvPr>
              <p:cNvSpPr>
                <a:spLocks/>
              </p:cNvSpPr>
              <p:nvPr/>
            </p:nvSpPr>
            <p:spPr bwMode="auto">
              <a:xfrm>
                <a:off x="4645" y="1466"/>
                <a:ext cx="18" cy="38"/>
              </a:xfrm>
              <a:custGeom>
                <a:avLst/>
                <a:gdLst>
                  <a:gd name="T0" fmla="*/ 6 w 8"/>
                  <a:gd name="T1" fmla="*/ 13 h 16"/>
                  <a:gd name="T2" fmla="*/ 8 w 8"/>
                  <a:gd name="T3" fmla="*/ 8 h 16"/>
                  <a:gd name="T4" fmla="*/ 6 w 8"/>
                  <a:gd name="T5" fmla="*/ 2 h 16"/>
                  <a:gd name="T6" fmla="*/ 3 w 8"/>
                  <a:gd name="T7" fmla="*/ 0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ubicBezTo>
                      <a:pt x="4" y="15"/>
                      <a:pt x="5" y="14"/>
                      <a:pt x="6"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3" name="Freeform 811">
                <a:extLst>
                  <a:ext uri="{FF2B5EF4-FFF2-40B4-BE49-F238E27FC236}">
                    <a16:creationId xmlns:a16="http://schemas.microsoft.com/office/drawing/2014/main" id="{6A7A169F-FD81-4C0E-9C63-14241DA67E75}"/>
                  </a:ext>
                </a:extLst>
              </p:cNvPr>
              <p:cNvSpPr>
                <a:spLocks/>
              </p:cNvSpPr>
              <p:nvPr/>
            </p:nvSpPr>
            <p:spPr bwMode="auto">
              <a:xfrm>
                <a:off x="4813" y="1391"/>
                <a:ext cx="18"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0" y="2"/>
                    </a:cubicBezTo>
                    <a:cubicBezTo>
                      <a:pt x="1" y="3"/>
                      <a:pt x="1"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4" name="Freeform 812">
                <a:extLst>
                  <a:ext uri="{FF2B5EF4-FFF2-40B4-BE49-F238E27FC236}">
                    <a16:creationId xmlns:a16="http://schemas.microsoft.com/office/drawing/2014/main" id="{37271D59-703D-492D-AA52-637763491CB9}"/>
                  </a:ext>
                </a:extLst>
              </p:cNvPr>
              <p:cNvSpPr>
                <a:spLocks/>
              </p:cNvSpPr>
              <p:nvPr/>
            </p:nvSpPr>
            <p:spPr bwMode="auto">
              <a:xfrm>
                <a:off x="4720"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5" name="Freeform 813">
                <a:extLst>
                  <a:ext uri="{FF2B5EF4-FFF2-40B4-BE49-F238E27FC236}">
                    <a16:creationId xmlns:a16="http://schemas.microsoft.com/office/drawing/2014/main" id="{DA18227C-E055-44B4-90D7-B208ADF6F6A4}"/>
                  </a:ext>
                </a:extLst>
              </p:cNvPr>
              <p:cNvSpPr>
                <a:spLocks/>
              </p:cNvSpPr>
              <p:nvPr/>
            </p:nvSpPr>
            <p:spPr bwMode="auto">
              <a:xfrm>
                <a:off x="4645" y="1391"/>
                <a:ext cx="18"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6" name="Freeform 814">
                <a:extLst>
                  <a:ext uri="{FF2B5EF4-FFF2-40B4-BE49-F238E27FC236}">
                    <a16:creationId xmlns:a16="http://schemas.microsoft.com/office/drawing/2014/main" id="{DFBCF6BC-5F2C-4D9A-8759-62751F098812}"/>
                  </a:ext>
                </a:extLst>
              </p:cNvPr>
              <p:cNvSpPr>
                <a:spLocks/>
              </p:cNvSpPr>
              <p:nvPr/>
            </p:nvSpPr>
            <p:spPr bwMode="auto">
              <a:xfrm>
                <a:off x="4813" y="1746"/>
                <a:ext cx="18"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7" name="Freeform 815">
                <a:extLst>
                  <a:ext uri="{FF2B5EF4-FFF2-40B4-BE49-F238E27FC236}">
                    <a16:creationId xmlns:a16="http://schemas.microsoft.com/office/drawing/2014/main" id="{5A5D92BD-EE66-4897-A2FC-AE731497686E}"/>
                  </a:ext>
                </a:extLst>
              </p:cNvPr>
              <p:cNvSpPr>
                <a:spLocks/>
              </p:cNvSpPr>
              <p:nvPr/>
            </p:nvSpPr>
            <p:spPr bwMode="auto">
              <a:xfrm>
                <a:off x="4720"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0" y="5"/>
                      <a:pt x="0" y="6"/>
                      <a:pt x="0" y="8"/>
                    </a:cubicBezTo>
                    <a:cubicBezTo>
                      <a:pt x="16" y="8"/>
                      <a:pt x="16" y="8"/>
                      <a:pt x="16" y="8"/>
                    </a:cubicBezTo>
                    <a:cubicBezTo>
                      <a:pt x="16"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8" name="Freeform 816">
                <a:extLst>
                  <a:ext uri="{FF2B5EF4-FFF2-40B4-BE49-F238E27FC236}">
                    <a16:creationId xmlns:a16="http://schemas.microsoft.com/office/drawing/2014/main" id="{9B651974-5216-41B4-BCE6-BD0172C14A1E}"/>
                  </a:ext>
                </a:extLst>
              </p:cNvPr>
              <p:cNvSpPr>
                <a:spLocks/>
              </p:cNvSpPr>
              <p:nvPr/>
            </p:nvSpPr>
            <p:spPr bwMode="auto">
              <a:xfrm>
                <a:off x="4813" y="1653"/>
                <a:ext cx="18"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9" name="Oval 817">
                <a:extLst>
                  <a:ext uri="{FF2B5EF4-FFF2-40B4-BE49-F238E27FC236}">
                    <a16:creationId xmlns:a16="http://schemas.microsoft.com/office/drawing/2014/main" id="{BA7BA119-EF4F-4D6D-8E92-08D06073EF70}"/>
                  </a:ext>
                </a:extLst>
              </p:cNvPr>
              <p:cNvSpPr>
                <a:spLocks noChangeArrowheads="1"/>
              </p:cNvSpPr>
              <p:nvPr/>
            </p:nvSpPr>
            <p:spPr bwMode="auto">
              <a:xfrm>
                <a:off x="4720"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0" name="Oval 818">
                <a:extLst>
                  <a:ext uri="{FF2B5EF4-FFF2-40B4-BE49-F238E27FC236}">
                    <a16:creationId xmlns:a16="http://schemas.microsoft.com/office/drawing/2014/main" id="{B95DA715-A5B9-4F3B-BC75-4C5F591B789D}"/>
                  </a:ext>
                </a:extLst>
              </p:cNvPr>
              <p:cNvSpPr>
                <a:spLocks noChangeArrowheads="1"/>
              </p:cNvSpPr>
              <p:nvPr/>
            </p:nvSpPr>
            <p:spPr bwMode="auto">
              <a:xfrm>
                <a:off x="4673"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1" name="Oval 819">
                <a:extLst>
                  <a:ext uri="{FF2B5EF4-FFF2-40B4-BE49-F238E27FC236}">
                    <a16:creationId xmlns:a16="http://schemas.microsoft.com/office/drawing/2014/main" id="{899F4D68-A3B0-48C9-B52E-BEBEAE26CF2D}"/>
                  </a:ext>
                </a:extLst>
              </p:cNvPr>
              <p:cNvSpPr>
                <a:spLocks noChangeArrowheads="1"/>
              </p:cNvSpPr>
              <p:nvPr/>
            </p:nvSpPr>
            <p:spPr bwMode="auto">
              <a:xfrm>
                <a:off x="4768"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2" name="Oval 820">
                <a:extLst>
                  <a:ext uri="{FF2B5EF4-FFF2-40B4-BE49-F238E27FC236}">
                    <a16:creationId xmlns:a16="http://schemas.microsoft.com/office/drawing/2014/main" id="{0DAB906F-6C88-4AAE-82AB-479952C6DB32}"/>
                  </a:ext>
                </a:extLst>
              </p:cNvPr>
              <p:cNvSpPr>
                <a:spLocks noChangeArrowheads="1"/>
              </p:cNvSpPr>
              <p:nvPr/>
            </p:nvSpPr>
            <p:spPr bwMode="auto">
              <a:xfrm>
                <a:off x="4673"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3" name="Oval 821">
                <a:extLst>
                  <a:ext uri="{FF2B5EF4-FFF2-40B4-BE49-F238E27FC236}">
                    <a16:creationId xmlns:a16="http://schemas.microsoft.com/office/drawing/2014/main" id="{605E366D-618D-44A1-9B1C-F74D6A785FA1}"/>
                  </a:ext>
                </a:extLst>
              </p:cNvPr>
              <p:cNvSpPr>
                <a:spLocks noChangeArrowheads="1"/>
              </p:cNvSpPr>
              <p:nvPr/>
            </p:nvSpPr>
            <p:spPr bwMode="auto">
              <a:xfrm>
                <a:off x="4768"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4" name="Freeform 822">
                <a:extLst>
                  <a:ext uri="{FF2B5EF4-FFF2-40B4-BE49-F238E27FC236}">
                    <a16:creationId xmlns:a16="http://schemas.microsoft.com/office/drawing/2014/main" id="{6834B569-346E-4F3E-A32F-BAF2F9D839D0}"/>
                  </a:ext>
                </a:extLst>
              </p:cNvPr>
              <p:cNvSpPr>
                <a:spLocks/>
              </p:cNvSpPr>
              <p:nvPr/>
            </p:nvSpPr>
            <p:spPr bwMode="auto">
              <a:xfrm>
                <a:off x="4645" y="1746"/>
                <a:ext cx="18" cy="19"/>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5" name="Freeform 823">
                <a:extLst>
                  <a:ext uri="{FF2B5EF4-FFF2-40B4-BE49-F238E27FC236}">
                    <a16:creationId xmlns:a16="http://schemas.microsoft.com/office/drawing/2014/main" id="{DC768ACC-669D-4DB1-BDDF-F2F50370273B}"/>
                  </a:ext>
                </a:extLst>
              </p:cNvPr>
              <p:cNvSpPr>
                <a:spLocks/>
              </p:cNvSpPr>
              <p:nvPr/>
            </p:nvSpPr>
            <p:spPr bwMode="auto">
              <a:xfrm>
                <a:off x="4645" y="1653"/>
                <a:ext cx="18" cy="36"/>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6" name="Freeform 824">
                <a:extLst>
                  <a:ext uri="{FF2B5EF4-FFF2-40B4-BE49-F238E27FC236}">
                    <a16:creationId xmlns:a16="http://schemas.microsoft.com/office/drawing/2014/main" id="{80EED7D9-A4F1-465B-9819-528E83F1D657}"/>
                  </a:ext>
                </a:extLst>
              </p:cNvPr>
              <p:cNvSpPr>
                <a:spLocks/>
              </p:cNvSpPr>
              <p:nvPr/>
            </p:nvSpPr>
            <p:spPr bwMode="auto">
              <a:xfrm>
                <a:off x="4813" y="1578"/>
                <a:ext cx="18"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7" name="Freeform 825">
                <a:extLst>
                  <a:ext uri="{FF2B5EF4-FFF2-40B4-BE49-F238E27FC236}">
                    <a16:creationId xmlns:a16="http://schemas.microsoft.com/office/drawing/2014/main" id="{4AA4ACB5-A6E1-4D3C-A621-A3D93EFE5FF5}"/>
                  </a:ext>
                </a:extLst>
              </p:cNvPr>
              <p:cNvSpPr>
                <a:spLocks/>
              </p:cNvSpPr>
              <p:nvPr/>
            </p:nvSpPr>
            <p:spPr bwMode="auto">
              <a:xfrm>
                <a:off x="4720"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6"/>
                      <a:pt x="3" y="7"/>
                    </a:cubicBezTo>
                    <a:cubicBezTo>
                      <a:pt x="4" y="7"/>
                      <a:pt x="5" y="8"/>
                      <a:pt x="6" y="8"/>
                    </a:cubicBezTo>
                    <a:cubicBezTo>
                      <a:pt x="7" y="8"/>
                      <a:pt x="7" y="8"/>
                      <a:pt x="8" y="8"/>
                    </a:cubicBezTo>
                    <a:cubicBezTo>
                      <a:pt x="8" y="8"/>
                      <a:pt x="9" y="8"/>
                      <a:pt x="9" y="8"/>
                    </a:cubicBezTo>
                    <a:cubicBezTo>
                      <a:pt x="10" y="8"/>
                      <a:pt x="11" y="7"/>
                      <a:pt x="12" y="7"/>
                    </a:cubicBezTo>
                    <a:cubicBezTo>
                      <a:pt x="13" y="6"/>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8" name="Freeform 826">
                <a:extLst>
                  <a:ext uri="{FF2B5EF4-FFF2-40B4-BE49-F238E27FC236}">
                    <a16:creationId xmlns:a16="http://schemas.microsoft.com/office/drawing/2014/main" id="{621831EA-FE7A-43B3-B9EE-FA46D9062FB4}"/>
                  </a:ext>
                </a:extLst>
              </p:cNvPr>
              <p:cNvSpPr>
                <a:spLocks/>
              </p:cNvSpPr>
              <p:nvPr/>
            </p:nvSpPr>
            <p:spPr bwMode="auto">
              <a:xfrm>
                <a:off x="4645" y="1578"/>
                <a:ext cx="18" cy="19"/>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9" name="Freeform 827">
                <a:extLst>
                  <a:ext uri="{FF2B5EF4-FFF2-40B4-BE49-F238E27FC236}">
                    <a16:creationId xmlns:a16="http://schemas.microsoft.com/office/drawing/2014/main" id="{0020B216-BF96-4E98-8D9E-EFA2EA75D8AB}"/>
                  </a:ext>
                </a:extLst>
              </p:cNvPr>
              <p:cNvSpPr>
                <a:spLocks/>
              </p:cNvSpPr>
              <p:nvPr/>
            </p:nvSpPr>
            <p:spPr bwMode="auto">
              <a:xfrm>
                <a:off x="4813" y="1933"/>
                <a:ext cx="18"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0" name="Freeform 828">
                <a:extLst>
                  <a:ext uri="{FF2B5EF4-FFF2-40B4-BE49-F238E27FC236}">
                    <a16:creationId xmlns:a16="http://schemas.microsoft.com/office/drawing/2014/main" id="{25095689-ED7B-4E9C-AF89-3AD78B80F133}"/>
                  </a:ext>
                </a:extLst>
              </p:cNvPr>
              <p:cNvSpPr>
                <a:spLocks/>
              </p:cNvSpPr>
              <p:nvPr/>
            </p:nvSpPr>
            <p:spPr bwMode="auto">
              <a:xfrm>
                <a:off x="4720"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9"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1" name="Freeform 829">
                <a:extLst>
                  <a:ext uri="{FF2B5EF4-FFF2-40B4-BE49-F238E27FC236}">
                    <a16:creationId xmlns:a16="http://schemas.microsoft.com/office/drawing/2014/main" id="{49E7BC15-2C97-43DF-95BB-D60481E2EE62}"/>
                  </a:ext>
                </a:extLst>
              </p:cNvPr>
              <p:cNvSpPr>
                <a:spLocks/>
              </p:cNvSpPr>
              <p:nvPr/>
            </p:nvSpPr>
            <p:spPr bwMode="auto">
              <a:xfrm>
                <a:off x="4813" y="1840"/>
                <a:ext cx="18"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2" name="Oval 830">
                <a:extLst>
                  <a:ext uri="{FF2B5EF4-FFF2-40B4-BE49-F238E27FC236}">
                    <a16:creationId xmlns:a16="http://schemas.microsoft.com/office/drawing/2014/main" id="{90C00D70-B5DC-4AFE-AAE6-3F66CC0CF0CE}"/>
                  </a:ext>
                </a:extLst>
              </p:cNvPr>
              <p:cNvSpPr>
                <a:spLocks noChangeArrowheads="1"/>
              </p:cNvSpPr>
              <p:nvPr/>
            </p:nvSpPr>
            <p:spPr bwMode="auto">
              <a:xfrm>
                <a:off x="4720"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3" name="Oval 831">
                <a:extLst>
                  <a:ext uri="{FF2B5EF4-FFF2-40B4-BE49-F238E27FC236}">
                    <a16:creationId xmlns:a16="http://schemas.microsoft.com/office/drawing/2014/main" id="{BECFFECD-0959-4994-92A9-079DF6EDEE04}"/>
                  </a:ext>
                </a:extLst>
              </p:cNvPr>
              <p:cNvSpPr>
                <a:spLocks noChangeArrowheads="1"/>
              </p:cNvSpPr>
              <p:nvPr/>
            </p:nvSpPr>
            <p:spPr bwMode="auto">
              <a:xfrm>
                <a:off x="4673"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4" name="Oval 832">
                <a:extLst>
                  <a:ext uri="{FF2B5EF4-FFF2-40B4-BE49-F238E27FC236}">
                    <a16:creationId xmlns:a16="http://schemas.microsoft.com/office/drawing/2014/main" id="{35678E96-A4CA-4DEE-9D3F-ABABF3BAF6EC}"/>
                  </a:ext>
                </a:extLst>
              </p:cNvPr>
              <p:cNvSpPr>
                <a:spLocks noChangeArrowheads="1"/>
              </p:cNvSpPr>
              <p:nvPr/>
            </p:nvSpPr>
            <p:spPr bwMode="auto">
              <a:xfrm>
                <a:off x="4768"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5" name="Oval 833">
                <a:extLst>
                  <a:ext uri="{FF2B5EF4-FFF2-40B4-BE49-F238E27FC236}">
                    <a16:creationId xmlns:a16="http://schemas.microsoft.com/office/drawing/2014/main" id="{47DFD8ED-5599-4640-BB91-37CDAC75B350}"/>
                  </a:ext>
                </a:extLst>
              </p:cNvPr>
              <p:cNvSpPr>
                <a:spLocks noChangeArrowheads="1"/>
              </p:cNvSpPr>
              <p:nvPr/>
            </p:nvSpPr>
            <p:spPr bwMode="auto">
              <a:xfrm>
                <a:off x="4673"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6" name="Oval 834">
                <a:extLst>
                  <a:ext uri="{FF2B5EF4-FFF2-40B4-BE49-F238E27FC236}">
                    <a16:creationId xmlns:a16="http://schemas.microsoft.com/office/drawing/2014/main" id="{6598546E-F2AE-407B-8A56-0353BB2ED9DE}"/>
                  </a:ext>
                </a:extLst>
              </p:cNvPr>
              <p:cNvSpPr>
                <a:spLocks noChangeArrowheads="1"/>
              </p:cNvSpPr>
              <p:nvPr/>
            </p:nvSpPr>
            <p:spPr bwMode="auto">
              <a:xfrm>
                <a:off x="4768"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7" name="Freeform 835">
                <a:extLst>
                  <a:ext uri="{FF2B5EF4-FFF2-40B4-BE49-F238E27FC236}">
                    <a16:creationId xmlns:a16="http://schemas.microsoft.com/office/drawing/2014/main" id="{76808E49-B5C6-40A4-8492-4198D40AB5B3}"/>
                  </a:ext>
                </a:extLst>
              </p:cNvPr>
              <p:cNvSpPr>
                <a:spLocks/>
              </p:cNvSpPr>
              <p:nvPr/>
            </p:nvSpPr>
            <p:spPr bwMode="auto">
              <a:xfrm>
                <a:off x="4645" y="1933"/>
                <a:ext cx="18"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8" name="Freeform 836">
                <a:extLst>
                  <a:ext uri="{FF2B5EF4-FFF2-40B4-BE49-F238E27FC236}">
                    <a16:creationId xmlns:a16="http://schemas.microsoft.com/office/drawing/2014/main" id="{0F44DE66-1A23-4EFB-976F-A7F34063C8EA}"/>
                  </a:ext>
                </a:extLst>
              </p:cNvPr>
              <p:cNvSpPr>
                <a:spLocks/>
              </p:cNvSpPr>
              <p:nvPr/>
            </p:nvSpPr>
            <p:spPr bwMode="auto">
              <a:xfrm>
                <a:off x="4645" y="1840"/>
                <a:ext cx="18" cy="36"/>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9" name="Freeform 837">
                <a:extLst>
                  <a:ext uri="{FF2B5EF4-FFF2-40B4-BE49-F238E27FC236}">
                    <a16:creationId xmlns:a16="http://schemas.microsoft.com/office/drawing/2014/main" id="{F8170686-280F-4CC9-8FAF-5CD8FC41BA14}"/>
                  </a:ext>
                </a:extLst>
              </p:cNvPr>
              <p:cNvSpPr>
                <a:spLocks/>
              </p:cNvSpPr>
              <p:nvPr/>
            </p:nvSpPr>
            <p:spPr bwMode="auto">
              <a:xfrm>
                <a:off x="4813" y="1765"/>
                <a:ext cx="18"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0" name="Freeform 838">
                <a:extLst>
                  <a:ext uri="{FF2B5EF4-FFF2-40B4-BE49-F238E27FC236}">
                    <a16:creationId xmlns:a16="http://schemas.microsoft.com/office/drawing/2014/main" id="{0793A567-0215-491C-B0CC-12F4DE17C51E}"/>
                  </a:ext>
                </a:extLst>
              </p:cNvPr>
              <p:cNvSpPr>
                <a:spLocks/>
              </p:cNvSpPr>
              <p:nvPr/>
            </p:nvSpPr>
            <p:spPr bwMode="auto">
              <a:xfrm>
                <a:off x="4720" y="1765"/>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1" name="Freeform 839">
                <a:extLst>
                  <a:ext uri="{FF2B5EF4-FFF2-40B4-BE49-F238E27FC236}">
                    <a16:creationId xmlns:a16="http://schemas.microsoft.com/office/drawing/2014/main" id="{93214CCC-5A63-4BA4-9AEC-F634F91A7925}"/>
                  </a:ext>
                </a:extLst>
              </p:cNvPr>
              <p:cNvSpPr>
                <a:spLocks/>
              </p:cNvSpPr>
              <p:nvPr/>
            </p:nvSpPr>
            <p:spPr bwMode="auto">
              <a:xfrm>
                <a:off x="4645" y="1765"/>
                <a:ext cx="18"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2" name="Freeform 840">
                <a:extLst>
                  <a:ext uri="{FF2B5EF4-FFF2-40B4-BE49-F238E27FC236}">
                    <a16:creationId xmlns:a16="http://schemas.microsoft.com/office/drawing/2014/main" id="{0097B8E8-7511-4AC1-BB6D-48630527BDF1}"/>
                  </a:ext>
                </a:extLst>
              </p:cNvPr>
              <p:cNvSpPr>
                <a:spLocks/>
              </p:cNvSpPr>
              <p:nvPr/>
            </p:nvSpPr>
            <p:spPr bwMode="auto">
              <a:xfrm>
                <a:off x="4813" y="2025"/>
                <a:ext cx="18" cy="35"/>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3"/>
                      <a:pt x="4" y="15"/>
                    </a:cubicBezTo>
                    <a:cubicBezTo>
                      <a:pt x="5" y="14"/>
                      <a:pt x="7" y="14"/>
                      <a:pt x="8" y="13"/>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3" name="Oval 841">
                <a:extLst>
                  <a:ext uri="{FF2B5EF4-FFF2-40B4-BE49-F238E27FC236}">
                    <a16:creationId xmlns:a16="http://schemas.microsoft.com/office/drawing/2014/main" id="{7CD8C050-4257-42F9-81B5-9DCA7E99EF27}"/>
                  </a:ext>
                </a:extLst>
              </p:cNvPr>
              <p:cNvSpPr>
                <a:spLocks noChangeArrowheads="1"/>
              </p:cNvSpPr>
              <p:nvPr/>
            </p:nvSpPr>
            <p:spPr bwMode="auto">
              <a:xfrm>
                <a:off x="4720"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4" name="Freeform 842">
                <a:extLst>
                  <a:ext uri="{FF2B5EF4-FFF2-40B4-BE49-F238E27FC236}">
                    <a16:creationId xmlns:a16="http://schemas.microsoft.com/office/drawing/2014/main" id="{BD52B067-5A18-4FEC-A7DB-60E5560C92B2}"/>
                  </a:ext>
                </a:extLst>
              </p:cNvPr>
              <p:cNvSpPr>
                <a:spLocks/>
              </p:cNvSpPr>
              <p:nvPr/>
            </p:nvSpPr>
            <p:spPr bwMode="auto">
              <a:xfrm>
                <a:off x="4673" y="2072"/>
                <a:ext cx="35" cy="17"/>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5" name="Oval 843">
                <a:extLst>
                  <a:ext uri="{FF2B5EF4-FFF2-40B4-BE49-F238E27FC236}">
                    <a16:creationId xmlns:a16="http://schemas.microsoft.com/office/drawing/2014/main" id="{0D6EF789-2E01-486A-B91C-453A1E548D62}"/>
                  </a:ext>
                </a:extLst>
              </p:cNvPr>
              <p:cNvSpPr>
                <a:spLocks noChangeArrowheads="1"/>
              </p:cNvSpPr>
              <p:nvPr/>
            </p:nvSpPr>
            <p:spPr bwMode="auto">
              <a:xfrm>
                <a:off x="4673"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6" name="Oval 844">
                <a:extLst>
                  <a:ext uri="{FF2B5EF4-FFF2-40B4-BE49-F238E27FC236}">
                    <a16:creationId xmlns:a16="http://schemas.microsoft.com/office/drawing/2014/main" id="{C64585F3-EAEE-4A0B-8089-0E8195E1ADBE}"/>
                  </a:ext>
                </a:extLst>
              </p:cNvPr>
              <p:cNvSpPr>
                <a:spLocks noChangeArrowheads="1"/>
              </p:cNvSpPr>
              <p:nvPr/>
            </p:nvSpPr>
            <p:spPr bwMode="auto">
              <a:xfrm>
                <a:off x="4768"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7" name="Freeform 845">
                <a:extLst>
                  <a:ext uri="{FF2B5EF4-FFF2-40B4-BE49-F238E27FC236}">
                    <a16:creationId xmlns:a16="http://schemas.microsoft.com/office/drawing/2014/main" id="{DE441921-4A48-4AF1-85F1-4ECB30ED675A}"/>
                  </a:ext>
                </a:extLst>
              </p:cNvPr>
              <p:cNvSpPr>
                <a:spLocks/>
              </p:cNvSpPr>
              <p:nvPr/>
            </p:nvSpPr>
            <p:spPr bwMode="auto">
              <a:xfrm>
                <a:off x="4645" y="2025"/>
                <a:ext cx="18" cy="38"/>
              </a:xfrm>
              <a:custGeom>
                <a:avLst/>
                <a:gdLst>
                  <a:gd name="T0" fmla="*/ 3 w 8"/>
                  <a:gd name="T1" fmla="*/ 15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5"/>
                      <a:pt x="6" y="14"/>
                    </a:cubicBez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8" name="Freeform 846">
                <a:extLst>
                  <a:ext uri="{FF2B5EF4-FFF2-40B4-BE49-F238E27FC236}">
                    <a16:creationId xmlns:a16="http://schemas.microsoft.com/office/drawing/2014/main" id="{99840D9C-13E7-4E91-9A5B-891FFCDFEED9}"/>
                  </a:ext>
                </a:extLst>
              </p:cNvPr>
              <p:cNvSpPr>
                <a:spLocks/>
              </p:cNvSpPr>
              <p:nvPr/>
            </p:nvSpPr>
            <p:spPr bwMode="auto">
              <a:xfrm>
                <a:off x="4813" y="1952"/>
                <a:ext cx="18" cy="19"/>
              </a:xfrm>
              <a:custGeom>
                <a:avLst/>
                <a:gdLst>
                  <a:gd name="T0" fmla="*/ 0 w 8"/>
                  <a:gd name="T1" fmla="*/ 0 h 8"/>
                  <a:gd name="T2" fmla="*/ 0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1"/>
                    </a:cubicBezTo>
                    <a:cubicBezTo>
                      <a:pt x="1" y="3"/>
                      <a:pt x="1"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9" name="Freeform 847">
                <a:extLst>
                  <a:ext uri="{FF2B5EF4-FFF2-40B4-BE49-F238E27FC236}">
                    <a16:creationId xmlns:a16="http://schemas.microsoft.com/office/drawing/2014/main" id="{2D895EBE-E1E9-4079-801F-770CD19E651A}"/>
                  </a:ext>
                </a:extLst>
              </p:cNvPr>
              <p:cNvSpPr>
                <a:spLocks/>
              </p:cNvSpPr>
              <p:nvPr/>
            </p:nvSpPr>
            <p:spPr bwMode="auto">
              <a:xfrm>
                <a:off x="4720"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5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0" name="Freeform 848">
                <a:extLst>
                  <a:ext uri="{FF2B5EF4-FFF2-40B4-BE49-F238E27FC236}">
                    <a16:creationId xmlns:a16="http://schemas.microsoft.com/office/drawing/2014/main" id="{BC898D00-7514-40A7-8355-8D53EA4F9F35}"/>
                  </a:ext>
                </a:extLst>
              </p:cNvPr>
              <p:cNvSpPr>
                <a:spLocks/>
              </p:cNvSpPr>
              <p:nvPr/>
            </p:nvSpPr>
            <p:spPr bwMode="auto">
              <a:xfrm>
                <a:off x="4645" y="1952"/>
                <a:ext cx="18" cy="19"/>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1" name="Freeform 849">
                <a:extLst>
                  <a:ext uri="{FF2B5EF4-FFF2-40B4-BE49-F238E27FC236}">
                    <a16:creationId xmlns:a16="http://schemas.microsoft.com/office/drawing/2014/main" id="{AF63CF5A-3DFE-4C7E-BF1B-40CA7DCEE852}"/>
                  </a:ext>
                </a:extLst>
              </p:cNvPr>
              <p:cNvSpPr>
                <a:spLocks/>
              </p:cNvSpPr>
              <p:nvPr/>
            </p:nvSpPr>
            <p:spPr bwMode="auto">
              <a:xfrm>
                <a:off x="4626" y="1000"/>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2" name="Freeform 850">
                <a:extLst>
                  <a:ext uri="{FF2B5EF4-FFF2-40B4-BE49-F238E27FC236}">
                    <a16:creationId xmlns:a16="http://schemas.microsoft.com/office/drawing/2014/main" id="{FE59ED4D-9313-4424-A930-F9CB048C680A}"/>
                  </a:ext>
                </a:extLst>
              </p:cNvPr>
              <p:cNvSpPr>
                <a:spLocks/>
              </p:cNvSpPr>
              <p:nvPr/>
            </p:nvSpPr>
            <p:spPr bwMode="auto">
              <a:xfrm>
                <a:off x="4533" y="1003"/>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3" name="Freeform 851">
                <a:extLst>
                  <a:ext uri="{FF2B5EF4-FFF2-40B4-BE49-F238E27FC236}">
                    <a16:creationId xmlns:a16="http://schemas.microsoft.com/office/drawing/2014/main" id="{95190C08-EFEB-4A3B-BADB-08874A71214B}"/>
                  </a:ext>
                </a:extLst>
              </p:cNvPr>
              <p:cNvSpPr>
                <a:spLocks/>
              </p:cNvSpPr>
              <p:nvPr/>
            </p:nvSpPr>
            <p:spPr bwMode="auto">
              <a:xfrm>
                <a:off x="4626" y="1187"/>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4" name="Freeform 852">
                <a:extLst>
                  <a:ext uri="{FF2B5EF4-FFF2-40B4-BE49-F238E27FC236}">
                    <a16:creationId xmlns:a16="http://schemas.microsoft.com/office/drawing/2014/main" id="{32F2296D-4A2C-40AA-8422-96E230B4186F}"/>
                  </a:ext>
                </a:extLst>
              </p:cNvPr>
              <p:cNvSpPr>
                <a:spLocks/>
              </p:cNvSpPr>
              <p:nvPr/>
            </p:nvSpPr>
            <p:spPr bwMode="auto">
              <a:xfrm>
                <a:off x="4533" y="1187"/>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5" name="Freeform 853">
                <a:extLst>
                  <a:ext uri="{FF2B5EF4-FFF2-40B4-BE49-F238E27FC236}">
                    <a16:creationId xmlns:a16="http://schemas.microsoft.com/office/drawing/2014/main" id="{68DABF18-93CC-4D79-AAD9-8393DB4380C5}"/>
                  </a:ext>
                </a:extLst>
              </p:cNvPr>
              <p:cNvSpPr>
                <a:spLocks/>
              </p:cNvSpPr>
              <p:nvPr/>
            </p:nvSpPr>
            <p:spPr bwMode="auto">
              <a:xfrm>
                <a:off x="4626" y="1093"/>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6" name="Oval 854">
                <a:extLst>
                  <a:ext uri="{FF2B5EF4-FFF2-40B4-BE49-F238E27FC236}">
                    <a16:creationId xmlns:a16="http://schemas.microsoft.com/office/drawing/2014/main" id="{22F1B784-2349-44AA-AFA9-E9F2CB41A6F0}"/>
                  </a:ext>
                </a:extLst>
              </p:cNvPr>
              <p:cNvSpPr>
                <a:spLocks noChangeArrowheads="1"/>
              </p:cNvSpPr>
              <p:nvPr/>
            </p:nvSpPr>
            <p:spPr bwMode="auto">
              <a:xfrm>
                <a:off x="4533"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7" name="Oval 855">
                <a:extLst>
                  <a:ext uri="{FF2B5EF4-FFF2-40B4-BE49-F238E27FC236}">
                    <a16:creationId xmlns:a16="http://schemas.microsoft.com/office/drawing/2014/main" id="{DBE034D9-CCBB-437C-AD21-0C00D4A1F529}"/>
                  </a:ext>
                </a:extLst>
              </p:cNvPr>
              <p:cNvSpPr>
                <a:spLocks noChangeArrowheads="1"/>
              </p:cNvSpPr>
              <p:nvPr/>
            </p:nvSpPr>
            <p:spPr bwMode="auto">
              <a:xfrm>
                <a:off x="4486"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8" name="Oval 856">
                <a:extLst>
                  <a:ext uri="{FF2B5EF4-FFF2-40B4-BE49-F238E27FC236}">
                    <a16:creationId xmlns:a16="http://schemas.microsoft.com/office/drawing/2014/main" id="{55CF833B-1461-4930-A6C7-BAE247559C2B}"/>
                  </a:ext>
                </a:extLst>
              </p:cNvPr>
              <p:cNvSpPr>
                <a:spLocks noChangeArrowheads="1"/>
              </p:cNvSpPr>
              <p:nvPr/>
            </p:nvSpPr>
            <p:spPr bwMode="auto">
              <a:xfrm>
                <a:off x="4581" y="1140"/>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9" name="Oval 857">
                <a:extLst>
                  <a:ext uri="{FF2B5EF4-FFF2-40B4-BE49-F238E27FC236}">
                    <a16:creationId xmlns:a16="http://schemas.microsoft.com/office/drawing/2014/main" id="{925CD81A-8140-47D6-B018-44D2247CC9B9}"/>
                  </a:ext>
                </a:extLst>
              </p:cNvPr>
              <p:cNvSpPr>
                <a:spLocks noChangeArrowheads="1"/>
              </p:cNvSpPr>
              <p:nvPr/>
            </p:nvSpPr>
            <p:spPr bwMode="auto">
              <a:xfrm>
                <a:off x="4486" y="1048"/>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0" name="Oval 858">
                <a:extLst>
                  <a:ext uri="{FF2B5EF4-FFF2-40B4-BE49-F238E27FC236}">
                    <a16:creationId xmlns:a16="http://schemas.microsoft.com/office/drawing/2014/main" id="{825DC986-74AE-4809-B4F7-8F8506154BEC}"/>
                  </a:ext>
                </a:extLst>
              </p:cNvPr>
              <p:cNvSpPr>
                <a:spLocks noChangeArrowheads="1"/>
              </p:cNvSpPr>
              <p:nvPr/>
            </p:nvSpPr>
            <p:spPr bwMode="auto">
              <a:xfrm>
                <a:off x="4581" y="1048"/>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1" name="Freeform 859">
                <a:extLst>
                  <a:ext uri="{FF2B5EF4-FFF2-40B4-BE49-F238E27FC236}">
                    <a16:creationId xmlns:a16="http://schemas.microsoft.com/office/drawing/2014/main" id="{4C45D22D-EE87-4B63-BEBB-27E725A43F55}"/>
                  </a:ext>
                </a:extLst>
              </p:cNvPr>
              <p:cNvSpPr>
                <a:spLocks/>
              </p:cNvSpPr>
              <p:nvPr/>
            </p:nvSpPr>
            <p:spPr bwMode="auto">
              <a:xfrm>
                <a:off x="4458" y="1187"/>
                <a:ext cx="18"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4"/>
                      <a:pt x="7" y="3"/>
                    </a:cubicBezTo>
                    <a:cubicBezTo>
                      <a:pt x="6" y="1"/>
                      <a:pt x="4" y="0"/>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2" name="Freeform 860">
                <a:extLst>
                  <a:ext uri="{FF2B5EF4-FFF2-40B4-BE49-F238E27FC236}">
                    <a16:creationId xmlns:a16="http://schemas.microsoft.com/office/drawing/2014/main" id="{AA853E14-7A9B-41E8-9E94-D1459351C787}"/>
                  </a:ext>
                </a:extLst>
              </p:cNvPr>
              <p:cNvSpPr>
                <a:spLocks/>
              </p:cNvSpPr>
              <p:nvPr/>
            </p:nvSpPr>
            <p:spPr bwMode="auto">
              <a:xfrm>
                <a:off x="4458" y="1093"/>
                <a:ext cx="18" cy="37"/>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3" name="Freeform 861">
                <a:extLst>
                  <a:ext uri="{FF2B5EF4-FFF2-40B4-BE49-F238E27FC236}">
                    <a16:creationId xmlns:a16="http://schemas.microsoft.com/office/drawing/2014/main" id="{72F35024-2661-4C65-B326-4A372DE9A3CB}"/>
                  </a:ext>
                </a:extLst>
              </p:cNvPr>
              <p:cNvSpPr>
                <a:spLocks/>
              </p:cNvSpPr>
              <p:nvPr/>
            </p:nvSpPr>
            <p:spPr bwMode="auto">
              <a:xfrm>
                <a:off x="4626" y="1019"/>
                <a:ext cx="19" cy="19"/>
              </a:xfrm>
              <a:custGeom>
                <a:avLst/>
                <a:gdLst>
                  <a:gd name="T0" fmla="*/ 0 w 8"/>
                  <a:gd name="T1" fmla="*/ 0 h 8"/>
                  <a:gd name="T2" fmla="*/ 1 w 8"/>
                  <a:gd name="T3" fmla="*/ 1 h 8"/>
                  <a:gd name="T4" fmla="*/ 3 w 8"/>
                  <a:gd name="T5" fmla="*/ 5 h 8"/>
                  <a:gd name="T6" fmla="*/ 4 w 8"/>
                  <a:gd name="T7" fmla="*/ 6 h 8"/>
                  <a:gd name="T8" fmla="*/ 7 w 8"/>
                  <a:gd name="T9" fmla="*/ 7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7"/>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4" name="Freeform 862">
                <a:extLst>
                  <a:ext uri="{FF2B5EF4-FFF2-40B4-BE49-F238E27FC236}">
                    <a16:creationId xmlns:a16="http://schemas.microsoft.com/office/drawing/2014/main" id="{4326F173-C59B-4D1D-8AC0-0108772B23DA}"/>
                  </a:ext>
                </a:extLst>
              </p:cNvPr>
              <p:cNvSpPr>
                <a:spLocks/>
              </p:cNvSpPr>
              <p:nvPr/>
            </p:nvSpPr>
            <p:spPr bwMode="auto">
              <a:xfrm>
                <a:off x="4533" y="1019"/>
                <a:ext cx="38" cy="19"/>
              </a:xfrm>
              <a:custGeom>
                <a:avLst/>
                <a:gdLst>
                  <a:gd name="T0" fmla="*/ 0 w 16"/>
                  <a:gd name="T1" fmla="*/ 1 h 8"/>
                  <a:gd name="T2" fmla="*/ 2 w 16"/>
                  <a:gd name="T3" fmla="*/ 5 h 8"/>
                  <a:gd name="T4" fmla="*/ 3 w 16"/>
                  <a:gd name="T5" fmla="*/ 6 h 8"/>
                  <a:gd name="T6" fmla="*/ 6 w 16"/>
                  <a:gd name="T7" fmla="*/ 7 h 8"/>
                  <a:gd name="T8" fmla="*/ 8 w 16"/>
                  <a:gd name="T9" fmla="*/ 8 h 8"/>
                  <a:gd name="T10" fmla="*/ 9 w 16"/>
                  <a:gd name="T11" fmla="*/ 7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7"/>
                    </a:cubicBezTo>
                    <a:cubicBezTo>
                      <a:pt x="7" y="8"/>
                      <a:pt x="7" y="8"/>
                      <a:pt x="8" y="8"/>
                    </a:cubicBezTo>
                    <a:cubicBezTo>
                      <a:pt x="8" y="8"/>
                      <a:pt x="9" y="8"/>
                      <a:pt x="9" y="7"/>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5" name="Freeform 863">
                <a:extLst>
                  <a:ext uri="{FF2B5EF4-FFF2-40B4-BE49-F238E27FC236}">
                    <a16:creationId xmlns:a16="http://schemas.microsoft.com/office/drawing/2014/main" id="{3E3E9A1A-A38A-4515-AAC4-7C5E981FA93C}"/>
                  </a:ext>
                </a:extLst>
              </p:cNvPr>
              <p:cNvSpPr>
                <a:spLocks/>
              </p:cNvSpPr>
              <p:nvPr/>
            </p:nvSpPr>
            <p:spPr bwMode="auto">
              <a:xfrm>
                <a:off x="4458" y="1024"/>
                <a:ext cx="18" cy="14"/>
              </a:xfrm>
              <a:custGeom>
                <a:avLst/>
                <a:gdLst>
                  <a:gd name="T0" fmla="*/ 2 w 8"/>
                  <a:gd name="T1" fmla="*/ 5 h 6"/>
                  <a:gd name="T2" fmla="*/ 5 w 8"/>
                  <a:gd name="T3" fmla="*/ 4 h 6"/>
                  <a:gd name="T4" fmla="*/ 6 w 8"/>
                  <a:gd name="T5" fmla="*/ 3 h 6"/>
                  <a:gd name="T6" fmla="*/ 8 w 8"/>
                  <a:gd name="T7" fmla="*/ 0 h 6"/>
                  <a:gd name="T8" fmla="*/ 0 w 8"/>
                  <a:gd name="T9" fmla="*/ 2 h 6"/>
                  <a:gd name="T10" fmla="*/ 0 w 8"/>
                  <a:gd name="T11" fmla="*/ 6 h 6"/>
                  <a:gd name="T12" fmla="*/ 2 w 8"/>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5"/>
                    </a:moveTo>
                    <a:cubicBezTo>
                      <a:pt x="3" y="5"/>
                      <a:pt x="4" y="5"/>
                      <a:pt x="5" y="4"/>
                    </a:cubicBezTo>
                    <a:cubicBezTo>
                      <a:pt x="5" y="4"/>
                      <a:pt x="6" y="4"/>
                      <a:pt x="6" y="3"/>
                    </a:cubicBezTo>
                    <a:cubicBezTo>
                      <a:pt x="7" y="2"/>
                      <a:pt x="8" y="1"/>
                      <a:pt x="8" y="0"/>
                    </a:cubicBezTo>
                    <a:cubicBezTo>
                      <a:pt x="5" y="1"/>
                      <a:pt x="3" y="2"/>
                      <a:pt x="0" y="2"/>
                    </a:cubicBezTo>
                    <a:cubicBezTo>
                      <a:pt x="0" y="6"/>
                      <a:pt x="0" y="6"/>
                      <a:pt x="0" y="6"/>
                    </a:cubicBezTo>
                    <a:cubicBezTo>
                      <a:pt x="1" y="6"/>
                      <a:pt x="2" y="6"/>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6" name="Freeform 864">
                <a:extLst>
                  <a:ext uri="{FF2B5EF4-FFF2-40B4-BE49-F238E27FC236}">
                    <a16:creationId xmlns:a16="http://schemas.microsoft.com/office/drawing/2014/main" id="{8C9D7A9E-97AE-4E47-AC4D-E69EC3459A9D}"/>
                  </a:ext>
                </a:extLst>
              </p:cNvPr>
              <p:cNvSpPr>
                <a:spLocks/>
              </p:cNvSpPr>
              <p:nvPr/>
            </p:nvSpPr>
            <p:spPr bwMode="auto">
              <a:xfrm>
                <a:off x="4626" y="1372"/>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7" name="Freeform 865">
                <a:extLst>
                  <a:ext uri="{FF2B5EF4-FFF2-40B4-BE49-F238E27FC236}">
                    <a16:creationId xmlns:a16="http://schemas.microsoft.com/office/drawing/2014/main" id="{1A4B0343-3C0F-4DC5-84B5-3DA082EC35A3}"/>
                  </a:ext>
                </a:extLst>
              </p:cNvPr>
              <p:cNvSpPr>
                <a:spLocks/>
              </p:cNvSpPr>
              <p:nvPr/>
            </p:nvSpPr>
            <p:spPr bwMode="auto">
              <a:xfrm>
                <a:off x="4533" y="1372"/>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8" name="Freeform 866">
                <a:extLst>
                  <a:ext uri="{FF2B5EF4-FFF2-40B4-BE49-F238E27FC236}">
                    <a16:creationId xmlns:a16="http://schemas.microsoft.com/office/drawing/2014/main" id="{806C576B-E235-4859-83EB-ED005288812E}"/>
                  </a:ext>
                </a:extLst>
              </p:cNvPr>
              <p:cNvSpPr>
                <a:spLocks/>
              </p:cNvSpPr>
              <p:nvPr/>
            </p:nvSpPr>
            <p:spPr bwMode="auto">
              <a:xfrm>
                <a:off x="4626"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9" name="Oval 867">
                <a:extLst>
                  <a:ext uri="{FF2B5EF4-FFF2-40B4-BE49-F238E27FC236}">
                    <a16:creationId xmlns:a16="http://schemas.microsoft.com/office/drawing/2014/main" id="{402D05F9-295D-4CAD-BB38-5BB43BEA9B12}"/>
                  </a:ext>
                </a:extLst>
              </p:cNvPr>
              <p:cNvSpPr>
                <a:spLocks noChangeArrowheads="1"/>
              </p:cNvSpPr>
              <p:nvPr/>
            </p:nvSpPr>
            <p:spPr bwMode="auto">
              <a:xfrm>
                <a:off x="4533"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0" name="Oval 868">
                <a:extLst>
                  <a:ext uri="{FF2B5EF4-FFF2-40B4-BE49-F238E27FC236}">
                    <a16:creationId xmlns:a16="http://schemas.microsoft.com/office/drawing/2014/main" id="{6AD1D6F2-5713-42CC-8DF9-21658769D1E5}"/>
                  </a:ext>
                </a:extLst>
              </p:cNvPr>
              <p:cNvSpPr>
                <a:spLocks noChangeArrowheads="1"/>
              </p:cNvSpPr>
              <p:nvPr/>
            </p:nvSpPr>
            <p:spPr bwMode="auto">
              <a:xfrm>
                <a:off x="4486"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1" name="Oval 869">
                <a:extLst>
                  <a:ext uri="{FF2B5EF4-FFF2-40B4-BE49-F238E27FC236}">
                    <a16:creationId xmlns:a16="http://schemas.microsoft.com/office/drawing/2014/main" id="{B4EEC8A3-677D-4957-9673-8B8FDBFD30E5}"/>
                  </a:ext>
                </a:extLst>
              </p:cNvPr>
              <p:cNvSpPr>
                <a:spLocks noChangeArrowheads="1"/>
              </p:cNvSpPr>
              <p:nvPr/>
            </p:nvSpPr>
            <p:spPr bwMode="auto">
              <a:xfrm>
                <a:off x="4581" y="1327"/>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2" name="Oval 870">
                <a:extLst>
                  <a:ext uri="{FF2B5EF4-FFF2-40B4-BE49-F238E27FC236}">
                    <a16:creationId xmlns:a16="http://schemas.microsoft.com/office/drawing/2014/main" id="{4A0698E3-8FC4-4C81-AB22-24C018B2F0CA}"/>
                  </a:ext>
                </a:extLst>
              </p:cNvPr>
              <p:cNvSpPr>
                <a:spLocks noChangeArrowheads="1"/>
              </p:cNvSpPr>
              <p:nvPr/>
            </p:nvSpPr>
            <p:spPr bwMode="auto">
              <a:xfrm>
                <a:off x="4486"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3" name="Oval 871">
                <a:extLst>
                  <a:ext uri="{FF2B5EF4-FFF2-40B4-BE49-F238E27FC236}">
                    <a16:creationId xmlns:a16="http://schemas.microsoft.com/office/drawing/2014/main" id="{B7A02772-FB75-4034-B92B-9115AC73413E}"/>
                  </a:ext>
                </a:extLst>
              </p:cNvPr>
              <p:cNvSpPr>
                <a:spLocks noChangeArrowheads="1"/>
              </p:cNvSpPr>
              <p:nvPr/>
            </p:nvSpPr>
            <p:spPr bwMode="auto">
              <a:xfrm>
                <a:off x="4581" y="1232"/>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4" name="Freeform 872">
                <a:extLst>
                  <a:ext uri="{FF2B5EF4-FFF2-40B4-BE49-F238E27FC236}">
                    <a16:creationId xmlns:a16="http://schemas.microsoft.com/office/drawing/2014/main" id="{3AABA558-6A00-4A13-BEAF-BA647FF3148D}"/>
                  </a:ext>
                </a:extLst>
              </p:cNvPr>
              <p:cNvSpPr>
                <a:spLocks/>
              </p:cNvSpPr>
              <p:nvPr/>
            </p:nvSpPr>
            <p:spPr bwMode="auto">
              <a:xfrm>
                <a:off x="4458" y="1372"/>
                <a:ext cx="18"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5" name="Freeform 873">
                <a:extLst>
                  <a:ext uri="{FF2B5EF4-FFF2-40B4-BE49-F238E27FC236}">
                    <a16:creationId xmlns:a16="http://schemas.microsoft.com/office/drawing/2014/main" id="{ECC4CF91-3E2C-4363-8650-C32893E9FB21}"/>
                  </a:ext>
                </a:extLst>
              </p:cNvPr>
              <p:cNvSpPr>
                <a:spLocks/>
              </p:cNvSpPr>
              <p:nvPr/>
            </p:nvSpPr>
            <p:spPr bwMode="auto">
              <a:xfrm>
                <a:off x="4458" y="1279"/>
                <a:ext cx="18"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6" name="Freeform 874">
                <a:extLst>
                  <a:ext uri="{FF2B5EF4-FFF2-40B4-BE49-F238E27FC236}">
                    <a16:creationId xmlns:a16="http://schemas.microsoft.com/office/drawing/2014/main" id="{B9875184-AE28-4EB1-8F80-D8B8B7EDE388}"/>
                  </a:ext>
                </a:extLst>
              </p:cNvPr>
              <p:cNvSpPr>
                <a:spLocks/>
              </p:cNvSpPr>
              <p:nvPr/>
            </p:nvSpPr>
            <p:spPr bwMode="auto">
              <a:xfrm>
                <a:off x="4626" y="1206"/>
                <a:ext cx="19" cy="17"/>
              </a:xfrm>
              <a:custGeom>
                <a:avLst/>
                <a:gdLst>
                  <a:gd name="T0" fmla="*/ 8 w 8"/>
                  <a:gd name="T1" fmla="*/ 7 h 7"/>
                  <a:gd name="T2" fmla="*/ 8 w 8"/>
                  <a:gd name="T3" fmla="*/ 7 h 7"/>
                  <a:gd name="T4" fmla="*/ 8 w 8"/>
                  <a:gd name="T5" fmla="*/ 0 h 7"/>
                  <a:gd name="T6" fmla="*/ 0 w 8"/>
                  <a:gd name="T7" fmla="*/ 0 h 7"/>
                  <a:gd name="T8" fmla="*/ 1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1"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7" name="Freeform 875">
                <a:extLst>
                  <a:ext uri="{FF2B5EF4-FFF2-40B4-BE49-F238E27FC236}">
                    <a16:creationId xmlns:a16="http://schemas.microsoft.com/office/drawing/2014/main" id="{29C7C82D-5795-4AA7-BEE6-1368948381A0}"/>
                  </a:ext>
                </a:extLst>
              </p:cNvPr>
              <p:cNvSpPr>
                <a:spLocks/>
              </p:cNvSpPr>
              <p:nvPr/>
            </p:nvSpPr>
            <p:spPr bwMode="auto">
              <a:xfrm>
                <a:off x="4533"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8" name="Freeform 876">
                <a:extLst>
                  <a:ext uri="{FF2B5EF4-FFF2-40B4-BE49-F238E27FC236}">
                    <a16:creationId xmlns:a16="http://schemas.microsoft.com/office/drawing/2014/main" id="{EDAC8C9C-6CDD-40D9-96D1-E5B7A3ACC998}"/>
                  </a:ext>
                </a:extLst>
              </p:cNvPr>
              <p:cNvSpPr>
                <a:spLocks/>
              </p:cNvSpPr>
              <p:nvPr/>
            </p:nvSpPr>
            <p:spPr bwMode="auto">
              <a:xfrm>
                <a:off x="4458" y="1206"/>
                <a:ext cx="18" cy="17"/>
              </a:xfrm>
              <a:custGeom>
                <a:avLst/>
                <a:gdLst>
                  <a:gd name="T0" fmla="*/ 0 w 8"/>
                  <a:gd name="T1" fmla="*/ 7 h 7"/>
                  <a:gd name="T2" fmla="*/ 2 w 8"/>
                  <a:gd name="T3" fmla="*/ 7 h 7"/>
                  <a:gd name="T4" fmla="*/ 8 w 8"/>
                  <a:gd name="T5" fmla="*/ 1 h 7"/>
                  <a:gd name="T6" fmla="*/ 8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1" y="7"/>
                      <a:pt x="2" y="7"/>
                      <a:pt x="2" y="7"/>
                    </a:cubicBezTo>
                    <a:cubicBezTo>
                      <a:pt x="5" y="7"/>
                      <a:pt x="8" y="4"/>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9" name="Freeform 877">
                <a:extLst>
                  <a:ext uri="{FF2B5EF4-FFF2-40B4-BE49-F238E27FC236}">
                    <a16:creationId xmlns:a16="http://schemas.microsoft.com/office/drawing/2014/main" id="{A9482BEE-BE0A-4ADF-8592-9717931D9549}"/>
                  </a:ext>
                </a:extLst>
              </p:cNvPr>
              <p:cNvSpPr>
                <a:spLocks/>
              </p:cNvSpPr>
              <p:nvPr/>
            </p:nvSpPr>
            <p:spPr bwMode="auto">
              <a:xfrm>
                <a:off x="4626" y="1559"/>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0" name="Freeform 878">
                <a:extLst>
                  <a:ext uri="{FF2B5EF4-FFF2-40B4-BE49-F238E27FC236}">
                    <a16:creationId xmlns:a16="http://schemas.microsoft.com/office/drawing/2014/main" id="{1E116AEE-6FD4-4BB5-B0D9-DB9E3F58DB2B}"/>
                  </a:ext>
                </a:extLst>
              </p:cNvPr>
              <p:cNvSpPr>
                <a:spLocks/>
              </p:cNvSpPr>
              <p:nvPr/>
            </p:nvSpPr>
            <p:spPr bwMode="auto">
              <a:xfrm>
                <a:off x="4533" y="1559"/>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1" name="Freeform 879">
                <a:extLst>
                  <a:ext uri="{FF2B5EF4-FFF2-40B4-BE49-F238E27FC236}">
                    <a16:creationId xmlns:a16="http://schemas.microsoft.com/office/drawing/2014/main" id="{40574C72-E2D1-4389-9F25-4E9799674DD5}"/>
                  </a:ext>
                </a:extLst>
              </p:cNvPr>
              <p:cNvSpPr>
                <a:spLocks/>
              </p:cNvSpPr>
              <p:nvPr/>
            </p:nvSpPr>
            <p:spPr bwMode="auto">
              <a:xfrm>
                <a:off x="4626"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3"/>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2" name="Oval 880">
                <a:extLst>
                  <a:ext uri="{FF2B5EF4-FFF2-40B4-BE49-F238E27FC236}">
                    <a16:creationId xmlns:a16="http://schemas.microsoft.com/office/drawing/2014/main" id="{4CB4DFE0-F07A-474A-88F6-E0CF66B4BF76}"/>
                  </a:ext>
                </a:extLst>
              </p:cNvPr>
              <p:cNvSpPr>
                <a:spLocks noChangeArrowheads="1"/>
              </p:cNvSpPr>
              <p:nvPr/>
            </p:nvSpPr>
            <p:spPr bwMode="auto">
              <a:xfrm>
                <a:off x="4533"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3" name="Oval 881">
                <a:extLst>
                  <a:ext uri="{FF2B5EF4-FFF2-40B4-BE49-F238E27FC236}">
                    <a16:creationId xmlns:a16="http://schemas.microsoft.com/office/drawing/2014/main" id="{0864F0DD-8FEB-4381-AF7D-BD7FD6050FDE}"/>
                  </a:ext>
                </a:extLst>
              </p:cNvPr>
              <p:cNvSpPr>
                <a:spLocks noChangeArrowheads="1"/>
              </p:cNvSpPr>
              <p:nvPr/>
            </p:nvSpPr>
            <p:spPr bwMode="auto">
              <a:xfrm>
                <a:off x="4486"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4" name="Oval 882">
                <a:extLst>
                  <a:ext uri="{FF2B5EF4-FFF2-40B4-BE49-F238E27FC236}">
                    <a16:creationId xmlns:a16="http://schemas.microsoft.com/office/drawing/2014/main" id="{35BA2409-ACE0-4C1B-AF96-0F8B31C6020D}"/>
                  </a:ext>
                </a:extLst>
              </p:cNvPr>
              <p:cNvSpPr>
                <a:spLocks noChangeArrowheads="1"/>
              </p:cNvSpPr>
              <p:nvPr/>
            </p:nvSpPr>
            <p:spPr bwMode="auto">
              <a:xfrm>
                <a:off x="4581" y="1514"/>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5" name="Oval 883">
                <a:extLst>
                  <a:ext uri="{FF2B5EF4-FFF2-40B4-BE49-F238E27FC236}">
                    <a16:creationId xmlns:a16="http://schemas.microsoft.com/office/drawing/2014/main" id="{CB24575D-D297-4A62-A756-5EF0EA94CBB7}"/>
                  </a:ext>
                </a:extLst>
              </p:cNvPr>
              <p:cNvSpPr>
                <a:spLocks noChangeArrowheads="1"/>
              </p:cNvSpPr>
              <p:nvPr/>
            </p:nvSpPr>
            <p:spPr bwMode="auto">
              <a:xfrm>
                <a:off x="4486"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6" name="Oval 884">
                <a:extLst>
                  <a:ext uri="{FF2B5EF4-FFF2-40B4-BE49-F238E27FC236}">
                    <a16:creationId xmlns:a16="http://schemas.microsoft.com/office/drawing/2014/main" id="{192760E4-0CBB-4E6F-8E75-6D4A0EC63508}"/>
                  </a:ext>
                </a:extLst>
              </p:cNvPr>
              <p:cNvSpPr>
                <a:spLocks noChangeArrowheads="1"/>
              </p:cNvSpPr>
              <p:nvPr/>
            </p:nvSpPr>
            <p:spPr bwMode="auto">
              <a:xfrm>
                <a:off x="4581" y="1419"/>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7" name="Freeform 885">
                <a:extLst>
                  <a:ext uri="{FF2B5EF4-FFF2-40B4-BE49-F238E27FC236}">
                    <a16:creationId xmlns:a16="http://schemas.microsoft.com/office/drawing/2014/main" id="{AFE2CF26-A990-4562-B359-CCB062854021}"/>
                  </a:ext>
                </a:extLst>
              </p:cNvPr>
              <p:cNvSpPr>
                <a:spLocks/>
              </p:cNvSpPr>
              <p:nvPr/>
            </p:nvSpPr>
            <p:spPr bwMode="auto">
              <a:xfrm>
                <a:off x="4458" y="1559"/>
                <a:ext cx="18" cy="19"/>
              </a:xfrm>
              <a:custGeom>
                <a:avLst/>
                <a:gdLst>
                  <a:gd name="T0" fmla="*/ 0 w 8"/>
                  <a:gd name="T1" fmla="*/ 8 h 8"/>
                  <a:gd name="T2" fmla="*/ 8 w 8"/>
                  <a:gd name="T3" fmla="*/ 8 h 8"/>
                  <a:gd name="T4" fmla="*/ 5 w 8"/>
                  <a:gd name="T5" fmla="*/ 2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7" y="3"/>
                      <a:pt x="5" y="2"/>
                    </a:cubicBezTo>
                    <a:cubicBezTo>
                      <a:pt x="4" y="1"/>
                      <a:pt x="3" y="1"/>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8" name="Freeform 886">
                <a:extLst>
                  <a:ext uri="{FF2B5EF4-FFF2-40B4-BE49-F238E27FC236}">
                    <a16:creationId xmlns:a16="http://schemas.microsoft.com/office/drawing/2014/main" id="{E8196800-D42C-4321-BFDE-4885E801413C}"/>
                  </a:ext>
                </a:extLst>
              </p:cNvPr>
              <p:cNvSpPr>
                <a:spLocks/>
              </p:cNvSpPr>
              <p:nvPr/>
            </p:nvSpPr>
            <p:spPr bwMode="auto">
              <a:xfrm>
                <a:off x="4458" y="1466"/>
                <a:ext cx="18" cy="38"/>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9" name="Freeform 887">
                <a:extLst>
                  <a:ext uri="{FF2B5EF4-FFF2-40B4-BE49-F238E27FC236}">
                    <a16:creationId xmlns:a16="http://schemas.microsoft.com/office/drawing/2014/main" id="{0F12EB1C-FBA1-44AA-AD48-66B7FAA6DF5B}"/>
                  </a:ext>
                </a:extLst>
              </p:cNvPr>
              <p:cNvSpPr>
                <a:spLocks/>
              </p:cNvSpPr>
              <p:nvPr/>
            </p:nvSpPr>
            <p:spPr bwMode="auto">
              <a:xfrm>
                <a:off x="4626" y="1391"/>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0" name="Freeform 888">
                <a:extLst>
                  <a:ext uri="{FF2B5EF4-FFF2-40B4-BE49-F238E27FC236}">
                    <a16:creationId xmlns:a16="http://schemas.microsoft.com/office/drawing/2014/main" id="{53C4FE04-400C-4BB9-BDFC-A382C16E1C7E}"/>
                  </a:ext>
                </a:extLst>
              </p:cNvPr>
              <p:cNvSpPr>
                <a:spLocks/>
              </p:cNvSpPr>
              <p:nvPr/>
            </p:nvSpPr>
            <p:spPr bwMode="auto">
              <a:xfrm>
                <a:off x="4533"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1" name="Freeform 889">
                <a:extLst>
                  <a:ext uri="{FF2B5EF4-FFF2-40B4-BE49-F238E27FC236}">
                    <a16:creationId xmlns:a16="http://schemas.microsoft.com/office/drawing/2014/main" id="{441FE1C9-7DE9-4583-8AF5-B9556C322535}"/>
                  </a:ext>
                </a:extLst>
              </p:cNvPr>
              <p:cNvSpPr>
                <a:spLocks/>
              </p:cNvSpPr>
              <p:nvPr/>
            </p:nvSpPr>
            <p:spPr bwMode="auto">
              <a:xfrm>
                <a:off x="4458" y="1391"/>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2" name="Freeform 890">
                <a:extLst>
                  <a:ext uri="{FF2B5EF4-FFF2-40B4-BE49-F238E27FC236}">
                    <a16:creationId xmlns:a16="http://schemas.microsoft.com/office/drawing/2014/main" id="{3F57C020-435D-4700-AD16-7E45035CAF9C}"/>
                  </a:ext>
                </a:extLst>
              </p:cNvPr>
              <p:cNvSpPr>
                <a:spLocks/>
              </p:cNvSpPr>
              <p:nvPr/>
            </p:nvSpPr>
            <p:spPr bwMode="auto">
              <a:xfrm>
                <a:off x="4626" y="1746"/>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3" name="Freeform 891">
                <a:extLst>
                  <a:ext uri="{FF2B5EF4-FFF2-40B4-BE49-F238E27FC236}">
                    <a16:creationId xmlns:a16="http://schemas.microsoft.com/office/drawing/2014/main" id="{829120E5-034B-4AFB-BE0C-46E2233AB7AB}"/>
                  </a:ext>
                </a:extLst>
              </p:cNvPr>
              <p:cNvSpPr>
                <a:spLocks/>
              </p:cNvSpPr>
              <p:nvPr/>
            </p:nvSpPr>
            <p:spPr bwMode="auto">
              <a:xfrm>
                <a:off x="4533"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1" y="5"/>
                      <a:pt x="0" y="6"/>
                      <a:pt x="0" y="8"/>
                    </a:cubicBezTo>
                    <a:cubicBezTo>
                      <a:pt x="16" y="8"/>
                      <a:pt x="16" y="8"/>
                      <a:pt x="16" y="8"/>
                    </a:cubicBezTo>
                    <a:cubicBezTo>
                      <a:pt x="16" y="6"/>
                      <a:pt x="15" y="5"/>
                      <a:pt x="14"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4" name="Freeform 892">
                <a:extLst>
                  <a:ext uri="{FF2B5EF4-FFF2-40B4-BE49-F238E27FC236}">
                    <a16:creationId xmlns:a16="http://schemas.microsoft.com/office/drawing/2014/main" id="{E257F8E1-07A1-4056-AE7B-B1402D33AD64}"/>
                  </a:ext>
                </a:extLst>
              </p:cNvPr>
              <p:cNvSpPr>
                <a:spLocks/>
              </p:cNvSpPr>
              <p:nvPr/>
            </p:nvSpPr>
            <p:spPr bwMode="auto">
              <a:xfrm>
                <a:off x="4626" y="1653"/>
                <a:ext cx="19"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5" name="Oval 893">
                <a:extLst>
                  <a:ext uri="{FF2B5EF4-FFF2-40B4-BE49-F238E27FC236}">
                    <a16:creationId xmlns:a16="http://schemas.microsoft.com/office/drawing/2014/main" id="{15E6CF9D-E643-4991-8F12-58B68F9331DD}"/>
                  </a:ext>
                </a:extLst>
              </p:cNvPr>
              <p:cNvSpPr>
                <a:spLocks noChangeArrowheads="1"/>
              </p:cNvSpPr>
              <p:nvPr/>
            </p:nvSpPr>
            <p:spPr bwMode="auto">
              <a:xfrm>
                <a:off x="4533"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6" name="Oval 894">
                <a:extLst>
                  <a:ext uri="{FF2B5EF4-FFF2-40B4-BE49-F238E27FC236}">
                    <a16:creationId xmlns:a16="http://schemas.microsoft.com/office/drawing/2014/main" id="{545AE404-2A1B-4EAD-AF69-13B57A31FC0B}"/>
                  </a:ext>
                </a:extLst>
              </p:cNvPr>
              <p:cNvSpPr>
                <a:spLocks noChangeArrowheads="1"/>
              </p:cNvSpPr>
              <p:nvPr/>
            </p:nvSpPr>
            <p:spPr bwMode="auto">
              <a:xfrm>
                <a:off x="4486"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7" name="Oval 895">
                <a:extLst>
                  <a:ext uri="{FF2B5EF4-FFF2-40B4-BE49-F238E27FC236}">
                    <a16:creationId xmlns:a16="http://schemas.microsoft.com/office/drawing/2014/main" id="{7682385C-6897-4F3D-8262-68072982AA52}"/>
                  </a:ext>
                </a:extLst>
              </p:cNvPr>
              <p:cNvSpPr>
                <a:spLocks noChangeArrowheads="1"/>
              </p:cNvSpPr>
              <p:nvPr/>
            </p:nvSpPr>
            <p:spPr bwMode="auto">
              <a:xfrm>
                <a:off x="4581"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8" name="Oval 896">
                <a:extLst>
                  <a:ext uri="{FF2B5EF4-FFF2-40B4-BE49-F238E27FC236}">
                    <a16:creationId xmlns:a16="http://schemas.microsoft.com/office/drawing/2014/main" id="{6144F4A6-D4CA-493F-9A54-17B801AED818}"/>
                  </a:ext>
                </a:extLst>
              </p:cNvPr>
              <p:cNvSpPr>
                <a:spLocks noChangeArrowheads="1"/>
              </p:cNvSpPr>
              <p:nvPr/>
            </p:nvSpPr>
            <p:spPr bwMode="auto">
              <a:xfrm>
                <a:off x="4486"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9" name="Oval 897">
                <a:extLst>
                  <a:ext uri="{FF2B5EF4-FFF2-40B4-BE49-F238E27FC236}">
                    <a16:creationId xmlns:a16="http://schemas.microsoft.com/office/drawing/2014/main" id="{91B8170C-5F96-4FDD-8A04-5D153AABAF16}"/>
                  </a:ext>
                </a:extLst>
              </p:cNvPr>
              <p:cNvSpPr>
                <a:spLocks noChangeArrowheads="1"/>
              </p:cNvSpPr>
              <p:nvPr/>
            </p:nvSpPr>
            <p:spPr bwMode="auto">
              <a:xfrm>
                <a:off x="4581"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0" name="Freeform 898">
                <a:extLst>
                  <a:ext uri="{FF2B5EF4-FFF2-40B4-BE49-F238E27FC236}">
                    <a16:creationId xmlns:a16="http://schemas.microsoft.com/office/drawing/2014/main" id="{C509A6B3-D9A7-4038-B899-A02A965976B2}"/>
                  </a:ext>
                </a:extLst>
              </p:cNvPr>
              <p:cNvSpPr>
                <a:spLocks/>
              </p:cNvSpPr>
              <p:nvPr/>
            </p:nvSpPr>
            <p:spPr bwMode="auto">
              <a:xfrm>
                <a:off x="4458" y="1746"/>
                <a:ext cx="18"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1" name="Freeform 899">
                <a:extLst>
                  <a:ext uri="{FF2B5EF4-FFF2-40B4-BE49-F238E27FC236}">
                    <a16:creationId xmlns:a16="http://schemas.microsoft.com/office/drawing/2014/main" id="{40BE67EC-64DA-4816-A44D-C1E6BA3BBFBF}"/>
                  </a:ext>
                </a:extLst>
              </p:cNvPr>
              <p:cNvSpPr>
                <a:spLocks/>
              </p:cNvSpPr>
              <p:nvPr/>
            </p:nvSpPr>
            <p:spPr bwMode="auto">
              <a:xfrm>
                <a:off x="4458" y="1653"/>
                <a:ext cx="18" cy="36"/>
              </a:xfrm>
              <a:custGeom>
                <a:avLst/>
                <a:gdLst>
                  <a:gd name="T0" fmla="*/ 8 w 8"/>
                  <a:gd name="T1" fmla="*/ 8 h 15"/>
                  <a:gd name="T2" fmla="*/ 2 w 8"/>
                  <a:gd name="T3" fmla="*/ 0 h 15"/>
                  <a:gd name="T4" fmla="*/ 0 w 8"/>
                  <a:gd name="T5" fmla="*/ 0 h 15"/>
                  <a:gd name="T6" fmla="*/ 0 w 8"/>
                  <a:gd name="T7" fmla="*/ 15 h 15"/>
                  <a:gd name="T8" fmla="*/ 2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6" y="1"/>
                      <a:pt x="2" y="0"/>
                    </a:cubicBezTo>
                    <a:cubicBezTo>
                      <a:pt x="2" y="0"/>
                      <a:pt x="1" y="0"/>
                      <a:pt x="0" y="0"/>
                    </a:cubicBezTo>
                    <a:cubicBezTo>
                      <a:pt x="0" y="15"/>
                      <a:pt x="0" y="15"/>
                      <a:pt x="0" y="15"/>
                    </a:cubicBezTo>
                    <a:cubicBezTo>
                      <a:pt x="1" y="15"/>
                      <a:pt x="2" y="15"/>
                      <a:pt x="2" y="15"/>
                    </a:cubicBezTo>
                    <a:cubicBezTo>
                      <a:pt x="6"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2" name="Freeform 900">
                <a:extLst>
                  <a:ext uri="{FF2B5EF4-FFF2-40B4-BE49-F238E27FC236}">
                    <a16:creationId xmlns:a16="http://schemas.microsoft.com/office/drawing/2014/main" id="{358B8683-77FF-4C71-9741-B366B63E4B09}"/>
                  </a:ext>
                </a:extLst>
              </p:cNvPr>
              <p:cNvSpPr>
                <a:spLocks/>
              </p:cNvSpPr>
              <p:nvPr/>
            </p:nvSpPr>
            <p:spPr bwMode="auto">
              <a:xfrm>
                <a:off x="4626" y="1578"/>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3" name="Freeform 901">
                <a:extLst>
                  <a:ext uri="{FF2B5EF4-FFF2-40B4-BE49-F238E27FC236}">
                    <a16:creationId xmlns:a16="http://schemas.microsoft.com/office/drawing/2014/main" id="{AEAFAF0D-36C4-47B5-A5C3-7394AB4908D7}"/>
                  </a:ext>
                </a:extLst>
              </p:cNvPr>
              <p:cNvSpPr>
                <a:spLocks/>
              </p:cNvSpPr>
              <p:nvPr/>
            </p:nvSpPr>
            <p:spPr bwMode="auto">
              <a:xfrm>
                <a:off x="4533"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6"/>
                      <a:pt x="3" y="7"/>
                    </a:cubicBezTo>
                    <a:cubicBezTo>
                      <a:pt x="4" y="7"/>
                      <a:pt x="5" y="8"/>
                      <a:pt x="6" y="8"/>
                    </a:cubicBezTo>
                    <a:cubicBezTo>
                      <a:pt x="7" y="8"/>
                      <a:pt x="7" y="8"/>
                      <a:pt x="8" y="8"/>
                    </a:cubicBezTo>
                    <a:cubicBezTo>
                      <a:pt x="8" y="8"/>
                      <a:pt x="9" y="8"/>
                      <a:pt x="9" y="8"/>
                    </a:cubicBezTo>
                    <a:cubicBezTo>
                      <a:pt x="11" y="8"/>
                      <a:pt x="11" y="7"/>
                      <a:pt x="12" y="7"/>
                    </a:cubicBezTo>
                    <a:cubicBezTo>
                      <a:pt x="13" y="6"/>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4" name="Freeform 902">
                <a:extLst>
                  <a:ext uri="{FF2B5EF4-FFF2-40B4-BE49-F238E27FC236}">
                    <a16:creationId xmlns:a16="http://schemas.microsoft.com/office/drawing/2014/main" id="{A504F04B-C11A-4865-A232-69451E5DDF3E}"/>
                  </a:ext>
                </a:extLst>
              </p:cNvPr>
              <p:cNvSpPr>
                <a:spLocks/>
              </p:cNvSpPr>
              <p:nvPr/>
            </p:nvSpPr>
            <p:spPr bwMode="auto">
              <a:xfrm>
                <a:off x="4458" y="1578"/>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6"/>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5" name="Freeform 903">
                <a:extLst>
                  <a:ext uri="{FF2B5EF4-FFF2-40B4-BE49-F238E27FC236}">
                    <a16:creationId xmlns:a16="http://schemas.microsoft.com/office/drawing/2014/main" id="{5833B643-4578-44D1-A871-91601789C68F}"/>
                  </a:ext>
                </a:extLst>
              </p:cNvPr>
              <p:cNvSpPr>
                <a:spLocks/>
              </p:cNvSpPr>
              <p:nvPr/>
            </p:nvSpPr>
            <p:spPr bwMode="auto">
              <a:xfrm>
                <a:off x="4626" y="1933"/>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6" name="Freeform 904">
                <a:extLst>
                  <a:ext uri="{FF2B5EF4-FFF2-40B4-BE49-F238E27FC236}">
                    <a16:creationId xmlns:a16="http://schemas.microsoft.com/office/drawing/2014/main" id="{8338B2E6-B228-4E83-AC7A-46ECD4354791}"/>
                  </a:ext>
                </a:extLst>
              </p:cNvPr>
              <p:cNvSpPr>
                <a:spLocks/>
              </p:cNvSpPr>
              <p:nvPr/>
            </p:nvSpPr>
            <p:spPr bwMode="auto">
              <a:xfrm>
                <a:off x="4533"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7" name="Freeform 905">
                <a:extLst>
                  <a:ext uri="{FF2B5EF4-FFF2-40B4-BE49-F238E27FC236}">
                    <a16:creationId xmlns:a16="http://schemas.microsoft.com/office/drawing/2014/main" id="{5F064FA3-23F0-4351-93BC-4A76E12EA47A}"/>
                  </a:ext>
                </a:extLst>
              </p:cNvPr>
              <p:cNvSpPr>
                <a:spLocks/>
              </p:cNvSpPr>
              <p:nvPr/>
            </p:nvSpPr>
            <p:spPr bwMode="auto">
              <a:xfrm>
                <a:off x="4626" y="1840"/>
                <a:ext cx="19"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8" name="Oval 906">
                <a:extLst>
                  <a:ext uri="{FF2B5EF4-FFF2-40B4-BE49-F238E27FC236}">
                    <a16:creationId xmlns:a16="http://schemas.microsoft.com/office/drawing/2014/main" id="{51646B0C-717C-4565-9D09-E7FB78D7E9F2}"/>
                  </a:ext>
                </a:extLst>
              </p:cNvPr>
              <p:cNvSpPr>
                <a:spLocks noChangeArrowheads="1"/>
              </p:cNvSpPr>
              <p:nvPr/>
            </p:nvSpPr>
            <p:spPr bwMode="auto">
              <a:xfrm>
                <a:off x="4533"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9" name="Oval 907">
                <a:extLst>
                  <a:ext uri="{FF2B5EF4-FFF2-40B4-BE49-F238E27FC236}">
                    <a16:creationId xmlns:a16="http://schemas.microsoft.com/office/drawing/2014/main" id="{105A6A0D-AB5B-4D91-BC9F-684677E151C7}"/>
                  </a:ext>
                </a:extLst>
              </p:cNvPr>
              <p:cNvSpPr>
                <a:spLocks noChangeArrowheads="1"/>
              </p:cNvSpPr>
              <p:nvPr/>
            </p:nvSpPr>
            <p:spPr bwMode="auto">
              <a:xfrm>
                <a:off x="4486"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0" name="Oval 908">
                <a:extLst>
                  <a:ext uri="{FF2B5EF4-FFF2-40B4-BE49-F238E27FC236}">
                    <a16:creationId xmlns:a16="http://schemas.microsoft.com/office/drawing/2014/main" id="{1DE3705D-3DAA-43DC-9144-0040874470FD}"/>
                  </a:ext>
                </a:extLst>
              </p:cNvPr>
              <p:cNvSpPr>
                <a:spLocks noChangeArrowheads="1"/>
              </p:cNvSpPr>
              <p:nvPr/>
            </p:nvSpPr>
            <p:spPr bwMode="auto">
              <a:xfrm>
                <a:off x="4581"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1" name="Oval 909">
                <a:extLst>
                  <a:ext uri="{FF2B5EF4-FFF2-40B4-BE49-F238E27FC236}">
                    <a16:creationId xmlns:a16="http://schemas.microsoft.com/office/drawing/2014/main" id="{4CFE88D2-B66E-435E-BCA2-C6002E39B4F0}"/>
                  </a:ext>
                </a:extLst>
              </p:cNvPr>
              <p:cNvSpPr>
                <a:spLocks noChangeArrowheads="1"/>
              </p:cNvSpPr>
              <p:nvPr/>
            </p:nvSpPr>
            <p:spPr bwMode="auto">
              <a:xfrm>
                <a:off x="4486"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2" name="Oval 910">
                <a:extLst>
                  <a:ext uri="{FF2B5EF4-FFF2-40B4-BE49-F238E27FC236}">
                    <a16:creationId xmlns:a16="http://schemas.microsoft.com/office/drawing/2014/main" id="{DD0FC177-07B8-4733-8168-BE060468E1A3}"/>
                  </a:ext>
                </a:extLst>
              </p:cNvPr>
              <p:cNvSpPr>
                <a:spLocks noChangeArrowheads="1"/>
              </p:cNvSpPr>
              <p:nvPr/>
            </p:nvSpPr>
            <p:spPr bwMode="auto">
              <a:xfrm>
                <a:off x="4581"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3" name="Freeform 911">
                <a:extLst>
                  <a:ext uri="{FF2B5EF4-FFF2-40B4-BE49-F238E27FC236}">
                    <a16:creationId xmlns:a16="http://schemas.microsoft.com/office/drawing/2014/main" id="{BE6D71E6-1285-49BC-B0C7-527410548ABA}"/>
                  </a:ext>
                </a:extLst>
              </p:cNvPr>
              <p:cNvSpPr>
                <a:spLocks/>
              </p:cNvSpPr>
              <p:nvPr/>
            </p:nvSpPr>
            <p:spPr bwMode="auto">
              <a:xfrm>
                <a:off x="4458" y="1933"/>
                <a:ext cx="18"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4" name="Freeform 912">
                <a:extLst>
                  <a:ext uri="{FF2B5EF4-FFF2-40B4-BE49-F238E27FC236}">
                    <a16:creationId xmlns:a16="http://schemas.microsoft.com/office/drawing/2014/main" id="{F07DA471-B21A-46B7-80E2-EDB7D9891A7C}"/>
                  </a:ext>
                </a:extLst>
              </p:cNvPr>
              <p:cNvSpPr>
                <a:spLocks/>
              </p:cNvSpPr>
              <p:nvPr/>
            </p:nvSpPr>
            <p:spPr bwMode="auto">
              <a:xfrm>
                <a:off x="4458" y="1840"/>
                <a:ext cx="18" cy="36"/>
              </a:xfrm>
              <a:custGeom>
                <a:avLst/>
                <a:gdLst>
                  <a:gd name="T0" fmla="*/ 2 w 8"/>
                  <a:gd name="T1" fmla="*/ 15 h 15"/>
                  <a:gd name="T2" fmla="*/ 8 w 8"/>
                  <a:gd name="T3" fmla="*/ 7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4"/>
                      <a:pt x="8" y="11"/>
                      <a:pt x="8" y="7"/>
                    </a:cubicBezTo>
                    <a:cubicBezTo>
                      <a:pt x="8" y="4"/>
                      <a:pt x="6" y="0"/>
                      <a:pt x="2" y="0"/>
                    </a:cubicBezTo>
                    <a:cubicBezTo>
                      <a:pt x="2" y="0"/>
                      <a:pt x="1" y="0"/>
                      <a:pt x="0" y="0"/>
                    </a:cubicBezTo>
                    <a:cubicBezTo>
                      <a:pt x="0" y="15"/>
                      <a:pt x="0" y="15"/>
                      <a:pt x="0" y="15"/>
                    </a:cubicBezTo>
                    <a:cubicBezTo>
                      <a:pt x="1" y="15"/>
                      <a:pt x="2" y="15"/>
                      <a:pt x="2"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5" name="Freeform 913">
                <a:extLst>
                  <a:ext uri="{FF2B5EF4-FFF2-40B4-BE49-F238E27FC236}">
                    <a16:creationId xmlns:a16="http://schemas.microsoft.com/office/drawing/2014/main" id="{876C48EE-767D-4DFB-A05E-EC555CC3984D}"/>
                  </a:ext>
                </a:extLst>
              </p:cNvPr>
              <p:cNvSpPr>
                <a:spLocks/>
              </p:cNvSpPr>
              <p:nvPr/>
            </p:nvSpPr>
            <p:spPr bwMode="auto">
              <a:xfrm>
                <a:off x="4626" y="1765"/>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6" name="Freeform 914">
                <a:extLst>
                  <a:ext uri="{FF2B5EF4-FFF2-40B4-BE49-F238E27FC236}">
                    <a16:creationId xmlns:a16="http://schemas.microsoft.com/office/drawing/2014/main" id="{FA26C107-1DDC-42EF-A683-425140CF87AA}"/>
                  </a:ext>
                </a:extLst>
              </p:cNvPr>
              <p:cNvSpPr>
                <a:spLocks/>
              </p:cNvSpPr>
              <p:nvPr/>
            </p:nvSpPr>
            <p:spPr bwMode="auto">
              <a:xfrm>
                <a:off x="4533"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7" name="Freeform 915">
                <a:extLst>
                  <a:ext uri="{FF2B5EF4-FFF2-40B4-BE49-F238E27FC236}">
                    <a16:creationId xmlns:a16="http://schemas.microsoft.com/office/drawing/2014/main" id="{72219356-0243-47C7-978A-27D3E492EF2C}"/>
                  </a:ext>
                </a:extLst>
              </p:cNvPr>
              <p:cNvSpPr>
                <a:spLocks/>
              </p:cNvSpPr>
              <p:nvPr/>
            </p:nvSpPr>
            <p:spPr bwMode="auto">
              <a:xfrm>
                <a:off x="4458" y="1765"/>
                <a:ext cx="18"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8" name="Freeform 916">
                <a:extLst>
                  <a:ext uri="{FF2B5EF4-FFF2-40B4-BE49-F238E27FC236}">
                    <a16:creationId xmlns:a16="http://schemas.microsoft.com/office/drawing/2014/main" id="{65BE1B5D-910F-4A96-A903-67134857795A}"/>
                  </a:ext>
                </a:extLst>
              </p:cNvPr>
              <p:cNvSpPr>
                <a:spLocks/>
              </p:cNvSpPr>
              <p:nvPr/>
            </p:nvSpPr>
            <p:spPr bwMode="auto">
              <a:xfrm>
                <a:off x="4626" y="2025"/>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9" name="Oval 917">
                <a:extLst>
                  <a:ext uri="{FF2B5EF4-FFF2-40B4-BE49-F238E27FC236}">
                    <a16:creationId xmlns:a16="http://schemas.microsoft.com/office/drawing/2014/main" id="{2B905CC2-8DA8-4CA1-8A7B-248C02ACC56A}"/>
                  </a:ext>
                </a:extLst>
              </p:cNvPr>
              <p:cNvSpPr>
                <a:spLocks noChangeArrowheads="1"/>
              </p:cNvSpPr>
              <p:nvPr/>
            </p:nvSpPr>
            <p:spPr bwMode="auto">
              <a:xfrm>
                <a:off x="4533"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0" name="Freeform 918">
                <a:extLst>
                  <a:ext uri="{FF2B5EF4-FFF2-40B4-BE49-F238E27FC236}">
                    <a16:creationId xmlns:a16="http://schemas.microsoft.com/office/drawing/2014/main" id="{E279ACEB-8C05-43ED-B08B-14740821581F}"/>
                  </a:ext>
                </a:extLst>
              </p:cNvPr>
              <p:cNvSpPr>
                <a:spLocks/>
              </p:cNvSpPr>
              <p:nvPr/>
            </p:nvSpPr>
            <p:spPr bwMode="auto">
              <a:xfrm>
                <a:off x="4581" y="2072"/>
                <a:ext cx="35" cy="15"/>
              </a:xfrm>
              <a:custGeom>
                <a:avLst/>
                <a:gdLst>
                  <a:gd name="T0" fmla="*/ 8 w 15"/>
                  <a:gd name="T1" fmla="*/ 0 h 6"/>
                  <a:gd name="T2" fmla="*/ 0 w 15"/>
                  <a:gd name="T3" fmla="*/ 5 h 6"/>
                  <a:gd name="T4" fmla="*/ 15 w 15"/>
                  <a:gd name="T5" fmla="*/ 6 h 6"/>
                  <a:gd name="T6" fmla="*/ 8 w 15"/>
                  <a:gd name="T7" fmla="*/ 0 h 6"/>
                </a:gdLst>
                <a:ahLst/>
                <a:cxnLst>
                  <a:cxn ang="0">
                    <a:pos x="T0" y="T1"/>
                  </a:cxn>
                  <a:cxn ang="0">
                    <a:pos x="T2" y="T3"/>
                  </a:cxn>
                  <a:cxn ang="0">
                    <a:pos x="T4" y="T5"/>
                  </a:cxn>
                  <a:cxn ang="0">
                    <a:pos x="T6" y="T7"/>
                  </a:cxn>
                </a:cxnLst>
                <a:rect l="0" t="0" r="r" b="b"/>
                <a:pathLst>
                  <a:path w="15" h="6">
                    <a:moveTo>
                      <a:pt x="8" y="0"/>
                    </a:moveTo>
                    <a:cubicBezTo>
                      <a:pt x="4" y="0"/>
                      <a:pt x="1" y="2"/>
                      <a:pt x="0" y="5"/>
                    </a:cubicBezTo>
                    <a:cubicBezTo>
                      <a:pt x="5" y="6"/>
                      <a:pt x="10" y="6"/>
                      <a:pt x="15" y="6"/>
                    </a:cubicBezTo>
                    <a:cubicBezTo>
                      <a:pt x="15" y="3"/>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1" name="Oval 919">
                <a:extLst>
                  <a:ext uri="{FF2B5EF4-FFF2-40B4-BE49-F238E27FC236}">
                    <a16:creationId xmlns:a16="http://schemas.microsoft.com/office/drawing/2014/main" id="{E2D7DC7D-3224-4958-841E-30A139D5E5E4}"/>
                  </a:ext>
                </a:extLst>
              </p:cNvPr>
              <p:cNvSpPr>
                <a:spLocks noChangeArrowheads="1"/>
              </p:cNvSpPr>
              <p:nvPr/>
            </p:nvSpPr>
            <p:spPr bwMode="auto">
              <a:xfrm>
                <a:off x="4486"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2" name="Oval 920">
                <a:extLst>
                  <a:ext uri="{FF2B5EF4-FFF2-40B4-BE49-F238E27FC236}">
                    <a16:creationId xmlns:a16="http://schemas.microsoft.com/office/drawing/2014/main" id="{0BD3CF58-6152-423B-B8E4-9711A1F40F6E}"/>
                  </a:ext>
                </a:extLst>
              </p:cNvPr>
              <p:cNvSpPr>
                <a:spLocks noChangeArrowheads="1"/>
              </p:cNvSpPr>
              <p:nvPr/>
            </p:nvSpPr>
            <p:spPr bwMode="auto">
              <a:xfrm>
                <a:off x="4581"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3" name="Freeform 921">
                <a:extLst>
                  <a:ext uri="{FF2B5EF4-FFF2-40B4-BE49-F238E27FC236}">
                    <a16:creationId xmlns:a16="http://schemas.microsoft.com/office/drawing/2014/main" id="{39D9ABF9-E871-4241-B82B-203E0DA15F80}"/>
                  </a:ext>
                </a:extLst>
              </p:cNvPr>
              <p:cNvSpPr>
                <a:spLocks/>
              </p:cNvSpPr>
              <p:nvPr/>
            </p:nvSpPr>
            <p:spPr bwMode="auto">
              <a:xfrm>
                <a:off x="4458" y="2025"/>
                <a:ext cx="18" cy="33"/>
              </a:xfrm>
              <a:custGeom>
                <a:avLst/>
                <a:gdLst>
                  <a:gd name="T0" fmla="*/ 8 w 8"/>
                  <a:gd name="T1" fmla="*/ 8 h 14"/>
                  <a:gd name="T2" fmla="*/ 2 w 8"/>
                  <a:gd name="T3" fmla="*/ 0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4"/>
                      <a:pt x="6" y="1"/>
                      <a:pt x="2" y="0"/>
                    </a:cubicBezTo>
                    <a:cubicBezTo>
                      <a:pt x="2" y="0"/>
                      <a:pt x="1" y="0"/>
                      <a:pt x="0" y="0"/>
                    </a:cubicBezTo>
                    <a:cubicBezTo>
                      <a:pt x="0" y="13"/>
                      <a:pt x="0" y="13"/>
                      <a:pt x="0" y="13"/>
                    </a:cubicBezTo>
                    <a:cubicBezTo>
                      <a:pt x="2" y="13"/>
                      <a:pt x="4" y="14"/>
                      <a:pt x="5" y="14"/>
                    </a:cubicBezTo>
                    <a:cubicBezTo>
                      <a:pt x="7" y="13"/>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4" name="Freeform 922">
                <a:extLst>
                  <a:ext uri="{FF2B5EF4-FFF2-40B4-BE49-F238E27FC236}">
                    <a16:creationId xmlns:a16="http://schemas.microsoft.com/office/drawing/2014/main" id="{4869B7A4-D330-4B9F-B864-47C3098DDC75}"/>
                  </a:ext>
                </a:extLst>
              </p:cNvPr>
              <p:cNvSpPr>
                <a:spLocks/>
              </p:cNvSpPr>
              <p:nvPr/>
            </p:nvSpPr>
            <p:spPr bwMode="auto">
              <a:xfrm>
                <a:off x="4626" y="1952"/>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5" name="Freeform 923">
                <a:extLst>
                  <a:ext uri="{FF2B5EF4-FFF2-40B4-BE49-F238E27FC236}">
                    <a16:creationId xmlns:a16="http://schemas.microsoft.com/office/drawing/2014/main" id="{5652366E-FA92-4E30-ABB4-973C6BA11EAE}"/>
                  </a:ext>
                </a:extLst>
              </p:cNvPr>
              <p:cNvSpPr>
                <a:spLocks/>
              </p:cNvSpPr>
              <p:nvPr/>
            </p:nvSpPr>
            <p:spPr bwMode="auto">
              <a:xfrm>
                <a:off x="4533"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6" name="Freeform 924">
                <a:extLst>
                  <a:ext uri="{FF2B5EF4-FFF2-40B4-BE49-F238E27FC236}">
                    <a16:creationId xmlns:a16="http://schemas.microsoft.com/office/drawing/2014/main" id="{A5EA1613-12C8-49B0-B158-CDC74236307C}"/>
                  </a:ext>
                </a:extLst>
              </p:cNvPr>
              <p:cNvSpPr>
                <a:spLocks/>
              </p:cNvSpPr>
              <p:nvPr/>
            </p:nvSpPr>
            <p:spPr bwMode="auto">
              <a:xfrm>
                <a:off x="4458" y="1952"/>
                <a:ext cx="18" cy="19"/>
              </a:xfrm>
              <a:custGeom>
                <a:avLst/>
                <a:gdLst>
                  <a:gd name="T0" fmla="*/ 0 w 8"/>
                  <a:gd name="T1" fmla="*/ 8 h 8"/>
                  <a:gd name="T2" fmla="*/ 2 w 8"/>
                  <a:gd name="T3" fmla="*/ 8 h 8"/>
                  <a:gd name="T4" fmla="*/ 5 w 8"/>
                  <a:gd name="T5" fmla="*/ 6 h 8"/>
                  <a:gd name="T6" fmla="*/ 6 w 8"/>
                  <a:gd name="T7" fmla="*/ 5 h 8"/>
                  <a:gd name="T8" fmla="*/ 8 w 8"/>
                  <a:gd name="T9" fmla="*/ 1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7" name="Freeform 925">
                <a:extLst>
                  <a:ext uri="{FF2B5EF4-FFF2-40B4-BE49-F238E27FC236}">
                    <a16:creationId xmlns:a16="http://schemas.microsoft.com/office/drawing/2014/main" id="{1DDDB5FD-2492-45FF-AD18-C8F851AE8BC5}"/>
                  </a:ext>
                </a:extLst>
              </p:cNvPr>
              <p:cNvSpPr>
                <a:spLocks/>
              </p:cNvSpPr>
              <p:nvPr/>
            </p:nvSpPr>
            <p:spPr bwMode="auto">
              <a:xfrm>
                <a:off x="4441" y="1187"/>
                <a:ext cx="17"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4"/>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8" name="Freeform 926">
                <a:extLst>
                  <a:ext uri="{FF2B5EF4-FFF2-40B4-BE49-F238E27FC236}">
                    <a16:creationId xmlns:a16="http://schemas.microsoft.com/office/drawing/2014/main" id="{25D5A515-4284-49FA-8F28-4DFE29A5A2B6}"/>
                  </a:ext>
                </a:extLst>
              </p:cNvPr>
              <p:cNvSpPr>
                <a:spLocks/>
              </p:cNvSpPr>
              <p:nvPr/>
            </p:nvSpPr>
            <p:spPr bwMode="auto">
              <a:xfrm>
                <a:off x="4346" y="1187"/>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4"/>
                      <a:pt x="0" y="6"/>
                      <a:pt x="0" y="8"/>
                    </a:cubicBezTo>
                    <a:cubicBezTo>
                      <a:pt x="16" y="8"/>
                      <a:pt x="16" y="8"/>
                      <a:pt x="16" y="8"/>
                    </a:cubicBezTo>
                    <a:cubicBezTo>
                      <a:pt x="16" y="6"/>
                      <a:pt x="15" y="4"/>
                      <a:pt x="15"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9" name="Freeform 927">
                <a:extLst>
                  <a:ext uri="{FF2B5EF4-FFF2-40B4-BE49-F238E27FC236}">
                    <a16:creationId xmlns:a16="http://schemas.microsoft.com/office/drawing/2014/main" id="{63B80F61-3240-4C13-80C1-12C73B6A4809}"/>
                  </a:ext>
                </a:extLst>
              </p:cNvPr>
              <p:cNvSpPr>
                <a:spLocks/>
              </p:cNvSpPr>
              <p:nvPr/>
            </p:nvSpPr>
            <p:spPr bwMode="auto">
              <a:xfrm>
                <a:off x="4441" y="1093"/>
                <a:ext cx="17"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0" name="Oval 928">
                <a:extLst>
                  <a:ext uri="{FF2B5EF4-FFF2-40B4-BE49-F238E27FC236}">
                    <a16:creationId xmlns:a16="http://schemas.microsoft.com/office/drawing/2014/main" id="{944A8758-A70D-4BD1-BB57-5EE008EDAFAB}"/>
                  </a:ext>
                </a:extLst>
              </p:cNvPr>
              <p:cNvSpPr>
                <a:spLocks noChangeArrowheads="1"/>
              </p:cNvSpPr>
              <p:nvPr/>
            </p:nvSpPr>
            <p:spPr bwMode="auto">
              <a:xfrm>
                <a:off x="4346"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1" name="Oval 929">
                <a:extLst>
                  <a:ext uri="{FF2B5EF4-FFF2-40B4-BE49-F238E27FC236}">
                    <a16:creationId xmlns:a16="http://schemas.microsoft.com/office/drawing/2014/main" id="{0F151BFE-98DC-43EE-BDB9-DBE2844BC400}"/>
                  </a:ext>
                </a:extLst>
              </p:cNvPr>
              <p:cNvSpPr>
                <a:spLocks noChangeArrowheads="1"/>
              </p:cNvSpPr>
              <p:nvPr/>
            </p:nvSpPr>
            <p:spPr bwMode="auto">
              <a:xfrm>
                <a:off x="4299"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2" name="Oval 930">
                <a:extLst>
                  <a:ext uri="{FF2B5EF4-FFF2-40B4-BE49-F238E27FC236}">
                    <a16:creationId xmlns:a16="http://schemas.microsoft.com/office/drawing/2014/main" id="{406E1183-2DA7-49DE-A2B0-5E5A0FA6097C}"/>
                  </a:ext>
                </a:extLst>
              </p:cNvPr>
              <p:cNvSpPr>
                <a:spLocks noChangeArrowheads="1"/>
              </p:cNvSpPr>
              <p:nvPr/>
            </p:nvSpPr>
            <p:spPr bwMode="auto">
              <a:xfrm>
                <a:off x="4394"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3" name="Freeform 931">
                <a:extLst>
                  <a:ext uri="{FF2B5EF4-FFF2-40B4-BE49-F238E27FC236}">
                    <a16:creationId xmlns:a16="http://schemas.microsoft.com/office/drawing/2014/main" id="{601EC46C-0EC3-417C-AC3E-C160E55B311E}"/>
                  </a:ext>
                </a:extLst>
              </p:cNvPr>
              <p:cNvSpPr>
                <a:spLocks/>
              </p:cNvSpPr>
              <p:nvPr/>
            </p:nvSpPr>
            <p:spPr bwMode="auto">
              <a:xfrm>
                <a:off x="4394" y="1048"/>
                <a:ext cx="38" cy="35"/>
              </a:xfrm>
              <a:custGeom>
                <a:avLst/>
                <a:gdLst>
                  <a:gd name="T0" fmla="*/ 8 w 16"/>
                  <a:gd name="T1" fmla="*/ 15 h 15"/>
                  <a:gd name="T2" fmla="*/ 16 w 16"/>
                  <a:gd name="T3" fmla="*/ 7 h 15"/>
                  <a:gd name="T4" fmla="*/ 10 w 16"/>
                  <a:gd name="T5" fmla="*/ 0 h 15"/>
                  <a:gd name="T6" fmla="*/ 0 w 16"/>
                  <a:gd name="T7" fmla="*/ 5 h 15"/>
                  <a:gd name="T8" fmla="*/ 0 w 16"/>
                  <a:gd name="T9" fmla="*/ 7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7"/>
                    </a:cubicBezTo>
                    <a:cubicBezTo>
                      <a:pt x="16" y="4"/>
                      <a:pt x="13" y="1"/>
                      <a:pt x="10" y="0"/>
                    </a:cubicBezTo>
                    <a:cubicBezTo>
                      <a:pt x="7" y="1"/>
                      <a:pt x="4" y="3"/>
                      <a:pt x="0" y="5"/>
                    </a:cubicBezTo>
                    <a:cubicBezTo>
                      <a:pt x="0" y="5"/>
                      <a:pt x="0" y="6"/>
                      <a:pt x="0" y="7"/>
                    </a:cubicBezTo>
                    <a:cubicBezTo>
                      <a:pt x="0" y="12"/>
                      <a:pt x="3" y="15"/>
                      <a:pt x="8"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4" name="Freeform 932">
                <a:extLst>
                  <a:ext uri="{FF2B5EF4-FFF2-40B4-BE49-F238E27FC236}">
                    <a16:creationId xmlns:a16="http://schemas.microsoft.com/office/drawing/2014/main" id="{2C09A7B0-C814-499F-9890-638E88FED9A8}"/>
                  </a:ext>
                </a:extLst>
              </p:cNvPr>
              <p:cNvSpPr>
                <a:spLocks/>
              </p:cNvSpPr>
              <p:nvPr/>
            </p:nvSpPr>
            <p:spPr bwMode="auto">
              <a:xfrm>
                <a:off x="4273" y="1187"/>
                <a:ext cx="19"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4"/>
                      <a:pt x="6" y="3"/>
                    </a:cubicBezTo>
                    <a:cubicBezTo>
                      <a:pt x="5" y="1"/>
                      <a:pt x="3" y="0"/>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5" name="Freeform 933">
                <a:extLst>
                  <a:ext uri="{FF2B5EF4-FFF2-40B4-BE49-F238E27FC236}">
                    <a16:creationId xmlns:a16="http://schemas.microsoft.com/office/drawing/2014/main" id="{203877F8-6C02-4C00-8AA4-4A9CB1EE63CB}"/>
                  </a:ext>
                </a:extLst>
              </p:cNvPr>
              <p:cNvSpPr>
                <a:spLocks/>
              </p:cNvSpPr>
              <p:nvPr/>
            </p:nvSpPr>
            <p:spPr bwMode="auto">
              <a:xfrm>
                <a:off x="4448" y="1029"/>
                <a:ext cx="10" cy="9"/>
              </a:xfrm>
              <a:custGeom>
                <a:avLst/>
                <a:gdLst>
                  <a:gd name="T0" fmla="*/ 3 w 4"/>
                  <a:gd name="T1" fmla="*/ 3 h 4"/>
                  <a:gd name="T2" fmla="*/ 4 w 4"/>
                  <a:gd name="T3" fmla="*/ 4 h 4"/>
                  <a:gd name="T4" fmla="*/ 4 w 4"/>
                  <a:gd name="T5" fmla="*/ 4 h 4"/>
                  <a:gd name="T6" fmla="*/ 4 w 4"/>
                  <a:gd name="T7" fmla="*/ 0 h 4"/>
                  <a:gd name="T8" fmla="*/ 0 w 4"/>
                  <a:gd name="T9" fmla="*/ 2 h 4"/>
                  <a:gd name="T10" fmla="*/ 0 w 4"/>
                  <a:gd name="T11" fmla="*/ 2 h 4"/>
                  <a:gd name="T12" fmla="*/ 3 w 4"/>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3" y="3"/>
                    </a:moveTo>
                    <a:cubicBezTo>
                      <a:pt x="3" y="4"/>
                      <a:pt x="4" y="4"/>
                      <a:pt x="4" y="4"/>
                    </a:cubicBezTo>
                    <a:cubicBezTo>
                      <a:pt x="4" y="4"/>
                      <a:pt x="4" y="4"/>
                      <a:pt x="4" y="4"/>
                    </a:cubicBezTo>
                    <a:cubicBezTo>
                      <a:pt x="4" y="0"/>
                      <a:pt x="4" y="0"/>
                      <a:pt x="4" y="0"/>
                    </a:cubicBezTo>
                    <a:cubicBezTo>
                      <a:pt x="3" y="1"/>
                      <a:pt x="2" y="2"/>
                      <a:pt x="0" y="2"/>
                    </a:cubicBezTo>
                    <a:cubicBezTo>
                      <a:pt x="0" y="2"/>
                      <a:pt x="0" y="2"/>
                      <a:pt x="0" y="2"/>
                    </a:cubicBezTo>
                    <a:cubicBezTo>
                      <a:pt x="1" y="3"/>
                      <a:pt x="2" y="3"/>
                      <a:pt x="3"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6" name="Freeform 934">
                <a:extLst>
                  <a:ext uri="{FF2B5EF4-FFF2-40B4-BE49-F238E27FC236}">
                    <a16:creationId xmlns:a16="http://schemas.microsoft.com/office/drawing/2014/main" id="{5EBFDDAA-B515-4E84-9A57-2322EE6B1C61}"/>
                  </a:ext>
                </a:extLst>
              </p:cNvPr>
              <p:cNvSpPr>
                <a:spLocks/>
              </p:cNvSpPr>
              <p:nvPr/>
            </p:nvSpPr>
            <p:spPr bwMode="auto">
              <a:xfrm>
                <a:off x="4441" y="1372"/>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7" name="Freeform 935">
                <a:extLst>
                  <a:ext uri="{FF2B5EF4-FFF2-40B4-BE49-F238E27FC236}">
                    <a16:creationId xmlns:a16="http://schemas.microsoft.com/office/drawing/2014/main" id="{7822605A-463C-40A6-9E97-C29D65C20055}"/>
                  </a:ext>
                </a:extLst>
              </p:cNvPr>
              <p:cNvSpPr>
                <a:spLocks/>
              </p:cNvSpPr>
              <p:nvPr/>
            </p:nvSpPr>
            <p:spPr bwMode="auto">
              <a:xfrm>
                <a:off x="4346" y="1372"/>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8" name="Freeform 936">
                <a:extLst>
                  <a:ext uri="{FF2B5EF4-FFF2-40B4-BE49-F238E27FC236}">
                    <a16:creationId xmlns:a16="http://schemas.microsoft.com/office/drawing/2014/main" id="{8004A4C5-8A83-45C6-9AC0-430D6E7FDDA4}"/>
                  </a:ext>
                </a:extLst>
              </p:cNvPr>
              <p:cNvSpPr>
                <a:spLocks/>
              </p:cNvSpPr>
              <p:nvPr/>
            </p:nvSpPr>
            <p:spPr bwMode="auto">
              <a:xfrm>
                <a:off x="4441" y="1279"/>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9" name="Oval 937">
                <a:extLst>
                  <a:ext uri="{FF2B5EF4-FFF2-40B4-BE49-F238E27FC236}">
                    <a16:creationId xmlns:a16="http://schemas.microsoft.com/office/drawing/2014/main" id="{EDC42445-0198-43C4-8AEC-BDCD121D5BD3}"/>
                  </a:ext>
                </a:extLst>
              </p:cNvPr>
              <p:cNvSpPr>
                <a:spLocks noChangeArrowheads="1"/>
              </p:cNvSpPr>
              <p:nvPr/>
            </p:nvSpPr>
            <p:spPr bwMode="auto">
              <a:xfrm>
                <a:off x="4346"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0" name="Oval 938">
                <a:extLst>
                  <a:ext uri="{FF2B5EF4-FFF2-40B4-BE49-F238E27FC236}">
                    <a16:creationId xmlns:a16="http://schemas.microsoft.com/office/drawing/2014/main" id="{1D1446A8-1DB8-4DE5-9E25-545D5581CAA8}"/>
                  </a:ext>
                </a:extLst>
              </p:cNvPr>
              <p:cNvSpPr>
                <a:spLocks noChangeArrowheads="1"/>
              </p:cNvSpPr>
              <p:nvPr/>
            </p:nvSpPr>
            <p:spPr bwMode="auto">
              <a:xfrm>
                <a:off x="4299"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1" name="Oval 939">
                <a:extLst>
                  <a:ext uri="{FF2B5EF4-FFF2-40B4-BE49-F238E27FC236}">
                    <a16:creationId xmlns:a16="http://schemas.microsoft.com/office/drawing/2014/main" id="{FC64B5E6-5AE9-454F-B71E-273ACE5022F0}"/>
                  </a:ext>
                </a:extLst>
              </p:cNvPr>
              <p:cNvSpPr>
                <a:spLocks noChangeArrowheads="1"/>
              </p:cNvSpPr>
              <p:nvPr/>
            </p:nvSpPr>
            <p:spPr bwMode="auto">
              <a:xfrm>
                <a:off x="4394"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2" name="Oval 940">
                <a:extLst>
                  <a:ext uri="{FF2B5EF4-FFF2-40B4-BE49-F238E27FC236}">
                    <a16:creationId xmlns:a16="http://schemas.microsoft.com/office/drawing/2014/main" id="{D3473AB6-A785-4F7A-946C-9C4CF2230A93}"/>
                  </a:ext>
                </a:extLst>
              </p:cNvPr>
              <p:cNvSpPr>
                <a:spLocks noChangeArrowheads="1"/>
              </p:cNvSpPr>
              <p:nvPr/>
            </p:nvSpPr>
            <p:spPr bwMode="auto">
              <a:xfrm>
                <a:off x="4299"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3" name="Oval 941">
                <a:extLst>
                  <a:ext uri="{FF2B5EF4-FFF2-40B4-BE49-F238E27FC236}">
                    <a16:creationId xmlns:a16="http://schemas.microsoft.com/office/drawing/2014/main" id="{82FF6AF3-084C-49F4-A155-247FD8F54AD6}"/>
                  </a:ext>
                </a:extLst>
              </p:cNvPr>
              <p:cNvSpPr>
                <a:spLocks noChangeArrowheads="1"/>
              </p:cNvSpPr>
              <p:nvPr/>
            </p:nvSpPr>
            <p:spPr bwMode="auto">
              <a:xfrm>
                <a:off x="4394"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4" name="Freeform 942">
                <a:extLst>
                  <a:ext uri="{FF2B5EF4-FFF2-40B4-BE49-F238E27FC236}">
                    <a16:creationId xmlns:a16="http://schemas.microsoft.com/office/drawing/2014/main" id="{059045F7-9DD2-40A8-B114-BF8B7A39535A}"/>
                  </a:ext>
                </a:extLst>
              </p:cNvPr>
              <p:cNvSpPr>
                <a:spLocks/>
              </p:cNvSpPr>
              <p:nvPr/>
            </p:nvSpPr>
            <p:spPr bwMode="auto">
              <a:xfrm>
                <a:off x="4273" y="1372"/>
                <a:ext cx="19"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1"/>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5" name="Freeform 943">
                <a:extLst>
                  <a:ext uri="{FF2B5EF4-FFF2-40B4-BE49-F238E27FC236}">
                    <a16:creationId xmlns:a16="http://schemas.microsoft.com/office/drawing/2014/main" id="{CC82EFF1-6CD0-411B-9C7B-8B86F1AF7E1C}"/>
                  </a:ext>
                </a:extLst>
              </p:cNvPr>
              <p:cNvSpPr>
                <a:spLocks/>
              </p:cNvSpPr>
              <p:nvPr/>
            </p:nvSpPr>
            <p:spPr bwMode="auto">
              <a:xfrm>
                <a:off x="4273" y="1279"/>
                <a:ext cx="19"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6" name="Freeform 944">
                <a:extLst>
                  <a:ext uri="{FF2B5EF4-FFF2-40B4-BE49-F238E27FC236}">
                    <a16:creationId xmlns:a16="http://schemas.microsoft.com/office/drawing/2014/main" id="{0883DD66-31C4-4697-9825-97A8FF35E0C7}"/>
                  </a:ext>
                </a:extLst>
              </p:cNvPr>
              <p:cNvSpPr>
                <a:spLocks/>
              </p:cNvSpPr>
              <p:nvPr/>
            </p:nvSpPr>
            <p:spPr bwMode="auto">
              <a:xfrm>
                <a:off x="4441" y="1206"/>
                <a:ext cx="17" cy="17"/>
              </a:xfrm>
              <a:custGeom>
                <a:avLst/>
                <a:gdLst>
                  <a:gd name="T0" fmla="*/ 7 w 7"/>
                  <a:gd name="T1" fmla="*/ 7 h 7"/>
                  <a:gd name="T2" fmla="*/ 7 w 7"/>
                  <a:gd name="T3" fmla="*/ 7 h 7"/>
                  <a:gd name="T4" fmla="*/ 7 w 7"/>
                  <a:gd name="T5" fmla="*/ 0 h 7"/>
                  <a:gd name="T6" fmla="*/ 0 w 7"/>
                  <a:gd name="T7" fmla="*/ 0 h 7"/>
                  <a:gd name="T8" fmla="*/ 0 w 7"/>
                  <a:gd name="T9" fmla="*/ 1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7"/>
                      <a:pt x="7" y="7"/>
                      <a:pt x="7" y="7"/>
                    </a:cubicBezTo>
                    <a:cubicBezTo>
                      <a:pt x="7" y="0"/>
                      <a:pt x="7" y="0"/>
                      <a:pt x="7" y="0"/>
                    </a:cubicBezTo>
                    <a:cubicBezTo>
                      <a:pt x="0" y="0"/>
                      <a:pt x="0" y="0"/>
                      <a:pt x="0" y="0"/>
                    </a:cubicBezTo>
                    <a:cubicBezTo>
                      <a:pt x="0" y="0"/>
                      <a:pt x="0" y="1"/>
                      <a:pt x="0" y="1"/>
                    </a:cubicBezTo>
                    <a:cubicBezTo>
                      <a:pt x="1" y="5"/>
                      <a:pt x="4" y="7"/>
                      <a:pt x="7"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7" name="Freeform 945">
                <a:extLst>
                  <a:ext uri="{FF2B5EF4-FFF2-40B4-BE49-F238E27FC236}">
                    <a16:creationId xmlns:a16="http://schemas.microsoft.com/office/drawing/2014/main" id="{CAE03B84-86CB-492E-AF97-0BC5BD9D0A97}"/>
                  </a:ext>
                </a:extLst>
              </p:cNvPr>
              <p:cNvSpPr>
                <a:spLocks/>
              </p:cNvSpPr>
              <p:nvPr/>
            </p:nvSpPr>
            <p:spPr bwMode="auto">
              <a:xfrm>
                <a:off x="4346"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8" name="Freeform 946">
                <a:extLst>
                  <a:ext uri="{FF2B5EF4-FFF2-40B4-BE49-F238E27FC236}">
                    <a16:creationId xmlns:a16="http://schemas.microsoft.com/office/drawing/2014/main" id="{710FE041-5675-484D-815F-3EC358AC1A98}"/>
                  </a:ext>
                </a:extLst>
              </p:cNvPr>
              <p:cNvSpPr>
                <a:spLocks/>
              </p:cNvSpPr>
              <p:nvPr/>
            </p:nvSpPr>
            <p:spPr bwMode="auto">
              <a:xfrm>
                <a:off x="4273" y="1206"/>
                <a:ext cx="19" cy="17"/>
              </a:xfrm>
              <a:custGeom>
                <a:avLst/>
                <a:gdLst>
                  <a:gd name="T0" fmla="*/ 7 w 8"/>
                  <a:gd name="T1" fmla="*/ 1 h 7"/>
                  <a:gd name="T2" fmla="*/ 8 w 8"/>
                  <a:gd name="T3" fmla="*/ 0 h 7"/>
                  <a:gd name="T4" fmla="*/ 0 w 8"/>
                  <a:gd name="T5" fmla="*/ 0 h 7"/>
                  <a:gd name="T6" fmla="*/ 0 w 8"/>
                  <a:gd name="T7" fmla="*/ 7 h 7"/>
                  <a:gd name="T8" fmla="*/ 1 w 8"/>
                  <a:gd name="T9" fmla="*/ 7 h 7"/>
                  <a:gd name="T10" fmla="*/ 7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7" y="1"/>
                    </a:moveTo>
                    <a:cubicBezTo>
                      <a:pt x="7" y="1"/>
                      <a:pt x="8" y="0"/>
                      <a:pt x="8" y="0"/>
                    </a:cubicBezTo>
                    <a:cubicBezTo>
                      <a:pt x="0" y="0"/>
                      <a:pt x="0" y="0"/>
                      <a:pt x="0" y="0"/>
                    </a:cubicBezTo>
                    <a:cubicBezTo>
                      <a:pt x="0" y="7"/>
                      <a:pt x="0" y="7"/>
                      <a:pt x="0" y="7"/>
                    </a:cubicBezTo>
                    <a:cubicBezTo>
                      <a:pt x="0" y="7"/>
                      <a:pt x="1" y="7"/>
                      <a:pt x="1" y="7"/>
                    </a:cubicBezTo>
                    <a:cubicBezTo>
                      <a:pt x="4" y="7"/>
                      <a:pt x="7" y="4"/>
                      <a:pt x="7"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9" name="Freeform 947">
                <a:extLst>
                  <a:ext uri="{FF2B5EF4-FFF2-40B4-BE49-F238E27FC236}">
                    <a16:creationId xmlns:a16="http://schemas.microsoft.com/office/drawing/2014/main" id="{CFD80251-F4D0-4FDA-86F4-B10376AC11D7}"/>
                  </a:ext>
                </a:extLst>
              </p:cNvPr>
              <p:cNvSpPr>
                <a:spLocks/>
              </p:cNvSpPr>
              <p:nvPr/>
            </p:nvSpPr>
            <p:spPr bwMode="auto">
              <a:xfrm>
                <a:off x="4441" y="1559"/>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0" name="Freeform 948">
                <a:extLst>
                  <a:ext uri="{FF2B5EF4-FFF2-40B4-BE49-F238E27FC236}">
                    <a16:creationId xmlns:a16="http://schemas.microsoft.com/office/drawing/2014/main" id="{C58A01CF-7B27-4F81-82EB-96C806BCBE91}"/>
                  </a:ext>
                </a:extLst>
              </p:cNvPr>
              <p:cNvSpPr>
                <a:spLocks/>
              </p:cNvSpPr>
              <p:nvPr/>
            </p:nvSpPr>
            <p:spPr bwMode="auto">
              <a:xfrm>
                <a:off x="4346" y="1559"/>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5"/>
                      <a:pt x="0" y="8"/>
                    </a:cubicBezTo>
                    <a:cubicBezTo>
                      <a:pt x="16" y="8"/>
                      <a:pt x="16" y="8"/>
                      <a:pt x="16" y="8"/>
                    </a:cubicBezTo>
                    <a:cubicBezTo>
                      <a:pt x="16" y="5"/>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1" name="Freeform 949">
                <a:extLst>
                  <a:ext uri="{FF2B5EF4-FFF2-40B4-BE49-F238E27FC236}">
                    <a16:creationId xmlns:a16="http://schemas.microsoft.com/office/drawing/2014/main" id="{A5A5AC08-5375-4A67-B196-9F04A8F0580A}"/>
                  </a:ext>
                </a:extLst>
              </p:cNvPr>
              <p:cNvSpPr>
                <a:spLocks/>
              </p:cNvSpPr>
              <p:nvPr/>
            </p:nvSpPr>
            <p:spPr bwMode="auto">
              <a:xfrm>
                <a:off x="4441" y="1466"/>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2" name="Oval 950">
                <a:extLst>
                  <a:ext uri="{FF2B5EF4-FFF2-40B4-BE49-F238E27FC236}">
                    <a16:creationId xmlns:a16="http://schemas.microsoft.com/office/drawing/2014/main" id="{2BA87F8B-A199-44E5-A913-6D4DD4A091F4}"/>
                  </a:ext>
                </a:extLst>
              </p:cNvPr>
              <p:cNvSpPr>
                <a:spLocks noChangeArrowheads="1"/>
              </p:cNvSpPr>
              <p:nvPr/>
            </p:nvSpPr>
            <p:spPr bwMode="auto">
              <a:xfrm>
                <a:off x="4346"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3" name="Oval 951">
                <a:extLst>
                  <a:ext uri="{FF2B5EF4-FFF2-40B4-BE49-F238E27FC236}">
                    <a16:creationId xmlns:a16="http://schemas.microsoft.com/office/drawing/2014/main" id="{25242FD9-D690-4180-A9A9-8EB29FAF35EC}"/>
                  </a:ext>
                </a:extLst>
              </p:cNvPr>
              <p:cNvSpPr>
                <a:spLocks noChangeArrowheads="1"/>
              </p:cNvSpPr>
              <p:nvPr/>
            </p:nvSpPr>
            <p:spPr bwMode="auto">
              <a:xfrm>
                <a:off x="4299"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4" name="Oval 952">
                <a:extLst>
                  <a:ext uri="{FF2B5EF4-FFF2-40B4-BE49-F238E27FC236}">
                    <a16:creationId xmlns:a16="http://schemas.microsoft.com/office/drawing/2014/main" id="{39F29B13-C1D3-47A6-818E-5A8A965D700C}"/>
                  </a:ext>
                </a:extLst>
              </p:cNvPr>
              <p:cNvSpPr>
                <a:spLocks noChangeArrowheads="1"/>
              </p:cNvSpPr>
              <p:nvPr/>
            </p:nvSpPr>
            <p:spPr bwMode="auto">
              <a:xfrm>
                <a:off x="4394"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5" name="Oval 953">
                <a:extLst>
                  <a:ext uri="{FF2B5EF4-FFF2-40B4-BE49-F238E27FC236}">
                    <a16:creationId xmlns:a16="http://schemas.microsoft.com/office/drawing/2014/main" id="{BB7A8F5B-6EBA-463F-A52D-BDB04960BB01}"/>
                  </a:ext>
                </a:extLst>
              </p:cNvPr>
              <p:cNvSpPr>
                <a:spLocks noChangeArrowheads="1"/>
              </p:cNvSpPr>
              <p:nvPr/>
            </p:nvSpPr>
            <p:spPr bwMode="auto">
              <a:xfrm>
                <a:off x="4299"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6" name="Oval 954">
                <a:extLst>
                  <a:ext uri="{FF2B5EF4-FFF2-40B4-BE49-F238E27FC236}">
                    <a16:creationId xmlns:a16="http://schemas.microsoft.com/office/drawing/2014/main" id="{7F19936F-055B-4E31-BDB7-487943F385A4}"/>
                  </a:ext>
                </a:extLst>
              </p:cNvPr>
              <p:cNvSpPr>
                <a:spLocks noChangeArrowheads="1"/>
              </p:cNvSpPr>
              <p:nvPr/>
            </p:nvSpPr>
            <p:spPr bwMode="auto">
              <a:xfrm>
                <a:off x="4394"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7" name="Freeform 955">
                <a:extLst>
                  <a:ext uri="{FF2B5EF4-FFF2-40B4-BE49-F238E27FC236}">
                    <a16:creationId xmlns:a16="http://schemas.microsoft.com/office/drawing/2014/main" id="{E392E53A-8B36-4FFE-9C6C-0C372A0EEC59}"/>
                  </a:ext>
                </a:extLst>
              </p:cNvPr>
              <p:cNvSpPr>
                <a:spLocks/>
              </p:cNvSpPr>
              <p:nvPr/>
            </p:nvSpPr>
            <p:spPr bwMode="auto">
              <a:xfrm>
                <a:off x="4273" y="1559"/>
                <a:ext cx="19" cy="19"/>
              </a:xfrm>
              <a:custGeom>
                <a:avLst/>
                <a:gdLst>
                  <a:gd name="T0" fmla="*/ 0 w 8"/>
                  <a:gd name="T1" fmla="*/ 8 h 8"/>
                  <a:gd name="T2" fmla="*/ 8 w 8"/>
                  <a:gd name="T3" fmla="*/ 8 h 8"/>
                  <a:gd name="T4" fmla="*/ 4 w 8"/>
                  <a:gd name="T5" fmla="*/ 2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6" y="3"/>
                      <a:pt x="4" y="2"/>
                    </a:cubicBezTo>
                    <a:cubicBezTo>
                      <a:pt x="3" y="1"/>
                      <a:pt x="2"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8" name="Freeform 956">
                <a:extLst>
                  <a:ext uri="{FF2B5EF4-FFF2-40B4-BE49-F238E27FC236}">
                    <a16:creationId xmlns:a16="http://schemas.microsoft.com/office/drawing/2014/main" id="{5A0A7EDC-0C57-40E9-AD96-8A5C7D32BF8B}"/>
                  </a:ext>
                </a:extLst>
              </p:cNvPr>
              <p:cNvSpPr>
                <a:spLocks/>
              </p:cNvSpPr>
              <p:nvPr/>
            </p:nvSpPr>
            <p:spPr bwMode="auto">
              <a:xfrm>
                <a:off x="4273" y="1466"/>
                <a:ext cx="19" cy="38"/>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9" name="Freeform 957">
                <a:extLst>
                  <a:ext uri="{FF2B5EF4-FFF2-40B4-BE49-F238E27FC236}">
                    <a16:creationId xmlns:a16="http://schemas.microsoft.com/office/drawing/2014/main" id="{BF89422F-493D-4914-8C06-A6022192E697}"/>
                  </a:ext>
                </a:extLst>
              </p:cNvPr>
              <p:cNvSpPr>
                <a:spLocks/>
              </p:cNvSpPr>
              <p:nvPr/>
            </p:nvSpPr>
            <p:spPr bwMode="auto">
              <a:xfrm>
                <a:off x="4441" y="1391"/>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0" name="Freeform 958">
                <a:extLst>
                  <a:ext uri="{FF2B5EF4-FFF2-40B4-BE49-F238E27FC236}">
                    <a16:creationId xmlns:a16="http://schemas.microsoft.com/office/drawing/2014/main" id="{35115DBC-3CC7-43DF-8B5C-3FD95EEA4D41}"/>
                  </a:ext>
                </a:extLst>
              </p:cNvPr>
              <p:cNvSpPr>
                <a:spLocks/>
              </p:cNvSpPr>
              <p:nvPr/>
            </p:nvSpPr>
            <p:spPr bwMode="auto">
              <a:xfrm>
                <a:off x="4346" y="1391"/>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1" name="Freeform 959">
                <a:extLst>
                  <a:ext uri="{FF2B5EF4-FFF2-40B4-BE49-F238E27FC236}">
                    <a16:creationId xmlns:a16="http://schemas.microsoft.com/office/drawing/2014/main" id="{814FB1FC-8C67-44B1-856E-95F532D70EC2}"/>
                  </a:ext>
                </a:extLst>
              </p:cNvPr>
              <p:cNvSpPr>
                <a:spLocks/>
              </p:cNvSpPr>
              <p:nvPr/>
            </p:nvSpPr>
            <p:spPr bwMode="auto">
              <a:xfrm>
                <a:off x="4273" y="1391"/>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2" name="Freeform 960">
                <a:extLst>
                  <a:ext uri="{FF2B5EF4-FFF2-40B4-BE49-F238E27FC236}">
                    <a16:creationId xmlns:a16="http://schemas.microsoft.com/office/drawing/2014/main" id="{F1157CF6-47FF-477C-ADF1-9860482A73DC}"/>
                  </a:ext>
                </a:extLst>
              </p:cNvPr>
              <p:cNvSpPr>
                <a:spLocks/>
              </p:cNvSpPr>
              <p:nvPr/>
            </p:nvSpPr>
            <p:spPr bwMode="auto">
              <a:xfrm>
                <a:off x="4441" y="1746"/>
                <a:ext cx="17"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4"/>
                    </a:cubicBezTo>
                    <a:cubicBezTo>
                      <a:pt x="0" y="5"/>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3" name="Freeform 961">
                <a:extLst>
                  <a:ext uri="{FF2B5EF4-FFF2-40B4-BE49-F238E27FC236}">
                    <a16:creationId xmlns:a16="http://schemas.microsoft.com/office/drawing/2014/main" id="{5EED6384-1933-4823-98F2-9F3F10BD094F}"/>
                  </a:ext>
                </a:extLst>
              </p:cNvPr>
              <p:cNvSpPr>
                <a:spLocks/>
              </p:cNvSpPr>
              <p:nvPr/>
            </p:nvSpPr>
            <p:spPr bwMode="auto">
              <a:xfrm>
                <a:off x="4346"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2" y="4"/>
                    </a:cubicBezTo>
                    <a:cubicBezTo>
                      <a:pt x="1" y="5"/>
                      <a:pt x="0" y="6"/>
                      <a:pt x="0" y="8"/>
                    </a:cubicBezTo>
                    <a:cubicBezTo>
                      <a:pt x="16" y="8"/>
                      <a:pt x="16" y="8"/>
                      <a:pt x="16" y="8"/>
                    </a:cubicBezTo>
                    <a:cubicBezTo>
                      <a:pt x="16" y="6"/>
                      <a:pt x="15"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4" name="Freeform 962">
                <a:extLst>
                  <a:ext uri="{FF2B5EF4-FFF2-40B4-BE49-F238E27FC236}">
                    <a16:creationId xmlns:a16="http://schemas.microsoft.com/office/drawing/2014/main" id="{80905F72-CA48-4BAB-83BB-40A49859E405}"/>
                  </a:ext>
                </a:extLst>
              </p:cNvPr>
              <p:cNvSpPr>
                <a:spLocks/>
              </p:cNvSpPr>
              <p:nvPr/>
            </p:nvSpPr>
            <p:spPr bwMode="auto">
              <a:xfrm>
                <a:off x="4441" y="1653"/>
                <a:ext cx="17" cy="36"/>
              </a:xfrm>
              <a:custGeom>
                <a:avLst/>
                <a:gdLst>
                  <a:gd name="T0" fmla="*/ 7 w 7"/>
                  <a:gd name="T1" fmla="*/ 0 h 15"/>
                  <a:gd name="T2" fmla="*/ 0 w 7"/>
                  <a:gd name="T3" fmla="*/ 8 h 15"/>
                  <a:gd name="T4" fmla="*/ 7 w 7"/>
                  <a:gd name="T5" fmla="*/ 15 h 15"/>
                  <a:gd name="T6" fmla="*/ 7 w 7"/>
                  <a:gd name="T7" fmla="*/ 15 h 15"/>
                  <a:gd name="T8" fmla="*/ 7 w 7"/>
                  <a:gd name="T9" fmla="*/ 0 h 15"/>
                </a:gdLst>
                <a:ahLst/>
                <a:cxnLst>
                  <a:cxn ang="0">
                    <a:pos x="T0" y="T1"/>
                  </a:cxn>
                  <a:cxn ang="0">
                    <a:pos x="T2" y="T3"/>
                  </a:cxn>
                  <a:cxn ang="0">
                    <a:pos x="T4" y="T5"/>
                  </a:cxn>
                  <a:cxn ang="0">
                    <a:pos x="T6" y="T7"/>
                  </a:cxn>
                  <a:cxn ang="0">
                    <a:pos x="T8" y="T9"/>
                  </a:cxn>
                </a:cxnLst>
                <a:rect l="0" t="0" r="r" b="b"/>
                <a:pathLst>
                  <a:path w="7" h="15">
                    <a:moveTo>
                      <a:pt x="7" y="0"/>
                    </a:moveTo>
                    <a:cubicBezTo>
                      <a:pt x="3" y="0"/>
                      <a:pt x="0" y="3"/>
                      <a:pt x="0" y="8"/>
                    </a:cubicBezTo>
                    <a:cubicBezTo>
                      <a:pt x="0" y="12"/>
                      <a:pt x="3" y="15"/>
                      <a:pt x="7" y="15"/>
                    </a:cubicBezTo>
                    <a:cubicBezTo>
                      <a:pt x="7" y="15"/>
                      <a:pt x="7" y="15"/>
                      <a:pt x="7" y="15"/>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5" name="Oval 963">
                <a:extLst>
                  <a:ext uri="{FF2B5EF4-FFF2-40B4-BE49-F238E27FC236}">
                    <a16:creationId xmlns:a16="http://schemas.microsoft.com/office/drawing/2014/main" id="{573E48B8-7EE5-4706-877E-F44CDC0BDBFC}"/>
                  </a:ext>
                </a:extLst>
              </p:cNvPr>
              <p:cNvSpPr>
                <a:spLocks noChangeArrowheads="1"/>
              </p:cNvSpPr>
              <p:nvPr/>
            </p:nvSpPr>
            <p:spPr bwMode="auto">
              <a:xfrm>
                <a:off x="4346"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6" name="Oval 964">
                <a:extLst>
                  <a:ext uri="{FF2B5EF4-FFF2-40B4-BE49-F238E27FC236}">
                    <a16:creationId xmlns:a16="http://schemas.microsoft.com/office/drawing/2014/main" id="{B7DC59D2-AF92-4520-8786-AAB447A6F98B}"/>
                  </a:ext>
                </a:extLst>
              </p:cNvPr>
              <p:cNvSpPr>
                <a:spLocks noChangeArrowheads="1"/>
              </p:cNvSpPr>
              <p:nvPr/>
            </p:nvSpPr>
            <p:spPr bwMode="auto">
              <a:xfrm>
                <a:off x="4299"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7" name="Oval 965">
                <a:extLst>
                  <a:ext uri="{FF2B5EF4-FFF2-40B4-BE49-F238E27FC236}">
                    <a16:creationId xmlns:a16="http://schemas.microsoft.com/office/drawing/2014/main" id="{DDBAF3C5-9DED-44EF-80BD-45E3BB186FC3}"/>
                  </a:ext>
                </a:extLst>
              </p:cNvPr>
              <p:cNvSpPr>
                <a:spLocks noChangeArrowheads="1"/>
              </p:cNvSpPr>
              <p:nvPr/>
            </p:nvSpPr>
            <p:spPr bwMode="auto">
              <a:xfrm>
                <a:off x="4394"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8" name="Oval 966">
                <a:extLst>
                  <a:ext uri="{FF2B5EF4-FFF2-40B4-BE49-F238E27FC236}">
                    <a16:creationId xmlns:a16="http://schemas.microsoft.com/office/drawing/2014/main" id="{E6796EEE-14A2-4E00-96D5-9338CAE02E87}"/>
                  </a:ext>
                </a:extLst>
              </p:cNvPr>
              <p:cNvSpPr>
                <a:spLocks noChangeArrowheads="1"/>
              </p:cNvSpPr>
              <p:nvPr/>
            </p:nvSpPr>
            <p:spPr bwMode="auto">
              <a:xfrm>
                <a:off x="4299"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9" name="Oval 967">
                <a:extLst>
                  <a:ext uri="{FF2B5EF4-FFF2-40B4-BE49-F238E27FC236}">
                    <a16:creationId xmlns:a16="http://schemas.microsoft.com/office/drawing/2014/main" id="{8C1D3D3A-1174-4420-9995-45CA65A79390}"/>
                  </a:ext>
                </a:extLst>
              </p:cNvPr>
              <p:cNvSpPr>
                <a:spLocks noChangeArrowheads="1"/>
              </p:cNvSpPr>
              <p:nvPr/>
            </p:nvSpPr>
            <p:spPr bwMode="auto">
              <a:xfrm>
                <a:off x="4394"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0" name="Freeform 968">
                <a:extLst>
                  <a:ext uri="{FF2B5EF4-FFF2-40B4-BE49-F238E27FC236}">
                    <a16:creationId xmlns:a16="http://schemas.microsoft.com/office/drawing/2014/main" id="{F615438F-A899-42BE-9EF6-9CB6910127A1}"/>
                  </a:ext>
                </a:extLst>
              </p:cNvPr>
              <p:cNvSpPr>
                <a:spLocks/>
              </p:cNvSpPr>
              <p:nvPr/>
            </p:nvSpPr>
            <p:spPr bwMode="auto">
              <a:xfrm>
                <a:off x="4273" y="1746"/>
                <a:ext cx="19"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1" name="Freeform 969">
                <a:extLst>
                  <a:ext uri="{FF2B5EF4-FFF2-40B4-BE49-F238E27FC236}">
                    <a16:creationId xmlns:a16="http://schemas.microsoft.com/office/drawing/2014/main" id="{3BBC2E03-4EB9-4DB2-A945-CC5E8ED496DB}"/>
                  </a:ext>
                </a:extLst>
              </p:cNvPr>
              <p:cNvSpPr>
                <a:spLocks/>
              </p:cNvSpPr>
              <p:nvPr/>
            </p:nvSpPr>
            <p:spPr bwMode="auto">
              <a:xfrm>
                <a:off x="4273" y="1653"/>
                <a:ext cx="19" cy="36"/>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2" name="Freeform 970">
                <a:extLst>
                  <a:ext uri="{FF2B5EF4-FFF2-40B4-BE49-F238E27FC236}">
                    <a16:creationId xmlns:a16="http://schemas.microsoft.com/office/drawing/2014/main" id="{F46FC9B8-C13D-4E87-B35F-B75038ADC304}"/>
                  </a:ext>
                </a:extLst>
              </p:cNvPr>
              <p:cNvSpPr>
                <a:spLocks/>
              </p:cNvSpPr>
              <p:nvPr/>
            </p:nvSpPr>
            <p:spPr bwMode="auto">
              <a:xfrm>
                <a:off x="4441" y="1578"/>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6"/>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3" name="Freeform 971">
                <a:extLst>
                  <a:ext uri="{FF2B5EF4-FFF2-40B4-BE49-F238E27FC236}">
                    <a16:creationId xmlns:a16="http://schemas.microsoft.com/office/drawing/2014/main" id="{DA2D9E50-1BC6-48E0-8EC4-FEAA05E1C3B1}"/>
                  </a:ext>
                </a:extLst>
              </p:cNvPr>
              <p:cNvSpPr>
                <a:spLocks/>
              </p:cNvSpPr>
              <p:nvPr/>
            </p:nvSpPr>
            <p:spPr bwMode="auto">
              <a:xfrm>
                <a:off x="4346" y="1578"/>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6"/>
                      <a:pt x="4" y="7"/>
                    </a:cubicBezTo>
                    <a:cubicBezTo>
                      <a:pt x="5" y="7"/>
                      <a:pt x="5" y="8"/>
                      <a:pt x="6" y="8"/>
                    </a:cubicBezTo>
                    <a:cubicBezTo>
                      <a:pt x="7" y="8"/>
                      <a:pt x="8" y="8"/>
                      <a:pt x="8" y="8"/>
                    </a:cubicBezTo>
                    <a:cubicBezTo>
                      <a:pt x="9" y="8"/>
                      <a:pt x="9" y="8"/>
                      <a:pt x="10" y="8"/>
                    </a:cubicBezTo>
                    <a:cubicBezTo>
                      <a:pt x="11" y="8"/>
                      <a:pt x="12" y="7"/>
                      <a:pt x="12" y="7"/>
                    </a:cubicBezTo>
                    <a:cubicBezTo>
                      <a:pt x="13" y="6"/>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4" name="Freeform 972">
                <a:extLst>
                  <a:ext uri="{FF2B5EF4-FFF2-40B4-BE49-F238E27FC236}">
                    <a16:creationId xmlns:a16="http://schemas.microsoft.com/office/drawing/2014/main" id="{09FCEE08-67CD-44CC-86BA-8C698079E5F9}"/>
                  </a:ext>
                </a:extLst>
              </p:cNvPr>
              <p:cNvSpPr>
                <a:spLocks/>
              </p:cNvSpPr>
              <p:nvPr/>
            </p:nvSpPr>
            <p:spPr bwMode="auto">
              <a:xfrm>
                <a:off x="4273" y="1578"/>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6"/>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5" name="Freeform 973">
                <a:extLst>
                  <a:ext uri="{FF2B5EF4-FFF2-40B4-BE49-F238E27FC236}">
                    <a16:creationId xmlns:a16="http://schemas.microsoft.com/office/drawing/2014/main" id="{74037CC5-C4EB-4C8D-99A4-A7E5DA26CEF1}"/>
                  </a:ext>
                </a:extLst>
              </p:cNvPr>
              <p:cNvSpPr>
                <a:spLocks/>
              </p:cNvSpPr>
              <p:nvPr/>
            </p:nvSpPr>
            <p:spPr bwMode="auto">
              <a:xfrm>
                <a:off x="4441" y="1933"/>
                <a:ext cx="17"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0"/>
                      <a:pt x="3" y="1"/>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6" name="Freeform 974">
                <a:extLst>
                  <a:ext uri="{FF2B5EF4-FFF2-40B4-BE49-F238E27FC236}">
                    <a16:creationId xmlns:a16="http://schemas.microsoft.com/office/drawing/2014/main" id="{3CDA70D6-7F0F-4E85-B92F-ED5C48D9FEC3}"/>
                  </a:ext>
                </a:extLst>
              </p:cNvPr>
              <p:cNvSpPr>
                <a:spLocks/>
              </p:cNvSpPr>
              <p:nvPr/>
            </p:nvSpPr>
            <p:spPr bwMode="auto">
              <a:xfrm>
                <a:off x="4346" y="1933"/>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4" y="1"/>
                    </a:cubicBezTo>
                    <a:cubicBezTo>
                      <a:pt x="2" y="3"/>
                      <a:pt x="0" y="5"/>
                      <a:pt x="0" y="8"/>
                    </a:cubicBezTo>
                    <a:cubicBezTo>
                      <a:pt x="16" y="8"/>
                      <a:pt x="16" y="8"/>
                      <a:pt x="16" y="8"/>
                    </a:cubicBezTo>
                    <a:cubicBezTo>
                      <a:pt x="16" y="5"/>
                      <a:pt x="15"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7" name="Freeform 975">
                <a:extLst>
                  <a:ext uri="{FF2B5EF4-FFF2-40B4-BE49-F238E27FC236}">
                    <a16:creationId xmlns:a16="http://schemas.microsoft.com/office/drawing/2014/main" id="{C221D5F6-A7B2-4A1A-9BB3-6B0A3821BDFD}"/>
                  </a:ext>
                </a:extLst>
              </p:cNvPr>
              <p:cNvSpPr>
                <a:spLocks/>
              </p:cNvSpPr>
              <p:nvPr/>
            </p:nvSpPr>
            <p:spPr bwMode="auto">
              <a:xfrm>
                <a:off x="4441" y="1840"/>
                <a:ext cx="17" cy="36"/>
              </a:xfrm>
              <a:custGeom>
                <a:avLst/>
                <a:gdLst>
                  <a:gd name="T0" fmla="*/ 0 w 7"/>
                  <a:gd name="T1" fmla="*/ 7 h 15"/>
                  <a:gd name="T2" fmla="*/ 7 w 7"/>
                  <a:gd name="T3" fmla="*/ 15 h 15"/>
                  <a:gd name="T4" fmla="*/ 7 w 7"/>
                  <a:gd name="T5" fmla="*/ 15 h 15"/>
                  <a:gd name="T6" fmla="*/ 7 w 7"/>
                  <a:gd name="T7" fmla="*/ 0 h 15"/>
                  <a:gd name="T8" fmla="*/ 7 w 7"/>
                  <a:gd name="T9" fmla="*/ 0 h 15"/>
                  <a:gd name="T10" fmla="*/ 0 w 7"/>
                  <a:gd name="T11" fmla="*/ 7 h 15"/>
                </a:gdLst>
                <a:ahLst/>
                <a:cxnLst>
                  <a:cxn ang="0">
                    <a:pos x="T0" y="T1"/>
                  </a:cxn>
                  <a:cxn ang="0">
                    <a:pos x="T2" y="T3"/>
                  </a:cxn>
                  <a:cxn ang="0">
                    <a:pos x="T4" y="T5"/>
                  </a:cxn>
                  <a:cxn ang="0">
                    <a:pos x="T6" y="T7"/>
                  </a:cxn>
                  <a:cxn ang="0">
                    <a:pos x="T8" y="T9"/>
                  </a:cxn>
                  <a:cxn ang="0">
                    <a:pos x="T10" y="T11"/>
                  </a:cxn>
                </a:cxnLst>
                <a:rect l="0" t="0" r="r" b="b"/>
                <a:pathLst>
                  <a:path w="7" h="15">
                    <a:moveTo>
                      <a:pt x="0" y="7"/>
                    </a:moveTo>
                    <a:cubicBezTo>
                      <a:pt x="0" y="12"/>
                      <a:pt x="3" y="15"/>
                      <a:pt x="7" y="15"/>
                    </a:cubicBezTo>
                    <a:cubicBezTo>
                      <a:pt x="7" y="15"/>
                      <a:pt x="7" y="15"/>
                      <a:pt x="7" y="15"/>
                    </a:cubicBezTo>
                    <a:cubicBezTo>
                      <a:pt x="7" y="0"/>
                      <a:pt x="7" y="0"/>
                      <a:pt x="7" y="0"/>
                    </a:cubicBezTo>
                    <a:cubicBezTo>
                      <a:pt x="7" y="0"/>
                      <a:pt x="7" y="0"/>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8" name="Oval 976">
                <a:extLst>
                  <a:ext uri="{FF2B5EF4-FFF2-40B4-BE49-F238E27FC236}">
                    <a16:creationId xmlns:a16="http://schemas.microsoft.com/office/drawing/2014/main" id="{831CFA68-0D70-4F77-B8DA-601DA8CAD361}"/>
                  </a:ext>
                </a:extLst>
              </p:cNvPr>
              <p:cNvSpPr>
                <a:spLocks noChangeArrowheads="1"/>
              </p:cNvSpPr>
              <p:nvPr/>
            </p:nvSpPr>
            <p:spPr bwMode="auto">
              <a:xfrm>
                <a:off x="4346"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9" name="Oval 977">
                <a:extLst>
                  <a:ext uri="{FF2B5EF4-FFF2-40B4-BE49-F238E27FC236}">
                    <a16:creationId xmlns:a16="http://schemas.microsoft.com/office/drawing/2014/main" id="{035D7FDC-EDFF-4C77-A895-904F706A6DE6}"/>
                  </a:ext>
                </a:extLst>
              </p:cNvPr>
              <p:cNvSpPr>
                <a:spLocks noChangeArrowheads="1"/>
              </p:cNvSpPr>
              <p:nvPr/>
            </p:nvSpPr>
            <p:spPr bwMode="auto">
              <a:xfrm>
                <a:off x="4299"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0" name="Oval 978">
                <a:extLst>
                  <a:ext uri="{FF2B5EF4-FFF2-40B4-BE49-F238E27FC236}">
                    <a16:creationId xmlns:a16="http://schemas.microsoft.com/office/drawing/2014/main" id="{B193EE33-39CB-49AD-AE1E-BB9351614C57}"/>
                  </a:ext>
                </a:extLst>
              </p:cNvPr>
              <p:cNvSpPr>
                <a:spLocks noChangeArrowheads="1"/>
              </p:cNvSpPr>
              <p:nvPr/>
            </p:nvSpPr>
            <p:spPr bwMode="auto">
              <a:xfrm>
                <a:off x="4394"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1" name="Oval 979">
                <a:extLst>
                  <a:ext uri="{FF2B5EF4-FFF2-40B4-BE49-F238E27FC236}">
                    <a16:creationId xmlns:a16="http://schemas.microsoft.com/office/drawing/2014/main" id="{34AE080F-D3FB-4154-B8A8-A0E373292E95}"/>
                  </a:ext>
                </a:extLst>
              </p:cNvPr>
              <p:cNvSpPr>
                <a:spLocks noChangeArrowheads="1"/>
              </p:cNvSpPr>
              <p:nvPr/>
            </p:nvSpPr>
            <p:spPr bwMode="auto">
              <a:xfrm>
                <a:off x="4299"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2" name="Oval 980">
                <a:extLst>
                  <a:ext uri="{FF2B5EF4-FFF2-40B4-BE49-F238E27FC236}">
                    <a16:creationId xmlns:a16="http://schemas.microsoft.com/office/drawing/2014/main" id="{77FCFAD1-265C-43CA-AEDC-6A37234F76AA}"/>
                  </a:ext>
                </a:extLst>
              </p:cNvPr>
              <p:cNvSpPr>
                <a:spLocks noChangeArrowheads="1"/>
              </p:cNvSpPr>
              <p:nvPr/>
            </p:nvSpPr>
            <p:spPr bwMode="auto">
              <a:xfrm>
                <a:off x="4394"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3" name="Freeform 981">
                <a:extLst>
                  <a:ext uri="{FF2B5EF4-FFF2-40B4-BE49-F238E27FC236}">
                    <a16:creationId xmlns:a16="http://schemas.microsoft.com/office/drawing/2014/main" id="{AD02E609-FF94-4E1C-903C-26A9927C9359}"/>
                  </a:ext>
                </a:extLst>
              </p:cNvPr>
              <p:cNvSpPr>
                <a:spLocks/>
              </p:cNvSpPr>
              <p:nvPr/>
            </p:nvSpPr>
            <p:spPr bwMode="auto">
              <a:xfrm>
                <a:off x="4273" y="1933"/>
                <a:ext cx="19"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4"/>
                      <a:pt x="3" y="6"/>
                      <a:pt x="5" y="8"/>
                    </a:cubicBezTo>
                    <a:cubicBezTo>
                      <a:pt x="8" y="8"/>
                      <a:pt x="8" y="8"/>
                      <a:pt x="8" y="8"/>
                    </a:cubicBezTo>
                    <a:cubicBezTo>
                      <a:pt x="8" y="5"/>
                      <a:pt x="6" y="3"/>
                      <a:pt x="4"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4" name="Freeform 982">
                <a:extLst>
                  <a:ext uri="{FF2B5EF4-FFF2-40B4-BE49-F238E27FC236}">
                    <a16:creationId xmlns:a16="http://schemas.microsoft.com/office/drawing/2014/main" id="{26175B36-3192-4D7F-96DD-BB1B200FCBDB}"/>
                  </a:ext>
                </a:extLst>
              </p:cNvPr>
              <p:cNvSpPr>
                <a:spLocks/>
              </p:cNvSpPr>
              <p:nvPr/>
            </p:nvSpPr>
            <p:spPr bwMode="auto">
              <a:xfrm>
                <a:off x="4273" y="1840"/>
                <a:ext cx="19" cy="36"/>
              </a:xfrm>
              <a:custGeom>
                <a:avLst/>
                <a:gdLst>
                  <a:gd name="T0" fmla="*/ 8 w 8"/>
                  <a:gd name="T1" fmla="*/ 7 h 15"/>
                  <a:gd name="T2" fmla="*/ 1 w 8"/>
                  <a:gd name="T3" fmla="*/ 0 h 15"/>
                  <a:gd name="T4" fmla="*/ 0 w 8"/>
                  <a:gd name="T5" fmla="*/ 0 h 15"/>
                  <a:gd name="T6" fmla="*/ 0 w 8"/>
                  <a:gd name="T7" fmla="*/ 15 h 15"/>
                  <a:gd name="T8" fmla="*/ 1 w 8"/>
                  <a:gd name="T9" fmla="*/ 15 h 15"/>
                  <a:gd name="T10" fmla="*/ 8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8" y="7"/>
                    </a:moveTo>
                    <a:cubicBezTo>
                      <a:pt x="8" y="4"/>
                      <a:pt x="5" y="0"/>
                      <a:pt x="1" y="0"/>
                    </a:cubicBezTo>
                    <a:cubicBezTo>
                      <a:pt x="1" y="0"/>
                      <a:pt x="0" y="0"/>
                      <a:pt x="0" y="0"/>
                    </a:cubicBezTo>
                    <a:cubicBezTo>
                      <a:pt x="0" y="15"/>
                      <a:pt x="0" y="15"/>
                      <a:pt x="0" y="15"/>
                    </a:cubicBezTo>
                    <a:cubicBezTo>
                      <a:pt x="0" y="15"/>
                      <a:pt x="1" y="15"/>
                      <a:pt x="1" y="15"/>
                    </a:cubicBezTo>
                    <a:cubicBezTo>
                      <a:pt x="5" y="14"/>
                      <a:pt x="8" y="11"/>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5" name="Freeform 983">
                <a:extLst>
                  <a:ext uri="{FF2B5EF4-FFF2-40B4-BE49-F238E27FC236}">
                    <a16:creationId xmlns:a16="http://schemas.microsoft.com/office/drawing/2014/main" id="{BC32240F-6B30-4740-9B23-EA74B5209BE8}"/>
                  </a:ext>
                </a:extLst>
              </p:cNvPr>
              <p:cNvSpPr>
                <a:spLocks/>
              </p:cNvSpPr>
              <p:nvPr/>
            </p:nvSpPr>
            <p:spPr bwMode="auto">
              <a:xfrm>
                <a:off x="4441" y="1765"/>
                <a:ext cx="17"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1" y="5"/>
                      <a:pt x="4" y="8"/>
                      <a:pt x="7"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6" name="Freeform 984">
                <a:extLst>
                  <a:ext uri="{FF2B5EF4-FFF2-40B4-BE49-F238E27FC236}">
                    <a16:creationId xmlns:a16="http://schemas.microsoft.com/office/drawing/2014/main" id="{5B926C47-E3D0-4499-9DF8-0D30335F6584}"/>
                  </a:ext>
                </a:extLst>
              </p:cNvPr>
              <p:cNvSpPr>
                <a:spLocks/>
              </p:cNvSpPr>
              <p:nvPr/>
            </p:nvSpPr>
            <p:spPr bwMode="auto">
              <a:xfrm>
                <a:off x="4346"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7" name="Freeform 985">
                <a:extLst>
                  <a:ext uri="{FF2B5EF4-FFF2-40B4-BE49-F238E27FC236}">
                    <a16:creationId xmlns:a16="http://schemas.microsoft.com/office/drawing/2014/main" id="{56C64BFD-864A-4DBA-BA77-12A6A6DA0FF6}"/>
                  </a:ext>
                </a:extLst>
              </p:cNvPr>
              <p:cNvSpPr>
                <a:spLocks/>
              </p:cNvSpPr>
              <p:nvPr/>
            </p:nvSpPr>
            <p:spPr bwMode="auto">
              <a:xfrm>
                <a:off x="4273" y="1765"/>
                <a:ext cx="19"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8" name="Freeform 986">
                <a:extLst>
                  <a:ext uri="{FF2B5EF4-FFF2-40B4-BE49-F238E27FC236}">
                    <a16:creationId xmlns:a16="http://schemas.microsoft.com/office/drawing/2014/main" id="{25C61B44-E94B-4BD9-8646-D1D70BD54787}"/>
                  </a:ext>
                </a:extLst>
              </p:cNvPr>
              <p:cNvSpPr>
                <a:spLocks/>
              </p:cNvSpPr>
              <p:nvPr/>
            </p:nvSpPr>
            <p:spPr bwMode="auto">
              <a:xfrm>
                <a:off x="4441" y="2025"/>
                <a:ext cx="17"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9" name="Freeform 987">
                <a:extLst>
                  <a:ext uri="{FF2B5EF4-FFF2-40B4-BE49-F238E27FC236}">
                    <a16:creationId xmlns:a16="http://schemas.microsoft.com/office/drawing/2014/main" id="{66312288-E534-49E7-8C55-1AE1E7028266}"/>
                  </a:ext>
                </a:extLst>
              </p:cNvPr>
              <p:cNvSpPr>
                <a:spLocks/>
              </p:cNvSpPr>
              <p:nvPr/>
            </p:nvSpPr>
            <p:spPr bwMode="auto">
              <a:xfrm>
                <a:off x="4320" y="1980"/>
                <a:ext cx="17"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1"/>
                      <a:pt x="4" y="3"/>
                      <a:pt x="7" y="5"/>
                    </a:cubicBezTo>
                    <a:cubicBezTo>
                      <a:pt x="6" y="2"/>
                      <a:pt x="3"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0" name="Oval 988">
                <a:extLst>
                  <a:ext uri="{FF2B5EF4-FFF2-40B4-BE49-F238E27FC236}">
                    <a16:creationId xmlns:a16="http://schemas.microsoft.com/office/drawing/2014/main" id="{E84E0326-F9FD-4FEB-8841-D486FC797276}"/>
                  </a:ext>
                </a:extLst>
              </p:cNvPr>
              <p:cNvSpPr>
                <a:spLocks noChangeArrowheads="1"/>
              </p:cNvSpPr>
              <p:nvPr/>
            </p:nvSpPr>
            <p:spPr bwMode="auto">
              <a:xfrm>
                <a:off x="4394"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1" name="Freeform 989">
                <a:extLst>
                  <a:ext uri="{FF2B5EF4-FFF2-40B4-BE49-F238E27FC236}">
                    <a16:creationId xmlns:a16="http://schemas.microsoft.com/office/drawing/2014/main" id="{6762BF68-DA4F-415E-A839-662B5518D1AC}"/>
                  </a:ext>
                </a:extLst>
              </p:cNvPr>
              <p:cNvSpPr>
                <a:spLocks/>
              </p:cNvSpPr>
              <p:nvPr/>
            </p:nvSpPr>
            <p:spPr bwMode="auto">
              <a:xfrm>
                <a:off x="4441" y="1952"/>
                <a:ext cx="17" cy="19"/>
              </a:xfrm>
              <a:custGeom>
                <a:avLst/>
                <a:gdLst>
                  <a:gd name="T0" fmla="*/ 0 w 7"/>
                  <a:gd name="T1" fmla="*/ 0 h 8"/>
                  <a:gd name="T2" fmla="*/ 0 w 7"/>
                  <a:gd name="T3" fmla="*/ 1 h 8"/>
                  <a:gd name="T4" fmla="*/ 2 w 7"/>
                  <a:gd name="T5" fmla="*/ 5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1"/>
                    </a:cubicBezTo>
                    <a:cubicBezTo>
                      <a:pt x="0" y="3"/>
                      <a:pt x="1" y="4"/>
                      <a:pt x="2" y="5"/>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2" name="Freeform 990">
                <a:extLst>
                  <a:ext uri="{FF2B5EF4-FFF2-40B4-BE49-F238E27FC236}">
                    <a16:creationId xmlns:a16="http://schemas.microsoft.com/office/drawing/2014/main" id="{588F0050-A191-4CEB-9FDD-5C56A57E8F21}"/>
                  </a:ext>
                </a:extLst>
              </p:cNvPr>
              <p:cNvSpPr>
                <a:spLocks/>
              </p:cNvSpPr>
              <p:nvPr/>
            </p:nvSpPr>
            <p:spPr bwMode="auto">
              <a:xfrm>
                <a:off x="4346" y="1952"/>
                <a:ext cx="38" cy="19"/>
              </a:xfrm>
              <a:custGeom>
                <a:avLst/>
                <a:gdLst>
                  <a:gd name="T0" fmla="*/ 0 w 16"/>
                  <a:gd name="T1" fmla="*/ 1 h 8"/>
                  <a:gd name="T2" fmla="*/ 3 w 16"/>
                  <a:gd name="T3" fmla="*/ 5 h 8"/>
                  <a:gd name="T4" fmla="*/ 4 w 16"/>
                  <a:gd name="T5" fmla="*/ 6 h 8"/>
                  <a:gd name="T6" fmla="*/ 6 w 16"/>
                  <a:gd name="T7" fmla="*/ 8 h 8"/>
                  <a:gd name="T8" fmla="*/ 8 w 16"/>
                  <a:gd name="T9" fmla="*/ 8 h 8"/>
                  <a:gd name="T10" fmla="*/ 10 w 16"/>
                  <a:gd name="T11" fmla="*/ 8 h 8"/>
                  <a:gd name="T12" fmla="*/ 12 w 16"/>
                  <a:gd name="T13" fmla="*/ 6 h 8"/>
                  <a:gd name="T14" fmla="*/ 14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1" y="3"/>
                      <a:pt x="1" y="4"/>
                      <a:pt x="3" y="5"/>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3" name="Freeform 991">
                <a:extLst>
                  <a:ext uri="{FF2B5EF4-FFF2-40B4-BE49-F238E27FC236}">
                    <a16:creationId xmlns:a16="http://schemas.microsoft.com/office/drawing/2014/main" id="{5FA4A043-50DD-4C0B-8146-CB0BA77B2B27}"/>
                  </a:ext>
                </a:extLst>
              </p:cNvPr>
              <p:cNvSpPr>
                <a:spLocks/>
              </p:cNvSpPr>
              <p:nvPr/>
            </p:nvSpPr>
            <p:spPr bwMode="auto">
              <a:xfrm>
                <a:off x="4285" y="1952"/>
                <a:ext cx="7" cy="4"/>
              </a:xfrm>
              <a:custGeom>
                <a:avLst/>
                <a:gdLst>
                  <a:gd name="T0" fmla="*/ 3 w 3"/>
                  <a:gd name="T1" fmla="*/ 0 h 2"/>
                  <a:gd name="T2" fmla="*/ 0 w 3"/>
                  <a:gd name="T3" fmla="*/ 0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0"/>
                      <a:pt x="2" y="1"/>
                      <a:pt x="2" y="2"/>
                    </a:cubicBezTo>
                    <a:cubicBezTo>
                      <a:pt x="2" y="2"/>
                      <a:pt x="2" y="1"/>
                      <a:pt x="2" y="1"/>
                    </a:cubicBezTo>
                    <a:cubicBezTo>
                      <a:pt x="2" y="1"/>
                      <a:pt x="3" y="0"/>
                      <a:pt x="3"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4" name="Freeform 992">
                <a:extLst>
                  <a:ext uri="{FF2B5EF4-FFF2-40B4-BE49-F238E27FC236}">
                    <a16:creationId xmlns:a16="http://schemas.microsoft.com/office/drawing/2014/main" id="{6A588A42-C210-44F5-AF80-D68E535D3AF5}"/>
                  </a:ext>
                </a:extLst>
              </p:cNvPr>
              <p:cNvSpPr>
                <a:spLocks/>
              </p:cNvSpPr>
              <p:nvPr/>
            </p:nvSpPr>
            <p:spPr bwMode="auto">
              <a:xfrm>
                <a:off x="4254" y="1187"/>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5" name="Freeform 993">
                <a:extLst>
                  <a:ext uri="{FF2B5EF4-FFF2-40B4-BE49-F238E27FC236}">
                    <a16:creationId xmlns:a16="http://schemas.microsoft.com/office/drawing/2014/main" id="{3A4F5EFE-B565-4DC5-B4BE-7B388334E964}"/>
                  </a:ext>
                </a:extLst>
              </p:cNvPr>
              <p:cNvSpPr>
                <a:spLocks/>
              </p:cNvSpPr>
              <p:nvPr/>
            </p:nvSpPr>
            <p:spPr bwMode="auto">
              <a:xfrm>
                <a:off x="4254" y="1372"/>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6" name="Freeform 994">
                <a:extLst>
                  <a:ext uri="{FF2B5EF4-FFF2-40B4-BE49-F238E27FC236}">
                    <a16:creationId xmlns:a16="http://schemas.microsoft.com/office/drawing/2014/main" id="{7E307C07-507C-42DD-B8EB-5F1FBEE53534}"/>
                  </a:ext>
                </a:extLst>
              </p:cNvPr>
              <p:cNvSpPr>
                <a:spLocks/>
              </p:cNvSpPr>
              <p:nvPr/>
            </p:nvSpPr>
            <p:spPr bwMode="auto">
              <a:xfrm>
                <a:off x="4159" y="1372"/>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7" name="Freeform 995">
                <a:extLst>
                  <a:ext uri="{FF2B5EF4-FFF2-40B4-BE49-F238E27FC236}">
                    <a16:creationId xmlns:a16="http://schemas.microsoft.com/office/drawing/2014/main" id="{9E4014F8-7D23-4408-8CBC-E1C24BFC2477}"/>
                  </a:ext>
                </a:extLst>
              </p:cNvPr>
              <p:cNvSpPr>
                <a:spLocks/>
              </p:cNvSpPr>
              <p:nvPr/>
            </p:nvSpPr>
            <p:spPr bwMode="auto">
              <a:xfrm>
                <a:off x="4254"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8" name="Freeform 996">
                <a:extLst>
                  <a:ext uri="{FF2B5EF4-FFF2-40B4-BE49-F238E27FC236}">
                    <a16:creationId xmlns:a16="http://schemas.microsoft.com/office/drawing/2014/main" id="{E326A323-7478-4D08-9F3A-6F951AFF40A2}"/>
                  </a:ext>
                </a:extLst>
              </p:cNvPr>
              <p:cNvSpPr>
                <a:spLocks/>
              </p:cNvSpPr>
              <p:nvPr/>
            </p:nvSpPr>
            <p:spPr bwMode="auto">
              <a:xfrm>
                <a:off x="4159" y="1279"/>
                <a:ext cx="38" cy="38"/>
              </a:xfrm>
              <a:custGeom>
                <a:avLst/>
                <a:gdLst>
                  <a:gd name="T0" fmla="*/ 8 w 16"/>
                  <a:gd name="T1" fmla="*/ 16 h 16"/>
                  <a:gd name="T2" fmla="*/ 16 w 16"/>
                  <a:gd name="T3" fmla="*/ 8 h 16"/>
                  <a:gd name="T4" fmla="*/ 8 w 16"/>
                  <a:gd name="T5" fmla="*/ 0 h 16"/>
                  <a:gd name="T6" fmla="*/ 3 w 16"/>
                  <a:gd name="T7" fmla="*/ 2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2"/>
                    </a:cubicBezTo>
                    <a:cubicBezTo>
                      <a:pt x="2" y="4"/>
                      <a:pt x="1" y="5"/>
                      <a:pt x="1" y="7"/>
                    </a:cubicBezTo>
                    <a:cubicBezTo>
                      <a:pt x="0" y="7"/>
                      <a:pt x="0" y="7"/>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9" name="Freeform 997">
                <a:extLst>
                  <a:ext uri="{FF2B5EF4-FFF2-40B4-BE49-F238E27FC236}">
                    <a16:creationId xmlns:a16="http://schemas.microsoft.com/office/drawing/2014/main" id="{215FA222-93A7-4032-B92C-23785D7AC7BD}"/>
                  </a:ext>
                </a:extLst>
              </p:cNvPr>
              <p:cNvSpPr>
                <a:spLocks/>
              </p:cNvSpPr>
              <p:nvPr/>
            </p:nvSpPr>
            <p:spPr bwMode="auto">
              <a:xfrm>
                <a:off x="4131" y="1332"/>
                <a:ext cx="19" cy="33"/>
              </a:xfrm>
              <a:custGeom>
                <a:avLst/>
                <a:gdLst>
                  <a:gd name="T0" fmla="*/ 8 w 8"/>
                  <a:gd name="T1" fmla="*/ 6 h 14"/>
                  <a:gd name="T2" fmla="*/ 5 w 8"/>
                  <a:gd name="T3" fmla="*/ 0 h 14"/>
                  <a:gd name="T4" fmla="*/ 0 w 8"/>
                  <a:gd name="T5" fmla="*/ 13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3"/>
                    </a:cubicBezTo>
                    <a:cubicBezTo>
                      <a:pt x="0" y="13"/>
                      <a:pt x="0" y="14"/>
                      <a:pt x="1" y="14"/>
                    </a:cubicBezTo>
                    <a:cubicBezTo>
                      <a:pt x="5" y="14"/>
                      <a:pt x="8" y="10"/>
                      <a:pt x="8"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0" name="Oval 998">
                <a:extLst>
                  <a:ext uri="{FF2B5EF4-FFF2-40B4-BE49-F238E27FC236}">
                    <a16:creationId xmlns:a16="http://schemas.microsoft.com/office/drawing/2014/main" id="{FF895002-6097-4430-B6F3-52EC2B7BE9B6}"/>
                  </a:ext>
                </a:extLst>
              </p:cNvPr>
              <p:cNvSpPr>
                <a:spLocks noChangeArrowheads="1"/>
              </p:cNvSpPr>
              <p:nvPr/>
            </p:nvSpPr>
            <p:spPr bwMode="auto">
              <a:xfrm>
                <a:off x="4207"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1" name="Oval 999">
                <a:extLst>
                  <a:ext uri="{FF2B5EF4-FFF2-40B4-BE49-F238E27FC236}">
                    <a16:creationId xmlns:a16="http://schemas.microsoft.com/office/drawing/2014/main" id="{C9297C3F-A91E-4DFB-885F-E082BE41AB91}"/>
                  </a:ext>
                </a:extLst>
              </p:cNvPr>
              <p:cNvSpPr>
                <a:spLocks noChangeArrowheads="1"/>
              </p:cNvSpPr>
              <p:nvPr/>
            </p:nvSpPr>
            <p:spPr bwMode="auto">
              <a:xfrm>
                <a:off x="4207"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2" name="Freeform 1000">
                <a:extLst>
                  <a:ext uri="{FF2B5EF4-FFF2-40B4-BE49-F238E27FC236}">
                    <a16:creationId xmlns:a16="http://schemas.microsoft.com/office/drawing/2014/main" id="{0414F955-63B1-4512-8D3E-D2616885EFD7}"/>
                  </a:ext>
                </a:extLst>
              </p:cNvPr>
              <p:cNvSpPr>
                <a:spLocks/>
              </p:cNvSpPr>
              <p:nvPr/>
            </p:nvSpPr>
            <p:spPr bwMode="auto">
              <a:xfrm>
                <a:off x="4254" y="1206"/>
                <a:ext cx="19" cy="17"/>
              </a:xfrm>
              <a:custGeom>
                <a:avLst/>
                <a:gdLst>
                  <a:gd name="T0" fmla="*/ 8 w 8"/>
                  <a:gd name="T1" fmla="*/ 0 h 7"/>
                  <a:gd name="T2" fmla="*/ 0 w 8"/>
                  <a:gd name="T3" fmla="*/ 0 h 7"/>
                  <a:gd name="T4" fmla="*/ 0 w 8"/>
                  <a:gd name="T5" fmla="*/ 1 h 7"/>
                  <a:gd name="T6" fmla="*/ 8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0" y="0"/>
                      <a:pt x="0" y="0"/>
                      <a:pt x="0" y="0"/>
                    </a:cubicBezTo>
                    <a:cubicBezTo>
                      <a:pt x="0" y="0"/>
                      <a:pt x="0" y="1"/>
                      <a:pt x="0" y="1"/>
                    </a:cubicBezTo>
                    <a:cubicBezTo>
                      <a:pt x="1" y="5"/>
                      <a:pt x="4" y="7"/>
                      <a:pt x="8" y="7"/>
                    </a:cubicBezTo>
                    <a:cubicBezTo>
                      <a:pt x="8" y="7"/>
                      <a:pt x="8" y="7"/>
                      <a:pt x="8" y="7"/>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3" name="Freeform 1001">
                <a:extLst>
                  <a:ext uri="{FF2B5EF4-FFF2-40B4-BE49-F238E27FC236}">
                    <a16:creationId xmlns:a16="http://schemas.microsoft.com/office/drawing/2014/main" id="{D146AEDE-F73A-4F08-BCB4-AAE8FCD826F5}"/>
                  </a:ext>
                </a:extLst>
              </p:cNvPr>
              <p:cNvSpPr>
                <a:spLocks/>
              </p:cNvSpPr>
              <p:nvPr/>
            </p:nvSpPr>
            <p:spPr bwMode="auto">
              <a:xfrm>
                <a:off x="4254" y="1559"/>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4" name="Freeform 1002">
                <a:extLst>
                  <a:ext uri="{FF2B5EF4-FFF2-40B4-BE49-F238E27FC236}">
                    <a16:creationId xmlns:a16="http://schemas.microsoft.com/office/drawing/2014/main" id="{3F6F7EAD-FB0F-4E35-B8A6-DF3C6CEB43C8}"/>
                  </a:ext>
                </a:extLst>
              </p:cNvPr>
              <p:cNvSpPr>
                <a:spLocks/>
              </p:cNvSpPr>
              <p:nvPr/>
            </p:nvSpPr>
            <p:spPr bwMode="auto">
              <a:xfrm>
                <a:off x="4159" y="1559"/>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5" name="Freeform 1003">
                <a:extLst>
                  <a:ext uri="{FF2B5EF4-FFF2-40B4-BE49-F238E27FC236}">
                    <a16:creationId xmlns:a16="http://schemas.microsoft.com/office/drawing/2014/main" id="{F44E559B-BBF8-4D13-959A-1421C9ECA746}"/>
                  </a:ext>
                </a:extLst>
              </p:cNvPr>
              <p:cNvSpPr>
                <a:spLocks/>
              </p:cNvSpPr>
              <p:nvPr/>
            </p:nvSpPr>
            <p:spPr bwMode="auto">
              <a:xfrm>
                <a:off x="4254"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6" name="Oval 1004">
                <a:extLst>
                  <a:ext uri="{FF2B5EF4-FFF2-40B4-BE49-F238E27FC236}">
                    <a16:creationId xmlns:a16="http://schemas.microsoft.com/office/drawing/2014/main" id="{EFB43E34-7D4C-4DF3-8FE8-5728E281174D}"/>
                  </a:ext>
                </a:extLst>
              </p:cNvPr>
              <p:cNvSpPr>
                <a:spLocks noChangeArrowheads="1"/>
              </p:cNvSpPr>
              <p:nvPr/>
            </p:nvSpPr>
            <p:spPr bwMode="auto">
              <a:xfrm>
                <a:off x="4159"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7" name="Oval 1005">
                <a:extLst>
                  <a:ext uri="{FF2B5EF4-FFF2-40B4-BE49-F238E27FC236}">
                    <a16:creationId xmlns:a16="http://schemas.microsoft.com/office/drawing/2014/main" id="{389D424A-4C3C-4D0F-ACF1-9FAE470A0C2F}"/>
                  </a:ext>
                </a:extLst>
              </p:cNvPr>
              <p:cNvSpPr>
                <a:spLocks noChangeArrowheads="1"/>
              </p:cNvSpPr>
              <p:nvPr/>
            </p:nvSpPr>
            <p:spPr bwMode="auto">
              <a:xfrm>
                <a:off x="4114" y="1514"/>
                <a:ext cx="36"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8" name="Oval 1006">
                <a:extLst>
                  <a:ext uri="{FF2B5EF4-FFF2-40B4-BE49-F238E27FC236}">
                    <a16:creationId xmlns:a16="http://schemas.microsoft.com/office/drawing/2014/main" id="{283FFA19-D034-433C-9B41-2250A8A09130}"/>
                  </a:ext>
                </a:extLst>
              </p:cNvPr>
              <p:cNvSpPr>
                <a:spLocks noChangeArrowheads="1"/>
              </p:cNvSpPr>
              <p:nvPr/>
            </p:nvSpPr>
            <p:spPr bwMode="auto">
              <a:xfrm>
                <a:off x="4207"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9" name="Oval 1007">
                <a:extLst>
                  <a:ext uri="{FF2B5EF4-FFF2-40B4-BE49-F238E27FC236}">
                    <a16:creationId xmlns:a16="http://schemas.microsoft.com/office/drawing/2014/main" id="{2B301FB7-0958-4324-A173-25CD662793F2}"/>
                  </a:ext>
                </a:extLst>
              </p:cNvPr>
              <p:cNvSpPr>
                <a:spLocks noChangeArrowheads="1"/>
              </p:cNvSpPr>
              <p:nvPr/>
            </p:nvSpPr>
            <p:spPr bwMode="auto">
              <a:xfrm>
                <a:off x="4114" y="1419"/>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0" name="Oval 1008">
                <a:extLst>
                  <a:ext uri="{FF2B5EF4-FFF2-40B4-BE49-F238E27FC236}">
                    <a16:creationId xmlns:a16="http://schemas.microsoft.com/office/drawing/2014/main" id="{5B4A9621-B721-45D7-BC54-C89BC2CE2589}"/>
                  </a:ext>
                </a:extLst>
              </p:cNvPr>
              <p:cNvSpPr>
                <a:spLocks noChangeArrowheads="1"/>
              </p:cNvSpPr>
              <p:nvPr/>
            </p:nvSpPr>
            <p:spPr bwMode="auto">
              <a:xfrm>
                <a:off x="4207"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249" name="Group 1210">
              <a:extLst>
                <a:ext uri="{FF2B5EF4-FFF2-40B4-BE49-F238E27FC236}">
                  <a16:creationId xmlns:a16="http://schemas.microsoft.com/office/drawing/2014/main" id="{02D1E1AE-CC67-43C4-B7E5-0BAEEF3376C9}"/>
                </a:ext>
              </a:extLst>
            </p:cNvPr>
            <p:cNvGrpSpPr>
              <a:grpSpLocks/>
            </p:cNvGrpSpPr>
            <p:nvPr/>
          </p:nvGrpSpPr>
          <p:grpSpPr bwMode="auto">
            <a:xfrm rot="16200000">
              <a:off x="3363401" y="1468540"/>
              <a:ext cx="3940175" cy="4781550"/>
              <a:chOff x="2458" y="248"/>
              <a:chExt cx="2482" cy="3012"/>
            </a:xfrm>
          </p:grpSpPr>
          <p:sp>
            <p:nvSpPr>
              <p:cNvPr id="341" name="Freeform 1010">
                <a:extLst>
                  <a:ext uri="{FF2B5EF4-FFF2-40B4-BE49-F238E27FC236}">
                    <a16:creationId xmlns:a16="http://schemas.microsoft.com/office/drawing/2014/main" id="{6DDC27EB-6BD8-4CD6-8AA6-3A0001350726}"/>
                  </a:ext>
                </a:extLst>
              </p:cNvPr>
              <p:cNvSpPr>
                <a:spLocks/>
              </p:cNvSpPr>
              <p:nvPr/>
            </p:nvSpPr>
            <p:spPr bwMode="auto">
              <a:xfrm>
                <a:off x="4103" y="1568"/>
                <a:ext cx="2" cy="10"/>
              </a:xfrm>
              <a:custGeom>
                <a:avLst/>
                <a:gdLst>
                  <a:gd name="T0" fmla="*/ 0 w 1"/>
                  <a:gd name="T1" fmla="*/ 0 h 4"/>
                  <a:gd name="T2" fmla="*/ 0 w 1"/>
                  <a:gd name="T3" fmla="*/ 4 h 4"/>
                  <a:gd name="T4" fmla="*/ 1 w 1"/>
                  <a:gd name="T5" fmla="*/ 4 h 4"/>
                  <a:gd name="T6" fmla="*/ 0 w 1"/>
                  <a:gd name="T7" fmla="*/ 0 h 4"/>
                </a:gdLst>
                <a:ahLst/>
                <a:cxnLst>
                  <a:cxn ang="0">
                    <a:pos x="T0" y="T1"/>
                  </a:cxn>
                  <a:cxn ang="0">
                    <a:pos x="T2" y="T3"/>
                  </a:cxn>
                  <a:cxn ang="0">
                    <a:pos x="T4" y="T5"/>
                  </a:cxn>
                  <a:cxn ang="0">
                    <a:pos x="T6" y="T7"/>
                  </a:cxn>
                </a:cxnLst>
                <a:rect l="0" t="0" r="r" b="b"/>
                <a:pathLst>
                  <a:path w="1" h="4">
                    <a:moveTo>
                      <a:pt x="0" y="0"/>
                    </a:moveTo>
                    <a:cubicBezTo>
                      <a:pt x="0" y="2"/>
                      <a:pt x="0" y="3"/>
                      <a:pt x="0" y="4"/>
                    </a:cubicBezTo>
                    <a:cubicBezTo>
                      <a:pt x="1" y="4"/>
                      <a:pt x="1" y="4"/>
                      <a:pt x="1" y="4"/>
                    </a:cubicBezTo>
                    <a:cubicBezTo>
                      <a:pt x="1" y="3"/>
                      <a:pt x="0" y="2"/>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2" name="Freeform 1011">
                <a:extLst>
                  <a:ext uri="{FF2B5EF4-FFF2-40B4-BE49-F238E27FC236}">
                    <a16:creationId xmlns:a16="http://schemas.microsoft.com/office/drawing/2014/main" id="{327102E1-6F4F-497E-B47C-A6D282975A66}"/>
                  </a:ext>
                </a:extLst>
              </p:cNvPr>
              <p:cNvSpPr>
                <a:spLocks/>
              </p:cNvSpPr>
              <p:nvPr/>
            </p:nvSpPr>
            <p:spPr bwMode="auto">
              <a:xfrm>
                <a:off x="4105" y="1485"/>
                <a:ext cx="0" cy="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3" name="Freeform 1012">
                <a:extLst>
                  <a:ext uri="{FF2B5EF4-FFF2-40B4-BE49-F238E27FC236}">
                    <a16:creationId xmlns:a16="http://schemas.microsoft.com/office/drawing/2014/main" id="{47DDCD18-71F9-43F0-B37E-FBFAA998819B}"/>
                  </a:ext>
                </a:extLst>
              </p:cNvPr>
              <p:cNvSpPr>
                <a:spLocks/>
              </p:cNvSpPr>
              <p:nvPr/>
            </p:nvSpPr>
            <p:spPr bwMode="auto">
              <a:xfrm>
                <a:off x="4254" y="1391"/>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4" name="Freeform 1013">
                <a:extLst>
                  <a:ext uri="{FF2B5EF4-FFF2-40B4-BE49-F238E27FC236}">
                    <a16:creationId xmlns:a16="http://schemas.microsoft.com/office/drawing/2014/main" id="{BFF4D247-6EBA-4D81-95BB-80A89DB662D3}"/>
                  </a:ext>
                </a:extLst>
              </p:cNvPr>
              <p:cNvSpPr>
                <a:spLocks/>
              </p:cNvSpPr>
              <p:nvPr/>
            </p:nvSpPr>
            <p:spPr bwMode="auto">
              <a:xfrm>
                <a:off x="4159" y="1391"/>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5" name="Freeform 1014">
                <a:extLst>
                  <a:ext uri="{FF2B5EF4-FFF2-40B4-BE49-F238E27FC236}">
                    <a16:creationId xmlns:a16="http://schemas.microsoft.com/office/drawing/2014/main" id="{A0D43DEA-33AE-4BEA-B57F-1EDD565C1DBE}"/>
                  </a:ext>
                </a:extLst>
              </p:cNvPr>
              <p:cNvSpPr>
                <a:spLocks/>
              </p:cNvSpPr>
              <p:nvPr/>
            </p:nvSpPr>
            <p:spPr bwMode="auto">
              <a:xfrm>
                <a:off x="4254" y="1746"/>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4"/>
                    </a:cubicBezTo>
                    <a:cubicBezTo>
                      <a:pt x="0"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6" name="Freeform 1015">
                <a:extLst>
                  <a:ext uri="{FF2B5EF4-FFF2-40B4-BE49-F238E27FC236}">
                    <a16:creationId xmlns:a16="http://schemas.microsoft.com/office/drawing/2014/main" id="{0B08A38B-8E76-4CA1-BDC5-D43117107FF3}"/>
                  </a:ext>
                </a:extLst>
              </p:cNvPr>
              <p:cNvSpPr>
                <a:spLocks/>
              </p:cNvSpPr>
              <p:nvPr/>
            </p:nvSpPr>
            <p:spPr bwMode="auto">
              <a:xfrm>
                <a:off x="4159"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1"/>
                      <a:pt x="2" y="4"/>
                    </a:cubicBezTo>
                    <a:cubicBezTo>
                      <a:pt x="1" y="5"/>
                      <a:pt x="0" y="6"/>
                      <a:pt x="0" y="8"/>
                    </a:cubicBezTo>
                    <a:cubicBezTo>
                      <a:pt x="16" y="8"/>
                      <a:pt x="16" y="8"/>
                      <a:pt x="16" y="8"/>
                    </a:cubicBezTo>
                    <a:cubicBezTo>
                      <a:pt x="16" y="6"/>
                      <a:pt x="16"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7" name="Freeform 1016">
                <a:extLst>
                  <a:ext uri="{FF2B5EF4-FFF2-40B4-BE49-F238E27FC236}">
                    <a16:creationId xmlns:a16="http://schemas.microsoft.com/office/drawing/2014/main" id="{E25061C6-5044-412B-BE91-B011DCF359D4}"/>
                  </a:ext>
                </a:extLst>
              </p:cNvPr>
              <p:cNvSpPr>
                <a:spLocks/>
              </p:cNvSpPr>
              <p:nvPr/>
            </p:nvSpPr>
            <p:spPr bwMode="auto">
              <a:xfrm>
                <a:off x="4254" y="1653"/>
                <a:ext cx="19" cy="36"/>
              </a:xfrm>
              <a:custGeom>
                <a:avLst/>
                <a:gdLst>
                  <a:gd name="T0" fmla="*/ 8 w 8"/>
                  <a:gd name="T1" fmla="*/ 0 h 15"/>
                  <a:gd name="T2" fmla="*/ 0 w 8"/>
                  <a:gd name="T3" fmla="*/ 8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8" name="Oval 1017">
                <a:extLst>
                  <a:ext uri="{FF2B5EF4-FFF2-40B4-BE49-F238E27FC236}">
                    <a16:creationId xmlns:a16="http://schemas.microsoft.com/office/drawing/2014/main" id="{6589F3D0-6DD5-411A-8D92-178F99A9BDC0}"/>
                  </a:ext>
                </a:extLst>
              </p:cNvPr>
              <p:cNvSpPr>
                <a:spLocks noChangeArrowheads="1"/>
              </p:cNvSpPr>
              <p:nvPr/>
            </p:nvSpPr>
            <p:spPr bwMode="auto">
              <a:xfrm>
                <a:off x="4159"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9" name="Freeform 1018">
                <a:extLst>
                  <a:ext uri="{FF2B5EF4-FFF2-40B4-BE49-F238E27FC236}">
                    <a16:creationId xmlns:a16="http://schemas.microsoft.com/office/drawing/2014/main" id="{F20707F6-1901-43A6-A52C-B40D0C6567D8}"/>
                  </a:ext>
                </a:extLst>
              </p:cNvPr>
              <p:cNvSpPr>
                <a:spLocks/>
              </p:cNvSpPr>
              <p:nvPr/>
            </p:nvSpPr>
            <p:spPr bwMode="auto">
              <a:xfrm>
                <a:off x="4124" y="1698"/>
                <a:ext cx="26" cy="38"/>
              </a:xfrm>
              <a:custGeom>
                <a:avLst/>
                <a:gdLst>
                  <a:gd name="T0" fmla="*/ 11 w 11"/>
                  <a:gd name="T1" fmla="*/ 8 h 16"/>
                  <a:gd name="T2" fmla="*/ 4 w 11"/>
                  <a:gd name="T3" fmla="*/ 0 h 16"/>
                  <a:gd name="T4" fmla="*/ 0 w 11"/>
                  <a:gd name="T5" fmla="*/ 1 h 16"/>
                  <a:gd name="T6" fmla="*/ 5 w 11"/>
                  <a:gd name="T7" fmla="*/ 16 h 16"/>
                  <a:gd name="T8" fmla="*/ 11 w 11"/>
                  <a:gd name="T9" fmla="*/ 8 h 16"/>
                </a:gdLst>
                <a:ahLst/>
                <a:cxnLst>
                  <a:cxn ang="0">
                    <a:pos x="T0" y="T1"/>
                  </a:cxn>
                  <a:cxn ang="0">
                    <a:pos x="T2" y="T3"/>
                  </a:cxn>
                  <a:cxn ang="0">
                    <a:pos x="T4" y="T5"/>
                  </a:cxn>
                  <a:cxn ang="0">
                    <a:pos x="T6" y="T7"/>
                  </a:cxn>
                  <a:cxn ang="0">
                    <a:pos x="T8" y="T9"/>
                  </a:cxn>
                </a:cxnLst>
                <a:rect l="0" t="0" r="r" b="b"/>
                <a:pathLst>
                  <a:path w="11" h="16">
                    <a:moveTo>
                      <a:pt x="11" y="8"/>
                    </a:moveTo>
                    <a:cubicBezTo>
                      <a:pt x="11" y="4"/>
                      <a:pt x="8" y="0"/>
                      <a:pt x="4" y="0"/>
                    </a:cubicBezTo>
                    <a:cubicBezTo>
                      <a:pt x="2" y="0"/>
                      <a:pt x="1" y="1"/>
                      <a:pt x="0" y="1"/>
                    </a:cubicBezTo>
                    <a:cubicBezTo>
                      <a:pt x="2" y="6"/>
                      <a:pt x="4" y="11"/>
                      <a:pt x="5" y="16"/>
                    </a:cubicBezTo>
                    <a:cubicBezTo>
                      <a:pt x="9" y="15"/>
                      <a:pt x="11" y="12"/>
                      <a:pt x="11"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0" name="Oval 1019">
                <a:extLst>
                  <a:ext uri="{FF2B5EF4-FFF2-40B4-BE49-F238E27FC236}">
                    <a16:creationId xmlns:a16="http://schemas.microsoft.com/office/drawing/2014/main" id="{B1E41AC8-8FBE-4B2D-BCF6-B417A986B0FD}"/>
                  </a:ext>
                </a:extLst>
              </p:cNvPr>
              <p:cNvSpPr>
                <a:spLocks noChangeArrowheads="1"/>
              </p:cNvSpPr>
              <p:nvPr/>
            </p:nvSpPr>
            <p:spPr bwMode="auto">
              <a:xfrm>
                <a:off x="4207"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1" name="Oval 1020">
                <a:extLst>
                  <a:ext uri="{FF2B5EF4-FFF2-40B4-BE49-F238E27FC236}">
                    <a16:creationId xmlns:a16="http://schemas.microsoft.com/office/drawing/2014/main" id="{4305790A-E5E8-4628-8112-10BF3C288F78}"/>
                  </a:ext>
                </a:extLst>
              </p:cNvPr>
              <p:cNvSpPr>
                <a:spLocks noChangeArrowheads="1"/>
              </p:cNvSpPr>
              <p:nvPr/>
            </p:nvSpPr>
            <p:spPr bwMode="auto">
              <a:xfrm>
                <a:off x="4114" y="1606"/>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2" name="Oval 1021">
                <a:extLst>
                  <a:ext uri="{FF2B5EF4-FFF2-40B4-BE49-F238E27FC236}">
                    <a16:creationId xmlns:a16="http://schemas.microsoft.com/office/drawing/2014/main" id="{BA116321-957D-4DB2-8717-28A046A696FD}"/>
                  </a:ext>
                </a:extLst>
              </p:cNvPr>
              <p:cNvSpPr>
                <a:spLocks noChangeArrowheads="1"/>
              </p:cNvSpPr>
              <p:nvPr/>
            </p:nvSpPr>
            <p:spPr bwMode="auto">
              <a:xfrm>
                <a:off x="4207"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3" name="Freeform 1022">
                <a:extLst>
                  <a:ext uri="{FF2B5EF4-FFF2-40B4-BE49-F238E27FC236}">
                    <a16:creationId xmlns:a16="http://schemas.microsoft.com/office/drawing/2014/main" id="{3C664FF9-739E-406C-8AC0-63BC62AB885A}"/>
                  </a:ext>
                </a:extLst>
              </p:cNvPr>
              <p:cNvSpPr>
                <a:spLocks/>
              </p:cNvSpPr>
              <p:nvPr/>
            </p:nvSpPr>
            <p:spPr bwMode="auto">
              <a:xfrm>
                <a:off x="4254" y="1578"/>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6"/>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4" name="Freeform 1023">
                <a:extLst>
                  <a:ext uri="{FF2B5EF4-FFF2-40B4-BE49-F238E27FC236}">
                    <a16:creationId xmlns:a16="http://schemas.microsoft.com/office/drawing/2014/main" id="{EC1D87FB-2923-44EC-9214-A760A86203B9}"/>
                  </a:ext>
                </a:extLst>
              </p:cNvPr>
              <p:cNvSpPr>
                <a:spLocks/>
              </p:cNvSpPr>
              <p:nvPr/>
            </p:nvSpPr>
            <p:spPr bwMode="auto">
              <a:xfrm>
                <a:off x="4159" y="1578"/>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6"/>
                      <a:pt x="4" y="7"/>
                    </a:cubicBezTo>
                    <a:cubicBezTo>
                      <a:pt x="5" y="7"/>
                      <a:pt x="6" y="8"/>
                      <a:pt x="7" y="8"/>
                    </a:cubicBezTo>
                    <a:cubicBezTo>
                      <a:pt x="7" y="8"/>
                      <a:pt x="8" y="8"/>
                      <a:pt x="8" y="8"/>
                    </a:cubicBezTo>
                    <a:cubicBezTo>
                      <a:pt x="9" y="8"/>
                      <a:pt x="9" y="8"/>
                      <a:pt x="10" y="8"/>
                    </a:cubicBezTo>
                    <a:cubicBezTo>
                      <a:pt x="11" y="8"/>
                      <a:pt x="12" y="7"/>
                      <a:pt x="13" y="7"/>
                    </a:cubicBezTo>
                    <a:cubicBezTo>
                      <a:pt x="13" y="6"/>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5" name="Freeform 1024">
                <a:extLst>
                  <a:ext uri="{FF2B5EF4-FFF2-40B4-BE49-F238E27FC236}">
                    <a16:creationId xmlns:a16="http://schemas.microsoft.com/office/drawing/2014/main" id="{5B9217CD-C45E-42E7-B808-C34B32CDBDEB}"/>
                  </a:ext>
                </a:extLst>
              </p:cNvPr>
              <p:cNvSpPr>
                <a:spLocks/>
              </p:cNvSpPr>
              <p:nvPr/>
            </p:nvSpPr>
            <p:spPr bwMode="auto">
              <a:xfrm>
                <a:off x="4103" y="1578"/>
                <a:ext cx="2"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6" name="Freeform 1025">
                <a:extLst>
                  <a:ext uri="{FF2B5EF4-FFF2-40B4-BE49-F238E27FC236}">
                    <a16:creationId xmlns:a16="http://schemas.microsoft.com/office/drawing/2014/main" id="{90419EEB-ADC0-472A-A6D3-3FD0716AA959}"/>
                  </a:ext>
                </a:extLst>
              </p:cNvPr>
              <p:cNvSpPr>
                <a:spLocks/>
              </p:cNvSpPr>
              <p:nvPr/>
            </p:nvSpPr>
            <p:spPr bwMode="auto">
              <a:xfrm>
                <a:off x="4266" y="1933"/>
                <a:ext cx="7"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7" name="Freeform 1026">
                <a:extLst>
                  <a:ext uri="{FF2B5EF4-FFF2-40B4-BE49-F238E27FC236}">
                    <a16:creationId xmlns:a16="http://schemas.microsoft.com/office/drawing/2014/main" id="{61DD9132-77D8-461E-9A86-2CA651546EA5}"/>
                  </a:ext>
                </a:extLst>
              </p:cNvPr>
              <p:cNvSpPr>
                <a:spLocks/>
              </p:cNvSpPr>
              <p:nvPr/>
            </p:nvSpPr>
            <p:spPr bwMode="auto">
              <a:xfrm>
                <a:off x="4254" y="1840"/>
                <a:ext cx="19" cy="36"/>
              </a:xfrm>
              <a:custGeom>
                <a:avLst/>
                <a:gdLst>
                  <a:gd name="T0" fmla="*/ 8 w 8"/>
                  <a:gd name="T1" fmla="*/ 0 h 15"/>
                  <a:gd name="T2" fmla="*/ 0 w 8"/>
                  <a:gd name="T3" fmla="*/ 7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7"/>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8" name="Freeform 1027">
                <a:extLst>
                  <a:ext uri="{FF2B5EF4-FFF2-40B4-BE49-F238E27FC236}">
                    <a16:creationId xmlns:a16="http://schemas.microsoft.com/office/drawing/2014/main" id="{A783E8AF-5012-4647-96AC-711C5E6A4B2D}"/>
                  </a:ext>
                </a:extLst>
              </p:cNvPr>
              <p:cNvSpPr>
                <a:spLocks/>
              </p:cNvSpPr>
              <p:nvPr/>
            </p:nvSpPr>
            <p:spPr bwMode="auto">
              <a:xfrm>
                <a:off x="4195" y="18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9" name="Freeform 1028">
                <a:extLst>
                  <a:ext uri="{FF2B5EF4-FFF2-40B4-BE49-F238E27FC236}">
                    <a16:creationId xmlns:a16="http://schemas.microsoft.com/office/drawing/2014/main" id="{80954AFA-A2EB-4562-A29A-3779142489C9}"/>
                  </a:ext>
                </a:extLst>
              </p:cNvPr>
              <p:cNvSpPr>
                <a:spLocks/>
              </p:cNvSpPr>
              <p:nvPr/>
            </p:nvSpPr>
            <p:spPr bwMode="auto">
              <a:xfrm>
                <a:off x="4223" y="1885"/>
                <a:ext cx="22" cy="2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0" name="Oval 1029">
                <a:extLst>
                  <a:ext uri="{FF2B5EF4-FFF2-40B4-BE49-F238E27FC236}">
                    <a16:creationId xmlns:a16="http://schemas.microsoft.com/office/drawing/2014/main" id="{FC29F9F2-D41C-4A54-9C48-1790F6899A95}"/>
                  </a:ext>
                </a:extLst>
              </p:cNvPr>
              <p:cNvSpPr>
                <a:spLocks noChangeArrowheads="1"/>
              </p:cNvSpPr>
              <p:nvPr/>
            </p:nvSpPr>
            <p:spPr bwMode="auto">
              <a:xfrm>
                <a:off x="4207"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1" name="Freeform 1030">
                <a:extLst>
                  <a:ext uri="{FF2B5EF4-FFF2-40B4-BE49-F238E27FC236}">
                    <a16:creationId xmlns:a16="http://schemas.microsoft.com/office/drawing/2014/main" id="{D478512A-6F3B-44EB-9605-16204258E988}"/>
                  </a:ext>
                </a:extLst>
              </p:cNvPr>
              <p:cNvSpPr>
                <a:spLocks/>
              </p:cNvSpPr>
              <p:nvPr/>
            </p:nvSpPr>
            <p:spPr bwMode="auto">
              <a:xfrm>
                <a:off x="4254" y="1765"/>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2" name="Freeform 1031">
                <a:extLst>
                  <a:ext uri="{FF2B5EF4-FFF2-40B4-BE49-F238E27FC236}">
                    <a16:creationId xmlns:a16="http://schemas.microsoft.com/office/drawing/2014/main" id="{40B2ED99-5187-43F8-9040-D1BCC717785A}"/>
                  </a:ext>
                </a:extLst>
              </p:cNvPr>
              <p:cNvSpPr>
                <a:spLocks/>
              </p:cNvSpPr>
              <p:nvPr/>
            </p:nvSpPr>
            <p:spPr bwMode="auto">
              <a:xfrm>
                <a:off x="4159" y="1765"/>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3" name="Freeform 1032">
                <a:extLst>
                  <a:ext uri="{FF2B5EF4-FFF2-40B4-BE49-F238E27FC236}">
                    <a16:creationId xmlns:a16="http://schemas.microsoft.com/office/drawing/2014/main" id="{73785702-3990-4D50-8577-63B8587F11F1}"/>
                  </a:ext>
                </a:extLst>
              </p:cNvPr>
              <p:cNvSpPr>
                <a:spLocks noEditPoints="1"/>
              </p:cNvSpPr>
              <p:nvPr/>
            </p:nvSpPr>
            <p:spPr bwMode="auto">
              <a:xfrm>
                <a:off x="2553" y="248"/>
                <a:ext cx="1062" cy="1060"/>
              </a:xfrm>
              <a:custGeom>
                <a:avLst/>
                <a:gdLst>
                  <a:gd name="T0" fmla="*/ 209 w 449"/>
                  <a:gd name="T1" fmla="*/ 444 h 448"/>
                  <a:gd name="T2" fmla="*/ 240 w 449"/>
                  <a:gd name="T3" fmla="*/ 444 h 448"/>
                  <a:gd name="T4" fmla="*/ 193 w 449"/>
                  <a:gd name="T5" fmla="*/ 446 h 448"/>
                  <a:gd name="T6" fmla="*/ 193 w 449"/>
                  <a:gd name="T7" fmla="*/ 446 h 448"/>
                  <a:gd name="T8" fmla="*/ 288 w 449"/>
                  <a:gd name="T9" fmla="*/ 439 h 448"/>
                  <a:gd name="T10" fmla="*/ 148 w 449"/>
                  <a:gd name="T11" fmla="*/ 431 h 448"/>
                  <a:gd name="T12" fmla="*/ 302 w 449"/>
                  <a:gd name="T13" fmla="*/ 430 h 448"/>
                  <a:gd name="T14" fmla="*/ 132 w 449"/>
                  <a:gd name="T15" fmla="*/ 428 h 448"/>
                  <a:gd name="T16" fmla="*/ 132 w 449"/>
                  <a:gd name="T17" fmla="*/ 428 h 448"/>
                  <a:gd name="T18" fmla="*/ 346 w 449"/>
                  <a:gd name="T19" fmla="*/ 413 h 448"/>
                  <a:gd name="T20" fmla="*/ 93 w 449"/>
                  <a:gd name="T21" fmla="*/ 401 h 448"/>
                  <a:gd name="T22" fmla="*/ 356 w 449"/>
                  <a:gd name="T23" fmla="*/ 400 h 448"/>
                  <a:gd name="T24" fmla="*/ 78 w 449"/>
                  <a:gd name="T25" fmla="*/ 394 h 448"/>
                  <a:gd name="T26" fmla="*/ 78 w 449"/>
                  <a:gd name="T27" fmla="*/ 394 h 448"/>
                  <a:gd name="T28" fmla="*/ 394 w 449"/>
                  <a:gd name="T29" fmla="*/ 371 h 448"/>
                  <a:gd name="T30" fmla="*/ 48 w 449"/>
                  <a:gd name="T31" fmla="*/ 356 h 448"/>
                  <a:gd name="T32" fmla="*/ 401 w 449"/>
                  <a:gd name="T33" fmla="*/ 356 h 448"/>
                  <a:gd name="T34" fmla="*/ 36 w 449"/>
                  <a:gd name="T35" fmla="*/ 346 h 448"/>
                  <a:gd name="T36" fmla="*/ 36 w 449"/>
                  <a:gd name="T37" fmla="*/ 346 h 448"/>
                  <a:gd name="T38" fmla="*/ 428 w 449"/>
                  <a:gd name="T39" fmla="*/ 317 h 448"/>
                  <a:gd name="T40" fmla="*/ 18 w 449"/>
                  <a:gd name="T41" fmla="*/ 302 h 448"/>
                  <a:gd name="T42" fmla="*/ 431 w 449"/>
                  <a:gd name="T43" fmla="*/ 301 h 448"/>
                  <a:gd name="T44" fmla="*/ 9 w 449"/>
                  <a:gd name="T45" fmla="*/ 288 h 448"/>
                  <a:gd name="T46" fmla="*/ 9 w 449"/>
                  <a:gd name="T47" fmla="*/ 288 h 448"/>
                  <a:gd name="T48" fmla="*/ 446 w 449"/>
                  <a:gd name="T49" fmla="*/ 256 h 448"/>
                  <a:gd name="T50" fmla="*/ 5 w 449"/>
                  <a:gd name="T51" fmla="*/ 240 h 448"/>
                  <a:gd name="T52" fmla="*/ 444 w 449"/>
                  <a:gd name="T53" fmla="*/ 240 h 448"/>
                  <a:gd name="T54" fmla="*/ 449 w 449"/>
                  <a:gd name="T55" fmla="*/ 224 h 448"/>
                  <a:gd name="T56" fmla="*/ 0 w 449"/>
                  <a:gd name="T57" fmla="*/ 224 h 448"/>
                  <a:gd name="T58" fmla="*/ 4 w 449"/>
                  <a:gd name="T59" fmla="*/ 225 h 448"/>
                  <a:gd name="T60" fmla="*/ 448 w 449"/>
                  <a:gd name="T61" fmla="*/ 207 h 448"/>
                  <a:gd name="T62" fmla="*/ 5 w 449"/>
                  <a:gd name="T63" fmla="*/ 177 h 448"/>
                  <a:gd name="T64" fmla="*/ 436 w 449"/>
                  <a:gd name="T65" fmla="*/ 161 h 448"/>
                  <a:gd name="T66" fmla="*/ 13 w 449"/>
                  <a:gd name="T67" fmla="*/ 163 h 448"/>
                  <a:gd name="T68" fmla="*/ 13 w 449"/>
                  <a:gd name="T69" fmla="*/ 163 h 448"/>
                  <a:gd name="T70" fmla="*/ 434 w 449"/>
                  <a:gd name="T71" fmla="*/ 145 h 448"/>
                  <a:gd name="T72" fmla="*/ 27 w 449"/>
                  <a:gd name="T73" fmla="*/ 117 h 448"/>
                  <a:gd name="T74" fmla="*/ 409 w 449"/>
                  <a:gd name="T75" fmla="*/ 104 h 448"/>
                  <a:gd name="T76" fmla="*/ 39 w 449"/>
                  <a:gd name="T77" fmla="*/ 106 h 448"/>
                  <a:gd name="T78" fmla="*/ 39 w 449"/>
                  <a:gd name="T79" fmla="*/ 106 h 448"/>
                  <a:gd name="T80" fmla="*/ 403 w 449"/>
                  <a:gd name="T81" fmla="*/ 89 h 448"/>
                  <a:gd name="T82" fmla="*/ 66 w 449"/>
                  <a:gd name="T83" fmla="*/ 66 h 448"/>
                  <a:gd name="T84" fmla="*/ 368 w 449"/>
                  <a:gd name="T85" fmla="*/ 57 h 448"/>
                  <a:gd name="T86" fmla="*/ 80 w 449"/>
                  <a:gd name="T87" fmla="*/ 58 h 448"/>
                  <a:gd name="T88" fmla="*/ 80 w 449"/>
                  <a:gd name="T89" fmla="*/ 58 h 448"/>
                  <a:gd name="T90" fmla="*/ 358 w 449"/>
                  <a:gd name="T91" fmla="*/ 44 h 448"/>
                  <a:gd name="T92" fmla="*/ 116 w 449"/>
                  <a:gd name="T93" fmla="*/ 28 h 448"/>
                  <a:gd name="T94" fmla="*/ 315 w 449"/>
                  <a:gd name="T95" fmla="*/ 23 h 448"/>
                  <a:gd name="T96" fmla="*/ 132 w 449"/>
                  <a:gd name="T97" fmla="*/ 24 h 448"/>
                  <a:gd name="T98" fmla="*/ 132 w 449"/>
                  <a:gd name="T99" fmla="*/ 24 h 448"/>
                  <a:gd name="T100" fmla="*/ 302 w 449"/>
                  <a:gd name="T101" fmla="*/ 14 h 448"/>
                  <a:gd name="T102" fmla="*/ 176 w 449"/>
                  <a:gd name="T103" fmla="*/ 5 h 448"/>
                  <a:gd name="T104" fmla="*/ 255 w 449"/>
                  <a:gd name="T105" fmla="*/ 6 h 448"/>
                  <a:gd name="T106" fmla="*/ 192 w 449"/>
                  <a:gd name="T107" fmla="*/ 6 h 448"/>
                  <a:gd name="T108" fmla="*/ 192 w 449"/>
                  <a:gd name="T109" fmla="*/ 6 h 448"/>
                  <a:gd name="T110" fmla="*/ 224 w 449"/>
                  <a:gd name="T111"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 h="448">
                    <a:moveTo>
                      <a:pt x="225" y="448"/>
                    </a:moveTo>
                    <a:cubicBezTo>
                      <a:pt x="224" y="448"/>
                      <a:pt x="224" y="448"/>
                      <a:pt x="224" y="448"/>
                    </a:cubicBezTo>
                    <a:cubicBezTo>
                      <a:pt x="219" y="448"/>
                      <a:pt x="214" y="448"/>
                      <a:pt x="209" y="448"/>
                    </a:cubicBezTo>
                    <a:cubicBezTo>
                      <a:pt x="209" y="444"/>
                      <a:pt x="209" y="444"/>
                      <a:pt x="209" y="444"/>
                    </a:cubicBezTo>
                    <a:cubicBezTo>
                      <a:pt x="214" y="444"/>
                      <a:pt x="219" y="444"/>
                      <a:pt x="224" y="444"/>
                    </a:cubicBezTo>
                    <a:lnTo>
                      <a:pt x="225" y="448"/>
                    </a:lnTo>
                    <a:close/>
                    <a:moveTo>
                      <a:pt x="241" y="448"/>
                    </a:moveTo>
                    <a:cubicBezTo>
                      <a:pt x="240" y="444"/>
                      <a:pt x="240" y="444"/>
                      <a:pt x="240" y="444"/>
                    </a:cubicBezTo>
                    <a:cubicBezTo>
                      <a:pt x="246" y="443"/>
                      <a:pt x="251" y="443"/>
                      <a:pt x="256" y="442"/>
                    </a:cubicBezTo>
                    <a:cubicBezTo>
                      <a:pt x="257" y="446"/>
                      <a:pt x="257" y="446"/>
                      <a:pt x="257" y="446"/>
                    </a:cubicBezTo>
                    <a:cubicBezTo>
                      <a:pt x="251" y="447"/>
                      <a:pt x="246" y="447"/>
                      <a:pt x="241" y="448"/>
                    </a:cubicBezTo>
                    <a:close/>
                    <a:moveTo>
                      <a:pt x="193" y="446"/>
                    </a:moveTo>
                    <a:cubicBezTo>
                      <a:pt x="188" y="445"/>
                      <a:pt x="182" y="444"/>
                      <a:pt x="177" y="443"/>
                    </a:cubicBezTo>
                    <a:cubicBezTo>
                      <a:pt x="178" y="439"/>
                      <a:pt x="178" y="439"/>
                      <a:pt x="178" y="439"/>
                    </a:cubicBezTo>
                    <a:cubicBezTo>
                      <a:pt x="183" y="441"/>
                      <a:pt x="188" y="441"/>
                      <a:pt x="193" y="442"/>
                    </a:cubicBezTo>
                    <a:lnTo>
                      <a:pt x="193" y="446"/>
                    </a:lnTo>
                    <a:close/>
                    <a:moveTo>
                      <a:pt x="272" y="443"/>
                    </a:moveTo>
                    <a:cubicBezTo>
                      <a:pt x="271" y="439"/>
                      <a:pt x="271" y="439"/>
                      <a:pt x="271" y="439"/>
                    </a:cubicBezTo>
                    <a:cubicBezTo>
                      <a:pt x="277" y="438"/>
                      <a:pt x="282" y="437"/>
                      <a:pt x="287" y="435"/>
                    </a:cubicBezTo>
                    <a:cubicBezTo>
                      <a:pt x="288" y="439"/>
                      <a:pt x="288" y="439"/>
                      <a:pt x="288" y="439"/>
                    </a:cubicBezTo>
                    <a:cubicBezTo>
                      <a:pt x="283" y="441"/>
                      <a:pt x="277" y="442"/>
                      <a:pt x="272" y="443"/>
                    </a:cubicBezTo>
                    <a:close/>
                    <a:moveTo>
                      <a:pt x="162" y="439"/>
                    </a:moveTo>
                    <a:cubicBezTo>
                      <a:pt x="156" y="438"/>
                      <a:pt x="151" y="436"/>
                      <a:pt x="146" y="434"/>
                    </a:cubicBezTo>
                    <a:cubicBezTo>
                      <a:pt x="148" y="431"/>
                      <a:pt x="148" y="431"/>
                      <a:pt x="148" y="431"/>
                    </a:cubicBezTo>
                    <a:cubicBezTo>
                      <a:pt x="153" y="432"/>
                      <a:pt x="158" y="434"/>
                      <a:pt x="163" y="436"/>
                    </a:cubicBezTo>
                    <a:lnTo>
                      <a:pt x="162" y="439"/>
                    </a:lnTo>
                    <a:close/>
                    <a:moveTo>
                      <a:pt x="303" y="434"/>
                    </a:moveTo>
                    <a:cubicBezTo>
                      <a:pt x="302" y="430"/>
                      <a:pt x="302" y="430"/>
                      <a:pt x="302" y="430"/>
                    </a:cubicBezTo>
                    <a:cubicBezTo>
                      <a:pt x="306" y="429"/>
                      <a:pt x="311" y="427"/>
                      <a:pt x="316" y="424"/>
                    </a:cubicBezTo>
                    <a:cubicBezTo>
                      <a:pt x="318" y="428"/>
                      <a:pt x="318" y="428"/>
                      <a:pt x="318" y="428"/>
                    </a:cubicBezTo>
                    <a:cubicBezTo>
                      <a:pt x="313" y="430"/>
                      <a:pt x="308" y="432"/>
                      <a:pt x="303" y="434"/>
                    </a:cubicBezTo>
                    <a:close/>
                    <a:moveTo>
                      <a:pt x="132" y="428"/>
                    </a:moveTo>
                    <a:cubicBezTo>
                      <a:pt x="127" y="426"/>
                      <a:pt x="122" y="424"/>
                      <a:pt x="117" y="421"/>
                    </a:cubicBezTo>
                    <a:cubicBezTo>
                      <a:pt x="119" y="418"/>
                      <a:pt x="119" y="418"/>
                      <a:pt x="119" y="418"/>
                    </a:cubicBezTo>
                    <a:cubicBezTo>
                      <a:pt x="124" y="420"/>
                      <a:pt x="128" y="422"/>
                      <a:pt x="133" y="425"/>
                    </a:cubicBezTo>
                    <a:lnTo>
                      <a:pt x="132" y="428"/>
                    </a:lnTo>
                    <a:close/>
                    <a:moveTo>
                      <a:pt x="332" y="421"/>
                    </a:moveTo>
                    <a:cubicBezTo>
                      <a:pt x="330" y="417"/>
                      <a:pt x="330" y="417"/>
                      <a:pt x="330" y="417"/>
                    </a:cubicBezTo>
                    <a:cubicBezTo>
                      <a:pt x="335" y="415"/>
                      <a:pt x="339" y="412"/>
                      <a:pt x="344" y="409"/>
                    </a:cubicBezTo>
                    <a:cubicBezTo>
                      <a:pt x="346" y="413"/>
                      <a:pt x="346" y="413"/>
                      <a:pt x="346" y="413"/>
                    </a:cubicBezTo>
                    <a:cubicBezTo>
                      <a:pt x="341" y="416"/>
                      <a:pt x="337" y="418"/>
                      <a:pt x="332" y="421"/>
                    </a:cubicBezTo>
                    <a:close/>
                    <a:moveTo>
                      <a:pt x="103" y="413"/>
                    </a:moveTo>
                    <a:cubicBezTo>
                      <a:pt x="99" y="410"/>
                      <a:pt x="95" y="407"/>
                      <a:pt x="90" y="404"/>
                    </a:cubicBezTo>
                    <a:cubicBezTo>
                      <a:pt x="93" y="401"/>
                      <a:pt x="93" y="401"/>
                      <a:pt x="93" y="401"/>
                    </a:cubicBezTo>
                    <a:cubicBezTo>
                      <a:pt x="97" y="404"/>
                      <a:pt x="101" y="407"/>
                      <a:pt x="106" y="410"/>
                    </a:cubicBezTo>
                    <a:lnTo>
                      <a:pt x="103" y="413"/>
                    </a:lnTo>
                    <a:close/>
                    <a:moveTo>
                      <a:pt x="359" y="404"/>
                    </a:moveTo>
                    <a:cubicBezTo>
                      <a:pt x="356" y="400"/>
                      <a:pt x="356" y="400"/>
                      <a:pt x="356" y="400"/>
                    </a:cubicBezTo>
                    <a:cubicBezTo>
                      <a:pt x="361" y="397"/>
                      <a:pt x="365" y="394"/>
                      <a:pt x="369" y="391"/>
                    </a:cubicBezTo>
                    <a:cubicBezTo>
                      <a:pt x="371" y="394"/>
                      <a:pt x="371" y="394"/>
                      <a:pt x="371" y="394"/>
                    </a:cubicBezTo>
                    <a:cubicBezTo>
                      <a:pt x="367" y="397"/>
                      <a:pt x="363" y="400"/>
                      <a:pt x="359" y="404"/>
                    </a:cubicBezTo>
                    <a:close/>
                    <a:moveTo>
                      <a:pt x="78" y="394"/>
                    </a:moveTo>
                    <a:cubicBezTo>
                      <a:pt x="74" y="390"/>
                      <a:pt x="70" y="387"/>
                      <a:pt x="66" y="383"/>
                    </a:cubicBezTo>
                    <a:cubicBezTo>
                      <a:pt x="69" y="380"/>
                      <a:pt x="69" y="380"/>
                      <a:pt x="69" y="380"/>
                    </a:cubicBezTo>
                    <a:cubicBezTo>
                      <a:pt x="73" y="384"/>
                      <a:pt x="77" y="387"/>
                      <a:pt x="80" y="391"/>
                    </a:cubicBezTo>
                    <a:lnTo>
                      <a:pt x="78" y="394"/>
                    </a:lnTo>
                    <a:close/>
                    <a:moveTo>
                      <a:pt x="383" y="383"/>
                    </a:moveTo>
                    <a:cubicBezTo>
                      <a:pt x="380" y="380"/>
                      <a:pt x="380" y="380"/>
                      <a:pt x="380" y="380"/>
                    </a:cubicBezTo>
                    <a:cubicBezTo>
                      <a:pt x="384" y="376"/>
                      <a:pt x="387" y="372"/>
                      <a:pt x="391" y="368"/>
                    </a:cubicBezTo>
                    <a:cubicBezTo>
                      <a:pt x="394" y="371"/>
                      <a:pt x="394" y="371"/>
                      <a:pt x="394" y="371"/>
                    </a:cubicBezTo>
                    <a:cubicBezTo>
                      <a:pt x="390" y="375"/>
                      <a:pt x="387" y="379"/>
                      <a:pt x="383" y="383"/>
                    </a:cubicBezTo>
                    <a:close/>
                    <a:moveTo>
                      <a:pt x="55" y="371"/>
                    </a:moveTo>
                    <a:cubicBezTo>
                      <a:pt x="52" y="367"/>
                      <a:pt x="48" y="363"/>
                      <a:pt x="45" y="359"/>
                    </a:cubicBezTo>
                    <a:cubicBezTo>
                      <a:pt x="48" y="356"/>
                      <a:pt x="48" y="356"/>
                      <a:pt x="48" y="356"/>
                    </a:cubicBezTo>
                    <a:cubicBezTo>
                      <a:pt x="51" y="361"/>
                      <a:pt x="55" y="365"/>
                      <a:pt x="58" y="369"/>
                    </a:cubicBezTo>
                    <a:lnTo>
                      <a:pt x="55" y="371"/>
                    </a:lnTo>
                    <a:close/>
                    <a:moveTo>
                      <a:pt x="404" y="358"/>
                    </a:moveTo>
                    <a:cubicBezTo>
                      <a:pt x="401" y="356"/>
                      <a:pt x="401" y="356"/>
                      <a:pt x="401" y="356"/>
                    </a:cubicBezTo>
                    <a:cubicBezTo>
                      <a:pt x="404" y="352"/>
                      <a:pt x="407" y="348"/>
                      <a:pt x="410" y="343"/>
                    </a:cubicBezTo>
                    <a:cubicBezTo>
                      <a:pt x="413" y="345"/>
                      <a:pt x="413" y="345"/>
                      <a:pt x="413" y="345"/>
                    </a:cubicBezTo>
                    <a:cubicBezTo>
                      <a:pt x="410" y="350"/>
                      <a:pt x="407" y="354"/>
                      <a:pt x="404" y="358"/>
                    </a:cubicBezTo>
                    <a:close/>
                    <a:moveTo>
                      <a:pt x="36" y="346"/>
                    </a:moveTo>
                    <a:cubicBezTo>
                      <a:pt x="33" y="341"/>
                      <a:pt x="30" y="337"/>
                      <a:pt x="28" y="332"/>
                    </a:cubicBezTo>
                    <a:cubicBezTo>
                      <a:pt x="31" y="330"/>
                      <a:pt x="31" y="330"/>
                      <a:pt x="31" y="330"/>
                    </a:cubicBezTo>
                    <a:cubicBezTo>
                      <a:pt x="34" y="335"/>
                      <a:pt x="37" y="339"/>
                      <a:pt x="39" y="343"/>
                    </a:cubicBezTo>
                    <a:lnTo>
                      <a:pt x="36" y="346"/>
                    </a:lnTo>
                    <a:close/>
                    <a:moveTo>
                      <a:pt x="421" y="332"/>
                    </a:moveTo>
                    <a:cubicBezTo>
                      <a:pt x="418" y="330"/>
                      <a:pt x="418" y="330"/>
                      <a:pt x="418" y="330"/>
                    </a:cubicBezTo>
                    <a:cubicBezTo>
                      <a:pt x="420" y="325"/>
                      <a:pt x="423" y="320"/>
                      <a:pt x="425" y="316"/>
                    </a:cubicBezTo>
                    <a:cubicBezTo>
                      <a:pt x="428" y="317"/>
                      <a:pt x="428" y="317"/>
                      <a:pt x="428" y="317"/>
                    </a:cubicBezTo>
                    <a:cubicBezTo>
                      <a:pt x="426" y="322"/>
                      <a:pt x="424" y="327"/>
                      <a:pt x="421" y="332"/>
                    </a:cubicBezTo>
                    <a:close/>
                    <a:moveTo>
                      <a:pt x="21" y="318"/>
                    </a:moveTo>
                    <a:cubicBezTo>
                      <a:pt x="18" y="313"/>
                      <a:pt x="16" y="308"/>
                      <a:pt x="14" y="303"/>
                    </a:cubicBezTo>
                    <a:cubicBezTo>
                      <a:pt x="18" y="302"/>
                      <a:pt x="18" y="302"/>
                      <a:pt x="18" y="302"/>
                    </a:cubicBezTo>
                    <a:cubicBezTo>
                      <a:pt x="20" y="306"/>
                      <a:pt x="22" y="311"/>
                      <a:pt x="24" y="316"/>
                    </a:cubicBezTo>
                    <a:lnTo>
                      <a:pt x="21" y="318"/>
                    </a:lnTo>
                    <a:close/>
                    <a:moveTo>
                      <a:pt x="435" y="302"/>
                    </a:moveTo>
                    <a:cubicBezTo>
                      <a:pt x="431" y="301"/>
                      <a:pt x="431" y="301"/>
                      <a:pt x="431" y="301"/>
                    </a:cubicBezTo>
                    <a:cubicBezTo>
                      <a:pt x="433" y="296"/>
                      <a:pt x="434" y="291"/>
                      <a:pt x="436" y="286"/>
                    </a:cubicBezTo>
                    <a:cubicBezTo>
                      <a:pt x="440" y="287"/>
                      <a:pt x="440" y="287"/>
                      <a:pt x="440" y="287"/>
                    </a:cubicBezTo>
                    <a:cubicBezTo>
                      <a:pt x="438" y="292"/>
                      <a:pt x="436" y="297"/>
                      <a:pt x="435" y="302"/>
                    </a:cubicBezTo>
                    <a:close/>
                    <a:moveTo>
                      <a:pt x="9" y="288"/>
                    </a:moveTo>
                    <a:cubicBezTo>
                      <a:pt x="8" y="283"/>
                      <a:pt x="7" y="277"/>
                      <a:pt x="5" y="272"/>
                    </a:cubicBezTo>
                    <a:cubicBezTo>
                      <a:pt x="9" y="271"/>
                      <a:pt x="9" y="271"/>
                      <a:pt x="9" y="271"/>
                    </a:cubicBezTo>
                    <a:cubicBezTo>
                      <a:pt x="10" y="276"/>
                      <a:pt x="12" y="282"/>
                      <a:pt x="13" y="287"/>
                    </a:cubicBezTo>
                    <a:lnTo>
                      <a:pt x="9" y="288"/>
                    </a:lnTo>
                    <a:close/>
                    <a:moveTo>
                      <a:pt x="444" y="272"/>
                    </a:moveTo>
                    <a:cubicBezTo>
                      <a:pt x="440" y="271"/>
                      <a:pt x="440" y="271"/>
                      <a:pt x="440" y="271"/>
                    </a:cubicBezTo>
                    <a:cubicBezTo>
                      <a:pt x="441" y="266"/>
                      <a:pt x="442" y="261"/>
                      <a:pt x="442" y="255"/>
                    </a:cubicBezTo>
                    <a:cubicBezTo>
                      <a:pt x="446" y="256"/>
                      <a:pt x="446" y="256"/>
                      <a:pt x="446" y="256"/>
                    </a:cubicBezTo>
                    <a:cubicBezTo>
                      <a:pt x="446" y="261"/>
                      <a:pt x="445" y="267"/>
                      <a:pt x="444" y="272"/>
                    </a:cubicBezTo>
                    <a:close/>
                    <a:moveTo>
                      <a:pt x="3" y="257"/>
                    </a:moveTo>
                    <a:cubicBezTo>
                      <a:pt x="2" y="251"/>
                      <a:pt x="1" y="246"/>
                      <a:pt x="1" y="241"/>
                    </a:cubicBezTo>
                    <a:cubicBezTo>
                      <a:pt x="5" y="240"/>
                      <a:pt x="5" y="240"/>
                      <a:pt x="5" y="240"/>
                    </a:cubicBezTo>
                    <a:cubicBezTo>
                      <a:pt x="5" y="246"/>
                      <a:pt x="6" y="251"/>
                      <a:pt x="7" y="256"/>
                    </a:cubicBezTo>
                    <a:lnTo>
                      <a:pt x="3" y="257"/>
                    </a:lnTo>
                    <a:close/>
                    <a:moveTo>
                      <a:pt x="448" y="240"/>
                    </a:moveTo>
                    <a:cubicBezTo>
                      <a:pt x="444" y="240"/>
                      <a:pt x="444" y="240"/>
                      <a:pt x="444" y="240"/>
                    </a:cubicBezTo>
                    <a:cubicBezTo>
                      <a:pt x="444" y="235"/>
                      <a:pt x="445" y="229"/>
                      <a:pt x="445" y="224"/>
                    </a:cubicBezTo>
                    <a:cubicBezTo>
                      <a:pt x="445" y="223"/>
                      <a:pt x="445" y="223"/>
                      <a:pt x="445" y="223"/>
                    </a:cubicBezTo>
                    <a:cubicBezTo>
                      <a:pt x="449" y="223"/>
                      <a:pt x="449" y="223"/>
                      <a:pt x="449" y="223"/>
                    </a:cubicBezTo>
                    <a:cubicBezTo>
                      <a:pt x="449" y="224"/>
                      <a:pt x="449" y="224"/>
                      <a:pt x="449" y="224"/>
                    </a:cubicBezTo>
                    <a:cubicBezTo>
                      <a:pt x="449" y="229"/>
                      <a:pt x="448" y="235"/>
                      <a:pt x="448" y="240"/>
                    </a:cubicBezTo>
                    <a:close/>
                    <a:moveTo>
                      <a:pt x="4" y="225"/>
                    </a:moveTo>
                    <a:cubicBezTo>
                      <a:pt x="0" y="225"/>
                      <a:pt x="0" y="225"/>
                      <a:pt x="0" y="225"/>
                    </a:cubicBezTo>
                    <a:cubicBezTo>
                      <a:pt x="0" y="224"/>
                      <a:pt x="0" y="224"/>
                      <a:pt x="0" y="224"/>
                    </a:cubicBezTo>
                    <a:cubicBezTo>
                      <a:pt x="0" y="219"/>
                      <a:pt x="0" y="214"/>
                      <a:pt x="1" y="209"/>
                    </a:cubicBezTo>
                    <a:cubicBezTo>
                      <a:pt x="5" y="209"/>
                      <a:pt x="5" y="209"/>
                      <a:pt x="5" y="209"/>
                    </a:cubicBezTo>
                    <a:cubicBezTo>
                      <a:pt x="4" y="214"/>
                      <a:pt x="4" y="219"/>
                      <a:pt x="4" y="224"/>
                    </a:cubicBezTo>
                    <a:lnTo>
                      <a:pt x="4" y="225"/>
                    </a:lnTo>
                    <a:close/>
                    <a:moveTo>
                      <a:pt x="444" y="207"/>
                    </a:moveTo>
                    <a:cubicBezTo>
                      <a:pt x="444" y="202"/>
                      <a:pt x="443" y="197"/>
                      <a:pt x="442" y="192"/>
                    </a:cubicBezTo>
                    <a:cubicBezTo>
                      <a:pt x="446" y="191"/>
                      <a:pt x="446" y="191"/>
                      <a:pt x="446" y="191"/>
                    </a:cubicBezTo>
                    <a:cubicBezTo>
                      <a:pt x="447" y="197"/>
                      <a:pt x="448" y="202"/>
                      <a:pt x="448" y="207"/>
                    </a:cubicBezTo>
                    <a:lnTo>
                      <a:pt x="444" y="207"/>
                    </a:lnTo>
                    <a:close/>
                    <a:moveTo>
                      <a:pt x="6" y="193"/>
                    </a:moveTo>
                    <a:cubicBezTo>
                      <a:pt x="2" y="193"/>
                      <a:pt x="2" y="193"/>
                      <a:pt x="2" y="193"/>
                    </a:cubicBezTo>
                    <a:cubicBezTo>
                      <a:pt x="3" y="187"/>
                      <a:pt x="4" y="182"/>
                      <a:pt x="5" y="177"/>
                    </a:cubicBezTo>
                    <a:cubicBezTo>
                      <a:pt x="9" y="178"/>
                      <a:pt x="9" y="178"/>
                      <a:pt x="9" y="178"/>
                    </a:cubicBezTo>
                    <a:cubicBezTo>
                      <a:pt x="8" y="183"/>
                      <a:pt x="7" y="188"/>
                      <a:pt x="6" y="193"/>
                    </a:cubicBezTo>
                    <a:close/>
                    <a:moveTo>
                      <a:pt x="439" y="176"/>
                    </a:moveTo>
                    <a:cubicBezTo>
                      <a:pt x="438" y="171"/>
                      <a:pt x="437" y="166"/>
                      <a:pt x="436" y="161"/>
                    </a:cubicBezTo>
                    <a:cubicBezTo>
                      <a:pt x="439" y="160"/>
                      <a:pt x="439" y="160"/>
                      <a:pt x="439" y="160"/>
                    </a:cubicBezTo>
                    <a:cubicBezTo>
                      <a:pt x="441" y="165"/>
                      <a:pt x="442" y="170"/>
                      <a:pt x="443" y="176"/>
                    </a:cubicBezTo>
                    <a:lnTo>
                      <a:pt x="439" y="176"/>
                    </a:lnTo>
                    <a:close/>
                    <a:moveTo>
                      <a:pt x="13" y="163"/>
                    </a:moveTo>
                    <a:cubicBezTo>
                      <a:pt x="9" y="161"/>
                      <a:pt x="9" y="161"/>
                      <a:pt x="9" y="161"/>
                    </a:cubicBezTo>
                    <a:cubicBezTo>
                      <a:pt x="11" y="156"/>
                      <a:pt x="12" y="151"/>
                      <a:pt x="14" y="146"/>
                    </a:cubicBezTo>
                    <a:cubicBezTo>
                      <a:pt x="18" y="148"/>
                      <a:pt x="18" y="148"/>
                      <a:pt x="18" y="148"/>
                    </a:cubicBezTo>
                    <a:cubicBezTo>
                      <a:pt x="16" y="153"/>
                      <a:pt x="14" y="158"/>
                      <a:pt x="13" y="163"/>
                    </a:cubicBezTo>
                    <a:close/>
                    <a:moveTo>
                      <a:pt x="431" y="146"/>
                    </a:moveTo>
                    <a:cubicBezTo>
                      <a:pt x="429" y="141"/>
                      <a:pt x="427" y="137"/>
                      <a:pt x="424" y="132"/>
                    </a:cubicBezTo>
                    <a:cubicBezTo>
                      <a:pt x="428" y="130"/>
                      <a:pt x="428" y="130"/>
                      <a:pt x="428" y="130"/>
                    </a:cubicBezTo>
                    <a:cubicBezTo>
                      <a:pt x="430" y="135"/>
                      <a:pt x="432" y="140"/>
                      <a:pt x="434" y="145"/>
                    </a:cubicBezTo>
                    <a:lnTo>
                      <a:pt x="431" y="146"/>
                    </a:lnTo>
                    <a:close/>
                    <a:moveTo>
                      <a:pt x="24" y="133"/>
                    </a:moveTo>
                    <a:cubicBezTo>
                      <a:pt x="20" y="131"/>
                      <a:pt x="20" y="131"/>
                      <a:pt x="20" y="131"/>
                    </a:cubicBezTo>
                    <a:cubicBezTo>
                      <a:pt x="22" y="127"/>
                      <a:pt x="25" y="122"/>
                      <a:pt x="27" y="117"/>
                    </a:cubicBezTo>
                    <a:cubicBezTo>
                      <a:pt x="31" y="119"/>
                      <a:pt x="31" y="119"/>
                      <a:pt x="31" y="119"/>
                    </a:cubicBezTo>
                    <a:cubicBezTo>
                      <a:pt x="28" y="124"/>
                      <a:pt x="26" y="128"/>
                      <a:pt x="24" y="133"/>
                    </a:cubicBezTo>
                    <a:close/>
                    <a:moveTo>
                      <a:pt x="417" y="118"/>
                    </a:moveTo>
                    <a:cubicBezTo>
                      <a:pt x="415" y="113"/>
                      <a:pt x="412" y="109"/>
                      <a:pt x="409" y="104"/>
                    </a:cubicBezTo>
                    <a:cubicBezTo>
                      <a:pt x="413" y="102"/>
                      <a:pt x="413" y="102"/>
                      <a:pt x="413" y="102"/>
                    </a:cubicBezTo>
                    <a:cubicBezTo>
                      <a:pt x="416" y="107"/>
                      <a:pt x="418" y="111"/>
                      <a:pt x="421" y="116"/>
                    </a:cubicBezTo>
                    <a:lnTo>
                      <a:pt x="417" y="118"/>
                    </a:lnTo>
                    <a:close/>
                    <a:moveTo>
                      <a:pt x="39" y="106"/>
                    </a:moveTo>
                    <a:cubicBezTo>
                      <a:pt x="36" y="103"/>
                      <a:pt x="36" y="103"/>
                      <a:pt x="36" y="103"/>
                    </a:cubicBezTo>
                    <a:cubicBezTo>
                      <a:pt x="38" y="99"/>
                      <a:pt x="41" y="94"/>
                      <a:pt x="45" y="90"/>
                    </a:cubicBezTo>
                    <a:cubicBezTo>
                      <a:pt x="48" y="93"/>
                      <a:pt x="48" y="93"/>
                      <a:pt x="48" y="93"/>
                    </a:cubicBezTo>
                    <a:cubicBezTo>
                      <a:pt x="45" y="97"/>
                      <a:pt x="42" y="101"/>
                      <a:pt x="39" y="106"/>
                    </a:cubicBezTo>
                    <a:close/>
                    <a:moveTo>
                      <a:pt x="400" y="92"/>
                    </a:moveTo>
                    <a:cubicBezTo>
                      <a:pt x="397" y="87"/>
                      <a:pt x="394" y="83"/>
                      <a:pt x="390" y="79"/>
                    </a:cubicBezTo>
                    <a:cubicBezTo>
                      <a:pt x="393" y="77"/>
                      <a:pt x="393" y="77"/>
                      <a:pt x="393" y="77"/>
                    </a:cubicBezTo>
                    <a:cubicBezTo>
                      <a:pt x="397" y="81"/>
                      <a:pt x="400" y="85"/>
                      <a:pt x="403" y="89"/>
                    </a:cubicBezTo>
                    <a:lnTo>
                      <a:pt x="400" y="92"/>
                    </a:lnTo>
                    <a:close/>
                    <a:moveTo>
                      <a:pt x="58" y="80"/>
                    </a:moveTo>
                    <a:cubicBezTo>
                      <a:pt x="55" y="78"/>
                      <a:pt x="55" y="78"/>
                      <a:pt x="55" y="78"/>
                    </a:cubicBezTo>
                    <a:cubicBezTo>
                      <a:pt x="58" y="74"/>
                      <a:pt x="62" y="70"/>
                      <a:pt x="66" y="66"/>
                    </a:cubicBezTo>
                    <a:cubicBezTo>
                      <a:pt x="68" y="69"/>
                      <a:pt x="68" y="69"/>
                      <a:pt x="68" y="69"/>
                    </a:cubicBezTo>
                    <a:cubicBezTo>
                      <a:pt x="65" y="73"/>
                      <a:pt x="61" y="76"/>
                      <a:pt x="58" y="80"/>
                    </a:cubicBezTo>
                    <a:close/>
                    <a:moveTo>
                      <a:pt x="380" y="68"/>
                    </a:moveTo>
                    <a:cubicBezTo>
                      <a:pt x="376" y="64"/>
                      <a:pt x="372" y="61"/>
                      <a:pt x="368" y="57"/>
                    </a:cubicBezTo>
                    <a:cubicBezTo>
                      <a:pt x="371" y="54"/>
                      <a:pt x="371" y="54"/>
                      <a:pt x="371" y="54"/>
                    </a:cubicBezTo>
                    <a:cubicBezTo>
                      <a:pt x="375" y="58"/>
                      <a:pt x="379" y="61"/>
                      <a:pt x="382" y="65"/>
                    </a:cubicBezTo>
                    <a:lnTo>
                      <a:pt x="380" y="68"/>
                    </a:lnTo>
                    <a:close/>
                    <a:moveTo>
                      <a:pt x="80" y="58"/>
                    </a:moveTo>
                    <a:cubicBezTo>
                      <a:pt x="77" y="55"/>
                      <a:pt x="77" y="55"/>
                      <a:pt x="77" y="55"/>
                    </a:cubicBezTo>
                    <a:cubicBezTo>
                      <a:pt x="81" y="52"/>
                      <a:pt x="85" y="48"/>
                      <a:pt x="90" y="45"/>
                    </a:cubicBezTo>
                    <a:cubicBezTo>
                      <a:pt x="92" y="48"/>
                      <a:pt x="92" y="48"/>
                      <a:pt x="92" y="48"/>
                    </a:cubicBezTo>
                    <a:cubicBezTo>
                      <a:pt x="88" y="51"/>
                      <a:pt x="84" y="55"/>
                      <a:pt x="80" y="58"/>
                    </a:cubicBezTo>
                    <a:close/>
                    <a:moveTo>
                      <a:pt x="356" y="47"/>
                    </a:moveTo>
                    <a:cubicBezTo>
                      <a:pt x="352" y="44"/>
                      <a:pt x="347" y="41"/>
                      <a:pt x="343" y="38"/>
                    </a:cubicBezTo>
                    <a:cubicBezTo>
                      <a:pt x="345" y="35"/>
                      <a:pt x="345" y="35"/>
                      <a:pt x="345" y="35"/>
                    </a:cubicBezTo>
                    <a:cubicBezTo>
                      <a:pt x="349" y="38"/>
                      <a:pt x="354" y="41"/>
                      <a:pt x="358" y="44"/>
                    </a:cubicBezTo>
                    <a:lnTo>
                      <a:pt x="356" y="47"/>
                    </a:lnTo>
                    <a:close/>
                    <a:moveTo>
                      <a:pt x="105" y="39"/>
                    </a:moveTo>
                    <a:cubicBezTo>
                      <a:pt x="103" y="36"/>
                      <a:pt x="103" y="36"/>
                      <a:pt x="103" y="36"/>
                    </a:cubicBezTo>
                    <a:cubicBezTo>
                      <a:pt x="107" y="33"/>
                      <a:pt x="112" y="30"/>
                      <a:pt x="116" y="28"/>
                    </a:cubicBezTo>
                    <a:cubicBezTo>
                      <a:pt x="118" y="31"/>
                      <a:pt x="118" y="31"/>
                      <a:pt x="118" y="31"/>
                    </a:cubicBezTo>
                    <a:cubicBezTo>
                      <a:pt x="114" y="34"/>
                      <a:pt x="109" y="36"/>
                      <a:pt x="105" y="39"/>
                    </a:cubicBezTo>
                    <a:close/>
                    <a:moveTo>
                      <a:pt x="329" y="30"/>
                    </a:moveTo>
                    <a:cubicBezTo>
                      <a:pt x="325" y="28"/>
                      <a:pt x="320" y="26"/>
                      <a:pt x="315" y="23"/>
                    </a:cubicBezTo>
                    <a:cubicBezTo>
                      <a:pt x="317" y="20"/>
                      <a:pt x="317" y="20"/>
                      <a:pt x="317" y="20"/>
                    </a:cubicBezTo>
                    <a:cubicBezTo>
                      <a:pt x="322" y="22"/>
                      <a:pt x="327" y="24"/>
                      <a:pt x="331" y="27"/>
                    </a:cubicBezTo>
                    <a:lnTo>
                      <a:pt x="329" y="30"/>
                    </a:lnTo>
                    <a:close/>
                    <a:moveTo>
                      <a:pt x="132" y="24"/>
                    </a:moveTo>
                    <a:cubicBezTo>
                      <a:pt x="131" y="20"/>
                      <a:pt x="131" y="20"/>
                      <a:pt x="131" y="20"/>
                    </a:cubicBezTo>
                    <a:cubicBezTo>
                      <a:pt x="136" y="18"/>
                      <a:pt x="140" y="16"/>
                      <a:pt x="145" y="14"/>
                    </a:cubicBezTo>
                    <a:cubicBezTo>
                      <a:pt x="147" y="18"/>
                      <a:pt x="147" y="18"/>
                      <a:pt x="147" y="18"/>
                    </a:cubicBezTo>
                    <a:cubicBezTo>
                      <a:pt x="142" y="20"/>
                      <a:pt x="137" y="22"/>
                      <a:pt x="132" y="24"/>
                    </a:cubicBezTo>
                    <a:close/>
                    <a:moveTo>
                      <a:pt x="301" y="17"/>
                    </a:moveTo>
                    <a:cubicBezTo>
                      <a:pt x="296" y="16"/>
                      <a:pt x="291" y="14"/>
                      <a:pt x="286" y="13"/>
                    </a:cubicBezTo>
                    <a:cubicBezTo>
                      <a:pt x="287" y="9"/>
                      <a:pt x="287" y="9"/>
                      <a:pt x="287" y="9"/>
                    </a:cubicBezTo>
                    <a:cubicBezTo>
                      <a:pt x="292" y="10"/>
                      <a:pt x="297" y="12"/>
                      <a:pt x="302" y="14"/>
                    </a:cubicBezTo>
                    <a:lnTo>
                      <a:pt x="301" y="17"/>
                    </a:lnTo>
                    <a:close/>
                    <a:moveTo>
                      <a:pt x="162" y="13"/>
                    </a:moveTo>
                    <a:cubicBezTo>
                      <a:pt x="161" y="9"/>
                      <a:pt x="161" y="9"/>
                      <a:pt x="161" y="9"/>
                    </a:cubicBezTo>
                    <a:cubicBezTo>
                      <a:pt x="166" y="8"/>
                      <a:pt x="171" y="6"/>
                      <a:pt x="176" y="5"/>
                    </a:cubicBezTo>
                    <a:cubicBezTo>
                      <a:pt x="177" y="9"/>
                      <a:pt x="177" y="9"/>
                      <a:pt x="177" y="9"/>
                    </a:cubicBezTo>
                    <a:cubicBezTo>
                      <a:pt x="172" y="10"/>
                      <a:pt x="167" y="11"/>
                      <a:pt x="162" y="13"/>
                    </a:cubicBezTo>
                    <a:close/>
                    <a:moveTo>
                      <a:pt x="271" y="9"/>
                    </a:moveTo>
                    <a:cubicBezTo>
                      <a:pt x="265" y="8"/>
                      <a:pt x="260" y="7"/>
                      <a:pt x="255" y="6"/>
                    </a:cubicBezTo>
                    <a:cubicBezTo>
                      <a:pt x="256" y="2"/>
                      <a:pt x="256" y="2"/>
                      <a:pt x="256" y="2"/>
                    </a:cubicBezTo>
                    <a:cubicBezTo>
                      <a:pt x="261" y="3"/>
                      <a:pt x="266" y="4"/>
                      <a:pt x="271" y="5"/>
                    </a:cubicBezTo>
                    <a:lnTo>
                      <a:pt x="271" y="9"/>
                    </a:lnTo>
                    <a:close/>
                    <a:moveTo>
                      <a:pt x="192" y="6"/>
                    </a:moveTo>
                    <a:cubicBezTo>
                      <a:pt x="192" y="2"/>
                      <a:pt x="192" y="2"/>
                      <a:pt x="192" y="2"/>
                    </a:cubicBezTo>
                    <a:cubicBezTo>
                      <a:pt x="197" y="2"/>
                      <a:pt x="202" y="1"/>
                      <a:pt x="208" y="1"/>
                    </a:cubicBezTo>
                    <a:cubicBezTo>
                      <a:pt x="208" y="5"/>
                      <a:pt x="208" y="5"/>
                      <a:pt x="208" y="5"/>
                    </a:cubicBezTo>
                    <a:cubicBezTo>
                      <a:pt x="203" y="5"/>
                      <a:pt x="198" y="5"/>
                      <a:pt x="192" y="6"/>
                    </a:cubicBezTo>
                    <a:close/>
                    <a:moveTo>
                      <a:pt x="239" y="4"/>
                    </a:moveTo>
                    <a:cubicBezTo>
                      <a:pt x="234" y="4"/>
                      <a:pt x="229" y="4"/>
                      <a:pt x="224" y="4"/>
                    </a:cubicBezTo>
                    <a:cubicBezTo>
                      <a:pt x="224" y="4"/>
                      <a:pt x="224" y="4"/>
                      <a:pt x="224" y="4"/>
                    </a:cubicBezTo>
                    <a:cubicBezTo>
                      <a:pt x="224" y="0"/>
                      <a:pt x="224" y="0"/>
                      <a:pt x="224" y="0"/>
                    </a:cubicBezTo>
                    <a:cubicBezTo>
                      <a:pt x="224" y="0"/>
                      <a:pt x="224" y="0"/>
                      <a:pt x="224" y="0"/>
                    </a:cubicBezTo>
                    <a:cubicBezTo>
                      <a:pt x="230" y="0"/>
                      <a:pt x="235" y="0"/>
                      <a:pt x="240" y="0"/>
                    </a:cubicBezTo>
                    <a:lnTo>
                      <a:pt x="239" y="4"/>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4" name="Freeform 1033">
                <a:extLst>
                  <a:ext uri="{FF2B5EF4-FFF2-40B4-BE49-F238E27FC236}">
                    <a16:creationId xmlns:a16="http://schemas.microsoft.com/office/drawing/2014/main" id="{AEC82F41-9DF1-4C2E-8FAA-CA1FFC031E09}"/>
                  </a:ext>
                </a:extLst>
              </p:cNvPr>
              <p:cNvSpPr>
                <a:spLocks noEditPoints="1"/>
              </p:cNvSpPr>
              <p:nvPr/>
            </p:nvSpPr>
            <p:spPr bwMode="auto">
              <a:xfrm>
                <a:off x="2458" y="2702"/>
                <a:ext cx="558" cy="558"/>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4 h 236"/>
                  <a:gd name="T12" fmla="*/ 4 w 236"/>
                  <a:gd name="T13" fmla="*/ 118 h 236"/>
                  <a:gd name="T14" fmla="*/ 118 w 236"/>
                  <a:gd name="T15" fmla="*/ 232 h 236"/>
                  <a:gd name="T16" fmla="*/ 232 w 236"/>
                  <a:gd name="T17" fmla="*/ 118 h 236"/>
                  <a:gd name="T18" fmla="*/ 118 w 236"/>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4"/>
                    </a:moveTo>
                    <a:cubicBezTo>
                      <a:pt x="55" y="4"/>
                      <a:pt x="4" y="55"/>
                      <a:pt x="4" y="118"/>
                    </a:cubicBezTo>
                    <a:cubicBezTo>
                      <a:pt x="4" y="181"/>
                      <a:pt x="55" y="232"/>
                      <a:pt x="118" y="232"/>
                    </a:cubicBezTo>
                    <a:cubicBezTo>
                      <a:pt x="181" y="232"/>
                      <a:pt x="232" y="181"/>
                      <a:pt x="232" y="118"/>
                    </a:cubicBezTo>
                    <a:cubicBezTo>
                      <a:pt x="232" y="55"/>
                      <a:pt x="181" y="4"/>
                      <a:pt x="118"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5" name="Freeform 1034">
                <a:extLst>
                  <a:ext uri="{FF2B5EF4-FFF2-40B4-BE49-F238E27FC236}">
                    <a16:creationId xmlns:a16="http://schemas.microsoft.com/office/drawing/2014/main" id="{4B188B35-E242-4061-80E5-64A7416A0104}"/>
                  </a:ext>
                </a:extLst>
              </p:cNvPr>
              <p:cNvSpPr>
                <a:spLocks noEditPoints="1"/>
              </p:cNvSpPr>
              <p:nvPr/>
            </p:nvSpPr>
            <p:spPr bwMode="auto">
              <a:xfrm>
                <a:off x="4656" y="510"/>
                <a:ext cx="284" cy="284"/>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4 h 120"/>
                  <a:gd name="T12" fmla="*/ 4 w 120"/>
                  <a:gd name="T13" fmla="*/ 60 h 120"/>
                  <a:gd name="T14" fmla="*/ 60 w 120"/>
                  <a:gd name="T15" fmla="*/ 116 h 120"/>
                  <a:gd name="T16" fmla="*/ 116 w 120"/>
                  <a:gd name="T17" fmla="*/ 60 h 120"/>
                  <a:gd name="T18" fmla="*/ 60 w 120"/>
                  <a:gd name="T19"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4"/>
                    </a:moveTo>
                    <a:cubicBezTo>
                      <a:pt x="29" y="4"/>
                      <a:pt x="4" y="29"/>
                      <a:pt x="4" y="60"/>
                    </a:cubicBezTo>
                    <a:cubicBezTo>
                      <a:pt x="4" y="91"/>
                      <a:pt x="29" y="116"/>
                      <a:pt x="60" y="116"/>
                    </a:cubicBezTo>
                    <a:cubicBezTo>
                      <a:pt x="91" y="116"/>
                      <a:pt x="116" y="91"/>
                      <a:pt x="116" y="60"/>
                    </a:cubicBezTo>
                    <a:cubicBezTo>
                      <a:pt x="116" y="29"/>
                      <a:pt x="91" y="4"/>
                      <a:pt x="60"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6" name="Freeform 1035">
                <a:extLst>
                  <a:ext uri="{FF2B5EF4-FFF2-40B4-BE49-F238E27FC236}">
                    <a16:creationId xmlns:a16="http://schemas.microsoft.com/office/drawing/2014/main" id="{447B6861-2BDA-486E-99F0-09AC8A84D758}"/>
                  </a:ext>
                </a:extLst>
              </p:cNvPr>
              <p:cNvSpPr>
                <a:spLocks/>
              </p:cNvSpPr>
              <p:nvPr/>
            </p:nvSpPr>
            <p:spPr bwMode="auto">
              <a:xfrm>
                <a:off x="3350" y="3140"/>
                <a:ext cx="38" cy="40"/>
              </a:xfrm>
              <a:custGeom>
                <a:avLst/>
                <a:gdLst>
                  <a:gd name="T0" fmla="*/ 9 w 16"/>
                  <a:gd name="T1" fmla="*/ 0 h 17"/>
                  <a:gd name="T2" fmla="*/ 8 w 16"/>
                  <a:gd name="T3" fmla="*/ 0 h 17"/>
                  <a:gd name="T4" fmla="*/ 0 w 16"/>
                  <a:gd name="T5" fmla="*/ 8 h 17"/>
                  <a:gd name="T6" fmla="*/ 8 w 16"/>
                  <a:gd name="T7" fmla="*/ 17 h 17"/>
                  <a:gd name="T8" fmla="*/ 16 w 16"/>
                  <a:gd name="T9" fmla="*/ 11 h 17"/>
                  <a:gd name="T10" fmla="*/ 14 w 16"/>
                  <a:gd name="T11" fmla="*/ 8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9" y="0"/>
                      <a:pt x="8" y="0"/>
                      <a:pt x="8" y="0"/>
                    </a:cubicBezTo>
                    <a:cubicBezTo>
                      <a:pt x="3" y="0"/>
                      <a:pt x="0" y="4"/>
                      <a:pt x="0" y="8"/>
                    </a:cubicBezTo>
                    <a:cubicBezTo>
                      <a:pt x="0" y="13"/>
                      <a:pt x="3" y="17"/>
                      <a:pt x="8" y="17"/>
                    </a:cubicBezTo>
                    <a:cubicBezTo>
                      <a:pt x="11" y="17"/>
                      <a:pt x="14" y="14"/>
                      <a:pt x="16" y="11"/>
                    </a:cubicBezTo>
                    <a:cubicBezTo>
                      <a:pt x="14" y="8"/>
                      <a:pt x="14" y="8"/>
                      <a:pt x="14" y="8"/>
                    </a:cubicBezTo>
                    <a:lnTo>
                      <a:pt x="9"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7" name="Oval 1036">
                <a:extLst>
                  <a:ext uri="{FF2B5EF4-FFF2-40B4-BE49-F238E27FC236}">
                    <a16:creationId xmlns:a16="http://schemas.microsoft.com/office/drawing/2014/main" id="{EE698392-CC16-4191-9B5C-BE8203BAE4F3}"/>
                  </a:ext>
                </a:extLst>
              </p:cNvPr>
              <p:cNvSpPr>
                <a:spLocks noChangeArrowheads="1"/>
              </p:cNvSpPr>
              <p:nvPr/>
            </p:nvSpPr>
            <p:spPr bwMode="auto">
              <a:xfrm>
                <a:off x="3310"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8" name="Freeform 1037">
                <a:extLst>
                  <a:ext uri="{FF2B5EF4-FFF2-40B4-BE49-F238E27FC236}">
                    <a16:creationId xmlns:a16="http://schemas.microsoft.com/office/drawing/2014/main" id="{C82B0659-A381-472E-A33E-F1D420373FB1}"/>
                  </a:ext>
                </a:extLst>
              </p:cNvPr>
              <p:cNvSpPr>
                <a:spLocks/>
              </p:cNvSpPr>
              <p:nvPr/>
            </p:nvSpPr>
            <p:spPr bwMode="auto">
              <a:xfrm>
                <a:off x="3310" y="3036"/>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7"/>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9" name="Oval 1038">
                <a:extLst>
                  <a:ext uri="{FF2B5EF4-FFF2-40B4-BE49-F238E27FC236}">
                    <a16:creationId xmlns:a16="http://schemas.microsoft.com/office/drawing/2014/main" id="{93CCE16B-5E94-4858-AF84-52A07351F6BC}"/>
                  </a:ext>
                </a:extLst>
              </p:cNvPr>
              <p:cNvSpPr>
                <a:spLocks noChangeArrowheads="1"/>
              </p:cNvSpPr>
              <p:nvPr/>
            </p:nvSpPr>
            <p:spPr bwMode="auto">
              <a:xfrm>
                <a:off x="3272"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0" name="Freeform 1039">
                <a:extLst>
                  <a:ext uri="{FF2B5EF4-FFF2-40B4-BE49-F238E27FC236}">
                    <a16:creationId xmlns:a16="http://schemas.microsoft.com/office/drawing/2014/main" id="{2A73C7E9-059E-49F0-A695-484AAABFEF28}"/>
                  </a:ext>
                </a:extLst>
              </p:cNvPr>
              <p:cNvSpPr>
                <a:spLocks/>
              </p:cNvSpPr>
              <p:nvPr/>
            </p:nvSpPr>
            <p:spPr bwMode="auto">
              <a:xfrm>
                <a:off x="331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1" name="Freeform 1040">
                <a:extLst>
                  <a:ext uri="{FF2B5EF4-FFF2-40B4-BE49-F238E27FC236}">
                    <a16:creationId xmlns:a16="http://schemas.microsoft.com/office/drawing/2014/main" id="{343EA671-4666-427C-99B0-3C64173D6360}"/>
                  </a:ext>
                </a:extLst>
              </p:cNvPr>
              <p:cNvSpPr>
                <a:spLocks/>
              </p:cNvSpPr>
              <p:nvPr/>
            </p:nvSpPr>
            <p:spPr bwMode="auto">
              <a:xfrm>
                <a:off x="3395" y="3182"/>
                <a:ext cx="2" cy="3"/>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lnTo>
                      <a:pt x="1"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2" name="Freeform 1041">
                <a:extLst>
                  <a:ext uri="{FF2B5EF4-FFF2-40B4-BE49-F238E27FC236}">
                    <a16:creationId xmlns:a16="http://schemas.microsoft.com/office/drawing/2014/main" id="{1D5BA310-29E6-4EC6-BDB6-A366FCB383E8}"/>
                  </a:ext>
                </a:extLst>
              </p:cNvPr>
              <p:cNvSpPr>
                <a:spLocks/>
              </p:cNvSpPr>
              <p:nvPr/>
            </p:nvSpPr>
            <p:spPr bwMode="auto">
              <a:xfrm>
                <a:off x="3156" y="2792"/>
                <a:ext cx="33" cy="38"/>
              </a:xfrm>
              <a:custGeom>
                <a:avLst/>
                <a:gdLst>
                  <a:gd name="T0" fmla="*/ 8 w 14"/>
                  <a:gd name="T1" fmla="*/ 16 h 16"/>
                  <a:gd name="T2" fmla="*/ 14 w 14"/>
                  <a:gd name="T3" fmla="*/ 13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3"/>
                    </a:cubicBezTo>
                    <a:cubicBezTo>
                      <a:pt x="6" y="0"/>
                      <a:pt x="6" y="0"/>
                      <a:pt x="6" y="0"/>
                    </a:cubicBezTo>
                    <a:cubicBezTo>
                      <a:pt x="2" y="0"/>
                      <a:pt x="0" y="4"/>
                      <a:pt x="0" y="8"/>
                    </a:cubicBezTo>
                    <a:cubicBezTo>
                      <a:pt x="0" y="12"/>
                      <a:pt x="3"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3" name="Oval 1042">
                <a:extLst>
                  <a:ext uri="{FF2B5EF4-FFF2-40B4-BE49-F238E27FC236}">
                    <a16:creationId xmlns:a16="http://schemas.microsoft.com/office/drawing/2014/main" id="{97F480BB-C7E9-4B63-B885-64D32D8B1009}"/>
                  </a:ext>
                </a:extLst>
              </p:cNvPr>
              <p:cNvSpPr>
                <a:spLocks noChangeArrowheads="1"/>
              </p:cNvSpPr>
              <p:nvPr/>
            </p:nvSpPr>
            <p:spPr bwMode="auto">
              <a:xfrm>
                <a:off x="3116"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4" name="Freeform 1043">
                <a:extLst>
                  <a:ext uri="{FF2B5EF4-FFF2-40B4-BE49-F238E27FC236}">
                    <a16:creationId xmlns:a16="http://schemas.microsoft.com/office/drawing/2014/main" id="{E05414D5-E2CA-4175-BC03-AA45D50A5BF2}"/>
                  </a:ext>
                </a:extLst>
              </p:cNvPr>
              <p:cNvSpPr>
                <a:spLocks/>
              </p:cNvSpPr>
              <p:nvPr/>
            </p:nvSpPr>
            <p:spPr bwMode="auto">
              <a:xfrm>
                <a:off x="3194"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4"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5" name="Oval 1044">
                <a:extLst>
                  <a:ext uri="{FF2B5EF4-FFF2-40B4-BE49-F238E27FC236}">
                    <a16:creationId xmlns:a16="http://schemas.microsoft.com/office/drawing/2014/main" id="{5DC5FEF4-DF81-49D2-A1CE-7D0BFEE9FEA6}"/>
                  </a:ext>
                </a:extLst>
              </p:cNvPr>
              <p:cNvSpPr>
                <a:spLocks noChangeArrowheads="1"/>
              </p:cNvSpPr>
              <p:nvPr/>
            </p:nvSpPr>
            <p:spPr bwMode="auto">
              <a:xfrm>
                <a:off x="319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6" name="Oval 1045">
                <a:extLst>
                  <a:ext uri="{FF2B5EF4-FFF2-40B4-BE49-F238E27FC236}">
                    <a16:creationId xmlns:a16="http://schemas.microsoft.com/office/drawing/2014/main" id="{21C64BDC-55EA-4624-90C1-61FE35FC5B33}"/>
                  </a:ext>
                </a:extLst>
              </p:cNvPr>
              <p:cNvSpPr>
                <a:spLocks noChangeArrowheads="1"/>
              </p:cNvSpPr>
              <p:nvPr/>
            </p:nvSpPr>
            <p:spPr bwMode="auto">
              <a:xfrm>
                <a:off x="3156"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7" name="Freeform 1046">
                <a:extLst>
                  <a:ext uri="{FF2B5EF4-FFF2-40B4-BE49-F238E27FC236}">
                    <a16:creationId xmlns:a16="http://schemas.microsoft.com/office/drawing/2014/main" id="{A28C11AB-D8A7-4BA8-828A-E1E7CF8DB3A1}"/>
                  </a:ext>
                </a:extLst>
              </p:cNvPr>
              <p:cNvSpPr>
                <a:spLocks/>
              </p:cNvSpPr>
              <p:nvPr/>
            </p:nvSpPr>
            <p:spPr bwMode="auto">
              <a:xfrm>
                <a:off x="3232" y="2946"/>
                <a:ext cx="40" cy="40"/>
              </a:xfrm>
              <a:custGeom>
                <a:avLst/>
                <a:gdLst>
                  <a:gd name="T0" fmla="*/ 9 w 17"/>
                  <a:gd name="T1" fmla="*/ 17 h 17"/>
                  <a:gd name="T2" fmla="*/ 17 w 17"/>
                  <a:gd name="T3" fmla="*/ 8 h 17"/>
                  <a:gd name="T4" fmla="*/ 13 w 17"/>
                  <a:gd name="T5" fmla="*/ 1 h 17"/>
                  <a:gd name="T6" fmla="*/ 9 w 17"/>
                  <a:gd name="T7" fmla="*/ 0 h 17"/>
                  <a:gd name="T8" fmla="*/ 0 w 17"/>
                  <a:gd name="T9" fmla="*/ 8 h 17"/>
                  <a:gd name="T10" fmla="*/ 9 w 17"/>
                  <a:gd name="T11" fmla="*/ 17 h 17"/>
                </a:gdLst>
                <a:ahLst/>
                <a:cxnLst>
                  <a:cxn ang="0">
                    <a:pos x="T0" y="T1"/>
                  </a:cxn>
                  <a:cxn ang="0">
                    <a:pos x="T2" y="T3"/>
                  </a:cxn>
                  <a:cxn ang="0">
                    <a:pos x="T4" y="T5"/>
                  </a:cxn>
                  <a:cxn ang="0">
                    <a:pos x="T6" y="T7"/>
                  </a:cxn>
                  <a:cxn ang="0">
                    <a:pos x="T8" y="T9"/>
                  </a:cxn>
                  <a:cxn ang="0">
                    <a:pos x="T10" y="T11"/>
                  </a:cxn>
                </a:cxnLst>
                <a:rect l="0" t="0" r="r" b="b"/>
                <a:pathLst>
                  <a:path w="17" h="17">
                    <a:moveTo>
                      <a:pt x="9" y="17"/>
                    </a:moveTo>
                    <a:cubicBezTo>
                      <a:pt x="13" y="17"/>
                      <a:pt x="17" y="13"/>
                      <a:pt x="17" y="8"/>
                    </a:cubicBezTo>
                    <a:cubicBezTo>
                      <a:pt x="13" y="1"/>
                      <a:pt x="13" y="1"/>
                      <a:pt x="13" y="1"/>
                    </a:cubicBezTo>
                    <a:cubicBezTo>
                      <a:pt x="11" y="1"/>
                      <a:pt x="10" y="0"/>
                      <a:pt x="9" y="0"/>
                    </a:cubicBezTo>
                    <a:cubicBezTo>
                      <a:pt x="4" y="0"/>
                      <a:pt x="0" y="4"/>
                      <a:pt x="0" y="8"/>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8" name="Oval 1047">
                <a:extLst>
                  <a:ext uri="{FF2B5EF4-FFF2-40B4-BE49-F238E27FC236}">
                    <a16:creationId xmlns:a16="http://schemas.microsoft.com/office/drawing/2014/main" id="{EEC006A8-7ACB-4C5F-B371-D71552630C3C}"/>
                  </a:ext>
                </a:extLst>
              </p:cNvPr>
              <p:cNvSpPr>
                <a:spLocks noChangeArrowheads="1"/>
              </p:cNvSpPr>
              <p:nvPr/>
            </p:nvSpPr>
            <p:spPr bwMode="auto">
              <a:xfrm>
                <a:off x="3156"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9" name="Oval 1048">
                <a:extLst>
                  <a:ext uri="{FF2B5EF4-FFF2-40B4-BE49-F238E27FC236}">
                    <a16:creationId xmlns:a16="http://schemas.microsoft.com/office/drawing/2014/main" id="{A5616ADA-EC1E-4DA6-ACBC-342C275E0449}"/>
                  </a:ext>
                </a:extLst>
              </p:cNvPr>
              <p:cNvSpPr>
                <a:spLocks noChangeArrowheads="1"/>
              </p:cNvSpPr>
              <p:nvPr/>
            </p:nvSpPr>
            <p:spPr bwMode="auto">
              <a:xfrm>
                <a:off x="3116"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0" name="Freeform 1049">
                <a:extLst>
                  <a:ext uri="{FF2B5EF4-FFF2-40B4-BE49-F238E27FC236}">
                    <a16:creationId xmlns:a16="http://schemas.microsoft.com/office/drawing/2014/main" id="{D603CE92-C811-41B0-9D0B-C819FA6835F0}"/>
                  </a:ext>
                </a:extLst>
              </p:cNvPr>
              <p:cNvSpPr>
                <a:spLocks/>
              </p:cNvSpPr>
              <p:nvPr/>
            </p:nvSpPr>
            <p:spPr bwMode="auto">
              <a:xfrm>
                <a:off x="3194" y="2837"/>
                <a:ext cx="21" cy="31"/>
              </a:xfrm>
              <a:custGeom>
                <a:avLst/>
                <a:gdLst>
                  <a:gd name="T0" fmla="*/ 8 w 9"/>
                  <a:gd name="T1" fmla="*/ 13 h 13"/>
                  <a:gd name="T2" fmla="*/ 9 w 9"/>
                  <a:gd name="T3" fmla="*/ 13 h 13"/>
                  <a:gd name="T4" fmla="*/ 4 w 9"/>
                  <a:gd name="T5" fmla="*/ 5 h 13"/>
                  <a:gd name="T6" fmla="*/ 2 w 9"/>
                  <a:gd name="T7" fmla="*/ 0 h 13"/>
                  <a:gd name="T8" fmla="*/ 0 w 9"/>
                  <a:gd name="T9" fmla="*/ 5 h 13"/>
                  <a:gd name="T10" fmla="*/ 8 w 9"/>
                  <a:gd name="T11" fmla="*/ 13 h 13"/>
                </a:gdLst>
                <a:ahLst/>
                <a:cxnLst>
                  <a:cxn ang="0">
                    <a:pos x="T0" y="T1"/>
                  </a:cxn>
                  <a:cxn ang="0">
                    <a:pos x="T2" y="T3"/>
                  </a:cxn>
                  <a:cxn ang="0">
                    <a:pos x="T4" y="T5"/>
                  </a:cxn>
                  <a:cxn ang="0">
                    <a:pos x="T6" y="T7"/>
                  </a:cxn>
                  <a:cxn ang="0">
                    <a:pos x="T8" y="T9"/>
                  </a:cxn>
                  <a:cxn ang="0">
                    <a:pos x="T10" y="T11"/>
                  </a:cxn>
                </a:cxnLst>
                <a:rect l="0" t="0" r="r" b="b"/>
                <a:pathLst>
                  <a:path w="9" h="13">
                    <a:moveTo>
                      <a:pt x="8" y="13"/>
                    </a:moveTo>
                    <a:cubicBezTo>
                      <a:pt x="8" y="13"/>
                      <a:pt x="9" y="13"/>
                      <a:pt x="9" y="13"/>
                    </a:cubicBezTo>
                    <a:cubicBezTo>
                      <a:pt x="4" y="5"/>
                      <a:pt x="4" y="5"/>
                      <a:pt x="4" y="5"/>
                    </a:cubicBezTo>
                    <a:cubicBezTo>
                      <a:pt x="2" y="0"/>
                      <a:pt x="2" y="0"/>
                      <a:pt x="2" y="0"/>
                    </a:cubicBezTo>
                    <a:cubicBezTo>
                      <a:pt x="1" y="2"/>
                      <a:pt x="0" y="3"/>
                      <a:pt x="0" y="5"/>
                    </a:cubicBezTo>
                    <a:cubicBezTo>
                      <a:pt x="0" y="10"/>
                      <a:pt x="4" y="13"/>
                      <a:pt x="8"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1" name="Oval 1050">
                <a:extLst>
                  <a:ext uri="{FF2B5EF4-FFF2-40B4-BE49-F238E27FC236}">
                    <a16:creationId xmlns:a16="http://schemas.microsoft.com/office/drawing/2014/main" id="{B8E77AB4-F384-4006-8020-E2D2E6F8262F}"/>
                  </a:ext>
                </a:extLst>
              </p:cNvPr>
              <p:cNvSpPr>
                <a:spLocks noChangeArrowheads="1"/>
              </p:cNvSpPr>
              <p:nvPr/>
            </p:nvSpPr>
            <p:spPr bwMode="auto">
              <a:xfrm>
                <a:off x="319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2" name="Oval 1051">
                <a:extLst>
                  <a:ext uri="{FF2B5EF4-FFF2-40B4-BE49-F238E27FC236}">
                    <a16:creationId xmlns:a16="http://schemas.microsoft.com/office/drawing/2014/main" id="{B0B75D74-D660-494A-BF3E-99676D95E06B}"/>
                  </a:ext>
                </a:extLst>
              </p:cNvPr>
              <p:cNvSpPr>
                <a:spLocks noChangeArrowheads="1"/>
              </p:cNvSpPr>
              <p:nvPr/>
            </p:nvSpPr>
            <p:spPr bwMode="auto">
              <a:xfrm>
                <a:off x="3272"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3" name="Oval 1052">
                <a:extLst>
                  <a:ext uri="{FF2B5EF4-FFF2-40B4-BE49-F238E27FC236}">
                    <a16:creationId xmlns:a16="http://schemas.microsoft.com/office/drawing/2014/main" id="{53E3BEF2-C08D-4D4A-8EB7-989295E72BAD}"/>
                  </a:ext>
                </a:extLst>
              </p:cNvPr>
              <p:cNvSpPr>
                <a:spLocks noChangeArrowheads="1"/>
              </p:cNvSpPr>
              <p:nvPr/>
            </p:nvSpPr>
            <p:spPr bwMode="auto">
              <a:xfrm>
                <a:off x="319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4" name="Oval 1053">
                <a:extLst>
                  <a:ext uri="{FF2B5EF4-FFF2-40B4-BE49-F238E27FC236}">
                    <a16:creationId xmlns:a16="http://schemas.microsoft.com/office/drawing/2014/main" id="{4EB630B8-2D64-4C3F-8583-74EA6040A3ED}"/>
                  </a:ext>
                </a:extLst>
              </p:cNvPr>
              <p:cNvSpPr>
                <a:spLocks noChangeArrowheads="1"/>
              </p:cNvSpPr>
              <p:nvPr/>
            </p:nvSpPr>
            <p:spPr bwMode="auto">
              <a:xfrm>
                <a:off x="3156"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5" name="Oval 1054">
                <a:extLst>
                  <a:ext uri="{FF2B5EF4-FFF2-40B4-BE49-F238E27FC236}">
                    <a16:creationId xmlns:a16="http://schemas.microsoft.com/office/drawing/2014/main" id="{A5E5C702-76D1-4E2C-A46C-33AB4A53BC1C}"/>
                  </a:ext>
                </a:extLst>
              </p:cNvPr>
              <p:cNvSpPr>
                <a:spLocks noChangeArrowheads="1"/>
              </p:cNvSpPr>
              <p:nvPr/>
            </p:nvSpPr>
            <p:spPr bwMode="auto">
              <a:xfrm>
                <a:off x="3232"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6" name="Oval 1055">
                <a:extLst>
                  <a:ext uri="{FF2B5EF4-FFF2-40B4-BE49-F238E27FC236}">
                    <a16:creationId xmlns:a16="http://schemas.microsoft.com/office/drawing/2014/main" id="{CCB23F7C-1E59-4105-8DAB-FE133CD69AF8}"/>
                  </a:ext>
                </a:extLst>
              </p:cNvPr>
              <p:cNvSpPr>
                <a:spLocks noChangeArrowheads="1"/>
              </p:cNvSpPr>
              <p:nvPr/>
            </p:nvSpPr>
            <p:spPr bwMode="auto">
              <a:xfrm>
                <a:off x="3156"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7" name="Oval 1056">
                <a:extLst>
                  <a:ext uri="{FF2B5EF4-FFF2-40B4-BE49-F238E27FC236}">
                    <a16:creationId xmlns:a16="http://schemas.microsoft.com/office/drawing/2014/main" id="{6AF33D86-C8E5-4C75-ADBE-B4409DC059D6}"/>
                  </a:ext>
                </a:extLst>
              </p:cNvPr>
              <p:cNvSpPr>
                <a:spLocks noChangeArrowheads="1"/>
              </p:cNvSpPr>
              <p:nvPr/>
            </p:nvSpPr>
            <p:spPr bwMode="auto">
              <a:xfrm>
                <a:off x="3232"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8" name="Oval 1057">
                <a:extLst>
                  <a:ext uri="{FF2B5EF4-FFF2-40B4-BE49-F238E27FC236}">
                    <a16:creationId xmlns:a16="http://schemas.microsoft.com/office/drawing/2014/main" id="{B6C5D407-BC63-4212-BF68-D8BD230E358C}"/>
                  </a:ext>
                </a:extLst>
              </p:cNvPr>
              <p:cNvSpPr>
                <a:spLocks noChangeArrowheads="1"/>
              </p:cNvSpPr>
              <p:nvPr/>
            </p:nvSpPr>
            <p:spPr bwMode="auto">
              <a:xfrm>
                <a:off x="3116"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9" name="Freeform 1058">
                <a:extLst>
                  <a:ext uri="{FF2B5EF4-FFF2-40B4-BE49-F238E27FC236}">
                    <a16:creationId xmlns:a16="http://schemas.microsoft.com/office/drawing/2014/main" id="{A06B2155-8326-44A9-B486-F5A6D16AA840}"/>
                  </a:ext>
                </a:extLst>
              </p:cNvPr>
              <p:cNvSpPr>
                <a:spLocks/>
              </p:cNvSpPr>
              <p:nvPr/>
            </p:nvSpPr>
            <p:spPr bwMode="auto">
              <a:xfrm>
                <a:off x="3272" y="2986"/>
                <a:ext cx="31" cy="38"/>
              </a:xfrm>
              <a:custGeom>
                <a:avLst/>
                <a:gdLst>
                  <a:gd name="T0" fmla="*/ 3 w 13"/>
                  <a:gd name="T1" fmla="*/ 15 h 16"/>
                  <a:gd name="T2" fmla="*/ 8 w 13"/>
                  <a:gd name="T3" fmla="*/ 16 h 16"/>
                  <a:gd name="T4" fmla="*/ 13 w 13"/>
                  <a:gd name="T5" fmla="*/ 15 h 16"/>
                  <a:gd name="T6" fmla="*/ 13 w 13"/>
                  <a:gd name="T7" fmla="*/ 14 h 16"/>
                  <a:gd name="T8" fmla="*/ 9 w 13"/>
                  <a:gd name="T9" fmla="*/ 8 h 16"/>
                  <a:gd name="T10" fmla="*/ 8 w 13"/>
                  <a:gd name="T11" fmla="*/ 6 h 16"/>
                  <a:gd name="T12" fmla="*/ 5 w 13"/>
                  <a:gd name="T13" fmla="*/ 0 h 16"/>
                  <a:gd name="T14" fmla="*/ 2 w 13"/>
                  <a:gd name="T15" fmla="*/ 2 h 16"/>
                  <a:gd name="T16" fmla="*/ 0 w 13"/>
                  <a:gd name="T17" fmla="*/ 8 h 16"/>
                  <a:gd name="T18" fmla="*/ 3 w 13"/>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3" y="15"/>
                    </a:moveTo>
                    <a:cubicBezTo>
                      <a:pt x="5" y="15"/>
                      <a:pt x="6" y="16"/>
                      <a:pt x="8" y="16"/>
                    </a:cubicBezTo>
                    <a:cubicBezTo>
                      <a:pt x="10" y="16"/>
                      <a:pt x="11" y="15"/>
                      <a:pt x="13" y="15"/>
                    </a:cubicBezTo>
                    <a:cubicBezTo>
                      <a:pt x="13" y="14"/>
                      <a:pt x="13" y="14"/>
                      <a:pt x="13" y="14"/>
                    </a:cubicBezTo>
                    <a:cubicBezTo>
                      <a:pt x="9" y="8"/>
                      <a:pt x="9" y="8"/>
                      <a:pt x="9" y="8"/>
                    </a:cubicBezTo>
                    <a:cubicBezTo>
                      <a:pt x="8" y="6"/>
                      <a:pt x="8" y="6"/>
                      <a:pt x="8" y="6"/>
                    </a:cubicBezTo>
                    <a:cubicBezTo>
                      <a:pt x="5" y="0"/>
                      <a:pt x="5" y="0"/>
                      <a:pt x="5" y="0"/>
                    </a:cubicBezTo>
                    <a:cubicBezTo>
                      <a:pt x="4" y="1"/>
                      <a:pt x="3" y="1"/>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0" name="Freeform 1059">
                <a:extLst>
                  <a:ext uri="{FF2B5EF4-FFF2-40B4-BE49-F238E27FC236}">
                    <a16:creationId xmlns:a16="http://schemas.microsoft.com/office/drawing/2014/main" id="{8B501926-E9CE-4270-A1B9-817C7EDE0F54}"/>
                  </a:ext>
                </a:extLst>
              </p:cNvPr>
              <p:cNvSpPr>
                <a:spLocks/>
              </p:cNvSpPr>
              <p:nvPr/>
            </p:nvSpPr>
            <p:spPr bwMode="auto">
              <a:xfrm>
                <a:off x="3161"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1" name="Freeform 1060">
                <a:extLst>
                  <a:ext uri="{FF2B5EF4-FFF2-40B4-BE49-F238E27FC236}">
                    <a16:creationId xmlns:a16="http://schemas.microsoft.com/office/drawing/2014/main" id="{1B84758B-21F1-41B6-BF9C-3FD7AC094794}"/>
                  </a:ext>
                </a:extLst>
              </p:cNvPr>
              <p:cNvSpPr>
                <a:spLocks/>
              </p:cNvSpPr>
              <p:nvPr/>
            </p:nvSpPr>
            <p:spPr bwMode="auto">
              <a:xfrm>
                <a:off x="3239"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2" name="Freeform 1061">
                <a:extLst>
                  <a:ext uri="{FF2B5EF4-FFF2-40B4-BE49-F238E27FC236}">
                    <a16:creationId xmlns:a16="http://schemas.microsoft.com/office/drawing/2014/main" id="{5F538734-F01F-462D-9540-C41274A5F3F3}"/>
                  </a:ext>
                </a:extLst>
              </p:cNvPr>
              <p:cNvSpPr>
                <a:spLocks/>
              </p:cNvSpPr>
              <p:nvPr/>
            </p:nvSpPr>
            <p:spPr bwMode="auto">
              <a:xfrm>
                <a:off x="3000" y="2496"/>
                <a:ext cx="12" cy="21"/>
              </a:xfrm>
              <a:custGeom>
                <a:avLst/>
                <a:gdLst>
                  <a:gd name="T0" fmla="*/ 5 w 5"/>
                  <a:gd name="T1" fmla="*/ 9 h 9"/>
                  <a:gd name="T2" fmla="*/ 0 w 5"/>
                  <a:gd name="T3" fmla="*/ 0 h 9"/>
                  <a:gd name="T4" fmla="*/ 0 w 5"/>
                  <a:gd name="T5" fmla="*/ 1 h 9"/>
                  <a:gd name="T6" fmla="*/ 5 w 5"/>
                  <a:gd name="T7" fmla="*/ 9 h 9"/>
                </a:gdLst>
                <a:ahLst/>
                <a:cxnLst>
                  <a:cxn ang="0">
                    <a:pos x="T0" y="T1"/>
                  </a:cxn>
                  <a:cxn ang="0">
                    <a:pos x="T2" y="T3"/>
                  </a:cxn>
                  <a:cxn ang="0">
                    <a:pos x="T4" y="T5"/>
                  </a:cxn>
                  <a:cxn ang="0">
                    <a:pos x="T6" y="T7"/>
                  </a:cxn>
                </a:cxnLst>
                <a:rect l="0" t="0" r="r" b="b"/>
                <a:pathLst>
                  <a:path w="5" h="9">
                    <a:moveTo>
                      <a:pt x="5" y="9"/>
                    </a:moveTo>
                    <a:cubicBezTo>
                      <a:pt x="0" y="0"/>
                      <a:pt x="0" y="0"/>
                      <a:pt x="0" y="0"/>
                    </a:cubicBezTo>
                    <a:cubicBezTo>
                      <a:pt x="0" y="0"/>
                      <a:pt x="0" y="1"/>
                      <a:pt x="0" y="1"/>
                    </a:cubicBezTo>
                    <a:cubicBezTo>
                      <a:pt x="0" y="5"/>
                      <a:pt x="2" y="8"/>
                      <a:pt x="5" y="9"/>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3" name="Oval 1062">
                <a:extLst>
                  <a:ext uri="{FF2B5EF4-FFF2-40B4-BE49-F238E27FC236}">
                    <a16:creationId xmlns:a16="http://schemas.microsoft.com/office/drawing/2014/main" id="{DDA25FA6-4890-428A-929C-8709C5248F6A}"/>
                  </a:ext>
                </a:extLst>
              </p:cNvPr>
              <p:cNvSpPr>
                <a:spLocks noChangeArrowheads="1"/>
              </p:cNvSpPr>
              <p:nvPr/>
            </p:nvSpPr>
            <p:spPr bwMode="auto">
              <a:xfrm>
                <a:off x="3038"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4" name="Freeform 1063">
                <a:extLst>
                  <a:ext uri="{FF2B5EF4-FFF2-40B4-BE49-F238E27FC236}">
                    <a16:creationId xmlns:a16="http://schemas.microsoft.com/office/drawing/2014/main" id="{885E65FE-7986-496E-9CD8-AD18E66AE5B5}"/>
                  </a:ext>
                </a:extLst>
              </p:cNvPr>
              <p:cNvSpPr>
                <a:spLocks/>
              </p:cNvSpPr>
              <p:nvPr/>
            </p:nvSpPr>
            <p:spPr bwMode="auto">
              <a:xfrm>
                <a:off x="3038" y="2595"/>
                <a:ext cx="38" cy="41"/>
              </a:xfrm>
              <a:custGeom>
                <a:avLst/>
                <a:gdLst>
                  <a:gd name="T0" fmla="*/ 9 w 16"/>
                  <a:gd name="T1" fmla="*/ 17 h 17"/>
                  <a:gd name="T2" fmla="*/ 16 w 16"/>
                  <a:gd name="T3" fmla="*/ 13 h 17"/>
                  <a:gd name="T4" fmla="*/ 9 w 16"/>
                  <a:gd name="T5" fmla="*/ 0 h 17"/>
                  <a:gd name="T6" fmla="*/ 9 w 16"/>
                  <a:gd name="T7" fmla="*/ 0 h 17"/>
                  <a:gd name="T8" fmla="*/ 0 w 16"/>
                  <a:gd name="T9" fmla="*/ 9 h 17"/>
                  <a:gd name="T10" fmla="*/ 9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9" y="17"/>
                    </a:moveTo>
                    <a:cubicBezTo>
                      <a:pt x="12" y="17"/>
                      <a:pt x="14" y="15"/>
                      <a:pt x="16" y="13"/>
                    </a:cubicBezTo>
                    <a:cubicBezTo>
                      <a:pt x="9" y="0"/>
                      <a:pt x="9" y="0"/>
                      <a:pt x="9" y="0"/>
                    </a:cubicBezTo>
                    <a:cubicBezTo>
                      <a:pt x="9" y="0"/>
                      <a:pt x="9" y="0"/>
                      <a:pt x="9" y="0"/>
                    </a:cubicBezTo>
                    <a:cubicBezTo>
                      <a:pt x="4" y="0"/>
                      <a:pt x="0" y="4"/>
                      <a:pt x="0" y="9"/>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5" name="Oval 1064">
                <a:extLst>
                  <a:ext uri="{FF2B5EF4-FFF2-40B4-BE49-F238E27FC236}">
                    <a16:creationId xmlns:a16="http://schemas.microsoft.com/office/drawing/2014/main" id="{B5BA8F30-11FF-4ADD-9D15-76E6EBA43CA9}"/>
                  </a:ext>
                </a:extLst>
              </p:cNvPr>
              <p:cNvSpPr>
                <a:spLocks noChangeArrowheads="1"/>
              </p:cNvSpPr>
              <p:nvPr/>
            </p:nvSpPr>
            <p:spPr bwMode="auto">
              <a:xfrm>
                <a:off x="300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6" name="Freeform 1065">
                <a:extLst>
                  <a:ext uri="{FF2B5EF4-FFF2-40B4-BE49-F238E27FC236}">
                    <a16:creationId xmlns:a16="http://schemas.microsoft.com/office/drawing/2014/main" id="{190E5152-42FE-4528-82F9-7E6420DA89C0}"/>
                  </a:ext>
                </a:extLst>
              </p:cNvPr>
              <p:cNvSpPr>
                <a:spLocks/>
              </p:cNvSpPr>
              <p:nvPr/>
            </p:nvSpPr>
            <p:spPr bwMode="auto">
              <a:xfrm>
                <a:off x="3078" y="2640"/>
                <a:ext cx="24" cy="33"/>
              </a:xfrm>
              <a:custGeom>
                <a:avLst/>
                <a:gdLst>
                  <a:gd name="T0" fmla="*/ 8 w 10"/>
                  <a:gd name="T1" fmla="*/ 14 h 14"/>
                  <a:gd name="T2" fmla="*/ 10 w 10"/>
                  <a:gd name="T3" fmla="*/ 14 h 14"/>
                  <a:gd name="T4" fmla="*/ 2 w 10"/>
                  <a:gd name="T5" fmla="*/ 0 h 14"/>
                  <a:gd name="T6" fmla="*/ 0 w 10"/>
                  <a:gd name="T7" fmla="*/ 6 h 14"/>
                  <a:gd name="T8" fmla="*/ 8 w 10"/>
                  <a:gd name="T9" fmla="*/ 14 h 14"/>
                </a:gdLst>
                <a:ahLst/>
                <a:cxnLst>
                  <a:cxn ang="0">
                    <a:pos x="T0" y="T1"/>
                  </a:cxn>
                  <a:cxn ang="0">
                    <a:pos x="T2" y="T3"/>
                  </a:cxn>
                  <a:cxn ang="0">
                    <a:pos x="T4" y="T5"/>
                  </a:cxn>
                  <a:cxn ang="0">
                    <a:pos x="T6" y="T7"/>
                  </a:cxn>
                  <a:cxn ang="0">
                    <a:pos x="T8" y="T9"/>
                  </a:cxn>
                </a:cxnLst>
                <a:rect l="0" t="0" r="r" b="b"/>
                <a:pathLst>
                  <a:path w="10" h="14">
                    <a:moveTo>
                      <a:pt x="8" y="14"/>
                    </a:moveTo>
                    <a:cubicBezTo>
                      <a:pt x="9" y="14"/>
                      <a:pt x="10" y="14"/>
                      <a:pt x="10" y="14"/>
                    </a:cubicBezTo>
                    <a:cubicBezTo>
                      <a:pt x="2" y="0"/>
                      <a:pt x="2" y="0"/>
                      <a:pt x="2" y="0"/>
                    </a:cubicBezTo>
                    <a:cubicBezTo>
                      <a:pt x="1" y="1"/>
                      <a:pt x="0" y="4"/>
                      <a:pt x="0" y="6"/>
                    </a:cubicBezTo>
                    <a:cubicBezTo>
                      <a:pt x="0" y="11"/>
                      <a:pt x="3" y="14"/>
                      <a:pt x="8"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7" name="Oval 1066">
                <a:extLst>
                  <a:ext uri="{FF2B5EF4-FFF2-40B4-BE49-F238E27FC236}">
                    <a16:creationId xmlns:a16="http://schemas.microsoft.com/office/drawing/2014/main" id="{68E522ED-F6CE-4B84-8B9F-27F0D16ED78A}"/>
                  </a:ext>
                </a:extLst>
              </p:cNvPr>
              <p:cNvSpPr>
                <a:spLocks noChangeArrowheads="1"/>
              </p:cNvSpPr>
              <p:nvPr/>
            </p:nvSpPr>
            <p:spPr bwMode="auto">
              <a:xfrm>
                <a:off x="300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8" name="Oval 1067">
                <a:extLst>
                  <a:ext uri="{FF2B5EF4-FFF2-40B4-BE49-F238E27FC236}">
                    <a16:creationId xmlns:a16="http://schemas.microsoft.com/office/drawing/2014/main" id="{2C6ABF87-FA58-4804-A1A2-386E27CF8941}"/>
                  </a:ext>
                </a:extLst>
              </p:cNvPr>
              <p:cNvSpPr>
                <a:spLocks noChangeArrowheads="1"/>
              </p:cNvSpPr>
              <p:nvPr/>
            </p:nvSpPr>
            <p:spPr bwMode="auto">
              <a:xfrm>
                <a:off x="296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9" name="Oval 1068">
                <a:extLst>
                  <a:ext uri="{FF2B5EF4-FFF2-40B4-BE49-F238E27FC236}">
                    <a16:creationId xmlns:a16="http://schemas.microsoft.com/office/drawing/2014/main" id="{B9898429-24C5-47A0-B00F-B4DC5FA22ABF}"/>
                  </a:ext>
                </a:extLst>
              </p:cNvPr>
              <p:cNvSpPr>
                <a:spLocks noChangeArrowheads="1"/>
              </p:cNvSpPr>
              <p:nvPr/>
            </p:nvSpPr>
            <p:spPr bwMode="auto">
              <a:xfrm>
                <a:off x="2960" y="259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0" name="Oval 1069">
                <a:extLst>
                  <a:ext uri="{FF2B5EF4-FFF2-40B4-BE49-F238E27FC236}">
                    <a16:creationId xmlns:a16="http://schemas.microsoft.com/office/drawing/2014/main" id="{3C8C1EE8-113B-4B3A-9ABE-90561228A03D}"/>
                  </a:ext>
                </a:extLst>
              </p:cNvPr>
              <p:cNvSpPr>
                <a:spLocks noChangeArrowheads="1"/>
              </p:cNvSpPr>
              <p:nvPr/>
            </p:nvSpPr>
            <p:spPr bwMode="auto">
              <a:xfrm>
                <a:off x="3038"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1" name="Oval 1070">
                <a:extLst>
                  <a:ext uri="{FF2B5EF4-FFF2-40B4-BE49-F238E27FC236}">
                    <a16:creationId xmlns:a16="http://schemas.microsoft.com/office/drawing/2014/main" id="{B6A10F9E-D69B-4B9F-9015-B7F8D190C727}"/>
                  </a:ext>
                </a:extLst>
              </p:cNvPr>
              <p:cNvSpPr>
                <a:spLocks noChangeArrowheads="1"/>
              </p:cNvSpPr>
              <p:nvPr/>
            </p:nvSpPr>
            <p:spPr bwMode="auto">
              <a:xfrm>
                <a:off x="3116"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2" name="Oval 1071">
                <a:extLst>
                  <a:ext uri="{FF2B5EF4-FFF2-40B4-BE49-F238E27FC236}">
                    <a16:creationId xmlns:a16="http://schemas.microsoft.com/office/drawing/2014/main" id="{EE5264AE-9B3C-4193-A056-DE423F22F0FD}"/>
                  </a:ext>
                </a:extLst>
              </p:cNvPr>
              <p:cNvSpPr>
                <a:spLocks noChangeArrowheads="1"/>
              </p:cNvSpPr>
              <p:nvPr/>
            </p:nvSpPr>
            <p:spPr bwMode="auto">
              <a:xfrm>
                <a:off x="3038"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3" name="Oval 1072">
                <a:extLst>
                  <a:ext uri="{FF2B5EF4-FFF2-40B4-BE49-F238E27FC236}">
                    <a16:creationId xmlns:a16="http://schemas.microsoft.com/office/drawing/2014/main" id="{6E02B0B6-ABB4-4CB0-8655-8F6D369EB7E3}"/>
                  </a:ext>
                </a:extLst>
              </p:cNvPr>
              <p:cNvSpPr>
                <a:spLocks noChangeArrowheads="1"/>
              </p:cNvSpPr>
              <p:nvPr/>
            </p:nvSpPr>
            <p:spPr bwMode="auto">
              <a:xfrm>
                <a:off x="300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4" name="Oval 1073">
                <a:extLst>
                  <a:ext uri="{FF2B5EF4-FFF2-40B4-BE49-F238E27FC236}">
                    <a16:creationId xmlns:a16="http://schemas.microsoft.com/office/drawing/2014/main" id="{9D021AD7-588D-472A-972E-51E2B465E33A}"/>
                  </a:ext>
                </a:extLst>
              </p:cNvPr>
              <p:cNvSpPr>
                <a:spLocks noChangeArrowheads="1"/>
              </p:cNvSpPr>
              <p:nvPr/>
            </p:nvSpPr>
            <p:spPr bwMode="auto">
              <a:xfrm>
                <a:off x="3078"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5" name="Oval 1074">
                <a:extLst>
                  <a:ext uri="{FF2B5EF4-FFF2-40B4-BE49-F238E27FC236}">
                    <a16:creationId xmlns:a16="http://schemas.microsoft.com/office/drawing/2014/main" id="{CCAED933-05A3-4D9B-9719-8081E51147F4}"/>
                  </a:ext>
                </a:extLst>
              </p:cNvPr>
              <p:cNvSpPr>
                <a:spLocks noChangeArrowheads="1"/>
              </p:cNvSpPr>
              <p:nvPr/>
            </p:nvSpPr>
            <p:spPr bwMode="auto">
              <a:xfrm>
                <a:off x="300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6" name="Oval 1075">
                <a:extLst>
                  <a:ext uri="{FF2B5EF4-FFF2-40B4-BE49-F238E27FC236}">
                    <a16:creationId xmlns:a16="http://schemas.microsoft.com/office/drawing/2014/main" id="{BB61BD3A-6FC1-4261-B7A0-7348A499CD36}"/>
                  </a:ext>
                </a:extLst>
              </p:cNvPr>
              <p:cNvSpPr>
                <a:spLocks noChangeArrowheads="1"/>
              </p:cNvSpPr>
              <p:nvPr/>
            </p:nvSpPr>
            <p:spPr bwMode="auto">
              <a:xfrm>
                <a:off x="3078"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7" name="Oval 1076">
                <a:extLst>
                  <a:ext uri="{FF2B5EF4-FFF2-40B4-BE49-F238E27FC236}">
                    <a16:creationId xmlns:a16="http://schemas.microsoft.com/office/drawing/2014/main" id="{D38EC5F2-AB76-473A-9679-98D481FE792B}"/>
                  </a:ext>
                </a:extLst>
              </p:cNvPr>
              <p:cNvSpPr>
                <a:spLocks noChangeArrowheads="1"/>
              </p:cNvSpPr>
              <p:nvPr/>
            </p:nvSpPr>
            <p:spPr bwMode="auto">
              <a:xfrm>
                <a:off x="296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8" name="Oval 1077">
                <a:extLst>
                  <a:ext uri="{FF2B5EF4-FFF2-40B4-BE49-F238E27FC236}">
                    <a16:creationId xmlns:a16="http://schemas.microsoft.com/office/drawing/2014/main" id="{565D1FEC-437F-42ED-8326-3407672C2E56}"/>
                  </a:ext>
                </a:extLst>
              </p:cNvPr>
              <p:cNvSpPr>
                <a:spLocks noChangeArrowheads="1"/>
              </p:cNvSpPr>
              <p:nvPr/>
            </p:nvSpPr>
            <p:spPr bwMode="auto">
              <a:xfrm>
                <a:off x="2960"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9" name="Freeform 1078">
                <a:extLst>
                  <a:ext uri="{FF2B5EF4-FFF2-40B4-BE49-F238E27FC236}">
                    <a16:creationId xmlns:a16="http://schemas.microsoft.com/office/drawing/2014/main" id="{702AF0E3-5371-4C34-8EE2-86777D1838FC}"/>
                  </a:ext>
                </a:extLst>
              </p:cNvPr>
              <p:cNvSpPr>
                <a:spLocks/>
              </p:cNvSpPr>
              <p:nvPr/>
            </p:nvSpPr>
            <p:spPr bwMode="auto">
              <a:xfrm>
                <a:off x="3116" y="2697"/>
                <a:ext cx="7" cy="12"/>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0" name="Freeform 1079">
                <a:extLst>
                  <a:ext uri="{FF2B5EF4-FFF2-40B4-BE49-F238E27FC236}">
                    <a16:creationId xmlns:a16="http://schemas.microsoft.com/office/drawing/2014/main" id="{B05561C1-6973-4A6D-AF3C-C9894D0A024F}"/>
                  </a:ext>
                </a:extLst>
              </p:cNvPr>
              <p:cNvSpPr>
                <a:spLocks/>
              </p:cNvSpPr>
              <p:nvPr/>
            </p:nvSpPr>
            <p:spPr bwMode="auto">
              <a:xfrm>
                <a:off x="3038" y="2986"/>
                <a:ext cx="40" cy="38"/>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1" name="Oval 1080">
                <a:extLst>
                  <a:ext uri="{FF2B5EF4-FFF2-40B4-BE49-F238E27FC236}">
                    <a16:creationId xmlns:a16="http://schemas.microsoft.com/office/drawing/2014/main" id="{3AC85380-1C4D-41ED-B81F-48364F78A489}"/>
                  </a:ext>
                </a:extLst>
              </p:cNvPr>
              <p:cNvSpPr>
                <a:spLocks noChangeArrowheads="1"/>
              </p:cNvSpPr>
              <p:nvPr/>
            </p:nvSpPr>
            <p:spPr bwMode="auto">
              <a:xfrm>
                <a:off x="3038"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2" name="Oval 1081">
                <a:extLst>
                  <a:ext uri="{FF2B5EF4-FFF2-40B4-BE49-F238E27FC236}">
                    <a16:creationId xmlns:a16="http://schemas.microsoft.com/office/drawing/2014/main" id="{474B1C49-867F-4566-A4CA-FB0AB282E55D}"/>
                  </a:ext>
                </a:extLst>
              </p:cNvPr>
              <p:cNvSpPr>
                <a:spLocks noChangeArrowheads="1"/>
              </p:cNvSpPr>
              <p:nvPr/>
            </p:nvSpPr>
            <p:spPr bwMode="auto">
              <a:xfrm>
                <a:off x="300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3" name="Oval 1082">
                <a:extLst>
                  <a:ext uri="{FF2B5EF4-FFF2-40B4-BE49-F238E27FC236}">
                    <a16:creationId xmlns:a16="http://schemas.microsoft.com/office/drawing/2014/main" id="{F84D21F8-0318-4EA5-A688-2BF0AEACDD1A}"/>
                  </a:ext>
                </a:extLst>
              </p:cNvPr>
              <p:cNvSpPr>
                <a:spLocks noChangeArrowheads="1"/>
              </p:cNvSpPr>
              <p:nvPr/>
            </p:nvSpPr>
            <p:spPr bwMode="auto">
              <a:xfrm>
                <a:off x="3078"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4" name="Oval 1083">
                <a:extLst>
                  <a:ext uri="{FF2B5EF4-FFF2-40B4-BE49-F238E27FC236}">
                    <a16:creationId xmlns:a16="http://schemas.microsoft.com/office/drawing/2014/main" id="{C043F29C-E013-4E81-9500-40422303412B}"/>
                  </a:ext>
                </a:extLst>
              </p:cNvPr>
              <p:cNvSpPr>
                <a:spLocks noChangeArrowheads="1"/>
              </p:cNvSpPr>
              <p:nvPr/>
            </p:nvSpPr>
            <p:spPr bwMode="auto">
              <a:xfrm>
                <a:off x="300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5" name="Oval 1084">
                <a:extLst>
                  <a:ext uri="{FF2B5EF4-FFF2-40B4-BE49-F238E27FC236}">
                    <a16:creationId xmlns:a16="http://schemas.microsoft.com/office/drawing/2014/main" id="{5AD69379-67C9-4D71-A747-71F56377A1E5}"/>
                  </a:ext>
                </a:extLst>
              </p:cNvPr>
              <p:cNvSpPr>
                <a:spLocks noChangeArrowheads="1"/>
              </p:cNvSpPr>
              <p:nvPr/>
            </p:nvSpPr>
            <p:spPr bwMode="auto">
              <a:xfrm>
                <a:off x="3078"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6" name="Oval 1085">
                <a:extLst>
                  <a:ext uri="{FF2B5EF4-FFF2-40B4-BE49-F238E27FC236}">
                    <a16:creationId xmlns:a16="http://schemas.microsoft.com/office/drawing/2014/main" id="{10DD09DB-2E66-43C9-BEB3-104B3286EC32}"/>
                  </a:ext>
                </a:extLst>
              </p:cNvPr>
              <p:cNvSpPr>
                <a:spLocks noChangeArrowheads="1"/>
              </p:cNvSpPr>
              <p:nvPr/>
            </p:nvSpPr>
            <p:spPr bwMode="auto">
              <a:xfrm>
                <a:off x="3038"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7" name="Oval 1086">
                <a:extLst>
                  <a:ext uri="{FF2B5EF4-FFF2-40B4-BE49-F238E27FC236}">
                    <a16:creationId xmlns:a16="http://schemas.microsoft.com/office/drawing/2014/main" id="{A996AB27-044E-4069-8982-B35121B30A1A}"/>
                  </a:ext>
                </a:extLst>
              </p:cNvPr>
              <p:cNvSpPr>
                <a:spLocks noChangeArrowheads="1"/>
              </p:cNvSpPr>
              <p:nvPr/>
            </p:nvSpPr>
            <p:spPr bwMode="auto">
              <a:xfrm>
                <a:off x="3116"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8" name="Oval 1087">
                <a:extLst>
                  <a:ext uri="{FF2B5EF4-FFF2-40B4-BE49-F238E27FC236}">
                    <a16:creationId xmlns:a16="http://schemas.microsoft.com/office/drawing/2014/main" id="{F5D67B22-7EC5-4466-AE1E-DE2AD159BC25}"/>
                  </a:ext>
                </a:extLst>
              </p:cNvPr>
              <p:cNvSpPr>
                <a:spLocks noChangeArrowheads="1"/>
              </p:cNvSpPr>
              <p:nvPr/>
            </p:nvSpPr>
            <p:spPr bwMode="auto">
              <a:xfrm>
                <a:off x="3038"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9" name="Oval 1088">
                <a:extLst>
                  <a:ext uri="{FF2B5EF4-FFF2-40B4-BE49-F238E27FC236}">
                    <a16:creationId xmlns:a16="http://schemas.microsoft.com/office/drawing/2014/main" id="{FEE6FE85-922E-4513-90A7-760FE1FA9358}"/>
                  </a:ext>
                </a:extLst>
              </p:cNvPr>
              <p:cNvSpPr>
                <a:spLocks noChangeArrowheads="1"/>
              </p:cNvSpPr>
              <p:nvPr/>
            </p:nvSpPr>
            <p:spPr bwMode="auto">
              <a:xfrm>
                <a:off x="300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0" name="Oval 1089">
                <a:extLst>
                  <a:ext uri="{FF2B5EF4-FFF2-40B4-BE49-F238E27FC236}">
                    <a16:creationId xmlns:a16="http://schemas.microsoft.com/office/drawing/2014/main" id="{3CA6E8E1-16DA-440B-8E40-68325471C0DE}"/>
                  </a:ext>
                </a:extLst>
              </p:cNvPr>
              <p:cNvSpPr>
                <a:spLocks noChangeArrowheads="1"/>
              </p:cNvSpPr>
              <p:nvPr/>
            </p:nvSpPr>
            <p:spPr bwMode="auto">
              <a:xfrm>
                <a:off x="3078"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1" name="Oval 1090">
                <a:extLst>
                  <a:ext uri="{FF2B5EF4-FFF2-40B4-BE49-F238E27FC236}">
                    <a16:creationId xmlns:a16="http://schemas.microsoft.com/office/drawing/2014/main" id="{5F2EFD13-9889-4432-A7EE-11F1C427EC89}"/>
                  </a:ext>
                </a:extLst>
              </p:cNvPr>
              <p:cNvSpPr>
                <a:spLocks noChangeArrowheads="1"/>
              </p:cNvSpPr>
              <p:nvPr/>
            </p:nvSpPr>
            <p:spPr bwMode="auto">
              <a:xfrm>
                <a:off x="300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2" name="Oval 1091">
                <a:extLst>
                  <a:ext uri="{FF2B5EF4-FFF2-40B4-BE49-F238E27FC236}">
                    <a16:creationId xmlns:a16="http://schemas.microsoft.com/office/drawing/2014/main" id="{07D3E413-135B-4CA3-942A-0AC321BB0065}"/>
                  </a:ext>
                </a:extLst>
              </p:cNvPr>
              <p:cNvSpPr>
                <a:spLocks noChangeArrowheads="1"/>
              </p:cNvSpPr>
              <p:nvPr/>
            </p:nvSpPr>
            <p:spPr bwMode="auto">
              <a:xfrm>
                <a:off x="3078"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3" name="Oval 1092">
                <a:extLst>
                  <a:ext uri="{FF2B5EF4-FFF2-40B4-BE49-F238E27FC236}">
                    <a16:creationId xmlns:a16="http://schemas.microsoft.com/office/drawing/2014/main" id="{5407736B-5D1A-4EE0-8A51-4B82A26C2D4F}"/>
                  </a:ext>
                </a:extLst>
              </p:cNvPr>
              <p:cNvSpPr>
                <a:spLocks noChangeArrowheads="1"/>
              </p:cNvSpPr>
              <p:nvPr/>
            </p:nvSpPr>
            <p:spPr bwMode="auto">
              <a:xfrm>
                <a:off x="296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4" name="Freeform 1093">
                <a:extLst>
                  <a:ext uri="{FF2B5EF4-FFF2-40B4-BE49-F238E27FC236}">
                    <a16:creationId xmlns:a16="http://schemas.microsoft.com/office/drawing/2014/main" id="{ADCCDF23-0A95-4F9F-991B-D460A717A68F}"/>
                  </a:ext>
                </a:extLst>
              </p:cNvPr>
              <p:cNvSpPr>
                <a:spLocks/>
              </p:cNvSpPr>
              <p:nvPr/>
            </p:nvSpPr>
            <p:spPr bwMode="auto">
              <a:xfrm>
                <a:off x="3116" y="2986"/>
                <a:ext cx="40" cy="38"/>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5" name="Freeform 1094">
                <a:extLst>
                  <a:ext uri="{FF2B5EF4-FFF2-40B4-BE49-F238E27FC236}">
                    <a16:creationId xmlns:a16="http://schemas.microsoft.com/office/drawing/2014/main" id="{F8CF758E-6D91-428E-8BAD-73A448859032}"/>
                  </a:ext>
                </a:extLst>
              </p:cNvPr>
              <p:cNvSpPr>
                <a:spLocks/>
              </p:cNvSpPr>
              <p:nvPr/>
            </p:nvSpPr>
            <p:spPr bwMode="auto">
              <a:xfrm>
                <a:off x="300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6" name="Freeform 1095">
                <a:extLst>
                  <a:ext uri="{FF2B5EF4-FFF2-40B4-BE49-F238E27FC236}">
                    <a16:creationId xmlns:a16="http://schemas.microsoft.com/office/drawing/2014/main" id="{18F1E447-CA89-4ADB-B057-4D46F2AC4EF2}"/>
                  </a:ext>
                </a:extLst>
              </p:cNvPr>
              <p:cNvSpPr>
                <a:spLocks/>
              </p:cNvSpPr>
              <p:nvPr/>
            </p:nvSpPr>
            <p:spPr bwMode="auto">
              <a:xfrm>
                <a:off x="308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7" name="Oval 1096">
                <a:extLst>
                  <a:ext uri="{FF2B5EF4-FFF2-40B4-BE49-F238E27FC236}">
                    <a16:creationId xmlns:a16="http://schemas.microsoft.com/office/drawing/2014/main" id="{DB2F033C-A722-405A-BBE8-A7844E11EBDE}"/>
                  </a:ext>
                </a:extLst>
              </p:cNvPr>
              <p:cNvSpPr>
                <a:spLocks noChangeArrowheads="1"/>
              </p:cNvSpPr>
              <p:nvPr/>
            </p:nvSpPr>
            <p:spPr bwMode="auto">
              <a:xfrm>
                <a:off x="2884"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8" name="Freeform 1097">
                <a:extLst>
                  <a:ext uri="{FF2B5EF4-FFF2-40B4-BE49-F238E27FC236}">
                    <a16:creationId xmlns:a16="http://schemas.microsoft.com/office/drawing/2014/main" id="{CC9F5DC2-E701-4643-A9D6-5367AA22B0E9}"/>
                  </a:ext>
                </a:extLst>
              </p:cNvPr>
              <p:cNvSpPr>
                <a:spLocks/>
              </p:cNvSpPr>
              <p:nvPr/>
            </p:nvSpPr>
            <p:spPr bwMode="auto">
              <a:xfrm>
                <a:off x="2884" y="2297"/>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8"/>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9" name="Oval 1098">
                <a:extLst>
                  <a:ext uri="{FF2B5EF4-FFF2-40B4-BE49-F238E27FC236}">
                    <a16:creationId xmlns:a16="http://schemas.microsoft.com/office/drawing/2014/main" id="{2E661C80-2049-4F6C-A548-5BC90E55CDC8}"/>
                  </a:ext>
                </a:extLst>
              </p:cNvPr>
              <p:cNvSpPr>
                <a:spLocks noChangeArrowheads="1"/>
              </p:cNvSpPr>
              <p:nvPr/>
            </p:nvSpPr>
            <p:spPr bwMode="auto">
              <a:xfrm>
                <a:off x="2844"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0" name="Freeform 1099">
                <a:extLst>
                  <a:ext uri="{FF2B5EF4-FFF2-40B4-BE49-F238E27FC236}">
                    <a16:creationId xmlns:a16="http://schemas.microsoft.com/office/drawing/2014/main" id="{56781801-D085-4900-8F7E-815C3A4178E0}"/>
                  </a:ext>
                </a:extLst>
              </p:cNvPr>
              <p:cNvSpPr>
                <a:spLocks/>
              </p:cNvSpPr>
              <p:nvPr/>
            </p:nvSpPr>
            <p:spPr bwMode="auto">
              <a:xfrm>
                <a:off x="2844" y="2247"/>
                <a:ext cx="33" cy="38"/>
              </a:xfrm>
              <a:custGeom>
                <a:avLst/>
                <a:gdLst>
                  <a:gd name="T0" fmla="*/ 8 w 14"/>
                  <a:gd name="T1" fmla="*/ 16 h 16"/>
                  <a:gd name="T2" fmla="*/ 14 w 14"/>
                  <a:gd name="T3" fmla="*/ 14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4"/>
                    </a:cubicBezTo>
                    <a:cubicBezTo>
                      <a:pt x="6" y="0"/>
                      <a:pt x="6" y="0"/>
                      <a:pt x="6" y="0"/>
                    </a:cubicBezTo>
                    <a:cubicBezTo>
                      <a:pt x="3" y="1"/>
                      <a:pt x="0" y="4"/>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1" name="Freeform 1100">
                <a:extLst>
                  <a:ext uri="{FF2B5EF4-FFF2-40B4-BE49-F238E27FC236}">
                    <a16:creationId xmlns:a16="http://schemas.microsoft.com/office/drawing/2014/main" id="{392C88C4-EE4C-46B7-A5C6-72B1ED95421A}"/>
                  </a:ext>
                </a:extLst>
              </p:cNvPr>
              <p:cNvSpPr>
                <a:spLocks/>
              </p:cNvSpPr>
              <p:nvPr/>
            </p:nvSpPr>
            <p:spPr bwMode="auto">
              <a:xfrm>
                <a:off x="2806" y="2363"/>
                <a:ext cx="38" cy="38"/>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2" name="Freeform 1101">
                <a:extLst>
                  <a:ext uri="{FF2B5EF4-FFF2-40B4-BE49-F238E27FC236}">
                    <a16:creationId xmlns:a16="http://schemas.microsoft.com/office/drawing/2014/main" id="{94AECCFF-F729-4E4D-967A-0CDE0E9D15BA}"/>
                  </a:ext>
                </a:extLst>
              </p:cNvPr>
              <p:cNvSpPr>
                <a:spLocks/>
              </p:cNvSpPr>
              <p:nvPr/>
            </p:nvSpPr>
            <p:spPr bwMode="auto">
              <a:xfrm>
                <a:off x="2806" y="2285"/>
                <a:ext cx="38" cy="41"/>
              </a:xfrm>
              <a:custGeom>
                <a:avLst/>
                <a:gdLst>
                  <a:gd name="T0" fmla="*/ 14 w 16"/>
                  <a:gd name="T1" fmla="*/ 3 h 17"/>
                  <a:gd name="T2" fmla="*/ 8 w 16"/>
                  <a:gd name="T3" fmla="*/ 0 h 17"/>
                  <a:gd name="T4" fmla="*/ 0 w 16"/>
                  <a:gd name="T5" fmla="*/ 8 h 17"/>
                  <a:gd name="T6" fmla="*/ 8 w 16"/>
                  <a:gd name="T7" fmla="*/ 17 h 17"/>
                  <a:gd name="T8" fmla="*/ 14 w 16"/>
                  <a:gd name="T9" fmla="*/ 14 h 17"/>
                  <a:gd name="T10" fmla="*/ 16 w 16"/>
                  <a:gd name="T11" fmla="*/ 8 h 17"/>
                  <a:gd name="T12" fmla="*/ 14 w 16"/>
                  <a:gd name="T13" fmla="*/ 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14" y="3"/>
                    </a:moveTo>
                    <a:cubicBezTo>
                      <a:pt x="12" y="1"/>
                      <a:pt x="10" y="0"/>
                      <a:pt x="8" y="0"/>
                    </a:cubicBez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3" name="Freeform 1102">
                <a:extLst>
                  <a:ext uri="{FF2B5EF4-FFF2-40B4-BE49-F238E27FC236}">
                    <a16:creationId xmlns:a16="http://schemas.microsoft.com/office/drawing/2014/main" id="{DB335FB5-7C45-471C-B6B3-79DB1C5112E1}"/>
                  </a:ext>
                </a:extLst>
              </p:cNvPr>
              <p:cNvSpPr>
                <a:spLocks/>
              </p:cNvSpPr>
              <p:nvPr/>
            </p:nvSpPr>
            <p:spPr bwMode="auto">
              <a:xfrm>
                <a:off x="2960" y="2520"/>
                <a:ext cx="40" cy="37"/>
              </a:xfrm>
              <a:custGeom>
                <a:avLst/>
                <a:gdLst>
                  <a:gd name="T0" fmla="*/ 3 w 17"/>
                  <a:gd name="T1" fmla="*/ 2 h 16"/>
                  <a:gd name="T2" fmla="*/ 0 w 17"/>
                  <a:gd name="T3" fmla="*/ 8 h 16"/>
                  <a:gd name="T4" fmla="*/ 3 w 17"/>
                  <a:gd name="T5" fmla="*/ 14 h 16"/>
                  <a:gd name="T6" fmla="*/ 9 w 17"/>
                  <a:gd name="T7" fmla="*/ 16 h 16"/>
                  <a:gd name="T8" fmla="*/ 15 w 17"/>
                  <a:gd name="T9" fmla="*/ 14 h 16"/>
                  <a:gd name="T10" fmla="*/ 17 w 17"/>
                  <a:gd name="T11" fmla="*/ 8 h 16"/>
                  <a:gd name="T12" fmla="*/ 15 w 17"/>
                  <a:gd name="T13" fmla="*/ 2 h 16"/>
                  <a:gd name="T14" fmla="*/ 9 w 17"/>
                  <a:gd name="T15" fmla="*/ 0 h 16"/>
                  <a:gd name="T16" fmla="*/ 3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2"/>
                    </a:moveTo>
                    <a:cubicBezTo>
                      <a:pt x="1" y="3"/>
                      <a:pt x="0" y="6"/>
                      <a:pt x="0" y="8"/>
                    </a:cubicBezTo>
                    <a:cubicBezTo>
                      <a:pt x="0" y="10"/>
                      <a:pt x="1" y="12"/>
                      <a:pt x="3" y="14"/>
                    </a:cubicBezTo>
                    <a:cubicBezTo>
                      <a:pt x="4" y="15"/>
                      <a:pt x="6" y="16"/>
                      <a:pt x="9" y="16"/>
                    </a:cubicBezTo>
                    <a:cubicBezTo>
                      <a:pt x="11" y="16"/>
                      <a:pt x="13" y="15"/>
                      <a:pt x="15" y="14"/>
                    </a:cubicBezTo>
                    <a:cubicBezTo>
                      <a:pt x="16" y="12"/>
                      <a:pt x="17" y="10"/>
                      <a:pt x="17" y="8"/>
                    </a:cubicBezTo>
                    <a:cubicBezTo>
                      <a:pt x="17" y="6"/>
                      <a:pt x="16" y="3"/>
                      <a:pt x="15" y="2"/>
                    </a:cubicBezTo>
                    <a:cubicBezTo>
                      <a:pt x="13" y="1"/>
                      <a:pt x="11" y="0"/>
                      <a:pt x="9" y="0"/>
                    </a:cubicBezTo>
                    <a:cubicBezTo>
                      <a:pt x="6" y="0"/>
                      <a:pt x="4" y="1"/>
                      <a:pt x="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4" name="Freeform 1103">
                <a:extLst>
                  <a:ext uri="{FF2B5EF4-FFF2-40B4-BE49-F238E27FC236}">
                    <a16:creationId xmlns:a16="http://schemas.microsoft.com/office/drawing/2014/main" id="{8F065BC2-7C16-44D9-B8D5-6D7BD72450C2}"/>
                  </a:ext>
                </a:extLst>
              </p:cNvPr>
              <p:cNvSpPr>
                <a:spLocks/>
              </p:cNvSpPr>
              <p:nvPr/>
            </p:nvSpPr>
            <p:spPr bwMode="auto">
              <a:xfrm>
                <a:off x="2884"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5" name="Freeform 1104">
                <a:extLst>
                  <a:ext uri="{FF2B5EF4-FFF2-40B4-BE49-F238E27FC236}">
                    <a16:creationId xmlns:a16="http://schemas.microsoft.com/office/drawing/2014/main" id="{98494CF9-7A1B-4CBE-93FA-01A883322412}"/>
                  </a:ext>
                </a:extLst>
              </p:cNvPr>
              <p:cNvSpPr>
                <a:spLocks/>
              </p:cNvSpPr>
              <p:nvPr/>
            </p:nvSpPr>
            <p:spPr bwMode="auto">
              <a:xfrm>
                <a:off x="2960" y="2444"/>
                <a:ext cx="30" cy="35"/>
              </a:xfrm>
              <a:custGeom>
                <a:avLst/>
                <a:gdLst>
                  <a:gd name="T0" fmla="*/ 9 w 13"/>
                  <a:gd name="T1" fmla="*/ 15 h 15"/>
                  <a:gd name="T2" fmla="*/ 13 w 13"/>
                  <a:gd name="T3" fmla="*/ 14 h 15"/>
                  <a:gd name="T4" fmla="*/ 9 w 13"/>
                  <a:gd name="T5" fmla="*/ 7 h 15"/>
                  <a:gd name="T6" fmla="*/ 4 w 13"/>
                  <a:gd name="T7" fmla="*/ 0 h 15"/>
                  <a:gd name="T8" fmla="*/ 0 w 13"/>
                  <a:gd name="T9" fmla="*/ 7 h 15"/>
                  <a:gd name="T10" fmla="*/ 9 w 13"/>
                  <a:gd name="T11" fmla="*/ 15 h 15"/>
                </a:gdLst>
                <a:ahLst/>
                <a:cxnLst>
                  <a:cxn ang="0">
                    <a:pos x="T0" y="T1"/>
                  </a:cxn>
                  <a:cxn ang="0">
                    <a:pos x="T2" y="T3"/>
                  </a:cxn>
                  <a:cxn ang="0">
                    <a:pos x="T4" y="T5"/>
                  </a:cxn>
                  <a:cxn ang="0">
                    <a:pos x="T6" y="T7"/>
                  </a:cxn>
                  <a:cxn ang="0">
                    <a:pos x="T8" y="T9"/>
                  </a:cxn>
                  <a:cxn ang="0">
                    <a:pos x="T10" y="T11"/>
                  </a:cxn>
                </a:cxnLst>
                <a:rect l="0" t="0" r="r" b="b"/>
                <a:pathLst>
                  <a:path w="13" h="15">
                    <a:moveTo>
                      <a:pt x="9" y="15"/>
                    </a:moveTo>
                    <a:cubicBezTo>
                      <a:pt x="10" y="15"/>
                      <a:pt x="11" y="15"/>
                      <a:pt x="13" y="14"/>
                    </a:cubicBezTo>
                    <a:cubicBezTo>
                      <a:pt x="9" y="7"/>
                      <a:pt x="9" y="7"/>
                      <a:pt x="9" y="7"/>
                    </a:cubicBezTo>
                    <a:cubicBezTo>
                      <a:pt x="4" y="0"/>
                      <a:pt x="4" y="0"/>
                      <a:pt x="4" y="0"/>
                    </a:cubicBezTo>
                    <a:cubicBezTo>
                      <a:pt x="2" y="1"/>
                      <a:pt x="0" y="4"/>
                      <a:pt x="0" y="7"/>
                    </a:cubicBezTo>
                    <a:cubicBezTo>
                      <a:pt x="0" y="11"/>
                      <a:pt x="4" y="15"/>
                      <a:pt x="9"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6" name="Oval 1105">
                <a:extLst>
                  <a:ext uri="{FF2B5EF4-FFF2-40B4-BE49-F238E27FC236}">
                    <a16:creationId xmlns:a16="http://schemas.microsoft.com/office/drawing/2014/main" id="{160A6E63-033C-48BC-8291-244F8B37F172}"/>
                  </a:ext>
                </a:extLst>
              </p:cNvPr>
              <p:cNvSpPr>
                <a:spLocks noChangeArrowheads="1"/>
              </p:cNvSpPr>
              <p:nvPr/>
            </p:nvSpPr>
            <p:spPr bwMode="auto">
              <a:xfrm>
                <a:off x="2884"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7" name="Oval 1106">
                <a:extLst>
                  <a:ext uri="{FF2B5EF4-FFF2-40B4-BE49-F238E27FC236}">
                    <a16:creationId xmlns:a16="http://schemas.microsoft.com/office/drawing/2014/main" id="{97DFF937-FAED-47B6-9348-81F7E028F5D4}"/>
                  </a:ext>
                </a:extLst>
              </p:cNvPr>
              <p:cNvSpPr>
                <a:spLocks noChangeArrowheads="1"/>
              </p:cNvSpPr>
              <p:nvPr/>
            </p:nvSpPr>
            <p:spPr bwMode="auto">
              <a:xfrm>
                <a:off x="2844"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8" name="Oval 1107">
                <a:extLst>
                  <a:ext uri="{FF2B5EF4-FFF2-40B4-BE49-F238E27FC236}">
                    <a16:creationId xmlns:a16="http://schemas.microsoft.com/office/drawing/2014/main" id="{D40803F7-F3F1-4883-B05F-3BE7D6720C68}"/>
                  </a:ext>
                </a:extLst>
              </p:cNvPr>
              <p:cNvSpPr>
                <a:spLocks noChangeArrowheads="1"/>
              </p:cNvSpPr>
              <p:nvPr/>
            </p:nvSpPr>
            <p:spPr bwMode="auto">
              <a:xfrm>
                <a:off x="292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9" name="Oval 1108">
                <a:extLst>
                  <a:ext uri="{FF2B5EF4-FFF2-40B4-BE49-F238E27FC236}">
                    <a16:creationId xmlns:a16="http://schemas.microsoft.com/office/drawing/2014/main" id="{1F322917-26BA-4F72-B1DB-6D6423C8F9FB}"/>
                  </a:ext>
                </a:extLst>
              </p:cNvPr>
              <p:cNvSpPr>
                <a:spLocks noChangeArrowheads="1"/>
              </p:cNvSpPr>
              <p:nvPr/>
            </p:nvSpPr>
            <p:spPr bwMode="auto">
              <a:xfrm>
                <a:off x="2844"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0" name="Freeform 1109">
                <a:extLst>
                  <a:ext uri="{FF2B5EF4-FFF2-40B4-BE49-F238E27FC236}">
                    <a16:creationId xmlns:a16="http://schemas.microsoft.com/office/drawing/2014/main" id="{A324118C-A6B1-4F4B-B313-8DEE4D570D46}"/>
                  </a:ext>
                </a:extLst>
              </p:cNvPr>
              <p:cNvSpPr>
                <a:spLocks/>
              </p:cNvSpPr>
              <p:nvPr/>
            </p:nvSpPr>
            <p:spPr bwMode="auto">
              <a:xfrm>
                <a:off x="2922" y="2401"/>
                <a:ext cx="38" cy="41"/>
              </a:xfrm>
              <a:custGeom>
                <a:avLst/>
                <a:gdLst>
                  <a:gd name="T0" fmla="*/ 8 w 16"/>
                  <a:gd name="T1" fmla="*/ 17 h 17"/>
                  <a:gd name="T2" fmla="*/ 16 w 16"/>
                  <a:gd name="T3" fmla="*/ 11 h 17"/>
                  <a:gd name="T4" fmla="*/ 11 w 16"/>
                  <a:gd name="T5" fmla="*/ 1 h 17"/>
                  <a:gd name="T6" fmla="*/ 8 w 16"/>
                  <a:gd name="T7" fmla="*/ 0 h 17"/>
                  <a:gd name="T8" fmla="*/ 0 w 16"/>
                  <a:gd name="T9" fmla="*/ 9 h 17"/>
                  <a:gd name="T10" fmla="*/ 8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8" y="17"/>
                    </a:moveTo>
                    <a:cubicBezTo>
                      <a:pt x="12" y="17"/>
                      <a:pt x="15" y="14"/>
                      <a:pt x="16" y="11"/>
                    </a:cubicBezTo>
                    <a:cubicBezTo>
                      <a:pt x="11" y="1"/>
                      <a:pt x="11" y="1"/>
                      <a:pt x="11" y="1"/>
                    </a:cubicBezTo>
                    <a:cubicBezTo>
                      <a:pt x="10" y="0"/>
                      <a:pt x="9"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1" name="Freeform 1110">
                <a:extLst>
                  <a:ext uri="{FF2B5EF4-FFF2-40B4-BE49-F238E27FC236}">
                    <a16:creationId xmlns:a16="http://schemas.microsoft.com/office/drawing/2014/main" id="{1B573F94-1D22-498C-AE32-8BAA8167B6CF}"/>
                  </a:ext>
                </a:extLst>
              </p:cNvPr>
              <p:cNvSpPr>
                <a:spLocks/>
              </p:cNvSpPr>
              <p:nvPr/>
            </p:nvSpPr>
            <p:spPr bwMode="auto">
              <a:xfrm>
                <a:off x="2806" y="2520"/>
                <a:ext cx="38" cy="37"/>
              </a:xfrm>
              <a:custGeom>
                <a:avLst/>
                <a:gdLst>
                  <a:gd name="T0" fmla="*/ 14 w 16"/>
                  <a:gd name="T1" fmla="*/ 2 h 16"/>
                  <a:gd name="T2" fmla="*/ 8 w 16"/>
                  <a:gd name="T3" fmla="*/ 0 h 16"/>
                  <a:gd name="T4" fmla="*/ 2 w 16"/>
                  <a:gd name="T5" fmla="*/ 2 h 16"/>
                  <a:gd name="T6" fmla="*/ 0 w 16"/>
                  <a:gd name="T7" fmla="*/ 8 h 16"/>
                  <a:gd name="T8" fmla="*/ 2 w 16"/>
                  <a:gd name="T9" fmla="*/ 14 h 16"/>
                  <a:gd name="T10" fmla="*/ 8 w 16"/>
                  <a:gd name="T11" fmla="*/ 16 h 16"/>
                  <a:gd name="T12" fmla="*/ 14 w 16"/>
                  <a:gd name="T13" fmla="*/ 14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1"/>
                      <a:pt x="10" y="0"/>
                      <a:pt x="8" y="0"/>
                    </a:cubicBez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2" name="Freeform 1111">
                <a:extLst>
                  <a:ext uri="{FF2B5EF4-FFF2-40B4-BE49-F238E27FC236}">
                    <a16:creationId xmlns:a16="http://schemas.microsoft.com/office/drawing/2014/main" id="{D82795E9-FD87-4C22-B106-B189C2A30018}"/>
                  </a:ext>
                </a:extLst>
              </p:cNvPr>
              <p:cNvSpPr>
                <a:spLocks/>
              </p:cNvSpPr>
              <p:nvPr/>
            </p:nvSpPr>
            <p:spPr bwMode="auto">
              <a:xfrm>
                <a:off x="2806" y="2442"/>
                <a:ext cx="38" cy="37"/>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3"/>
                      <a:pt x="0" y="8"/>
                    </a:cubicBezTo>
                    <a:cubicBezTo>
                      <a:pt x="0" y="12"/>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3" name="Oval 1112">
                <a:extLst>
                  <a:ext uri="{FF2B5EF4-FFF2-40B4-BE49-F238E27FC236}">
                    <a16:creationId xmlns:a16="http://schemas.microsoft.com/office/drawing/2014/main" id="{F6418517-5EB5-4283-B1A1-C6282AA87083}"/>
                  </a:ext>
                </a:extLst>
              </p:cNvPr>
              <p:cNvSpPr>
                <a:spLocks noChangeArrowheads="1"/>
              </p:cNvSpPr>
              <p:nvPr/>
            </p:nvSpPr>
            <p:spPr bwMode="auto">
              <a:xfrm>
                <a:off x="2884"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4" name="Oval 1113">
                <a:extLst>
                  <a:ext uri="{FF2B5EF4-FFF2-40B4-BE49-F238E27FC236}">
                    <a16:creationId xmlns:a16="http://schemas.microsoft.com/office/drawing/2014/main" id="{8C241492-AD7B-42A5-8107-99E1F426D239}"/>
                  </a:ext>
                </a:extLst>
              </p:cNvPr>
              <p:cNvSpPr>
                <a:spLocks noChangeArrowheads="1"/>
              </p:cNvSpPr>
              <p:nvPr/>
            </p:nvSpPr>
            <p:spPr bwMode="auto">
              <a:xfrm>
                <a:off x="2884"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5" name="Oval 1114">
                <a:extLst>
                  <a:ext uri="{FF2B5EF4-FFF2-40B4-BE49-F238E27FC236}">
                    <a16:creationId xmlns:a16="http://schemas.microsoft.com/office/drawing/2014/main" id="{5BAE02EF-026F-4E26-BF7C-2BA3B818A10D}"/>
                  </a:ext>
                </a:extLst>
              </p:cNvPr>
              <p:cNvSpPr>
                <a:spLocks noChangeArrowheads="1"/>
              </p:cNvSpPr>
              <p:nvPr/>
            </p:nvSpPr>
            <p:spPr bwMode="auto">
              <a:xfrm>
                <a:off x="2844"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6" name="Oval 1115">
                <a:extLst>
                  <a:ext uri="{FF2B5EF4-FFF2-40B4-BE49-F238E27FC236}">
                    <a16:creationId xmlns:a16="http://schemas.microsoft.com/office/drawing/2014/main" id="{C983D9D3-53E5-45F4-82FB-FA1BA633D46E}"/>
                  </a:ext>
                </a:extLst>
              </p:cNvPr>
              <p:cNvSpPr>
                <a:spLocks noChangeArrowheads="1"/>
              </p:cNvSpPr>
              <p:nvPr/>
            </p:nvSpPr>
            <p:spPr bwMode="auto">
              <a:xfrm>
                <a:off x="2922"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7" name="Oval 1116">
                <a:extLst>
                  <a:ext uri="{FF2B5EF4-FFF2-40B4-BE49-F238E27FC236}">
                    <a16:creationId xmlns:a16="http://schemas.microsoft.com/office/drawing/2014/main" id="{DB15504E-2DCF-42A5-8A77-D56EE0D155CE}"/>
                  </a:ext>
                </a:extLst>
              </p:cNvPr>
              <p:cNvSpPr>
                <a:spLocks noChangeArrowheads="1"/>
              </p:cNvSpPr>
              <p:nvPr/>
            </p:nvSpPr>
            <p:spPr bwMode="auto">
              <a:xfrm>
                <a:off x="2844"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8" name="Oval 1117">
                <a:extLst>
                  <a:ext uri="{FF2B5EF4-FFF2-40B4-BE49-F238E27FC236}">
                    <a16:creationId xmlns:a16="http://schemas.microsoft.com/office/drawing/2014/main" id="{2743EDEB-2712-46D2-AED4-0686064B917B}"/>
                  </a:ext>
                </a:extLst>
              </p:cNvPr>
              <p:cNvSpPr>
                <a:spLocks noChangeArrowheads="1"/>
              </p:cNvSpPr>
              <p:nvPr/>
            </p:nvSpPr>
            <p:spPr bwMode="auto">
              <a:xfrm>
                <a:off x="2922"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9" name="Freeform 1118">
                <a:extLst>
                  <a:ext uri="{FF2B5EF4-FFF2-40B4-BE49-F238E27FC236}">
                    <a16:creationId xmlns:a16="http://schemas.microsoft.com/office/drawing/2014/main" id="{3B37A867-AD40-4D34-9671-AE8C9E935A7F}"/>
                  </a:ext>
                </a:extLst>
              </p:cNvPr>
              <p:cNvSpPr>
                <a:spLocks/>
              </p:cNvSpPr>
              <p:nvPr/>
            </p:nvSpPr>
            <p:spPr bwMode="auto">
              <a:xfrm>
                <a:off x="2806" y="2595"/>
                <a:ext cx="38" cy="41"/>
              </a:xfrm>
              <a:custGeom>
                <a:avLst/>
                <a:gdLst>
                  <a:gd name="T0" fmla="*/ 8 w 16"/>
                  <a:gd name="T1" fmla="*/ 0 h 17"/>
                  <a:gd name="T2" fmla="*/ 0 w 16"/>
                  <a:gd name="T3" fmla="*/ 9 h 17"/>
                  <a:gd name="T4" fmla="*/ 8 w 16"/>
                  <a:gd name="T5" fmla="*/ 17 h 17"/>
                  <a:gd name="T6" fmla="*/ 14 w 16"/>
                  <a:gd name="T7" fmla="*/ 14 h 17"/>
                  <a:gd name="T8" fmla="*/ 16 w 16"/>
                  <a:gd name="T9" fmla="*/ 9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9"/>
                    </a:cubicBezTo>
                    <a:cubicBezTo>
                      <a:pt x="0" y="13"/>
                      <a:pt x="4" y="17"/>
                      <a:pt x="8" y="17"/>
                    </a:cubicBezTo>
                    <a:cubicBezTo>
                      <a:pt x="10" y="17"/>
                      <a:pt x="12" y="16"/>
                      <a:pt x="14" y="14"/>
                    </a:cubicBezTo>
                    <a:cubicBezTo>
                      <a:pt x="15" y="13"/>
                      <a:pt x="16" y="11"/>
                      <a:pt x="16" y="9"/>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0" name="Oval 1119">
                <a:extLst>
                  <a:ext uri="{FF2B5EF4-FFF2-40B4-BE49-F238E27FC236}">
                    <a16:creationId xmlns:a16="http://schemas.microsoft.com/office/drawing/2014/main" id="{990BFAFD-4EC0-40F4-8334-847DDC712DDB}"/>
                  </a:ext>
                </a:extLst>
              </p:cNvPr>
              <p:cNvSpPr>
                <a:spLocks noChangeArrowheads="1"/>
              </p:cNvSpPr>
              <p:nvPr/>
            </p:nvSpPr>
            <p:spPr bwMode="auto">
              <a:xfrm>
                <a:off x="2884"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1" name="Oval 1120">
                <a:extLst>
                  <a:ext uri="{FF2B5EF4-FFF2-40B4-BE49-F238E27FC236}">
                    <a16:creationId xmlns:a16="http://schemas.microsoft.com/office/drawing/2014/main" id="{C9CAEF3F-019C-4592-8D9D-08623FA135DA}"/>
                  </a:ext>
                </a:extLst>
              </p:cNvPr>
              <p:cNvSpPr>
                <a:spLocks noChangeArrowheads="1"/>
              </p:cNvSpPr>
              <p:nvPr/>
            </p:nvSpPr>
            <p:spPr bwMode="auto">
              <a:xfrm>
                <a:off x="2844"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2" name="Oval 1121">
                <a:extLst>
                  <a:ext uri="{FF2B5EF4-FFF2-40B4-BE49-F238E27FC236}">
                    <a16:creationId xmlns:a16="http://schemas.microsoft.com/office/drawing/2014/main" id="{B16499C5-E9EC-4462-AACD-C59CDDDF7569}"/>
                  </a:ext>
                </a:extLst>
              </p:cNvPr>
              <p:cNvSpPr>
                <a:spLocks noChangeArrowheads="1"/>
              </p:cNvSpPr>
              <p:nvPr/>
            </p:nvSpPr>
            <p:spPr bwMode="auto">
              <a:xfrm>
                <a:off x="2922"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3" name="Oval 1122">
                <a:extLst>
                  <a:ext uri="{FF2B5EF4-FFF2-40B4-BE49-F238E27FC236}">
                    <a16:creationId xmlns:a16="http://schemas.microsoft.com/office/drawing/2014/main" id="{B846A3D4-C387-455B-BFD9-94B64276B38C}"/>
                  </a:ext>
                </a:extLst>
              </p:cNvPr>
              <p:cNvSpPr>
                <a:spLocks noChangeArrowheads="1"/>
              </p:cNvSpPr>
              <p:nvPr/>
            </p:nvSpPr>
            <p:spPr bwMode="auto">
              <a:xfrm>
                <a:off x="2844"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4" name="Oval 1123">
                <a:extLst>
                  <a:ext uri="{FF2B5EF4-FFF2-40B4-BE49-F238E27FC236}">
                    <a16:creationId xmlns:a16="http://schemas.microsoft.com/office/drawing/2014/main" id="{8AF852E3-0FE9-4FD6-A08A-4172932E3DEE}"/>
                  </a:ext>
                </a:extLst>
              </p:cNvPr>
              <p:cNvSpPr>
                <a:spLocks noChangeArrowheads="1"/>
              </p:cNvSpPr>
              <p:nvPr/>
            </p:nvSpPr>
            <p:spPr bwMode="auto">
              <a:xfrm>
                <a:off x="2922"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5" name="Freeform 1124">
                <a:extLst>
                  <a:ext uri="{FF2B5EF4-FFF2-40B4-BE49-F238E27FC236}">
                    <a16:creationId xmlns:a16="http://schemas.microsoft.com/office/drawing/2014/main" id="{3725C4C4-D484-423F-AF1E-D03EBC27DA11}"/>
                  </a:ext>
                </a:extLst>
              </p:cNvPr>
              <p:cNvSpPr>
                <a:spLocks/>
              </p:cNvSpPr>
              <p:nvPr/>
            </p:nvSpPr>
            <p:spPr bwMode="auto">
              <a:xfrm>
                <a:off x="2806" y="2830"/>
                <a:ext cx="38" cy="38"/>
              </a:xfrm>
              <a:custGeom>
                <a:avLst/>
                <a:gdLst>
                  <a:gd name="T0" fmla="*/ 14 w 16"/>
                  <a:gd name="T1" fmla="*/ 2 h 16"/>
                  <a:gd name="T2" fmla="*/ 8 w 16"/>
                  <a:gd name="T3" fmla="*/ 0 h 16"/>
                  <a:gd name="T4" fmla="*/ 0 w 16"/>
                  <a:gd name="T5" fmla="*/ 8 h 16"/>
                  <a:gd name="T6" fmla="*/ 8 w 16"/>
                  <a:gd name="T7" fmla="*/ 16 h 16"/>
                  <a:gd name="T8" fmla="*/ 14 w 16"/>
                  <a:gd name="T9" fmla="*/ 14 h 16"/>
                  <a:gd name="T10" fmla="*/ 16 w 16"/>
                  <a:gd name="T11" fmla="*/ 8 h 16"/>
                  <a:gd name="T12" fmla="*/ 14 w 16"/>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4" y="2"/>
                    </a:moveTo>
                    <a:cubicBezTo>
                      <a:pt x="12" y="1"/>
                      <a:pt x="10" y="0"/>
                      <a:pt x="8" y="0"/>
                    </a:cubicBez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6" name="Freeform 1125">
                <a:extLst>
                  <a:ext uri="{FF2B5EF4-FFF2-40B4-BE49-F238E27FC236}">
                    <a16:creationId xmlns:a16="http://schemas.microsoft.com/office/drawing/2014/main" id="{63DE0DDF-ED95-4431-9B63-80644F861566}"/>
                  </a:ext>
                </a:extLst>
              </p:cNvPr>
              <p:cNvSpPr>
                <a:spLocks/>
              </p:cNvSpPr>
              <p:nvPr/>
            </p:nvSpPr>
            <p:spPr bwMode="auto">
              <a:xfrm>
                <a:off x="2884" y="2986"/>
                <a:ext cx="38" cy="38"/>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2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2"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7" name="Oval 1126">
                <a:extLst>
                  <a:ext uri="{FF2B5EF4-FFF2-40B4-BE49-F238E27FC236}">
                    <a16:creationId xmlns:a16="http://schemas.microsoft.com/office/drawing/2014/main" id="{23113501-7F2E-4607-897D-BC28D391086D}"/>
                  </a:ext>
                </a:extLst>
              </p:cNvPr>
              <p:cNvSpPr>
                <a:spLocks noChangeArrowheads="1"/>
              </p:cNvSpPr>
              <p:nvPr/>
            </p:nvSpPr>
            <p:spPr bwMode="auto">
              <a:xfrm>
                <a:off x="2960"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8" name="Oval 1127">
                <a:extLst>
                  <a:ext uri="{FF2B5EF4-FFF2-40B4-BE49-F238E27FC236}">
                    <a16:creationId xmlns:a16="http://schemas.microsoft.com/office/drawing/2014/main" id="{2F27B8A4-A24C-4567-9141-503113EF8B06}"/>
                  </a:ext>
                </a:extLst>
              </p:cNvPr>
              <p:cNvSpPr>
                <a:spLocks noChangeArrowheads="1"/>
              </p:cNvSpPr>
              <p:nvPr/>
            </p:nvSpPr>
            <p:spPr bwMode="auto">
              <a:xfrm>
                <a:off x="288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9" name="Oval 1128">
                <a:extLst>
                  <a:ext uri="{FF2B5EF4-FFF2-40B4-BE49-F238E27FC236}">
                    <a16:creationId xmlns:a16="http://schemas.microsoft.com/office/drawing/2014/main" id="{C8325EC5-EB97-4442-8096-C713717BAD1C}"/>
                  </a:ext>
                </a:extLst>
              </p:cNvPr>
              <p:cNvSpPr>
                <a:spLocks noChangeArrowheads="1"/>
              </p:cNvSpPr>
              <p:nvPr/>
            </p:nvSpPr>
            <p:spPr bwMode="auto">
              <a:xfrm>
                <a:off x="2844"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0" name="Oval 1129">
                <a:extLst>
                  <a:ext uri="{FF2B5EF4-FFF2-40B4-BE49-F238E27FC236}">
                    <a16:creationId xmlns:a16="http://schemas.microsoft.com/office/drawing/2014/main" id="{F291927D-BBAD-4C90-AA3B-28AB540E9254}"/>
                  </a:ext>
                </a:extLst>
              </p:cNvPr>
              <p:cNvSpPr>
                <a:spLocks noChangeArrowheads="1"/>
              </p:cNvSpPr>
              <p:nvPr/>
            </p:nvSpPr>
            <p:spPr bwMode="auto">
              <a:xfrm>
                <a:off x="2922"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1" name="Oval 1130">
                <a:extLst>
                  <a:ext uri="{FF2B5EF4-FFF2-40B4-BE49-F238E27FC236}">
                    <a16:creationId xmlns:a16="http://schemas.microsoft.com/office/drawing/2014/main" id="{E6AB7985-A288-42A4-8CB4-F1EC049EF156}"/>
                  </a:ext>
                </a:extLst>
              </p:cNvPr>
              <p:cNvSpPr>
                <a:spLocks noChangeArrowheads="1"/>
              </p:cNvSpPr>
              <p:nvPr/>
            </p:nvSpPr>
            <p:spPr bwMode="auto">
              <a:xfrm>
                <a:off x="2844"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2" name="Oval 1131">
                <a:extLst>
                  <a:ext uri="{FF2B5EF4-FFF2-40B4-BE49-F238E27FC236}">
                    <a16:creationId xmlns:a16="http://schemas.microsoft.com/office/drawing/2014/main" id="{A13A01E4-45EE-49F4-B9B8-9443A7A95312}"/>
                  </a:ext>
                </a:extLst>
              </p:cNvPr>
              <p:cNvSpPr>
                <a:spLocks noChangeArrowheads="1"/>
              </p:cNvSpPr>
              <p:nvPr/>
            </p:nvSpPr>
            <p:spPr bwMode="auto">
              <a:xfrm>
                <a:off x="2922"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3" name="Oval 1132">
                <a:extLst>
                  <a:ext uri="{FF2B5EF4-FFF2-40B4-BE49-F238E27FC236}">
                    <a16:creationId xmlns:a16="http://schemas.microsoft.com/office/drawing/2014/main" id="{5CCB9BFA-68F6-4EAF-A748-C8338B27A178}"/>
                  </a:ext>
                </a:extLst>
              </p:cNvPr>
              <p:cNvSpPr>
                <a:spLocks noChangeArrowheads="1"/>
              </p:cNvSpPr>
              <p:nvPr/>
            </p:nvSpPr>
            <p:spPr bwMode="auto">
              <a:xfrm>
                <a:off x="2884"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4" name="Oval 1133">
                <a:extLst>
                  <a:ext uri="{FF2B5EF4-FFF2-40B4-BE49-F238E27FC236}">
                    <a16:creationId xmlns:a16="http://schemas.microsoft.com/office/drawing/2014/main" id="{C37CA454-8412-4581-ABF3-E0F5F914F9B1}"/>
                  </a:ext>
                </a:extLst>
              </p:cNvPr>
              <p:cNvSpPr>
                <a:spLocks noChangeArrowheads="1"/>
              </p:cNvSpPr>
              <p:nvPr/>
            </p:nvSpPr>
            <p:spPr bwMode="auto">
              <a:xfrm>
                <a:off x="288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5" name="Oval 1134">
                <a:extLst>
                  <a:ext uri="{FF2B5EF4-FFF2-40B4-BE49-F238E27FC236}">
                    <a16:creationId xmlns:a16="http://schemas.microsoft.com/office/drawing/2014/main" id="{289C912E-E8B1-4656-A7EE-4E47EA04D2F6}"/>
                  </a:ext>
                </a:extLst>
              </p:cNvPr>
              <p:cNvSpPr>
                <a:spLocks noChangeArrowheads="1"/>
              </p:cNvSpPr>
              <p:nvPr/>
            </p:nvSpPr>
            <p:spPr bwMode="auto">
              <a:xfrm>
                <a:off x="2960"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6" name="Oval 1135">
                <a:extLst>
                  <a:ext uri="{FF2B5EF4-FFF2-40B4-BE49-F238E27FC236}">
                    <a16:creationId xmlns:a16="http://schemas.microsoft.com/office/drawing/2014/main" id="{7FD5EC56-E9D7-4B70-9849-19C6BFB6B7F4}"/>
                  </a:ext>
                </a:extLst>
              </p:cNvPr>
              <p:cNvSpPr>
                <a:spLocks noChangeArrowheads="1"/>
              </p:cNvSpPr>
              <p:nvPr/>
            </p:nvSpPr>
            <p:spPr bwMode="auto">
              <a:xfrm>
                <a:off x="288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7" name="Oval 1136">
                <a:extLst>
                  <a:ext uri="{FF2B5EF4-FFF2-40B4-BE49-F238E27FC236}">
                    <a16:creationId xmlns:a16="http://schemas.microsoft.com/office/drawing/2014/main" id="{91C521D7-E72F-4E88-803C-348B880FD6DF}"/>
                  </a:ext>
                </a:extLst>
              </p:cNvPr>
              <p:cNvSpPr>
                <a:spLocks noChangeArrowheads="1"/>
              </p:cNvSpPr>
              <p:nvPr/>
            </p:nvSpPr>
            <p:spPr bwMode="auto">
              <a:xfrm>
                <a:off x="2844"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8" name="Oval 1137">
                <a:extLst>
                  <a:ext uri="{FF2B5EF4-FFF2-40B4-BE49-F238E27FC236}">
                    <a16:creationId xmlns:a16="http://schemas.microsoft.com/office/drawing/2014/main" id="{535CEE8B-FCB2-499C-B3EB-CBF6BEBD541B}"/>
                  </a:ext>
                </a:extLst>
              </p:cNvPr>
              <p:cNvSpPr>
                <a:spLocks noChangeArrowheads="1"/>
              </p:cNvSpPr>
              <p:nvPr/>
            </p:nvSpPr>
            <p:spPr bwMode="auto">
              <a:xfrm>
                <a:off x="2922"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9" name="Oval 1138">
                <a:extLst>
                  <a:ext uri="{FF2B5EF4-FFF2-40B4-BE49-F238E27FC236}">
                    <a16:creationId xmlns:a16="http://schemas.microsoft.com/office/drawing/2014/main" id="{73AE7C2E-5039-454E-8CC0-D5C4AE7899C0}"/>
                  </a:ext>
                </a:extLst>
              </p:cNvPr>
              <p:cNvSpPr>
                <a:spLocks noChangeArrowheads="1"/>
              </p:cNvSpPr>
              <p:nvPr/>
            </p:nvSpPr>
            <p:spPr bwMode="auto">
              <a:xfrm>
                <a:off x="2844"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0" name="Oval 1139">
                <a:extLst>
                  <a:ext uri="{FF2B5EF4-FFF2-40B4-BE49-F238E27FC236}">
                    <a16:creationId xmlns:a16="http://schemas.microsoft.com/office/drawing/2014/main" id="{D6B66A44-C08C-4CD2-9781-E10A02D1C5EE}"/>
                  </a:ext>
                </a:extLst>
              </p:cNvPr>
              <p:cNvSpPr>
                <a:spLocks noChangeArrowheads="1"/>
              </p:cNvSpPr>
              <p:nvPr/>
            </p:nvSpPr>
            <p:spPr bwMode="auto">
              <a:xfrm>
                <a:off x="2922"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1" name="Freeform 1140">
                <a:extLst>
                  <a:ext uri="{FF2B5EF4-FFF2-40B4-BE49-F238E27FC236}">
                    <a16:creationId xmlns:a16="http://schemas.microsoft.com/office/drawing/2014/main" id="{09A0F178-90A4-4FFA-A3D5-A578396DEB05}"/>
                  </a:ext>
                </a:extLst>
              </p:cNvPr>
              <p:cNvSpPr>
                <a:spLocks/>
              </p:cNvSpPr>
              <p:nvPr/>
            </p:nvSpPr>
            <p:spPr bwMode="auto">
              <a:xfrm>
                <a:off x="2806" y="3140"/>
                <a:ext cx="38" cy="40"/>
              </a:xfrm>
              <a:custGeom>
                <a:avLst/>
                <a:gdLst>
                  <a:gd name="T0" fmla="*/ 8 w 16"/>
                  <a:gd name="T1" fmla="*/ 0 h 17"/>
                  <a:gd name="T2" fmla="*/ 0 w 16"/>
                  <a:gd name="T3" fmla="*/ 8 h 17"/>
                  <a:gd name="T4" fmla="*/ 8 w 16"/>
                  <a:gd name="T5" fmla="*/ 17 h 17"/>
                  <a:gd name="T6" fmla="*/ 14 w 16"/>
                  <a:gd name="T7" fmla="*/ 14 h 17"/>
                  <a:gd name="T8" fmla="*/ 16 w 16"/>
                  <a:gd name="T9" fmla="*/ 8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2" name="Freeform 1141">
                <a:extLst>
                  <a:ext uri="{FF2B5EF4-FFF2-40B4-BE49-F238E27FC236}">
                    <a16:creationId xmlns:a16="http://schemas.microsoft.com/office/drawing/2014/main" id="{6FDC2AFA-3A39-42EF-A39A-740B00962BA3}"/>
                  </a:ext>
                </a:extLst>
              </p:cNvPr>
              <p:cNvSpPr>
                <a:spLocks/>
              </p:cNvSpPr>
              <p:nvPr/>
            </p:nvSpPr>
            <p:spPr bwMode="auto">
              <a:xfrm>
                <a:off x="2960" y="2986"/>
                <a:ext cx="40" cy="38"/>
              </a:xfrm>
              <a:custGeom>
                <a:avLst/>
                <a:gdLst>
                  <a:gd name="T0" fmla="*/ 4 w 17"/>
                  <a:gd name="T1" fmla="*/ 15 h 16"/>
                  <a:gd name="T2" fmla="*/ 9 w 17"/>
                  <a:gd name="T3" fmla="*/ 16 h 16"/>
                  <a:gd name="T4" fmla="*/ 13 w 17"/>
                  <a:gd name="T5" fmla="*/ 15 h 16"/>
                  <a:gd name="T6" fmla="*/ 17 w 17"/>
                  <a:gd name="T7" fmla="*/ 8 h 16"/>
                  <a:gd name="T8" fmla="*/ 15 w 17"/>
                  <a:gd name="T9" fmla="*/ 2 h 16"/>
                  <a:gd name="T10" fmla="*/ 9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9" y="16"/>
                    </a:cubicBezTo>
                    <a:cubicBezTo>
                      <a:pt x="10" y="16"/>
                      <a:pt x="12" y="15"/>
                      <a:pt x="13" y="15"/>
                    </a:cubicBezTo>
                    <a:cubicBezTo>
                      <a:pt x="15" y="13"/>
                      <a:pt x="17" y="11"/>
                      <a:pt x="17" y="8"/>
                    </a:cubicBezTo>
                    <a:cubicBezTo>
                      <a:pt x="17" y="5"/>
                      <a:pt x="16" y="3"/>
                      <a:pt x="15" y="2"/>
                    </a:cubicBezTo>
                    <a:cubicBezTo>
                      <a:pt x="13" y="0"/>
                      <a:pt x="11" y="0"/>
                      <a:pt x="9"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3" name="Freeform 1142">
                <a:extLst>
                  <a:ext uri="{FF2B5EF4-FFF2-40B4-BE49-F238E27FC236}">
                    <a16:creationId xmlns:a16="http://schemas.microsoft.com/office/drawing/2014/main" id="{C4A6880A-83C5-4A18-8225-036A7FD3BC07}"/>
                  </a:ext>
                </a:extLst>
              </p:cNvPr>
              <p:cNvSpPr>
                <a:spLocks/>
              </p:cNvSpPr>
              <p:nvPr/>
            </p:nvSpPr>
            <p:spPr bwMode="auto">
              <a:xfrm>
                <a:off x="2851"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4" name="Freeform 1143">
                <a:extLst>
                  <a:ext uri="{FF2B5EF4-FFF2-40B4-BE49-F238E27FC236}">
                    <a16:creationId xmlns:a16="http://schemas.microsoft.com/office/drawing/2014/main" id="{41F9F0C8-5F5C-4B1C-B6B9-B03B79125C70}"/>
                  </a:ext>
                </a:extLst>
              </p:cNvPr>
              <p:cNvSpPr>
                <a:spLocks/>
              </p:cNvSpPr>
              <p:nvPr/>
            </p:nvSpPr>
            <p:spPr bwMode="auto">
              <a:xfrm>
                <a:off x="2929"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5" name="Oval 1144">
                <a:extLst>
                  <a:ext uri="{FF2B5EF4-FFF2-40B4-BE49-F238E27FC236}">
                    <a16:creationId xmlns:a16="http://schemas.microsoft.com/office/drawing/2014/main" id="{C709011F-F29D-435A-A996-92B92F96FF7D}"/>
                  </a:ext>
                </a:extLst>
              </p:cNvPr>
              <p:cNvSpPr>
                <a:spLocks noChangeArrowheads="1"/>
              </p:cNvSpPr>
              <p:nvPr/>
            </p:nvSpPr>
            <p:spPr bwMode="auto">
              <a:xfrm>
                <a:off x="2728" y="2207"/>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6" name="Oval 1145">
                <a:extLst>
                  <a:ext uri="{FF2B5EF4-FFF2-40B4-BE49-F238E27FC236}">
                    <a16:creationId xmlns:a16="http://schemas.microsoft.com/office/drawing/2014/main" id="{5DAA6A04-3BA6-424D-A6B2-E05805B83FFA}"/>
                  </a:ext>
                </a:extLst>
              </p:cNvPr>
              <p:cNvSpPr>
                <a:spLocks noChangeArrowheads="1"/>
              </p:cNvSpPr>
              <p:nvPr/>
            </p:nvSpPr>
            <p:spPr bwMode="auto">
              <a:xfrm>
                <a:off x="2728" y="2129"/>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7" name="Freeform 1146">
                <a:extLst>
                  <a:ext uri="{FF2B5EF4-FFF2-40B4-BE49-F238E27FC236}">
                    <a16:creationId xmlns:a16="http://schemas.microsoft.com/office/drawing/2014/main" id="{F2E81B1C-5C99-4A3F-9D95-D56EE0337C99}"/>
                  </a:ext>
                </a:extLst>
              </p:cNvPr>
              <p:cNvSpPr>
                <a:spLocks/>
              </p:cNvSpPr>
              <p:nvPr/>
            </p:nvSpPr>
            <p:spPr bwMode="auto">
              <a:xfrm>
                <a:off x="2692" y="2169"/>
                <a:ext cx="36" cy="38"/>
              </a:xfrm>
              <a:custGeom>
                <a:avLst/>
                <a:gdLst>
                  <a:gd name="T0" fmla="*/ 7 w 15"/>
                  <a:gd name="T1" fmla="*/ 16 h 16"/>
                  <a:gd name="T2" fmla="*/ 15 w 15"/>
                  <a:gd name="T3" fmla="*/ 8 h 16"/>
                  <a:gd name="T4" fmla="*/ 7 w 15"/>
                  <a:gd name="T5" fmla="*/ 0 h 16"/>
                  <a:gd name="T6" fmla="*/ 0 w 15"/>
                  <a:gd name="T7" fmla="*/ 12 h 16"/>
                  <a:gd name="T8" fmla="*/ 7 w 15"/>
                  <a:gd name="T9" fmla="*/ 16 h 16"/>
                </a:gdLst>
                <a:ahLst/>
                <a:cxnLst>
                  <a:cxn ang="0">
                    <a:pos x="T0" y="T1"/>
                  </a:cxn>
                  <a:cxn ang="0">
                    <a:pos x="T2" y="T3"/>
                  </a:cxn>
                  <a:cxn ang="0">
                    <a:pos x="T4" y="T5"/>
                  </a:cxn>
                  <a:cxn ang="0">
                    <a:pos x="T6" y="T7"/>
                  </a:cxn>
                  <a:cxn ang="0">
                    <a:pos x="T8" y="T9"/>
                  </a:cxn>
                </a:cxnLst>
                <a:rect l="0" t="0" r="r" b="b"/>
                <a:pathLst>
                  <a:path w="15" h="16">
                    <a:moveTo>
                      <a:pt x="7" y="16"/>
                    </a:moveTo>
                    <a:cubicBezTo>
                      <a:pt x="11" y="16"/>
                      <a:pt x="15" y="13"/>
                      <a:pt x="15" y="8"/>
                    </a:cubicBezTo>
                    <a:cubicBezTo>
                      <a:pt x="15" y="4"/>
                      <a:pt x="11" y="0"/>
                      <a:pt x="7" y="0"/>
                    </a:cubicBezTo>
                    <a:cubicBezTo>
                      <a:pt x="0" y="12"/>
                      <a:pt x="0" y="12"/>
                      <a:pt x="0" y="12"/>
                    </a:cubicBezTo>
                    <a:cubicBezTo>
                      <a:pt x="1"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8" name="Oval 1147">
                <a:extLst>
                  <a:ext uri="{FF2B5EF4-FFF2-40B4-BE49-F238E27FC236}">
                    <a16:creationId xmlns:a16="http://schemas.microsoft.com/office/drawing/2014/main" id="{4B1E02A2-0CEB-4AF2-9B52-132542D7BD1D}"/>
                  </a:ext>
                </a:extLst>
              </p:cNvPr>
              <p:cNvSpPr>
                <a:spLocks noChangeArrowheads="1"/>
              </p:cNvSpPr>
              <p:nvPr/>
            </p:nvSpPr>
            <p:spPr bwMode="auto">
              <a:xfrm>
                <a:off x="2766" y="2169"/>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9" name="Freeform 1148">
                <a:extLst>
                  <a:ext uri="{FF2B5EF4-FFF2-40B4-BE49-F238E27FC236}">
                    <a16:creationId xmlns:a16="http://schemas.microsoft.com/office/drawing/2014/main" id="{BBD6A861-D43C-4B7A-B251-998F31214D01}"/>
                  </a:ext>
                </a:extLst>
              </p:cNvPr>
              <p:cNvSpPr>
                <a:spLocks/>
              </p:cNvSpPr>
              <p:nvPr/>
            </p:nvSpPr>
            <p:spPr bwMode="auto">
              <a:xfrm>
                <a:off x="2766" y="2098"/>
                <a:ext cx="23" cy="31"/>
              </a:xfrm>
              <a:custGeom>
                <a:avLst/>
                <a:gdLst>
                  <a:gd name="T0" fmla="*/ 9 w 10"/>
                  <a:gd name="T1" fmla="*/ 13 h 13"/>
                  <a:gd name="T2" fmla="*/ 10 w 10"/>
                  <a:gd name="T3" fmla="*/ 13 h 13"/>
                  <a:gd name="T4" fmla="*/ 2 w 10"/>
                  <a:gd name="T5" fmla="*/ 0 h 13"/>
                  <a:gd name="T6" fmla="*/ 0 w 10"/>
                  <a:gd name="T7" fmla="*/ 5 h 13"/>
                  <a:gd name="T8" fmla="*/ 9 w 10"/>
                  <a:gd name="T9" fmla="*/ 13 h 13"/>
                </a:gdLst>
                <a:ahLst/>
                <a:cxnLst>
                  <a:cxn ang="0">
                    <a:pos x="T0" y="T1"/>
                  </a:cxn>
                  <a:cxn ang="0">
                    <a:pos x="T2" y="T3"/>
                  </a:cxn>
                  <a:cxn ang="0">
                    <a:pos x="T4" y="T5"/>
                  </a:cxn>
                  <a:cxn ang="0">
                    <a:pos x="T6" y="T7"/>
                  </a:cxn>
                  <a:cxn ang="0">
                    <a:pos x="T8" y="T9"/>
                  </a:cxn>
                </a:cxnLst>
                <a:rect l="0" t="0" r="r" b="b"/>
                <a:pathLst>
                  <a:path w="10" h="13">
                    <a:moveTo>
                      <a:pt x="9" y="13"/>
                    </a:moveTo>
                    <a:cubicBezTo>
                      <a:pt x="9" y="13"/>
                      <a:pt x="10" y="13"/>
                      <a:pt x="10" y="13"/>
                    </a:cubicBezTo>
                    <a:cubicBezTo>
                      <a:pt x="2" y="0"/>
                      <a:pt x="2" y="0"/>
                      <a:pt x="2" y="0"/>
                    </a:cubicBezTo>
                    <a:cubicBezTo>
                      <a:pt x="1" y="2"/>
                      <a:pt x="0" y="3"/>
                      <a:pt x="0" y="5"/>
                    </a:cubicBezTo>
                    <a:cubicBezTo>
                      <a:pt x="0" y="10"/>
                      <a:pt x="4" y="13"/>
                      <a:pt x="9"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0" name="Freeform 1149">
                <a:extLst>
                  <a:ext uri="{FF2B5EF4-FFF2-40B4-BE49-F238E27FC236}">
                    <a16:creationId xmlns:a16="http://schemas.microsoft.com/office/drawing/2014/main" id="{C4ADEF0F-3CCC-4E3D-A5A8-0ADEAEA3D972}"/>
                  </a:ext>
                </a:extLst>
              </p:cNvPr>
              <p:cNvSpPr>
                <a:spLocks/>
              </p:cNvSpPr>
              <p:nvPr/>
            </p:nvSpPr>
            <p:spPr bwMode="auto">
              <a:xfrm>
                <a:off x="2754" y="2079"/>
                <a:ext cx="9" cy="12"/>
              </a:xfrm>
              <a:custGeom>
                <a:avLst/>
                <a:gdLst>
                  <a:gd name="T0" fmla="*/ 4 w 4"/>
                  <a:gd name="T1" fmla="*/ 2 h 5"/>
                  <a:gd name="T2" fmla="*/ 3 w 4"/>
                  <a:gd name="T3" fmla="*/ 0 h 5"/>
                  <a:gd name="T4" fmla="*/ 0 w 4"/>
                  <a:gd name="T5" fmla="*/ 5 h 5"/>
                  <a:gd name="T6" fmla="*/ 4 w 4"/>
                  <a:gd name="T7" fmla="*/ 2 h 5"/>
                </a:gdLst>
                <a:ahLst/>
                <a:cxnLst>
                  <a:cxn ang="0">
                    <a:pos x="T0" y="T1"/>
                  </a:cxn>
                  <a:cxn ang="0">
                    <a:pos x="T2" y="T3"/>
                  </a:cxn>
                  <a:cxn ang="0">
                    <a:pos x="T4" y="T5"/>
                  </a:cxn>
                  <a:cxn ang="0">
                    <a:pos x="T6" y="T7"/>
                  </a:cxn>
                </a:cxnLst>
                <a:rect l="0" t="0" r="r" b="b"/>
                <a:pathLst>
                  <a:path w="4" h="5">
                    <a:moveTo>
                      <a:pt x="4" y="2"/>
                    </a:moveTo>
                    <a:cubicBezTo>
                      <a:pt x="3" y="0"/>
                      <a:pt x="3" y="0"/>
                      <a:pt x="3" y="0"/>
                    </a:cubicBezTo>
                    <a:cubicBezTo>
                      <a:pt x="0" y="5"/>
                      <a:pt x="0" y="5"/>
                      <a:pt x="0" y="5"/>
                    </a:cubicBezTo>
                    <a:cubicBezTo>
                      <a:pt x="2" y="4"/>
                      <a:pt x="3" y="3"/>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1" name="Oval 1150">
                <a:extLst>
                  <a:ext uri="{FF2B5EF4-FFF2-40B4-BE49-F238E27FC236}">
                    <a16:creationId xmlns:a16="http://schemas.microsoft.com/office/drawing/2014/main" id="{224C2AD6-5F35-47F6-A681-11E295080A51}"/>
                  </a:ext>
                </a:extLst>
              </p:cNvPr>
              <p:cNvSpPr>
                <a:spLocks noChangeArrowheads="1"/>
              </p:cNvSpPr>
              <p:nvPr/>
            </p:nvSpPr>
            <p:spPr bwMode="auto">
              <a:xfrm>
                <a:off x="2728"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2" name="Oval 1151">
                <a:extLst>
                  <a:ext uri="{FF2B5EF4-FFF2-40B4-BE49-F238E27FC236}">
                    <a16:creationId xmlns:a16="http://schemas.microsoft.com/office/drawing/2014/main" id="{6FA7510E-A572-4981-8139-921C95ABCCF8}"/>
                  </a:ext>
                </a:extLst>
              </p:cNvPr>
              <p:cNvSpPr>
                <a:spLocks noChangeArrowheads="1"/>
              </p:cNvSpPr>
              <p:nvPr/>
            </p:nvSpPr>
            <p:spPr bwMode="auto">
              <a:xfrm>
                <a:off x="2728" y="228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3" name="Oval 1152">
                <a:extLst>
                  <a:ext uri="{FF2B5EF4-FFF2-40B4-BE49-F238E27FC236}">
                    <a16:creationId xmlns:a16="http://schemas.microsoft.com/office/drawing/2014/main" id="{CA25482C-D8CB-47A4-84AC-42AC6F65E971}"/>
                  </a:ext>
                </a:extLst>
              </p:cNvPr>
              <p:cNvSpPr>
                <a:spLocks noChangeArrowheads="1"/>
              </p:cNvSpPr>
              <p:nvPr/>
            </p:nvSpPr>
            <p:spPr bwMode="auto">
              <a:xfrm>
                <a:off x="2690"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4" name="Oval 1153">
                <a:extLst>
                  <a:ext uri="{FF2B5EF4-FFF2-40B4-BE49-F238E27FC236}">
                    <a16:creationId xmlns:a16="http://schemas.microsoft.com/office/drawing/2014/main" id="{63927CAF-5EFE-4123-9867-71039E6CBFE6}"/>
                  </a:ext>
                </a:extLst>
              </p:cNvPr>
              <p:cNvSpPr>
                <a:spLocks noChangeArrowheads="1"/>
              </p:cNvSpPr>
              <p:nvPr/>
            </p:nvSpPr>
            <p:spPr bwMode="auto">
              <a:xfrm>
                <a:off x="2766"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5" name="Oval 1154">
                <a:extLst>
                  <a:ext uri="{FF2B5EF4-FFF2-40B4-BE49-F238E27FC236}">
                    <a16:creationId xmlns:a16="http://schemas.microsoft.com/office/drawing/2014/main" id="{C548130F-5B4C-41B6-BB48-6CD7FF15B191}"/>
                  </a:ext>
                </a:extLst>
              </p:cNvPr>
              <p:cNvSpPr>
                <a:spLocks noChangeArrowheads="1"/>
              </p:cNvSpPr>
              <p:nvPr/>
            </p:nvSpPr>
            <p:spPr bwMode="auto">
              <a:xfrm>
                <a:off x="2690" y="224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6" name="Oval 1155">
                <a:extLst>
                  <a:ext uri="{FF2B5EF4-FFF2-40B4-BE49-F238E27FC236}">
                    <a16:creationId xmlns:a16="http://schemas.microsoft.com/office/drawing/2014/main" id="{FF453D39-65D9-40EF-A315-589503579A7D}"/>
                  </a:ext>
                </a:extLst>
              </p:cNvPr>
              <p:cNvSpPr>
                <a:spLocks noChangeArrowheads="1"/>
              </p:cNvSpPr>
              <p:nvPr/>
            </p:nvSpPr>
            <p:spPr bwMode="auto">
              <a:xfrm>
                <a:off x="2766" y="224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7" name="Oval 1156">
                <a:extLst>
                  <a:ext uri="{FF2B5EF4-FFF2-40B4-BE49-F238E27FC236}">
                    <a16:creationId xmlns:a16="http://schemas.microsoft.com/office/drawing/2014/main" id="{15EC653D-DB8E-4ED4-A933-BE1E2E8CBC53}"/>
                  </a:ext>
                </a:extLst>
              </p:cNvPr>
              <p:cNvSpPr>
                <a:spLocks noChangeArrowheads="1"/>
              </p:cNvSpPr>
              <p:nvPr/>
            </p:nvSpPr>
            <p:spPr bwMode="auto">
              <a:xfrm>
                <a:off x="2650" y="2363"/>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8" name="Freeform 1157">
                <a:extLst>
                  <a:ext uri="{FF2B5EF4-FFF2-40B4-BE49-F238E27FC236}">
                    <a16:creationId xmlns:a16="http://schemas.microsoft.com/office/drawing/2014/main" id="{4A07FD6C-C15D-4239-A330-ABC30766438C}"/>
                  </a:ext>
                </a:extLst>
              </p:cNvPr>
              <p:cNvSpPr>
                <a:spLocks/>
              </p:cNvSpPr>
              <p:nvPr/>
            </p:nvSpPr>
            <p:spPr bwMode="auto">
              <a:xfrm>
                <a:off x="2806" y="2207"/>
                <a:ext cx="38" cy="40"/>
              </a:xfrm>
              <a:custGeom>
                <a:avLst/>
                <a:gdLst>
                  <a:gd name="T0" fmla="*/ 8 w 16"/>
                  <a:gd name="T1" fmla="*/ 17 h 17"/>
                  <a:gd name="T2" fmla="*/ 14 w 16"/>
                  <a:gd name="T3" fmla="*/ 14 h 17"/>
                  <a:gd name="T4" fmla="*/ 16 w 16"/>
                  <a:gd name="T5" fmla="*/ 9 h 17"/>
                  <a:gd name="T6" fmla="*/ 16 w 16"/>
                  <a:gd name="T7" fmla="*/ 8 h 17"/>
                  <a:gd name="T8" fmla="*/ 13 w 16"/>
                  <a:gd name="T9" fmla="*/ 2 h 17"/>
                  <a:gd name="T10" fmla="*/ 8 w 16"/>
                  <a:gd name="T11" fmla="*/ 0 h 17"/>
                  <a:gd name="T12" fmla="*/ 0 w 16"/>
                  <a:gd name="T13" fmla="*/ 9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10" y="17"/>
                      <a:pt x="12" y="16"/>
                      <a:pt x="14" y="14"/>
                    </a:cubicBezTo>
                    <a:cubicBezTo>
                      <a:pt x="15" y="13"/>
                      <a:pt x="16" y="11"/>
                      <a:pt x="16" y="9"/>
                    </a:cubicBezTo>
                    <a:cubicBezTo>
                      <a:pt x="16" y="8"/>
                      <a:pt x="16" y="8"/>
                      <a:pt x="16" y="8"/>
                    </a:cubicBezTo>
                    <a:cubicBezTo>
                      <a:pt x="13" y="2"/>
                      <a:pt x="13" y="2"/>
                      <a:pt x="13" y="2"/>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9" name="Freeform 1158">
                <a:extLst>
                  <a:ext uri="{FF2B5EF4-FFF2-40B4-BE49-F238E27FC236}">
                    <a16:creationId xmlns:a16="http://schemas.microsoft.com/office/drawing/2014/main" id="{0C9FDB58-E588-463C-A4E4-8D2D6FD4AC6E}"/>
                  </a:ext>
                </a:extLst>
              </p:cNvPr>
              <p:cNvSpPr>
                <a:spLocks/>
              </p:cNvSpPr>
              <p:nvPr/>
            </p:nvSpPr>
            <p:spPr bwMode="auto">
              <a:xfrm>
                <a:off x="2664" y="2214"/>
                <a:ext cx="26" cy="33"/>
              </a:xfrm>
              <a:custGeom>
                <a:avLst/>
                <a:gdLst>
                  <a:gd name="T0" fmla="*/ 11 w 11"/>
                  <a:gd name="T1" fmla="*/ 6 h 14"/>
                  <a:gd name="T2" fmla="*/ 8 w 11"/>
                  <a:gd name="T3" fmla="*/ 0 h 14"/>
                  <a:gd name="T4" fmla="*/ 5 w 11"/>
                  <a:gd name="T5" fmla="*/ 6 h 14"/>
                  <a:gd name="T6" fmla="*/ 2 w 11"/>
                  <a:gd name="T7" fmla="*/ 9 h 14"/>
                  <a:gd name="T8" fmla="*/ 0 w 11"/>
                  <a:gd name="T9" fmla="*/ 13 h 14"/>
                  <a:gd name="T10" fmla="*/ 2 w 11"/>
                  <a:gd name="T11" fmla="*/ 14 h 14"/>
                  <a:gd name="T12" fmla="*/ 11 w 1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1" y="6"/>
                    </a:moveTo>
                    <a:cubicBezTo>
                      <a:pt x="11" y="3"/>
                      <a:pt x="10" y="1"/>
                      <a:pt x="8" y="0"/>
                    </a:cubicBezTo>
                    <a:cubicBezTo>
                      <a:pt x="5" y="6"/>
                      <a:pt x="5" y="6"/>
                      <a:pt x="5" y="6"/>
                    </a:cubicBezTo>
                    <a:cubicBezTo>
                      <a:pt x="2" y="9"/>
                      <a:pt x="2" y="9"/>
                      <a:pt x="2" y="9"/>
                    </a:cubicBezTo>
                    <a:cubicBezTo>
                      <a:pt x="0" y="13"/>
                      <a:pt x="0" y="13"/>
                      <a:pt x="0" y="13"/>
                    </a:cubicBezTo>
                    <a:cubicBezTo>
                      <a:pt x="1" y="14"/>
                      <a:pt x="2" y="14"/>
                      <a:pt x="2" y="14"/>
                    </a:cubicBezTo>
                    <a:cubicBezTo>
                      <a:pt x="7" y="14"/>
                      <a:pt x="11" y="10"/>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0" name="Freeform 1159">
                <a:extLst>
                  <a:ext uri="{FF2B5EF4-FFF2-40B4-BE49-F238E27FC236}">
                    <a16:creationId xmlns:a16="http://schemas.microsoft.com/office/drawing/2014/main" id="{179D25DF-B537-42E6-8035-42EEACC5843B}"/>
                  </a:ext>
                </a:extLst>
              </p:cNvPr>
              <p:cNvSpPr>
                <a:spLocks/>
              </p:cNvSpPr>
              <p:nvPr/>
            </p:nvSpPr>
            <p:spPr bwMode="auto">
              <a:xfrm>
                <a:off x="2728"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1" y="16"/>
                      <a:pt x="13" y="15"/>
                      <a:pt x="14" y="14"/>
                    </a:cubicBezTo>
                    <a:cubicBezTo>
                      <a:pt x="16" y="12"/>
                      <a:pt x="16" y="10"/>
                      <a:pt x="16" y="8"/>
                    </a:cubicBezTo>
                    <a:cubicBezTo>
                      <a:pt x="16"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1" name="Oval 1160">
                <a:extLst>
                  <a:ext uri="{FF2B5EF4-FFF2-40B4-BE49-F238E27FC236}">
                    <a16:creationId xmlns:a16="http://schemas.microsoft.com/office/drawing/2014/main" id="{C070DE55-D564-4DE0-A1B3-8452B7D1953F}"/>
                  </a:ext>
                </a:extLst>
              </p:cNvPr>
              <p:cNvSpPr>
                <a:spLocks noChangeArrowheads="1"/>
              </p:cNvSpPr>
              <p:nvPr/>
            </p:nvSpPr>
            <p:spPr bwMode="auto">
              <a:xfrm>
                <a:off x="2728"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2" name="Oval 1161">
                <a:extLst>
                  <a:ext uri="{FF2B5EF4-FFF2-40B4-BE49-F238E27FC236}">
                    <a16:creationId xmlns:a16="http://schemas.microsoft.com/office/drawing/2014/main" id="{C7B32652-93EB-4FD4-96E3-9525DD2757B1}"/>
                  </a:ext>
                </a:extLst>
              </p:cNvPr>
              <p:cNvSpPr>
                <a:spLocks noChangeArrowheads="1"/>
              </p:cNvSpPr>
              <p:nvPr/>
            </p:nvSpPr>
            <p:spPr bwMode="auto">
              <a:xfrm>
                <a:off x="2690"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3" name="Oval 1162">
                <a:extLst>
                  <a:ext uri="{FF2B5EF4-FFF2-40B4-BE49-F238E27FC236}">
                    <a16:creationId xmlns:a16="http://schemas.microsoft.com/office/drawing/2014/main" id="{598865A0-1DA6-4A22-BA10-14E4EB1F83AD}"/>
                  </a:ext>
                </a:extLst>
              </p:cNvPr>
              <p:cNvSpPr>
                <a:spLocks noChangeArrowheads="1"/>
              </p:cNvSpPr>
              <p:nvPr/>
            </p:nvSpPr>
            <p:spPr bwMode="auto">
              <a:xfrm>
                <a:off x="2766"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4" name="Oval 1163">
                <a:extLst>
                  <a:ext uri="{FF2B5EF4-FFF2-40B4-BE49-F238E27FC236}">
                    <a16:creationId xmlns:a16="http://schemas.microsoft.com/office/drawing/2014/main" id="{D8D76436-8EC7-4C53-9E5E-246E5FBE0CE2}"/>
                  </a:ext>
                </a:extLst>
              </p:cNvPr>
              <p:cNvSpPr>
                <a:spLocks noChangeArrowheads="1"/>
              </p:cNvSpPr>
              <p:nvPr/>
            </p:nvSpPr>
            <p:spPr bwMode="auto">
              <a:xfrm>
                <a:off x="2690"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5" name="Oval 1164">
                <a:extLst>
                  <a:ext uri="{FF2B5EF4-FFF2-40B4-BE49-F238E27FC236}">
                    <a16:creationId xmlns:a16="http://schemas.microsoft.com/office/drawing/2014/main" id="{C9DEADAC-0D0C-470E-8DC9-740F8D18A638}"/>
                  </a:ext>
                </a:extLst>
              </p:cNvPr>
              <p:cNvSpPr>
                <a:spLocks noChangeArrowheads="1"/>
              </p:cNvSpPr>
              <p:nvPr/>
            </p:nvSpPr>
            <p:spPr bwMode="auto">
              <a:xfrm>
                <a:off x="2766"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6" name="Freeform 1165">
                <a:extLst>
                  <a:ext uri="{FF2B5EF4-FFF2-40B4-BE49-F238E27FC236}">
                    <a16:creationId xmlns:a16="http://schemas.microsoft.com/office/drawing/2014/main" id="{DE0292CF-2142-4434-85C1-99D3237199AA}"/>
                  </a:ext>
                </a:extLst>
              </p:cNvPr>
              <p:cNvSpPr>
                <a:spLocks/>
              </p:cNvSpPr>
              <p:nvPr/>
            </p:nvSpPr>
            <p:spPr bwMode="auto">
              <a:xfrm>
                <a:off x="2650" y="2520"/>
                <a:ext cx="40" cy="37"/>
              </a:xfrm>
              <a:custGeom>
                <a:avLst/>
                <a:gdLst>
                  <a:gd name="T0" fmla="*/ 8 w 17"/>
                  <a:gd name="T1" fmla="*/ 0 h 16"/>
                  <a:gd name="T2" fmla="*/ 3 w 17"/>
                  <a:gd name="T3" fmla="*/ 2 h 16"/>
                  <a:gd name="T4" fmla="*/ 0 w 17"/>
                  <a:gd name="T5" fmla="*/ 8 h 16"/>
                  <a:gd name="T6" fmla="*/ 3 w 17"/>
                  <a:gd name="T7" fmla="*/ 14 h 16"/>
                  <a:gd name="T8" fmla="*/ 8 w 17"/>
                  <a:gd name="T9" fmla="*/ 16 h 16"/>
                  <a:gd name="T10" fmla="*/ 14 w 17"/>
                  <a:gd name="T11" fmla="*/ 14 h 16"/>
                  <a:gd name="T12" fmla="*/ 17 w 17"/>
                  <a:gd name="T13" fmla="*/ 8 h 16"/>
                  <a:gd name="T14" fmla="*/ 14 w 17"/>
                  <a:gd name="T15" fmla="*/ 2 h 16"/>
                  <a:gd name="T16" fmla="*/ 8 w 17"/>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8" y="0"/>
                    </a:moveTo>
                    <a:cubicBezTo>
                      <a:pt x="6" y="0"/>
                      <a:pt x="4" y="1"/>
                      <a:pt x="3" y="2"/>
                    </a:cubicBezTo>
                    <a:cubicBezTo>
                      <a:pt x="1" y="3"/>
                      <a:pt x="0" y="6"/>
                      <a:pt x="0" y="8"/>
                    </a:cubicBezTo>
                    <a:cubicBezTo>
                      <a:pt x="0" y="10"/>
                      <a:pt x="1" y="12"/>
                      <a:pt x="3" y="14"/>
                    </a:cubicBezTo>
                    <a:cubicBezTo>
                      <a:pt x="4" y="15"/>
                      <a:pt x="6" y="16"/>
                      <a:pt x="8" y="16"/>
                    </a:cubicBezTo>
                    <a:cubicBezTo>
                      <a:pt x="11" y="16"/>
                      <a:pt x="13" y="15"/>
                      <a:pt x="14" y="14"/>
                    </a:cubicBezTo>
                    <a:cubicBezTo>
                      <a:pt x="16" y="12"/>
                      <a:pt x="17" y="10"/>
                      <a:pt x="17" y="8"/>
                    </a:cubicBezTo>
                    <a:cubicBezTo>
                      <a:pt x="17"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7" name="Oval 1166">
                <a:extLst>
                  <a:ext uri="{FF2B5EF4-FFF2-40B4-BE49-F238E27FC236}">
                    <a16:creationId xmlns:a16="http://schemas.microsoft.com/office/drawing/2014/main" id="{1BA3644A-88BB-4266-8823-174500002599}"/>
                  </a:ext>
                </a:extLst>
              </p:cNvPr>
              <p:cNvSpPr>
                <a:spLocks noChangeArrowheads="1"/>
              </p:cNvSpPr>
              <p:nvPr/>
            </p:nvSpPr>
            <p:spPr bwMode="auto">
              <a:xfrm>
                <a:off x="2728"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8" name="Oval 1167">
                <a:extLst>
                  <a:ext uri="{FF2B5EF4-FFF2-40B4-BE49-F238E27FC236}">
                    <a16:creationId xmlns:a16="http://schemas.microsoft.com/office/drawing/2014/main" id="{42CE583F-E60C-42AD-B229-F348B81C4F3F}"/>
                  </a:ext>
                </a:extLst>
              </p:cNvPr>
              <p:cNvSpPr>
                <a:spLocks noChangeArrowheads="1"/>
              </p:cNvSpPr>
              <p:nvPr/>
            </p:nvSpPr>
            <p:spPr bwMode="auto">
              <a:xfrm>
                <a:off x="269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9" name="Oval 1168">
                <a:extLst>
                  <a:ext uri="{FF2B5EF4-FFF2-40B4-BE49-F238E27FC236}">
                    <a16:creationId xmlns:a16="http://schemas.microsoft.com/office/drawing/2014/main" id="{8C28A188-4724-4564-A6FF-F4D9223B3443}"/>
                  </a:ext>
                </a:extLst>
              </p:cNvPr>
              <p:cNvSpPr>
                <a:spLocks noChangeArrowheads="1"/>
              </p:cNvSpPr>
              <p:nvPr/>
            </p:nvSpPr>
            <p:spPr bwMode="auto">
              <a:xfrm>
                <a:off x="2766"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0" name="Oval 1169">
                <a:extLst>
                  <a:ext uri="{FF2B5EF4-FFF2-40B4-BE49-F238E27FC236}">
                    <a16:creationId xmlns:a16="http://schemas.microsoft.com/office/drawing/2014/main" id="{25A66FC9-FC2F-473F-B893-C528B8FE92DE}"/>
                  </a:ext>
                </a:extLst>
              </p:cNvPr>
              <p:cNvSpPr>
                <a:spLocks noChangeArrowheads="1"/>
              </p:cNvSpPr>
              <p:nvPr/>
            </p:nvSpPr>
            <p:spPr bwMode="auto">
              <a:xfrm>
                <a:off x="269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1" name="Oval 1170">
                <a:extLst>
                  <a:ext uri="{FF2B5EF4-FFF2-40B4-BE49-F238E27FC236}">
                    <a16:creationId xmlns:a16="http://schemas.microsoft.com/office/drawing/2014/main" id="{A6926559-7685-45C0-9839-0A9612B65717}"/>
                  </a:ext>
                </a:extLst>
              </p:cNvPr>
              <p:cNvSpPr>
                <a:spLocks noChangeArrowheads="1"/>
              </p:cNvSpPr>
              <p:nvPr/>
            </p:nvSpPr>
            <p:spPr bwMode="auto">
              <a:xfrm>
                <a:off x="2766"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2" name="Oval 1171">
                <a:extLst>
                  <a:ext uri="{FF2B5EF4-FFF2-40B4-BE49-F238E27FC236}">
                    <a16:creationId xmlns:a16="http://schemas.microsoft.com/office/drawing/2014/main" id="{13010C17-AAC8-46B9-9203-3777AEC29735}"/>
                  </a:ext>
                </a:extLst>
              </p:cNvPr>
              <p:cNvSpPr>
                <a:spLocks noChangeArrowheads="1"/>
              </p:cNvSpPr>
              <p:nvPr/>
            </p:nvSpPr>
            <p:spPr bwMode="auto">
              <a:xfrm>
                <a:off x="265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3" name="Freeform 1172">
                <a:extLst>
                  <a:ext uri="{FF2B5EF4-FFF2-40B4-BE49-F238E27FC236}">
                    <a16:creationId xmlns:a16="http://schemas.microsoft.com/office/drawing/2014/main" id="{70242B61-5B58-4755-AA58-F6C05423216E}"/>
                  </a:ext>
                </a:extLst>
              </p:cNvPr>
              <p:cNvSpPr>
                <a:spLocks/>
              </p:cNvSpPr>
              <p:nvPr/>
            </p:nvSpPr>
            <p:spPr bwMode="auto">
              <a:xfrm>
                <a:off x="2806" y="2752"/>
                <a:ext cx="38" cy="37"/>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6"/>
                      <a:pt x="14" y="14"/>
                    </a:cubicBezTo>
                    <a:cubicBezTo>
                      <a:pt x="15" y="13"/>
                      <a:pt x="16" y="11"/>
                      <a:pt x="16" y="8"/>
                    </a:cubicBezTo>
                    <a:cubicBezTo>
                      <a:pt x="16" y="6"/>
                      <a:pt x="15" y="4"/>
                      <a:pt x="14" y="2"/>
                    </a:cubicBezTo>
                    <a:cubicBezTo>
                      <a:pt x="12" y="1"/>
                      <a:pt x="10" y="0"/>
                      <a:pt x="8" y="0"/>
                    </a:cubicBezTo>
                    <a:cubicBezTo>
                      <a:pt x="4" y="0"/>
                      <a:pt x="0" y="4"/>
                      <a:pt x="0" y="8"/>
                    </a:cubicBezTo>
                    <a:cubicBezTo>
                      <a:pt x="0" y="13"/>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4" name="Oval 1173">
                <a:extLst>
                  <a:ext uri="{FF2B5EF4-FFF2-40B4-BE49-F238E27FC236}">
                    <a16:creationId xmlns:a16="http://schemas.microsoft.com/office/drawing/2014/main" id="{B044E00A-4E8E-4219-ADBB-B82AA7A1E952}"/>
                  </a:ext>
                </a:extLst>
              </p:cNvPr>
              <p:cNvSpPr>
                <a:spLocks noChangeArrowheads="1"/>
              </p:cNvSpPr>
              <p:nvPr/>
            </p:nvSpPr>
            <p:spPr bwMode="auto">
              <a:xfrm>
                <a:off x="2728"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5" name="Oval 1174">
                <a:extLst>
                  <a:ext uri="{FF2B5EF4-FFF2-40B4-BE49-F238E27FC236}">
                    <a16:creationId xmlns:a16="http://schemas.microsoft.com/office/drawing/2014/main" id="{F0E8917C-0741-4C41-9653-15C0216E84E3}"/>
                  </a:ext>
                </a:extLst>
              </p:cNvPr>
              <p:cNvSpPr>
                <a:spLocks noChangeArrowheads="1"/>
              </p:cNvSpPr>
              <p:nvPr/>
            </p:nvSpPr>
            <p:spPr bwMode="auto">
              <a:xfrm>
                <a:off x="269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6" name="Oval 1175">
                <a:extLst>
                  <a:ext uri="{FF2B5EF4-FFF2-40B4-BE49-F238E27FC236}">
                    <a16:creationId xmlns:a16="http://schemas.microsoft.com/office/drawing/2014/main" id="{1F21B6CB-9144-478A-BBC9-E063664D474E}"/>
                  </a:ext>
                </a:extLst>
              </p:cNvPr>
              <p:cNvSpPr>
                <a:spLocks noChangeArrowheads="1"/>
              </p:cNvSpPr>
              <p:nvPr/>
            </p:nvSpPr>
            <p:spPr bwMode="auto">
              <a:xfrm>
                <a:off x="2766"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7" name="Oval 1176">
                <a:extLst>
                  <a:ext uri="{FF2B5EF4-FFF2-40B4-BE49-F238E27FC236}">
                    <a16:creationId xmlns:a16="http://schemas.microsoft.com/office/drawing/2014/main" id="{29EA964C-A31E-40EB-8793-E29EC531F978}"/>
                  </a:ext>
                </a:extLst>
              </p:cNvPr>
              <p:cNvSpPr>
                <a:spLocks noChangeArrowheads="1"/>
              </p:cNvSpPr>
              <p:nvPr/>
            </p:nvSpPr>
            <p:spPr bwMode="auto">
              <a:xfrm>
                <a:off x="269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8" name="Oval 1177">
                <a:extLst>
                  <a:ext uri="{FF2B5EF4-FFF2-40B4-BE49-F238E27FC236}">
                    <a16:creationId xmlns:a16="http://schemas.microsoft.com/office/drawing/2014/main" id="{72DDEE98-B465-4A5B-9604-C7A44659342A}"/>
                  </a:ext>
                </a:extLst>
              </p:cNvPr>
              <p:cNvSpPr>
                <a:spLocks noChangeArrowheads="1"/>
              </p:cNvSpPr>
              <p:nvPr/>
            </p:nvSpPr>
            <p:spPr bwMode="auto">
              <a:xfrm>
                <a:off x="2766"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9" name="Oval 1178">
                <a:extLst>
                  <a:ext uri="{FF2B5EF4-FFF2-40B4-BE49-F238E27FC236}">
                    <a16:creationId xmlns:a16="http://schemas.microsoft.com/office/drawing/2014/main" id="{D223301A-21AC-4372-A942-C2EB7F74DDA4}"/>
                  </a:ext>
                </a:extLst>
              </p:cNvPr>
              <p:cNvSpPr>
                <a:spLocks noChangeArrowheads="1"/>
              </p:cNvSpPr>
              <p:nvPr/>
            </p:nvSpPr>
            <p:spPr bwMode="auto">
              <a:xfrm>
                <a:off x="265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0" name="Freeform 1179">
                <a:extLst>
                  <a:ext uri="{FF2B5EF4-FFF2-40B4-BE49-F238E27FC236}">
                    <a16:creationId xmlns:a16="http://schemas.microsoft.com/office/drawing/2014/main" id="{1A9EED52-F158-47CF-847C-C7207E53F7A3}"/>
                  </a:ext>
                </a:extLst>
              </p:cNvPr>
              <p:cNvSpPr>
                <a:spLocks/>
              </p:cNvSpPr>
              <p:nvPr/>
            </p:nvSpPr>
            <p:spPr bwMode="auto">
              <a:xfrm>
                <a:off x="2806" y="2673"/>
                <a:ext cx="38" cy="41"/>
              </a:xfrm>
              <a:custGeom>
                <a:avLst/>
                <a:gdLst>
                  <a:gd name="T0" fmla="*/ 8 w 16"/>
                  <a:gd name="T1" fmla="*/ 17 h 17"/>
                  <a:gd name="T2" fmla="*/ 14 w 16"/>
                  <a:gd name="T3" fmla="*/ 14 h 17"/>
                  <a:gd name="T4" fmla="*/ 16 w 16"/>
                  <a:gd name="T5" fmla="*/ 8 h 17"/>
                  <a:gd name="T6" fmla="*/ 14 w 16"/>
                  <a:gd name="T7" fmla="*/ 3 h 17"/>
                  <a:gd name="T8" fmla="*/ 8 w 16"/>
                  <a:gd name="T9" fmla="*/ 0 h 17"/>
                  <a:gd name="T10" fmla="*/ 0 w 16"/>
                  <a:gd name="T11" fmla="*/ 8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8"/>
                    </a:cubicBezTo>
                    <a:cubicBezTo>
                      <a:pt x="16" y="6"/>
                      <a:pt x="15" y="4"/>
                      <a:pt x="14" y="3"/>
                    </a:cubicBezTo>
                    <a:cubicBezTo>
                      <a:pt x="12" y="1"/>
                      <a:pt x="10" y="0"/>
                      <a:pt x="8" y="0"/>
                    </a:cubicBezTo>
                    <a:cubicBezTo>
                      <a:pt x="4" y="0"/>
                      <a:pt x="0" y="4"/>
                      <a:pt x="0" y="8"/>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1" name="Oval 1180">
                <a:extLst>
                  <a:ext uri="{FF2B5EF4-FFF2-40B4-BE49-F238E27FC236}">
                    <a16:creationId xmlns:a16="http://schemas.microsoft.com/office/drawing/2014/main" id="{B81A5DA3-4A12-4749-8573-B57ECE3C9E8F}"/>
                  </a:ext>
                </a:extLst>
              </p:cNvPr>
              <p:cNvSpPr>
                <a:spLocks noChangeArrowheads="1"/>
              </p:cNvSpPr>
              <p:nvPr/>
            </p:nvSpPr>
            <p:spPr bwMode="auto">
              <a:xfrm>
                <a:off x="2728"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2" name="Freeform 1181">
                <a:extLst>
                  <a:ext uri="{FF2B5EF4-FFF2-40B4-BE49-F238E27FC236}">
                    <a16:creationId xmlns:a16="http://schemas.microsoft.com/office/drawing/2014/main" id="{2D88A37A-5C96-4485-B9FA-349FF94D325F}"/>
                  </a:ext>
                </a:extLst>
              </p:cNvPr>
              <p:cNvSpPr>
                <a:spLocks/>
              </p:cNvSpPr>
              <p:nvPr/>
            </p:nvSpPr>
            <p:spPr bwMode="auto">
              <a:xfrm>
                <a:off x="2728"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3" y="0"/>
                      <a:pt x="11" y="0"/>
                      <a:pt x="8" y="0"/>
                    </a:cubicBezTo>
                    <a:cubicBezTo>
                      <a:pt x="6" y="0"/>
                      <a:pt x="4" y="0"/>
                      <a:pt x="2" y="2"/>
                    </a:cubicBezTo>
                    <a:cubicBezTo>
                      <a:pt x="1" y="3"/>
                      <a:pt x="0" y="5"/>
                      <a:pt x="0" y="8"/>
                    </a:cubicBezTo>
                    <a:cubicBezTo>
                      <a:pt x="0" y="11"/>
                      <a:pt x="1" y="13"/>
                      <a:pt x="4" y="15"/>
                    </a:cubicBezTo>
                    <a:cubicBezTo>
                      <a:pt x="5" y="15"/>
                      <a:pt x="7" y="16"/>
                      <a:pt x="8" y="16"/>
                    </a:cubicBezTo>
                    <a:cubicBezTo>
                      <a:pt x="10" y="16"/>
                      <a:pt x="12" y="15"/>
                      <a:pt x="13" y="15"/>
                    </a:cubicBezTo>
                    <a:cubicBezTo>
                      <a:pt x="15" y="13"/>
                      <a:pt x="16" y="11"/>
                      <a:pt x="16" y="8"/>
                    </a:cubicBezTo>
                    <a:cubicBezTo>
                      <a:pt x="16"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3" name="Freeform 1182">
                <a:extLst>
                  <a:ext uri="{FF2B5EF4-FFF2-40B4-BE49-F238E27FC236}">
                    <a16:creationId xmlns:a16="http://schemas.microsoft.com/office/drawing/2014/main" id="{BA3D7DDD-C67E-422F-B87D-B2E9C7AB7E1C}"/>
                  </a:ext>
                </a:extLst>
              </p:cNvPr>
              <p:cNvSpPr>
                <a:spLocks/>
              </p:cNvSpPr>
              <p:nvPr/>
            </p:nvSpPr>
            <p:spPr bwMode="auto">
              <a:xfrm>
                <a:off x="2806" y="2908"/>
                <a:ext cx="38" cy="38"/>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5"/>
                      <a:pt x="14" y="14"/>
                    </a:cubicBezTo>
                    <a:cubicBezTo>
                      <a:pt x="15" y="12"/>
                      <a:pt x="16" y="10"/>
                      <a:pt x="16" y="8"/>
                    </a:cubicBezTo>
                    <a:cubicBezTo>
                      <a:pt x="16" y="6"/>
                      <a:pt x="15" y="4"/>
                      <a:pt x="14" y="2"/>
                    </a:cubicBezTo>
                    <a:cubicBezTo>
                      <a:pt x="12" y="1"/>
                      <a:pt x="10" y="0"/>
                      <a:pt x="8" y="0"/>
                    </a:cubicBezTo>
                    <a:cubicBezTo>
                      <a:pt x="4" y="0"/>
                      <a:pt x="0" y="3"/>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4" name="Oval 1183">
                <a:extLst>
                  <a:ext uri="{FF2B5EF4-FFF2-40B4-BE49-F238E27FC236}">
                    <a16:creationId xmlns:a16="http://schemas.microsoft.com/office/drawing/2014/main" id="{DD9540A2-CE1E-494B-8D63-12A658AA4A41}"/>
                  </a:ext>
                </a:extLst>
              </p:cNvPr>
              <p:cNvSpPr>
                <a:spLocks noChangeArrowheads="1"/>
              </p:cNvSpPr>
              <p:nvPr/>
            </p:nvSpPr>
            <p:spPr bwMode="auto">
              <a:xfrm>
                <a:off x="2728"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5" name="Oval 1184">
                <a:extLst>
                  <a:ext uri="{FF2B5EF4-FFF2-40B4-BE49-F238E27FC236}">
                    <a16:creationId xmlns:a16="http://schemas.microsoft.com/office/drawing/2014/main" id="{3FC30BEF-13BD-432D-9A9F-6B8F6425B086}"/>
                  </a:ext>
                </a:extLst>
              </p:cNvPr>
              <p:cNvSpPr>
                <a:spLocks noChangeArrowheads="1"/>
              </p:cNvSpPr>
              <p:nvPr/>
            </p:nvSpPr>
            <p:spPr bwMode="auto">
              <a:xfrm>
                <a:off x="269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6" name="Oval 1185">
                <a:extLst>
                  <a:ext uri="{FF2B5EF4-FFF2-40B4-BE49-F238E27FC236}">
                    <a16:creationId xmlns:a16="http://schemas.microsoft.com/office/drawing/2014/main" id="{A3405AAB-7815-4598-89C6-233003611B9C}"/>
                  </a:ext>
                </a:extLst>
              </p:cNvPr>
              <p:cNvSpPr>
                <a:spLocks noChangeArrowheads="1"/>
              </p:cNvSpPr>
              <p:nvPr/>
            </p:nvSpPr>
            <p:spPr bwMode="auto">
              <a:xfrm>
                <a:off x="2766"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7" name="Oval 1186">
                <a:extLst>
                  <a:ext uri="{FF2B5EF4-FFF2-40B4-BE49-F238E27FC236}">
                    <a16:creationId xmlns:a16="http://schemas.microsoft.com/office/drawing/2014/main" id="{83F380B0-78C1-408B-8F58-EE09A4D6622F}"/>
                  </a:ext>
                </a:extLst>
              </p:cNvPr>
              <p:cNvSpPr>
                <a:spLocks noChangeArrowheads="1"/>
              </p:cNvSpPr>
              <p:nvPr/>
            </p:nvSpPr>
            <p:spPr bwMode="auto">
              <a:xfrm>
                <a:off x="269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8" name="Oval 1187">
                <a:extLst>
                  <a:ext uri="{FF2B5EF4-FFF2-40B4-BE49-F238E27FC236}">
                    <a16:creationId xmlns:a16="http://schemas.microsoft.com/office/drawing/2014/main" id="{7F0D6606-34E3-4607-8510-372AB04B97CB}"/>
                  </a:ext>
                </a:extLst>
              </p:cNvPr>
              <p:cNvSpPr>
                <a:spLocks noChangeArrowheads="1"/>
              </p:cNvSpPr>
              <p:nvPr/>
            </p:nvSpPr>
            <p:spPr bwMode="auto">
              <a:xfrm>
                <a:off x="2766"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9" name="Oval 1188">
                <a:extLst>
                  <a:ext uri="{FF2B5EF4-FFF2-40B4-BE49-F238E27FC236}">
                    <a16:creationId xmlns:a16="http://schemas.microsoft.com/office/drawing/2014/main" id="{A69C8C0E-3054-41DA-A47F-AAC588A4F669}"/>
                  </a:ext>
                </a:extLst>
              </p:cNvPr>
              <p:cNvSpPr>
                <a:spLocks noChangeArrowheads="1"/>
              </p:cNvSpPr>
              <p:nvPr/>
            </p:nvSpPr>
            <p:spPr bwMode="auto">
              <a:xfrm>
                <a:off x="2728"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0" name="Oval 1189">
                <a:extLst>
                  <a:ext uri="{FF2B5EF4-FFF2-40B4-BE49-F238E27FC236}">
                    <a16:creationId xmlns:a16="http://schemas.microsoft.com/office/drawing/2014/main" id="{4237738F-B1DE-42A4-BCE4-3729E8E44D29}"/>
                  </a:ext>
                </a:extLst>
              </p:cNvPr>
              <p:cNvSpPr>
                <a:spLocks noChangeArrowheads="1"/>
              </p:cNvSpPr>
              <p:nvPr/>
            </p:nvSpPr>
            <p:spPr bwMode="auto">
              <a:xfrm>
                <a:off x="2728"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1" name="Freeform 1190">
                <a:extLst>
                  <a:ext uri="{FF2B5EF4-FFF2-40B4-BE49-F238E27FC236}">
                    <a16:creationId xmlns:a16="http://schemas.microsoft.com/office/drawing/2014/main" id="{8CC2EE10-56D8-4799-9982-151BE3A19EC9}"/>
                  </a:ext>
                </a:extLst>
              </p:cNvPr>
              <p:cNvSpPr>
                <a:spLocks/>
              </p:cNvSpPr>
              <p:nvPr/>
            </p:nvSpPr>
            <p:spPr bwMode="auto">
              <a:xfrm>
                <a:off x="2806" y="3062"/>
                <a:ext cx="38" cy="40"/>
              </a:xfrm>
              <a:custGeom>
                <a:avLst/>
                <a:gdLst>
                  <a:gd name="T0" fmla="*/ 8 w 16"/>
                  <a:gd name="T1" fmla="*/ 17 h 17"/>
                  <a:gd name="T2" fmla="*/ 14 w 16"/>
                  <a:gd name="T3" fmla="*/ 14 h 17"/>
                  <a:gd name="T4" fmla="*/ 16 w 16"/>
                  <a:gd name="T5" fmla="*/ 9 h 17"/>
                  <a:gd name="T6" fmla="*/ 14 w 16"/>
                  <a:gd name="T7" fmla="*/ 3 h 17"/>
                  <a:gd name="T8" fmla="*/ 8 w 16"/>
                  <a:gd name="T9" fmla="*/ 0 h 17"/>
                  <a:gd name="T10" fmla="*/ 0 w 16"/>
                  <a:gd name="T11" fmla="*/ 9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9"/>
                    </a:cubicBezTo>
                    <a:cubicBezTo>
                      <a:pt x="16" y="6"/>
                      <a:pt x="15" y="4"/>
                      <a:pt x="14" y="3"/>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2" name="Oval 1191">
                <a:extLst>
                  <a:ext uri="{FF2B5EF4-FFF2-40B4-BE49-F238E27FC236}">
                    <a16:creationId xmlns:a16="http://schemas.microsoft.com/office/drawing/2014/main" id="{49F62DD2-F4ED-475C-8412-E7D75AF27483}"/>
                  </a:ext>
                </a:extLst>
              </p:cNvPr>
              <p:cNvSpPr>
                <a:spLocks noChangeArrowheads="1"/>
              </p:cNvSpPr>
              <p:nvPr/>
            </p:nvSpPr>
            <p:spPr bwMode="auto">
              <a:xfrm>
                <a:off x="2728"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3" name="Oval 1192">
                <a:extLst>
                  <a:ext uri="{FF2B5EF4-FFF2-40B4-BE49-F238E27FC236}">
                    <a16:creationId xmlns:a16="http://schemas.microsoft.com/office/drawing/2014/main" id="{BD984DD2-C9AC-4EA1-B75B-E48ABA84C453}"/>
                  </a:ext>
                </a:extLst>
              </p:cNvPr>
              <p:cNvSpPr>
                <a:spLocks noChangeArrowheads="1"/>
              </p:cNvSpPr>
              <p:nvPr/>
            </p:nvSpPr>
            <p:spPr bwMode="auto">
              <a:xfrm>
                <a:off x="269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4" name="Oval 1193">
                <a:extLst>
                  <a:ext uri="{FF2B5EF4-FFF2-40B4-BE49-F238E27FC236}">
                    <a16:creationId xmlns:a16="http://schemas.microsoft.com/office/drawing/2014/main" id="{FC54018D-B0D8-4A20-BDC0-78263B5C1FAE}"/>
                  </a:ext>
                </a:extLst>
              </p:cNvPr>
              <p:cNvSpPr>
                <a:spLocks noChangeArrowheads="1"/>
              </p:cNvSpPr>
              <p:nvPr/>
            </p:nvSpPr>
            <p:spPr bwMode="auto">
              <a:xfrm>
                <a:off x="2766"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5" name="Oval 1194">
                <a:extLst>
                  <a:ext uri="{FF2B5EF4-FFF2-40B4-BE49-F238E27FC236}">
                    <a16:creationId xmlns:a16="http://schemas.microsoft.com/office/drawing/2014/main" id="{EA7118CB-ED51-407C-8F27-4EDDC78A02A6}"/>
                  </a:ext>
                </a:extLst>
              </p:cNvPr>
              <p:cNvSpPr>
                <a:spLocks noChangeArrowheads="1"/>
              </p:cNvSpPr>
              <p:nvPr/>
            </p:nvSpPr>
            <p:spPr bwMode="auto">
              <a:xfrm>
                <a:off x="269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6" name="Oval 1195">
                <a:extLst>
                  <a:ext uri="{FF2B5EF4-FFF2-40B4-BE49-F238E27FC236}">
                    <a16:creationId xmlns:a16="http://schemas.microsoft.com/office/drawing/2014/main" id="{DAD417E1-F35C-4854-86B4-E13919486304}"/>
                  </a:ext>
                </a:extLst>
              </p:cNvPr>
              <p:cNvSpPr>
                <a:spLocks noChangeArrowheads="1"/>
              </p:cNvSpPr>
              <p:nvPr/>
            </p:nvSpPr>
            <p:spPr bwMode="auto">
              <a:xfrm>
                <a:off x="2766"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7" name="Oval 1196">
                <a:extLst>
                  <a:ext uri="{FF2B5EF4-FFF2-40B4-BE49-F238E27FC236}">
                    <a16:creationId xmlns:a16="http://schemas.microsoft.com/office/drawing/2014/main" id="{6EDE2F18-47B2-49DD-AE16-BC434636AC82}"/>
                  </a:ext>
                </a:extLst>
              </p:cNvPr>
              <p:cNvSpPr>
                <a:spLocks noChangeArrowheads="1"/>
              </p:cNvSpPr>
              <p:nvPr/>
            </p:nvSpPr>
            <p:spPr bwMode="auto">
              <a:xfrm>
                <a:off x="265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8" name="Freeform 1197">
                <a:extLst>
                  <a:ext uri="{FF2B5EF4-FFF2-40B4-BE49-F238E27FC236}">
                    <a16:creationId xmlns:a16="http://schemas.microsoft.com/office/drawing/2014/main" id="{FCAC4C24-E82B-4B6F-AF10-9062C08840F0}"/>
                  </a:ext>
                </a:extLst>
              </p:cNvPr>
              <p:cNvSpPr>
                <a:spLocks/>
              </p:cNvSpPr>
              <p:nvPr/>
            </p:nvSpPr>
            <p:spPr bwMode="auto">
              <a:xfrm>
                <a:off x="2806" y="2986"/>
                <a:ext cx="38" cy="38"/>
              </a:xfrm>
              <a:custGeom>
                <a:avLst/>
                <a:gdLst>
                  <a:gd name="T0" fmla="*/ 3 w 16"/>
                  <a:gd name="T1" fmla="*/ 15 h 16"/>
                  <a:gd name="T2" fmla="*/ 8 w 16"/>
                  <a:gd name="T3" fmla="*/ 16 h 16"/>
                  <a:gd name="T4" fmla="*/ 13 w 16"/>
                  <a:gd name="T5" fmla="*/ 15 h 16"/>
                  <a:gd name="T6" fmla="*/ 14 w 16"/>
                  <a:gd name="T7" fmla="*/ 14 h 16"/>
                  <a:gd name="T8" fmla="*/ 16 w 16"/>
                  <a:gd name="T9" fmla="*/ 8 h 16"/>
                  <a:gd name="T10" fmla="*/ 14 w 16"/>
                  <a:gd name="T11" fmla="*/ 2 h 16"/>
                  <a:gd name="T12" fmla="*/ 8 w 16"/>
                  <a:gd name="T13" fmla="*/ 0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5" y="15"/>
                      <a:pt x="6" y="16"/>
                      <a:pt x="8" y="16"/>
                    </a:cubicBezTo>
                    <a:cubicBezTo>
                      <a:pt x="10" y="16"/>
                      <a:pt x="11" y="15"/>
                      <a:pt x="13" y="15"/>
                    </a:cubicBezTo>
                    <a:cubicBezTo>
                      <a:pt x="13" y="14"/>
                      <a:pt x="13" y="14"/>
                      <a:pt x="14" y="14"/>
                    </a:cubicBezTo>
                    <a:cubicBezTo>
                      <a:pt x="15" y="12"/>
                      <a:pt x="16" y="10"/>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9" name="Freeform 1198">
                <a:extLst>
                  <a:ext uri="{FF2B5EF4-FFF2-40B4-BE49-F238E27FC236}">
                    <a16:creationId xmlns:a16="http://schemas.microsoft.com/office/drawing/2014/main" id="{2EA6C8AA-622C-4063-BFD8-3FD9EEFA0B96}"/>
                  </a:ext>
                </a:extLst>
              </p:cNvPr>
              <p:cNvSpPr>
                <a:spLocks/>
              </p:cNvSpPr>
              <p:nvPr/>
            </p:nvSpPr>
            <p:spPr bwMode="auto">
              <a:xfrm>
                <a:off x="2695"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0" name="Freeform 1199">
                <a:extLst>
                  <a:ext uri="{FF2B5EF4-FFF2-40B4-BE49-F238E27FC236}">
                    <a16:creationId xmlns:a16="http://schemas.microsoft.com/office/drawing/2014/main" id="{F6B2753C-986C-445C-8C15-6F307BE2A9CC}"/>
                  </a:ext>
                </a:extLst>
              </p:cNvPr>
              <p:cNvSpPr>
                <a:spLocks/>
              </p:cNvSpPr>
              <p:nvPr/>
            </p:nvSpPr>
            <p:spPr bwMode="auto">
              <a:xfrm>
                <a:off x="277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1" name="Oval 1200">
                <a:extLst>
                  <a:ext uri="{FF2B5EF4-FFF2-40B4-BE49-F238E27FC236}">
                    <a16:creationId xmlns:a16="http://schemas.microsoft.com/office/drawing/2014/main" id="{261DC5AE-2F29-4F98-898B-3F063F4D8D3F}"/>
                  </a:ext>
                </a:extLst>
              </p:cNvPr>
              <p:cNvSpPr>
                <a:spLocks noChangeArrowheads="1"/>
              </p:cNvSpPr>
              <p:nvPr/>
            </p:nvSpPr>
            <p:spPr bwMode="auto">
              <a:xfrm>
                <a:off x="2650" y="228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2" name="Oval 1201">
                <a:extLst>
                  <a:ext uri="{FF2B5EF4-FFF2-40B4-BE49-F238E27FC236}">
                    <a16:creationId xmlns:a16="http://schemas.microsoft.com/office/drawing/2014/main" id="{68FE52FA-7A4D-438E-A0E6-D0612A31F6B8}"/>
                  </a:ext>
                </a:extLst>
              </p:cNvPr>
              <p:cNvSpPr>
                <a:spLocks noChangeArrowheads="1"/>
              </p:cNvSpPr>
              <p:nvPr/>
            </p:nvSpPr>
            <p:spPr bwMode="auto">
              <a:xfrm>
                <a:off x="2612"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3" name="Freeform 1202">
                <a:extLst>
                  <a:ext uri="{FF2B5EF4-FFF2-40B4-BE49-F238E27FC236}">
                    <a16:creationId xmlns:a16="http://schemas.microsoft.com/office/drawing/2014/main" id="{4ECA1F2B-5A99-45CB-88C0-640284735E0A}"/>
                  </a:ext>
                </a:extLst>
              </p:cNvPr>
              <p:cNvSpPr>
                <a:spLocks/>
              </p:cNvSpPr>
              <p:nvPr/>
            </p:nvSpPr>
            <p:spPr bwMode="auto">
              <a:xfrm>
                <a:off x="2645" y="2271"/>
                <a:ext cx="5" cy="10"/>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cubicBezTo>
                      <a:pt x="1" y="3"/>
                      <a:pt x="1" y="2"/>
                      <a:pt x="2" y="0"/>
                    </a:cubicBezTo>
                    <a:lnTo>
                      <a:pt x="0"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4" name="Oval 1203">
                <a:extLst>
                  <a:ext uri="{FF2B5EF4-FFF2-40B4-BE49-F238E27FC236}">
                    <a16:creationId xmlns:a16="http://schemas.microsoft.com/office/drawing/2014/main" id="{747EAF0E-5A55-4103-9109-C1C3F0286260}"/>
                  </a:ext>
                </a:extLst>
              </p:cNvPr>
              <p:cNvSpPr>
                <a:spLocks noChangeArrowheads="1"/>
              </p:cNvSpPr>
              <p:nvPr/>
            </p:nvSpPr>
            <p:spPr bwMode="auto">
              <a:xfrm>
                <a:off x="2650" y="244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5" name="Oval 1204">
                <a:extLst>
                  <a:ext uri="{FF2B5EF4-FFF2-40B4-BE49-F238E27FC236}">
                    <a16:creationId xmlns:a16="http://schemas.microsoft.com/office/drawing/2014/main" id="{C1613C80-48A2-4EA0-9A9B-7BF0EFB91FFE}"/>
                  </a:ext>
                </a:extLst>
              </p:cNvPr>
              <p:cNvSpPr>
                <a:spLocks noChangeArrowheads="1"/>
              </p:cNvSpPr>
              <p:nvPr/>
            </p:nvSpPr>
            <p:spPr bwMode="auto">
              <a:xfrm>
                <a:off x="2571" y="2442"/>
                <a:ext cx="41"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6" name="Oval 1205">
                <a:extLst>
                  <a:ext uri="{FF2B5EF4-FFF2-40B4-BE49-F238E27FC236}">
                    <a16:creationId xmlns:a16="http://schemas.microsoft.com/office/drawing/2014/main" id="{47DB24C7-CD53-46BC-84B6-94DECCE72578}"/>
                  </a:ext>
                </a:extLst>
              </p:cNvPr>
              <p:cNvSpPr>
                <a:spLocks noChangeArrowheads="1"/>
              </p:cNvSpPr>
              <p:nvPr/>
            </p:nvSpPr>
            <p:spPr bwMode="auto">
              <a:xfrm>
                <a:off x="2534" y="2479"/>
                <a:ext cx="37"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7" name="Oval 1206">
                <a:extLst>
                  <a:ext uri="{FF2B5EF4-FFF2-40B4-BE49-F238E27FC236}">
                    <a16:creationId xmlns:a16="http://schemas.microsoft.com/office/drawing/2014/main" id="{06778763-059E-4E64-978B-4F319F6CC563}"/>
                  </a:ext>
                </a:extLst>
              </p:cNvPr>
              <p:cNvSpPr>
                <a:spLocks noChangeArrowheads="1"/>
              </p:cNvSpPr>
              <p:nvPr/>
            </p:nvSpPr>
            <p:spPr bwMode="auto">
              <a:xfrm>
                <a:off x="261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8" name="Freeform 1207">
                <a:extLst>
                  <a:ext uri="{FF2B5EF4-FFF2-40B4-BE49-F238E27FC236}">
                    <a16:creationId xmlns:a16="http://schemas.microsoft.com/office/drawing/2014/main" id="{6E4DEEFD-5E1F-4330-80F0-226794325D80}"/>
                  </a:ext>
                </a:extLst>
              </p:cNvPr>
              <p:cNvSpPr>
                <a:spLocks/>
              </p:cNvSpPr>
              <p:nvPr/>
            </p:nvSpPr>
            <p:spPr bwMode="auto">
              <a:xfrm>
                <a:off x="2553" y="2411"/>
                <a:ext cx="18" cy="31"/>
              </a:xfrm>
              <a:custGeom>
                <a:avLst/>
                <a:gdLst>
                  <a:gd name="T0" fmla="*/ 8 w 8"/>
                  <a:gd name="T1" fmla="*/ 5 h 13"/>
                  <a:gd name="T2" fmla="*/ 7 w 8"/>
                  <a:gd name="T3" fmla="*/ 0 h 13"/>
                  <a:gd name="T4" fmla="*/ 0 w 8"/>
                  <a:gd name="T5" fmla="*/ 13 h 13"/>
                  <a:gd name="T6" fmla="*/ 0 w 8"/>
                  <a:gd name="T7" fmla="*/ 13 h 13"/>
                  <a:gd name="T8" fmla="*/ 8 w 8"/>
                  <a:gd name="T9" fmla="*/ 5 h 13"/>
                </a:gdLst>
                <a:ahLst/>
                <a:cxnLst>
                  <a:cxn ang="0">
                    <a:pos x="T0" y="T1"/>
                  </a:cxn>
                  <a:cxn ang="0">
                    <a:pos x="T2" y="T3"/>
                  </a:cxn>
                  <a:cxn ang="0">
                    <a:pos x="T4" y="T5"/>
                  </a:cxn>
                  <a:cxn ang="0">
                    <a:pos x="T6" y="T7"/>
                  </a:cxn>
                  <a:cxn ang="0">
                    <a:pos x="T8" y="T9"/>
                  </a:cxn>
                </a:cxnLst>
                <a:rect l="0" t="0" r="r" b="b"/>
                <a:pathLst>
                  <a:path w="8" h="13">
                    <a:moveTo>
                      <a:pt x="8" y="5"/>
                    </a:moveTo>
                    <a:cubicBezTo>
                      <a:pt x="8" y="3"/>
                      <a:pt x="8" y="1"/>
                      <a:pt x="7" y="0"/>
                    </a:cubicBezTo>
                    <a:cubicBezTo>
                      <a:pt x="0" y="13"/>
                      <a:pt x="0" y="13"/>
                      <a:pt x="0" y="13"/>
                    </a:cubicBezTo>
                    <a:cubicBezTo>
                      <a:pt x="0" y="13"/>
                      <a:pt x="0" y="13"/>
                      <a:pt x="0" y="13"/>
                    </a:cubicBezTo>
                    <a:cubicBezTo>
                      <a:pt x="5" y="13"/>
                      <a:pt x="8" y="9"/>
                      <a:pt x="8"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9" name="Oval 1208">
                <a:extLst>
                  <a:ext uri="{FF2B5EF4-FFF2-40B4-BE49-F238E27FC236}">
                    <a16:creationId xmlns:a16="http://schemas.microsoft.com/office/drawing/2014/main" id="{093FE7EF-1391-409D-A8F7-F061CB17194D}"/>
                  </a:ext>
                </a:extLst>
              </p:cNvPr>
              <p:cNvSpPr>
                <a:spLocks noChangeArrowheads="1"/>
              </p:cNvSpPr>
              <p:nvPr/>
            </p:nvSpPr>
            <p:spPr bwMode="auto">
              <a:xfrm>
                <a:off x="2612"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0" name="Freeform 1209">
                <a:extLst>
                  <a:ext uri="{FF2B5EF4-FFF2-40B4-BE49-F238E27FC236}">
                    <a16:creationId xmlns:a16="http://schemas.microsoft.com/office/drawing/2014/main" id="{48DEC41D-B462-4823-A1B9-0ADA4A1BD758}"/>
                  </a:ext>
                </a:extLst>
              </p:cNvPr>
              <p:cNvSpPr>
                <a:spLocks/>
              </p:cNvSpPr>
              <p:nvPr/>
            </p:nvSpPr>
            <p:spPr bwMode="auto">
              <a:xfrm>
                <a:off x="2579" y="2363"/>
                <a:ext cx="33" cy="38"/>
              </a:xfrm>
              <a:custGeom>
                <a:avLst/>
                <a:gdLst>
                  <a:gd name="T0" fmla="*/ 14 w 14"/>
                  <a:gd name="T1" fmla="*/ 8 h 16"/>
                  <a:gd name="T2" fmla="*/ 7 w 14"/>
                  <a:gd name="T3" fmla="*/ 0 h 16"/>
                  <a:gd name="T4" fmla="*/ 3 w 14"/>
                  <a:gd name="T5" fmla="*/ 8 h 16"/>
                  <a:gd name="T6" fmla="*/ 0 w 14"/>
                  <a:gd name="T7" fmla="*/ 14 h 16"/>
                  <a:gd name="T8" fmla="*/ 6 w 14"/>
                  <a:gd name="T9" fmla="*/ 16 h 16"/>
                  <a:gd name="T10" fmla="*/ 14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14" y="8"/>
                    </a:moveTo>
                    <a:cubicBezTo>
                      <a:pt x="14" y="4"/>
                      <a:pt x="11" y="1"/>
                      <a:pt x="7" y="0"/>
                    </a:cubicBezTo>
                    <a:cubicBezTo>
                      <a:pt x="3" y="8"/>
                      <a:pt x="3" y="8"/>
                      <a:pt x="3" y="8"/>
                    </a:cubicBezTo>
                    <a:cubicBezTo>
                      <a:pt x="0" y="14"/>
                      <a:pt x="0" y="14"/>
                      <a:pt x="0" y="14"/>
                    </a:cubicBezTo>
                    <a:cubicBezTo>
                      <a:pt x="1" y="15"/>
                      <a:pt x="3" y="16"/>
                      <a:pt x="6" y="16"/>
                    </a:cubicBezTo>
                    <a:cubicBezTo>
                      <a:pt x="10" y="16"/>
                      <a:pt x="14" y="13"/>
                      <a:pt x="14"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250" name="Oval 1211">
              <a:extLst>
                <a:ext uri="{FF2B5EF4-FFF2-40B4-BE49-F238E27FC236}">
                  <a16:creationId xmlns:a16="http://schemas.microsoft.com/office/drawing/2014/main" id="{E1277C1D-36FA-4821-81B0-D4058B2A75D3}"/>
                </a:ext>
              </a:extLst>
            </p:cNvPr>
            <p:cNvSpPr>
              <a:spLocks noChangeArrowheads="1"/>
            </p:cNvSpPr>
            <p:nvPr/>
          </p:nvSpPr>
          <p:spPr bwMode="auto">
            <a:xfrm rot="16200000">
              <a:off x="6792401"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1" name="Oval 1212">
              <a:extLst>
                <a:ext uri="{FF2B5EF4-FFF2-40B4-BE49-F238E27FC236}">
                  <a16:creationId xmlns:a16="http://schemas.microsoft.com/office/drawing/2014/main" id="{E97E03F9-A501-4008-ABBA-EBB4FBDD897B}"/>
                </a:ext>
              </a:extLst>
            </p:cNvPr>
            <p:cNvSpPr>
              <a:spLocks noChangeArrowheads="1"/>
            </p:cNvSpPr>
            <p:nvPr/>
          </p:nvSpPr>
          <p:spPr bwMode="auto">
            <a:xfrm rot="16200000">
              <a:off x="6669370" y="5460309"/>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2" name="Oval 1213">
              <a:extLst>
                <a:ext uri="{FF2B5EF4-FFF2-40B4-BE49-F238E27FC236}">
                  <a16:creationId xmlns:a16="http://schemas.microsoft.com/office/drawing/2014/main" id="{53650FA7-E09B-4587-8441-DD16FD4C52FE}"/>
                </a:ext>
              </a:extLst>
            </p:cNvPr>
            <p:cNvSpPr>
              <a:spLocks noChangeArrowheads="1"/>
            </p:cNvSpPr>
            <p:nvPr/>
          </p:nvSpPr>
          <p:spPr bwMode="auto">
            <a:xfrm rot="16200000">
              <a:off x="6668576"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3" name="Oval 1214">
              <a:extLst>
                <a:ext uri="{FF2B5EF4-FFF2-40B4-BE49-F238E27FC236}">
                  <a16:creationId xmlns:a16="http://schemas.microsoft.com/office/drawing/2014/main" id="{59F6EEA4-902E-4362-9ED4-EA033D5A97A1}"/>
                </a:ext>
              </a:extLst>
            </p:cNvPr>
            <p:cNvSpPr>
              <a:spLocks noChangeArrowheads="1"/>
            </p:cNvSpPr>
            <p:nvPr/>
          </p:nvSpPr>
          <p:spPr bwMode="auto">
            <a:xfrm rot="16200000">
              <a:off x="6733664" y="5650015"/>
              <a:ext cx="5873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4" name="Oval 1215">
              <a:extLst>
                <a:ext uri="{FF2B5EF4-FFF2-40B4-BE49-F238E27FC236}">
                  <a16:creationId xmlns:a16="http://schemas.microsoft.com/office/drawing/2014/main" id="{61992175-3A47-4A40-8E46-72022F482AFC}"/>
                </a:ext>
              </a:extLst>
            </p:cNvPr>
            <p:cNvSpPr>
              <a:spLocks noChangeArrowheads="1"/>
            </p:cNvSpPr>
            <p:nvPr/>
          </p:nvSpPr>
          <p:spPr bwMode="auto">
            <a:xfrm rot="16200000">
              <a:off x="6732870" y="552539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5" name="Oval 1216">
              <a:extLst>
                <a:ext uri="{FF2B5EF4-FFF2-40B4-BE49-F238E27FC236}">
                  <a16:creationId xmlns:a16="http://schemas.microsoft.com/office/drawing/2014/main" id="{8870344F-0C58-4338-894D-32E88D0078D6}"/>
                </a:ext>
              </a:extLst>
            </p:cNvPr>
            <p:cNvSpPr>
              <a:spLocks noChangeArrowheads="1"/>
            </p:cNvSpPr>
            <p:nvPr/>
          </p:nvSpPr>
          <p:spPr bwMode="auto">
            <a:xfrm rot="16200000">
              <a:off x="6609045"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6" name="Oval 1217">
              <a:extLst>
                <a:ext uri="{FF2B5EF4-FFF2-40B4-BE49-F238E27FC236}">
                  <a16:creationId xmlns:a16="http://schemas.microsoft.com/office/drawing/2014/main" id="{ECF442BE-135D-4595-B670-FF3133C25F1D}"/>
                </a:ext>
              </a:extLst>
            </p:cNvPr>
            <p:cNvSpPr>
              <a:spLocks noChangeArrowheads="1"/>
            </p:cNvSpPr>
            <p:nvPr/>
          </p:nvSpPr>
          <p:spPr bwMode="auto">
            <a:xfrm rot="16200000">
              <a:off x="6608251"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7" name="Freeform 1218">
              <a:extLst>
                <a:ext uri="{FF2B5EF4-FFF2-40B4-BE49-F238E27FC236}">
                  <a16:creationId xmlns:a16="http://schemas.microsoft.com/office/drawing/2014/main" id="{95817DB5-1A88-499F-AC28-BE1923AE5586}"/>
                </a:ext>
              </a:extLst>
            </p:cNvPr>
            <p:cNvSpPr>
              <a:spLocks/>
            </p:cNvSpPr>
            <p:nvPr/>
          </p:nvSpPr>
          <p:spPr bwMode="auto">
            <a:xfrm rot="16200000">
              <a:off x="6670957" y="5706371"/>
              <a:ext cx="60325" cy="65088"/>
            </a:xfrm>
            <a:custGeom>
              <a:avLst/>
              <a:gdLst>
                <a:gd name="T0" fmla="*/ 8 w 16"/>
                <a:gd name="T1" fmla="*/ 0 h 17"/>
                <a:gd name="T2" fmla="*/ 3 w 16"/>
                <a:gd name="T3" fmla="*/ 2 h 17"/>
                <a:gd name="T4" fmla="*/ 0 w 16"/>
                <a:gd name="T5" fmla="*/ 9 h 17"/>
                <a:gd name="T6" fmla="*/ 3 w 16"/>
                <a:gd name="T7" fmla="*/ 15 h 17"/>
                <a:gd name="T8" fmla="*/ 8 w 16"/>
                <a:gd name="T9" fmla="*/ 17 h 17"/>
                <a:gd name="T10" fmla="*/ 16 w 16"/>
                <a:gd name="T11" fmla="*/ 9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9"/>
                  </a:cubicBezTo>
                  <a:cubicBezTo>
                    <a:pt x="0" y="11"/>
                    <a:pt x="1" y="14"/>
                    <a:pt x="3" y="15"/>
                  </a:cubicBezTo>
                  <a:cubicBezTo>
                    <a:pt x="4" y="16"/>
                    <a:pt x="6" y="17"/>
                    <a:pt x="8" y="17"/>
                  </a:cubicBezTo>
                  <a:cubicBezTo>
                    <a:pt x="12" y="17"/>
                    <a:pt x="16" y="13"/>
                    <a:pt x="16" y="9"/>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8" name="Freeform 1219">
              <a:extLst>
                <a:ext uri="{FF2B5EF4-FFF2-40B4-BE49-F238E27FC236}">
                  <a16:creationId xmlns:a16="http://schemas.microsoft.com/office/drawing/2014/main" id="{054598D3-B7BE-4100-B83B-D524300CF75A}"/>
                </a:ext>
              </a:extLst>
            </p:cNvPr>
            <p:cNvSpPr>
              <a:spLocks/>
            </p:cNvSpPr>
            <p:nvPr/>
          </p:nvSpPr>
          <p:spPr bwMode="auto">
            <a:xfrm rot="16200000">
              <a:off x="6546339" y="5588102"/>
              <a:ext cx="65088" cy="58738"/>
            </a:xfrm>
            <a:custGeom>
              <a:avLst/>
              <a:gdLst>
                <a:gd name="T0" fmla="*/ 3 w 17"/>
                <a:gd name="T1" fmla="*/ 14 h 16"/>
                <a:gd name="T2" fmla="*/ 9 w 17"/>
                <a:gd name="T3" fmla="*/ 16 h 16"/>
                <a:gd name="T4" fmla="*/ 14 w 17"/>
                <a:gd name="T5" fmla="*/ 14 h 16"/>
                <a:gd name="T6" fmla="*/ 17 w 17"/>
                <a:gd name="T7" fmla="*/ 8 h 16"/>
                <a:gd name="T8" fmla="*/ 14 w 17"/>
                <a:gd name="T9" fmla="*/ 2 h 16"/>
                <a:gd name="T10" fmla="*/ 9 w 17"/>
                <a:gd name="T11" fmla="*/ 0 h 16"/>
                <a:gd name="T12" fmla="*/ 3 w 17"/>
                <a:gd name="T13" fmla="*/ 2 h 16"/>
                <a:gd name="T14" fmla="*/ 0 w 17"/>
                <a:gd name="T15" fmla="*/ 8 h 16"/>
                <a:gd name="T16" fmla="*/ 3 w 17"/>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14"/>
                  </a:moveTo>
                  <a:cubicBezTo>
                    <a:pt x="4" y="15"/>
                    <a:pt x="6" y="16"/>
                    <a:pt x="9" y="16"/>
                  </a:cubicBezTo>
                  <a:cubicBezTo>
                    <a:pt x="11" y="16"/>
                    <a:pt x="13" y="15"/>
                    <a:pt x="14" y="14"/>
                  </a:cubicBezTo>
                  <a:cubicBezTo>
                    <a:pt x="16" y="12"/>
                    <a:pt x="17" y="10"/>
                    <a:pt x="17" y="8"/>
                  </a:cubicBezTo>
                  <a:cubicBezTo>
                    <a:pt x="17" y="6"/>
                    <a:pt x="16" y="3"/>
                    <a:pt x="14" y="2"/>
                  </a:cubicBezTo>
                  <a:cubicBezTo>
                    <a:pt x="13" y="1"/>
                    <a:pt x="11" y="0"/>
                    <a:pt x="9" y="0"/>
                  </a:cubicBezTo>
                  <a:cubicBezTo>
                    <a:pt x="6" y="0"/>
                    <a:pt x="4" y="1"/>
                    <a:pt x="3" y="2"/>
                  </a:cubicBezTo>
                  <a:cubicBezTo>
                    <a:pt x="1" y="3"/>
                    <a:pt x="0" y="6"/>
                    <a:pt x="0" y="8"/>
                  </a:cubicBezTo>
                  <a:cubicBezTo>
                    <a:pt x="0" y="10"/>
                    <a:pt x="1" y="12"/>
                    <a:pt x="3"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9" name="Oval 1220">
              <a:extLst>
                <a:ext uri="{FF2B5EF4-FFF2-40B4-BE49-F238E27FC236}">
                  <a16:creationId xmlns:a16="http://schemas.microsoft.com/office/drawing/2014/main" id="{61369638-A12D-4A5A-B051-C122A538654C}"/>
                </a:ext>
              </a:extLst>
            </p:cNvPr>
            <p:cNvSpPr>
              <a:spLocks noChangeArrowheads="1"/>
            </p:cNvSpPr>
            <p:nvPr/>
          </p:nvSpPr>
          <p:spPr bwMode="auto">
            <a:xfrm rot="16200000">
              <a:off x="6915432" y="5463484"/>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0" name="Oval 1221">
              <a:extLst>
                <a:ext uri="{FF2B5EF4-FFF2-40B4-BE49-F238E27FC236}">
                  <a16:creationId xmlns:a16="http://schemas.microsoft.com/office/drawing/2014/main" id="{A5DBE05D-82F5-44DB-B8A5-03541FE25648}"/>
                </a:ext>
              </a:extLst>
            </p:cNvPr>
            <p:cNvSpPr>
              <a:spLocks noChangeArrowheads="1"/>
            </p:cNvSpPr>
            <p:nvPr/>
          </p:nvSpPr>
          <p:spPr bwMode="auto">
            <a:xfrm rot="16200000">
              <a:off x="6914639" y="5588102"/>
              <a:ext cx="6508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1" name="Oval 1222">
              <a:extLst>
                <a:ext uri="{FF2B5EF4-FFF2-40B4-BE49-F238E27FC236}">
                  <a16:creationId xmlns:a16="http://schemas.microsoft.com/office/drawing/2014/main" id="{21F98C55-0FDB-4282-B43B-4DFC2C2A6DCA}"/>
                </a:ext>
              </a:extLst>
            </p:cNvPr>
            <p:cNvSpPr>
              <a:spLocks noChangeArrowheads="1"/>
            </p:cNvSpPr>
            <p:nvPr/>
          </p:nvSpPr>
          <p:spPr bwMode="auto">
            <a:xfrm rot="16200000">
              <a:off x="6979726" y="5646840"/>
              <a:ext cx="5873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2" name="Oval 1223">
              <a:extLst>
                <a:ext uri="{FF2B5EF4-FFF2-40B4-BE49-F238E27FC236}">
                  <a16:creationId xmlns:a16="http://schemas.microsoft.com/office/drawing/2014/main" id="{2BC4F6A6-830A-442B-B94B-21F70B3C8B04}"/>
                </a:ext>
              </a:extLst>
            </p:cNvPr>
            <p:cNvSpPr>
              <a:spLocks noChangeArrowheads="1"/>
            </p:cNvSpPr>
            <p:nvPr/>
          </p:nvSpPr>
          <p:spPr bwMode="auto">
            <a:xfrm rot="16200000">
              <a:off x="6978932" y="5522221"/>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3" name="Oval 1224">
              <a:extLst>
                <a:ext uri="{FF2B5EF4-FFF2-40B4-BE49-F238E27FC236}">
                  <a16:creationId xmlns:a16="http://schemas.microsoft.com/office/drawing/2014/main" id="{0D9FAD54-2D9B-4AD6-B041-21FD3297B567}"/>
                </a:ext>
              </a:extLst>
            </p:cNvPr>
            <p:cNvSpPr>
              <a:spLocks noChangeArrowheads="1"/>
            </p:cNvSpPr>
            <p:nvPr/>
          </p:nvSpPr>
          <p:spPr bwMode="auto">
            <a:xfrm rot="16200000">
              <a:off x="685828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4" name="Oval 1225">
              <a:extLst>
                <a:ext uri="{FF2B5EF4-FFF2-40B4-BE49-F238E27FC236}">
                  <a16:creationId xmlns:a16="http://schemas.microsoft.com/office/drawing/2014/main" id="{1D05A546-903F-4172-9363-6B3A8ABB5E43}"/>
                </a:ext>
              </a:extLst>
            </p:cNvPr>
            <p:cNvSpPr>
              <a:spLocks noChangeArrowheads="1"/>
            </p:cNvSpPr>
            <p:nvPr/>
          </p:nvSpPr>
          <p:spPr bwMode="auto">
            <a:xfrm rot="16200000">
              <a:off x="685748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5" name="Freeform 1226">
              <a:extLst>
                <a:ext uri="{FF2B5EF4-FFF2-40B4-BE49-F238E27FC236}">
                  <a16:creationId xmlns:a16="http://schemas.microsoft.com/office/drawing/2014/main" id="{6EA195B5-7FA7-4076-89FB-B7092F1F8982}"/>
                </a:ext>
              </a:extLst>
            </p:cNvPr>
            <p:cNvSpPr>
              <a:spLocks/>
            </p:cNvSpPr>
            <p:nvPr/>
          </p:nvSpPr>
          <p:spPr bwMode="auto">
            <a:xfrm rot="16200000">
              <a:off x="7041639" y="5708752"/>
              <a:ext cx="60325" cy="60325"/>
            </a:xfrm>
            <a:custGeom>
              <a:avLst/>
              <a:gdLst>
                <a:gd name="T0" fmla="*/ 8 w 16"/>
                <a:gd name="T1" fmla="*/ 0 h 16"/>
                <a:gd name="T2" fmla="*/ 3 w 16"/>
                <a:gd name="T3" fmla="*/ 1 h 16"/>
                <a:gd name="T4" fmla="*/ 0 w 16"/>
                <a:gd name="T5" fmla="*/ 8 h 16"/>
                <a:gd name="T6" fmla="*/ 3 w 16"/>
                <a:gd name="T7" fmla="*/ 15 h 16"/>
                <a:gd name="T8" fmla="*/ 8 w 16"/>
                <a:gd name="T9" fmla="*/ 16 h 16"/>
                <a:gd name="T10" fmla="*/ 16 w 16"/>
                <a:gd name="T11" fmla="*/ 8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6" y="0"/>
                    <a:pt x="4" y="0"/>
                    <a:pt x="3" y="1"/>
                  </a:cubicBezTo>
                  <a:cubicBezTo>
                    <a:pt x="1" y="3"/>
                    <a:pt x="0" y="5"/>
                    <a:pt x="0" y="8"/>
                  </a:cubicBezTo>
                  <a:cubicBezTo>
                    <a:pt x="0" y="11"/>
                    <a:pt x="1" y="13"/>
                    <a:pt x="3" y="15"/>
                  </a:cubicBezTo>
                  <a:cubicBezTo>
                    <a:pt x="4" y="16"/>
                    <a:pt x="6" y="16"/>
                    <a:pt x="8" y="16"/>
                  </a:cubicBezTo>
                  <a:cubicBezTo>
                    <a:pt x="12" y="16"/>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6" name="Freeform 1227">
              <a:extLst>
                <a:ext uri="{FF2B5EF4-FFF2-40B4-BE49-F238E27FC236}">
                  <a16:creationId xmlns:a16="http://schemas.microsoft.com/office/drawing/2014/main" id="{0E18F68F-2676-4514-A6BE-14E65D60FEB0}"/>
                </a:ext>
              </a:extLst>
            </p:cNvPr>
            <p:cNvSpPr>
              <a:spLocks/>
            </p:cNvSpPr>
            <p:nvPr/>
          </p:nvSpPr>
          <p:spPr bwMode="auto">
            <a:xfrm rot="16200000">
              <a:off x="7286907" y="5587309"/>
              <a:ext cx="65088" cy="60325"/>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7" name="Oval 1228">
              <a:extLst>
                <a:ext uri="{FF2B5EF4-FFF2-40B4-BE49-F238E27FC236}">
                  <a16:creationId xmlns:a16="http://schemas.microsoft.com/office/drawing/2014/main" id="{50355002-5816-4E24-946B-F61AAA1DFE10}"/>
                </a:ext>
              </a:extLst>
            </p:cNvPr>
            <p:cNvSpPr>
              <a:spLocks noChangeArrowheads="1"/>
            </p:cNvSpPr>
            <p:nvPr/>
          </p:nvSpPr>
          <p:spPr bwMode="auto">
            <a:xfrm rot="16200000">
              <a:off x="7163876" y="5462690"/>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8" name="Oval 1229">
              <a:extLst>
                <a:ext uri="{FF2B5EF4-FFF2-40B4-BE49-F238E27FC236}">
                  <a16:creationId xmlns:a16="http://schemas.microsoft.com/office/drawing/2014/main" id="{A9F1A5CD-064D-4716-B302-65E486CE24E1}"/>
                </a:ext>
              </a:extLst>
            </p:cNvPr>
            <p:cNvSpPr>
              <a:spLocks noChangeArrowheads="1"/>
            </p:cNvSpPr>
            <p:nvPr/>
          </p:nvSpPr>
          <p:spPr bwMode="auto">
            <a:xfrm rot="16200000">
              <a:off x="7163082"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9" name="Oval 1230">
              <a:extLst>
                <a:ext uri="{FF2B5EF4-FFF2-40B4-BE49-F238E27FC236}">
                  <a16:creationId xmlns:a16="http://schemas.microsoft.com/office/drawing/2014/main" id="{04905FFA-0F12-4D94-B46E-EABB699BE31C}"/>
                </a:ext>
              </a:extLst>
            </p:cNvPr>
            <p:cNvSpPr>
              <a:spLocks noChangeArrowheads="1"/>
            </p:cNvSpPr>
            <p:nvPr/>
          </p:nvSpPr>
          <p:spPr bwMode="auto">
            <a:xfrm rot="16200000">
              <a:off x="7228170"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0" name="Oval 1231">
              <a:extLst>
                <a:ext uri="{FF2B5EF4-FFF2-40B4-BE49-F238E27FC236}">
                  <a16:creationId xmlns:a16="http://schemas.microsoft.com/office/drawing/2014/main" id="{219A8698-B48F-4354-A319-E47D17AB15A7}"/>
                </a:ext>
              </a:extLst>
            </p:cNvPr>
            <p:cNvSpPr>
              <a:spLocks noChangeArrowheads="1"/>
            </p:cNvSpPr>
            <p:nvPr/>
          </p:nvSpPr>
          <p:spPr bwMode="auto">
            <a:xfrm rot="16200000">
              <a:off x="7227376"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1" name="Oval 1232">
              <a:extLst>
                <a:ext uri="{FF2B5EF4-FFF2-40B4-BE49-F238E27FC236}">
                  <a16:creationId xmlns:a16="http://schemas.microsoft.com/office/drawing/2014/main" id="{44277388-CBC6-4201-9664-EC2E808B0EC6}"/>
                </a:ext>
              </a:extLst>
            </p:cNvPr>
            <p:cNvSpPr>
              <a:spLocks noChangeArrowheads="1"/>
            </p:cNvSpPr>
            <p:nvPr/>
          </p:nvSpPr>
          <p:spPr bwMode="auto">
            <a:xfrm rot="16200000">
              <a:off x="7104345"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2" name="Oval 1233">
              <a:extLst>
                <a:ext uri="{FF2B5EF4-FFF2-40B4-BE49-F238E27FC236}">
                  <a16:creationId xmlns:a16="http://schemas.microsoft.com/office/drawing/2014/main" id="{3D5A0104-B2C7-4B0A-B234-FB6CC0844EA9}"/>
                </a:ext>
              </a:extLst>
            </p:cNvPr>
            <p:cNvSpPr>
              <a:spLocks noChangeArrowheads="1"/>
            </p:cNvSpPr>
            <p:nvPr/>
          </p:nvSpPr>
          <p:spPr bwMode="auto">
            <a:xfrm rot="16200000">
              <a:off x="7103551"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3" name="Oval 1234">
              <a:extLst>
                <a:ext uri="{FF2B5EF4-FFF2-40B4-BE49-F238E27FC236}">
                  <a16:creationId xmlns:a16="http://schemas.microsoft.com/office/drawing/2014/main" id="{D0978099-FE78-4A31-9393-F9D47275E505}"/>
                </a:ext>
              </a:extLst>
            </p:cNvPr>
            <p:cNvSpPr>
              <a:spLocks noChangeArrowheads="1"/>
            </p:cNvSpPr>
            <p:nvPr/>
          </p:nvSpPr>
          <p:spPr bwMode="auto">
            <a:xfrm rot="16200000">
              <a:off x="7039257"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4" name="Oval 1235">
              <a:extLst>
                <a:ext uri="{FF2B5EF4-FFF2-40B4-BE49-F238E27FC236}">
                  <a16:creationId xmlns:a16="http://schemas.microsoft.com/office/drawing/2014/main" id="{58D4487D-B7A9-419C-A293-0C96FDA45D1A}"/>
                </a:ext>
              </a:extLst>
            </p:cNvPr>
            <p:cNvSpPr>
              <a:spLocks noChangeArrowheads="1"/>
            </p:cNvSpPr>
            <p:nvPr/>
          </p:nvSpPr>
          <p:spPr bwMode="auto">
            <a:xfrm rot="16200000">
              <a:off x="7532970"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5" name="Oval 1236">
              <a:extLst>
                <a:ext uri="{FF2B5EF4-FFF2-40B4-BE49-F238E27FC236}">
                  <a16:creationId xmlns:a16="http://schemas.microsoft.com/office/drawing/2014/main" id="{9ED402D8-BE21-4D4B-BB81-B2D6C3057B5B}"/>
                </a:ext>
              </a:extLst>
            </p:cNvPr>
            <p:cNvSpPr>
              <a:spLocks noChangeArrowheads="1"/>
            </p:cNvSpPr>
            <p:nvPr/>
          </p:nvSpPr>
          <p:spPr bwMode="auto">
            <a:xfrm rot="16200000">
              <a:off x="7409939" y="5461102"/>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6" name="Oval 1237">
              <a:extLst>
                <a:ext uri="{FF2B5EF4-FFF2-40B4-BE49-F238E27FC236}">
                  <a16:creationId xmlns:a16="http://schemas.microsoft.com/office/drawing/2014/main" id="{75A668D3-BD81-4F65-9EB8-6616AD4B6411}"/>
                </a:ext>
              </a:extLst>
            </p:cNvPr>
            <p:cNvSpPr>
              <a:spLocks noChangeArrowheads="1"/>
            </p:cNvSpPr>
            <p:nvPr/>
          </p:nvSpPr>
          <p:spPr bwMode="auto">
            <a:xfrm rot="16200000">
              <a:off x="7409145"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7" name="Oval 1238">
              <a:extLst>
                <a:ext uri="{FF2B5EF4-FFF2-40B4-BE49-F238E27FC236}">
                  <a16:creationId xmlns:a16="http://schemas.microsoft.com/office/drawing/2014/main" id="{FE11F0AD-F056-4BB2-91E2-8E5B04B1A1D7}"/>
                </a:ext>
              </a:extLst>
            </p:cNvPr>
            <p:cNvSpPr>
              <a:spLocks noChangeArrowheads="1"/>
            </p:cNvSpPr>
            <p:nvPr/>
          </p:nvSpPr>
          <p:spPr bwMode="auto">
            <a:xfrm rot="16200000">
              <a:off x="747423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8" name="Oval 1239">
              <a:extLst>
                <a:ext uri="{FF2B5EF4-FFF2-40B4-BE49-F238E27FC236}">
                  <a16:creationId xmlns:a16="http://schemas.microsoft.com/office/drawing/2014/main" id="{ED51AA3B-AD04-4BF4-BA68-EB62BF7BA597}"/>
                </a:ext>
              </a:extLst>
            </p:cNvPr>
            <p:cNvSpPr>
              <a:spLocks noChangeArrowheads="1"/>
            </p:cNvSpPr>
            <p:nvPr/>
          </p:nvSpPr>
          <p:spPr bwMode="auto">
            <a:xfrm rot="16200000">
              <a:off x="747343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9" name="Oval 1240">
              <a:extLst>
                <a:ext uri="{FF2B5EF4-FFF2-40B4-BE49-F238E27FC236}">
                  <a16:creationId xmlns:a16="http://schemas.microsoft.com/office/drawing/2014/main" id="{CB10A4A6-B3FE-45F7-B274-7FC95C450A72}"/>
                </a:ext>
              </a:extLst>
            </p:cNvPr>
            <p:cNvSpPr>
              <a:spLocks noChangeArrowheads="1"/>
            </p:cNvSpPr>
            <p:nvPr/>
          </p:nvSpPr>
          <p:spPr bwMode="auto">
            <a:xfrm rot="16200000">
              <a:off x="7350407"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0" name="Oval 1241">
              <a:extLst>
                <a:ext uri="{FF2B5EF4-FFF2-40B4-BE49-F238E27FC236}">
                  <a16:creationId xmlns:a16="http://schemas.microsoft.com/office/drawing/2014/main" id="{8519E943-9F97-4BDB-A2E5-B199AA57A197}"/>
                </a:ext>
              </a:extLst>
            </p:cNvPr>
            <p:cNvSpPr>
              <a:spLocks noChangeArrowheads="1"/>
            </p:cNvSpPr>
            <p:nvPr/>
          </p:nvSpPr>
          <p:spPr bwMode="auto">
            <a:xfrm rot="16200000">
              <a:off x="7349614"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1" name="Freeform 1242">
              <a:extLst>
                <a:ext uri="{FF2B5EF4-FFF2-40B4-BE49-F238E27FC236}">
                  <a16:creationId xmlns:a16="http://schemas.microsoft.com/office/drawing/2014/main" id="{E8380408-9511-4131-A040-CA58105278DF}"/>
                </a:ext>
              </a:extLst>
            </p:cNvPr>
            <p:cNvSpPr>
              <a:spLocks/>
            </p:cNvSpPr>
            <p:nvPr/>
          </p:nvSpPr>
          <p:spPr bwMode="auto">
            <a:xfrm rot="16200000">
              <a:off x="7535351" y="5707165"/>
              <a:ext cx="60325" cy="63500"/>
            </a:xfrm>
            <a:custGeom>
              <a:avLst/>
              <a:gdLst>
                <a:gd name="T0" fmla="*/ 8 w 16"/>
                <a:gd name="T1" fmla="*/ 0 h 17"/>
                <a:gd name="T2" fmla="*/ 3 w 16"/>
                <a:gd name="T3" fmla="*/ 2 h 17"/>
                <a:gd name="T4" fmla="*/ 0 w 16"/>
                <a:gd name="T5" fmla="*/ 8 h 17"/>
                <a:gd name="T6" fmla="*/ 3 w 16"/>
                <a:gd name="T7" fmla="*/ 15 h 17"/>
                <a:gd name="T8" fmla="*/ 8 w 16"/>
                <a:gd name="T9" fmla="*/ 17 h 17"/>
                <a:gd name="T10" fmla="*/ 16 w 16"/>
                <a:gd name="T11" fmla="*/ 8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8"/>
                  </a:cubicBezTo>
                  <a:cubicBezTo>
                    <a:pt x="0" y="11"/>
                    <a:pt x="1" y="14"/>
                    <a:pt x="3" y="15"/>
                  </a:cubicBezTo>
                  <a:cubicBezTo>
                    <a:pt x="4" y="16"/>
                    <a:pt x="6" y="17"/>
                    <a:pt x="8" y="17"/>
                  </a:cubicBezTo>
                  <a:cubicBezTo>
                    <a:pt x="12" y="17"/>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2" name="Freeform 1243">
              <a:extLst>
                <a:ext uri="{FF2B5EF4-FFF2-40B4-BE49-F238E27FC236}">
                  <a16:creationId xmlns:a16="http://schemas.microsoft.com/office/drawing/2014/main" id="{7ED26746-8B78-4C55-99C9-CC02E5CC8A13}"/>
                </a:ext>
              </a:extLst>
            </p:cNvPr>
            <p:cNvSpPr>
              <a:spLocks/>
            </p:cNvSpPr>
            <p:nvPr/>
          </p:nvSpPr>
          <p:spPr bwMode="auto">
            <a:xfrm rot="16200000">
              <a:off x="7287701" y="5462690"/>
              <a:ext cx="63500" cy="60325"/>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3" name="Freeform 1244">
              <a:extLst>
                <a:ext uri="{FF2B5EF4-FFF2-40B4-BE49-F238E27FC236}">
                  <a16:creationId xmlns:a16="http://schemas.microsoft.com/office/drawing/2014/main" id="{E2B92519-5B3F-488C-92C7-15379A9A1C18}"/>
                </a:ext>
              </a:extLst>
            </p:cNvPr>
            <p:cNvSpPr>
              <a:spLocks/>
            </p:cNvSpPr>
            <p:nvPr/>
          </p:nvSpPr>
          <p:spPr bwMode="auto">
            <a:xfrm rot="16200000">
              <a:off x="7580595" y="567303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4" name="Freeform 1245">
              <a:extLst>
                <a:ext uri="{FF2B5EF4-FFF2-40B4-BE49-F238E27FC236}">
                  <a16:creationId xmlns:a16="http://schemas.microsoft.com/office/drawing/2014/main" id="{788F8C29-2924-4B63-92B4-692846342B84}"/>
                </a:ext>
              </a:extLst>
            </p:cNvPr>
            <p:cNvSpPr>
              <a:spLocks/>
            </p:cNvSpPr>
            <p:nvPr/>
          </p:nvSpPr>
          <p:spPr bwMode="auto">
            <a:xfrm rot="16200000">
              <a:off x="7580595" y="554920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5" name="Freeform 1246">
              <a:extLst>
                <a:ext uri="{FF2B5EF4-FFF2-40B4-BE49-F238E27FC236}">
                  <a16:creationId xmlns:a16="http://schemas.microsoft.com/office/drawing/2014/main" id="{F5EB8F7B-64C7-4011-AC02-A482C9A0A364}"/>
                </a:ext>
              </a:extLst>
            </p:cNvPr>
            <p:cNvSpPr>
              <a:spLocks/>
            </p:cNvSpPr>
            <p:nvPr/>
          </p:nvSpPr>
          <p:spPr bwMode="auto">
            <a:xfrm rot="16200000">
              <a:off x="6699532" y="5825434"/>
              <a:ext cx="26988" cy="41275"/>
            </a:xfrm>
            <a:custGeom>
              <a:avLst/>
              <a:gdLst>
                <a:gd name="T0" fmla="*/ 7 w 7"/>
                <a:gd name="T1" fmla="*/ 3 h 11"/>
                <a:gd name="T2" fmla="*/ 7 w 7"/>
                <a:gd name="T3" fmla="*/ 0 h 11"/>
                <a:gd name="T4" fmla="*/ 0 w 7"/>
                <a:gd name="T5" fmla="*/ 11 h 11"/>
                <a:gd name="T6" fmla="*/ 7 w 7"/>
                <a:gd name="T7" fmla="*/ 3 h 11"/>
              </a:gdLst>
              <a:ahLst/>
              <a:cxnLst>
                <a:cxn ang="0">
                  <a:pos x="T0" y="T1"/>
                </a:cxn>
                <a:cxn ang="0">
                  <a:pos x="T2" y="T3"/>
                </a:cxn>
                <a:cxn ang="0">
                  <a:pos x="T4" y="T5"/>
                </a:cxn>
                <a:cxn ang="0">
                  <a:pos x="T6" y="T7"/>
                </a:cxn>
              </a:cxnLst>
              <a:rect l="0" t="0" r="r" b="b"/>
              <a:pathLst>
                <a:path w="7" h="11">
                  <a:moveTo>
                    <a:pt x="7" y="3"/>
                  </a:moveTo>
                  <a:cubicBezTo>
                    <a:pt x="7" y="2"/>
                    <a:pt x="7" y="1"/>
                    <a:pt x="7" y="0"/>
                  </a:cubicBezTo>
                  <a:cubicBezTo>
                    <a:pt x="0" y="11"/>
                    <a:pt x="0" y="11"/>
                    <a:pt x="0" y="11"/>
                  </a:cubicBezTo>
                  <a:cubicBezTo>
                    <a:pt x="4" y="10"/>
                    <a:pt x="7" y="7"/>
                    <a:pt x="7"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6" name="Oval 1247">
              <a:extLst>
                <a:ext uri="{FF2B5EF4-FFF2-40B4-BE49-F238E27FC236}">
                  <a16:creationId xmlns:a16="http://schemas.microsoft.com/office/drawing/2014/main" id="{939FEF78-7F04-4F7E-B7CB-77CB24E6672A}"/>
                </a:ext>
              </a:extLst>
            </p:cNvPr>
            <p:cNvSpPr>
              <a:spLocks noChangeArrowheads="1"/>
            </p:cNvSpPr>
            <p:nvPr/>
          </p:nvSpPr>
          <p:spPr bwMode="auto">
            <a:xfrm rot="16200000">
              <a:off x="6731282" y="5771459"/>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7" name="Freeform 1248">
              <a:extLst>
                <a:ext uri="{FF2B5EF4-FFF2-40B4-BE49-F238E27FC236}">
                  <a16:creationId xmlns:a16="http://schemas.microsoft.com/office/drawing/2014/main" id="{4C402C02-62B7-4011-93F5-939AE70926C7}"/>
                </a:ext>
              </a:extLst>
            </p:cNvPr>
            <p:cNvSpPr>
              <a:spLocks/>
            </p:cNvSpPr>
            <p:nvPr/>
          </p:nvSpPr>
          <p:spPr bwMode="auto">
            <a:xfrm rot="16200000">
              <a:off x="6616189" y="5765902"/>
              <a:ext cx="49213" cy="55563"/>
            </a:xfrm>
            <a:custGeom>
              <a:avLst/>
              <a:gdLst>
                <a:gd name="T0" fmla="*/ 13 w 13"/>
                <a:gd name="T1" fmla="*/ 7 h 15"/>
                <a:gd name="T2" fmla="*/ 8 w 13"/>
                <a:gd name="T3" fmla="*/ 0 h 15"/>
                <a:gd name="T4" fmla="*/ 0 w 13"/>
                <a:gd name="T5" fmla="*/ 14 h 15"/>
                <a:gd name="T6" fmla="*/ 4 w 13"/>
                <a:gd name="T7" fmla="*/ 15 h 15"/>
                <a:gd name="T8" fmla="*/ 13 w 13"/>
                <a:gd name="T9" fmla="*/ 7 h 15"/>
              </a:gdLst>
              <a:ahLst/>
              <a:cxnLst>
                <a:cxn ang="0">
                  <a:pos x="T0" y="T1"/>
                </a:cxn>
                <a:cxn ang="0">
                  <a:pos x="T2" y="T3"/>
                </a:cxn>
                <a:cxn ang="0">
                  <a:pos x="T4" y="T5"/>
                </a:cxn>
                <a:cxn ang="0">
                  <a:pos x="T6" y="T7"/>
                </a:cxn>
                <a:cxn ang="0">
                  <a:pos x="T8" y="T9"/>
                </a:cxn>
              </a:cxnLst>
              <a:rect l="0" t="0" r="r" b="b"/>
              <a:pathLst>
                <a:path w="13" h="15">
                  <a:moveTo>
                    <a:pt x="13" y="7"/>
                  </a:moveTo>
                  <a:cubicBezTo>
                    <a:pt x="13" y="4"/>
                    <a:pt x="11" y="1"/>
                    <a:pt x="8" y="0"/>
                  </a:cubicBezTo>
                  <a:cubicBezTo>
                    <a:pt x="0" y="14"/>
                    <a:pt x="0" y="14"/>
                    <a:pt x="0" y="14"/>
                  </a:cubicBezTo>
                  <a:cubicBezTo>
                    <a:pt x="1" y="15"/>
                    <a:pt x="3" y="15"/>
                    <a:pt x="4" y="15"/>
                  </a:cubicBezTo>
                  <a:cubicBezTo>
                    <a:pt x="9" y="15"/>
                    <a:pt x="13" y="12"/>
                    <a:pt x="1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8" name="Freeform 1249">
              <a:extLst>
                <a:ext uri="{FF2B5EF4-FFF2-40B4-BE49-F238E27FC236}">
                  <a16:creationId xmlns:a16="http://schemas.microsoft.com/office/drawing/2014/main" id="{FE56068B-CC88-4DBA-9304-BE320FB4ADAD}"/>
                </a:ext>
              </a:extLst>
            </p:cNvPr>
            <p:cNvSpPr>
              <a:spLocks/>
            </p:cNvSpPr>
            <p:nvPr/>
          </p:nvSpPr>
          <p:spPr bwMode="auto">
            <a:xfrm rot="16200000">
              <a:off x="6548720" y="5709546"/>
              <a:ext cx="60325" cy="58738"/>
            </a:xfrm>
            <a:custGeom>
              <a:avLst/>
              <a:gdLst>
                <a:gd name="T0" fmla="*/ 3 w 16"/>
                <a:gd name="T1" fmla="*/ 15 h 16"/>
                <a:gd name="T2" fmla="*/ 8 w 16"/>
                <a:gd name="T3" fmla="*/ 16 h 16"/>
                <a:gd name="T4" fmla="*/ 14 w 16"/>
                <a:gd name="T5" fmla="*/ 14 h 16"/>
                <a:gd name="T6" fmla="*/ 16 w 16"/>
                <a:gd name="T7" fmla="*/ 8 h 16"/>
                <a:gd name="T8" fmla="*/ 14 w 16"/>
                <a:gd name="T9" fmla="*/ 2 h 16"/>
                <a:gd name="T10" fmla="*/ 8 w 16"/>
                <a:gd name="T11" fmla="*/ 0 h 16"/>
                <a:gd name="T12" fmla="*/ 4 w 16"/>
                <a:gd name="T13" fmla="*/ 0 h 16"/>
                <a:gd name="T14" fmla="*/ 0 w 16"/>
                <a:gd name="T15" fmla="*/ 8 h 16"/>
                <a:gd name="T16" fmla="*/ 0 w 16"/>
                <a:gd name="T17" fmla="*/ 8 h 16"/>
                <a:gd name="T18" fmla="*/ 2 w 16"/>
                <a:gd name="T19" fmla="*/ 14 h 16"/>
                <a:gd name="T20" fmla="*/ 3 w 16"/>
                <a:gd name="T21"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6">
                  <a:moveTo>
                    <a:pt x="3" y="15"/>
                  </a:move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ubicBezTo>
                    <a:pt x="6" y="0"/>
                    <a:pt x="5" y="0"/>
                    <a:pt x="4" y="0"/>
                  </a:cubicBezTo>
                  <a:cubicBezTo>
                    <a:pt x="0" y="8"/>
                    <a:pt x="0" y="8"/>
                    <a:pt x="0" y="8"/>
                  </a:cubicBezTo>
                  <a:cubicBezTo>
                    <a:pt x="0" y="8"/>
                    <a:pt x="0" y="8"/>
                    <a:pt x="0" y="8"/>
                  </a:cubicBezTo>
                  <a:cubicBezTo>
                    <a:pt x="0" y="10"/>
                    <a:pt x="1" y="12"/>
                    <a:pt x="2" y="14"/>
                  </a:cubicBezTo>
                  <a:cubicBezTo>
                    <a:pt x="2" y="14"/>
                    <a:pt x="3"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9" name="Freeform 1250">
              <a:extLst>
                <a:ext uri="{FF2B5EF4-FFF2-40B4-BE49-F238E27FC236}">
                  <a16:creationId xmlns:a16="http://schemas.microsoft.com/office/drawing/2014/main" id="{EF31DE23-0FAA-4974-92F7-6E11F83AEFC5}"/>
                </a:ext>
              </a:extLst>
            </p:cNvPr>
            <p:cNvSpPr>
              <a:spLocks/>
            </p:cNvSpPr>
            <p:nvPr/>
          </p:nvSpPr>
          <p:spPr bwMode="auto">
            <a:xfrm rot="16200000">
              <a:off x="6917020" y="5709546"/>
              <a:ext cx="60325" cy="58738"/>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3"/>
                    <a:pt x="16" y="8"/>
                  </a:cubicBezTo>
                  <a:cubicBezTo>
                    <a:pt x="16" y="4"/>
                    <a:pt x="12" y="0"/>
                    <a:pt x="8" y="0"/>
                  </a:cubicBezTo>
                  <a:cubicBezTo>
                    <a:pt x="6" y="0"/>
                    <a:pt x="4" y="1"/>
                    <a:pt x="3" y="1"/>
                  </a:cubicBezTo>
                  <a:cubicBezTo>
                    <a:pt x="1" y="3"/>
                    <a:pt x="0" y="5"/>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0" name="Oval 1251">
              <a:extLst>
                <a:ext uri="{FF2B5EF4-FFF2-40B4-BE49-F238E27FC236}">
                  <a16:creationId xmlns:a16="http://schemas.microsoft.com/office/drawing/2014/main" id="{6E91EE6E-C79C-404F-860E-4AFF17ACCA1A}"/>
                </a:ext>
              </a:extLst>
            </p:cNvPr>
            <p:cNvSpPr>
              <a:spLocks noChangeArrowheads="1"/>
            </p:cNvSpPr>
            <p:nvPr/>
          </p:nvSpPr>
          <p:spPr bwMode="auto">
            <a:xfrm rot="16200000">
              <a:off x="6917020" y="5833371"/>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1" name="Oval 1252">
              <a:extLst>
                <a:ext uri="{FF2B5EF4-FFF2-40B4-BE49-F238E27FC236}">
                  <a16:creationId xmlns:a16="http://schemas.microsoft.com/office/drawing/2014/main" id="{712E47F8-459F-4EFB-A41F-B998D2FA59E6}"/>
                </a:ext>
              </a:extLst>
            </p:cNvPr>
            <p:cNvSpPr>
              <a:spLocks noChangeArrowheads="1"/>
            </p:cNvSpPr>
            <p:nvPr/>
          </p:nvSpPr>
          <p:spPr bwMode="auto">
            <a:xfrm rot="16200000">
              <a:off x="6976551" y="5892902"/>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2" name="Oval 1253">
              <a:extLst>
                <a:ext uri="{FF2B5EF4-FFF2-40B4-BE49-F238E27FC236}">
                  <a16:creationId xmlns:a16="http://schemas.microsoft.com/office/drawing/2014/main" id="{F22DEB41-7539-404E-B7A3-64FF132D6F04}"/>
                </a:ext>
              </a:extLst>
            </p:cNvPr>
            <p:cNvSpPr>
              <a:spLocks noChangeArrowheads="1"/>
            </p:cNvSpPr>
            <p:nvPr/>
          </p:nvSpPr>
          <p:spPr bwMode="auto">
            <a:xfrm rot="16200000">
              <a:off x="6977345" y="5768284"/>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3" name="Freeform 1254">
              <a:extLst>
                <a:ext uri="{FF2B5EF4-FFF2-40B4-BE49-F238E27FC236}">
                  <a16:creationId xmlns:a16="http://schemas.microsoft.com/office/drawing/2014/main" id="{27EE7C97-D4CA-4A07-8848-5C00E35FC8E9}"/>
                </a:ext>
              </a:extLst>
            </p:cNvPr>
            <p:cNvSpPr>
              <a:spLocks/>
            </p:cNvSpPr>
            <p:nvPr/>
          </p:nvSpPr>
          <p:spPr bwMode="auto">
            <a:xfrm rot="16200000">
              <a:off x="6857489" y="5892902"/>
              <a:ext cx="60325" cy="60325"/>
            </a:xfrm>
            <a:custGeom>
              <a:avLst/>
              <a:gdLst>
                <a:gd name="T0" fmla="*/ 8 w 16"/>
                <a:gd name="T1" fmla="*/ 16 h 16"/>
                <a:gd name="T2" fmla="*/ 16 w 16"/>
                <a:gd name="T3" fmla="*/ 8 h 16"/>
                <a:gd name="T4" fmla="*/ 8 w 16"/>
                <a:gd name="T5" fmla="*/ 0 h 16"/>
                <a:gd name="T6" fmla="*/ 6 w 16"/>
                <a:gd name="T7" fmla="*/ 0 h 16"/>
                <a:gd name="T8" fmla="*/ 0 w 16"/>
                <a:gd name="T9" fmla="*/ 11 h 16"/>
                <a:gd name="T10" fmla="*/ 8 w 16"/>
                <a:gd name="T11" fmla="*/ 16 h 16"/>
              </a:gdLst>
              <a:ahLst/>
              <a:cxnLst>
                <a:cxn ang="0">
                  <a:pos x="T0" y="T1"/>
                </a:cxn>
                <a:cxn ang="0">
                  <a:pos x="T2" y="T3"/>
                </a:cxn>
                <a:cxn ang="0">
                  <a:pos x="T4" y="T5"/>
                </a:cxn>
                <a:cxn ang="0">
                  <a:pos x="T6" y="T7"/>
                </a:cxn>
                <a:cxn ang="0">
                  <a:pos x="T8" y="T9"/>
                </a:cxn>
                <a:cxn ang="0">
                  <a:pos x="T10" y="T11"/>
                </a:cxn>
              </a:cxnLst>
              <a:rect l="0" t="0" r="r" b="b"/>
              <a:pathLst>
                <a:path w="16" h="16">
                  <a:moveTo>
                    <a:pt x="8" y="16"/>
                  </a:moveTo>
                  <a:cubicBezTo>
                    <a:pt x="12" y="16"/>
                    <a:pt x="16" y="12"/>
                    <a:pt x="16" y="8"/>
                  </a:cubicBezTo>
                  <a:cubicBezTo>
                    <a:pt x="16" y="3"/>
                    <a:pt x="12" y="0"/>
                    <a:pt x="8" y="0"/>
                  </a:cubicBezTo>
                  <a:cubicBezTo>
                    <a:pt x="7" y="0"/>
                    <a:pt x="7" y="0"/>
                    <a:pt x="6" y="0"/>
                  </a:cubicBezTo>
                  <a:cubicBezTo>
                    <a:pt x="0" y="11"/>
                    <a:pt x="0" y="11"/>
                    <a:pt x="0" y="11"/>
                  </a:cubicBezTo>
                  <a:cubicBezTo>
                    <a:pt x="1" y="14"/>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4" name="Oval 1255">
              <a:extLst>
                <a:ext uri="{FF2B5EF4-FFF2-40B4-BE49-F238E27FC236}">
                  <a16:creationId xmlns:a16="http://schemas.microsoft.com/office/drawing/2014/main" id="{C0788E2F-2DF8-489D-B0F1-AAEB4C760E05}"/>
                </a:ext>
              </a:extLst>
            </p:cNvPr>
            <p:cNvSpPr>
              <a:spLocks noChangeArrowheads="1"/>
            </p:cNvSpPr>
            <p:nvPr/>
          </p:nvSpPr>
          <p:spPr bwMode="auto">
            <a:xfrm rot="16200000">
              <a:off x="685590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5" name="Freeform 1256">
              <a:extLst>
                <a:ext uri="{FF2B5EF4-FFF2-40B4-BE49-F238E27FC236}">
                  <a16:creationId xmlns:a16="http://schemas.microsoft.com/office/drawing/2014/main" id="{8C153015-9577-446F-BCE8-79E9E528D42C}"/>
                </a:ext>
              </a:extLst>
            </p:cNvPr>
            <p:cNvSpPr>
              <a:spLocks/>
            </p:cNvSpPr>
            <p:nvPr/>
          </p:nvSpPr>
          <p:spPr bwMode="auto">
            <a:xfrm rot="16200000">
              <a:off x="6929720" y="5952434"/>
              <a:ext cx="41275" cy="52388"/>
            </a:xfrm>
            <a:custGeom>
              <a:avLst/>
              <a:gdLst>
                <a:gd name="T0" fmla="*/ 11 w 11"/>
                <a:gd name="T1" fmla="*/ 6 h 14"/>
                <a:gd name="T2" fmla="*/ 8 w 11"/>
                <a:gd name="T3" fmla="*/ 0 h 14"/>
                <a:gd name="T4" fmla="*/ 3 w 11"/>
                <a:gd name="T5" fmla="*/ 8 h 14"/>
                <a:gd name="T6" fmla="*/ 0 w 11"/>
                <a:gd name="T7" fmla="*/ 14 h 14"/>
                <a:gd name="T8" fmla="*/ 3 w 11"/>
                <a:gd name="T9" fmla="*/ 14 h 14"/>
                <a:gd name="T10" fmla="*/ 11 w 11"/>
                <a:gd name="T11" fmla="*/ 6 h 14"/>
              </a:gdLst>
              <a:ahLst/>
              <a:cxnLst>
                <a:cxn ang="0">
                  <a:pos x="T0" y="T1"/>
                </a:cxn>
                <a:cxn ang="0">
                  <a:pos x="T2" y="T3"/>
                </a:cxn>
                <a:cxn ang="0">
                  <a:pos x="T4" y="T5"/>
                </a:cxn>
                <a:cxn ang="0">
                  <a:pos x="T6" y="T7"/>
                </a:cxn>
                <a:cxn ang="0">
                  <a:pos x="T8" y="T9"/>
                </a:cxn>
                <a:cxn ang="0">
                  <a:pos x="T10" y="T11"/>
                </a:cxn>
              </a:cxnLst>
              <a:rect l="0" t="0" r="r" b="b"/>
              <a:pathLst>
                <a:path w="11" h="14">
                  <a:moveTo>
                    <a:pt x="11" y="6"/>
                  </a:moveTo>
                  <a:cubicBezTo>
                    <a:pt x="11" y="3"/>
                    <a:pt x="10" y="1"/>
                    <a:pt x="8" y="0"/>
                  </a:cubicBezTo>
                  <a:cubicBezTo>
                    <a:pt x="3" y="8"/>
                    <a:pt x="3" y="8"/>
                    <a:pt x="3" y="8"/>
                  </a:cubicBezTo>
                  <a:cubicBezTo>
                    <a:pt x="0" y="14"/>
                    <a:pt x="0" y="14"/>
                    <a:pt x="0" y="14"/>
                  </a:cubicBezTo>
                  <a:cubicBezTo>
                    <a:pt x="1" y="14"/>
                    <a:pt x="2" y="14"/>
                    <a:pt x="3" y="14"/>
                  </a:cubicBezTo>
                  <a:cubicBezTo>
                    <a:pt x="8" y="14"/>
                    <a:pt x="11" y="11"/>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6" name="Freeform 1257">
              <a:extLst>
                <a:ext uri="{FF2B5EF4-FFF2-40B4-BE49-F238E27FC236}">
                  <a16:creationId xmlns:a16="http://schemas.microsoft.com/office/drawing/2014/main" id="{C3B52002-1FC4-4F77-8495-D75AE1A850AD}"/>
                </a:ext>
              </a:extLst>
            </p:cNvPr>
            <p:cNvSpPr>
              <a:spLocks/>
            </p:cNvSpPr>
            <p:nvPr/>
          </p:nvSpPr>
          <p:spPr bwMode="auto">
            <a:xfrm rot="16200000">
              <a:off x="6794782" y="5706371"/>
              <a:ext cx="60325" cy="65088"/>
            </a:xfrm>
            <a:custGeom>
              <a:avLst/>
              <a:gdLst>
                <a:gd name="T0" fmla="*/ 3 w 16"/>
                <a:gd name="T1" fmla="*/ 15 h 17"/>
                <a:gd name="T2" fmla="*/ 8 w 16"/>
                <a:gd name="T3" fmla="*/ 17 h 17"/>
                <a:gd name="T4" fmla="*/ 16 w 16"/>
                <a:gd name="T5" fmla="*/ 8 h 17"/>
                <a:gd name="T6" fmla="*/ 8 w 16"/>
                <a:gd name="T7" fmla="*/ 0 h 17"/>
                <a:gd name="T8" fmla="*/ 3 w 16"/>
                <a:gd name="T9" fmla="*/ 2 h 17"/>
                <a:gd name="T10" fmla="*/ 0 w 16"/>
                <a:gd name="T11" fmla="*/ 8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8"/>
                  </a:cubicBezTo>
                  <a:cubicBezTo>
                    <a:pt x="16" y="4"/>
                    <a:pt x="12" y="0"/>
                    <a:pt x="8" y="0"/>
                  </a:cubicBezTo>
                  <a:cubicBezTo>
                    <a:pt x="6" y="0"/>
                    <a:pt x="4" y="1"/>
                    <a:pt x="3" y="2"/>
                  </a:cubicBezTo>
                  <a:cubicBezTo>
                    <a:pt x="1" y="3"/>
                    <a:pt x="0" y="6"/>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7" name="Oval 1258">
              <a:extLst>
                <a:ext uri="{FF2B5EF4-FFF2-40B4-BE49-F238E27FC236}">
                  <a16:creationId xmlns:a16="http://schemas.microsoft.com/office/drawing/2014/main" id="{E3274D9C-F2BC-4DE8-AA0E-0622D8F6FC79}"/>
                </a:ext>
              </a:extLst>
            </p:cNvPr>
            <p:cNvSpPr>
              <a:spLocks noChangeArrowheads="1"/>
            </p:cNvSpPr>
            <p:nvPr/>
          </p:nvSpPr>
          <p:spPr bwMode="auto">
            <a:xfrm rot="16200000">
              <a:off x="6794782" y="5830196"/>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8" name="Freeform 1259">
              <a:extLst>
                <a:ext uri="{FF2B5EF4-FFF2-40B4-BE49-F238E27FC236}">
                  <a16:creationId xmlns:a16="http://schemas.microsoft.com/office/drawing/2014/main" id="{2650CA97-2609-443B-9A88-5250994B4513}"/>
                </a:ext>
              </a:extLst>
            </p:cNvPr>
            <p:cNvSpPr>
              <a:spLocks/>
            </p:cNvSpPr>
            <p:nvPr/>
          </p:nvSpPr>
          <p:spPr bwMode="auto">
            <a:xfrm rot="16200000">
              <a:off x="7289289" y="5832577"/>
              <a:ext cx="60325" cy="60325"/>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9" name="Freeform 1260">
              <a:extLst>
                <a:ext uri="{FF2B5EF4-FFF2-40B4-BE49-F238E27FC236}">
                  <a16:creationId xmlns:a16="http://schemas.microsoft.com/office/drawing/2014/main" id="{F5DB0210-4F73-4850-84A1-AA9E28A09961}"/>
                </a:ext>
              </a:extLst>
            </p:cNvPr>
            <p:cNvSpPr>
              <a:spLocks/>
            </p:cNvSpPr>
            <p:nvPr/>
          </p:nvSpPr>
          <p:spPr bwMode="auto">
            <a:xfrm rot="16200000">
              <a:off x="7165464" y="5708752"/>
              <a:ext cx="60325" cy="60325"/>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2"/>
                    <a:pt x="16" y="8"/>
                  </a:cubicBezTo>
                  <a:cubicBezTo>
                    <a:pt x="16" y="3"/>
                    <a:pt x="12" y="0"/>
                    <a:pt x="8" y="0"/>
                  </a:cubicBezTo>
                  <a:cubicBezTo>
                    <a:pt x="6" y="0"/>
                    <a:pt x="4" y="0"/>
                    <a:pt x="3" y="1"/>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0" name="Oval 1261">
              <a:extLst>
                <a:ext uri="{FF2B5EF4-FFF2-40B4-BE49-F238E27FC236}">
                  <a16:creationId xmlns:a16="http://schemas.microsoft.com/office/drawing/2014/main" id="{F6A77D63-7EC8-4EEA-A77E-04C852EEAF63}"/>
                </a:ext>
              </a:extLst>
            </p:cNvPr>
            <p:cNvSpPr>
              <a:spLocks noChangeArrowheads="1"/>
            </p:cNvSpPr>
            <p:nvPr/>
          </p:nvSpPr>
          <p:spPr bwMode="auto">
            <a:xfrm rot="16200000">
              <a:off x="7165464"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1" name="Oval 1262">
              <a:extLst>
                <a:ext uri="{FF2B5EF4-FFF2-40B4-BE49-F238E27FC236}">
                  <a16:creationId xmlns:a16="http://schemas.microsoft.com/office/drawing/2014/main" id="{6258C19F-6402-44B1-A427-D2AF574946B8}"/>
                </a:ext>
              </a:extLst>
            </p:cNvPr>
            <p:cNvSpPr>
              <a:spLocks noChangeArrowheads="1"/>
            </p:cNvSpPr>
            <p:nvPr/>
          </p:nvSpPr>
          <p:spPr bwMode="auto">
            <a:xfrm rot="16200000">
              <a:off x="7224995"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2" name="Oval 1263">
              <a:extLst>
                <a:ext uri="{FF2B5EF4-FFF2-40B4-BE49-F238E27FC236}">
                  <a16:creationId xmlns:a16="http://schemas.microsoft.com/office/drawing/2014/main" id="{A76B0F5B-80F0-4E4F-A47F-56C107BF9ADB}"/>
                </a:ext>
              </a:extLst>
            </p:cNvPr>
            <p:cNvSpPr>
              <a:spLocks noChangeArrowheads="1"/>
            </p:cNvSpPr>
            <p:nvPr/>
          </p:nvSpPr>
          <p:spPr bwMode="auto">
            <a:xfrm rot="16200000">
              <a:off x="7225789"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3" name="Oval 1264">
              <a:extLst>
                <a:ext uri="{FF2B5EF4-FFF2-40B4-BE49-F238E27FC236}">
                  <a16:creationId xmlns:a16="http://schemas.microsoft.com/office/drawing/2014/main" id="{170391C4-0899-4331-9DFE-414A7AB39A55}"/>
                </a:ext>
              </a:extLst>
            </p:cNvPr>
            <p:cNvSpPr>
              <a:spLocks noChangeArrowheads="1"/>
            </p:cNvSpPr>
            <p:nvPr/>
          </p:nvSpPr>
          <p:spPr bwMode="auto">
            <a:xfrm rot="16200000">
              <a:off x="7101170"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4" name="Oval 1265">
              <a:extLst>
                <a:ext uri="{FF2B5EF4-FFF2-40B4-BE49-F238E27FC236}">
                  <a16:creationId xmlns:a16="http://schemas.microsoft.com/office/drawing/2014/main" id="{C27C52B8-231A-4EF8-B460-C8F90B0E3B72}"/>
                </a:ext>
              </a:extLst>
            </p:cNvPr>
            <p:cNvSpPr>
              <a:spLocks noChangeArrowheads="1"/>
            </p:cNvSpPr>
            <p:nvPr/>
          </p:nvSpPr>
          <p:spPr bwMode="auto">
            <a:xfrm rot="16200000">
              <a:off x="7101964"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5" name="Oval 1266">
              <a:extLst>
                <a:ext uri="{FF2B5EF4-FFF2-40B4-BE49-F238E27FC236}">
                  <a16:creationId xmlns:a16="http://schemas.microsoft.com/office/drawing/2014/main" id="{3C2239A8-EEA3-4137-8409-3CEE4DA45D86}"/>
                </a:ext>
              </a:extLst>
            </p:cNvPr>
            <p:cNvSpPr>
              <a:spLocks noChangeArrowheads="1"/>
            </p:cNvSpPr>
            <p:nvPr/>
          </p:nvSpPr>
          <p:spPr bwMode="auto">
            <a:xfrm rot="16200000">
              <a:off x="7166257"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6" name="Oval 1267">
              <a:extLst>
                <a:ext uri="{FF2B5EF4-FFF2-40B4-BE49-F238E27FC236}">
                  <a16:creationId xmlns:a16="http://schemas.microsoft.com/office/drawing/2014/main" id="{5516A9A9-98ED-4F32-8A20-09934B0BC3DF}"/>
                </a:ext>
              </a:extLst>
            </p:cNvPr>
            <p:cNvSpPr>
              <a:spLocks noChangeArrowheads="1"/>
            </p:cNvSpPr>
            <p:nvPr/>
          </p:nvSpPr>
          <p:spPr bwMode="auto">
            <a:xfrm rot="16200000">
              <a:off x="7041639"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7" name="Oval 1268">
              <a:extLst>
                <a:ext uri="{FF2B5EF4-FFF2-40B4-BE49-F238E27FC236}">
                  <a16:creationId xmlns:a16="http://schemas.microsoft.com/office/drawing/2014/main" id="{528AE339-1400-43F6-A22B-C136CD12AFF1}"/>
                </a:ext>
              </a:extLst>
            </p:cNvPr>
            <p:cNvSpPr>
              <a:spLocks noChangeArrowheads="1"/>
            </p:cNvSpPr>
            <p:nvPr/>
          </p:nvSpPr>
          <p:spPr bwMode="auto">
            <a:xfrm rot="16200000">
              <a:off x="7535351"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8" name="Freeform 1269">
              <a:extLst>
                <a:ext uri="{FF2B5EF4-FFF2-40B4-BE49-F238E27FC236}">
                  <a16:creationId xmlns:a16="http://schemas.microsoft.com/office/drawing/2014/main" id="{5F45CB54-DD7E-4901-A180-AD293B6B88F3}"/>
                </a:ext>
              </a:extLst>
            </p:cNvPr>
            <p:cNvSpPr>
              <a:spLocks/>
            </p:cNvSpPr>
            <p:nvPr/>
          </p:nvSpPr>
          <p:spPr bwMode="auto">
            <a:xfrm rot="16200000">
              <a:off x="7411526" y="5707165"/>
              <a:ext cx="60325" cy="63500"/>
            </a:xfrm>
            <a:custGeom>
              <a:avLst/>
              <a:gdLst>
                <a:gd name="T0" fmla="*/ 3 w 16"/>
                <a:gd name="T1" fmla="*/ 15 h 17"/>
                <a:gd name="T2" fmla="*/ 8 w 16"/>
                <a:gd name="T3" fmla="*/ 17 h 17"/>
                <a:gd name="T4" fmla="*/ 16 w 16"/>
                <a:gd name="T5" fmla="*/ 9 h 17"/>
                <a:gd name="T6" fmla="*/ 8 w 16"/>
                <a:gd name="T7" fmla="*/ 0 h 17"/>
                <a:gd name="T8" fmla="*/ 3 w 16"/>
                <a:gd name="T9" fmla="*/ 2 h 17"/>
                <a:gd name="T10" fmla="*/ 0 w 16"/>
                <a:gd name="T11" fmla="*/ 9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9"/>
                  </a:cubicBezTo>
                  <a:cubicBezTo>
                    <a:pt x="16" y="4"/>
                    <a:pt x="12" y="0"/>
                    <a:pt x="8" y="0"/>
                  </a:cubicBezTo>
                  <a:cubicBezTo>
                    <a:pt x="6" y="0"/>
                    <a:pt x="4" y="1"/>
                    <a:pt x="3" y="2"/>
                  </a:cubicBezTo>
                  <a:cubicBezTo>
                    <a:pt x="1" y="3"/>
                    <a:pt x="0" y="6"/>
                    <a:pt x="0" y="9"/>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9" name="Oval 1270">
              <a:extLst>
                <a:ext uri="{FF2B5EF4-FFF2-40B4-BE49-F238E27FC236}">
                  <a16:creationId xmlns:a16="http://schemas.microsoft.com/office/drawing/2014/main" id="{2155766B-15ED-4100-B08D-30297FF8CD14}"/>
                </a:ext>
              </a:extLst>
            </p:cNvPr>
            <p:cNvSpPr>
              <a:spLocks noChangeArrowheads="1"/>
            </p:cNvSpPr>
            <p:nvPr/>
          </p:nvSpPr>
          <p:spPr bwMode="auto">
            <a:xfrm rot="16200000">
              <a:off x="7411526"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0" name="Oval 1271">
              <a:extLst>
                <a:ext uri="{FF2B5EF4-FFF2-40B4-BE49-F238E27FC236}">
                  <a16:creationId xmlns:a16="http://schemas.microsoft.com/office/drawing/2014/main" id="{CD8F8469-4DB4-40D4-BA80-79182C14FADE}"/>
                </a:ext>
              </a:extLst>
            </p:cNvPr>
            <p:cNvSpPr>
              <a:spLocks noChangeArrowheads="1"/>
            </p:cNvSpPr>
            <p:nvPr/>
          </p:nvSpPr>
          <p:spPr bwMode="auto">
            <a:xfrm rot="16200000">
              <a:off x="7471057"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1" name="Oval 1272">
              <a:extLst>
                <a:ext uri="{FF2B5EF4-FFF2-40B4-BE49-F238E27FC236}">
                  <a16:creationId xmlns:a16="http://schemas.microsoft.com/office/drawing/2014/main" id="{1B6F2BBD-CAE7-4EAE-8EAA-18DD0DB89694}"/>
                </a:ext>
              </a:extLst>
            </p:cNvPr>
            <p:cNvSpPr>
              <a:spLocks noChangeArrowheads="1"/>
            </p:cNvSpPr>
            <p:nvPr/>
          </p:nvSpPr>
          <p:spPr bwMode="auto">
            <a:xfrm rot="16200000">
              <a:off x="747185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2" name="Oval 1273">
              <a:extLst>
                <a:ext uri="{FF2B5EF4-FFF2-40B4-BE49-F238E27FC236}">
                  <a16:creationId xmlns:a16="http://schemas.microsoft.com/office/drawing/2014/main" id="{871E9133-3938-469E-B380-EC7AF8E976DE}"/>
                </a:ext>
              </a:extLst>
            </p:cNvPr>
            <p:cNvSpPr>
              <a:spLocks noChangeArrowheads="1"/>
            </p:cNvSpPr>
            <p:nvPr/>
          </p:nvSpPr>
          <p:spPr bwMode="auto">
            <a:xfrm rot="16200000">
              <a:off x="7347232"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3" name="Oval 1274">
              <a:extLst>
                <a:ext uri="{FF2B5EF4-FFF2-40B4-BE49-F238E27FC236}">
                  <a16:creationId xmlns:a16="http://schemas.microsoft.com/office/drawing/2014/main" id="{BDF66A63-4E75-4A1C-8F5F-78B4DE0621D7}"/>
                </a:ext>
              </a:extLst>
            </p:cNvPr>
            <p:cNvSpPr>
              <a:spLocks noChangeArrowheads="1"/>
            </p:cNvSpPr>
            <p:nvPr/>
          </p:nvSpPr>
          <p:spPr bwMode="auto">
            <a:xfrm rot="16200000">
              <a:off x="7348026"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4" name="Oval 1275">
              <a:extLst>
                <a:ext uri="{FF2B5EF4-FFF2-40B4-BE49-F238E27FC236}">
                  <a16:creationId xmlns:a16="http://schemas.microsoft.com/office/drawing/2014/main" id="{6F20AB69-0C29-4A04-902B-9E803EE7C418}"/>
                </a:ext>
              </a:extLst>
            </p:cNvPr>
            <p:cNvSpPr>
              <a:spLocks noChangeArrowheads="1"/>
            </p:cNvSpPr>
            <p:nvPr/>
          </p:nvSpPr>
          <p:spPr bwMode="auto">
            <a:xfrm rot="16200000">
              <a:off x="7536145"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5" name="Freeform 1276">
              <a:extLst>
                <a:ext uri="{FF2B5EF4-FFF2-40B4-BE49-F238E27FC236}">
                  <a16:creationId xmlns:a16="http://schemas.microsoft.com/office/drawing/2014/main" id="{80591863-B692-4613-A53C-532A8895B6C2}"/>
                </a:ext>
              </a:extLst>
            </p:cNvPr>
            <p:cNvSpPr>
              <a:spLocks/>
            </p:cNvSpPr>
            <p:nvPr/>
          </p:nvSpPr>
          <p:spPr bwMode="auto">
            <a:xfrm rot="16200000">
              <a:off x="7289289" y="5708752"/>
              <a:ext cx="60325" cy="60325"/>
            </a:xfrm>
            <a:custGeom>
              <a:avLst/>
              <a:gdLst>
                <a:gd name="T0" fmla="*/ 3 w 16"/>
                <a:gd name="T1" fmla="*/ 15 h 16"/>
                <a:gd name="T2" fmla="*/ 8 w 16"/>
                <a:gd name="T3" fmla="*/ 16 h 16"/>
                <a:gd name="T4" fmla="*/ 12 w 16"/>
                <a:gd name="T5" fmla="*/ 15 h 16"/>
                <a:gd name="T6" fmla="*/ 16 w 16"/>
                <a:gd name="T7" fmla="*/ 8 h 16"/>
                <a:gd name="T8" fmla="*/ 14 w 16"/>
                <a:gd name="T9" fmla="*/ 2 h 16"/>
                <a:gd name="T10" fmla="*/ 8 w 16"/>
                <a:gd name="T11" fmla="*/ 0 h 16"/>
                <a:gd name="T12" fmla="*/ 3 w 16"/>
                <a:gd name="T13" fmla="*/ 1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4" y="15"/>
                    <a:pt x="6" y="16"/>
                    <a:pt x="8" y="16"/>
                  </a:cubicBezTo>
                  <a:cubicBezTo>
                    <a:pt x="9" y="16"/>
                    <a:pt x="11" y="15"/>
                    <a:pt x="12" y="15"/>
                  </a:cubicBezTo>
                  <a:cubicBezTo>
                    <a:pt x="15" y="13"/>
                    <a:pt x="16" y="11"/>
                    <a:pt x="16" y="8"/>
                  </a:cubicBezTo>
                  <a:cubicBezTo>
                    <a:pt x="16" y="5"/>
                    <a:pt x="15" y="3"/>
                    <a:pt x="14" y="2"/>
                  </a:cubicBezTo>
                  <a:cubicBezTo>
                    <a:pt x="12" y="0"/>
                    <a:pt x="10" y="0"/>
                    <a:pt x="8" y="0"/>
                  </a:cubicBezTo>
                  <a:cubicBezTo>
                    <a:pt x="6" y="0"/>
                    <a:pt x="4" y="0"/>
                    <a:pt x="3" y="1"/>
                  </a:cubicBezTo>
                  <a:cubicBezTo>
                    <a:pt x="3" y="1"/>
                    <a:pt x="2" y="2"/>
                    <a:pt x="2" y="2"/>
                  </a:cubicBezTo>
                  <a:cubicBezTo>
                    <a:pt x="0"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6" name="Freeform 1277">
              <a:extLst>
                <a:ext uri="{FF2B5EF4-FFF2-40B4-BE49-F238E27FC236}">
                  <a16:creationId xmlns:a16="http://schemas.microsoft.com/office/drawing/2014/main" id="{AF33E464-3ADC-462B-95B5-E2CD3F8C945F}"/>
                </a:ext>
              </a:extLst>
            </p:cNvPr>
            <p:cNvSpPr>
              <a:spLocks/>
            </p:cNvSpPr>
            <p:nvPr/>
          </p:nvSpPr>
          <p:spPr bwMode="auto">
            <a:xfrm rot="16200000">
              <a:off x="7580595" y="5920684"/>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7" name="Freeform 1278">
              <a:extLst>
                <a:ext uri="{FF2B5EF4-FFF2-40B4-BE49-F238E27FC236}">
                  <a16:creationId xmlns:a16="http://schemas.microsoft.com/office/drawing/2014/main" id="{27BF443F-7724-4977-8386-366DC7F3B2F3}"/>
                </a:ext>
              </a:extLst>
            </p:cNvPr>
            <p:cNvSpPr>
              <a:spLocks/>
            </p:cNvSpPr>
            <p:nvPr/>
          </p:nvSpPr>
          <p:spPr bwMode="auto">
            <a:xfrm rot="16200000">
              <a:off x="7580595" y="579685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8" name="Freeform 1279">
              <a:extLst>
                <a:ext uri="{FF2B5EF4-FFF2-40B4-BE49-F238E27FC236}">
                  <a16:creationId xmlns:a16="http://schemas.microsoft.com/office/drawing/2014/main" id="{3AFF0250-1144-491A-9752-4F05C17FB39A}"/>
                </a:ext>
              </a:extLst>
            </p:cNvPr>
            <p:cNvSpPr>
              <a:spLocks/>
            </p:cNvSpPr>
            <p:nvPr/>
          </p:nvSpPr>
          <p:spPr bwMode="auto">
            <a:xfrm rot="16200000">
              <a:off x="7012270" y="6011171"/>
              <a:ext cx="19050" cy="30163"/>
            </a:xfrm>
            <a:custGeom>
              <a:avLst/>
              <a:gdLst>
                <a:gd name="T0" fmla="*/ 5 w 5"/>
                <a:gd name="T1" fmla="*/ 1 h 8"/>
                <a:gd name="T2" fmla="*/ 5 w 5"/>
                <a:gd name="T3" fmla="*/ 0 h 8"/>
                <a:gd name="T4" fmla="*/ 0 w 5"/>
                <a:gd name="T5" fmla="*/ 8 h 8"/>
                <a:gd name="T6" fmla="*/ 5 w 5"/>
                <a:gd name="T7" fmla="*/ 1 h 8"/>
              </a:gdLst>
              <a:ahLst/>
              <a:cxnLst>
                <a:cxn ang="0">
                  <a:pos x="T0" y="T1"/>
                </a:cxn>
                <a:cxn ang="0">
                  <a:pos x="T2" y="T3"/>
                </a:cxn>
                <a:cxn ang="0">
                  <a:pos x="T4" y="T5"/>
                </a:cxn>
                <a:cxn ang="0">
                  <a:pos x="T6" y="T7"/>
                </a:cxn>
              </a:cxnLst>
              <a:rect l="0" t="0" r="r" b="b"/>
              <a:pathLst>
                <a:path w="5" h="8">
                  <a:moveTo>
                    <a:pt x="5" y="1"/>
                  </a:moveTo>
                  <a:cubicBezTo>
                    <a:pt x="5" y="0"/>
                    <a:pt x="5" y="0"/>
                    <a:pt x="5" y="0"/>
                  </a:cubicBezTo>
                  <a:cubicBezTo>
                    <a:pt x="0" y="8"/>
                    <a:pt x="0" y="8"/>
                    <a:pt x="0" y="8"/>
                  </a:cubicBezTo>
                  <a:cubicBezTo>
                    <a:pt x="3" y="7"/>
                    <a:pt x="5" y="4"/>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9" name="Freeform 1280">
              <a:extLst>
                <a:ext uri="{FF2B5EF4-FFF2-40B4-BE49-F238E27FC236}">
                  <a16:creationId xmlns:a16="http://schemas.microsoft.com/office/drawing/2014/main" id="{2B69FA48-DF87-41BE-AFCB-E3BCF023B30D}"/>
                </a:ext>
              </a:extLst>
            </p:cNvPr>
            <p:cNvSpPr>
              <a:spLocks/>
            </p:cNvSpPr>
            <p:nvPr/>
          </p:nvSpPr>
          <p:spPr bwMode="auto">
            <a:xfrm rot="16200000">
              <a:off x="7286907" y="6079434"/>
              <a:ext cx="65088" cy="60325"/>
            </a:xfrm>
            <a:custGeom>
              <a:avLst/>
              <a:gdLst>
                <a:gd name="T0" fmla="*/ 14 w 17"/>
                <a:gd name="T1" fmla="*/ 2 h 16"/>
                <a:gd name="T2" fmla="*/ 8 w 17"/>
                <a:gd name="T3" fmla="*/ 0 h 16"/>
                <a:gd name="T4" fmla="*/ 3 w 17"/>
                <a:gd name="T5" fmla="*/ 2 h 16"/>
                <a:gd name="T6" fmla="*/ 0 w 17"/>
                <a:gd name="T7" fmla="*/ 8 h 16"/>
                <a:gd name="T8" fmla="*/ 4 w 17"/>
                <a:gd name="T9" fmla="*/ 15 h 16"/>
                <a:gd name="T10" fmla="*/ 8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8" y="0"/>
                  </a:cubicBezTo>
                  <a:cubicBezTo>
                    <a:pt x="6" y="0"/>
                    <a:pt x="4" y="0"/>
                    <a:pt x="3" y="2"/>
                  </a:cubicBezTo>
                  <a:cubicBezTo>
                    <a:pt x="1" y="3"/>
                    <a:pt x="0" y="5"/>
                    <a:pt x="0" y="8"/>
                  </a:cubicBezTo>
                  <a:cubicBezTo>
                    <a:pt x="0" y="11"/>
                    <a:pt x="2" y="13"/>
                    <a:pt x="4" y="15"/>
                  </a:cubicBezTo>
                  <a:cubicBezTo>
                    <a:pt x="5" y="15"/>
                    <a:pt x="7" y="16"/>
                    <a:pt x="8"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0" name="Freeform 1281">
              <a:extLst>
                <a:ext uri="{FF2B5EF4-FFF2-40B4-BE49-F238E27FC236}">
                  <a16:creationId xmlns:a16="http://schemas.microsoft.com/office/drawing/2014/main" id="{18C8E598-E6CE-4A55-9351-AC0F0916F967}"/>
                </a:ext>
              </a:extLst>
            </p:cNvPr>
            <p:cNvSpPr>
              <a:spLocks/>
            </p:cNvSpPr>
            <p:nvPr/>
          </p:nvSpPr>
          <p:spPr bwMode="auto">
            <a:xfrm rot="16200000">
              <a:off x="7165464" y="6077052"/>
              <a:ext cx="60325" cy="60325"/>
            </a:xfrm>
            <a:custGeom>
              <a:avLst/>
              <a:gdLst>
                <a:gd name="T0" fmla="*/ 7 w 16"/>
                <a:gd name="T1" fmla="*/ 16 h 16"/>
                <a:gd name="T2" fmla="*/ 16 w 16"/>
                <a:gd name="T3" fmla="*/ 8 h 16"/>
                <a:gd name="T4" fmla="*/ 8 w 16"/>
                <a:gd name="T5" fmla="*/ 0 h 16"/>
                <a:gd name="T6" fmla="*/ 0 w 16"/>
                <a:gd name="T7" fmla="*/ 12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cubicBezTo>
                    <a:pt x="12" y="16"/>
                    <a:pt x="16" y="12"/>
                    <a:pt x="16" y="8"/>
                  </a:cubicBezTo>
                  <a:cubicBezTo>
                    <a:pt x="16" y="4"/>
                    <a:pt x="12" y="0"/>
                    <a:pt x="8" y="0"/>
                  </a:cubicBezTo>
                  <a:cubicBezTo>
                    <a:pt x="0" y="12"/>
                    <a:pt x="0" y="12"/>
                    <a:pt x="0" y="12"/>
                  </a:cubicBezTo>
                  <a:cubicBezTo>
                    <a:pt x="2"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1" name="Freeform 1282">
              <a:extLst>
                <a:ext uri="{FF2B5EF4-FFF2-40B4-BE49-F238E27FC236}">
                  <a16:creationId xmlns:a16="http://schemas.microsoft.com/office/drawing/2014/main" id="{283D4D04-536E-4620-9AB6-E39F6438285B}"/>
                </a:ext>
              </a:extLst>
            </p:cNvPr>
            <p:cNvSpPr>
              <a:spLocks/>
            </p:cNvSpPr>
            <p:nvPr/>
          </p:nvSpPr>
          <p:spPr bwMode="auto">
            <a:xfrm rot="16200000">
              <a:off x="7244839" y="6134202"/>
              <a:ext cx="36513" cy="52388"/>
            </a:xfrm>
            <a:custGeom>
              <a:avLst/>
              <a:gdLst>
                <a:gd name="T0" fmla="*/ 10 w 10"/>
                <a:gd name="T1" fmla="*/ 5 h 14"/>
                <a:gd name="T2" fmla="*/ 8 w 10"/>
                <a:gd name="T3" fmla="*/ 0 h 14"/>
                <a:gd name="T4" fmla="*/ 0 w 10"/>
                <a:gd name="T5" fmla="*/ 13 h 14"/>
                <a:gd name="T6" fmla="*/ 2 w 10"/>
                <a:gd name="T7" fmla="*/ 14 h 14"/>
                <a:gd name="T8" fmla="*/ 10 w 10"/>
                <a:gd name="T9" fmla="*/ 5 h 14"/>
              </a:gdLst>
              <a:ahLst/>
              <a:cxnLst>
                <a:cxn ang="0">
                  <a:pos x="T0" y="T1"/>
                </a:cxn>
                <a:cxn ang="0">
                  <a:pos x="T2" y="T3"/>
                </a:cxn>
                <a:cxn ang="0">
                  <a:pos x="T4" y="T5"/>
                </a:cxn>
                <a:cxn ang="0">
                  <a:pos x="T6" y="T7"/>
                </a:cxn>
                <a:cxn ang="0">
                  <a:pos x="T8" y="T9"/>
                </a:cxn>
              </a:cxnLst>
              <a:rect l="0" t="0" r="r" b="b"/>
              <a:pathLst>
                <a:path w="10" h="14">
                  <a:moveTo>
                    <a:pt x="10" y="5"/>
                  </a:moveTo>
                  <a:cubicBezTo>
                    <a:pt x="10" y="3"/>
                    <a:pt x="9" y="1"/>
                    <a:pt x="8" y="0"/>
                  </a:cubicBezTo>
                  <a:cubicBezTo>
                    <a:pt x="0" y="13"/>
                    <a:pt x="0" y="13"/>
                    <a:pt x="0" y="13"/>
                  </a:cubicBezTo>
                  <a:cubicBezTo>
                    <a:pt x="1" y="13"/>
                    <a:pt x="1" y="14"/>
                    <a:pt x="2" y="14"/>
                  </a:cubicBezTo>
                  <a:cubicBezTo>
                    <a:pt x="6" y="14"/>
                    <a:pt x="10" y="10"/>
                    <a:pt x="10"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2" name="Oval 1283">
              <a:extLst>
                <a:ext uri="{FF2B5EF4-FFF2-40B4-BE49-F238E27FC236}">
                  <a16:creationId xmlns:a16="http://schemas.microsoft.com/office/drawing/2014/main" id="{E5F11186-117A-4D1C-8C35-F826328D5B4B}"/>
                </a:ext>
              </a:extLst>
            </p:cNvPr>
            <p:cNvSpPr>
              <a:spLocks noChangeArrowheads="1"/>
            </p:cNvSpPr>
            <p:nvPr/>
          </p:nvSpPr>
          <p:spPr bwMode="auto">
            <a:xfrm rot="16200000">
              <a:off x="7227376"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3" name="Oval 1284">
              <a:extLst>
                <a:ext uri="{FF2B5EF4-FFF2-40B4-BE49-F238E27FC236}">
                  <a16:creationId xmlns:a16="http://schemas.microsoft.com/office/drawing/2014/main" id="{A2DDA645-4952-492B-9C27-AF20D443D77C}"/>
                </a:ext>
              </a:extLst>
            </p:cNvPr>
            <p:cNvSpPr>
              <a:spLocks noChangeArrowheads="1"/>
            </p:cNvSpPr>
            <p:nvPr/>
          </p:nvSpPr>
          <p:spPr bwMode="auto">
            <a:xfrm rot="16200000">
              <a:off x="7103551"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4" name="Oval 1285">
              <a:extLst>
                <a:ext uri="{FF2B5EF4-FFF2-40B4-BE49-F238E27FC236}">
                  <a16:creationId xmlns:a16="http://schemas.microsoft.com/office/drawing/2014/main" id="{A9FC47F2-70EB-4826-B1FA-CCDDFD0E0AE5}"/>
                </a:ext>
              </a:extLst>
            </p:cNvPr>
            <p:cNvSpPr>
              <a:spLocks noChangeArrowheads="1"/>
            </p:cNvSpPr>
            <p:nvPr/>
          </p:nvSpPr>
          <p:spPr bwMode="auto">
            <a:xfrm rot="16200000">
              <a:off x="7042432"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5" name="Oval 1286">
              <a:extLst>
                <a:ext uri="{FF2B5EF4-FFF2-40B4-BE49-F238E27FC236}">
                  <a16:creationId xmlns:a16="http://schemas.microsoft.com/office/drawing/2014/main" id="{D7BB5C3A-66ED-4748-B92D-92559FDD1A6E}"/>
                </a:ext>
              </a:extLst>
            </p:cNvPr>
            <p:cNvSpPr>
              <a:spLocks noChangeArrowheads="1"/>
            </p:cNvSpPr>
            <p:nvPr/>
          </p:nvSpPr>
          <p:spPr bwMode="auto">
            <a:xfrm rot="16200000">
              <a:off x="7532970"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6" name="Oval 1287">
              <a:extLst>
                <a:ext uri="{FF2B5EF4-FFF2-40B4-BE49-F238E27FC236}">
                  <a16:creationId xmlns:a16="http://schemas.microsoft.com/office/drawing/2014/main" id="{40866220-C703-4E43-902C-8A86EBA4CFC1}"/>
                </a:ext>
              </a:extLst>
            </p:cNvPr>
            <p:cNvSpPr>
              <a:spLocks noChangeArrowheads="1"/>
            </p:cNvSpPr>
            <p:nvPr/>
          </p:nvSpPr>
          <p:spPr bwMode="auto">
            <a:xfrm rot="16200000">
              <a:off x="7412320"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7" name="Oval 1288">
              <a:extLst>
                <a:ext uri="{FF2B5EF4-FFF2-40B4-BE49-F238E27FC236}">
                  <a16:creationId xmlns:a16="http://schemas.microsoft.com/office/drawing/2014/main" id="{5C862C82-3C03-4BAD-BBD4-2FA0338A272C}"/>
                </a:ext>
              </a:extLst>
            </p:cNvPr>
            <p:cNvSpPr>
              <a:spLocks noChangeArrowheads="1"/>
            </p:cNvSpPr>
            <p:nvPr/>
          </p:nvSpPr>
          <p:spPr bwMode="auto">
            <a:xfrm rot="16200000">
              <a:off x="7409145"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8" name="Oval 1289">
              <a:extLst>
                <a:ext uri="{FF2B5EF4-FFF2-40B4-BE49-F238E27FC236}">
                  <a16:creationId xmlns:a16="http://schemas.microsoft.com/office/drawing/2014/main" id="{2696FD41-BA1C-4460-9041-FCC84B435B4B}"/>
                </a:ext>
              </a:extLst>
            </p:cNvPr>
            <p:cNvSpPr>
              <a:spLocks noChangeArrowheads="1"/>
            </p:cNvSpPr>
            <p:nvPr/>
          </p:nvSpPr>
          <p:spPr bwMode="auto">
            <a:xfrm rot="16200000">
              <a:off x="7474232"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9" name="Oval 1290">
              <a:extLst>
                <a:ext uri="{FF2B5EF4-FFF2-40B4-BE49-F238E27FC236}">
                  <a16:creationId xmlns:a16="http://schemas.microsoft.com/office/drawing/2014/main" id="{11D7C6FB-CE33-44E6-97C3-C0A57A87760F}"/>
                </a:ext>
              </a:extLst>
            </p:cNvPr>
            <p:cNvSpPr>
              <a:spLocks noChangeArrowheads="1"/>
            </p:cNvSpPr>
            <p:nvPr/>
          </p:nvSpPr>
          <p:spPr bwMode="auto">
            <a:xfrm rot="16200000">
              <a:off x="7473439"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0" name="Oval 1291">
              <a:extLst>
                <a:ext uri="{FF2B5EF4-FFF2-40B4-BE49-F238E27FC236}">
                  <a16:creationId xmlns:a16="http://schemas.microsoft.com/office/drawing/2014/main" id="{640A237C-483E-4FD8-98BC-1319AC5A5C9C}"/>
                </a:ext>
              </a:extLst>
            </p:cNvPr>
            <p:cNvSpPr>
              <a:spLocks noChangeArrowheads="1"/>
            </p:cNvSpPr>
            <p:nvPr/>
          </p:nvSpPr>
          <p:spPr bwMode="auto">
            <a:xfrm rot="16200000">
              <a:off x="7350407"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1" name="Oval 1292">
              <a:extLst>
                <a:ext uri="{FF2B5EF4-FFF2-40B4-BE49-F238E27FC236}">
                  <a16:creationId xmlns:a16="http://schemas.microsoft.com/office/drawing/2014/main" id="{4D1606BC-886C-46CF-A307-60A65BF07E62}"/>
                </a:ext>
              </a:extLst>
            </p:cNvPr>
            <p:cNvSpPr>
              <a:spLocks noChangeArrowheads="1"/>
            </p:cNvSpPr>
            <p:nvPr/>
          </p:nvSpPr>
          <p:spPr bwMode="auto">
            <a:xfrm rot="16200000">
              <a:off x="7349614"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2" name="Oval 1293">
              <a:extLst>
                <a:ext uri="{FF2B5EF4-FFF2-40B4-BE49-F238E27FC236}">
                  <a16:creationId xmlns:a16="http://schemas.microsoft.com/office/drawing/2014/main" id="{DC22FD00-752F-44AC-A2E4-49E6FA912E75}"/>
                </a:ext>
              </a:extLst>
            </p:cNvPr>
            <p:cNvSpPr>
              <a:spLocks noChangeArrowheads="1"/>
            </p:cNvSpPr>
            <p:nvPr/>
          </p:nvSpPr>
          <p:spPr bwMode="auto">
            <a:xfrm rot="16200000">
              <a:off x="7532970" y="620167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3" name="Freeform 1294">
              <a:extLst>
                <a:ext uri="{FF2B5EF4-FFF2-40B4-BE49-F238E27FC236}">
                  <a16:creationId xmlns:a16="http://schemas.microsoft.com/office/drawing/2014/main" id="{0D0A37C9-2035-402A-AB55-3D5E78872AE7}"/>
                </a:ext>
              </a:extLst>
            </p:cNvPr>
            <p:cNvSpPr>
              <a:spLocks/>
            </p:cNvSpPr>
            <p:nvPr/>
          </p:nvSpPr>
          <p:spPr bwMode="auto">
            <a:xfrm rot="16200000">
              <a:off x="7290082" y="5957196"/>
              <a:ext cx="58738" cy="60325"/>
            </a:xfrm>
            <a:custGeom>
              <a:avLst/>
              <a:gdLst>
                <a:gd name="T0" fmla="*/ 4 w 16"/>
                <a:gd name="T1" fmla="*/ 15 h 16"/>
                <a:gd name="T2" fmla="*/ 8 w 16"/>
                <a:gd name="T3" fmla="*/ 16 h 16"/>
                <a:gd name="T4" fmla="*/ 13 w 16"/>
                <a:gd name="T5" fmla="*/ 15 h 16"/>
                <a:gd name="T6" fmla="*/ 16 w 16"/>
                <a:gd name="T7" fmla="*/ 8 h 16"/>
                <a:gd name="T8" fmla="*/ 14 w 16"/>
                <a:gd name="T9" fmla="*/ 2 h 16"/>
                <a:gd name="T10" fmla="*/ 8 w 16"/>
                <a:gd name="T11" fmla="*/ 0 h 16"/>
                <a:gd name="T12" fmla="*/ 2 w 16"/>
                <a:gd name="T13" fmla="*/ 2 h 16"/>
                <a:gd name="T14" fmla="*/ 0 w 16"/>
                <a:gd name="T15" fmla="*/ 8 h 16"/>
                <a:gd name="T16" fmla="*/ 4 w 16"/>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4" y="15"/>
                  </a:moveTo>
                  <a:cubicBezTo>
                    <a:pt x="5" y="15"/>
                    <a:pt x="6" y="16"/>
                    <a:pt x="8" y="16"/>
                  </a:cubicBezTo>
                  <a:cubicBezTo>
                    <a:pt x="10" y="16"/>
                    <a:pt x="11" y="15"/>
                    <a:pt x="13" y="15"/>
                  </a:cubicBezTo>
                  <a:cubicBezTo>
                    <a:pt x="15" y="13"/>
                    <a:pt x="16" y="11"/>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4" name="Freeform 1295">
              <a:extLst>
                <a:ext uri="{FF2B5EF4-FFF2-40B4-BE49-F238E27FC236}">
                  <a16:creationId xmlns:a16="http://schemas.microsoft.com/office/drawing/2014/main" id="{57A669B0-DCB8-49F3-9226-1E452CAD78E3}"/>
                </a:ext>
              </a:extLst>
            </p:cNvPr>
            <p:cNvSpPr>
              <a:spLocks/>
            </p:cNvSpPr>
            <p:nvPr/>
          </p:nvSpPr>
          <p:spPr bwMode="auto">
            <a:xfrm rot="16200000">
              <a:off x="7580595" y="6169921"/>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5" name="Freeform 1296">
              <a:extLst>
                <a:ext uri="{FF2B5EF4-FFF2-40B4-BE49-F238E27FC236}">
                  <a16:creationId xmlns:a16="http://schemas.microsoft.com/office/drawing/2014/main" id="{D60D4F46-D469-44A6-ACB3-EF53306FF160}"/>
                </a:ext>
              </a:extLst>
            </p:cNvPr>
            <p:cNvSpPr>
              <a:spLocks/>
            </p:cNvSpPr>
            <p:nvPr/>
          </p:nvSpPr>
          <p:spPr bwMode="auto">
            <a:xfrm rot="16200000">
              <a:off x="7580595" y="6046096"/>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6" name="Freeform 1297">
              <a:extLst>
                <a:ext uri="{FF2B5EF4-FFF2-40B4-BE49-F238E27FC236}">
                  <a16:creationId xmlns:a16="http://schemas.microsoft.com/office/drawing/2014/main" id="{3F7EE6C0-1372-40D9-B3A5-F515BB8F9288}"/>
                </a:ext>
              </a:extLst>
            </p:cNvPr>
            <p:cNvSpPr>
              <a:spLocks/>
            </p:cNvSpPr>
            <p:nvPr/>
          </p:nvSpPr>
          <p:spPr bwMode="auto">
            <a:xfrm rot="16200000">
              <a:off x="7557576" y="6315177"/>
              <a:ext cx="30163" cy="49213"/>
            </a:xfrm>
            <a:custGeom>
              <a:avLst/>
              <a:gdLst>
                <a:gd name="T0" fmla="*/ 4 w 8"/>
                <a:gd name="T1" fmla="*/ 4 h 13"/>
                <a:gd name="T2" fmla="*/ 0 w 8"/>
                <a:gd name="T3" fmla="*/ 13 h 13"/>
                <a:gd name="T4" fmla="*/ 0 w 8"/>
                <a:gd name="T5" fmla="*/ 13 h 13"/>
                <a:gd name="T6" fmla="*/ 8 w 8"/>
                <a:gd name="T7" fmla="*/ 4 h 13"/>
                <a:gd name="T8" fmla="*/ 7 w 8"/>
                <a:gd name="T9" fmla="*/ 0 h 13"/>
                <a:gd name="T10" fmla="*/ 4 w 8"/>
                <a:gd name="T11" fmla="*/ 4 h 13"/>
              </a:gdLst>
              <a:ahLst/>
              <a:cxnLst>
                <a:cxn ang="0">
                  <a:pos x="T0" y="T1"/>
                </a:cxn>
                <a:cxn ang="0">
                  <a:pos x="T2" y="T3"/>
                </a:cxn>
                <a:cxn ang="0">
                  <a:pos x="T4" y="T5"/>
                </a:cxn>
                <a:cxn ang="0">
                  <a:pos x="T6" y="T7"/>
                </a:cxn>
                <a:cxn ang="0">
                  <a:pos x="T8" y="T9"/>
                </a:cxn>
                <a:cxn ang="0">
                  <a:pos x="T10" y="T11"/>
                </a:cxn>
              </a:cxnLst>
              <a:rect l="0" t="0" r="r" b="b"/>
              <a:pathLst>
                <a:path w="8" h="13">
                  <a:moveTo>
                    <a:pt x="4" y="4"/>
                  </a:moveTo>
                  <a:cubicBezTo>
                    <a:pt x="0" y="13"/>
                    <a:pt x="0" y="13"/>
                    <a:pt x="0" y="13"/>
                  </a:cubicBezTo>
                  <a:cubicBezTo>
                    <a:pt x="0" y="13"/>
                    <a:pt x="0" y="13"/>
                    <a:pt x="0" y="13"/>
                  </a:cubicBezTo>
                  <a:cubicBezTo>
                    <a:pt x="4" y="13"/>
                    <a:pt x="8" y="9"/>
                    <a:pt x="8" y="4"/>
                  </a:cubicBezTo>
                  <a:cubicBezTo>
                    <a:pt x="8" y="3"/>
                    <a:pt x="7" y="1"/>
                    <a:pt x="7" y="0"/>
                  </a:cubicBezTo>
                  <a:lnTo>
                    <a:pt x="4"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7" name="Freeform 1298">
              <a:extLst>
                <a:ext uri="{FF2B5EF4-FFF2-40B4-BE49-F238E27FC236}">
                  <a16:creationId xmlns:a16="http://schemas.microsoft.com/office/drawing/2014/main" id="{62737467-D343-4E13-A20F-8F31017F7CAA}"/>
                </a:ext>
              </a:extLst>
            </p:cNvPr>
            <p:cNvSpPr>
              <a:spLocks/>
            </p:cNvSpPr>
            <p:nvPr/>
          </p:nvSpPr>
          <p:spPr bwMode="auto">
            <a:xfrm rot="16200000">
              <a:off x="7409145" y="6201671"/>
              <a:ext cx="65088" cy="63500"/>
            </a:xfrm>
            <a:custGeom>
              <a:avLst/>
              <a:gdLst>
                <a:gd name="T0" fmla="*/ 8 w 17"/>
                <a:gd name="T1" fmla="*/ 17 h 17"/>
                <a:gd name="T2" fmla="*/ 17 w 17"/>
                <a:gd name="T3" fmla="*/ 9 h 17"/>
                <a:gd name="T4" fmla="*/ 8 w 17"/>
                <a:gd name="T5" fmla="*/ 0 h 17"/>
                <a:gd name="T6" fmla="*/ 2 w 17"/>
                <a:gd name="T7" fmla="*/ 3 h 17"/>
                <a:gd name="T8" fmla="*/ 1 w 17"/>
                <a:gd name="T9" fmla="*/ 6 h 17"/>
                <a:gd name="T10" fmla="*/ 0 w 17"/>
                <a:gd name="T11" fmla="*/ 9 h 17"/>
                <a:gd name="T12" fmla="*/ 8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8" y="17"/>
                  </a:moveTo>
                  <a:cubicBezTo>
                    <a:pt x="13" y="17"/>
                    <a:pt x="17" y="13"/>
                    <a:pt x="17" y="9"/>
                  </a:cubicBezTo>
                  <a:cubicBezTo>
                    <a:pt x="17" y="4"/>
                    <a:pt x="13" y="0"/>
                    <a:pt x="8" y="0"/>
                  </a:cubicBezTo>
                  <a:cubicBezTo>
                    <a:pt x="6" y="0"/>
                    <a:pt x="4" y="1"/>
                    <a:pt x="2" y="3"/>
                  </a:cubicBezTo>
                  <a:cubicBezTo>
                    <a:pt x="1" y="6"/>
                    <a:pt x="1" y="6"/>
                    <a:pt x="1" y="6"/>
                  </a:cubicBezTo>
                  <a:cubicBezTo>
                    <a:pt x="0" y="7"/>
                    <a:pt x="0" y="8"/>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8" name="Freeform 1299">
              <a:extLst>
                <a:ext uri="{FF2B5EF4-FFF2-40B4-BE49-F238E27FC236}">
                  <a16:creationId xmlns:a16="http://schemas.microsoft.com/office/drawing/2014/main" id="{0B8476E8-DE03-4968-82A2-83D98661A809}"/>
                </a:ext>
              </a:extLst>
            </p:cNvPr>
            <p:cNvSpPr>
              <a:spLocks/>
            </p:cNvSpPr>
            <p:nvPr/>
          </p:nvSpPr>
          <p:spPr bwMode="auto">
            <a:xfrm rot="16200000">
              <a:off x="7477407" y="6261996"/>
              <a:ext cx="52388" cy="60325"/>
            </a:xfrm>
            <a:custGeom>
              <a:avLst/>
              <a:gdLst>
                <a:gd name="T0" fmla="*/ 8 w 14"/>
                <a:gd name="T1" fmla="*/ 0 h 16"/>
                <a:gd name="T2" fmla="*/ 0 w 14"/>
                <a:gd name="T3" fmla="*/ 14 h 16"/>
                <a:gd name="T4" fmla="*/ 6 w 14"/>
                <a:gd name="T5" fmla="*/ 16 h 16"/>
                <a:gd name="T6" fmla="*/ 14 w 14"/>
                <a:gd name="T7" fmla="*/ 8 h 16"/>
                <a:gd name="T8" fmla="*/ 8 w 14"/>
                <a:gd name="T9" fmla="*/ 0 h 16"/>
              </a:gdLst>
              <a:ahLst/>
              <a:cxnLst>
                <a:cxn ang="0">
                  <a:pos x="T0" y="T1"/>
                </a:cxn>
                <a:cxn ang="0">
                  <a:pos x="T2" y="T3"/>
                </a:cxn>
                <a:cxn ang="0">
                  <a:pos x="T4" y="T5"/>
                </a:cxn>
                <a:cxn ang="0">
                  <a:pos x="T6" y="T7"/>
                </a:cxn>
                <a:cxn ang="0">
                  <a:pos x="T8" y="T9"/>
                </a:cxn>
              </a:cxnLst>
              <a:rect l="0" t="0" r="r" b="b"/>
              <a:pathLst>
                <a:path w="14" h="16">
                  <a:moveTo>
                    <a:pt x="8" y="0"/>
                  </a:moveTo>
                  <a:cubicBezTo>
                    <a:pt x="0" y="14"/>
                    <a:pt x="0" y="14"/>
                    <a:pt x="0" y="14"/>
                  </a:cubicBezTo>
                  <a:cubicBezTo>
                    <a:pt x="2" y="15"/>
                    <a:pt x="4" y="16"/>
                    <a:pt x="6" y="16"/>
                  </a:cubicBezTo>
                  <a:cubicBezTo>
                    <a:pt x="11" y="16"/>
                    <a:pt x="14" y="12"/>
                    <a:pt x="14" y="8"/>
                  </a:cubicBezTo>
                  <a:cubicBezTo>
                    <a:pt x="14" y="4"/>
                    <a:pt x="12" y="1"/>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9" name="Freeform 1300">
              <a:extLst>
                <a:ext uri="{FF2B5EF4-FFF2-40B4-BE49-F238E27FC236}">
                  <a16:creationId xmlns:a16="http://schemas.microsoft.com/office/drawing/2014/main" id="{B7DD6230-2442-4743-A0A3-A1F9A2C67373}"/>
                </a:ext>
              </a:extLst>
            </p:cNvPr>
            <p:cNvSpPr>
              <a:spLocks/>
            </p:cNvSpPr>
            <p:nvPr/>
          </p:nvSpPr>
          <p:spPr bwMode="auto">
            <a:xfrm rot="16200000">
              <a:off x="7580595" y="628898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0" name="Oval 1302">
              <a:extLst>
                <a:ext uri="{FF2B5EF4-FFF2-40B4-BE49-F238E27FC236}">
                  <a16:creationId xmlns:a16="http://schemas.microsoft.com/office/drawing/2014/main" id="{D067B9AF-2BAA-410B-AB9C-0D2B8CA5D384}"/>
                </a:ext>
              </a:extLst>
            </p:cNvPr>
            <p:cNvSpPr>
              <a:spLocks noChangeArrowheads="1"/>
            </p:cNvSpPr>
            <p:nvPr/>
          </p:nvSpPr>
          <p:spPr bwMode="auto">
            <a:xfrm rot="16200000">
              <a:off x="6635238" y="1171677"/>
              <a:ext cx="1355725" cy="1355725"/>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1341" name="Oval 1301">
            <a:extLst>
              <a:ext uri="{FF2B5EF4-FFF2-40B4-BE49-F238E27FC236}">
                <a16:creationId xmlns:a16="http://schemas.microsoft.com/office/drawing/2014/main" id="{AAC994AD-D987-407C-AF92-074229D66CD8}"/>
              </a:ext>
            </a:extLst>
          </p:cNvPr>
          <p:cNvSpPr>
            <a:spLocks noChangeArrowheads="1"/>
          </p:cNvSpPr>
          <p:nvPr/>
        </p:nvSpPr>
        <p:spPr bwMode="auto">
          <a:xfrm rot="16200000">
            <a:off x="8189276" y="2726376"/>
            <a:ext cx="8272620" cy="8272620"/>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42" name="文本框 1341">
            <a:extLst>
              <a:ext uri="{FF2B5EF4-FFF2-40B4-BE49-F238E27FC236}">
                <a16:creationId xmlns:a16="http://schemas.microsoft.com/office/drawing/2014/main" id="{CC754AA4-8696-423D-A5DF-A36EE26DB075}"/>
              </a:ext>
            </a:extLst>
          </p:cNvPr>
          <p:cNvSpPr txBox="1"/>
          <p:nvPr/>
        </p:nvSpPr>
        <p:spPr>
          <a:xfrm>
            <a:off x="11406006" y="3048322"/>
            <a:ext cx="1899879" cy="2123658"/>
          </a:xfrm>
          <a:prstGeom prst="rect">
            <a:avLst/>
          </a:prstGeom>
          <a:noFill/>
        </p:spPr>
        <p:txBody>
          <a:bodyPr wrap="none" rtlCol="0">
            <a:spAutoFit/>
          </a:bodyPr>
          <a:lstStyle/>
          <a:p>
            <a:r>
              <a:rPr lang="en-US" altLang="zh-CN" sz="13200" dirty="0">
                <a:solidFill>
                  <a:srgbClr val="FEE39A"/>
                </a:solidFill>
                <a:latin typeface="Calibri" panose="020F0502020204030204" pitchFamily="34" charset="0"/>
                <a:ea typeface="造字工房坚黑（非商用）常规体" pitchFamily="2" charset="-122"/>
              </a:rPr>
              <a:t>0</a:t>
            </a:r>
            <a:r>
              <a:rPr lang="en-US" altLang="zh-CN" sz="13200" dirty="0">
                <a:solidFill>
                  <a:srgbClr val="99D2C1"/>
                </a:solidFill>
                <a:latin typeface="Calibri" panose="020F0502020204030204" pitchFamily="34" charset="0"/>
                <a:ea typeface="造字工房坚黑（非商用）常规体" pitchFamily="2" charset="-122"/>
              </a:rPr>
              <a:t>2</a:t>
            </a:r>
            <a:endParaRPr lang="zh-CN" altLang="en-US" sz="13200" dirty="0">
              <a:solidFill>
                <a:srgbClr val="99D2C1"/>
              </a:solidFill>
              <a:latin typeface="Calibri" panose="020F0502020204030204" pitchFamily="34" charset="0"/>
              <a:ea typeface="造字工房坚黑（非商用）常规体" pitchFamily="2" charset="-122"/>
            </a:endParaRPr>
          </a:p>
        </p:txBody>
      </p:sp>
      <p:sp>
        <p:nvSpPr>
          <p:cNvPr id="1344" name="TextBox 7">
            <a:extLst>
              <a:ext uri="{FF2B5EF4-FFF2-40B4-BE49-F238E27FC236}">
                <a16:creationId xmlns:a16="http://schemas.microsoft.com/office/drawing/2014/main" id="{B048B467-77DA-42AB-8D03-54AC14EA1109}"/>
              </a:ext>
            </a:extLst>
          </p:cNvPr>
          <p:cNvSpPr>
            <a:spLocks noChangeArrowheads="1"/>
          </p:cNvSpPr>
          <p:nvPr/>
        </p:nvSpPr>
        <p:spPr bwMode="auto">
          <a:xfrm>
            <a:off x="8646609" y="4947684"/>
            <a:ext cx="7286187" cy="5416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8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object-oriented quality metrics</a:t>
            </a:r>
            <a:endParaRPr lang="zh-CN" altLang="en-US" sz="13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endParaRPr>
          </a:p>
        </p:txBody>
      </p:sp>
    </p:spTree>
    <p:extLst>
      <p:ext uri="{BB962C8B-B14F-4D97-AF65-F5344CB8AC3E}">
        <p14:creationId xmlns:p14="http://schemas.microsoft.com/office/powerpoint/2010/main" val="968161407"/>
      </p:ext>
    </p:extLst>
  </p:cSld>
  <p:clrMapOvr>
    <a:masterClrMapping/>
  </p:clrMapOvr>
  <mc:AlternateContent xmlns:mc="http://schemas.openxmlformats.org/markup-compatibility/2006" xmlns:p14="http://schemas.microsoft.com/office/powerpoint/2010/main">
    <mc:Choice Requires="p14">
      <p:transition spd="slow" p14:dur="1200" advClick="0">
        <p14:prism/>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342"/>
                                        </p:tgtEl>
                                        <p:attrNameLst>
                                          <p:attrName>style.visibility</p:attrName>
                                        </p:attrNameLst>
                                      </p:cBhvr>
                                      <p:to>
                                        <p:strVal val="visible"/>
                                      </p:to>
                                    </p:set>
                                    <p:anim calcmode="lin" valueType="num">
                                      <p:cBhvr>
                                        <p:cTn id="7" dur="500" fill="hold"/>
                                        <p:tgtEl>
                                          <p:spTgt spid="1342"/>
                                        </p:tgtEl>
                                        <p:attrNameLst>
                                          <p:attrName>ppt_w</p:attrName>
                                        </p:attrNameLst>
                                      </p:cBhvr>
                                      <p:tavLst>
                                        <p:tav tm="0">
                                          <p:val>
                                            <p:fltVal val="0"/>
                                          </p:val>
                                        </p:tav>
                                        <p:tav tm="100000">
                                          <p:val>
                                            <p:strVal val="#ppt_w"/>
                                          </p:val>
                                        </p:tav>
                                      </p:tavLst>
                                    </p:anim>
                                    <p:anim calcmode="lin" valueType="num">
                                      <p:cBhvr>
                                        <p:cTn id="8" dur="500" fill="hold"/>
                                        <p:tgtEl>
                                          <p:spTgt spid="1342"/>
                                        </p:tgtEl>
                                        <p:attrNameLst>
                                          <p:attrName>ppt_h</p:attrName>
                                        </p:attrNameLst>
                                      </p:cBhvr>
                                      <p:tavLst>
                                        <p:tav tm="0">
                                          <p:val>
                                            <p:fltVal val="0"/>
                                          </p:val>
                                        </p:tav>
                                        <p:tav tm="100000">
                                          <p:val>
                                            <p:strVal val="#ppt_h"/>
                                          </p:val>
                                        </p:tav>
                                      </p:tavLst>
                                    </p:anim>
                                    <p:animEffect transition="in" filter="fade">
                                      <p:cBhvr>
                                        <p:cTn id="9" dur="500"/>
                                        <p:tgtEl>
                                          <p:spTgt spid="1342"/>
                                        </p:tgtEl>
                                      </p:cBhvr>
                                    </p:animEffect>
                                  </p:childTnLst>
                                </p:cTn>
                              </p:par>
                            </p:childTnLst>
                          </p:cTn>
                        </p:par>
                        <p:par>
                          <p:cTn id="10" fill="hold">
                            <p:stCondLst>
                              <p:cond delay="550"/>
                            </p:stCondLst>
                            <p:childTnLst>
                              <p:par>
                                <p:cTn id="11" presetID="53" presetClass="entr" presetSubtype="16" fill="hold" grpId="0" nodeType="afterEffect">
                                  <p:stCondLst>
                                    <p:cond delay="0"/>
                                  </p:stCondLst>
                                  <p:iterate type="lt">
                                    <p:tmPct val="0"/>
                                  </p:iterate>
                                  <p:childTnLst>
                                    <p:set>
                                      <p:cBhvr>
                                        <p:cTn id="12" dur="1" fill="hold">
                                          <p:stCondLst>
                                            <p:cond delay="0"/>
                                          </p:stCondLst>
                                        </p:cTn>
                                        <p:tgtEl>
                                          <p:spTgt spid="1344"/>
                                        </p:tgtEl>
                                        <p:attrNameLst>
                                          <p:attrName>style.visibility</p:attrName>
                                        </p:attrNameLst>
                                      </p:cBhvr>
                                      <p:to>
                                        <p:strVal val="visible"/>
                                      </p:to>
                                    </p:set>
                                    <p:anim calcmode="lin" valueType="num">
                                      <p:cBhvr>
                                        <p:cTn id="13" dur="550" fill="hold"/>
                                        <p:tgtEl>
                                          <p:spTgt spid="1344"/>
                                        </p:tgtEl>
                                        <p:attrNameLst>
                                          <p:attrName>ppt_w</p:attrName>
                                        </p:attrNameLst>
                                      </p:cBhvr>
                                      <p:tavLst>
                                        <p:tav tm="0">
                                          <p:val>
                                            <p:fltVal val="0"/>
                                          </p:val>
                                        </p:tav>
                                        <p:tav tm="100000">
                                          <p:val>
                                            <p:strVal val="#ppt_w"/>
                                          </p:val>
                                        </p:tav>
                                      </p:tavLst>
                                    </p:anim>
                                    <p:anim calcmode="lin" valueType="num">
                                      <p:cBhvr>
                                        <p:cTn id="14" dur="550" fill="hold"/>
                                        <p:tgtEl>
                                          <p:spTgt spid="1344"/>
                                        </p:tgtEl>
                                        <p:attrNameLst>
                                          <p:attrName>ppt_h</p:attrName>
                                        </p:attrNameLst>
                                      </p:cBhvr>
                                      <p:tavLst>
                                        <p:tav tm="0">
                                          <p:val>
                                            <p:fltVal val="0"/>
                                          </p:val>
                                        </p:tav>
                                        <p:tav tm="100000">
                                          <p:val>
                                            <p:strVal val="#ppt_h"/>
                                          </p:val>
                                        </p:tav>
                                      </p:tavLst>
                                    </p:anim>
                                    <p:animEffect transition="in" filter="fade">
                                      <p:cBhvr>
                                        <p:cTn id="15" dur="550"/>
                                        <p:tgtEl>
                                          <p:spTgt spid="1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2" grpId="0"/>
      <p:bldP spid="134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111"/>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12</a:t>
            </a:fld>
            <a:endParaRPr/>
          </a:p>
        </p:txBody>
      </p:sp>
      <p:sp>
        <p:nvSpPr>
          <p:cNvPr id="433" name="Google Shape;433;p111"/>
          <p:cNvSpPr txBox="1">
            <a:spLocks noGrp="1"/>
          </p:cNvSpPr>
          <p:nvPr>
            <p:ph type="title"/>
          </p:nvPr>
        </p:nvSpPr>
        <p:spPr>
          <a:xfrm>
            <a:off x="1149875" y="1547580"/>
            <a:ext cx="9145500" cy="33249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it-IT" dirty="0"/>
              <a:t>WMC</a:t>
            </a:r>
            <a:endParaRPr dirty="0"/>
          </a:p>
          <a:p>
            <a:pPr marL="0" lvl="0" indent="0" algn="l" rtl="0">
              <a:spcBef>
                <a:spcPts val="0"/>
              </a:spcBef>
              <a:spcAft>
                <a:spcPts val="0"/>
              </a:spcAft>
              <a:buClr>
                <a:srgbClr val="212121"/>
              </a:buClr>
              <a:buSzPts val="2800"/>
              <a:buFont typeface="Montserrat"/>
              <a:buNone/>
            </a:pPr>
            <a:r>
              <a:rPr lang="it-IT" sz="3000" dirty="0"/>
              <a:t> ● Weighted Methods per Class</a:t>
            </a:r>
            <a:endParaRPr dirty="0"/>
          </a:p>
        </p:txBody>
      </p:sp>
      <p:pic>
        <p:nvPicPr>
          <p:cNvPr id="436" name="Google Shape;436;p111"/>
          <p:cNvPicPr preferRelativeResize="0"/>
          <p:nvPr/>
        </p:nvPicPr>
        <p:blipFill rotWithShape="1">
          <a:blip r:embed="rId3">
            <a:alphaModFix/>
          </a:blip>
          <a:srcRect/>
          <a:stretch/>
        </p:blipFill>
        <p:spPr>
          <a:xfrm>
            <a:off x="11065167" y="3624838"/>
            <a:ext cx="13075214" cy="7859486"/>
          </a:xfrm>
          <a:prstGeom prst="rect">
            <a:avLst/>
          </a:prstGeom>
          <a:noFill/>
          <a:ln>
            <a:noFill/>
          </a:ln>
        </p:spPr>
      </p:pic>
      <p:cxnSp>
        <p:nvCxnSpPr>
          <p:cNvPr id="437" name="Google Shape;437;p111"/>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2" name="文字方塊 1">
            <a:extLst>
              <a:ext uri="{FF2B5EF4-FFF2-40B4-BE49-F238E27FC236}">
                <a16:creationId xmlns:a16="http://schemas.microsoft.com/office/drawing/2014/main" id="{F84263BC-8BC4-4002-816C-C22EDF971EE9}"/>
              </a:ext>
            </a:extLst>
          </p:cNvPr>
          <p:cNvSpPr txBox="1"/>
          <p:nvPr/>
        </p:nvSpPr>
        <p:spPr>
          <a:xfrm>
            <a:off x="380083" y="4119423"/>
            <a:ext cx="10457439" cy="7364901"/>
          </a:xfrm>
          <a:prstGeom prst="rect">
            <a:avLst/>
          </a:prstGeom>
          <a:noFill/>
        </p:spPr>
        <p:txBody>
          <a:bodyPr wrap="square" rtlCol="0">
            <a:spAutoFit/>
          </a:bodyPr>
          <a:lstStyle/>
          <a:p>
            <a:pPr algn="just">
              <a:lnSpc>
                <a:spcPct val="150000"/>
              </a:lnSpc>
            </a:pPr>
            <a:r>
              <a:rPr lang="en-US" altLang="zh-TW" sz="4000" dirty="0"/>
              <a:t>Formula for WMC:</a:t>
            </a:r>
          </a:p>
          <a:p>
            <a:pPr algn="just">
              <a:lnSpc>
                <a:spcPct val="150000"/>
              </a:lnSpc>
            </a:pPr>
            <a:r>
              <a:rPr lang="en-US" altLang="zh-TW" sz="4000" dirty="0"/>
              <a:t>WMC(C) = Cm1 + Cm2 + ··· + </a:t>
            </a:r>
            <a:r>
              <a:rPr lang="en-US" altLang="zh-TW" sz="4000" dirty="0" err="1"/>
              <a:t>Cmn</a:t>
            </a:r>
            <a:r>
              <a:rPr lang="en-US" altLang="zh-TW" sz="4000" dirty="0"/>
              <a:t> (</a:t>
            </a:r>
            <a:r>
              <a:rPr lang="en-US" altLang="zh-TW" sz="4000" dirty="0" err="1"/>
              <a:t>Cmi</a:t>
            </a:r>
            <a:r>
              <a:rPr lang="en-US" altLang="zh-TW" sz="4000" dirty="0"/>
              <a:t>=complexity metrics of methods of C)</a:t>
            </a:r>
          </a:p>
          <a:p>
            <a:pPr algn="just">
              <a:lnSpc>
                <a:spcPct val="150000"/>
              </a:lnSpc>
            </a:pPr>
            <a:endParaRPr lang="en-US" altLang="zh-TW" sz="4000" dirty="0"/>
          </a:p>
          <a:p>
            <a:pPr algn="just">
              <a:lnSpc>
                <a:spcPct val="150000"/>
              </a:lnSpc>
            </a:pPr>
            <a:r>
              <a:rPr lang="en-US" altLang="zh-TW" sz="4000" dirty="0"/>
              <a:t>WMC measures the complexity of a class. Complexity of a class can for example be calculated by the cyclomatic complexities of its methods.</a:t>
            </a:r>
            <a:endParaRPr lang="zh-TW" altLang="en-US" sz="4000" dirty="0"/>
          </a:p>
        </p:txBody>
      </p:sp>
    </p:spTree>
    <p:extLst>
      <p:ext uri="{BB962C8B-B14F-4D97-AF65-F5344CB8AC3E}">
        <p14:creationId xmlns:p14="http://schemas.microsoft.com/office/powerpoint/2010/main" val="2816151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112"/>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13</a:t>
            </a:fld>
            <a:endParaRPr/>
          </a:p>
        </p:txBody>
      </p:sp>
      <p:sp>
        <p:nvSpPr>
          <p:cNvPr id="443" name="Google Shape;443;p112"/>
          <p:cNvSpPr txBox="1">
            <a:spLocks noGrp="1"/>
          </p:cNvSpPr>
          <p:nvPr>
            <p:ph type="title"/>
          </p:nvPr>
        </p:nvSpPr>
        <p:spPr>
          <a:xfrm>
            <a:off x="2032000" y="1708348"/>
            <a:ext cx="9145500" cy="33249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it-IT" dirty="0"/>
              <a:t>DIT</a:t>
            </a:r>
            <a:endParaRPr dirty="0"/>
          </a:p>
          <a:p>
            <a:pPr marL="0" lvl="0" indent="0" algn="l" rtl="0">
              <a:spcBef>
                <a:spcPts val="0"/>
              </a:spcBef>
              <a:spcAft>
                <a:spcPts val="0"/>
              </a:spcAft>
              <a:buClr>
                <a:srgbClr val="212121"/>
              </a:buClr>
              <a:buSzPts val="2800"/>
              <a:buFont typeface="Montserrat"/>
              <a:buNone/>
            </a:pPr>
            <a:r>
              <a:rPr lang="it-IT" sz="3000" dirty="0"/>
              <a:t> ● Depth of Inheritance</a:t>
            </a:r>
            <a:endParaRPr dirty="0"/>
          </a:p>
        </p:txBody>
      </p:sp>
      <p:pic>
        <p:nvPicPr>
          <p:cNvPr id="446" name="Google Shape;446;p112"/>
          <p:cNvPicPr preferRelativeResize="0"/>
          <p:nvPr/>
        </p:nvPicPr>
        <p:blipFill rotWithShape="1">
          <a:blip r:embed="rId3">
            <a:alphaModFix/>
          </a:blip>
          <a:srcRect l="109" r="119"/>
          <a:stretch/>
        </p:blipFill>
        <p:spPr>
          <a:xfrm>
            <a:off x="10797416" y="3374846"/>
            <a:ext cx="13206500" cy="7938411"/>
          </a:xfrm>
          <a:prstGeom prst="rect">
            <a:avLst/>
          </a:prstGeom>
          <a:noFill/>
          <a:ln>
            <a:noFill/>
          </a:ln>
        </p:spPr>
      </p:pic>
      <p:cxnSp>
        <p:nvCxnSpPr>
          <p:cNvPr id="447" name="Google Shape;447;p112"/>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8" name="文字方塊 7">
            <a:extLst>
              <a:ext uri="{FF2B5EF4-FFF2-40B4-BE49-F238E27FC236}">
                <a16:creationId xmlns:a16="http://schemas.microsoft.com/office/drawing/2014/main" id="{344675BD-A9A7-4D59-BB67-E1CF939FC55C}"/>
              </a:ext>
            </a:extLst>
          </p:cNvPr>
          <p:cNvSpPr txBox="1"/>
          <p:nvPr/>
        </p:nvSpPr>
        <p:spPr>
          <a:xfrm>
            <a:off x="380084" y="3870405"/>
            <a:ext cx="10457439" cy="6759030"/>
          </a:xfrm>
          <a:prstGeom prst="rect">
            <a:avLst/>
          </a:prstGeom>
          <a:noFill/>
        </p:spPr>
        <p:txBody>
          <a:bodyPr wrap="square" rtlCol="0">
            <a:spAutoFit/>
          </a:bodyPr>
          <a:lstStyle/>
          <a:p>
            <a:pPr>
              <a:lnSpc>
                <a:spcPct val="150000"/>
              </a:lnSpc>
            </a:pPr>
            <a:r>
              <a:rPr lang="en-US" altLang="zh-TW" sz="4200" dirty="0"/>
              <a:t>Distance from a derived class to the root class in the inheritance hierarchy.</a:t>
            </a:r>
          </a:p>
          <a:p>
            <a:pPr>
              <a:lnSpc>
                <a:spcPct val="150000"/>
              </a:lnSpc>
            </a:pPr>
            <a:endParaRPr lang="en-US" altLang="zh-TW" sz="4200" dirty="0"/>
          </a:p>
          <a:p>
            <a:pPr>
              <a:lnSpc>
                <a:spcPct val="150000"/>
              </a:lnSpc>
            </a:pPr>
            <a:r>
              <a:rPr lang="en-US" altLang="zh-TW" sz="4200" dirty="0"/>
              <a:t>If  the DIT is high, that might indicates the class inherits more and use these methods, it will result in difficulty of class behavior prediction.</a:t>
            </a:r>
            <a:endParaRPr lang="zh-TW" altLang="en-US" sz="4200" dirty="0"/>
          </a:p>
        </p:txBody>
      </p:sp>
    </p:spTree>
    <p:extLst>
      <p:ext uri="{BB962C8B-B14F-4D97-AF65-F5344CB8AC3E}">
        <p14:creationId xmlns:p14="http://schemas.microsoft.com/office/powerpoint/2010/main" val="2430325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113"/>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14</a:t>
            </a:fld>
            <a:endParaRPr/>
          </a:p>
        </p:txBody>
      </p:sp>
      <p:sp>
        <p:nvSpPr>
          <p:cNvPr id="453" name="Google Shape;453;p113"/>
          <p:cNvSpPr txBox="1">
            <a:spLocks noGrp="1"/>
          </p:cNvSpPr>
          <p:nvPr>
            <p:ph type="title"/>
          </p:nvPr>
        </p:nvSpPr>
        <p:spPr>
          <a:xfrm>
            <a:off x="2032000" y="1708348"/>
            <a:ext cx="9145500" cy="33249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it-IT"/>
              <a:t>NOC</a:t>
            </a:r>
            <a:endParaRPr/>
          </a:p>
          <a:p>
            <a:pPr marL="0" lvl="0" indent="0" algn="l" rtl="0">
              <a:spcBef>
                <a:spcPts val="0"/>
              </a:spcBef>
              <a:spcAft>
                <a:spcPts val="0"/>
              </a:spcAft>
              <a:buClr>
                <a:srgbClr val="212121"/>
              </a:buClr>
              <a:buSzPts val="2800"/>
              <a:buFont typeface="Montserrat"/>
              <a:buNone/>
            </a:pPr>
            <a:r>
              <a:rPr lang="it-IT" sz="3000"/>
              <a:t> ● Number of Children</a:t>
            </a:r>
            <a:endParaRPr/>
          </a:p>
        </p:txBody>
      </p:sp>
      <p:pic>
        <p:nvPicPr>
          <p:cNvPr id="456" name="Google Shape;456;p113"/>
          <p:cNvPicPr preferRelativeResize="0"/>
          <p:nvPr/>
        </p:nvPicPr>
        <p:blipFill rotWithShape="1">
          <a:blip r:embed="rId3">
            <a:alphaModFix/>
          </a:blip>
          <a:srcRect l="109" r="119"/>
          <a:stretch/>
        </p:blipFill>
        <p:spPr>
          <a:xfrm>
            <a:off x="11177499" y="3522479"/>
            <a:ext cx="13101725" cy="7875431"/>
          </a:xfrm>
          <a:prstGeom prst="rect">
            <a:avLst/>
          </a:prstGeom>
          <a:noFill/>
          <a:ln>
            <a:noFill/>
          </a:ln>
        </p:spPr>
      </p:pic>
      <p:cxnSp>
        <p:nvCxnSpPr>
          <p:cNvPr id="457" name="Google Shape;457;p113"/>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8" name="文字方塊 7">
            <a:extLst>
              <a:ext uri="{FF2B5EF4-FFF2-40B4-BE49-F238E27FC236}">
                <a16:creationId xmlns:a16="http://schemas.microsoft.com/office/drawing/2014/main" id="{DC316935-A626-4F20-B593-15E0C3420EC3}"/>
              </a:ext>
            </a:extLst>
          </p:cNvPr>
          <p:cNvSpPr txBox="1"/>
          <p:nvPr/>
        </p:nvSpPr>
        <p:spPr>
          <a:xfrm>
            <a:off x="380084" y="3870405"/>
            <a:ext cx="10457439" cy="5789534"/>
          </a:xfrm>
          <a:prstGeom prst="rect">
            <a:avLst/>
          </a:prstGeom>
          <a:noFill/>
        </p:spPr>
        <p:txBody>
          <a:bodyPr wrap="square" rtlCol="0">
            <a:spAutoFit/>
          </a:bodyPr>
          <a:lstStyle/>
          <a:p>
            <a:pPr>
              <a:lnSpc>
                <a:spcPct val="150000"/>
              </a:lnSpc>
            </a:pPr>
            <a:r>
              <a:rPr lang="en-US" altLang="zh-TW" sz="4200" dirty="0"/>
              <a:t>Formula for NOC:</a:t>
            </a:r>
          </a:p>
          <a:p>
            <a:pPr>
              <a:lnSpc>
                <a:spcPct val="150000"/>
              </a:lnSpc>
            </a:pPr>
            <a:r>
              <a:rPr lang="en-US" altLang="zh-TW" sz="4200" dirty="0"/>
              <a:t>NOC(C) = | { C’ : C’ is an immediate child of C }|</a:t>
            </a:r>
          </a:p>
          <a:p>
            <a:pPr>
              <a:lnSpc>
                <a:spcPct val="150000"/>
              </a:lnSpc>
            </a:pPr>
            <a:endParaRPr lang="en-US" altLang="zh-TW" sz="4200" dirty="0"/>
          </a:p>
          <a:p>
            <a:pPr>
              <a:lnSpc>
                <a:spcPct val="150000"/>
              </a:lnSpc>
            </a:pPr>
            <a:r>
              <a:rPr lang="en-US" altLang="zh-TW" sz="4200" dirty="0"/>
              <a:t>The dependencies of child classes on class C increases proportionally with NOC.</a:t>
            </a:r>
          </a:p>
        </p:txBody>
      </p:sp>
    </p:spTree>
    <p:extLst>
      <p:ext uri="{BB962C8B-B14F-4D97-AF65-F5344CB8AC3E}">
        <p14:creationId xmlns:p14="http://schemas.microsoft.com/office/powerpoint/2010/main" val="33561256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114"/>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15</a:t>
            </a:fld>
            <a:endParaRPr/>
          </a:p>
        </p:txBody>
      </p:sp>
      <p:sp>
        <p:nvSpPr>
          <p:cNvPr id="463" name="Google Shape;463;p114"/>
          <p:cNvSpPr txBox="1">
            <a:spLocks noGrp="1"/>
          </p:cNvSpPr>
          <p:nvPr>
            <p:ph type="title"/>
          </p:nvPr>
        </p:nvSpPr>
        <p:spPr>
          <a:xfrm>
            <a:off x="2032000" y="1708348"/>
            <a:ext cx="9145500" cy="33249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it-IT"/>
              <a:t>CBO</a:t>
            </a:r>
            <a:endParaRPr/>
          </a:p>
          <a:p>
            <a:pPr marL="0" lvl="0" indent="0" algn="l" rtl="0">
              <a:spcBef>
                <a:spcPts val="0"/>
              </a:spcBef>
              <a:spcAft>
                <a:spcPts val="0"/>
              </a:spcAft>
              <a:buClr>
                <a:srgbClr val="212121"/>
              </a:buClr>
              <a:buSzPts val="2800"/>
              <a:buFont typeface="Montserrat"/>
              <a:buNone/>
            </a:pPr>
            <a:r>
              <a:rPr lang="it-IT" sz="3000"/>
              <a:t> ● Coupling between Object Classes</a:t>
            </a:r>
            <a:endParaRPr sz="3000"/>
          </a:p>
        </p:txBody>
      </p:sp>
      <p:pic>
        <p:nvPicPr>
          <p:cNvPr id="466" name="Google Shape;466;p114"/>
          <p:cNvPicPr preferRelativeResize="0"/>
          <p:nvPr/>
        </p:nvPicPr>
        <p:blipFill rotWithShape="1">
          <a:blip r:embed="rId3">
            <a:alphaModFix/>
          </a:blip>
          <a:srcRect l="109" r="119"/>
          <a:stretch/>
        </p:blipFill>
        <p:spPr>
          <a:xfrm>
            <a:off x="10402095" y="2989080"/>
            <a:ext cx="13441702" cy="8079791"/>
          </a:xfrm>
          <a:prstGeom prst="rect">
            <a:avLst/>
          </a:prstGeom>
          <a:noFill/>
          <a:ln>
            <a:noFill/>
          </a:ln>
        </p:spPr>
      </p:pic>
      <p:cxnSp>
        <p:nvCxnSpPr>
          <p:cNvPr id="467" name="Google Shape;467;p114"/>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8" name="文字方塊 7">
            <a:extLst>
              <a:ext uri="{FF2B5EF4-FFF2-40B4-BE49-F238E27FC236}">
                <a16:creationId xmlns:a16="http://schemas.microsoft.com/office/drawing/2014/main" id="{C002B85F-2E56-47FE-AF6C-4892F40A52E7}"/>
              </a:ext>
            </a:extLst>
          </p:cNvPr>
          <p:cNvSpPr txBox="1"/>
          <p:nvPr/>
        </p:nvSpPr>
        <p:spPr>
          <a:xfrm>
            <a:off x="380084" y="3870405"/>
            <a:ext cx="10457439" cy="5789534"/>
          </a:xfrm>
          <a:prstGeom prst="rect">
            <a:avLst/>
          </a:prstGeom>
          <a:noFill/>
        </p:spPr>
        <p:txBody>
          <a:bodyPr wrap="square" rtlCol="0">
            <a:spAutoFit/>
          </a:bodyPr>
          <a:lstStyle/>
          <a:p>
            <a:pPr>
              <a:lnSpc>
                <a:spcPct val="150000"/>
              </a:lnSpc>
            </a:pPr>
            <a:r>
              <a:rPr lang="en-US" altLang="zh-TW" sz="4200" dirty="0"/>
              <a:t>Formula for CBO:</a:t>
            </a:r>
          </a:p>
          <a:p>
            <a:pPr>
              <a:lnSpc>
                <a:spcPct val="150000"/>
              </a:lnSpc>
            </a:pPr>
            <a:r>
              <a:rPr lang="en-US" altLang="zh-TW" sz="4200" dirty="0"/>
              <a:t>CBO(C) = |{ C’ : C depends on C’ }|</a:t>
            </a:r>
          </a:p>
          <a:p>
            <a:pPr>
              <a:lnSpc>
                <a:spcPct val="150000"/>
              </a:lnSpc>
            </a:pPr>
            <a:endParaRPr lang="en-US" altLang="zh-TW" sz="4200" dirty="0"/>
          </a:p>
          <a:p>
            <a:pPr>
              <a:lnSpc>
                <a:spcPct val="150000"/>
              </a:lnSpc>
            </a:pPr>
            <a:r>
              <a:rPr lang="en-US" altLang="zh-TW" sz="4200" dirty="0"/>
              <a:t>The higher the CBO for class C the more difficult to understand, test, maintain, and reuse class C.</a:t>
            </a:r>
          </a:p>
        </p:txBody>
      </p:sp>
    </p:spTree>
    <p:extLst>
      <p:ext uri="{BB962C8B-B14F-4D97-AF65-F5344CB8AC3E}">
        <p14:creationId xmlns:p14="http://schemas.microsoft.com/office/powerpoint/2010/main" val="2659592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115"/>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16</a:t>
            </a:fld>
            <a:endParaRPr/>
          </a:p>
        </p:txBody>
      </p:sp>
      <p:sp>
        <p:nvSpPr>
          <p:cNvPr id="473" name="Google Shape;473;p115"/>
          <p:cNvSpPr txBox="1">
            <a:spLocks noGrp="1"/>
          </p:cNvSpPr>
          <p:nvPr>
            <p:ph type="title"/>
          </p:nvPr>
        </p:nvSpPr>
        <p:spPr>
          <a:xfrm>
            <a:off x="2032000" y="1708348"/>
            <a:ext cx="9145500" cy="33249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it-IT"/>
              <a:t>RFC</a:t>
            </a:r>
            <a:endParaRPr/>
          </a:p>
          <a:p>
            <a:pPr marL="0" lvl="0" indent="0" algn="l" rtl="0">
              <a:spcBef>
                <a:spcPts val="0"/>
              </a:spcBef>
              <a:spcAft>
                <a:spcPts val="0"/>
              </a:spcAft>
              <a:buClr>
                <a:srgbClr val="212121"/>
              </a:buClr>
              <a:buSzPts val="2800"/>
              <a:buFont typeface="Montserrat"/>
              <a:buNone/>
            </a:pPr>
            <a:r>
              <a:rPr lang="it-IT" sz="3000"/>
              <a:t> ● Response for a Class</a:t>
            </a:r>
            <a:endParaRPr sz="3000"/>
          </a:p>
        </p:txBody>
      </p:sp>
      <p:pic>
        <p:nvPicPr>
          <p:cNvPr id="476" name="Google Shape;476;p115"/>
          <p:cNvPicPr preferRelativeResize="0"/>
          <p:nvPr/>
        </p:nvPicPr>
        <p:blipFill rotWithShape="1">
          <a:blip r:embed="rId3">
            <a:alphaModFix/>
          </a:blip>
          <a:srcRect r="10"/>
          <a:stretch/>
        </p:blipFill>
        <p:spPr>
          <a:xfrm>
            <a:off x="10499734" y="3234389"/>
            <a:ext cx="13634385" cy="8195611"/>
          </a:xfrm>
          <a:prstGeom prst="rect">
            <a:avLst/>
          </a:prstGeom>
          <a:noFill/>
          <a:ln>
            <a:noFill/>
          </a:ln>
        </p:spPr>
      </p:pic>
      <p:cxnSp>
        <p:nvCxnSpPr>
          <p:cNvPr id="477" name="Google Shape;477;p115"/>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8" name="文字方塊 7">
            <a:extLst>
              <a:ext uri="{FF2B5EF4-FFF2-40B4-BE49-F238E27FC236}">
                <a16:creationId xmlns:a16="http://schemas.microsoft.com/office/drawing/2014/main" id="{BA173038-4821-4795-B967-FFF7EE5A58BC}"/>
              </a:ext>
            </a:extLst>
          </p:cNvPr>
          <p:cNvSpPr txBox="1"/>
          <p:nvPr/>
        </p:nvSpPr>
        <p:spPr>
          <a:xfrm>
            <a:off x="380084" y="3870405"/>
            <a:ext cx="10457439" cy="7728526"/>
          </a:xfrm>
          <a:prstGeom prst="rect">
            <a:avLst/>
          </a:prstGeom>
          <a:noFill/>
        </p:spPr>
        <p:txBody>
          <a:bodyPr wrap="square" rtlCol="0">
            <a:spAutoFit/>
          </a:bodyPr>
          <a:lstStyle/>
          <a:p>
            <a:pPr>
              <a:lnSpc>
                <a:spcPct val="150000"/>
              </a:lnSpc>
            </a:pPr>
            <a:r>
              <a:rPr lang="en-US" altLang="zh-TW" sz="4200" dirty="0"/>
              <a:t>Formula for RFC:</a:t>
            </a:r>
          </a:p>
          <a:p>
            <a:pPr>
              <a:lnSpc>
                <a:spcPct val="150000"/>
              </a:lnSpc>
            </a:pPr>
            <a:r>
              <a:rPr lang="en-US" altLang="zh-TW" sz="4200" dirty="0"/>
              <a:t>RFC (C) = |{ m : m is a method of C, or m is called by a method of C }|</a:t>
            </a:r>
          </a:p>
          <a:p>
            <a:pPr>
              <a:lnSpc>
                <a:spcPct val="150000"/>
              </a:lnSpc>
            </a:pPr>
            <a:endParaRPr lang="en-US" altLang="zh-TW" sz="4200" dirty="0"/>
          </a:p>
          <a:p>
            <a:pPr>
              <a:lnSpc>
                <a:spcPct val="150000"/>
              </a:lnSpc>
            </a:pPr>
            <a:r>
              <a:rPr lang="en-US" altLang="zh-TW" sz="4200" dirty="0"/>
              <a:t>The higher the RFC, the more difficult to understand, test, maintain, and reuse the class due to higher dependencies of the class on other classes.</a:t>
            </a:r>
          </a:p>
        </p:txBody>
      </p:sp>
    </p:spTree>
    <p:extLst>
      <p:ext uri="{BB962C8B-B14F-4D97-AF65-F5344CB8AC3E}">
        <p14:creationId xmlns:p14="http://schemas.microsoft.com/office/powerpoint/2010/main" val="42443851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116"/>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17</a:t>
            </a:fld>
            <a:endParaRPr/>
          </a:p>
        </p:txBody>
      </p:sp>
      <p:sp>
        <p:nvSpPr>
          <p:cNvPr id="483" name="Google Shape;483;p116"/>
          <p:cNvSpPr txBox="1">
            <a:spLocks noGrp="1"/>
          </p:cNvSpPr>
          <p:nvPr>
            <p:ph type="title"/>
          </p:nvPr>
        </p:nvSpPr>
        <p:spPr>
          <a:xfrm>
            <a:off x="2032000" y="1708348"/>
            <a:ext cx="9145500" cy="33249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it-IT"/>
              <a:t>LCOM</a:t>
            </a:r>
            <a:endParaRPr/>
          </a:p>
          <a:p>
            <a:pPr marL="0" lvl="0" indent="0" algn="l" rtl="0">
              <a:spcBef>
                <a:spcPts val="0"/>
              </a:spcBef>
              <a:spcAft>
                <a:spcPts val="0"/>
              </a:spcAft>
              <a:buClr>
                <a:srgbClr val="212121"/>
              </a:buClr>
              <a:buSzPts val="2800"/>
              <a:buFont typeface="Montserrat"/>
              <a:buNone/>
            </a:pPr>
            <a:r>
              <a:rPr lang="it-IT" sz="3000"/>
              <a:t> ● Lack of Cohesion Methods</a:t>
            </a:r>
            <a:endParaRPr/>
          </a:p>
        </p:txBody>
      </p:sp>
      <p:cxnSp>
        <p:nvCxnSpPr>
          <p:cNvPr id="486" name="Google Shape;486;p116"/>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8" name="文字方塊 7">
            <a:extLst>
              <a:ext uri="{FF2B5EF4-FFF2-40B4-BE49-F238E27FC236}">
                <a16:creationId xmlns:a16="http://schemas.microsoft.com/office/drawing/2014/main" id="{E9E5D5CF-4D52-44E6-AF16-DAE2A1017628}"/>
              </a:ext>
            </a:extLst>
          </p:cNvPr>
          <p:cNvSpPr txBox="1"/>
          <p:nvPr/>
        </p:nvSpPr>
        <p:spPr>
          <a:xfrm>
            <a:off x="380084" y="3870405"/>
            <a:ext cx="10457439" cy="8698022"/>
          </a:xfrm>
          <a:prstGeom prst="rect">
            <a:avLst/>
          </a:prstGeom>
          <a:noFill/>
        </p:spPr>
        <p:txBody>
          <a:bodyPr wrap="square" rtlCol="0">
            <a:spAutoFit/>
          </a:bodyPr>
          <a:lstStyle/>
          <a:p>
            <a:pPr>
              <a:lnSpc>
                <a:spcPct val="150000"/>
              </a:lnSpc>
            </a:pPr>
            <a:r>
              <a:rPr lang="en-US" altLang="zh-TW" sz="4200" dirty="0"/>
              <a:t>Formula for LCOM: </a:t>
            </a:r>
          </a:p>
          <a:p>
            <a:pPr>
              <a:lnSpc>
                <a:spcPct val="150000"/>
              </a:lnSpc>
            </a:pPr>
            <a:r>
              <a:rPr lang="en-US" altLang="zh-TW" sz="4200" dirty="0"/>
              <a:t>LCOM (C) = n * (n-1) / 2 - 2 * |{ (mi, </a:t>
            </a:r>
            <a:r>
              <a:rPr lang="en-US" altLang="zh-TW" sz="4200" dirty="0" err="1"/>
              <a:t>mj</a:t>
            </a:r>
            <a:r>
              <a:rPr lang="en-US" altLang="zh-TW" sz="4200" dirty="0"/>
              <a:t>) : mi and </a:t>
            </a:r>
            <a:r>
              <a:rPr lang="en-US" altLang="zh-TW" sz="4200" dirty="0" err="1"/>
              <a:t>mj</a:t>
            </a:r>
            <a:r>
              <a:rPr lang="en-US" altLang="zh-TW" sz="4200" dirty="0"/>
              <a:t> share an attribute of C }|</a:t>
            </a:r>
          </a:p>
          <a:p>
            <a:pPr>
              <a:lnSpc>
                <a:spcPct val="150000"/>
              </a:lnSpc>
            </a:pPr>
            <a:endParaRPr lang="en-US" altLang="zh-TW" sz="4200" dirty="0"/>
          </a:p>
          <a:p>
            <a:pPr>
              <a:lnSpc>
                <a:spcPct val="150000"/>
              </a:lnSpc>
            </a:pPr>
            <a:r>
              <a:rPr lang="en-US" altLang="zh-TW" sz="4200" dirty="0"/>
              <a:t>LCOM measures the number of pairs of methods of C that do not share a common attribute.</a:t>
            </a:r>
          </a:p>
          <a:p>
            <a:pPr>
              <a:lnSpc>
                <a:spcPct val="150000"/>
              </a:lnSpc>
            </a:pPr>
            <a:endParaRPr lang="en-US" altLang="zh-TW" sz="4200" dirty="0"/>
          </a:p>
          <a:p>
            <a:pPr>
              <a:lnSpc>
                <a:spcPct val="150000"/>
              </a:lnSpc>
            </a:pPr>
            <a:r>
              <a:rPr lang="en-US" altLang="zh-TW" sz="4200" dirty="0"/>
              <a:t>LCOM is the lower the better. </a:t>
            </a:r>
          </a:p>
        </p:txBody>
      </p:sp>
      <p:pic>
        <p:nvPicPr>
          <p:cNvPr id="2" name="圖片 1">
            <a:extLst>
              <a:ext uri="{FF2B5EF4-FFF2-40B4-BE49-F238E27FC236}">
                <a16:creationId xmlns:a16="http://schemas.microsoft.com/office/drawing/2014/main" id="{17818E64-8646-44ED-A4DC-5C6F5AF3BAE6}"/>
              </a:ext>
            </a:extLst>
          </p:cNvPr>
          <p:cNvPicPr>
            <a:picLocks noChangeAspect="1"/>
          </p:cNvPicPr>
          <p:nvPr/>
        </p:nvPicPr>
        <p:blipFill>
          <a:blip r:embed="rId3"/>
          <a:stretch>
            <a:fillRect/>
          </a:stretch>
        </p:blipFill>
        <p:spPr>
          <a:xfrm>
            <a:off x="11177500" y="3239498"/>
            <a:ext cx="12826416" cy="7710571"/>
          </a:xfrm>
          <a:prstGeom prst="rect">
            <a:avLst/>
          </a:prstGeom>
        </p:spPr>
      </p:pic>
    </p:spTree>
    <p:extLst>
      <p:ext uri="{BB962C8B-B14F-4D97-AF65-F5344CB8AC3E}">
        <p14:creationId xmlns:p14="http://schemas.microsoft.com/office/powerpoint/2010/main" val="4094605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FE054541-A7EF-4030-BEA3-B3C071695425}"/>
              </a:ext>
            </a:extLst>
          </p:cNvPr>
          <p:cNvGrpSpPr/>
          <p:nvPr/>
        </p:nvGrpSpPr>
        <p:grpSpPr>
          <a:xfrm>
            <a:off x="3285562" y="-786475"/>
            <a:ext cx="17812876" cy="15900706"/>
            <a:chOff x="2931601" y="916090"/>
            <a:chExt cx="6092825" cy="5438775"/>
          </a:xfrm>
        </p:grpSpPr>
        <p:grpSp>
          <p:nvGrpSpPr>
            <p:cNvPr id="45" name="Group 205">
              <a:extLst>
                <a:ext uri="{FF2B5EF4-FFF2-40B4-BE49-F238E27FC236}">
                  <a16:creationId xmlns:a16="http://schemas.microsoft.com/office/drawing/2014/main" id="{3CF06775-5F0F-47A8-BE0A-B89313BEBA4E}"/>
                </a:ext>
              </a:extLst>
            </p:cNvPr>
            <p:cNvGrpSpPr>
              <a:grpSpLocks/>
            </p:cNvGrpSpPr>
            <p:nvPr/>
          </p:nvGrpSpPr>
          <p:grpSpPr bwMode="auto">
            <a:xfrm rot="16200000">
              <a:off x="6937657" y="616846"/>
              <a:ext cx="1787525" cy="2386013"/>
              <a:chOff x="4427" y="2576"/>
              <a:chExt cx="1126" cy="1503"/>
            </a:xfrm>
          </p:grpSpPr>
          <p:sp>
            <p:nvSpPr>
              <p:cNvPr id="1141" name="Freeform 5">
                <a:extLst>
                  <a:ext uri="{FF2B5EF4-FFF2-40B4-BE49-F238E27FC236}">
                    <a16:creationId xmlns:a16="http://schemas.microsoft.com/office/drawing/2014/main" id="{42680B93-9F40-4948-9B97-1A798F75320A}"/>
                  </a:ext>
                </a:extLst>
              </p:cNvPr>
              <p:cNvSpPr>
                <a:spLocks/>
              </p:cNvSpPr>
              <p:nvPr/>
            </p:nvSpPr>
            <p:spPr bwMode="auto">
              <a:xfrm>
                <a:off x="4900" y="3921"/>
                <a:ext cx="180" cy="158"/>
              </a:xfrm>
              <a:custGeom>
                <a:avLst/>
                <a:gdLst>
                  <a:gd name="T0" fmla="*/ 0 w 180"/>
                  <a:gd name="T1" fmla="*/ 0 h 158"/>
                  <a:gd name="T2" fmla="*/ 90 w 180"/>
                  <a:gd name="T3" fmla="*/ 158 h 158"/>
                  <a:gd name="T4" fmla="*/ 180 w 180"/>
                  <a:gd name="T5" fmla="*/ 0 h 158"/>
                  <a:gd name="T6" fmla="*/ 0 w 180"/>
                  <a:gd name="T7" fmla="*/ 0 h 158"/>
                </a:gdLst>
                <a:ahLst/>
                <a:cxnLst>
                  <a:cxn ang="0">
                    <a:pos x="T0" y="T1"/>
                  </a:cxn>
                  <a:cxn ang="0">
                    <a:pos x="T2" y="T3"/>
                  </a:cxn>
                  <a:cxn ang="0">
                    <a:pos x="T4" y="T5"/>
                  </a:cxn>
                  <a:cxn ang="0">
                    <a:pos x="T6" y="T7"/>
                  </a:cxn>
                </a:cxnLst>
                <a:rect l="0" t="0" r="r" b="b"/>
                <a:pathLst>
                  <a:path w="180" h="158">
                    <a:moveTo>
                      <a:pt x="0" y="0"/>
                    </a:moveTo>
                    <a:lnTo>
                      <a:pt x="90" y="158"/>
                    </a:lnTo>
                    <a:lnTo>
                      <a:pt x="180"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2" name="Freeform 6">
                <a:extLst>
                  <a:ext uri="{FF2B5EF4-FFF2-40B4-BE49-F238E27FC236}">
                    <a16:creationId xmlns:a16="http://schemas.microsoft.com/office/drawing/2014/main" id="{B350E159-2978-48E5-9EF1-C631E782D3A9}"/>
                  </a:ext>
                </a:extLst>
              </p:cNvPr>
              <p:cNvSpPr>
                <a:spLocks/>
              </p:cNvSpPr>
              <p:nvPr/>
            </p:nvSpPr>
            <p:spPr bwMode="auto">
              <a:xfrm>
                <a:off x="4427" y="3104"/>
                <a:ext cx="1126" cy="107"/>
              </a:xfrm>
              <a:custGeom>
                <a:avLst/>
                <a:gdLst>
                  <a:gd name="T0" fmla="*/ 1065 w 1126"/>
                  <a:gd name="T1" fmla="*/ 107 h 107"/>
                  <a:gd name="T2" fmla="*/ 1126 w 1126"/>
                  <a:gd name="T3" fmla="*/ 0 h 107"/>
                  <a:gd name="T4" fmla="*/ 563 w 1126"/>
                  <a:gd name="T5" fmla="*/ 0 h 107"/>
                  <a:gd name="T6" fmla="*/ 0 w 1126"/>
                  <a:gd name="T7" fmla="*/ 0 h 107"/>
                  <a:gd name="T8" fmla="*/ 61 w 1126"/>
                  <a:gd name="T9" fmla="*/ 107 h 107"/>
                  <a:gd name="T10" fmla="*/ 1065 w 1126"/>
                  <a:gd name="T11" fmla="*/ 107 h 107"/>
                </a:gdLst>
                <a:ahLst/>
                <a:cxnLst>
                  <a:cxn ang="0">
                    <a:pos x="T0" y="T1"/>
                  </a:cxn>
                  <a:cxn ang="0">
                    <a:pos x="T2" y="T3"/>
                  </a:cxn>
                  <a:cxn ang="0">
                    <a:pos x="T4" y="T5"/>
                  </a:cxn>
                  <a:cxn ang="0">
                    <a:pos x="T6" y="T7"/>
                  </a:cxn>
                  <a:cxn ang="0">
                    <a:pos x="T8" y="T9"/>
                  </a:cxn>
                  <a:cxn ang="0">
                    <a:pos x="T10" y="T11"/>
                  </a:cxn>
                </a:cxnLst>
                <a:rect l="0" t="0" r="r" b="b"/>
                <a:pathLst>
                  <a:path w="1126" h="107">
                    <a:moveTo>
                      <a:pt x="1065" y="107"/>
                    </a:moveTo>
                    <a:lnTo>
                      <a:pt x="1126" y="0"/>
                    </a:lnTo>
                    <a:lnTo>
                      <a:pt x="563" y="0"/>
                    </a:lnTo>
                    <a:lnTo>
                      <a:pt x="0" y="0"/>
                    </a:lnTo>
                    <a:lnTo>
                      <a:pt x="61" y="107"/>
                    </a:lnTo>
                    <a:lnTo>
                      <a:pt x="1065" y="10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3" name="Freeform 7">
                <a:extLst>
                  <a:ext uri="{FF2B5EF4-FFF2-40B4-BE49-F238E27FC236}">
                    <a16:creationId xmlns:a16="http://schemas.microsoft.com/office/drawing/2014/main" id="{310D8E08-4845-4E80-A45D-D0D98B570CFE}"/>
                  </a:ext>
                </a:extLst>
              </p:cNvPr>
              <p:cNvSpPr>
                <a:spLocks/>
              </p:cNvSpPr>
              <p:nvPr/>
            </p:nvSpPr>
            <p:spPr bwMode="auto">
              <a:xfrm>
                <a:off x="4663" y="3514"/>
                <a:ext cx="654" cy="104"/>
              </a:xfrm>
              <a:custGeom>
                <a:avLst/>
                <a:gdLst>
                  <a:gd name="T0" fmla="*/ 0 w 654"/>
                  <a:gd name="T1" fmla="*/ 0 h 104"/>
                  <a:gd name="T2" fmla="*/ 45 w 654"/>
                  <a:gd name="T3" fmla="*/ 78 h 104"/>
                  <a:gd name="T4" fmla="*/ 62 w 654"/>
                  <a:gd name="T5" fmla="*/ 104 h 104"/>
                  <a:gd name="T6" fmla="*/ 592 w 654"/>
                  <a:gd name="T7" fmla="*/ 104 h 104"/>
                  <a:gd name="T8" fmla="*/ 609 w 654"/>
                  <a:gd name="T9" fmla="*/ 78 h 104"/>
                  <a:gd name="T10" fmla="*/ 654 w 654"/>
                  <a:gd name="T11" fmla="*/ 0 h 104"/>
                  <a:gd name="T12" fmla="*/ 0 w 654"/>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654" h="104">
                    <a:moveTo>
                      <a:pt x="0" y="0"/>
                    </a:moveTo>
                    <a:lnTo>
                      <a:pt x="45" y="78"/>
                    </a:lnTo>
                    <a:lnTo>
                      <a:pt x="62" y="104"/>
                    </a:lnTo>
                    <a:lnTo>
                      <a:pt x="592" y="104"/>
                    </a:lnTo>
                    <a:lnTo>
                      <a:pt x="609" y="78"/>
                    </a:lnTo>
                    <a:lnTo>
                      <a:pt x="654"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4" name="Freeform 8">
                <a:extLst>
                  <a:ext uri="{FF2B5EF4-FFF2-40B4-BE49-F238E27FC236}">
                    <a16:creationId xmlns:a16="http://schemas.microsoft.com/office/drawing/2014/main" id="{9225F493-1970-42C7-B85E-E423FE429CDB}"/>
                  </a:ext>
                </a:extLst>
              </p:cNvPr>
              <p:cNvSpPr>
                <a:spLocks/>
              </p:cNvSpPr>
              <p:nvPr/>
            </p:nvSpPr>
            <p:spPr bwMode="auto">
              <a:xfrm>
                <a:off x="4547" y="3310"/>
                <a:ext cx="886" cy="104"/>
              </a:xfrm>
              <a:custGeom>
                <a:avLst/>
                <a:gdLst>
                  <a:gd name="T0" fmla="*/ 0 w 886"/>
                  <a:gd name="T1" fmla="*/ 0 h 104"/>
                  <a:gd name="T2" fmla="*/ 60 w 886"/>
                  <a:gd name="T3" fmla="*/ 104 h 104"/>
                  <a:gd name="T4" fmla="*/ 826 w 886"/>
                  <a:gd name="T5" fmla="*/ 104 h 104"/>
                  <a:gd name="T6" fmla="*/ 886 w 886"/>
                  <a:gd name="T7" fmla="*/ 0 h 104"/>
                  <a:gd name="T8" fmla="*/ 0 w 886"/>
                  <a:gd name="T9" fmla="*/ 0 h 104"/>
                </a:gdLst>
                <a:ahLst/>
                <a:cxnLst>
                  <a:cxn ang="0">
                    <a:pos x="T0" y="T1"/>
                  </a:cxn>
                  <a:cxn ang="0">
                    <a:pos x="T2" y="T3"/>
                  </a:cxn>
                  <a:cxn ang="0">
                    <a:pos x="T4" y="T5"/>
                  </a:cxn>
                  <a:cxn ang="0">
                    <a:pos x="T6" y="T7"/>
                  </a:cxn>
                  <a:cxn ang="0">
                    <a:pos x="T8" y="T9"/>
                  </a:cxn>
                </a:cxnLst>
                <a:rect l="0" t="0" r="r" b="b"/>
                <a:pathLst>
                  <a:path w="886" h="104">
                    <a:moveTo>
                      <a:pt x="0" y="0"/>
                    </a:moveTo>
                    <a:lnTo>
                      <a:pt x="60" y="104"/>
                    </a:lnTo>
                    <a:lnTo>
                      <a:pt x="826" y="104"/>
                    </a:lnTo>
                    <a:lnTo>
                      <a:pt x="886"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5" name="Freeform 9">
                <a:extLst>
                  <a:ext uri="{FF2B5EF4-FFF2-40B4-BE49-F238E27FC236}">
                    <a16:creationId xmlns:a16="http://schemas.microsoft.com/office/drawing/2014/main" id="{2E897851-9288-48F9-975A-664601C0926F}"/>
                  </a:ext>
                </a:extLst>
              </p:cNvPr>
              <p:cNvSpPr>
                <a:spLocks/>
              </p:cNvSpPr>
              <p:nvPr/>
            </p:nvSpPr>
            <p:spPr bwMode="auto">
              <a:xfrm>
                <a:off x="4782" y="3717"/>
                <a:ext cx="416" cy="104"/>
              </a:xfrm>
              <a:custGeom>
                <a:avLst/>
                <a:gdLst>
                  <a:gd name="T0" fmla="*/ 357 w 416"/>
                  <a:gd name="T1" fmla="*/ 104 h 104"/>
                  <a:gd name="T2" fmla="*/ 416 w 416"/>
                  <a:gd name="T3" fmla="*/ 0 h 104"/>
                  <a:gd name="T4" fmla="*/ 0 w 416"/>
                  <a:gd name="T5" fmla="*/ 0 h 104"/>
                  <a:gd name="T6" fmla="*/ 61 w 416"/>
                  <a:gd name="T7" fmla="*/ 104 h 104"/>
                  <a:gd name="T8" fmla="*/ 357 w 416"/>
                  <a:gd name="T9" fmla="*/ 104 h 104"/>
                </a:gdLst>
                <a:ahLst/>
                <a:cxnLst>
                  <a:cxn ang="0">
                    <a:pos x="T0" y="T1"/>
                  </a:cxn>
                  <a:cxn ang="0">
                    <a:pos x="T2" y="T3"/>
                  </a:cxn>
                  <a:cxn ang="0">
                    <a:pos x="T4" y="T5"/>
                  </a:cxn>
                  <a:cxn ang="0">
                    <a:pos x="T6" y="T7"/>
                  </a:cxn>
                  <a:cxn ang="0">
                    <a:pos x="T8" y="T9"/>
                  </a:cxn>
                </a:cxnLst>
                <a:rect l="0" t="0" r="r" b="b"/>
                <a:pathLst>
                  <a:path w="416" h="104">
                    <a:moveTo>
                      <a:pt x="357" y="104"/>
                    </a:moveTo>
                    <a:lnTo>
                      <a:pt x="416" y="0"/>
                    </a:lnTo>
                    <a:lnTo>
                      <a:pt x="0" y="0"/>
                    </a:lnTo>
                    <a:lnTo>
                      <a:pt x="61" y="104"/>
                    </a:lnTo>
                    <a:lnTo>
                      <a:pt x="357" y="10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6" name="Freeform 10">
                <a:extLst>
                  <a:ext uri="{FF2B5EF4-FFF2-40B4-BE49-F238E27FC236}">
                    <a16:creationId xmlns:a16="http://schemas.microsoft.com/office/drawing/2014/main" id="{BE105ADD-C559-4228-A609-A298F36B5D3A}"/>
                  </a:ext>
                </a:extLst>
              </p:cNvPr>
              <p:cNvSpPr>
                <a:spLocks/>
              </p:cNvSpPr>
              <p:nvPr/>
            </p:nvSpPr>
            <p:spPr bwMode="auto">
              <a:xfrm>
                <a:off x="5177" y="2763"/>
                <a:ext cx="19" cy="19"/>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7" name="Freeform 11">
                <a:extLst>
                  <a:ext uri="{FF2B5EF4-FFF2-40B4-BE49-F238E27FC236}">
                    <a16:creationId xmlns:a16="http://schemas.microsoft.com/office/drawing/2014/main" id="{0026FFDC-2B1A-4CC6-874D-5038C39262F1}"/>
                  </a:ext>
                </a:extLst>
              </p:cNvPr>
              <p:cNvSpPr>
                <a:spLocks/>
              </p:cNvSpPr>
              <p:nvPr/>
            </p:nvSpPr>
            <p:spPr bwMode="auto">
              <a:xfrm>
                <a:off x="5250"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8" name="Oval 12">
                <a:extLst>
                  <a:ext uri="{FF2B5EF4-FFF2-40B4-BE49-F238E27FC236}">
                    <a16:creationId xmlns:a16="http://schemas.microsoft.com/office/drawing/2014/main" id="{56A86C27-4CF2-4C57-A911-78C2867EFE35}"/>
                  </a:ext>
                </a:extLst>
              </p:cNvPr>
              <p:cNvSpPr>
                <a:spLocks noChangeArrowheads="1"/>
              </p:cNvSpPr>
              <p:nvPr/>
            </p:nvSpPr>
            <p:spPr bwMode="auto">
              <a:xfrm>
                <a:off x="5250"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9" name="Oval 13">
                <a:extLst>
                  <a:ext uri="{FF2B5EF4-FFF2-40B4-BE49-F238E27FC236}">
                    <a16:creationId xmlns:a16="http://schemas.microsoft.com/office/drawing/2014/main" id="{197E11D8-B81E-4492-88D0-1B1EE1C0BD81}"/>
                  </a:ext>
                </a:extLst>
              </p:cNvPr>
              <p:cNvSpPr>
                <a:spLocks noChangeArrowheads="1"/>
              </p:cNvSpPr>
              <p:nvPr/>
            </p:nvSpPr>
            <p:spPr bwMode="auto">
              <a:xfrm>
                <a:off x="520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0" name="Freeform 14">
                <a:extLst>
                  <a:ext uri="{FF2B5EF4-FFF2-40B4-BE49-F238E27FC236}">
                    <a16:creationId xmlns:a16="http://schemas.microsoft.com/office/drawing/2014/main" id="{4D5A963B-1D94-4431-9955-B72AD051D3B5}"/>
                  </a:ext>
                </a:extLst>
              </p:cNvPr>
              <p:cNvSpPr>
                <a:spLocks/>
              </p:cNvSpPr>
              <p:nvPr/>
            </p:nvSpPr>
            <p:spPr bwMode="auto">
              <a:xfrm>
                <a:off x="5298" y="2905"/>
                <a:ext cx="23" cy="36"/>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5"/>
                      <a:pt x="10" y="14"/>
                    </a:cubicBezTo>
                    <a:cubicBezTo>
                      <a:pt x="8" y="9"/>
                      <a:pt x="7" y="5"/>
                      <a:pt x="5" y="0"/>
                    </a:cubicBezTo>
                    <a:cubicBezTo>
                      <a:pt x="2" y="1"/>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1" name="Oval 15">
                <a:extLst>
                  <a:ext uri="{FF2B5EF4-FFF2-40B4-BE49-F238E27FC236}">
                    <a16:creationId xmlns:a16="http://schemas.microsoft.com/office/drawing/2014/main" id="{8CE98006-57BD-4E52-B436-FBFEABA97899}"/>
                  </a:ext>
                </a:extLst>
              </p:cNvPr>
              <p:cNvSpPr>
                <a:spLocks noChangeArrowheads="1"/>
              </p:cNvSpPr>
              <p:nvPr/>
            </p:nvSpPr>
            <p:spPr bwMode="auto">
              <a:xfrm>
                <a:off x="520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2" name="Freeform 16">
                <a:extLst>
                  <a:ext uri="{FF2B5EF4-FFF2-40B4-BE49-F238E27FC236}">
                    <a16:creationId xmlns:a16="http://schemas.microsoft.com/office/drawing/2014/main" id="{3319B90F-F9CA-4E74-A466-8858DD44686F}"/>
                  </a:ext>
                </a:extLst>
              </p:cNvPr>
              <p:cNvSpPr>
                <a:spLocks/>
              </p:cNvSpPr>
              <p:nvPr/>
            </p:nvSpPr>
            <p:spPr bwMode="auto">
              <a:xfrm>
                <a:off x="5177" y="2950"/>
                <a:ext cx="19" cy="17"/>
              </a:xfrm>
              <a:custGeom>
                <a:avLst/>
                <a:gdLst>
                  <a:gd name="T0" fmla="*/ 0 w 8"/>
                  <a:gd name="T1" fmla="*/ 7 h 7"/>
                  <a:gd name="T2" fmla="*/ 8 w 8"/>
                  <a:gd name="T3" fmla="*/ 7 h 7"/>
                  <a:gd name="T4" fmla="*/ 6 w 8"/>
                  <a:gd name="T5" fmla="*/ 2 h 7"/>
                  <a:gd name="T6" fmla="*/ 4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4" y="1"/>
                    </a:cubicBezTo>
                    <a:cubicBezTo>
                      <a:pt x="4" y="1"/>
                      <a:pt x="3"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3" name="Freeform 17">
                <a:extLst>
                  <a:ext uri="{FF2B5EF4-FFF2-40B4-BE49-F238E27FC236}">
                    <a16:creationId xmlns:a16="http://schemas.microsoft.com/office/drawing/2014/main" id="{3416989E-C1D9-42D9-A5D9-5B64CB5B5D68}"/>
                  </a:ext>
                </a:extLst>
              </p:cNvPr>
              <p:cNvSpPr>
                <a:spLocks/>
              </p:cNvSpPr>
              <p:nvPr/>
            </p:nvSpPr>
            <p:spPr bwMode="auto">
              <a:xfrm>
                <a:off x="5177" y="2856"/>
                <a:ext cx="19" cy="38"/>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4" name="Freeform 18">
                <a:extLst>
                  <a:ext uri="{FF2B5EF4-FFF2-40B4-BE49-F238E27FC236}">
                    <a16:creationId xmlns:a16="http://schemas.microsoft.com/office/drawing/2014/main" id="{EF79B660-AFAB-4C39-9619-3EDB3521575E}"/>
                  </a:ext>
                </a:extLst>
              </p:cNvPr>
              <p:cNvSpPr>
                <a:spLocks/>
              </p:cNvSpPr>
              <p:nvPr/>
            </p:nvSpPr>
            <p:spPr bwMode="auto">
              <a:xfrm>
                <a:off x="5177"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7"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5" name="Freeform 19">
                <a:extLst>
                  <a:ext uri="{FF2B5EF4-FFF2-40B4-BE49-F238E27FC236}">
                    <a16:creationId xmlns:a16="http://schemas.microsoft.com/office/drawing/2014/main" id="{A52856B6-9F5F-46ED-97F8-5BAC69A87162}"/>
                  </a:ext>
                </a:extLst>
              </p:cNvPr>
              <p:cNvSpPr>
                <a:spLocks/>
              </p:cNvSpPr>
              <p:nvPr/>
            </p:nvSpPr>
            <p:spPr bwMode="auto">
              <a:xfrm>
                <a:off x="5345" y="3140"/>
                <a:ext cx="7" cy="14"/>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6" name="Freeform 20">
                <a:extLst>
                  <a:ext uri="{FF2B5EF4-FFF2-40B4-BE49-F238E27FC236}">
                    <a16:creationId xmlns:a16="http://schemas.microsoft.com/office/drawing/2014/main" id="{2D2E8A59-4A97-437C-88A4-BFDED3987F13}"/>
                  </a:ext>
                </a:extLst>
              </p:cNvPr>
              <p:cNvSpPr>
                <a:spLocks/>
              </p:cNvSpPr>
              <p:nvPr/>
            </p:nvSpPr>
            <p:spPr bwMode="auto">
              <a:xfrm>
                <a:off x="5250"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7" name="Freeform 21">
                <a:extLst>
                  <a:ext uri="{FF2B5EF4-FFF2-40B4-BE49-F238E27FC236}">
                    <a16:creationId xmlns:a16="http://schemas.microsoft.com/office/drawing/2014/main" id="{E0C6362B-8C34-4805-8D60-32D393E81E25}"/>
                  </a:ext>
                </a:extLst>
              </p:cNvPr>
              <p:cNvSpPr>
                <a:spLocks/>
              </p:cNvSpPr>
              <p:nvPr/>
            </p:nvSpPr>
            <p:spPr bwMode="auto">
              <a:xfrm>
                <a:off x="5345" y="3052"/>
                <a:ext cx="5" cy="21"/>
              </a:xfrm>
              <a:custGeom>
                <a:avLst/>
                <a:gdLst>
                  <a:gd name="T0" fmla="*/ 2 w 2"/>
                  <a:gd name="T1" fmla="*/ 9 h 9"/>
                  <a:gd name="T2" fmla="*/ 1 w 2"/>
                  <a:gd name="T3" fmla="*/ 0 h 9"/>
                  <a:gd name="T4" fmla="*/ 0 w 2"/>
                  <a:gd name="T5" fmla="*/ 4 h 9"/>
                  <a:gd name="T6" fmla="*/ 2 w 2"/>
                  <a:gd name="T7" fmla="*/ 9 h 9"/>
                </a:gdLst>
                <a:ahLst/>
                <a:cxnLst>
                  <a:cxn ang="0">
                    <a:pos x="T0" y="T1"/>
                  </a:cxn>
                  <a:cxn ang="0">
                    <a:pos x="T2" y="T3"/>
                  </a:cxn>
                  <a:cxn ang="0">
                    <a:pos x="T4" y="T5"/>
                  </a:cxn>
                  <a:cxn ang="0">
                    <a:pos x="T6" y="T7"/>
                  </a:cxn>
                </a:cxnLst>
                <a:rect l="0" t="0" r="r" b="b"/>
                <a:pathLst>
                  <a:path w="2" h="9">
                    <a:moveTo>
                      <a:pt x="2" y="9"/>
                    </a:moveTo>
                    <a:cubicBezTo>
                      <a:pt x="2" y="6"/>
                      <a:pt x="2" y="3"/>
                      <a:pt x="1" y="0"/>
                    </a:cubicBezTo>
                    <a:cubicBezTo>
                      <a:pt x="0" y="1"/>
                      <a:pt x="0" y="2"/>
                      <a:pt x="0" y="4"/>
                    </a:cubicBezTo>
                    <a:cubicBezTo>
                      <a:pt x="0" y="6"/>
                      <a:pt x="1" y="8"/>
                      <a:pt x="2" y="9"/>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8" name="Oval 22">
                <a:extLst>
                  <a:ext uri="{FF2B5EF4-FFF2-40B4-BE49-F238E27FC236}">
                    <a16:creationId xmlns:a16="http://schemas.microsoft.com/office/drawing/2014/main" id="{DA5B0905-52F5-48F2-92D7-528D508D79FD}"/>
                  </a:ext>
                </a:extLst>
              </p:cNvPr>
              <p:cNvSpPr>
                <a:spLocks noChangeArrowheads="1"/>
              </p:cNvSpPr>
              <p:nvPr/>
            </p:nvSpPr>
            <p:spPr bwMode="auto">
              <a:xfrm>
                <a:off x="5250"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9" name="Oval 23">
                <a:extLst>
                  <a:ext uri="{FF2B5EF4-FFF2-40B4-BE49-F238E27FC236}">
                    <a16:creationId xmlns:a16="http://schemas.microsoft.com/office/drawing/2014/main" id="{81C83332-69EA-46A7-99A3-83B2DA0B8BD3}"/>
                  </a:ext>
                </a:extLst>
              </p:cNvPr>
              <p:cNvSpPr>
                <a:spLocks noChangeArrowheads="1"/>
              </p:cNvSpPr>
              <p:nvPr/>
            </p:nvSpPr>
            <p:spPr bwMode="auto">
              <a:xfrm>
                <a:off x="520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0" name="Oval 24">
                <a:extLst>
                  <a:ext uri="{FF2B5EF4-FFF2-40B4-BE49-F238E27FC236}">
                    <a16:creationId xmlns:a16="http://schemas.microsoft.com/office/drawing/2014/main" id="{F0A994EA-CF83-47C5-922C-984C90D6268F}"/>
                  </a:ext>
                </a:extLst>
              </p:cNvPr>
              <p:cNvSpPr>
                <a:spLocks noChangeArrowheads="1"/>
              </p:cNvSpPr>
              <p:nvPr/>
            </p:nvSpPr>
            <p:spPr bwMode="auto">
              <a:xfrm>
                <a:off x="529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1" name="Oval 25">
                <a:extLst>
                  <a:ext uri="{FF2B5EF4-FFF2-40B4-BE49-F238E27FC236}">
                    <a16:creationId xmlns:a16="http://schemas.microsoft.com/office/drawing/2014/main" id="{89995F8C-2BC7-4357-989B-1D83CE93B50C}"/>
                  </a:ext>
                </a:extLst>
              </p:cNvPr>
              <p:cNvSpPr>
                <a:spLocks noChangeArrowheads="1"/>
              </p:cNvSpPr>
              <p:nvPr/>
            </p:nvSpPr>
            <p:spPr bwMode="auto">
              <a:xfrm>
                <a:off x="520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2" name="Oval 26">
                <a:extLst>
                  <a:ext uri="{FF2B5EF4-FFF2-40B4-BE49-F238E27FC236}">
                    <a16:creationId xmlns:a16="http://schemas.microsoft.com/office/drawing/2014/main" id="{7F57E777-603D-4054-A65B-61DB2EBBCA54}"/>
                  </a:ext>
                </a:extLst>
              </p:cNvPr>
              <p:cNvSpPr>
                <a:spLocks noChangeArrowheads="1"/>
              </p:cNvSpPr>
              <p:nvPr/>
            </p:nvSpPr>
            <p:spPr bwMode="auto">
              <a:xfrm>
                <a:off x="529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3" name="Freeform 27">
                <a:extLst>
                  <a:ext uri="{FF2B5EF4-FFF2-40B4-BE49-F238E27FC236}">
                    <a16:creationId xmlns:a16="http://schemas.microsoft.com/office/drawing/2014/main" id="{26BFFA42-0EA1-44BA-8237-1B63997BA47A}"/>
                  </a:ext>
                </a:extLst>
              </p:cNvPr>
              <p:cNvSpPr>
                <a:spLocks/>
              </p:cNvSpPr>
              <p:nvPr/>
            </p:nvSpPr>
            <p:spPr bwMode="auto">
              <a:xfrm>
                <a:off x="5177" y="3135"/>
                <a:ext cx="19" cy="19"/>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4" name="Freeform 28">
                <a:extLst>
                  <a:ext uri="{FF2B5EF4-FFF2-40B4-BE49-F238E27FC236}">
                    <a16:creationId xmlns:a16="http://schemas.microsoft.com/office/drawing/2014/main" id="{F006EA7E-11A6-4B53-8E56-328C806B730C}"/>
                  </a:ext>
                </a:extLst>
              </p:cNvPr>
              <p:cNvSpPr>
                <a:spLocks/>
              </p:cNvSpPr>
              <p:nvPr/>
            </p:nvSpPr>
            <p:spPr bwMode="auto">
              <a:xfrm>
                <a:off x="5177"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5" name="Freeform 29">
                <a:extLst>
                  <a:ext uri="{FF2B5EF4-FFF2-40B4-BE49-F238E27FC236}">
                    <a16:creationId xmlns:a16="http://schemas.microsoft.com/office/drawing/2014/main" id="{7B6ABBDA-0761-47DD-98A1-0D3B83D33583}"/>
                  </a:ext>
                </a:extLst>
              </p:cNvPr>
              <p:cNvSpPr>
                <a:spLocks/>
              </p:cNvSpPr>
              <p:nvPr/>
            </p:nvSpPr>
            <p:spPr bwMode="auto">
              <a:xfrm>
                <a:off x="5250" y="2967"/>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8"/>
                      <a:pt x="6" y="8"/>
                      <a:pt x="7" y="8"/>
                    </a:cubicBezTo>
                    <a:cubicBezTo>
                      <a:pt x="7" y="8"/>
                      <a:pt x="8" y="8"/>
                      <a:pt x="8" y="8"/>
                    </a:cubicBezTo>
                    <a:cubicBezTo>
                      <a:pt x="9" y="8"/>
                      <a:pt x="9" y="8"/>
                      <a:pt x="10" y="8"/>
                    </a:cubicBezTo>
                    <a:cubicBezTo>
                      <a:pt x="11" y="8"/>
                      <a:pt x="12" y="8"/>
                      <a:pt x="13" y="7"/>
                    </a:cubicBezTo>
                    <a:cubicBezTo>
                      <a:pt x="13" y="7"/>
                      <a:pt x="14" y="6"/>
                      <a:pt x="14" y="6"/>
                    </a:cubicBezTo>
                    <a:cubicBezTo>
                      <a:pt x="15" y="5"/>
                      <a:pt x="16" y="4"/>
                      <a:pt x="16" y="2"/>
                    </a:cubicBezTo>
                    <a:cubicBezTo>
                      <a:pt x="16" y="2"/>
                      <a:pt x="16" y="1"/>
                      <a:pt x="16" y="0"/>
                    </a:cubicBezTo>
                    <a:cubicBezTo>
                      <a:pt x="0" y="0"/>
                      <a:pt x="0" y="0"/>
                      <a:pt x="0" y="0"/>
                    </a:cubicBezTo>
                    <a:cubicBezTo>
                      <a:pt x="0" y="1"/>
                      <a:pt x="1"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6" name="Freeform 30">
                <a:extLst>
                  <a:ext uri="{FF2B5EF4-FFF2-40B4-BE49-F238E27FC236}">
                    <a16:creationId xmlns:a16="http://schemas.microsoft.com/office/drawing/2014/main" id="{FB291CC1-FA44-491F-ACC6-5BDB1E9F878B}"/>
                  </a:ext>
                </a:extLst>
              </p:cNvPr>
              <p:cNvSpPr>
                <a:spLocks/>
              </p:cNvSpPr>
              <p:nvPr/>
            </p:nvSpPr>
            <p:spPr bwMode="auto">
              <a:xfrm>
                <a:off x="5177" y="2967"/>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8"/>
                      <a:pt x="4" y="7"/>
                      <a:pt x="4" y="7"/>
                    </a:cubicBezTo>
                    <a:cubicBezTo>
                      <a:pt x="5" y="7"/>
                      <a:pt x="5" y="6"/>
                      <a:pt x="6" y="6"/>
                    </a:cubicBezTo>
                    <a:cubicBezTo>
                      <a:pt x="7" y="5"/>
                      <a:pt x="7"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7" name="Freeform 31">
                <a:extLst>
                  <a:ext uri="{FF2B5EF4-FFF2-40B4-BE49-F238E27FC236}">
                    <a16:creationId xmlns:a16="http://schemas.microsoft.com/office/drawing/2014/main" id="{8A33AA4C-6D93-453C-A965-674D624CB83B}"/>
                  </a:ext>
                </a:extLst>
              </p:cNvPr>
              <p:cNvSpPr>
                <a:spLocks/>
              </p:cNvSpPr>
              <p:nvPr/>
            </p:nvSpPr>
            <p:spPr bwMode="auto">
              <a:xfrm>
                <a:off x="5250" y="3322"/>
                <a:ext cx="38" cy="19"/>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2"/>
                      <a:pt x="11" y="0"/>
                      <a:pt x="8" y="0"/>
                    </a:cubicBezTo>
                    <a:cubicBezTo>
                      <a:pt x="6" y="0"/>
                      <a:pt x="3" y="2"/>
                      <a:pt x="2" y="4"/>
                    </a:cubicBezTo>
                    <a:cubicBezTo>
                      <a:pt x="1" y="5"/>
                      <a:pt x="0" y="6"/>
                      <a:pt x="0" y="8"/>
                    </a:cubicBezTo>
                    <a:cubicBezTo>
                      <a:pt x="16" y="8"/>
                      <a:pt x="16" y="8"/>
                      <a:pt x="16" y="8"/>
                    </a:cubicBezTo>
                    <a:cubicBezTo>
                      <a:pt x="16" y="6"/>
                      <a:pt x="16" y="5"/>
                      <a:pt x="15"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8" name="Oval 32">
                <a:extLst>
                  <a:ext uri="{FF2B5EF4-FFF2-40B4-BE49-F238E27FC236}">
                    <a16:creationId xmlns:a16="http://schemas.microsoft.com/office/drawing/2014/main" id="{13EF5530-B2D5-4C40-B937-B1EF42C7DBF7}"/>
                  </a:ext>
                </a:extLst>
              </p:cNvPr>
              <p:cNvSpPr>
                <a:spLocks noChangeArrowheads="1"/>
              </p:cNvSpPr>
              <p:nvPr/>
            </p:nvSpPr>
            <p:spPr bwMode="auto">
              <a:xfrm>
                <a:off x="5250"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9" name="Oval 33">
                <a:extLst>
                  <a:ext uri="{FF2B5EF4-FFF2-40B4-BE49-F238E27FC236}">
                    <a16:creationId xmlns:a16="http://schemas.microsoft.com/office/drawing/2014/main" id="{9871F959-68A2-484D-B165-5E9BC9400CCF}"/>
                  </a:ext>
                </a:extLst>
              </p:cNvPr>
              <p:cNvSpPr>
                <a:spLocks noChangeArrowheads="1"/>
              </p:cNvSpPr>
              <p:nvPr/>
            </p:nvSpPr>
            <p:spPr bwMode="auto">
              <a:xfrm>
                <a:off x="520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0" name="Freeform 34">
                <a:extLst>
                  <a:ext uri="{FF2B5EF4-FFF2-40B4-BE49-F238E27FC236}">
                    <a16:creationId xmlns:a16="http://schemas.microsoft.com/office/drawing/2014/main" id="{8DEFEE39-25A8-40DE-9008-B5C95DBFB95B}"/>
                  </a:ext>
                </a:extLst>
              </p:cNvPr>
              <p:cNvSpPr>
                <a:spLocks/>
              </p:cNvSpPr>
              <p:nvPr/>
            </p:nvSpPr>
            <p:spPr bwMode="auto">
              <a:xfrm>
                <a:off x="5298" y="3277"/>
                <a:ext cx="30" cy="35"/>
              </a:xfrm>
              <a:custGeom>
                <a:avLst/>
                <a:gdLst>
                  <a:gd name="T0" fmla="*/ 0 w 13"/>
                  <a:gd name="T1" fmla="*/ 7 h 15"/>
                  <a:gd name="T2" fmla="*/ 8 w 13"/>
                  <a:gd name="T3" fmla="*/ 15 h 15"/>
                  <a:gd name="T4" fmla="*/ 13 w 13"/>
                  <a:gd name="T5" fmla="*/ 1 h 15"/>
                  <a:gd name="T6" fmla="*/ 8 w 13"/>
                  <a:gd name="T7" fmla="*/ 0 h 15"/>
                  <a:gd name="T8" fmla="*/ 0 w 13"/>
                  <a:gd name="T9" fmla="*/ 7 h 15"/>
                </a:gdLst>
                <a:ahLst/>
                <a:cxnLst>
                  <a:cxn ang="0">
                    <a:pos x="T0" y="T1"/>
                  </a:cxn>
                  <a:cxn ang="0">
                    <a:pos x="T2" y="T3"/>
                  </a:cxn>
                  <a:cxn ang="0">
                    <a:pos x="T4" y="T5"/>
                  </a:cxn>
                  <a:cxn ang="0">
                    <a:pos x="T6" y="T7"/>
                  </a:cxn>
                  <a:cxn ang="0">
                    <a:pos x="T8" y="T9"/>
                  </a:cxn>
                </a:cxnLst>
                <a:rect l="0" t="0" r="r" b="b"/>
                <a:pathLst>
                  <a:path w="13" h="15">
                    <a:moveTo>
                      <a:pt x="0" y="7"/>
                    </a:moveTo>
                    <a:cubicBezTo>
                      <a:pt x="0" y="12"/>
                      <a:pt x="4" y="15"/>
                      <a:pt x="8" y="15"/>
                    </a:cubicBezTo>
                    <a:cubicBezTo>
                      <a:pt x="10" y="11"/>
                      <a:pt x="11" y="6"/>
                      <a:pt x="13" y="1"/>
                    </a:cubicBezTo>
                    <a:cubicBezTo>
                      <a:pt x="11" y="0"/>
                      <a:pt x="10" y="0"/>
                      <a:pt x="8" y="0"/>
                    </a:cubicBezTo>
                    <a:cubicBezTo>
                      <a:pt x="4" y="0"/>
                      <a:pt x="0" y="3"/>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1" name="Oval 35">
                <a:extLst>
                  <a:ext uri="{FF2B5EF4-FFF2-40B4-BE49-F238E27FC236}">
                    <a16:creationId xmlns:a16="http://schemas.microsoft.com/office/drawing/2014/main" id="{5A7B20C0-2863-44ED-888C-6BA13550E7A0}"/>
                  </a:ext>
                </a:extLst>
              </p:cNvPr>
              <p:cNvSpPr>
                <a:spLocks noChangeArrowheads="1"/>
              </p:cNvSpPr>
              <p:nvPr/>
            </p:nvSpPr>
            <p:spPr bwMode="auto">
              <a:xfrm>
                <a:off x="520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2" name="Oval 36">
                <a:extLst>
                  <a:ext uri="{FF2B5EF4-FFF2-40B4-BE49-F238E27FC236}">
                    <a16:creationId xmlns:a16="http://schemas.microsoft.com/office/drawing/2014/main" id="{E70E35CD-BBD7-4AAA-91F8-F17494D4EB72}"/>
                  </a:ext>
                </a:extLst>
              </p:cNvPr>
              <p:cNvSpPr>
                <a:spLocks noChangeArrowheads="1"/>
              </p:cNvSpPr>
              <p:nvPr/>
            </p:nvSpPr>
            <p:spPr bwMode="auto">
              <a:xfrm>
                <a:off x="529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3" name="Freeform 37">
                <a:extLst>
                  <a:ext uri="{FF2B5EF4-FFF2-40B4-BE49-F238E27FC236}">
                    <a16:creationId xmlns:a16="http://schemas.microsoft.com/office/drawing/2014/main" id="{EA3D8A2D-9601-4A0C-87D2-87A75B9133BB}"/>
                  </a:ext>
                </a:extLst>
              </p:cNvPr>
              <p:cNvSpPr>
                <a:spLocks/>
              </p:cNvSpPr>
              <p:nvPr/>
            </p:nvSpPr>
            <p:spPr bwMode="auto">
              <a:xfrm>
                <a:off x="5177" y="3322"/>
                <a:ext cx="19" cy="19"/>
              </a:xfrm>
              <a:custGeom>
                <a:avLst/>
                <a:gdLst>
                  <a:gd name="T0" fmla="*/ 0 w 8"/>
                  <a:gd name="T1" fmla="*/ 8 h 8"/>
                  <a:gd name="T2" fmla="*/ 8 w 8"/>
                  <a:gd name="T3" fmla="*/ 8 h 8"/>
                  <a:gd name="T4" fmla="*/ 6 w 8"/>
                  <a:gd name="T5" fmla="*/ 4 h 8"/>
                  <a:gd name="T6" fmla="*/ 6 w 8"/>
                  <a:gd name="T7" fmla="*/ 3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3"/>
                    </a:cubicBezTo>
                    <a:cubicBezTo>
                      <a:pt x="5" y="2"/>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4" name="Freeform 38">
                <a:extLst>
                  <a:ext uri="{FF2B5EF4-FFF2-40B4-BE49-F238E27FC236}">
                    <a16:creationId xmlns:a16="http://schemas.microsoft.com/office/drawing/2014/main" id="{B59CF909-DFBA-4D35-B6DC-4F5B480E5206}"/>
                  </a:ext>
                </a:extLst>
              </p:cNvPr>
              <p:cNvSpPr>
                <a:spLocks/>
              </p:cNvSpPr>
              <p:nvPr/>
            </p:nvSpPr>
            <p:spPr bwMode="auto">
              <a:xfrm>
                <a:off x="5177"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5" name="Freeform 39">
                <a:extLst>
                  <a:ext uri="{FF2B5EF4-FFF2-40B4-BE49-F238E27FC236}">
                    <a16:creationId xmlns:a16="http://schemas.microsoft.com/office/drawing/2014/main" id="{99A46220-D0A3-4DA9-973E-1A6B3299B1B5}"/>
                  </a:ext>
                </a:extLst>
              </p:cNvPr>
              <p:cNvSpPr>
                <a:spLocks/>
              </p:cNvSpPr>
              <p:nvPr/>
            </p:nvSpPr>
            <p:spPr bwMode="auto">
              <a:xfrm>
                <a:off x="5345" y="3154"/>
                <a:ext cx="5" cy="14"/>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5"/>
                      <a:pt x="2" y="6"/>
                    </a:cubicBezTo>
                    <a:cubicBezTo>
                      <a:pt x="2" y="4"/>
                      <a:pt x="2" y="2"/>
                      <a:pt x="2"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6" name="Freeform 40">
                <a:extLst>
                  <a:ext uri="{FF2B5EF4-FFF2-40B4-BE49-F238E27FC236}">
                    <a16:creationId xmlns:a16="http://schemas.microsoft.com/office/drawing/2014/main" id="{9C8F6286-B74D-4E72-86B3-77493F9DE96D}"/>
                  </a:ext>
                </a:extLst>
              </p:cNvPr>
              <p:cNvSpPr>
                <a:spLocks/>
              </p:cNvSpPr>
              <p:nvPr/>
            </p:nvSpPr>
            <p:spPr bwMode="auto">
              <a:xfrm>
                <a:off x="5250" y="3154"/>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7" name="Freeform 41">
                <a:extLst>
                  <a:ext uri="{FF2B5EF4-FFF2-40B4-BE49-F238E27FC236}">
                    <a16:creationId xmlns:a16="http://schemas.microsoft.com/office/drawing/2014/main" id="{943E160E-3255-491B-B056-D59CC8393723}"/>
                  </a:ext>
                </a:extLst>
              </p:cNvPr>
              <p:cNvSpPr>
                <a:spLocks/>
              </p:cNvSpPr>
              <p:nvPr/>
            </p:nvSpPr>
            <p:spPr bwMode="auto">
              <a:xfrm>
                <a:off x="5177" y="3154"/>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8" name="Freeform 42">
                <a:extLst>
                  <a:ext uri="{FF2B5EF4-FFF2-40B4-BE49-F238E27FC236}">
                    <a16:creationId xmlns:a16="http://schemas.microsoft.com/office/drawing/2014/main" id="{6C747A93-8BE7-431E-A70E-0C3DA0A8FA1C}"/>
                  </a:ext>
                </a:extLst>
              </p:cNvPr>
              <p:cNvSpPr>
                <a:spLocks/>
              </p:cNvSpPr>
              <p:nvPr/>
            </p:nvSpPr>
            <p:spPr bwMode="auto">
              <a:xfrm>
                <a:off x="5250" y="3417"/>
                <a:ext cx="12" cy="19"/>
              </a:xfrm>
              <a:custGeom>
                <a:avLst/>
                <a:gdLst>
                  <a:gd name="T0" fmla="*/ 0 w 5"/>
                  <a:gd name="T1" fmla="*/ 8 h 8"/>
                  <a:gd name="T2" fmla="*/ 0 w 5"/>
                  <a:gd name="T3" fmla="*/ 8 h 8"/>
                  <a:gd name="T4" fmla="*/ 5 w 5"/>
                  <a:gd name="T5" fmla="*/ 0 h 8"/>
                  <a:gd name="T6" fmla="*/ 0 w 5"/>
                  <a:gd name="T7" fmla="*/ 8 h 8"/>
                </a:gdLst>
                <a:ahLst/>
                <a:cxnLst>
                  <a:cxn ang="0">
                    <a:pos x="T0" y="T1"/>
                  </a:cxn>
                  <a:cxn ang="0">
                    <a:pos x="T2" y="T3"/>
                  </a:cxn>
                  <a:cxn ang="0">
                    <a:pos x="T4" y="T5"/>
                  </a:cxn>
                  <a:cxn ang="0">
                    <a:pos x="T6" y="T7"/>
                  </a:cxn>
                </a:cxnLst>
                <a:rect l="0" t="0" r="r" b="b"/>
                <a:pathLst>
                  <a:path w="5" h="8">
                    <a:moveTo>
                      <a:pt x="0" y="8"/>
                    </a:moveTo>
                    <a:cubicBezTo>
                      <a:pt x="0" y="8"/>
                      <a:pt x="0" y="8"/>
                      <a:pt x="0" y="8"/>
                    </a:cubicBezTo>
                    <a:cubicBezTo>
                      <a:pt x="2" y="5"/>
                      <a:pt x="4" y="3"/>
                      <a:pt x="5" y="0"/>
                    </a:cubicBezTo>
                    <a:cubicBezTo>
                      <a:pt x="3" y="1"/>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9" name="Freeform 43">
                <a:extLst>
                  <a:ext uri="{FF2B5EF4-FFF2-40B4-BE49-F238E27FC236}">
                    <a16:creationId xmlns:a16="http://schemas.microsoft.com/office/drawing/2014/main" id="{6160ECE9-ECBE-4FFA-8792-B802F11C3B17}"/>
                  </a:ext>
                </a:extLst>
              </p:cNvPr>
              <p:cNvSpPr>
                <a:spLocks/>
              </p:cNvSpPr>
              <p:nvPr/>
            </p:nvSpPr>
            <p:spPr bwMode="auto">
              <a:xfrm>
                <a:off x="5205" y="3462"/>
                <a:ext cx="24" cy="2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10"/>
                      <a:pt x="0" y="11"/>
                      <a:pt x="1" y="12"/>
                    </a:cubicBezTo>
                    <a:cubicBezTo>
                      <a:pt x="4" y="8"/>
                      <a:pt x="7" y="5"/>
                      <a:pt x="10" y="1"/>
                    </a:cubicBezTo>
                    <a:cubicBezTo>
                      <a:pt x="9" y="1"/>
                      <a:pt x="9" y="0"/>
                      <a:pt x="8" y="0"/>
                    </a:cubicBezTo>
                    <a:cubicBezTo>
                      <a:pt x="3"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0" name="Oval 44">
                <a:extLst>
                  <a:ext uri="{FF2B5EF4-FFF2-40B4-BE49-F238E27FC236}">
                    <a16:creationId xmlns:a16="http://schemas.microsoft.com/office/drawing/2014/main" id="{EA4E97D5-49E6-4F40-A8F5-CD0FF0AA0A84}"/>
                  </a:ext>
                </a:extLst>
              </p:cNvPr>
              <p:cNvSpPr>
                <a:spLocks noChangeArrowheads="1"/>
              </p:cNvSpPr>
              <p:nvPr/>
            </p:nvSpPr>
            <p:spPr bwMode="auto">
              <a:xfrm>
                <a:off x="520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1" name="Freeform 45">
                <a:extLst>
                  <a:ext uri="{FF2B5EF4-FFF2-40B4-BE49-F238E27FC236}">
                    <a16:creationId xmlns:a16="http://schemas.microsoft.com/office/drawing/2014/main" id="{2036662A-2ACD-470A-A44D-69E091F964B8}"/>
                  </a:ext>
                </a:extLst>
              </p:cNvPr>
              <p:cNvSpPr>
                <a:spLocks/>
              </p:cNvSpPr>
              <p:nvPr/>
            </p:nvSpPr>
            <p:spPr bwMode="auto">
              <a:xfrm>
                <a:off x="5177" y="3509"/>
                <a:ext cx="9" cy="12"/>
              </a:xfrm>
              <a:custGeom>
                <a:avLst/>
                <a:gdLst>
                  <a:gd name="T0" fmla="*/ 0 w 4"/>
                  <a:gd name="T1" fmla="*/ 0 h 5"/>
                  <a:gd name="T2" fmla="*/ 0 w 4"/>
                  <a:gd name="T3" fmla="*/ 5 h 5"/>
                  <a:gd name="T4" fmla="*/ 4 w 4"/>
                  <a:gd name="T5" fmla="*/ 1 h 5"/>
                  <a:gd name="T6" fmla="*/ 3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5"/>
                      <a:pt x="0" y="5"/>
                      <a:pt x="0" y="5"/>
                    </a:cubicBezTo>
                    <a:cubicBezTo>
                      <a:pt x="1" y="3"/>
                      <a:pt x="2" y="2"/>
                      <a:pt x="4" y="1"/>
                    </a:cubicBezTo>
                    <a:cubicBezTo>
                      <a:pt x="3" y="1"/>
                      <a:pt x="3" y="1"/>
                      <a:pt x="3" y="1"/>
                    </a:cubicBezTo>
                    <a:cubicBezTo>
                      <a:pt x="2" y="0"/>
                      <a:pt x="1"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2" name="Freeform 46">
                <a:extLst>
                  <a:ext uri="{FF2B5EF4-FFF2-40B4-BE49-F238E27FC236}">
                    <a16:creationId xmlns:a16="http://schemas.microsoft.com/office/drawing/2014/main" id="{2395D586-8E73-4EF4-A928-4E6D4D477967}"/>
                  </a:ext>
                </a:extLst>
              </p:cNvPr>
              <p:cNvSpPr>
                <a:spLocks/>
              </p:cNvSpPr>
              <p:nvPr/>
            </p:nvSpPr>
            <p:spPr bwMode="auto">
              <a:xfrm>
                <a:off x="5177"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3" name="Freeform 47">
                <a:extLst>
                  <a:ext uri="{FF2B5EF4-FFF2-40B4-BE49-F238E27FC236}">
                    <a16:creationId xmlns:a16="http://schemas.microsoft.com/office/drawing/2014/main" id="{B0C6B0B2-E810-485D-A4CE-81E6AA92833F}"/>
                  </a:ext>
                </a:extLst>
              </p:cNvPr>
              <p:cNvSpPr>
                <a:spLocks/>
              </p:cNvSpPr>
              <p:nvPr/>
            </p:nvSpPr>
            <p:spPr bwMode="auto">
              <a:xfrm>
                <a:off x="5250" y="3341"/>
                <a:ext cx="38" cy="19"/>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4" name="Freeform 48">
                <a:extLst>
                  <a:ext uri="{FF2B5EF4-FFF2-40B4-BE49-F238E27FC236}">
                    <a16:creationId xmlns:a16="http://schemas.microsoft.com/office/drawing/2014/main" id="{04B66671-8717-49A4-98FE-5085B3E8E4B7}"/>
                  </a:ext>
                </a:extLst>
              </p:cNvPr>
              <p:cNvSpPr>
                <a:spLocks/>
              </p:cNvSpPr>
              <p:nvPr/>
            </p:nvSpPr>
            <p:spPr bwMode="auto">
              <a:xfrm>
                <a:off x="5177"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5" name="Freeform 49">
                <a:extLst>
                  <a:ext uri="{FF2B5EF4-FFF2-40B4-BE49-F238E27FC236}">
                    <a16:creationId xmlns:a16="http://schemas.microsoft.com/office/drawing/2014/main" id="{A1673960-9A3E-42DB-A125-22834151BAB3}"/>
                  </a:ext>
                </a:extLst>
              </p:cNvPr>
              <p:cNvSpPr>
                <a:spLocks/>
              </p:cNvSpPr>
              <p:nvPr/>
            </p:nvSpPr>
            <p:spPr bwMode="auto">
              <a:xfrm>
                <a:off x="5158"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6" name="Freeform 50">
                <a:extLst>
                  <a:ext uri="{FF2B5EF4-FFF2-40B4-BE49-F238E27FC236}">
                    <a16:creationId xmlns:a16="http://schemas.microsoft.com/office/drawing/2014/main" id="{D582CEBF-30A9-454E-83D8-1240C56E2D0A}"/>
                  </a:ext>
                </a:extLst>
              </p:cNvPr>
              <p:cNvSpPr>
                <a:spLocks/>
              </p:cNvSpPr>
              <p:nvPr/>
            </p:nvSpPr>
            <p:spPr bwMode="auto">
              <a:xfrm>
                <a:off x="5066" y="2763"/>
                <a:ext cx="35" cy="19"/>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5"/>
                      <a:pt x="0" y="6"/>
                      <a:pt x="0" y="8"/>
                    </a:cubicBezTo>
                    <a:cubicBezTo>
                      <a:pt x="15" y="8"/>
                      <a:pt x="15" y="8"/>
                      <a:pt x="15" y="8"/>
                    </a:cubicBezTo>
                    <a:cubicBezTo>
                      <a:pt x="15"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7" name="Oval 51">
                <a:extLst>
                  <a:ext uri="{FF2B5EF4-FFF2-40B4-BE49-F238E27FC236}">
                    <a16:creationId xmlns:a16="http://schemas.microsoft.com/office/drawing/2014/main" id="{4145C6DB-60BA-48ED-8E9C-D8F3B7E9FA42}"/>
                  </a:ext>
                </a:extLst>
              </p:cNvPr>
              <p:cNvSpPr>
                <a:spLocks noChangeArrowheads="1"/>
              </p:cNvSpPr>
              <p:nvPr/>
            </p:nvSpPr>
            <p:spPr bwMode="auto">
              <a:xfrm>
                <a:off x="5066" y="2669"/>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8" name="Oval 52">
                <a:extLst>
                  <a:ext uri="{FF2B5EF4-FFF2-40B4-BE49-F238E27FC236}">
                    <a16:creationId xmlns:a16="http://schemas.microsoft.com/office/drawing/2014/main" id="{DE5CE224-800B-4BDD-8A9B-CD438FC8751E}"/>
                  </a:ext>
                </a:extLst>
              </p:cNvPr>
              <p:cNvSpPr>
                <a:spLocks noChangeArrowheads="1"/>
              </p:cNvSpPr>
              <p:nvPr/>
            </p:nvSpPr>
            <p:spPr bwMode="auto">
              <a:xfrm>
                <a:off x="5018"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9" name="Oval 53">
                <a:extLst>
                  <a:ext uri="{FF2B5EF4-FFF2-40B4-BE49-F238E27FC236}">
                    <a16:creationId xmlns:a16="http://schemas.microsoft.com/office/drawing/2014/main" id="{7B41C536-5648-469C-8B93-59C10F8D61F0}"/>
                  </a:ext>
                </a:extLst>
              </p:cNvPr>
              <p:cNvSpPr>
                <a:spLocks noChangeArrowheads="1"/>
              </p:cNvSpPr>
              <p:nvPr/>
            </p:nvSpPr>
            <p:spPr bwMode="auto">
              <a:xfrm>
                <a:off x="511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0" name="Freeform 54">
                <a:extLst>
                  <a:ext uri="{FF2B5EF4-FFF2-40B4-BE49-F238E27FC236}">
                    <a16:creationId xmlns:a16="http://schemas.microsoft.com/office/drawing/2014/main" id="{D09640EB-0642-4859-B6A7-CE50ED81386C}"/>
                  </a:ext>
                </a:extLst>
              </p:cNvPr>
              <p:cNvSpPr>
                <a:spLocks/>
              </p:cNvSpPr>
              <p:nvPr/>
            </p:nvSpPr>
            <p:spPr bwMode="auto">
              <a:xfrm>
                <a:off x="5018" y="2624"/>
                <a:ext cx="38" cy="35"/>
              </a:xfrm>
              <a:custGeom>
                <a:avLst/>
                <a:gdLst>
                  <a:gd name="T0" fmla="*/ 0 w 16"/>
                  <a:gd name="T1" fmla="*/ 8 h 15"/>
                  <a:gd name="T2" fmla="*/ 8 w 16"/>
                  <a:gd name="T3" fmla="*/ 15 h 15"/>
                  <a:gd name="T4" fmla="*/ 16 w 16"/>
                  <a:gd name="T5" fmla="*/ 8 h 15"/>
                  <a:gd name="T6" fmla="*/ 15 w 16"/>
                  <a:gd name="T7" fmla="*/ 3 h 15"/>
                  <a:gd name="T8" fmla="*/ 7 w 16"/>
                  <a:gd name="T9" fmla="*/ 0 h 15"/>
                  <a:gd name="T10" fmla="*/ 0 w 16"/>
                  <a:gd name="T11" fmla="*/ 8 h 15"/>
                </a:gdLst>
                <a:ahLst/>
                <a:cxnLst>
                  <a:cxn ang="0">
                    <a:pos x="T0" y="T1"/>
                  </a:cxn>
                  <a:cxn ang="0">
                    <a:pos x="T2" y="T3"/>
                  </a:cxn>
                  <a:cxn ang="0">
                    <a:pos x="T4" y="T5"/>
                  </a:cxn>
                  <a:cxn ang="0">
                    <a:pos x="T6" y="T7"/>
                  </a:cxn>
                  <a:cxn ang="0">
                    <a:pos x="T8" y="T9"/>
                  </a:cxn>
                  <a:cxn ang="0">
                    <a:pos x="T10" y="T11"/>
                  </a:cxn>
                </a:cxnLst>
                <a:rect l="0" t="0" r="r" b="b"/>
                <a:pathLst>
                  <a:path w="16" h="15">
                    <a:moveTo>
                      <a:pt x="0" y="8"/>
                    </a:moveTo>
                    <a:cubicBezTo>
                      <a:pt x="0" y="12"/>
                      <a:pt x="3" y="15"/>
                      <a:pt x="8" y="15"/>
                    </a:cubicBezTo>
                    <a:cubicBezTo>
                      <a:pt x="12" y="15"/>
                      <a:pt x="16" y="12"/>
                      <a:pt x="16" y="8"/>
                    </a:cubicBezTo>
                    <a:cubicBezTo>
                      <a:pt x="16" y="6"/>
                      <a:pt x="15" y="5"/>
                      <a:pt x="15" y="3"/>
                    </a:cubicBezTo>
                    <a:cubicBezTo>
                      <a:pt x="12" y="2"/>
                      <a:pt x="10" y="1"/>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1" name="Freeform 55">
                <a:extLst>
                  <a:ext uri="{FF2B5EF4-FFF2-40B4-BE49-F238E27FC236}">
                    <a16:creationId xmlns:a16="http://schemas.microsoft.com/office/drawing/2014/main" id="{E9C906A0-A007-44D5-8A89-88557104535B}"/>
                  </a:ext>
                </a:extLst>
              </p:cNvPr>
              <p:cNvSpPr>
                <a:spLocks/>
              </p:cNvSpPr>
              <p:nvPr/>
            </p:nvSpPr>
            <p:spPr bwMode="auto">
              <a:xfrm>
                <a:off x="4990"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2" name="Freeform 56">
                <a:extLst>
                  <a:ext uri="{FF2B5EF4-FFF2-40B4-BE49-F238E27FC236}">
                    <a16:creationId xmlns:a16="http://schemas.microsoft.com/office/drawing/2014/main" id="{54156CA4-8FF7-42C3-91B0-29BAF3DD9821}"/>
                  </a:ext>
                </a:extLst>
              </p:cNvPr>
              <p:cNvSpPr>
                <a:spLocks/>
              </p:cNvSpPr>
              <p:nvPr/>
            </p:nvSpPr>
            <p:spPr bwMode="auto">
              <a:xfrm>
                <a:off x="4990"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3" name="Freeform 57">
                <a:extLst>
                  <a:ext uri="{FF2B5EF4-FFF2-40B4-BE49-F238E27FC236}">
                    <a16:creationId xmlns:a16="http://schemas.microsoft.com/office/drawing/2014/main" id="{795110C8-9EC9-4A76-AE35-7BA3B400D945}"/>
                  </a:ext>
                </a:extLst>
              </p:cNvPr>
              <p:cNvSpPr>
                <a:spLocks/>
              </p:cNvSpPr>
              <p:nvPr/>
            </p:nvSpPr>
            <p:spPr bwMode="auto">
              <a:xfrm>
                <a:off x="4990" y="2605"/>
                <a:ext cx="12" cy="9"/>
              </a:xfrm>
              <a:custGeom>
                <a:avLst/>
                <a:gdLst>
                  <a:gd name="T0" fmla="*/ 2 w 5"/>
                  <a:gd name="T1" fmla="*/ 4 h 4"/>
                  <a:gd name="T2" fmla="*/ 3 w 5"/>
                  <a:gd name="T3" fmla="*/ 3 h 4"/>
                  <a:gd name="T4" fmla="*/ 5 w 5"/>
                  <a:gd name="T5" fmla="*/ 2 h 4"/>
                  <a:gd name="T6" fmla="*/ 5 w 5"/>
                  <a:gd name="T7" fmla="*/ 2 h 4"/>
                  <a:gd name="T8" fmla="*/ 0 w 5"/>
                  <a:gd name="T9" fmla="*/ 0 h 4"/>
                  <a:gd name="T10" fmla="*/ 0 w 5"/>
                  <a:gd name="T11" fmla="*/ 4 h 4"/>
                  <a:gd name="T12" fmla="*/ 2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4"/>
                    </a:moveTo>
                    <a:cubicBezTo>
                      <a:pt x="2" y="3"/>
                      <a:pt x="3" y="3"/>
                      <a:pt x="3" y="3"/>
                    </a:cubicBezTo>
                    <a:cubicBezTo>
                      <a:pt x="4" y="3"/>
                      <a:pt x="4" y="3"/>
                      <a:pt x="5" y="2"/>
                    </a:cubicBezTo>
                    <a:cubicBezTo>
                      <a:pt x="5" y="2"/>
                      <a:pt x="5" y="2"/>
                      <a:pt x="5" y="2"/>
                    </a:cubicBezTo>
                    <a:cubicBezTo>
                      <a:pt x="3" y="1"/>
                      <a:pt x="2" y="1"/>
                      <a:pt x="0" y="0"/>
                    </a:cubicBezTo>
                    <a:cubicBezTo>
                      <a:pt x="0" y="4"/>
                      <a:pt x="0" y="4"/>
                      <a:pt x="0" y="4"/>
                    </a:cubicBezTo>
                    <a:cubicBezTo>
                      <a:pt x="1" y="4"/>
                      <a:pt x="1" y="4"/>
                      <a:pt x="2"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4" name="Freeform 58">
                <a:extLst>
                  <a:ext uri="{FF2B5EF4-FFF2-40B4-BE49-F238E27FC236}">
                    <a16:creationId xmlns:a16="http://schemas.microsoft.com/office/drawing/2014/main" id="{2977F0CE-971A-47E5-9802-F9E92C384444}"/>
                  </a:ext>
                </a:extLst>
              </p:cNvPr>
              <p:cNvSpPr>
                <a:spLocks/>
              </p:cNvSpPr>
              <p:nvPr/>
            </p:nvSpPr>
            <p:spPr bwMode="auto">
              <a:xfrm>
                <a:off x="5158" y="2950"/>
                <a:ext cx="19" cy="17"/>
              </a:xfrm>
              <a:custGeom>
                <a:avLst/>
                <a:gdLst>
                  <a:gd name="T0" fmla="*/ 4 w 8"/>
                  <a:gd name="T1" fmla="*/ 1 h 7"/>
                  <a:gd name="T2" fmla="*/ 0 w 8"/>
                  <a:gd name="T3" fmla="*/ 7 h 7"/>
                  <a:gd name="T4" fmla="*/ 8 w 8"/>
                  <a:gd name="T5" fmla="*/ 7 h 7"/>
                  <a:gd name="T6" fmla="*/ 8 w 8"/>
                  <a:gd name="T7" fmla="*/ 0 h 7"/>
                  <a:gd name="T8" fmla="*/ 8 w 8"/>
                  <a:gd name="T9" fmla="*/ 0 h 7"/>
                  <a:gd name="T10" fmla="*/ 4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4" y="1"/>
                    </a:moveTo>
                    <a:cubicBezTo>
                      <a:pt x="1" y="2"/>
                      <a:pt x="0" y="5"/>
                      <a:pt x="0" y="7"/>
                    </a:cubicBezTo>
                    <a:cubicBezTo>
                      <a:pt x="8" y="7"/>
                      <a:pt x="8" y="7"/>
                      <a:pt x="8" y="7"/>
                    </a:cubicBezTo>
                    <a:cubicBezTo>
                      <a:pt x="8" y="0"/>
                      <a:pt x="8" y="0"/>
                      <a:pt x="8" y="0"/>
                    </a:cubicBezTo>
                    <a:cubicBezTo>
                      <a:pt x="8" y="0"/>
                      <a:pt x="8" y="0"/>
                      <a:pt x="8" y="0"/>
                    </a:cubicBezTo>
                    <a:cubicBezTo>
                      <a:pt x="6" y="0"/>
                      <a:pt x="5" y="0"/>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5" name="Freeform 59">
                <a:extLst>
                  <a:ext uri="{FF2B5EF4-FFF2-40B4-BE49-F238E27FC236}">
                    <a16:creationId xmlns:a16="http://schemas.microsoft.com/office/drawing/2014/main" id="{095899BB-7044-4C55-8CEF-996F6137916D}"/>
                  </a:ext>
                </a:extLst>
              </p:cNvPr>
              <p:cNvSpPr>
                <a:spLocks/>
              </p:cNvSpPr>
              <p:nvPr/>
            </p:nvSpPr>
            <p:spPr bwMode="auto">
              <a:xfrm>
                <a:off x="5066" y="2950"/>
                <a:ext cx="35" cy="17"/>
              </a:xfrm>
              <a:custGeom>
                <a:avLst/>
                <a:gdLst>
                  <a:gd name="T0" fmla="*/ 12 w 15"/>
                  <a:gd name="T1" fmla="*/ 1 h 7"/>
                  <a:gd name="T2" fmla="*/ 8 w 15"/>
                  <a:gd name="T3" fmla="*/ 0 h 7"/>
                  <a:gd name="T4" fmla="*/ 3 w 15"/>
                  <a:gd name="T5" fmla="*/ 1 h 7"/>
                  <a:gd name="T6" fmla="*/ 0 w 15"/>
                  <a:gd name="T7" fmla="*/ 7 h 7"/>
                  <a:gd name="T8" fmla="*/ 15 w 15"/>
                  <a:gd name="T9" fmla="*/ 7 h 7"/>
                  <a:gd name="T10" fmla="*/ 12 w 15"/>
                  <a:gd name="T11" fmla="*/ 1 h 7"/>
                </a:gdLst>
                <a:ahLst/>
                <a:cxnLst>
                  <a:cxn ang="0">
                    <a:pos x="T0" y="T1"/>
                  </a:cxn>
                  <a:cxn ang="0">
                    <a:pos x="T2" y="T3"/>
                  </a:cxn>
                  <a:cxn ang="0">
                    <a:pos x="T4" y="T5"/>
                  </a:cxn>
                  <a:cxn ang="0">
                    <a:pos x="T6" y="T7"/>
                  </a:cxn>
                  <a:cxn ang="0">
                    <a:pos x="T8" y="T9"/>
                  </a:cxn>
                  <a:cxn ang="0">
                    <a:pos x="T10" y="T11"/>
                  </a:cxn>
                </a:cxnLst>
                <a:rect l="0" t="0" r="r" b="b"/>
                <a:pathLst>
                  <a:path w="15" h="7">
                    <a:moveTo>
                      <a:pt x="12" y="1"/>
                    </a:moveTo>
                    <a:cubicBezTo>
                      <a:pt x="11" y="0"/>
                      <a:pt x="9" y="0"/>
                      <a:pt x="8" y="0"/>
                    </a:cubicBezTo>
                    <a:cubicBezTo>
                      <a:pt x="6" y="0"/>
                      <a:pt x="4" y="0"/>
                      <a:pt x="3" y="1"/>
                    </a:cubicBezTo>
                    <a:cubicBezTo>
                      <a:pt x="1" y="2"/>
                      <a:pt x="0" y="5"/>
                      <a:pt x="0" y="7"/>
                    </a:cubicBezTo>
                    <a:cubicBezTo>
                      <a:pt x="15" y="7"/>
                      <a:pt x="15" y="7"/>
                      <a:pt x="15" y="7"/>
                    </a:cubicBezTo>
                    <a:cubicBezTo>
                      <a:pt x="15"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6" name="Freeform 60">
                <a:extLst>
                  <a:ext uri="{FF2B5EF4-FFF2-40B4-BE49-F238E27FC236}">
                    <a16:creationId xmlns:a16="http://schemas.microsoft.com/office/drawing/2014/main" id="{DCDC1C13-56F5-4155-9C91-86A862EE25C1}"/>
                  </a:ext>
                </a:extLst>
              </p:cNvPr>
              <p:cNvSpPr>
                <a:spLocks/>
              </p:cNvSpPr>
              <p:nvPr/>
            </p:nvSpPr>
            <p:spPr bwMode="auto">
              <a:xfrm>
                <a:off x="5158" y="2856"/>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7" name="Oval 61">
                <a:extLst>
                  <a:ext uri="{FF2B5EF4-FFF2-40B4-BE49-F238E27FC236}">
                    <a16:creationId xmlns:a16="http://schemas.microsoft.com/office/drawing/2014/main" id="{3F5995B6-6FA0-4FAD-85E6-600B6A76812C}"/>
                  </a:ext>
                </a:extLst>
              </p:cNvPr>
              <p:cNvSpPr>
                <a:spLocks noChangeArrowheads="1"/>
              </p:cNvSpPr>
              <p:nvPr/>
            </p:nvSpPr>
            <p:spPr bwMode="auto">
              <a:xfrm>
                <a:off x="5066" y="2856"/>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8" name="Oval 62">
                <a:extLst>
                  <a:ext uri="{FF2B5EF4-FFF2-40B4-BE49-F238E27FC236}">
                    <a16:creationId xmlns:a16="http://schemas.microsoft.com/office/drawing/2014/main" id="{AC63185C-E074-4AC3-A52F-5CDD29644459}"/>
                  </a:ext>
                </a:extLst>
              </p:cNvPr>
              <p:cNvSpPr>
                <a:spLocks noChangeArrowheads="1"/>
              </p:cNvSpPr>
              <p:nvPr/>
            </p:nvSpPr>
            <p:spPr bwMode="auto">
              <a:xfrm>
                <a:off x="5018"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9" name="Oval 63">
                <a:extLst>
                  <a:ext uri="{FF2B5EF4-FFF2-40B4-BE49-F238E27FC236}">
                    <a16:creationId xmlns:a16="http://schemas.microsoft.com/office/drawing/2014/main" id="{94903F17-D05A-4A85-BF09-11529AC78C6D}"/>
                  </a:ext>
                </a:extLst>
              </p:cNvPr>
              <p:cNvSpPr>
                <a:spLocks noChangeArrowheads="1"/>
              </p:cNvSpPr>
              <p:nvPr/>
            </p:nvSpPr>
            <p:spPr bwMode="auto">
              <a:xfrm>
                <a:off x="511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0" name="Oval 64">
                <a:extLst>
                  <a:ext uri="{FF2B5EF4-FFF2-40B4-BE49-F238E27FC236}">
                    <a16:creationId xmlns:a16="http://schemas.microsoft.com/office/drawing/2014/main" id="{592D5B4F-7DD8-4B8F-960A-11F3B366EB01}"/>
                  </a:ext>
                </a:extLst>
              </p:cNvPr>
              <p:cNvSpPr>
                <a:spLocks noChangeArrowheads="1"/>
              </p:cNvSpPr>
              <p:nvPr/>
            </p:nvSpPr>
            <p:spPr bwMode="auto">
              <a:xfrm>
                <a:off x="5018"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1" name="Oval 65">
                <a:extLst>
                  <a:ext uri="{FF2B5EF4-FFF2-40B4-BE49-F238E27FC236}">
                    <a16:creationId xmlns:a16="http://schemas.microsoft.com/office/drawing/2014/main" id="{DA8A27E3-6219-4F6F-905A-1221371F7815}"/>
                  </a:ext>
                </a:extLst>
              </p:cNvPr>
              <p:cNvSpPr>
                <a:spLocks noChangeArrowheads="1"/>
              </p:cNvSpPr>
              <p:nvPr/>
            </p:nvSpPr>
            <p:spPr bwMode="auto">
              <a:xfrm>
                <a:off x="511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2" name="Freeform 66">
                <a:extLst>
                  <a:ext uri="{FF2B5EF4-FFF2-40B4-BE49-F238E27FC236}">
                    <a16:creationId xmlns:a16="http://schemas.microsoft.com/office/drawing/2014/main" id="{55824F0A-55C7-41C4-B9FB-996F4F133EA3}"/>
                  </a:ext>
                </a:extLst>
              </p:cNvPr>
              <p:cNvSpPr>
                <a:spLocks/>
              </p:cNvSpPr>
              <p:nvPr/>
            </p:nvSpPr>
            <p:spPr bwMode="auto">
              <a:xfrm>
                <a:off x="4990"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3" name="Freeform 67">
                <a:extLst>
                  <a:ext uri="{FF2B5EF4-FFF2-40B4-BE49-F238E27FC236}">
                    <a16:creationId xmlns:a16="http://schemas.microsoft.com/office/drawing/2014/main" id="{2CE0BCC3-BB3D-4BB5-B2C4-FD0538A26CFB}"/>
                  </a:ext>
                </a:extLst>
              </p:cNvPr>
              <p:cNvSpPr>
                <a:spLocks/>
              </p:cNvSpPr>
              <p:nvPr/>
            </p:nvSpPr>
            <p:spPr bwMode="auto">
              <a:xfrm>
                <a:off x="4990"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4" name="Freeform 68">
                <a:extLst>
                  <a:ext uri="{FF2B5EF4-FFF2-40B4-BE49-F238E27FC236}">
                    <a16:creationId xmlns:a16="http://schemas.microsoft.com/office/drawing/2014/main" id="{3A23A8F3-D7E5-44C6-B2E6-55DD2C6C48F4}"/>
                  </a:ext>
                </a:extLst>
              </p:cNvPr>
              <p:cNvSpPr>
                <a:spLocks/>
              </p:cNvSpPr>
              <p:nvPr/>
            </p:nvSpPr>
            <p:spPr bwMode="auto">
              <a:xfrm>
                <a:off x="5158"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5" name="Freeform 69">
                <a:extLst>
                  <a:ext uri="{FF2B5EF4-FFF2-40B4-BE49-F238E27FC236}">
                    <a16:creationId xmlns:a16="http://schemas.microsoft.com/office/drawing/2014/main" id="{6ECD2CC2-D306-4D12-A763-74946121E6A9}"/>
                  </a:ext>
                </a:extLst>
              </p:cNvPr>
              <p:cNvSpPr>
                <a:spLocks/>
              </p:cNvSpPr>
              <p:nvPr/>
            </p:nvSpPr>
            <p:spPr bwMode="auto">
              <a:xfrm>
                <a:off x="5066" y="2782"/>
                <a:ext cx="35" cy="19"/>
              </a:xfrm>
              <a:custGeom>
                <a:avLst/>
                <a:gdLst>
                  <a:gd name="T0" fmla="*/ 8 w 15"/>
                  <a:gd name="T1" fmla="*/ 8 h 8"/>
                  <a:gd name="T2" fmla="*/ 15 w 15"/>
                  <a:gd name="T3" fmla="*/ 1 h 8"/>
                  <a:gd name="T4" fmla="*/ 15 w 15"/>
                  <a:gd name="T5" fmla="*/ 0 h 8"/>
                  <a:gd name="T6" fmla="*/ 0 w 15"/>
                  <a:gd name="T7" fmla="*/ 0 h 8"/>
                  <a:gd name="T8" fmla="*/ 0 w 15"/>
                  <a:gd name="T9" fmla="*/ 1 h 8"/>
                  <a:gd name="T10" fmla="*/ 8 w 15"/>
                  <a:gd name="T11" fmla="*/ 8 h 8"/>
                </a:gdLst>
                <a:ahLst/>
                <a:cxnLst>
                  <a:cxn ang="0">
                    <a:pos x="T0" y="T1"/>
                  </a:cxn>
                  <a:cxn ang="0">
                    <a:pos x="T2" y="T3"/>
                  </a:cxn>
                  <a:cxn ang="0">
                    <a:pos x="T4" y="T5"/>
                  </a:cxn>
                  <a:cxn ang="0">
                    <a:pos x="T6" y="T7"/>
                  </a:cxn>
                  <a:cxn ang="0">
                    <a:pos x="T8" y="T9"/>
                  </a:cxn>
                  <a:cxn ang="0">
                    <a:pos x="T10" y="T11"/>
                  </a:cxn>
                </a:cxnLst>
                <a:rect l="0" t="0" r="r" b="b"/>
                <a:pathLst>
                  <a:path w="15" h="8">
                    <a:moveTo>
                      <a:pt x="8" y="8"/>
                    </a:moveTo>
                    <a:cubicBezTo>
                      <a:pt x="11" y="8"/>
                      <a:pt x="15" y="5"/>
                      <a:pt x="15" y="1"/>
                    </a:cubicBezTo>
                    <a:cubicBezTo>
                      <a:pt x="15" y="1"/>
                      <a:pt x="15" y="0"/>
                      <a:pt x="15"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6" name="Freeform 70">
                <a:extLst>
                  <a:ext uri="{FF2B5EF4-FFF2-40B4-BE49-F238E27FC236}">
                    <a16:creationId xmlns:a16="http://schemas.microsoft.com/office/drawing/2014/main" id="{71527494-9047-4C85-9421-C30488DDE957}"/>
                  </a:ext>
                </a:extLst>
              </p:cNvPr>
              <p:cNvSpPr>
                <a:spLocks/>
              </p:cNvSpPr>
              <p:nvPr/>
            </p:nvSpPr>
            <p:spPr bwMode="auto">
              <a:xfrm>
                <a:off x="4990"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7" name="Freeform 71">
                <a:extLst>
                  <a:ext uri="{FF2B5EF4-FFF2-40B4-BE49-F238E27FC236}">
                    <a16:creationId xmlns:a16="http://schemas.microsoft.com/office/drawing/2014/main" id="{B119C899-63CC-49DB-8F3A-CE3B42FF07E7}"/>
                  </a:ext>
                </a:extLst>
              </p:cNvPr>
              <p:cNvSpPr>
                <a:spLocks/>
              </p:cNvSpPr>
              <p:nvPr/>
            </p:nvSpPr>
            <p:spPr bwMode="auto">
              <a:xfrm>
                <a:off x="5158"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8" name="Freeform 72">
                <a:extLst>
                  <a:ext uri="{FF2B5EF4-FFF2-40B4-BE49-F238E27FC236}">
                    <a16:creationId xmlns:a16="http://schemas.microsoft.com/office/drawing/2014/main" id="{E5B83A7D-7C82-4FFF-984A-ABD12DDE5772}"/>
                  </a:ext>
                </a:extLst>
              </p:cNvPr>
              <p:cNvSpPr>
                <a:spLocks/>
              </p:cNvSpPr>
              <p:nvPr/>
            </p:nvSpPr>
            <p:spPr bwMode="auto">
              <a:xfrm>
                <a:off x="5066" y="3135"/>
                <a:ext cx="35" cy="19"/>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9" name="Freeform 73">
                <a:extLst>
                  <a:ext uri="{FF2B5EF4-FFF2-40B4-BE49-F238E27FC236}">
                    <a16:creationId xmlns:a16="http://schemas.microsoft.com/office/drawing/2014/main" id="{A062F4CD-F51D-473D-93F6-3590DB0F2784}"/>
                  </a:ext>
                </a:extLst>
              </p:cNvPr>
              <p:cNvSpPr>
                <a:spLocks/>
              </p:cNvSpPr>
              <p:nvPr/>
            </p:nvSpPr>
            <p:spPr bwMode="auto">
              <a:xfrm>
                <a:off x="5158"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0" name="Oval 74">
                <a:extLst>
                  <a:ext uri="{FF2B5EF4-FFF2-40B4-BE49-F238E27FC236}">
                    <a16:creationId xmlns:a16="http://schemas.microsoft.com/office/drawing/2014/main" id="{E6C1D260-F0FB-4432-A154-7E0EE9F2798C}"/>
                  </a:ext>
                </a:extLst>
              </p:cNvPr>
              <p:cNvSpPr>
                <a:spLocks noChangeArrowheads="1"/>
              </p:cNvSpPr>
              <p:nvPr/>
            </p:nvSpPr>
            <p:spPr bwMode="auto">
              <a:xfrm>
                <a:off x="5066" y="3043"/>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1" name="Oval 75">
                <a:extLst>
                  <a:ext uri="{FF2B5EF4-FFF2-40B4-BE49-F238E27FC236}">
                    <a16:creationId xmlns:a16="http://schemas.microsoft.com/office/drawing/2014/main" id="{2E80437B-C3CF-4BBC-9278-624D7308E47D}"/>
                  </a:ext>
                </a:extLst>
              </p:cNvPr>
              <p:cNvSpPr>
                <a:spLocks noChangeArrowheads="1"/>
              </p:cNvSpPr>
              <p:nvPr/>
            </p:nvSpPr>
            <p:spPr bwMode="auto">
              <a:xfrm>
                <a:off x="501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2" name="Oval 76">
                <a:extLst>
                  <a:ext uri="{FF2B5EF4-FFF2-40B4-BE49-F238E27FC236}">
                    <a16:creationId xmlns:a16="http://schemas.microsoft.com/office/drawing/2014/main" id="{50295CF2-52FF-41F4-AD8D-6533D9F82442}"/>
                  </a:ext>
                </a:extLst>
              </p:cNvPr>
              <p:cNvSpPr>
                <a:spLocks noChangeArrowheads="1"/>
              </p:cNvSpPr>
              <p:nvPr/>
            </p:nvSpPr>
            <p:spPr bwMode="auto">
              <a:xfrm>
                <a:off x="511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3" name="Oval 77">
                <a:extLst>
                  <a:ext uri="{FF2B5EF4-FFF2-40B4-BE49-F238E27FC236}">
                    <a16:creationId xmlns:a16="http://schemas.microsoft.com/office/drawing/2014/main" id="{B0E8D830-8692-4321-A5AC-089CFD244284}"/>
                  </a:ext>
                </a:extLst>
              </p:cNvPr>
              <p:cNvSpPr>
                <a:spLocks noChangeArrowheads="1"/>
              </p:cNvSpPr>
              <p:nvPr/>
            </p:nvSpPr>
            <p:spPr bwMode="auto">
              <a:xfrm>
                <a:off x="501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4" name="Oval 78">
                <a:extLst>
                  <a:ext uri="{FF2B5EF4-FFF2-40B4-BE49-F238E27FC236}">
                    <a16:creationId xmlns:a16="http://schemas.microsoft.com/office/drawing/2014/main" id="{D7A4F3E7-FA38-4111-897D-CD24A48CFD14}"/>
                  </a:ext>
                </a:extLst>
              </p:cNvPr>
              <p:cNvSpPr>
                <a:spLocks noChangeArrowheads="1"/>
              </p:cNvSpPr>
              <p:nvPr/>
            </p:nvSpPr>
            <p:spPr bwMode="auto">
              <a:xfrm>
                <a:off x="511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5" name="Freeform 79">
                <a:extLst>
                  <a:ext uri="{FF2B5EF4-FFF2-40B4-BE49-F238E27FC236}">
                    <a16:creationId xmlns:a16="http://schemas.microsoft.com/office/drawing/2014/main" id="{6289377E-EE31-4623-BFD7-9AFE7E45059D}"/>
                  </a:ext>
                </a:extLst>
              </p:cNvPr>
              <p:cNvSpPr>
                <a:spLocks/>
              </p:cNvSpPr>
              <p:nvPr/>
            </p:nvSpPr>
            <p:spPr bwMode="auto">
              <a:xfrm>
                <a:off x="4990" y="3135"/>
                <a:ext cx="19" cy="19"/>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6" name="Freeform 80">
                <a:extLst>
                  <a:ext uri="{FF2B5EF4-FFF2-40B4-BE49-F238E27FC236}">
                    <a16:creationId xmlns:a16="http://schemas.microsoft.com/office/drawing/2014/main" id="{8700B38C-2D27-4E48-9822-71E019B3EA28}"/>
                  </a:ext>
                </a:extLst>
              </p:cNvPr>
              <p:cNvSpPr>
                <a:spLocks/>
              </p:cNvSpPr>
              <p:nvPr/>
            </p:nvSpPr>
            <p:spPr bwMode="auto">
              <a:xfrm>
                <a:off x="4990"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7" name="Freeform 81">
                <a:extLst>
                  <a:ext uri="{FF2B5EF4-FFF2-40B4-BE49-F238E27FC236}">
                    <a16:creationId xmlns:a16="http://schemas.microsoft.com/office/drawing/2014/main" id="{5B1AD6DD-3862-4914-80A8-D961879D7EA5}"/>
                  </a:ext>
                </a:extLst>
              </p:cNvPr>
              <p:cNvSpPr>
                <a:spLocks/>
              </p:cNvSpPr>
              <p:nvPr/>
            </p:nvSpPr>
            <p:spPr bwMode="auto">
              <a:xfrm>
                <a:off x="5158" y="2967"/>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1" y="4"/>
                      <a:pt x="1" y="5"/>
                      <a:pt x="2" y="6"/>
                    </a:cubicBezTo>
                    <a:cubicBezTo>
                      <a:pt x="3" y="6"/>
                      <a:pt x="3" y="7"/>
                      <a:pt x="4"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8" name="Freeform 82">
                <a:extLst>
                  <a:ext uri="{FF2B5EF4-FFF2-40B4-BE49-F238E27FC236}">
                    <a16:creationId xmlns:a16="http://schemas.microsoft.com/office/drawing/2014/main" id="{10736759-7294-491F-863D-755F30EE4EB5}"/>
                  </a:ext>
                </a:extLst>
              </p:cNvPr>
              <p:cNvSpPr>
                <a:spLocks/>
              </p:cNvSpPr>
              <p:nvPr/>
            </p:nvSpPr>
            <p:spPr bwMode="auto">
              <a:xfrm>
                <a:off x="5066" y="2967"/>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8"/>
                      <a:pt x="5" y="8"/>
                      <a:pt x="6" y="8"/>
                    </a:cubicBezTo>
                    <a:cubicBezTo>
                      <a:pt x="6" y="8"/>
                      <a:pt x="7" y="8"/>
                      <a:pt x="8" y="8"/>
                    </a:cubicBezTo>
                    <a:cubicBezTo>
                      <a:pt x="8" y="8"/>
                      <a:pt x="9" y="8"/>
                      <a:pt x="9" y="8"/>
                    </a:cubicBezTo>
                    <a:cubicBezTo>
                      <a:pt x="10" y="8"/>
                      <a:pt x="11" y="8"/>
                      <a:pt x="12" y="7"/>
                    </a:cubicBezTo>
                    <a:cubicBezTo>
                      <a:pt x="12" y="7"/>
                      <a:pt x="13" y="6"/>
                      <a:pt x="13" y="6"/>
                    </a:cubicBezTo>
                    <a:cubicBezTo>
                      <a:pt x="14" y="5"/>
                      <a:pt x="15" y="4"/>
                      <a:pt x="15" y="2"/>
                    </a:cubicBezTo>
                    <a:cubicBezTo>
                      <a:pt x="15" y="2"/>
                      <a:pt x="15" y="1"/>
                      <a:pt x="15"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9" name="Freeform 83">
                <a:extLst>
                  <a:ext uri="{FF2B5EF4-FFF2-40B4-BE49-F238E27FC236}">
                    <a16:creationId xmlns:a16="http://schemas.microsoft.com/office/drawing/2014/main" id="{8606CE8E-5C54-49FD-A3E8-3E862D02FBD6}"/>
                  </a:ext>
                </a:extLst>
              </p:cNvPr>
              <p:cNvSpPr>
                <a:spLocks/>
              </p:cNvSpPr>
              <p:nvPr/>
            </p:nvSpPr>
            <p:spPr bwMode="auto">
              <a:xfrm>
                <a:off x="4990"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5"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0" name="Freeform 84">
                <a:extLst>
                  <a:ext uri="{FF2B5EF4-FFF2-40B4-BE49-F238E27FC236}">
                    <a16:creationId xmlns:a16="http://schemas.microsoft.com/office/drawing/2014/main" id="{4D90A099-DFD6-45FD-9004-A1A38089B9CB}"/>
                  </a:ext>
                </a:extLst>
              </p:cNvPr>
              <p:cNvSpPr>
                <a:spLocks/>
              </p:cNvSpPr>
              <p:nvPr/>
            </p:nvSpPr>
            <p:spPr bwMode="auto">
              <a:xfrm>
                <a:off x="5158" y="3322"/>
                <a:ext cx="19" cy="19"/>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2"/>
                      <a:pt x="1"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1" name="Freeform 85">
                <a:extLst>
                  <a:ext uri="{FF2B5EF4-FFF2-40B4-BE49-F238E27FC236}">
                    <a16:creationId xmlns:a16="http://schemas.microsoft.com/office/drawing/2014/main" id="{4AF15321-7C22-43C7-96A1-6E932ABF23E0}"/>
                  </a:ext>
                </a:extLst>
              </p:cNvPr>
              <p:cNvSpPr>
                <a:spLocks/>
              </p:cNvSpPr>
              <p:nvPr/>
            </p:nvSpPr>
            <p:spPr bwMode="auto">
              <a:xfrm>
                <a:off x="5066" y="3322"/>
                <a:ext cx="35" cy="19"/>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2"/>
                      <a:pt x="1" y="4"/>
                    </a:cubicBezTo>
                    <a:cubicBezTo>
                      <a:pt x="0" y="5"/>
                      <a:pt x="0" y="6"/>
                      <a:pt x="0" y="8"/>
                    </a:cubicBezTo>
                    <a:cubicBezTo>
                      <a:pt x="15" y="8"/>
                      <a:pt x="15" y="8"/>
                      <a:pt x="15" y="8"/>
                    </a:cubicBezTo>
                    <a:cubicBezTo>
                      <a:pt x="15"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2" name="Freeform 86">
                <a:extLst>
                  <a:ext uri="{FF2B5EF4-FFF2-40B4-BE49-F238E27FC236}">
                    <a16:creationId xmlns:a16="http://schemas.microsoft.com/office/drawing/2014/main" id="{5CD0BFB9-54D6-4044-B9FE-AFBB7C4FA2B7}"/>
                  </a:ext>
                </a:extLst>
              </p:cNvPr>
              <p:cNvSpPr>
                <a:spLocks/>
              </p:cNvSpPr>
              <p:nvPr/>
            </p:nvSpPr>
            <p:spPr bwMode="auto">
              <a:xfrm>
                <a:off x="5158"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3" name="Oval 87">
                <a:extLst>
                  <a:ext uri="{FF2B5EF4-FFF2-40B4-BE49-F238E27FC236}">
                    <a16:creationId xmlns:a16="http://schemas.microsoft.com/office/drawing/2014/main" id="{4A7477FB-3533-4084-BD40-87C5A77EE9CF}"/>
                  </a:ext>
                </a:extLst>
              </p:cNvPr>
              <p:cNvSpPr>
                <a:spLocks noChangeArrowheads="1"/>
              </p:cNvSpPr>
              <p:nvPr/>
            </p:nvSpPr>
            <p:spPr bwMode="auto">
              <a:xfrm>
                <a:off x="5066" y="3230"/>
                <a:ext cx="35"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4" name="Oval 88">
                <a:extLst>
                  <a:ext uri="{FF2B5EF4-FFF2-40B4-BE49-F238E27FC236}">
                    <a16:creationId xmlns:a16="http://schemas.microsoft.com/office/drawing/2014/main" id="{7AFDB310-B4F3-4F8D-8859-67477ECCFDED}"/>
                  </a:ext>
                </a:extLst>
              </p:cNvPr>
              <p:cNvSpPr>
                <a:spLocks noChangeArrowheads="1"/>
              </p:cNvSpPr>
              <p:nvPr/>
            </p:nvSpPr>
            <p:spPr bwMode="auto">
              <a:xfrm>
                <a:off x="5018"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5" name="Oval 89">
                <a:extLst>
                  <a:ext uri="{FF2B5EF4-FFF2-40B4-BE49-F238E27FC236}">
                    <a16:creationId xmlns:a16="http://schemas.microsoft.com/office/drawing/2014/main" id="{C04109A6-EFEA-4BC4-90E4-96D99986CC6C}"/>
                  </a:ext>
                </a:extLst>
              </p:cNvPr>
              <p:cNvSpPr>
                <a:spLocks noChangeArrowheads="1"/>
              </p:cNvSpPr>
              <p:nvPr/>
            </p:nvSpPr>
            <p:spPr bwMode="auto">
              <a:xfrm>
                <a:off x="511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6" name="Oval 90">
                <a:extLst>
                  <a:ext uri="{FF2B5EF4-FFF2-40B4-BE49-F238E27FC236}">
                    <a16:creationId xmlns:a16="http://schemas.microsoft.com/office/drawing/2014/main" id="{AE4C48CE-781E-40E5-92AE-2F857A27A3A4}"/>
                  </a:ext>
                </a:extLst>
              </p:cNvPr>
              <p:cNvSpPr>
                <a:spLocks noChangeArrowheads="1"/>
              </p:cNvSpPr>
              <p:nvPr/>
            </p:nvSpPr>
            <p:spPr bwMode="auto">
              <a:xfrm>
                <a:off x="501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7" name="Oval 91">
                <a:extLst>
                  <a:ext uri="{FF2B5EF4-FFF2-40B4-BE49-F238E27FC236}">
                    <a16:creationId xmlns:a16="http://schemas.microsoft.com/office/drawing/2014/main" id="{4F17EB0A-3659-4A95-9725-82B21C66D33E}"/>
                  </a:ext>
                </a:extLst>
              </p:cNvPr>
              <p:cNvSpPr>
                <a:spLocks noChangeArrowheads="1"/>
              </p:cNvSpPr>
              <p:nvPr/>
            </p:nvSpPr>
            <p:spPr bwMode="auto">
              <a:xfrm>
                <a:off x="511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8" name="Freeform 92">
                <a:extLst>
                  <a:ext uri="{FF2B5EF4-FFF2-40B4-BE49-F238E27FC236}">
                    <a16:creationId xmlns:a16="http://schemas.microsoft.com/office/drawing/2014/main" id="{F40695DE-72DE-4776-8840-76E49EE357B6}"/>
                  </a:ext>
                </a:extLst>
              </p:cNvPr>
              <p:cNvSpPr>
                <a:spLocks/>
              </p:cNvSpPr>
              <p:nvPr/>
            </p:nvSpPr>
            <p:spPr bwMode="auto">
              <a:xfrm>
                <a:off x="4990"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9" name="Freeform 93">
                <a:extLst>
                  <a:ext uri="{FF2B5EF4-FFF2-40B4-BE49-F238E27FC236}">
                    <a16:creationId xmlns:a16="http://schemas.microsoft.com/office/drawing/2014/main" id="{F68C7BBA-C91B-48DE-8C3E-E20C735DD25D}"/>
                  </a:ext>
                </a:extLst>
              </p:cNvPr>
              <p:cNvSpPr>
                <a:spLocks/>
              </p:cNvSpPr>
              <p:nvPr/>
            </p:nvSpPr>
            <p:spPr bwMode="auto">
              <a:xfrm>
                <a:off x="4990"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0" name="Freeform 94">
                <a:extLst>
                  <a:ext uri="{FF2B5EF4-FFF2-40B4-BE49-F238E27FC236}">
                    <a16:creationId xmlns:a16="http://schemas.microsoft.com/office/drawing/2014/main" id="{33C5BA5E-6A31-4738-A99F-2044E0FFD333}"/>
                  </a:ext>
                </a:extLst>
              </p:cNvPr>
              <p:cNvSpPr>
                <a:spLocks/>
              </p:cNvSpPr>
              <p:nvPr/>
            </p:nvSpPr>
            <p:spPr bwMode="auto">
              <a:xfrm>
                <a:off x="5158" y="3154"/>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1" name="Freeform 95">
                <a:extLst>
                  <a:ext uri="{FF2B5EF4-FFF2-40B4-BE49-F238E27FC236}">
                    <a16:creationId xmlns:a16="http://schemas.microsoft.com/office/drawing/2014/main" id="{9C3B54B5-F613-4471-9E0E-4CA74C97FDA3}"/>
                  </a:ext>
                </a:extLst>
              </p:cNvPr>
              <p:cNvSpPr>
                <a:spLocks/>
              </p:cNvSpPr>
              <p:nvPr/>
            </p:nvSpPr>
            <p:spPr bwMode="auto">
              <a:xfrm>
                <a:off x="5066" y="3154"/>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2" name="Freeform 96">
                <a:extLst>
                  <a:ext uri="{FF2B5EF4-FFF2-40B4-BE49-F238E27FC236}">
                    <a16:creationId xmlns:a16="http://schemas.microsoft.com/office/drawing/2014/main" id="{D7E72DD9-5DE0-4349-AE6D-89954D3A57E3}"/>
                  </a:ext>
                </a:extLst>
              </p:cNvPr>
              <p:cNvSpPr>
                <a:spLocks/>
              </p:cNvSpPr>
              <p:nvPr/>
            </p:nvSpPr>
            <p:spPr bwMode="auto">
              <a:xfrm>
                <a:off x="4990"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3" name="Freeform 97">
                <a:extLst>
                  <a:ext uri="{FF2B5EF4-FFF2-40B4-BE49-F238E27FC236}">
                    <a16:creationId xmlns:a16="http://schemas.microsoft.com/office/drawing/2014/main" id="{1F56B560-2BF9-4F77-AB0D-204BE3052F01}"/>
                  </a:ext>
                </a:extLst>
              </p:cNvPr>
              <p:cNvSpPr>
                <a:spLocks/>
              </p:cNvSpPr>
              <p:nvPr/>
            </p:nvSpPr>
            <p:spPr bwMode="auto">
              <a:xfrm>
                <a:off x="5158" y="3509"/>
                <a:ext cx="19" cy="19"/>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5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1"/>
                      <a:pt x="4" y="1"/>
                    </a:cubicBezTo>
                    <a:cubicBezTo>
                      <a:pt x="1" y="3"/>
                      <a:pt x="0" y="5"/>
                      <a:pt x="0" y="8"/>
                    </a:cubicBezTo>
                    <a:cubicBezTo>
                      <a:pt x="4" y="8"/>
                      <a:pt x="4" y="8"/>
                      <a:pt x="4" y="8"/>
                    </a:cubicBezTo>
                    <a:cubicBezTo>
                      <a:pt x="5" y="7"/>
                      <a:pt x="7" y="6"/>
                      <a:pt x="8" y="5"/>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4" name="Freeform 98">
                <a:extLst>
                  <a:ext uri="{FF2B5EF4-FFF2-40B4-BE49-F238E27FC236}">
                    <a16:creationId xmlns:a16="http://schemas.microsoft.com/office/drawing/2014/main" id="{DF030822-AA09-4DEC-B5E3-F29FDC0A1890}"/>
                  </a:ext>
                </a:extLst>
              </p:cNvPr>
              <p:cNvSpPr>
                <a:spLocks/>
              </p:cNvSpPr>
              <p:nvPr/>
            </p:nvSpPr>
            <p:spPr bwMode="auto">
              <a:xfrm>
                <a:off x="5066" y="3509"/>
                <a:ext cx="35" cy="19"/>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1"/>
                      <a:pt x="9" y="0"/>
                      <a:pt x="8" y="0"/>
                    </a:cubicBezTo>
                    <a:cubicBezTo>
                      <a:pt x="6" y="0"/>
                      <a:pt x="4" y="1"/>
                      <a:pt x="3" y="1"/>
                    </a:cubicBezTo>
                    <a:cubicBezTo>
                      <a:pt x="1" y="3"/>
                      <a:pt x="0" y="5"/>
                      <a:pt x="0" y="8"/>
                    </a:cubicBezTo>
                    <a:cubicBezTo>
                      <a:pt x="15" y="8"/>
                      <a:pt x="15" y="8"/>
                      <a:pt x="15" y="8"/>
                    </a:cubicBezTo>
                    <a:cubicBezTo>
                      <a:pt x="15"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5" name="Freeform 99">
                <a:extLst>
                  <a:ext uri="{FF2B5EF4-FFF2-40B4-BE49-F238E27FC236}">
                    <a16:creationId xmlns:a16="http://schemas.microsoft.com/office/drawing/2014/main" id="{9E898ADC-C7E7-4C30-AF78-18A4A2A00DE0}"/>
                  </a:ext>
                </a:extLst>
              </p:cNvPr>
              <p:cNvSpPr>
                <a:spLocks/>
              </p:cNvSpPr>
              <p:nvPr/>
            </p:nvSpPr>
            <p:spPr bwMode="auto">
              <a:xfrm>
                <a:off x="5158"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6" name="Oval 100">
                <a:extLst>
                  <a:ext uri="{FF2B5EF4-FFF2-40B4-BE49-F238E27FC236}">
                    <a16:creationId xmlns:a16="http://schemas.microsoft.com/office/drawing/2014/main" id="{7714B0BA-0D92-41F6-B604-840774985BE5}"/>
                  </a:ext>
                </a:extLst>
              </p:cNvPr>
              <p:cNvSpPr>
                <a:spLocks noChangeArrowheads="1"/>
              </p:cNvSpPr>
              <p:nvPr/>
            </p:nvSpPr>
            <p:spPr bwMode="auto">
              <a:xfrm>
                <a:off x="5066" y="3417"/>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7" name="Oval 101">
                <a:extLst>
                  <a:ext uri="{FF2B5EF4-FFF2-40B4-BE49-F238E27FC236}">
                    <a16:creationId xmlns:a16="http://schemas.microsoft.com/office/drawing/2014/main" id="{93C9B754-5206-4EA5-AF87-FDDB1C2D1744}"/>
                  </a:ext>
                </a:extLst>
              </p:cNvPr>
              <p:cNvSpPr>
                <a:spLocks noChangeArrowheads="1"/>
              </p:cNvSpPr>
              <p:nvPr/>
            </p:nvSpPr>
            <p:spPr bwMode="auto">
              <a:xfrm>
                <a:off x="5018"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8" name="Oval 102">
                <a:extLst>
                  <a:ext uri="{FF2B5EF4-FFF2-40B4-BE49-F238E27FC236}">
                    <a16:creationId xmlns:a16="http://schemas.microsoft.com/office/drawing/2014/main" id="{A82D4D46-1C47-41D0-A53F-7D7F051C9EB7}"/>
                  </a:ext>
                </a:extLst>
              </p:cNvPr>
              <p:cNvSpPr>
                <a:spLocks noChangeArrowheads="1"/>
              </p:cNvSpPr>
              <p:nvPr/>
            </p:nvSpPr>
            <p:spPr bwMode="auto">
              <a:xfrm>
                <a:off x="511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9" name="Oval 103">
                <a:extLst>
                  <a:ext uri="{FF2B5EF4-FFF2-40B4-BE49-F238E27FC236}">
                    <a16:creationId xmlns:a16="http://schemas.microsoft.com/office/drawing/2014/main" id="{C8D94C0C-C4C8-462C-BA2A-A002E249F40C}"/>
                  </a:ext>
                </a:extLst>
              </p:cNvPr>
              <p:cNvSpPr>
                <a:spLocks noChangeArrowheads="1"/>
              </p:cNvSpPr>
              <p:nvPr/>
            </p:nvSpPr>
            <p:spPr bwMode="auto">
              <a:xfrm>
                <a:off x="5018"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0" name="Oval 104">
                <a:extLst>
                  <a:ext uri="{FF2B5EF4-FFF2-40B4-BE49-F238E27FC236}">
                    <a16:creationId xmlns:a16="http://schemas.microsoft.com/office/drawing/2014/main" id="{6B398824-552E-46F7-92FD-379DC122E3B2}"/>
                  </a:ext>
                </a:extLst>
              </p:cNvPr>
              <p:cNvSpPr>
                <a:spLocks noChangeArrowheads="1"/>
              </p:cNvSpPr>
              <p:nvPr/>
            </p:nvSpPr>
            <p:spPr bwMode="auto">
              <a:xfrm>
                <a:off x="511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1" name="Freeform 105">
                <a:extLst>
                  <a:ext uri="{FF2B5EF4-FFF2-40B4-BE49-F238E27FC236}">
                    <a16:creationId xmlns:a16="http://schemas.microsoft.com/office/drawing/2014/main" id="{83FE28C1-4677-4FDB-AB8E-B5D9912D738E}"/>
                  </a:ext>
                </a:extLst>
              </p:cNvPr>
              <p:cNvSpPr>
                <a:spLocks/>
              </p:cNvSpPr>
              <p:nvPr/>
            </p:nvSpPr>
            <p:spPr bwMode="auto">
              <a:xfrm>
                <a:off x="4990"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2" name="Freeform 106">
                <a:extLst>
                  <a:ext uri="{FF2B5EF4-FFF2-40B4-BE49-F238E27FC236}">
                    <a16:creationId xmlns:a16="http://schemas.microsoft.com/office/drawing/2014/main" id="{C2120A11-659A-454A-93B2-CAAE903EA91B}"/>
                  </a:ext>
                </a:extLst>
              </p:cNvPr>
              <p:cNvSpPr>
                <a:spLocks/>
              </p:cNvSpPr>
              <p:nvPr/>
            </p:nvSpPr>
            <p:spPr bwMode="auto">
              <a:xfrm>
                <a:off x="4990"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3" name="Freeform 107">
                <a:extLst>
                  <a:ext uri="{FF2B5EF4-FFF2-40B4-BE49-F238E27FC236}">
                    <a16:creationId xmlns:a16="http://schemas.microsoft.com/office/drawing/2014/main" id="{11F822B5-3657-4EE8-BF13-F96748C39EAA}"/>
                  </a:ext>
                </a:extLst>
              </p:cNvPr>
              <p:cNvSpPr>
                <a:spLocks/>
              </p:cNvSpPr>
              <p:nvPr/>
            </p:nvSpPr>
            <p:spPr bwMode="auto">
              <a:xfrm>
                <a:off x="5158"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4" name="Freeform 108">
                <a:extLst>
                  <a:ext uri="{FF2B5EF4-FFF2-40B4-BE49-F238E27FC236}">
                    <a16:creationId xmlns:a16="http://schemas.microsoft.com/office/drawing/2014/main" id="{F48464E8-BB76-49B2-BA9A-8B06232DFD0C}"/>
                  </a:ext>
                </a:extLst>
              </p:cNvPr>
              <p:cNvSpPr>
                <a:spLocks/>
              </p:cNvSpPr>
              <p:nvPr/>
            </p:nvSpPr>
            <p:spPr bwMode="auto">
              <a:xfrm>
                <a:off x="5066" y="3341"/>
                <a:ext cx="35" cy="19"/>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5" name="Freeform 109">
                <a:extLst>
                  <a:ext uri="{FF2B5EF4-FFF2-40B4-BE49-F238E27FC236}">
                    <a16:creationId xmlns:a16="http://schemas.microsoft.com/office/drawing/2014/main" id="{3C5E9805-CFCE-445E-91F7-A588DD4FE62B}"/>
                  </a:ext>
                </a:extLst>
              </p:cNvPr>
              <p:cNvSpPr>
                <a:spLocks/>
              </p:cNvSpPr>
              <p:nvPr/>
            </p:nvSpPr>
            <p:spPr bwMode="auto">
              <a:xfrm>
                <a:off x="4990"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6" name="Oval 110">
                <a:extLst>
                  <a:ext uri="{FF2B5EF4-FFF2-40B4-BE49-F238E27FC236}">
                    <a16:creationId xmlns:a16="http://schemas.microsoft.com/office/drawing/2014/main" id="{F554242B-0618-490A-A2A7-9B9997950867}"/>
                  </a:ext>
                </a:extLst>
              </p:cNvPr>
              <p:cNvSpPr>
                <a:spLocks noChangeArrowheads="1"/>
              </p:cNvSpPr>
              <p:nvPr/>
            </p:nvSpPr>
            <p:spPr bwMode="auto">
              <a:xfrm>
                <a:off x="5018"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7" name="Freeform 111">
                <a:extLst>
                  <a:ext uri="{FF2B5EF4-FFF2-40B4-BE49-F238E27FC236}">
                    <a16:creationId xmlns:a16="http://schemas.microsoft.com/office/drawing/2014/main" id="{44EF0B21-E0FA-4AC8-9322-817E56FEC7C4}"/>
                  </a:ext>
                </a:extLst>
              </p:cNvPr>
              <p:cNvSpPr>
                <a:spLocks/>
              </p:cNvSpPr>
              <p:nvPr/>
            </p:nvSpPr>
            <p:spPr bwMode="auto">
              <a:xfrm>
                <a:off x="5111" y="3556"/>
                <a:ext cx="23" cy="14"/>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3"/>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8" name="Freeform 112">
                <a:extLst>
                  <a:ext uri="{FF2B5EF4-FFF2-40B4-BE49-F238E27FC236}">
                    <a16:creationId xmlns:a16="http://schemas.microsoft.com/office/drawing/2014/main" id="{5EDCF0D8-ABB2-4A54-A8AE-9DE4641261F7}"/>
                  </a:ext>
                </a:extLst>
              </p:cNvPr>
              <p:cNvSpPr>
                <a:spLocks/>
              </p:cNvSpPr>
              <p:nvPr/>
            </p:nvSpPr>
            <p:spPr bwMode="auto">
              <a:xfrm>
                <a:off x="4990" y="3601"/>
                <a:ext cx="19" cy="31"/>
              </a:xfrm>
              <a:custGeom>
                <a:avLst/>
                <a:gdLst>
                  <a:gd name="T0" fmla="*/ 6 w 8"/>
                  <a:gd name="T1" fmla="*/ 3 h 13"/>
                  <a:gd name="T2" fmla="*/ 3 w 8"/>
                  <a:gd name="T3" fmla="*/ 1 h 13"/>
                  <a:gd name="T4" fmla="*/ 0 w 8"/>
                  <a:gd name="T5" fmla="*/ 0 h 13"/>
                  <a:gd name="T6" fmla="*/ 0 w 8"/>
                  <a:gd name="T7" fmla="*/ 13 h 13"/>
                  <a:gd name="T8" fmla="*/ 8 w 8"/>
                  <a:gd name="T9" fmla="*/ 11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3"/>
                      <a:pt x="5" y="12"/>
                      <a:pt x="8" y="11"/>
                    </a:cubicBezTo>
                    <a:cubicBezTo>
                      <a:pt x="8" y="10"/>
                      <a:pt x="8" y="9"/>
                      <a:pt x="8" y="8"/>
                    </a:cubicBezTo>
                    <a:cubicBezTo>
                      <a:pt x="8" y="6"/>
                      <a:pt x="7" y="4"/>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9" name="Freeform 113">
                <a:extLst>
                  <a:ext uri="{FF2B5EF4-FFF2-40B4-BE49-F238E27FC236}">
                    <a16:creationId xmlns:a16="http://schemas.microsoft.com/office/drawing/2014/main" id="{823436E6-6693-4EC5-A9D0-38F35D1FED6A}"/>
                  </a:ext>
                </a:extLst>
              </p:cNvPr>
              <p:cNvSpPr>
                <a:spLocks/>
              </p:cNvSpPr>
              <p:nvPr/>
            </p:nvSpPr>
            <p:spPr bwMode="auto">
              <a:xfrm>
                <a:off x="5158" y="3528"/>
                <a:ext cx="9" cy="7"/>
              </a:xfrm>
              <a:custGeom>
                <a:avLst/>
                <a:gdLst>
                  <a:gd name="T0" fmla="*/ 0 w 4"/>
                  <a:gd name="T1" fmla="*/ 2 h 3"/>
                  <a:gd name="T2" fmla="*/ 1 w 4"/>
                  <a:gd name="T3" fmla="*/ 3 h 3"/>
                  <a:gd name="T4" fmla="*/ 4 w 4"/>
                  <a:gd name="T5" fmla="*/ 0 h 3"/>
                  <a:gd name="T6" fmla="*/ 0 w 4"/>
                  <a:gd name="T7" fmla="*/ 0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3"/>
                      <a:pt x="1" y="3"/>
                    </a:cubicBezTo>
                    <a:cubicBezTo>
                      <a:pt x="2" y="2"/>
                      <a:pt x="3" y="1"/>
                      <a:pt x="4"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0" name="Freeform 114">
                <a:extLst>
                  <a:ext uri="{FF2B5EF4-FFF2-40B4-BE49-F238E27FC236}">
                    <a16:creationId xmlns:a16="http://schemas.microsoft.com/office/drawing/2014/main" id="{50A7CAA3-08BD-48CF-AD08-FA85E1A09FC3}"/>
                  </a:ext>
                </a:extLst>
              </p:cNvPr>
              <p:cNvSpPr>
                <a:spLocks/>
              </p:cNvSpPr>
              <p:nvPr/>
            </p:nvSpPr>
            <p:spPr bwMode="auto">
              <a:xfrm>
                <a:off x="5066" y="3528"/>
                <a:ext cx="35" cy="19"/>
              </a:xfrm>
              <a:custGeom>
                <a:avLst/>
                <a:gdLst>
                  <a:gd name="T0" fmla="*/ 0 w 15"/>
                  <a:gd name="T1" fmla="*/ 2 h 8"/>
                  <a:gd name="T2" fmla="*/ 2 w 15"/>
                  <a:gd name="T3" fmla="*/ 6 h 8"/>
                  <a:gd name="T4" fmla="*/ 3 w 15"/>
                  <a:gd name="T5" fmla="*/ 6 h 8"/>
                  <a:gd name="T6" fmla="*/ 6 w 15"/>
                  <a:gd name="T7" fmla="*/ 8 h 8"/>
                  <a:gd name="T8" fmla="*/ 8 w 15"/>
                  <a:gd name="T9" fmla="*/ 8 h 8"/>
                  <a:gd name="T10" fmla="*/ 9 w 15"/>
                  <a:gd name="T11" fmla="*/ 8 h 8"/>
                  <a:gd name="T12" fmla="*/ 12 w 15"/>
                  <a:gd name="T13" fmla="*/ 6 h 8"/>
                  <a:gd name="T14" fmla="*/ 13 w 15"/>
                  <a:gd name="T15" fmla="*/ 6 h 8"/>
                  <a:gd name="T16" fmla="*/ 15 w 15"/>
                  <a:gd name="T17" fmla="*/ 2 h 8"/>
                  <a:gd name="T18" fmla="*/ 15 w 15"/>
                  <a:gd name="T19" fmla="*/ 0 h 8"/>
                  <a:gd name="T20" fmla="*/ 0 w 15"/>
                  <a:gd name="T21" fmla="*/ 0 h 8"/>
                  <a:gd name="T22" fmla="*/ 0 w 15"/>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2"/>
                    </a:moveTo>
                    <a:cubicBezTo>
                      <a:pt x="0" y="3"/>
                      <a:pt x="1" y="4"/>
                      <a:pt x="2" y="6"/>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6"/>
                    </a:cubicBezTo>
                    <a:cubicBezTo>
                      <a:pt x="14" y="4"/>
                      <a:pt x="15" y="3"/>
                      <a:pt x="15" y="2"/>
                    </a:cubicBezTo>
                    <a:cubicBezTo>
                      <a:pt x="15" y="1"/>
                      <a:pt x="15" y="0"/>
                      <a:pt x="15"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1" name="Freeform 115">
                <a:extLst>
                  <a:ext uri="{FF2B5EF4-FFF2-40B4-BE49-F238E27FC236}">
                    <a16:creationId xmlns:a16="http://schemas.microsoft.com/office/drawing/2014/main" id="{0858D1A5-A5EF-4D23-A826-3C5FF1883BE4}"/>
                  </a:ext>
                </a:extLst>
              </p:cNvPr>
              <p:cNvSpPr>
                <a:spLocks/>
              </p:cNvSpPr>
              <p:nvPr/>
            </p:nvSpPr>
            <p:spPr bwMode="auto">
              <a:xfrm>
                <a:off x="4990"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5"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2" name="Freeform 116">
                <a:extLst>
                  <a:ext uri="{FF2B5EF4-FFF2-40B4-BE49-F238E27FC236}">
                    <a16:creationId xmlns:a16="http://schemas.microsoft.com/office/drawing/2014/main" id="{823E57AA-4928-4B4D-B0D0-CEEACAD21A02}"/>
                  </a:ext>
                </a:extLst>
              </p:cNvPr>
              <p:cNvSpPr>
                <a:spLocks/>
              </p:cNvSpPr>
              <p:nvPr/>
            </p:nvSpPr>
            <p:spPr bwMode="auto">
              <a:xfrm>
                <a:off x="4879" y="2579"/>
                <a:ext cx="38" cy="16"/>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1"/>
                      <a:pt x="4" y="0"/>
                    </a:cubicBezTo>
                    <a:cubicBezTo>
                      <a:pt x="4" y="0"/>
                      <a:pt x="3" y="0"/>
                      <a:pt x="3" y="0"/>
                    </a:cubicBezTo>
                    <a:cubicBezTo>
                      <a:pt x="1" y="2"/>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3" name="Freeform 117">
                <a:extLst>
                  <a:ext uri="{FF2B5EF4-FFF2-40B4-BE49-F238E27FC236}">
                    <a16:creationId xmlns:a16="http://schemas.microsoft.com/office/drawing/2014/main" id="{703A7804-1BE0-4E14-BBE5-D7AEFC2FE350}"/>
                  </a:ext>
                </a:extLst>
              </p:cNvPr>
              <p:cNvSpPr>
                <a:spLocks/>
              </p:cNvSpPr>
              <p:nvPr/>
            </p:nvSpPr>
            <p:spPr bwMode="auto">
              <a:xfrm>
                <a:off x="4803" y="2576"/>
                <a:ext cx="19" cy="19"/>
              </a:xfrm>
              <a:custGeom>
                <a:avLst/>
                <a:gdLst>
                  <a:gd name="T0" fmla="*/ 0 w 8"/>
                  <a:gd name="T1" fmla="*/ 8 h 8"/>
                  <a:gd name="T2" fmla="*/ 8 w 8"/>
                  <a:gd name="T3" fmla="*/ 8 h 8"/>
                  <a:gd name="T4" fmla="*/ 6 w 8"/>
                  <a:gd name="T5" fmla="*/ 2 h 8"/>
                  <a:gd name="T6" fmla="*/ 5 w 8"/>
                  <a:gd name="T7" fmla="*/ 1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2"/>
                      <a:pt x="5" y="1"/>
                    </a:cubicBezTo>
                    <a:cubicBezTo>
                      <a:pt x="4" y="1"/>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4" name="Freeform 118">
                <a:extLst>
                  <a:ext uri="{FF2B5EF4-FFF2-40B4-BE49-F238E27FC236}">
                    <a16:creationId xmlns:a16="http://schemas.microsoft.com/office/drawing/2014/main" id="{5187C7F7-C377-4D91-AC23-8357858821DD}"/>
                  </a:ext>
                </a:extLst>
              </p:cNvPr>
              <p:cNvSpPr>
                <a:spLocks/>
              </p:cNvSpPr>
              <p:nvPr/>
            </p:nvSpPr>
            <p:spPr bwMode="auto">
              <a:xfrm>
                <a:off x="4971"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5" name="Freeform 119">
                <a:extLst>
                  <a:ext uri="{FF2B5EF4-FFF2-40B4-BE49-F238E27FC236}">
                    <a16:creationId xmlns:a16="http://schemas.microsoft.com/office/drawing/2014/main" id="{6A257949-F9AC-48A9-980D-0A2B6E0DF3AD}"/>
                  </a:ext>
                </a:extLst>
              </p:cNvPr>
              <p:cNvSpPr>
                <a:spLocks/>
              </p:cNvSpPr>
              <p:nvPr/>
            </p:nvSpPr>
            <p:spPr bwMode="auto">
              <a:xfrm>
                <a:off x="4879"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6" name="Freeform 120">
                <a:extLst>
                  <a:ext uri="{FF2B5EF4-FFF2-40B4-BE49-F238E27FC236}">
                    <a16:creationId xmlns:a16="http://schemas.microsoft.com/office/drawing/2014/main" id="{E166D221-4899-411B-A47B-318FA29B2DCC}"/>
                  </a:ext>
                </a:extLst>
              </p:cNvPr>
              <p:cNvSpPr>
                <a:spLocks/>
              </p:cNvSpPr>
              <p:nvPr/>
            </p:nvSpPr>
            <p:spPr bwMode="auto">
              <a:xfrm>
                <a:off x="4971"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7" name="Oval 121">
                <a:extLst>
                  <a:ext uri="{FF2B5EF4-FFF2-40B4-BE49-F238E27FC236}">
                    <a16:creationId xmlns:a16="http://schemas.microsoft.com/office/drawing/2014/main" id="{E83555DC-F965-4B5A-B47D-BF249AA9778C}"/>
                  </a:ext>
                </a:extLst>
              </p:cNvPr>
              <p:cNvSpPr>
                <a:spLocks noChangeArrowheads="1"/>
              </p:cNvSpPr>
              <p:nvPr/>
            </p:nvSpPr>
            <p:spPr bwMode="auto">
              <a:xfrm>
                <a:off x="4879"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8" name="Oval 122">
                <a:extLst>
                  <a:ext uri="{FF2B5EF4-FFF2-40B4-BE49-F238E27FC236}">
                    <a16:creationId xmlns:a16="http://schemas.microsoft.com/office/drawing/2014/main" id="{2813D849-1EBB-4277-BEA5-8E5082AC1134}"/>
                  </a:ext>
                </a:extLst>
              </p:cNvPr>
              <p:cNvSpPr>
                <a:spLocks noChangeArrowheads="1"/>
              </p:cNvSpPr>
              <p:nvPr/>
            </p:nvSpPr>
            <p:spPr bwMode="auto">
              <a:xfrm>
                <a:off x="483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9" name="Oval 123">
                <a:extLst>
                  <a:ext uri="{FF2B5EF4-FFF2-40B4-BE49-F238E27FC236}">
                    <a16:creationId xmlns:a16="http://schemas.microsoft.com/office/drawing/2014/main" id="{DCE417C5-EB5F-423C-9299-BE34CD689093}"/>
                  </a:ext>
                </a:extLst>
              </p:cNvPr>
              <p:cNvSpPr>
                <a:spLocks noChangeArrowheads="1"/>
              </p:cNvSpPr>
              <p:nvPr/>
            </p:nvSpPr>
            <p:spPr bwMode="auto">
              <a:xfrm>
                <a:off x="4926"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0" name="Oval 124">
                <a:extLst>
                  <a:ext uri="{FF2B5EF4-FFF2-40B4-BE49-F238E27FC236}">
                    <a16:creationId xmlns:a16="http://schemas.microsoft.com/office/drawing/2014/main" id="{56357A02-A7D8-43CD-B22B-C2A841B8F406}"/>
                  </a:ext>
                </a:extLst>
              </p:cNvPr>
              <p:cNvSpPr>
                <a:spLocks noChangeArrowheads="1"/>
              </p:cNvSpPr>
              <p:nvPr/>
            </p:nvSpPr>
            <p:spPr bwMode="auto">
              <a:xfrm>
                <a:off x="4831" y="2624"/>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1" name="Oval 125">
                <a:extLst>
                  <a:ext uri="{FF2B5EF4-FFF2-40B4-BE49-F238E27FC236}">
                    <a16:creationId xmlns:a16="http://schemas.microsoft.com/office/drawing/2014/main" id="{12FACFD9-18F7-4B80-BC31-9D2A27FD5233}"/>
                  </a:ext>
                </a:extLst>
              </p:cNvPr>
              <p:cNvSpPr>
                <a:spLocks noChangeArrowheads="1"/>
              </p:cNvSpPr>
              <p:nvPr/>
            </p:nvSpPr>
            <p:spPr bwMode="auto">
              <a:xfrm>
                <a:off x="4926"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2" name="Freeform 126">
                <a:extLst>
                  <a:ext uri="{FF2B5EF4-FFF2-40B4-BE49-F238E27FC236}">
                    <a16:creationId xmlns:a16="http://schemas.microsoft.com/office/drawing/2014/main" id="{CE62C500-1214-49DB-9FC1-5D94BC8BB014}"/>
                  </a:ext>
                </a:extLst>
              </p:cNvPr>
              <p:cNvSpPr>
                <a:spLocks/>
              </p:cNvSpPr>
              <p:nvPr/>
            </p:nvSpPr>
            <p:spPr bwMode="auto">
              <a:xfrm>
                <a:off x="4803"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7"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3" name="Freeform 127">
                <a:extLst>
                  <a:ext uri="{FF2B5EF4-FFF2-40B4-BE49-F238E27FC236}">
                    <a16:creationId xmlns:a16="http://schemas.microsoft.com/office/drawing/2014/main" id="{C52E6B48-4191-41BB-862E-A68C93F25648}"/>
                  </a:ext>
                </a:extLst>
              </p:cNvPr>
              <p:cNvSpPr>
                <a:spLocks/>
              </p:cNvSpPr>
              <p:nvPr/>
            </p:nvSpPr>
            <p:spPr bwMode="auto">
              <a:xfrm>
                <a:off x="4803"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4" name="Freeform 128">
                <a:extLst>
                  <a:ext uri="{FF2B5EF4-FFF2-40B4-BE49-F238E27FC236}">
                    <a16:creationId xmlns:a16="http://schemas.microsoft.com/office/drawing/2014/main" id="{8522689F-BFC2-4087-8DFD-A62B119859AD}"/>
                  </a:ext>
                </a:extLst>
              </p:cNvPr>
              <p:cNvSpPr>
                <a:spLocks/>
              </p:cNvSpPr>
              <p:nvPr/>
            </p:nvSpPr>
            <p:spPr bwMode="auto">
              <a:xfrm>
                <a:off x="4971" y="2598"/>
                <a:ext cx="19" cy="16"/>
              </a:xfrm>
              <a:custGeom>
                <a:avLst/>
                <a:gdLst>
                  <a:gd name="T0" fmla="*/ 3 w 8"/>
                  <a:gd name="T1" fmla="*/ 4 h 7"/>
                  <a:gd name="T2" fmla="*/ 4 w 8"/>
                  <a:gd name="T3" fmla="*/ 5 h 7"/>
                  <a:gd name="T4" fmla="*/ 7 w 8"/>
                  <a:gd name="T5" fmla="*/ 7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7"/>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5" name="Freeform 129">
                <a:extLst>
                  <a:ext uri="{FF2B5EF4-FFF2-40B4-BE49-F238E27FC236}">
                    <a16:creationId xmlns:a16="http://schemas.microsoft.com/office/drawing/2014/main" id="{181D2668-4E6F-430E-AE83-09CBB70C0F4E}"/>
                  </a:ext>
                </a:extLst>
              </p:cNvPr>
              <p:cNvSpPr>
                <a:spLocks/>
              </p:cNvSpPr>
              <p:nvPr/>
            </p:nvSpPr>
            <p:spPr bwMode="auto">
              <a:xfrm>
                <a:off x="4879" y="2595"/>
                <a:ext cx="38" cy="19"/>
              </a:xfrm>
              <a:custGeom>
                <a:avLst/>
                <a:gdLst>
                  <a:gd name="T0" fmla="*/ 2 w 16"/>
                  <a:gd name="T1" fmla="*/ 5 h 8"/>
                  <a:gd name="T2" fmla="*/ 3 w 16"/>
                  <a:gd name="T3" fmla="*/ 6 h 8"/>
                  <a:gd name="T4" fmla="*/ 6 w 16"/>
                  <a:gd name="T5" fmla="*/ 8 h 8"/>
                  <a:gd name="T6" fmla="*/ 8 w 16"/>
                  <a:gd name="T7" fmla="*/ 8 h 8"/>
                  <a:gd name="T8" fmla="*/ 9 w 16"/>
                  <a:gd name="T9" fmla="*/ 8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6" name="Freeform 130">
                <a:extLst>
                  <a:ext uri="{FF2B5EF4-FFF2-40B4-BE49-F238E27FC236}">
                    <a16:creationId xmlns:a16="http://schemas.microsoft.com/office/drawing/2014/main" id="{F37C312E-0729-4BF7-9EA8-0D96461C13DC}"/>
                  </a:ext>
                </a:extLst>
              </p:cNvPr>
              <p:cNvSpPr>
                <a:spLocks/>
              </p:cNvSpPr>
              <p:nvPr/>
            </p:nvSpPr>
            <p:spPr bwMode="auto">
              <a:xfrm>
                <a:off x="4803" y="2595"/>
                <a:ext cx="19" cy="19"/>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8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8"/>
                    </a:cubicBezTo>
                    <a:cubicBezTo>
                      <a:pt x="2" y="7"/>
                      <a:pt x="3" y="7"/>
                      <a:pt x="3"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7" name="Freeform 131">
                <a:extLst>
                  <a:ext uri="{FF2B5EF4-FFF2-40B4-BE49-F238E27FC236}">
                    <a16:creationId xmlns:a16="http://schemas.microsoft.com/office/drawing/2014/main" id="{A0B8EA90-C1DE-4614-A477-2BC84752704F}"/>
                  </a:ext>
                </a:extLst>
              </p:cNvPr>
              <p:cNvSpPr>
                <a:spLocks/>
              </p:cNvSpPr>
              <p:nvPr/>
            </p:nvSpPr>
            <p:spPr bwMode="auto">
              <a:xfrm>
                <a:off x="4971"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8" name="Freeform 132">
                <a:extLst>
                  <a:ext uri="{FF2B5EF4-FFF2-40B4-BE49-F238E27FC236}">
                    <a16:creationId xmlns:a16="http://schemas.microsoft.com/office/drawing/2014/main" id="{BA5584CC-5F72-41F3-9FB5-EE2A88E929E9}"/>
                  </a:ext>
                </a:extLst>
              </p:cNvPr>
              <p:cNvSpPr>
                <a:spLocks/>
              </p:cNvSpPr>
              <p:nvPr/>
            </p:nvSpPr>
            <p:spPr bwMode="auto">
              <a:xfrm>
                <a:off x="4879"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9"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9" name="Freeform 133">
                <a:extLst>
                  <a:ext uri="{FF2B5EF4-FFF2-40B4-BE49-F238E27FC236}">
                    <a16:creationId xmlns:a16="http://schemas.microsoft.com/office/drawing/2014/main" id="{024E2CA1-90EE-438E-BF85-40866EBBDD7D}"/>
                  </a:ext>
                </a:extLst>
              </p:cNvPr>
              <p:cNvSpPr>
                <a:spLocks/>
              </p:cNvSpPr>
              <p:nvPr/>
            </p:nvSpPr>
            <p:spPr bwMode="auto">
              <a:xfrm>
                <a:off x="4971"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0" name="Oval 134">
                <a:extLst>
                  <a:ext uri="{FF2B5EF4-FFF2-40B4-BE49-F238E27FC236}">
                    <a16:creationId xmlns:a16="http://schemas.microsoft.com/office/drawing/2014/main" id="{F8B80B3E-ACFF-43E8-88A7-2A0FBE4EF12F}"/>
                  </a:ext>
                </a:extLst>
              </p:cNvPr>
              <p:cNvSpPr>
                <a:spLocks noChangeArrowheads="1"/>
              </p:cNvSpPr>
              <p:nvPr/>
            </p:nvSpPr>
            <p:spPr bwMode="auto">
              <a:xfrm>
                <a:off x="4879"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1" name="Oval 135">
                <a:extLst>
                  <a:ext uri="{FF2B5EF4-FFF2-40B4-BE49-F238E27FC236}">
                    <a16:creationId xmlns:a16="http://schemas.microsoft.com/office/drawing/2014/main" id="{542DA1C6-449D-451B-A291-CF59419C1D44}"/>
                  </a:ext>
                </a:extLst>
              </p:cNvPr>
              <p:cNvSpPr>
                <a:spLocks noChangeArrowheads="1"/>
              </p:cNvSpPr>
              <p:nvPr/>
            </p:nvSpPr>
            <p:spPr bwMode="auto">
              <a:xfrm>
                <a:off x="483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2" name="Oval 136">
                <a:extLst>
                  <a:ext uri="{FF2B5EF4-FFF2-40B4-BE49-F238E27FC236}">
                    <a16:creationId xmlns:a16="http://schemas.microsoft.com/office/drawing/2014/main" id="{561E5550-6CC9-4164-A2C7-F0812913132D}"/>
                  </a:ext>
                </a:extLst>
              </p:cNvPr>
              <p:cNvSpPr>
                <a:spLocks noChangeArrowheads="1"/>
              </p:cNvSpPr>
              <p:nvPr/>
            </p:nvSpPr>
            <p:spPr bwMode="auto">
              <a:xfrm>
                <a:off x="4926"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3" name="Oval 137">
                <a:extLst>
                  <a:ext uri="{FF2B5EF4-FFF2-40B4-BE49-F238E27FC236}">
                    <a16:creationId xmlns:a16="http://schemas.microsoft.com/office/drawing/2014/main" id="{23E5B3FA-393B-435E-A317-129402227B1F}"/>
                  </a:ext>
                </a:extLst>
              </p:cNvPr>
              <p:cNvSpPr>
                <a:spLocks noChangeArrowheads="1"/>
              </p:cNvSpPr>
              <p:nvPr/>
            </p:nvSpPr>
            <p:spPr bwMode="auto">
              <a:xfrm>
                <a:off x="483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4" name="Oval 138">
                <a:extLst>
                  <a:ext uri="{FF2B5EF4-FFF2-40B4-BE49-F238E27FC236}">
                    <a16:creationId xmlns:a16="http://schemas.microsoft.com/office/drawing/2014/main" id="{2E06481D-47EC-4177-9E9F-C9EB3B8DE249}"/>
                  </a:ext>
                </a:extLst>
              </p:cNvPr>
              <p:cNvSpPr>
                <a:spLocks noChangeArrowheads="1"/>
              </p:cNvSpPr>
              <p:nvPr/>
            </p:nvSpPr>
            <p:spPr bwMode="auto">
              <a:xfrm>
                <a:off x="4926"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5" name="Freeform 139">
                <a:extLst>
                  <a:ext uri="{FF2B5EF4-FFF2-40B4-BE49-F238E27FC236}">
                    <a16:creationId xmlns:a16="http://schemas.microsoft.com/office/drawing/2014/main" id="{94193493-2997-48E8-95D6-DBA3E9FBEC36}"/>
                  </a:ext>
                </a:extLst>
              </p:cNvPr>
              <p:cNvSpPr>
                <a:spLocks/>
              </p:cNvSpPr>
              <p:nvPr/>
            </p:nvSpPr>
            <p:spPr bwMode="auto">
              <a:xfrm>
                <a:off x="4803"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6"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6" name="Freeform 140">
                <a:extLst>
                  <a:ext uri="{FF2B5EF4-FFF2-40B4-BE49-F238E27FC236}">
                    <a16:creationId xmlns:a16="http://schemas.microsoft.com/office/drawing/2014/main" id="{08327E78-796B-438C-9F31-EB1DE4D7A063}"/>
                  </a:ext>
                </a:extLst>
              </p:cNvPr>
              <p:cNvSpPr>
                <a:spLocks/>
              </p:cNvSpPr>
              <p:nvPr/>
            </p:nvSpPr>
            <p:spPr bwMode="auto">
              <a:xfrm>
                <a:off x="4803"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7" name="Freeform 141">
                <a:extLst>
                  <a:ext uri="{FF2B5EF4-FFF2-40B4-BE49-F238E27FC236}">
                    <a16:creationId xmlns:a16="http://schemas.microsoft.com/office/drawing/2014/main" id="{BFB41954-BB8C-46A6-AE49-FB988B80AFAA}"/>
                  </a:ext>
                </a:extLst>
              </p:cNvPr>
              <p:cNvSpPr>
                <a:spLocks/>
              </p:cNvSpPr>
              <p:nvPr/>
            </p:nvSpPr>
            <p:spPr bwMode="auto">
              <a:xfrm>
                <a:off x="4971"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8" name="Freeform 142">
                <a:extLst>
                  <a:ext uri="{FF2B5EF4-FFF2-40B4-BE49-F238E27FC236}">
                    <a16:creationId xmlns:a16="http://schemas.microsoft.com/office/drawing/2014/main" id="{2981831D-7E01-45B7-B969-1456CB36B8AA}"/>
                  </a:ext>
                </a:extLst>
              </p:cNvPr>
              <p:cNvSpPr>
                <a:spLocks/>
              </p:cNvSpPr>
              <p:nvPr/>
            </p:nvSpPr>
            <p:spPr bwMode="auto">
              <a:xfrm>
                <a:off x="4879" y="2782"/>
                <a:ext cx="38" cy="19"/>
              </a:xfrm>
              <a:custGeom>
                <a:avLst/>
                <a:gdLst>
                  <a:gd name="T0" fmla="*/ 8 w 16"/>
                  <a:gd name="T1" fmla="*/ 8 h 8"/>
                  <a:gd name="T2" fmla="*/ 15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5"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9" name="Freeform 143">
                <a:extLst>
                  <a:ext uri="{FF2B5EF4-FFF2-40B4-BE49-F238E27FC236}">
                    <a16:creationId xmlns:a16="http://schemas.microsoft.com/office/drawing/2014/main" id="{4CC0E528-29B9-44C2-B71D-F2F961814929}"/>
                  </a:ext>
                </a:extLst>
              </p:cNvPr>
              <p:cNvSpPr>
                <a:spLocks/>
              </p:cNvSpPr>
              <p:nvPr/>
            </p:nvSpPr>
            <p:spPr bwMode="auto">
              <a:xfrm>
                <a:off x="4803"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0" name="Freeform 144">
                <a:extLst>
                  <a:ext uri="{FF2B5EF4-FFF2-40B4-BE49-F238E27FC236}">
                    <a16:creationId xmlns:a16="http://schemas.microsoft.com/office/drawing/2014/main" id="{CC13A15F-3BC6-48E4-8AA1-974F24E3E47C}"/>
                  </a:ext>
                </a:extLst>
              </p:cNvPr>
              <p:cNvSpPr>
                <a:spLocks/>
              </p:cNvSpPr>
              <p:nvPr/>
            </p:nvSpPr>
            <p:spPr bwMode="auto">
              <a:xfrm>
                <a:off x="4971"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1" name="Freeform 145">
                <a:extLst>
                  <a:ext uri="{FF2B5EF4-FFF2-40B4-BE49-F238E27FC236}">
                    <a16:creationId xmlns:a16="http://schemas.microsoft.com/office/drawing/2014/main" id="{C87C3DDD-C3C2-4F42-9337-B65ACC765363}"/>
                  </a:ext>
                </a:extLst>
              </p:cNvPr>
              <p:cNvSpPr>
                <a:spLocks/>
              </p:cNvSpPr>
              <p:nvPr/>
            </p:nvSpPr>
            <p:spPr bwMode="auto">
              <a:xfrm>
                <a:off x="4879"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2" name="Freeform 146">
                <a:extLst>
                  <a:ext uri="{FF2B5EF4-FFF2-40B4-BE49-F238E27FC236}">
                    <a16:creationId xmlns:a16="http://schemas.microsoft.com/office/drawing/2014/main" id="{8C614346-532B-4042-9E76-2371BDD002F8}"/>
                  </a:ext>
                </a:extLst>
              </p:cNvPr>
              <p:cNvSpPr>
                <a:spLocks/>
              </p:cNvSpPr>
              <p:nvPr/>
            </p:nvSpPr>
            <p:spPr bwMode="auto">
              <a:xfrm>
                <a:off x="4971"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3" name="Oval 147">
                <a:extLst>
                  <a:ext uri="{FF2B5EF4-FFF2-40B4-BE49-F238E27FC236}">
                    <a16:creationId xmlns:a16="http://schemas.microsoft.com/office/drawing/2014/main" id="{B1382FAB-7FD6-484E-AE00-F21738542E55}"/>
                  </a:ext>
                </a:extLst>
              </p:cNvPr>
              <p:cNvSpPr>
                <a:spLocks noChangeArrowheads="1"/>
              </p:cNvSpPr>
              <p:nvPr/>
            </p:nvSpPr>
            <p:spPr bwMode="auto">
              <a:xfrm>
                <a:off x="4879"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4" name="Oval 148">
                <a:extLst>
                  <a:ext uri="{FF2B5EF4-FFF2-40B4-BE49-F238E27FC236}">
                    <a16:creationId xmlns:a16="http://schemas.microsoft.com/office/drawing/2014/main" id="{4E4B75A9-7D6D-4D87-B327-178E570BAE0E}"/>
                  </a:ext>
                </a:extLst>
              </p:cNvPr>
              <p:cNvSpPr>
                <a:spLocks noChangeArrowheads="1"/>
              </p:cNvSpPr>
              <p:nvPr/>
            </p:nvSpPr>
            <p:spPr bwMode="auto">
              <a:xfrm>
                <a:off x="483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5" name="Oval 149">
                <a:extLst>
                  <a:ext uri="{FF2B5EF4-FFF2-40B4-BE49-F238E27FC236}">
                    <a16:creationId xmlns:a16="http://schemas.microsoft.com/office/drawing/2014/main" id="{DCAAD908-23D8-453B-A4FC-E790B5B6ED2B}"/>
                  </a:ext>
                </a:extLst>
              </p:cNvPr>
              <p:cNvSpPr>
                <a:spLocks noChangeArrowheads="1"/>
              </p:cNvSpPr>
              <p:nvPr/>
            </p:nvSpPr>
            <p:spPr bwMode="auto">
              <a:xfrm>
                <a:off x="4926"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6" name="Oval 150">
                <a:extLst>
                  <a:ext uri="{FF2B5EF4-FFF2-40B4-BE49-F238E27FC236}">
                    <a16:creationId xmlns:a16="http://schemas.microsoft.com/office/drawing/2014/main" id="{7A0FEC5C-BF6F-42C3-B1C8-ED2A22CF6FE0}"/>
                  </a:ext>
                </a:extLst>
              </p:cNvPr>
              <p:cNvSpPr>
                <a:spLocks noChangeArrowheads="1"/>
              </p:cNvSpPr>
              <p:nvPr/>
            </p:nvSpPr>
            <p:spPr bwMode="auto">
              <a:xfrm>
                <a:off x="483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7" name="Oval 151">
                <a:extLst>
                  <a:ext uri="{FF2B5EF4-FFF2-40B4-BE49-F238E27FC236}">
                    <a16:creationId xmlns:a16="http://schemas.microsoft.com/office/drawing/2014/main" id="{F1266229-B54C-4FF6-B1EF-250B728B55D0}"/>
                  </a:ext>
                </a:extLst>
              </p:cNvPr>
              <p:cNvSpPr>
                <a:spLocks noChangeArrowheads="1"/>
              </p:cNvSpPr>
              <p:nvPr/>
            </p:nvSpPr>
            <p:spPr bwMode="auto">
              <a:xfrm>
                <a:off x="4926"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8" name="Freeform 152">
                <a:extLst>
                  <a:ext uri="{FF2B5EF4-FFF2-40B4-BE49-F238E27FC236}">
                    <a16:creationId xmlns:a16="http://schemas.microsoft.com/office/drawing/2014/main" id="{249D3062-A3A7-4961-8B2F-5E7A153FA775}"/>
                  </a:ext>
                </a:extLst>
              </p:cNvPr>
              <p:cNvSpPr>
                <a:spLocks/>
              </p:cNvSpPr>
              <p:nvPr/>
            </p:nvSpPr>
            <p:spPr bwMode="auto">
              <a:xfrm>
                <a:off x="4803" y="3135"/>
                <a:ext cx="19"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1"/>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9" name="Freeform 153">
                <a:extLst>
                  <a:ext uri="{FF2B5EF4-FFF2-40B4-BE49-F238E27FC236}">
                    <a16:creationId xmlns:a16="http://schemas.microsoft.com/office/drawing/2014/main" id="{5D8C7AA0-EC0C-42D4-8828-A2BD3185DD33}"/>
                  </a:ext>
                </a:extLst>
              </p:cNvPr>
              <p:cNvSpPr>
                <a:spLocks/>
              </p:cNvSpPr>
              <p:nvPr/>
            </p:nvSpPr>
            <p:spPr bwMode="auto">
              <a:xfrm>
                <a:off x="4803" y="3043"/>
                <a:ext cx="19" cy="38"/>
              </a:xfrm>
              <a:custGeom>
                <a:avLst/>
                <a:gdLst>
                  <a:gd name="T0" fmla="*/ 6 w 8"/>
                  <a:gd name="T1" fmla="*/ 13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0" name="Freeform 154">
                <a:extLst>
                  <a:ext uri="{FF2B5EF4-FFF2-40B4-BE49-F238E27FC236}">
                    <a16:creationId xmlns:a16="http://schemas.microsoft.com/office/drawing/2014/main" id="{5B607B47-8517-485C-96F3-412BFC078A35}"/>
                  </a:ext>
                </a:extLst>
              </p:cNvPr>
              <p:cNvSpPr>
                <a:spLocks/>
              </p:cNvSpPr>
              <p:nvPr/>
            </p:nvSpPr>
            <p:spPr bwMode="auto">
              <a:xfrm>
                <a:off x="4971"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0" y="2"/>
                    </a:cubicBezTo>
                    <a:cubicBezTo>
                      <a:pt x="1" y="4"/>
                      <a:pt x="1"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1" name="Freeform 155">
                <a:extLst>
                  <a:ext uri="{FF2B5EF4-FFF2-40B4-BE49-F238E27FC236}">
                    <a16:creationId xmlns:a16="http://schemas.microsoft.com/office/drawing/2014/main" id="{29750A0A-81AF-499E-BD2F-B0A15B267E53}"/>
                  </a:ext>
                </a:extLst>
              </p:cNvPr>
              <p:cNvSpPr>
                <a:spLocks/>
              </p:cNvSpPr>
              <p:nvPr/>
            </p:nvSpPr>
            <p:spPr bwMode="auto">
              <a:xfrm>
                <a:off x="4879"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8"/>
                      <a:pt x="5" y="8"/>
                      <a:pt x="6" y="8"/>
                    </a:cubicBezTo>
                    <a:cubicBezTo>
                      <a:pt x="7" y="8"/>
                      <a:pt x="7" y="8"/>
                      <a:pt x="8" y="8"/>
                    </a:cubicBezTo>
                    <a:cubicBezTo>
                      <a:pt x="8" y="8"/>
                      <a:pt x="9" y="8"/>
                      <a:pt x="9" y="8"/>
                    </a:cubicBezTo>
                    <a:cubicBezTo>
                      <a:pt x="10" y="8"/>
                      <a:pt x="11" y="8"/>
                      <a:pt x="12" y="7"/>
                    </a:cubicBezTo>
                    <a:cubicBezTo>
                      <a:pt x="13" y="7"/>
                      <a:pt x="13" y="6"/>
                      <a:pt x="13" y="6"/>
                    </a:cubicBezTo>
                    <a:cubicBezTo>
                      <a:pt x="14" y="5"/>
                      <a:pt x="15" y="4"/>
                      <a:pt x="15"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2" name="Freeform 156">
                <a:extLst>
                  <a:ext uri="{FF2B5EF4-FFF2-40B4-BE49-F238E27FC236}">
                    <a16:creationId xmlns:a16="http://schemas.microsoft.com/office/drawing/2014/main" id="{09D1810A-AEE8-4E6E-8710-E908F8C9A481}"/>
                  </a:ext>
                </a:extLst>
              </p:cNvPr>
              <p:cNvSpPr>
                <a:spLocks/>
              </p:cNvSpPr>
              <p:nvPr/>
            </p:nvSpPr>
            <p:spPr bwMode="auto">
              <a:xfrm>
                <a:off x="4803"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6"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3" name="Freeform 157">
                <a:extLst>
                  <a:ext uri="{FF2B5EF4-FFF2-40B4-BE49-F238E27FC236}">
                    <a16:creationId xmlns:a16="http://schemas.microsoft.com/office/drawing/2014/main" id="{49E0D69B-B8F3-4356-8FE2-2CB78E1D7548}"/>
                  </a:ext>
                </a:extLst>
              </p:cNvPr>
              <p:cNvSpPr>
                <a:spLocks/>
              </p:cNvSpPr>
              <p:nvPr/>
            </p:nvSpPr>
            <p:spPr bwMode="auto">
              <a:xfrm>
                <a:off x="4971"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4" name="Freeform 158">
                <a:extLst>
                  <a:ext uri="{FF2B5EF4-FFF2-40B4-BE49-F238E27FC236}">
                    <a16:creationId xmlns:a16="http://schemas.microsoft.com/office/drawing/2014/main" id="{66653D61-0049-48C0-B91F-4B89F060E99C}"/>
                  </a:ext>
                </a:extLst>
              </p:cNvPr>
              <p:cNvSpPr>
                <a:spLocks/>
              </p:cNvSpPr>
              <p:nvPr/>
            </p:nvSpPr>
            <p:spPr bwMode="auto">
              <a:xfrm>
                <a:off x="4879"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0" y="5"/>
                      <a:pt x="0" y="6"/>
                      <a:pt x="0" y="8"/>
                    </a:cubicBezTo>
                    <a:cubicBezTo>
                      <a:pt x="16" y="8"/>
                      <a:pt x="16" y="8"/>
                      <a:pt x="16" y="8"/>
                    </a:cubicBezTo>
                    <a:cubicBezTo>
                      <a:pt x="16"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5" name="Freeform 159">
                <a:extLst>
                  <a:ext uri="{FF2B5EF4-FFF2-40B4-BE49-F238E27FC236}">
                    <a16:creationId xmlns:a16="http://schemas.microsoft.com/office/drawing/2014/main" id="{2113264E-09DD-46F7-8EE2-595E648E25DA}"/>
                  </a:ext>
                </a:extLst>
              </p:cNvPr>
              <p:cNvSpPr>
                <a:spLocks/>
              </p:cNvSpPr>
              <p:nvPr/>
            </p:nvSpPr>
            <p:spPr bwMode="auto">
              <a:xfrm>
                <a:off x="4971"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6" name="Oval 160">
                <a:extLst>
                  <a:ext uri="{FF2B5EF4-FFF2-40B4-BE49-F238E27FC236}">
                    <a16:creationId xmlns:a16="http://schemas.microsoft.com/office/drawing/2014/main" id="{63E39A33-74EE-49D6-B474-4A91E6090AB2}"/>
                  </a:ext>
                </a:extLst>
              </p:cNvPr>
              <p:cNvSpPr>
                <a:spLocks noChangeArrowheads="1"/>
              </p:cNvSpPr>
              <p:nvPr/>
            </p:nvSpPr>
            <p:spPr bwMode="auto">
              <a:xfrm>
                <a:off x="4879"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7" name="Oval 161">
                <a:extLst>
                  <a:ext uri="{FF2B5EF4-FFF2-40B4-BE49-F238E27FC236}">
                    <a16:creationId xmlns:a16="http://schemas.microsoft.com/office/drawing/2014/main" id="{561B6283-F537-4BF9-8038-23FA3886420C}"/>
                  </a:ext>
                </a:extLst>
              </p:cNvPr>
              <p:cNvSpPr>
                <a:spLocks noChangeArrowheads="1"/>
              </p:cNvSpPr>
              <p:nvPr/>
            </p:nvSpPr>
            <p:spPr bwMode="auto">
              <a:xfrm>
                <a:off x="483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8" name="Oval 162">
                <a:extLst>
                  <a:ext uri="{FF2B5EF4-FFF2-40B4-BE49-F238E27FC236}">
                    <a16:creationId xmlns:a16="http://schemas.microsoft.com/office/drawing/2014/main" id="{6B6C950B-A79F-4CC0-BDD5-2CBF7A15A9AF}"/>
                  </a:ext>
                </a:extLst>
              </p:cNvPr>
              <p:cNvSpPr>
                <a:spLocks noChangeArrowheads="1"/>
              </p:cNvSpPr>
              <p:nvPr/>
            </p:nvSpPr>
            <p:spPr bwMode="auto">
              <a:xfrm>
                <a:off x="4926"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9" name="Oval 163">
                <a:extLst>
                  <a:ext uri="{FF2B5EF4-FFF2-40B4-BE49-F238E27FC236}">
                    <a16:creationId xmlns:a16="http://schemas.microsoft.com/office/drawing/2014/main" id="{C884CD17-94FB-4F0F-9297-C8A0462CC71C}"/>
                  </a:ext>
                </a:extLst>
              </p:cNvPr>
              <p:cNvSpPr>
                <a:spLocks noChangeArrowheads="1"/>
              </p:cNvSpPr>
              <p:nvPr/>
            </p:nvSpPr>
            <p:spPr bwMode="auto">
              <a:xfrm>
                <a:off x="483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0" name="Oval 164">
                <a:extLst>
                  <a:ext uri="{FF2B5EF4-FFF2-40B4-BE49-F238E27FC236}">
                    <a16:creationId xmlns:a16="http://schemas.microsoft.com/office/drawing/2014/main" id="{D0A2D52F-0E1B-4441-A3B0-A23024AC3500}"/>
                  </a:ext>
                </a:extLst>
              </p:cNvPr>
              <p:cNvSpPr>
                <a:spLocks noChangeArrowheads="1"/>
              </p:cNvSpPr>
              <p:nvPr/>
            </p:nvSpPr>
            <p:spPr bwMode="auto">
              <a:xfrm>
                <a:off x="4926"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1" name="Freeform 165">
                <a:extLst>
                  <a:ext uri="{FF2B5EF4-FFF2-40B4-BE49-F238E27FC236}">
                    <a16:creationId xmlns:a16="http://schemas.microsoft.com/office/drawing/2014/main" id="{05AB2F7D-8D43-49C8-AF42-45F43473330D}"/>
                  </a:ext>
                </a:extLst>
              </p:cNvPr>
              <p:cNvSpPr>
                <a:spLocks/>
              </p:cNvSpPr>
              <p:nvPr/>
            </p:nvSpPr>
            <p:spPr bwMode="auto">
              <a:xfrm>
                <a:off x="4803"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2" name="Freeform 166">
                <a:extLst>
                  <a:ext uri="{FF2B5EF4-FFF2-40B4-BE49-F238E27FC236}">
                    <a16:creationId xmlns:a16="http://schemas.microsoft.com/office/drawing/2014/main" id="{FA4E316F-151D-4D6F-8DBE-9E795FD6E5AA}"/>
                  </a:ext>
                </a:extLst>
              </p:cNvPr>
              <p:cNvSpPr>
                <a:spLocks/>
              </p:cNvSpPr>
              <p:nvPr/>
            </p:nvSpPr>
            <p:spPr bwMode="auto">
              <a:xfrm>
                <a:off x="4803"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3" name="Freeform 167">
                <a:extLst>
                  <a:ext uri="{FF2B5EF4-FFF2-40B4-BE49-F238E27FC236}">
                    <a16:creationId xmlns:a16="http://schemas.microsoft.com/office/drawing/2014/main" id="{1C1E3A29-F666-4DF6-9370-D9E224CB74E1}"/>
                  </a:ext>
                </a:extLst>
              </p:cNvPr>
              <p:cNvSpPr>
                <a:spLocks/>
              </p:cNvSpPr>
              <p:nvPr/>
            </p:nvSpPr>
            <p:spPr bwMode="auto">
              <a:xfrm>
                <a:off x="4971" y="3154"/>
                <a:ext cx="19"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4" name="Freeform 168">
                <a:extLst>
                  <a:ext uri="{FF2B5EF4-FFF2-40B4-BE49-F238E27FC236}">
                    <a16:creationId xmlns:a16="http://schemas.microsoft.com/office/drawing/2014/main" id="{62917852-237D-45A8-BC95-1A3474B7FC3B}"/>
                  </a:ext>
                </a:extLst>
              </p:cNvPr>
              <p:cNvSpPr>
                <a:spLocks/>
              </p:cNvSpPr>
              <p:nvPr/>
            </p:nvSpPr>
            <p:spPr bwMode="auto">
              <a:xfrm>
                <a:off x="4879"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5" name="Freeform 169">
                <a:extLst>
                  <a:ext uri="{FF2B5EF4-FFF2-40B4-BE49-F238E27FC236}">
                    <a16:creationId xmlns:a16="http://schemas.microsoft.com/office/drawing/2014/main" id="{71F09286-3607-49E1-BF12-E93897EE5DDB}"/>
                  </a:ext>
                </a:extLst>
              </p:cNvPr>
              <p:cNvSpPr>
                <a:spLocks/>
              </p:cNvSpPr>
              <p:nvPr/>
            </p:nvSpPr>
            <p:spPr bwMode="auto">
              <a:xfrm>
                <a:off x="4803"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6" name="Freeform 170">
                <a:extLst>
                  <a:ext uri="{FF2B5EF4-FFF2-40B4-BE49-F238E27FC236}">
                    <a16:creationId xmlns:a16="http://schemas.microsoft.com/office/drawing/2014/main" id="{2812A26B-57C3-4651-AF3E-AEC4EB4574AD}"/>
                  </a:ext>
                </a:extLst>
              </p:cNvPr>
              <p:cNvSpPr>
                <a:spLocks/>
              </p:cNvSpPr>
              <p:nvPr/>
            </p:nvSpPr>
            <p:spPr bwMode="auto">
              <a:xfrm>
                <a:off x="4971"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7" name="Freeform 171">
                <a:extLst>
                  <a:ext uri="{FF2B5EF4-FFF2-40B4-BE49-F238E27FC236}">
                    <a16:creationId xmlns:a16="http://schemas.microsoft.com/office/drawing/2014/main" id="{D7BB78F7-D4DA-42FD-8130-CB1DF1B06F06}"/>
                  </a:ext>
                </a:extLst>
              </p:cNvPr>
              <p:cNvSpPr>
                <a:spLocks/>
              </p:cNvSpPr>
              <p:nvPr/>
            </p:nvSpPr>
            <p:spPr bwMode="auto">
              <a:xfrm>
                <a:off x="4879"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9"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8" name="Freeform 172">
                <a:extLst>
                  <a:ext uri="{FF2B5EF4-FFF2-40B4-BE49-F238E27FC236}">
                    <a16:creationId xmlns:a16="http://schemas.microsoft.com/office/drawing/2014/main" id="{F5162D95-9BD7-4F5B-9FC2-EF70BB8F65C1}"/>
                  </a:ext>
                </a:extLst>
              </p:cNvPr>
              <p:cNvSpPr>
                <a:spLocks/>
              </p:cNvSpPr>
              <p:nvPr/>
            </p:nvSpPr>
            <p:spPr bwMode="auto">
              <a:xfrm>
                <a:off x="4971"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9" name="Oval 173">
                <a:extLst>
                  <a:ext uri="{FF2B5EF4-FFF2-40B4-BE49-F238E27FC236}">
                    <a16:creationId xmlns:a16="http://schemas.microsoft.com/office/drawing/2014/main" id="{50F4AC10-FAD3-45AC-8FB6-78E8A076094E}"/>
                  </a:ext>
                </a:extLst>
              </p:cNvPr>
              <p:cNvSpPr>
                <a:spLocks noChangeArrowheads="1"/>
              </p:cNvSpPr>
              <p:nvPr/>
            </p:nvSpPr>
            <p:spPr bwMode="auto">
              <a:xfrm>
                <a:off x="4879"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0" name="Oval 174">
                <a:extLst>
                  <a:ext uri="{FF2B5EF4-FFF2-40B4-BE49-F238E27FC236}">
                    <a16:creationId xmlns:a16="http://schemas.microsoft.com/office/drawing/2014/main" id="{B2FF06F2-381F-4E0C-A9D2-10EA90B1D8C5}"/>
                  </a:ext>
                </a:extLst>
              </p:cNvPr>
              <p:cNvSpPr>
                <a:spLocks noChangeArrowheads="1"/>
              </p:cNvSpPr>
              <p:nvPr/>
            </p:nvSpPr>
            <p:spPr bwMode="auto">
              <a:xfrm>
                <a:off x="483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1" name="Oval 175">
                <a:extLst>
                  <a:ext uri="{FF2B5EF4-FFF2-40B4-BE49-F238E27FC236}">
                    <a16:creationId xmlns:a16="http://schemas.microsoft.com/office/drawing/2014/main" id="{199D7F3D-DCBB-4257-9A3B-F6D2AED5A343}"/>
                  </a:ext>
                </a:extLst>
              </p:cNvPr>
              <p:cNvSpPr>
                <a:spLocks noChangeArrowheads="1"/>
              </p:cNvSpPr>
              <p:nvPr/>
            </p:nvSpPr>
            <p:spPr bwMode="auto">
              <a:xfrm>
                <a:off x="4926"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2" name="Oval 176">
                <a:extLst>
                  <a:ext uri="{FF2B5EF4-FFF2-40B4-BE49-F238E27FC236}">
                    <a16:creationId xmlns:a16="http://schemas.microsoft.com/office/drawing/2014/main" id="{3190EC0A-A2E3-4607-A2A2-FB95E975196F}"/>
                  </a:ext>
                </a:extLst>
              </p:cNvPr>
              <p:cNvSpPr>
                <a:spLocks noChangeArrowheads="1"/>
              </p:cNvSpPr>
              <p:nvPr/>
            </p:nvSpPr>
            <p:spPr bwMode="auto">
              <a:xfrm>
                <a:off x="483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3" name="Oval 177">
                <a:extLst>
                  <a:ext uri="{FF2B5EF4-FFF2-40B4-BE49-F238E27FC236}">
                    <a16:creationId xmlns:a16="http://schemas.microsoft.com/office/drawing/2014/main" id="{E2FE1E32-0034-463D-82AB-B4E97608CA97}"/>
                  </a:ext>
                </a:extLst>
              </p:cNvPr>
              <p:cNvSpPr>
                <a:spLocks noChangeArrowheads="1"/>
              </p:cNvSpPr>
              <p:nvPr/>
            </p:nvSpPr>
            <p:spPr bwMode="auto">
              <a:xfrm>
                <a:off x="4926"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4" name="Freeform 178">
                <a:extLst>
                  <a:ext uri="{FF2B5EF4-FFF2-40B4-BE49-F238E27FC236}">
                    <a16:creationId xmlns:a16="http://schemas.microsoft.com/office/drawing/2014/main" id="{122F9916-DAAD-421A-BC86-69FE04EE01A7}"/>
                  </a:ext>
                </a:extLst>
              </p:cNvPr>
              <p:cNvSpPr>
                <a:spLocks/>
              </p:cNvSpPr>
              <p:nvPr/>
            </p:nvSpPr>
            <p:spPr bwMode="auto">
              <a:xfrm>
                <a:off x="4803"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5" name="Freeform 179">
                <a:extLst>
                  <a:ext uri="{FF2B5EF4-FFF2-40B4-BE49-F238E27FC236}">
                    <a16:creationId xmlns:a16="http://schemas.microsoft.com/office/drawing/2014/main" id="{C70A5888-0907-4B71-8703-B261D81A3DAB}"/>
                  </a:ext>
                </a:extLst>
              </p:cNvPr>
              <p:cNvSpPr>
                <a:spLocks/>
              </p:cNvSpPr>
              <p:nvPr/>
            </p:nvSpPr>
            <p:spPr bwMode="auto">
              <a:xfrm>
                <a:off x="4803"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6" name="Freeform 180">
                <a:extLst>
                  <a:ext uri="{FF2B5EF4-FFF2-40B4-BE49-F238E27FC236}">
                    <a16:creationId xmlns:a16="http://schemas.microsoft.com/office/drawing/2014/main" id="{D824B24D-BB45-462A-ADC6-D61C73DD274C}"/>
                  </a:ext>
                </a:extLst>
              </p:cNvPr>
              <p:cNvSpPr>
                <a:spLocks/>
              </p:cNvSpPr>
              <p:nvPr/>
            </p:nvSpPr>
            <p:spPr bwMode="auto">
              <a:xfrm>
                <a:off x="4971"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7" name="Freeform 181">
                <a:extLst>
                  <a:ext uri="{FF2B5EF4-FFF2-40B4-BE49-F238E27FC236}">
                    <a16:creationId xmlns:a16="http://schemas.microsoft.com/office/drawing/2014/main" id="{18E92E3C-99DA-4BA2-8769-D2BD939662E4}"/>
                  </a:ext>
                </a:extLst>
              </p:cNvPr>
              <p:cNvSpPr>
                <a:spLocks/>
              </p:cNvSpPr>
              <p:nvPr/>
            </p:nvSpPr>
            <p:spPr bwMode="auto">
              <a:xfrm>
                <a:off x="4879" y="3341"/>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8" name="Freeform 182">
                <a:extLst>
                  <a:ext uri="{FF2B5EF4-FFF2-40B4-BE49-F238E27FC236}">
                    <a16:creationId xmlns:a16="http://schemas.microsoft.com/office/drawing/2014/main" id="{81256BBA-B36A-4221-896D-8649E55EFCFE}"/>
                  </a:ext>
                </a:extLst>
              </p:cNvPr>
              <p:cNvSpPr>
                <a:spLocks/>
              </p:cNvSpPr>
              <p:nvPr/>
            </p:nvSpPr>
            <p:spPr bwMode="auto">
              <a:xfrm>
                <a:off x="4803"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9" name="Freeform 183">
                <a:extLst>
                  <a:ext uri="{FF2B5EF4-FFF2-40B4-BE49-F238E27FC236}">
                    <a16:creationId xmlns:a16="http://schemas.microsoft.com/office/drawing/2014/main" id="{0228DC21-3113-4717-82CC-F6CC16AD64EE}"/>
                  </a:ext>
                </a:extLst>
              </p:cNvPr>
              <p:cNvSpPr>
                <a:spLocks/>
              </p:cNvSpPr>
              <p:nvPr/>
            </p:nvSpPr>
            <p:spPr bwMode="auto">
              <a:xfrm>
                <a:off x="4971" y="3601"/>
                <a:ext cx="19" cy="36"/>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4"/>
                      <a:pt x="4" y="15"/>
                    </a:cubicBezTo>
                    <a:cubicBezTo>
                      <a:pt x="5" y="14"/>
                      <a:pt x="7" y="14"/>
                      <a:pt x="8" y="13"/>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0" name="Oval 184">
                <a:extLst>
                  <a:ext uri="{FF2B5EF4-FFF2-40B4-BE49-F238E27FC236}">
                    <a16:creationId xmlns:a16="http://schemas.microsoft.com/office/drawing/2014/main" id="{92094BCD-61A0-4882-A968-6814F4207128}"/>
                  </a:ext>
                </a:extLst>
              </p:cNvPr>
              <p:cNvSpPr>
                <a:spLocks noChangeArrowheads="1"/>
              </p:cNvSpPr>
              <p:nvPr/>
            </p:nvSpPr>
            <p:spPr bwMode="auto">
              <a:xfrm>
                <a:off x="4879"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1" name="Freeform 185">
                <a:extLst>
                  <a:ext uri="{FF2B5EF4-FFF2-40B4-BE49-F238E27FC236}">
                    <a16:creationId xmlns:a16="http://schemas.microsoft.com/office/drawing/2014/main" id="{293255B7-71B0-4D56-9475-6CC7559BAE7A}"/>
                  </a:ext>
                </a:extLst>
              </p:cNvPr>
              <p:cNvSpPr>
                <a:spLocks/>
              </p:cNvSpPr>
              <p:nvPr/>
            </p:nvSpPr>
            <p:spPr bwMode="auto">
              <a:xfrm>
                <a:off x="4831" y="3649"/>
                <a:ext cx="36" cy="16"/>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2" name="Oval 186">
                <a:extLst>
                  <a:ext uri="{FF2B5EF4-FFF2-40B4-BE49-F238E27FC236}">
                    <a16:creationId xmlns:a16="http://schemas.microsoft.com/office/drawing/2014/main" id="{5269C29C-47B0-43E1-B643-8BAA7D6A3007}"/>
                  </a:ext>
                </a:extLst>
              </p:cNvPr>
              <p:cNvSpPr>
                <a:spLocks noChangeArrowheads="1"/>
              </p:cNvSpPr>
              <p:nvPr/>
            </p:nvSpPr>
            <p:spPr bwMode="auto">
              <a:xfrm>
                <a:off x="4831"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3" name="Oval 187">
                <a:extLst>
                  <a:ext uri="{FF2B5EF4-FFF2-40B4-BE49-F238E27FC236}">
                    <a16:creationId xmlns:a16="http://schemas.microsoft.com/office/drawing/2014/main" id="{521AB1C0-BC9D-4A1A-8D0F-E7B03FD30BF7}"/>
                  </a:ext>
                </a:extLst>
              </p:cNvPr>
              <p:cNvSpPr>
                <a:spLocks noChangeArrowheads="1"/>
              </p:cNvSpPr>
              <p:nvPr/>
            </p:nvSpPr>
            <p:spPr bwMode="auto">
              <a:xfrm>
                <a:off x="4926"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4" name="Freeform 188">
                <a:extLst>
                  <a:ext uri="{FF2B5EF4-FFF2-40B4-BE49-F238E27FC236}">
                    <a16:creationId xmlns:a16="http://schemas.microsoft.com/office/drawing/2014/main" id="{584CB0A0-61D3-49B7-B9DB-211EA6F9E850}"/>
                  </a:ext>
                </a:extLst>
              </p:cNvPr>
              <p:cNvSpPr>
                <a:spLocks/>
              </p:cNvSpPr>
              <p:nvPr/>
            </p:nvSpPr>
            <p:spPr bwMode="auto">
              <a:xfrm>
                <a:off x="4803" y="3601"/>
                <a:ext cx="19" cy="38"/>
              </a:xfrm>
              <a:custGeom>
                <a:avLst/>
                <a:gdLst>
                  <a:gd name="T0" fmla="*/ 3 w 8"/>
                  <a:gd name="T1" fmla="*/ 16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6"/>
                    </a:moveTo>
                    <a:cubicBezTo>
                      <a:pt x="4" y="15"/>
                      <a:pt x="5" y="15"/>
                      <a:pt x="6" y="14"/>
                    </a:cubicBezTo>
                    <a:cubicBezTo>
                      <a:pt x="7" y="13"/>
                      <a:pt x="8" y="11"/>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5" name="Freeform 189">
                <a:extLst>
                  <a:ext uri="{FF2B5EF4-FFF2-40B4-BE49-F238E27FC236}">
                    <a16:creationId xmlns:a16="http://schemas.microsoft.com/office/drawing/2014/main" id="{3886985A-C024-4757-8DC0-7177FACAB636}"/>
                  </a:ext>
                </a:extLst>
              </p:cNvPr>
              <p:cNvSpPr>
                <a:spLocks/>
              </p:cNvSpPr>
              <p:nvPr/>
            </p:nvSpPr>
            <p:spPr bwMode="auto">
              <a:xfrm>
                <a:off x="4971" y="3528"/>
                <a:ext cx="19" cy="19"/>
              </a:xfrm>
              <a:custGeom>
                <a:avLst/>
                <a:gdLst>
                  <a:gd name="T0" fmla="*/ 0 w 8"/>
                  <a:gd name="T1" fmla="*/ 0 h 8"/>
                  <a:gd name="T2" fmla="*/ 0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2"/>
                    </a:cubicBezTo>
                    <a:cubicBezTo>
                      <a:pt x="1" y="3"/>
                      <a:pt x="1"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6" name="Freeform 190">
                <a:extLst>
                  <a:ext uri="{FF2B5EF4-FFF2-40B4-BE49-F238E27FC236}">
                    <a16:creationId xmlns:a16="http://schemas.microsoft.com/office/drawing/2014/main" id="{A0AF6766-3719-49BB-9A1C-0691E791D5F8}"/>
                  </a:ext>
                </a:extLst>
              </p:cNvPr>
              <p:cNvSpPr>
                <a:spLocks/>
              </p:cNvSpPr>
              <p:nvPr/>
            </p:nvSpPr>
            <p:spPr bwMode="auto">
              <a:xfrm>
                <a:off x="4879"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6"/>
                    </a:cubicBezTo>
                    <a:cubicBezTo>
                      <a:pt x="14" y="4"/>
                      <a:pt x="15" y="3"/>
                      <a:pt x="15"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7" name="Freeform 191">
                <a:extLst>
                  <a:ext uri="{FF2B5EF4-FFF2-40B4-BE49-F238E27FC236}">
                    <a16:creationId xmlns:a16="http://schemas.microsoft.com/office/drawing/2014/main" id="{31C33BF9-72D6-42BE-9B71-75725DD3E0A6}"/>
                  </a:ext>
                </a:extLst>
              </p:cNvPr>
              <p:cNvSpPr>
                <a:spLocks/>
              </p:cNvSpPr>
              <p:nvPr/>
            </p:nvSpPr>
            <p:spPr bwMode="auto">
              <a:xfrm>
                <a:off x="4803"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8" name="Freeform 192">
                <a:extLst>
                  <a:ext uri="{FF2B5EF4-FFF2-40B4-BE49-F238E27FC236}">
                    <a16:creationId xmlns:a16="http://schemas.microsoft.com/office/drawing/2014/main" id="{19A56AE1-E5C4-408D-A280-76ABF629A79A}"/>
                  </a:ext>
                </a:extLst>
              </p:cNvPr>
              <p:cNvSpPr>
                <a:spLocks/>
              </p:cNvSpPr>
              <p:nvPr/>
            </p:nvSpPr>
            <p:spPr bwMode="auto">
              <a:xfrm>
                <a:off x="4784" y="2576"/>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9" name="Freeform 193">
                <a:extLst>
                  <a:ext uri="{FF2B5EF4-FFF2-40B4-BE49-F238E27FC236}">
                    <a16:creationId xmlns:a16="http://schemas.microsoft.com/office/drawing/2014/main" id="{B5635FF9-E1D1-4581-AA6D-3E070E9D49FD}"/>
                  </a:ext>
                </a:extLst>
              </p:cNvPr>
              <p:cNvSpPr>
                <a:spLocks/>
              </p:cNvSpPr>
              <p:nvPr/>
            </p:nvSpPr>
            <p:spPr bwMode="auto">
              <a:xfrm>
                <a:off x="4692" y="2579"/>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0" name="Freeform 194">
                <a:extLst>
                  <a:ext uri="{FF2B5EF4-FFF2-40B4-BE49-F238E27FC236}">
                    <a16:creationId xmlns:a16="http://schemas.microsoft.com/office/drawing/2014/main" id="{46D5A2EC-804E-4EE6-AB78-F335A7293787}"/>
                  </a:ext>
                </a:extLst>
              </p:cNvPr>
              <p:cNvSpPr>
                <a:spLocks/>
              </p:cNvSpPr>
              <p:nvPr/>
            </p:nvSpPr>
            <p:spPr bwMode="auto">
              <a:xfrm>
                <a:off x="4784"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1" name="Freeform 195">
                <a:extLst>
                  <a:ext uri="{FF2B5EF4-FFF2-40B4-BE49-F238E27FC236}">
                    <a16:creationId xmlns:a16="http://schemas.microsoft.com/office/drawing/2014/main" id="{75E193BE-73DA-4619-A7FF-C4BCFA013166}"/>
                  </a:ext>
                </a:extLst>
              </p:cNvPr>
              <p:cNvSpPr>
                <a:spLocks/>
              </p:cNvSpPr>
              <p:nvPr/>
            </p:nvSpPr>
            <p:spPr bwMode="auto">
              <a:xfrm>
                <a:off x="4692"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2" name="Freeform 196">
                <a:extLst>
                  <a:ext uri="{FF2B5EF4-FFF2-40B4-BE49-F238E27FC236}">
                    <a16:creationId xmlns:a16="http://schemas.microsoft.com/office/drawing/2014/main" id="{D16D8A36-B37C-4304-9326-8636CBE1D34B}"/>
                  </a:ext>
                </a:extLst>
              </p:cNvPr>
              <p:cNvSpPr>
                <a:spLocks/>
              </p:cNvSpPr>
              <p:nvPr/>
            </p:nvSpPr>
            <p:spPr bwMode="auto">
              <a:xfrm>
                <a:off x="4784"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3" name="Oval 197">
                <a:extLst>
                  <a:ext uri="{FF2B5EF4-FFF2-40B4-BE49-F238E27FC236}">
                    <a16:creationId xmlns:a16="http://schemas.microsoft.com/office/drawing/2014/main" id="{DF041AB9-71FB-4A19-B3CC-CE74CCCB7ADB}"/>
                  </a:ext>
                </a:extLst>
              </p:cNvPr>
              <p:cNvSpPr>
                <a:spLocks noChangeArrowheads="1"/>
              </p:cNvSpPr>
              <p:nvPr/>
            </p:nvSpPr>
            <p:spPr bwMode="auto">
              <a:xfrm>
                <a:off x="4692"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4" name="Oval 198">
                <a:extLst>
                  <a:ext uri="{FF2B5EF4-FFF2-40B4-BE49-F238E27FC236}">
                    <a16:creationId xmlns:a16="http://schemas.microsoft.com/office/drawing/2014/main" id="{9B4C6F9E-24C4-4E04-88C6-EC7C3323102F}"/>
                  </a:ext>
                </a:extLst>
              </p:cNvPr>
              <p:cNvSpPr>
                <a:spLocks noChangeArrowheads="1"/>
              </p:cNvSpPr>
              <p:nvPr/>
            </p:nvSpPr>
            <p:spPr bwMode="auto">
              <a:xfrm>
                <a:off x="4645"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5" name="Oval 199">
                <a:extLst>
                  <a:ext uri="{FF2B5EF4-FFF2-40B4-BE49-F238E27FC236}">
                    <a16:creationId xmlns:a16="http://schemas.microsoft.com/office/drawing/2014/main" id="{1FB2C7A8-43DE-407A-8903-840EFE953B54}"/>
                  </a:ext>
                </a:extLst>
              </p:cNvPr>
              <p:cNvSpPr>
                <a:spLocks noChangeArrowheads="1"/>
              </p:cNvSpPr>
              <p:nvPr/>
            </p:nvSpPr>
            <p:spPr bwMode="auto">
              <a:xfrm>
                <a:off x="4739"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6" name="Oval 200">
                <a:extLst>
                  <a:ext uri="{FF2B5EF4-FFF2-40B4-BE49-F238E27FC236}">
                    <a16:creationId xmlns:a16="http://schemas.microsoft.com/office/drawing/2014/main" id="{B02EEC0A-02F4-4328-BBBF-F4EBA32A3FC8}"/>
                  </a:ext>
                </a:extLst>
              </p:cNvPr>
              <p:cNvSpPr>
                <a:spLocks noChangeArrowheads="1"/>
              </p:cNvSpPr>
              <p:nvPr/>
            </p:nvSpPr>
            <p:spPr bwMode="auto">
              <a:xfrm>
                <a:off x="4645" y="2624"/>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7" name="Oval 201">
                <a:extLst>
                  <a:ext uri="{FF2B5EF4-FFF2-40B4-BE49-F238E27FC236}">
                    <a16:creationId xmlns:a16="http://schemas.microsoft.com/office/drawing/2014/main" id="{3BB90C67-B04B-437C-A3E2-869175D0BA48}"/>
                  </a:ext>
                </a:extLst>
              </p:cNvPr>
              <p:cNvSpPr>
                <a:spLocks noChangeArrowheads="1"/>
              </p:cNvSpPr>
              <p:nvPr/>
            </p:nvSpPr>
            <p:spPr bwMode="auto">
              <a:xfrm>
                <a:off x="4739"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8" name="Freeform 202">
                <a:extLst>
                  <a:ext uri="{FF2B5EF4-FFF2-40B4-BE49-F238E27FC236}">
                    <a16:creationId xmlns:a16="http://schemas.microsoft.com/office/drawing/2014/main" id="{ED4CB2A2-97E5-4BB1-9049-D38FE61378F2}"/>
                  </a:ext>
                </a:extLst>
              </p:cNvPr>
              <p:cNvSpPr>
                <a:spLocks/>
              </p:cNvSpPr>
              <p:nvPr/>
            </p:nvSpPr>
            <p:spPr bwMode="auto">
              <a:xfrm>
                <a:off x="4616" y="2763"/>
                <a:ext cx="19"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5"/>
                      <a:pt x="7" y="3"/>
                    </a:cubicBezTo>
                    <a:cubicBezTo>
                      <a:pt x="6" y="2"/>
                      <a:pt x="4" y="0"/>
                      <a:pt x="2"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9" name="Freeform 203">
                <a:extLst>
                  <a:ext uri="{FF2B5EF4-FFF2-40B4-BE49-F238E27FC236}">
                    <a16:creationId xmlns:a16="http://schemas.microsoft.com/office/drawing/2014/main" id="{5395ED8D-36AE-4816-AF1E-7ED8694D1DEF}"/>
                  </a:ext>
                </a:extLst>
              </p:cNvPr>
              <p:cNvSpPr>
                <a:spLocks/>
              </p:cNvSpPr>
              <p:nvPr/>
            </p:nvSpPr>
            <p:spPr bwMode="auto">
              <a:xfrm>
                <a:off x="4616" y="2669"/>
                <a:ext cx="19" cy="38"/>
              </a:xfrm>
              <a:custGeom>
                <a:avLst/>
                <a:gdLst>
                  <a:gd name="T0" fmla="*/ 8 w 8"/>
                  <a:gd name="T1" fmla="*/ 8 h 16"/>
                  <a:gd name="T2" fmla="*/ 2 w 8"/>
                  <a:gd name="T3" fmla="*/ 1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1"/>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0" name="Freeform 204">
                <a:extLst>
                  <a:ext uri="{FF2B5EF4-FFF2-40B4-BE49-F238E27FC236}">
                    <a16:creationId xmlns:a16="http://schemas.microsoft.com/office/drawing/2014/main" id="{EF822ED9-F835-4627-85FB-E4D7B3A1E894}"/>
                  </a:ext>
                </a:extLst>
              </p:cNvPr>
              <p:cNvSpPr>
                <a:spLocks/>
              </p:cNvSpPr>
              <p:nvPr/>
            </p:nvSpPr>
            <p:spPr bwMode="auto">
              <a:xfrm>
                <a:off x="4784" y="2595"/>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6" name="Group 406">
              <a:extLst>
                <a:ext uri="{FF2B5EF4-FFF2-40B4-BE49-F238E27FC236}">
                  <a16:creationId xmlns:a16="http://schemas.microsoft.com/office/drawing/2014/main" id="{7895773E-3301-4883-B626-4EB810F90D4E}"/>
                </a:ext>
              </a:extLst>
            </p:cNvPr>
            <p:cNvGrpSpPr>
              <a:grpSpLocks/>
            </p:cNvGrpSpPr>
            <p:nvPr/>
          </p:nvGrpSpPr>
          <p:grpSpPr bwMode="auto">
            <a:xfrm rot="16200000">
              <a:off x="4279389" y="130277"/>
              <a:ext cx="3659188" cy="5688013"/>
              <a:chOff x="3104" y="451"/>
              <a:chExt cx="2305" cy="3583"/>
            </a:xfrm>
          </p:grpSpPr>
          <p:sp>
            <p:nvSpPr>
              <p:cNvPr id="941" name="Freeform 206">
                <a:extLst>
                  <a:ext uri="{FF2B5EF4-FFF2-40B4-BE49-F238E27FC236}">
                    <a16:creationId xmlns:a16="http://schemas.microsoft.com/office/drawing/2014/main" id="{35A72D29-E713-472D-B8E9-C6B3A25DF04F}"/>
                  </a:ext>
                </a:extLst>
              </p:cNvPr>
              <p:cNvSpPr>
                <a:spLocks/>
              </p:cNvSpPr>
              <p:nvPr/>
            </p:nvSpPr>
            <p:spPr bwMode="auto">
              <a:xfrm>
                <a:off x="4692" y="2595"/>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2" name="Freeform 207">
                <a:extLst>
                  <a:ext uri="{FF2B5EF4-FFF2-40B4-BE49-F238E27FC236}">
                    <a16:creationId xmlns:a16="http://schemas.microsoft.com/office/drawing/2014/main" id="{0BD1D932-5D44-4571-BEE0-D3ACA2AB24AE}"/>
                  </a:ext>
                </a:extLst>
              </p:cNvPr>
              <p:cNvSpPr>
                <a:spLocks/>
              </p:cNvSpPr>
              <p:nvPr/>
            </p:nvSpPr>
            <p:spPr bwMode="auto">
              <a:xfrm>
                <a:off x="4616" y="2600"/>
                <a:ext cx="19" cy="14"/>
              </a:xfrm>
              <a:custGeom>
                <a:avLst/>
                <a:gdLst>
                  <a:gd name="T0" fmla="*/ 2 w 8"/>
                  <a:gd name="T1" fmla="*/ 6 h 6"/>
                  <a:gd name="T2" fmla="*/ 5 w 8"/>
                  <a:gd name="T3" fmla="*/ 4 h 6"/>
                  <a:gd name="T4" fmla="*/ 6 w 8"/>
                  <a:gd name="T5" fmla="*/ 3 h 6"/>
                  <a:gd name="T6" fmla="*/ 8 w 8"/>
                  <a:gd name="T7" fmla="*/ 0 h 6"/>
                  <a:gd name="T8" fmla="*/ 0 w 8"/>
                  <a:gd name="T9" fmla="*/ 3 h 6"/>
                  <a:gd name="T10" fmla="*/ 0 w 8"/>
                  <a:gd name="T11" fmla="*/ 6 h 6"/>
                  <a:gd name="T12" fmla="*/ 2 w 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6"/>
                    </a:moveTo>
                    <a:cubicBezTo>
                      <a:pt x="3" y="5"/>
                      <a:pt x="4" y="5"/>
                      <a:pt x="5" y="4"/>
                    </a:cubicBezTo>
                    <a:cubicBezTo>
                      <a:pt x="5" y="4"/>
                      <a:pt x="6" y="4"/>
                      <a:pt x="6" y="3"/>
                    </a:cubicBezTo>
                    <a:cubicBezTo>
                      <a:pt x="7" y="2"/>
                      <a:pt x="8" y="1"/>
                      <a:pt x="8" y="0"/>
                    </a:cubicBezTo>
                    <a:cubicBezTo>
                      <a:pt x="5" y="1"/>
                      <a:pt x="3" y="2"/>
                      <a:pt x="0" y="3"/>
                    </a:cubicBezTo>
                    <a:cubicBezTo>
                      <a:pt x="0" y="6"/>
                      <a:pt x="0" y="6"/>
                      <a:pt x="0" y="6"/>
                    </a:cubicBezTo>
                    <a:cubicBezTo>
                      <a:pt x="1" y="6"/>
                      <a:pt x="2" y="6"/>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3" name="Freeform 208">
                <a:extLst>
                  <a:ext uri="{FF2B5EF4-FFF2-40B4-BE49-F238E27FC236}">
                    <a16:creationId xmlns:a16="http://schemas.microsoft.com/office/drawing/2014/main" id="{53FA4015-6240-4B68-968C-D34553EE6442}"/>
                  </a:ext>
                </a:extLst>
              </p:cNvPr>
              <p:cNvSpPr>
                <a:spLocks/>
              </p:cNvSpPr>
              <p:nvPr/>
            </p:nvSpPr>
            <p:spPr bwMode="auto">
              <a:xfrm>
                <a:off x="4784"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7"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4" name="Freeform 209">
                <a:extLst>
                  <a:ext uri="{FF2B5EF4-FFF2-40B4-BE49-F238E27FC236}">
                    <a16:creationId xmlns:a16="http://schemas.microsoft.com/office/drawing/2014/main" id="{95CEE72B-A5BE-48F9-AD2F-AD3E6305A62F}"/>
                  </a:ext>
                </a:extLst>
              </p:cNvPr>
              <p:cNvSpPr>
                <a:spLocks/>
              </p:cNvSpPr>
              <p:nvPr/>
            </p:nvSpPr>
            <p:spPr bwMode="auto">
              <a:xfrm>
                <a:off x="4692"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5" name="Freeform 210">
                <a:extLst>
                  <a:ext uri="{FF2B5EF4-FFF2-40B4-BE49-F238E27FC236}">
                    <a16:creationId xmlns:a16="http://schemas.microsoft.com/office/drawing/2014/main" id="{52465ABE-284D-41DE-8557-A1A194BB52D4}"/>
                  </a:ext>
                </a:extLst>
              </p:cNvPr>
              <p:cNvSpPr>
                <a:spLocks/>
              </p:cNvSpPr>
              <p:nvPr/>
            </p:nvSpPr>
            <p:spPr bwMode="auto">
              <a:xfrm>
                <a:off x="4784"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6" name="Oval 211">
                <a:extLst>
                  <a:ext uri="{FF2B5EF4-FFF2-40B4-BE49-F238E27FC236}">
                    <a16:creationId xmlns:a16="http://schemas.microsoft.com/office/drawing/2014/main" id="{8C59760C-58DE-40BA-944B-D84FD368E948}"/>
                  </a:ext>
                </a:extLst>
              </p:cNvPr>
              <p:cNvSpPr>
                <a:spLocks noChangeArrowheads="1"/>
              </p:cNvSpPr>
              <p:nvPr/>
            </p:nvSpPr>
            <p:spPr bwMode="auto">
              <a:xfrm>
                <a:off x="4692"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7" name="Oval 212">
                <a:extLst>
                  <a:ext uri="{FF2B5EF4-FFF2-40B4-BE49-F238E27FC236}">
                    <a16:creationId xmlns:a16="http://schemas.microsoft.com/office/drawing/2014/main" id="{9BB4E296-2B0F-48D6-85AC-8592C9901913}"/>
                  </a:ext>
                </a:extLst>
              </p:cNvPr>
              <p:cNvSpPr>
                <a:spLocks noChangeArrowheads="1"/>
              </p:cNvSpPr>
              <p:nvPr/>
            </p:nvSpPr>
            <p:spPr bwMode="auto">
              <a:xfrm>
                <a:off x="4645"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8" name="Oval 213">
                <a:extLst>
                  <a:ext uri="{FF2B5EF4-FFF2-40B4-BE49-F238E27FC236}">
                    <a16:creationId xmlns:a16="http://schemas.microsoft.com/office/drawing/2014/main" id="{A0F0496A-8A5F-4C6E-ABBD-9E5BE0ECEC0A}"/>
                  </a:ext>
                </a:extLst>
              </p:cNvPr>
              <p:cNvSpPr>
                <a:spLocks noChangeArrowheads="1"/>
              </p:cNvSpPr>
              <p:nvPr/>
            </p:nvSpPr>
            <p:spPr bwMode="auto">
              <a:xfrm>
                <a:off x="4739"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9" name="Oval 214">
                <a:extLst>
                  <a:ext uri="{FF2B5EF4-FFF2-40B4-BE49-F238E27FC236}">
                    <a16:creationId xmlns:a16="http://schemas.microsoft.com/office/drawing/2014/main" id="{5ADC3072-2F70-4C9D-AE53-097F18270B54}"/>
                  </a:ext>
                </a:extLst>
              </p:cNvPr>
              <p:cNvSpPr>
                <a:spLocks noChangeArrowheads="1"/>
              </p:cNvSpPr>
              <p:nvPr/>
            </p:nvSpPr>
            <p:spPr bwMode="auto">
              <a:xfrm>
                <a:off x="4645"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0" name="Oval 215">
                <a:extLst>
                  <a:ext uri="{FF2B5EF4-FFF2-40B4-BE49-F238E27FC236}">
                    <a16:creationId xmlns:a16="http://schemas.microsoft.com/office/drawing/2014/main" id="{AF70708C-4A96-4B8D-846B-9CBD4C7E1980}"/>
                  </a:ext>
                </a:extLst>
              </p:cNvPr>
              <p:cNvSpPr>
                <a:spLocks noChangeArrowheads="1"/>
              </p:cNvSpPr>
              <p:nvPr/>
            </p:nvSpPr>
            <p:spPr bwMode="auto">
              <a:xfrm>
                <a:off x="4739"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1" name="Freeform 216">
                <a:extLst>
                  <a:ext uri="{FF2B5EF4-FFF2-40B4-BE49-F238E27FC236}">
                    <a16:creationId xmlns:a16="http://schemas.microsoft.com/office/drawing/2014/main" id="{A39EED38-EF2A-4977-B80A-5120F1001809}"/>
                  </a:ext>
                </a:extLst>
              </p:cNvPr>
              <p:cNvSpPr>
                <a:spLocks/>
              </p:cNvSpPr>
              <p:nvPr/>
            </p:nvSpPr>
            <p:spPr bwMode="auto">
              <a:xfrm>
                <a:off x="4616" y="2950"/>
                <a:ext cx="19" cy="17"/>
              </a:xfrm>
              <a:custGeom>
                <a:avLst/>
                <a:gdLst>
                  <a:gd name="T0" fmla="*/ 0 w 8"/>
                  <a:gd name="T1" fmla="*/ 7 h 7"/>
                  <a:gd name="T2" fmla="*/ 8 w 8"/>
                  <a:gd name="T3" fmla="*/ 7 h 7"/>
                  <a:gd name="T4" fmla="*/ 5 w 8"/>
                  <a:gd name="T5" fmla="*/ 1 h 7"/>
                  <a:gd name="T6" fmla="*/ 2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7" y="2"/>
                      <a:pt x="5" y="1"/>
                    </a:cubicBezTo>
                    <a:cubicBezTo>
                      <a:pt x="4" y="0"/>
                      <a:pt x="3" y="0"/>
                      <a:pt x="2"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2" name="Freeform 217">
                <a:extLst>
                  <a:ext uri="{FF2B5EF4-FFF2-40B4-BE49-F238E27FC236}">
                    <a16:creationId xmlns:a16="http://schemas.microsoft.com/office/drawing/2014/main" id="{BDA292AC-D8D8-418D-B888-A851F6603A1C}"/>
                  </a:ext>
                </a:extLst>
              </p:cNvPr>
              <p:cNvSpPr>
                <a:spLocks/>
              </p:cNvSpPr>
              <p:nvPr/>
            </p:nvSpPr>
            <p:spPr bwMode="auto">
              <a:xfrm>
                <a:off x="4616" y="2856"/>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3" name="Freeform 218">
                <a:extLst>
                  <a:ext uri="{FF2B5EF4-FFF2-40B4-BE49-F238E27FC236}">
                    <a16:creationId xmlns:a16="http://schemas.microsoft.com/office/drawing/2014/main" id="{D4D6A975-26F9-4A27-8AF3-EAA8FD8873B4}"/>
                  </a:ext>
                </a:extLst>
              </p:cNvPr>
              <p:cNvSpPr>
                <a:spLocks/>
              </p:cNvSpPr>
              <p:nvPr/>
            </p:nvSpPr>
            <p:spPr bwMode="auto">
              <a:xfrm>
                <a:off x="4784" y="2782"/>
                <a:ext cx="19" cy="19"/>
              </a:xfrm>
              <a:custGeom>
                <a:avLst/>
                <a:gdLst>
                  <a:gd name="T0" fmla="*/ 8 w 8"/>
                  <a:gd name="T1" fmla="*/ 8 h 8"/>
                  <a:gd name="T2" fmla="*/ 8 w 8"/>
                  <a:gd name="T3" fmla="*/ 8 h 8"/>
                  <a:gd name="T4" fmla="*/ 8 w 8"/>
                  <a:gd name="T5" fmla="*/ 0 h 8"/>
                  <a:gd name="T6" fmla="*/ 0 w 8"/>
                  <a:gd name="T7" fmla="*/ 0 h 8"/>
                  <a:gd name="T8" fmla="*/ 1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1"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4" name="Freeform 219">
                <a:extLst>
                  <a:ext uri="{FF2B5EF4-FFF2-40B4-BE49-F238E27FC236}">
                    <a16:creationId xmlns:a16="http://schemas.microsoft.com/office/drawing/2014/main" id="{4BBD8241-0BB3-49FB-83F7-FCC3F1E14727}"/>
                  </a:ext>
                </a:extLst>
              </p:cNvPr>
              <p:cNvSpPr>
                <a:spLocks/>
              </p:cNvSpPr>
              <p:nvPr/>
            </p:nvSpPr>
            <p:spPr bwMode="auto">
              <a:xfrm>
                <a:off x="4692"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5" name="Freeform 220">
                <a:extLst>
                  <a:ext uri="{FF2B5EF4-FFF2-40B4-BE49-F238E27FC236}">
                    <a16:creationId xmlns:a16="http://schemas.microsoft.com/office/drawing/2014/main" id="{27D688FA-05C6-4D4F-97A4-B08ACB5C64C3}"/>
                  </a:ext>
                </a:extLst>
              </p:cNvPr>
              <p:cNvSpPr>
                <a:spLocks/>
              </p:cNvSpPr>
              <p:nvPr/>
            </p:nvSpPr>
            <p:spPr bwMode="auto">
              <a:xfrm>
                <a:off x="4616" y="2782"/>
                <a:ext cx="19" cy="19"/>
              </a:xfrm>
              <a:custGeom>
                <a:avLst/>
                <a:gdLst>
                  <a:gd name="T0" fmla="*/ 0 w 8"/>
                  <a:gd name="T1" fmla="*/ 8 h 8"/>
                  <a:gd name="T2" fmla="*/ 2 w 8"/>
                  <a:gd name="T3" fmla="*/ 7 h 8"/>
                  <a:gd name="T4" fmla="*/ 8 w 8"/>
                  <a:gd name="T5" fmla="*/ 1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7"/>
                      <a:pt x="2" y="7"/>
                    </a:cubicBezTo>
                    <a:cubicBezTo>
                      <a:pt x="5" y="7"/>
                      <a:pt x="8" y="4"/>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6" name="Freeform 221">
                <a:extLst>
                  <a:ext uri="{FF2B5EF4-FFF2-40B4-BE49-F238E27FC236}">
                    <a16:creationId xmlns:a16="http://schemas.microsoft.com/office/drawing/2014/main" id="{537E49EF-5815-47B2-8324-083EA8843374}"/>
                  </a:ext>
                </a:extLst>
              </p:cNvPr>
              <p:cNvSpPr>
                <a:spLocks/>
              </p:cNvSpPr>
              <p:nvPr/>
            </p:nvSpPr>
            <p:spPr bwMode="auto">
              <a:xfrm>
                <a:off x="4784" y="3135"/>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7" name="Freeform 222">
                <a:extLst>
                  <a:ext uri="{FF2B5EF4-FFF2-40B4-BE49-F238E27FC236}">
                    <a16:creationId xmlns:a16="http://schemas.microsoft.com/office/drawing/2014/main" id="{31373BEA-C07F-45CC-93FB-1765B52C2F34}"/>
                  </a:ext>
                </a:extLst>
              </p:cNvPr>
              <p:cNvSpPr>
                <a:spLocks/>
              </p:cNvSpPr>
              <p:nvPr/>
            </p:nvSpPr>
            <p:spPr bwMode="auto">
              <a:xfrm>
                <a:off x="4692"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8" name="Freeform 223">
                <a:extLst>
                  <a:ext uri="{FF2B5EF4-FFF2-40B4-BE49-F238E27FC236}">
                    <a16:creationId xmlns:a16="http://schemas.microsoft.com/office/drawing/2014/main" id="{DC50276E-CE5B-47DF-AA25-605F0586F504}"/>
                  </a:ext>
                </a:extLst>
              </p:cNvPr>
              <p:cNvSpPr>
                <a:spLocks/>
              </p:cNvSpPr>
              <p:nvPr/>
            </p:nvSpPr>
            <p:spPr bwMode="auto">
              <a:xfrm>
                <a:off x="4784"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9" name="Oval 224">
                <a:extLst>
                  <a:ext uri="{FF2B5EF4-FFF2-40B4-BE49-F238E27FC236}">
                    <a16:creationId xmlns:a16="http://schemas.microsoft.com/office/drawing/2014/main" id="{1C79FD55-A063-4004-AB7E-39F5CC7F5FCB}"/>
                  </a:ext>
                </a:extLst>
              </p:cNvPr>
              <p:cNvSpPr>
                <a:spLocks noChangeArrowheads="1"/>
              </p:cNvSpPr>
              <p:nvPr/>
            </p:nvSpPr>
            <p:spPr bwMode="auto">
              <a:xfrm>
                <a:off x="4692"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0" name="Oval 225">
                <a:extLst>
                  <a:ext uri="{FF2B5EF4-FFF2-40B4-BE49-F238E27FC236}">
                    <a16:creationId xmlns:a16="http://schemas.microsoft.com/office/drawing/2014/main" id="{A993E30A-B208-4BE4-ADAF-56223820E252}"/>
                  </a:ext>
                </a:extLst>
              </p:cNvPr>
              <p:cNvSpPr>
                <a:spLocks noChangeArrowheads="1"/>
              </p:cNvSpPr>
              <p:nvPr/>
            </p:nvSpPr>
            <p:spPr bwMode="auto">
              <a:xfrm>
                <a:off x="4645"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1" name="Oval 226">
                <a:extLst>
                  <a:ext uri="{FF2B5EF4-FFF2-40B4-BE49-F238E27FC236}">
                    <a16:creationId xmlns:a16="http://schemas.microsoft.com/office/drawing/2014/main" id="{B239E7FA-27C7-4882-AB17-6D7510E71ABF}"/>
                  </a:ext>
                </a:extLst>
              </p:cNvPr>
              <p:cNvSpPr>
                <a:spLocks noChangeArrowheads="1"/>
              </p:cNvSpPr>
              <p:nvPr/>
            </p:nvSpPr>
            <p:spPr bwMode="auto">
              <a:xfrm>
                <a:off x="4739"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2" name="Oval 227">
                <a:extLst>
                  <a:ext uri="{FF2B5EF4-FFF2-40B4-BE49-F238E27FC236}">
                    <a16:creationId xmlns:a16="http://schemas.microsoft.com/office/drawing/2014/main" id="{CF35F5F1-2630-44D0-A262-402D765A1187}"/>
                  </a:ext>
                </a:extLst>
              </p:cNvPr>
              <p:cNvSpPr>
                <a:spLocks noChangeArrowheads="1"/>
              </p:cNvSpPr>
              <p:nvPr/>
            </p:nvSpPr>
            <p:spPr bwMode="auto">
              <a:xfrm>
                <a:off x="4645"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3" name="Oval 228">
                <a:extLst>
                  <a:ext uri="{FF2B5EF4-FFF2-40B4-BE49-F238E27FC236}">
                    <a16:creationId xmlns:a16="http://schemas.microsoft.com/office/drawing/2014/main" id="{5CA4E764-C475-41DA-96E3-36B8A57A6A3D}"/>
                  </a:ext>
                </a:extLst>
              </p:cNvPr>
              <p:cNvSpPr>
                <a:spLocks noChangeArrowheads="1"/>
              </p:cNvSpPr>
              <p:nvPr/>
            </p:nvSpPr>
            <p:spPr bwMode="auto">
              <a:xfrm>
                <a:off x="4739"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4" name="Freeform 229">
                <a:extLst>
                  <a:ext uri="{FF2B5EF4-FFF2-40B4-BE49-F238E27FC236}">
                    <a16:creationId xmlns:a16="http://schemas.microsoft.com/office/drawing/2014/main" id="{CF4D51BC-985F-4D09-ABC3-127F99BF5439}"/>
                  </a:ext>
                </a:extLst>
              </p:cNvPr>
              <p:cNvSpPr>
                <a:spLocks/>
              </p:cNvSpPr>
              <p:nvPr/>
            </p:nvSpPr>
            <p:spPr bwMode="auto">
              <a:xfrm>
                <a:off x="4616" y="3135"/>
                <a:ext cx="19"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5" name="Freeform 230">
                <a:extLst>
                  <a:ext uri="{FF2B5EF4-FFF2-40B4-BE49-F238E27FC236}">
                    <a16:creationId xmlns:a16="http://schemas.microsoft.com/office/drawing/2014/main" id="{79821DFD-ABC8-422B-9349-9374E158F97F}"/>
                  </a:ext>
                </a:extLst>
              </p:cNvPr>
              <p:cNvSpPr>
                <a:spLocks/>
              </p:cNvSpPr>
              <p:nvPr/>
            </p:nvSpPr>
            <p:spPr bwMode="auto">
              <a:xfrm>
                <a:off x="4616" y="3043"/>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6" name="Freeform 231">
                <a:extLst>
                  <a:ext uri="{FF2B5EF4-FFF2-40B4-BE49-F238E27FC236}">
                    <a16:creationId xmlns:a16="http://schemas.microsoft.com/office/drawing/2014/main" id="{78A68310-725D-4C4F-9D80-F3A110DA86C4}"/>
                  </a:ext>
                </a:extLst>
              </p:cNvPr>
              <p:cNvSpPr>
                <a:spLocks/>
              </p:cNvSpPr>
              <p:nvPr/>
            </p:nvSpPr>
            <p:spPr bwMode="auto">
              <a:xfrm>
                <a:off x="4784"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7" name="Freeform 232">
                <a:extLst>
                  <a:ext uri="{FF2B5EF4-FFF2-40B4-BE49-F238E27FC236}">
                    <a16:creationId xmlns:a16="http://schemas.microsoft.com/office/drawing/2014/main" id="{896CDD37-8902-4A65-81EB-AA2206CAA241}"/>
                  </a:ext>
                </a:extLst>
              </p:cNvPr>
              <p:cNvSpPr>
                <a:spLocks/>
              </p:cNvSpPr>
              <p:nvPr/>
            </p:nvSpPr>
            <p:spPr bwMode="auto">
              <a:xfrm>
                <a:off x="4692"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8"/>
                      <a:pt x="5" y="8"/>
                      <a:pt x="6" y="8"/>
                    </a:cubicBezTo>
                    <a:cubicBezTo>
                      <a:pt x="7" y="8"/>
                      <a:pt x="7" y="8"/>
                      <a:pt x="8" y="8"/>
                    </a:cubicBezTo>
                    <a:cubicBezTo>
                      <a:pt x="8" y="8"/>
                      <a:pt x="9" y="8"/>
                      <a:pt x="9" y="8"/>
                    </a:cubicBezTo>
                    <a:cubicBezTo>
                      <a:pt x="11" y="8"/>
                      <a:pt x="11" y="8"/>
                      <a:pt x="12" y="7"/>
                    </a:cubicBezTo>
                    <a:cubicBezTo>
                      <a:pt x="13" y="7"/>
                      <a:pt x="13" y="6"/>
                      <a:pt x="13" y="6"/>
                    </a:cubicBezTo>
                    <a:cubicBezTo>
                      <a:pt x="15" y="5"/>
                      <a:pt x="15" y="4"/>
                      <a:pt x="16"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8" name="Freeform 233">
                <a:extLst>
                  <a:ext uri="{FF2B5EF4-FFF2-40B4-BE49-F238E27FC236}">
                    <a16:creationId xmlns:a16="http://schemas.microsoft.com/office/drawing/2014/main" id="{53CC886C-2DED-4451-A558-A543CAF9B387}"/>
                  </a:ext>
                </a:extLst>
              </p:cNvPr>
              <p:cNvSpPr>
                <a:spLocks/>
              </p:cNvSpPr>
              <p:nvPr/>
            </p:nvSpPr>
            <p:spPr bwMode="auto">
              <a:xfrm>
                <a:off x="4616" y="2967"/>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4"/>
                      <a:pt x="8" y="2"/>
                    </a:cubicBezTo>
                    <a:cubicBezTo>
                      <a:pt x="8" y="2"/>
                      <a:pt x="8" y="1"/>
                      <a:pt x="8" y="0"/>
                    </a:cubicBezTo>
                    <a:cubicBezTo>
                      <a:pt x="0" y="0"/>
                      <a:pt x="0" y="0"/>
                      <a:pt x="0" y="0"/>
                    </a:cubicBezTo>
                    <a:cubicBezTo>
                      <a:pt x="0" y="8"/>
                      <a:pt x="0" y="8"/>
                      <a:pt x="0" y="8"/>
                    </a:cubicBezTo>
                    <a:cubicBezTo>
                      <a:pt x="1" y="8"/>
                      <a:pt x="2" y="8"/>
                      <a:pt x="2" y="8"/>
                    </a:cubicBezTo>
                    <a:cubicBezTo>
                      <a:pt x="3" y="8"/>
                      <a:pt x="4" y="8"/>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9" name="Freeform 234">
                <a:extLst>
                  <a:ext uri="{FF2B5EF4-FFF2-40B4-BE49-F238E27FC236}">
                    <a16:creationId xmlns:a16="http://schemas.microsoft.com/office/drawing/2014/main" id="{9754BB90-E93A-4F89-88BF-9A1EF08BBF26}"/>
                  </a:ext>
                </a:extLst>
              </p:cNvPr>
              <p:cNvSpPr>
                <a:spLocks/>
              </p:cNvSpPr>
              <p:nvPr/>
            </p:nvSpPr>
            <p:spPr bwMode="auto">
              <a:xfrm>
                <a:off x="4784"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0" name="Freeform 235">
                <a:extLst>
                  <a:ext uri="{FF2B5EF4-FFF2-40B4-BE49-F238E27FC236}">
                    <a16:creationId xmlns:a16="http://schemas.microsoft.com/office/drawing/2014/main" id="{CB539B9D-475D-41B1-A206-C81A538F80FE}"/>
                  </a:ext>
                </a:extLst>
              </p:cNvPr>
              <p:cNvSpPr>
                <a:spLocks/>
              </p:cNvSpPr>
              <p:nvPr/>
            </p:nvSpPr>
            <p:spPr bwMode="auto">
              <a:xfrm>
                <a:off x="4692"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1" y="5"/>
                      <a:pt x="0" y="6"/>
                      <a:pt x="0" y="8"/>
                    </a:cubicBezTo>
                    <a:cubicBezTo>
                      <a:pt x="16" y="8"/>
                      <a:pt x="16" y="8"/>
                      <a:pt x="16" y="8"/>
                    </a:cubicBezTo>
                    <a:cubicBezTo>
                      <a:pt x="16" y="6"/>
                      <a:pt x="15" y="5"/>
                      <a:pt x="14"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1" name="Freeform 236">
                <a:extLst>
                  <a:ext uri="{FF2B5EF4-FFF2-40B4-BE49-F238E27FC236}">
                    <a16:creationId xmlns:a16="http://schemas.microsoft.com/office/drawing/2014/main" id="{2C108E0E-4494-4280-828E-5CF07A8B401A}"/>
                  </a:ext>
                </a:extLst>
              </p:cNvPr>
              <p:cNvSpPr>
                <a:spLocks/>
              </p:cNvSpPr>
              <p:nvPr/>
            </p:nvSpPr>
            <p:spPr bwMode="auto">
              <a:xfrm>
                <a:off x="4784"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2" name="Oval 237">
                <a:extLst>
                  <a:ext uri="{FF2B5EF4-FFF2-40B4-BE49-F238E27FC236}">
                    <a16:creationId xmlns:a16="http://schemas.microsoft.com/office/drawing/2014/main" id="{1585C26E-A4D8-4091-9DB4-C0386CDD718A}"/>
                  </a:ext>
                </a:extLst>
              </p:cNvPr>
              <p:cNvSpPr>
                <a:spLocks noChangeArrowheads="1"/>
              </p:cNvSpPr>
              <p:nvPr/>
            </p:nvSpPr>
            <p:spPr bwMode="auto">
              <a:xfrm>
                <a:off x="4692"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3" name="Oval 238">
                <a:extLst>
                  <a:ext uri="{FF2B5EF4-FFF2-40B4-BE49-F238E27FC236}">
                    <a16:creationId xmlns:a16="http://schemas.microsoft.com/office/drawing/2014/main" id="{8FB5A177-6843-47A2-AC8F-851308882E9C}"/>
                  </a:ext>
                </a:extLst>
              </p:cNvPr>
              <p:cNvSpPr>
                <a:spLocks noChangeArrowheads="1"/>
              </p:cNvSpPr>
              <p:nvPr/>
            </p:nvSpPr>
            <p:spPr bwMode="auto">
              <a:xfrm>
                <a:off x="4645"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4" name="Oval 239">
                <a:extLst>
                  <a:ext uri="{FF2B5EF4-FFF2-40B4-BE49-F238E27FC236}">
                    <a16:creationId xmlns:a16="http://schemas.microsoft.com/office/drawing/2014/main" id="{3A6EAA9B-D656-49A1-B4D5-5BB9FE5BB2F3}"/>
                  </a:ext>
                </a:extLst>
              </p:cNvPr>
              <p:cNvSpPr>
                <a:spLocks noChangeArrowheads="1"/>
              </p:cNvSpPr>
              <p:nvPr/>
            </p:nvSpPr>
            <p:spPr bwMode="auto">
              <a:xfrm>
                <a:off x="4739"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5" name="Oval 240">
                <a:extLst>
                  <a:ext uri="{FF2B5EF4-FFF2-40B4-BE49-F238E27FC236}">
                    <a16:creationId xmlns:a16="http://schemas.microsoft.com/office/drawing/2014/main" id="{0AE5C0FC-0C49-4DBD-859A-B0110008A00B}"/>
                  </a:ext>
                </a:extLst>
              </p:cNvPr>
              <p:cNvSpPr>
                <a:spLocks noChangeArrowheads="1"/>
              </p:cNvSpPr>
              <p:nvPr/>
            </p:nvSpPr>
            <p:spPr bwMode="auto">
              <a:xfrm>
                <a:off x="4645"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6" name="Oval 241">
                <a:extLst>
                  <a:ext uri="{FF2B5EF4-FFF2-40B4-BE49-F238E27FC236}">
                    <a16:creationId xmlns:a16="http://schemas.microsoft.com/office/drawing/2014/main" id="{4076E4FD-1A81-4DEE-844C-BABA246D7655}"/>
                  </a:ext>
                </a:extLst>
              </p:cNvPr>
              <p:cNvSpPr>
                <a:spLocks noChangeArrowheads="1"/>
              </p:cNvSpPr>
              <p:nvPr/>
            </p:nvSpPr>
            <p:spPr bwMode="auto">
              <a:xfrm>
                <a:off x="4739"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7" name="Freeform 242">
                <a:extLst>
                  <a:ext uri="{FF2B5EF4-FFF2-40B4-BE49-F238E27FC236}">
                    <a16:creationId xmlns:a16="http://schemas.microsoft.com/office/drawing/2014/main" id="{7D00730D-B653-4583-AB49-06E676EE81AF}"/>
                  </a:ext>
                </a:extLst>
              </p:cNvPr>
              <p:cNvSpPr>
                <a:spLocks/>
              </p:cNvSpPr>
              <p:nvPr/>
            </p:nvSpPr>
            <p:spPr bwMode="auto">
              <a:xfrm>
                <a:off x="4616" y="3322"/>
                <a:ext cx="19"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8" name="Freeform 243">
                <a:extLst>
                  <a:ext uri="{FF2B5EF4-FFF2-40B4-BE49-F238E27FC236}">
                    <a16:creationId xmlns:a16="http://schemas.microsoft.com/office/drawing/2014/main" id="{CFF39D98-352E-4590-9F45-75786C6C5253}"/>
                  </a:ext>
                </a:extLst>
              </p:cNvPr>
              <p:cNvSpPr>
                <a:spLocks/>
              </p:cNvSpPr>
              <p:nvPr/>
            </p:nvSpPr>
            <p:spPr bwMode="auto">
              <a:xfrm>
                <a:off x="4616" y="3230"/>
                <a:ext cx="19" cy="37"/>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9" name="Freeform 244">
                <a:extLst>
                  <a:ext uri="{FF2B5EF4-FFF2-40B4-BE49-F238E27FC236}">
                    <a16:creationId xmlns:a16="http://schemas.microsoft.com/office/drawing/2014/main" id="{6618B9A6-5ACE-4FEE-A085-84E41D743D8F}"/>
                  </a:ext>
                </a:extLst>
              </p:cNvPr>
              <p:cNvSpPr>
                <a:spLocks/>
              </p:cNvSpPr>
              <p:nvPr/>
            </p:nvSpPr>
            <p:spPr bwMode="auto">
              <a:xfrm>
                <a:off x="4784" y="3154"/>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0" name="Freeform 245">
                <a:extLst>
                  <a:ext uri="{FF2B5EF4-FFF2-40B4-BE49-F238E27FC236}">
                    <a16:creationId xmlns:a16="http://schemas.microsoft.com/office/drawing/2014/main" id="{E0B77875-4799-4192-B684-8A6AFB529BD6}"/>
                  </a:ext>
                </a:extLst>
              </p:cNvPr>
              <p:cNvSpPr>
                <a:spLocks/>
              </p:cNvSpPr>
              <p:nvPr/>
            </p:nvSpPr>
            <p:spPr bwMode="auto">
              <a:xfrm>
                <a:off x="4692"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1" name="Freeform 246">
                <a:extLst>
                  <a:ext uri="{FF2B5EF4-FFF2-40B4-BE49-F238E27FC236}">
                    <a16:creationId xmlns:a16="http://schemas.microsoft.com/office/drawing/2014/main" id="{8902DB3E-DBC9-4F5D-9505-AABA035A8358}"/>
                  </a:ext>
                </a:extLst>
              </p:cNvPr>
              <p:cNvSpPr>
                <a:spLocks/>
              </p:cNvSpPr>
              <p:nvPr/>
            </p:nvSpPr>
            <p:spPr bwMode="auto">
              <a:xfrm>
                <a:off x="4616" y="3154"/>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2" name="Freeform 247">
                <a:extLst>
                  <a:ext uri="{FF2B5EF4-FFF2-40B4-BE49-F238E27FC236}">
                    <a16:creationId xmlns:a16="http://schemas.microsoft.com/office/drawing/2014/main" id="{CCFB4486-B2A8-4457-9CE4-786B63012AEF}"/>
                  </a:ext>
                </a:extLst>
              </p:cNvPr>
              <p:cNvSpPr>
                <a:spLocks/>
              </p:cNvSpPr>
              <p:nvPr/>
            </p:nvSpPr>
            <p:spPr bwMode="auto">
              <a:xfrm>
                <a:off x="4784"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3" name="Freeform 248">
                <a:extLst>
                  <a:ext uri="{FF2B5EF4-FFF2-40B4-BE49-F238E27FC236}">
                    <a16:creationId xmlns:a16="http://schemas.microsoft.com/office/drawing/2014/main" id="{B38F1BD3-FCBA-46DA-B5C1-1D8D2AD7E493}"/>
                  </a:ext>
                </a:extLst>
              </p:cNvPr>
              <p:cNvSpPr>
                <a:spLocks/>
              </p:cNvSpPr>
              <p:nvPr/>
            </p:nvSpPr>
            <p:spPr bwMode="auto">
              <a:xfrm>
                <a:off x="4692"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4" name="Freeform 249">
                <a:extLst>
                  <a:ext uri="{FF2B5EF4-FFF2-40B4-BE49-F238E27FC236}">
                    <a16:creationId xmlns:a16="http://schemas.microsoft.com/office/drawing/2014/main" id="{E6C504E7-A28E-48E2-9F20-A7B8B9A6BC4A}"/>
                  </a:ext>
                </a:extLst>
              </p:cNvPr>
              <p:cNvSpPr>
                <a:spLocks/>
              </p:cNvSpPr>
              <p:nvPr/>
            </p:nvSpPr>
            <p:spPr bwMode="auto">
              <a:xfrm>
                <a:off x="4784"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5" name="Oval 250">
                <a:extLst>
                  <a:ext uri="{FF2B5EF4-FFF2-40B4-BE49-F238E27FC236}">
                    <a16:creationId xmlns:a16="http://schemas.microsoft.com/office/drawing/2014/main" id="{3D59F6F4-AD54-4579-82FD-9553DA2F0580}"/>
                  </a:ext>
                </a:extLst>
              </p:cNvPr>
              <p:cNvSpPr>
                <a:spLocks noChangeArrowheads="1"/>
              </p:cNvSpPr>
              <p:nvPr/>
            </p:nvSpPr>
            <p:spPr bwMode="auto">
              <a:xfrm>
                <a:off x="4692"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6" name="Oval 251">
                <a:extLst>
                  <a:ext uri="{FF2B5EF4-FFF2-40B4-BE49-F238E27FC236}">
                    <a16:creationId xmlns:a16="http://schemas.microsoft.com/office/drawing/2014/main" id="{A1BD038C-4D88-4A2B-A7C0-6745A6910FAB}"/>
                  </a:ext>
                </a:extLst>
              </p:cNvPr>
              <p:cNvSpPr>
                <a:spLocks noChangeArrowheads="1"/>
              </p:cNvSpPr>
              <p:nvPr/>
            </p:nvSpPr>
            <p:spPr bwMode="auto">
              <a:xfrm>
                <a:off x="4645"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7" name="Oval 252">
                <a:extLst>
                  <a:ext uri="{FF2B5EF4-FFF2-40B4-BE49-F238E27FC236}">
                    <a16:creationId xmlns:a16="http://schemas.microsoft.com/office/drawing/2014/main" id="{3A5F7AE3-060B-40E3-A811-943520D90A2B}"/>
                  </a:ext>
                </a:extLst>
              </p:cNvPr>
              <p:cNvSpPr>
                <a:spLocks noChangeArrowheads="1"/>
              </p:cNvSpPr>
              <p:nvPr/>
            </p:nvSpPr>
            <p:spPr bwMode="auto">
              <a:xfrm>
                <a:off x="4739"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8" name="Oval 253">
                <a:extLst>
                  <a:ext uri="{FF2B5EF4-FFF2-40B4-BE49-F238E27FC236}">
                    <a16:creationId xmlns:a16="http://schemas.microsoft.com/office/drawing/2014/main" id="{B0CC3265-C1DB-46CE-AC9F-825B3419FC57}"/>
                  </a:ext>
                </a:extLst>
              </p:cNvPr>
              <p:cNvSpPr>
                <a:spLocks noChangeArrowheads="1"/>
              </p:cNvSpPr>
              <p:nvPr/>
            </p:nvSpPr>
            <p:spPr bwMode="auto">
              <a:xfrm>
                <a:off x="4645"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9" name="Oval 254">
                <a:extLst>
                  <a:ext uri="{FF2B5EF4-FFF2-40B4-BE49-F238E27FC236}">
                    <a16:creationId xmlns:a16="http://schemas.microsoft.com/office/drawing/2014/main" id="{1B113BC4-A5AB-4EF7-9899-57DF22436208}"/>
                  </a:ext>
                </a:extLst>
              </p:cNvPr>
              <p:cNvSpPr>
                <a:spLocks noChangeArrowheads="1"/>
              </p:cNvSpPr>
              <p:nvPr/>
            </p:nvSpPr>
            <p:spPr bwMode="auto">
              <a:xfrm>
                <a:off x="4739"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0" name="Freeform 255">
                <a:extLst>
                  <a:ext uri="{FF2B5EF4-FFF2-40B4-BE49-F238E27FC236}">
                    <a16:creationId xmlns:a16="http://schemas.microsoft.com/office/drawing/2014/main" id="{FC4A6028-6C11-409E-BE1D-FDB40AED067B}"/>
                  </a:ext>
                </a:extLst>
              </p:cNvPr>
              <p:cNvSpPr>
                <a:spLocks/>
              </p:cNvSpPr>
              <p:nvPr/>
            </p:nvSpPr>
            <p:spPr bwMode="auto">
              <a:xfrm>
                <a:off x="4616" y="3509"/>
                <a:ext cx="19"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1" name="Freeform 256">
                <a:extLst>
                  <a:ext uri="{FF2B5EF4-FFF2-40B4-BE49-F238E27FC236}">
                    <a16:creationId xmlns:a16="http://schemas.microsoft.com/office/drawing/2014/main" id="{150FDEAF-7028-4C66-BA87-003712DD66DB}"/>
                  </a:ext>
                </a:extLst>
              </p:cNvPr>
              <p:cNvSpPr>
                <a:spLocks/>
              </p:cNvSpPr>
              <p:nvPr/>
            </p:nvSpPr>
            <p:spPr bwMode="auto">
              <a:xfrm>
                <a:off x="4616" y="3417"/>
                <a:ext cx="19" cy="35"/>
              </a:xfrm>
              <a:custGeom>
                <a:avLst/>
                <a:gdLst>
                  <a:gd name="T0" fmla="*/ 2 w 8"/>
                  <a:gd name="T1" fmla="*/ 15 h 15"/>
                  <a:gd name="T2" fmla="*/ 8 w 8"/>
                  <a:gd name="T3" fmla="*/ 8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5"/>
                      <a:pt x="8" y="11"/>
                      <a:pt x="8" y="8"/>
                    </a:cubicBezTo>
                    <a:cubicBezTo>
                      <a:pt x="8" y="4"/>
                      <a:pt x="6" y="1"/>
                      <a:pt x="2" y="0"/>
                    </a:cubicBezTo>
                    <a:cubicBezTo>
                      <a:pt x="2" y="0"/>
                      <a:pt x="1" y="0"/>
                      <a:pt x="0" y="0"/>
                    </a:cubicBezTo>
                    <a:cubicBezTo>
                      <a:pt x="0" y="15"/>
                      <a:pt x="0" y="15"/>
                      <a:pt x="0" y="15"/>
                    </a:cubicBezTo>
                    <a:cubicBezTo>
                      <a:pt x="1" y="15"/>
                      <a:pt x="2" y="15"/>
                      <a:pt x="2"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2" name="Freeform 257">
                <a:extLst>
                  <a:ext uri="{FF2B5EF4-FFF2-40B4-BE49-F238E27FC236}">
                    <a16:creationId xmlns:a16="http://schemas.microsoft.com/office/drawing/2014/main" id="{8A778297-6C2B-47E8-8046-A5D918B0A2C2}"/>
                  </a:ext>
                </a:extLst>
              </p:cNvPr>
              <p:cNvSpPr>
                <a:spLocks/>
              </p:cNvSpPr>
              <p:nvPr/>
            </p:nvSpPr>
            <p:spPr bwMode="auto">
              <a:xfrm>
                <a:off x="4784" y="3341"/>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3" name="Freeform 258">
                <a:extLst>
                  <a:ext uri="{FF2B5EF4-FFF2-40B4-BE49-F238E27FC236}">
                    <a16:creationId xmlns:a16="http://schemas.microsoft.com/office/drawing/2014/main" id="{5C58B22F-ABB8-480F-AAA3-316E47DAFF2D}"/>
                  </a:ext>
                </a:extLst>
              </p:cNvPr>
              <p:cNvSpPr>
                <a:spLocks/>
              </p:cNvSpPr>
              <p:nvPr/>
            </p:nvSpPr>
            <p:spPr bwMode="auto">
              <a:xfrm>
                <a:off x="4692"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4" name="Freeform 259">
                <a:extLst>
                  <a:ext uri="{FF2B5EF4-FFF2-40B4-BE49-F238E27FC236}">
                    <a16:creationId xmlns:a16="http://schemas.microsoft.com/office/drawing/2014/main" id="{8B9B84CB-0F18-4F43-9DD7-323B37722D6A}"/>
                  </a:ext>
                </a:extLst>
              </p:cNvPr>
              <p:cNvSpPr>
                <a:spLocks/>
              </p:cNvSpPr>
              <p:nvPr/>
            </p:nvSpPr>
            <p:spPr bwMode="auto">
              <a:xfrm>
                <a:off x="4616" y="3341"/>
                <a:ext cx="19"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5" name="Freeform 260">
                <a:extLst>
                  <a:ext uri="{FF2B5EF4-FFF2-40B4-BE49-F238E27FC236}">
                    <a16:creationId xmlns:a16="http://schemas.microsoft.com/office/drawing/2014/main" id="{3F3C37A0-5CAB-40D3-BD7E-A0AE46DC1D62}"/>
                  </a:ext>
                </a:extLst>
              </p:cNvPr>
              <p:cNvSpPr>
                <a:spLocks/>
              </p:cNvSpPr>
              <p:nvPr/>
            </p:nvSpPr>
            <p:spPr bwMode="auto">
              <a:xfrm>
                <a:off x="4784" y="3601"/>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6" name="Oval 261">
                <a:extLst>
                  <a:ext uri="{FF2B5EF4-FFF2-40B4-BE49-F238E27FC236}">
                    <a16:creationId xmlns:a16="http://schemas.microsoft.com/office/drawing/2014/main" id="{DA5C3EE7-0E1C-4118-B754-82FDFEDA6422}"/>
                  </a:ext>
                </a:extLst>
              </p:cNvPr>
              <p:cNvSpPr>
                <a:spLocks noChangeArrowheads="1"/>
              </p:cNvSpPr>
              <p:nvPr/>
            </p:nvSpPr>
            <p:spPr bwMode="auto">
              <a:xfrm>
                <a:off x="4692"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7" name="Freeform 262">
                <a:extLst>
                  <a:ext uri="{FF2B5EF4-FFF2-40B4-BE49-F238E27FC236}">
                    <a16:creationId xmlns:a16="http://schemas.microsoft.com/office/drawing/2014/main" id="{18DCBE19-21A5-45CF-A7AF-DEFB2A9E8292}"/>
                  </a:ext>
                </a:extLst>
              </p:cNvPr>
              <p:cNvSpPr>
                <a:spLocks/>
              </p:cNvSpPr>
              <p:nvPr/>
            </p:nvSpPr>
            <p:spPr bwMode="auto">
              <a:xfrm>
                <a:off x="4739" y="3649"/>
                <a:ext cx="36" cy="16"/>
              </a:xfrm>
              <a:custGeom>
                <a:avLst/>
                <a:gdLst>
                  <a:gd name="T0" fmla="*/ 8 w 15"/>
                  <a:gd name="T1" fmla="*/ 0 h 7"/>
                  <a:gd name="T2" fmla="*/ 0 w 15"/>
                  <a:gd name="T3" fmla="*/ 5 h 7"/>
                  <a:gd name="T4" fmla="*/ 15 w 15"/>
                  <a:gd name="T5" fmla="*/ 7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2"/>
                      <a:pt x="0" y="5"/>
                    </a:cubicBezTo>
                    <a:cubicBezTo>
                      <a:pt x="5" y="6"/>
                      <a:pt x="10" y="6"/>
                      <a:pt x="15" y="7"/>
                    </a:cubicBezTo>
                    <a:cubicBezTo>
                      <a:pt x="15" y="3"/>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8" name="Oval 263">
                <a:extLst>
                  <a:ext uri="{FF2B5EF4-FFF2-40B4-BE49-F238E27FC236}">
                    <a16:creationId xmlns:a16="http://schemas.microsoft.com/office/drawing/2014/main" id="{1DD86B6B-962D-4B17-AADB-FEB176DF92C0}"/>
                  </a:ext>
                </a:extLst>
              </p:cNvPr>
              <p:cNvSpPr>
                <a:spLocks noChangeArrowheads="1"/>
              </p:cNvSpPr>
              <p:nvPr/>
            </p:nvSpPr>
            <p:spPr bwMode="auto">
              <a:xfrm>
                <a:off x="4645" y="355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9" name="Oval 264">
                <a:extLst>
                  <a:ext uri="{FF2B5EF4-FFF2-40B4-BE49-F238E27FC236}">
                    <a16:creationId xmlns:a16="http://schemas.microsoft.com/office/drawing/2014/main" id="{543ED425-4FB9-4EBF-9461-2A448637D07B}"/>
                  </a:ext>
                </a:extLst>
              </p:cNvPr>
              <p:cNvSpPr>
                <a:spLocks noChangeArrowheads="1"/>
              </p:cNvSpPr>
              <p:nvPr/>
            </p:nvSpPr>
            <p:spPr bwMode="auto">
              <a:xfrm>
                <a:off x="4739"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0" name="Freeform 265">
                <a:extLst>
                  <a:ext uri="{FF2B5EF4-FFF2-40B4-BE49-F238E27FC236}">
                    <a16:creationId xmlns:a16="http://schemas.microsoft.com/office/drawing/2014/main" id="{9C0D50EA-1DA0-41EE-8576-B638115F65CD}"/>
                  </a:ext>
                </a:extLst>
              </p:cNvPr>
              <p:cNvSpPr>
                <a:spLocks/>
              </p:cNvSpPr>
              <p:nvPr/>
            </p:nvSpPr>
            <p:spPr bwMode="auto">
              <a:xfrm>
                <a:off x="4616" y="3601"/>
                <a:ext cx="19" cy="33"/>
              </a:xfrm>
              <a:custGeom>
                <a:avLst/>
                <a:gdLst>
                  <a:gd name="T0" fmla="*/ 8 w 8"/>
                  <a:gd name="T1" fmla="*/ 8 h 14"/>
                  <a:gd name="T2" fmla="*/ 2 w 8"/>
                  <a:gd name="T3" fmla="*/ 1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5"/>
                      <a:pt x="6" y="1"/>
                      <a:pt x="2" y="1"/>
                    </a:cubicBezTo>
                    <a:cubicBezTo>
                      <a:pt x="2" y="1"/>
                      <a:pt x="1" y="0"/>
                      <a:pt x="0" y="0"/>
                    </a:cubicBezTo>
                    <a:cubicBezTo>
                      <a:pt x="0" y="13"/>
                      <a:pt x="0" y="13"/>
                      <a:pt x="0" y="13"/>
                    </a:cubicBezTo>
                    <a:cubicBezTo>
                      <a:pt x="2" y="13"/>
                      <a:pt x="4" y="14"/>
                      <a:pt x="5" y="14"/>
                    </a:cubicBezTo>
                    <a:cubicBezTo>
                      <a:pt x="7" y="13"/>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1" name="Freeform 266">
                <a:extLst>
                  <a:ext uri="{FF2B5EF4-FFF2-40B4-BE49-F238E27FC236}">
                    <a16:creationId xmlns:a16="http://schemas.microsoft.com/office/drawing/2014/main" id="{4A125502-F759-4403-9015-AA6EB27918AF}"/>
                  </a:ext>
                </a:extLst>
              </p:cNvPr>
              <p:cNvSpPr>
                <a:spLocks/>
              </p:cNvSpPr>
              <p:nvPr/>
            </p:nvSpPr>
            <p:spPr bwMode="auto">
              <a:xfrm>
                <a:off x="4784" y="3528"/>
                <a:ext cx="19" cy="19"/>
              </a:xfrm>
              <a:custGeom>
                <a:avLst/>
                <a:gdLst>
                  <a:gd name="T0" fmla="*/ 0 w 8"/>
                  <a:gd name="T1" fmla="*/ 0 h 8"/>
                  <a:gd name="T2" fmla="*/ 1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2"/>
                    </a:cubicBezTo>
                    <a:cubicBezTo>
                      <a:pt x="1" y="3"/>
                      <a:pt x="2"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2" name="Freeform 267">
                <a:extLst>
                  <a:ext uri="{FF2B5EF4-FFF2-40B4-BE49-F238E27FC236}">
                    <a16:creationId xmlns:a16="http://schemas.microsoft.com/office/drawing/2014/main" id="{F1CBB670-0DBA-4B0A-A484-6228F8DB9B04}"/>
                  </a:ext>
                </a:extLst>
              </p:cNvPr>
              <p:cNvSpPr>
                <a:spLocks/>
              </p:cNvSpPr>
              <p:nvPr/>
            </p:nvSpPr>
            <p:spPr bwMode="auto">
              <a:xfrm>
                <a:off x="4692"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3" name="Freeform 268">
                <a:extLst>
                  <a:ext uri="{FF2B5EF4-FFF2-40B4-BE49-F238E27FC236}">
                    <a16:creationId xmlns:a16="http://schemas.microsoft.com/office/drawing/2014/main" id="{23E461D6-5170-414E-B1D9-E044846F1083}"/>
                  </a:ext>
                </a:extLst>
              </p:cNvPr>
              <p:cNvSpPr>
                <a:spLocks/>
              </p:cNvSpPr>
              <p:nvPr/>
            </p:nvSpPr>
            <p:spPr bwMode="auto">
              <a:xfrm>
                <a:off x="4616" y="3528"/>
                <a:ext cx="19" cy="19"/>
              </a:xfrm>
              <a:custGeom>
                <a:avLst/>
                <a:gdLst>
                  <a:gd name="T0" fmla="*/ 0 w 8"/>
                  <a:gd name="T1" fmla="*/ 8 h 8"/>
                  <a:gd name="T2" fmla="*/ 2 w 8"/>
                  <a:gd name="T3" fmla="*/ 8 h 8"/>
                  <a:gd name="T4" fmla="*/ 5 w 8"/>
                  <a:gd name="T5" fmla="*/ 6 h 8"/>
                  <a:gd name="T6" fmla="*/ 6 w 8"/>
                  <a:gd name="T7" fmla="*/ 6 h 8"/>
                  <a:gd name="T8" fmla="*/ 8 w 8"/>
                  <a:gd name="T9" fmla="*/ 2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4" name="Freeform 269">
                <a:extLst>
                  <a:ext uri="{FF2B5EF4-FFF2-40B4-BE49-F238E27FC236}">
                    <a16:creationId xmlns:a16="http://schemas.microsoft.com/office/drawing/2014/main" id="{5ABA7B6B-C59B-4A52-954D-D8092A2B703B}"/>
                  </a:ext>
                </a:extLst>
              </p:cNvPr>
              <p:cNvSpPr>
                <a:spLocks/>
              </p:cNvSpPr>
              <p:nvPr/>
            </p:nvSpPr>
            <p:spPr bwMode="auto">
              <a:xfrm>
                <a:off x="4600" y="2763"/>
                <a:ext cx="16"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5" name="Freeform 270">
                <a:extLst>
                  <a:ext uri="{FF2B5EF4-FFF2-40B4-BE49-F238E27FC236}">
                    <a16:creationId xmlns:a16="http://schemas.microsoft.com/office/drawing/2014/main" id="{E483AA25-477E-4BAE-B2B3-2FEF328CACD6}"/>
                  </a:ext>
                </a:extLst>
              </p:cNvPr>
              <p:cNvSpPr>
                <a:spLocks/>
              </p:cNvSpPr>
              <p:nvPr/>
            </p:nvSpPr>
            <p:spPr bwMode="auto">
              <a:xfrm>
                <a:off x="4505" y="2763"/>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5"/>
                      <a:pt x="0" y="6"/>
                      <a:pt x="0" y="8"/>
                    </a:cubicBezTo>
                    <a:cubicBezTo>
                      <a:pt x="16" y="8"/>
                      <a:pt x="16" y="8"/>
                      <a:pt x="16" y="8"/>
                    </a:cubicBezTo>
                    <a:cubicBezTo>
                      <a:pt x="16" y="6"/>
                      <a:pt x="15" y="5"/>
                      <a:pt x="15"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6" name="Freeform 271">
                <a:extLst>
                  <a:ext uri="{FF2B5EF4-FFF2-40B4-BE49-F238E27FC236}">
                    <a16:creationId xmlns:a16="http://schemas.microsoft.com/office/drawing/2014/main" id="{A32F0DB2-BB06-4A30-9E02-46586B14C1F6}"/>
                  </a:ext>
                </a:extLst>
              </p:cNvPr>
              <p:cNvSpPr>
                <a:spLocks/>
              </p:cNvSpPr>
              <p:nvPr/>
            </p:nvSpPr>
            <p:spPr bwMode="auto">
              <a:xfrm>
                <a:off x="4600" y="2669"/>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3"/>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7" name="Oval 272">
                <a:extLst>
                  <a:ext uri="{FF2B5EF4-FFF2-40B4-BE49-F238E27FC236}">
                    <a16:creationId xmlns:a16="http://schemas.microsoft.com/office/drawing/2014/main" id="{8F4CADB1-B37E-4CF2-B388-01D93E820762}"/>
                  </a:ext>
                </a:extLst>
              </p:cNvPr>
              <p:cNvSpPr>
                <a:spLocks noChangeArrowheads="1"/>
              </p:cNvSpPr>
              <p:nvPr/>
            </p:nvSpPr>
            <p:spPr bwMode="auto">
              <a:xfrm>
                <a:off x="4505"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8" name="Oval 273">
                <a:extLst>
                  <a:ext uri="{FF2B5EF4-FFF2-40B4-BE49-F238E27FC236}">
                    <a16:creationId xmlns:a16="http://schemas.microsoft.com/office/drawing/2014/main" id="{0ABD1881-4815-4D82-9D2F-A2D7661BF805}"/>
                  </a:ext>
                </a:extLst>
              </p:cNvPr>
              <p:cNvSpPr>
                <a:spLocks noChangeArrowheads="1"/>
              </p:cNvSpPr>
              <p:nvPr/>
            </p:nvSpPr>
            <p:spPr bwMode="auto">
              <a:xfrm>
                <a:off x="4458"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9" name="Oval 274">
                <a:extLst>
                  <a:ext uri="{FF2B5EF4-FFF2-40B4-BE49-F238E27FC236}">
                    <a16:creationId xmlns:a16="http://schemas.microsoft.com/office/drawing/2014/main" id="{A1C11B5B-0714-40F0-9A94-212BD2221384}"/>
                  </a:ext>
                </a:extLst>
              </p:cNvPr>
              <p:cNvSpPr>
                <a:spLocks noChangeArrowheads="1"/>
              </p:cNvSpPr>
              <p:nvPr/>
            </p:nvSpPr>
            <p:spPr bwMode="auto">
              <a:xfrm>
                <a:off x="4552"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0" name="Freeform 275">
                <a:extLst>
                  <a:ext uri="{FF2B5EF4-FFF2-40B4-BE49-F238E27FC236}">
                    <a16:creationId xmlns:a16="http://schemas.microsoft.com/office/drawing/2014/main" id="{BC5E8041-2701-4B44-86A3-A136FF548B51}"/>
                  </a:ext>
                </a:extLst>
              </p:cNvPr>
              <p:cNvSpPr>
                <a:spLocks/>
              </p:cNvSpPr>
              <p:nvPr/>
            </p:nvSpPr>
            <p:spPr bwMode="auto">
              <a:xfrm>
                <a:off x="4552" y="2624"/>
                <a:ext cx="38" cy="35"/>
              </a:xfrm>
              <a:custGeom>
                <a:avLst/>
                <a:gdLst>
                  <a:gd name="T0" fmla="*/ 8 w 16"/>
                  <a:gd name="T1" fmla="*/ 15 h 15"/>
                  <a:gd name="T2" fmla="*/ 16 w 16"/>
                  <a:gd name="T3" fmla="*/ 8 h 15"/>
                  <a:gd name="T4" fmla="*/ 10 w 16"/>
                  <a:gd name="T5" fmla="*/ 0 h 15"/>
                  <a:gd name="T6" fmla="*/ 0 w 16"/>
                  <a:gd name="T7" fmla="*/ 5 h 15"/>
                  <a:gd name="T8" fmla="*/ 0 w 16"/>
                  <a:gd name="T9" fmla="*/ 8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8"/>
                    </a:cubicBezTo>
                    <a:cubicBezTo>
                      <a:pt x="16" y="4"/>
                      <a:pt x="13" y="1"/>
                      <a:pt x="10" y="0"/>
                    </a:cubicBezTo>
                    <a:cubicBezTo>
                      <a:pt x="7" y="1"/>
                      <a:pt x="4" y="3"/>
                      <a:pt x="0" y="5"/>
                    </a:cubicBezTo>
                    <a:cubicBezTo>
                      <a:pt x="0" y="6"/>
                      <a:pt x="0" y="7"/>
                      <a:pt x="0" y="8"/>
                    </a:cubicBezTo>
                    <a:cubicBezTo>
                      <a:pt x="0" y="12"/>
                      <a:pt x="3" y="15"/>
                      <a:pt x="8"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1" name="Freeform 276">
                <a:extLst>
                  <a:ext uri="{FF2B5EF4-FFF2-40B4-BE49-F238E27FC236}">
                    <a16:creationId xmlns:a16="http://schemas.microsoft.com/office/drawing/2014/main" id="{A3FF1A51-8D3C-4E55-9A39-FA9B4BFBDF73}"/>
                  </a:ext>
                </a:extLst>
              </p:cNvPr>
              <p:cNvSpPr>
                <a:spLocks/>
              </p:cNvSpPr>
              <p:nvPr/>
            </p:nvSpPr>
            <p:spPr bwMode="auto">
              <a:xfrm>
                <a:off x="4432" y="2763"/>
                <a:ext cx="18"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3"/>
                    </a:cubicBezTo>
                    <a:cubicBezTo>
                      <a:pt x="5" y="2"/>
                      <a:pt x="3" y="0"/>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2" name="Freeform 277">
                <a:extLst>
                  <a:ext uri="{FF2B5EF4-FFF2-40B4-BE49-F238E27FC236}">
                    <a16:creationId xmlns:a16="http://schemas.microsoft.com/office/drawing/2014/main" id="{52A77BF3-2583-4801-95CD-0764866E15C7}"/>
                  </a:ext>
                </a:extLst>
              </p:cNvPr>
              <p:cNvSpPr>
                <a:spLocks/>
              </p:cNvSpPr>
              <p:nvPr/>
            </p:nvSpPr>
            <p:spPr bwMode="auto">
              <a:xfrm>
                <a:off x="4607" y="2607"/>
                <a:ext cx="9" cy="7"/>
              </a:xfrm>
              <a:custGeom>
                <a:avLst/>
                <a:gdLst>
                  <a:gd name="T0" fmla="*/ 3 w 4"/>
                  <a:gd name="T1" fmla="*/ 3 h 3"/>
                  <a:gd name="T2" fmla="*/ 4 w 4"/>
                  <a:gd name="T3" fmla="*/ 3 h 3"/>
                  <a:gd name="T4" fmla="*/ 4 w 4"/>
                  <a:gd name="T5" fmla="*/ 3 h 3"/>
                  <a:gd name="T6" fmla="*/ 4 w 4"/>
                  <a:gd name="T7" fmla="*/ 0 h 3"/>
                  <a:gd name="T8" fmla="*/ 0 w 4"/>
                  <a:gd name="T9" fmla="*/ 1 h 3"/>
                  <a:gd name="T10" fmla="*/ 0 w 4"/>
                  <a:gd name="T11" fmla="*/ 1 h 3"/>
                  <a:gd name="T12" fmla="*/ 3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3" y="3"/>
                    </a:moveTo>
                    <a:cubicBezTo>
                      <a:pt x="3" y="3"/>
                      <a:pt x="4" y="3"/>
                      <a:pt x="4" y="3"/>
                    </a:cubicBezTo>
                    <a:cubicBezTo>
                      <a:pt x="4" y="3"/>
                      <a:pt x="4" y="3"/>
                      <a:pt x="4" y="3"/>
                    </a:cubicBezTo>
                    <a:cubicBezTo>
                      <a:pt x="4" y="0"/>
                      <a:pt x="4" y="0"/>
                      <a:pt x="4" y="0"/>
                    </a:cubicBezTo>
                    <a:cubicBezTo>
                      <a:pt x="3" y="0"/>
                      <a:pt x="2" y="1"/>
                      <a:pt x="0" y="1"/>
                    </a:cubicBezTo>
                    <a:cubicBezTo>
                      <a:pt x="0" y="1"/>
                      <a:pt x="0" y="1"/>
                      <a:pt x="0" y="1"/>
                    </a:cubicBezTo>
                    <a:cubicBezTo>
                      <a:pt x="1" y="2"/>
                      <a:pt x="2" y="2"/>
                      <a:pt x="3"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3" name="Freeform 278">
                <a:extLst>
                  <a:ext uri="{FF2B5EF4-FFF2-40B4-BE49-F238E27FC236}">
                    <a16:creationId xmlns:a16="http://schemas.microsoft.com/office/drawing/2014/main" id="{C9355119-6DB9-469C-A827-DB202A851FDB}"/>
                  </a:ext>
                </a:extLst>
              </p:cNvPr>
              <p:cNvSpPr>
                <a:spLocks/>
              </p:cNvSpPr>
              <p:nvPr/>
            </p:nvSpPr>
            <p:spPr bwMode="auto">
              <a:xfrm>
                <a:off x="4600" y="2950"/>
                <a:ext cx="16" cy="17"/>
              </a:xfrm>
              <a:custGeom>
                <a:avLst/>
                <a:gdLst>
                  <a:gd name="T0" fmla="*/ 7 w 7"/>
                  <a:gd name="T1" fmla="*/ 0 h 7"/>
                  <a:gd name="T2" fmla="*/ 7 w 7"/>
                  <a:gd name="T3" fmla="*/ 0 h 7"/>
                  <a:gd name="T4" fmla="*/ 3 w 7"/>
                  <a:gd name="T5" fmla="*/ 1 h 7"/>
                  <a:gd name="T6" fmla="*/ 0 w 7"/>
                  <a:gd name="T7" fmla="*/ 7 h 7"/>
                  <a:gd name="T8" fmla="*/ 7 w 7"/>
                  <a:gd name="T9" fmla="*/ 7 h 7"/>
                  <a:gd name="T10" fmla="*/ 7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7" y="0"/>
                    </a:moveTo>
                    <a:cubicBezTo>
                      <a:pt x="7" y="0"/>
                      <a:pt x="7" y="0"/>
                      <a:pt x="7" y="0"/>
                    </a:cubicBezTo>
                    <a:cubicBezTo>
                      <a:pt x="6" y="0"/>
                      <a:pt x="4" y="0"/>
                      <a:pt x="3" y="1"/>
                    </a:cubicBezTo>
                    <a:cubicBezTo>
                      <a:pt x="1" y="2"/>
                      <a:pt x="0" y="5"/>
                      <a:pt x="0" y="7"/>
                    </a:cubicBezTo>
                    <a:cubicBezTo>
                      <a:pt x="7" y="7"/>
                      <a:pt x="7" y="7"/>
                      <a:pt x="7" y="7"/>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4" name="Freeform 279">
                <a:extLst>
                  <a:ext uri="{FF2B5EF4-FFF2-40B4-BE49-F238E27FC236}">
                    <a16:creationId xmlns:a16="http://schemas.microsoft.com/office/drawing/2014/main" id="{154703DE-AAD5-4F64-A505-E6A759346510}"/>
                  </a:ext>
                </a:extLst>
              </p:cNvPr>
              <p:cNvSpPr>
                <a:spLocks/>
              </p:cNvSpPr>
              <p:nvPr/>
            </p:nvSpPr>
            <p:spPr bwMode="auto">
              <a:xfrm>
                <a:off x="4505" y="2950"/>
                <a:ext cx="38" cy="17"/>
              </a:xfrm>
              <a:custGeom>
                <a:avLst/>
                <a:gdLst>
                  <a:gd name="T0" fmla="*/ 12 w 16"/>
                  <a:gd name="T1" fmla="*/ 1 h 7"/>
                  <a:gd name="T2" fmla="*/ 8 w 16"/>
                  <a:gd name="T3" fmla="*/ 0 h 7"/>
                  <a:gd name="T4" fmla="*/ 4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4" y="1"/>
                    </a:cubicBezTo>
                    <a:cubicBezTo>
                      <a:pt x="2" y="2"/>
                      <a:pt x="0" y="5"/>
                      <a:pt x="0" y="7"/>
                    </a:cubicBezTo>
                    <a:cubicBezTo>
                      <a:pt x="16" y="7"/>
                      <a:pt x="16" y="7"/>
                      <a:pt x="16" y="7"/>
                    </a:cubicBezTo>
                    <a:cubicBezTo>
                      <a:pt x="16" y="5"/>
                      <a:pt x="15"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5" name="Freeform 280">
                <a:extLst>
                  <a:ext uri="{FF2B5EF4-FFF2-40B4-BE49-F238E27FC236}">
                    <a16:creationId xmlns:a16="http://schemas.microsoft.com/office/drawing/2014/main" id="{0C547ADC-DF14-464C-90A1-A2EB22F74F7C}"/>
                  </a:ext>
                </a:extLst>
              </p:cNvPr>
              <p:cNvSpPr>
                <a:spLocks/>
              </p:cNvSpPr>
              <p:nvPr/>
            </p:nvSpPr>
            <p:spPr bwMode="auto">
              <a:xfrm>
                <a:off x="4600" y="2856"/>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6" name="Oval 281">
                <a:extLst>
                  <a:ext uri="{FF2B5EF4-FFF2-40B4-BE49-F238E27FC236}">
                    <a16:creationId xmlns:a16="http://schemas.microsoft.com/office/drawing/2014/main" id="{0DDADEA6-7371-4E23-B31A-BCA6DAD37F82}"/>
                  </a:ext>
                </a:extLst>
              </p:cNvPr>
              <p:cNvSpPr>
                <a:spLocks noChangeArrowheads="1"/>
              </p:cNvSpPr>
              <p:nvPr/>
            </p:nvSpPr>
            <p:spPr bwMode="auto">
              <a:xfrm>
                <a:off x="4505"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7" name="Oval 282">
                <a:extLst>
                  <a:ext uri="{FF2B5EF4-FFF2-40B4-BE49-F238E27FC236}">
                    <a16:creationId xmlns:a16="http://schemas.microsoft.com/office/drawing/2014/main" id="{59964112-BFDF-45B9-8331-662C441321B8}"/>
                  </a:ext>
                </a:extLst>
              </p:cNvPr>
              <p:cNvSpPr>
                <a:spLocks noChangeArrowheads="1"/>
              </p:cNvSpPr>
              <p:nvPr/>
            </p:nvSpPr>
            <p:spPr bwMode="auto">
              <a:xfrm>
                <a:off x="4458"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8" name="Oval 283">
                <a:extLst>
                  <a:ext uri="{FF2B5EF4-FFF2-40B4-BE49-F238E27FC236}">
                    <a16:creationId xmlns:a16="http://schemas.microsoft.com/office/drawing/2014/main" id="{1E8AC821-0C7C-4488-A87E-BFF6C707DF56}"/>
                  </a:ext>
                </a:extLst>
              </p:cNvPr>
              <p:cNvSpPr>
                <a:spLocks noChangeArrowheads="1"/>
              </p:cNvSpPr>
              <p:nvPr/>
            </p:nvSpPr>
            <p:spPr bwMode="auto">
              <a:xfrm>
                <a:off x="4552"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9" name="Oval 284">
                <a:extLst>
                  <a:ext uri="{FF2B5EF4-FFF2-40B4-BE49-F238E27FC236}">
                    <a16:creationId xmlns:a16="http://schemas.microsoft.com/office/drawing/2014/main" id="{430ABFDC-141A-4FBC-A7CA-28212D6CB8FB}"/>
                  </a:ext>
                </a:extLst>
              </p:cNvPr>
              <p:cNvSpPr>
                <a:spLocks noChangeArrowheads="1"/>
              </p:cNvSpPr>
              <p:nvPr/>
            </p:nvSpPr>
            <p:spPr bwMode="auto">
              <a:xfrm>
                <a:off x="4458"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0" name="Oval 285">
                <a:extLst>
                  <a:ext uri="{FF2B5EF4-FFF2-40B4-BE49-F238E27FC236}">
                    <a16:creationId xmlns:a16="http://schemas.microsoft.com/office/drawing/2014/main" id="{19CEA27D-12A9-462B-AFF4-218C6C17A12B}"/>
                  </a:ext>
                </a:extLst>
              </p:cNvPr>
              <p:cNvSpPr>
                <a:spLocks noChangeArrowheads="1"/>
              </p:cNvSpPr>
              <p:nvPr/>
            </p:nvSpPr>
            <p:spPr bwMode="auto">
              <a:xfrm>
                <a:off x="4552"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1" name="Freeform 286">
                <a:extLst>
                  <a:ext uri="{FF2B5EF4-FFF2-40B4-BE49-F238E27FC236}">
                    <a16:creationId xmlns:a16="http://schemas.microsoft.com/office/drawing/2014/main" id="{B46EE14B-773E-41C2-8D40-B2FFF578A9A6}"/>
                  </a:ext>
                </a:extLst>
              </p:cNvPr>
              <p:cNvSpPr>
                <a:spLocks/>
              </p:cNvSpPr>
              <p:nvPr/>
            </p:nvSpPr>
            <p:spPr bwMode="auto">
              <a:xfrm>
                <a:off x="4432" y="2950"/>
                <a:ext cx="18" cy="17"/>
              </a:xfrm>
              <a:custGeom>
                <a:avLst/>
                <a:gdLst>
                  <a:gd name="T0" fmla="*/ 0 w 8"/>
                  <a:gd name="T1" fmla="*/ 7 h 7"/>
                  <a:gd name="T2" fmla="*/ 8 w 8"/>
                  <a:gd name="T3" fmla="*/ 7 h 7"/>
                  <a:gd name="T4" fmla="*/ 4 w 8"/>
                  <a:gd name="T5" fmla="*/ 1 h 7"/>
                  <a:gd name="T6" fmla="*/ 1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6" y="2"/>
                      <a:pt x="4" y="1"/>
                    </a:cubicBezTo>
                    <a:cubicBezTo>
                      <a:pt x="3" y="0"/>
                      <a:pt x="2" y="0"/>
                      <a:pt x="1" y="0"/>
                    </a:cubicBezTo>
                    <a:cubicBezTo>
                      <a:pt x="1" y="0"/>
                      <a:pt x="0"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2" name="Freeform 287">
                <a:extLst>
                  <a:ext uri="{FF2B5EF4-FFF2-40B4-BE49-F238E27FC236}">
                    <a16:creationId xmlns:a16="http://schemas.microsoft.com/office/drawing/2014/main" id="{81684FE4-1F89-4E0C-B58A-6FA1C9CBA8AE}"/>
                  </a:ext>
                </a:extLst>
              </p:cNvPr>
              <p:cNvSpPr>
                <a:spLocks/>
              </p:cNvSpPr>
              <p:nvPr/>
            </p:nvSpPr>
            <p:spPr bwMode="auto">
              <a:xfrm>
                <a:off x="4432" y="2856"/>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3" name="Freeform 288">
                <a:extLst>
                  <a:ext uri="{FF2B5EF4-FFF2-40B4-BE49-F238E27FC236}">
                    <a16:creationId xmlns:a16="http://schemas.microsoft.com/office/drawing/2014/main" id="{1ECCA33A-EAB2-4C16-BF44-AE49DCA98F2F}"/>
                  </a:ext>
                </a:extLst>
              </p:cNvPr>
              <p:cNvSpPr>
                <a:spLocks/>
              </p:cNvSpPr>
              <p:nvPr/>
            </p:nvSpPr>
            <p:spPr bwMode="auto">
              <a:xfrm>
                <a:off x="4600" y="2782"/>
                <a:ext cx="16" cy="19"/>
              </a:xfrm>
              <a:custGeom>
                <a:avLst/>
                <a:gdLst>
                  <a:gd name="T0" fmla="*/ 7 w 7"/>
                  <a:gd name="T1" fmla="*/ 8 h 8"/>
                  <a:gd name="T2" fmla="*/ 7 w 7"/>
                  <a:gd name="T3" fmla="*/ 8 h 8"/>
                  <a:gd name="T4" fmla="*/ 7 w 7"/>
                  <a:gd name="T5" fmla="*/ 0 h 8"/>
                  <a:gd name="T6" fmla="*/ 0 w 7"/>
                  <a:gd name="T7" fmla="*/ 0 h 8"/>
                  <a:gd name="T8" fmla="*/ 0 w 7"/>
                  <a:gd name="T9" fmla="*/ 1 h 8"/>
                  <a:gd name="T10" fmla="*/ 7 w 7"/>
                  <a:gd name="T11" fmla="*/ 8 h 8"/>
                </a:gdLst>
                <a:ahLst/>
                <a:cxnLst>
                  <a:cxn ang="0">
                    <a:pos x="T0" y="T1"/>
                  </a:cxn>
                  <a:cxn ang="0">
                    <a:pos x="T2" y="T3"/>
                  </a:cxn>
                  <a:cxn ang="0">
                    <a:pos x="T4" y="T5"/>
                  </a:cxn>
                  <a:cxn ang="0">
                    <a:pos x="T6" y="T7"/>
                  </a:cxn>
                  <a:cxn ang="0">
                    <a:pos x="T8" y="T9"/>
                  </a:cxn>
                  <a:cxn ang="0">
                    <a:pos x="T10" y="T11"/>
                  </a:cxn>
                </a:cxnLst>
                <a:rect l="0" t="0" r="r" b="b"/>
                <a:pathLst>
                  <a:path w="7" h="8">
                    <a:moveTo>
                      <a:pt x="7" y="8"/>
                    </a:moveTo>
                    <a:cubicBezTo>
                      <a:pt x="7" y="8"/>
                      <a:pt x="7" y="8"/>
                      <a:pt x="7" y="8"/>
                    </a:cubicBezTo>
                    <a:cubicBezTo>
                      <a:pt x="7" y="0"/>
                      <a:pt x="7" y="0"/>
                      <a:pt x="7" y="0"/>
                    </a:cubicBezTo>
                    <a:cubicBezTo>
                      <a:pt x="0" y="0"/>
                      <a:pt x="0" y="0"/>
                      <a:pt x="0" y="0"/>
                    </a:cubicBezTo>
                    <a:cubicBezTo>
                      <a:pt x="0" y="0"/>
                      <a:pt x="0" y="1"/>
                      <a:pt x="0" y="1"/>
                    </a:cubicBezTo>
                    <a:cubicBezTo>
                      <a:pt x="0" y="5"/>
                      <a:pt x="4" y="8"/>
                      <a:pt x="7"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4" name="Freeform 289">
                <a:extLst>
                  <a:ext uri="{FF2B5EF4-FFF2-40B4-BE49-F238E27FC236}">
                    <a16:creationId xmlns:a16="http://schemas.microsoft.com/office/drawing/2014/main" id="{A4BE8E7F-36CD-4CDE-A497-BE89BCF97A1A}"/>
                  </a:ext>
                </a:extLst>
              </p:cNvPr>
              <p:cNvSpPr>
                <a:spLocks/>
              </p:cNvSpPr>
              <p:nvPr/>
            </p:nvSpPr>
            <p:spPr bwMode="auto">
              <a:xfrm>
                <a:off x="4505"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5" name="Freeform 290">
                <a:extLst>
                  <a:ext uri="{FF2B5EF4-FFF2-40B4-BE49-F238E27FC236}">
                    <a16:creationId xmlns:a16="http://schemas.microsoft.com/office/drawing/2014/main" id="{4C37D22E-C22D-4B90-A824-46D5F0670584}"/>
                  </a:ext>
                </a:extLst>
              </p:cNvPr>
              <p:cNvSpPr>
                <a:spLocks/>
              </p:cNvSpPr>
              <p:nvPr/>
            </p:nvSpPr>
            <p:spPr bwMode="auto">
              <a:xfrm>
                <a:off x="4432" y="2782"/>
                <a:ext cx="18" cy="19"/>
              </a:xfrm>
              <a:custGeom>
                <a:avLst/>
                <a:gdLst>
                  <a:gd name="T0" fmla="*/ 7 w 8"/>
                  <a:gd name="T1" fmla="*/ 1 h 8"/>
                  <a:gd name="T2" fmla="*/ 8 w 8"/>
                  <a:gd name="T3" fmla="*/ 0 h 8"/>
                  <a:gd name="T4" fmla="*/ 0 w 8"/>
                  <a:gd name="T5" fmla="*/ 0 h 8"/>
                  <a:gd name="T6" fmla="*/ 0 w 8"/>
                  <a:gd name="T7" fmla="*/ 8 h 8"/>
                  <a:gd name="T8" fmla="*/ 1 w 8"/>
                  <a:gd name="T9" fmla="*/ 7 h 8"/>
                  <a:gd name="T10" fmla="*/ 7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7" y="1"/>
                    </a:moveTo>
                    <a:cubicBezTo>
                      <a:pt x="7" y="1"/>
                      <a:pt x="8" y="0"/>
                      <a:pt x="8" y="0"/>
                    </a:cubicBezTo>
                    <a:cubicBezTo>
                      <a:pt x="0" y="0"/>
                      <a:pt x="0" y="0"/>
                      <a:pt x="0" y="0"/>
                    </a:cubicBezTo>
                    <a:cubicBezTo>
                      <a:pt x="0" y="8"/>
                      <a:pt x="0" y="8"/>
                      <a:pt x="0" y="8"/>
                    </a:cubicBezTo>
                    <a:cubicBezTo>
                      <a:pt x="0" y="8"/>
                      <a:pt x="1" y="7"/>
                      <a:pt x="1" y="7"/>
                    </a:cubicBezTo>
                    <a:cubicBezTo>
                      <a:pt x="4" y="7"/>
                      <a:pt x="7" y="4"/>
                      <a:pt x="7"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6" name="Freeform 291">
                <a:extLst>
                  <a:ext uri="{FF2B5EF4-FFF2-40B4-BE49-F238E27FC236}">
                    <a16:creationId xmlns:a16="http://schemas.microsoft.com/office/drawing/2014/main" id="{1FB2B583-2247-4A62-A6FA-66990F7754A1}"/>
                  </a:ext>
                </a:extLst>
              </p:cNvPr>
              <p:cNvSpPr>
                <a:spLocks/>
              </p:cNvSpPr>
              <p:nvPr/>
            </p:nvSpPr>
            <p:spPr bwMode="auto">
              <a:xfrm>
                <a:off x="4600" y="3135"/>
                <a:ext cx="16"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7" name="Freeform 292">
                <a:extLst>
                  <a:ext uri="{FF2B5EF4-FFF2-40B4-BE49-F238E27FC236}">
                    <a16:creationId xmlns:a16="http://schemas.microsoft.com/office/drawing/2014/main" id="{41A17487-98CD-45CD-9AC9-E55322FD0D5E}"/>
                  </a:ext>
                </a:extLst>
              </p:cNvPr>
              <p:cNvSpPr>
                <a:spLocks/>
              </p:cNvSpPr>
              <p:nvPr/>
            </p:nvSpPr>
            <p:spPr bwMode="auto">
              <a:xfrm>
                <a:off x="4505" y="3135"/>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8" name="Freeform 293">
                <a:extLst>
                  <a:ext uri="{FF2B5EF4-FFF2-40B4-BE49-F238E27FC236}">
                    <a16:creationId xmlns:a16="http://schemas.microsoft.com/office/drawing/2014/main" id="{09B993CE-19F3-4277-9934-A683BBDA77EB}"/>
                  </a:ext>
                </a:extLst>
              </p:cNvPr>
              <p:cNvSpPr>
                <a:spLocks/>
              </p:cNvSpPr>
              <p:nvPr/>
            </p:nvSpPr>
            <p:spPr bwMode="auto">
              <a:xfrm>
                <a:off x="4600" y="3043"/>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9" name="Oval 294">
                <a:extLst>
                  <a:ext uri="{FF2B5EF4-FFF2-40B4-BE49-F238E27FC236}">
                    <a16:creationId xmlns:a16="http://schemas.microsoft.com/office/drawing/2014/main" id="{3493EEFF-E146-466A-92FA-9F51936D3ABD}"/>
                  </a:ext>
                </a:extLst>
              </p:cNvPr>
              <p:cNvSpPr>
                <a:spLocks noChangeArrowheads="1"/>
              </p:cNvSpPr>
              <p:nvPr/>
            </p:nvSpPr>
            <p:spPr bwMode="auto">
              <a:xfrm>
                <a:off x="4505"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0" name="Oval 295">
                <a:extLst>
                  <a:ext uri="{FF2B5EF4-FFF2-40B4-BE49-F238E27FC236}">
                    <a16:creationId xmlns:a16="http://schemas.microsoft.com/office/drawing/2014/main" id="{DA1BF2C6-D33E-490B-A858-51BD49843099}"/>
                  </a:ext>
                </a:extLst>
              </p:cNvPr>
              <p:cNvSpPr>
                <a:spLocks noChangeArrowheads="1"/>
              </p:cNvSpPr>
              <p:nvPr/>
            </p:nvSpPr>
            <p:spPr bwMode="auto">
              <a:xfrm>
                <a:off x="4458"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1" name="Oval 296">
                <a:extLst>
                  <a:ext uri="{FF2B5EF4-FFF2-40B4-BE49-F238E27FC236}">
                    <a16:creationId xmlns:a16="http://schemas.microsoft.com/office/drawing/2014/main" id="{0E509BFD-E464-4C37-9DE3-C6BF74C89473}"/>
                  </a:ext>
                </a:extLst>
              </p:cNvPr>
              <p:cNvSpPr>
                <a:spLocks noChangeArrowheads="1"/>
              </p:cNvSpPr>
              <p:nvPr/>
            </p:nvSpPr>
            <p:spPr bwMode="auto">
              <a:xfrm>
                <a:off x="4552"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2" name="Oval 297">
                <a:extLst>
                  <a:ext uri="{FF2B5EF4-FFF2-40B4-BE49-F238E27FC236}">
                    <a16:creationId xmlns:a16="http://schemas.microsoft.com/office/drawing/2014/main" id="{74B9916B-C756-452B-A81D-8E0AB2D83A77}"/>
                  </a:ext>
                </a:extLst>
              </p:cNvPr>
              <p:cNvSpPr>
                <a:spLocks noChangeArrowheads="1"/>
              </p:cNvSpPr>
              <p:nvPr/>
            </p:nvSpPr>
            <p:spPr bwMode="auto">
              <a:xfrm>
                <a:off x="4458"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3" name="Oval 298">
                <a:extLst>
                  <a:ext uri="{FF2B5EF4-FFF2-40B4-BE49-F238E27FC236}">
                    <a16:creationId xmlns:a16="http://schemas.microsoft.com/office/drawing/2014/main" id="{9169B380-5545-44DB-B0A0-F662E9569054}"/>
                  </a:ext>
                </a:extLst>
              </p:cNvPr>
              <p:cNvSpPr>
                <a:spLocks noChangeArrowheads="1"/>
              </p:cNvSpPr>
              <p:nvPr/>
            </p:nvSpPr>
            <p:spPr bwMode="auto">
              <a:xfrm>
                <a:off x="4552"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4" name="Freeform 299">
                <a:extLst>
                  <a:ext uri="{FF2B5EF4-FFF2-40B4-BE49-F238E27FC236}">
                    <a16:creationId xmlns:a16="http://schemas.microsoft.com/office/drawing/2014/main" id="{64114858-91D4-4135-9AF7-74C455E4D4CD}"/>
                  </a:ext>
                </a:extLst>
              </p:cNvPr>
              <p:cNvSpPr>
                <a:spLocks/>
              </p:cNvSpPr>
              <p:nvPr/>
            </p:nvSpPr>
            <p:spPr bwMode="auto">
              <a:xfrm>
                <a:off x="4432" y="3135"/>
                <a:ext cx="18"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5" name="Freeform 300">
                <a:extLst>
                  <a:ext uri="{FF2B5EF4-FFF2-40B4-BE49-F238E27FC236}">
                    <a16:creationId xmlns:a16="http://schemas.microsoft.com/office/drawing/2014/main" id="{C219AE48-ED0C-4BF5-9A16-4451848C721A}"/>
                  </a:ext>
                </a:extLst>
              </p:cNvPr>
              <p:cNvSpPr>
                <a:spLocks/>
              </p:cNvSpPr>
              <p:nvPr/>
            </p:nvSpPr>
            <p:spPr bwMode="auto">
              <a:xfrm>
                <a:off x="4432" y="3043"/>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6" name="Freeform 301">
                <a:extLst>
                  <a:ext uri="{FF2B5EF4-FFF2-40B4-BE49-F238E27FC236}">
                    <a16:creationId xmlns:a16="http://schemas.microsoft.com/office/drawing/2014/main" id="{FCACD7A5-1A03-4FD1-8C43-C5A9F49AA8AF}"/>
                  </a:ext>
                </a:extLst>
              </p:cNvPr>
              <p:cNvSpPr>
                <a:spLocks/>
              </p:cNvSpPr>
              <p:nvPr/>
            </p:nvSpPr>
            <p:spPr bwMode="auto">
              <a:xfrm>
                <a:off x="4600" y="2967"/>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2"/>
                      <a:pt x="0" y="2"/>
                    </a:cubicBezTo>
                    <a:cubicBezTo>
                      <a:pt x="0" y="4"/>
                      <a:pt x="1" y="5"/>
                      <a:pt x="2" y="6"/>
                    </a:cubicBezTo>
                    <a:cubicBezTo>
                      <a:pt x="2" y="6"/>
                      <a:pt x="3" y="7"/>
                      <a:pt x="3" y="7"/>
                    </a:cubicBezTo>
                    <a:cubicBezTo>
                      <a:pt x="4" y="8"/>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7" name="Freeform 302">
                <a:extLst>
                  <a:ext uri="{FF2B5EF4-FFF2-40B4-BE49-F238E27FC236}">
                    <a16:creationId xmlns:a16="http://schemas.microsoft.com/office/drawing/2014/main" id="{67768C2D-85FB-49AA-8893-D540C4A97A0D}"/>
                  </a:ext>
                </a:extLst>
              </p:cNvPr>
              <p:cNvSpPr>
                <a:spLocks/>
              </p:cNvSpPr>
              <p:nvPr/>
            </p:nvSpPr>
            <p:spPr bwMode="auto">
              <a:xfrm>
                <a:off x="4505" y="2967"/>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4"/>
                      <a:pt x="1" y="5"/>
                      <a:pt x="3" y="6"/>
                    </a:cubicBezTo>
                    <a:cubicBezTo>
                      <a:pt x="3" y="6"/>
                      <a:pt x="3" y="7"/>
                      <a:pt x="4" y="7"/>
                    </a:cubicBezTo>
                    <a:cubicBezTo>
                      <a:pt x="5" y="8"/>
                      <a:pt x="5" y="8"/>
                      <a:pt x="6" y="8"/>
                    </a:cubicBezTo>
                    <a:cubicBezTo>
                      <a:pt x="7" y="8"/>
                      <a:pt x="8" y="8"/>
                      <a:pt x="8" y="8"/>
                    </a:cubicBezTo>
                    <a:cubicBezTo>
                      <a:pt x="9" y="8"/>
                      <a:pt x="9" y="8"/>
                      <a:pt x="10" y="8"/>
                    </a:cubicBezTo>
                    <a:cubicBezTo>
                      <a:pt x="11" y="8"/>
                      <a:pt x="12" y="8"/>
                      <a:pt x="12" y="7"/>
                    </a:cubicBezTo>
                    <a:cubicBezTo>
                      <a:pt x="13" y="7"/>
                      <a:pt x="13" y="6"/>
                      <a:pt x="14" y="6"/>
                    </a:cubicBezTo>
                    <a:cubicBezTo>
                      <a:pt x="15" y="5"/>
                      <a:pt x="15" y="4"/>
                      <a:pt x="16" y="2"/>
                    </a:cubicBezTo>
                    <a:cubicBezTo>
                      <a:pt x="16" y="2"/>
                      <a:pt x="16" y="1"/>
                      <a:pt x="16" y="0"/>
                    </a:cubicBezTo>
                    <a:cubicBezTo>
                      <a:pt x="0" y="0"/>
                      <a:pt x="0" y="0"/>
                      <a:pt x="0" y="0"/>
                    </a:cubicBezTo>
                    <a:cubicBezTo>
                      <a:pt x="0" y="1"/>
                      <a:pt x="0" y="2"/>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8" name="Freeform 303">
                <a:extLst>
                  <a:ext uri="{FF2B5EF4-FFF2-40B4-BE49-F238E27FC236}">
                    <a16:creationId xmlns:a16="http://schemas.microsoft.com/office/drawing/2014/main" id="{C6A617C1-0A0C-4806-BCB3-89FB22F79640}"/>
                  </a:ext>
                </a:extLst>
              </p:cNvPr>
              <p:cNvSpPr>
                <a:spLocks/>
              </p:cNvSpPr>
              <p:nvPr/>
            </p:nvSpPr>
            <p:spPr bwMode="auto">
              <a:xfrm>
                <a:off x="4432" y="2967"/>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4"/>
                      <a:pt x="7" y="2"/>
                    </a:cubicBezTo>
                    <a:cubicBezTo>
                      <a:pt x="7" y="2"/>
                      <a:pt x="8" y="1"/>
                      <a:pt x="8" y="0"/>
                    </a:cubicBezTo>
                    <a:cubicBezTo>
                      <a:pt x="0" y="0"/>
                      <a:pt x="0" y="0"/>
                      <a:pt x="0" y="0"/>
                    </a:cubicBezTo>
                    <a:cubicBezTo>
                      <a:pt x="0" y="8"/>
                      <a:pt x="0" y="8"/>
                      <a:pt x="0" y="8"/>
                    </a:cubicBezTo>
                    <a:cubicBezTo>
                      <a:pt x="0" y="8"/>
                      <a:pt x="1" y="8"/>
                      <a:pt x="1" y="8"/>
                    </a:cubicBezTo>
                    <a:cubicBezTo>
                      <a:pt x="2" y="8"/>
                      <a:pt x="3" y="8"/>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9" name="Freeform 304">
                <a:extLst>
                  <a:ext uri="{FF2B5EF4-FFF2-40B4-BE49-F238E27FC236}">
                    <a16:creationId xmlns:a16="http://schemas.microsoft.com/office/drawing/2014/main" id="{2B5E5659-8AD4-4DDF-9676-E693E8E951FC}"/>
                  </a:ext>
                </a:extLst>
              </p:cNvPr>
              <p:cNvSpPr>
                <a:spLocks/>
              </p:cNvSpPr>
              <p:nvPr/>
            </p:nvSpPr>
            <p:spPr bwMode="auto">
              <a:xfrm>
                <a:off x="4600" y="3322"/>
                <a:ext cx="16"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2"/>
                      <a:pt x="1" y="4"/>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0" name="Freeform 305">
                <a:extLst>
                  <a:ext uri="{FF2B5EF4-FFF2-40B4-BE49-F238E27FC236}">
                    <a16:creationId xmlns:a16="http://schemas.microsoft.com/office/drawing/2014/main" id="{F708F92C-F7A8-4A9B-B314-4A311DABF330}"/>
                  </a:ext>
                </a:extLst>
              </p:cNvPr>
              <p:cNvSpPr>
                <a:spLocks/>
              </p:cNvSpPr>
              <p:nvPr/>
            </p:nvSpPr>
            <p:spPr bwMode="auto">
              <a:xfrm>
                <a:off x="4505"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2" y="4"/>
                    </a:cubicBezTo>
                    <a:cubicBezTo>
                      <a:pt x="1" y="5"/>
                      <a:pt x="0" y="6"/>
                      <a:pt x="0" y="8"/>
                    </a:cubicBezTo>
                    <a:cubicBezTo>
                      <a:pt x="16" y="8"/>
                      <a:pt x="16" y="8"/>
                      <a:pt x="16" y="8"/>
                    </a:cubicBezTo>
                    <a:cubicBezTo>
                      <a:pt x="16" y="6"/>
                      <a:pt x="15"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1" name="Freeform 306">
                <a:extLst>
                  <a:ext uri="{FF2B5EF4-FFF2-40B4-BE49-F238E27FC236}">
                    <a16:creationId xmlns:a16="http://schemas.microsoft.com/office/drawing/2014/main" id="{23213B54-899C-4977-9DA2-44E757FC7592}"/>
                  </a:ext>
                </a:extLst>
              </p:cNvPr>
              <p:cNvSpPr>
                <a:spLocks/>
              </p:cNvSpPr>
              <p:nvPr/>
            </p:nvSpPr>
            <p:spPr bwMode="auto">
              <a:xfrm>
                <a:off x="4600" y="3230"/>
                <a:ext cx="16"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2" name="Oval 307">
                <a:extLst>
                  <a:ext uri="{FF2B5EF4-FFF2-40B4-BE49-F238E27FC236}">
                    <a16:creationId xmlns:a16="http://schemas.microsoft.com/office/drawing/2014/main" id="{6D7FE311-464C-4932-A3FA-252CE2B1B210}"/>
                  </a:ext>
                </a:extLst>
              </p:cNvPr>
              <p:cNvSpPr>
                <a:spLocks noChangeArrowheads="1"/>
              </p:cNvSpPr>
              <p:nvPr/>
            </p:nvSpPr>
            <p:spPr bwMode="auto">
              <a:xfrm>
                <a:off x="4505"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3" name="Oval 308">
                <a:extLst>
                  <a:ext uri="{FF2B5EF4-FFF2-40B4-BE49-F238E27FC236}">
                    <a16:creationId xmlns:a16="http://schemas.microsoft.com/office/drawing/2014/main" id="{650C62F1-48CF-4AE6-A8EC-55533222C32A}"/>
                  </a:ext>
                </a:extLst>
              </p:cNvPr>
              <p:cNvSpPr>
                <a:spLocks noChangeArrowheads="1"/>
              </p:cNvSpPr>
              <p:nvPr/>
            </p:nvSpPr>
            <p:spPr bwMode="auto">
              <a:xfrm>
                <a:off x="4458"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4" name="Oval 309">
                <a:extLst>
                  <a:ext uri="{FF2B5EF4-FFF2-40B4-BE49-F238E27FC236}">
                    <a16:creationId xmlns:a16="http://schemas.microsoft.com/office/drawing/2014/main" id="{E52CCC97-79E1-434B-9942-A7E39D59701A}"/>
                  </a:ext>
                </a:extLst>
              </p:cNvPr>
              <p:cNvSpPr>
                <a:spLocks noChangeArrowheads="1"/>
              </p:cNvSpPr>
              <p:nvPr/>
            </p:nvSpPr>
            <p:spPr bwMode="auto">
              <a:xfrm>
                <a:off x="4552"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5" name="Oval 310">
                <a:extLst>
                  <a:ext uri="{FF2B5EF4-FFF2-40B4-BE49-F238E27FC236}">
                    <a16:creationId xmlns:a16="http://schemas.microsoft.com/office/drawing/2014/main" id="{BB374E8A-CF58-483A-8C33-B7CD76C5ED9B}"/>
                  </a:ext>
                </a:extLst>
              </p:cNvPr>
              <p:cNvSpPr>
                <a:spLocks noChangeArrowheads="1"/>
              </p:cNvSpPr>
              <p:nvPr/>
            </p:nvSpPr>
            <p:spPr bwMode="auto">
              <a:xfrm>
                <a:off x="4458"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6" name="Oval 311">
                <a:extLst>
                  <a:ext uri="{FF2B5EF4-FFF2-40B4-BE49-F238E27FC236}">
                    <a16:creationId xmlns:a16="http://schemas.microsoft.com/office/drawing/2014/main" id="{3199F6B6-239D-42E5-B748-5C27DDB4527E}"/>
                  </a:ext>
                </a:extLst>
              </p:cNvPr>
              <p:cNvSpPr>
                <a:spLocks noChangeArrowheads="1"/>
              </p:cNvSpPr>
              <p:nvPr/>
            </p:nvSpPr>
            <p:spPr bwMode="auto">
              <a:xfrm>
                <a:off x="4552"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7" name="Freeform 312">
                <a:extLst>
                  <a:ext uri="{FF2B5EF4-FFF2-40B4-BE49-F238E27FC236}">
                    <a16:creationId xmlns:a16="http://schemas.microsoft.com/office/drawing/2014/main" id="{8BB5A863-C98D-469F-95EC-26E0BEB4AB8D}"/>
                  </a:ext>
                </a:extLst>
              </p:cNvPr>
              <p:cNvSpPr>
                <a:spLocks/>
              </p:cNvSpPr>
              <p:nvPr/>
            </p:nvSpPr>
            <p:spPr bwMode="auto">
              <a:xfrm>
                <a:off x="4432" y="3322"/>
                <a:ext cx="18"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8" name="Freeform 313">
                <a:extLst>
                  <a:ext uri="{FF2B5EF4-FFF2-40B4-BE49-F238E27FC236}">
                    <a16:creationId xmlns:a16="http://schemas.microsoft.com/office/drawing/2014/main" id="{CEC7052E-CF34-4212-82B5-E775CF211D1E}"/>
                  </a:ext>
                </a:extLst>
              </p:cNvPr>
              <p:cNvSpPr>
                <a:spLocks/>
              </p:cNvSpPr>
              <p:nvPr/>
            </p:nvSpPr>
            <p:spPr bwMode="auto">
              <a:xfrm>
                <a:off x="4432" y="3230"/>
                <a:ext cx="18" cy="37"/>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9" name="Freeform 314">
                <a:extLst>
                  <a:ext uri="{FF2B5EF4-FFF2-40B4-BE49-F238E27FC236}">
                    <a16:creationId xmlns:a16="http://schemas.microsoft.com/office/drawing/2014/main" id="{2730F6A7-63A2-4DDD-A940-5977A99EC14E}"/>
                  </a:ext>
                </a:extLst>
              </p:cNvPr>
              <p:cNvSpPr>
                <a:spLocks/>
              </p:cNvSpPr>
              <p:nvPr/>
            </p:nvSpPr>
            <p:spPr bwMode="auto">
              <a:xfrm>
                <a:off x="4600" y="3154"/>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0" name="Freeform 315">
                <a:extLst>
                  <a:ext uri="{FF2B5EF4-FFF2-40B4-BE49-F238E27FC236}">
                    <a16:creationId xmlns:a16="http://schemas.microsoft.com/office/drawing/2014/main" id="{461448BB-3A2F-45D6-8B69-C24B8E965EA7}"/>
                  </a:ext>
                </a:extLst>
              </p:cNvPr>
              <p:cNvSpPr>
                <a:spLocks/>
              </p:cNvSpPr>
              <p:nvPr/>
            </p:nvSpPr>
            <p:spPr bwMode="auto">
              <a:xfrm>
                <a:off x="4505" y="3154"/>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1" name="Freeform 316">
                <a:extLst>
                  <a:ext uri="{FF2B5EF4-FFF2-40B4-BE49-F238E27FC236}">
                    <a16:creationId xmlns:a16="http://schemas.microsoft.com/office/drawing/2014/main" id="{579B9E81-C6B8-4E56-B5CA-087B004A9FD9}"/>
                  </a:ext>
                </a:extLst>
              </p:cNvPr>
              <p:cNvSpPr>
                <a:spLocks/>
              </p:cNvSpPr>
              <p:nvPr/>
            </p:nvSpPr>
            <p:spPr bwMode="auto">
              <a:xfrm>
                <a:off x="4432" y="3154"/>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2" name="Freeform 317">
                <a:extLst>
                  <a:ext uri="{FF2B5EF4-FFF2-40B4-BE49-F238E27FC236}">
                    <a16:creationId xmlns:a16="http://schemas.microsoft.com/office/drawing/2014/main" id="{20855372-F346-4EE0-8602-0195A4D971F4}"/>
                  </a:ext>
                </a:extLst>
              </p:cNvPr>
              <p:cNvSpPr>
                <a:spLocks/>
              </p:cNvSpPr>
              <p:nvPr/>
            </p:nvSpPr>
            <p:spPr bwMode="auto">
              <a:xfrm>
                <a:off x="4600" y="3509"/>
                <a:ext cx="16"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1"/>
                    </a:cubicBezTo>
                    <a:cubicBezTo>
                      <a:pt x="1" y="3"/>
                      <a:pt x="0" y="5"/>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3" name="Freeform 318">
                <a:extLst>
                  <a:ext uri="{FF2B5EF4-FFF2-40B4-BE49-F238E27FC236}">
                    <a16:creationId xmlns:a16="http://schemas.microsoft.com/office/drawing/2014/main" id="{D053C176-1B6B-4527-8669-6C989DB889E4}"/>
                  </a:ext>
                </a:extLst>
              </p:cNvPr>
              <p:cNvSpPr>
                <a:spLocks/>
              </p:cNvSpPr>
              <p:nvPr/>
            </p:nvSpPr>
            <p:spPr bwMode="auto">
              <a:xfrm>
                <a:off x="4505" y="3509"/>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4" y="1"/>
                    </a:cubicBezTo>
                    <a:cubicBezTo>
                      <a:pt x="2" y="3"/>
                      <a:pt x="0" y="5"/>
                      <a:pt x="0" y="8"/>
                    </a:cubicBezTo>
                    <a:cubicBezTo>
                      <a:pt x="16" y="8"/>
                      <a:pt x="16" y="8"/>
                      <a:pt x="16" y="8"/>
                    </a:cubicBezTo>
                    <a:cubicBezTo>
                      <a:pt x="16" y="5"/>
                      <a:pt x="15"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4" name="Freeform 319">
                <a:extLst>
                  <a:ext uri="{FF2B5EF4-FFF2-40B4-BE49-F238E27FC236}">
                    <a16:creationId xmlns:a16="http://schemas.microsoft.com/office/drawing/2014/main" id="{1CD61C3A-A358-4E94-AB6E-A8D70C09D2A9}"/>
                  </a:ext>
                </a:extLst>
              </p:cNvPr>
              <p:cNvSpPr>
                <a:spLocks/>
              </p:cNvSpPr>
              <p:nvPr/>
            </p:nvSpPr>
            <p:spPr bwMode="auto">
              <a:xfrm>
                <a:off x="4600" y="3417"/>
                <a:ext cx="16" cy="35"/>
              </a:xfrm>
              <a:custGeom>
                <a:avLst/>
                <a:gdLst>
                  <a:gd name="T0" fmla="*/ 0 w 7"/>
                  <a:gd name="T1" fmla="*/ 8 h 15"/>
                  <a:gd name="T2" fmla="*/ 7 w 7"/>
                  <a:gd name="T3" fmla="*/ 15 h 15"/>
                  <a:gd name="T4" fmla="*/ 7 w 7"/>
                  <a:gd name="T5" fmla="*/ 15 h 15"/>
                  <a:gd name="T6" fmla="*/ 7 w 7"/>
                  <a:gd name="T7" fmla="*/ 0 h 15"/>
                  <a:gd name="T8" fmla="*/ 7 w 7"/>
                  <a:gd name="T9" fmla="*/ 0 h 15"/>
                  <a:gd name="T10" fmla="*/ 0 w 7"/>
                  <a:gd name="T11" fmla="*/ 8 h 15"/>
                </a:gdLst>
                <a:ahLst/>
                <a:cxnLst>
                  <a:cxn ang="0">
                    <a:pos x="T0" y="T1"/>
                  </a:cxn>
                  <a:cxn ang="0">
                    <a:pos x="T2" y="T3"/>
                  </a:cxn>
                  <a:cxn ang="0">
                    <a:pos x="T4" y="T5"/>
                  </a:cxn>
                  <a:cxn ang="0">
                    <a:pos x="T6" y="T7"/>
                  </a:cxn>
                  <a:cxn ang="0">
                    <a:pos x="T8" y="T9"/>
                  </a:cxn>
                  <a:cxn ang="0">
                    <a:pos x="T10" y="T11"/>
                  </a:cxn>
                </a:cxnLst>
                <a:rect l="0" t="0" r="r" b="b"/>
                <a:pathLst>
                  <a:path w="7" h="15">
                    <a:moveTo>
                      <a:pt x="0" y="8"/>
                    </a:moveTo>
                    <a:cubicBezTo>
                      <a:pt x="0" y="12"/>
                      <a:pt x="3" y="15"/>
                      <a:pt x="7" y="15"/>
                    </a:cubicBezTo>
                    <a:cubicBezTo>
                      <a:pt x="7" y="15"/>
                      <a:pt x="7" y="15"/>
                      <a:pt x="7" y="15"/>
                    </a:cubicBezTo>
                    <a:cubicBezTo>
                      <a:pt x="7" y="0"/>
                      <a:pt x="7" y="0"/>
                      <a:pt x="7" y="0"/>
                    </a:cubicBezTo>
                    <a:cubicBezTo>
                      <a:pt x="7" y="0"/>
                      <a:pt x="7" y="0"/>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5" name="Oval 320">
                <a:extLst>
                  <a:ext uri="{FF2B5EF4-FFF2-40B4-BE49-F238E27FC236}">
                    <a16:creationId xmlns:a16="http://schemas.microsoft.com/office/drawing/2014/main" id="{635A0381-BF53-4CB4-8D7D-670128EB3B83}"/>
                  </a:ext>
                </a:extLst>
              </p:cNvPr>
              <p:cNvSpPr>
                <a:spLocks noChangeArrowheads="1"/>
              </p:cNvSpPr>
              <p:nvPr/>
            </p:nvSpPr>
            <p:spPr bwMode="auto">
              <a:xfrm>
                <a:off x="4505"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6" name="Oval 321">
                <a:extLst>
                  <a:ext uri="{FF2B5EF4-FFF2-40B4-BE49-F238E27FC236}">
                    <a16:creationId xmlns:a16="http://schemas.microsoft.com/office/drawing/2014/main" id="{EE52585C-48FB-4CF6-80C6-B44E94473160}"/>
                  </a:ext>
                </a:extLst>
              </p:cNvPr>
              <p:cNvSpPr>
                <a:spLocks noChangeArrowheads="1"/>
              </p:cNvSpPr>
              <p:nvPr/>
            </p:nvSpPr>
            <p:spPr bwMode="auto">
              <a:xfrm>
                <a:off x="4458"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7" name="Oval 322">
                <a:extLst>
                  <a:ext uri="{FF2B5EF4-FFF2-40B4-BE49-F238E27FC236}">
                    <a16:creationId xmlns:a16="http://schemas.microsoft.com/office/drawing/2014/main" id="{68C63D14-2D73-4D46-AA06-888BB0D18FA9}"/>
                  </a:ext>
                </a:extLst>
              </p:cNvPr>
              <p:cNvSpPr>
                <a:spLocks noChangeArrowheads="1"/>
              </p:cNvSpPr>
              <p:nvPr/>
            </p:nvSpPr>
            <p:spPr bwMode="auto">
              <a:xfrm>
                <a:off x="4552"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8" name="Oval 323">
                <a:extLst>
                  <a:ext uri="{FF2B5EF4-FFF2-40B4-BE49-F238E27FC236}">
                    <a16:creationId xmlns:a16="http://schemas.microsoft.com/office/drawing/2014/main" id="{5D36C426-1F22-4C6F-B7B1-6730A4AB3D40}"/>
                  </a:ext>
                </a:extLst>
              </p:cNvPr>
              <p:cNvSpPr>
                <a:spLocks noChangeArrowheads="1"/>
              </p:cNvSpPr>
              <p:nvPr/>
            </p:nvSpPr>
            <p:spPr bwMode="auto">
              <a:xfrm>
                <a:off x="4458"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9" name="Oval 324">
                <a:extLst>
                  <a:ext uri="{FF2B5EF4-FFF2-40B4-BE49-F238E27FC236}">
                    <a16:creationId xmlns:a16="http://schemas.microsoft.com/office/drawing/2014/main" id="{4536D504-E61C-4520-8086-FE191048BDAF}"/>
                  </a:ext>
                </a:extLst>
              </p:cNvPr>
              <p:cNvSpPr>
                <a:spLocks noChangeArrowheads="1"/>
              </p:cNvSpPr>
              <p:nvPr/>
            </p:nvSpPr>
            <p:spPr bwMode="auto">
              <a:xfrm>
                <a:off x="4552"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0" name="Freeform 325">
                <a:extLst>
                  <a:ext uri="{FF2B5EF4-FFF2-40B4-BE49-F238E27FC236}">
                    <a16:creationId xmlns:a16="http://schemas.microsoft.com/office/drawing/2014/main" id="{343608B3-3D35-4E65-9939-EA41A991D135}"/>
                  </a:ext>
                </a:extLst>
              </p:cNvPr>
              <p:cNvSpPr>
                <a:spLocks/>
              </p:cNvSpPr>
              <p:nvPr/>
            </p:nvSpPr>
            <p:spPr bwMode="auto">
              <a:xfrm>
                <a:off x="4432" y="3509"/>
                <a:ext cx="18"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5"/>
                      <a:pt x="3" y="6"/>
                      <a:pt x="5" y="8"/>
                    </a:cubicBezTo>
                    <a:cubicBezTo>
                      <a:pt x="8" y="8"/>
                      <a:pt x="8" y="8"/>
                      <a:pt x="8" y="8"/>
                    </a:cubicBezTo>
                    <a:cubicBezTo>
                      <a:pt x="8" y="5"/>
                      <a:pt x="6" y="3"/>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1" name="Freeform 326">
                <a:extLst>
                  <a:ext uri="{FF2B5EF4-FFF2-40B4-BE49-F238E27FC236}">
                    <a16:creationId xmlns:a16="http://schemas.microsoft.com/office/drawing/2014/main" id="{D7422B96-5A86-47E6-B330-6DFB4853FA15}"/>
                  </a:ext>
                </a:extLst>
              </p:cNvPr>
              <p:cNvSpPr>
                <a:spLocks/>
              </p:cNvSpPr>
              <p:nvPr/>
            </p:nvSpPr>
            <p:spPr bwMode="auto">
              <a:xfrm>
                <a:off x="4432" y="3417"/>
                <a:ext cx="18" cy="35"/>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2" name="Freeform 327">
                <a:extLst>
                  <a:ext uri="{FF2B5EF4-FFF2-40B4-BE49-F238E27FC236}">
                    <a16:creationId xmlns:a16="http://schemas.microsoft.com/office/drawing/2014/main" id="{95208072-C92B-490A-BDC2-AADA38B22989}"/>
                  </a:ext>
                </a:extLst>
              </p:cNvPr>
              <p:cNvSpPr>
                <a:spLocks/>
              </p:cNvSpPr>
              <p:nvPr/>
            </p:nvSpPr>
            <p:spPr bwMode="auto">
              <a:xfrm>
                <a:off x="4600" y="3341"/>
                <a:ext cx="16"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0" y="5"/>
                      <a:pt x="4" y="8"/>
                      <a:pt x="7"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3" name="Freeform 328">
                <a:extLst>
                  <a:ext uri="{FF2B5EF4-FFF2-40B4-BE49-F238E27FC236}">
                    <a16:creationId xmlns:a16="http://schemas.microsoft.com/office/drawing/2014/main" id="{0238DF9B-21AB-4E42-93AC-F26FA4FF8BA6}"/>
                  </a:ext>
                </a:extLst>
              </p:cNvPr>
              <p:cNvSpPr>
                <a:spLocks/>
              </p:cNvSpPr>
              <p:nvPr/>
            </p:nvSpPr>
            <p:spPr bwMode="auto">
              <a:xfrm>
                <a:off x="4505"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4" name="Freeform 329">
                <a:extLst>
                  <a:ext uri="{FF2B5EF4-FFF2-40B4-BE49-F238E27FC236}">
                    <a16:creationId xmlns:a16="http://schemas.microsoft.com/office/drawing/2014/main" id="{A5A1F4A2-3092-4099-916D-1B794C9B6C36}"/>
                  </a:ext>
                </a:extLst>
              </p:cNvPr>
              <p:cNvSpPr>
                <a:spLocks/>
              </p:cNvSpPr>
              <p:nvPr/>
            </p:nvSpPr>
            <p:spPr bwMode="auto">
              <a:xfrm>
                <a:off x="4432" y="3341"/>
                <a:ext cx="18"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5" name="Freeform 330">
                <a:extLst>
                  <a:ext uri="{FF2B5EF4-FFF2-40B4-BE49-F238E27FC236}">
                    <a16:creationId xmlns:a16="http://schemas.microsoft.com/office/drawing/2014/main" id="{03893946-C69B-484C-A6DB-9DE71F442AD2}"/>
                  </a:ext>
                </a:extLst>
              </p:cNvPr>
              <p:cNvSpPr>
                <a:spLocks/>
              </p:cNvSpPr>
              <p:nvPr/>
            </p:nvSpPr>
            <p:spPr bwMode="auto">
              <a:xfrm>
                <a:off x="4600" y="3601"/>
                <a:ext cx="16"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6" name="Freeform 331">
                <a:extLst>
                  <a:ext uri="{FF2B5EF4-FFF2-40B4-BE49-F238E27FC236}">
                    <a16:creationId xmlns:a16="http://schemas.microsoft.com/office/drawing/2014/main" id="{D02FCD75-4569-438C-B9C7-BC3F5C7BA7F1}"/>
                  </a:ext>
                </a:extLst>
              </p:cNvPr>
              <p:cNvSpPr>
                <a:spLocks/>
              </p:cNvSpPr>
              <p:nvPr/>
            </p:nvSpPr>
            <p:spPr bwMode="auto">
              <a:xfrm>
                <a:off x="4479" y="3556"/>
                <a:ext cx="16"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2"/>
                      <a:pt x="4" y="3"/>
                      <a:pt x="7" y="5"/>
                    </a:cubicBezTo>
                    <a:cubicBezTo>
                      <a:pt x="6" y="2"/>
                      <a:pt x="3"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7" name="Oval 332">
                <a:extLst>
                  <a:ext uri="{FF2B5EF4-FFF2-40B4-BE49-F238E27FC236}">
                    <a16:creationId xmlns:a16="http://schemas.microsoft.com/office/drawing/2014/main" id="{6FDF940C-4839-4C50-B28E-0955EBB1A6EE}"/>
                  </a:ext>
                </a:extLst>
              </p:cNvPr>
              <p:cNvSpPr>
                <a:spLocks noChangeArrowheads="1"/>
              </p:cNvSpPr>
              <p:nvPr/>
            </p:nvSpPr>
            <p:spPr bwMode="auto">
              <a:xfrm>
                <a:off x="4552"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8" name="Freeform 333">
                <a:extLst>
                  <a:ext uri="{FF2B5EF4-FFF2-40B4-BE49-F238E27FC236}">
                    <a16:creationId xmlns:a16="http://schemas.microsoft.com/office/drawing/2014/main" id="{0C268E49-028E-4821-A77E-88BB6BE0AE08}"/>
                  </a:ext>
                </a:extLst>
              </p:cNvPr>
              <p:cNvSpPr>
                <a:spLocks/>
              </p:cNvSpPr>
              <p:nvPr/>
            </p:nvSpPr>
            <p:spPr bwMode="auto">
              <a:xfrm>
                <a:off x="4600" y="3528"/>
                <a:ext cx="16" cy="19"/>
              </a:xfrm>
              <a:custGeom>
                <a:avLst/>
                <a:gdLst>
                  <a:gd name="T0" fmla="*/ 0 w 7"/>
                  <a:gd name="T1" fmla="*/ 0 h 8"/>
                  <a:gd name="T2" fmla="*/ 0 w 7"/>
                  <a:gd name="T3" fmla="*/ 2 h 8"/>
                  <a:gd name="T4" fmla="*/ 2 w 7"/>
                  <a:gd name="T5" fmla="*/ 6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2"/>
                    </a:cubicBezTo>
                    <a:cubicBezTo>
                      <a:pt x="0" y="3"/>
                      <a:pt x="1" y="4"/>
                      <a:pt x="2" y="6"/>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9" name="Freeform 334">
                <a:extLst>
                  <a:ext uri="{FF2B5EF4-FFF2-40B4-BE49-F238E27FC236}">
                    <a16:creationId xmlns:a16="http://schemas.microsoft.com/office/drawing/2014/main" id="{2ED52F8E-F7CA-433B-91C1-D2542A4982AC}"/>
                  </a:ext>
                </a:extLst>
              </p:cNvPr>
              <p:cNvSpPr>
                <a:spLocks/>
              </p:cNvSpPr>
              <p:nvPr/>
            </p:nvSpPr>
            <p:spPr bwMode="auto">
              <a:xfrm>
                <a:off x="4505" y="3528"/>
                <a:ext cx="38" cy="19"/>
              </a:xfrm>
              <a:custGeom>
                <a:avLst/>
                <a:gdLst>
                  <a:gd name="T0" fmla="*/ 0 w 16"/>
                  <a:gd name="T1" fmla="*/ 2 h 8"/>
                  <a:gd name="T2" fmla="*/ 3 w 16"/>
                  <a:gd name="T3" fmla="*/ 6 h 8"/>
                  <a:gd name="T4" fmla="*/ 4 w 16"/>
                  <a:gd name="T5" fmla="*/ 6 h 8"/>
                  <a:gd name="T6" fmla="*/ 6 w 16"/>
                  <a:gd name="T7" fmla="*/ 8 h 8"/>
                  <a:gd name="T8" fmla="*/ 8 w 16"/>
                  <a:gd name="T9" fmla="*/ 8 h 8"/>
                  <a:gd name="T10" fmla="*/ 10 w 16"/>
                  <a:gd name="T11" fmla="*/ 8 h 8"/>
                  <a:gd name="T12" fmla="*/ 12 w 16"/>
                  <a:gd name="T13" fmla="*/ 6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4"/>
                      <a:pt x="3" y="6"/>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0" name="Freeform 335">
                <a:extLst>
                  <a:ext uri="{FF2B5EF4-FFF2-40B4-BE49-F238E27FC236}">
                    <a16:creationId xmlns:a16="http://schemas.microsoft.com/office/drawing/2014/main" id="{B3FDAE73-73B5-4986-8ABC-760ADD8B6A80}"/>
                  </a:ext>
                </a:extLst>
              </p:cNvPr>
              <p:cNvSpPr>
                <a:spLocks/>
              </p:cNvSpPr>
              <p:nvPr/>
            </p:nvSpPr>
            <p:spPr bwMode="auto">
              <a:xfrm>
                <a:off x="4443" y="3528"/>
                <a:ext cx="7" cy="5"/>
              </a:xfrm>
              <a:custGeom>
                <a:avLst/>
                <a:gdLst>
                  <a:gd name="T0" fmla="*/ 3 w 3"/>
                  <a:gd name="T1" fmla="*/ 0 h 2"/>
                  <a:gd name="T2" fmla="*/ 0 w 3"/>
                  <a:gd name="T3" fmla="*/ 0 h 2"/>
                  <a:gd name="T4" fmla="*/ 2 w 3"/>
                  <a:gd name="T5" fmla="*/ 2 h 2"/>
                  <a:gd name="T6" fmla="*/ 2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1"/>
                      <a:pt x="2" y="1"/>
                      <a:pt x="2" y="2"/>
                    </a:cubicBezTo>
                    <a:cubicBezTo>
                      <a:pt x="2" y="2"/>
                      <a:pt x="2" y="2"/>
                      <a:pt x="2" y="2"/>
                    </a:cubicBezTo>
                    <a:cubicBezTo>
                      <a:pt x="2" y="1"/>
                      <a:pt x="3" y="0"/>
                      <a:pt x="3"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1" name="Freeform 336">
                <a:extLst>
                  <a:ext uri="{FF2B5EF4-FFF2-40B4-BE49-F238E27FC236}">
                    <a16:creationId xmlns:a16="http://schemas.microsoft.com/office/drawing/2014/main" id="{7AB8E58B-5E85-4EF4-BB51-91403270D98C}"/>
                  </a:ext>
                </a:extLst>
              </p:cNvPr>
              <p:cNvSpPr>
                <a:spLocks/>
              </p:cNvSpPr>
              <p:nvPr/>
            </p:nvSpPr>
            <p:spPr bwMode="auto">
              <a:xfrm>
                <a:off x="4413"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2" name="Freeform 337">
                <a:extLst>
                  <a:ext uri="{FF2B5EF4-FFF2-40B4-BE49-F238E27FC236}">
                    <a16:creationId xmlns:a16="http://schemas.microsoft.com/office/drawing/2014/main" id="{14B4029C-E52F-413B-85F6-6392E2CED135}"/>
                  </a:ext>
                </a:extLst>
              </p:cNvPr>
              <p:cNvSpPr>
                <a:spLocks/>
              </p:cNvSpPr>
              <p:nvPr/>
            </p:nvSpPr>
            <p:spPr bwMode="auto">
              <a:xfrm>
                <a:off x="4413" y="2950"/>
                <a:ext cx="19" cy="17"/>
              </a:xfrm>
              <a:custGeom>
                <a:avLst/>
                <a:gdLst>
                  <a:gd name="T0" fmla="*/ 8 w 8"/>
                  <a:gd name="T1" fmla="*/ 0 h 7"/>
                  <a:gd name="T2" fmla="*/ 8 w 8"/>
                  <a:gd name="T3" fmla="*/ 0 h 7"/>
                  <a:gd name="T4" fmla="*/ 3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3" y="1"/>
                    </a:cubicBezTo>
                    <a:cubicBezTo>
                      <a:pt x="1"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3" name="Freeform 338">
                <a:extLst>
                  <a:ext uri="{FF2B5EF4-FFF2-40B4-BE49-F238E27FC236}">
                    <a16:creationId xmlns:a16="http://schemas.microsoft.com/office/drawing/2014/main" id="{B87ADADE-0837-4918-9ABD-C31E01A8EE01}"/>
                  </a:ext>
                </a:extLst>
              </p:cNvPr>
              <p:cNvSpPr>
                <a:spLocks/>
              </p:cNvSpPr>
              <p:nvPr/>
            </p:nvSpPr>
            <p:spPr bwMode="auto">
              <a:xfrm>
                <a:off x="4318"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4" name="Freeform 339">
                <a:extLst>
                  <a:ext uri="{FF2B5EF4-FFF2-40B4-BE49-F238E27FC236}">
                    <a16:creationId xmlns:a16="http://schemas.microsoft.com/office/drawing/2014/main" id="{A6571FE5-DD5E-4ACF-AABF-FA9157EA449D}"/>
                  </a:ext>
                </a:extLst>
              </p:cNvPr>
              <p:cNvSpPr>
                <a:spLocks/>
              </p:cNvSpPr>
              <p:nvPr/>
            </p:nvSpPr>
            <p:spPr bwMode="auto">
              <a:xfrm>
                <a:off x="4413"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5" name="Freeform 340">
                <a:extLst>
                  <a:ext uri="{FF2B5EF4-FFF2-40B4-BE49-F238E27FC236}">
                    <a16:creationId xmlns:a16="http://schemas.microsoft.com/office/drawing/2014/main" id="{622E52B8-2263-4C64-BFDF-572E49540BA6}"/>
                  </a:ext>
                </a:extLst>
              </p:cNvPr>
              <p:cNvSpPr>
                <a:spLocks/>
              </p:cNvSpPr>
              <p:nvPr/>
            </p:nvSpPr>
            <p:spPr bwMode="auto">
              <a:xfrm>
                <a:off x="4318" y="2856"/>
                <a:ext cx="38" cy="38"/>
              </a:xfrm>
              <a:custGeom>
                <a:avLst/>
                <a:gdLst>
                  <a:gd name="T0" fmla="*/ 8 w 16"/>
                  <a:gd name="T1" fmla="*/ 16 h 16"/>
                  <a:gd name="T2" fmla="*/ 16 w 16"/>
                  <a:gd name="T3" fmla="*/ 8 h 16"/>
                  <a:gd name="T4" fmla="*/ 8 w 16"/>
                  <a:gd name="T5" fmla="*/ 0 h 16"/>
                  <a:gd name="T6" fmla="*/ 3 w 16"/>
                  <a:gd name="T7" fmla="*/ 3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3"/>
                    </a:cubicBezTo>
                    <a:cubicBezTo>
                      <a:pt x="2" y="4"/>
                      <a:pt x="1" y="5"/>
                      <a:pt x="1" y="7"/>
                    </a:cubicBezTo>
                    <a:cubicBezTo>
                      <a:pt x="0" y="7"/>
                      <a:pt x="0" y="8"/>
                      <a:pt x="0" y="8"/>
                    </a:cubicBezTo>
                    <a:cubicBezTo>
                      <a:pt x="0" y="12"/>
                      <a:pt x="4" y="16"/>
                      <a:pt x="8"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6" name="Freeform 341">
                <a:extLst>
                  <a:ext uri="{FF2B5EF4-FFF2-40B4-BE49-F238E27FC236}">
                    <a16:creationId xmlns:a16="http://schemas.microsoft.com/office/drawing/2014/main" id="{6A44E7AD-B271-4585-9662-0DC471970DDA}"/>
                  </a:ext>
                </a:extLst>
              </p:cNvPr>
              <p:cNvSpPr>
                <a:spLocks/>
              </p:cNvSpPr>
              <p:nvPr/>
            </p:nvSpPr>
            <p:spPr bwMode="auto">
              <a:xfrm>
                <a:off x="4290" y="2908"/>
                <a:ext cx="18" cy="33"/>
              </a:xfrm>
              <a:custGeom>
                <a:avLst/>
                <a:gdLst>
                  <a:gd name="T0" fmla="*/ 8 w 8"/>
                  <a:gd name="T1" fmla="*/ 6 h 14"/>
                  <a:gd name="T2" fmla="*/ 5 w 8"/>
                  <a:gd name="T3" fmla="*/ 0 h 14"/>
                  <a:gd name="T4" fmla="*/ 0 w 8"/>
                  <a:gd name="T5" fmla="*/ 14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4"/>
                    </a:cubicBezTo>
                    <a:cubicBezTo>
                      <a:pt x="0" y="14"/>
                      <a:pt x="0" y="14"/>
                      <a:pt x="1" y="14"/>
                    </a:cubicBezTo>
                    <a:cubicBezTo>
                      <a:pt x="5" y="14"/>
                      <a:pt x="8" y="10"/>
                      <a:pt x="8"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7" name="Oval 342">
                <a:extLst>
                  <a:ext uri="{FF2B5EF4-FFF2-40B4-BE49-F238E27FC236}">
                    <a16:creationId xmlns:a16="http://schemas.microsoft.com/office/drawing/2014/main" id="{F6880822-55A0-4731-8636-6B8FC3F5CA5B}"/>
                  </a:ext>
                </a:extLst>
              </p:cNvPr>
              <p:cNvSpPr>
                <a:spLocks noChangeArrowheads="1"/>
              </p:cNvSpPr>
              <p:nvPr/>
            </p:nvSpPr>
            <p:spPr bwMode="auto">
              <a:xfrm>
                <a:off x="436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8" name="Oval 343">
                <a:extLst>
                  <a:ext uri="{FF2B5EF4-FFF2-40B4-BE49-F238E27FC236}">
                    <a16:creationId xmlns:a16="http://schemas.microsoft.com/office/drawing/2014/main" id="{4CE07081-784D-46B6-90BD-FF3595ECBD45}"/>
                  </a:ext>
                </a:extLst>
              </p:cNvPr>
              <p:cNvSpPr>
                <a:spLocks noChangeArrowheads="1"/>
              </p:cNvSpPr>
              <p:nvPr/>
            </p:nvSpPr>
            <p:spPr bwMode="auto">
              <a:xfrm>
                <a:off x="436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9" name="Freeform 344">
                <a:extLst>
                  <a:ext uri="{FF2B5EF4-FFF2-40B4-BE49-F238E27FC236}">
                    <a16:creationId xmlns:a16="http://schemas.microsoft.com/office/drawing/2014/main" id="{BCB7F0E4-C9C7-45CF-B88F-2F706844F4F0}"/>
                  </a:ext>
                </a:extLst>
              </p:cNvPr>
              <p:cNvSpPr>
                <a:spLocks/>
              </p:cNvSpPr>
              <p:nvPr/>
            </p:nvSpPr>
            <p:spPr bwMode="auto">
              <a:xfrm>
                <a:off x="4413" y="2782"/>
                <a:ext cx="19" cy="19"/>
              </a:xfrm>
              <a:custGeom>
                <a:avLst/>
                <a:gdLst>
                  <a:gd name="T0" fmla="*/ 8 w 8"/>
                  <a:gd name="T1" fmla="*/ 0 h 8"/>
                  <a:gd name="T2" fmla="*/ 0 w 8"/>
                  <a:gd name="T3" fmla="*/ 0 h 8"/>
                  <a:gd name="T4" fmla="*/ 0 w 8"/>
                  <a:gd name="T5" fmla="*/ 1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0"/>
                      <a:pt x="0" y="1"/>
                      <a:pt x="0" y="1"/>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0" name="Freeform 345">
                <a:extLst>
                  <a:ext uri="{FF2B5EF4-FFF2-40B4-BE49-F238E27FC236}">
                    <a16:creationId xmlns:a16="http://schemas.microsoft.com/office/drawing/2014/main" id="{954F7DCB-BD1B-4B08-B990-E7E2198B85F6}"/>
                  </a:ext>
                </a:extLst>
              </p:cNvPr>
              <p:cNvSpPr>
                <a:spLocks/>
              </p:cNvSpPr>
              <p:nvPr/>
            </p:nvSpPr>
            <p:spPr bwMode="auto">
              <a:xfrm>
                <a:off x="4413" y="3135"/>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1" name="Freeform 346">
                <a:extLst>
                  <a:ext uri="{FF2B5EF4-FFF2-40B4-BE49-F238E27FC236}">
                    <a16:creationId xmlns:a16="http://schemas.microsoft.com/office/drawing/2014/main" id="{0D8A7AA4-C73B-4AFE-84E4-7A62C0535466}"/>
                  </a:ext>
                </a:extLst>
              </p:cNvPr>
              <p:cNvSpPr>
                <a:spLocks/>
              </p:cNvSpPr>
              <p:nvPr/>
            </p:nvSpPr>
            <p:spPr bwMode="auto">
              <a:xfrm>
                <a:off x="4318"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2" name="Freeform 347">
                <a:extLst>
                  <a:ext uri="{FF2B5EF4-FFF2-40B4-BE49-F238E27FC236}">
                    <a16:creationId xmlns:a16="http://schemas.microsoft.com/office/drawing/2014/main" id="{CD22DC45-F25A-444D-A15A-3164F5FDBCCF}"/>
                  </a:ext>
                </a:extLst>
              </p:cNvPr>
              <p:cNvSpPr>
                <a:spLocks/>
              </p:cNvSpPr>
              <p:nvPr/>
            </p:nvSpPr>
            <p:spPr bwMode="auto">
              <a:xfrm>
                <a:off x="4413"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3" name="Oval 348">
                <a:extLst>
                  <a:ext uri="{FF2B5EF4-FFF2-40B4-BE49-F238E27FC236}">
                    <a16:creationId xmlns:a16="http://schemas.microsoft.com/office/drawing/2014/main" id="{8E86DBFA-C34F-4791-8476-FE2CF573D905}"/>
                  </a:ext>
                </a:extLst>
              </p:cNvPr>
              <p:cNvSpPr>
                <a:spLocks noChangeArrowheads="1"/>
              </p:cNvSpPr>
              <p:nvPr/>
            </p:nvSpPr>
            <p:spPr bwMode="auto">
              <a:xfrm>
                <a:off x="4318"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4" name="Oval 349">
                <a:extLst>
                  <a:ext uri="{FF2B5EF4-FFF2-40B4-BE49-F238E27FC236}">
                    <a16:creationId xmlns:a16="http://schemas.microsoft.com/office/drawing/2014/main" id="{53F1C308-C914-43C0-B4E7-5CDD512D296D}"/>
                  </a:ext>
                </a:extLst>
              </p:cNvPr>
              <p:cNvSpPr>
                <a:spLocks noChangeArrowheads="1"/>
              </p:cNvSpPr>
              <p:nvPr/>
            </p:nvSpPr>
            <p:spPr bwMode="auto">
              <a:xfrm>
                <a:off x="4273" y="3090"/>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5" name="Oval 350">
                <a:extLst>
                  <a:ext uri="{FF2B5EF4-FFF2-40B4-BE49-F238E27FC236}">
                    <a16:creationId xmlns:a16="http://schemas.microsoft.com/office/drawing/2014/main" id="{1C053A55-FAD4-4C0A-8E08-DEC304E5D559}"/>
                  </a:ext>
                </a:extLst>
              </p:cNvPr>
              <p:cNvSpPr>
                <a:spLocks noChangeArrowheads="1"/>
              </p:cNvSpPr>
              <p:nvPr/>
            </p:nvSpPr>
            <p:spPr bwMode="auto">
              <a:xfrm>
                <a:off x="436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6" name="Oval 351">
                <a:extLst>
                  <a:ext uri="{FF2B5EF4-FFF2-40B4-BE49-F238E27FC236}">
                    <a16:creationId xmlns:a16="http://schemas.microsoft.com/office/drawing/2014/main" id="{C73419D1-0ABE-4046-B1B2-9682665DFF17}"/>
                  </a:ext>
                </a:extLst>
              </p:cNvPr>
              <p:cNvSpPr>
                <a:spLocks noChangeArrowheads="1"/>
              </p:cNvSpPr>
              <p:nvPr/>
            </p:nvSpPr>
            <p:spPr bwMode="auto">
              <a:xfrm>
                <a:off x="4273" y="2995"/>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7" name="Oval 352">
                <a:extLst>
                  <a:ext uri="{FF2B5EF4-FFF2-40B4-BE49-F238E27FC236}">
                    <a16:creationId xmlns:a16="http://schemas.microsoft.com/office/drawing/2014/main" id="{6059F889-E5C9-4A89-8EAB-C5727115631F}"/>
                  </a:ext>
                </a:extLst>
              </p:cNvPr>
              <p:cNvSpPr>
                <a:spLocks noChangeArrowheads="1"/>
              </p:cNvSpPr>
              <p:nvPr/>
            </p:nvSpPr>
            <p:spPr bwMode="auto">
              <a:xfrm>
                <a:off x="436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8" name="Freeform 353">
                <a:extLst>
                  <a:ext uri="{FF2B5EF4-FFF2-40B4-BE49-F238E27FC236}">
                    <a16:creationId xmlns:a16="http://schemas.microsoft.com/office/drawing/2014/main" id="{BC9A8763-4359-4BC2-8A4C-B277859436C0}"/>
                  </a:ext>
                </a:extLst>
              </p:cNvPr>
              <p:cNvSpPr>
                <a:spLocks/>
              </p:cNvSpPr>
              <p:nvPr/>
            </p:nvSpPr>
            <p:spPr bwMode="auto">
              <a:xfrm>
                <a:off x="4261" y="3147"/>
                <a:ext cx="3" cy="7"/>
              </a:xfrm>
              <a:custGeom>
                <a:avLst/>
                <a:gdLst>
                  <a:gd name="T0" fmla="*/ 0 w 1"/>
                  <a:gd name="T1" fmla="*/ 0 h 3"/>
                  <a:gd name="T2" fmla="*/ 0 w 1"/>
                  <a:gd name="T3" fmla="*/ 3 h 3"/>
                  <a:gd name="T4" fmla="*/ 1 w 1"/>
                  <a:gd name="T5" fmla="*/ 3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2"/>
                      <a:pt x="0" y="3"/>
                    </a:cubicBezTo>
                    <a:cubicBezTo>
                      <a:pt x="1" y="3"/>
                      <a:pt x="1" y="3"/>
                      <a:pt x="1" y="3"/>
                    </a:cubicBezTo>
                    <a:cubicBezTo>
                      <a:pt x="1" y="2"/>
                      <a:pt x="0" y="1"/>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9" name="Freeform 354">
                <a:extLst>
                  <a:ext uri="{FF2B5EF4-FFF2-40B4-BE49-F238E27FC236}">
                    <a16:creationId xmlns:a16="http://schemas.microsoft.com/office/drawing/2014/main" id="{A87AF597-B0AE-49D5-A6C6-4561587919FB}"/>
                  </a:ext>
                </a:extLst>
              </p:cNvPr>
              <p:cNvSpPr>
                <a:spLocks/>
              </p:cNvSpPr>
              <p:nvPr/>
            </p:nvSpPr>
            <p:spPr bwMode="auto">
              <a:xfrm>
                <a:off x="4264" y="3062"/>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0" name="Freeform 355">
                <a:extLst>
                  <a:ext uri="{FF2B5EF4-FFF2-40B4-BE49-F238E27FC236}">
                    <a16:creationId xmlns:a16="http://schemas.microsoft.com/office/drawing/2014/main" id="{34B3AF47-F510-460E-B79C-36504AA6A3BF}"/>
                  </a:ext>
                </a:extLst>
              </p:cNvPr>
              <p:cNvSpPr>
                <a:spLocks/>
              </p:cNvSpPr>
              <p:nvPr/>
            </p:nvSpPr>
            <p:spPr bwMode="auto">
              <a:xfrm>
                <a:off x="4413" y="2967"/>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0" y="4"/>
                      <a:pt x="1" y="5"/>
                      <a:pt x="2" y="6"/>
                    </a:cubicBezTo>
                    <a:cubicBezTo>
                      <a:pt x="2" y="6"/>
                      <a:pt x="3" y="7"/>
                      <a:pt x="3"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1" name="Freeform 356">
                <a:extLst>
                  <a:ext uri="{FF2B5EF4-FFF2-40B4-BE49-F238E27FC236}">
                    <a16:creationId xmlns:a16="http://schemas.microsoft.com/office/drawing/2014/main" id="{C9187B83-B612-44C6-B621-215C254CAE62}"/>
                  </a:ext>
                </a:extLst>
              </p:cNvPr>
              <p:cNvSpPr>
                <a:spLocks/>
              </p:cNvSpPr>
              <p:nvPr/>
            </p:nvSpPr>
            <p:spPr bwMode="auto">
              <a:xfrm>
                <a:off x="4318" y="2967"/>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4"/>
                      <a:pt x="2" y="5"/>
                      <a:pt x="3" y="6"/>
                    </a:cubicBezTo>
                    <a:cubicBezTo>
                      <a:pt x="3" y="6"/>
                      <a:pt x="3" y="7"/>
                      <a:pt x="4" y="7"/>
                    </a:cubicBezTo>
                    <a:cubicBezTo>
                      <a:pt x="5" y="8"/>
                      <a:pt x="6" y="8"/>
                      <a:pt x="7" y="8"/>
                    </a:cubicBezTo>
                    <a:cubicBezTo>
                      <a:pt x="7" y="8"/>
                      <a:pt x="8" y="8"/>
                      <a:pt x="8" y="8"/>
                    </a:cubicBezTo>
                    <a:cubicBezTo>
                      <a:pt x="9" y="8"/>
                      <a:pt x="9" y="8"/>
                      <a:pt x="10" y="8"/>
                    </a:cubicBezTo>
                    <a:cubicBezTo>
                      <a:pt x="11" y="8"/>
                      <a:pt x="12" y="8"/>
                      <a:pt x="13" y="7"/>
                    </a:cubicBezTo>
                    <a:cubicBezTo>
                      <a:pt x="13" y="7"/>
                      <a:pt x="13" y="6"/>
                      <a:pt x="14" y="6"/>
                    </a:cubicBezTo>
                    <a:cubicBezTo>
                      <a:pt x="15" y="5"/>
                      <a:pt x="16" y="4"/>
                      <a:pt x="16" y="2"/>
                    </a:cubicBezTo>
                    <a:cubicBezTo>
                      <a:pt x="16" y="2"/>
                      <a:pt x="16" y="1"/>
                      <a:pt x="16" y="0"/>
                    </a:cubicBezTo>
                    <a:cubicBezTo>
                      <a:pt x="0" y="0"/>
                      <a:pt x="0" y="0"/>
                      <a:pt x="0" y="0"/>
                    </a:cubicBezTo>
                    <a:cubicBezTo>
                      <a:pt x="0" y="1"/>
                      <a:pt x="0" y="2"/>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2" name="Freeform 357">
                <a:extLst>
                  <a:ext uri="{FF2B5EF4-FFF2-40B4-BE49-F238E27FC236}">
                    <a16:creationId xmlns:a16="http://schemas.microsoft.com/office/drawing/2014/main" id="{4F3E1AC8-A885-4EF7-9F78-9DB2ACE8E0D8}"/>
                  </a:ext>
                </a:extLst>
              </p:cNvPr>
              <p:cNvSpPr>
                <a:spLocks/>
              </p:cNvSpPr>
              <p:nvPr/>
            </p:nvSpPr>
            <p:spPr bwMode="auto">
              <a:xfrm>
                <a:off x="4413" y="3322"/>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1" y="4"/>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3" name="Freeform 358">
                <a:extLst>
                  <a:ext uri="{FF2B5EF4-FFF2-40B4-BE49-F238E27FC236}">
                    <a16:creationId xmlns:a16="http://schemas.microsoft.com/office/drawing/2014/main" id="{CD6E512D-30E5-46A9-AE31-8B9B7DB3F2C8}"/>
                  </a:ext>
                </a:extLst>
              </p:cNvPr>
              <p:cNvSpPr>
                <a:spLocks/>
              </p:cNvSpPr>
              <p:nvPr/>
            </p:nvSpPr>
            <p:spPr bwMode="auto">
              <a:xfrm>
                <a:off x="4318"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2"/>
                      <a:pt x="2" y="4"/>
                    </a:cubicBezTo>
                    <a:cubicBezTo>
                      <a:pt x="1" y="5"/>
                      <a:pt x="0" y="6"/>
                      <a:pt x="0" y="8"/>
                    </a:cubicBezTo>
                    <a:cubicBezTo>
                      <a:pt x="16" y="8"/>
                      <a:pt x="16" y="8"/>
                      <a:pt x="16" y="8"/>
                    </a:cubicBezTo>
                    <a:cubicBezTo>
                      <a:pt x="16" y="6"/>
                      <a:pt x="16"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4" name="Freeform 359">
                <a:extLst>
                  <a:ext uri="{FF2B5EF4-FFF2-40B4-BE49-F238E27FC236}">
                    <a16:creationId xmlns:a16="http://schemas.microsoft.com/office/drawing/2014/main" id="{97467891-BBF8-4F85-AF1A-8FE1F1638EBC}"/>
                  </a:ext>
                </a:extLst>
              </p:cNvPr>
              <p:cNvSpPr>
                <a:spLocks/>
              </p:cNvSpPr>
              <p:nvPr/>
            </p:nvSpPr>
            <p:spPr bwMode="auto">
              <a:xfrm>
                <a:off x="4413" y="3230"/>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5" name="Oval 360">
                <a:extLst>
                  <a:ext uri="{FF2B5EF4-FFF2-40B4-BE49-F238E27FC236}">
                    <a16:creationId xmlns:a16="http://schemas.microsoft.com/office/drawing/2014/main" id="{016EA08A-0D51-4CB8-95D2-4E0CC4AEBEE5}"/>
                  </a:ext>
                </a:extLst>
              </p:cNvPr>
              <p:cNvSpPr>
                <a:spLocks noChangeArrowheads="1"/>
              </p:cNvSpPr>
              <p:nvPr/>
            </p:nvSpPr>
            <p:spPr bwMode="auto">
              <a:xfrm>
                <a:off x="4318"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6" name="Freeform 361">
                <a:extLst>
                  <a:ext uri="{FF2B5EF4-FFF2-40B4-BE49-F238E27FC236}">
                    <a16:creationId xmlns:a16="http://schemas.microsoft.com/office/drawing/2014/main" id="{AA06DF3C-190E-4E78-8E03-81DA0F3B2108}"/>
                  </a:ext>
                </a:extLst>
              </p:cNvPr>
              <p:cNvSpPr>
                <a:spLocks/>
              </p:cNvSpPr>
              <p:nvPr/>
            </p:nvSpPr>
            <p:spPr bwMode="auto">
              <a:xfrm>
                <a:off x="4282" y="3277"/>
                <a:ext cx="26" cy="35"/>
              </a:xfrm>
              <a:custGeom>
                <a:avLst/>
                <a:gdLst>
                  <a:gd name="T0" fmla="*/ 11 w 11"/>
                  <a:gd name="T1" fmla="*/ 7 h 15"/>
                  <a:gd name="T2" fmla="*/ 4 w 11"/>
                  <a:gd name="T3" fmla="*/ 0 h 15"/>
                  <a:gd name="T4" fmla="*/ 0 w 11"/>
                  <a:gd name="T5" fmla="*/ 0 h 15"/>
                  <a:gd name="T6" fmla="*/ 5 w 11"/>
                  <a:gd name="T7" fmla="*/ 15 h 15"/>
                  <a:gd name="T8" fmla="*/ 11 w 11"/>
                  <a:gd name="T9" fmla="*/ 7 h 15"/>
                </a:gdLst>
                <a:ahLst/>
                <a:cxnLst>
                  <a:cxn ang="0">
                    <a:pos x="T0" y="T1"/>
                  </a:cxn>
                  <a:cxn ang="0">
                    <a:pos x="T2" y="T3"/>
                  </a:cxn>
                  <a:cxn ang="0">
                    <a:pos x="T4" y="T5"/>
                  </a:cxn>
                  <a:cxn ang="0">
                    <a:pos x="T6" y="T7"/>
                  </a:cxn>
                  <a:cxn ang="0">
                    <a:pos x="T8" y="T9"/>
                  </a:cxn>
                </a:cxnLst>
                <a:rect l="0" t="0" r="r" b="b"/>
                <a:pathLst>
                  <a:path w="11" h="15">
                    <a:moveTo>
                      <a:pt x="11" y="7"/>
                    </a:moveTo>
                    <a:cubicBezTo>
                      <a:pt x="11" y="3"/>
                      <a:pt x="8" y="0"/>
                      <a:pt x="4" y="0"/>
                    </a:cubicBezTo>
                    <a:cubicBezTo>
                      <a:pt x="2" y="0"/>
                      <a:pt x="1" y="0"/>
                      <a:pt x="0" y="0"/>
                    </a:cubicBezTo>
                    <a:cubicBezTo>
                      <a:pt x="2" y="5"/>
                      <a:pt x="4" y="10"/>
                      <a:pt x="5" y="15"/>
                    </a:cubicBezTo>
                    <a:cubicBezTo>
                      <a:pt x="9" y="14"/>
                      <a:pt x="11" y="11"/>
                      <a:pt x="11"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7" name="Oval 362">
                <a:extLst>
                  <a:ext uri="{FF2B5EF4-FFF2-40B4-BE49-F238E27FC236}">
                    <a16:creationId xmlns:a16="http://schemas.microsoft.com/office/drawing/2014/main" id="{E6AD0C11-09CD-434E-9C19-CABFD6EA6C56}"/>
                  </a:ext>
                </a:extLst>
              </p:cNvPr>
              <p:cNvSpPr>
                <a:spLocks noChangeArrowheads="1"/>
              </p:cNvSpPr>
              <p:nvPr/>
            </p:nvSpPr>
            <p:spPr bwMode="auto">
              <a:xfrm>
                <a:off x="436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8" name="Oval 363">
                <a:extLst>
                  <a:ext uri="{FF2B5EF4-FFF2-40B4-BE49-F238E27FC236}">
                    <a16:creationId xmlns:a16="http://schemas.microsoft.com/office/drawing/2014/main" id="{3DA1049D-C066-414D-B007-29F1236B7F5E}"/>
                  </a:ext>
                </a:extLst>
              </p:cNvPr>
              <p:cNvSpPr>
                <a:spLocks noChangeArrowheads="1"/>
              </p:cNvSpPr>
              <p:nvPr/>
            </p:nvSpPr>
            <p:spPr bwMode="auto">
              <a:xfrm>
                <a:off x="4273" y="3182"/>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9" name="Oval 364">
                <a:extLst>
                  <a:ext uri="{FF2B5EF4-FFF2-40B4-BE49-F238E27FC236}">
                    <a16:creationId xmlns:a16="http://schemas.microsoft.com/office/drawing/2014/main" id="{A337D68A-8ED1-4CD8-8497-119809BA2A33}"/>
                  </a:ext>
                </a:extLst>
              </p:cNvPr>
              <p:cNvSpPr>
                <a:spLocks noChangeArrowheads="1"/>
              </p:cNvSpPr>
              <p:nvPr/>
            </p:nvSpPr>
            <p:spPr bwMode="auto">
              <a:xfrm>
                <a:off x="436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0" name="Freeform 365">
                <a:extLst>
                  <a:ext uri="{FF2B5EF4-FFF2-40B4-BE49-F238E27FC236}">
                    <a16:creationId xmlns:a16="http://schemas.microsoft.com/office/drawing/2014/main" id="{9E4F751B-D856-44CF-AA30-EB87407A0337}"/>
                  </a:ext>
                </a:extLst>
              </p:cNvPr>
              <p:cNvSpPr>
                <a:spLocks/>
              </p:cNvSpPr>
              <p:nvPr/>
            </p:nvSpPr>
            <p:spPr bwMode="auto">
              <a:xfrm>
                <a:off x="4413" y="3154"/>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1" name="Freeform 366">
                <a:extLst>
                  <a:ext uri="{FF2B5EF4-FFF2-40B4-BE49-F238E27FC236}">
                    <a16:creationId xmlns:a16="http://schemas.microsoft.com/office/drawing/2014/main" id="{B22C7C0F-0B03-4278-9DFF-D82DC76590A7}"/>
                  </a:ext>
                </a:extLst>
              </p:cNvPr>
              <p:cNvSpPr>
                <a:spLocks/>
              </p:cNvSpPr>
              <p:nvPr/>
            </p:nvSpPr>
            <p:spPr bwMode="auto">
              <a:xfrm>
                <a:off x="4318" y="3154"/>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2" name="Freeform 367">
                <a:extLst>
                  <a:ext uri="{FF2B5EF4-FFF2-40B4-BE49-F238E27FC236}">
                    <a16:creationId xmlns:a16="http://schemas.microsoft.com/office/drawing/2014/main" id="{73B78BAB-660A-452E-AD0B-DC8B02F536DC}"/>
                  </a:ext>
                </a:extLst>
              </p:cNvPr>
              <p:cNvSpPr>
                <a:spLocks/>
              </p:cNvSpPr>
              <p:nvPr/>
            </p:nvSpPr>
            <p:spPr bwMode="auto">
              <a:xfrm>
                <a:off x="4261" y="3154"/>
                <a:ext cx="3"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3" name="Freeform 368">
                <a:extLst>
                  <a:ext uri="{FF2B5EF4-FFF2-40B4-BE49-F238E27FC236}">
                    <a16:creationId xmlns:a16="http://schemas.microsoft.com/office/drawing/2014/main" id="{8A23FCC0-D365-44A0-9CDC-1283955F3730}"/>
                  </a:ext>
                </a:extLst>
              </p:cNvPr>
              <p:cNvSpPr>
                <a:spLocks/>
              </p:cNvSpPr>
              <p:nvPr/>
            </p:nvSpPr>
            <p:spPr bwMode="auto">
              <a:xfrm>
                <a:off x="4424" y="3509"/>
                <a:ext cx="8"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4" name="Freeform 369">
                <a:extLst>
                  <a:ext uri="{FF2B5EF4-FFF2-40B4-BE49-F238E27FC236}">
                    <a16:creationId xmlns:a16="http://schemas.microsoft.com/office/drawing/2014/main" id="{D0C415F6-63D1-45F8-9E5D-98B170A6723F}"/>
                  </a:ext>
                </a:extLst>
              </p:cNvPr>
              <p:cNvSpPr>
                <a:spLocks/>
              </p:cNvSpPr>
              <p:nvPr/>
            </p:nvSpPr>
            <p:spPr bwMode="auto">
              <a:xfrm>
                <a:off x="4413" y="3417"/>
                <a:ext cx="19" cy="35"/>
              </a:xfrm>
              <a:custGeom>
                <a:avLst/>
                <a:gdLst>
                  <a:gd name="T0" fmla="*/ 8 w 8"/>
                  <a:gd name="T1" fmla="*/ 0 h 15"/>
                  <a:gd name="T2" fmla="*/ 0 w 8"/>
                  <a:gd name="T3" fmla="*/ 8 h 15"/>
                  <a:gd name="T4" fmla="*/ 8 w 8"/>
                  <a:gd name="T5" fmla="*/ 15 h 15"/>
                  <a:gd name="T6" fmla="*/ 8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5" name="Freeform 370">
                <a:extLst>
                  <a:ext uri="{FF2B5EF4-FFF2-40B4-BE49-F238E27FC236}">
                    <a16:creationId xmlns:a16="http://schemas.microsoft.com/office/drawing/2014/main" id="{8EF19490-D9AD-4FCD-AB9C-81363608A4BE}"/>
                  </a:ext>
                </a:extLst>
              </p:cNvPr>
              <p:cNvSpPr>
                <a:spLocks/>
              </p:cNvSpPr>
              <p:nvPr/>
            </p:nvSpPr>
            <p:spPr bwMode="auto">
              <a:xfrm>
                <a:off x="4353" y="34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6" name="Freeform 371">
                <a:extLst>
                  <a:ext uri="{FF2B5EF4-FFF2-40B4-BE49-F238E27FC236}">
                    <a16:creationId xmlns:a16="http://schemas.microsoft.com/office/drawing/2014/main" id="{28B9100E-97CC-49AC-8885-81CEC215A848}"/>
                  </a:ext>
                </a:extLst>
              </p:cNvPr>
              <p:cNvSpPr>
                <a:spLocks/>
              </p:cNvSpPr>
              <p:nvPr/>
            </p:nvSpPr>
            <p:spPr bwMode="auto">
              <a:xfrm>
                <a:off x="4382" y="3462"/>
                <a:ext cx="21" cy="23"/>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7" name="Oval 372">
                <a:extLst>
                  <a:ext uri="{FF2B5EF4-FFF2-40B4-BE49-F238E27FC236}">
                    <a16:creationId xmlns:a16="http://schemas.microsoft.com/office/drawing/2014/main" id="{89F6D1EF-2CB6-4356-91D1-453532ACEF47}"/>
                  </a:ext>
                </a:extLst>
              </p:cNvPr>
              <p:cNvSpPr>
                <a:spLocks noChangeArrowheads="1"/>
              </p:cNvSpPr>
              <p:nvPr/>
            </p:nvSpPr>
            <p:spPr bwMode="auto">
              <a:xfrm>
                <a:off x="436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8" name="Freeform 373">
                <a:extLst>
                  <a:ext uri="{FF2B5EF4-FFF2-40B4-BE49-F238E27FC236}">
                    <a16:creationId xmlns:a16="http://schemas.microsoft.com/office/drawing/2014/main" id="{56ABCDD3-8D99-44FB-978E-9C2716F80DC4}"/>
                  </a:ext>
                </a:extLst>
              </p:cNvPr>
              <p:cNvSpPr>
                <a:spLocks/>
              </p:cNvSpPr>
              <p:nvPr/>
            </p:nvSpPr>
            <p:spPr bwMode="auto">
              <a:xfrm>
                <a:off x="4413"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9" name="Freeform 374">
                <a:extLst>
                  <a:ext uri="{FF2B5EF4-FFF2-40B4-BE49-F238E27FC236}">
                    <a16:creationId xmlns:a16="http://schemas.microsoft.com/office/drawing/2014/main" id="{542B8C8F-4D60-4897-ACB4-49B560027631}"/>
                  </a:ext>
                </a:extLst>
              </p:cNvPr>
              <p:cNvSpPr>
                <a:spLocks/>
              </p:cNvSpPr>
              <p:nvPr/>
            </p:nvSpPr>
            <p:spPr bwMode="auto">
              <a:xfrm>
                <a:off x="4318" y="3341"/>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0" name="Freeform 375">
                <a:extLst>
                  <a:ext uri="{FF2B5EF4-FFF2-40B4-BE49-F238E27FC236}">
                    <a16:creationId xmlns:a16="http://schemas.microsoft.com/office/drawing/2014/main" id="{780B8B47-44DA-41FF-BECE-A61CD58964AC}"/>
                  </a:ext>
                </a:extLst>
              </p:cNvPr>
              <p:cNvSpPr>
                <a:spLocks noEditPoints="1"/>
              </p:cNvSpPr>
              <p:nvPr/>
            </p:nvSpPr>
            <p:spPr bwMode="auto">
              <a:xfrm>
                <a:off x="4973" y="3518"/>
                <a:ext cx="436" cy="436"/>
              </a:xfrm>
              <a:custGeom>
                <a:avLst/>
                <a:gdLst>
                  <a:gd name="T0" fmla="*/ 89 w 184"/>
                  <a:gd name="T1" fmla="*/ 184 h 184"/>
                  <a:gd name="T2" fmla="*/ 105 w 184"/>
                  <a:gd name="T3" fmla="*/ 179 h 184"/>
                  <a:gd name="T4" fmla="*/ 92 w 184"/>
                  <a:gd name="T5" fmla="*/ 184 h 184"/>
                  <a:gd name="T6" fmla="*/ 57 w 184"/>
                  <a:gd name="T7" fmla="*/ 177 h 184"/>
                  <a:gd name="T8" fmla="*/ 74 w 184"/>
                  <a:gd name="T9" fmla="*/ 178 h 184"/>
                  <a:gd name="T10" fmla="*/ 121 w 184"/>
                  <a:gd name="T11" fmla="*/ 179 h 184"/>
                  <a:gd name="T12" fmla="*/ 134 w 184"/>
                  <a:gd name="T13" fmla="*/ 169 h 184"/>
                  <a:gd name="T14" fmla="*/ 121 w 184"/>
                  <a:gd name="T15" fmla="*/ 179 h 184"/>
                  <a:gd name="T16" fmla="*/ 30 w 184"/>
                  <a:gd name="T17" fmla="*/ 160 h 184"/>
                  <a:gd name="T18" fmla="*/ 45 w 184"/>
                  <a:gd name="T19" fmla="*/ 167 h 184"/>
                  <a:gd name="T20" fmla="*/ 150 w 184"/>
                  <a:gd name="T21" fmla="*/ 163 h 184"/>
                  <a:gd name="T22" fmla="*/ 158 w 184"/>
                  <a:gd name="T23" fmla="*/ 149 h 184"/>
                  <a:gd name="T24" fmla="*/ 150 w 184"/>
                  <a:gd name="T25" fmla="*/ 163 h 184"/>
                  <a:gd name="T26" fmla="*/ 10 w 184"/>
                  <a:gd name="T27" fmla="*/ 134 h 184"/>
                  <a:gd name="T28" fmla="*/ 22 w 184"/>
                  <a:gd name="T29" fmla="*/ 146 h 184"/>
                  <a:gd name="T30" fmla="*/ 171 w 184"/>
                  <a:gd name="T31" fmla="*/ 139 h 184"/>
                  <a:gd name="T32" fmla="*/ 174 w 184"/>
                  <a:gd name="T33" fmla="*/ 123 h 184"/>
                  <a:gd name="T34" fmla="*/ 171 w 184"/>
                  <a:gd name="T35" fmla="*/ 139 h 184"/>
                  <a:gd name="T36" fmla="*/ 0 w 184"/>
                  <a:gd name="T37" fmla="*/ 103 h 184"/>
                  <a:gd name="T38" fmla="*/ 7 w 184"/>
                  <a:gd name="T39" fmla="*/ 118 h 184"/>
                  <a:gd name="T40" fmla="*/ 182 w 184"/>
                  <a:gd name="T41" fmla="*/ 108 h 184"/>
                  <a:gd name="T42" fmla="*/ 180 w 184"/>
                  <a:gd name="T43" fmla="*/ 92 h 184"/>
                  <a:gd name="T44" fmla="*/ 182 w 184"/>
                  <a:gd name="T45" fmla="*/ 108 h 184"/>
                  <a:gd name="T46" fmla="*/ 0 w 184"/>
                  <a:gd name="T47" fmla="*/ 87 h 184"/>
                  <a:gd name="T48" fmla="*/ 6 w 184"/>
                  <a:gd name="T49" fmla="*/ 72 h 184"/>
                  <a:gd name="T50" fmla="*/ 179 w 184"/>
                  <a:gd name="T51" fmla="*/ 86 h 184"/>
                  <a:gd name="T52" fmla="*/ 181 w 184"/>
                  <a:gd name="T53" fmla="*/ 69 h 184"/>
                  <a:gd name="T54" fmla="*/ 179 w 184"/>
                  <a:gd name="T55" fmla="*/ 86 h 184"/>
                  <a:gd name="T56" fmla="*/ 7 w 184"/>
                  <a:gd name="T57" fmla="*/ 55 h 184"/>
                  <a:gd name="T58" fmla="*/ 18 w 184"/>
                  <a:gd name="T59" fmla="*/ 43 h 184"/>
                  <a:gd name="T60" fmla="*/ 172 w 184"/>
                  <a:gd name="T61" fmla="*/ 55 h 184"/>
                  <a:gd name="T62" fmla="*/ 167 w 184"/>
                  <a:gd name="T63" fmla="*/ 40 h 184"/>
                  <a:gd name="T64" fmla="*/ 172 w 184"/>
                  <a:gd name="T65" fmla="*/ 55 h 184"/>
                  <a:gd name="T66" fmla="*/ 25 w 184"/>
                  <a:gd name="T67" fmla="*/ 28 h 184"/>
                  <a:gd name="T68" fmla="*/ 40 w 184"/>
                  <a:gd name="T69" fmla="*/ 21 h 184"/>
                  <a:gd name="T70" fmla="*/ 154 w 184"/>
                  <a:gd name="T71" fmla="*/ 30 h 184"/>
                  <a:gd name="T72" fmla="*/ 144 w 184"/>
                  <a:gd name="T73" fmla="*/ 16 h 184"/>
                  <a:gd name="T74" fmla="*/ 154 w 184"/>
                  <a:gd name="T75" fmla="*/ 30 h 184"/>
                  <a:gd name="T76" fmla="*/ 51 w 184"/>
                  <a:gd name="T77" fmla="*/ 9 h 184"/>
                  <a:gd name="T78" fmla="*/ 67 w 184"/>
                  <a:gd name="T79" fmla="*/ 7 h 184"/>
                  <a:gd name="T80" fmla="*/ 129 w 184"/>
                  <a:gd name="T81" fmla="*/ 12 h 184"/>
                  <a:gd name="T82" fmla="*/ 115 w 184"/>
                  <a:gd name="T83" fmla="*/ 3 h 184"/>
                  <a:gd name="T84" fmla="*/ 129 w 184"/>
                  <a:gd name="T85" fmla="*/ 12 h 184"/>
                  <a:gd name="T86" fmla="*/ 82 w 184"/>
                  <a:gd name="T87" fmla="*/ 0 h 184"/>
                  <a:gd name="T88" fmla="*/ 98 w 184"/>
                  <a:gd name="T89" fmla="*/ 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4" h="184">
                    <a:moveTo>
                      <a:pt x="92" y="184"/>
                    </a:moveTo>
                    <a:cubicBezTo>
                      <a:pt x="91" y="184"/>
                      <a:pt x="90" y="184"/>
                      <a:pt x="89" y="184"/>
                    </a:cubicBezTo>
                    <a:cubicBezTo>
                      <a:pt x="89" y="180"/>
                      <a:pt x="89" y="180"/>
                      <a:pt x="89" y="180"/>
                    </a:cubicBezTo>
                    <a:cubicBezTo>
                      <a:pt x="94" y="180"/>
                      <a:pt x="100" y="180"/>
                      <a:pt x="105" y="179"/>
                    </a:cubicBezTo>
                    <a:cubicBezTo>
                      <a:pt x="105" y="183"/>
                      <a:pt x="105" y="183"/>
                      <a:pt x="105" y="183"/>
                    </a:cubicBezTo>
                    <a:cubicBezTo>
                      <a:pt x="101" y="184"/>
                      <a:pt x="96" y="184"/>
                      <a:pt x="92" y="184"/>
                    </a:cubicBezTo>
                    <a:close/>
                    <a:moveTo>
                      <a:pt x="73" y="182"/>
                    </a:moveTo>
                    <a:cubicBezTo>
                      <a:pt x="68" y="181"/>
                      <a:pt x="62" y="179"/>
                      <a:pt x="57" y="177"/>
                    </a:cubicBezTo>
                    <a:cubicBezTo>
                      <a:pt x="59" y="174"/>
                      <a:pt x="59" y="174"/>
                      <a:pt x="59" y="174"/>
                    </a:cubicBezTo>
                    <a:cubicBezTo>
                      <a:pt x="64" y="176"/>
                      <a:pt x="69" y="177"/>
                      <a:pt x="74" y="178"/>
                    </a:cubicBezTo>
                    <a:lnTo>
                      <a:pt x="73" y="182"/>
                    </a:lnTo>
                    <a:close/>
                    <a:moveTo>
                      <a:pt x="121" y="179"/>
                    </a:moveTo>
                    <a:cubicBezTo>
                      <a:pt x="120" y="175"/>
                      <a:pt x="120" y="175"/>
                      <a:pt x="120" y="175"/>
                    </a:cubicBezTo>
                    <a:cubicBezTo>
                      <a:pt x="125" y="174"/>
                      <a:pt x="130" y="172"/>
                      <a:pt x="134" y="169"/>
                    </a:cubicBezTo>
                    <a:cubicBezTo>
                      <a:pt x="136" y="172"/>
                      <a:pt x="136" y="172"/>
                      <a:pt x="136" y="172"/>
                    </a:cubicBezTo>
                    <a:cubicBezTo>
                      <a:pt x="131" y="175"/>
                      <a:pt x="126" y="177"/>
                      <a:pt x="121" y="179"/>
                    </a:cubicBezTo>
                    <a:close/>
                    <a:moveTo>
                      <a:pt x="43" y="170"/>
                    </a:moveTo>
                    <a:cubicBezTo>
                      <a:pt x="38" y="167"/>
                      <a:pt x="34" y="164"/>
                      <a:pt x="30" y="160"/>
                    </a:cubicBezTo>
                    <a:cubicBezTo>
                      <a:pt x="32" y="157"/>
                      <a:pt x="32" y="157"/>
                      <a:pt x="32" y="157"/>
                    </a:cubicBezTo>
                    <a:cubicBezTo>
                      <a:pt x="36" y="161"/>
                      <a:pt x="40" y="164"/>
                      <a:pt x="45" y="167"/>
                    </a:cubicBezTo>
                    <a:lnTo>
                      <a:pt x="43" y="170"/>
                    </a:lnTo>
                    <a:close/>
                    <a:moveTo>
                      <a:pt x="150" y="163"/>
                    </a:moveTo>
                    <a:cubicBezTo>
                      <a:pt x="147" y="160"/>
                      <a:pt x="147" y="160"/>
                      <a:pt x="147" y="160"/>
                    </a:cubicBezTo>
                    <a:cubicBezTo>
                      <a:pt x="151" y="157"/>
                      <a:pt x="155" y="153"/>
                      <a:pt x="158" y="149"/>
                    </a:cubicBezTo>
                    <a:cubicBezTo>
                      <a:pt x="161" y="152"/>
                      <a:pt x="161" y="152"/>
                      <a:pt x="161" y="152"/>
                    </a:cubicBezTo>
                    <a:cubicBezTo>
                      <a:pt x="158" y="156"/>
                      <a:pt x="154" y="160"/>
                      <a:pt x="150" y="163"/>
                    </a:cubicBezTo>
                    <a:close/>
                    <a:moveTo>
                      <a:pt x="19" y="148"/>
                    </a:moveTo>
                    <a:cubicBezTo>
                      <a:pt x="15" y="144"/>
                      <a:pt x="12" y="139"/>
                      <a:pt x="10" y="134"/>
                    </a:cubicBezTo>
                    <a:cubicBezTo>
                      <a:pt x="13" y="133"/>
                      <a:pt x="13" y="133"/>
                      <a:pt x="13" y="133"/>
                    </a:cubicBezTo>
                    <a:cubicBezTo>
                      <a:pt x="16" y="137"/>
                      <a:pt x="19" y="142"/>
                      <a:pt x="22" y="146"/>
                    </a:cubicBezTo>
                    <a:lnTo>
                      <a:pt x="19" y="148"/>
                    </a:lnTo>
                    <a:close/>
                    <a:moveTo>
                      <a:pt x="171" y="139"/>
                    </a:moveTo>
                    <a:cubicBezTo>
                      <a:pt x="167" y="137"/>
                      <a:pt x="167" y="137"/>
                      <a:pt x="167" y="137"/>
                    </a:cubicBezTo>
                    <a:cubicBezTo>
                      <a:pt x="170" y="132"/>
                      <a:pt x="172" y="127"/>
                      <a:pt x="174" y="123"/>
                    </a:cubicBezTo>
                    <a:cubicBezTo>
                      <a:pt x="178" y="124"/>
                      <a:pt x="178" y="124"/>
                      <a:pt x="178" y="124"/>
                    </a:cubicBezTo>
                    <a:cubicBezTo>
                      <a:pt x="176" y="129"/>
                      <a:pt x="174" y="134"/>
                      <a:pt x="171" y="139"/>
                    </a:cubicBezTo>
                    <a:close/>
                    <a:moveTo>
                      <a:pt x="4" y="119"/>
                    </a:moveTo>
                    <a:cubicBezTo>
                      <a:pt x="2" y="114"/>
                      <a:pt x="1" y="109"/>
                      <a:pt x="0" y="103"/>
                    </a:cubicBezTo>
                    <a:cubicBezTo>
                      <a:pt x="4" y="103"/>
                      <a:pt x="4" y="103"/>
                      <a:pt x="4" y="103"/>
                    </a:cubicBezTo>
                    <a:cubicBezTo>
                      <a:pt x="5" y="108"/>
                      <a:pt x="6" y="113"/>
                      <a:pt x="7" y="118"/>
                    </a:cubicBezTo>
                    <a:lnTo>
                      <a:pt x="4" y="119"/>
                    </a:lnTo>
                    <a:close/>
                    <a:moveTo>
                      <a:pt x="182" y="108"/>
                    </a:moveTo>
                    <a:cubicBezTo>
                      <a:pt x="178" y="107"/>
                      <a:pt x="178" y="107"/>
                      <a:pt x="178" y="107"/>
                    </a:cubicBezTo>
                    <a:cubicBezTo>
                      <a:pt x="179" y="102"/>
                      <a:pt x="180" y="97"/>
                      <a:pt x="180" y="92"/>
                    </a:cubicBezTo>
                    <a:cubicBezTo>
                      <a:pt x="184" y="92"/>
                      <a:pt x="184" y="92"/>
                      <a:pt x="184" y="92"/>
                    </a:cubicBezTo>
                    <a:cubicBezTo>
                      <a:pt x="184" y="97"/>
                      <a:pt x="183" y="103"/>
                      <a:pt x="182" y="108"/>
                    </a:cubicBezTo>
                    <a:close/>
                    <a:moveTo>
                      <a:pt x="4" y="87"/>
                    </a:moveTo>
                    <a:cubicBezTo>
                      <a:pt x="0" y="87"/>
                      <a:pt x="0" y="87"/>
                      <a:pt x="0" y="87"/>
                    </a:cubicBezTo>
                    <a:cubicBezTo>
                      <a:pt x="0" y="82"/>
                      <a:pt x="1" y="76"/>
                      <a:pt x="2" y="71"/>
                    </a:cubicBezTo>
                    <a:cubicBezTo>
                      <a:pt x="6" y="72"/>
                      <a:pt x="6" y="72"/>
                      <a:pt x="6" y="72"/>
                    </a:cubicBezTo>
                    <a:cubicBezTo>
                      <a:pt x="5" y="77"/>
                      <a:pt x="4" y="82"/>
                      <a:pt x="4" y="87"/>
                    </a:cubicBezTo>
                    <a:close/>
                    <a:moveTo>
                      <a:pt x="179" y="86"/>
                    </a:moveTo>
                    <a:cubicBezTo>
                      <a:pt x="179" y="80"/>
                      <a:pt x="178" y="75"/>
                      <a:pt x="177" y="70"/>
                    </a:cubicBezTo>
                    <a:cubicBezTo>
                      <a:pt x="181" y="69"/>
                      <a:pt x="181" y="69"/>
                      <a:pt x="181" y="69"/>
                    </a:cubicBezTo>
                    <a:cubicBezTo>
                      <a:pt x="182" y="74"/>
                      <a:pt x="183" y="80"/>
                      <a:pt x="183" y="85"/>
                    </a:cubicBezTo>
                    <a:lnTo>
                      <a:pt x="179" y="86"/>
                    </a:lnTo>
                    <a:close/>
                    <a:moveTo>
                      <a:pt x="11" y="57"/>
                    </a:moveTo>
                    <a:cubicBezTo>
                      <a:pt x="7" y="55"/>
                      <a:pt x="7" y="55"/>
                      <a:pt x="7" y="55"/>
                    </a:cubicBezTo>
                    <a:cubicBezTo>
                      <a:pt x="9" y="50"/>
                      <a:pt x="12" y="46"/>
                      <a:pt x="15" y="41"/>
                    </a:cubicBezTo>
                    <a:cubicBezTo>
                      <a:pt x="18" y="43"/>
                      <a:pt x="18" y="43"/>
                      <a:pt x="18" y="43"/>
                    </a:cubicBezTo>
                    <a:cubicBezTo>
                      <a:pt x="15" y="48"/>
                      <a:pt x="13" y="52"/>
                      <a:pt x="11" y="57"/>
                    </a:cubicBezTo>
                    <a:close/>
                    <a:moveTo>
                      <a:pt x="172" y="55"/>
                    </a:moveTo>
                    <a:cubicBezTo>
                      <a:pt x="170" y="51"/>
                      <a:pt x="167" y="46"/>
                      <a:pt x="164" y="42"/>
                    </a:cubicBezTo>
                    <a:cubicBezTo>
                      <a:pt x="167" y="40"/>
                      <a:pt x="167" y="40"/>
                      <a:pt x="167" y="40"/>
                    </a:cubicBezTo>
                    <a:cubicBezTo>
                      <a:pt x="170" y="44"/>
                      <a:pt x="173" y="49"/>
                      <a:pt x="175" y="54"/>
                    </a:cubicBezTo>
                    <a:lnTo>
                      <a:pt x="172" y="55"/>
                    </a:lnTo>
                    <a:close/>
                    <a:moveTo>
                      <a:pt x="28" y="31"/>
                    </a:moveTo>
                    <a:cubicBezTo>
                      <a:pt x="25" y="28"/>
                      <a:pt x="25" y="28"/>
                      <a:pt x="25" y="28"/>
                    </a:cubicBezTo>
                    <a:cubicBezTo>
                      <a:pt x="29" y="24"/>
                      <a:pt x="33" y="21"/>
                      <a:pt x="37" y="17"/>
                    </a:cubicBezTo>
                    <a:cubicBezTo>
                      <a:pt x="40" y="21"/>
                      <a:pt x="40" y="21"/>
                      <a:pt x="40" y="21"/>
                    </a:cubicBezTo>
                    <a:cubicBezTo>
                      <a:pt x="35" y="24"/>
                      <a:pt x="31" y="27"/>
                      <a:pt x="28" y="31"/>
                    </a:cubicBezTo>
                    <a:close/>
                    <a:moveTo>
                      <a:pt x="154" y="30"/>
                    </a:moveTo>
                    <a:cubicBezTo>
                      <a:pt x="150" y="26"/>
                      <a:pt x="146" y="23"/>
                      <a:pt x="142" y="20"/>
                    </a:cubicBezTo>
                    <a:cubicBezTo>
                      <a:pt x="144" y="16"/>
                      <a:pt x="144" y="16"/>
                      <a:pt x="144" y="16"/>
                    </a:cubicBezTo>
                    <a:cubicBezTo>
                      <a:pt x="149" y="20"/>
                      <a:pt x="153" y="23"/>
                      <a:pt x="157" y="27"/>
                    </a:cubicBezTo>
                    <a:lnTo>
                      <a:pt x="154" y="30"/>
                    </a:lnTo>
                    <a:close/>
                    <a:moveTo>
                      <a:pt x="53" y="13"/>
                    </a:moveTo>
                    <a:cubicBezTo>
                      <a:pt x="51" y="9"/>
                      <a:pt x="51" y="9"/>
                      <a:pt x="51" y="9"/>
                    </a:cubicBezTo>
                    <a:cubicBezTo>
                      <a:pt x="56" y="7"/>
                      <a:pt x="61" y="5"/>
                      <a:pt x="66" y="3"/>
                    </a:cubicBezTo>
                    <a:cubicBezTo>
                      <a:pt x="67" y="7"/>
                      <a:pt x="67" y="7"/>
                      <a:pt x="67" y="7"/>
                    </a:cubicBezTo>
                    <a:cubicBezTo>
                      <a:pt x="62" y="9"/>
                      <a:pt x="58" y="10"/>
                      <a:pt x="53" y="13"/>
                    </a:cubicBezTo>
                    <a:close/>
                    <a:moveTo>
                      <a:pt x="129" y="12"/>
                    </a:moveTo>
                    <a:cubicBezTo>
                      <a:pt x="124" y="10"/>
                      <a:pt x="119" y="8"/>
                      <a:pt x="114" y="7"/>
                    </a:cubicBezTo>
                    <a:cubicBezTo>
                      <a:pt x="115" y="3"/>
                      <a:pt x="115" y="3"/>
                      <a:pt x="115" y="3"/>
                    </a:cubicBezTo>
                    <a:cubicBezTo>
                      <a:pt x="120" y="4"/>
                      <a:pt x="125" y="6"/>
                      <a:pt x="130" y="8"/>
                    </a:cubicBezTo>
                    <a:lnTo>
                      <a:pt x="129" y="12"/>
                    </a:lnTo>
                    <a:close/>
                    <a:moveTo>
                      <a:pt x="83" y="4"/>
                    </a:moveTo>
                    <a:cubicBezTo>
                      <a:pt x="82" y="0"/>
                      <a:pt x="82" y="0"/>
                      <a:pt x="82" y="0"/>
                    </a:cubicBezTo>
                    <a:cubicBezTo>
                      <a:pt x="88" y="0"/>
                      <a:pt x="93" y="0"/>
                      <a:pt x="99" y="0"/>
                    </a:cubicBezTo>
                    <a:cubicBezTo>
                      <a:pt x="98" y="4"/>
                      <a:pt x="98" y="4"/>
                      <a:pt x="98" y="4"/>
                    </a:cubicBezTo>
                    <a:cubicBezTo>
                      <a:pt x="93" y="4"/>
                      <a:pt x="88" y="4"/>
                      <a:pt x="83"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1" name="Freeform 376">
                <a:extLst>
                  <a:ext uri="{FF2B5EF4-FFF2-40B4-BE49-F238E27FC236}">
                    <a16:creationId xmlns:a16="http://schemas.microsoft.com/office/drawing/2014/main" id="{B08783C3-4A20-41AE-BAA2-C283C8C01EF0}"/>
                  </a:ext>
                </a:extLst>
              </p:cNvPr>
              <p:cNvSpPr>
                <a:spLocks/>
              </p:cNvSpPr>
              <p:nvPr/>
            </p:nvSpPr>
            <p:spPr bwMode="auto">
              <a:xfrm>
                <a:off x="3513" y="2605"/>
                <a:ext cx="1420" cy="1429"/>
              </a:xfrm>
              <a:custGeom>
                <a:avLst/>
                <a:gdLst>
                  <a:gd name="T0" fmla="*/ 563 w 600"/>
                  <a:gd name="T1" fmla="*/ 496 h 604"/>
                  <a:gd name="T2" fmla="*/ 492 w 600"/>
                  <a:gd name="T3" fmla="*/ 290 h 604"/>
                  <a:gd name="T4" fmla="*/ 415 w 600"/>
                  <a:gd name="T5" fmla="*/ 274 h 604"/>
                  <a:gd name="T6" fmla="*/ 423 w 600"/>
                  <a:gd name="T7" fmla="*/ 217 h 604"/>
                  <a:gd name="T8" fmla="*/ 407 w 600"/>
                  <a:gd name="T9" fmla="*/ 137 h 604"/>
                  <a:gd name="T10" fmla="*/ 460 w 600"/>
                  <a:gd name="T11" fmla="*/ 69 h 604"/>
                  <a:gd name="T12" fmla="*/ 390 w 600"/>
                  <a:gd name="T13" fmla="*/ 0 h 604"/>
                  <a:gd name="T14" fmla="*/ 327 w 600"/>
                  <a:gd name="T15" fmla="*/ 41 h 604"/>
                  <a:gd name="T16" fmla="*/ 210 w 600"/>
                  <a:gd name="T17" fmla="*/ 7 h 604"/>
                  <a:gd name="T18" fmla="*/ 0 w 600"/>
                  <a:gd name="T19" fmla="*/ 220 h 604"/>
                  <a:gd name="T20" fmla="*/ 213 w 600"/>
                  <a:gd name="T21" fmla="*/ 430 h 604"/>
                  <a:gd name="T22" fmla="*/ 270 w 600"/>
                  <a:gd name="T23" fmla="*/ 421 h 604"/>
                  <a:gd name="T24" fmla="*/ 356 w 600"/>
                  <a:gd name="T25" fmla="*/ 567 h 604"/>
                  <a:gd name="T26" fmla="*/ 563 w 600"/>
                  <a:gd name="T27" fmla="*/ 49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0" h="604">
                    <a:moveTo>
                      <a:pt x="563" y="496"/>
                    </a:moveTo>
                    <a:cubicBezTo>
                      <a:pt x="600" y="420"/>
                      <a:pt x="569" y="327"/>
                      <a:pt x="492" y="290"/>
                    </a:cubicBezTo>
                    <a:cubicBezTo>
                      <a:pt x="467" y="278"/>
                      <a:pt x="441" y="273"/>
                      <a:pt x="415" y="274"/>
                    </a:cubicBezTo>
                    <a:cubicBezTo>
                      <a:pt x="420" y="256"/>
                      <a:pt x="423" y="237"/>
                      <a:pt x="423" y="217"/>
                    </a:cubicBezTo>
                    <a:cubicBezTo>
                      <a:pt x="423" y="189"/>
                      <a:pt x="417" y="162"/>
                      <a:pt x="407" y="137"/>
                    </a:cubicBezTo>
                    <a:cubicBezTo>
                      <a:pt x="437" y="130"/>
                      <a:pt x="460" y="102"/>
                      <a:pt x="460" y="69"/>
                    </a:cubicBezTo>
                    <a:cubicBezTo>
                      <a:pt x="459" y="31"/>
                      <a:pt x="428" y="0"/>
                      <a:pt x="390" y="0"/>
                    </a:cubicBezTo>
                    <a:cubicBezTo>
                      <a:pt x="362" y="0"/>
                      <a:pt x="337" y="17"/>
                      <a:pt x="327" y="41"/>
                    </a:cubicBezTo>
                    <a:cubicBezTo>
                      <a:pt x="293" y="19"/>
                      <a:pt x="253" y="7"/>
                      <a:pt x="210" y="7"/>
                    </a:cubicBezTo>
                    <a:cubicBezTo>
                      <a:pt x="94" y="8"/>
                      <a:pt x="0" y="103"/>
                      <a:pt x="0" y="220"/>
                    </a:cubicBezTo>
                    <a:cubicBezTo>
                      <a:pt x="1" y="336"/>
                      <a:pt x="96" y="430"/>
                      <a:pt x="213" y="430"/>
                    </a:cubicBezTo>
                    <a:cubicBezTo>
                      <a:pt x="233" y="430"/>
                      <a:pt x="252" y="427"/>
                      <a:pt x="270" y="421"/>
                    </a:cubicBezTo>
                    <a:cubicBezTo>
                      <a:pt x="268" y="481"/>
                      <a:pt x="300" y="539"/>
                      <a:pt x="356" y="567"/>
                    </a:cubicBezTo>
                    <a:cubicBezTo>
                      <a:pt x="433" y="604"/>
                      <a:pt x="525" y="573"/>
                      <a:pt x="563" y="496"/>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2" name="Freeform 377">
                <a:extLst>
                  <a:ext uri="{FF2B5EF4-FFF2-40B4-BE49-F238E27FC236}">
                    <a16:creationId xmlns:a16="http://schemas.microsoft.com/office/drawing/2014/main" id="{7F029C7B-DCA6-460E-B6AD-1A6AC8644D13}"/>
                  </a:ext>
                </a:extLst>
              </p:cNvPr>
              <p:cNvSpPr>
                <a:spLocks/>
              </p:cNvSpPr>
              <p:nvPr/>
            </p:nvSpPr>
            <p:spPr bwMode="auto">
              <a:xfrm>
                <a:off x="3104" y="451"/>
                <a:ext cx="1564" cy="1186"/>
              </a:xfrm>
              <a:custGeom>
                <a:avLst/>
                <a:gdLst>
                  <a:gd name="T0" fmla="*/ 354 w 661"/>
                  <a:gd name="T1" fmla="*/ 52 h 501"/>
                  <a:gd name="T2" fmla="*/ 48 w 661"/>
                  <a:gd name="T3" fmla="*/ 174 h 501"/>
                  <a:gd name="T4" fmla="*/ 162 w 661"/>
                  <a:gd name="T5" fmla="*/ 473 h 501"/>
                  <a:gd name="T6" fmla="*/ 345 w 661"/>
                  <a:gd name="T7" fmla="*/ 479 h 501"/>
                  <a:gd name="T8" fmla="*/ 482 w 661"/>
                  <a:gd name="T9" fmla="*/ 479 h 501"/>
                  <a:gd name="T10" fmla="*/ 484 w 661"/>
                  <a:gd name="T11" fmla="*/ 480 h 501"/>
                  <a:gd name="T12" fmla="*/ 629 w 661"/>
                  <a:gd name="T13" fmla="*/ 423 h 501"/>
                  <a:gd name="T14" fmla="*/ 571 w 661"/>
                  <a:gd name="T15" fmla="*/ 260 h 501"/>
                  <a:gd name="T16" fmla="*/ 571 w 661"/>
                  <a:gd name="T17" fmla="*/ 259 h 501"/>
                  <a:gd name="T18" fmla="*/ 469 w 661"/>
                  <a:gd name="T19" fmla="*/ 163 h 501"/>
                  <a:gd name="T20" fmla="*/ 354 w 661"/>
                  <a:gd name="T21" fmla="*/ 52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1" h="501">
                    <a:moveTo>
                      <a:pt x="354" y="52"/>
                    </a:moveTo>
                    <a:cubicBezTo>
                      <a:pt x="236" y="0"/>
                      <a:pt x="98" y="55"/>
                      <a:pt x="48" y="174"/>
                    </a:cubicBezTo>
                    <a:cubicBezTo>
                      <a:pt x="0" y="287"/>
                      <a:pt x="51" y="420"/>
                      <a:pt x="162" y="473"/>
                    </a:cubicBezTo>
                    <a:cubicBezTo>
                      <a:pt x="222" y="501"/>
                      <a:pt x="288" y="501"/>
                      <a:pt x="345" y="479"/>
                    </a:cubicBezTo>
                    <a:cubicBezTo>
                      <a:pt x="389" y="462"/>
                      <a:pt x="438" y="462"/>
                      <a:pt x="482" y="479"/>
                    </a:cubicBezTo>
                    <a:cubicBezTo>
                      <a:pt x="483" y="479"/>
                      <a:pt x="483" y="480"/>
                      <a:pt x="484" y="480"/>
                    </a:cubicBezTo>
                    <a:cubicBezTo>
                      <a:pt x="539" y="500"/>
                      <a:pt x="602" y="475"/>
                      <a:pt x="629" y="423"/>
                    </a:cubicBezTo>
                    <a:cubicBezTo>
                      <a:pt x="661" y="362"/>
                      <a:pt x="634" y="287"/>
                      <a:pt x="571" y="260"/>
                    </a:cubicBezTo>
                    <a:cubicBezTo>
                      <a:pt x="571" y="260"/>
                      <a:pt x="571" y="260"/>
                      <a:pt x="571" y="259"/>
                    </a:cubicBezTo>
                    <a:cubicBezTo>
                      <a:pt x="526" y="240"/>
                      <a:pt x="490" y="206"/>
                      <a:pt x="469" y="163"/>
                    </a:cubicBezTo>
                    <a:cubicBezTo>
                      <a:pt x="446" y="115"/>
                      <a:pt x="406" y="75"/>
                      <a:pt x="354" y="52"/>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3" name="Freeform 378">
                <a:extLst>
                  <a:ext uri="{FF2B5EF4-FFF2-40B4-BE49-F238E27FC236}">
                    <a16:creationId xmlns:a16="http://schemas.microsoft.com/office/drawing/2014/main" id="{ECD07F8C-1658-407C-8F8D-6073B1E25DF3}"/>
                  </a:ext>
                </a:extLst>
              </p:cNvPr>
              <p:cNvSpPr>
                <a:spLocks/>
              </p:cNvSpPr>
              <p:nvPr/>
            </p:nvSpPr>
            <p:spPr bwMode="auto">
              <a:xfrm>
                <a:off x="4529" y="3656"/>
                <a:ext cx="45" cy="45"/>
              </a:xfrm>
              <a:custGeom>
                <a:avLst/>
                <a:gdLst>
                  <a:gd name="T0" fmla="*/ 1 w 19"/>
                  <a:gd name="T1" fmla="*/ 3 h 19"/>
                  <a:gd name="T2" fmla="*/ 5 w 19"/>
                  <a:gd name="T3" fmla="*/ 19 h 19"/>
                  <a:gd name="T4" fmla="*/ 16 w 19"/>
                  <a:gd name="T5" fmla="*/ 1 h 19"/>
                  <a:gd name="T6" fmla="*/ 1 w 19"/>
                  <a:gd name="T7" fmla="*/ 3 h 19"/>
                </a:gdLst>
                <a:ahLst/>
                <a:cxnLst>
                  <a:cxn ang="0">
                    <a:pos x="T0" y="T1"/>
                  </a:cxn>
                  <a:cxn ang="0">
                    <a:pos x="T2" y="T3"/>
                  </a:cxn>
                  <a:cxn ang="0">
                    <a:pos x="T4" y="T5"/>
                  </a:cxn>
                  <a:cxn ang="0">
                    <a:pos x="T6" y="T7"/>
                  </a:cxn>
                </a:cxnLst>
                <a:rect l="0" t="0" r="r" b="b"/>
                <a:pathLst>
                  <a:path w="19" h="19">
                    <a:moveTo>
                      <a:pt x="1" y="3"/>
                    </a:moveTo>
                    <a:cubicBezTo>
                      <a:pt x="1" y="8"/>
                      <a:pt x="0" y="12"/>
                      <a:pt x="5" y="19"/>
                    </a:cubicBezTo>
                    <a:cubicBezTo>
                      <a:pt x="17" y="18"/>
                      <a:pt x="19" y="9"/>
                      <a:pt x="16" y="1"/>
                    </a:cubicBezTo>
                    <a:cubicBezTo>
                      <a:pt x="11" y="0"/>
                      <a:pt x="6" y="0"/>
                      <a:pt x="1"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4" name="Freeform 379">
                <a:extLst>
                  <a:ext uri="{FF2B5EF4-FFF2-40B4-BE49-F238E27FC236}">
                    <a16:creationId xmlns:a16="http://schemas.microsoft.com/office/drawing/2014/main" id="{18CAE510-0C09-42AB-8BF9-637F9DAC8A20}"/>
                  </a:ext>
                </a:extLst>
              </p:cNvPr>
              <p:cNvSpPr>
                <a:spLocks/>
              </p:cNvSpPr>
              <p:nvPr/>
            </p:nvSpPr>
            <p:spPr bwMode="auto">
              <a:xfrm>
                <a:off x="4687" y="3428"/>
                <a:ext cx="38" cy="36"/>
              </a:xfrm>
              <a:custGeom>
                <a:avLst/>
                <a:gdLst>
                  <a:gd name="T0" fmla="*/ 8 w 16"/>
                  <a:gd name="T1" fmla="*/ 0 h 15"/>
                  <a:gd name="T2" fmla="*/ 4 w 16"/>
                  <a:gd name="T3" fmla="*/ 14 h 15"/>
                  <a:gd name="T4" fmla="*/ 8 w 16"/>
                  <a:gd name="T5" fmla="*/ 0 h 15"/>
                </a:gdLst>
                <a:ahLst/>
                <a:cxnLst>
                  <a:cxn ang="0">
                    <a:pos x="T0" y="T1"/>
                  </a:cxn>
                  <a:cxn ang="0">
                    <a:pos x="T2" y="T3"/>
                  </a:cxn>
                  <a:cxn ang="0">
                    <a:pos x="T4" y="T5"/>
                  </a:cxn>
                </a:cxnLst>
                <a:rect l="0" t="0" r="r" b="b"/>
                <a:pathLst>
                  <a:path w="16" h="15">
                    <a:moveTo>
                      <a:pt x="8" y="0"/>
                    </a:moveTo>
                    <a:cubicBezTo>
                      <a:pt x="1" y="3"/>
                      <a:pt x="0" y="8"/>
                      <a:pt x="4" y="14"/>
                    </a:cubicBezTo>
                    <a:cubicBezTo>
                      <a:pt x="13" y="15"/>
                      <a:pt x="16" y="3"/>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5" name="Freeform 380">
                <a:extLst>
                  <a:ext uri="{FF2B5EF4-FFF2-40B4-BE49-F238E27FC236}">
                    <a16:creationId xmlns:a16="http://schemas.microsoft.com/office/drawing/2014/main" id="{69B96BA2-2F58-4D95-B32B-41FD0C05F39E}"/>
                  </a:ext>
                </a:extLst>
              </p:cNvPr>
              <p:cNvSpPr>
                <a:spLocks/>
              </p:cNvSpPr>
              <p:nvPr/>
            </p:nvSpPr>
            <p:spPr bwMode="auto">
              <a:xfrm>
                <a:off x="4339" y="3256"/>
                <a:ext cx="154" cy="175"/>
              </a:xfrm>
              <a:custGeom>
                <a:avLst/>
                <a:gdLst>
                  <a:gd name="T0" fmla="*/ 26 w 65"/>
                  <a:gd name="T1" fmla="*/ 26 h 74"/>
                  <a:gd name="T2" fmla="*/ 35 w 65"/>
                  <a:gd name="T3" fmla="*/ 14 h 74"/>
                  <a:gd name="T4" fmla="*/ 27 w 65"/>
                  <a:gd name="T5" fmla="*/ 0 h 74"/>
                  <a:gd name="T6" fmla="*/ 6 w 65"/>
                  <a:gd name="T7" fmla="*/ 28 h 74"/>
                  <a:gd name="T8" fmla="*/ 17 w 65"/>
                  <a:gd name="T9" fmla="*/ 34 h 74"/>
                  <a:gd name="T10" fmla="*/ 16 w 65"/>
                  <a:gd name="T11" fmla="*/ 72 h 74"/>
                  <a:gd name="T12" fmla="*/ 48 w 65"/>
                  <a:gd name="T13" fmla="*/ 51 h 74"/>
                  <a:gd name="T14" fmla="*/ 59 w 65"/>
                  <a:gd name="T15" fmla="*/ 49 h 74"/>
                  <a:gd name="T16" fmla="*/ 26 w 65"/>
                  <a:gd name="T17" fmla="*/ 2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74">
                    <a:moveTo>
                      <a:pt x="26" y="26"/>
                    </a:moveTo>
                    <a:cubicBezTo>
                      <a:pt x="29" y="22"/>
                      <a:pt x="33" y="18"/>
                      <a:pt x="35" y="14"/>
                    </a:cubicBezTo>
                    <a:cubicBezTo>
                      <a:pt x="31" y="5"/>
                      <a:pt x="28" y="6"/>
                      <a:pt x="27" y="0"/>
                    </a:cubicBezTo>
                    <a:cubicBezTo>
                      <a:pt x="11" y="3"/>
                      <a:pt x="9" y="18"/>
                      <a:pt x="6" y="28"/>
                    </a:cubicBezTo>
                    <a:cubicBezTo>
                      <a:pt x="10" y="30"/>
                      <a:pt x="14" y="30"/>
                      <a:pt x="17" y="34"/>
                    </a:cubicBezTo>
                    <a:cubicBezTo>
                      <a:pt x="0" y="44"/>
                      <a:pt x="5" y="63"/>
                      <a:pt x="16" y="72"/>
                    </a:cubicBezTo>
                    <a:cubicBezTo>
                      <a:pt x="26" y="74"/>
                      <a:pt x="50" y="65"/>
                      <a:pt x="48" y="51"/>
                    </a:cubicBezTo>
                    <a:cubicBezTo>
                      <a:pt x="51" y="53"/>
                      <a:pt x="54" y="52"/>
                      <a:pt x="59" y="49"/>
                    </a:cubicBezTo>
                    <a:cubicBezTo>
                      <a:pt x="65" y="30"/>
                      <a:pt x="36" y="36"/>
                      <a:pt x="26" y="2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6" name="Freeform 381">
                <a:extLst>
                  <a:ext uri="{FF2B5EF4-FFF2-40B4-BE49-F238E27FC236}">
                    <a16:creationId xmlns:a16="http://schemas.microsoft.com/office/drawing/2014/main" id="{C0658602-FD3B-4B76-9EF2-1A4CEC4A6717}"/>
                  </a:ext>
                </a:extLst>
              </p:cNvPr>
              <p:cNvSpPr>
                <a:spLocks/>
              </p:cNvSpPr>
              <p:nvPr/>
            </p:nvSpPr>
            <p:spPr bwMode="auto">
              <a:xfrm>
                <a:off x="4228" y="3424"/>
                <a:ext cx="31" cy="23"/>
              </a:xfrm>
              <a:custGeom>
                <a:avLst/>
                <a:gdLst>
                  <a:gd name="T0" fmla="*/ 5 w 13"/>
                  <a:gd name="T1" fmla="*/ 10 h 10"/>
                  <a:gd name="T2" fmla="*/ 9 w 13"/>
                  <a:gd name="T3" fmla="*/ 1 h 10"/>
                  <a:gd name="T4" fmla="*/ 5 w 13"/>
                  <a:gd name="T5" fmla="*/ 10 h 10"/>
                </a:gdLst>
                <a:ahLst/>
                <a:cxnLst>
                  <a:cxn ang="0">
                    <a:pos x="T0" y="T1"/>
                  </a:cxn>
                  <a:cxn ang="0">
                    <a:pos x="T2" y="T3"/>
                  </a:cxn>
                  <a:cxn ang="0">
                    <a:pos x="T4" y="T5"/>
                  </a:cxn>
                </a:cxnLst>
                <a:rect l="0" t="0" r="r" b="b"/>
                <a:pathLst>
                  <a:path w="13" h="10">
                    <a:moveTo>
                      <a:pt x="5" y="10"/>
                    </a:moveTo>
                    <a:cubicBezTo>
                      <a:pt x="10" y="8"/>
                      <a:pt x="13" y="5"/>
                      <a:pt x="9" y="1"/>
                    </a:cubicBezTo>
                    <a:cubicBezTo>
                      <a:pt x="5" y="0"/>
                      <a:pt x="0" y="5"/>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7" name="Freeform 382">
                <a:extLst>
                  <a:ext uri="{FF2B5EF4-FFF2-40B4-BE49-F238E27FC236}">
                    <a16:creationId xmlns:a16="http://schemas.microsoft.com/office/drawing/2014/main" id="{887EFC4E-CC7C-4123-905A-9FAC54D32A65}"/>
                  </a:ext>
                </a:extLst>
              </p:cNvPr>
              <p:cNvSpPr>
                <a:spLocks/>
              </p:cNvSpPr>
              <p:nvPr/>
            </p:nvSpPr>
            <p:spPr bwMode="auto">
              <a:xfrm>
                <a:off x="4093" y="3338"/>
                <a:ext cx="83" cy="90"/>
              </a:xfrm>
              <a:custGeom>
                <a:avLst/>
                <a:gdLst>
                  <a:gd name="T0" fmla="*/ 13 w 35"/>
                  <a:gd name="T1" fmla="*/ 38 h 38"/>
                  <a:gd name="T2" fmla="*/ 31 w 35"/>
                  <a:gd name="T3" fmla="*/ 8 h 38"/>
                  <a:gd name="T4" fmla="*/ 13 w 35"/>
                  <a:gd name="T5" fmla="*/ 38 h 38"/>
                </a:gdLst>
                <a:ahLst/>
                <a:cxnLst>
                  <a:cxn ang="0">
                    <a:pos x="T0" y="T1"/>
                  </a:cxn>
                  <a:cxn ang="0">
                    <a:pos x="T2" y="T3"/>
                  </a:cxn>
                  <a:cxn ang="0">
                    <a:pos x="T4" y="T5"/>
                  </a:cxn>
                </a:cxnLst>
                <a:rect l="0" t="0" r="r" b="b"/>
                <a:pathLst>
                  <a:path w="35" h="38">
                    <a:moveTo>
                      <a:pt x="13" y="38"/>
                    </a:moveTo>
                    <a:cubicBezTo>
                      <a:pt x="27" y="34"/>
                      <a:pt x="35" y="24"/>
                      <a:pt x="31" y="8"/>
                    </a:cubicBezTo>
                    <a:cubicBezTo>
                      <a:pt x="15" y="0"/>
                      <a:pt x="0" y="22"/>
                      <a:pt x="13" y="3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8" name="Freeform 383">
                <a:extLst>
                  <a:ext uri="{FF2B5EF4-FFF2-40B4-BE49-F238E27FC236}">
                    <a16:creationId xmlns:a16="http://schemas.microsoft.com/office/drawing/2014/main" id="{0A7BF45F-FA15-48E4-9EA3-8749701F21A3}"/>
                  </a:ext>
                </a:extLst>
              </p:cNvPr>
              <p:cNvSpPr>
                <a:spLocks/>
              </p:cNvSpPr>
              <p:nvPr/>
            </p:nvSpPr>
            <p:spPr bwMode="auto">
              <a:xfrm>
                <a:off x="4072" y="3251"/>
                <a:ext cx="64" cy="92"/>
              </a:xfrm>
              <a:custGeom>
                <a:avLst/>
                <a:gdLst>
                  <a:gd name="T0" fmla="*/ 18 w 27"/>
                  <a:gd name="T1" fmla="*/ 32 h 39"/>
                  <a:gd name="T2" fmla="*/ 20 w 27"/>
                  <a:gd name="T3" fmla="*/ 3 h 39"/>
                  <a:gd name="T4" fmla="*/ 5 w 27"/>
                  <a:gd name="T5" fmla="*/ 6 h 39"/>
                  <a:gd name="T6" fmla="*/ 0 w 27"/>
                  <a:gd name="T7" fmla="*/ 30 h 39"/>
                  <a:gd name="T8" fmla="*/ 18 w 27"/>
                  <a:gd name="T9" fmla="*/ 34 h 39"/>
                  <a:gd name="T10" fmla="*/ 26 w 27"/>
                  <a:gd name="T11" fmla="*/ 39 h 39"/>
                  <a:gd name="T12" fmla="*/ 24 w 27"/>
                  <a:gd name="T13" fmla="*/ 31 h 39"/>
                  <a:gd name="T14" fmla="*/ 18 w 27"/>
                  <a:gd name="T15" fmla="*/ 3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9">
                    <a:moveTo>
                      <a:pt x="18" y="32"/>
                    </a:moveTo>
                    <a:cubicBezTo>
                      <a:pt x="13" y="20"/>
                      <a:pt x="26" y="14"/>
                      <a:pt x="20" y="3"/>
                    </a:cubicBezTo>
                    <a:cubicBezTo>
                      <a:pt x="12" y="0"/>
                      <a:pt x="9" y="3"/>
                      <a:pt x="5" y="6"/>
                    </a:cubicBezTo>
                    <a:cubicBezTo>
                      <a:pt x="9" y="17"/>
                      <a:pt x="8" y="20"/>
                      <a:pt x="0" y="30"/>
                    </a:cubicBezTo>
                    <a:cubicBezTo>
                      <a:pt x="5" y="37"/>
                      <a:pt x="11" y="38"/>
                      <a:pt x="18" y="34"/>
                    </a:cubicBezTo>
                    <a:cubicBezTo>
                      <a:pt x="19" y="39"/>
                      <a:pt x="21" y="39"/>
                      <a:pt x="26" y="39"/>
                    </a:cubicBezTo>
                    <a:cubicBezTo>
                      <a:pt x="25" y="36"/>
                      <a:pt x="27" y="34"/>
                      <a:pt x="24" y="31"/>
                    </a:cubicBezTo>
                    <a:cubicBezTo>
                      <a:pt x="22" y="32"/>
                      <a:pt x="20" y="32"/>
                      <a:pt x="18" y="3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9" name="Freeform 384">
                <a:extLst>
                  <a:ext uri="{FF2B5EF4-FFF2-40B4-BE49-F238E27FC236}">
                    <a16:creationId xmlns:a16="http://schemas.microsoft.com/office/drawing/2014/main" id="{A4A49FF4-59AF-475A-9908-25A30B5B7B4E}"/>
                  </a:ext>
                </a:extLst>
              </p:cNvPr>
              <p:cNvSpPr>
                <a:spLocks/>
              </p:cNvSpPr>
              <p:nvPr/>
            </p:nvSpPr>
            <p:spPr bwMode="auto">
              <a:xfrm>
                <a:off x="4124" y="3426"/>
                <a:ext cx="73" cy="97"/>
              </a:xfrm>
              <a:custGeom>
                <a:avLst/>
                <a:gdLst>
                  <a:gd name="T0" fmla="*/ 29 w 31"/>
                  <a:gd name="T1" fmla="*/ 2 h 41"/>
                  <a:gd name="T2" fmla="*/ 17 w 31"/>
                  <a:gd name="T3" fmla="*/ 2 h 41"/>
                  <a:gd name="T4" fmla="*/ 13 w 31"/>
                  <a:gd name="T5" fmla="*/ 7 h 41"/>
                  <a:gd name="T6" fmla="*/ 14 w 31"/>
                  <a:gd name="T7" fmla="*/ 21 h 41"/>
                  <a:gd name="T8" fmla="*/ 0 w 31"/>
                  <a:gd name="T9" fmla="*/ 26 h 41"/>
                  <a:gd name="T10" fmla="*/ 1 w 31"/>
                  <a:gd name="T11" fmla="*/ 40 h 41"/>
                  <a:gd name="T12" fmla="*/ 31 w 31"/>
                  <a:gd name="T13" fmla="*/ 10 h 41"/>
                  <a:gd name="T14" fmla="*/ 29 w 31"/>
                  <a:gd name="T15" fmla="*/ 2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29" y="2"/>
                    </a:moveTo>
                    <a:cubicBezTo>
                      <a:pt x="24" y="6"/>
                      <a:pt x="22" y="0"/>
                      <a:pt x="17" y="2"/>
                    </a:cubicBezTo>
                    <a:cubicBezTo>
                      <a:pt x="18" y="5"/>
                      <a:pt x="15" y="6"/>
                      <a:pt x="13" y="7"/>
                    </a:cubicBezTo>
                    <a:cubicBezTo>
                      <a:pt x="16" y="12"/>
                      <a:pt x="16" y="17"/>
                      <a:pt x="14" y="21"/>
                    </a:cubicBezTo>
                    <a:cubicBezTo>
                      <a:pt x="10" y="20"/>
                      <a:pt x="5" y="24"/>
                      <a:pt x="0" y="26"/>
                    </a:cubicBezTo>
                    <a:cubicBezTo>
                      <a:pt x="1" y="31"/>
                      <a:pt x="1" y="35"/>
                      <a:pt x="1" y="40"/>
                    </a:cubicBezTo>
                    <a:cubicBezTo>
                      <a:pt x="21" y="41"/>
                      <a:pt x="16" y="16"/>
                      <a:pt x="31" y="10"/>
                    </a:cubicBezTo>
                    <a:cubicBezTo>
                      <a:pt x="29" y="7"/>
                      <a:pt x="28" y="5"/>
                      <a:pt x="29"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0" name="Freeform 385">
                <a:extLst>
                  <a:ext uri="{FF2B5EF4-FFF2-40B4-BE49-F238E27FC236}">
                    <a16:creationId xmlns:a16="http://schemas.microsoft.com/office/drawing/2014/main" id="{A9D1021F-73AC-4153-B537-D428D186F23C}"/>
                  </a:ext>
                </a:extLst>
              </p:cNvPr>
              <p:cNvSpPr>
                <a:spLocks/>
              </p:cNvSpPr>
              <p:nvPr/>
            </p:nvSpPr>
            <p:spPr bwMode="auto">
              <a:xfrm>
                <a:off x="4112" y="3445"/>
                <a:ext cx="36" cy="28"/>
              </a:xfrm>
              <a:custGeom>
                <a:avLst/>
                <a:gdLst>
                  <a:gd name="T0" fmla="*/ 9 w 15"/>
                  <a:gd name="T1" fmla="*/ 0 h 12"/>
                  <a:gd name="T2" fmla="*/ 9 w 15"/>
                  <a:gd name="T3" fmla="*/ 12 h 12"/>
                  <a:gd name="T4" fmla="*/ 15 w 15"/>
                  <a:gd name="T5" fmla="*/ 6 h 12"/>
                  <a:gd name="T6" fmla="*/ 9 w 15"/>
                  <a:gd name="T7" fmla="*/ 0 h 12"/>
                </a:gdLst>
                <a:ahLst/>
                <a:cxnLst>
                  <a:cxn ang="0">
                    <a:pos x="T0" y="T1"/>
                  </a:cxn>
                  <a:cxn ang="0">
                    <a:pos x="T2" y="T3"/>
                  </a:cxn>
                  <a:cxn ang="0">
                    <a:pos x="T4" y="T5"/>
                  </a:cxn>
                  <a:cxn ang="0">
                    <a:pos x="T6" y="T7"/>
                  </a:cxn>
                </a:cxnLst>
                <a:rect l="0" t="0" r="r" b="b"/>
                <a:pathLst>
                  <a:path w="15" h="12">
                    <a:moveTo>
                      <a:pt x="9" y="0"/>
                    </a:moveTo>
                    <a:cubicBezTo>
                      <a:pt x="0" y="3"/>
                      <a:pt x="1" y="12"/>
                      <a:pt x="9" y="12"/>
                    </a:cubicBezTo>
                    <a:cubicBezTo>
                      <a:pt x="7" y="9"/>
                      <a:pt x="12" y="8"/>
                      <a:pt x="15" y="6"/>
                    </a:cubicBezTo>
                    <a:cubicBezTo>
                      <a:pt x="13" y="3"/>
                      <a:pt x="11" y="1"/>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1" name="Freeform 386">
                <a:extLst>
                  <a:ext uri="{FF2B5EF4-FFF2-40B4-BE49-F238E27FC236}">
                    <a16:creationId xmlns:a16="http://schemas.microsoft.com/office/drawing/2014/main" id="{06AA5573-0D63-4ED5-94A4-77F68D3C3528}"/>
                  </a:ext>
                </a:extLst>
              </p:cNvPr>
              <p:cNvSpPr>
                <a:spLocks/>
              </p:cNvSpPr>
              <p:nvPr/>
            </p:nvSpPr>
            <p:spPr bwMode="auto">
              <a:xfrm>
                <a:off x="4190" y="3327"/>
                <a:ext cx="66" cy="78"/>
              </a:xfrm>
              <a:custGeom>
                <a:avLst/>
                <a:gdLst>
                  <a:gd name="T0" fmla="*/ 14 w 28"/>
                  <a:gd name="T1" fmla="*/ 0 h 33"/>
                  <a:gd name="T2" fmla="*/ 0 w 28"/>
                  <a:gd name="T3" fmla="*/ 16 h 33"/>
                  <a:gd name="T4" fmla="*/ 14 w 28"/>
                  <a:gd name="T5" fmla="*/ 0 h 33"/>
                </a:gdLst>
                <a:ahLst/>
                <a:cxnLst>
                  <a:cxn ang="0">
                    <a:pos x="T0" y="T1"/>
                  </a:cxn>
                  <a:cxn ang="0">
                    <a:pos x="T2" y="T3"/>
                  </a:cxn>
                  <a:cxn ang="0">
                    <a:pos x="T4" y="T5"/>
                  </a:cxn>
                </a:cxnLst>
                <a:rect l="0" t="0" r="r" b="b"/>
                <a:pathLst>
                  <a:path w="28" h="33">
                    <a:moveTo>
                      <a:pt x="14" y="0"/>
                    </a:moveTo>
                    <a:cubicBezTo>
                      <a:pt x="10" y="6"/>
                      <a:pt x="4" y="11"/>
                      <a:pt x="0" y="16"/>
                    </a:cubicBezTo>
                    <a:cubicBezTo>
                      <a:pt x="11" y="33"/>
                      <a:pt x="28" y="9"/>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2" name="Freeform 387">
                <a:extLst>
                  <a:ext uri="{FF2B5EF4-FFF2-40B4-BE49-F238E27FC236}">
                    <a16:creationId xmlns:a16="http://schemas.microsoft.com/office/drawing/2014/main" id="{7A7F6600-FCD2-4241-8F52-E0B729ACB23E}"/>
                  </a:ext>
                </a:extLst>
              </p:cNvPr>
              <p:cNvSpPr>
                <a:spLocks/>
              </p:cNvSpPr>
              <p:nvPr/>
            </p:nvSpPr>
            <p:spPr bwMode="auto">
              <a:xfrm>
                <a:off x="4124" y="3296"/>
                <a:ext cx="33" cy="31"/>
              </a:xfrm>
              <a:custGeom>
                <a:avLst/>
                <a:gdLst>
                  <a:gd name="T0" fmla="*/ 0 w 14"/>
                  <a:gd name="T1" fmla="*/ 5 h 13"/>
                  <a:gd name="T2" fmla="*/ 8 w 14"/>
                  <a:gd name="T3" fmla="*/ 12 h 13"/>
                  <a:gd name="T4" fmla="*/ 11 w 14"/>
                  <a:gd name="T5" fmla="*/ 1 h 13"/>
                  <a:gd name="T6" fmla="*/ 0 w 14"/>
                  <a:gd name="T7" fmla="*/ 5 h 13"/>
                </a:gdLst>
                <a:ahLst/>
                <a:cxnLst>
                  <a:cxn ang="0">
                    <a:pos x="T0" y="T1"/>
                  </a:cxn>
                  <a:cxn ang="0">
                    <a:pos x="T2" y="T3"/>
                  </a:cxn>
                  <a:cxn ang="0">
                    <a:pos x="T4" y="T5"/>
                  </a:cxn>
                  <a:cxn ang="0">
                    <a:pos x="T6" y="T7"/>
                  </a:cxn>
                </a:cxnLst>
                <a:rect l="0" t="0" r="r" b="b"/>
                <a:pathLst>
                  <a:path w="14" h="13">
                    <a:moveTo>
                      <a:pt x="0" y="5"/>
                    </a:moveTo>
                    <a:cubicBezTo>
                      <a:pt x="1" y="13"/>
                      <a:pt x="6" y="6"/>
                      <a:pt x="8" y="12"/>
                    </a:cubicBezTo>
                    <a:cubicBezTo>
                      <a:pt x="13" y="9"/>
                      <a:pt x="14" y="5"/>
                      <a:pt x="11" y="1"/>
                    </a:cubicBezTo>
                    <a:cubicBezTo>
                      <a:pt x="8" y="0"/>
                      <a:pt x="4" y="2"/>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3" name="Freeform 388">
                <a:extLst>
                  <a:ext uri="{FF2B5EF4-FFF2-40B4-BE49-F238E27FC236}">
                    <a16:creationId xmlns:a16="http://schemas.microsoft.com/office/drawing/2014/main" id="{0BAF90E5-BE17-4863-AA7E-FE2092BCBB04}"/>
                  </a:ext>
                </a:extLst>
              </p:cNvPr>
              <p:cNvSpPr>
                <a:spLocks/>
              </p:cNvSpPr>
              <p:nvPr/>
            </p:nvSpPr>
            <p:spPr bwMode="auto">
              <a:xfrm>
                <a:off x="4041" y="3234"/>
                <a:ext cx="47" cy="55"/>
              </a:xfrm>
              <a:custGeom>
                <a:avLst/>
                <a:gdLst>
                  <a:gd name="T0" fmla="*/ 2 w 20"/>
                  <a:gd name="T1" fmla="*/ 3 h 23"/>
                  <a:gd name="T2" fmla="*/ 6 w 20"/>
                  <a:gd name="T3" fmla="*/ 22 h 23"/>
                  <a:gd name="T4" fmla="*/ 19 w 20"/>
                  <a:gd name="T5" fmla="*/ 17 h 23"/>
                  <a:gd name="T6" fmla="*/ 11 w 20"/>
                  <a:gd name="T7" fmla="*/ 0 h 23"/>
                  <a:gd name="T8" fmla="*/ 2 w 20"/>
                  <a:gd name="T9" fmla="*/ 3 h 23"/>
                </a:gdLst>
                <a:ahLst/>
                <a:cxnLst>
                  <a:cxn ang="0">
                    <a:pos x="T0" y="T1"/>
                  </a:cxn>
                  <a:cxn ang="0">
                    <a:pos x="T2" y="T3"/>
                  </a:cxn>
                  <a:cxn ang="0">
                    <a:pos x="T4" y="T5"/>
                  </a:cxn>
                  <a:cxn ang="0">
                    <a:pos x="T6" y="T7"/>
                  </a:cxn>
                  <a:cxn ang="0">
                    <a:pos x="T8" y="T9"/>
                  </a:cxn>
                </a:cxnLst>
                <a:rect l="0" t="0" r="r" b="b"/>
                <a:pathLst>
                  <a:path w="20" h="23">
                    <a:moveTo>
                      <a:pt x="2" y="3"/>
                    </a:moveTo>
                    <a:cubicBezTo>
                      <a:pt x="1" y="9"/>
                      <a:pt x="0" y="15"/>
                      <a:pt x="6" y="22"/>
                    </a:cubicBezTo>
                    <a:cubicBezTo>
                      <a:pt x="9" y="23"/>
                      <a:pt x="14" y="20"/>
                      <a:pt x="19" y="17"/>
                    </a:cubicBezTo>
                    <a:cubicBezTo>
                      <a:pt x="20" y="12"/>
                      <a:pt x="14" y="6"/>
                      <a:pt x="11" y="0"/>
                    </a:cubicBezTo>
                    <a:cubicBezTo>
                      <a:pt x="8" y="3"/>
                      <a:pt x="5" y="4"/>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4" name="Freeform 389">
                <a:extLst>
                  <a:ext uri="{FF2B5EF4-FFF2-40B4-BE49-F238E27FC236}">
                    <a16:creationId xmlns:a16="http://schemas.microsoft.com/office/drawing/2014/main" id="{AB11EBF9-B5A0-4611-9375-76B52F23870E}"/>
                  </a:ext>
                </a:extLst>
              </p:cNvPr>
              <p:cNvSpPr>
                <a:spLocks/>
              </p:cNvSpPr>
              <p:nvPr/>
            </p:nvSpPr>
            <p:spPr bwMode="auto">
              <a:xfrm>
                <a:off x="4569" y="3407"/>
                <a:ext cx="40" cy="5"/>
              </a:xfrm>
              <a:custGeom>
                <a:avLst/>
                <a:gdLst>
                  <a:gd name="T0" fmla="*/ 16 w 17"/>
                  <a:gd name="T1" fmla="*/ 0 h 2"/>
                  <a:gd name="T2" fmla="*/ 17 w 17"/>
                  <a:gd name="T3" fmla="*/ 1 h 2"/>
                  <a:gd name="T4" fmla="*/ 16 w 17"/>
                  <a:gd name="T5" fmla="*/ 0 h 2"/>
                </a:gdLst>
                <a:ahLst/>
                <a:cxnLst>
                  <a:cxn ang="0">
                    <a:pos x="T0" y="T1"/>
                  </a:cxn>
                  <a:cxn ang="0">
                    <a:pos x="T2" y="T3"/>
                  </a:cxn>
                  <a:cxn ang="0">
                    <a:pos x="T4" y="T5"/>
                  </a:cxn>
                </a:cxnLst>
                <a:rect l="0" t="0" r="r" b="b"/>
                <a:pathLst>
                  <a:path w="17" h="2">
                    <a:moveTo>
                      <a:pt x="16" y="0"/>
                    </a:moveTo>
                    <a:cubicBezTo>
                      <a:pt x="0" y="0"/>
                      <a:pt x="2" y="2"/>
                      <a:pt x="17" y="1"/>
                    </a:cubicBezTo>
                    <a:cubicBezTo>
                      <a:pt x="14" y="1"/>
                      <a:pt x="17" y="1"/>
                      <a:pt x="1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5" name="Freeform 390">
                <a:extLst>
                  <a:ext uri="{FF2B5EF4-FFF2-40B4-BE49-F238E27FC236}">
                    <a16:creationId xmlns:a16="http://schemas.microsoft.com/office/drawing/2014/main" id="{C4CE5F10-5DE6-4DD8-9188-ABB5B4BB78E8}"/>
                  </a:ext>
                </a:extLst>
              </p:cNvPr>
              <p:cNvSpPr>
                <a:spLocks/>
              </p:cNvSpPr>
              <p:nvPr/>
            </p:nvSpPr>
            <p:spPr bwMode="auto">
              <a:xfrm>
                <a:off x="4391" y="3215"/>
                <a:ext cx="24" cy="19"/>
              </a:xfrm>
              <a:custGeom>
                <a:avLst/>
                <a:gdLst>
                  <a:gd name="T0" fmla="*/ 0 w 10"/>
                  <a:gd name="T1" fmla="*/ 6 h 8"/>
                  <a:gd name="T2" fmla="*/ 10 w 10"/>
                  <a:gd name="T3" fmla="*/ 2 h 8"/>
                  <a:gd name="T4" fmla="*/ 2 w 10"/>
                  <a:gd name="T5" fmla="*/ 0 h 8"/>
                  <a:gd name="T6" fmla="*/ 0 w 10"/>
                  <a:gd name="T7" fmla="*/ 6 h 8"/>
                </a:gdLst>
                <a:ahLst/>
                <a:cxnLst>
                  <a:cxn ang="0">
                    <a:pos x="T0" y="T1"/>
                  </a:cxn>
                  <a:cxn ang="0">
                    <a:pos x="T2" y="T3"/>
                  </a:cxn>
                  <a:cxn ang="0">
                    <a:pos x="T4" y="T5"/>
                  </a:cxn>
                  <a:cxn ang="0">
                    <a:pos x="T6" y="T7"/>
                  </a:cxn>
                </a:cxnLst>
                <a:rect l="0" t="0" r="r" b="b"/>
                <a:pathLst>
                  <a:path w="10" h="8">
                    <a:moveTo>
                      <a:pt x="0" y="6"/>
                    </a:moveTo>
                    <a:cubicBezTo>
                      <a:pt x="5" y="8"/>
                      <a:pt x="9" y="8"/>
                      <a:pt x="10" y="2"/>
                    </a:cubicBezTo>
                    <a:cubicBezTo>
                      <a:pt x="7" y="2"/>
                      <a:pt x="5" y="1"/>
                      <a:pt x="2" y="0"/>
                    </a:cubicBezTo>
                    <a:cubicBezTo>
                      <a:pt x="1" y="2"/>
                      <a:pt x="1" y="4"/>
                      <a:pt x="0" y="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6" name="Freeform 391">
                <a:extLst>
                  <a:ext uri="{FF2B5EF4-FFF2-40B4-BE49-F238E27FC236}">
                    <a16:creationId xmlns:a16="http://schemas.microsoft.com/office/drawing/2014/main" id="{E5D0AE05-5EA4-41EC-854B-BB9CE81E0EBA}"/>
                  </a:ext>
                </a:extLst>
              </p:cNvPr>
              <p:cNvSpPr>
                <a:spLocks/>
              </p:cNvSpPr>
              <p:nvPr/>
            </p:nvSpPr>
            <p:spPr bwMode="auto">
              <a:xfrm>
                <a:off x="3994" y="3521"/>
                <a:ext cx="42" cy="40"/>
              </a:xfrm>
              <a:custGeom>
                <a:avLst/>
                <a:gdLst>
                  <a:gd name="T0" fmla="*/ 17 w 18"/>
                  <a:gd name="T1" fmla="*/ 1 h 17"/>
                  <a:gd name="T2" fmla="*/ 5 w 18"/>
                  <a:gd name="T3" fmla="*/ 1 h 17"/>
                  <a:gd name="T4" fmla="*/ 5 w 18"/>
                  <a:gd name="T5" fmla="*/ 13 h 17"/>
                  <a:gd name="T6" fmla="*/ 9 w 18"/>
                  <a:gd name="T7" fmla="*/ 17 h 17"/>
                  <a:gd name="T8" fmla="*/ 18 w 18"/>
                  <a:gd name="T9" fmla="*/ 12 h 17"/>
                  <a:gd name="T10" fmla="*/ 17 w 18"/>
                  <a:gd name="T11" fmla="*/ 1 h 17"/>
                </a:gdLst>
                <a:ahLst/>
                <a:cxnLst>
                  <a:cxn ang="0">
                    <a:pos x="T0" y="T1"/>
                  </a:cxn>
                  <a:cxn ang="0">
                    <a:pos x="T2" y="T3"/>
                  </a:cxn>
                  <a:cxn ang="0">
                    <a:pos x="T4" y="T5"/>
                  </a:cxn>
                  <a:cxn ang="0">
                    <a:pos x="T6" y="T7"/>
                  </a:cxn>
                  <a:cxn ang="0">
                    <a:pos x="T8" y="T9"/>
                  </a:cxn>
                  <a:cxn ang="0">
                    <a:pos x="T10" y="T11"/>
                  </a:cxn>
                </a:cxnLst>
                <a:rect l="0" t="0" r="r" b="b"/>
                <a:pathLst>
                  <a:path w="18" h="17">
                    <a:moveTo>
                      <a:pt x="17" y="1"/>
                    </a:moveTo>
                    <a:cubicBezTo>
                      <a:pt x="12" y="1"/>
                      <a:pt x="9" y="0"/>
                      <a:pt x="5" y="1"/>
                    </a:cubicBezTo>
                    <a:cubicBezTo>
                      <a:pt x="7" y="5"/>
                      <a:pt x="0" y="8"/>
                      <a:pt x="5" y="13"/>
                    </a:cubicBezTo>
                    <a:cubicBezTo>
                      <a:pt x="6" y="15"/>
                      <a:pt x="8" y="14"/>
                      <a:pt x="9" y="17"/>
                    </a:cubicBezTo>
                    <a:cubicBezTo>
                      <a:pt x="12" y="15"/>
                      <a:pt x="15" y="14"/>
                      <a:pt x="18" y="12"/>
                    </a:cubicBezTo>
                    <a:cubicBezTo>
                      <a:pt x="13" y="7"/>
                      <a:pt x="18" y="5"/>
                      <a:pt x="17"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7" name="Freeform 392">
                <a:extLst>
                  <a:ext uri="{FF2B5EF4-FFF2-40B4-BE49-F238E27FC236}">
                    <a16:creationId xmlns:a16="http://schemas.microsoft.com/office/drawing/2014/main" id="{064D08EE-EDBE-465E-A5E2-987A5577FDD0}"/>
                  </a:ext>
                </a:extLst>
              </p:cNvPr>
              <p:cNvSpPr>
                <a:spLocks/>
              </p:cNvSpPr>
              <p:nvPr/>
            </p:nvSpPr>
            <p:spPr bwMode="auto">
              <a:xfrm>
                <a:off x="3989" y="3433"/>
                <a:ext cx="140" cy="107"/>
              </a:xfrm>
              <a:custGeom>
                <a:avLst/>
                <a:gdLst>
                  <a:gd name="T0" fmla="*/ 26 w 59"/>
                  <a:gd name="T1" fmla="*/ 5 h 45"/>
                  <a:gd name="T2" fmla="*/ 39 w 59"/>
                  <a:gd name="T3" fmla="*/ 34 h 45"/>
                  <a:gd name="T4" fmla="*/ 26 w 59"/>
                  <a:gd name="T5" fmla="*/ 5 h 45"/>
                </a:gdLst>
                <a:ahLst/>
                <a:cxnLst>
                  <a:cxn ang="0">
                    <a:pos x="T0" y="T1"/>
                  </a:cxn>
                  <a:cxn ang="0">
                    <a:pos x="T2" y="T3"/>
                  </a:cxn>
                  <a:cxn ang="0">
                    <a:pos x="T4" y="T5"/>
                  </a:cxn>
                </a:cxnLst>
                <a:rect l="0" t="0" r="r" b="b"/>
                <a:pathLst>
                  <a:path w="59" h="45">
                    <a:moveTo>
                      <a:pt x="26" y="5"/>
                    </a:moveTo>
                    <a:cubicBezTo>
                      <a:pt x="0" y="13"/>
                      <a:pt x="20" y="45"/>
                      <a:pt x="39" y="34"/>
                    </a:cubicBezTo>
                    <a:cubicBezTo>
                      <a:pt x="59" y="23"/>
                      <a:pt x="42" y="0"/>
                      <a:pt x="26"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8" name="Freeform 393">
                <a:extLst>
                  <a:ext uri="{FF2B5EF4-FFF2-40B4-BE49-F238E27FC236}">
                    <a16:creationId xmlns:a16="http://schemas.microsoft.com/office/drawing/2014/main" id="{7731A6E7-7974-46DC-A17A-7D9F786A69B6}"/>
                  </a:ext>
                </a:extLst>
              </p:cNvPr>
              <p:cNvSpPr>
                <a:spLocks/>
              </p:cNvSpPr>
              <p:nvPr/>
            </p:nvSpPr>
            <p:spPr bwMode="auto">
              <a:xfrm>
                <a:off x="4228" y="3220"/>
                <a:ext cx="50" cy="47"/>
              </a:xfrm>
              <a:custGeom>
                <a:avLst/>
                <a:gdLst>
                  <a:gd name="T0" fmla="*/ 2 w 21"/>
                  <a:gd name="T1" fmla="*/ 16 h 20"/>
                  <a:gd name="T2" fmla="*/ 21 w 21"/>
                  <a:gd name="T3" fmla="*/ 12 h 20"/>
                  <a:gd name="T4" fmla="*/ 2 w 21"/>
                  <a:gd name="T5" fmla="*/ 16 h 20"/>
                </a:gdLst>
                <a:ahLst/>
                <a:cxnLst>
                  <a:cxn ang="0">
                    <a:pos x="T0" y="T1"/>
                  </a:cxn>
                  <a:cxn ang="0">
                    <a:pos x="T2" y="T3"/>
                  </a:cxn>
                  <a:cxn ang="0">
                    <a:pos x="T4" y="T5"/>
                  </a:cxn>
                </a:cxnLst>
                <a:rect l="0" t="0" r="r" b="b"/>
                <a:pathLst>
                  <a:path w="21" h="20">
                    <a:moveTo>
                      <a:pt x="2" y="16"/>
                    </a:moveTo>
                    <a:cubicBezTo>
                      <a:pt x="12" y="20"/>
                      <a:pt x="18" y="17"/>
                      <a:pt x="21" y="12"/>
                    </a:cubicBezTo>
                    <a:cubicBezTo>
                      <a:pt x="20" y="1"/>
                      <a:pt x="0" y="0"/>
                      <a:pt x="2" y="1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9" name="Freeform 394">
                <a:extLst>
                  <a:ext uri="{FF2B5EF4-FFF2-40B4-BE49-F238E27FC236}">
                    <a16:creationId xmlns:a16="http://schemas.microsoft.com/office/drawing/2014/main" id="{E8C1E0D7-D829-4B64-A826-BB33F31A795E}"/>
                  </a:ext>
                </a:extLst>
              </p:cNvPr>
              <p:cNvSpPr>
                <a:spLocks/>
              </p:cNvSpPr>
              <p:nvPr/>
            </p:nvSpPr>
            <p:spPr bwMode="auto">
              <a:xfrm>
                <a:off x="3982" y="3265"/>
                <a:ext cx="66" cy="55"/>
              </a:xfrm>
              <a:custGeom>
                <a:avLst/>
                <a:gdLst>
                  <a:gd name="T0" fmla="*/ 14 w 28"/>
                  <a:gd name="T1" fmla="*/ 10 h 23"/>
                  <a:gd name="T2" fmla="*/ 15 w 28"/>
                  <a:gd name="T3" fmla="*/ 5 h 23"/>
                  <a:gd name="T4" fmla="*/ 8 w 28"/>
                  <a:gd name="T5" fmla="*/ 0 h 23"/>
                  <a:gd name="T6" fmla="*/ 1 w 28"/>
                  <a:gd name="T7" fmla="*/ 3 h 23"/>
                  <a:gd name="T8" fmla="*/ 12 w 28"/>
                  <a:gd name="T9" fmla="*/ 15 h 23"/>
                  <a:gd name="T10" fmla="*/ 13 w 28"/>
                  <a:gd name="T11" fmla="*/ 20 h 23"/>
                  <a:gd name="T12" fmla="*/ 26 w 28"/>
                  <a:gd name="T13" fmla="*/ 21 h 23"/>
                  <a:gd name="T14" fmla="*/ 27 w 28"/>
                  <a:gd name="T15" fmla="*/ 7 h 23"/>
                  <a:gd name="T16" fmla="*/ 14 w 28"/>
                  <a:gd name="T17"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14" y="10"/>
                    </a:moveTo>
                    <a:cubicBezTo>
                      <a:pt x="15" y="9"/>
                      <a:pt x="15" y="7"/>
                      <a:pt x="15" y="5"/>
                    </a:cubicBezTo>
                    <a:cubicBezTo>
                      <a:pt x="10" y="6"/>
                      <a:pt x="12" y="1"/>
                      <a:pt x="8" y="0"/>
                    </a:cubicBezTo>
                    <a:cubicBezTo>
                      <a:pt x="7" y="2"/>
                      <a:pt x="3" y="1"/>
                      <a:pt x="1" y="3"/>
                    </a:cubicBezTo>
                    <a:cubicBezTo>
                      <a:pt x="0" y="12"/>
                      <a:pt x="4" y="16"/>
                      <a:pt x="12" y="15"/>
                    </a:cubicBezTo>
                    <a:cubicBezTo>
                      <a:pt x="12" y="17"/>
                      <a:pt x="12" y="18"/>
                      <a:pt x="13" y="20"/>
                    </a:cubicBezTo>
                    <a:cubicBezTo>
                      <a:pt x="17" y="23"/>
                      <a:pt x="22" y="22"/>
                      <a:pt x="26" y="21"/>
                    </a:cubicBezTo>
                    <a:cubicBezTo>
                      <a:pt x="28" y="17"/>
                      <a:pt x="27" y="12"/>
                      <a:pt x="27" y="7"/>
                    </a:cubicBezTo>
                    <a:cubicBezTo>
                      <a:pt x="23" y="5"/>
                      <a:pt x="18" y="7"/>
                      <a:pt x="1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0" name="Freeform 395">
                <a:extLst>
                  <a:ext uri="{FF2B5EF4-FFF2-40B4-BE49-F238E27FC236}">
                    <a16:creationId xmlns:a16="http://schemas.microsoft.com/office/drawing/2014/main" id="{BEB914F4-56AD-4FB9-BF59-73DA88646357}"/>
                  </a:ext>
                </a:extLst>
              </p:cNvPr>
              <p:cNvSpPr>
                <a:spLocks/>
              </p:cNvSpPr>
              <p:nvPr/>
            </p:nvSpPr>
            <p:spPr bwMode="auto">
              <a:xfrm>
                <a:off x="4481" y="3701"/>
                <a:ext cx="12" cy="11"/>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1" y="3"/>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1" name="Freeform 396">
                <a:extLst>
                  <a:ext uri="{FF2B5EF4-FFF2-40B4-BE49-F238E27FC236}">
                    <a16:creationId xmlns:a16="http://schemas.microsoft.com/office/drawing/2014/main" id="{67EEB76F-B062-4CA7-A8E4-6A3BCDA29ED1}"/>
                  </a:ext>
                </a:extLst>
              </p:cNvPr>
              <p:cNvSpPr>
                <a:spLocks/>
              </p:cNvSpPr>
              <p:nvPr/>
            </p:nvSpPr>
            <p:spPr bwMode="auto">
              <a:xfrm>
                <a:off x="4521" y="3741"/>
                <a:ext cx="15" cy="19"/>
              </a:xfrm>
              <a:custGeom>
                <a:avLst/>
                <a:gdLst>
                  <a:gd name="T0" fmla="*/ 1 w 6"/>
                  <a:gd name="T1" fmla="*/ 0 h 8"/>
                  <a:gd name="T2" fmla="*/ 5 w 6"/>
                  <a:gd name="T3" fmla="*/ 6 h 8"/>
                  <a:gd name="T4" fmla="*/ 5 w 6"/>
                  <a:gd name="T5" fmla="*/ 1 h 8"/>
                  <a:gd name="T6" fmla="*/ 1 w 6"/>
                  <a:gd name="T7" fmla="*/ 0 h 8"/>
                </a:gdLst>
                <a:ahLst/>
                <a:cxnLst>
                  <a:cxn ang="0">
                    <a:pos x="T0" y="T1"/>
                  </a:cxn>
                  <a:cxn ang="0">
                    <a:pos x="T2" y="T3"/>
                  </a:cxn>
                  <a:cxn ang="0">
                    <a:pos x="T4" y="T5"/>
                  </a:cxn>
                  <a:cxn ang="0">
                    <a:pos x="T6" y="T7"/>
                  </a:cxn>
                </a:cxnLst>
                <a:rect l="0" t="0" r="r" b="b"/>
                <a:pathLst>
                  <a:path w="6" h="8">
                    <a:moveTo>
                      <a:pt x="1" y="0"/>
                    </a:moveTo>
                    <a:cubicBezTo>
                      <a:pt x="0" y="3"/>
                      <a:pt x="0" y="8"/>
                      <a:pt x="5" y="6"/>
                    </a:cubicBezTo>
                    <a:cubicBezTo>
                      <a:pt x="6" y="3"/>
                      <a:pt x="5" y="4"/>
                      <a:pt x="5" y="1"/>
                    </a:cubicBezTo>
                    <a:cubicBezTo>
                      <a:pt x="3" y="2"/>
                      <a:pt x="2" y="0"/>
                      <a:pt x="1"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2" name="Freeform 397">
                <a:extLst>
                  <a:ext uri="{FF2B5EF4-FFF2-40B4-BE49-F238E27FC236}">
                    <a16:creationId xmlns:a16="http://schemas.microsoft.com/office/drawing/2014/main" id="{0F4FD4AA-7722-432B-BE1B-22278F2239A8}"/>
                  </a:ext>
                </a:extLst>
              </p:cNvPr>
              <p:cNvSpPr>
                <a:spLocks/>
              </p:cNvSpPr>
              <p:nvPr/>
            </p:nvSpPr>
            <p:spPr bwMode="auto">
              <a:xfrm>
                <a:off x="4358" y="3175"/>
                <a:ext cx="29" cy="38"/>
              </a:xfrm>
              <a:custGeom>
                <a:avLst/>
                <a:gdLst>
                  <a:gd name="T0" fmla="*/ 0 w 12"/>
                  <a:gd name="T1" fmla="*/ 11 h 16"/>
                  <a:gd name="T2" fmla="*/ 3 w 12"/>
                  <a:gd name="T3" fmla="*/ 16 h 16"/>
                  <a:gd name="T4" fmla="*/ 12 w 12"/>
                  <a:gd name="T5" fmla="*/ 6 h 16"/>
                  <a:gd name="T6" fmla="*/ 9 w 12"/>
                  <a:gd name="T7" fmla="*/ 0 h 16"/>
                  <a:gd name="T8" fmla="*/ 0 w 12"/>
                  <a:gd name="T9" fmla="*/ 11 h 16"/>
                </a:gdLst>
                <a:ahLst/>
                <a:cxnLst>
                  <a:cxn ang="0">
                    <a:pos x="T0" y="T1"/>
                  </a:cxn>
                  <a:cxn ang="0">
                    <a:pos x="T2" y="T3"/>
                  </a:cxn>
                  <a:cxn ang="0">
                    <a:pos x="T4" y="T5"/>
                  </a:cxn>
                  <a:cxn ang="0">
                    <a:pos x="T6" y="T7"/>
                  </a:cxn>
                  <a:cxn ang="0">
                    <a:pos x="T8" y="T9"/>
                  </a:cxn>
                </a:cxnLst>
                <a:rect l="0" t="0" r="r" b="b"/>
                <a:pathLst>
                  <a:path w="12" h="16">
                    <a:moveTo>
                      <a:pt x="0" y="11"/>
                    </a:moveTo>
                    <a:cubicBezTo>
                      <a:pt x="3" y="14"/>
                      <a:pt x="1" y="16"/>
                      <a:pt x="3" y="16"/>
                    </a:cubicBezTo>
                    <a:cubicBezTo>
                      <a:pt x="7" y="13"/>
                      <a:pt x="10" y="10"/>
                      <a:pt x="12" y="6"/>
                    </a:cubicBezTo>
                    <a:cubicBezTo>
                      <a:pt x="11" y="4"/>
                      <a:pt x="10" y="2"/>
                      <a:pt x="9" y="0"/>
                    </a:cubicBezTo>
                    <a:cubicBezTo>
                      <a:pt x="2" y="3"/>
                      <a:pt x="5" y="8"/>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3" name="Freeform 398">
                <a:extLst>
                  <a:ext uri="{FF2B5EF4-FFF2-40B4-BE49-F238E27FC236}">
                    <a16:creationId xmlns:a16="http://schemas.microsoft.com/office/drawing/2014/main" id="{31FE0944-5170-463F-B059-2D2502A144AC}"/>
                  </a:ext>
                </a:extLst>
              </p:cNvPr>
              <p:cNvSpPr>
                <a:spLocks/>
              </p:cNvSpPr>
              <p:nvPr/>
            </p:nvSpPr>
            <p:spPr bwMode="auto">
              <a:xfrm>
                <a:off x="4337" y="3142"/>
                <a:ext cx="24" cy="21"/>
              </a:xfrm>
              <a:custGeom>
                <a:avLst/>
                <a:gdLst>
                  <a:gd name="T0" fmla="*/ 0 w 10"/>
                  <a:gd name="T1" fmla="*/ 5 h 9"/>
                  <a:gd name="T2" fmla="*/ 2 w 10"/>
                  <a:gd name="T3" fmla="*/ 8 h 9"/>
                  <a:gd name="T4" fmla="*/ 10 w 10"/>
                  <a:gd name="T5" fmla="*/ 5 h 9"/>
                  <a:gd name="T6" fmla="*/ 0 w 10"/>
                  <a:gd name="T7" fmla="*/ 5 h 9"/>
                </a:gdLst>
                <a:ahLst/>
                <a:cxnLst>
                  <a:cxn ang="0">
                    <a:pos x="T0" y="T1"/>
                  </a:cxn>
                  <a:cxn ang="0">
                    <a:pos x="T2" y="T3"/>
                  </a:cxn>
                  <a:cxn ang="0">
                    <a:pos x="T4" y="T5"/>
                  </a:cxn>
                  <a:cxn ang="0">
                    <a:pos x="T6" y="T7"/>
                  </a:cxn>
                </a:cxnLst>
                <a:rect l="0" t="0" r="r" b="b"/>
                <a:pathLst>
                  <a:path w="10" h="9">
                    <a:moveTo>
                      <a:pt x="0" y="5"/>
                    </a:moveTo>
                    <a:cubicBezTo>
                      <a:pt x="2" y="7"/>
                      <a:pt x="3" y="5"/>
                      <a:pt x="2" y="8"/>
                    </a:cubicBezTo>
                    <a:cubicBezTo>
                      <a:pt x="4" y="9"/>
                      <a:pt x="7" y="6"/>
                      <a:pt x="10" y="5"/>
                    </a:cubicBezTo>
                    <a:cubicBezTo>
                      <a:pt x="8" y="0"/>
                      <a:pt x="3" y="1"/>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4" name="Freeform 399">
                <a:extLst>
                  <a:ext uri="{FF2B5EF4-FFF2-40B4-BE49-F238E27FC236}">
                    <a16:creationId xmlns:a16="http://schemas.microsoft.com/office/drawing/2014/main" id="{83E2AD61-B716-4519-8ADB-4BAE2CADC40E}"/>
                  </a:ext>
                </a:extLst>
              </p:cNvPr>
              <p:cNvSpPr>
                <a:spLocks/>
              </p:cNvSpPr>
              <p:nvPr/>
            </p:nvSpPr>
            <p:spPr bwMode="auto">
              <a:xfrm>
                <a:off x="4299" y="3286"/>
                <a:ext cx="17" cy="17"/>
              </a:xfrm>
              <a:custGeom>
                <a:avLst/>
                <a:gdLst>
                  <a:gd name="T0" fmla="*/ 1 w 7"/>
                  <a:gd name="T1" fmla="*/ 2 h 7"/>
                  <a:gd name="T2" fmla="*/ 1 w 7"/>
                  <a:gd name="T3" fmla="*/ 7 h 7"/>
                  <a:gd name="T4" fmla="*/ 7 w 7"/>
                  <a:gd name="T5" fmla="*/ 5 h 7"/>
                  <a:gd name="T6" fmla="*/ 6 w 7"/>
                  <a:gd name="T7" fmla="*/ 2 h 7"/>
                  <a:gd name="T8" fmla="*/ 1 w 7"/>
                  <a:gd name="T9" fmla="*/ 2 h 7"/>
                </a:gdLst>
                <a:ahLst/>
                <a:cxnLst>
                  <a:cxn ang="0">
                    <a:pos x="T0" y="T1"/>
                  </a:cxn>
                  <a:cxn ang="0">
                    <a:pos x="T2" y="T3"/>
                  </a:cxn>
                  <a:cxn ang="0">
                    <a:pos x="T4" y="T5"/>
                  </a:cxn>
                  <a:cxn ang="0">
                    <a:pos x="T6" y="T7"/>
                  </a:cxn>
                  <a:cxn ang="0">
                    <a:pos x="T8" y="T9"/>
                  </a:cxn>
                </a:cxnLst>
                <a:rect l="0" t="0" r="r" b="b"/>
                <a:pathLst>
                  <a:path w="7" h="7">
                    <a:moveTo>
                      <a:pt x="1" y="2"/>
                    </a:moveTo>
                    <a:cubicBezTo>
                      <a:pt x="1" y="4"/>
                      <a:pt x="0" y="5"/>
                      <a:pt x="1" y="7"/>
                    </a:cubicBezTo>
                    <a:cubicBezTo>
                      <a:pt x="3" y="6"/>
                      <a:pt x="5" y="7"/>
                      <a:pt x="7" y="5"/>
                    </a:cubicBezTo>
                    <a:cubicBezTo>
                      <a:pt x="6" y="4"/>
                      <a:pt x="6" y="3"/>
                      <a:pt x="6" y="2"/>
                    </a:cubicBezTo>
                    <a:cubicBezTo>
                      <a:pt x="4" y="3"/>
                      <a:pt x="3" y="0"/>
                      <a:pt x="1"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5" name="Freeform 400">
                <a:extLst>
                  <a:ext uri="{FF2B5EF4-FFF2-40B4-BE49-F238E27FC236}">
                    <a16:creationId xmlns:a16="http://schemas.microsoft.com/office/drawing/2014/main" id="{ABD82849-65CA-4787-896D-F59175A559EC}"/>
                  </a:ext>
                </a:extLst>
              </p:cNvPr>
              <p:cNvSpPr>
                <a:spLocks/>
              </p:cNvSpPr>
              <p:nvPr/>
            </p:nvSpPr>
            <p:spPr bwMode="auto">
              <a:xfrm>
                <a:off x="4214" y="3166"/>
                <a:ext cx="21" cy="23"/>
              </a:xfrm>
              <a:custGeom>
                <a:avLst/>
                <a:gdLst>
                  <a:gd name="T0" fmla="*/ 0 w 9"/>
                  <a:gd name="T1" fmla="*/ 3 h 10"/>
                  <a:gd name="T2" fmla="*/ 9 w 9"/>
                  <a:gd name="T3" fmla="*/ 2 h 10"/>
                  <a:gd name="T4" fmla="*/ 0 w 9"/>
                  <a:gd name="T5" fmla="*/ 3 h 10"/>
                </a:gdLst>
                <a:ahLst/>
                <a:cxnLst>
                  <a:cxn ang="0">
                    <a:pos x="T0" y="T1"/>
                  </a:cxn>
                  <a:cxn ang="0">
                    <a:pos x="T2" y="T3"/>
                  </a:cxn>
                  <a:cxn ang="0">
                    <a:pos x="T4" y="T5"/>
                  </a:cxn>
                </a:cxnLst>
                <a:rect l="0" t="0" r="r" b="b"/>
                <a:pathLst>
                  <a:path w="9" h="10">
                    <a:moveTo>
                      <a:pt x="0" y="3"/>
                    </a:moveTo>
                    <a:cubicBezTo>
                      <a:pt x="4" y="10"/>
                      <a:pt x="8" y="7"/>
                      <a:pt x="9" y="2"/>
                    </a:cubicBezTo>
                    <a:cubicBezTo>
                      <a:pt x="6" y="0"/>
                      <a:pt x="4"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6" name="Freeform 401">
                <a:extLst>
                  <a:ext uri="{FF2B5EF4-FFF2-40B4-BE49-F238E27FC236}">
                    <a16:creationId xmlns:a16="http://schemas.microsoft.com/office/drawing/2014/main" id="{9E1094AA-DEDA-4217-8343-13562DCFD9F0}"/>
                  </a:ext>
                </a:extLst>
              </p:cNvPr>
              <p:cNvSpPr>
                <a:spLocks/>
              </p:cNvSpPr>
              <p:nvPr/>
            </p:nvSpPr>
            <p:spPr bwMode="auto">
              <a:xfrm>
                <a:off x="4148" y="3277"/>
                <a:ext cx="28" cy="31"/>
              </a:xfrm>
              <a:custGeom>
                <a:avLst/>
                <a:gdLst>
                  <a:gd name="T0" fmla="*/ 9 w 12"/>
                  <a:gd name="T1" fmla="*/ 0 h 13"/>
                  <a:gd name="T2" fmla="*/ 5 w 12"/>
                  <a:gd name="T3" fmla="*/ 13 h 13"/>
                  <a:gd name="T4" fmla="*/ 12 w 12"/>
                  <a:gd name="T5" fmla="*/ 3 h 13"/>
                  <a:gd name="T6" fmla="*/ 9 w 12"/>
                  <a:gd name="T7" fmla="*/ 0 h 13"/>
                </a:gdLst>
                <a:ahLst/>
                <a:cxnLst>
                  <a:cxn ang="0">
                    <a:pos x="T0" y="T1"/>
                  </a:cxn>
                  <a:cxn ang="0">
                    <a:pos x="T2" y="T3"/>
                  </a:cxn>
                  <a:cxn ang="0">
                    <a:pos x="T4" y="T5"/>
                  </a:cxn>
                  <a:cxn ang="0">
                    <a:pos x="T6" y="T7"/>
                  </a:cxn>
                </a:cxnLst>
                <a:rect l="0" t="0" r="r" b="b"/>
                <a:pathLst>
                  <a:path w="12" h="13">
                    <a:moveTo>
                      <a:pt x="9" y="0"/>
                    </a:moveTo>
                    <a:cubicBezTo>
                      <a:pt x="3" y="4"/>
                      <a:pt x="0" y="7"/>
                      <a:pt x="5" y="13"/>
                    </a:cubicBezTo>
                    <a:cubicBezTo>
                      <a:pt x="9" y="13"/>
                      <a:pt x="11" y="7"/>
                      <a:pt x="12" y="3"/>
                    </a:cubicBezTo>
                    <a:cubicBezTo>
                      <a:pt x="11" y="3"/>
                      <a:pt x="10"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7" name="Freeform 402">
                <a:extLst>
                  <a:ext uri="{FF2B5EF4-FFF2-40B4-BE49-F238E27FC236}">
                    <a16:creationId xmlns:a16="http://schemas.microsoft.com/office/drawing/2014/main" id="{1649549D-2734-48E9-8180-11D943238A3F}"/>
                  </a:ext>
                </a:extLst>
              </p:cNvPr>
              <p:cNvSpPr>
                <a:spLocks/>
              </p:cNvSpPr>
              <p:nvPr/>
            </p:nvSpPr>
            <p:spPr bwMode="auto">
              <a:xfrm>
                <a:off x="4183" y="3322"/>
                <a:ext cx="21" cy="24"/>
              </a:xfrm>
              <a:custGeom>
                <a:avLst/>
                <a:gdLst>
                  <a:gd name="T0" fmla="*/ 2 w 9"/>
                  <a:gd name="T1" fmla="*/ 9 h 10"/>
                  <a:gd name="T2" fmla="*/ 9 w 9"/>
                  <a:gd name="T3" fmla="*/ 3 h 10"/>
                  <a:gd name="T4" fmla="*/ 2 w 9"/>
                  <a:gd name="T5" fmla="*/ 9 h 10"/>
                </a:gdLst>
                <a:ahLst/>
                <a:cxnLst>
                  <a:cxn ang="0">
                    <a:pos x="T0" y="T1"/>
                  </a:cxn>
                  <a:cxn ang="0">
                    <a:pos x="T2" y="T3"/>
                  </a:cxn>
                  <a:cxn ang="0">
                    <a:pos x="T4" y="T5"/>
                  </a:cxn>
                </a:cxnLst>
                <a:rect l="0" t="0" r="r" b="b"/>
                <a:pathLst>
                  <a:path w="9" h="10">
                    <a:moveTo>
                      <a:pt x="2" y="9"/>
                    </a:moveTo>
                    <a:cubicBezTo>
                      <a:pt x="6" y="10"/>
                      <a:pt x="9" y="7"/>
                      <a:pt x="9" y="3"/>
                    </a:cubicBezTo>
                    <a:cubicBezTo>
                      <a:pt x="5" y="0"/>
                      <a:pt x="0" y="5"/>
                      <a:pt x="2"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8" name="Freeform 403">
                <a:extLst>
                  <a:ext uri="{FF2B5EF4-FFF2-40B4-BE49-F238E27FC236}">
                    <a16:creationId xmlns:a16="http://schemas.microsoft.com/office/drawing/2014/main" id="{EC58C4F1-18CA-47E5-880A-EFF1EACCC7D2}"/>
                  </a:ext>
                </a:extLst>
              </p:cNvPr>
              <p:cNvSpPr>
                <a:spLocks/>
              </p:cNvSpPr>
              <p:nvPr/>
            </p:nvSpPr>
            <p:spPr bwMode="auto">
              <a:xfrm>
                <a:off x="4133" y="3246"/>
                <a:ext cx="26" cy="26"/>
              </a:xfrm>
              <a:custGeom>
                <a:avLst/>
                <a:gdLst>
                  <a:gd name="T0" fmla="*/ 5 w 11"/>
                  <a:gd name="T1" fmla="*/ 11 h 11"/>
                  <a:gd name="T2" fmla="*/ 11 w 11"/>
                  <a:gd name="T3" fmla="*/ 6 h 11"/>
                  <a:gd name="T4" fmla="*/ 5 w 11"/>
                  <a:gd name="T5" fmla="*/ 11 h 11"/>
                </a:gdLst>
                <a:ahLst/>
                <a:cxnLst>
                  <a:cxn ang="0">
                    <a:pos x="T0" y="T1"/>
                  </a:cxn>
                  <a:cxn ang="0">
                    <a:pos x="T2" y="T3"/>
                  </a:cxn>
                  <a:cxn ang="0">
                    <a:pos x="T4" y="T5"/>
                  </a:cxn>
                </a:cxnLst>
                <a:rect l="0" t="0" r="r" b="b"/>
                <a:pathLst>
                  <a:path w="11" h="11">
                    <a:moveTo>
                      <a:pt x="5" y="11"/>
                    </a:moveTo>
                    <a:cubicBezTo>
                      <a:pt x="7" y="10"/>
                      <a:pt x="10" y="8"/>
                      <a:pt x="11" y="6"/>
                    </a:cubicBezTo>
                    <a:cubicBezTo>
                      <a:pt x="8" y="0"/>
                      <a:pt x="0" y="6"/>
                      <a:pt x="5"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9" name="Freeform 404">
                <a:extLst>
                  <a:ext uri="{FF2B5EF4-FFF2-40B4-BE49-F238E27FC236}">
                    <a16:creationId xmlns:a16="http://schemas.microsoft.com/office/drawing/2014/main" id="{5ACEE12E-20DB-4029-8064-34BE43238345}"/>
                  </a:ext>
                </a:extLst>
              </p:cNvPr>
              <p:cNvSpPr>
                <a:spLocks/>
              </p:cNvSpPr>
              <p:nvPr/>
            </p:nvSpPr>
            <p:spPr bwMode="auto">
              <a:xfrm>
                <a:off x="4072" y="3185"/>
                <a:ext cx="21" cy="23"/>
              </a:xfrm>
              <a:custGeom>
                <a:avLst/>
                <a:gdLst>
                  <a:gd name="T0" fmla="*/ 6 w 9"/>
                  <a:gd name="T1" fmla="*/ 0 h 10"/>
                  <a:gd name="T2" fmla="*/ 0 w 9"/>
                  <a:gd name="T3" fmla="*/ 5 h 10"/>
                  <a:gd name="T4" fmla="*/ 2 w 9"/>
                  <a:gd name="T5" fmla="*/ 10 h 10"/>
                  <a:gd name="T6" fmla="*/ 9 w 9"/>
                  <a:gd name="T7" fmla="*/ 6 h 10"/>
                  <a:gd name="T8" fmla="*/ 6 w 9"/>
                  <a:gd name="T9" fmla="*/ 0 h 10"/>
                </a:gdLst>
                <a:ahLst/>
                <a:cxnLst>
                  <a:cxn ang="0">
                    <a:pos x="T0" y="T1"/>
                  </a:cxn>
                  <a:cxn ang="0">
                    <a:pos x="T2" y="T3"/>
                  </a:cxn>
                  <a:cxn ang="0">
                    <a:pos x="T4" y="T5"/>
                  </a:cxn>
                  <a:cxn ang="0">
                    <a:pos x="T6" y="T7"/>
                  </a:cxn>
                  <a:cxn ang="0">
                    <a:pos x="T8" y="T9"/>
                  </a:cxn>
                </a:cxnLst>
                <a:rect l="0" t="0" r="r" b="b"/>
                <a:pathLst>
                  <a:path w="9" h="10">
                    <a:moveTo>
                      <a:pt x="6" y="0"/>
                    </a:moveTo>
                    <a:cubicBezTo>
                      <a:pt x="2" y="1"/>
                      <a:pt x="3" y="4"/>
                      <a:pt x="0" y="5"/>
                    </a:cubicBezTo>
                    <a:cubicBezTo>
                      <a:pt x="2" y="7"/>
                      <a:pt x="0" y="8"/>
                      <a:pt x="2" y="10"/>
                    </a:cubicBezTo>
                    <a:cubicBezTo>
                      <a:pt x="4" y="10"/>
                      <a:pt x="7" y="8"/>
                      <a:pt x="9" y="6"/>
                    </a:cubicBezTo>
                    <a:cubicBezTo>
                      <a:pt x="9" y="4"/>
                      <a:pt x="9"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0" name="Freeform 405">
                <a:extLst>
                  <a:ext uri="{FF2B5EF4-FFF2-40B4-BE49-F238E27FC236}">
                    <a16:creationId xmlns:a16="http://schemas.microsoft.com/office/drawing/2014/main" id="{A400F9B9-0EB3-4092-8797-63906D4AF523}"/>
                  </a:ext>
                </a:extLst>
              </p:cNvPr>
              <p:cNvSpPr>
                <a:spLocks/>
              </p:cNvSpPr>
              <p:nvPr/>
            </p:nvSpPr>
            <p:spPr bwMode="auto">
              <a:xfrm>
                <a:off x="4098" y="3246"/>
                <a:ext cx="57" cy="36"/>
              </a:xfrm>
              <a:custGeom>
                <a:avLst/>
                <a:gdLst>
                  <a:gd name="T0" fmla="*/ 6 w 24"/>
                  <a:gd name="T1" fmla="*/ 15 h 15"/>
                  <a:gd name="T2" fmla="*/ 6 w 24"/>
                  <a:gd name="T3" fmla="*/ 15 h 15"/>
                </a:gdLst>
                <a:ahLst/>
                <a:cxnLst>
                  <a:cxn ang="0">
                    <a:pos x="T0" y="T1"/>
                  </a:cxn>
                  <a:cxn ang="0">
                    <a:pos x="T2" y="T3"/>
                  </a:cxn>
                </a:cxnLst>
                <a:rect l="0" t="0" r="r" b="b"/>
                <a:pathLst>
                  <a:path w="24" h="15">
                    <a:moveTo>
                      <a:pt x="6" y="15"/>
                    </a:moveTo>
                    <a:cubicBezTo>
                      <a:pt x="24" y="12"/>
                      <a:pt x="0" y="0"/>
                      <a:pt x="6"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7" name="Group 607">
              <a:extLst>
                <a:ext uri="{FF2B5EF4-FFF2-40B4-BE49-F238E27FC236}">
                  <a16:creationId xmlns:a16="http://schemas.microsoft.com/office/drawing/2014/main" id="{EBA80F64-8E1A-468F-9E13-FEF36E9BCACC}"/>
                </a:ext>
              </a:extLst>
            </p:cNvPr>
            <p:cNvGrpSpPr>
              <a:grpSpLocks/>
            </p:cNvGrpSpPr>
            <p:nvPr/>
          </p:nvGrpSpPr>
          <p:grpSpPr bwMode="auto">
            <a:xfrm rot="16200000">
              <a:off x="4790564" y="998640"/>
              <a:ext cx="2133600" cy="5229225"/>
              <a:chOff x="3182" y="437"/>
              <a:chExt cx="1344" cy="3294"/>
            </a:xfrm>
          </p:grpSpPr>
          <p:sp>
            <p:nvSpPr>
              <p:cNvPr id="741" name="Freeform 407">
                <a:extLst>
                  <a:ext uri="{FF2B5EF4-FFF2-40B4-BE49-F238E27FC236}">
                    <a16:creationId xmlns:a16="http://schemas.microsoft.com/office/drawing/2014/main" id="{33048953-CE0A-4AFD-969D-FBEE7785570D}"/>
                  </a:ext>
                </a:extLst>
              </p:cNvPr>
              <p:cNvSpPr>
                <a:spLocks/>
              </p:cNvSpPr>
              <p:nvPr/>
            </p:nvSpPr>
            <p:spPr bwMode="auto">
              <a:xfrm>
                <a:off x="4136" y="3310"/>
                <a:ext cx="19" cy="17"/>
              </a:xfrm>
              <a:custGeom>
                <a:avLst/>
                <a:gdLst>
                  <a:gd name="T0" fmla="*/ 2 w 8"/>
                  <a:gd name="T1" fmla="*/ 5 h 7"/>
                  <a:gd name="T2" fmla="*/ 8 w 8"/>
                  <a:gd name="T3" fmla="*/ 3 h 7"/>
                  <a:gd name="T4" fmla="*/ 6 w 8"/>
                  <a:gd name="T5" fmla="*/ 0 h 7"/>
                  <a:gd name="T6" fmla="*/ 2 w 8"/>
                  <a:gd name="T7" fmla="*/ 5 h 7"/>
                </a:gdLst>
                <a:ahLst/>
                <a:cxnLst>
                  <a:cxn ang="0">
                    <a:pos x="T0" y="T1"/>
                  </a:cxn>
                  <a:cxn ang="0">
                    <a:pos x="T2" y="T3"/>
                  </a:cxn>
                  <a:cxn ang="0">
                    <a:pos x="T4" y="T5"/>
                  </a:cxn>
                  <a:cxn ang="0">
                    <a:pos x="T6" y="T7"/>
                  </a:cxn>
                </a:cxnLst>
                <a:rect l="0" t="0" r="r" b="b"/>
                <a:pathLst>
                  <a:path w="8" h="7">
                    <a:moveTo>
                      <a:pt x="2" y="5"/>
                    </a:moveTo>
                    <a:cubicBezTo>
                      <a:pt x="4" y="7"/>
                      <a:pt x="6" y="3"/>
                      <a:pt x="8" y="3"/>
                    </a:cubicBezTo>
                    <a:cubicBezTo>
                      <a:pt x="7" y="2"/>
                      <a:pt x="7" y="1"/>
                      <a:pt x="6" y="0"/>
                    </a:cubicBezTo>
                    <a:cubicBezTo>
                      <a:pt x="5" y="2"/>
                      <a:pt x="0" y="2"/>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2" name="Freeform 408">
                <a:extLst>
                  <a:ext uri="{FF2B5EF4-FFF2-40B4-BE49-F238E27FC236}">
                    <a16:creationId xmlns:a16="http://schemas.microsoft.com/office/drawing/2014/main" id="{2B178D8D-67EF-42FC-8868-6E0EF732B4E0}"/>
                  </a:ext>
                </a:extLst>
              </p:cNvPr>
              <p:cNvSpPr>
                <a:spLocks/>
              </p:cNvSpPr>
              <p:nvPr/>
            </p:nvSpPr>
            <p:spPr bwMode="auto">
              <a:xfrm>
                <a:off x="4065" y="3258"/>
                <a:ext cx="23" cy="21"/>
              </a:xfrm>
              <a:custGeom>
                <a:avLst/>
                <a:gdLst>
                  <a:gd name="T0" fmla="*/ 3 w 10"/>
                  <a:gd name="T1" fmla="*/ 8 h 9"/>
                  <a:gd name="T2" fmla="*/ 6 w 10"/>
                  <a:gd name="T3" fmla="*/ 0 h 9"/>
                  <a:gd name="T4" fmla="*/ 3 w 10"/>
                  <a:gd name="T5" fmla="*/ 8 h 9"/>
                </a:gdLst>
                <a:ahLst/>
                <a:cxnLst>
                  <a:cxn ang="0">
                    <a:pos x="T0" y="T1"/>
                  </a:cxn>
                  <a:cxn ang="0">
                    <a:pos x="T2" y="T3"/>
                  </a:cxn>
                  <a:cxn ang="0">
                    <a:pos x="T4" y="T5"/>
                  </a:cxn>
                </a:cxnLst>
                <a:rect l="0" t="0" r="r" b="b"/>
                <a:pathLst>
                  <a:path w="10" h="9">
                    <a:moveTo>
                      <a:pt x="3" y="8"/>
                    </a:moveTo>
                    <a:cubicBezTo>
                      <a:pt x="7" y="9"/>
                      <a:pt x="10" y="4"/>
                      <a:pt x="6" y="0"/>
                    </a:cubicBezTo>
                    <a:cubicBezTo>
                      <a:pt x="2" y="1"/>
                      <a:pt x="0" y="4"/>
                      <a:pt x="3"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3" name="Freeform 409">
                <a:extLst>
                  <a:ext uri="{FF2B5EF4-FFF2-40B4-BE49-F238E27FC236}">
                    <a16:creationId xmlns:a16="http://schemas.microsoft.com/office/drawing/2014/main" id="{73FE73A5-4FCD-44BE-B73A-728BF8B110BC}"/>
                  </a:ext>
                </a:extLst>
              </p:cNvPr>
              <p:cNvSpPr>
                <a:spLocks/>
              </p:cNvSpPr>
              <p:nvPr/>
            </p:nvSpPr>
            <p:spPr bwMode="auto">
              <a:xfrm>
                <a:off x="4110" y="3350"/>
                <a:ext cx="12" cy="12"/>
              </a:xfrm>
              <a:custGeom>
                <a:avLst/>
                <a:gdLst>
                  <a:gd name="T0" fmla="*/ 1 w 5"/>
                  <a:gd name="T1" fmla="*/ 5 h 5"/>
                  <a:gd name="T2" fmla="*/ 5 w 5"/>
                  <a:gd name="T3" fmla="*/ 3 h 5"/>
                  <a:gd name="T4" fmla="*/ 1 w 5"/>
                  <a:gd name="T5" fmla="*/ 5 h 5"/>
                </a:gdLst>
                <a:ahLst/>
                <a:cxnLst>
                  <a:cxn ang="0">
                    <a:pos x="T0" y="T1"/>
                  </a:cxn>
                  <a:cxn ang="0">
                    <a:pos x="T2" y="T3"/>
                  </a:cxn>
                  <a:cxn ang="0">
                    <a:pos x="T4" y="T5"/>
                  </a:cxn>
                </a:cxnLst>
                <a:rect l="0" t="0" r="r" b="b"/>
                <a:pathLst>
                  <a:path w="5" h="5">
                    <a:moveTo>
                      <a:pt x="1" y="5"/>
                    </a:moveTo>
                    <a:cubicBezTo>
                      <a:pt x="3" y="5"/>
                      <a:pt x="4" y="4"/>
                      <a:pt x="5" y="3"/>
                    </a:cubicBezTo>
                    <a:cubicBezTo>
                      <a:pt x="3" y="0"/>
                      <a:pt x="0" y="3"/>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4" name="Freeform 410">
                <a:extLst>
                  <a:ext uri="{FF2B5EF4-FFF2-40B4-BE49-F238E27FC236}">
                    <a16:creationId xmlns:a16="http://schemas.microsoft.com/office/drawing/2014/main" id="{D197FE0C-9C34-4AE7-B922-F2112591208F}"/>
                  </a:ext>
                </a:extLst>
              </p:cNvPr>
              <p:cNvSpPr>
                <a:spLocks/>
              </p:cNvSpPr>
              <p:nvPr/>
            </p:nvSpPr>
            <p:spPr bwMode="auto">
              <a:xfrm>
                <a:off x="4062" y="3338"/>
                <a:ext cx="12" cy="10"/>
              </a:xfrm>
              <a:custGeom>
                <a:avLst/>
                <a:gdLst>
                  <a:gd name="T0" fmla="*/ 1 w 5"/>
                  <a:gd name="T1" fmla="*/ 4 h 4"/>
                  <a:gd name="T2" fmla="*/ 5 w 5"/>
                  <a:gd name="T3" fmla="*/ 2 h 4"/>
                  <a:gd name="T4" fmla="*/ 4 w 5"/>
                  <a:gd name="T5" fmla="*/ 0 h 4"/>
                  <a:gd name="T6" fmla="*/ 1 w 5"/>
                  <a:gd name="T7" fmla="*/ 4 h 4"/>
                </a:gdLst>
                <a:ahLst/>
                <a:cxnLst>
                  <a:cxn ang="0">
                    <a:pos x="T0" y="T1"/>
                  </a:cxn>
                  <a:cxn ang="0">
                    <a:pos x="T2" y="T3"/>
                  </a:cxn>
                  <a:cxn ang="0">
                    <a:pos x="T4" y="T5"/>
                  </a:cxn>
                  <a:cxn ang="0">
                    <a:pos x="T6" y="T7"/>
                  </a:cxn>
                </a:cxnLst>
                <a:rect l="0" t="0" r="r" b="b"/>
                <a:pathLst>
                  <a:path w="5" h="4">
                    <a:moveTo>
                      <a:pt x="1" y="4"/>
                    </a:moveTo>
                    <a:cubicBezTo>
                      <a:pt x="2" y="3"/>
                      <a:pt x="3" y="4"/>
                      <a:pt x="5" y="2"/>
                    </a:cubicBezTo>
                    <a:cubicBezTo>
                      <a:pt x="5" y="2"/>
                      <a:pt x="4" y="1"/>
                      <a:pt x="4" y="0"/>
                    </a:cubicBezTo>
                    <a:cubicBezTo>
                      <a:pt x="1" y="1"/>
                      <a:pt x="0" y="2"/>
                      <a:pt x="1"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5" name="Freeform 411">
                <a:extLst>
                  <a:ext uri="{FF2B5EF4-FFF2-40B4-BE49-F238E27FC236}">
                    <a16:creationId xmlns:a16="http://schemas.microsoft.com/office/drawing/2014/main" id="{121BAC4D-9086-4488-ACCF-C7E6CBD2D950}"/>
                  </a:ext>
                </a:extLst>
              </p:cNvPr>
              <p:cNvSpPr>
                <a:spLocks/>
              </p:cNvSpPr>
              <p:nvPr/>
            </p:nvSpPr>
            <p:spPr bwMode="auto">
              <a:xfrm>
                <a:off x="4422" y="3095"/>
                <a:ext cx="28" cy="28"/>
              </a:xfrm>
              <a:custGeom>
                <a:avLst/>
                <a:gdLst>
                  <a:gd name="T0" fmla="*/ 7 w 12"/>
                  <a:gd name="T1" fmla="*/ 11 h 12"/>
                  <a:gd name="T2" fmla="*/ 9 w 12"/>
                  <a:gd name="T3" fmla="*/ 1 h 12"/>
                  <a:gd name="T4" fmla="*/ 7 w 12"/>
                  <a:gd name="T5" fmla="*/ 11 h 12"/>
                </a:gdLst>
                <a:ahLst/>
                <a:cxnLst>
                  <a:cxn ang="0">
                    <a:pos x="T0" y="T1"/>
                  </a:cxn>
                  <a:cxn ang="0">
                    <a:pos x="T2" y="T3"/>
                  </a:cxn>
                  <a:cxn ang="0">
                    <a:pos x="T4" y="T5"/>
                  </a:cxn>
                </a:cxnLst>
                <a:rect l="0" t="0" r="r" b="b"/>
                <a:pathLst>
                  <a:path w="12" h="12">
                    <a:moveTo>
                      <a:pt x="7" y="11"/>
                    </a:moveTo>
                    <a:cubicBezTo>
                      <a:pt x="7" y="7"/>
                      <a:pt x="12" y="5"/>
                      <a:pt x="9" y="1"/>
                    </a:cubicBezTo>
                    <a:cubicBezTo>
                      <a:pt x="1" y="0"/>
                      <a:pt x="0" y="12"/>
                      <a:pt x="7"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6" name="Freeform 412">
                <a:extLst>
                  <a:ext uri="{FF2B5EF4-FFF2-40B4-BE49-F238E27FC236}">
                    <a16:creationId xmlns:a16="http://schemas.microsoft.com/office/drawing/2014/main" id="{B2DCB96C-578E-4E7F-A075-13C056676C93}"/>
                  </a:ext>
                </a:extLst>
              </p:cNvPr>
              <p:cNvSpPr>
                <a:spLocks/>
              </p:cNvSpPr>
              <p:nvPr/>
            </p:nvSpPr>
            <p:spPr bwMode="auto">
              <a:xfrm>
                <a:off x="4432" y="3133"/>
                <a:ext cx="18" cy="11"/>
              </a:xfrm>
              <a:custGeom>
                <a:avLst/>
                <a:gdLst>
                  <a:gd name="T0" fmla="*/ 0 w 8"/>
                  <a:gd name="T1" fmla="*/ 2 h 5"/>
                  <a:gd name="T2" fmla="*/ 3 w 8"/>
                  <a:gd name="T3" fmla="*/ 5 h 5"/>
                  <a:gd name="T4" fmla="*/ 6 w 8"/>
                  <a:gd name="T5" fmla="*/ 0 h 5"/>
                  <a:gd name="T6" fmla="*/ 0 w 8"/>
                  <a:gd name="T7" fmla="*/ 2 h 5"/>
                </a:gdLst>
                <a:ahLst/>
                <a:cxnLst>
                  <a:cxn ang="0">
                    <a:pos x="T0" y="T1"/>
                  </a:cxn>
                  <a:cxn ang="0">
                    <a:pos x="T2" y="T3"/>
                  </a:cxn>
                  <a:cxn ang="0">
                    <a:pos x="T4" y="T5"/>
                  </a:cxn>
                  <a:cxn ang="0">
                    <a:pos x="T6" y="T7"/>
                  </a:cxn>
                </a:cxnLst>
                <a:rect l="0" t="0" r="r" b="b"/>
                <a:pathLst>
                  <a:path w="8" h="5">
                    <a:moveTo>
                      <a:pt x="0" y="2"/>
                    </a:moveTo>
                    <a:cubicBezTo>
                      <a:pt x="1" y="4"/>
                      <a:pt x="3" y="3"/>
                      <a:pt x="3" y="5"/>
                    </a:cubicBezTo>
                    <a:cubicBezTo>
                      <a:pt x="6" y="4"/>
                      <a:pt x="8" y="2"/>
                      <a:pt x="6" y="0"/>
                    </a:cubicBezTo>
                    <a:cubicBezTo>
                      <a:pt x="4" y="0"/>
                      <a:pt x="1"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7" name="Freeform 413">
                <a:extLst>
                  <a:ext uri="{FF2B5EF4-FFF2-40B4-BE49-F238E27FC236}">
                    <a16:creationId xmlns:a16="http://schemas.microsoft.com/office/drawing/2014/main" id="{CA8CDF18-C3BE-4053-B009-6FE9B9F80D0B}"/>
                  </a:ext>
                </a:extLst>
              </p:cNvPr>
              <p:cNvSpPr>
                <a:spLocks/>
              </p:cNvSpPr>
              <p:nvPr/>
            </p:nvSpPr>
            <p:spPr bwMode="auto">
              <a:xfrm>
                <a:off x="4429" y="3154"/>
                <a:ext cx="33" cy="35"/>
              </a:xfrm>
              <a:custGeom>
                <a:avLst/>
                <a:gdLst>
                  <a:gd name="T0" fmla="*/ 4 w 14"/>
                  <a:gd name="T1" fmla="*/ 3 h 15"/>
                  <a:gd name="T2" fmla="*/ 14 w 14"/>
                  <a:gd name="T3" fmla="*/ 7 h 15"/>
                  <a:gd name="T4" fmla="*/ 4 w 14"/>
                  <a:gd name="T5" fmla="*/ 3 h 15"/>
                </a:gdLst>
                <a:ahLst/>
                <a:cxnLst>
                  <a:cxn ang="0">
                    <a:pos x="T0" y="T1"/>
                  </a:cxn>
                  <a:cxn ang="0">
                    <a:pos x="T2" y="T3"/>
                  </a:cxn>
                  <a:cxn ang="0">
                    <a:pos x="T4" y="T5"/>
                  </a:cxn>
                </a:cxnLst>
                <a:rect l="0" t="0" r="r" b="b"/>
                <a:pathLst>
                  <a:path w="14" h="15">
                    <a:moveTo>
                      <a:pt x="4" y="3"/>
                    </a:moveTo>
                    <a:cubicBezTo>
                      <a:pt x="0" y="11"/>
                      <a:pt x="12" y="15"/>
                      <a:pt x="14" y="7"/>
                    </a:cubicBezTo>
                    <a:cubicBezTo>
                      <a:pt x="12" y="0"/>
                      <a:pt x="8" y="2"/>
                      <a:pt x="4"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8" name="Freeform 414">
                <a:extLst>
                  <a:ext uri="{FF2B5EF4-FFF2-40B4-BE49-F238E27FC236}">
                    <a16:creationId xmlns:a16="http://schemas.microsoft.com/office/drawing/2014/main" id="{A85CFC99-A30A-42D0-9446-45E4240BF69D}"/>
                  </a:ext>
                </a:extLst>
              </p:cNvPr>
              <p:cNvSpPr>
                <a:spLocks/>
              </p:cNvSpPr>
              <p:nvPr/>
            </p:nvSpPr>
            <p:spPr bwMode="auto">
              <a:xfrm>
                <a:off x="4422" y="3204"/>
                <a:ext cx="33" cy="30"/>
              </a:xfrm>
              <a:custGeom>
                <a:avLst/>
                <a:gdLst>
                  <a:gd name="T0" fmla="*/ 8 w 14"/>
                  <a:gd name="T1" fmla="*/ 0 h 13"/>
                  <a:gd name="T2" fmla="*/ 12 w 14"/>
                  <a:gd name="T3" fmla="*/ 8 h 13"/>
                  <a:gd name="T4" fmla="*/ 8 w 14"/>
                  <a:gd name="T5" fmla="*/ 0 h 13"/>
                </a:gdLst>
                <a:ahLst/>
                <a:cxnLst>
                  <a:cxn ang="0">
                    <a:pos x="T0" y="T1"/>
                  </a:cxn>
                  <a:cxn ang="0">
                    <a:pos x="T2" y="T3"/>
                  </a:cxn>
                  <a:cxn ang="0">
                    <a:pos x="T4" y="T5"/>
                  </a:cxn>
                </a:cxnLst>
                <a:rect l="0" t="0" r="r" b="b"/>
                <a:pathLst>
                  <a:path w="14" h="13">
                    <a:moveTo>
                      <a:pt x="8" y="0"/>
                    </a:moveTo>
                    <a:cubicBezTo>
                      <a:pt x="0" y="2"/>
                      <a:pt x="6" y="13"/>
                      <a:pt x="12" y="8"/>
                    </a:cubicBezTo>
                    <a:cubicBezTo>
                      <a:pt x="14" y="5"/>
                      <a:pt x="11" y="1"/>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9" name="Freeform 415">
                <a:extLst>
                  <a:ext uri="{FF2B5EF4-FFF2-40B4-BE49-F238E27FC236}">
                    <a16:creationId xmlns:a16="http://schemas.microsoft.com/office/drawing/2014/main" id="{12BC3B2B-BA26-4100-B2D4-0B42EB92020E}"/>
                  </a:ext>
                </a:extLst>
              </p:cNvPr>
              <p:cNvSpPr>
                <a:spLocks/>
              </p:cNvSpPr>
              <p:nvPr/>
            </p:nvSpPr>
            <p:spPr bwMode="auto">
              <a:xfrm>
                <a:off x="4479" y="3324"/>
                <a:ext cx="31" cy="24"/>
              </a:xfrm>
              <a:custGeom>
                <a:avLst/>
                <a:gdLst>
                  <a:gd name="T0" fmla="*/ 5 w 13"/>
                  <a:gd name="T1" fmla="*/ 10 h 10"/>
                  <a:gd name="T2" fmla="*/ 12 w 13"/>
                  <a:gd name="T3" fmla="*/ 9 h 10"/>
                  <a:gd name="T4" fmla="*/ 5 w 13"/>
                  <a:gd name="T5" fmla="*/ 10 h 10"/>
                </a:gdLst>
                <a:ahLst/>
                <a:cxnLst>
                  <a:cxn ang="0">
                    <a:pos x="T0" y="T1"/>
                  </a:cxn>
                  <a:cxn ang="0">
                    <a:pos x="T2" y="T3"/>
                  </a:cxn>
                  <a:cxn ang="0">
                    <a:pos x="T4" y="T5"/>
                  </a:cxn>
                </a:cxnLst>
                <a:rect l="0" t="0" r="r" b="b"/>
                <a:pathLst>
                  <a:path w="13" h="10">
                    <a:moveTo>
                      <a:pt x="5" y="10"/>
                    </a:moveTo>
                    <a:cubicBezTo>
                      <a:pt x="7" y="10"/>
                      <a:pt x="9" y="10"/>
                      <a:pt x="12" y="9"/>
                    </a:cubicBezTo>
                    <a:cubicBezTo>
                      <a:pt x="13" y="0"/>
                      <a:pt x="0" y="2"/>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0" name="Freeform 416">
                <a:extLst>
                  <a:ext uri="{FF2B5EF4-FFF2-40B4-BE49-F238E27FC236}">
                    <a16:creationId xmlns:a16="http://schemas.microsoft.com/office/drawing/2014/main" id="{91326EF3-57B4-409E-AEBD-CE8185DBDC42}"/>
                  </a:ext>
                </a:extLst>
              </p:cNvPr>
              <p:cNvSpPr>
                <a:spLocks/>
              </p:cNvSpPr>
              <p:nvPr/>
            </p:nvSpPr>
            <p:spPr bwMode="auto">
              <a:xfrm>
                <a:off x="4481" y="3379"/>
                <a:ext cx="17" cy="19"/>
              </a:xfrm>
              <a:custGeom>
                <a:avLst/>
                <a:gdLst>
                  <a:gd name="T0" fmla="*/ 5 w 7"/>
                  <a:gd name="T1" fmla="*/ 0 h 8"/>
                  <a:gd name="T2" fmla="*/ 1 w 7"/>
                  <a:gd name="T3" fmla="*/ 1 h 8"/>
                  <a:gd name="T4" fmla="*/ 6 w 7"/>
                  <a:gd name="T5" fmla="*/ 5 h 8"/>
                  <a:gd name="T6" fmla="*/ 5 w 7"/>
                  <a:gd name="T7" fmla="*/ 0 h 8"/>
                </a:gdLst>
                <a:ahLst/>
                <a:cxnLst>
                  <a:cxn ang="0">
                    <a:pos x="T0" y="T1"/>
                  </a:cxn>
                  <a:cxn ang="0">
                    <a:pos x="T2" y="T3"/>
                  </a:cxn>
                  <a:cxn ang="0">
                    <a:pos x="T4" y="T5"/>
                  </a:cxn>
                  <a:cxn ang="0">
                    <a:pos x="T6" y="T7"/>
                  </a:cxn>
                </a:cxnLst>
                <a:rect l="0" t="0" r="r" b="b"/>
                <a:pathLst>
                  <a:path w="7" h="8">
                    <a:moveTo>
                      <a:pt x="5" y="0"/>
                    </a:moveTo>
                    <a:cubicBezTo>
                      <a:pt x="3" y="1"/>
                      <a:pt x="2" y="1"/>
                      <a:pt x="1" y="1"/>
                    </a:cubicBezTo>
                    <a:cubicBezTo>
                      <a:pt x="0" y="5"/>
                      <a:pt x="2" y="8"/>
                      <a:pt x="6" y="5"/>
                    </a:cubicBezTo>
                    <a:cubicBezTo>
                      <a:pt x="5"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1" name="Freeform 417">
                <a:extLst>
                  <a:ext uri="{FF2B5EF4-FFF2-40B4-BE49-F238E27FC236}">
                    <a16:creationId xmlns:a16="http://schemas.microsoft.com/office/drawing/2014/main" id="{23DB3751-B448-4417-A477-DCB0FC687705}"/>
                  </a:ext>
                </a:extLst>
              </p:cNvPr>
              <p:cNvSpPr>
                <a:spLocks/>
              </p:cNvSpPr>
              <p:nvPr/>
            </p:nvSpPr>
            <p:spPr bwMode="auto">
              <a:xfrm>
                <a:off x="4372" y="3220"/>
                <a:ext cx="24" cy="24"/>
              </a:xfrm>
              <a:custGeom>
                <a:avLst/>
                <a:gdLst>
                  <a:gd name="T0" fmla="*/ 5 w 10"/>
                  <a:gd name="T1" fmla="*/ 0 h 10"/>
                  <a:gd name="T2" fmla="*/ 0 w 10"/>
                  <a:gd name="T3" fmla="*/ 3 h 10"/>
                  <a:gd name="T4" fmla="*/ 1 w 10"/>
                  <a:gd name="T5" fmla="*/ 10 h 10"/>
                  <a:gd name="T6" fmla="*/ 10 w 10"/>
                  <a:gd name="T7" fmla="*/ 6 h 10"/>
                  <a:gd name="T8" fmla="*/ 5 w 10"/>
                  <a:gd name="T9" fmla="*/ 0 h 10"/>
                </a:gdLst>
                <a:ahLst/>
                <a:cxnLst>
                  <a:cxn ang="0">
                    <a:pos x="T0" y="T1"/>
                  </a:cxn>
                  <a:cxn ang="0">
                    <a:pos x="T2" y="T3"/>
                  </a:cxn>
                  <a:cxn ang="0">
                    <a:pos x="T4" y="T5"/>
                  </a:cxn>
                  <a:cxn ang="0">
                    <a:pos x="T6" y="T7"/>
                  </a:cxn>
                  <a:cxn ang="0">
                    <a:pos x="T8" y="T9"/>
                  </a:cxn>
                </a:cxnLst>
                <a:rect l="0" t="0" r="r" b="b"/>
                <a:pathLst>
                  <a:path w="10" h="10">
                    <a:moveTo>
                      <a:pt x="5" y="0"/>
                    </a:moveTo>
                    <a:cubicBezTo>
                      <a:pt x="2" y="2"/>
                      <a:pt x="2" y="1"/>
                      <a:pt x="0" y="3"/>
                    </a:cubicBezTo>
                    <a:cubicBezTo>
                      <a:pt x="0" y="5"/>
                      <a:pt x="2" y="8"/>
                      <a:pt x="1" y="10"/>
                    </a:cubicBezTo>
                    <a:cubicBezTo>
                      <a:pt x="5" y="8"/>
                      <a:pt x="7" y="9"/>
                      <a:pt x="10" y="6"/>
                    </a:cubicBezTo>
                    <a:cubicBezTo>
                      <a:pt x="9"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2" name="Freeform 418">
                <a:extLst>
                  <a:ext uri="{FF2B5EF4-FFF2-40B4-BE49-F238E27FC236}">
                    <a16:creationId xmlns:a16="http://schemas.microsoft.com/office/drawing/2014/main" id="{5EDF9C61-5F8D-4D38-80A6-4FF44688AAF4}"/>
                  </a:ext>
                </a:extLst>
              </p:cNvPr>
              <p:cNvSpPr>
                <a:spLocks/>
              </p:cNvSpPr>
              <p:nvPr/>
            </p:nvSpPr>
            <p:spPr bwMode="auto">
              <a:xfrm>
                <a:off x="4351" y="3187"/>
                <a:ext cx="17" cy="24"/>
              </a:xfrm>
              <a:custGeom>
                <a:avLst/>
                <a:gdLst>
                  <a:gd name="T0" fmla="*/ 1 w 7"/>
                  <a:gd name="T1" fmla="*/ 9 h 10"/>
                  <a:gd name="T2" fmla="*/ 7 w 7"/>
                  <a:gd name="T3" fmla="*/ 7 h 10"/>
                  <a:gd name="T4" fmla="*/ 5 w 7"/>
                  <a:gd name="T5" fmla="*/ 1 h 10"/>
                  <a:gd name="T6" fmla="*/ 1 w 7"/>
                  <a:gd name="T7" fmla="*/ 9 h 10"/>
                </a:gdLst>
                <a:ahLst/>
                <a:cxnLst>
                  <a:cxn ang="0">
                    <a:pos x="T0" y="T1"/>
                  </a:cxn>
                  <a:cxn ang="0">
                    <a:pos x="T2" y="T3"/>
                  </a:cxn>
                  <a:cxn ang="0">
                    <a:pos x="T4" y="T5"/>
                  </a:cxn>
                  <a:cxn ang="0">
                    <a:pos x="T6" y="T7"/>
                  </a:cxn>
                </a:cxnLst>
                <a:rect l="0" t="0" r="r" b="b"/>
                <a:pathLst>
                  <a:path w="7" h="10">
                    <a:moveTo>
                      <a:pt x="1" y="9"/>
                    </a:moveTo>
                    <a:cubicBezTo>
                      <a:pt x="2" y="10"/>
                      <a:pt x="5" y="8"/>
                      <a:pt x="7" y="7"/>
                    </a:cubicBezTo>
                    <a:cubicBezTo>
                      <a:pt x="7" y="4"/>
                      <a:pt x="6" y="4"/>
                      <a:pt x="5" y="1"/>
                    </a:cubicBezTo>
                    <a:cubicBezTo>
                      <a:pt x="0" y="0"/>
                      <a:pt x="0" y="6"/>
                      <a:pt x="1"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3" name="Freeform 419">
                <a:extLst>
                  <a:ext uri="{FF2B5EF4-FFF2-40B4-BE49-F238E27FC236}">
                    <a16:creationId xmlns:a16="http://schemas.microsoft.com/office/drawing/2014/main" id="{349BE42B-2F6F-4473-9B9B-5D84EC482A98}"/>
                  </a:ext>
                </a:extLst>
              </p:cNvPr>
              <p:cNvSpPr>
                <a:spLocks/>
              </p:cNvSpPr>
              <p:nvPr/>
            </p:nvSpPr>
            <p:spPr bwMode="auto">
              <a:xfrm>
                <a:off x="4332" y="3194"/>
                <a:ext cx="14" cy="14"/>
              </a:xfrm>
              <a:custGeom>
                <a:avLst/>
                <a:gdLst>
                  <a:gd name="T0" fmla="*/ 0 w 6"/>
                  <a:gd name="T1" fmla="*/ 3 h 6"/>
                  <a:gd name="T2" fmla="*/ 6 w 6"/>
                  <a:gd name="T3" fmla="*/ 5 h 6"/>
                  <a:gd name="T4" fmla="*/ 3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4"/>
                      <a:pt x="6" y="5"/>
                    </a:cubicBezTo>
                    <a:cubicBezTo>
                      <a:pt x="5" y="3"/>
                      <a:pt x="4" y="2"/>
                      <a:pt x="3" y="0"/>
                    </a:cubicBezTo>
                    <a:cubicBezTo>
                      <a:pt x="2" y="1"/>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4" name="Freeform 420">
                <a:extLst>
                  <a:ext uri="{FF2B5EF4-FFF2-40B4-BE49-F238E27FC236}">
                    <a16:creationId xmlns:a16="http://schemas.microsoft.com/office/drawing/2014/main" id="{27D4D624-0A3F-42F6-8864-D7054878165D}"/>
                  </a:ext>
                </a:extLst>
              </p:cNvPr>
              <p:cNvSpPr>
                <a:spLocks/>
              </p:cNvSpPr>
              <p:nvPr/>
            </p:nvSpPr>
            <p:spPr bwMode="auto">
              <a:xfrm>
                <a:off x="4325" y="3249"/>
                <a:ext cx="62" cy="54"/>
              </a:xfrm>
              <a:custGeom>
                <a:avLst/>
                <a:gdLst>
                  <a:gd name="T0" fmla="*/ 21 w 26"/>
                  <a:gd name="T1" fmla="*/ 14 h 23"/>
                  <a:gd name="T2" fmla="*/ 16 w 26"/>
                  <a:gd name="T3" fmla="*/ 0 h 23"/>
                  <a:gd name="T4" fmla="*/ 17 w 26"/>
                  <a:gd name="T5" fmla="*/ 19 h 23"/>
                  <a:gd name="T6" fmla="*/ 19 w 26"/>
                  <a:gd name="T7" fmla="*/ 23 h 23"/>
                  <a:gd name="T8" fmla="*/ 26 w 26"/>
                  <a:gd name="T9" fmla="*/ 18 h 23"/>
                  <a:gd name="T10" fmla="*/ 21 w 26"/>
                  <a:gd name="T11" fmla="*/ 14 h 23"/>
                </a:gdLst>
                <a:ahLst/>
                <a:cxnLst>
                  <a:cxn ang="0">
                    <a:pos x="T0" y="T1"/>
                  </a:cxn>
                  <a:cxn ang="0">
                    <a:pos x="T2" y="T3"/>
                  </a:cxn>
                  <a:cxn ang="0">
                    <a:pos x="T4" y="T5"/>
                  </a:cxn>
                  <a:cxn ang="0">
                    <a:pos x="T6" y="T7"/>
                  </a:cxn>
                  <a:cxn ang="0">
                    <a:pos x="T8" y="T9"/>
                  </a:cxn>
                  <a:cxn ang="0">
                    <a:pos x="T10" y="T11"/>
                  </a:cxn>
                </a:cxnLst>
                <a:rect l="0" t="0" r="r" b="b"/>
                <a:pathLst>
                  <a:path w="26" h="23">
                    <a:moveTo>
                      <a:pt x="21" y="14"/>
                    </a:moveTo>
                    <a:cubicBezTo>
                      <a:pt x="26" y="9"/>
                      <a:pt x="20" y="2"/>
                      <a:pt x="16" y="0"/>
                    </a:cubicBezTo>
                    <a:cubicBezTo>
                      <a:pt x="0" y="2"/>
                      <a:pt x="6" y="21"/>
                      <a:pt x="17" y="19"/>
                    </a:cubicBezTo>
                    <a:cubicBezTo>
                      <a:pt x="16" y="21"/>
                      <a:pt x="17" y="21"/>
                      <a:pt x="19" y="23"/>
                    </a:cubicBezTo>
                    <a:cubicBezTo>
                      <a:pt x="23" y="23"/>
                      <a:pt x="24" y="21"/>
                      <a:pt x="26" y="18"/>
                    </a:cubicBezTo>
                    <a:cubicBezTo>
                      <a:pt x="25" y="15"/>
                      <a:pt x="22" y="17"/>
                      <a:pt x="21" y="1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5" name="Freeform 421">
                <a:extLst>
                  <a:ext uri="{FF2B5EF4-FFF2-40B4-BE49-F238E27FC236}">
                    <a16:creationId xmlns:a16="http://schemas.microsoft.com/office/drawing/2014/main" id="{C08E7BDB-55B8-4D74-9912-55B9AA982DC7}"/>
                  </a:ext>
                </a:extLst>
              </p:cNvPr>
              <p:cNvSpPr>
                <a:spLocks/>
              </p:cNvSpPr>
              <p:nvPr/>
            </p:nvSpPr>
            <p:spPr bwMode="auto">
              <a:xfrm>
                <a:off x="4448" y="3518"/>
                <a:ext cx="14" cy="12"/>
              </a:xfrm>
              <a:custGeom>
                <a:avLst/>
                <a:gdLst>
                  <a:gd name="T0" fmla="*/ 3 w 6"/>
                  <a:gd name="T1" fmla="*/ 5 h 5"/>
                  <a:gd name="T2" fmla="*/ 6 w 6"/>
                  <a:gd name="T3" fmla="*/ 3 h 5"/>
                  <a:gd name="T4" fmla="*/ 4 w 6"/>
                  <a:gd name="T5" fmla="*/ 0 h 5"/>
                  <a:gd name="T6" fmla="*/ 3 w 6"/>
                  <a:gd name="T7" fmla="*/ 5 h 5"/>
                </a:gdLst>
                <a:ahLst/>
                <a:cxnLst>
                  <a:cxn ang="0">
                    <a:pos x="T0" y="T1"/>
                  </a:cxn>
                  <a:cxn ang="0">
                    <a:pos x="T2" y="T3"/>
                  </a:cxn>
                  <a:cxn ang="0">
                    <a:pos x="T4" y="T5"/>
                  </a:cxn>
                  <a:cxn ang="0">
                    <a:pos x="T6" y="T7"/>
                  </a:cxn>
                </a:cxnLst>
                <a:rect l="0" t="0" r="r" b="b"/>
                <a:pathLst>
                  <a:path w="6" h="5">
                    <a:moveTo>
                      <a:pt x="3" y="5"/>
                    </a:moveTo>
                    <a:cubicBezTo>
                      <a:pt x="4" y="5"/>
                      <a:pt x="5" y="4"/>
                      <a:pt x="6" y="3"/>
                    </a:cubicBezTo>
                    <a:cubicBezTo>
                      <a:pt x="6" y="2"/>
                      <a:pt x="5" y="1"/>
                      <a:pt x="4" y="0"/>
                    </a:cubicBezTo>
                    <a:cubicBezTo>
                      <a:pt x="1" y="1"/>
                      <a:pt x="0" y="3"/>
                      <a:pt x="3"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6" name="Freeform 422">
                <a:extLst>
                  <a:ext uri="{FF2B5EF4-FFF2-40B4-BE49-F238E27FC236}">
                    <a16:creationId xmlns:a16="http://schemas.microsoft.com/office/drawing/2014/main" id="{56DAFB48-4DA2-4D09-B701-285F66B1AD13}"/>
                  </a:ext>
                </a:extLst>
              </p:cNvPr>
              <p:cNvSpPr>
                <a:spLocks/>
              </p:cNvSpPr>
              <p:nvPr/>
            </p:nvSpPr>
            <p:spPr bwMode="auto">
              <a:xfrm>
                <a:off x="4313" y="3346"/>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9"/>
                      <a:pt x="5" y="9"/>
                    </a:cubicBezTo>
                    <a:cubicBezTo>
                      <a:pt x="10" y="7"/>
                      <a:pt x="8" y="4"/>
                      <a:pt x="8" y="1"/>
                    </a:cubicBezTo>
                    <a:cubicBezTo>
                      <a:pt x="6" y="0"/>
                      <a:pt x="2" y="1"/>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7" name="Freeform 423">
                <a:extLst>
                  <a:ext uri="{FF2B5EF4-FFF2-40B4-BE49-F238E27FC236}">
                    <a16:creationId xmlns:a16="http://schemas.microsoft.com/office/drawing/2014/main" id="{E2647AAF-3034-428E-9ED9-9EC054A07286}"/>
                  </a:ext>
                </a:extLst>
              </p:cNvPr>
              <p:cNvSpPr>
                <a:spLocks/>
              </p:cNvSpPr>
              <p:nvPr/>
            </p:nvSpPr>
            <p:spPr bwMode="auto">
              <a:xfrm>
                <a:off x="4259" y="3265"/>
                <a:ext cx="19" cy="26"/>
              </a:xfrm>
              <a:custGeom>
                <a:avLst/>
                <a:gdLst>
                  <a:gd name="T0" fmla="*/ 7 w 8"/>
                  <a:gd name="T1" fmla="*/ 0 h 11"/>
                  <a:gd name="T2" fmla="*/ 8 w 8"/>
                  <a:gd name="T3" fmla="*/ 7 h 11"/>
                  <a:gd name="T4" fmla="*/ 7 w 8"/>
                  <a:gd name="T5" fmla="*/ 0 h 11"/>
                </a:gdLst>
                <a:ahLst/>
                <a:cxnLst>
                  <a:cxn ang="0">
                    <a:pos x="T0" y="T1"/>
                  </a:cxn>
                  <a:cxn ang="0">
                    <a:pos x="T2" y="T3"/>
                  </a:cxn>
                  <a:cxn ang="0">
                    <a:pos x="T4" y="T5"/>
                  </a:cxn>
                </a:cxnLst>
                <a:rect l="0" t="0" r="r" b="b"/>
                <a:pathLst>
                  <a:path w="8" h="11">
                    <a:moveTo>
                      <a:pt x="7" y="0"/>
                    </a:moveTo>
                    <a:cubicBezTo>
                      <a:pt x="0" y="0"/>
                      <a:pt x="0" y="11"/>
                      <a:pt x="8" y="7"/>
                    </a:cubicBezTo>
                    <a:cubicBezTo>
                      <a:pt x="7" y="4"/>
                      <a:pt x="8" y="3"/>
                      <a:pt x="7"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8" name="Freeform 424">
                <a:extLst>
                  <a:ext uri="{FF2B5EF4-FFF2-40B4-BE49-F238E27FC236}">
                    <a16:creationId xmlns:a16="http://schemas.microsoft.com/office/drawing/2014/main" id="{C742D474-B4AD-4D69-8F91-34B0003C68E4}"/>
                  </a:ext>
                </a:extLst>
              </p:cNvPr>
              <p:cNvSpPr>
                <a:spLocks/>
              </p:cNvSpPr>
              <p:nvPr/>
            </p:nvSpPr>
            <p:spPr bwMode="auto">
              <a:xfrm>
                <a:off x="4204" y="3206"/>
                <a:ext cx="22" cy="21"/>
              </a:xfrm>
              <a:custGeom>
                <a:avLst/>
                <a:gdLst>
                  <a:gd name="T0" fmla="*/ 0 w 9"/>
                  <a:gd name="T1" fmla="*/ 1 h 9"/>
                  <a:gd name="T2" fmla="*/ 2 w 9"/>
                  <a:gd name="T3" fmla="*/ 9 h 9"/>
                  <a:gd name="T4" fmla="*/ 7 w 9"/>
                  <a:gd name="T5" fmla="*/ 0 h 9"/>
                  <a:gd name="T6" fmla="*/ 0 w 9"/>
                  <a:gd name="T7" fmla="*/ 1 h 9"/>
                </a:gdLst>
                <a:ahLst/>
                <a:cxnLst>
                  <a:cxn ang="0">
                    <a:pos x="T0" y="T1"/>
                  </a:cxn>
                  <a:cxn ang="0">
                    <a:pos x="T2" y="T3"/>
                  </a:cxn>
                  <a:cxn ang="0">
                    <a:pos x="T4" y="T5"/>
                  </a:cxn>
                  <a:cxn ang="0">
                    <a:pos x="T6" y="T7"/>
                  </a:cxn>
                </a:cxnLst>
                <a:rect l="0" t="0" r="r" b="b"/>
                <a:pathLst>
                  <a:path w="9" h="9">
                    <a:moveTo>
                      <a:pt x="0" y="1"/>
                    </a:moveTo>
                    <a:cubicBezTo>
                      <a:pt x="0" y="4"/>
                      <a:pt x="0" y="6"/>
                      <a:pt x="2" y="9"/>
                    </a:cubicBezTo>
                    <a:cubicBezTo>
                      <a:pt x="8" y="9"/>
                      <a:pt x="9" y="4"/>
                      <a:pt x="7" y="0"/>
                    </a:cubicBezTo>
                    <a:cubicBezTo>
                      <a:pt x="5" y="0"/>
                      <a:pt x="2" y="0"/>
                      <a:pt x="0"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9" name="Freeform 425">
                <a:extLst>
                  <a:ext uri="{FF2B5EF4-FFF2-40B4-BE49-F238E27FC236}">
                    <a16:creationId xmlns:a16="http://schemas.microsoft.com/office/drawing/2014/main" id="{91564AC8-D7EF-4561-8DFC-94CFD38C6EEE}"/>
                  </a:ext>
                </a:extLst>
              </p:cNvPr>
              <p:cNvSpPr>
                <a:spLocks/>
              </p:cNvSpPr>
              <p:nvPr/>
            </p:nvSpPr>
            <p:spPr bwMode="auto">
              <a:xfrm>
                <a:off x="4415" y="3589"/>
                <a:ext cx="21" cy="22"/>
              </a:xfrm>
              <a:custGeom>
                <a:avLst/>
                <a:gdLst>
                  <a:gd name="T0" fmla="*/ 2 w 9"/>
                  <a:gd name="T1" fmla="*/ 3 h 9"/>
                  <a:gd name="T2" fmla="*/ 1 w 9"/>
                  <a:gd name="T3" fmla="*/ 9 h 9"/>
                  <a:gd name="T4" fmla="*/ 8 w 9"/>
                  <a:gd name="T5" fmla="*/ 2 h 9"/>
                  <a:gd name="T6" fmla="*/ 2 w 9"/>
                  <a:gd name="T7" fmla="*/ 3 h 9"/>
                </a:gdLst>
                <a:ahLst/>
                <a:cxnLst>
                  <a:cxn ang="0">
                    <a:pos x="T0" y="T1"/>
                  </a:cxn>
                  <a:cxn ang="0">
                    <a:pos x="T2" y="T3"/>
                  </a:cxn>
                  <a:cxn ang="0">
                    <a:pos x="T4" y="T5"/>
                  </a:cxn>
                  <a:cxn ang="0">
                    <a:pos x="T6" y="T7"/>
                  </a:cxn>
                </a:cxnLst>
                <a:rect l="0" t="0" r="r" b="b"/>
                <a:pathLst>
                  <a:path w="9" h="9">
                    <a:moveTo>
                      <a:pt x="2" y="3"/>
                    </a:moveTo>
                    <a:cubicBezTo>
                      <a:pt x="0" y="5"/>
                      <a:pt x="0" y="7"/>
                      <a:pt x="1" y="9"/>
                    </a:cubicBezTo>
                    <a:cubicBezTo>
                      <a:pt x="5" y="8"/>
                      <a:pt x="9" y="6"/>
                      <a:pt x="8" y="2"/>
                    </a:cubicBezTo>
                    <a:cubicBezTo>
                      <a:pt x="5" y="4"/>
                      <a:pt x="4"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0" name="Freeform 426">
                <a:extLst>
                  <a:ext uri="{FF2B5EF4-FFF2-40B4-BE49-F238E27FC236}">
                    <a16:creationId xmlns:a16="http://schemas.microsoft.com/office/drawing/2014/main" id="{D8FD785C-01D6-4F97-A055-FC683E2DEE32}"/>
                  </a:ext>
                </a:extLst>
              </p:cNvPr>
              <p:cNvSpPr>
                <a:spLocks/>
              </p:cNvSpPr>
              <p:nvPr/>
            </p:nvSpPr>
            <p:spPr bwMode="auto">
              <a:xfrm>
                <a:off x="4420" y="3608"/>
                <a:ext cx="16" cy="22"/>
              </a:xfrm>
              <a:custGeom>
                <a:avLst/>
                <a:gdLst>
                  <a:gd name="T0" fmla="*/ 0 w 7"/>
                  <a:gd name="T1" fmla="*/ 2 h 9"/>
                  <a:gd name="T2" fmla="*/ 1 w 7"/>
                  <a:gd name="T3" fmla="*/ 8 h 9"/>
                  <a:gd name="T4" fmla="*/ 6 w 7"/>
                  <a:gd name="T5" fmla="*/ 0 h 9"/>
                  <a:gd name="T6" fmla="*/ 0 w 7"/>
                  <a:gd name="T7" fmla="*/ 2 h 9"/>
                </a:gdLst>
                <a:ahLst/>
                <a:cxnLst>
                  <a:cxn ang="0">
                    <a:pos x="T0" y="T1"/>
                  </a:cxn>
                  <a:cxn ang="0">
                    <a:pos x="T2" y="T3"/>
                  </a:cxn>
                  <a:cxn ang="0">
                    <a:pos x="T4" y="T5"/>
                  </a:cxn>
                  <a:cxn ang="0">
                    <a:pos x="T6" y="T7"/>
                  </a:cxn>
                </a:cxnLst>
                <a:rect l="0" t="0" r="r" b="b"/>
                <a:pathLst>
                  <a:path w="7" h="9">
                    <a:moveTo>
                      <a:pt x="0" y="2"/>
                    </a:moveTo>
                    <a:cubicBezTo>
                      <a:pt x="2" y="4"/>
                      <a:pt x="0" y="6"/>
                      <a:pt x="1" y="8"/>
                    </a:cubicBezTo>
                    <a:cubicBezTo>
                      <a:pt x="6" y="9"/>
                      <a:pt x="7" y="4"/>
                      <a:pt x="6" y="0"/>
                    </a:cubicBezTo>
                    <a:cubicBezTo>
                      <a:pt x="4" y="1"/>
                      <a:pt x="2" y="2"/>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1" name="Freeform 427">
                <a:extLst>
                  <a:ext uri="{FF2B5EF4-FFF2-40B4-BE49-F238E27FC236}">
                    <a16:creationId xmlns:a16="http://schemas.microsoft.com/office/drawing/2014/main" id="{5F4E52F4-2A6D-4C53-8833-0AD16689A4D4}"/>
                  </a:ext>
                </a:extLst>
              </p:cNvPr>
              <p:cNvSpPr>
                <a:spLocks/>
              </p:cNvSpPr>
              <p:nvPr/>
            </p:nvSpPr>
            <p:spPr bwMode="auto">
              <a:xfrm>
                <a:off x="4223" y="3303"/>
                <a:ext cx="14" cy="14"/>
              </a:xfrm>
              <a:custGeom>
                <a:avLst/>
                <a:gdLst>
                  <a:gd name="T0" fmla="*/ 0 w 6"/>
                  <a:gd name="T1" fmla="*/ 3 h 6"/>
                  <a:gd name="T2" fmla="*/ 6 w 6"/>
                  <a:gd name="T3" fmla="*/ 4 h 6"/>
                  <a:gd name="T4" fmla="*/ 5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5"/>
                      <a:pt x="6" y="4"/>
                    </a:cubicBezTo>
                    <a:cubicBezTo>
                      <a:pt x="6" y="3"/>
                      <a:pt x="6" y="2"/>
                      <a:pt x="5" y="0"/>
                    </a:cubicBezTo>
                    <a:cubicBezTo>
                      <a:pt x="3" y="0"/>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2" name="Freeform 428">
                <a:extLst>
                  <a:ext uri="{FF2B5EF4-FFF2-40B4-BE49-F238E27FC236}">
                    <a16:creationId xmlns:a16="http://schemas.microsoft.com/office/drawing/2014/main" id="{8B633B5D-2667-4A04-837A-2161E80876B6}"/>
                  </a:ext>
                </a:extLst>
              </p:cNvPr>
              <p:cNvSpPr>
                <a:spLocks/>
              </p:cNvSpPr>
              <p:nvPr/>
            </p:nvSpPr>
            <p:spPr bwMode="auto">
              <a:xfrm>
                <a:off x="4387" y="3606"/>
                <a:ext cx="11" cy="9"/>
              </a:xfrm>
              <a:custGeom>
                <a:avLst/>
                <a:gdLst>
                  <a:gd name="T0" fmla="*/ 2 w 5"/>
                  <a:gd name="T1" fmla="*/ 4 h 4"/>
                  <a:gd name="T2" fmla="*/ 4 w 5"/>
                  <a:gd name="T3" fmla="*/ 0 h 4"/>
                  <a:gd name="T4" fmla="*/ 2 w 5"/>
                  <a:gd name="T5" fmla="*/ 4 h 4"/>
                </a:gdLst>
                <a:ahLst/>
                <a:cxnLst>
                  <a:cxn ang="0">
                    <a:pos x="T0" y="T1"/>
                  </a:cxn>
                  <a:cxn ang="0">
                    <a:pos x="T2" y="T3"/>
                  </a:cxn>
                  <a:cxn ang="0">
                    <a:pos x="T4" y="T5"/>
                  </a:cxn>
                </a:cxnLst>
                <a:rect l="0" t="0" r="r" b="b"/>
                <a:pathLst>
                  <a:path w="5" h="4">
                    <a:moveTo>
                      <a:pt x="2" y="4"/>
                    </a:moveTo>
                    <a:cubicBezTo>
                      <a:pt x="4" y="3"/>
                      <a:pt x="5" y="2"/>
                      <a:pt x="4" y="0"/>
                    </a:cubicBezTo>
                    <a:cubicBezTo>
                      <a:pt x="2" y="1"/>
                      <a:pt x="0" y="1"/>
                      <a:pt x="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3" name="Freeform 429">
                <a:extLst>
                  <a:ext uri="{FF2B5EF4-FFF2-40B4-BE49-F238E27FC236}">
                    <a16:creationId xmlns:a16="http://schemas.microsoft.com/office/drawing/2014/main" id="{1B0AD170-B118-4324-A219-928F71277C48}"/>
                  </a:ext>
                </a:extLst>
              </p:cNvPr>
              <p:cNvSpPr>
                <a:spLocks/>
              </p:cNvSpPr>
              <p:nvPr/>
            </p:nvSpPr>
            <p:spPr bwMode="auto">
              <a:xfrm>
                <a:off x="4318" y="3547"/>
                <a:ext cx="14" cy="16"/>
              </a:xfrm>
              <a:custGeom>
                <a:avLst/>
                <a:gdLst>
                  <a:gd name="T0" fmla="*/ 2 w 6"/>
                  <a:gd name="T1" fmla="*/ 0 h 7"/>
                  <a:gd name="T2" fmla="*/ 0 w 6"/>
                  <a:gd name="T3" fmla="*/ 6 h 7"/>
                  <a:gd name="T4" fmla="*/ 5 w 6"/>
                  <a:gd name="T5" fmla="*/ 6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6"/>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4" name="Freeform 430">
                <a:extLst>
                  <a:ext uri="{FF2B5EF4-FFF2-40B4-BE49-F238E27FC236}">
                    <a16:creationId xmlns:a16="http://schemas.microsoft.com/office/drawing/2014/main" id="{E853EE50-6F08-40C9-B8D1-02DBD628E52E}"/>
                  </a:ext>
                </a:extLst>
              </p:cNvPr>
              <p:cNvSpPr>
                <a:spLocks/>
              </p:cNvSpPr>
              <p:nvPr/>
            </p:nvSpPr>
            <p:spPr bwMode="auto">
              <a:xfrm>
                <a:off x="4209" y="3433"/>
                <a:ext cx="38" cy="59"/>
              </a:xfrm>
              <a:custGeom>
                <a:avLst/>
                <a:gdLst>
                  <a:gd name="T0" fmla="*/ 3 w 16"/>
                  <a:gd name="T1" fmla="*/ 24 h 25"/>
                  <a:gd name="T2" fmla="*/ 8 w 16"/>
                  <a:gd name="T3" fmla="*/ 25 h 25"/>
                  <a:gd name="T4" fmla="*/ 13 w 16"/>
                  <a:gd name="T5" fmla="*/ 0 h 25"/>
                  <a:gd name="T6" fmla="*/ 3 w 16"/>
                  <a:gd name="T7" fmla="*/ 24 h 25"/>
                </a:gdLst>
                <a:ahLst/>
                <a:cxnLst>
                  <a:cxn ang="0">
                    <a:pos x="T0" y="T1"/>
                  </a:cxn>
                  <a:cxn ang="0">
                    <a:pos x="T2" y="T3"/>
                  </a:cxn>
                  <a:cxn ang="0">
                    <a:pos x="T4" y="T5"/>
                  </a:cxn>
                  <a:cxn ang="0">
                    <a:pos x="T6" y="T7"/>
                  </a:cxn>
                </a:cxnLst>
                <a:rect l="0" t="0" r="r" b="b"/>
                <a:pathLst>
                  <a:path w="16" h="25">
                    <a:moveTo>
                      <a:pt x="3" y="24"/>
                    </a:moveTo>
                    <a:cubicBezTo>
                      <a:pt x="5" y="24"/>
                      <a:pt x="6" y="25"/>
                      <a:pt x="8" y="25"/>
                    </a:cubicBezTo>
                    <a:cubicBezTo>
                      <a:pt x="15" y="18"/>
                      <a:pt x="16" y="12"/>
                      <a:pt x="13" y="0"/>
                    </a:cubicBezTo>
                    <a:cubicBezTo>
                      <a:pt x="0" y="0"/>
                      <a:pt x="6" y="16"/>
                      <a:pt x="3" y="2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5" name="Freeform 431">
                <a:extLst>
                  <a:ext uri="{FF2B5EF4-FFF2-40B4-BE49-F238E27FC236}">
                    <a16:creationId xmlns:a16="http://schemas.microsoft.com/office/drawing/2014/main" id="{816111B9-4FAD-40A5-A531-C3C8F60B12C3}"/>
                  </a:ext>
                </a:extLst>
              </p:cNvPr>
              <p:cNvSpPr>
                <a:spLocks/>
              </p:cNvSpPr>
              <p:nvPr/>
            </p:nvSpPr>
            <p:spPr bwMode="auto">
              <a:xfrm>
                <a:off x="4221" y="3561"/>
                <a:ext cx="31" cy="45"/>
              </a:xfrm>
              <a:custGeom>
                <a:avLst/>
                <a:gdLst>
                  <a:gd name="T0" fmla="*/ 8 w 13"/>
                  <a:gd name="T1" fmla="*/ 0 h 19"/>
                  <a:gd name="T2" fmla="*/ 1 w 13"/>
                  <a:gd name="T3" fmla="*/ 17 h 19"/>
                  <a:gd name="T4" fmla="*/ 12 w 13"/>
                  <a:gd name="T5" fmla="*/ 11 h 19"/>
                  <a:gd name="T6" fmla="*/ 8 w 13"/>
                  <a:gd name="T7" fmla="*/ 0 h 19"/>
                </a:gdLst>
                <a:ahLst/>
                <a:cxnLst>
                  <a:cxn ang="0">
                    <a:pos x="T0" y="T1"/>
                  </a:cxn>
                  <a:cxn ang="0">
                    <a:pos x="T2" y="T3"/>
                  </a:cxn>
                  <a:cxn ang="0">
                    <a:pos x="T4" y="T5"/>
                  </a:cxn>
                  <a:cxn ang="0">
                    <a:pos x="T6" y="T7"/>
                  </a:cxn>
                </a:cxnLst>
                <a:rect l="0" t="0" r="r" b="b"/>
                <a:pathLst>
                  <a:path w="13" h="19">
                    <a:moveTo>
                      <a:pt x="8" y="0"/>
                    </a:moveTo>
                    <a:cubicBezTo>
                      <a:pt x="0" y="4"/>
                      <a:pt x="6" y="12"/>
                      <a:pt x="1" y="17"/>
                    </a:cubicBezTo>
                    <a:cubicBezTo>
                      <a:pt x="7" y="19"/>
                      <a:pt x="4" y="12"/>
                      <a:pt x="12" y="11"/>
                    </a:cubicBezTo>
                    <a:cubicBezTo>
                      <a:pt x="13" y="8"/>
                      <a:pt x="12"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6" name="Freeform 432">
                <a:extLst>
                  <a:ext uri="{FF2B5EF4-FFF2-40B4-BE49-F238E27FC236}">
                    <a16:creationId xmlns:a16="http://schemas.microsoft.com/office/drawing/2014/main" id="{8CFD704C-AAD6-45A6-B935-91048AA91F96}"/>
                  </a:ext>
                </a:extLst>
              </p:cNvPr>
              <p:cNvSpPr>
                <a:spLocks/>
              </p:cNvSpPr>
              <p:nvPr/>
            </p:nvSpPr>
            <p:spPr bwMode="auto">
              <a:xfrm>
                <a:off x="4048" y="3275"/>
                <a:ext cx="19" cy="16"/>
              </a:xfrm>
              <a:custGeom>
                <a:avLst/>
                <a:gdLst>
                  <a:gd name="T0" fmla="*/ 0 w 8"/>
                  <a:gd name="T1" fmla="*/ 2 h 7"/>
                  <a:gd name="T2" fmla="*/ 2 w 8"/>
                  <a:gd name="T3" fmla="*/ 6 h 7"/>
                  <a:gd name="T4" fmla="*/ 8 w 8"/>
                  <a:gd name="T5" fmla="*/ 4 h 7"/>
                  <a:gd name="T6" fmla="*/ 0 w 8"/>
                  <a:gd name="T7" fmla="*/ 2 h 7"/>
                </a:gdLst>
                <a:ahLst/>
                <a:cxnLst>
                  <a:cxn ang="0">
                    <a:pos x="T0" y="T1"/>
                  </a:cxn>
                  <a:cxn ang="0">
                    <a:pos x="T2" y="T3"/>
                  </a:cxn>
                  <a:cxn ang="0">
                    <a:pos x="T4" y="T5"/>
                  </a:cxn>
                  <a:cxn ang="0">
                    <a:pos x="T6" y="T7"/>
                  </a:cxn>
                </a:cxnLst>
                <a:rect l="0" t="0" r="r" b="b"/>
                <a:pathLst>
                  <a:path w="8" h="7">
                    <a:moveTo>
                      <a:pt x="0" y="2"/>
                    </a:moveTo>
                    <a:cubicBezTo>
                      <a:pt x="0" y="3"/>
                      <a:pt x="0" y="5"/>
                      <a:pt x="2" y="6"/>
                    </a:cubicBezTo>
                    <a:cubicBezTo>
                      <a:pt x="3" y="7"/>
                      <a:pt x="6" y="5"/>
                      <a:pt x="8" y="4"/>
                    </a:cubicBezTo>
                    <a:cubicBezTo>
                      <a:pt x="6"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7" name="Freeform 433">
                <a:extLst>
                  <a:ext uri="{FF2B5EF4-FFF2-40B4-BE49-F238E27FC236}">
                    <a16:creationId xmlns:a16="http://schemas.microsoft.com/office/drawing/2014/main" id="{EAD0BCE0-B2AE-4A30-AA3F-52954B725162}"/>
                  </a:ext>
                </a:extLst>
              </p:cNvPr>
              <p:cNvSpPr>
                <a:spLocks/>
              </p:cNvSpPr>
              <p:nvPr/>
            </p:nvSpPr>
            <p:spPr bwMode="auto">
              <a:xfrm>
                <a:off x="4079" y="3334"/>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8" name="Freeform 434">
                <a:extLst>
                  <a:ext uri="{FF2B5EF4-FFF2-40B4-BE49-F238E27FC236}">
                    <a16:creationId xmlns:a16="http://schemas.microsoft.com/office/drawing/2014/main" id="{D1421ADA-2DD9-459C-AC60-6012A1DD9AFE}"/>
                  </a:ext>
                </a:extLst>
              </p:cNvPr>
              <p:cNvSpPr>
                <a:spLocks/>
              </p:cNvSpPr>
              <p:nvPr/>
            </p:nvSpPr>
            <p:spPr bwMode="auto">
              <a:xfrm>
                <a:off x="4197" y="3549"/>
                <a:ext cx="14" cy="12"/>
              </a:xfrm>
              <a:custGeom>
                <a:avLst/>
                <a:gdLst>
                  <a:gd name="T0" fmla="*/ 0 w 6"/>
                  <a:gd name="T1" fmla="*/ 2 h 5"/>
                  <a:gd name="T2" fmla="*/ 6 w 6"/>
                  <a:gd name="T3" fmla="*/ 4 h 5"/>
                  <a:gd name="T4" fmla="*/ 5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1" y="5"/>
                      <a:pt x="3" y="5"/>
                      <a:pt x="6" y="4"/>
                    </a:cubicBezTo>
                    <a:cubicBezTo>
                      <a:pt x="5" y="3"/>
                      <a:pt x="6" y="2"/>
                      <a:pt x="5" y="0"/>
                    </a:cubicBezTo>
                    <a:cubicBezTo>
                      <a:pt x="3"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9" name="Freeform 435">
                <a:extLst>
                  <a:ext uri="{FF2B5EF4-FFF2-40B4-BE49-F238E27FC236}">
                    <a16:creationId xmlns:a16="http://schemas.microsoft.com/office/drawing/2014/main" id="{A3CDF326-8369-499F-8429-21FCE5FDF1A7}"/>
                  </a:ext>
                </a:extLst>
              </p:cNvPr>
              <p:cNvSpPr>
                <a:spLocks/>
              </p:cNvSpPr>
              <p:nvPr/>
            </p:nvSpPr>
            <p:spPr bwMode="auto">
              <a:xfrm>
                <a:off x="4060" y="3327"/>
                <a:ext cx="19" cy="21"/>
              </a:xfrm>
              <a:custGeom>
                <a:avLst/>
                <a:gdLst>
                  <a:gd name="T0" fmla="*/ 3 w 8"/>
                  <a:gd name="T1" fmla="*/ 9 h 9"/>
                  <a:gd name="T2" fmla="*/ 8 w 8"/>
                  <a:gd name="T3" fmla="*/ 7 h 9"/>
                  <a:gd name="T4" fmla="*/ 6 w 8"/>
                  <a:gd name="T5" fmla="*/ 0 h 9"/>
                  <a:gd name="T6" fmla="*/ 3 w 8"/>
                  <a:gd name="T7" fmla="*/ 9 h 9"/>
                </a:gdLst>
                <a:ahLst/>
                <a:cxnLst>
                  <a:cxn ang="0">
                    <a:pos x="T0" y="T1"/>
                  </a:cxn>
                  <a:cxn ang="0">
                    <a:pos x="T2" y="T3"/>
                  </a:cxn>
                  <a:cxn ang="0">
                    <a:pos x="T4" y="T5"/>
                  </a:cxn>
                  <a:cxn ang="0">
                    <a:pos x="T6" y="T7"/>
                  </a:cxn>
                </a:cxnLst>
                <a:rect l="0" t="0" r="r" b="b"/>
                <a:pathLst>
                  <a:path w="8" h="9">
                    <a:moveTo>
                      <a:pt x="3" y="9"/>
                    </a:moveTo>
                    <a:cubicBezTo>
                      <a:pt x="5" y="7"/>
                      <a:pt x="6" y="9"/>
                      <a:pt x="8" y="7"/>
                    </a:cubicBezTo>
                    <a:cubicBezTo>
                      <a:pt x="8" y="5"/>
                      <a:pt x="8" y="3"/>
                      <a:pt x="6" y="0"/>
                    </a:cubicBezTo>
                    <a:cubicBezTo>
                      <a:pt x="1" y="2"/>
                      <a:pt x="0" y="5"/>
                      <a:pt x="3"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0" name="Freeform 436">
                <a:extLst>
                  <a:ext uri="{FF2B5EF4-FFF2-40B4-BE49-F238E27FC236}">
                    <a16:creationId xmlns:a16="http://schemas.microsoft.com/office/drawing/2014/main" id="{B02A7138-9695-41DC-8B68-AF155EBD1A6B}"/>
                  </a:ext>
                </a:extLst>
              </p:cNvPr>
              <p:cNvSpPr>
                <a:spLocks/>
              </p:cNvSpPr>
              <p:nvPr/>
            </p:nvSpPr>
            <p:spPr bwMode="auto">
              <a:xfrm>
                <a:off x="4100" y="3462"/>
                <a:ext cx="14"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4"/>
                      <a:pt x="4" y="4"/>
                      <a:pt x="6" y="3"/>
                    </a:cubicBezTo>
                    <a:cubicBezTo>
                      <a:pt x="5"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1" name="Freeform 437">
                <a:extLst>
                  <a:ext uri="{FF2B5EF4-FFF2-40B4-BE49-F238E27FC236}">
                    <a16:creationId xmlns:a16="http://schemas.microsoft.com/office/drawing/2014/main" id="{E610C4B3-5C19-4811-A72E-C15D0642FC3D}"/>
                  </a:ext>
                </a:extLst>
              </p:cNvPr>
              <p:cNvSpPr>
                <a:spLocks/>
              </p:cNvSpPr>
              <p:nvPr/>
            </p:nvSpPr>
            <p:spPr bwMode="auto">
              <a:xfrm>
                <a:off x="4159" y="3599"/>
                <a:ext cx="29" cy="33"/>
              </a:xfrm>
              <a:custGeom>
                <a:avLst/>
                <a:gdLst>
                  <a:gd name="T0" fmla="*/ 12 w 12"/>
                  <a:gd name="T1" fmla="*/ 4 h 14"/>
                  <a:gd name="T2" fmla="*/ 5 w 12"/>
                  <a:gd name="T3" fmla="*/ 2 h 14"/>
                  <a:gd name="T4" fmla="*/ 5 w 12"/>
                  <a:gd name="T5" fmla="*/ 14 h 14"/>
                  <a:gd name="T6" fmla="*/ 10 w 12"/>
                  <a:gd name="T7" fmla="*/ 12 h 14"/>
                  <a:gd name="T8" fmla="*/ 12 w 12"/>
                  <a:gd name="T9" fmla="*/ 4 h 14"/>
                </a:gdLst>
                <a:ahLst/>
                <a:cxnLst>
                  <a:cxn ang="0">
                    <a:pos x="T0" y="T1"/>
                  </a:cxn>
                  <a:cxn ang="0">
                    <a:pos x="T2" y="T3"/>
                  </a:cxn>
                  <a:cxn ang="0">
                    <a:pos x="T4" y="T5"/>
                  </a:cxn>
                  <a:cxn ang="0">
                    <a:pos x="T6" y="T7"/>
                  </a:cxn>
                  <a:cxn ang="0">
                    <a:pos x="T8" y="T9"/>
                  </a:cxn>
                </a:cxnLst>
                <a:rect l="0" t="0" r="r" b="b"/>
                <a:pathLst>
                  <a:path w="12" h="14">
                    <a:moveTo>
                      <a:pt x="12" y="4"/>
                    </a:moveTo>
                    <a:cubicBezTo>
                      <a:pt x="10" y="0"/>
                      <a:pt x="8" y="0"/>
                      <a:pt x="5" y="2"/>
                    </a:cubicBezTo>
                    <a:cubicBezTo>
                      <a:pt x="8" y="8"/>
                      <a:pt x="0" y="7"/>
                      <a:pt x="5" y="14"/>
                    </a:cubicBezTo>
                    <a:cubicBezTo>
                      <a:pt x="6" y="14"/>
                      <a:pt x="8" y="14"/>
                      <a:pt x="10" y="12"/>
                    </a:cubicBezTo>
                    <a:cubicBezTo>
                      <a:pt x="10" y="9"/>
                      <a:pt x="6" y="5"/>
                      <a:pt x="1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2" name="Freeform 438">
                <a:extLst>
                  <a:ext uri="{FF2B5EF4-FFF2-40B4-BE49-F238E27FC236}">
                    <a16:creationId xmlns:a16="http://schemas.microsoft.com/office/drawing/2014/main" id="{5A90D7C1-011F-4F5F-ADD6-75954D36426C}"/>
                  </a:ext>
                </a:extLst>
              </p:cNvPr>
              <p:cNvSpPr>
                <a:spLocks/>
              </p:cNvSpPr>
              <p:nvPr/>
            </p:nvSpPr>
            <p:spPr bwMode="auto">
              <a:xfrm>
                <a:off x="4074" y="3445"/>
                <a:ext cx="17" cy="17"/>
              </a:xfrm>
              <a:custGeom>
                <a:avLst/>
                <a:gdLst>
                  <a:gd name="T0" fmla="*/ 0 w 7"/>
                  <a:gd name="T1" fmla="*/ 4 h 7"/>
                  <a:gd name="T2" fmla="*/ 7 w 7"/>
                  <a:gd name="T3" fmla="*/ 6 h 7"/>
                  <a:gd name="T4" fmla="*/ 7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2" y="7"/>
                      <a:pt x="4" y="5"/>
                      <a:pt x="7" y="6"/>
                    </a:cubicBezTo>
                    <a:cubicBezTo>
                      <a:pt x="7" y="4"/>
                      <a:pt x="7" y="3"/>
                      <a:pt x="7"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3" name="Freeform 439">
                <a:extLst>
                  <a:ext uri="{FF2B5EF4-FFF2-40B4-BE49-F238E27FC236}">
                    <a16:creationId xmlns:a16="http://schemas.microsoft.com/office/drawing/2014/main" id="{CEDB735D-99CF-4F80-8CA9-8F26045299B5}"/>
                  </a:ext>
                </a:extLst>
              </p:cNvPr>
              <p:cNvSpPr>
                <a:spLocks/>
              </p:cNvSpPr>
              <p:nvPr/>
            </p:nvSpPr>
            <p:spPr bwMode="auto">
              <a:xfrm>
                <a:off x="4119" y="3528"/>
                <a:ext cx="14" cy="12"/>
              </a:xfrm>
              <a:custGeom>
                <a:avLst/>
                <a:gdLst>
                  <a:gd name="T0" fmla="*/ 4 w 6"/>
                  <a:gd name="T1" fmla="*/ 1 h 5"/>
                  <a:gd name="T2" fmla="*/ 0 w 6"/>
                  <a:gd name="T3" fmla="*/ 2 h 5"/>
                  <a:gd name="T4" fmla="*/ 5 w 6"/>
                  <a:gd name="T5" fmla="*/ 4 h 5"/>
                  <a:gd name="T6" fmla="*/ 4 w 6"/>
                  <a:gd name="T7" fmla="*/ 1 h 5"/>
                </a:gdLst>
                <a:ahLst/>
                <a:cxnLst>
                  <a:cxn ang="0">
                    <a:pos x="T0" y="T1"/>
                  </a:cxn>
                  <a:cxn ang="0">
                    <a:pos x="T2" y="T3"/>
                  </a:cxn>
                  <a:cxn ang="0">
                    <a:pos x="T4" y="T5"/>
                  </a:cxn>
                  <a:cxn ang="0">
                    <a:pos x="T6" y="T7"/>
                  </a:cxn>
                </a:cxnLst>
                <a:rect l="0" t="0" r="r" b="b"/>
                <a:pathLst>
                  <a:path w="6" h="5">
                    <a:moveTo>
                      <a:pt x="4" y="1"/>
                    </a:moveTo>
                    <a:cubicBezTo>
                      <a:pt x="3" y="0"/>
                      <a:pt x="1" y="1"/>
                      <a:pt x="0" y="2"/>
                    </a:cubicBezTo>
                    <a:cubicBezTo>
                      <a:pt x="1" y="4"/>
                      <a:pt x="3" y="5"/>
                      <a:pt x="5" y="4"/>
                    </a:cubicBezTo>
                    <a:cubicBezTo>
                      <a:pt x="4" y="3"/>
                      <a:pt x="6" y="2"/>
                      <a:pt x="4"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4" name="Freeform 440">
                <a:extLst>
                  <a:ext uri="{FF2B5EF4-FFF2-40B4-BE49-F238E27FC236}">
                    <a16:creationId xmlns:a16="http://schemas.microsoft.com/office/drawing/2014/main" id="{98D702B8-58AA-42EE-B2C7-6A52D8282A4C}"/>
                  </a:ext>
                </a:extLst>
              </p:cNvPr>
              <p:cNvSpPr>
                <a:spLocks/>
              </p:cNvSpPr>
              <p:nvPr/>
            </p:nvSpPr>
            <p:spPr bwMode="auto">
              <a:xfrm>
                <a:off x="4145" y="3594"/>
                <a:ext cx="17" cy="19"/>
              </a:xfrm>
              <a:custGeom>
                <a:avLst/>
                <a:gdLst>
                  <a:gd name="T0" fmla="*/ 0 w 7"/>
                  <a:gd name="T1" fmla="*/ 3 h 8"/>
                  <a:gd name="T2" fmla="*/ 7 w 7"/>
                  <a:gd name="T3" fmla="*/ 5 h 8"/>
                  <a:gd name="T4" fmla="*/ 0 w 7"/>
                  <a:gd name="T5" fmla="*/ 3 h 8"/>
                </a:gdLst>
                <a:ahLst/>
                <a:cxnLst>
                  <a:cxn ang="0">
                    <a:pos x="T0" y="T1"/>
                  </a:cxn>
                  <a:cxn ang="0">
                    <a:pos x="T2" y="T3"/>
                  </a:cxn>
                  <a:cxn ang="0">
                    <a:pos x="T4" y="T5"/>
                  </a:cxn>
                </a:cxnLst>
                <a:rect l="0" t="0" r="r" b="b"/>
                <a:pathLst>
                  <a:path w="7" h="8">
                    <a:moveTo>
                      <a:pt x="0" y="3"/>
                    </a:moveTo>
                    <a:cubicBezTo>
                      <a:pt x="1" y="7"/>
                      <a:pt x="4" y="8"/>
                      <a:pt x="7" y="5"/>
                    </a:cubicBezTo>
                    <a:cubicBezTo>
                      <a:pt x="5" y="1"/>
                      <a:pt x="3"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5" name="Freeform 441">
                <a:extLst>
                  <a:ext uri="{FF2B5EF4-FFF2-40B4-BE49-F238E27FC236}">
                    <a16:creationId xmlns:a16="http://schemas.microsoft.com/office/drawing/2014/main" id="{ACC788E9-2B6C-45D5-BE33-898BD43DF252}"/>
                  </a:ext>
                </a:extLst>
              </p:cNvPr>
              <p:cNvSpPr>
                <a:spLocks/>
              </p:cNvSpPr>
              <p:nvPr/>
            </p:nvSpPr>
            <p:spPr bwMode="auto">
              <a:xfrm>
                <a:off x="4117" y="3566"/>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3"/>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6" name="Freeform 442">
                <a:extLst>
                  <a:ext uri="{FF2B5EF4-FFF2-40B4-BE49-F238E27FC236}">
                    <a16:creationId xmlns:a16="http://schemas.microsoft.com/office/drawing/2014/main" id="{25CFA756-8473-4061-82E5-F482773E8F82}"/>
                  </a:ext>
                </a:extLst>
              </p:cNvPr>
              <p:cNvSpPr>
                <a:spLocks/>
              </p:cNvSpPr>
              <p:nvPr/>
            </p:nvSpPr>
            <p:spPr bwMode="auto">
              <a:xfrm>
                <a:off x="4100" y="3542"/>
                <a:ext cx="12" cy="9"/>
              </a:xfrm>
              <a:custGeom>
                <a:avLst/>
                <a:gdLst>
                  <a:gd name="T0" fmla="*/ 0 w 5"/>
                  <a:gd name="T1" fmla="*/ 2 h 4"/>
                  <a:gd name="T2" fmla="*/ 2 w 5"/>
                  <a:gd name="T3" fmla="*/ 4 h 4"/>
                  <a:gd name="T4" fmla="*/ 4 w 5"/>
                  <a:gd name="T5" fmla="*/ 0 h 4"/>
                  <a:gd name="T6" fmla="*/ 0 w 5"/>
                  <a:gd name="T7" fmla="*/ 2 h 4"/>
                </a:gdLst>
                <a:ahLst/>
                <a:cxnLst>
                  <a:cxn ang="0">
                    <a:pos x="T0" y="T1"/>
                  </a:cxn>
                  <a:cxn ang="0">
                    <a:pos x="T2" y="T3"/>
                  </a:cxn>
                  <a:cxn ang="0">
                    <a:pos x="T4" y="T5"/>
                  </a:cxn>
                  <a:cxn ang="0">
                    <a:pos x="T6" y="T7"/>
                  </a:cxn>
                </a:cxnLst>
                <a:rect l="0" t="0" r="r" b="b"/>
                <a:pathLst>
                  <a:path w="5" h="4">
                    <a:moveTo>
                      <a:pt x="0" y="2"/>
                    </a:moveTo>
                    <a:cubicBezTo>
                      <a:pt x="1" y="3"/>
                      <a:pt x="1" y="3"/>
                      <a:pt x="2" y="4"/>
                    </a:cubicBezTo>
                    <a:cubicBezTo>
                      <a:pt x="4" y="3"/>
                      <a:pt x="5" y="2"/>
                      <a:pt x="4" y="0"/>
                    </a:cubicBezTo>
                    <a:cubicBezTo>
                      <a:pt x="3" y="0"/>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7" name="Freeform 443">
                <a:extLst>
                  <a:ext uri="{FF2B5EF4-FFF2-40B4-BE49-F238E27FC236}">
                    <a16:creationId xmlns:a16="http://schemas.microsoft.com/office/drawing/2014/main" id="{28C08112-4B0D-4B7C-8154-B80B6FE3381C}"/>
                  </a:ext>
                </a:extLst>
              </p:cNvPr>
              <p:cNvSpPr>
                <a:spLocks/>
              </p:cNvSpPr>
              <p:nvPr/>
            </p:nvSpPr>
            <p:spPr bwMode="auto">
              <a:xfrm>
                <a:off x="3946" y="3338"/>
                <a:ext cx="17"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4"/>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8" name="Freeform 444">
                <a:extLst>
                  <a:ext uri="{FF2B5EF4-FFF2-40B4-BE49-F238E27FC236}">
                    <a16:creationId xmlns:a16="http://schemas.microsoft.com/office/drawing/2014/main" id="{F4397756-5A6E-48D9-8E27-1145F75532E1}"/>
                  </a:ext>
                </a:extLst>
              </p:cNvPr>
              <p:cNvSpPr>
                <a:spLocks/>
              </p:cNvSpPr>
              <p:nvPr/>
            </p:nvSpPr>
            <p:spPr bwMode="auto">
              <a:xfrm>
                <a:off x="4100" y="3630"/>
                <a:ext cx="19" cy="14"/>
              </a:xfrm>
              <a:custGeom>
                <a:avLst/>
                <a:gdLst>
                  <a:gd name="T0" fmla="*/ 4 w 8"/>
                  <a:gd name="T1" fmla="*/ 0 h 6"/>
                  <a:gd name="T2" fmla="*/ 2 w 8"/>
                  <a:gd name="T3" fmla="*/ 6 h 6"/>
                  <a:gd name="T4" fmla="*/ 7 w 8"/>
                  <a:gd name="T5" fmla="*/ 2 h 6"/>
                  <a:gd name="T6" fmla="*/ 4 w 8"/>
                  <a:gd name="T7" fmla="*/ 0 h 6"/>
                </a:gdLst>
                <a:ahLst/>
                <a:cxnLst>
                  <a:cxn ang="0">
                    <a:pos x="T0" y="T1"/>
                  </a:cxn>
                  <a:cxn ang="0">
                    <a:pos x="T2" y="T3"/>
                  </a:cxn>
                  <a:cxn ang="0">
                    <a:pos x="T4" y="T5"/>
                  </a:cxn>
                  <a:cxn ang="0">
                    <a:pos x="T6" y="T7"/>
                  </a:cxn>
                </a:cxnLst>
                <a:rect l="0" t="0" r="r" b="b"/>
                <a:pathLst>
                  <a:path w="8" h="6">
                    <a:moveTo>
                      <a:pt x="4" y="0"/>
                    </a:moveTo>
                    <a:cubicBezTo>
                      <a:pt x="2" y="2"/>
                      <a:pt x="0" y="3"/>
                      <a:pt x="2" y="6"/>
                    </a:cubicBezTo>
                    <a:cubicBezTo>
                      <a:pt x="5" y="4"/>
                      <a:pt x="8" y="5"/>
                      <a:pt x="7" y="2"/>
                    </a:cubicBezTo>
                    <a:cubicBezTo>
                      <a:pt x="6" y="2"/>
                      <a:pt x="5"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9" name="Freeform 445">
                <a:extLst>
                  <a:ext uri="{FF2B5EF4-FFF2-40B4-BE49-F238E27FC236}">
                    <a16:creationId xmlns:a16="http://schemas.microsoft.com/office/drawing/2014/main" id="{7C2F29EE-A6DE-460C-8477-2432630AD081}"/>
                  </a:ext>
                </a:extLst>
              </p:cNvPr>
              <p:cNvSpPr>
                <a:spLocks/>
              </p:cNvSpPr>
              <p:nvPr/>
            </p:nvSpPr>
            <p:spPr bwMode="auto">
              <a:xfrm>
                <a:off x="4013" y="3509"/>
                <a:ext cx="16" cy="19"/>
              </a:xfrm>
              <a:custGeom>
                <a:avLst/>
                <a:gdLst>
                  <a:gd name="T0" fmla="*/ 2 w 7"/>
                  <a:gd name="T1" fmla="*/ 8 h 8"/>
                  <a:gd name="T2" fmla="*/ 7 w 7"/>
                  <a:gd name="T3" fmla="*/ 6 h 8"/>
                  <a:gd name="T4" fmla="*/ 5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6"/>
                    </a:cubicBezTo>
                    <a:cubicBezTo>
                      <a:pt x="7" y="4"/>
                      <a:pt x="6" y="2"/>
                      <a:pt x="5"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0" name="Freeform 446">
                <a:extLst>
                  <a:ext uri="{FF2B5EF4-FFF2-40B4-BE49-F238E27FC236}">
                    <a16:creationId xmlns:a16="http://schemas.microsoft.com/office/drawing/2014/main" id="{7D988480-0F68-45A2-B970-A91760062126}"/>
                  </a:ext>
                </a:extLst>
              </p:cNvPr>
              <p:cNvSpPr>
                <a:spLocks/>
              </p:cNvSpPr>
              <p:nvPr/>
            </p:nvSpPr>
            <p:spPr bwMode="auto">
              <a:xfrm>
                <a:off x="3958" y="3478"/>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2" y="2"/>
                      <a:pt x="0" y="4"/>
                      <a:pt x="2" y="7"/>
                    </a:cubicBezTo>
                    <a:cubicBezTo>
                      <a:pt x="4" y="10"/>
                      <a:pt x="8" y="7"/>
                      <a:pt x="10" y="5"/>
                    </a:cubicBezTo>
                    <a:cubicBezTo>
                      <a:pt x="9" y="2"/>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1" name="Freeform 447">
                <a:extLst>
                  <a:ext uri="{FF2B5EF4-FFF2-40B4-BE49-F238E27FC236}">
                    <a16:creationId xmlns:a16="http://schemas.microsoft.com/office/drawing/2014/main" id="{C026EFA7-B276-4DAD-B34F-56907561AC8C}"/>
                  </a:ext>
                </a:extLst>
              </p:cNvPr>
              <p:cNvSpPr>
                <a:spLocks/>
              </p:cNvSpPr>
              <p:nvPr/>
            </p:nvSpPr>
            <p:spPr bwMode="auto">
              <a:xfrm>
                <a:off x="3845" y="3360"/>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2" name="Freeform 448">
                <a:extLst>
                  <a:ext uri="{FF2B5EF4-FFF2-40B4-BE49-F238E27FC236}">
                    <a16:creationId xmlns:a16="http://schemas.microsoft.com/office/drawing/2014/main" id="{5097B9E5-FC8D-408F-8993-BEFBC99F00BC}"/>
                  </a:ext>
                </a:extLst>
              </p:cNvPr>
              <p:cNvSpPr>
                <a:spLocks/>
              </p:cNvSpPr>
              <p:nvPr/>
            </p:nvSpPr>
            <p:spPr bwMode="auto">
              <a:xfrm>
                <a:off x="3854" y="3428"/>
                <a:ext cx="24" cy="22"/>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7"/>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3" name="Freeform 449">
                <a:extLst>
                  <a:ext uri="{FF2B5EF4-FFF2-40B4-BE49-F238E27FC236}">
                    <a16:creationId xmlns:a16="http://schemas.microsoft.com/office/drawing/2014/main" id="{5CED2FAF-11E3-4047-9F07-B9E63FAE4455}"/>
                  </a:ext>
                </a:extLst>
              </p:cNvPr>
              <p:cNvSpPr>
                <a:spLocks/>
              </p:cNvSpPr>
              <p:nvPr/>
            </p:nvSpPr>
            <p:spPr bwMode="auto">
              <a:xfrm>
                <a:off x="3750" y="3327"/>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4" y="1"/>
                      <a:pt x="4" y="0"/>
                    </a:cubicBezTo>
                    <a:cubicBezTo>
                      <a:pt x="0" y="2"/>
                      <a:pt x="1" y="4"/>
                      <a:pt x="3"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4" name="Freeform 450">
                <a:extLst>
                  <a:ext uri="{FF2B5EF4-FFF2-40B4-BE49-F238E27FC236}">
                    <a16:creationId xmlns:a16="http://schemas.microsoft.com/office/drawing/2014/main" id="{8B610002-34CB-48ED-BD19-9BB6F78061FA}"/>
                  </a:ext>
                </a:extLst>
              </p:cNvPr>
              <p:cNvSpPr>
                <a:spLocks/>
              </p:cNvSpPr>
              <p:nvPr/>
            </p:nvSpPr>
            <p:spPr bwMode="auto">
              <a:xfrm>
                <a:off x="3741" y="3355"/>
                <a:ext cx="40" cy="38"/>
              </a:xfrm>
              <a:custGeom>
                <a:avLst/>
                <a:gdLst>
                  <a:gd name="T0" fmla="*/ 9 w 17"/>
                  <a:gd name="T1" fmla="*/ 0 h 16"/>
                  <a:gd name="T2" fmla="*/ 10 w 17"/>
                  <a:gd name="T3" fmla="*/ 16 h 16"/>
                  <a:gd name="T4" fmla="*/ 9 w 17"/>
                  <a:gd name="T5" fmla="*/ 0 h 16"/>
                </a:gdLst>
                <a:ahLst/>
                <a:cxnLst>
                  <a:cxn ang="0">
                    <a:pos x="T0" y="T1"/>
                  </a:cxn>
                  <a:cxn ang="0">
                    <a:pos x="T2" y="T3"/>
                  </a:cxn>
                  <a:cxn ang="0">
                    <a:pos x="T4" y="T5"/>
                  </a:cxn>
                </a:cxnLst>
                <a:rect l="0" t="0" r="r" b="b"/>
                <a:pathLst>
                  <a:path w="17" h="16">
                    <a:moveTo>
                      <a:pt x="9" y="0"/>
                    </a:moveTo>
                    <a:cubicBezTo>
                      <a:pt x="0" y="5"/>
                      <a:pt x="4" y="14"/>
                      <a:pt x="10" y="16"/>
                    </a:cubicBezTo>
                    <a:cubicBezTo>
                      <a:pt x="16" y="11"/>
                      <a:pt x="17" y="3"/>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5" name="Freeform 451">
                <a:extLst>
                  <a:ext uri="{FF2B5EF4-FFF2-40B4-BE49-F238E27FC236}">
                    <a16:creationId xmlns:a16="http://schemas.microsoft.com/office/drawing/2014/main" id="{EFFACA9D-413A-4CB3-8C00-3AC093897C1D}"/>
                  </a:ext>
                </a:extLst>
              </p:cNvPr>
              <p:cNvSpPr>
                <a:spLocks/>
              </p:cNvSpPr>
              <p:nvPr/>
            </p:nvSpPr>
            <p:spPr bwMode="auto">
              <a:xfrm>
                <a:off x="3795" y="3454"/>
                <a:ext cx="19" cy="17"/>
              </a:xfrm>
              <a:custGeom>
                <a:avLst/>
                <a:gdLst>
                  <a:gd name="T0" fmla="*/ 3 w 8"/>
                  <a:gd name="T1" fmla="*/ 0 h 7"/>
                  <a:gd name="T2" fmla="*/ 0 w 8"/>
                  <a:gd name="T3" fmla="*/ 2 h 7"/>
                  <a:gd name="T4" fmla="*/ 7 w 8"/>
                  <a:gd name="T5" fmla="*/ 6 h 7"/>
                  <a:gd name="T6" fmla="*/ 3 w 8"/>
                  <a:gd name="T7" fmla="*/ 0 h 7"/>
                </a:gdLst>
                <a:ahLst/>
                <a:cxnLst>
                  <a:cxn ang="0">
                    <a:pos x="T0" y="T1"/>
                  </a:cxn>
                  <a:cxn ang="0">
                    <a:pos x="T2" y="T3"/>
                  </a:cxn>
                  <a:cxn ang="0">
                    <a:pos x="T4" y="T5"/>
                  </a:cxn>
                  <a:cxn ang="0">
                    <a:pos x="T6" y="T7"/>
                  </a:cxn>
                </a:cxnLst>
                <a:rect l="0" t="0" r="r" b="b"/>
                <a:pathLst>
                  <a:path w="8" h="7">
                    <a:moveTo>
                      <a:pt x="3" y="0"/>
                    </a:moveTo>
                    <a:cubicBezTo>
                      <a:pt x="2" y="0"/>
                      <a:pt x="1" y="1"/>
                      <a:pt x="0" y="2"/>
                    </a:cubicBezTo>
                    <a:cubicBezTo>
                      <a:pt x="2" y="5"/>
                      <a:pt x="4" y="7"/>
                      <a:pt x="7" y="6"/>
                    </a:cubicBezTo>
                    <a:cubicBezTo>
                      <a:pt x="8" y="3"/>
                      <a:pt x="6" y="1"/>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6" name="Freeform 452">
                <a:extLst>
                  <a:ext uri="{FF2B5EF4-FFF2-40B4-BE49-F238E27FC236}">
                    <a16:creationId xmlns:a16="http://schemas.microsoft.com/office/drawing/2014/main" id="{CC6F70D6-E386-440F-B905-9F13CE4B7FF4}"/>
                  </a:ext>
                </a:extLst>
              </p:cNvPr>
              <p:cNvSpPr>
                <a:spLocks/>
              </p:cNvSpPr>
              <p:nvPr/>
            </p:nvSpPr>
            <p:spPr bwMode="auto">
              <a:xfrm>
                <a:off x="3774" y="3414"/>
                <a:ext cx="14" cy="12"/>
              </a:xfrm>
              <a:custGeom>
                <a:avLst/>
                <a:gdLst>
                  <a:gd name="T0" fmla="*/ 0 w 6"/>
                  <a:gd name="T1" fmla="*/ 3 h 5"/>
                  <a:gd name="T2" fmla="*/ 3 w 6"/>
                  <a:gd name="T3" fmla="*/ 5 h 5"/>
                  <a:gd name="T4" fmla="*/ 4 w 6"/>
                  <a:gd name="T5" fmla="*/ 0 h 5"/>
                  <a:gd name="T6" fmla="*/ 0 w 6"/>
                  <a:gd name="T7" fmla="*/ 3 h 5"/>
                </a:gdLst>
                <a:ahLst/>
                <a:cxnLst>
                  <a:cxn ang="0">
                    <a:pos x="T0" y="T1"/>
                  </a:cxn>
                  <a:cxn ang="0">
                    <a:pos x="T2" y="T3"/>
                  </a:cxn>
                  <a:cxn ang="0">
                    <a:pos x="T4" y="T5"/>
                  </a:cxn>
                  <a:cxn ang="0">
                    <a:pos x="T6" y="T7"/>
                  </a:cxn>
                </a:cxnLst>
                <a:rect l="0" t="0" r="r" b="b"/>
                <a:pathLst>
                  <a:path w="6" h="5">
                    <a:moveTo>
                      <a:pt x="0" y="3"/>
                    </a:moveTo>
                    <a:cubicBezTo>
                      <a:pt x="1" y="4"/>
                      <a:pt x="2" y="5"/>
                      <a:pt x="3" y="5"/>
                    </a:cubicBezTo>
                    <a:cubicBezTo>
                      <a:pt x="6" y="4"/>
                      <a:pt x="6" y="3"/>
                      <a:pt x="4" y="0"/>
                    </a:cubicBezTo>
                    <a:cubicBezTo>
                      <a:pt x="3" y="1"/>
                      <a:pt x="2"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7" name="Freeform 453">
                <a:extLst>
                  <a:ext uri="{FF2B5EF4-FFF2-40B4-BE49-F238E27FC236}">
                    <a16:creationId xmlns:a16="http://schemas.microsoft.com/office/drawing/2014/main" id="{2BF85950-A49D-4ACF-BEE9-C54DD9FAEEE2}"/>
                  </a:ext>
                </a:extLst>
              </p:cNvPr>
              <p:cNvSpPr>
                <a:spLocks/>
              </p:cNvSpPr>
              <p:nvPr/>
            </p:nvSpPr>
            <p:spPr bwMode="auto">
              <a:xfrm>
                <a:off x="4249" y="3121"/>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8"/>
                      <a:pt x="5" y="9"/>
                    </a:cubicBezTo>
                    <a:cubicBezTo>
                      <a:pt x="10" y="7"/>
                      <a:pt x="7" y="4"/>
                      <a:pt x="8" y="1"/>
                    </a:cubicBezTo>
                    <a:cubicBezTo>
                      <a:pt x="5" y="0"/>
                      <a:pt x="2"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8" name="Freeform 454">
                <a:extLst>
                  <a:ext uri="{FF2B5EF4-FFF2-40B4-BE49-F238E27FC236}">
                    <a16:creationId xmlns:a16="http://schemas.microsoft.com/office/drawing/2014/main" id="{1A4673D7-DA39-4EBF-9AEB-63B5B7CACF99}"/>
                  </a:ext>
                </a:extLst>
              </p:cNvPr>
              <p:cNvSpPr>
                <a:spLocks/>
              </p:cNvSpPr>
              <p:nvPr/>
            </p:nvSpPr>
            <p:spPr bwMode="auto">
              <a:xfrm>
                <a:off x="4254" y="3322"/>
                <a:ext cx="14" cy="16"/>
              </a:xfrm>
              <a:custGeom>
                <a:avLst/>
                <a:gdLst>
                  <a:gd name="T0" fmla="*/ 2 w 6"/>
                  <a:gd name="T1" fmla="*/ 0 h 7"/>
                  <a:gd name="T2" fmla="*/ 0 w 6"/>
                  <a:gd name="T3" fmla="*/ 6 h 7"/>
                  <a:gd name="T4" fmla="*/ 5 w 6"/>
                  <a:gd name="T5" fmla="*/ 5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5"/>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9" name="Freeform 455">
                <a:extLst>
                  <a:ext uri="{FF2B5EF4-FFF2-40B4-BE49-F238E27FC236}">
                    <a16:creationId xmlns:a16="http://schemas.microsoft.com/office/drawing/2014/main" id="{EAEC8CB6-F050-4822-A579-BB767E45910A}"/>
                  </a:ext>
                </a:extLst>
              </p:cNvPr>
              <p:cNvSpPr>
                <a:spLocks/>
              </p:cNvSpPr>
              <p:nvPr/>
            </p:nvSpPr>
            <p:spPr bwMode="auto">
              <a:xfrm>
                <a:off x="4145" y="3208"/>
                <a:ext cx="38" cy="59"/>
              </a:xfrm>
              <a:custGeom>
                <a:avLst/>
                <a:gdLst>
                  <a:gd name="T0" fmla="*/ 3 w 16"/>
                  <a:gd name="T1" fmla="*/ 23 h 25"/>
                  <a:gd name="T2" fmla="*/ 8 w 16"/>
                  <a:gd name="T3" fmla="*/ 25 h 25"/>
                  <a:gd name="T4" fmla="*/ 13 w 16"/>
                  <a:gd name="T5" fmla="*/ 0 h 25"/>
                  <a:gd name="T6" fmla="*/ 3 w 16"/>
                  <a:gd name="T7" fmla="*/ 23 h 25"/>
                </a:gdLst>
                <a:ahLst/>
                <a:cxnLst>
                  <a:cxn ang="0">
                    <a:pos x="T0" y="T1"/>
                  </a:cxn>
                  <a:cxn ang="0">
                    <a:pos x="T2" y="T3"/>
                  </a:cxn>
                  <a:cxn ang="0">
                    <a:pos x="T4" y="T5"/>
                  </a:cxn>
                  <a:cxn ang="0">
                    <a:pos x="T6" y="T7"/>
                  </a:cxn>
                </a:cxnLst>
                <a:rect l="0" t="0" r="r" b="b"/>
                <a:pathLst>
                  <a:path w="16" h="25">
                    <a:moveTo>
                      <a:pt x="3" y="23"/>
                    </a:moveTo>
                    <a:cubicBezTo>
                      <a:pt x="5" y="24"/>
                      <a:pt x="6" y="25"/>
                      <a:pt x="8" y="25"/>
                    </a:cubicBezTo>
                    <a:cubicBezTo>
                      <a:pt x="15" y="18"/>
                      <a:pt x="16" y="11"/>
                      <a:pt x="13" y="0"/>
                    </a:cubicBezTo>
                    <a:cubicBezTo>
                      <a:pt x="0" y="0"/>
                      <a:pt x="5" y="16"/>
                      <a:pt x="3" y="2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0" name="Freeform 456">
                <a:extLst>
                  <a:ext uri="{FF2B5EF4-FFF2-40B4-BE49-F238E27FC236}">
                    <a16:creationId xmlns:a16="http://schemas.microsoft.com/office/drawing/2014/main" id="{9F9516BD-38F4-40E8-88DD-FF5FE13B811D}"/>
                  </a:ext>
                </a:extLst>
              </p:cNvPr>
              <p:cNvSpPr>
                <a:spLocks/>
              </p:cNvSpPr>
              <p:nvPr/>
            </p:nvSpPr>
            <p:spPr bwMode="auto">
              <a:xfrm>
                <a:off x="4259" y="3447"/>
                <a:ext cx="21" cy="19"/>
              </a:xfrm>
              <a:custGeom>
                <a:avLst/>
                <a:gdLst>
                  <a:gd name="T0" fmla="*/ 2 w 9"/>
                  <a:gd name="T1" fmla="*/ 7 h 8"/>
                  <a:gd name="T2" fmla="*/ 8 w 9"/>
                  <a:gd name="T3" fmla="*/ 6 h 8"/>
                  <a:gd name="T4" fmla="*/ 6 w 9"/>
                  <a:gd name="T5" fmla="*/ 0 h 8"/>
                  <a:gd name="T6" fmla="*/ 2 w 9"/>
                  <a:gd name="T7" fmla="*/ 7 h 8"/>
                </a:gdLst>
                <a:ahLst/>
                <a:cxnLst>
                  <a:cxn ang="0">
                    <a:pos x="T0" y="T1"/>
                  </a:cxn>
                  <a:cxn ang="0">
                    <a:pos x="T2" y="T3"/>
                  </a:cxn>
                  <a:cxn ang="0">
                    <a:pos x="T4" y="T5"/>
                  </a:cxn>
                  <a:cxn ang="0">
                    <a:pos x="T6" y="T7"/>
                  </a:cxn>
                </a:cxnLst>
                <a:rect l="0" t="0" r="r" b="b"/>
                <a:pathLst>
                  <a:path w="9" h="8">
                    <a:moveTo>
                      <a:pt x="2" y="7"/>
                    </a:moveTo>
                    <a:cubicBezTo>
                      <a:pt x="4" y="7"/>
                      <a:pt x="5" y="8"/>
                      <a:pt x="8" y="6"/>
                    </a:cubicBezTo>
                    <a:cubicBezTo>
                      <a:pt x="8" y="4"/>
                      <a:pt x="9" y="2"/>
                      <a:pt x="6" y="0"/>
                    </a:cubicBezTo>
                    <a:cubicBezTo>
                      <a:pt x="2" y="0"/>
                      <a:pt x="0" y="3"/>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1" name="Freeform 457">
                <a:extLst>
                  <a:ext uri="{FF2B5EF4-FFF2-40B4-BE49-F238E27FC236}">
                    <a16:creationId xmlns:a16="http://schemas.microsoft.com/office/drawing/2014/main" id="{BE6B165B-D1DA-4435-B3DB-5379022388D2}"/>
                  </a:ext>
                </a:extLst>
              </p:cNvPr>
              <p:cNvSpPr>
                <a:spLocks/>
              </p:cNvSpPr>
              <p:nvPr/>
            </p:nvSpPr>
            <p:spPr bwMode="auto">
              <a:xfrm>
                <a:off x="4155" y="3336"/>
                <a:ext cx="30" cy="45"/>
              </a:xfrm>
              <a:custGeom>
                <a:avLst/>
                <a:gdLst>
                  <a:gd name="T0" fmla="*/ 9 w 13"/>
                  <a:gd name="T1" fmla="*/ 0 h 19"/>
                  <a:gd name="T2" fmla="*/ 1 w 13"/>
                  <a:gd name="T3" fmla="*/ 17 h 19"/>
                  <a:gd name="T4" fmla="*/ 13 w 13"/>
                  <a:gd name="T5" fmla="*/ 10 h 19"/>
                  <a:gd name="T6" fmla="*/ 9 w 13"/>
                  <a:gd name="T7" fmla="*/ 0 h 19"/>
                </a:gdLst>
                <a:ahLst/>
                <a:cxnLst>
                  <a:cxn ang="0">
                    <a:pos x="T0" y="T1"/>
                  </a:cxn>
                  <a:cxn ang="0">
                    <a:pos x="T2" y="T3"/>
                  </a:cxn>
                  <a:cxn ang="0">
                    <a:pos x="T4" y="T5"/>
                  </a:cxn>
                  <a:cxn ang="0">
                    <a:pos x="T6" y="T7"/>
                  </a:cxn>
                </a:cxnLst>
                <a:rect l="0" t="0" r="r" b="b"/>
                <a:pathLst>
                  <a:path w="13" h="19">
                    <a:moveTo>
                      <a:pt x="9" y="0"/>
                    </a:moveTo>
                    <a:cubicBezTo>
                      <a:pt x="0" y="4"/>
                      <a:pt x="7" y="12"/>
                      <a:pt x="1" y="17"/>
                    </a:cubicBezTo>
                    <a:cubicBezTo>
                      <a:pt x="8" y="19"/>
                      <a:pt x="5" y="12"/>
                      <a:pt x="13" y="10"/>
                    </a:cubicBezTo>
                    <a:cubicBezTo>
                      <a:pt x="13" y="8"/>
                      <a:pt x="13"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2" name="Freeform 458">
                <a:extLst>
                  <a:ext uri="{FF2B5EF4-FFF2-40B4-BE49-F238E27FC236}">
                    <a16:creationId xmlns:a16="http://schemas.microsoft.com/office/drawing/2014/main" id="{88F7D22F-624A-4A06-B296-F79D685A0B24}"/>
                  </a:ext>
                </a:extLst>
              </p:cNvPr>
              <p:cNvSpPr>
                <a:spLocks/>
              </p:cNvSpPr>
              <p:nvPr/>
            </p:nvSpPr>
            <p:spPr bwMode="auto">
              <a:xfrm>
                <a:off x="4015" y="3109"/>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3" name="Freeform 459">
                <a:extLst>
                  <a:ext uri="{FF2B5EF4-FFF2-40B4-BE49-F238E27FC236}">
                    <a16:creationId xmlns:a16="http://schemas.microsoft.com/office/drawing/2014/main" id="{5DE3A02C-6401-4FBB-AC06-0D5440DC39AE}"/>
                  </a:ext>
                </a:extLst>
              </p:cNvPr>
              <p:cNvSpPr>
                <a:spLocks/>
              </p:cNvSpPr>
              <p:nvPr/>
            </p:nvSpPr>
            <p:spPr bwMode="auto">
              <a:xfrm>
                <a:off x="4131" y="3324"/>
                <a:ext cx="17" cy="12"/>
              </a:xfrm>
              <a:custGeom>
                <a:avLst/>
                <a:gdLst>
                  <a:gd name="T0" fmla="*/ 0 w 7"/>
                  <a:gd name="T1" fmla="*/ 2 h 5"/>
                  <a:gd name="T2" fmla="*/ 7 w 7"/>
                  <a:gd name="T3" fmla="*/ 4 h 5"/>
                  <a:gd name="T4" fmla="*/ 5 w 7"/>
                  <a:gd name="T5" fmla="*/ 0 h 5"/>
                  <a:gd name="T6" fmla="*/ 0 w 7"/>
                  <a:gd name="T7" fmla="*/ 2 h 5"/>
                </a:gdLst>
                <a:ahLst/>
                <a:cxnLst>
                  <a:cxn ang="0">
                    <a:pos x="T0" y="T1"/>
                  </a:cxn>
                  <a:cxn ang="0">
                    <a:pos x="T2" y="T3"/>
                  </a:cxn>
                  <a:cxn ang="0">
                    <a:pos x="T4" y="T5"/>
                  </a:cxn>
                  <a:cxn ang="0">
                    <a:pos x="T6" y="T7"/>
                  </a:cxn>
                </a:cxnLst>
                <a:rect l="0" t="0" r="r" b="b"/>
                <a:pathLst>
                  <a:path w="7" h="5">
                    <a:moveTo>
                      <a:pt x="0" y="2"/>
                    </a:moveTo>
                    <a:cubicBezTo>
                      <a:pt x="2" y="5"/>
                      <a:pt x="4" y="5"/>
                      <a:pt x="7" y="4"/>
                    </a:cubicBezTo>
                    <a:cubicBezTo>
                      <a:pt x="6" y="3"/>
                      <a:pt x="7" y="2"/>
                      <a:pt x="5" y="0"/>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4" name="Freeform 460">
                <a:extLst>
                  <a:ext uri="{FF2B5EF4-FFF2-40B4-BE49-F238E27FC236}">
                    <a16:creationId xmlns:a16="http://schemas.microsoft.com/office/drawing/2014/main" id="{46D71E49-2590-4E54-BCDC-67ED44FEAF97}"/>
                  </a:ext>
                </a:extLst>
              </p:cNvPr>
              <p:cNvSpPr>
                <a:spLocks/>
              </p:cNvSpPr>
              <p:nvPr/>
            </p:nvSpPr>
            <p:spPr bwMode="auto">
              <a:xfrm>
                <a:off x="3994" y="3102"/>
                <a:ext cx="21" cy="21"/>
              </a:xfrm>
              <a:custGeom>
                <a:avLst/>
                <a:gdLst>
                  <a:gd name="T0" fmla="*/ 4 w 9"/>
                  <a:gd name="T1" fmla="*/ 9 h 9"/>
                  <a:gd name="T2" fmla="*/ 9 w 9"/>
                  <a:gd name="T3" fmla="*/ 7 h 9"/>
                  <a:gd name="T4" fmla="*/ 7 w 9"/>
                  <a:gd name="T5" fmla="*/ 0 h 9"/>
                  <a:gd name="T6" fmla="*/ 4 w 9"/>
                  <a:gd name="T7" fmla="*/ 9 h 9"/>
                </a:gdLst>
                <a:ahLst/>
                <a:cxnLst>
                  <a:cxn ang="0">
                    <a:pos x="T0" y="T1"/>
                  </a:cxn>
                  <a:cxn ang="0">
                    <a:pos x="T2" y="T3"/>
                  </a:cxn>
                  <a:cxn ang="0">
                    <a:pos x="T4" y="T5"/>
                  </a:cxn>
                  <a:cxn ang="0">
                    <a:pos x="T6" y="T7"/>
                  </a:cxn>
                </a:cxnLst>
                <a:rect l="0" t="0" r="r" b="b"/>
                <a:pathLst>
                  <a:path w="9" h="9">
                    <a:moveTo>
                      <a:pt x="4" y="9"/>
                    </a:moveTo>
                    <a:cubicBezTo>
                      <a:pt x="6" y="7"/>
                      <a:pt x="7" y="9"/>
                      <a:pt x="9" y="7"/>
                    </a:cubicBezTo>
                    <a:cubicBezTo>
                      <a:pt x="9" y="5"/>
                      <a:pt x="9" y="3"/>
                      <a:pt x="7" y="0"/>
                    </a:cubicBezTo>
                    <a:cubicBezTo>
                      <a:pt x="2" y="2"/>
                      <a:pt x="0" y="5"/>
                      <a:pt x="4"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5" name="Freeform 461">
                <a:extLst>
                  <a:ext uri="{FF2B5EF4-FFF2-40B4-BE49-F238E27FC236}">
                    <a16:creationId xmlns:a16="http://schemas.microsoft.com/office/drawing/2014/main" id="{4F331C1A-C64C-4E36-BE8E-1518B2F79570}"/>
                  </a:ext>
                </a:extLst>
              </p:cNvPr>
              <p:cNvSpPr>
                <a:spLocks/>
              </p:cNvSpPr>
              <p:nvPr/>
            </p:nvSpPr>
            <p:spPr bwMode="auto">
              <a:xfrm>
                <a:off x="4036" y="3237"/>
                <a:ext cx="15"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3"/>
                      <a:pt x="3" y="4"/>
                      <a:pt x="6" y="3"/>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6" name="Freeform 462">
                <a:extLst>
                  <a:ext uri="{FF2B5EF4-FFF2-40B4-BE49-F238E27FC236}">
                    <a16:creationId xmlns:a16="http://schemas.microsoft.com/office/drawing/2014/main" id="{558A49F7-8BAA-4496-AB0F-5FB94D0B2DF1}"/>
                  </a:ext>
                </a:extLst>
              </p:cNvPr>
              <p:cNvSpPr>
                <a:spLocks/>
              </p:cNvSpPr>
              <p:nvPr/>
            </p:nvSpPr>
            <p:spPr bwMode="auto">
              <a:xfrm>
                <a:off x="4095" y="3372"/>
                <a:ext cx="29" cy="35"/>
              </a:xfrm>
              <a:custGeom>
                <a:avLst/>
                <a:gdLst>
                  <a:gd name="T0" fmla="*/ 12 w 12"/>
                  <a:gd name="T1" fmla="*/ 5 h 15"/>
                  <a:gd name="T2" fmla="*/ 5 w 12"/>
                  <a:gd name="T3" fmla="*/ 3 h 15"/>
                  <a:gd name="T4" fmla="*/ 5 w 12"/>
                  <a:gd name="T5" fmla="*/ 15 h 15"/>
                  <a:gd name="T6" fmla="*/ 10 w 12"/>
                  <a:gd name="T7" fmla="*/ 13 h 15"/>
                  <a:gd name="T8" fmla="*/ 12 w 12"/>
                  <a:gd name="T9" fmla="*/ 5 h 15"/>
                </a:gdLst>
                <a:ahLst/>
                <a:cxnLst>
                  <a:cxn ang="0">
                    <a:pos x="T0" y="T1"/>
                  </a:cxn>
                  <a:cxn ang="0">
                    <a:pos x="T2" y="T3"/>
                  </a:cxn>
                  <a:cxn ang="0">
                    <a:pos x="T4" y="T5"/>
                  </a:cxn>
                  <a:cxn ang="0">
                    <a:pos x="T6" y="T7"/>
                  </a:cxn>
                  <a:cxn ang="0">
                    <a:pos x="T8" y="T9"/>
                  </a:cxn>
                </a:cxnLst>
                <a:rect l="0" t="0" r="r" b="b"/>
                <a:pathLst>
                  <a:path w="12" h="15">
                    <a:moveTo>
                      <a:pt x="12" y="5"/>
                    </a:moveTo>
                    <a:cubicBezTo>
                      <a:pt x="10" y="1"/>
                      <a:pt x="8" y="0"/>
                      <a:pt x="5" y="3"/>
                    </a:cubicBezTo>
                    <a:cubicBezTo>
                      <a:pt x="8" y="9"/>
                      <a:pt x="0" y="8"/>
                      <a:pt x="5" y="15"/>
                    </a:cubicBezTo>
                    <a:cubicBezTo>
                      <a:pt x="6" y="15"/>
                      <a:pt x="8" y="15"/>
                      <a:pt x="10" y="13"/>
                    </a:cubicBezTo>
                    <a:cubicBezTo>
                      <a:pt x="10" y="10"/>
                      <a:pt x="5" y="6"/>
                      <a:pt x="1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7" name="Freeform 463">
                <a:extLst>
                  <a:ext uri="{FF2B5EF4-FFF2-40B4-BE49-F238E27FC236}">
                    <a16:creationId xmlns:a16="http://schemas.microsoft.com/office/drawing/2014/main" id="{5A3CBB2A-8C52-42E1-BB80-753F04342B27}"/>
                  </a:ext>
                </a:extLst>
              </p:cNvPr>
              <p:cNvSpPr>
                <a:spLocks/>
              </p:cNvSpPr>
              <p:nvPr/>
            </p:nvSpPr>
            <p:spPr bwMode="auto">
              <a:xfrm>
                <a:off x="4010" y="3220"/>
                <a:ext cx="17" cy="17"/>
              </a:xfrm>
              <a:custGeom>
                <a:avLst/>
                <a:gdLst>
                  <a:gd name="T0" fmla="*/ 0 w 7"/>
                  <a:gd name="T1" fmla="*/ 4 h 7"/>
                  <a:gd name="T2" fmla="*/ 7 w 7"/>
                  <a:gd name="T3" fmla="*/ 5 h 7"/>
                  <a:gd name="T4" fmla="*/ 6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1" y="7"/>
                      <a:pt x="4" y="5"/>
                      <a:pt x="7" y="5"/>
                    </a:cubicBezTo>
                    <a:cubicBezTo>
                      <a:pt x="6" y="4"/>
                      <a:pt x="7" y="2"/>
                      <a:pt x="6"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8" name="Freeform 464">
                <a:extLst>
                  <a:ext uri="{FF2B5EF4-FFF2-40B4-BE49-F238E27FC236}">
                    <a16:creationId xmlns:a16="http://schemas.microsoft.com/office/drawing/2014/main" id="{2C242296-4D93-487D-AE22-0FBAA799C27E}"/>
                  </a:ext>
                </a:extLst>
              </p:cNvPr>
              <p:cNvSpPr>
                <a:spLocks/>
              </p:cNvSpPr>
              <p:nvPr/>
            </p:nvSpPr>
            <p:spPr bwMode="auto">
              <a:xfrm>
                <a:off x="4053" y="3303"/>
                <a:ext cx="14" cy="12"/>
              </a:xfrm>
              <a:custGeom>
                <a:avLst/>
                <a:gdLst>
                  <a:gd name="T0" fmla="*/ 5 w 6"/>
                  <a:gd name="T1" fmla="*/ 0 h 5"/>
                  <a:gd name="T2" fmla="*/ 0 w 6"/>
                  <a:gd name="T3" fmla="*/ 2 h 5"/>
                  <a:gd name="T4" fmla="*/ 6 w 6"/>
                  <a:gd name="T5" fmla="*/ 4 h 5"/>
                  <a:gd name="T6" fmla="*/ 5 w 6"/>
                  <a:gd name="T7" fmla="*/ 0 h 5"/>
                </a:gdLst>
                <a:ahLst/>
                <a:cxnLst>
                  <a:cxn ang="0">
                    <a:pos x="T0" y="T1"/>
                  </a:cxn>
                  <a:cxn ang="0">
                    <a:pos x="T2" y="T3"/>
                  </a:cxn>
                  <a:cxn ang="0">
                    <a:pos x="T4" y="T5"/>
                  </a:cxn>
                  <a:cxn ang="0">
                    <a:pos x="T6" y="T7"/>
                  </a:cxn>
                </a:cxnLst>
                <a:rect l="0" t="0" r="r" b="b"/>
                <a:pathLst>
                  <a:path w="6" h="5">
                    <a:moveTo>
                      <a:pt x="5" y="0"/>
                    </a:moveTo>
                    <a:cubicBezTo>
                      <a:pt x="4" y="0"/>
                      <a:pt x="2" y="1"/>
                      <a:pt x="0" y="2"/>
                    </a:cubicBezTo>
                    <a:cubicBezTo>
                      <a:pt x="2" y="4"/>
                      <a:pt x="4" y="5"/>
                      <a:pt x="6" y="4"/>
                    </a:cubicBezTo>
                    <a:cubicBezTo>
                      <a:pt x="5"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9" name="Freeform 465">
                <a:extLst>
                  <a:ext uri="{FF2B5EF4-FFF2-40B4-BE49-F238E27FC236}">
                    <a16:creationId xmlns:a16="http://schemas.microsoft.com/office/drawing/2014/main" id="{CACFF086-B2F2-4B92-B772-1DD4BF115380}"/>
                  </a:ext>
                </a:extLst>
              </p:cNvPr>
              <p:cNvSpPr>
                <a:spLocks/>
              </p:cNvSpPr>
              <p:nvPr/>
            </p:nvSpPr>
            <p:spPr bwMode="auto">
              <a:xfrm>
                <a:off x="4079" y="3367"/>
                <a:ext cx="19" cy="21"/>
              </a:xfrm>
              <a:custGeom>
                <a:avLst/>
                <a:gdLst>
                  <a:gd name="T0" fmla="*/ 0 w 8"/>
                  <a:gd name="T1" fmla="*/ 4 h 9"/>
                  <a:gd name="T2" fmla="*/ 8 w 8"/>
                  <a:gd name="T3" fmla="*/ 6 h 9"/>
                  <a:gd name="T4" fmla="*/ 0 w 8"/>
                  <a:gd name="T5" fmla="*/ 4 h 9"/>
                </a:gdLst>
                <a:ahLst/>
                <a:cxnLst>
                  <a:cxn ang="0">
                    <a:pos x="T0" y="T1"/>
                  </a:cxn>
                  <a:cxn ang="0">
                    <a:pos x="T2" y="T3"/>
                  </a:cxn>
                  <a:cxn ang="0">
                    <a:pos x="T4" y="T5"/>
                  </a:cxn>
                </a:cxnLst>
                <a:rect l="0" t="0" r="r" b="b"/>
                <a:pathLst>
                  <a:path w="8" h="9">
                    <a:moveTo>
                      <a:pt x="0" y="4"/>
                    </a:moveTo>
                    <a:cubicBezTo>
                      <a:pt x="2" y="7"/>
                      <a:pt x="5" y="9"/>
                      <a:pt x="8" y="6"/>
                    </a:cubicBezTo>
                    <a:cubicBezTo>
                      <a:pt x="6" y="2"/>
                      <a:pt x="4"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0" name="Freeform 466">
                <a:extLst>
                  <a:ext uri="{FF2B5EF4-FFF2-40B4-BE49-F238E27FC236}">
                    <a16:creationId xmlns:a16="http://schemas.microsoft.com/office/drawing/2014/main" id="{B255C2DF-FA57-4250-9BD3-032FD32A9D4A}"/>
                  </a:ext>
                </a:extLst>
              </p:cNvPr>
              <p:cNvSpPr>
                <a:spLocks/>
              </p:cNvSpPr>
              <p:nvPr/>
            </p:nvSpPr>
            <p:spPr bwMode="auto">
              <a:xfrm>
                <a:off x="4053" y="3341"/>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2"/>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1" name="Freeform 467">
                <a:extLst>
                  <a:ext uri="{FF2B5EF4-FFF2-40B4-BE49-F238E27FC236}">
                    <a16:creationId xmlns:a16="http://schemas.microsoft.com/office/drawing/2014/main" id="{CD370827-99F3-4ADE-BFE2-DAD078295506}"/>
                  </a:ext>
                </a:extLst>
              </p:cNvPr>
              <p:cNvSpPr>
                <a:spLocks/>
              </p:cNvSpPr>
              <p:nvPr/>
            </p:nvSpPr>
            <p:spPr bwMode="auto">
              <a:xfrm>
                <a:off x="3883" y="3114"/>
                <a:ext cx="16"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3"/>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2" name="Freeform 468">
                <a:extLst>
                  <a:ext uri="{FF2B5EF4-FFF2-40B4-BE49-F238E27FC236}">
                    <a16:creationId xmlns:a16="http://schemas.microsoft.com/office/drawing/2014/main" id="{C18FDBCB-8707-434B-8A37-1776BE3A8ED8}"/>
                  </a:ext>
                </a:extLst>
              </p:cNvPr>
              <p:cNvSpPr>
                <a:spLocks/>
              </p:cNvSpPr>
              <p:nvPr/>
            </p:nvSpPr>
            <p:spPr bwMode="auto">
              <a:xfrm>
                <a:off x="4036" y="3405"/>
                <a:ext cx="19" cy="14"/>
              </a:xfrm>
              <a:custGeom>
                <a:avLst/>
                <a:gdLst>
                  <a:gd name="T0" fmla="*/ 3 w 8"/>
                  <a:gd name="T1" fmla="*/ 0 h 6"/>
                  <a:gd name="T2" fmla="*/ 2 w 8"/>
                  <a:gd name="T3" fmla="*/ 6 h 6"/>
                  <a:gd name="T4" fmla="*/ 7 w 8"/>
                  <a:gd name="T5" fmla="*/ 2 h 6"/>
                  <a:gd name="T6" fmla="*/ 3 w 8"/>
                  <a:gd name="T7" fmla="*/ 0 h 6"/>
                </a:gdLst>
                <a:ahLst/>
                <a:cxnLst>
                  <a:cxn ang="0">
                    <a:pos x="T0" y="T1"/>
                  </a:cxn>
                  <a:cxn ang="0">
                    <a:pos x="T2" y="T3"/>
                  </a:cxn>
                  <a:cxn ang="0">
                    <a:pos x="T4" y="T5"/>
                  </a:cxn>
                  <a:cxn ang="0">
                    <a:pos x="T6" y="T7"/>
                  </a:cxn>
                </a:cxnLst>
                <a:rect l="0" t="0" r="r" b="b"/>
                <a:pathLst>
                  <a:path w="8" h="6">
                    <a:moveTo>
                      <a:pt x="3" y="0"/>
                    </a:moveTo>
                    <a:cubicBezTo>
                      <a:pt x="2" y="2"/>
                      <a:pt x="0" y="3"/>
                      <a:pt x="2" y="6"/>
                    </a:cubicBezTo>
                    <a:cubicBezTo>
                      <a:pt x="4" y="4"/>
                      <a:pt x="8" y="5"/>
                      <a:pt x="7" y="2"/>
                    </a:cubicBezTo>
                    <a:cubicBezTo>
                      <a:pt x="5" y="2"/>
                      <a:pt x="5" y="0"/>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3" name="Freeform 469">
                <a:extLst>
                  <a:ext uri="{FF2B5EF4-FFF2-40B4-BE49-F238E27FC236}">
                    <a16:creationId xmlns:a16="http://schemas.microsoft.com/office/drawing/2014/main" id="{5A2066BC-C834-4606-80D4-895F92A37CC5}"/>
                  </a:ext>
                </a:extLst>
              </p:cNvPr>
              <p:cNvSpPr>
                <a:spLocks/>
              </p:cNvSpPr>
              <p:nvPr/>
            </p:nvSpPr>
            <p:spPr bwMode="auto">
              <a:xfrm>
                <a:off x="3949" y="3284"/>
                <a:ext cx="16" cy="19"/>
              </a:xfrm>
              <a:custGeom>
                <a:avLst/>
                <a:gdLst>
                  <a:gd name="T0" fmla="*/ 2 w 7"/>
                  <a:gd name="T1" fmla="*/ 8 h 8"/>
                  <a:gd name="T2" fmla="*/ 7 w 7"/>
                  <a:gd name="T3" fmla="*/ 5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5"/>
                    </a:cubicBezTo>
                    <a:cubicBezTo>
                      <a:pt x="7" y="4"/>
                      <a:pt x="6" y="2"/>
                      <a:pt x="4" y="0"/>
                    </a:cubicBezTo>
                    <a:cubicBezTo>
                      <a:pt x="0" y="1"/>
                      <a:pt x="0" y="4"/>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4" name="Freeform 470">
                <a:extLst>
                  <a:ext uri="{FF2B5EF4-FFF2-40B4-BE49-F238E27FC236}">
                    <a16:creationId xmlns:a16="http://schemas.microsoft.com/office/drawing/2014/main" id="{D2FD53FB-0F73-4A6B-9472-2A7544E33F2E}"/>
                  </a:ext>
                </a:extLst>
              </p:cNvPr>
              <p:cNvSpPr>
                <a:spLocks/>
              </p:cNvSpPr>
              <p:nvPr/>
            </p:nvSpPr>
            <p:spPr bwMode="auto">
              <a:xfrm>
                <a:off x="3894" y="3253"/>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1" y="2"/>
                      <a:pt x="0" y="4"/>
                      <a:pt x="2" y="7"/>
                    </a:cubicBezTo>
                    <a:cubicBezTo>
                      <a:pt x="4" y="10"/>
                      <a:pt x="8" y="7"/>
                      <a:pt x="10" y="5"/>
                    </a:cubicBezTo>
                    <a:cubicBezTo>
                      <a:pt x="8"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5" name="Freeform 471">
                <a:extLst>
                  <a:ext uri="{FF2B5EF4-FFF2-40B4-BE49-F238E27FC236}">
                    <a16:creationId xmlns:a16="http://schemas.microsoft.com/office/drawing/2014/main" id="{F89CD15D-3FB6-4B4C-895E-5FBF6B71114D}"/>
                  </a:ext>
                </a:extLst>
              </p:cNvPr>
              <p:cNvSpPr>
                <a:spLocks/>
              </p:cNvSpPr>
              <p:nvPr/>
            </p:nvSpPr>
            <p:spPr bwMode="auto">
              <a:xfrm>
                <a:off x="3781" y="3135"/>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6" name="Freeform 472">
                <a:extLst>
                  <a:ext uri="{FF2B5EF4-FFF2-40B4-BE49-F238E27FC236}">
                    <a16:creationId xmlns:a16="http://schemas.microsoft.com/office/drawing/2014/main" id="{6EDA8592-DD79-4ADF-8C10-D213AB0D9AB6}"/>
                  </a:ext>
                </a:extLst>
              </p:cNvPr>
              <p:cNvSpPr>
                <a:spLocks/>
              </p:cNvSpPr>
              <p:nvPr/>
            </p:nvSpPr>
            <p:spPr bwMode="auto">
              <a:xfrm>
                <a:off x="3790" y="3204"/>
                <a:ext cx="24" cy="21"/>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6"/>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7" name="Freeform 473">
                <a:extLst>
                  <a:ext uri="{FF2B5EF4-FFF2-40B4-BE49-F238E27FC236}">
                    <a16:creationId xmlns:a16="http://schemas.microsoft.com/office/drawing/2014/main" id="{E013EFD2-826B-497A-A3CD-6AC7DE8085EB}"/>
                  </a:ext>
                </a:extLst>
              </p:cNvPr>
              <p:cNvSpPr>
                <a:spLocks/>
              </p:cNvSpPr>
              <p:nvPr/>
            </p:nvSpPr>
            <p:spPr bwMode="auto">
              <a:xfrm>
                <a:off x="3767" y="3414"/>
                <a:ext cx="35" cy="31"/>
              </a:xfrm>
              <a:custGeom>
                <a:avLst/>
                <a:gdLst>
                  <a:gd name="T0" fmla="*/ 0 w 15"/>
                  <a:gd name="T1" fmla="*/ 11 h 13"/>
                  <a:gd name="T2" fmla="*/ 3 w 15"/>
                  <a:gd name="T3" fmla="*/ 13 h 13"/>
                  <a:gd name="T4" fmla="*/ 0 w 15"/>
                  <a:gd name="T5" fmla="*/ 11 h 13"/>
                </a:gdLst>
                <a:ahLst/>
                <a:cxnLst>
                  <a:cxn ang="0">
                    <a:pos x="T0" y="T1"/>
                  </a:cxn>
                  <a:cxn ang="0">
                    <a:pos x="T2" y="T3"/>
                  </a:cxn>
                  <a:cxn ang="0">
                    <a:pos x="T4" y="T5"/>
                  </a:cxn>
                </a:cxnLst>
                <a:rect l="0" t="0" r="r" b="b"/>
                <a:pathLst>
                  <a:path w="15" h="13">
                    <a:moveTo>
                      <a:pt x="0" y="11"/>
                    </a:moveTo>
                    <a:cubicBezTo>
                      <a:pt x="1" y="11"/>
                      <a:pt x="2" y="12"/>
                      <a:pt x="3" y="13"/>
                    </a:cubicBezTo>
                    <a:cubicBezTo>
                      <a:pt x="15" y="12"/>
                      <a:pt x="0" y="0"/>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8" name="Freeform 474">
                <a:extLst>
                  <a:ext uri="{FF2B5EF4-FFF2-40B4-BE49-F238E27FC236}">
                    <a16:creationId xmlns:a16="http://schemas.microsoft.com/office/drawing/2014/main" id="{05D752DE-F0B0-4F5A-8084-1C743E8CBFFD}"/>
                  </a:ext>
                </a:extLst>
              </p:cNvPr>
              <p:cNvSpPr>
                <a:spLocks/>
              </p:cNvSpPr>
              <p:nvPr/>
            </p:nvSpPr>
            <p:spPr bwMode="auto">
              <a:xfrm>
                <a:off x="4200" y="3476"/>
                <a:ext cx="49" cy="59"/>
              </a:xfrm>
              <a:custGeom>
                <a:avLst/>
                <a:gdLst>
                  <a:gd name="T0" fmla="*/ 4 w 21"/>
                  <a:gd name="T1" fmla="*/ 10 h 25"/>
                  <a:gd name="T2" fmla="*/ 2 w 21"/>
                  <a:gd name="T3" fmla="*/ 23 h 25"/>
                  <a:gd name="T4" fmla="*/ 5 w 21"/>
                  <a:gd name="T5" fmla="*/ 25 h 25"/>
                  <a:gd name="T6" fmla="*/ 9 w 21"/>
                  <a:gd name="T7" fmla="*/ 18 h 25"/>
                  <a:gd name="T8" fmla="*/ 4 w 21"/>
                  <a:gd name="T9" fmla="*/ 10 h 25"/>
                </a:gdLst>
                <a:ahLst/>
                <a:cxnLst>
                  <a:cxn ang="0">
                    <a:pos x="T0" y="T1"/>
                  </a:cxn>
                  <a:cxn ang="0">
                    <a:pos x="T2" y="T3"/>
                  </a:cxn>
                  <a:cxn ang="0">
                    <a:pos x="T4" y="T5"/>
                  </a:cxn>
                  <a:cxn ang="0">
                    <a:pos x="T6" y="T7"/>
                  </a:cxn>
                  <a:cxn ang="0">
                    <a:pos x="T8" y="T9"/>
                  </a:cxn>
                </a:cxnLst>
                <a:rect l="0" t="0" r="r" b="b"/>
                <a:pathLst>
                  <a:path w="21" h="25">
                    <a:moveTo>
                      <a:pt x="4" y="10"/>
                    </a:moveTo>
                    <a:cubicBezTo>
                      <a:pt x="7" y="15"/>
                      <a:pt x="0" y="18"/>
                      <a:pt x="2" y="23"/>
                    </a:cubicBezTo>
                    <a:cubicBezTo>
                      <a:pt x="3" y="23"/>
                      <a:pt x="4" y="24"/>
                      <a:pt x="5" y="25"/>
                    </a:cubicBezTo>
                    <a:cubicBezTo>
                      <a:pt x="9" y="23"/>
                      <a:pt x="9" y="20"/>
                      <a:pt x="9" y="18"/>
                    </a:cubicBezTo>
                    <a:cubicBezTo>
                      <a:pt x="21" y="16"/>
                      <a:pt x="15" y="0"/>
                      <a:pt x="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9" name="Freeform 475">
                <a:extLst>
                  <a:ext uri="{FF2B5EF4-FFF2-40B4-BE49-F238E27FC236}">
                    <a16:creationId xmlns:a16="http://schemas.microsoft.com/office/drawing/2014/main" id="{B4002448-DF51-4C50-8F02-AD711F5EC8F7}"/>
                  </a:ext>
                </a:extLst>
              </p:cNvPr>
              <p:cNvSpPr>
                <a:spLocks/>
              </p:cNvSpPr>
              <p:nvPr/>
            </p:nvSpPr>
            <p:spPr bwMode="auto">
              <a:xfrm>
                <a:off x="3743" y="3537"/>
                <a:ext cx="16" cy="19"/>
              </a:xfrm>
              <a:custGeom>
                <a:avLst/>
                <a:gdLst>
                  <a:gd name="T0" fmla="*/ 2 w 7"/>
                  <a:gd name="T1" fmla="*/ 8 h 8"/>
                  <a:gd name="T2" fmla="*/ 7 w 7"/>
                  <a:gd name="T3" fmla="*/ 6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3" y="8"/>
                      <a:pt x="5" y="7"/>
                      <a:pt x="7" y="6"/>
                    </a:cubicBezTo>
                    <a:cubicBezTo>
                      <a:pt x="6" y="4"/>
                      <a:pt x="5" y="2"/>
                      <a:pt x="4"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0" name="Freeform 476">
                <a:extLst>
                  <a:ext uri="{FF2B5EF4-FFF2-40B4-BE49-F238E27FC236}">
                    <a16:creationId xmlns:a16="http://schemas.microsoft.com/office/drawing/2014/main" id="{2D0E459C-AF4B-45AA-964B-A110D6F046B7}"/>
                  </a:ext>
                </a:extLst>
              </p:cNvPr>
              <p:cNvSpPr>
                <a:spLocks/>
              </p:cNvSpPr>
              <p:nvPr/>
            </p:nvSpPr>
            <p:spPr bwMode="auto">
              <a:xfrm>
                <a:off x="3814" y="3554"/>
                <a:ext cx="21" cy="21"/>
              </a:xfrm>
              <a:custGeom>
                <a:avLst/>
                <a:gdLst>
                  <a:gd name="T0" fmla="*/ 2 w 9"/>
                  <a:gd name="T1" fmla="*/ 7 h 9"/>
                  <a:gd name="T2" fmla="*/ 7 w 9"/>
                  <a:gd name="T3" fmla="*/ 7 h 9"/>
                  <a:gd name="T4" fmla="*/ 8 w 9"/>
                  <a:gd name="T5" fmla="*/ 0 h 9"/>
                  <a:gd name="T6" fmla="*/ 2 w 9"/>
                  <a:gd name="T7" fmla="*/ 7 h 9"/>
                </a:gdLst>
                <a:ahLst/>
                <a:cxnLst>
                  <a:cxn ang="0">
                    <a:pos x="T0" y="T1"/>
                  </a:cxn>
                  <a:cxn ang="0">
                    <a:pos x="T2" y="T3"/>
                  </a:cxn>
                  <a:cxn ang="0">
                    <a:pos x="T4" y="T5"/>
                  </a:cxn>
                  <a:cxn ang="0">
                    <a:pos x="T6" y="T7"/>
                  </a:cxn>
                </a:cxnLst>
                <a:rect l="0" t="0" r="r" b="b"/>
                <a:pathLst>
                  <a:path w="9" h="9">
                    <a:moveTo>
                      <a:pt x="2" y="7"/>
                    </a:moveTo>
                    <a:cubicBezTo>
                      <a:pt x="3" y="8"/>
                      <a:pt x="5" y="9"/>
                      <a:pt x="7" y="7"/>
                    </a:cubicBezTo>
                    <a:cubicBezTo>
                      <a:pt x="8" y="5"/>
                      <a:pt x="9" y="2"/>
                      <a:pt x="8" y="0"/>
                    </a:cubicBezTo>
                    <a:cubicBezTo>
                      <a:pt x="3" y="2"/>
                      <a:pt x="0" y="2"/>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1" name="Freeform 477">
                <a:extLst>
                  <a:ext uri="{FF2B5EF4-FFF2-40B4-BE49-F238E27FC236}">
                    <a16:creationId xmlns:a16="http://schemas.microsoft.com/office/drawing/2014/main" id="{F5533197-E19F-49ED-A8D6-17744FFF6952}"/>
                  </a:ext>
                </a:extLst>
              </p:cNvPr>
              <p:cNvSpPr>
                <a:spLocks/>
              </p:cNvSpPr>
              <p:nvPr/>
            </p:nvSpPr>
            <p:spPr bwMode="auto">
              <a:xfrm>
                <a:off x="3755" y="3570"/>
                <a:ext cx="16" cy="12"/>
              </a:xfrm>
              <a:custGeom>
                <a:avLst/>
                <a:gdLst>
                  <a:gd name="T0" fmla="*/ 6 w 7"/>
                  <a:gd name="T1" fmla="*/ 0 h 5"/>
                  <a:gd name="T2" fmla="*/ 0 w 7"/>
                  <a:gd name="T3" fmla="*/ 3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1" y="0"/>
                      <a:pt x="0" y="3"/>
                    </a:cubicBezTo>
                    <a:cubicBezTo>
                      <a:pt x="2" y="5"/>
                      <a:pt x="4" y="5"/>
                      <a:pt x="6" y="4"/>
                    </a:cubicBezTo>
                    <a:cubicBezTo>
                      <a:pt x="6" y="2"/>
                      <a:pt x="7"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2" name="Freeform 478">
                <a:extLst>
                  <a:ext uri="{FF2B5EF4-FFF2-40B4-BE49-F238E27FC236}">
                    <a16:creationId xmlns:a16="http://schemas.microsoft.com/office/drawing/2014/main" id="{A49C7850-E646-4FBC-9F9B-6A01DB24763D}"/>
                  </a:ext>
                </a:extLst>
              </p:cNvPr>
              <p:cNvSpPr>
                <a:spLocks/>
              </p:cNvSpPr>
              <p:nvPr/>
            </p:nvSpPr>
            <p:spPr bwMode="auto">
              <a:xfrm>
                <a:off x="3838" y="3530"/>
                <a:ext cx="18" cy="17"/>
              </a:xfrm>
              <a:custGeom>
                <a:avLst/>
                <a:gdLst>
                  <a:gd name="T0" fmla="*/ 1 w 8"/>
                  <a:gd name="T1" fmla="*/ 5 h 7"/>
                  <a:gd name="T2" fmla="*/ 8 w 8"/>
                  <a:gd name="T3" fmla="*/ 3 h 7"/>
                  <a:gd name="T4" fmla="*/ 1 w 8"/>
                  <a:gd name="T5" fmla="*/ 5 h 7"/>
                </a:gdLst>
                <a:ahLst/>
                <a:cxnLst>
                  <a:cxn ang="0">
                    <a:pos x="T0" y="T1"/>
                  </a:cxn>
                  <a:cxn ang="0">
                    <a:pos x="T2" y="T3"/>
                  </a:cxn>
                  <a:cxn ang="0">
                    <a:pos x="T4" y="T5"/>
                  </a:cxn>
                </a:cxnLst>
                <a:rect l="0" t="0" r="r" b="b"/>
                <a:pathLst>
                  <a:path w="8" h="7">
                    <a:moveTo>
                      <a:pt x="1" y="5"/>
                    </a:moveTo>
                    <a:cubicBezTo>
                      <a:pt x="2" y="6"/>
                      <a:pt x="8" y="7"/>
                      <a:pt x="8" y="3"/>
                    </a:cubicBezTo>
                    <a:cubicBezTo>
                      <a:pt x="6" y="1"/>
                      <a:pt x="0" y="0"/>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3" name="Freeform 479">
                <a:extLst>
                  <a:ext uri="{FF2B5EF4-FFF2-40B4-BE49-F238E27FC236}">
                    <a16:creationId xmlns:a16="http://schemas.microsoft.com/office/drawing/2014/main" id="{1B62CD20-BD92-4FE1-AC17-0D8391672193}"/>
                  </a:ext>
                </a:extLst>
              </p:cNvPr>
              <p:cNvSpPr>
                <a:spLocks/>
              </p:cNvSpPr>
              <p:nvPr/>
            </p:nvSpPr>
            <p:spPr bwMode="auto">
              <a:xfrm>
                <a:off x="3745" y="3535"/>
                <a:ext cx="22" cy="14"/>
              </a:xfrm>
              <a:custGeom>
                <a:avLst/>
                <a:gdLst>
                  <a:gd name="T0" fmla="*/ 7 w 9"/>
                  <a:gd name="T1" fmla="*/ 5 h 6"/>
                  <a:gd name="T2" fmla="*/ 5 w 9"/>
                  <a:gd name="T3" fmla="*/ 0 h 6"/>
                  <a:gd name="T4" fmla="*/ 7 w 9"/>
                  <a:gd name="T5" fmla="*/ 5 h 6"/>
                </a:gdLst>
                <a:ahLst/>
                <a:cxnLst>
                  <a:cxn ang="0">
                    <a:pos x="T0" y="T1"/>
                  </a:cxn>
                  <a:cxn ang="0">
                    <a:pos x="T2" y="T3"/>
                  </a:cxn>
                  <a:cxn ang="0">
                    <a:pos x="T4" y="T5"/>
                  </a:cxn>
                </a:cxnLst>
                <a:rect l="0" t="0" r="r" b="b"/>
                <a:pathLst>
                  <a:path w="9" h="6">
                    <a:moveTo>
                      <a:pt x="7" y="5"/>
                    </a:moveTo>
                    <a:cubicBezTo>
                      <a:pt x="9" y="4"/>
                      <a:pt x="5" y="1"/>
                      <a:pt x="5" y="0"/>
                    </a:cubicBezTo>
                    <a:cubicBezTo>
                      <a:pt x="0" y="1"/>
                      <a:pt x="4" y="6"/>
                      <a:pt x="7"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4" name="Freeform 480">
                <a:extLst>
                  <a:ext uri="{FF2B5EF4-FFF2-40B4-BE49-F238E27FC236}">
                    <a16:creationId xmlns:a16="http://schemas.microsoft.com/office/drawing/2014/main" id="{143267DB-DD4A-4330-A01E-D46B94E6411F}"/>
                  </a:ext>
                </a:extLst>
              </p:cNvPr>
              <p:cNvSpPr>
                <a:spLocks/>
              </p:cNvSpPr>
              <p:nvPr/>
            </p:nvSpPr>
            <p:spPr bwMode="auto">
              <a:xfrm>
                <a:off x="3812" y="3627"/>
                <a:ext cx="68" cy="104"/>
              </a:xfrm>
              <a:custGeom>
                <a:avLst/>
                <a:gdLst>
                  <a:gd name="T0" fmla="*/ 22 w 29"/>
                  <a:gd name="T1" fmla="*/ 2 h 44"/>
                  <a:gd name="T2" fmla="*/ 0 w 29"/>
                  <a:gd name="T3" fmla="*/ 21 h 44"/>
                  <a:gd name="T4" fmla="*/ 4 w 29"/>
                  <a:gd name="T5" fmla="*/ 34 h 44"/>
                  <a:gd name="T6" fmla="*/ 29 w 29"/>
                  <a:gd name="T7" fmla="*/ 24 h 44"/>
                  <a:gd name="T8" fmla="*/ 22 w 29"/>
                  <a:gd name="T9" fmla="*/ 2 h 44"/>
                </a:gdLst>
                <a:ahLst/>
                <a:cxnLst>
                  <a:cxn ang="0">
                    <a:pos x="T0" y="T1"/>
                  </a:cxn>
                  <a:cxn ang="0">
                    <a:pos x="T2" y="T3"/>
                  </a:cxn>
                  <a:cxn ang="0">
                    <a:pos x="T4" y="T5"/>
                  </a:cxn>
                  <a:cxn ang="0">
                    <a:pos x="T6" y="T7"/>
                  </a:cxn>
                  <a:cxn ang="0">
                    <a:pos x="T8" y="T9"/>
                  </a:cxn>
                </a:cxnLst>
                <a:rect l="0" t="0" r="r" b="b"/>
                <a:pathLst>
                  <a:path w="29" h="44">
                    <a:moveTo>
                      <a:pt x="22" y="2"/>
                    </a:moveTo>
                    <a:cubicBezTo>
                      <a:pt x="12" y="0"/>
                      <a:pt x="0" y="12"/>
                      <a:pt x="0" y="21"/>
                    </a:cubicBezTo>
                    <a:cubicBezTo>
                      <a:pt x="0" y="25"/>
                      <a:pt x="3" y="32"/>
                      <a:pt x="4" y="34"/>
                    </a:cubicBezTo>
                    <a:cubicBezTo>
                      <a:pt x="11" y="44"/>
                      <a:pt x="22" y="33"/>
                      <a:pt x="29" y="24"/>
                    </a:cubicBezTo>
                    <a:cubicBezTo>
                      <a:pt x="28" y="15"/>
                      <a:pt x="29" y="8"/>
                      <a:pt x="22"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5" name="Freeform 481">
                <a:extLst>
                  <a:ext uri="{FF2B5EF4-FFF2-40B4-BE49-F238E27FC236}">
                    <a16:creationId xmlns:a16="http://schemas.microsoft.com/office/drawing/2014/main" id="{B4A48474-5BF6-4DF4-932C-CA9755925E05}"/>
                  </a:ext>
                </a:extLst>
              </p:cNvPr>
              <p:cNvSpPr>
                <a:spLocks/>
              </p:cNvSpPr>
              <p:nvPr/>
            </p:nvSpPr>
            <p:spPr bwMode="auto">
              <a:xfrm>
                <a:off x="3750" y="3267"/>
                <a:ext cx="19" cy="22"/>
              </a:xfrm>
              <a:custGeom>
                <a:avLst/>
                <a:gdLst>
                  <a:gd name="T0" fmla="*/ 0 w 8"/>
                  <a:gd name="T1" fmla="*/ 5 h 9"/>
                  <a:gd name="T2" fmla="*/ 6 w 8"/>
                  <a:gd name="T3" fmla="*/ 8 h 9"/>
                  <a:gd name="T4" fmla="*/ 6 w 8"/>
                  <a:gd name="T5" fmla="*/ 1 h 9"/>
                  <a:gd name="T6" fmla="*/ 0 w 8"/>
                  <a:gd name="T7" fmla="*/ 5 h 9"/>
                </a:gdLst>
                <a:ahLst/>
                <a:cxnLst>
                  <a:cxn ang="0">
                    <a:pos x="T0" y="T1"/>
                  </a:cxn>
                  <a:cxn ang="0">
                    <a:pos x="T2" y="T3"/>
                  </a:cxn>
                  <a:cxn ang="0">
                    <a:pos x="T4" y="T5"/>
                  </a:cxn>
                  <a:cxn ang="0">
                    <a:pos x="T6" y="T7"/>
                  </a:cxn>
                </a:cxnLst>
                <a:rect l="0" t="0" r="r" b="b"/>
                <a:pathLst>
                  <a:path w="8" h="9">
                    <a:moveTo>
                      <a:pt x="0" y="5"/>
                    </a:moveTo>
                    <a:cubicBezTo>
                      <a:pt x="2" y="8"/>
                      <a:pt x="4" y="9"/>
                      <a:pt x="6" y="8"/>
                    </a:cubicBezTo>
                    <a:cubicBezTo>
                      <a:pt x="6" y="6"/>
                      <a:pt x="8" y="4"/>
                      <a:pt x="6" y="1"/>
                    </a:cubicBezTo>
                    <a:cubicBezTo>
                      <a:pt x="4" y="0"/>
                      <a:pt x="1" y="3"/>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6" name="Freeform 482">
                <a:extLst>
                  <a:ext uri="{FF2B5EF4-FFF2-40B4-BE49-F238E27FC236}">
                    <a16:creationId xmlns:a16="http://schemas.microsoft.com/office/drawing/2014/main" id="{D7C778FF-A1A0-49EF-AF95-36A00D942C6F}"/>
                  </a:ext>
                </a:extLst>
              </p:cNvPr>
              <p:cNvSpPr>
                <a:spLocks/>
              </p:cNvSpPr>
              <p:nvPr/>
            </p:nvSpPr>
            <p:spPr bwMode="auto">
              <a:xfrm>
                <a:off x="4230" y="3563"/>
                <a:ext cx="62" cy="57"/>
              </a:xfrm>
              <a:custGeom>
                <a:avLst/>
                <a:gdLst>
                  <a:gd name="T0" fmla="*/ 21 w 26"/>
                  <a:gd name="T1" fmla="*/ 15 h 24"/>
                  <a:gd name="T2" fmla="*/ 16 w 26"/>
                  <a:gd name="T3" fmla="*/ 0 h 24"/>
                  <a:gd name="T4" fmla="*/ 18 w 26"/>
                  <a:gd name="T5" fmla="*/ 19 h 24"/>
                  <a:gd name="T6" fmla="*/ 19 w 26"/>
                  <a:gd name="T7" fmla="*/ 24 h 24"/>
                  <a:gd name="T8" fmla="*/ 26 w 26"/>
                  <a:gd name="T9" fmla="*/ 19 h 24"/>
                  <a:gd name="T10" fmla="*/ 21 w 26"/>
                  <a:gd name="T11" fmla="*/ 15 h 24"/>
                </a:gdLst>
                <a:ahLst/>
                <a:cxnLst>
                  <a:cxn ang="0">
                    <a:pos x="T0" y="T1"/>
                  </a:cxn>
                  <a:cxn ang="0">
                    <a:pos x="T2" y="T3"/>
                  </a:cxn>
                  <a:cxn ang="0">
                    <a:pos x="T4" y="T5"/>
                  </a:cxn>
                  <a:cxn ang="0">
                    <a:pos x="T6" y="T7"/>
                  </a:cxn>
                  <a:cxn ang="0">
                    <a:pos x="T8" y="T9"/>
                  </a:cxn>
                  <a:cxn ang="0">
                    <a:pos x="T10" y="T11"/>
                  </a:cxn>
                </a:cxnLst>
                <a:rect l="0" t="0" r="r" b="b"/>
                <a:pathLst>
                  <a:path w="26" h="24">
                    <a:moveTo>
                      <a:pt x="21" y="15"/>
                    </a:moveTo>
                    <a:cubicBezTo>
                      <a:pt x="26" y="9"/>
                      <a:pt x="20" y="2"/>
                      <a:pt x="16" y="0"/>
                    </a:cubicBezTo>
                    <a:cubicBezTo>
                      <a:pt x="0" y="2"/>
                      <a:pt x="6" y="21"/>
                      <a:pt x="18" y="19"/>
                    </a:cubicBezTo>
                    <a:cubicBezTo>
                      <a:pt x="16" y="21"/>
                      <a:pt x="18" y="22"/>
                      <a:pt x="19" y="24"/>
                    </a:cubicBezTo>
                    <a:cubicBezTo>
                      <a:pt x="23" y="23"/>
                      <a:pt x="24" y="21"/>
                      <a:pt x="26" y="19"/>
                    </a:cubicBezTo>
                    <a:cubicBezTo>
                      <a:pt x="25" y="15"/>
                      <a:pt x="22" y="18"/>
                      <a:pt x="21"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7" name="Freeform 483">
                <a:extLst>
                  <a:ext uri="{FF2B5EF4-FFF2-40B4-BE49-F238E27FC236}">
                    <a16:creationId xmlns:a16="http://schemas.microsoft.com/office/drawing/2014/main" id="{25AC8A12-DAA6-44CE-9373-F7863D794FF5}"/>
                  </a:ext>
                </a:extLst>
              </p:cNvPr>
              <p:cNvSpPr>
                <a:spLocks/>
              </p:cNvSpPr>
              <p:nvPr/>
            </p:nvSpPr>
            <p:spPr bwMode="auto">
              <a:xfrm>
                <a:off x="3963" y="3305"/>
                <a:ext cx="45" cy="48"/>
              </a:xfrm>
              <a:custGeom>
                <a:avLst/>
                <a:gdLst>
                  <a:gd name="T0" fmla="*/ 6 w 19"/>
                  <a:gd name="T1" fmla="*/ 2 h 20"/>
                  <a:gd name="T2" fmla="*/ 5 w 19"/>
                  <a:gd name="T3" fmla="*/ 19 h 20"/>
                  <a:gd name="T4" fmla="*/ 18 w 19"/>
                  <a:gd name="T5" fmla="*/ 19 h 20"/>
                  <a:gd name="T6" fmla="*/ 19 w 19"/>
                  <a:gd name="T7" fmla="*/ 4 h 20"/>
                  <a:gd name="T8" fmla="*/ 6 w 19"/>
                  <a:gd name="T9" fmla="*/ 2 h 20"/>
                </a:gdLst>
                <a:ahLst/>
                <a:cxnLst>
                  <a:cxn ang="0">
                    <a:pos x="T0" y="T1"/>
                  </a:cxn>
                  <a:cxn ang="0">
                    <a:pos x="T2" y="T3"/>
                  </a:cxn>
                  <a:cxn ang="0">
                    <a:pos x="T4" y="T5"/>
                  </a:cxn>
                  <a:cxn ang="0">
                    <a:pos x="T6" y="T7"/>
                  </a:cxn>
                  <a:cxn ang="0">
                    <a:pos x="T8" y="T9"/>
                  </a:cxn>
                </a:cxnLst>
                <a:rect l="0" t="0" r="r" b="b"/>
                <a:pathLst>
                  <a:path w="19" h="20">
                    <a:moveTo>
                      <a:pt x="6" y="2"/>
                    </a:moveTo>
                    <a:cubicBezTo>
                      <a:pt x="3" y="6"/>
                      <a:pt x="0" y="11"/>
                      <a:pt x="5" y="19"/>
                    </a:cubicBezTo>
                    <a:cubicBezTo>
                      <a:pt x="9" y="20"/>
                      <a:pt x="14" y="18"/>
                      <a:pt x="18" y="19"/>
                    </a:cubicBezTo>
                    <a:cubicBezTo>
                      <a:pt x="19" y="15"/>
                      <a:pt x="19" y="9"/>
                      <a:pt x="19" y="4"/>
                    </a:cubicBezTo>
                    <a:cubicBezTo>
                      <a:pt x="13" y="8"/>
                      <a:pt x="11" y="0"/>
                      <a:pt x="6"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8" name="Freeform 484">
                <a:extLst>
                  <a:ext uri="{FF2B5EF4-FFF2-40B4-BE49-F238E27FC236}">
                    <a16:creationId xmlns:a16="http://schemas.microsoft.com/office/drawing/2014/main" id="{75716F2D-B35A-4D69-87CF-90AEF324EEBB}"/>
                  </a:ext>
                </a:extLst>
              </p:cNvPr>
              <p:cNvSpPr>
                <a:spLocks/>
              </p:cNvSpPr>
              <p:nvPr/>
            </p:nvSpPr>
            <p:spPr bwMode="auto">
              <a:xfrm>
                <a:off x="4171" y="3289"/>
                <a:ext cx="38" cy="40"/>
              </a:xfrm>
              <a:custGeom>
                <a:avLst/>
                <a:gdLst>
                  <a:gd name="T0" fmla="*/ 0 w 16"/>
                  <a:gd name="T1" fmla="*/ 7 h 17"/>
                  <a:gd name="T2" fmla="*/ 6 w 16"/>
                  <a:gd name="T3" fmla="*/ 17 h 17"/>
                  <a:gd name="T4" fmla="*/ 13 w 16"/>
                  <a:gd name="T5" fmla="*/ 2 h 17"/>
                  <a:gd name="T6" fmla="*/ 0 w 16"/>
                  <a:gd name="T7" fmla="*/ 7 h 17"/>
                </a:gdLst>
                <a:ahLst/>
                <a:cxnLst>
                  <a:cxn ang="0">
                    <a:pos x="T0" y="T1"/>
                  </a:cxn>
                  <a:cxn ang="0">
                    <a:pos x="T2" y="T3"/>
                  </a:cxn>
                  <a:cxn ang="0">
                    <a:pos x="T4" y="T5"/>
                  </a:cxn>
                  <a:cxn ang="0">
                    <a:pos x="T6" y="T7"/>
                  </a:cxn>
                </a:cxnLst>
                <a:rect l="0" t="0" r="r" b="b"/>
                <a:pathLst>
                  <a:path w="16" h="17">
                    <a:moveTo>
                      <a:pt x="0" y="7"/>
                    </a:moveTo>
                    <a:cubicBezTo>
                      <a:pt x="1" y="14"/>
                      <a:pt x="5" y="11"/>
                      <a:pt x="6" y="17"/>
                    </a:cubicBezTo>
                    <a:cubicBezTo>
                      <a:pt x="14" y="15"/>
                      <a:pt x="16" y="10"/>
                      <a:pt x="13" y="2"/>
                    </a:cubicBezTo>
                    <a:cubicBezTo>
                      <a:pt x="8" y="0"/>
                      <a:pt x="5" y="5"/>
                      <a:pt x="0"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9" name="Freeform 485">
                <a:extLst>
                  <a:ext uri="{FF2B5EF4-FFF2-40B4-BE49-F238E27FC236}">
                    <a16:creationId xmlns:a16="http://schemas.microsoft.com/office/drawing/2014/main" id="{0864EDEC-0349-42FE-BD35-19F856888F15}"/>
                  </a:ext>
                </a:extLst>
              </p:cNvPr>
              <p:cNvSpPr>
                <a:spLocks/>
              </p:cNvSpPr>
              <p:nvPr/>
            </p:nvSpPr>
            <p:spPr bwMode="auto">
              <a:xfrm>
                <a:off x="4403" y="3234"/>
                <a:ext cx="107" cy="109"/>
              </a:xfrm>
              <a:custGeom>
                <a:avLst/>
                <a:gdLst>
                  <a:gd name="T0" fmla="*/ 15 w 45"/>
                  <a:gd name="T1" fmla="*/ 0 h 46"/>
                  <a:gd name="T2" fmla="*/ 16 w 45"/>
                  <a:gd name="T3" fmla="*/ 21 h 46"/>
                  <a:gd name="T4" fmla="*/ 2 w 45"/>
                  <a:gd name="T5" fmla="*/ 24 h 46"/>
                  <a:gd name="T6" fmla="*/ 19 w 45"/>
                  <a:gd name="T7" fmla="*/ 42 h 46"/>
                  <a:gd name="T8" fmla="*/ 21 w 45"/>
                  <a:gd name="T9" fmla="*/ 22 h 46"/>
                  <a:gd name="T10" fmla="*/ 45 w 45"/>
                  <a:gd name="T11" fmla="*/ 22 h 46"/>
                  <a:gd name="T12" fmla="*/ 15 w 45"/>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5" h="46">
                    <a:moveTo>
                      <a:pt x="15" y="0"/>
                    </a:moveTo>
                    <a:cubicBezTo>
                      <a:pt x="10" y="6"/>
                      <a:pt x="15" y="18"/>
                      <a:pt x="16" y="21"/>
                    </a:cubicBezTo>
                    <a:cubicBezTo>
                      <a:pt x="12" y="20"/>
                      <a:pt x="7" y="22"/>
                      <a:pt x="2" y="24"/>
                    </a:cubicBezTo>
                    <a:cubicBezTo>
                      <a:pt x="0" y="35"/>
                      <a:pt x="5" y="46"/>
                      <a:pt x="19" y="42"/>
                    </a:cubicBezTo>
                    <a:cubicBezTo>
                      <a:pt x="23" y="33"/>
                      <a:pt x="17" y="29"/>
                      <a:pt x="21" y="22"/>
                    </a:cubicBezTo>
                    <a:cubicBezTo>
                      <a:pt x="28" y="23"/>
                      <a:pt x="35" y="26"/>
                      <a:pt x="45" y="22"/>
                    </a:cubicBezTo>
                    <a:cubicBezTo>
                      <a:pt x="35" y="8"/>
                      <a:pt x="29" y="3"/>
                      <a:pt x="1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0" name="Freeform 486">
                <a:extLst>
                  <a:ext uri="{FF2B5EF4-FFF2-40B4-BE49-F238E27FC236}">
                    <a16:creationId xmlns:a16="http://schemas.microsoft.com/office/drawing/2014/main" id="{52B7AA5A-0C1B-4AA6-B4AB-3A91FBF528F8}"/>
                  </a:ext>
                </a:extLst>
              </p:cNvPr>
              <p:cNvSpPr>
                <a:spLocks/>
              </p:cNvSpPr>
              <p:nvPr/>
            </p:nvSpPr>
            <p:spPr bwMode="auto">
              <a:xfrm>
                <a:off x="4446" y="3492"/>
                <a:ext cx="16" cy="26"/>
              </a:xfrm>
              <a:custGeom>
                <a:avLst/>
                <a:gdLst>
                  <a:gd name="T0" fmla="*/ 0 w 7"/>
                  <a:gd name="T1" fmla="*/ 2 h 11"/>
                  <a:gd name="T2" fmla="*/ 3 w 7"/>
                  <a:gd name="T3" fmla="*/ 11 h 11"/>
                  <a:gd name="T4" fmla="*/ 7 w 7"/>
                  <a:gd name="T5" fmla="*/ 9 h 11"/>
                  <a:gd name="T6" fmla="*/ 4 w 7"/>
                  <a:gd name="T7" fmla="*/ 0 h 11"/>
                  <a:gd name="T8" fmla="*/ 0 w 7"/>
                  <a:gd name="T9" fmla="*/ 2 h 11"/>
                </a:gdLst>
                <a:ahLst/>
                <a:cxnLst>
                  <a:cxn ang="0">
                    <a:pos x="T0" y="T1"/>
                  </a:cxn>
                  <a:cxn ang="0">
                    <a:pos x="T2" y="T3"/>
                  </a:cxn>
                  <a:cxn ang="0">
                    <a:pos x="T4" y="T5"/>
                  </a:cxn>
                  <a:cxn ang="0">
                    <a:pos x="T6" y="T7"/>
                  </a:cxn>
                  <a:cxn ang="0">
                    <a:pos x="T8" y="T9"/>
                  </a:cxn>
                </a:cxnLst>
                <a:rect l="0" t="0" r="r" b="b"/>
                <a:pathLst>
                  <a:path w="7" h="11">
                    <a:moveTo>
                      <a:pt x="0" y="2"/>
                    </a:moveTo>
                    <a:cubicBezTo>
                      <a:pt x="1" y="5"/>
                      <a:pt x="2" y="8"/>
                      <a:pt x="3" y="11"/>
                    </a:cubicBezTo>
                    <a:cubicBezTo>
                      <a:pt x="4" y="10"/>
                      <a:pt x="6" y="9"/>
                      <a:pt x="7" y="9"/>
                    </a:cubicBezTo>
                    <a:cubicBezTo>
                      <a:pt x="6" y="6"/>
                      <a:pt x="5" y="3"/>
                      <a:pt x="4" y="0"/>
                    </a:cubicBezTo>
                    <a:cubicBezTo>
                      <a:pt x="3" y="1"/>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1" name="Freeform 487">
                <a:extLst>
                  <a:ext uri="{FF2B5EF4-FFF2-40B4-BE49-F238E27FC236}">
                    <a16:creationId xmlns:a16="http://schemas.microsoft.com/office/drawing/2014/main" id="{0A6E4F2D-BB54-4CC5-9513-B5DE52C46751}"/>
                  </a:ext>
                </a:extLst>
              </p:cNvPr>
              <p:cNvSpPr>
                <a:spLocks/>
              </p:cNvSpPr>
              <p:nvPr/>
            </p:nvSpPr>
            <p:spPr bwMode="auto">
              <a:xfrm>
                <a:off x="4233" y="3575"/>
                <a:ext cx="31" cy="31"/>
              </a:xfrm>
              <a:custGeom>
                <a:avLst/>
                <a:gdLst>
                  <a:gd name="T0" fmla="*/ 5 w 13"/>
                  <a:gd name="T1" fmla="*/ 1 h 13"/>
                  <a:gd name="T2" fmla="*/ 5 w 13"/>
                  <a:gd name="T3" fmla="*/ 13 h 13"/>
                  <a:gd name="T4" fmla="*/ 13 w 13"/>
                  <a:gd name="T5" fmla="*/ 10 h 13"/>
                  <a:gd name="T6" fmla="*/ 5 w 13"/>
                  <a:gd name="T7" fmla="*/ 1 h 13"/>
                </a:gdLst>
                <a:ahLst/>
                <a:cxnLst>
                  <a:cxn ang="0">
                    <a:pos x="T0" y="T1"/>
                  </a:cxn>
                  <a:cxn ang="0">
                    <a:pos x="T2" y="T3"/>
                  </a:cxn>
                  <a:cxn ang="0">
                    <a:pos x="T4" y="T5"/>
                  </a:cxn>
                  <a:cxn ang="0">
                    <a:pos x="T6" y="T7"/>
                  </a:cxn>
                </a:cxnLst>
                <a:rect l="0" t="0" r="r" b="b"/>
                <a:pathLst>
                  <a:path w="13" h="13">
                    <a:moveTo>
                      <a:pt x="5" y="1"/>
                    </a:moveTo>
                    <a:cubicBezTo>
                      <a:pt x="6" y="5"/>
                      <a:pt x="0" y="7"/>
                      <a:pt x="5" y="13"/>
                    </a:cubicBezTo>
                    <a:cubicBezTo>
                      <a:pt x="8" y="12"/>
                      <a:pt x="11" y="11"/>
                      <a:pt x="13" y="10"/>
                    </a:cubicBezTo>
                    <a:cubicBezTo>
                      <a:pt x="12" y="5"/>
                      <a:pt x="10" y="0"/>
                      <a:pt x="5"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2" name="Freeform 488">
                <a:extLst>
                  <a:ext uri="{FF2B5EF4-FFF2-40B4-BE49-F238E27FC236}">
                    <a16:creationId xmlns:a16="http://schemas.microsoft.com/office/drawing/2014/main" id="{2FE9CE7D-E136-4153-B1A2-AFAE5ED3B2A8}"/>
                  </a:ext>
                </a:extLst>
              </p:cNvPr>
              <p:cNvSpPr>
                <a:spLocks/>
              </p:cNvSpPr>
              <p:nvPr/>
            </p:nvSpPr>
            <p:spPr bwMode="auto">
              <a:xfrm>
                <a:off x="4384" y="3632"/>
                <a:ext cx="29" cy="40"/>
              </a:xfrm>
              <a:custGeom>
                <a:avLst/>
                <a:gdLst>
                  <a:gd name="T0" fmla="*/ 2 w 12"/>
                  <a:gd name="T1" fmla="*/ 3 h 17"/>
                  <a:gd name="T2" fmla="*/ 5 w 12"/>
                  <a:gd name="T3" fmla="*/ 17 h 17"/>
                  <a:gd name="T4" fmla="*/ 12 w 12"/>
                  <a:gd name="T5" fmla="*/ 11 h 17"/>
                  <a:gd name="T6" fmla="*/ 2 w 12"/>
                  <a:gd name="T7" fmla="*/ 3 h 17"/>
                </a:gdLst>
                <a:ahLst/>
                <a:cxnLst>
                  <a:cxn ang="0">
                    <a:pos x="T0" y="T1"/>
                  </a:cxn>
                  <a:cxn ang="0">
                    <a:pos x="T2" y="T3"/>
                  </a:cxn>
                  <a:cxn ang="0">
                    <a:pos x="T4" y="T5"/>
                  </a:cxn>
                  <a:cxn ang="0">
                    <a:pos x="T6" y="T7"/>
                  </a:cxn>
                </a:cxnLst>
                <a:rect l="0" t="0" r="r" b="b"/>
                <a:pathLst>
                  <a:path w="12" h="17">
                    <a:moveTo>
                      <a:pt x="2" y="3"/>
                    </a:moveTo>
                    <a:cubicBezTo>
                      <a:pt x="0" y="6"/>
                      <a:pt x="2" y="11"/>
                      <a:pt x="5" y="17"/>
                    </a:cubicBezTo>
                    <a:cubicBezTo>
                      <a:pt x="9" y="16"/>
                      <a:pt x="8" y="12"/>
                      <a:pt x="12" y="11"/>
                    </a:cubicBezTo>
                    <a:cubicBezTo>
                      <a:pt x="10" y="5"/>
                      <a:pt x="8"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3" name="Freeform 489">
                <a:extLst>
                  <a:ext uri="{FF2B5EF4-FFF2-40B4-BE49-F238E27FC236}">
                    <a16:creationId xmlns:a16="http://schemas.microsoft.com/office/drawing/2014/main" id="{1F256F38-AE32-41CD-A439-2491EC1FFE04}"/>
                  </a:ext>
                </a:extLst>
              </p:cNvPr>
              <p:cNvSpPr>
                <a:spLocks/>
              </p:cNvSpPr>
              <p:nvPr/>
            </p:nvSpPr>
            <p:spPr bwMode="auto">
              <a:xfrm>
                <a:off x="4439" y="3511"/>
                <a:ext cx="33" cy="33"/>
              </a:xfrm>
              <a:custGeom>
                <a:avLst/>
                <a:gdLst>
                  <a:gd name="T0" fmla="*/ 0 w 14"/>
                  <a:gd name="T1" fmla="*/ 9 h 14"/>
                  <a:gd name="T2" fmla="*/ 13 w 14"/>
                  <a:gd name="T3" fmla="*/ 14 h 14"/>
                  <a:gd name="T4" fmla="*/ 11 w 14"/>
                  <a:gd name="T5" fmla="*/ 0 h 14"/>
                  <a:gd name="T6" fmla="*/ 0 w 14"/>
                  <a:gd name="T7" fmla="*/ 9 h 14"/>
                </a:gdLst>
                <a:ahLst/>
                <a:cxnLst>
                  <a:cxn ang="0">
                    <a:pos x="T0" y="T1"/>
                  </a:cxn>
                  <a:cxn ang="0">
                    <a:pos x="T2" y="T3"/>
                  </a:cxn>
                  <a:cxn ang="0">
                    <a:pos x="T4" y="T5"/>
                  </a:cxn>
                  <a:cxn ang="0">
                    <a:pos x="T6" y="T7"/>
                  </a:cxn>
                </a:cxnLst>
                <a:rect l="0" t="0" r="r" b="b"/>
                <a:pathLst>
                  <a:path w="14" h="14">
                    <a:moveTo>
                      <a:pt x="0" y="9"/>
                    </a:moveTo>
                    <a:cubicBezTo>
                      <a:pt x="4" y="10"/>
                      <a:pt x="9" y="12"/>
                      <a:pt x="13" y="14"/>
                    </a:cubicBezTo>
                    <a:cubicBezTo>
                      <a:pt x="14" y="8"/>
                      <a:pt x="14" y="4"/>
                      <a:pt x="11" y="0"/>
                    </a:cubicBezTo>
                    <a:cubicBezTo>
                      <a:pt x="8" y="5"/>
                      <a:pt x="2" y="2"/>
                      <a:pt x="0"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4" name="Freeform 490">
                <a:extLst>
                  <a:ext uri="{FF2B5EF4-FFF2-40B4-BE49-F238E27FC236}">
                    <a16:creationId xmlns:a16="http://schemas.microsoft.com/office/drawing/2014/main" id="{096E7173-8BD1-43D3-96C9-EB8918A15FF6}"/>
                  </a:ext>
                </a:extLst>
              </p:cNvPr>
              <p:cNvSpPr>
                <a:spLocks/>
              </p:cNvSpPr>
              <p:nvPr/>
            </p:nvSpPr>
            <p:spPr bwMode="auto">
              <a:xfrm>
                <a:off x="4119" y="2929"/>
                <a:ext cx="57" cy="45"/>
              </a:xfrm>
              <a:custGeom>
                <a:avLst/>
                <a:gdLst>
                  <a:gd name="T0" fmla="*/ 14 w 24"/>
                  <a:gd name="T1" fmla="*/ 0 h 19"/>
                  <a:gd name="T2" fmla="*/ 5 w 24"/>
                  <a:gd name="T3" fmla="*/ 13 h 19"/>
                  <a:gd name="T4" fmla="*/ 14 w 24"/>
                  <a:gd name="T5" fmla="*/ 0 h 19"/>
                </a:gdLst>
                <a:ahLst/>
                <a:cxnLst>
                  <a:cxn ang="0">
                    <a:pos x="T0" y="T1"/>
                  </a:cxn>
                  <a:cxn ang="0">
                    <a:pos x="T2" y="T3"/>
                  </a:cxn>
                  <a:cxn ang="0">
                    <a:pos x="T4" y="T5"/>
                  </a:cxn>
                </a:cxnLst>
                <a:rect l="0" t="0" r="r" b="b"/>
                <a:pathLst>
                  <a:path w="24" h="19">
                    <a:moveTo>
                      <a:pt x="14" y="0"/>
                    </a:moveTo>
                    <a:cubicBezTo>
                      <a:pt x="8" y="3"/>
                      <a:pt x="0" y="6"/>
                      <a:pt x="5" y="13"/>
                    </a:cubicBezTo>
                    <a:cubicBezTo>
                      <a:pt x="12" y="19"/>
                      <a:pt x="24" y="8"/>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5" name="Freeform 491">
                <a:extLst>
                  <a:ext uri="{FF2B5EF4-FFF2-40B4-BE49-F238E27FC236}">
                    <a16:creationId xmlns:a16="http://schemas.microsoft.com/office/drawing/2014/main" id="{24B68F97-72BE-4FAE-8726-72334B2961CC}"/>
                  </a:ext>
                </a:extLst>
              </p:cNvPr>
              <p:cNvSpPr>
                <a:spLocks/>
              </p:cNvSpPr>
              <p:nvPr/>
            </p:nvSpPr>
            <p:spPr bwMode="auto">
              <a:xfrm>
                <a:off x="4029" y="2839"/>
                <a:ext cx="33" cy="33"/>
              </a:xfrm>
              <a:custGeom>
                <a:avLst/>
                <a:gdLst>
                  <a:gd name="T0" fmla="*/ 8 w 14"/>
                  <a:gd name="T1" fmla="*/ 0 h 14"/>
                  <a:gd name="T2" fmla="*/ 13 w 14"/>
                  <a:gd name="T3" fmla="*/ 8 h 14"/>
                  <a:gd name="T4" fmla="*/ 8 w 14"/>
                  <a:gd name="T5" fmla="*/ 0 h 14"/>
                </a:gdLst>
                <a:ahLst/>
                <a:cxnLst>
                  <a:cxn ang="0">
                    <a:pos x="T0" y="T1"/>
                  </a:cxn>
                  <a:cxn ang="0">
                    <a:pos x="T2" y="T3"/>
                  </a:cxn>
                  <a:cxn ang="0">
                    <a:pos x="T4" y="T5"/>
                  </a:cxn>
                </a:cxnLst>
                <a:rect l="0" t="0" r="r" b="b"/>
                <a:pathLst>
                  <a:path w="14" h="14">
                    <a:moveTo>
                      <a:pt x="8" y="0"/>
                    </a:moveTo>
                    <a:cubicBezTo>
                      <a:pt x="0" y="3"/>
                      <a:pt x="6" y="14"/>
                      <a:pt x="13" y="8"/>
                    </a:cubicBezTo>
                    <a:cubicBezTo>
                      <a:pt x="10" y="3"/>
                      <a:pt x="14"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6" name="Freeform 492">
                <a:extLst>
                  <a:ext uri="{FF2B5EF4-FFF2-40B4-BE49-F238E27FC236}">
                    <a16:creationId xmlns:a16="http://schemas.microsoft.com/office/drawing/2014/main" id="{7169C33D-517B-4C2C-85AA-D3255677D523}"/>
                  </a:ext>
                </a:extLst>
              </p:cNvPr>
              <p:cNvSpPr>
                <a:spLocks/>
              </p:cNvSpPr>
              <p:nvPr/>
            </p:nvSpPr>
            <p:spPr bwMode="auto">
              <a:xfrm>
                <a:off x="4465" y="3492"/>
                <a:ext cx="35" cy="36"/>
              </a:xfrm>
              <a:custGeom>
                <a:avLst/>
                <a:gdLst>
                  <a:gd name="T0" fmla="*/ 0 w 15"/>
                  <a:gd name="T1" fmla="*/ 8 h 15"/>
                  <a:gd name="T2" fmla="*/ 12 w 15"/>
                  <a:gd name="T3" fmla="*/ 12 h 15"/>
                  <a:gd name="T4" fmla="*/ 0 w 15"/>
                  <a:gd name="T5" fmla="*/ 8 h 15"/>
                </a:gdLst>
                <a:ahLst/>
                <a:cxnLst>
                  <a:cxn ang="0">
                    <a:pos x="T0" y="T1"/>
                  </a:cxn>
                  <a:cxn ang="0">
                    <a:pos x="T2" y="T3"/>
                  </a:cxn>
                  <a:cxn ang="0">
                    <a:pos x="T4" y="T5"/>
                  </a:cxn>
                </a:cxnLst>
                <a:rect l="0" t="0" r="r" b="b"/>
                <a:pathLst>
                  <a:path w="15" h="15">
                    <a:moveTo>
                      <a:pt x="0" y="8"/>
                    </a:moveTo>
                    <a:cubicBezTo>
                      <a:pt x="2" y="15"/>
                      <a:pt x="8" y="11"/>
                      <a:pt x="12" y="12"/>
                    </a:cubicBezTo>
                    <a:cubicBezTo>
                      <a:pt x="15" y="4"/>
                      <a:pt x="1"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7" name="Freeform 493">
                <a:extLst>
                  <a:ext uri="{FF2B5EF4-FFF2-40B4-BE49-F238E27FC236}">
                    <a16:creationId xmlns:a16="http://schemas.microsoft.com/office/drawing/2014/main" id="{FA3C9E9E-D23E-460A-9047-E39B478FCBA5}"/>
                  </a:ext>
                </a:extLst>
              </p:cNvPr>
              <p:cNvSpPr>
                <a:spLocks/>
              </p:cNvSpPr>
              <p:nvPr/>
            </p:nvSpPr>
            <p:spPr bwMode="auto">
              <a:xfrm>
                <a:off x="4365" y="3137"/>
                <a:ext cx="45" cy="38"/>
              </a:xfrm>
              <a:custGeom>
                <a:avLst/>
                <a:gdLst>
                  <a:gd name="T0" fmla="*/ 5 w 19"/>
                  <a:gd name="T1" fmla="*/ 2 h 16"/>
                  <a:gd name="T2" fmla="*/ 0 w 19"/>
                  <a:gd name="T3" fmla="*/ 7 h 16"/>
                  <a:gd name="T4" fmla="*/ 8 w 19"/>
                  <a:gd name="T5" fmla="*/ 16 h 16"/>
                  <a:gd name="T6" fmla="*/ 5 w 19"/>
                  <a:gd name="T7" fmla="*/ 2 h 16"/>
                </a:gdLst>
                <a:ahLst/>
                <a:cxnLst>
                  <a:cxn ang="0">
                    <a:pos x="T0" y="T1"/>
                  </a:cxn>
                  <a:cxn ang="0">
                    <a:pos x="T2" y="T3"/>
                  </a:cxn>
                  <a:cxn ang="0">
                    <a:pos x="T4" y="T5"/>
                  </a:cxn>
                  <a:cxn ang="0">
                    <a:pos x="T6" y="T7"/>
                  </a:cxn>
                </a:cxnLst>
                <a:rect l="0" t="0" r="r" b="b"/>
                <a:pathLst>
                  <a:path w="19" h="16">
                    <a:moveTo>
                      <a:pt x="5" y="2"/>
                    </a:moveTo>
                    <a:cubicBezTo>
                      <a:pt x="6" y="5"/>
                      <a:pt x="3" y="6"/>
                      <a:pt x="0" y="7"/>
                    </a:cubicBezTo>
                    <a:cubicBezTo>
                      <a:pt x="2" y="13"/>
                      <a:pt x="6" y="10"/>
                      <a:pt x="8" y="16"/>
                    </a:cubicBezTo>
                    <a:cubicBezTo>
                      <a:pt x="19" y="11"/>
                      <a:pt x="14" y="0"/>
                      <a:pt x="5"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8" name="Freeform 494">
                <a:extLst>
                  <a:ext uri="{FF2B5EF4-FFF2-40B4-BE49-F238E27FC236}">
                    <a16:creationId xmlns:a16="http://schemas.microsoft.com/office/drawing/2014/main" id="{171FE497-7E0F-4965-9157-C4F1BA86A24A}"/>
                  </a:ext>
                </a:extLst>
              </p:cNvPr>
              <p:cNvSpPr>
                <a:spLocks/>
              </p:cNvSpPr>
              <p:nvPr/>
            </p:nvSpPr>
            <p:spPr bwMode="auto">
              <a:xfrm>
                <a:off x="4211" y="2770"/>
                <a:ext cx="34" cy="34"/>
              </a:xfrm>
              <a:custGeom>
                <a:avLst/>
                <a:gdLst>
                  <a:gd name="T0" fmla="*/ 1 w 14"/>
                  <a:gd name="T1" fmla="*/ 10 h 14"/>
                  <a:gd name="T2" fmla="*/ 14 w 14"/>
                  <a:gd name="T3" fmla="*/ 4 h 14"/>
                  <a:gd name="T4" fmla="*/ 5 w 14"/>
                  <a:gd name="T5" fmla="*/ 0 h 14"/>
                  <a:gd name="T6" fmla="*/ 1 w 14"/>
                  <a:gd name="T7" fmla="*/ 10 h 14"/>
                </a:gdLst>
                <a:ahLst/>
                <a:cxnLst>
                  <a:cxn ang="0">
                    <a:pos x="T0" y="T1"/>
                  </a:cxn>
                  <a:cxn ang="0">
                    <a:pos x="T2" y="T3"/>
                  </a:cxn>
                  <a:cxn ang="0">
                    <a:pos x="T4" y="T5"/>
                  </a:cxn>
                  <a:cxn ang="0">
                    <a:pos x="T6" y="T7"/>
                  </a:cxn>
                </a:cxnLst>
                <a:rect l="0" t="0" r="r" b="b"/>
                <a:pathLst>
                  <a:path w="14" h="14">
                    <a:moveTo>
                      <a:pt x="1" y="10"/>
                    </a:moveTo>
                    <a:cubicBezTo>
                      <a:pt x="9" y="14"/>
                      <a:pt x="12" y="10"/>
                      <a:pt x="14" y="4"/>
                    </a:cubicBezTo>
                    <a:cubicBezTo>
                      <a:pt x="11" y="2"/>
                      <a:pt x="10" y="0"/>
                      <a:pt x="5" y="0"/>
                    </a:cubicBezTo>
                    <a:cubicBezTo>
                      <a:pt x="5" y="5"/>
                      <a:pt x="0" y="4"/>
                      <a:pt x="1"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9" name="Freeform 495">
                <a:extLst>
                  <a:ext uri="{FF2B5EF4-FFF2-40B4-BE49-F238E27FC236}">
                    <a16:creationId xmlns:a16="http://schemas.microsoft.com/office/drawing/2014/main" id="{10208F48-C2DB-4515-B083-CFD4EAF7BD20}"/>
                  </a:ext>
                </a:extLst>
              </p:cNvPr>
              <p:cNvSpPr>
                <a:spLocks/>
              </p:cNvSpPr>
              <p:nvPr/>
            </p:nvSpPr>
            <p:spPr bwMode="auto">
              <a:xfrm>
                <a:off x="4081" y="2837"/>
                <a:ext cx="36" cy="40"/>
              </a:xfrm>
              <a:custGeom>
                <a:avLst/>
                <a:gdLst>
                  <a:gd name="T0" fmla="*/ 4 w 15"/>
                  <a:gd name="T1" fmla="*/ 0 h 17"/>
                  <a:gd name="T2" fmla="*/ 0 w 15"/>
                  <a:gd name="T3" fmla="*/ 11 h 17"/>
                  <a:gd name="T4" fmla="*/ 13 w 15"/>
                  <a:gd name="T5" fmla="*/ 16 h 17"/>
                  <a:gd name="T6" fmla="*/ 15 w 15"/>
                  <a:gd name="T7" fmla="*/ 5 h 17"/>
                  <a:gd name="T8" fmla="*/ 4 w 15"/>
                  <a:gd name="T9" fmla="*/ 0 h 17"/>
                </a:gdLst>
                <a:ahLst/>
                <a:cxnLst>
                  <a:cxn ang="0">
                    <a:pos x="T0" y="T1"/>
                  </a:cxn>
                  <a:cxn ang="0">
                    <a:pos x="T2" y="T3"/>
                  </a:cxn>
                  <a:cxn ang="0">
                    <a:pos x="T4" y="T5"/>
                  </a:cxn>
                  <a:cxn ang="0">
                    <a:pos x="T6" y="T7"/>
                  </a:cxn>
                  <a:cxn ang="0">
                    <a:pos x="T8" y="T9"/>
                  </a:cxn>
                </a:cxnLst>
                <a:rect l="0" t="0" r="r" b="b"/>
                <a:pathLst>
                  <a:path w="15" h="17">
                    <a:moveTo>
                      <a:pt x="4" y="0"/>
                    </a:moveTo>
                    <a:cubicBezTo>
                      <a:pt x="2" y="3"/>
                      <a:pt x="0" y="6"/>
                      <a:pt x="0" y="11"/>
                    </a:cubicBezTo>
                    <a:cubicBezTo>
                      <a:pt x="5" y="15"/>
                      <a:pt x="5" y="17"/>
                      <a:pt x="13" y="16"/>
                    </a:cubicBezTo>
                    <a:cubicBezTo>
                      <a:pt x="13" y="12"/>
                      <a:pt x="14" y="9"/>
                      <a:pt x="15" y="5"/>
                    </a:cubicBezTo>
                    <a:cubicBezTo>
                      <a:pt x="9" y="5"/>
                      <a:pt x="11"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0" name="Freeform 496">
                <a:extLst>
                  <a:ext uri="{FF2B5EF4-FFF2-40B4-BE49-F238E27FC236}">
                    <a16:creationId xmlns:a16="http://schemas.microsoft.com/office/drawing/2014/main" id="{AF8A8274-B965-47AD-B44E-BA815354C02E}"/>
                  </a:ext>
                </a:extLst>
              </p:cNvPr>
              <p:cNvSpPr>
                <a:spLocks/>
              </p:cNvSpPr>
              <p:nvPr/>
            </p:nvSpPr>
            <p:spPr bwMode="auto">
              <a:xfrm>
                <a:off x="4474" y="3095"/>
                <a:ext cx="52" cy="90"/>
              </a:xfrm>
              <a:custGeom>
                <a:avLst/>
                <a:gdLst>
                  <a:gd name="T0" fmla="*/ 15 w 22"/>
                  <a:gd name="T1" fmla="*/ 3 h 38"/>
                  <a:gd name="T2" fmla="*/ 10 w 22"/>
                  <a:gd name="T3" fmla="*/ 0 h 38"/>
                  <a:gd name="T4" fmla="*/ 7 w 22"/>
                  <a:gd name="T5" fmla="*/ 2 h 38"/>
                  <a:gd name="T6" fmla="*/ 2 w 22"/>
                  <a:gd name="T7" fmla="*/ 1 h 38"/>
                  <a:gd name="T8" fmla="*/ 1 w 22"/>
                  <a:gd name="T9" fmla="*/ 8 h 38"/>
                  <a:gd name="T10" fmla="*/ 0 w 22"/>
                  <a:gd name="T11" fmla="*/ 9 h 38"/>
                  <a:gd name="T12" fmla="*/ 2 w 22"/>
                  <a:gd name="T13" fmla="*/ 11 h 38"/>
                  <a:gd name="T14" fmla="*/ 8 w 22"/>
                  <a:gd name="T15" fmla="*/ 32 h 38"/>
                  <a:gd name="T16" fmla="*/ 21 w 22"/>
                  <a:gd name="T17" fmla="*/ 35 h 38"/>
                  <a:gd name="T18" fmla="*/ 18 w 22"/>
                  <a:gd name="T19" fmla="*/ 4 h 38"/>
                  <a:gd name="T20" fmla="*/ 15 w 22"/>
                  <a:gd name="T21"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38">
                    <a:moveTo>
                      <a:pt x="15" y="3"/>
                    </a:moveTo>
                    <a:cubicBezTo>
                      <a:pt x="13" y="2"/>
                      <a:pt x="12" y="1"/>
                      <a:pt x="10" y="0"/>
                    </a:cubicBezTo>
                    <a:cubicBezTo>
                      <a:pt x="9" y="1"/>
                      <a:pt x="8" y="1"/>
                      <a:pt x="7" y="2"/>
                    </a:cubicBezTo>
                    <a:cubicBezTo>
                      <a:pt x="5" y="2"/>
                      <a:pt x="4" y="1"/>
                      <a:pt x="2" y="1"/>
                    </a:cubicBezTo>
                    <a:cubicBezTo>
                      <a:pt x="1" y="4"/>
                      <a:pt x="1" y="6"/>
                      <a:pt x="1" y="8"/>
                    </a:cubicBezTo>
                    <a:cubicBezTo>
                      <a:pt x="1" y="8"/>
                      <a:pt x="0" y="9"/>
                      <a:pt x="0" y="9"/>
                    </a:cubicBezTo>
                    <a:cubicBezTo>
                      <a:pt x="0" y="10"/>
                      <a:pt x="1" y="11"/>
                      <a:pt x="2" y="11"/>
                    </a:cubicBezTo>
                    <a:cubicBezTo>
                      <a:pt x="4" y="18"/>
                      <a:pt x="10" y="23"/>
                      <a:pt x="8" y="32"/>
                    </a:cubicBezTo>
                    <a:cubicBezTo>
                      <a:pt x="16" y="32"/>
                      <a:pt x="17" y="38"/>
                      <a:pt x="21" y="35"/>
                    </a:cubicBezTo>
                    <a:cubicBezTo>
                      <a:pt x="22" y="23"/>
                      <a:pt x="20" y="14"/>
                      <a:pt x="18" y="4"/>
                    </a:cubicBezTo>
                    <a:cubicBezTo>
                      <a:pt x="17" y="4"/>
                      <a:pt x="16" y="4"/>
                      <a:pt x="15"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1" name="Freeform 497">
                <a:extLst>
                  <a:ext uri="{FF2B5EF4-FFF2-40B4-BE49-F238E27FC236}">
                    <a16:creationId xmlns:a16="http://schemas.microsoft.com/office/drawing/2014/main" id="{C191D679-1A0F-4E81-8ACA-9C0057A435B6}"/>
                  </a:ext>
                </a:extLst>
              </p:cNvPr>
              <p:cNvSpPr>
                <a:spLocks/>
              </p:cNvSpPr>
              <p:nvPr/>
            </p:nvSpPr>
            <p:spPr bwMode="auto">
              <a:xfrm>
                <a:off x="4372" y="3088"/>
                <a:ext cx="43" cy="49"/>
              </a:xfrm>
              <a:custGeom>
                <a:avLst/>
                <a:gdLst>
                  <a:gd name="T0" fmla="*/ 3 w 18"/>
                  <a:gd name="T1" fmla="*/ 19 h 21"/>
                  <a:gd name="T2" fmla="*/ 12 w 18"/>
                  <a:gd name="T3" fmla="*/ 21 h 21"/>
                  <a:gd name="T4" fmla="*/ 18 w 18"/>
                  <a:gd name="T5" fmla="*/ 3 h 21"/>
                  <a:gd name="T6" fmla="*/ 3 w 18"/>
                  <a:gd name="T7" fmla="*/ 19 h 21"/>
                </a:gdLst>
                <a:ahLst/>
                <a:cxnLst>
                  <a:cxn ang="0">
                    <a:pos x="T0" y="T1"/>
                  </a:cxn>
                  <a:cxn ang="0">
                    <a:pos x="T2" y="T3"/>
                  </a:cxn>
                  <a:cxn ang="0">
                    <a:pos x="T4" y="T5"/>
                  </a:cxn>
                  <a:cxn ang="0">
                    <a:pos x="T6" y="T7"/>
                  </a:cxn>
                </a:cxnLst>
                <a:rect l="0" t="0" r="r" b="b"/>
                <a:pathLst>
                  <a:path w="18" h="21">
                    <a:moveTo>
                      <a:pt x="3" y="19"/>
                    </a:moveTo>
                    <a:cubicBezTo>
                      <a:pt x="9" y="21"/>
                      <a:pt x="8" y="16"/>
                      <a:pt x="12" y="21"/>
                    </a:cubicBezTo>
                    <a:cubicBezTo>
                      <a:pt x="16" y="18"/>
                      <a:pt x="16" y="10"/>
                      <a:pt x="18" y="3"/>
                    </a:cubicBezTo>
                    <a:cubicBezTo>
                      <a:pt x="6" y="0"/>
                      <a:pt x="0" y="10"/>
                      <a:pt x="3" y="1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2" name="Freeform 498">
                <a:extLst>
                  <a:ext uri="{FF2B5EF4-FFF2-40B4-BE49-F238E27FC236}">
                    <a16:creationId xmlns:a16="http://schemas.microsoft.com/office/drawing/2014/main" id="{3AA19CB1-0CD9-40EE-92C5-C28DB8AD5A7C}"/>
                  </a:ext>
                </a:extLst>
              </p:cNvPr>
              <p:cNvSpPr>
                <a:spLocks/>
              </p:cNvSpPr>
              <p:nvPr/>
            </p:nvSpPr>
            <p:spPr bwMode="auto">
              <a:xfrm>
                <a:off x="4370" y="3613"/>
                <a:ext cx="47" cy="47"/>
              </a:xfrm>
              <a:custGeom>
                <a:avLst/>
                <a:gdLst>
                  <a:gd name="T0" fmla="*/ 0 w 20"/>
                  <a:gd name="T1" fmla="*/ 4 h 20"/>
                  <a:gd name="T2" fmla="*/ 0 w 20"/>
                  <a:gd name="T3" fmla="*/ 12 h 20"/>
                  <a:gd name="T4" fmla="*/ 17 w 20"/>
                  <a:gd name="T5" fmla="*/ 15 h 20"/>
                  <a:gd name="T6" fmla="*/ 20 w 20"/>
                  <a:gd name="T7" fmla="*/ 11 h 20"/>
                  <a:gd name="T8" fmla="*/ 0 w 20"/>
                  <a:gd name="T9" fmla="*/ 4 h 20"/>
                </a:gdLst>
                <a:ahLst/>
                <a:cxnLst>
                  <a:cxn ang="0">
                    <a:pos x="T0" y="T1"/>
                  </a:cxn>
                  <a:cxn ang="0">
                    <a:pos x="T2" y="T3"/>
                  </a:cxn>
                  <a:cxn ang="0">
                    <a:pos x="T4" y="T5"/>
                  </a:cxn>
                  <a:cxn ang="0">
                    <a:pos x="T6" y="T7"/>
                  </a:cxn>
                  <a:cxn ang="0">
                    <a:pos x="T8" y="T9"/>
                  </a:cxn>
                </a:cxnLst>
                <a:rect l="0" t="0" r="r" b="b"/>
                <a:pathLst>
                  <a:path w="20" h="20">
                    <a:moveTo>
                      <a:pt x="0" y="4"/>
                    </a:moveTo>
                    <a:cubicBezTo>
                      <a:pt x="2" y="7"/>
                      <a:pt x="1" y="10"/>
                      <a:pt x="0" y="12"/>
                    </a:cubicBezTo>
                    <a:cubicBezTo>
                      <a:pt x="4" y="18"/>
                      <a:pt x="10" y="20"/>
                      <a:pt x="17" y="15"/>
                    </a:cubicBezTo>
                    <a:cubicBezTo>
                      <a:pt x="17" y="13"/>
                      <a:pt x="17" y="12"/>
                      <a:pt x="20" y="11"/>
                    </a:cubicBezTo>
                    <a:cubicBezTo>
                      <a:pt x="15" y="0"/>
                      <a:pt x="8" y="1"/>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3" name="Freeform 499">
                <a:extLst>
                  <a:ext uri="{FF2B5EF4-FFF2-40B4-BE49-F238E27FC236}">
                    <a16:creationId xmlns:a16="http://schemas.microsoft.com/office/drawing/2014/main" id="{A45F9C63-B877-4EF6-9F63-C7048B444D93}"/>
                  </a:ext>
                </a:extLst>
              </p:cNvPr>
              <p:cNvSpPr>
                <a:spLocks/>
              </p:cNvSpPr>
              <p:nvPr/>
            </p:nvSpPr>
            <p:spPr bwMode="auto">
              <a:xfrm>
                <a:off x="4249" y="1301"/>
                <a:ext cx="55" cy="52"/>
              </a:xfrm>
              <a:custGeom>
                <a:avLst/>
                <a:gdLst>
                  <a:gd name="T0" fmla="*/ 0 w 23"/>
                  <a:gd name="T1" fmla="*/ 3 h 22"/>
                  <a:gd name="T2" fmla="*/ 6 w 23"/>
                  <a:gd name="T3" fmla="*/ 22 h 22"/>
                  <a:gd name="T4" fmla="*/ 19 w 23"/>
                  <a:gd name="T5" fmla="*/ 0 h 22"/>
                  <a:gd name="T6" fmla="*/ 0 w 23"/>
                  <a:gd name="T7" fmla="*/ 3 h 22"/>
                </a:gdLst>
                <a:ahLst/>
                <a:cxnLst>
                  <a:cxn ang="0">
                    <a:pos x="T0" y="T1"/>
                  </a:cxn>
                  <a:cxn ang="0">
                    <a:pos x="T2" y="T3"/>
                  </a:cxn>
                  <a:cxn ang="0">
                    <a:pos x="T4" y="T5"/>
                  </a:cxn>
                  <a:cxn ang="0">
                    <a:pos x="T6" y="T7"/>
                  </a:cxn>
                </a:cxnLst>
                <a:rect l="0" t="0" r="r" b="b"/>
                <a:pathLst>
                  <a:path w="23" h="22">
                    <a:moveTo>
                      <a:pt x="0" y="3"/>
                    </a:moveTo>
                    <a:cubicBezTo>
                      <a:pt x="1" y="9"/>
                      <a:pt x="0" y="14"/>
                      <a:pt x="6" y="22"/>
                    </a:cubicBezTo>
                    <a:cubicBezTo>
                      <a:pt x="19" y="22"/>
                      <a:pt x="23" y="10"/>
                      <a:pt x="19" y="0"/>
                    </a:cubicBezTo>
                    <a:cubicBezTo>
                      <a:pt x="13" y="0"/>
                      <a:pt x="7"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4" name="Freeform 500">
                <a:extLst>
                  <a:ext uri="{FF2B5EF4-FFF2-40B4-BE49-F238E27FC236}">
                    <a16:creationId xmlns:a16="http://schemas.microsoft.com/office/drawing/2014/main" id="{A1BD8A61-06F2-4618-9ADE-97CDF3D26CF9}"/>
                  </a:ext>
                </a:extLst>
              </p:cNvPr>
              <p:cNvSpPr>
                <a:spLocks/>
              </p:cNvSpPr>
              <p:nvPr/>
            </p:nvSpPr>
            <p:spPr bwMode="auto">
              <a:xfrm>
                <a:off x="4439" y="1029"/>
                <a:ext cx="45" cy="42"/>
              </a:xfrm>
              <a:custGeom>
                <a:avLst/>
                <a:gdLst>
                  <a:gd name="T0" fmla="*/ 9 w 19"/>
                  <a:gd name="T1" fmla="*/ 0 h 18"/>
                  <a:gd name="T2" fmla="*/ 5 w 19"/>
                  <a:gd name="T3" fmla="*/ 16 h 18"/>
                  <a:gd name="T4" fmla="*/ 9 w 19"/>
                  <a:gd name="T5" fmla="*/ 0 h 18"/>
                </a:gdLst>
                <a:ahLst/>
                <a:cxnLst>
                  <a:cxn ang="0">
                    <a:pos x="T0" y="T1"/>
                  </a:cxn>
                  <a:cxn ang="0">
                    <a:pos x="T2" y="T3"/>
                  </a:cxn>
                  <a:cxn ang="0">
                    <a:pos x="T4" y="T5"/>
                  </a:cxn>
                </a:cxnLst>
                <a:rect l="0" t="0" r="r" b="b"/>
                <a:pathLst>
                  <a:path w="19" h="18">
                    <a:moveTo>
                      <a:pt x="9" y="0"/>
                    </a:moveTo>
                    <a:cubicBezTo>
                      <a:pt x="1" y="4"/>
                      <a:pt x="0" y="9"/>
                      <a:pt x="5" y="16"/>
                    </a:cubicBezTo>
                    <a:cubicBezTo>
                      <a:pt x="15" y="18"/>
                      <a:pt x="19" y="4"/>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5" name="Freeform 501">
                <a:extLst>
                  <a:ext uri="{FF2B5EF4-FFF2-40B4-BE49-F238E27FC236}">
                    <a16:creationId xmlns:a16="http://schemas.microsoft.com/office/drawing/2014/main" id="{E1961A9A-AA58-4B6B-B3A5-34317FC54B84}"/>
                  </a:ext>
                </a:extLst>
              </p:cNvPr>
              <p:cNvSpPr>
                <a:spLocks/>
              </p:cNvSpPr>
              <p:nvPr/>
            </p:nvSpPr>
            <p:spPr bwMode="auto">
              <a:xfrm>
                <a:off x="3362" y="917"/>
                <a:ext cx="184" cy="209"/>
              </a:xfrm>
              <a:custGeom>
                <a:avLst/>
                <a:gdLst>
                  <a:gd name="T0" fmla="*/ 31 w 78"/>
                  <a:gd name="T1" fmla="*/ 31 h 88"/>
                  <a:gd name="T2" fmla="*/ 42 w 78"/>
                  <a:gd name="T3" fmla="*/ 16 h 88"/>
                  <a:gd name="T4" fmla="*/ 32 w 78"/>
                  <a:gd name="T5" fmla="*/ 0 h 88"/>
                  <a:gd name="T6" fmla="*/ 7 w 78"/>
                  <a:gd name="T7" fmla="*/ 34 h 88"/>
                  <a:gd name="T8" fmla="*/ 20 w 78"/>
                  <a:gd name="T9" fmla="*/ 41 h 88"/>
                  <a:gd name="T10" fmla="*/ 19 w 78"/>
                  <a:gd name="T11" fmla="*/ 87 h 88"/>
                  <a:gd name="T12" fmla="*/ 57 w 78"/>
                  <a:gd name="T13" fmla="*/ 61 h 88"/>
                  <a:gd name="T14" fmla="*/ 70 w 78"/>
                  <a:gd name="T15" fmla="*/ 59 h 88"/>
                  <a:gd name="T16" fmla="*/ 31 w 78"/>
                  <a:gd name="T1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8">
                    <a:moveTo>
                      <a:pt x="31" y="31"/>
                    </a:moveTo>
                    <a:cubicBezTo>
                      <a:pt x="35" y="26"/>
                      <a:pt x="40" y="22"/>
                      <a:pt x="42" y="16"/>
                    </a:cubicBezTo>
                    <a:cubicBezTo>
                      <a:pt x="38" y="6"/>
                      <a:pt x="33" y="8"/>
                      <a:pt x="32" y="0"/>
                    </a:cubicBezTo>
                    <a:cubicBezTo>
                      <a:pt x="13" y="3"/>
                      <a:pt x="11" y="21"/>
                      <a:pt x="7" y="34"/>
                    </a:cubicBezTo>
                    <a:cubicBezTo>
                      <a:pt x="12" y="36"/>
                      <a:pt x="16" y="36"/>
                      <a:pt x="20" y="41"/>
                    </a:cubicBezTo>
                    <a:cubicBezTo>
                      <a:pt x="0" y="53"/>
                      <a:pt x="7" y="76"/>
                      <a:pt x="19" y="87"/>
                    </a:cubicBezTo>
                    <a:cubicBezTo>
                      <a:pt x="31" y="88"/>
                      <a:pt x="60" y="77"/>
                      <a:pt x="57" y="61"/>
                    </a:cubicBezTo>
                    <a:cubicBezTo>
                      <a:pt x="61" y="63"/>
                      <a:pt x="65" y="63"/>
                      <a:pt x="70" y="59"/>
                    </a:cubicBezTo>
                    <a:cubicBezTo>
                      <a:pt x="78" y="35"/>
                      <a:pt x="43" y="43"/>
                      <a:pt x="3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6" name="Freeform 502">
                <a:extLst>
                  <a:ext uri="{FF2B5EF4-FFF2-40B4-BE49-F238E27FC236}">
                    <a16:creationId xmlns:a16="http://schemas.microsoft.com/office/drawing/2014/main" id="{D787A442-65B8-442E-8A1C-C5E6F1712E9A}"/>
                  </a:ext>
                </a:extLst>
              </p:cNvPr>
              <p:cNvSpPr>
                <a:spLocks/>
              </p:cNvSpPr>
              <p:nvPr/>
            </p:nvSpPr>
            <p:spPr bwMode="auto">
              <a:xfrm>
                <a:off x="3890" y="1022"/>
                <a:ext cx="35" cy="30"/>
              </a:xfrm>
              <a:custGeom>
                <a:avLst/>
                <a:gdLst>
                  <a:gd name="T0" fmla="*/ 6 w 15"/>
                  <a:gd name="T1" fmla="*/ 13 h 13"/>
                  <a:gd name="T2" fmla="*/ 11 w 15"/>
                  <a:gd name="T3" fmla="*/ 1 h 13"/>
                  <a:gd name="T4" fmla="*/ 6 w 15"/>
                  <a:gd name="T5" fmla="*/ 13 h 13"/>
                </a:gdLst>
                <a:ahLst/>
                <a:cxnLst>
                  <a:cxn ang="0">
                    <a:pos x="T0" y="T1"/>
                  </a:cxn>
                  <a:cxn ang="0">
                    <a:pos x="T2" y="T3"/>
                  </a:cxn>
                  <a:cxn ang="0">
                    <a:pos x="T4" y="T5"/>
                  </a:cxn>
                </a:cxnLst>
                <a:rect l="0" t="0" r="r" b="b"/>
                <a:pathLst>
                  <a:path w="15" h="13">
                    <a:moveTo>
                      <a:pt x="6" y="13"/>
                    </a:moveTo>
                    <a:cubicBezTo>
                      <a:pt x="12" y="10"/>
                      <a:pt x="15" y="7"/>
                      <a:pt x="11" y="1"/>
                    </a:cubicBezTo>
                    <a:cubicBezTo>
                      <a:pt x="6" y="0"/>
                      <a:pt x="0" y="6"/>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7" name="Freeform 503">
                <a:extLst>
                  <a:ext uri="{FF2B5EF4-FFF2-40B4-BE49-F238E27FC236}">
                    <a16:creationId xmlns:a16="http://schemas.microsoft.com/office/drawing/2014/main" id="{7C9B213F-4BBB-44D2-9258-2AA28A2F57B8}"/>
                  </a:ext>
                </a:extLst>
              </p:cNvPr>
              <p:cNvSpPr>
                <a:spLocks/>
              </p:cNvSpPr>
              <p:nvPr/>
            </p:nvSpPr>
            <p:spPr bwMode="auto">
              <a:xfrm>
                <a:off x="3726" y="922"/>
                <a:ext cx="102" cy="107"/>
              </a:xfrm>
              <a:custGeom>
                <a:avLst/>
                <a:gdLst>
                  <a:gd name="T0" fmla="*/ 16 w 43"/>
                  <a:gd name="T1" fmla="*/ 45 h 45"/>
                  <a:gd name="T2" fmla="*/ 37 w 43"/>
                  <a:gd name="T3" fmla="*/ 9 h 45"/>
                  <a:gd name="T4" fmla="*/ 16 w 43"/>
                  <a:gd name="T5" fmla="*/ 45 h 45"/>
                </a:gdLst>
                <a:ahLst/>
                <a:cxnLst>
                  <a:cxn ang="0">
                    <a:pos x="T0" y="T1"/>
                  </a:cxn>
                  <a:cxn ang="0">
                    <a:pos x="T2" y="T3"/>
                  </a:cxn>
                  <a:cxn ang="0">
                    <a:pos x="T4" y="T5"/>
                  </a:cxn>
                </a:cxnLst>
                <a:rect l="0" t="0" r="r" b="b"/>
                <a:pathLst>
                  <a:path w="43" h="45">
                    <a:moveTo>
                      <a:pt x="16" y="45"/>
                    </a:moveTo>
                    <a:cubicBezTo>
                      <a:pt x="32" y="40"/>
                      <a:pt x="43" y="28"/>
                      <a:pt x="37" y="9"/>
                    </a:cubicBezTo>
                    <a:cubicBezTo>
                      <a:pt x="18" y="0"/>
                      <a:pt x="0" y="2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8" name="Freeform 504">
                <a:extLst>
                  <a:ext uri="{FF2B5EF4-FFF2-40B4-BE49-F238E27FC236}">
                    <a16:creationId xmlns:a16="http://schemas.microsoft.com/office/drawing/2014/main" id="{C9A9E48F-D830-4574-BC27-2AE7B55F54DA}"/>
                  </a:ext>
                </a:extLst>
              </p:cNvPr>
              <p:cNvSpPr>
                <a:spLocks/>
              </p:cNvSpPr>
              <p:nvPr/>
            </p:nvSpPr>
            <p:spPr bwMode="auto">
              <a:xfrm>
                <a:off x="3703" y="816"/>
                <a:ext cx="75" cy="111"/>
              </a:xfrm>
              <a:custGeom>
                <a:avLst/>
                <a:gdLst>
                  <a:gd name="T0" fmla="*/ 21 w 32"/>
                  <a:gd name="T1" fmla="*/ 39 h 47"/>
                  <a:gd name="T2" fmla="*/ 24 w 32"/>
                  <a:gd name="T3" fmla="*/ 3 h 47"/>
                  <a:gd name="T4" fmla="*/ 6 w 32"/>
                  <a:gd name="T5" fmla="*/ 7 h 47"/>
                  <a:gd name="T6" fmla="*/ 0 w 32"/>
                  <a:gd name="T7" fmla="*/ 36 h 47"/>
                  <a:gd name="T8" fmla="*/ 21 w 32"/>
                  <a:gd name="T9" fmla="*/ 41 h 47"/>
                  <a:gd name="T10" fmla="*/ 31 w 32"/>
                  <a:gd name="T11" fmla="*/ 47 h 47"/>
                  <a:gd name="T12" fmla="*/ 28 w 32"/>
                  <a:gd name="T13" fmla="*/ 37 h 47"/>
                  <a:gd name="T14" fmla="*/ 21 w 32"/>
                  <a:gd name="T15" fmla="*/ 3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7">
                    <a:moveTo>
                      <a:pt x="21" y="39"/>
                    </a:moveTo>
                    <a:cubicBezTo>
                      <a:pt x="16" y="24"/>
                      <a:pt x="31" y="17"/>
                      <a:pt x="24" y="3"/>
                    </a:cubicBezTo>
                    <a:cubicBezTo>
                      <a:pt x="15" y="0"/>
                      <a:pt x="10" y="4"/>
                      <a:pt x="6" y="7"/>
                    </a:cubicBezTo>
                    <a:cubicBezTo>
                      <a:pt x="11" y="21"/>
                      <a:pt x="9" y="24"/>
                      <a:pt x="0" y="36"/>
                    </a:cubicBezTo>
                    <a:cubicBezTo>
                      <a:pt x="6" y="45"/>
                      <a:pt x="13" y="46"/>
                      <a:pt x="21" y="41"/>
                    </a:cubicBezTo>
                    <a:cubicBezTo>
                      <a:pt x="23" y="46"/>
                      <a:pt x="25" y="47"/>
                      <a:pt x="31" y="47"/>
                    </a:cubicBezTo>
                    <a:cubicBezTo>
                      <a:pt x="30" y="43"/>
                      <a:pt x="32" y="41"/>
                      <a:pt x="28" y="37"/>
                    </a:cubicBezTo>
                    <a:cubicBezTo>
                      <a:pt x="26" y="39"/>
                      <a:pt x="24" y="39"/>
                      <a:pt x="2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9" name="Freeform 505">
                <a:extLst>
                  <a:ext uri="{FF2B5EF4-FFF2-40B4-BE49-F238E27FC236}">
                    <a16:creationId xmlns:a16="http://schemas.microsoft.com/office/drawing/2014/main" id="{38EB1855-1425-4917-BFB6-8306E25CEC21}"/>
                  </a:ext>
                </a:extLst>
              </p:cNvPr>
              <p:cNvSpPr>
                <a:spLocks/>
              </p:cNvSpPr>
              <p:nvPr/>
            </p:nvSpPr>
            <p:spPr bwMode="auto">
              <a:xfrm>
                <a:off x="4129" y="974"/>
                <a:ext cx="87" cy="119"/>
              </a:xfrm>
              <a:custGeom>
                <a:avLst/>
                <a:gdLst>
                  <a:gd name="T0" fmla="*/ 34 w 37"/>
                  <a:gd name="T1" fmla="*/ 4 h 50"/>
                  <a:gd name="T2" fmla="*/ 20 w 37"/>
                  <a:gd name="T3" fmla="*/ 4 h 50"/>
                  <a:gd name="T4" fmla="*/ 15 w 37"/>
                  <a:gd name="T5" fmla="*/ 9 h 50"/>
                  <a:gd name="T6" fmla="*/ 16 w 37"/>
                  <a:gd name="T7" fmla="*/ 26 h 50"/>
                  <a:gd name="T8" fmla="*/ 0 w 37"/>
                  <a:gd name="T9" fmla="*/ 32 h 50"/>
                  <a:gd name="T10" fmla="*/ 1 w 37"/>
                  <a:gd name="T11" fmla="*/ 48 h 50"/>
                  <a:gd name="T12" fmla="*/ 37 w 37"/>
                  <a:gd name="T13" fmla="*/ 13 h 50"/>
                  <a:gd name="T14" fmla="*/ 34 w 37"/>
                  <a:gd name="T15" fmla="*/ 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50">
                    <a:moveTo>
                      <a:pt x="34" y="4"/>
                    </a:moveTo>
                    <a:cubicBezTo>
                      <a:pt x="28" y="7"/>
                      <a:pt x="26" y="0"/>
                      <a:pt x="20" y="4"/>
                    </a:cubicBezTo>
                    <a:cubicBezTo>
                      <a:pt x="21" y="6"/>
                      <a:pt x="18" y="8"/>
                      <a:pt x="15" y="9"/>
                    </a:cubicBezTo>
                    <a:cubicBezTo>
                      <a:pt x="19" y="16"/>
                      <a:pt x="19" y="21"/>
                      <a:pt x="16" y="26"/>
                    </a:cubicBezTo>
                    <a:cubicBezTo>
                      <a:pt x="12" y="24"/>
                      <a:pt x="6" y="29"/>
                      <a:pt x="0" y="32"/>
                    </a:cubicBezTo>
                    <a:cubicBezTo>
                      <a:pt x="1" y="38"/>
                      <a:pt x="1" y="43"/>
                      <a:pt x="1" y="48"/>
                    </a:cubicBezTo>
                    <a:cubicBezTo>
                      <a:pt x="25" y="50"/>
                      <a:pt x="19" y="20"/>
                      <a:pt x="37" y="13"/>
                    </a:cubicBezTo>
                    <a:cubicBezTo>
                      <a:pt x="35" y="10"/>
                      <a:pt x="34" y="6"/>
                      <a:pt x="3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0" name="Freeform 506">
                <a:extLst>
                  <a:ext uri="{FF2B5EF4-FFF2-40B4-BE49-F238E27FC236}">
                    <a16:creationId xmlns:a16="http://schemas.microsoft.com/office/drawing/2014/main" id="{0A23B500-D2D5-492A-A31D-856C849B0E19}"/>
                  </a:ext>
                </a:extLst>
              </p:cNvPr>
              <p:cNvSpPr>
                <a:spLocks/>
              </p:cNvSpPr>
              <p:nvPr/>
            </p:nvSpPr>
            <p:spPr bwMode="auto">
              <a:xfrm>
                <a:off x="3752" y="1048"/>
                <a:ext cx="41" cy="35"/>
              </a:xfrm>
              <a:custGeom>
                <a:avLst/>
                <a:gdLst>
                  <a:gd name="T0" fmla="*/ 10 w 17"/>
                  <a:gd name="T1" fmla="*/ 0 h 15"/>
                  <a:gd name="T2" fmla="*/ 9 w 17"/>
                  <a:gd name="T3" fmla="*/ 14 h 15"/>
                  <a:gd name="T4" fmla="*/ 17 w 17"/>
                  <a:gd name="T5" fmla="*/ 7 h 15"/>
                  <a:gd name="T6" fmla="*/ 10 w 17"/>
                  <a:gd name="T7" fmla="*/ 0 h 15"/>
                </a:gdLst>
                <a:ahLst/>
                <a:cxnLst>
                  <a:cxn ang="0">
                    <a:pos x="T0" y="T1"/>
                  </a:cxn>
                  <a:cxn ang="0">
                    <a:pos x="T2" y="T3"/>
                  </a:cxn>
                  <a:cxn ang="0">
                    <a:pos x="T4" y="T5"/>
                  </a:cxn>
                  <a:cxn ang="0">
                    <a:pos x="T6" y="T7"/>
                  </a:cxn>
                </a:cxnLst>
                <a:rect l="0" t="0" r="r" b="b"/>
                <a:pathLst>
                  <a:path w="17" h="15">
                    <a:moveTo>
                      <a:pt x="10" y="0"/>
                    </a:moveTo>
                    <a:cubicBezTo>
                      <a:pt x="0" y="4"/>
                      <a:pt x="1" y="15"/>
                      <a:pt x="9" y="14"/>
                    </a:cubicBezTo>
                    <a:cubicBezTo>
                      <a:pt x="8" y="11"/>
                      <a:pt x="13" y="9"/>
                      <a:pt x="17" y="7"/>
                    </a:cubicBezTo>
                    <a:cubicBezTo>
                      <a:pt x="15" y="3"/>
                      <a:pt x="12"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1" name="Freeform 507">
                <a:extLst>
                  <a:ext uri="{FF2B5EF4-FFF2-40B4-BE49-F238E27FC236}">
                    <a16:creationId xmlns:a16="http://schemas.microsoft.com/office/drawing/2014/main" id="{66F49F58-9907-4986-9A9D-6ED5065825AF}"/>
                  </a:ext>
                </a:extLst>
              </p:cNvPr>
              <p:cNvSpPr>
                <a:spLocks/>
              </p:cNvSpPr>
              <p:nvPr/>
            </p:nvSpPr>
            <p:spPr bwMode="auto">
              <a:xfrm>
                <a:off x="3842" y="908"/>
                <a:ext cx="81" cy="92"/>
              </a:xfrm>
              <a:custGeom>
                <a:avLst/>
                <a:gdLst>
                  <a:gd name="T0" fmla="*/ 18 w 34"/>
                  <a:gd name="T1" fmla="*/ 0 h 39"/>
                  <a:gd name="T2" fmla="*/ 0 w 34"/>
                  <a:gd name="T3" fmla="*/ 18 h 39"/>
                  <a:gd name="T4" fmla="*/ 18 w 34"/>
                  <a:gd name="T5" fmla="*/ 0 h 39"/>
                </a:gdLst>
                <a:ahLst/>
                <a:cxnLst>
                  <a:cxn ang="0">
                    <a:pos x="T0" y="T1"/>
                  </a:cxn>
                  <a:cxn ang="0">
                    <a:pos x="T2" y="T3"/>
                  </a:cxn>
                  <a:cxn ang="0">
                    <a:pos x="T4" y="T5"/>
                  </a:cxn>
                </a:cxnLst>
                <a:rect l="0" t="0" r="r" b="b"/>
                <a:pathLst>
                  <a:path w="34" h="39">
                    <a:moveTo>
                      <a:pt x="18" y="0"/>
                    </a:moveTo>
                    <a:cubicBezTo>
                      <a:pt x="13" y="6"/>
                      <a:pt x="6" y="12"/>
                      <a:pt x="0" y="18"/>
                    </a:cubicBezTo>
                    <a:cubicBezTo>
                      <a:pt x="14" y="39"/>
                      <a:pt x="34" y="10"/>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2" name="Freeform 508">
                <a:extLst>
                  <a:ext uri="{FF2B5EF4-FFF2-40B4-BE49-F238E27FC236}">
                    <a16:creationId xmlns:a16="http://schemas.microsoft.com/office/drawing/2014/main" id="{D2ED0C89-EB92-46CE-AE01-4EEC125DC46E}"/>
                  </a:ext>
                </a:extLst>
              </p:cNvPr>
              <p:cNvSpPr>
                <a:spLocks/>
              </p:cNvSpPr>
              <p:nvPr/>
            </p:nvSpPr>
            <p:spPr bwMode="auto">
              <a:xfrm>
                <a:off x="3764" y="870"/>
                <a:ext cx="38" cy="38"/>
              </a:xfrm>
              <a:custGeom>
                <a:avLst/>
                <a:gdLst>
                  <a:gd name="T0" fmla="*/ 0 w 16"/>
                  <a:gd name="T1" fmla="*/ 6 h 16"/>
                  <a:gd name="T2" fmla="*/ 10 w 16"/>
                  <a:gd name="T3" fmla="*/ 14 h 16"/>
                  <a:gd name="T4" fmla="*/ 14 w 16"/>
                  <a:gd name="T5" fmla="*/ 1 h 16"/>
                  <a:gd name="T6" fmla="*/ 0 w 16"/>
                  <a:gd name="T7" fmla="*/ 6 h 16"/>
                </a:gdLst>
                <a:ahLst/>
                <a:cxnLst>
                  <a:cxn ang="0">
                    <a:pos x="T0" y="T1"/>
                  </a:cxn>
                  <a:cxn ang="0">
                    <a:pos x="T2" y="T3"/>
                  </a:cxn>
                  <a:cxn ang="0">
                    <a:pos x="T4" y="T5"/>
                  </a:cxn>
                  <a:cxn ang="0">
                    <a:pos x="T6" y="T7"/>
                  </a:cxn>
                </a:cxnLst>
                <a:rect l="0" t="0" r="r" b="b"/>
                <a:pathLst>
                  <a:path w="16" h="16">
                    <a:moveTo>
                      <a:pt x="0" y="6"/>
                    </a:moveTo>
                    <a:cubicBezTo>
                      <a:pt x="1" y="16"/>
                      <a:pt x="8" y="7"/>
                      <a:pt x="10" y="14"/>
                    </a:cubicBezTo>
                    <a:cubicBezTo>
                      <a:pt x="15" y="11"/>
                      <a:pt x="16" y="6"/>
                      <a:pt x="14" y="1"/>
                    </a:cubicBezTo>
                    <a:cubicBezTo>
                      <a:pt x="10" y="0"/>
                      <a:pt x="5" y="3"/>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3" name="Freeform 509">
                <a:extLst>
                  <a:ext uri="{FF2B5EF4-FFF2-40B4-BE49-F238E27FC236}">
                    <a16:creationId xmlns:a16="http://schemas.microsoft.com/office/drawing/2014/main" id="{F815A007-36E3-4E95-9395-7018F4D810E1}"/>
                  </a:ext>
                </a:extLst>
              </p:cNvPr>
              <p:cNvSpPr>
                <a:spLocks/>
              </p:cNvSpPr>
              <p:nvPr/>
            </p:nvSpPr>
            <p:spPr bwMode="auto">
              <a:xfrm>
                <a:off x="3665" y="797"/>
                <a:ext cx="59" cy="66"/>
              </a:xfrm>
              <a:custGeom>
                <a:avLst/>
                <a:gdLst>
                  <a:gd name="T0" fmla="*/ 2 w 25"/>
                  <a:gd name="T1" fmla="*/ 4 h 28"/>
                  <a:gd name="T2" fmla="*/ 7 w 25"/>
                  <a:gd name="T3" fmla="*/ 27 h 28"/>
                  <a:gd name="T4" fmla="*/ 23 w 25"/>
                  <a:gd name="T5" fmla="*/ 20 h 28"/>
                  <a:gd name="T6" fmla="*/ 14 w 25"/>
                  <a:gd name="T7" fmla="*/ 0 h 28"/>
                  <a:gd name="T8" fmla="*/ 2 w 25"/>
                  <a:gd name="T9" fmla="*/ 4 h 28"/>
                </a:gdLst>
                <a:ahLst/>
                <a:cxnLst>
                  <a:cxn ang="0">
                    <a:pos x="T0" y="T1"/>
                  </a:cxn>
                  <a:cxn ang="0">
                    <a:pos x="T2" y="T3"/>
                  </a:cxn>
                  <a:cxn ang="0">
                    <a:pos x="T4" y="T5"/>
                  </a:cxn>
                  <a:cxn ang="0">
                    <a:pos x="T6" y="T7"/>
                  </a:cxn>
                  <a:cxn ang="0">
                    <a:pos x="T8" y="T9"/>
                  </a:cxn>
                </a:cxnLst>
                <a:rect l="0" t="0" r="r" b="b"/>
                <a:pathLst>
                  <a:path w="25" h="28">
                    <a:moveTo>
                      <a:pt x="2" y="4"/>
                    </a:moveTo>
                    <a:cubicBezTo>
                      <a:pt x="2" y="11"/>
                      <a:pt x="0" y="18"/>
                      <a:pt x="7" y="27"/>
                    </a:cubicBezTo>
                    <a:cubicBezTo>
                      <a:pt x="12" y="28"/>
                      <a:pt x="18" y="23"/>
                      <a:pt x="23" y="20"/>
                    </a:cubicBezTo>
                    <a:cubicBezTo>
                      <a:pt x="25" y="14"/>
                      <a:pt x="18" y="7"/>
                      <a:pt x="14" y="0"/>
                    </a:cubicBezTo>
                    <a:cubicBezTo>
                      <a:pt x="10" y="3"/>
                      <a:pt x="6" y="4"/>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4" name="Freeform 510">
                <a:extLst>
                  <a:ext uri="{FF2B5EF4-FFF2-40B4-BE49-F238E27FC236}">
                    <a16:creationId xmlns:a16="http://schemas.microsoft.com/office/drawing/2014/main" id="{4ED73911-5273-4FA4-8609-8E376FB2EF20}"/>
                  </a:ext>
                </a:extLst>
              </p:cNvPr>
              <p:cNvSpPr>
                <a:spLocks/>
              </p:cNvSpPr>
              <p:nvPr/>
            </p:nvSpPr>
            <p:spPr bwMode="auto">
              <a:xfrm>
                <a:off x="4297" y="1003"/>
                <a:ext cx="49" cy="7"/>
              </a:xfrm>
              <a:custGeom>
                <a:avLst/>
                <a:gdLst>
                  <a:gd name="T0" fmla="*/ 18 w 21"/>
                  <a:gd name="T1" fmla="*/ 0 h 3"/>
                  <a:gd name="T2" fmla="*/ 20 w 21"/>
                  <a:gd name="T3" fmla="*/ 2 h 3"/>
                  <a:gd name="T4" fmla="*/ 18 w 21"/>
                  <a:gd name="T5" fmla="*/ 0 h 3"/>
                </a:gdLst>
                <a:ahLst/>
                <a:cxnLst>
                  <a:cxn ang="0">
                    <a:pos x="T0" y="T1"/>
                  </a:cxn>
                  <a:cxn ang="0">
                    <a:pos x="T2" y="T3"/>
                  </a:cxn>
                  <a:cxn ang="0">
                    <a:pos x="T4" y="T5"/>
                  </a:cxn>
                </a:cxnLst>
                <a:rect l="0" t="0" r="r" b="b"/>
                <a:pathLst>
                  <a:path w="21" h="3">
                    <a:moveTo>
                      <a:pt x="18" y="0"/>
                    </a:moveTo>
                    <a:cubicBezTo>
                      <a:pt x="0" y="0"/>
                      <a:pt x="2" y="3"/>
                      <a:pt x="20" y="2"/>
                    </a:cubicBezTo>
                    <a:cubicBezTo>
                      <a:pt x="17" y="1"/>
                      <a:pt x="21" y="1"/>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5" name="Freeform 511">
                <a:extLst>
                  <a:ext uri="{FF2B5EF4-FFF2-40B4-BE49-F238E27FC236}">
                    <a16:creationId xmlns:a16="http://schemas.microsoft.com/office/drawing/2014/main" id="{DAA8C7EB-BA4E-41C1-9241-A7BCC80D7516}"/>
                  </a:ext>
                </a:extLst>
              </p:cNvPr>
              <p:cNvSpPr>
                <a:spLocks/>
              </p:cNvSpPr>
              <p:nvPr/>
            </p:nvSpPr>
            <p:spPr bwMode="auto">
              <a:xfrm>
                <a:off x="4086" y="775"/>
                <a:ext cx="26" cy="22"/>
              </a:xfrm>
              <a:custGeom>
                <a:avLst/>
                <a:gdLst>
                  <a:gd name="T0" fmla="*/ 0 w 11"/>
                  <a:gd name="T1" fmla="*/ 7 h 9"/>
                  <a:gd name="T2" fmla="*/ 11 w 11"/>
                  <a:gd name="T3" fmla="*/ 2 h 9"/>
                  <a:gd name="T4" fmla="*/ 1 w 11"/>
                  <a:gd name="T5" fmla="*/ 0 h 9"/>
                  <a:gd name="T6" fmla="*/ 0 w 11"/>
                  <a:gd name="T7" fmla="*/ 7 h 9"/>
                </a:gdLst>
                <a:ahLst/>
                <a:cxnLst>
                  <a:cxn ang="0">
                    <a:pos x="T0" y="T1"/>
                  </a:cxn>
                  <a:cxn ang="0">
                    <a:pos x="T2" y="T3"/>
                  </a:cxn>
                  <a:cxn ang="0">
                    <a:pos x="T4" y="T5"/>
                  </a:cxn>
                  <a:cxn ang="0">
                    <a:pos x="T6" y="T7"/>
                  </a:cxn>
                </a:cxnLst>
                <a:rect l="0" t="0" r="r" b="b"/>
                <a:pathLst>
                  <a:path w="11" h="9">
                    <a:moveTo>
                      <a:pt x="0" y="7"/>
                    </a:moveTo>
                    <a:cubicBezTo>
                      <a:pt x="6" y="9"/>
                      <a:pt x="10" y="8"/>
                      <a:pt x="11" y="2"/>
                    </a:cubicBezTo>
                    <a:cubicBezTo>
                      <a:pt x="8" y="1"/>
                      <a:pt x="5" y="0"/>
                      <a:pt x="1" y="0"/>
                    </a:cubicBezTo>
                    <a:cubicBezTo>
                      <a:pt x="1" y="2"/>
                      <a:pt x="0" y="4"/>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6" name="Freeform 512">
                <a:extLst>
                  <a:ext uri="{FF2B5EF4-FFF2-40B4-BE49-F238E27FC236}">
                    <a16:creationId xmlns:a16="http://schemas.microsoft.com/office/drawing/2014/main" id="{C0BCDFAB-4629-45D2-9494-73A2D746E4CC}"/>
                  </a:ext>
                </a:extLst>
              </p:cNvPr>
              <p:cNvSpPr>
                <a:spLocks/>
              </p:cNvSpPr>
              <p:nvPr/>
            </p:nvSpPr>
            <p:spPr bwMode="auto">
              <a:xfrm>
                <a:off x="3610" y="1137"/>
                <a:ext cx="50" cy="50"/>
              </a:xfrm>
              <a:custGeom>
                <a:avLst/>
                <a:gdLst>
                  <a:gd name="T0" fmla="*/ 19 w 21"/>
                  <a:gd name="T1" fmla="*/ 2 h 21"/>
                  <a:gd name="T2" fmla="*/ 5 w 21"/>
                  <a:gd name="T3" fmla="*/ 2 h 21"/>
                  <a:gd name="T4" fmla="*/ 5 w 21"/>
                  <a:gd name="T5" fmla="*/ 16 h 21"/>
                  <a:gd name="T6" fmla="*/ 11 w 21"/>
                  <a:gd name="T7" fmla="*/ 21 h 21"/>
                  <a:gd name="T8" fmla="*/ 21 w 21"/>
                  <a:gd name="T9" fmla="*/ 15 h 21"/>
                  <a:gd name="T10" fmla="*/ 19 w 21"/>
                  <a:gd name="T11" fmla="*/ 2 h 21"/>
                </a:gdLst>
                <a:ahLst/>
                <a:cxnLst>
                  <a:cxn ang="0">
                    <a:pos x="T0" y="T1"/>
                  </a:cxn>
                  <a:cxn ang="0">
                    <a:pos x="T2" y="T3"/>
                  </a:cxn>
                  <a:cxn ang="0">
                    <a:pos x="T4" y="T5"/>
                  </a:cxn>
                  <a:cxn ang="0">
                    <a:pos x="T6" y="T7"/>
                  </a:cxn>
                  <a:cxn ang="0">
                    <a:pos x="T8" y="T9"/>
                  </a:cxn>
                  <a:cxn ang="0">
                    <a:pos x="T10" y="T11"/>
                  </a:cxn>
                </a:cxnLst>
                <a:rect l="0" t="0" r="r" b="b"/>
                <a:pathLst>
                  <a:path w="21" h="21">
                    <a:moveTo>
                      <a:pt x="19" y="2"/>
                    </a:moveTo>
                    <a:cubicBezTo>
                      <a:pt x="14" y="2"/>
                      <a:pt x="10" y="0"/>
                      <a:pt x="5" y="2"/>
                    </a:cubicBezTo>
                    <a:cubicBezTo>
                      <a:pt x="7" y="7"/>
                      <a:pt x="0" y="10"/>
                      <a:pt x="5" y="16"/>
                    </a:cubicBezTo>
                    <a:cubicBezTo>
                      <a:pt x="7" y="18"/>
                      <a:pt x="9" y="17"/>
                      <a:pt x="11" y="21"/>
                    </a:cubicBezTo>
                    <a:cubicBezTo>
                      <a:pt x="14" y="19"/>
                      <a:pt x="18" y="17"/>
                      <a:pt x="21" y="15"/>
                    </a:cubicBezTo>
                    <a:cubicBezTo>
                      <a:pt x="15" y="9"/>
                      <a:pt x="21" y="6"/>
                      <a:pt x="1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7" name="Freeform 513">
                <a:extLst>
                  <a:ext uri="{FF2B5EF4-FFF2-40B4-BE49-F238E27FC236}">
                    <a16:creationId xmlns:a16="http://schemas.microsoft.com/office/drawing/2014/main" id="{0031B9D2-1313-449D-A3F2-4EF9FEBF0785}"/>
                  </a:ext>
                </a:extLst>
              </p:cNvPr>
              <p:cNvSpPr>
                <a:spLocks/>
              </p:cNvSpPr>
              <p:nvPr/>
            </p:nvSpPr>
            <p:spPr bwMode="auto">
              <a:xfrm>
                <a:off x="3431" y="1244"/>
                <a:ext cx="168" cy="125"/>
              </a:xfrm>
              <a:custGeom>
                <a:avLst/>
                <a:gdLst>
                  <a:gd name="T0" fmla="*/ 31 w 71"/>
                  <a:gd name="T1" fmla="*/ 6 h 53"/>
                  <a:gd name="T2" fmla="*/ 47 w 71"/>
                  <a:gd name="T3" fmla="*/ 41 h 53"/>
                  <a:gd name="T4" fmla="*/ 31 w 71"/>
                  <a:gd name="T5" fmla="*/ 6 h 53"/>
                </a:gdLst>
                <a:ahLst/>
                <a:cxnLst>
                  <a:cxn ang="0">
                    <a:pos x="T0" y="T1"/>
                  </a:cxn>
                  <a:cxn ang="0">
                    <a:pos x="T2" y="T3"/>
                  </a:cxn>
                  <a:cxn ang="0">
                    <a:pos x="T4" y="T5"/>
                  </a:cxn>
                </a:cxnLst>
                <a:rect l="0" t="0" r="r" b="b"/>
                <a:pathLst>
                  <a:path w="71" h="53">
                    <a:moveTo>
                      <a:pt x="31" y="6"/>
                    </a:moveTo>
                    <a:cubicBezTo>
                      <a:pt x="0" y="16"/>
                      <a:pt x="25" y="53"/>
                      <a:pt x="47" y="41"/>
                    </a:cubicBezTo>
                    <a:cubicBezTo>
                      <a:pt x="71" y="28"/>
                      <a:pt x="50" y="0"/>
                      <a:pt x="3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8" name="Freeform 514">
                <a:extLst>
                  <a:ext uri="{FF2B5EF4-FFF2-40B4-BE49-F238E27FC236}">
                    <a16:creationId xmlns:a16="http://schemas.microsoft.com/office/drawing/2014/main" id="{940C867E-16D0-41D9-8B28-11B931B1BBE8}"/>
                  </a:ext>
                </a:extLst>
              </p:cNvPr>
              <p:cNvSpPr>
                <a:spLocks/>
              </p:cNvSpPr>
              <p:nvPr/>
            </p:nvSpPr>
            <p:spPr bwMode="auto">
              <a:xfrm>
                <a:off x="3887" y="778"/>
                <a:ext cx="62" cy="57"/>
              </a:xfrm>
              <a:custGeom>
                <a:avLst/>
                <a:gdLst>
                  <a:gd name="T0" fmla="*/ 3 w 26"/>
                  <a:gd name="T1" fmla="*/ 20 h 24"/>
                  <a:gd name="T2" fmla="*/ 26 w 26"/>
                  <a:gd name="T3" fmla="*/ 15 h 24"/>
                  <a:gd name="T4" fmla="*/ 3 w 26"/>
                  <a:gd name="T5" fmla="*/ 20 h 24"/>
                </a:gdLst>
                <a:ahLst/>
                <a:cxnLst>
                  <a:cxn ang="0">
                    <a:pos x="T0" y="T1"/>
                  </a:cxn>
                  <a:cxn ang="0">
                    <a:pos x="T2" y="T3"/>
                  </a:cxn>
                  <a:cxn ang="0">
                    <a:pos x="T4" y="T5"/>
                  </a:cxn>
                </a:cxnLst>
                <a:rect l="0" t="0" r="r" b="b"/>
                <a:pathLst>
                  <a:path w="26" h="24">
                    <a:moveTo>
                      <a:pt x="3" y="20"/>
                    </a:moveTo>
                    <a:cubicBezTo>
                      <a:pt x="15" y="24"/>
                      <a:pt x="22" y="21"/>
                      <a:pt x="26" y="15"/>
                    </a:cubicBezTo>
                    <a:cubicBezTo>
                      <a:pt x="25" y="2"/>
                      <a:pt x="0" y="0"/>
                      <a:pt x="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9" name="Freeform 515">
                <a:extLst>
                  <a:ext uri="{FF2B5EF4-FFF2-40B4-BE49-F238E27FC236}">
                    <a16:creationId xmlns:a16="http://schemas.microsoft.com/office/drawing/2014/main" id="{66B82459-B0A6-42C7-8C25-362FE20D7E62}"/>
                  </a:ext>
                </a:extLst>
              </p:cNvPr>
              <p:cNvSpPr>
                <a:spLocks/>
              </p:cNvSpPr>
              <p:nvPr/>
            </p:nvSpPr>
            <p:spPr bwMode="auto">
              <a:xfrm>
                <a:off x="3596" y="832"/>
                <a:ext cx="78" cy="66"/>
              </a:xfrm>
              <a:custGeom>
                <a:avLst/>
                <a:gdLst>
                  <a:gd name="T0" fmla="*/ 17 w 33"/>
                  <a:gd name="T1" fmla="*/ 13 h 28"/>
                  <a:gd name="T2" fmla="*/ 18 w 33"/>
                  <a:gd name="T3" fmla="*/ 7 h 28"/>
                  <a:gd name="T4" fmla="*/ 9 w 33"/>
                  <a:gd name="T5" fmla="*/ 0 h 28"/>
                  <a:gd name="T6" fmla="*/ 1 w 33"/>
                  <a:gd name="T7" fmla="*/ 4 h 28"/>
                  <a:gd name="T8" fmla="*/ 14 w 33"/>
                  <a:gd name="T9" fmla="*/ 19 h 28"/>
                  <a:gd name="T10" fmla="*/ 15 w 33"/>
                  <a:gd name="T11" fmla="*/ 24 h 28"/>
                  <a:gd name="T12" fmla="*/ 31 w 33"/>
                  <a:gd name="T13" fmla="*/ 26 h 28"/>
                  <a:gd name="T14" fmla="*/ 32 w 33"/>
                  <a:gd name="T15" fmla="*/ 9 h 28"/>
                  <a:gd name="T16" fmla="*/ 17 w 33"/>
                  <a:gd name="T17"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17" y="13"/>
                    </a:moveTo>
                    <a:cubicBezTo>
                      <a:pt x="17" y="11"/>
                      <a:pt x="17" y="9"/>
                      <a:pt x="18" y="7"/>
                    </a:cubicBezTo>
                    <a:cubicBezTo>
                      <a:pt x="11" y="7"/>
                      <a:pt x="14" y="1"/>
                      <a:pt x="9" y="0"/>
                    </a:cubicBezTo>
                    <a:cubicBezTo>
                      <a:pt x="8" y="3"/>
                      <a:pt x="3" y="2"/>
                      <a:pt x="1" y="4"/>
                    </a:cubicBezTo>
                    <a:cubicBezTo>
                      <a:pt x="0" y="15"/>
                      <a:pt x="4" y="19"/>
                      <a:pt x="14" y="19"/>
                    </a:cubicBezTo>
                    <a:cubicBezTo>
                      <a:pt x="14" y="20"/>
                      <a:pt x="14" y="22"/>
                      <a:pt x="15" y="24"/>
                    </a:cubicBezTo>
                    <a:cubicBezTo>
                      <a:pt x="20" y="28"/>
                      <a:pt x="25" y="26"/>
                      <a:pt x="31" y="26"/>
                    </a:cubicBezTo>
                    <a:cubicBezTo>
                      <a:pt x="33" y="21"/>
                      <a:pt x="32" y="15"/>
                      <a:pt x="32" y="9"/>
                    </a:cubicBezTo>
                    <a:cubicBezTo>
                      <a:pt x="27" y="6"/>
                      <a:pt x="20" y="9"/>
                      <a:pt x="1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0" name="Freeform 516">
                <a:extLst>
                  <a:ext uri="{FF2B5EF4-FFF2-40B4-BE49-F238E27FC236}">
                    <a16:creationId xmlns:a16="http://schemas.microsoft.com/office/drawing/2014/main" id="{5CC52817-F4CB-4C4D-9BF3-868AB1737655}"/>
                  </a:ext>
                </a:extLst>
              </p:cNvPr>
              <p:cNvSpPr>
                <a:spLocks/>
              </p:cNvSpPr>
              <p:nvPr/>
            </p:nvSpPr>
            <p:spPr bwMode="auto">
              <a:xfrm>
                <a:off x="4193" y="1355"/>
                <a:ext cx="11" cy="12"/>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0" y="2"/>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1" name="Freeform 517">
                <a:extLst>
                  <a:ext uri="{FF2B5EF4-FFF2-40B4-BE49-F238E27FC236}">
                    <a16:creationId xmlns:a16="http://schemas.microsoft.com/office/drawing/2014/main" id="{97C76FBE-6714-40D7-9A5C-756BCF000CA1}"/>
                  </a:ext>
                </a:extLst>
              </p:cNvPr>
              <p:cNvSpPr>
                <a:spLocks/>
              </p:cNvSpPr>
              <p:nvPr/>
            </p:nvSpPr>
            <p:spPr bwMode="auto">
              <a:xfrm>
                <a:off x="4240" y="1400"/>
                <a:ext cx="16" cy="24"/>
              </a:xfrm>
              <a:custGeom>
                <a:avLst/>
                <a:gdLst>
                  <a:gd name="T0" fmla="*/ 1 w 7"/>
                  <a:gd name="T1" fmla="*/ 1 h 10"/>
                  <a:gd name="T2" fmla="*/ 6 w 7"/>
                  <a:gd name="T3" fmla="*/ 8 h 10"/>
                  <a:gd name="T4" fmla="*/ 5 w 7"/>
                  <a:gd name="T5" fmla="*/ 1 h 10"/>
                  <a:gd name="T6" fmla="*/ 1 w 7"/>
                  <a:gd name="T7" fmla="*/ 1 h 10"/>
                </a:gdLst>
                <a:ahLst/>
                <a:cxnLst>
                  <a:cxn ang="0">
                    <a:pos x="T0" y="T1"/>
                  </a:cxn>
                  <a:cxn ang="0">
                    <a:pos x="T2" y="T3"/>
                  </a:cxn>
                  <a:cxn ang="0">
                    <a:pos x="T4" y="T5"/>
                  </a:cxn>
                  <a:cxn ang="0">
                    <a:pos x="T6" y="T7"/>
                  </a:cxn>
                </a:cxnLst>
                <a:rect l="0" t="0" r="r" b="b"/>
                <a:pathLst>
                  <a:path w="7" h="10">
                    <a:moveTo>
                      <a:pt x="1" y="1"/>
                    </a:moveTo>
                    <a:cubicBezTo>
                      <a:pt x="0" y="4"/>
                      <a:pt x="0" y="10"/>
                      <a:pt x="6" y="8"/>
                    </a:cubicBezTo>
                    <a:cubicBezTo>
                      <a:pt x="7" y="5"/>
                      <a:pt x="6" y="5"/>
                      <a:pt x="5" y="1"/>
                    </a:cubicBezTo>
                    <a:cubicBezTo>
                      <a:pt x="3" y="3"/>
                      <a:pt x="3"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2" name="Freeform 518">
                <a:extLst>
                  <a:ext uri="{FF2B5EF4-FFF2-40B4-BE49-F238E27FC236}">
                    <a16:creationId xmlns:a16="http://schemas.microsoft.com/office/drawing/2014/main" id="{2D4A4F4E-B3E9-4C66-B929-376B73EE1741}"/>
                  </a:ext>
                </a:extLst>
              </p:cNvPr>
              <p:cNvSpPr>
                <a:spLocks/>
              </p:cNvSpPr>
              <p:nvPr/>
            </p:nvSpPr>
            <p:spPr bwMode="auto">
              <a:xfrm>
                <a:off x="4046" y="726"/>
                <a:ext cx="33" cy="47"/>
              </a:xfrm>
              <a:custGeom>
                <a:avLst/>
                <a:gdLst>
                  <a:gd name="T0" fmla="*/ 0 w 14"/>
                  <a:gd name="T1" fmla="*/ 13 h 20"/>
                  <a:gd name="T2" fmla="*/ 3 w 14"/>
                  <a:gd name="T3" fmla="*/ 20 h 20"/>
                  <a:gd name="T4" fmla="*/ 14 w 14"/>
                  <a:gd name="T5" fmla="*/ 8 h 20"/>
                  <a:gd name="T6" fmla="*/ 10 w 14"/>
                  <a:gd name="T7" fmla="*/ 0 h 20"/>
                  <a:gd name="T8" fmla="*/ 0 w 14"/>
                  <a:gd name="T9" fmla="*/ 13 h 20"/>
                </a:gdLst>
                <a:ahLst/>
                <a:cxnLst>
                  <a:cxn ang="0">
                    <a:pos x="T0" y="T1"/>
                  </a:cxn>
                  <a:cxn ang="0">
                    <a:pos x="T2" y="T3"/>
                  </a:cxn>
                  <a:cxn ang="0">
                    <a:pos x="T4" y="T5"/>
                  </a:cxn>
                  <a:cxn ang="0">
                    <a:pos x="T6" y="T7"/>
                  </a:cxn>
                  <a:cxn ang="0">
                    <a:pos x="T8" y="T9"/>
                  </a:cxn>
                </a:cxnLst>
                <a:rect l="0" t="0" r="r" b="b"/>
                <a:pathLst>
                  <a:path w="14" h="20">
                    <a:moveTo>
                      <a:pt x="0" y="13"/>
                    </a:moveTo>
                    <a:cubicBezTo>
                      <a:pt x="2" y="16"/>
                      <a:pt x="0" y="19"/>
                      <a:pt x="3" y="20"/>
                    </a:cubicBezTo>
                    <a:cubicBezTo>
                      <a:pt x="8" y="16"/>
                      <a:pt x="11" y="12"/>
                      <a:pt x="14" y="8"/>
                    </a:cubicBezTo>
                    <a:cubicBezTo>
                      <a:pt x="13" y="5"/>
                      <a:pt x="11" y="3"/>
                      <a:pt x="10" y="0"/>
                    </a:cubicBezTo>
                    <a:cubicBezTo>
                      <a:pt x="2" y="4"/>
                      <a:pt x="6" y="1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3" name="Freeform 519">
                <a:extLst>
                  <a:ext uri="{FF2B5EF4-FFF2-40B4-BE49-F238E27FC236}">
                    <a16:creationId xmlns:a16="http://schemas.microsoft.com/office/drawing/2014/main" id="{D081CD63-7F09-4D8E-A875-3330D9460EF1}"/>
                  </a:ext>
                </a:extLst>
              </p:cNvPr>
              <p:cNvSpPr>
                <a:spLocks/>
              </p:cNvSpPr>
              <p:nvPr/>
            </p:nvSpPr>
            <p:spPr bwMode="auto">
              <a:xfrm>
                <a:off x="4020" y="685"/>
                <a:ext cx="28" cy="26"/>
              </a:xfrm>
              <a:custGeom>
                <a:avLst/>
                <a:gdLst>
                  <a:gd name="T0" fmla="*/ 0 w 12"/>
                  <a:gd name="T1" fmla="*/ 6 h 11"/>
                  <a:gd name="T2" fmla="*/ 3 w 12"/>
                  <a:gd name="T3" fmla="*/ 10 h 11"/>
                  <a:gd name="T4" fmla="*/ 12 w 12"/>
                  <a:gd name="T5" fmla="*/ 6 h 11"/>
                  <a:gd name="T6" fmla="*/ 0 w 12"/>
                  <a:gd name="T7" fmla="*/ 6 h 11"/>
                </a:gdLst>
                <a:ahLst/>
                <a:cxnLst>
                  <a:cxn ang="0">
                    <a:pos x="T0" y="T1"/>
                  </a:cxn>
                  <a:cxn ang="0">
                    <a:pos x="T2" y="T3"/>
                  </a:cxn>
                  <a:cxn ang="0">
                    <a:pos x="T4" y="T5"/>
                  </a:cxn>
                  <a:cxn ang="0">
                    <a:pos x="T6" y="T7"/>
                  </a:cxn>
                </a:cxnLst>
                <a:rect l="0" t="0" r="r" b="b"/>
                <a:pathLst>
                  <a:path w="12" h="11">
                    <a:moveTo>
                      <a:pt x="0" y="6"/>
                    </a:moveTo>
                    <a:cubicBezTo>
                      <a:pt x="2" y="9"/>
                      <a:pt x="3" y="7"/>
                      <a:pt x="3" y="10"/>
                    </a:cubicBezTo>
                    <a:cubicBezTo>
                      <a:pt x="5" y="11"/>
                      <a:pt x="8" y="8"/>
                      <a:pt x="12" y="6"/>
                    </a:cubicBezTo>
                    <a:cubicBezTo>
                      <a:pt x="9" y="0"/>
                      <a:pt x="3" y="1"/>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4" name="Freeform 520">
                <a:extLst>
                  <a:ext uri="{FF2B5EF4-FFF2-40B4-BE49-F238E27FC236}">
                    <a16:creationId xmlns:a16="http://schemas.microsoft.com/office/drawing/2014/main" id="{1D0D1B46-4462-4323-B8E6-2863501A735E}"/>
                  </a:ext>
                </a:extLst>
              </p:cNvPr>
              <p:cNvSpPr>
                <a:spLocks/>
              </p:cNvSpPr>
              <p:nvPr/>
            </p:nvSpPr>
            <p:spPr bwMode="auto">
              <a:xfrm>
                <a:off x="3975" y="858"/>
                <a:ext cx="19" cy="22"/>
              </a:xfrm>
              <a:custGeom>
                <a:avLst/>
                <a:gdLst>
                  <a:gd name="T0" fmla="*/ 0 w 8"/>
                  <a:gd name="T1" fmla="*/ 3 h 9"/>
                  <a:gd name="T2" fmla="*/ 1 w 8"/>
                  <a:gd name="T3" fmla="*/ 9 h 9"/>
                  <a:gd name="T4" fmla="*/ 8 w 8"/>
                  <a:gd name="T5" fmla="*/ 6 h 9"/>
                  <a:gd name="T6" fmla="*/ 7 w 8"/>
                  <a:gd name="T7" fmla="*/ 3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cubicBezTo>
                      <a:pt x="1" y="5"/>
                      <a:pt x="0" y="7"/>
                      <a:pt x="1" y="9"/>
                    </a:cubicBezTo>
                    <a:cubicBezTo>
                      <a:pt x="4" y="8"/>
                      <a:pt x="5" y="9"/>
                      <a:pt x="8" y="6"/>
                    </a:cubicBezTo>
                    <a:cubicBezTo>
                      <a:pt x="7" y="5"/>
                      <a:pt x="7" y="4"/>
                      <a:pt x="7" y="3"/>
                    </a:cubicBezTo>
                    <a:cubicBezTo>
                      <a:pt x="5" y="4"/>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5" name="Freeform 521">
                <a:extLst>
                  <a:ext uri="{FF2B5EF4-FFF2-40B4-BE49-F238E27FC236}">
                    <a16:creationId xmlns:a16="http://schemas.microsoft.com/office/drawing/2014/main" id="{6702130D-D065-44E1-AD90-D92291463B30}"/>
                  </a:ext>
                </a:extLst>
              </p:cNvPr>
              <p:cNvSpPr>
                <a:spLocks/>
              </p:cNvSpPr>
              <p:nvPr/>
            </p:nvSpPr>
            <p:spPr bwMode="auto">
              <a:xfrm>
                <a:off x="3873" y="714"/>
                <a:ext cx="24" cy="28"/>
              </a:xfrm>
              <a:custGeom>
                <a:avLst/>
                <a:gdLst>
                  <a:gd name="T0" fmla="*/ 0 w 10"/>
                  <a:gd name="T1" fmla="*/ 4 h 12"/>
                  <a:gd name="T2" fmla="*/ 10 w 10"/>
                  <a:gd name="T3" fmla="*/ 2 h 12"/>
                  <a:gd name="T4" fmla="*/ 0 w 10"/>
                  <a:gd name="T5" fmla="*/ 4 h 12"/>
                </a:gdLst>
                <a:ahLst/>
                <a:cxnLst>
                  <a:cxn ang="0">
                    <a:pos x="T0" y="T1"/>
                  </a:cxn>
                  <a:cxn ang="0">
                    <a:pos x="T2" y="T3"/>
                  </a:cxn>
                  <a:cxn ang="0">
                    <a:pos x="T4" y="T5"/>
                  </a:cxn>
                </a:cxnLst>
                <a:rect l="0" t="0" r="r" b="b"/>
                <a:pathLst>
                  <a:path w="10" h="12">
                    <a:moveTo>
                      <a:pt x="0" y="4"/>
                    </a:moveTo>
                    <a:cubicBezTo>
                      <a:pt x="4" y="12"/>
                      <a:pt x="10" y="9"/>
                      <a:pt x="10" y="2"/>
                    </a:cubicBezTo>
                    <a:cubicBezTo>
                      <a:pt x="7" y="0"/>
                      <a:pt x="4"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6" name="Freeform 522">
                <a:extLst>
                  <a:ext uri="{FF2B5EF4-FFF2-40B4-BE49-F238E27FC236}">
                    <a16:creationId xmlns:a16="http://schemas.microsoft.com/office/drawing/2014/main" id="{8AE9537F-6192-42AD-836E-60483FF41CAA}"/>
                  </a:ext>
                </a:extLst>
              </p:cNvPr>
              <p:cNvSpPr>
                <a:spLocks/>
              </p:cNvSpPr>
              <p:nvPr/>
            </p:nvSpPr>
            <p:spPr bwMode="auto">
              <a:xfrm>
                <a:off x="3793" y="849"/>
                <a:ext cx="35" cy="35"/>
              </a:xfrm>
              <a:custGeom>
                <a:avLst/>
                <a:gdLst>
                  <a:gd name="T0" fmla="*/ 10 w 15"/>
                  <a:gd name="T1" fmla="*/ 0 h 15"/>
                  <a:gd name="T2" fmla="*/ 6 w 15"/>
                  <a:gd name="T3" fmla="*/ 15 h 15"/>
                  <a:gd name="T4" fmla="*/ 15 w 15"/>
                  <a:gd name="T5" fmla="*/ 3 h 15"/>
                  <a:gd name="T6" fmla="*/ 10 w 15"/>
                  <a:gd name="T7" fmla="*/ 0 h 15"/>
                </a:gdLst>
                <a:ahLst/>
                <a:cxnLst>
                  <a:cxn ang="0">
                    <a:pos x="T0" y="T1"/>
                  </a:cxn>
                  <a:cxn ang="0">
                    <a:pos x="T2" y="T3"/>
                  </a:cxn>
                  <a:cxn ang="0">
                    <a:pos x="T4" y="T5"/>
                  </a:cxn>
                  <a:cxn ang="0">
                    <a:pos x="T6" y="T7"/>
                  </a:cxn>
                </a:cxnLst>
                <a:rect l="0" t="0" r="r" b="b"/>
                <a:pathLst>
                  <a:path w="15" h="15">
                    <a:moveTo>
                      <a:pt x="10" y="0"/>
                    </a:moveTo>
                    <a:cubicBezTo>
                      <a:pt x="3" y="4"/>
                      <a:pt x="0" y="8"/>
                      <a:pt x="6" y="15"/>
                    </a:cubicBezTo>
                    <a:cubicBezTo>
                      <a:pt x="11" y="14"/>
                      <a:pt x="14" y="8"/>
                      <a:pt x="15" y="3"/>
                    </a:cubicBezTo>
                    <a:cubicBezTo>
                      <a:pt x="13" y="3"/>
                      <a:pt x="12"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7" name="Freeform 523">
                <a:extLst>
                  <a:ext uri="{FF2B5EF4-FFF2-40B4-BE49-F238E27FC236}">
                    <a16:creationId xmlns:a16="http://schemas.microsoft.com/office/drawing/2014/main" id="{100C0A3D-32EA-415B-953B-8585D9602215}"/>
                  </a:ext>
                </a:extLst>
              </p:cNvPr>
              <p:cNvSpPr>
                <a:spLocks/>
              </p:cNvSpPr>
              <p:nvPr/>
            </p:nvSpPr>
            <p:spPr bwMode="auto">
              <a:xfrm>
                <a:off x="3835" y="901"/>
                <a:ext cx="26" cy="28"/>
              </a:xfrm>
              <a:custGeom>
                <a:avLst/>
                <a:gdLst>
                  <a:gd name="T0" fmla="*/ 2 w 11"/>
                  <a:gd name="T1" fmla="*/ 11 h 12"/>
                  <a:gd name="T2" fmla="*/ 10 w 11"/>
                  <a:gd name="T3" fmla="*/ 4 h 12"/>
                  <a:gd name="T4" fmla="*/ 2 w 11"/>
                  <a:gd name="T5" fmla="*/ 11 h 12"/>
                </a:gdLst>
                <a:ahLst/>
                <a:cxnLst>
                  <a:cxn ang="0">
                    <a:pos x="T0" y="T1"/>
                  </a:cxn>
                  <a:cxn ang="0">
                    <a:pos x="T2" y="T3"/>
                  </a:cxn>
                  <a:cxn ang="0">
                    <a:pos x="T4" y="T5"/>
                  </a:cxn>
                </a:cxnLst>
                <a:rect l="0" t="0" r="r" b="b"/>
                <a:pathLst>
                  <a:path w="11" h="12">
                    <a:moveTo>
                      <a:pt x="2" y="11"/>
                    </a:moveTo>
                    <a:cubicBezTo>
                      <a:pt x="7" y="12"/>
                      <a:pt x="11" y="8"/>
                      <a:pt x="10" y="4"/>
                    </a:cubicBezTo>
                    <a:cubicBezTo>
                      <a:pt x="6" y="0"/>
                      <a:pt x="0" y="6"/>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8" name="Freeform 524">
                <a:extLst>
                  <a:ext uri="{FF2B5EF4-FFF2-40B4-BE49-F238E27FC236}">
                    <a16:creationId xmlns:a16="http://schemas.microsoft.com/office/drawing/2014/main" id="{FD37B1EE-82B1-4C22-8C15-3A328DB203F3}"/>
                  </a:ext>
                </a:extLst>
              </p:cNvPr>
              <p:cNvSpPr>
                <a:spLocks/>
              </p:cNvSpPr>
              <p:nvPr/>
            </p:nvSpPr>
            <p:spPr bwMode="auto">
              <a:xfrm>
                <a:off x="3776" y="811"/>
                <a:ext cx="31" cy="31"/>
              </a:xfrm>
              <a:custGeom>
                <a:avLst/>
                <a:gdLst>
                  <a:gd name="T0" fmla="*/ 6 w 13"/>
                  <a:gd name="T1" fmla="*/ 13 h 13"/>
                  <a:gd name="T2" fmla="*/ 13 w 13"/>
                  <a:gd name="T3" fmla="*/ 8 h 13"/>
                  <a:gd name="T4" fmla="*/ 6 w 13"/>
                  <a:gd name="T5" fmla="*/ 13 h 13"/>
                </a:gdLst>
                <a:ahLst/>
                <a:cxnLst>
                  <a:cxn ang="0">
                    <a:pos x="T0" y="T1"/>
                  </a:cxn>
                  <a:cxn ang="0">
                    <a:pos x="T2" y="T3"/>
                  </a:cxn>
                  <a:cxn ang="0">
                    <a:pos x="T4" y="T5"/>
                  </a:cxn>
                </a:cxnLst>
                <a:rect l="0" t="0" r="r" b="b"/>
                <a:pathLst>
                  <a:path w="13" h="13">
                    <a:moveTo>
                      <a:pt x="6" y="13"/>
                    </a:moveTo>
                    <a:cubicBezTo>
                      <a:pt x="9" y="11"/>
                      <a:pt x="12" y="10"/>
                      <a:pt x="13" y="8"/>
                    </a:cubicBezTo>
                    <a:cubicBezTo>
                      <a:pt x="9" y="0"/>
                      <a:pt x="0" y="7"/>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9" name="Freeform 525">
                <a:extLst>
                  <a:ext uri="{FF2B5EF4-FFF2-40B4-BE49-F238E27FC236}">
                    <a16:creationId xmlns:a16="http://schemas.microsoft.com/office/drawing/2014/main" id="{234614E8-6428-44FF-959C-EAA15124274F}"/>
                  </a:ext>
                </a:extLst>
              </p:cNvPr>
              <p:cNvSpPr>
                <a:spLocks/>
              </p:cNvSpPr>
              <p:nvPr/>
            </p:nvSpPr>
            <p:spPr bwMode="auto">
              <a:xfrm>
                <a:off x="3703" y="738"/>
                <a:ext cx="26" cy="28"/>
              </a:xfrm>
              <a:custGeom>
                <a:avLst/>
                <a:gdLst>
                  <a:gd name="T0" fmla="*/ 7 w 11"/>
                  <a:gd name="T1" fmla="*/ 0 h 12"/>
                  <a:gd name="T2" fmla="*/ 0 w 11"/>
                  <a:gd name="T3" fmla="*/ 5 h 12"/>
                  <a:gd name="T4" fmla="*/ 2 w 11"/>
                  <a:gd name="T5" fmla="*/ 11 h 12"/>
                  <a:gd name="T6" fmla="*/ 11 w 11"/>
                  <a:gd name="T7" fmla="*/ 7 h 12"/>
                  <a:gd name="T8" fmla="*/ 7 w 11"/>
                  <a:gd name="T9" fmla="*/ 0 h 12"/>
                </a:gdLst>
                <a:ahLst/>
                <a:cxnLst>
                  <a:cxn ang="0">
                    <a:pos x="T0" y="T1"/>
                  </a:cxn>
                  <a:cxn ang="0">
                    <a:pos x="T2" y="T3"/>
                  </a:cxn>
                  <a:cxn ang="0">
                    <a:pos x="T4" y="T5"/>
                  </a:cxn>
                  <a:cxn ang="0">
                    <a:pos x="T6" y="T7"/>
                  </a:cxn>
                  <a:cxn ang="0">
                    <a:pos x="T8" y="T9"/>
                  </a:cxn>
                </a:cxnLst>
                <a:rect l="0" t="0" r="r" b="b"/>
                <a:pathLst>
                  <a:path w="11" h="12">
                    <a:moveTo>
                      <a:pt x="7" y="0"/>
                    </a:moveTo>
                    <a:cubicBezTo>
                      <a:pt x="3" y="1"/>
                      <a:pt x="4" y="4"/>
                      <a:pt x="0" y="5"/>
                    </a:cubicBezTo>
                    <a:cubicBezTo>
                      <a:pt x="3" y="8"/>
                      <a:pt x="0" y="9"/>
                      <a:pt x="2" y="11"/>
                    </a:cubicBezTo>
                    <a:cubicBezTo>
                      <a:pt x="5" y="12"/>
                      <a:pt x="8" y="9"/>
                      <a:pt x="11" y="7"/>
                    </a:cubicBezTo>
                    <a:cubicBezTo>
                      <a:pt x="10" y="5"/>
                      <a:pt x="10"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0" name="Freeform 526">
                <a:extLst>
                  <a:ext uri="{FF2B5EF4-FFF2-40B4-BE49-F238E27FC236}">
                    <a16:creationId xmlns:a16="http://schemas.microsoft.com/office/drawing/2014/main" id="{6015ABC2-DD5B-437B-A5C0-4CEE9096ABC5}"/>
                  </a:ext>
                </a:extLst>
              </p:cNvPr>
              <p:cNvSpPr>
                <a:spLocks/>
              </p:cNvSpPr>
              <p:nvPr/>
            </p:nvSpPr>
            <p:spPr bwMode="auto">
              <a:xfrm>
                <a:off x="3733" y="811"/>
                <a:ext cx="67" cy="42"/>
              </a:xfrm>
              <a:custGeom>
                <a:avLst/>
                <a:gdLst>
                  <a:gd name="T0" fmla="*/ 8 w 28"/>
                  <a:gd name="T1" fmla="*/ 18 h 18"/>
                  <a:gd name="T2" fmla="*/ 8 w 28"/>
                  <a:gd name="T3" fmla="*/ 18 h 18"/>
                </a:gdLst>
                <a:ahLst/>
                <a:cxnLst>
                  <a:cxn ang="0">
                    <a:pos x="T0" y="T1"/>
                  </a:cxn>
                  <a:cxn ang="0">
                    <a:pos x="T2" y="T3"/>
                  </a:cxn>
                </a:cxnLst>
                <a:rect l="0" t="0" r="r" b="b"/>
                <a:pathLst>
                  <a:path w="28" h="18">
                    <a:moveTo>
                      <a:pt x="8" y="18"/>
                    </a:moveTo>
                    <a:cubicBezTo>
                      <a:pt x="28" y="14"/>
                      <a:pt x="0" y="0"/>
                      <a:pt x="8"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1" name="Freeform 527">
                <a:extLst>
                  <a:ext uri="{FF2B5EF4-FFF2-40B4-BE49-F238E27FC236}">
                    <a16:creationId xmlns:a16="http://schemas.microsoft.com/office/drawing/2014/main" id="{810D5318-8FD6-45E4-8EB5-DAE6C08178C3}"/>
                  </a:ext>
                </a:extLst>
              </p:cNvPr>
              <p:cNvSpPr>
                <a:spLocks/>
              </p:cNvSpPr>
              <p:nvPr/>
            </p:nvSpPr>
            <p:spPr bwMode="auto">
              <a:xfrm>
                <a:off x="3778" y="887"/>
                <a:ext cx="24" cy="19"/>
              </a:xfrm>
              <a:custGeom>
                <a:avLst/>
                <a:gdLst>
                  <a:gd name="T0" fmla="*/ 3 w 10"/>
                  <a:gd name="T1" fmla="*/ 6 h 8"/>
                  <a:gd name="T2" fmla="*/ 10 w 10"/>
                  <a:gd name="T3" fmla="*/ 3 h 8"/>
                  <a:gd name="T4" fmla="*/ 8 w 10"/>
                  <a:gd name="T5" fmla="*/ 0 h 8"/>
                  <a:gd name="T6" fmla="*/ 3 w 10"/>
                  <a:gd name="T7" fmla="*/ 6 h 8"/>
                </a:gdLst>
                <a:ahLst/>
                <a:cxnLst>
                  <a:cxn ang="0">
                    <a:pos x="T0" y="T1"/>
                  </a:cxn>
                  <a:cxn ang="0">
                    <a:pos x="T2" y="T3"/>
                  </a:cxn>
                  <a:cxn ang="0">
                    <a:pos x="T4" y="T5"/>
                  </a:cxn>
                  <a:cxn ang="0">
                    <a:pos x="T6" y="T7"/>
                  </a:cxn>
                </a:cxnLst>
                <a:rect l="0" t="0" r="r" b="b"/>
                <a:pathLst>
                  <a:path w="10" h="8">
                    <a:moveTo>
                      <a:pt x="3" y="6"/>
                    </a:moveTo>
                    <a:cubicBezTo>
                      <a:pt x="4" y="8"/>
                      <a:pt x="8" y="4"/>
                      <a:pt x="10" y="3"/>
                    </a:cubicBezTo>
                    <a:cubicBezTo>
                      <a:pt x="9" y="2"/>
                      <a:pt x="8" y="1"/>
                      <a:pt x="8" y="0"/>
                    </a:cubicBezTo>
                    <a:cubicBezTo>
                      <a:pt x="6" y="2"/>
                      <a:pt x="0" y="3"/>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2" name="Freeform 528">
                <a:extLst>
                  <a:ext uri="{FF2B5EF4-FFF2-40B4-BE49-F238E27FC236}">
                    <a16:creationId xmlns:a16="http://schemas.microsoft.com/office/drawing/2014/main" id="{3E8E9AC6-6C28-494B-92F8-6A402294B09A}"/>
                  </a:ext>
                </a:extLst>
              </p:cNvPr>
              <p:cNvSpPr>
                <a:spLocks/>
              </p:cNvSpPr>
              <p:nvPr/>
            </p:nvSpPr>
            <p:spPr bwMode="auto">
              <a:xfrm>
                <a:off x="3693" y="825"/>
                <a:ext cx="29" cy="24"/>
              </a:xfrm>
              <a:custGeom>
                <a:avLst/>
                <a:gdLst>
                  <a:gd name="T0" fmla="*/ 3 w 12"/>
                  <a:gd name="T1" fmla="*/ 10 h 10"/>
                  <a:gd name="T2" fmla="*/ 8 w 12"/>
                  <a:gd name="T3" fmla="*/ 0 h 10"/>
                  <a:gd name="T4" fmla="*/ 3 w 12"/>
                  <a:gd name="T5" fmla="*/ 10 h 10"/>
                </a:gdLst>
                <a:ahLst/>
                <a:cxnLst>
                  <a:cxn ang="0">
                    <a:pos x="T0" y="T1"/>
                  </a:cxn>
                  <a:cxn ang="0">
                    <a:pos x="T2" y="T3"/>
                  </a:cxn>
                  <a:cxn ang="0">
                    <a:pos x="T4" y="T5"/>
                  </a:cxn>
                </a:cxnLst>
                <a:rect l="0" t="0" r="r" b="b"/>
                <a:pathLst>
                  <a:path w="12" h="10">
                    <a:moveTo>
                      <a:pt x="3" y="10"/>
                    </a:moveTo>
                    <a:cubicBezTo>
                      <a:pt x="8" y="10"/>
                      <a:pt x="12" y="5"/>
                      <a:pt x="8" y="0"/>
                    </a:cubicBezTo>
                    <a:cubicBezTo>
                      <a:pt x="2" y="1"/>
                      <a:pt x="0" y="4"/>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3" name="Freeform 529">
                <a:extLst>
                  <a:ext uri="{FF2B5EF4-FFF2-40B4-BE49-F238E27FC236}">
                    <a16:creationId xmlns:a16="http://schemas.microsoft.com/office/drawing/2014/main" id="{763F1F14-1896-490A-B926-3AB93F9D3508}"/>
                  </a:ext>
                </a:extLst>
              </p:cNvPr>
              <p:cNvSpPr>
                <a:spLocks/>
              </p:cNvSpPr>
              <p:nvPr/>
            </p:nvSpPr>
            <p:spPr bwMode="auto">
              <a:xfrm>
                <a:off x="3745" y="934"/>
                <a:ext cx="17" cy="17"/>
              </a:xfrm>
              <a:custGeom>
                <a:avLst/>
                <a:gdLst>
                  <a:gd name="T0" fmla="*/ 3 w 7"/>
                  <a:gd name="T1" fmla="*/ 7 h 7"/>
                  <a:gd name="T2" fmla="*/ 7 w 7"/>
                  <a:gd name="T3" fmla="*/ 4 h 7"/>
                  <a:gd name="T4" fmla="*/ 3 w 7"/>
                  <a:gd name="T5" fmla="*/ 7 h 7"/>
                </a:gdLst>
                <a:ahLst/>
                <a:cxnLst>
                  <a:cxn ang="0">
                    <a:pos x="T0" y="T1"/>
                  </a:cxn>
                  <a:cxn ang="0">
                    <a:pos x="T2" y="T3"/>
                  </a:cxn>
                  <a:cxn ang="0">
                    <a:pos x="T4" y="T5"/>
                  </a:cxn>
                </a:cxnLst>
                <a:rect l="0" t="0" r="r" b="b"/>
                <a:pathLst>
                  <a:path w="7" h="7">
                    <a:moveTo>
                      <a:pt x="3" y="7"/>
                    </a:moveTo>
                    <a:cubicBezTo>
                      <a:pt x="4" y="6"/>
                      <a:pt x="5" y="5"/>
                      <a:pt x="7" y="4"/>
                    </a:cubicBezTo>
                    <a:cubicBezTo>
                      <a:pt x="5" y="0"/>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4" name="Freeform 530">
                <a:extLst>
                  <a:ext uri="{FF2B5EF4-FFF2-40B4-BE49-F238E27FC236}">
                    <a16:creationId xmlns:a16="http://schemas.microsoft.com/office/drawing/2014/main" id="{292A8E69-D44E-417C-BB0B-8B84ECEC0BD0}"/>
                  </a:ext>
                </a:extLst>
              </p:cNvPr>
              <p:cNvSpPr>
                <a:spLocks/>
              </p:cNvSpPr>
              <p:nvPr/>
            </p:nvSpPr>
            <p:spPr bwMode="auto">
              <a:xfrm>
                <a:off x="3693" y="920"/>
                <a:ext cx="12" cy="12"/>
              </a:xfrm>
              <a:custGeom>
                <a:avLst/>
                <a:gdLst>
                  <a:gd name="T0" fmla="*/ 0 w 5"/>
                  <a:gd name="T1" fmla="*/ 5 h 5"/>
                  <a:gd name="T2" fmla="*/ 5 w 5"/>
                  <a:gd name="T3" fmla="*/ 3 h 5"/>
                  <a:gd name="T4" fmla="*/ 3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2" y="4"/>
                      <a:pt x="3" y="5"/>
                      <a:pt x="5" y="3"/>
                    </a:cubicBezTo>
                    <a:cubicBezTo>
                      <a:pt x="5" y="2"/>
                      <a:pt x="4" y="1"/>
                      <a:pt x="3" y="0"/>
                    </a:cubicBezTo>
                    <a:cubicBezTo>
                      <a:pt x="1" y="1"/>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5" name="Freeform 531">
                <a:extLst>
                  <a:ext uri="{FF2B5EF4-FFF2-40B4-BE49-F238E27FC236}">
                    <a16:creationId xmlns:a16="http://schemas.microsoft.com/office/drawing/2014/main" id="{FB4D6E4A-971A-4BCE-A9C7-63E50D6A2DE4}"/>
                  </a:ext>
                </a:extLst>
              </p:cNvPr>
              <p:cNvSpPr>
                <a:spLocks/>
              </p:cNvSpPr>
              <p:nvPr/>
            </p:nvSpPr>
            <p:spPr bwMode="auto">
              <a:xfrm>
                <a:off x="4122" y="631"/>
                <a:ext cx="33" cy="31"/>
              </a:xfrm>
              <a:custGeom>
                <a:avLst/>
                <a:gdLst>
                  <a:gd name="T0" fmla="*/ 8 w 14"/>
                  <a:gd name="T1" fmla="*/ 12 h 13"/>
                  <a:gd name="T2" fmla="*/ 10 w 14"/>
                  <a:gd name="T3" fmla="*/ 1 h 13"/>
                  <a:gd name="T4" fmla="*/ 8 w 14"/>
                  <a:gd name="T5" fmla="*/ 12 h 13"/>
                </a:gdLst>
                <a:ahLst/>
                <a:cxnLst>
                  <a:cxn ang="0">
                    <a:pos x="T0" y="T1"/>
                  </a:cxn>
                  <a:cxn ang="0">
                    <a:pos x="T2" y="T3"/>
                  </a:cxn>
                  <a:cxn ang="0">
                    <a:pos x="T4" y="T5"/>
                  </a:cxn>
                </a:cxnLst>
                <a:rect l="0" t="0" r="r" b="b"/>
                <a:pathLst>
                  <a:path w="14" h="13">
                    <a:moveTo>
                      <a:pt x="8" y="12"/>
                    </a:moveTo>
                    <a:cubicBezTo>
                      <a:pt x="8" y="8"/>
                      <a:pt x="14" y="6"/>
                      <a:pt x="10" y="1"/>
                    </a:cubicBezTo>
                    <a:cubicBezTo>
                      <a:pt x="1" y="0"/>
                      <a:pt x="0" y="13"/>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6" name="Freeform 532">
                <a:extLst>
                  <a:ext uri="{FF2B5EF4-FFF2-40B4-BE49-F238E27FC236}">
                    <a16:creationId xmlns:a16="http://schemas.microsoft.com/office/drawing/2014/main" id="{AE5AD172-83C5-44A9-9710-D6E26EE2CFE0}"/>
                  </a:ext>
                </a:extLst>
              </p:cNvPr>
              <p:cNvSpPr>
                <a:spLocks/>
              </p:cNvSpPr>
              <p:nvPr/>
            </p:nvSpPr>
            <p:spPr bwMode="auto">
              <a:xfrm>
                <a:off x="4133" y="674"/>
                <a:ext cx="22" cy="14"/>
              </a:xfrm>
              <a:custGeom>
                <a:avLst/>
                <a:gdLst>
                  <a:gd name="T0" fmla="*/ 0 w 9"/>
                  <a:gd name="T1" fmla="*/ 3 h 6"/>
                  <a:gd name="T2" fmla="*/ 4 w 9"/>
                  <a:gd name="T3" fmla="*/ 6 h 6"/>
                  <a:gd name="T4" fmla="*/ 7 w 9"/>
                  <a:gd name="T5" fmla="*/ 0 h 6"/>
                  <a:gd name="T6" fmla="*/ 0 w 9"/>
                  <a:gd name="T7" fmla="*/ 3 h 6"/>
                </a:gdLst>
                <a:ahLst/>
                <a:cxnLst>
                  <a:cxn ang="0">
                    <a:pos x="T0" y="T1"/>
                  </a:cxn>
                  <a:cxn ang="0">
                    <a:pos x="T2" y="T3"/>
                  </a:cxn>
                  <a:cxn ang="0">
                    <a:pos x="T4" y="T5"/>
                  </a:cxn>
                  <a:cxn ang="0">
                    <a:pos x="T6" y="T7"/>
                  </a:cxn>
                </a:cxnLst>
                <a:rect l="0" t="0" r="r" b="b"/>
                <a:pathLst>
                  <a:path w="9" h="6">
                    <a:moveTo>
                      <a:pt x="0" y="3"/>
                    </a:moveTo>
                    <a:cubicBezTo>
                      <a:pt x="1" y="5"/>
                      <a:pt x="3" y="4"/>
                      <a:pt x="4" y="6"/>
                    </a:cubicBezTo>
                    <a:cubicBezTo>
                      <a:pt x="7" y="5"/>
                      <a:pt x="9" y="3"/>
                      <a:pt x="7" y="0"/>
                    </a:cubicBezTo>
                    <a:cubicBezTo>
                      <a:pt x="4" y="1"/>
                      <a:pt x="1"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7" name="Freeform 533">
                <a:extLst>
                  <a:ext uri="{FF2B5EF4-FFF2-40B4-BE49-F238E27FC236}">
                    <a16:creationId xmlns:a16="http://schemas.microsoft.com/office/drawing/2014/main" id="{25335DCA-4354-49E3-A6B7-859B3693F83E}"/>
                  </a:ext>
                </a:extLst>
              </p:cNvPr>
              <p:cNvSpPr>
                <a:spLocks/>
              </p:cNvSpPr>
              <p:nvPr/>
            </p:nvSpPr>
            <p:spPr bwMode="auto">
              <a:xfrm>
                <a:off x="4131" y="700"/>
                <a:ext cx="38" cy="42"/>
              </a:xfrm>
              <a:custGeom>
                <a:avLst/>
                <a:gdLst>
                  <a:gd name="T0" fmla="*/ 4 w 16"/>
                  <a:gd name="T1" fmla="*/ 4 h 18"/>
                  <a:gd name="T2" fmla="*/ 16 w 16"/>
                  <a:gd name="T3" fmla="*/ 8 h 18"/>
                  <a:gd name="T4" fmla="*/ 4 w 16"/>
                  <a:gd name="T5" fmla="*/ 4 h 18"/>
                </a:gdLst>
                <a:ahLst/>
                <a:cxnLst>
                  <a:cxn ang="0">
                    <a:pos x="T0" y="T1"/>
                  </a:cxn>
                  <a:cxn ang="0">
                    <a:pos x="T2" y="T3"/>
                  </a:cxn>
                  <a:cxn ang="0">
                    <a:pos x="T4" y="T5"/>
                  </a:cxn>
                </a:cxnLst>
                <a:rect l="0" t="0" r="r" b="b"/>
                <a:pathLst>
                  <a:path w="16" h="18">
                    <a:moveTo>
                      <a:pt x="4" y="4"/>
                    </a:moveTo>
                    <a:cubicBezTo>
                      <a:pt x="0" y="13"/>
                      <a:pt x="13" y="18"/>
                      <a:pt x="16" y="8"/>
                    </a:cubicBezTo>
                    <a:cubicBezTo>
                      <a:pt x="14" y="0"/>
                      <a:pt x="9" y="3"/>
                      <a:pt x="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8" name="Freeform 534">
                <a:extLst>
                  <a:ext uri="{FF2B5EF4-FFF2-40B4-BE49-F238E27FC236}">
                    <a16:creationId xmlns:a16="http://schemas.microsoft.com/office/drawing/2014/main" id="{C8033420-AF82-4984-A672-19C710973419}"/>
                  </a:ext>
                </a:extLst>
              </p:cNvPr>
              <p:cNvSpPr>
                <a:spLocks/>
              </p:cNvSpPr>
              <p:nvPr/>
            </p:nvSpPr>
            <p:spPr bwMode="auto">
              <a:xfrm>
                <a:off x="4122" y="761"/>
                <a:ext cx="40" cy="36"/>
              </a:xfrm>
              <a:custGeom>
                <a:avLst/>
                <a:gdLst>
                  <a:gd name="T0" fmla="*/ 10 w 17"/>
                  <a:gd name="T1" fmla="*/ 0 h 15"/>
                  <a:gd name="T2" fmla="*/ 14 w 17"/>
                  <a:gd name="T3" fmla="*/ 9 h 15"/>
                  <a:gd name="T4" fmla="*/ 10 w 17"/>
                  <a:gd name="T5" fmla="*/ 0 h 15"/>
                </a:gdLst>
                <a:ahLst/>
                <a:cxnLst>
                  <a:cxn ang="0">
                    <a:pos x="T0" y="T1"/>
                  </a:cxn>
                  <a:cxn ang="0">
                    <a:pos x="T2" y="T3"/>
                  </a:cxn>
                  <a:cxn ang="0">
                    <a:pos x="T4" y="T5"/>
                  </a:cxn>
                </a:cxnLst>
                <a:rect l="0" t="0" r="r" b="b"/>
                <a:pathLst>
                  <a:path w="17" h="15">
                    <a:moveTo>
                      <a:pt x="10" y="0"/>
                    </a:moveTo>
                    <a:cubicBezTo>
                      <a:pt x="0" y="2"/>
                      <a:pt x="7" y="15"/>
                      <a:pt x="14" y="9"/>
                    </a:cubicBezTo>
                    <a:cubicBezTo>
                      <a:pt x="17" y="6"/>
                      <a:pt x="13"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9" name="Freeform 535">
                <a:extLst>
                  <a:ext uri="{FF2B5EF4-FFF2-40B4-BE49-F238E27FC236}">
                    <a16:creationId xmlns:a16="http://schemas.microsoft.com/office/drawing/2014/main" id="{A911332D-EA0D-425E-903E-E87100C3926E}"/>
                  </a:ext>
                </a:extLst>
              </p:cNvPr>
              <p:cNvSpPr>
                <a:spLocks/>
              </p:cNvSpPr>
              <p:nvPr/>
            </p:nvSpPr>
            <p:spPr bwMode="auto">
              <a:xfrm>
                <a:off x="4190" y="903"/>
                <a:ext cx="36" cy="31"/>
              </a:xfrm>
              <a:custGeom>
                <a:avLst/>
                <a:gdLst>
                  <a:gd name="T0" fmla="*/ 5 w 15"/>
                  <a:gd name="T1" fmla="*/ 12 h 13"/>
                  <a:gd name="T2" fmla="*/ 14 w 15"/>
                  <a:gd name="T3" fmla="*/ 11 h 13"/>
                  <a:gd name="T4" fmla="*/ 5 w 15"/>
                  <a:gd name="T5" fmla="*/ 12 h 13"/>
                </a:gdLst>
                <a:ahLst/>
                <a:cxnLst>
                  <a:cxn ang="0">
                    <a:pos x="T0" y="T1"/>
                  </a:cxn>
                  <a:cxn ang="0">
                    <a:pos x="T2" y="T3"/>
                  </a:cxn>
                  <a:cxn ang="0">
                    <a:pos x="T4" y="T5"/>
                  </a:cxn>
                </a:cxnLst>
                <a:rect l="0" t="0" r="r" b="b"/>
                <a:pathLst>
                  <a:path w="15" h="13">
                    <a:moveTo>
                      <a:pt x="5" y="12"/>
                    </a:moveTo>
                    <a:cubicBezTo>
                      <a:pt x="8" y="12"/>
                      <a:pt x="11" y="13"/>
                      <a:pt x="14" y="11"/>
                    </a:cubicBezTo>
                    <a:cubicBezTo>
                      <a:pt x="15" y="0"/>
                      <a:pt x="0" y="3"/>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0" name="Freeform 536">
                <a:extLst>
                  <a:ext uri="{FF2B5EF4-FFF2-40B4-BE49-F238E27FC236}">
                    <a16:creationId xmlns:a16="http://schemas.microsoft.com/office/drawing/2014/main" id="{E9B37858-4837-4C94-96E9-6F6072D1AFE9}"/>
                  </a:ext>
                </a:extLst>
              </p:cNvPr>
              <p:cNvSpPr>
                <a:spLocks/>
              </p:cNvSpPr>
              <p:nvPr/>
            </p:nvSpPr>
            <p:spPr bwMode="auto">
              <a:xfrm>
                <a:off x="4193" y="969"/>
                <a:ext cx="18" cy="22"/>
              </a:xfrm>
              <a:custGeom>
                <a:avLst/>
                <a:gdLst>
                  <a:gd name="T0" fmla="*/ 5 w 8"/>
                  <a:gd name="T1" fmla="*/ 0 h 9"/>
                  <a:gd name="T2" fmla="*/ 0 w 8"/>
                  <a:gd name="T3" fmla="*/ 1 h 9"/>
                  <a:gd name="T4" fmla="*/ 7 w 8"/>
                  <a:gd name="T5" fmla="*/ 6 h 9"/>
                  <a:gd name="T6" fmla="*/ 5 w 8"/>
                  <a:gd name="T7" fmla="*/ 0 h 9"/>
                </a:gdLst>
                <a:ahLst/>
                <a:cxnLst>
                  <a:cxn ang="0">
                    <a:pos x="T0" y="T1"/>
                  </a:cxn>
                  <a:cxn ang="0">
                    <a:pos x="T2" y="T3"/>
                  </a:cxn>
                  <a:cxn ang="0">
                    <a:pos x="T4" y="T5"/>
                  </a:cxn>
                  <a:cxn ang="0">
                    <a:pos x="T6" y="T7"/>
                  </a:cxn>
                </a:cxnLst>
                <a:rect l="0" t="0" r="r" b="b"/>
                <a:pathLst>
                  <a:path w="8" h="9">
                    <a:moveTo>
                      <a:pt x="5" y="0"/>
                    </a:moveTo>
                    <a:cubicBezTo>
                      <a:pt x="3" y="1"/>
                      <a:pt x="2" y="2"/>
                      <a:pt x="0" y="1"/>
                    </a:cubicBezTo>
                    <a:cubicBezTo>
                      <a:pt x="0" y="6"/>
                      <a:pt x="2" y="9"/>
                      <a:pt x="7" y="6"/>
                    </a:cubicBezTo>
                    <a:cubicBezTo>
                      <a:pt x="5" y="3"/>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1" name="Freeform 537">
                <a:extLst>
                  <a:ext uri="{FF2B5EF4-FFF2-40B4-BE49-F238E27FC236}">
                    <a16:creationId xmlns:a16="http://schemas.microsoft.com/office/drawing/2014/main" id="{169C323D-79F9-494C-8ADC-F89A07135F08}"/>
                  </a:ext>
                </a:extLst>
              </p:cNvPr>
              <p:cNvSpPr>
                <a:spLocks/>
              </p:cNvSpPr>
              <p:nvPr/>
            </p:nvSpPr>
            <p:spPr bwMode="auto">
              <a:xfrm>
                <a:off x="4060" y="780"/>
                <a:ext cx="28" cy="26"/>
              </a:xfrm>
              <a:custGeom>
                <a:avLst/>
                <a:gdLst>
                  <a:gd name="T0" fmla="*/ 7 w 12"/>
                  <a:gd name="T1" fmla="*/ 0 h 11"/>
                  <a:gd name="T2" fmla="*/ 1 w 12"/>
                  <a:gd name="T3" fmla="*/ 4 h 11"/>
                  <a:gd name="T4" fmla="*/ 2 w 12"/>
                  <a:gd name="T5" fmla="*/ 11 h 11"/>
                  <a:gd name="T6" fmla="*/ 12 w 12"/>
                  <a:gd name="T7" fmla="*/ 7 h 11"/>
                  <a:gd name="T8" fmla="*/ 7 w 12"/>
                  <a:gd name="T9" fmla="*/ 0 h 11"/>
                </a:gdLst>
                <a:ahLst/>
                <a:cxnLst>
                  <a:cxn ang="0">
                    <a:pos x="T0" y="T1"/>
                  </a:cxn>
                  <a:cxn ang="0">
                    <a:pos x="T2" y="T3"/>
                  </a:cxn>
                  <a:cxn ang="0">
                    <a:pos x="T4" y="T5"/>
                  </a:cxn>
                  <a:cxn ang="0">
                    <a:pos x="T6" y="T7"/>
                  </a:cxn>
                  <a:cxn ang="0">
                    <a:pos x="T8" y="T9"/>
                  </a:cxn>
                </a:cxnLst>
                <a:rect l="0" t="0" r="r" b="b"/>
                <a:pathLst>
                  <a:path w="12" h="11">
                    <a:moveTo>
                      <a:pt x="7" y="0"/>
                    </a:moveTo>
                    <a:cubicBezTo>
                      <a:pt x="3" y="2"/>
                      <a:pt x="3" y="1"/>
                      <a:pt x="1" y="4"/>
                    </a:cubicBezTo>
                    <a:cubicBezTo>
                      <a:pt x="0" y="6"/>
                      <a:pt x="3" y="9"/>
                      <a:pt x="2" y="11"/>
                    </a:cubicBezTo>
                    <a:cubicBezTo>
                      <a:pt x="7" y="10"/>
                      <a:pt x="9" y="11"/>
                      <a:pt x="12" y="7"/>
                    </a:cubicBezTo>
                    <a:cubicBezTo>
                      <a:pt x="11" y="3"/>
                      <a:pt x="9"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2" name="Freeform 538">
                <a:extLst>
                  <a:ext uri="{FF2B5EF4-FFF2-40B4-BE49-F238E27FC236}">
                    <a16:creationId xmlns:a16="http://schemas.microsoft.com/office/drawing/2014/main" id="{32040FE9-908A-4693-B223-8CE0112CA928}"/>
                  </a:ext>
                </a:extLst>
              </p:cNvPr>
              <p:cNvSpPr>
                <a:spLocks/>
              </p:cNvSpPr>
              <p:nvPr/>
            </p:nvSpPr>
            <p:spPr bwMode="auto">
              <a:xfrm>
                <a:off x="4034" y="740"/>
                <a:ext cx="21" cy="28"/>
              </a:xfrm>
              <a:custGeom>
                <a:avLst/>
                <a:gdLst>
                  <a:gd name="T0" fmla="*/ 2 w 9"/>
                  <a:gd name="T1" fmla="*/ 11 h 12"/>
                  <a:gd name="T2" fmla="*/ 9 w 9"/>
                  <a:gd name="T3" fmla="*/ 8 h 12"/>
                  <a:gd name="T4" fmla="*/ 7 w 9"/>
                  <a:gd name="T5" fmla="*/ 1 h 12"/>
                  <a:gd name="T6" fmla="*/ 2 w 9"/>
                  <a:gd name="T7" fmla="*/ 11 h 12"/>
                </a:gdLst>
                <a:ahLst/>
                <a:cxnLst>
                  <a:cxn ang="0">
                    <a:pos x="T0" y="T1"/>
                  </a:cxn>
                  <a:cxn ang="0">
                    <a:pos x="T2" y="T3"/>
                  </a:cxn>
                  <a:cxn ang="0">
                    <a:pos x="T4" y="T5"/>
                  </a:cxn>
                  <a:cxn ang="0">
                    <a:pos x="T6" y="T7"/>
                  </a:cxn>
                </a:cxnLst>
                <a:rect l="0" t="0" r="r" b="b"/>
                <a:pathLst>
                  <a:path w="9" h="12">
                    <a:moveTo>
                      <a:pt x="2" y="11"/>
                    </a:moveTo>
                    <a:cubicBezTo>
                      <a:pt x="4" y="12"/>
                      <a:pt x="6" y="10"/>
                      <a:pt x="9" y="8"/>
                    </a:cubicBezTo>
                    <a:cubicBezTo>
                      <a:pt x="9" y="4"/>
                      <a:pt x="8" y="5"/>
                      <a:pt x="7" y="1"/>
                    </a:cubicBezTo>
                    <a:cubicBezTo>
                      <a:pt x="1" y="0"/>
                      <a:pt x="0" y="7"/>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3" name="Freeform 539">
                <a:extLst>
                  <a:ext uri="{FF2B5EF4-FFF2-40B4-BE49-F238E27FC236}">
                    <a16:creationId xmlns:a16="http://schemas.microsoft.com/office/drawing/2014/main" id="{29A6398F-B7A0-4799-9FAF-B2D2F62D3055}"/>
                  </a:ext>
                </a:extLst>
              </p:cNvPr>
              <p:cNvSpPr>
                <a:spLocks/>
              </p:cNvSpPr>
              <p:nvPr/>
            </p:nvSpPr>
            <p:spPr bwMode="auto">
              <a:xfrm>
                <a:off x="4013" y="749"/>
                <a:ext cx="16" cy="17"/>
              </a:xfrm>
              <a:custGeom>
                <a:avLst/>
                <a:gdLst>
                  <a:gd name="T0" fmla="*/ 0 w 7"/>
                  <a:gd name="T1" fmla="*/ 3 h 7"/>
                  <a:gd name="T2" fmla="*/ 7 w 7"/>
                  <a:gd name="T3" fmla="*/ 5 h 7"/>
                  <a:gd name="T4" fmla="*/ 4 w 7"/>
                  <a:gd name="T5" fmla="*/ 0 h 7"/>
                  <a:gd name="T6" fmla="*/ 0 w 7"/>
                  <a:gd name="T7" fmla="*/ 3 h 7"/>
                </a:gdLst>
                <a:ahLst/>
                <a:cxnLst>
                  <a:cxn ang="0">
                    <a:pos x="T0" y="T1"/>
                  </a:cxn>
                  <a:cxn ang="0">
                    <a:pos x="T2" y="T3"/>
                  </a:cxn>
                  <a:cxn ang="0">
                    <a:pos x="T4" y="T5"/>
                  </a:cxn>
                  <a:cxn ang="0">
                    <a:pos x="T6" y="T7"/>
                  </a:cxn>
                </a:cxnLst>
                <a:rect l="0" t="0" r="r" b="b"/>
                <a:pathLst>
                  <a:path w="7" h="7">
                    <a:moveTo>
                      <a:pt x="0" y="3"/>
                    </a:moveTo>
                    <a:cubicBezTo>
                      <a:pt x="2" y="7"/>
                      <a:pt x="5" y="5"/>
                      <a:pt x="7" y="5"/>
                    </a:cubicBezTo>
                    <a:cubicBezTo>
                      <a:pt x="6" y="3"/>
                      <a:pt x="5" y="2"/>
                      <a:pt x="4" y="0"/>
                    </a:cubicBezTo>
                    <a:cubicBezTo>
                      <a:pt x="2"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4" name="Freeform 540">
                <a:extLst>
                  <a:ext uri="{FF2B5EF4-FFF2-40B4-BE49-F238E27FC236}">
                    <a16:creationId xmlns:a16="http://schemas.microsoft.com/office/drawing/2014/main" id="{74CEFC5D-F53B-4442-B9D4-3C8AAA03CCDE}"/>
                  </a:ext>
                </a:extLst>
              </p:cNvPr>
              <p:cNvSpPr>
                <a:spLocks/>
              </p:cNvSpPr>
              <p:nvPr/>
            </p:nvSpPr>
            <p:spPr bwMode="auto">
              <a:xfrm>
                <a:off x="4006" y="813"/>
                <a:ext cx="73" cy="67"/>
              </a:xfrm>
              <a:custGeom>
                <a:avLst/>
                <a:gdLst>
                  <a:gd name="T0" fmla="*/ 25 w 31"/>
                  <a:gd name="T1" fmla="*/ 17 h 28"/>
                  <a:gd name="T2" fmla="*/ 19 w 31"/>
                  <a:gd name="T3" fmla="*/ 0 h 28"/>
                  <a:gd name="T4" fmla="*/ 21 w 31"/>
                  <a:gd name="T5" fmla="*/ 22 h 28"/>
                  <a:gd name="T6" fmla="*/ 23 w 31"/>
                  <a:gd name="T7" fmla="*/ 28 h 28"/>
                  <a:gd name="T8" fmla="*/ 30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2"/>
                      <a:pt x="19" y="0"/>
                    </a:cubicBezTo>
                    <a:cubicBezTo>
                      <a:pt x="0" y="3"/>
                      <a:pt x="7" y="25"/>
                      <a:pt x="21" y="22"/>
                    </a:cubicBezTo>
                    <a:cubicBezTo>
                      <a:pt x="19" y="25"/>
                      <a:pt x="21" y="26"/>
                      <a:pt x="23" y="28"/>
                    </a:cubicBezTo>
                    <a:cubicBezTo>
                      <a:pt x="27" y="28"/>
                      <a:pt x="29" y="25"/>
                      <a:pt x="30"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5" name="Freeform 541">
                <a:extLst>
                  <a:ext uri="{FF2B5EF4-FFF2-40B4-BE49-F238E27FC236}">
                    <a16:creationId xmlns:a16="http://schemas.microsoft.com/office/drawing/2014/main" id="{11C24E32-FA5D-4D95-99BA-9F5F80537632}"/>
                  </a:ext>
                </a:extLst>
              </p:cNvPr>
              <p:cNvSpPr>
                <a:spLocks/>
              </p:cNvSpPr>
              <p:nvPr/>
            </p:nvSpPr>
            <p:spPr bwMode="auto">
              <a:xfrm>
                <a:off x="4152" y="1135"/>
                <a:ext cx="17" cy="17"/>
              </a:xfrm>
              <a:custGeom>
                <a:avLst/>
                <a:gdLst>
                  <a:gd name="T0" fmla="*/ 3 w 7"/>
                  <a:gd name="T1" fmla="*/ 7 h 7"/>
                  <a:gd name="T2" fmla="*/ 7 w 7"/>
                  <a:gd name="T3" fmla="*/ 4 h 7"/>
                  <a:gd name="T4" fmla="*/ 5 w 7"/>
                  <a:gd name="T5" fmla="*/ 0 h 7"/>
                  <a:gd name="T6" fmla="*/ 3 w 7"/>
                  <a:gd name="T7" fmla="*/ 7 h 7"/>
                </a:gdLst>
                <a:ahLst/>
                <a:cxnLst>
                  <a:cxn ang="0">
                    <a:pos x="T0" y="T1"/>
                  </a:cxn>
                  <a:cxn ang="0">
                    <a:pos x="T2" y="T3"/>
                  </a:cxn>
                  <a:cxn ang="0">
                    <a:pos x="T4" y="T5"/>
                  </a:cxn>
                  <a:cxn ang="0">
                    <a:pos x="T6" y="T7"/>
                  </a:cxn>
                </a:cxnLst>
                <a:rect l="0" t="0" r="r" b="b"/>
                <a:pathLst>
                  <a:path w="7" h="7">
                    <a:moveTo>
                      <a:pt x="3" y="7"/>
                    </a:moveTo>
                    <a:cubicBezTo>
                      <a:pt x="5" y="6"/>
                      <a:pt x="6" y="5"/>
                      <a:pt x="7" y="4"/>
                    </a:cubicBezTo>
                    <a:cubicBezTo>
                      <a:pt x="7" y="3"/>
                      <a:pt x="6" y="1"/>
                      <a:pt x="5" y="0"/>
                    </a:cubicBezTo>
                    <a:cubicBezTo>
                      <a:pt x="1"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6" name="Freeform 542">
                <a:extLst>
                  <a:ext uri="{FF2B5EF4-FFF2-40B4-BE49-F238E27FC236}">
                    <a16:creationId xmlns:a16="http://schemas.microsoft.com/office/drawing/2014/main" id="{5B1A0758-F6EB-4398-9BC4-C67D9E351DFE}"/>
                  </a:ext>
                </a:extLst>
              </p:cNvPr>
              <p:cNvSpPr>
                <a:spLocks/>
              </p:cNvSpPr>
              <p:nvPr/>
            </p:nvSpPr>
            <p:spPr bwMode="auto">
              <a:xfrm>
                <a:off x="3991" y="929"/>
                <a:ext cx="26" cy="26"/>
              </a:xfrm>
              <a:custGeom>
                <a:avLst/>
                <a:gdLst>
                  <a:gd name="T0" fmla="*/ 0 w 11"/>
                  <a:gd name="T1" fmla="*/ 4 h 11"/>
                  <a:gd name="T2" fmla="*/ 6 w 11"/>
                  <a:gd name="T3" fmla="*/ 11 h 11"/>
                  <a:gd name="T4" fmla="*/ 10 w 11"/>
                  <a:gd name="T5" fmla="*/ 1 h 11"/>
                  <a:gd name="T6" fmla="*/ 0 w 11"/>
                  <a:gd name="T7" fmla="*/ 4 h 11"/>
                </a:gdLst>
                <a:ahLst/>
                <a:cxnLst>
                  <a:cxn ang="0">
                    <a:pos x="T0" y="T1"/>
                  </a:cxn>
                  <a:cxn ang="0">
                    <a:pos x="T2" y="T3"/>
                  </a:cxn>
                  <a:cxn ang="0">
                    <a:pos x="T4" y="T5"/>
                  </a:cxn>
                  <a:cxn ang="0">
                    <a:pos x="T6" y="T7"/>
                  </a:cxn>
                </a:cxnLst>
                <a:rect l="0" t="0" r="r" b="b"/>
                <a:pathLst>
                  <a:path w="11" h="11">
                    <a:moveTo>
                      <a:pt x="0" y="4"/>
                    </a:moveTo>
                    <a:cubicBezTo>
                      <a:pt x="2" y="7"/>
                      <a:pt x="3" y="10"/>
                      <a:pt x="6" y="11"/>
                    </a:cubicBezTo>
                    <a:cubicBezTo>
                      <a:pt x="11" y="9"/>
                      <a:pt x="9" y="5"/>
                      <a:pt x="10" y="1"/>
                    </a:cubicBezTo>
                    <a:cubicBezTo>
                      <a:pt x="6" y="0"/>
                      <a:pt x="3"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7" name="Freeform 543">
                <a:extLst>
                  <a:ext uri="{FF2B5EF4-FFF2-40B4-BE49-F238E27FC236}">
                    <a16:creationId xmlns:a16="http://schemas.microsoft.com/office/drawing/2014/main" id="{DB2EDCE5-3CA0-4A28-968D-B99430ED3829}"/>
                  </a:ext>
                </a:extLst>
              </p:cNvPr>
              <p:cNvSpPr>
                <a:spLocks/>
              </p:cNvSpPr>
              <p:nvPr/>
            </p:nvSpPr>
            <p:spPr bwMode="auto">
              <a:xfrm>
                <a:off x="3925" y="832"/>
                <a:ext cx="24" cy="31"/>
              </a:xfrm>
              <a:custGeom>
                <a:avLst/>
                <a:gdLst>
                  <a:gd name="T0" fmla="*/ 9 w 10"/>
                  <a:gd name="T1" fmla="*/ 1 h 13"/>
                  <a:gd name="T2" fmla="*/ 9 w 10"/>
                  <a:gd name="T3" fmla="*/ 9 h 13"/>
                  <a:gd name="T4" fmla="*/ 9 w 10"/>
                  <a:gd name="T5" fmla="*/ 1 h 13"/>
                </a:gdLst>
                <a:ahLst/>
                <a:cxnLst>
                  <a:cxn ang="0">
                    <a:pos x="T0" y="T1"/>
                  </a:cxn>
                  <a:cxn ang="0">
                    <a:pos x="T2" y="T3"/>
                  </a:cxn>
                  <a:cxn ang="0">
                    <a:pos x="T4" y="T5"/>
                  </a:cxn>
                </a:cxnLst>
                <a:rect l="0" t="0" r="r" b="b"/>
                <a:pathLst>
                  <a:path w="10" h="13">
                    <a:moveTo>
                      <a:pt x="9" y="1"/>
                    </a:moveTo>
                    <a:cubicBezTo>
                      <a:pt x="0" y="0"/>
                      <a:pt x="1" y="13"/>
                      <a:pt x="9" y="9"/>
                    </a:cubicBezTo>
                    <a:cubicBezTo>
                      <a:pt x="8" y="6"/>
                      <a:pt x="10" y="4"/>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8" name="Freeform 544">
                <a:extLst>
                  <a:ext uri="{FF2B5EF4-FFF2-40B4-BE49-F238E27FC236}">
                    <a16:creationId xmlns:a16="http://schemas.microsoft.com/office/drawing/2014/main" id="{F0B005FF-09C6-473D-9EC7-ED0C2041C1B3}"/>
                  </a:ext>
                </a:extLst>
              </p:cNvPr>
              <p:cNvSpPr>
                <a:spLocks/>
              </p:cNvSpPr>
              <p:nvPr/>
            </p:nvSpPr>
            <p:spPr bwMode="auto">
              <a:xfrm>
                <a:off x="3859" y="761"/>
                <a:ext cx="26" cy="26"/>
              </a:xfrm>
              <a:custGeom>
                <a:avLst/>
                <a:gdLst>
                  <a:gd name="T0" fmla="*/ 0 w 11"/>
                  <a:gd name="T1" fmla="*/ 2 h 11"/>
                  <a:gd name="T2" fmla="*/ 3 w 11"/>
                  <a:gd name="T3" fmla="*/ 11 h 11"/>
                  <a:gd name="T4" fmla="*/ 10 w 11"/>
                  <a:gd name="T5" fmla="*/ 1 h 11"/>
                  <a:gd name="T6" fmla="*/ 0 w 11"/>
                  <a:gd name="T7" fmla="*/ 2 h 11"/>
                </a:gdLst>
                <a:ahLst/>
                <a:cxnLst>
                  <a:cxn ang="0">
                    <a:pos x="T0" y="T1"/>
                  </a:cxn>
                  <a:cxn ang="0">
                    <a:pos x="T2" y="T3"/>
                  </a:cxn>
                  <a:cxn ang="0">
                    <a:pos x="T4" y="T5"/>
                  </a:cxn>
                  <a:cxn ang="0">
                    <a:pos x="T6" y="T7"/>
                  </a:cxn>
                </a:cxnLst>
                <a:rect l="0" t="0" r="r" b="b"/>
                <a:pathLst>
                  <a:path w="11" h="11">
                    <a:moveTo>
                      <a:pt x="0" y="2"/>
                    </a:moveTo>
                    <a:cubicBezTo>
                      <a:pt x="1" y="5"/>
                      <a:pt x="0" y="8"/>
                      <a:pt x="3" y="11"/>
                    </a:cubicBezTo>
                    <a:cubicBezTo>
                      <a:pt x="10" y="11"/>
                      <a:pt x="11" y="6"/>
                      <a:pt x="10" y="1"/>
                    </a:cubicBezTo>
                    <a:cubicBezTo>
                      <a:pt x="7" y="0"/>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9" name="Freeform 545">
                <a:extLst>
                  <a:ext uri="{FF2B5EF4-FFF2-40B4-BE49-F238E27FC236}">
                    <a16:creationId xmlns:a16="http://schemas.microsoft.com/office/drawing/2014/main" id="{A6A5C099-29EB-4B6C-8D80-D2B6B5647BC9}"/>
                  </a:ext>
                </a:extLst>
              </p:cNvPr>
              <p:cNvSpPr>
                <a:spLocks/>
              </p:cNvSpPr>
              <p:nvPr/>
            </p:nvSpPr>
            <p:spPr bwMode="auto">
              <a:xfrm>
                <a:off x="4112" y="1220"/>
                <a:ext cx="24" cy="26"/>
              </a:xfrm>
              <a:custGeom>
                <a:avLst/>
                <a:gdLst>
                  <a:gd name="T0" fmla="*/ 2 w 10"/>
                  <a:gd name="T1" fmla="*/ 4 h 11"/>
                  <a:gd name="T2" fmla="*/ 1 w 10"/>
                  <a:gd name="T3" fmla="*/ 11 h 11"/>
                  <a:gd name="T4" fmla="*/ 9 w 10"/>
                  <a:gd name="T5" fmla="*/ 2 h 11"/>
                  <a:gd name="T6" fmla="*/ 2 w 10"/>
                  <a:gd name="T7" fmla="*/ 4 h 11"/>
                </a:gdLst>
                <a:ahLst/>
                <a:cxnLst>
                  <a:cxn ang="0">
                    <a:pos x="T0" y="T1"/>
                  </a:cxn>
                  <a:cxn ang="0">
                    <a:pos x="T2" y="T3"/>
                  </a:cxn>
                  <a:cxn ang="0">
                    <a:pos x="T4" y="T5"/>
                  </a:cxn>
                  <a:cxn ang="0">
                    <a:pos x="T6" y="T7"/>
                  </a:cxn>
                </a:cxnLst>
                <a:rect l="0" t="0" r="r" b="b"/>
                <a:pathLst>
                  <a:path w="10" h="11">
                    <a:moveTo>
                      <a:pt x="2" y="4"/>
                    </a:moveTo>
                    <a:cubicBezTo>
                      <a:pt x="0" y="6"/>
                      <a:pt x="1" y="9"/>
                      <a:pt x="1" y="11"/>
                    </a:cubicBezTo>
                    <a:cubicBezTo>
                      <a:pt x="7" y="10"/>
                      <a:pt x="10" y="7"/>
                      <a:pt x="9" y="2"/>
                    </a:cubicBezTo>
                    <a:cubicBezTo>
                      <a:pt x="6" y="5"/>
                      <a:pt x="5"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0" name="Freeform 546">
                <a:extLst>
                  <a:ext uri="{FF2B5EF4-FFF2-40B4-BE49-F238E27FC236}">
                    <a16:creationId xmlns:a16="http://schemas.microsoft.com/office/drawing/2014/main" id="{E45C36B0-0216-4729-825C-C9F03F5CB055}"/>
                  </a:ext>
                </a:extLst>
              </p:cNvPr>
              <p:cNvSpPr>
                <a:spLocks/>
              </p:cNvSpPr>
              <p:nvPr/>
            </p:nvSpPr>
            <p:spPr bwMode="auto">
              <a:xfrm>
                <a:off x="4117" y="1244"/>
                <a:ext cx="21" cy="24"/>
              </a:xfrm>
              <a:custGeom>
                <a:avLst/>
                <a:gdLst>
                  <a:gd name="T0" fmla="*/ 1 w 9"/>
                  <a:gd name="T1" fmla="*/ 2 h 10"/>
                  <a:gd name="T2" fmla="*/ 2 w 9"/>
                  <a:gd name="T3" fmla="*/ 9 h 10"/>
                  <a:gd name="T4" fmla="*/ 8 w 9"/>
                  <a:gd name="T5" fmla="*/ 0 h 10"/>
                  <a:gd name="T6" fmla="*/ 1 w 9"/>
                  <a:gd name="T7" fmla="*/ 2 h 10"/>
                </a:gdLst>
                <a:ahLst/>
                <a:cxnLst>
                  <a:cxn ang="0">
                    <a:pos x="T0" y="T1"/>
                  </a:cxn>
                  <a:cxn ang="0">
                    <a:pos x="T2" y="T3"/>
                  </a:cxn>
                  <a:cxn ang="0">
                    <a:pos x="T4" y="T5"/>
                  </a:cxn>
                  <a:cxn ang="0">
                    <a:pos x="T6" y="T7"/>
                  </a:cxn>
                </a:cxnLst>
                <a:rect l="0" t="0" r="r" b="b"/>
                <a:pathLst>
                  <a:path w="9" h="10">
                    <a:moveTo>
                      <a:pt x="1" y="2"/>
                    </a:moveTo>
                    <a:cubicBezTo>
                      <a:pt x="3" y="5"/>
                      <a:pt x="0" y="6"/>
                      <a:pt x="2" y="9"/>
                    </a:cubicBezTo>
                    <a:cubicBezTo>
                      <a:pt x="7" y="10"/>
                      <a:pt x="9" y="4"/>
                      <a:pt x="8" y="0"/>
                    </a:cubicBezTo>
                    <a:cubicBezTo>
                      <a:pt x="5" y="1"/>
                      <a:pt x="3"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1" name="Freeform 547">
                <a:extLst>
                  <a:ext uri="{FF2B5EF4-FFF2-40B4-BE49-F238E27FC236}">
                    <a16:creationId xmlns:a16="http://schemas.microsoft.com/office/drawing/2014/main" id="{EC486086-9BA7-472F-BFEE-0B8BF14F28C7}"/>
                  </a:ext>
                </a:extLst>
              </p:cNvPr>
              <p:cNvSpPr>
                <a:spLocks/>
              </p:cNvSpPr>
              <p:nvPr/>
            </p:nvSpPr>
            <p:spPr bwMode="auto">
              <a:xfrm>
                <a:off x="3883" y="877"/>
                <a:ext cx="18" cy="19"/>
              </a:xfrm>
              <a:custGeom>
                <a:avLst/>
                <a:gdLst>
                  <a:gd name="T0" fmla="*/ 0 w 8"/>
                  <a:gd name="T1" fmla="*/ 5 h 8"/>
                  <a:gd name="T2" fmla="*/ 8 w 8"/>
                  <a:gd name="T3" fmla="*/ 6 h 8"/>
                  <a:gd name="T4" fmla="*/ 6 w 8"/>
                  <a:gd name="T5" fmla="*/ 1 h 8"/>
                  <a:gd name="T6" fmla="*/ 0 w 8"/>
                  <a:gd name="T7" fmla="*/ 5 h 8"/>
                </a:gdLst>
                <a:ahLst/>
                <a:cxnLst>
                  <a:cxn ang="0">
                    <a:pos x="T0" y="T1"/>
                  </a:cxn>
                  <a:cxn ang="0">
                    <a:pos x="T2" y="T3"/>
                  </a:cxn>
                  <a:cxn ang="0">
                    <a:pos x="T4" y="T5"/>
                  </a:cxn>
                  <a:cxn ang="0">
                    <a:pos x="T6" y="T7"/>
                  </a:cxn>
                </a:cxnLst>
                <a:rect l="0" t="0" r="r" b="b"/>
                <a:pathLst>
                  <a:path w="8" h="8">
                    <a:moveTo>
                      <a:pt x="0" y="5"/>
                    </a:moveTo>
                    <a:cubicBezTo>
                      <a:pt x="2" y="8"/>
                      <a:pt x="5" y="7"/>
                      <a:pt x="8" y="6"/>
                    </a:cubicBezTo>
                    <a:cubicBezTo>
                      <a:pt x="7" y="4"/>
                      <a:pt x="8" y="3"/>
                      <a:pt x="6" y="1"/>
                    </a:cubicBezTo>
                    <a:cubicBezTo>
                      <a:pt x="4"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2" name="Freeform 548">
                <a:extLst>
                  <a:ext uri="{FF2B5EF4-FFF2-40B4-BE49-F238E27FC236}">
                    <a16:creationId xmlns:a16="http://schemas.microsoft.com/office/drawing/2014/main" id="{5A1E87D9-4685-4B29-A976-B816B5B2EABE}"/>
                  </a:ext>
                </a:extLst>
              </p:cNvPr>
              <p:cNvSpPr>
                <a:spLocks/>
              </p:cNvSpPr>
              <p:nvPr/>
            </p:nvSpPr>
            <p:spPr bwMode="auto">
              <a:xfrm>
                <a:off x="4079" y="1242"/>
                <a:ext cx="14" cy="9"/>
              </a:xfrm>
              <a:custGeom>
                <a:avLst/>
                <a:gdLst>
                  <a:gd name="T0" fmla="*/ 2 w 6"/>
                  <a:gd name="T1" fmla="*/ 4 h 4"/>
                  <a:gd name="T2" fmla="*/ 5 w 6"/>
                  <a:gd name="T3" fmla="*/ 0 h 4"/>
                  <a:gd name="T4" fmla="*/ 2 w 6"/>
                  <a:gd name="T5" fmla="*/ 4 h 4"/>
                </a:gdLst>
                <a:ahLst/>
                <a:cxnLst>
                  <a:cxn ang="0">
                    <a:pos x="T0" y="T1"/>
                  </a:cxn>
                  <a:cxn ang="0">
                    <a:pos x="T2" y="T3"/>
                  </a:cxn>
                  <a:cxn ang="0">
                    <a:pos x="T4" y="T5"/>
                  </a:cxn>
                </a:cxnLst>
                <a:rect l="0" t="0" r="r" b="b"/>
                <a:pathLst>
                  <a:path w="6" h="4">
                    <a:moveTo>
                      <a:pt x="2" y="4"/>
                    </a:moveTo>
                    <a:cubicBezTo>
                      <a:pt x="5" y="3"/>
                      <a:pt x="6" y="2"/>
                      <a:pt x="5" y="0"/>
                    </a:cubicBezTo>
                    <a:cubicBezTo>
                      <a:pt x="2" y="1"/>
                      <a:pt x="0"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3" name="Freeform 549">
                <a:extLst>
                  <a:ext uri="{FF2B5EF4-FFF2-40B4-BE49-F238E27FC236}">
                    <a16:creationId xmlns:a16="http://schemas.microsoft.com/office/drawing/2014/main" id="{424A4436-0A24-4212-9DDE-CD2BCFFEA24C}"/>
                  </a:ext>
                </a:extLst>
              </p:cNvPr>
              <p:cNvSpPr>
                <a:spLocks/>
              </p:cNvSpPr>
              <p:nvPr/>
            </p:nvSpPr>
            <p:spPr bwMode="auto">
              <a:xfrm>
                <a:off x="3996" y="1171"/>
                <a:ext cx="17" cy="19"/>
              </a:xfrm>
              <a:custGeom>
                <a:avLst/>
                <a:gdLst>
                  <a:gd name="T0" fmla="*/ 3 w 7"/>
                  <a:gd name="T1" fmla="*/ 0 h 8"/>
                  <a:gd name="T2" fmla="*/ 0 w 7"/>
                  <a:gd name="T3" fmla="*/ 7 h 8"/>
                  <a:gd name="T4" fmla="*/ 7 w 7"/>
                  <a:gd name="T5" fmla="*/ 6 h 8"/>
                  <a:gd name="T6" fmla="*/ 3 w 7"/>
                  <a:gd name="T7" fmla="*/ 0 h 8"/>
                </a:gdLst>
                <a:ahLst/>
                <a:cxnLst>
                  <a:cxn ang="0">
                    <a:pos x="T0" y="T1"/>
                  </a:cxn>
                  <a:cxn ang="0">
                    <a:pos x="T2" y="T3"/>
                  </a:cxn>
                  <a:cxn ang="0">
                    <a:pos x="T4" y="T5"/>
                  </a:cxn>
                  <a:cxn ang="0">
                    <a:pos x="T6" y="T7"/>
                  </a:cxn>
                </a:cxnLst>
                <a:rect l="0" t="0" r="r" b="b"/>
                <a:pathLst>
                  <a:path w="7" h="8">
                    <a:moveTo>
                      <a:pt x="3" y="0"/>
                    </a:moveTo>
                    <a:cubicBezTo>
                      <a:pt x="0" y="2"/>
                      <a:pt x="0" y="5"/>
                      <a:pt x="0" y="7"/>
                    </a:cubicBezTo>
                    <a:cubicBezTo>
                      <a:pt x="2" y="7"/>
                      <a:pt x="4" y="8"/>
                      <a:pt x="7" y="6"/>
                    </a:cubicBezTo>
                    <a:cubicBezTo>
                      <a:pt x="7" y="4"/>
                      <a:pt x="5"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4" name="Freeform 550">
                <a:extLst>
                  <a:ext uri="{FF2B5EF4-FFF2-40B4-BE49-F238E27FC236}">
                    <a16:creationId xmlns:a16="http://schemas.microsoft.com/office/drawing/2014/main" id="{EEDF7B55-8A8C-43D3-B644-C09ACDEF2B7B}"/>
                  </a:ext>
                </a:extLst>
              </p:cNvPr>
              <p:cNvSpPr>
                <a:spLocks/>
              </p:cNvSpPr>
              <p:nvPr/>
            </p:nvSpPr>
            <p:spPr bwMode="auto">
              <a:xfrm>
                <a:off x="3868" y="1033"/>
                <a:ext cx="45" cy="74"/>
              </a:xfrm>
              <a:custGeom>
                <a:avLst/>
                <a:gdLst>
                  <a:gd name="T0" fmla="*/ 3 w 19"/>
                  <a:gd name="T1" fmla="*/ 28 h 31"/>
                  <a:gd name="T2" fmla="*/ 9 w 19"/>
                  <a:gd name="T3" fmla="*/ 31 h 31"/>
                  <a:gd name="T4" fmla="*/ 15 w 19"/>
                  <a:gd name="T5" fmla="*/ 1 h 31"/>
                  <a:gd name="T6" fmla="*/ 3 w 19"/>
                  <a:gd name="T7" fmla="*/ 28 h 31"/>
                </a:gdLst>
                <a:ahLst/>
                <a:cxnLst>
                  <a:cxn ang="0">
                    <a:pos x="T0" y="T1"/>
                  </a:cxn>
                  <a:cxn ang="0">
                    <a:pos x="T2" y="T3"/>
                  </a:cxn>
                  <a:cxn ang="0">
                    <a:pos x="T4" y="T5"/>
                  </a:cxn>
                  <a:cxn ang="0">
                    <a:pos x="T6" y="T7"/>
                  </a:cxn>
                </a:cxnLst>
                <a:rect l="0" t="0" r="r" b="b"/>
                <a:pathLst>
                  <a:path w="19" h="31">
                    <a:moveTo>
                      <a:pt x="3" y="28"/>
                    </a:moveTo>
                    <a:cubicBezTo>
                      <a:pt x="5" y="29"/>
                      <a:pt x="7" y="30"/>
                      <a:pt x="9" y="31"/>
                    </a:cubicBezTo>
                    <a:cubicBezTo>
                      <a:pt x="17" y="21"/>
                      <a:pt x="19" y="14"/>
                      <a:pt x="15" y="1"/>
                    </a:cubicBezTo>
                    <a:cubicBezTo>
                      <a:pt x="0" y="0"/>
                      <a:pt x="6" y="20"/>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5" name="Freeform 551">
                <a:extLst>
                  <a:ext uri="{FF2B5EF4-FFF2-40B4-BE49-F238E27FC236}">
                    <a16:creationId xmlns:a16="http://schemas.microsoft.com/office/drawing/2014/main" id="{1C64078A-1219-49ED-A237-7760F01E6D27}"/>
                  </a:ext>
                </a:extLst>
              </p:cNvPr>
              <p:cNvSpPr>
                <a:spLocks/>
              </p:cNvSpPr>
              <p:nvPr/>
            </p:nvSpPr>
            <p:spPr bwMode="auto">
              <a:xfrm>
                <a:off x="3880" y="1187"/>
                <a:ext cx="36" cy="55"/>
              </a:xfrm>
              <a:custGeom>
                <a:avLst/>
                <a:gdLst>
                  <a:gd name="T0" fmla="*/ 10 w 15"/>
                  <a:gd name="T1" fmla="*/ 0 h 23"/>
                  <a:gd name="T2" fmla="*/ 1 w 15"/>
                  <a:gd name="T3" fmla="*/ 20 h 23"/>
                  <a:gd name="T4" fmla="*/ 14 w 15"/>
                  <a:gd name="T5" fmla="*/ 12 h 23"/>
                  <a:gd name="T6" fmla="*/ 10 w 15"/>
                  <a:gd name="T7" fmla="*/ 0 h 23"/>
                </a:gdLst>
                <a:ahLst/>
                <a:cxnLst>
                  <a:cxn ang="0">
                    <a:pos x="T0" y="T1"/>
                  </a:cxn>
                  <a:cxn ang="0">
                    <a:pos x="T2" y="T3"/>
                  </a:cxn>
                  <a:cxn ang="0">
                    <a:pos x="T4" y="T5"/>
                  </a:cxn>
                  <a:cxn ang="0">
                    <a:pos x="T6" y="T7"/>
                  </a:cxn>
                </a:cxnLst>
                <a:rect l="0" t="0" r="r" b="b"/>
                <a:pathLst>
                  <a:path w="15" h="23">
                    <a:moveTo>
                      <a:pt x="10" y="0"/>
                    </a:moveTo>
                    <a:cubicBezTo>
                      <a:pt x="0" y="5"/>
                      <a:pt x="7" y="14"/>
                      <a:pt x="1" y="20"/>
                    </a:cubicBezTo>
                    <a:cubicBezTo>
                      <a:pt x="8" y="23"/>
                      <a:pt x="5" y="14"/>
                      <a:pt x="14" y="12"/>
                    </a:cubicBezTo>
                    <a:cubicBezTo>
                      <a:pt x="15"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6" name="Freeform 552">
                <a:extLst>
                  <a:ext uri="{FF2B5EF4-FFF2-40B4-BE49-F238E27FC236}">
                    <a16:creationId xmlns:a16="http://schemas.microsoft.com/office/drawing/2014/main" id="{D0C3AB61-C795-4321-9DA9-D37B8A0A38E1}"/>
                  </a:ext>
                </a:extLst>
              </p:cNvPr>
              <p:cNvSpPr>
                <a:spLocks/>
              </p:cNvSpPr>
              <p:nvPr/>
            </p:nvSpPr>
            <p:spPr bwMode="auto">
              <a:xfrm>
                <a:off x="3674" y="844"/>
                <a:ext cx="24" cy="21"/>
              </a:xfrm>
              <a:custGeom>
                <a:avLst/>
                <a:gdLst>
                  <a:gd name="T0" fmla="*/ 0 w 10"/>
                  <a:gd name="T1" fmla="*/ 2 h 9"/>
                  <a:gd name="T2" fmla="*/ 2 w 10"/>
                  <a:gd name="T3" fmla="*/ 8 h 9"/>
                  <a:gd name="T4" fmla="*/ 10 w 10"/>
                  <a:gd name="T5" fmla="*/ 5 h 9"/>
                  <a:gd name="T6" fmla="*/ 0 w 10"/>
                  <a:gd name="T7" fmla="*/ 2 h 9"/>
                </a:gdLst>
                <a:ahLst/>
                <a:cxnLst>
                  <a:cxn ang="0">
                    <a:pos x="T0" y="T1"/>
                  </a:cxn>
                  <a:cxn ang="0">
                    <a:pos x="T2" y="T3"/>
                  </a:cxn>
                  <a:cxn ang="0">
                    <a:pos x="T4" y="T5"/>
                  </a:cxn>
                  <a:cxn ang="0">
                    <a:pos x="T6" y="T7"/>
                  </a:cxn>
                </a:cxnLst>
                <a:rect l="0" t="0" r="r" b="b"/>
                <a:pathLst>
                  <a:path w="10" h="9">
                    <a:moveTo>
                      <a:pt x="0" y="2"/>
                    </a:moveTo>
                    <a:cubicBezTo>
                      <a:pt x="0" y="4"/>
                      <a:pt x="0" y="6"/>
                      <a:pt x="2" y="8"/>
                    </a:cubicBezTo>
                    <a:cubicBezTo>
                      <a:pt x="4" y="9"/>
                      <a:pt x="7" y="6"/>
                      <a:pt x="10" y="5"/>
                    </a:cubicBezTo>
                    <a:cubicBezTo>
                      <a:pt x="7" y="1"/>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7" name="Freeform 553">
                <a:extLst>
                  <a:ext uri="{FF2B5EF4-FFF2-40B4-BE49-F238E27FC236}">
                    <a16:creationId xmlns:a16="http://schemas.microsoft.com/office/drawing/2014/main" id="{F78978D6-0B0C-4483-BDAB-79AF64488F4C}"/>
                  </a:ext>
                </a:extLst>
              </p:cNvPr>
              <p:cNvSpPr>
                <a:spLocks/>
              </p:cNvSpPr>
              <p:nvPr/>
            </p:nvSpPr>
            <p:spPr bwMode="auto">
              <a:xfrm>
                <a:off x="3712" y="915"/>
                <a:ext cx="26" cy="19"/>
              </a:xfrm>
              <a:custGeom>
                <a:avLst/>
                <a:gdLst>
                  <a:gd name="T0" fmla="*/ 6 w 11"/>
                  <a:gd name="T1" fmla="*/ 0 h 8"/>
                  <a:gd name="T2" fmla="*/ 11 w 11"/>
                  <a:gd name="T3" fmla="*/ 5 h 8"/>
                  <a:gd name="T4" fmla="*/ 6 w 11"/>
                  <a:gd name="T5" fmla="*/ 0 h 8"/>
                </a:gdLst>
                <a:ahLst/>
                <a:cxnLst>
                  <a:cxn ang="0">
                    <a:pos x="T0" y="T1"/>
                  </a:cxn>
                  <a:cxn ang="0">
                    <a:pos x="T2" y="T3"/>
                  </a:cxn>
                  <a:cxn ang="0">
                    <a:pos x="T4" y="T5"/>
                  </a:cxn>
                </a:cxnLst>
                <a:rect l="0" t="0" r="r" b="b"/>
                <a:pathLst>
                  <a:path w="11" h="8">
                    <a:moveTo>
                      <a:pt x="6" y="0"/>
                    </a:moveTo>
                    <a:cubicBezTo>
                      <a:pt x="0" y="4"/>
                      <a:pt x="6" y="8"/>
                      <a:pt x="11" y="5"/>
                    </a:cubicBezTo>
                    <a:cubicBezTo>
                      <a:pt x="11" y="2"/>
                      <a:pt x="8"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8" name="Freeform 554">
                <a:extLst>
                  <a:ext uri="{FF2B5EF4-FFF2-40B4-BE49-F238E27FC236}">
                    <a16:creationId xmlns:a16="http://schemas.microsoft.com/office/drawing/2014/main" id="{DEB79B36-9632-4D5C-B89F-9885F43C3074}"/>
                  </a:ext>
                </a:extLst>
              </p:cNvPr>
              <p:cNvSpPr>
                <a:spLocks/>
              </p:cNvSpPr>
              <p:nvPr/>
            </p:nvSpPr>
            <p:spPr bwMode="auto">
              <a:xfrm>
                <a:off x="3852" y="1173"/>
                <a:ext cx="16" cy="14"/>
              </a:xfrm>
              <a:custGeom>
                <a:avLst/>
                <a:gdLst>
                  <a:gd name="T0" fmla="*/ 0 w 7"/>
                  <a:gd name="T1" fmla="*/ 2 h 6"/>
                  <a:gd name="T2" fmla="*/ 7 w 7"/>
                  <a:gd name="T3" fmla="*/ 5 h 6"/>
                  <a:gd name="T4" fmla="*/ 6 w 7"/>
                  <a:gd name="T5" fmla="*/ 0 h 6"/>
                  <a:gd name="T6" fmla="*/ 0 w 7"/>
                  <a:gd name="T7" fmla="*/ 2 h 6"/>
                </a:gdLst>
                <a:ahLst/>
                <a:cxnLst>
                  <a:cxn ang="0">
                    <a:pos x="T0" y="T1"/>
                  </a:cxn>
                  <a:cxn ang="0">
                    <a:pos x="T2" y="T3"/>
                  </a:cxn>
                  <a:cxn ang="0">
                    <a:pos x="T4" y="T5"/>
                  </a:cxn>
                  <a:cxn ang="0">
                    <a:pos x="T6" y="T7"/>
                  </a:cxn>
                </a:cxnLst>
                <a:rect l="0" t="0" r="r" b="b"/>
                <a:pathLst>
                  <a:path w="7" h="6">
                    <a:moveTo>
                      <a:pt x="0" y="2"/>
                    </a:moveTo>
                    <a:cubicBezTo>
                      <a:pt x="2" y="5"/>
                      <a:pt x="4" y="6"/>
                      <a:pt x="7" y="5"/>
                    </a:cubicBezTo>
                    <a:cubicBezTo>
                      <a:pt x="7" y="3"/>
                      <a:pt x="7" y="2"/>
                      <a:pt x="6" y="0"/>
                    </a:cubicBezTo>
                    <a:cubicBezTo>
                      <a:pt x="4" y="0"/>
                      <a:pt x="2"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9" name="Freeform 555">
                <a:extLst>
                  <a:ext uri="{FF2B5EF4-FFF2-40B4-BE49-F238E27FC236}">
                    <a16:creationId xmlns:a16="http://schemas.microsoft.com/office/drawing/2014/main" id="{0A690A3C-DF68-42B5-A013-814072DD82D2}"/>
                  </a:ext>
                </a:extLst>
              </p:cNvPr>
              <p:cNvSpPr>
                <a:spLocks/>
              </p:cNvSpPr>
              <p:nvPr/>
            </p:nvSpPr>
            <p:spPr bwMode="auto">
              <a:xfrm>
                <a:off x="3688" y="908"/>
                <a:ext cx="24" cy="24"/>
              </a:xfrm>
              <a:custGeom>
                <a:avLst/>
                <a:gdLst>
                  <a:gd name="T0" fmla="*/ 3 w 10"/>
                  <a:gd name="T1" fmla="*/ 10 h 10"/>
                  <a:gd name="T2" fmla="*/ 9 w 10"/>
                  <a:gd name="T3" fmla="*/ 8 h 10"/>
                  <a:gd name="T4" fmla="*/ 7 w 10"/>
                  <a:gd name="T5" fmla="*/ 0 h 10"/>
                  <a:gd name="T6" fmla="*/ 3 w 10"/>
                  <a:gd name="T7" fmla="*/ 10 h 10"/>
                </a:gdLst>
                <a:ahLst/>
                <a:cxnLst>
                  <a:cxn ang="0">
                    <a:pos x="T0" y="T1"/>
                  </a:cxn>
                  <a:cxn ang="0">
                    <a:pos x="T2" y="T3"/>
                  </a:cxn>
                  <a:cxn ang="0">
                    <a:pos x="T4" y="T5"/>
                  </a:cxn>
                  <a:cxn ang="0">
                    <a:pos x="T6" y="T7"/>
                  </a:cxn>
                </a:cxnLst>
                <a:rect l="0" t="0" r="r" b="b"/>
                <a:pathLst>
                  <a:path w="10" h="10">
                    <a:moveTo>
                      <a:pt x="3" y="10"/>
                    </a:moveTo>
                    <a:cubicBezTo>
                      <a:pt x="6" y="7"/>
                      <a:pt x="7" y="10"/>
                      <a:pt x="9" y="8"/>
                    </a:cubicBezTo>
                    <a:cubicBezTo>
                      <a:pt x="10" y="5"/>
                      <a:pt x="10" y="3"/>
                      <a:pt x="7" y="0"/>
                    </a:cubicBezTo>
                    <a:cubicBezTo>
                      <a:pt x="1"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0" name="Freeform 556">
                <a:extLst>
                  <a:ext uri="{FF2B5EF4-FFF2-40B4-BE49-F238E27FC236}">
                    <a16:creationId xmlns:a16="http://schemas.microsoft.com/office/drawing/2014/main" id="{25088DA6-A0B1-4706-B689-6CA980268CAE}"/>
                  </a:ext>
                </a:extLst>
              </p:cNvPr>
              <p:cNvSpPr>
                <a:spLocks/>
              </p:cNvSpPr>
              <p:nvPr/>
            </p:nvSpPr>
            <p:spPr bwMode="auto">
              <a:xfrm>
                <a:off x="3736" y="1066"/>
                <a:ext cx="16" cy="12"/>
              </a:xfrm>
              <a:custGeom>
                <a:avLst/>
                <a:gdLst>
                  <a:gd name="T0" fmla="*/ 0 w 7"/>
                  <a:gd name="T1" fmla="*/ 3 h 5"/>
                  <a:gd name="T2" fmla="*/ 7 w 7"/>
                  <a:gd name="T3" fmla="*/ 4 h 5"/>
                  <a:gd name="T4" fmla="*/ 0 w 7"/>
                  <a:gd name="T5" fmla="*/ 3 h 5"/>
                </a:gdLst>
                <a:ahLst/>
                <a:cxnLst>
                  <a:cxn ang="0">
                    <a:pos x="T0" y="T1"/>
                  </a:cxn>
                  <a:cxn ang="0">
                    <a:pos x="T2" y="T3"/>
                  </a:cxn>
                  <a:cxn ang="0">
                    <a:pos x="T4" y="T5"/>
                  </a:cxn>
                </a:cxnLst>
                <a:rect l="0" t="0" r="r" b="b"/>
                <a:pathLst>
                  <a:path w="7" h="5">
                    <a:moveTo>
                      <a:pt x="0" y="3"/>
                    </a:moveTo>
                    <a:cubicBezTo>
                      <a:pt x="2" y="5"/>
                      <a:pt x="4" y="5"/>
                      <a:pt x="7" y="4"/>
                    </a:cubicBezTo>
                    <a:cubicBezTo>
                      <a:pt x="6" y="1"/>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1" name="Freeform 557">
                <a:extLst>
                  <a:ext uri="{FF2B5EF4-FFF2-40B4-BE49-F238E27FC236}">
                    <a16:creationId xmlns:a16="http://schemas.microsoft.com/office/drawing/2014/main" id="{068C18E2-1E71-41EF-A4FF-FF02625102D2}"/>
                  </a:ext>
                </a:extLst>
              </p:cNvPr>
              <p:cNvSpPr>
                <a:spLocks/>
              </p:cNvSpPr>
              <p:nvPr/>
            </p:nvSpPr>
            <p:spPr bwMode="auto">
              <a:xfrm>
                <a:off x="3807" y="1230"/>
                <a:ext cx="33" cy="42"/>
              </a:xfrm>
              <a:custGeom>
                <a:avLst/>
                <a:gdLst>
                  <a:gd name="T0" fmla="*/ 14 w 14"/>
                  <a:gd name="T1" fmla="*/ 6 h 18"/>
                  <a:gd name="T2" fmla="*/ 6 w 14"/>
                  <a:gd name="T3" fmla="*/ 4 h 18"/>
                  <a:gd name="T4" fmla="*/ 6 w 14"/>
                  <a:gd name="T5" fmla="*/ 18 h 18"/>
                  <a:gd name="T6" fmla="*/ 12 w 14"/>
                  <a:gd name="T7" fmla="*/ 16 h 18"/>
                  <a:gd name="T8" fmla="*/ 14 w 14"/>
                  <a:gd name="T9" fmla="*/ 6 h 18"/>
                </a:gdLst>
                <a:ahLst/>
                <a:cxnLst>
                  <a:cxn ang="0">
                    <a:pos x="T0" y="T1"/>
                  </a:cxn>
                  <a:cxn ang="0">
                    <a:pos x="T2" y="T3"/>
                  </a:cxn>
                  <a:cxn ang="0">
                    <a:pos x="T4" y="T5"/>
                  </a:cxn>
                  <a:cxn ang="0">
                    <a:pos x="T6" y="T7"/>
                  </a:cxn>
                  <a:cxn ang="0">
                    <a:pos x="T8" y="T9"/>
                  </a:cxn>
                </a:cxnLst>
                <a:rect l="0" t="0" r="r" b="b"/>
                <a:pathLst>
                  <a:path w="14" h="18">
                    <a:moveTo>
                      <a:pt x="14" y="6"/>
                    </a:moveTo>
                    <a:cubicBezTo>
                      <a:pt x="13" y="1"/>
                      <a:pt x="10" y="0"/>
                      <a:pt x="6" y="4"/>
                    </a:cubicBezTo>
                    <a:cubicBezTo>
                      <a:pt x="10" y="11"/>
                      <a:pt x="0" y="10"/>
                      <a:pt x="6" y="18"/>
                    </a:cubicBezTo>
                    <a:cubicBezTo>
                      <a:pt x="8" y="18"/>
                      <a:pt x="10" y="17"/>
                      <a:pt x="12" y="16"/>
                    </a:cubicBezTo>
                    <a:cubicBezTo>
                      <a:pt x="12" y="12"/>
                      <a:pt x="7" y="7"/>
                      <a:pt x="1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2" name="Freeform 558">
                <a:extLst>
                  <a:ext uri="{FF2B5EF4-FFF2-40B4-BE49-F238E27FC236}">
                    <a16:creationId xmlns:a16="http://schemas.microsoft.com/office/drawing/2014/main" id="{DEBA830D-5A4C-4751-940D-966D626F8E76}"/>
                  </a:ext>
                </a:extLst>
              </p:cNvPr>
              <p:cNvSpPr>
                <a:spLocks/>
              </p:cNvSpPr>
              <p:nvPr/>
            </p:nvSpPr>
            <p:spPr bwMode="auto">
              <a:xfrm>
                <a:off x="3554" y="1291"/>
                <a:ext cx="19" cy="22"/>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3" name="Freeform 559">
                <a:extLst>
                  <a:ext uri="{FF2B5EF4-FFF2-40B4-BE49-F238E27FC236}">
                    <a16:creationId xmlns:a16="http://schemas.microsoft.com/office/drawing/2014/main" id="{BD64ADF4-43EC-4083-B727-F54E680ABDBA}"/>
                  </a:ext>
                </a:extLst>
              </p:cNvPr>
              <p:cNvSpPr>
                <a:spLocks/>
              </p:cNvSpPr>
              <p:nvPr/>
            </p:nvSpPr>
            <p:spPr bwMode="auto">
              <a:xfrm>
                <a:off x="3757" y="1149"/>
                <a:ext cx="17" cy="12"/>
              </a:xfrm>
              <a:custGeom>
                <a:avLst/>
                <a:gdLst>
                  <a:gd name="T0" fmla="*/ 6 w 7"/>
                  <a:gd name="T1" fmla="*/ 0 h 5"/>
                  <a:gd name="T2" fmla="*/ 0 w 7"/>
                  <a:gd name="T3" fmla="*/ 2 h 5"/>
                  <a:gd name="T4" fmla="*/ 7 w 7"/>
                  <a:gd name="T5" fmla="*/ 3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3" y="0"/>
                      <a:pt x="0" y="2"/>
                    </a:cubicBezTo>
                    <a:cubicBezTo>
                      <a:pt x="2" y="4"/>
                      <a:pt x="4" y="5"/>
                      <a:pt x="7" y="3"/>
                    </a:cubicBezTo>
                    <a:cubicBezTo>
                      <a:pt x="6" y="2"/>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4" name="Freeform 560">
                <a:extLst>
                  <a:ext uri="{FF2B5EF4-FFF2-40B4-BE49-F238E27FC236}">
                    <a16:creationId xmlns:a16="http://schemas.microsoft.com/office/drawing/2014/main" id="{E2A9929E-04EF-45A6-8F2F-9360C6E943EA}"/>
                  </a:ext>
                </a:extLst>
              </p:cNvPr>
              <p:cNvSpPr>
                <a:spLocks/>
              </p:cNvSpPr>
              <p:nvPr/>
            </p:nvSpPr>
            <p:spPr bwMode="auto">
              <a:xfrm>
                <a:off x="3788" y="122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3" y="8"/>
                      <a:pt x="5" y="10"/>
                      <a:pt x="9" y="7"/>
                    </a:cubicBezTo>
                    <a:cubicBezTo>
                      <a:pt x="7" y="2"/>
                      <a:pt x="5"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5" name="Freeform 561">
                <a:extLst>
                  <a:ext uri="{FF2B5EF4-FFF2-40B4-BE49-F238E27FC236}">
                    <a16:creationId xmlns:a16="http://schemas.microsoft.com/office/drawing/2014/main" id="{56F9DEC5-21DF-4D62-AC44-518B9A15DE59}"/>
                  </a:ext>
                </a:extLst>
              </p:cNvPr>
              <p:cNvSpPr>
                <a:spLocks/>
              </p:cNvSpPr>
              <p:nvPr/>
            </p:nvSpPr>
            <p:spPr bwMode="auto">
              <a:xfrm>
                <a:off x="3757" y="1194"/>
                <a:ext cx="17" cy="19"/>
              </a:xfrm>
              <a:custGeom>
                <a:avLst/>
                <a:gdLst>
                  <a:gd name="T0" fmla="*/ 0 w 7"/>
                  <a:gd name="T1" fmla="*/ 4 h 8"/>
                  <a:gd name="T2" fmla="*/ 7 w 7"/>
                  <a:gd name="T3" fmla="*/ 3 h 8"/>
                  <a:gd name="T4" fmla="*/ 0 w 7"/>
                  <a:gd name="T5" fmla="*/ 4 h 8"/>
                </a:gdLst>
                <a:ahLst/>
                <a:cxnLst>
                  <a:cxn ang="0">
                    <a:pos x="T0" y="T1"/>
                  </a:cxn>
                  <a:cxn ang="0">
                    <a:pos x="T2" y="T3"/>
                  </a:cxn>
                  <a:cxn ang="0">
                    <a:pos x="T4" y="T5"/>
                  </a:cxn>
                </a:cxnLst>
                <a:rect l="0" t="0" r="r" b="b"/>
                <a:pathLst>
                  <a:path w="7" h="8">
                    <a:moveTo>
                      <a:pt x="0" y="4"/>
                    </a:moveTo>
                    <a:cubicBezTo>
                      <a:pt x="1" y="8"/>
                      <a:pt x="7" y="6"/>
                      <a:pt x="7" y="3"/>
                    </a:cubicBezTo>
                    <a:cubicBezTo>
                      <a:pt x="4" y="2"/>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6" name="Freeform 562">
                <a:extLst>
                  <a:ext uri="{FF2B5EF4-FFF2-40B4-BE49-F238E27FC236}">
                    <a16:creationId xmlns:a16="http://schemas.microsoft.com/office/drawing/2014/main" id="{DB171C7C-F8F9-4031-B9CD-848C7C91443B}"/>
                  </a:ext>
                </a:extLst>
              </p:cNvPr>
              <p:cNvSpPr>
                <a:spLocks/>
              </p:cNvSpPr>
              <p:nvPr/>
            </p:nvSpPr>
            <p:spPr bwMode="auto">
              <a:xfrm>
                <a:off x="3738" y="1164"/>
                <a:ext cx="14" cy="11"/>
              </a:xfrm>
              <a:custGeom>
                <a:avLst/>
                <a:gdLst>
                  <a:gd name="T0" fmla="*/ 0 w 6"/>
                  <a:gd name="T1" fmla="*/ 2 h 5"/>
                  <a:gd name="T2" fmla="*/ 1 w 6"/>
                  <a:gd name="T3" fmla="*/ 5 h 5"/>
                  <a:gd name="T4" fmla="*/ 4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0" y="3"/>
                      <a:pt x="1" y="4"/>
                      <a:pt x="1" y="5"/>
                    </a:cubicBezTo>
                    <a:cubicBezTo>
                      <a:pt x="4" y="4"/>
                      <a:pt x="6" y="2"/>
                      <a:pt x="4"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7" name="Freeform 563">
                <a:extLst>
                  <a:ext uri="{FF2B5EF4-FFF2-40B4-BE49-F238E27FC236}">
                    <a16:creationId xmlns:a16="http://schemas.microsoft.com/office/drawing/2014/main" id="{6A653645-30CC-4210-9D8C-4F3560414F01}"/>
                  </a:ext>
                </a:extLst>
              </p:cNvPr>
              <p:cNvSpPr>
                <a:spLocks/>
              </p:cNvSpPr>
              <p:nvPr/>
            </p:nvSpPr>
            <p:spPr bwMode="auto">
              <a:xfrm>
                <a:off x="3551" y="922"/>
                <a:ext cx="22" cy="21"/>
              </a:xfrm>
              <a:custGeom>
                <a:avLst/>
                <a:gdLst>
                  <a:gd name="T0" fmla="*/ 0 w 9"/>
                  <a:gd name="T1" fmla="*/ 2 h 9"/>
                  <a:gd name="T2" fmla="*/ 9 w 9"/>
                  <a:gd name="T3" fmla="*/ 5 h 9"/>
                  <a:gd name="T4" fmla="*/ 8 w 9"/>
                  <a:gd name="T5" fmla="*/ 1 h 9"/>
                  <a:gd name="T6" fmla="*/ 0 w 9"/>
                  <a:gd name="T7" fmla="*/ 2 h 9"/>
                </a:gdLst>
                <a:ahLst/>
                <a:cxnLst>
                  <a:cxn ang="0">
                    <a:pos x="T0" y="T1"/>
                  </a:cxn>
                  <a:cxn ang="0">
                    <a:pos x="T2" y="T3"/>
                  </a:cxn>
                  <a:cxn ang="0">
                    <a:pos x="T4" y="T5"/>
                  </a:cxn>
                  <a:cxn ang="0">
                    <a:pos x="T6" y="T7"/>
                  </a:cxn>
                </a:cxnLst>
                <a:rect l="0" t="0" r="r" b="b"/>
                <a:pathLst>
                  <a:path w="9" h="9">
                    <a:moveTo>
                      <a:pt x="0" y="2"/>
                    </a:moveTo>
                    <a:cubicBezTo>
                      <a:pt x="1" y="6"/>
                      <a:pt x="4" y="9"/>
                      <a:pt x="9" y="5"/>
                    </a:cubicBezTo>
                    <a:cubicBezTo>
                      <a:pt x="8" y="4"/>
                      <a:pt x="7" y="2"/>
                      <a:pt x="8" y="1"/>
                    </a:cubicBezTo>
                    <a:cubicBezTo>
                      <a:pt x="6"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8" name="Freeform 564">
                <a:extLst>
                  <a:ext uri="{FF2B5EF4-FFF2-40B4-BE49-F238E27FC236}">
                    <a16:creationId xmlns:a16="http://schemas.microsoft.com/office/drawing/2014/main" id="{3A58A86D-EF11-4C35-9333-45F073D03E68}"/>
                  </a:ext>
                </a:extLst>
              </p:cNvPr>
              <p:cNvSpPr>
                <a:spLocks/>
              </p:cNvSpPr>
              <p:nvPr/>
            </p:nvSpPr>
            <p:spPr bwMode="auto">
              <a:xfrm>
                <a:off x="3736" y="1270"/>
                <a:ext cx="23" cy="14"/>
              </a:xfrm>
              <a:custGeom>
                <a:avLst/>
                <a:gdLst>
                  <a:gd name="T0" fmla="*/ 5 w 10"/>
                  <a:gd name="T1" fmla="*/ 0 h 6"/>
                  <a:gd name="T2" fmla="*/ 3 w 10"/>
                  <a:gd name="T3" fmla="*/ 6 h 6"/>
                  <a:gd name="T4" fmla="*/ 9 w 10"/>
                  <a:gd name="T5" fmla="*/ 1 h 6"/>
                  <a:gd name="T6" fmla="*/ 5 w 10"/>
                  <a:gd name="T7" fmla="*/ 0 h 6"/>
                </a:gdLst>
                <a:ahLst/>
                <a:cxnLst>
                  <a:cxn ang="0">
                    <a:pos x="T0" y="T1"/>
                  </a:cxn>
                  <a:cxn ang="0">
                    <a:pos x="T2" y="T3"/>
                  </a:cxn>
                  <a:cxn ang="0">
                    <a:pos x="T4" y="T5"/>
                  </a:cxn>
                  <a:cxn ang="0">
                    <a:pos x="T6" y="T7"/>
                  </a:cxn>
                </a:cxnLst>
                <a:rect l="0" t="0" r="r" b="b"/>
                <a:pathLst>
                  <a:path w="10" h="6">
                    <a:moveTo>
                      <a:pt x="5" y="0"/>
                    </a:moveTo>
                    <a:cubicBezTo>
                      <a:pt x="2" y="1"/>
                      <a:pt x="0" y="3"/>
                      <a:pt x="3" y="6"/>
                    </a:cubicBezTo>
                    <a:cubicBezTo>
                      <a:pt x="6" y="4"/>
                      <a:pt x="10" y="6"/>
                      <a:pt x="9" y="1"/>
                    </a:cubicBezTo>
                    <a:cubicBezTo>
                      <a:pt x="7" y="2"/>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9" name="Freeform 565">
                <a:extLst>
                  <a:ext uri="{FF2B5EF4-FFF2-40B4-BE49-F238E27FC236}">
                    <a16:creationId xmlns:a16="http://schemas.microsoft.com/office/drawing/2014/main" id="{106BA2FF-82D6-4160-A896-A97DB0580A77}"/>
                  </a:ext>
                </a:extLst>
              </p:cNvPr>
              <p:cNvSpPr>
                <a:spLocks/>
              </p:cNvSpPr>
              <p:nvPr/>
            </p:nvSpPr>
            <p:spPr bwMode="auto">
              <a:xfrm>
                <a:off x="3632" y="1123"/>
                <a:ext cx="21" cy="24"/>
              </a:xfrm>
              <a:custGeom>
                <a:avLst/>
                <a:gdLst>
                  <a:gd name="T0" fmla="*/ 3 w 9"/>
                  <a:gd name="T1" fmla="*/ 10 h 10"/>
                  <a:gd name="T2" fmla="*/ 8 w 9"/>
                  <a:gd name="T3" fmla="*/ 7 h 10"/>
                  <a:gd name="T4" fmla="*/ 5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9"/>
                      <a:pt x="5" y="10"/>
                      <a:pt x="8" y="7"/>
                    </a:cubicBezTo>
                    <a:cubicBezTo>
                      <a:pt x="9" y="5"/>
                      <a:pt x="7" y="3"/>
                      <a:pt x="5" y="0"/>
                    </a:cubicBezTo>
                    <a:cubicBezTo>
                      <a:pt x="0" y="2"/>
                      <a:pt x="0" y="6"/>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0" name="Freeform 566">
                <a:extLst>
                  <a:ext uri="{FF2B5EF4-FFF2-40B4-BE49-F238E27FC236}">
                    <a16:creationId xmlns:a16="http://schemas.microsoft.com/office/drawing/2014/main" id="{0658A425-5459-4725-BF1A-86BA96EB4B75}"/>
                  </a:ext>
                </a:extLst>
              </p:cNvPr>
              <p:cNvSpPr>
                <a:spLocks/>
              </p:cNvSpPr>
              <p:nvPr/>
            </p:nvSpPr>
            <p:spPr bwMode="auto">
              <a:xfrm>
                <a:off x="3568" y="1090"/>
                <a:ext cx="26" cy="24"/>
              </a:xfrm>
              <a:custGeom>
                <a:avLst/>
                <a:gdLst>
                  <a:gd name="T0" fmla="*/ 6 w 11"/>
                  <a:gd name="T1" fmla="*/ 0 h 10"/>
                  <a:gd name="T2" fmla="*/ 2 w 11"/>
                  <a:gd name="T3" fmla="*/ 7 h 10"/>
                  <a:gd name="T4" fmla="*/ 11 w 11"/>
                  <a:gd name="T5" fmla="*/ 5 h 10"/>
                  <a:gd name="T6" fmla="*/ 6 w 11"/>
                  <a:gd name="T7" fmla="*/ 0 h 10"/>
                </a:gdLst>
                <a:ahLst/>
                <a:cxnLst>
                  <a:cxn ang="0">
                    <a:pos x="T0" y="T1"/>
                  </a:cxn>
                  <a:cxn ang="0">
                    <a:pos x="T2" y="T3"/>
                  </a:cxn>
                  <a:cxn ang="0">
                    <a:pos x="T4" y="T5"/>
                  </a:cxn>
                  <a:cxn ang="0">
                    <a:pos x="T6" y="T7"/>
                  </a:cxn>
                </a:cxnLst>
                <a:rect l="0" t="0" r="r" b="b"/>
                <a:pathLst>
                  <a:path w="11" h="10">
                    <a:moveTo>
                      <a:pt x="6" y="0"/>
                    </a:moveTo>
                    <a:cubicBezTo>
                      <a:pt x="1" y="1"/>
                      <a:pt x="0" y="4"/>
                      <a:pt x="2" y="7"/>
                    </a:cubicBezTo>
                    <a:cubicBezTo>
                      <a:pt x="5" y="10"/>
                      <a:pt x="9" y="8"/>
                      <a:pt x="11" y="5"/>
                    </a:cubicBezTo>
                    <a:cubicBezTo>
                      <a:pt x="10" y="1"/>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1" name="Freeform 567">
                <a:extLst>
                  <a:ext uri="{FF2B5EF4-FFF2-40B4-BE49-F238E27FC236}">
                    <a16:creationId xmlns:a16="http://schemas.microsoft.com/office/drawing/2014/main" id="{813D4A88-4D00-4A45-A507-8EBDDF4BD08F}"/>
                  </a:ext>
                </a:extLst>
              </p:cNvPr>
              <p:cNvSpPr>
                <a:spLocks/>
              </p:cNvSpPr>
              <p:nvPr/>
            </p:nvSpPr>
            <p:spPr bwMode="auto">
              <a:xfrm>
                <a:off x="3431" y="946"/>
                <a:ext cx="33" cy="47"/>
              </a:xfrm>
              <a:custGeom>
                <a:avLst/>
                <a:gdLst>
                  <a:gd name="T0" fmla="*/ 0 w 14"/>
                  <a:gd name="T1" fmla="*/ 10 h 20"/>
                  <a:gd name="T2" fmla="*/ 5 w 14"/>
                  <a:gd name="T3" fmla="*/ 20 h 20"/>
                  <a:gd name="T4" fmla="*/ 0 w 14"/>
                  <a:gd name="T5" fmla="*/ 10 h 20"/>
                </a:gdLst>
                <a:ahLst/>
                <a:cxnLst>
                  <a:cxn ang="0">
                    <a:pos x="T0" y="T1"/>
                  </a:cxn>
                  <a:cxn ang="0">
                    <a:pos x="T2" y="T3"/>
                  </a:cxn>
                  <a:cxn ang="0">
                    <a:pos x="T4" y="T5"/>
                  </a:cxn>
                </a:cxnLst>
                <a:rect l="0" t="0" r="r" b="b"/>
                <a:pathLst>
                  <a:path w="14" h="20">
                    <a:moveTo>
                      <a:pt x="0" y="10"/>
                    </a:moveTo>
                    <a:cubicBezTo>
                      <a:pt x="1" y="14"/>
                      <a:pt x="1" y="16"/>
                      <a:pt x="5" y="20"/>
                    </a:cubicBezTo>
                    <a:cubicBezTo>
                      <a:pt x="14" y="20"/>
                      <a:pt x="11" y="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2" name="Freeform 568">
                <a:extLst>
                  <a:ext uri="{FF2B5EF4-FFF2-40B4-BE49-F238E27FC236}">
                    <a16:creationId xmlns:a16="http://schemas.microsoft.com/office/drawing/2014/main" id="{A5755008-DB29-4B86-B9B3-EC4EB631DC75}"/>
                  </a:ext>
                </a:extLst>
              </p:cNvPr>
              <p:cNvSpPr>
                <a:spLocks/>
              </p:cNvSpPr>
              <p:nvPr/>
            </p:nvSpPr>
            <p:spPr bwMode="auto">
              <a:xfrm>
                <a:off x="3442" y="1029"/>
                <a:ext cx="29" cy="23"/>
              </a:xfrm>
              <a:custGeom>
                <a:avLst/>
                <a:gdLst>
                  <a:gd name="T0" fmla="*/ 7 w 12"/>
                  <a:gd name="T1" fmla="*/ 0 h 10"/>
                  <a:gd name="T2" fmla="*/ 6 w 12"/>
                  <a:gd name="T3" fmla="*/ 10 h 10"/>
                  <a:gd name="T4" fmla="*/ 7 w 12"/>
                  <a:gd name="T5" fmla="*/ 0 h 10"/>
                </a:gdLst>
                <a:ahLst/>
                <a:cxnLst>
                  <a:cxn ang="0">
                    <a:pos x="T0" y="T1"/>
                  </a:cxn>
                  <a:cxn ang="0">
                    <a:pos x="T2" y="T3"/>
                  </a:cxn>
                  <a:cxn ang="0">
                    <a:pos x="T4" y="T5"/>
                  </a:cxn>
                </a:cxnLst>
                <a:rect l="0" t="0" r="r" b="b"/>
                <a:pathLst>
                  <a:path w="12" h="10">
                    <a:moveTo>
                      <a:pt x="7" y="0"/>
                    </a:moveTo>
                    <a:cubicBezTo>
                      <a:pt x="0" y="3"/>
                      <a:pt x="1" y="8"/>
                      <a:pt x="6" y="10"/>
                    </a:cubicBezTo>
                    <a:cubicBezTo>
                      <a:pt x="12"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3" name="Freeform 569">
                <a:extLst>
                  <a:ext uri="{FF2B5EF4-FFF2-40B4-BE49-F238E27FC236}">
                    <a16:creationId xmlns:a16="http://schemas.microsoft.com/office/drawing/2014/main" id="{A3358063-EFEA-48EA-B719-9CA00F09630A}"/>
                  </a:ext>
                </a:extLst>
              </p:cNvPr>
              <p:cNvSpPr>
                <a:spLocks/>
              </p:cNvSpPr>
              <p:nvPr/>
            </p:nvSpPr>
            <p:spPr bwMode="auto">
              <a:xfrm>
                <a:off x="3319" y="908"/>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5" y="1"/>
                      <a:pt x="4" y="0"/>
                    </a:cubicBezTo>
                    <a:cubicBezTo>
                      <a:pt x="0"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4" name="Freeform 570">
                <a:extLst>
                  <a:ext uri="{FF2B5EF4-FFF2-40B4-BE49-F238E27FC236}">
                    <a16:creationId xmlns:a16="http://schemas.microsoft.com/office/drawing/2014/main" id="{241794B4-1EBF-4F22-9D80-C540AD38B553}"/>
                  </a:ext>
                </a:extLst>
              </p:cNvPr>
              <p:cNvSpPr>
                <a:spLocks/>
              </p:cNvSpPr>
              <p:nvPr/>
            </p:nvSpPr>
            <p:spPr bwMode="auto">
              <a:xfrm>
                <a:off x="3305" y="941"/>
                <a:ext cx="50" cy="45"/>
              </a:xfrm>
              <a:custGeom>
                <a:avLst/>
                <a:gdLst>
                  <a:gd name="T0" fmla="*/ 11 w 21"/>
                  <a:gd name="T1" fmla="*/ 0 h 19"/>
                  <a:gd name="T2" fmla="*/ 13 w 21"/>
                  <a:gd name="T3" fmla="*/ 19 h 19"/>
                  <a:gd name="T4" fmla="*/ 11 w 21"/>
                  <a:gd name="T5" fmla="*/ 0 h 19"/>
                </a:gdLst>
                <a:ahLst/>
                <a:cxnLst>
                  <a:cxn ang="0">
                    <a:pos x="T0" y="T1"/>
                  </a:cxn>
                  <a:cxn ang="0">
                    <a:pos x="T2" y="T3"/>
                  </a:cxn>
                  <a:cxn ang="0">
                    <a:pos x="T4" y="T5"/>
                  </a:cxn>
                </a:cxnLst>
                <a:rect l="0" t="0" r="r" b="b"/>
                <a:pathLst>
                  <a:path w="21" h="19">
                    <a:moveTo>
                      <a:pt x="11" y="0"/>
                    </a:moveTo>
                    <a:cubicBezTo>
                      <a:pt x="0" y="5"/>
                      <a:pt x="5" y="16"/>
                      <a:pt x="13" y="19"/>
                    </a:cubicBezTo>
                    <a:cubicBezTo>
                      <a:pt x="20" y="13"/>
                      <a:pt x="21" y="3"/>
                      <a:pt x="1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5" name="Freeform 571">
                <a:extLst>
                  <a:ext uri="{FF2B5EF4-FFF2-40B4-BE49-F238E27FC236}">
                    <a16:creationId xmlns:a16="http://schemas.microsoft.com/office/drawing/2014/main" id="{F46BEB9E-EF65-40CA-A80A-26F5C4F46253}"/>
                  </a:ext>
                </a:extLst>
              </p:cNvPr>
              <p:cNvSpPr>
                <a:spLocks/>
              </p:cNvSpPr>
              <p:nvPr/>
            </p:nvSpPr>
            <p:spPr bwMode="auto">
              <a:xfrm>
                <a:off x="3182" y="1220"/>
                <a:ext cx="24" cy="22"/>
              </a:xfrm>
              <a:custGeom>
                <a:avLst/>
                <a:gdLst>
                  <a:gd name="T0" fmla="*/ 5 w 10"/>
                  <a:gd name="T1" fmla="*/ 0 h 9"/>
                  <a:gd name="T2" fmla="*/ 0 w 10"/>
                  <a:gd name="T3" fmla="*/ 3 h 9"/>
                  <a:gd name="T4" fmla="*/ 9 w 10"/>
                  <a:gd name="T5" fmla="*/ 7 h 9"/>
                  <a:gd name="T6" fmla="*/ 5 w 10"/>
                  <a:gd name="T7" fmla="*/ 0 h 9"/>
                </a:gdLst>
                <a:ahLst/>
                <a:cxnLst>
                  <a:cxn ang="0">
                    <a:pos x="T0" y="T1"/>
                  </a:cxn>
                  <a:cxn ang="0">
                    <a:pos x="T2" y="T3"/>
                  </a:cxn>
                  <a:cxn ang="0">
                    <a:pos x="T4" y="T5"/>
                  </a:cxn>
                  <a:cxn ang="0">
                    <a:pos x="T6" y="T7"/>
                  </a:cxn>
                </a:cxnLst>
                <a:rect l="0" t="0" r="r" b="b"/>
                <a:pathLst>
                  <a:path w="10" h="9">
                    <a:moveTo>
                      <a:pt x="5" y="0"/>
                    </a:moveTo>
                    <a:cubicBezTo>
                      <a:pt x="3" y="1"/>
                      <a:pt x="2" y="2"/>
                      <a:pt x="0" y="3"/>
                    </a:cubicBezTo>
                    <a:cubicBezTo>
                      <a:pt x="3" y="6"/>
                      <a:pt x="5" y="9"/>
                      <a:pt x="9" y="7"/>
                    </a:cubicBezTo>
                    <a:cubicBezTo>
                      <a:pt x="10" y="4"/>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6" name="Freeform 572">
                <a:extLst>
                  <a:ext uri="{FF2B5EF4-FFF2-40B4-BE49-F238E27FC236}">
                    <a16:creationId xmlns:a16="http://schemas.microsoft.com/office/drawing/2014/main" id="{1DEE8CED-FE4B-4A98-9360-5B38F029C509}"/>
                  </a:ext>
                </a:extLst>
              </p:cNvPr>
              <p:cNvSpPr>
                <a:spLocks/>
              </p:cNvSpPr>
              <p:nvPr/>
            </p:nvSpPr>
            <p:spPr bwMode="auto">
              <a:xfrm>
                <a:off x="3348" y="1012"/>
                <a:ext cx="14" cy="14"/>
              </a:xfrm>
              <a:custGeom>
                <a:avLst/>
                <a:gdLst>
                  <a:gd name="T0" fmla="*/ 0 w 6"/>
                  <a:gd name="T1" fmla="*/ 3 h 6"/>
                  <a:gd name="T2" fmla="*/ 3 w 6"/>
                  <a:gd name="T3" fmla="*/ 6 h 6"/>
                  <a:gd name="T4" fmla="*/ 4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5"/>
                      <a:pt x="2" y="6"/>
                      <a:pt x="3" y="6"/>
                    </a:cubicBezTo>
                    <a:cubicBezTo>
                      <a:pt x="6" y="5"/>
                      <a:pt x="6" y="3"/>
                      <a:pt x="4" y="0"/>
                    </a:cubicBezTo>
                    <a:cubicBezTo>
                      <a:pt x="3"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7" name="Freeform 573">
                <a:extLst>
                  <a:ext uri="{FF2B5EF4-FFF2-40B4-BE49-F238E27FC236}">
                    <a16:creationId xmlns:a16="http://schemas.microsoft.com/office/drawing/2014/main" id="{0571BEC6-EA86-4A1C-B9C6-7F2EC5A1FCCC}"/>
                  </a:ext>
                </a:extLst>
              </p:cNvPr>
              <p:cNvSpPr>
                <a:spLocks/>
              </p:cNvSpPr>
              <p:nvPr/>
            </p:nvSpPr>
            <p:spPr bwMode="auto">
              <a:xfrm>
                <a:off x="3916" y="659"/>
                <a:ext cx="26" cy="26"/>
              </a:xfrm>
              <a:custGeom>
                <a:avLst/>
                <a:gdLst>
                  <a:gd name="T0" fmla="*/ 0 w 11"/>
                  <a:gd name="T1" fmla="*/ 5 h 11"/>
                  <a:gd name="T2" fmla="*/ 5 w 11"/>
                  <a:gd name="T3" fmla="*/ 11 h 11"/>
                  <a:gd name="T4" fmla="*/ 9 w 11"/>
                  <a:gd name="T5" fmla="*/ 2 h 11"/>
                  <a:gd name="T6" fmla="*/ 0 w 11"/>
                  <a:gd name="T7" fmla="*/ 5 h 11"/>
                </a:gdLst>
                <a:ahLst/>
                <a:cxnLst>
                  <a:cxn ang="0">
                    <a:pos x="T0" y="T1"/>
                  </a:cxn>
                  <a:cxn ang="0">
                    <a:pos x="T2" y="T3"/>
                  </a:cxn>
                  <a:cxn ang="0">
                    <a:pos x="T4" y="T5"/>
                  </a:cxn>
                  <a:cxn ang="0">
                    <a:pos x="T6" y="T7"/>
                  </a:cxn>
                </a:cxnLst>
                <a:rect l="0" t="0" r="r" b="b"/>
                <a:pathLst>
                  <a:path w="11" h="11">
                    <a:moveTo>
                      <a:pt x="0" y="5"/>
                    </a:moveTo>
                    <a:cubicBezTo>
                      <a:pt x="1" y="7"/>
                      <a:pt x="3" y="11"/>
                      <a:pt x="5" y="11"/>
                    </a:cubicBezTo>
                    <a:cubicBezTo>
                      <a:pt x="11" y="9"/>
                      <a:pt x="8" y="5"/>
                      <a:pt x="9" y="2"/>
                    </a:cubicBezTo>
                    <a:cubicBezTo>
                      <a:pt x="6" y="0"/>
                      <a:pt x="2" y="1"/>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8" name="Freeform 574">
                <a:extLst>
                  <a:ext uri="{FF2B5EF4-FFF2-40B4-BE49-F238E27FC236}">
                    <a16:creationId xmlns:a16="http://schemas.microsoft.com/office/drawing/2014/main" id="{6E61783C-E874-43ED-8352-5DD377F7F871}"/>
                  </a:ext>
                </a:extLst>
              </p:cNvPr>
              <p:cNvSpPr>
                <a:spLocks/>
              </p:cNvSpPr>
              <p:nvPr/>
            </p:nvSpPr>
            <p:spPr bwMode="auto">
              <a:xfrm>
                <a:off x="3918" y="901"/>
                <a:ext cx="19" cy="19"/>
              </a:xfrm>
              <a:custGeom>
                <a:avLst/>
                <a:gdLst>
                  <a:gd name="T0" fmla="*/ 3 w 8"/>
                  <a:gd name="T1" fmla="*/ 0 h 8"/>
                  <a:gd name="T2" fmla="*/ 1 w 8"/>
                  <a:gd name="T3" fmla="*/ 8 h 8"/>
                  <a:gd name="T4" fmla="*/ 7 w 8"/>
                  <a:gd name="T5" fmla="*/ 7 h 8"/>
                  <a:gd name="T6" fmla="*/ 3 w 8"/>
                  <a:gd name="T7" fmla="*/ 0 h 8"/>
                </a:gdLst>
                <a:ahLst/>
                <a:cxnLst>
                  <a:cxn ang="0">
                    <a:pos x="T0" y="T1"/>
                  </a:cxn>
                  <a:cxn ang="0">
                    <a:pos x="T2" y="T3"/>
                  </a:cxn>
                  <a:cxn ang="0">
                    <a:pos x="T4" y="T5"/>
                  </a:cxn>
                  <a:cxn ang="0">
                    <a:pos x="T6" y="T7"/>
                  </a:cxn>
                </a:cxnLst>
                <a:rect l="0" t="0" r="r" b="b"/>
                <a:pathLst>
                  <a:path w="8" h="8">
                    <a:moveTo>
                      <a:pt x="3" y="0"/>
                    </a:moveTo>
                    <a:cubicBezTo>
                      <a:pt x="0" y="2"/>
                      <a:pt x="1" y="5"/>
                      <a:pt x="1" y="8"/>
                    </a:cubicBezTo>
                    <a:cubicBezTo>
                      <a:pt x="3" y="7"/>
                      <a:pt x="5" y="8"/>
                      <a:pt x="7" y="7"/>
                    </a:cubicBezTo>
                    <a:cubicBezTo>
                      <a:pt x="8" y="4"/>
                      <a:pt x="6"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9" name="Freeform 575">
                <a:extLst>
                  <a:ext uri="{FF2B5EF4-FFF2-40B4-BE49-F238E27FC236}">
                    <a16:creationId xmlns:a16="http://schemas.microsoft.com/office/drawing/2014/main" id="{7C13C86E-3263-4794-9E48-450FB1AEECCC}"/>
                  </a:ext>
                </a:extLst>
              </p:cNvPr>
              <p:cNvSpPr>
                <a:spLocks/>
              </p:cNvSpPr>
              <p:nvPr/>
            </p:nvSpPr>
            <p:spPr bwMode="auto">
              <a:xfrm>
                <a:off x="3696" y="437"/>
                <a:ext cx="45" cy="71"/>
              </a:xfrm>
              <a:custGeom>
                <a:avLst/>
                <a:gdLst>
                  <a:gd name="T0" fmla="*/ 3 w 19"/>
                  <a:gd name="T1" fmla="*/ 28 h 30"/>
                  <a:gd name="T2" fmla="*/ 9 w 19"/>
                  <a:gd name="T3" fmla="*/ 30 h 30"/>
                  <a:gd name="T4" fmla="*/ 15 w 19"/>
                  <a:gd name="T5" fmla="*/ 0 h 30"/>
                  <a:gd name="T6" fmla="*/ 3 w 19"/>
                  <a:gd name="T7" fmla="*/ 28 h 30"/>
                </a:gdLst>
                <a:ahLst/>
                <a:cxnLst>
                  <a:cxn ang="0">
                    <a:pos x="T0" y="T1"/>
                  </a:cxn>
                  <a:cxn ang="0">
                    <a:pos x="T2" y="T3"/>
                  </a:cxn>
                  <a:cxn ang="0">
                    <a:pos x="T4" y="T5"/>
                  </a:cxn>
                  <a:cxn ang="0">
                    <a:pos x="T6" y="T7"/>
                  </a:cxn>
                </a:cxnLst>
                <a:rect l="0" t="0" r="r" b="b"/>
                <a:pathLst>
                  <a:path w="19" h="30">
                    <a:moveTo>
                      <a:pt x="3" y="28"/>
                    </a:moveTo>
                    <a:cubicBezTo>
                      <a:pt x="6" y="28"/>
                      <a:pt x="7" y="30"/>
                      <a:pt x="9" y="30"/>
                    </a:cubicBezTo>
                    <a:cubicBezTo>
                      <a:pt x="17" y="21"/>
                      <a:pt x="19" y="14"/>
                      <a:pt x="15" y="0"/>
                    </a:cubicBezTo>
                    <a:cubicBezTo>
                      <a:pt x="0" y="0"/>
                      <a:pt x="6" y="19"/>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0" name="Freeform 576">
                <a:extLst>
                  <a:ext uri="{FF2B5EF4-FFF2-40B4-BE49-F238E27FC236}">
                    <a16:creationId xmlns:a16="http://schemas.microsoft.com/office/drawing/2014/main" id="{334941E8-9103-450A-895F-EC018A7E478F}"/>
                  </a:ext>
                </a:extLst>
              </p:cNvPr>
              <p:cNvSpPr>
                <a:spLocks/>
              </p:cNvSpPr>
              <p:nvPr/>
            </p:nvSpPr>
            <p:spPr bwMode="auto">
              <a:xfrm>
                <a:off x="3925" y="1050"/>
                <a:ext cx="26" cy="24"/>
              </a:xfrm>
              <a:custGeom>
                <a:avLst/>
                <a:gdLst>
                  <a:gd name="T0" fmla="*/ 2 w 11"/>
                  <a:gd name="T1" fmla="*/ 9 h 10"/>
                  <a:gd name="T2" fmla="*/ 10 w 11"/>
                  <a:gd name="T3" fmla="*/ 7 h 10"/>
                  <a:gd name="T4" fmla="*/ 8 w 11"/>
                  <a:gd name="T5" fmla="*/ 0 h 10"/>
                  <a:gd name="T6" fmla="*/ 2 w 11"/>
                  <a:gd name="T7" fmla="*/ 9 h 10"/>
                </a:gdLst>
                <a:ahLst/>
                <a:cxnLst>
                  <a:cxn ang="0">
                    <a:pos x="T0" y="T1"/>
                  </a:cxn>
                  <a:cxn ang="0">
                    <a:pos x="T2" y="T3"/>
                  </a:cxn>
                  <a:cxn ang="0">
                    <a:pos x="T4" y="T5"/>
                  </a:cxn>
                  <a:cxn ang="0">
                    <a:pos x="T6" y="T7"/>
                  </a:cxn>
                </a:cxnLst>
                <a:rect l="0" t="0" r="r" b="b"/>
                <a:pathLst>
                  <a:path w="11" h="10">
                    <a:moveTo>
                      <a:pt x="2" y="9"/>
                    </a:moveTo>
                    <a:cubicBezTo>
                      <a:pt x="5" y="8"/>
                      <a:pt x="7" y="10"/>
                      <a:pt x="10" y="7"/>
                    </a:cubicBezTo>
                    <a:cubicBezTo>
                      <a:pt x="9" y="5"/>
                      <a:pt x="11" y="3"/>
                      <a:pt x="8" y="0"/>
                    </a:cubicBezTo>
                    <a:cubicBezTo>
                      <a:pt x="3" y="0"/>
                      <a:pt x="0" y="5"/>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1" name="Freeform 577">
                <a:extLst>
                  <a:ext uri="{FF2B5EF4-FFF2-40B4-BE49-F238E27FC236}">
                    <a16:creationId xmlns:a16="http://schemas.microsoft.com/office/drawing/2014/main" id="{7A7ACFFB-3ED4-4864-8ECE-FFE70F0798CF}"/>
                  </a:ext>
                </a:extLst>
              </p:cNvPr>
              <p:cNvSpPr>
                <a:spLocks/>
              </p:cNvSpPr>
              <p:nvPr/>
            </p:nvSpPr>
            <p:spPr bwMode="auto">
              <a:xfrm>
                <a:off x="3802" y="917"/>
                <a:ext cx="38" cy="55"/>
              </a:xfrm>
              <a:custGeom>
                <a:avLst/>
                <a:gdLst>
                  <a:gd name="T0" fmla="*/ 10 w 16"/>
                  <a:gd name="T1" fmla="*/ 0 h 23"/>
                  <a:gd name="T2" fmla="*/ 1 w 16"/>
                  <a:gd name="T3" fmla="*/ 21 h 23"/>
                  <a:gd name="T4" fmla="*/ 15 w 16"/>
                  <a:gd name="T5" fmla="*/ 13 h 23"/>
                  <a:gd name="T6" fmla="*/ 10 w 16"/>
                  <a:gd name="T7" fmla="*/ 0 h 23"/>
                </a:gdLst>
                <a:ahLst/>
                <a:cxnLst>
                  <a:cxn ang="0">
                    <a:pos x="T0" y="T1"/>
                  </a:cxn>
                  <a:cxn ang="0">
                    <a:pos x="T2" y="T3"/>
                  </a:cxn>
                  <a:cxn ang="0">
                    <a:pos x="T4" y="T5"/>
                  </a:cxn>
                  <a:cxn ang="0">
                    <a:pos x="T6" y="T7"/>
                  </a:cxn>
                </a:cxnLst>
                <a:rect l="0" t="0" r="r" b="b"/>
                <a:pathLst>
                  <a:path w="16" h="23">
                    <a:moveTo>
                      <a:pt x="10" y="0"/>
                    </a:moveTo>
                    <a:cubicBezTo>
                      <a:pt x="0" y="5"/>
                      <a:pt x="8" y="15"/>
                      <a:pt x="1" y="21"/>
                    </a:cubicBezTo>
                    <a:cubicBezTo>
                      <a:pt x="9" y="23"/>
                      <a:pt x="5" y="14"/>
                      <a:pt x="15" y="13"/>
                    </a:cubicBezTo>
                    <a:cubicBezTo>
                      <a:pt x="16"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2" name="Freeform 578">
                <a:extLst>
                  <a:ext uri="{FF2B5EF4-FFF2-40B4-BE49-F238E27FC236}">
                    <a16:creationId xmlns:a16="http://schemas.microsoft.com/office/drawing/2014/main" id="{E83A1C05-D0B3-498A-804A-18A5D3FCC943}"/>
                  </a:ext>
                </a:extLst>
              </p:cNvPr>
              <p:cNvSpPr>
                <a:spLocks/>
              </p:cNvSpPr>
              <p:nvPr/>
            </p:nvSpPr>
            <p:spPr bwMode="auto">
              <a:xfrm>
                <a:off x="3636" y="645"/>
                <a:ext cx="26" cy="19"/>
              </a:xfrm>
              <a:custGeom>
                <a:avLst/>
                <a:gdLst>
                  <a:gd name="T0" fmla="*/ 5 w 11"/>
                  <a:gd name="T1" fmla="*/ 0 h 8"/>
                  <a:gd name="T2" fmla="*/ 10 w 11"/>
                  <a:gd name="T3" fmla="*/ 6 h 8"/>
                  <a:gd name="T4" fmla="*/ 5 w 11"/>
                  <a:gd name="T5" fmla="*/ 0 h 8"/>
                </a:gdLst>
                <a:ahLst/>
                <a:cxnLst>
                  <a:cxn ang="0">
                    <a:pos x="T0" y="T1"/>
                  </a:cxn>
                  <a:cxn ang="0">
                    <a:pos x="T2" y="T3"/>
                  </a:cxn>
                  <a:cxn ang="0">
                    <a:pos x="T4" y="T5"/>
                  </a:cxn>
                </a:cxnLst>
                <a:rect l="0" t="0" r="r" b="b"/>
                <a:pathLst>
                  <a:path w="11" h="8">
                    <a:moveTo>
                      <a:pt x="5" y="0"/>
                    </a:moveTo>
                    <a:cubicBezTo>
                      <a:pt x="0" y="4"/>
                      <a:pt x="5" y="8"/>
                      <a:pt x="10" y="6"/>
                    </a:cubicBezTo>
                    <a:cubicBezTo>
                      <a:pt x="11" y="2"/>
                      <a:pt x="7"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3" name="Freeform 579">
                <a:extLst>
                  <a:ext uri="{FF2B5EF4-FFF2-40B4-BE49-F238E27FC236}">
                    <a16:creationId xmlns:a16="http://schemas.microsoft.com/office/drawing/2014/main" id="{AD82AAE5-5173-41AB-BFAF-B1BAA912D642}"/>
                  </a:ext>
                </a:extLst>
              </p:cNvPr>
              <p:cNvSpPr>
                <a:spLocks/>
              </p:cNvSpPr>
              <p:nvPr/>
            </p:nvSpPr>
            <p:spPr bwMode="auto">
              <a:xfrm>
                <a:off x="3774" y="903"/>
                <a:ext cx="19" cy="17"/>
              </a:xfrm>
              <a:custGeom>
                <a:avLst/>
                <a:gdLst>
                  <a:gd name="T0" fmla="*/ 0 w 8"/>
                  <a:gd name="T1" fmla="*/ 2 h 7"/>
                  <a:gd name="T2" fmla="*/ 8 w 8"/>
                  <a:gd name="T3" fmla="*/ 5 h 7"/>
                  <a:gd name="T4" fmla="*/ 6 w 8"/>
                  <a:gd name="T5" fmla="*/ 0 h 7"/>
                  <a:gd name="T6" fmla="*/ 0 w 8"/>
                  <a:gd name="T7" fmla="*/ 2 h 7"/>
                </a:gdLst>
                <a:ahLst/>
                <a:cxnLst>
                  <a:cxn ang="0">
                    <a:pos x="T0" y="T1"/>
                  </a:cxn>
                  <a:cxn ang="0">
                    <a:pos x="T2" y="T3"/>
                  </a:cxn>
                  <a:cxn ang="0">
                    <a:pos x="T4" y="T5"/>
                  </a:cxn>
                  <a:cxn ang="0">
                    <a:pos x="T6" y="T7"/>
                  </a:cxn>
                </a:cxnLst>
                <a:rect l="0" t="0" r="r" b="b"/>
                <a:pathLst>
                  <a:path w="8" h="7">
                    <a:moveTo>
                      <a:pt x="0" y="2"/>
                    </a:moveTo>
                    <a:cubicBezTo>
                      <a:pt x="2" y="6"/>
                      <a:pt x="5" y="7"/>
                      <a:pt x="8" y="5"/>
                    </a:cubicBezTo>
                    <a:cubicBezTo>
                      <a:pt x="7" y="3"/>
                      <a:pt x="8" y="2"/>
                      <a:pt x="6" y="0"/>
                    </a:cubicBezTo>
                    <a:cubicBezTo>
                      <a:pt x="4" y="0"/>
                      <a:pt x="3"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4" name="Freeform 580">
                <a:extLst>
                  <a:ext uri="{FF2B5EF4-FFF2-40B4-BE49-F238E27FC236}">
                    <a16:creationId xmlns:a16="http://schemas.microsoft.com/office/drawing/2014/main" id="{940832F3-4C4F-4239-ABDC-D3D43E39EA2D}"/>
                  </a:ext>
                </a:extLst>
              </p:cNvPr>
              <p:cNvSpPr>
                <a:spLocks/>
              </p:cNvSpPr>
              <p:nvPr/>
            </p:nvSpPr>
            <p:spPr bwMode="auto">
              <a:xfrm>
                <a:off x="3610" y="638"/>
                <a:ext cx="24" cy="24"/>
              </a:xfrm>
              <a:custGeom>
                <a:avLst/>
                <a:gdLst>
                  <a:gd name="T0" fmla="*/ 4 w 10"/>
                  <a:gd name="T1" fmla="*/ 10 h 10"/>
                  <a:gd name="T2" fmla="*/ 10 w 10"/>
                  <a:gd name="T3" fmla="*/ 8 h 10"/>
                  <a:gd name="T4" fmla="*/ 7 w 10"/>
                  <a:gd name="T5" fmla="*/ 0 h 10"/>
                  <a:gd name="T6" fmla="*/ 4 w 10"/>
                  <a:gd name="T7" fmla="*/ 10 h 10"/>
                </a:gdLst>
                <a:ahLst/>
                <a:cxnLst>
                  <a:cxn ang="0">
                    <a:pos x="T0" y="T1"/>
                  </a:cxn>
                  <a:cxn ang="0">
                    <a:pos x="T2" y="T3"/>
                  </a:cxn>
                  <a:cxn ang="0">
                    <a:pos x="T4" y="T5"/>
                  </a:cxn>
                  <a:cxn ang="0">
                    <a:pos x="T6" y="T7"/>
                  </a:cxn>
                </a:cxnLst>
                <a:rect l="0" t="0" r="r" b="b"/>
                <a:pathLst>
                  <a:path w="10" h="10">
                    <a:moveTo>
                      <a:pt x="4" y="10"/>
                    </a:moveTo>
                    <a:cubicBezTo>
                      <a:pt x="6" y="8"/>
                      <a:pt x="7" y="10"/>
                      <a:pt x="10" y="8"/>
                    </a:cubicBezTo>
                    <a:cubicBezTo>
                      <a:pt x="10" y="6"/>
                      <a:pt x="10" y="3"/>
                      <a:pt x="7" y="0"/>
                    </a:cubicBezTo>
                    <a:cubicBezTo>
                      <a:pt x="2" y="2"/>
                      <a:pt x="0" y="6"/>
                      <a:pt x="4"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5" name="Freeform 581">
                <a:extLst>
                  <a:ext uri="{FF2B5EF4-FFF2-40B4-BE49-F238E27FC236}">
                    <a16:creationId xmlns:a16="http://schemas.microsoft.com/office/drawing/2014/main" id="{CC109253-ECCF-4C29-B0BF-1C3E89053E11}"/>
                  </a:ext>
                </a:extLst>
              </p:cNvPr>
              <p:cNvSpPr>
                <a:spLocks/>
              </p:cNvSpPr>
              <p:nvPr/>
            </p:nvSpPr>
            <p:spPr bwMode="auto">
              <a:xfrm>
                <a:off x="3660" y="799"/>
                <a:ext cx="17" cy="12"/>
              </a:xfrm>
              <a:custGeom>
                <a:avLst/>
                <a:gdLst>
                  <a:gd name="T0" fmla="*/ 0 w 7"/>
                  <a:gd name="T1" fmla="*/ 2 h 5"/>
                  <a:gd name="T2" fmla="*/ 7 w 7"/>
                  <a:gd name="T3" fmla="*/ 4 h 5"/>
                  <a:gd name="T4" fmla="*/ 0 w 7"/>
                  <a:gd name="T5" fmla="*/ 2 h 5"/>
                </a:gdLst>
                <a:ahLst/>
                <a:cxnLst>
                  <a:cxn ang="0">
                    <a:pos x="T0" y="T1"/>
                  </a:cxn>
                  <a:cxn ang="0">
                    <a:pos x="T2" y="T3"/>
                  </a:cxn>
                  <a:cxn ang="0">
                    <a:pos x="T4" y="T5"/>
                  </a:cxn>
                </a:cxnLst>
                <a:rect l="0" t="0" r="r" b="b"/>
                <a:pathLst>
                  <a:path w="7" h="5">
                    <a:moveTo>
                      <a:pt x="0" y="2"/>
                    </a:moveTo>
                    <a:cubicBezTo>
                      <a:pt x="2" y="4"/>
                      <a:pt x="4" y="5"/>
                      <a:pt x="7" y="4"/>
                    </a:cubicBezTo>
                    <a:cubicBezTo>
                      <a:pt x="5"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6" name="Freeform 582">
                <a:extLst>
                  <a:ext uri="{FF2B5EF4-FFF2-40B4-BE49-F238E27FC236}">
                    <a16:creationId xmlns:a16="http://schemas.microsoft.com/office/drawing/2014/main" id="{C9C77DE9-875B-4F98-913E-ED97A373516F}"/>
                  </a:ext>
                </a:extLst>
              </p:cNvPr>
              <p:cNvSpPr>
                <a:spLocks/>
              </p:cNvSpPr>
              <p:nvPr/>
            </p:nvSpPr>
            <p:spPr bwMode="auto">
              <a:xfrm>
                <a:off x="3731" y="962"/>
                <a:ext cx="33" cy="41"/>
              </a:xfrm>
              <a:custGeom>
                <a:avLst/>
                <a:gdLst>
                  <a:gd name="T0" fmla="*/ 14 w 14"/>
                  <a:gd name="T1" fmla="*/ 5 h 17"/>
                  <a:gd name="T2" fmla="*/ 6 w 14"/>
                  <a:gd name="T3" fmla="*/ 3 h 17"/>
                  <a:gd name="T4" fmla="*/ 5 w 14"/>
                  <a:gd name="T5" fmla="*/ 17 h 17"/>
                  <a:gd name="T6" fmla="*/ 11 w 14"/>
                  <a:gd name="T7" fmla="*/ 15 h 17"/>
                  <a:gd name="T8" fmla="*/ 14 w 14"/>
                  <a:gd name="T9" fmla="*/ 5 h 17"/>
                </a:gdLst>
                <a:ahLst/>
                <a:cxnLst>
                  <a:cxn ang="0">
                    <a:pos x="T0" y="T1"/>
                  </a:cxn>
                  <a:cxn ang="0">
                    <a:pos x="T2" y="T3"/>
                  </a:cxn>
                  <a:cxn ang="0">
                    <a:pos x="T4" y="T5"/>
                  </a:cxn>
                  <a:cxn ang="0">
                    <a:pos x="T6" y="T7"/>
                  </a:cxn>
                  <a:cxn ang="0">
                    <a:pos x="T8" y="T9"/>
                  </a:cxn>
                </a:cxnLst>
                <a:rect l="0" t="0" r="r" b="b"/>
                <a:pathLst>
                  <a:path w="14" h="17">
                    <a:moveTo>
                      <a:pt x="14" y="5"/>
                    </a:moveTo>
                    <a:cubicBezTo>
                      <a:pt x="12" y="0"/>
                      <a:pt x="9" y="0"/>
                      <a:pt x="6" y="3"/>
                    </a:cubicBezTo>
                    <a:cubicBezTo>
                      <a:pt x="9" y="10"/>
                      <a:pt x="0" y="9"/>
                      <a:pt x="5" y="17"/>
                    </a:cubicBezTo>
                    <a:cubicBezTo>
                      <a:pt x="7" y="17"/>
                      <a:pt x="9" y="17"/>
                      <a:pt x="11" y="15"/>
                    </a:cubicBezTo>
                    <a:cubicBezTo>
                      <a:pt x="11" y="11"/>
                      <a:pt x="6" y="7"/>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7" name="Freeform 583">
                <a:extLst>
                  <a:ext uri="{FF2B5EF4-FFF2-40B4-BE49-F238E27FC236}">
                    <a16:creationId xmlns:a16="http://schemas.microsoft.com/office/drawing/2014/main" id="{1B654C35-B450-40A5-A215-13B8975AB372}"/>
                  </a:ext>
                </a:extLst>
              </p:cNvPr>
              <p:cNvSpPr>
                <a:spLocks/>
              </p:cNvSpPr>
              <p:nvPr/>
            </p:nvSpPr>
            <p:spPr bwMode="auto">
              <a:xfrm>
                <a:off x="3629" y="778"/>
                <a:ext cx="19" cy="21"/>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8" name="Freeform 584">
                <a:extLst>
                  <a:ext uri="{FF2B5EF4-FFF2-40B4-BE49-F238E27FC236}">
                    <a16:creationId xmlns:a16="http://schemas.microsoft.com/office/drawing/2014/main" id="{76B55BC9-D05A-497F-B08C-D1BA5E630986}"/>
                  </a:ext>
                </a:extLst>
              </p:cNvPr>
              <p:cNvSpPr>
                <a:spLocks/>
              </p:cNvSpPr>
              <p:nvPr/>
            </p:nvSpPr>
            <p:spPr bwMode="auto">
              <a:xfrm>
                <a:off x="3681" y="880"/>
                <a:ext cx="17" cy="11"/>
              </a:xfrm>
              <a:custGeom>
                <a:avLst/>
                <a:gdLst>
                  <a:gd name="T0" fmla="*/ 6 w 7"/>
                  <a:gd name="T1" fmla="*/ 0 h 5"/>
                  <a:gd name="T2" fmla="*/ 0 w 7"/>
                  <a:gd name="T3" fmla="*/ 2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2" y="0"/>
                      <a:pt x="0" y="2"/>
                    </a:cubicBezTo>
                    <a:cubicBezTo>
                      <a:pt x="1" y="5"/>
                      <a:pt x="4" y="5"/>
                      <a:pt x="6" y="4"/>
                    </a:cubicBezTo>
                    <a:cubicBezTo>
                      <a:pt x="6" y="2"/>
                      <a:pt x="7"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9" name="Freeform 585">
                <a:extLst>
                  <a:ext uri="{FF2B5EF4-FFF2-40B4-BE49-F238E27FC236}">
                    <a16:creationId xmlns:a16="http://schemas.microsoft.com/office/drawing/2014/main" id="{A3453F18-B619-4144-866E-EAA9BF7A4036}"/>
                  </a:ext>
                </a:extLst>
              </p:cNvPr>
              <p:cNvSpPr>
                <a:spLocks/>
              </p:cNvSpPr>
              <p:nvPr/>
            </p:nvSpPr>
            <p:spPr bwMode="auto">
              <a:xfrm>
                <a:off x="3712" y="95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2" y="9"/>
                      <a:pt x="5" y="10"/>
                      <a:pt x="9" y="7"/>
                    </a:cubicBezTo>
                    <a:cubicBezTo>
                      <a:pt x="7" y="3"/>
                      <a:pt x="4"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0" name="Freeform 586">
                <a:extLst>
                  <a:ext uri="{FF2B5EF4-FFF2-40B4-BE49-F238E27FC236}">
                    <a16:creationId xmlns:a16="http://schemas.microsoft.com/office/drawing/2014/main" id="{9854FB63-37FF-4859-8D24-5BFC9DE6508A}"/>
                  </a:ext>
                </a:extLst>
              </p:cNvPr>
              <p:cNvSpPr>
                <a:spLocks/>
              </p:cNvSpPr>
              <p:nvPr/>
            </p:nvSpPr>
            <p:spPr bwMode="auto">
              <a:xfrm>
                <a:off x="3681" y="924"/>
                <a:ext cx="17" cy="19"/>
              </a:xfrm>
              <a:custGeom>
                <a:avLst/>
                <a:gdLst>
                  <a:gd name="T0" fmla="*/ 0 w 7"/>
                  <a:gd name="T1" fmla="*/ 4 h 8"/>
                  <a:gd name="T2" fmla="*/ 6 w 7"/>
                  <a:gd name="T3" fmla="*/ 3 h 8"/>
                  <a:gd name="T4" fmla="*/ 0 w 7"/>
                  <a:gd name="T5" fmla="*/ 4 h 8"/>
                </a:gdLst>
                <a:ahLst/>
                <a:cxnLst>
                  <a:cxn ang="0">
                    <a:pos x="T0" y="T1"/>
                  </a:cxn>
                  <a:cxn ang="0">
                    <a:pos x="T2" y="T3"/>
                  </a:cxn>
                  <a:cxn ang="0">
                    <a:pos x="T4" y="T5"/>
                  </a:cxn>
                </a:cxnLst>
                <a:rect l="0" t="0" r="r" b="b"/>
                <a:pathLst>
                  <a:path w="7" h="8">
                    <a:moveTo>
                      <a:pt x="0" y="4"/>
                    </a:moveTo>
                    <a:cubicBezTo>
                      <a:pt x="0" y="8"/>
                      <a:pt x="7" y="6"/>
                      <a:pt x="6" y="3"/>
                    </a:cubicBezTo>
                    <a:cubicBezTo>
                      <a:pt x="4" y="3"/>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1" name="Freeform 587">
                <a:extLst>
                  <a:ext uri="{FF2B5EF4-FFF2-40B4-BE49-F238E27FC236}">
                    <a16:creationId xmlns:a16="http://schemas.microsoft.com/office/drawing/2014/main" id="{AB90F693-A58A-4058-BA73-FAB508B72871}"/>
                  </a:ext>
                </a:extLst>
              </p:cNvPr>
              <p:cNvSpPr>
                <a:spLocks/>
              </p:cNvSpPr>
              <p:nvPr/>
            </p:nvSpPr>
            <p:spPr bwMode="auto">
              <a:xfrm>
                <a:off x="3475" y="652"/>
                <a:ext cx="22" cy="24"/>
              </a:xfrm>
              <a:custGeom>
                <a:avLst/>
                <a:gdLst>
                  <a:gd name="T0" fmla="*/ 0 w 9"/>
                  <a:gd name="T1" fmla="*/ 3 h 10"/>
                  <a:gd name="T2" fmla="*/ 9 w 9"/>
                  <a:gd name="T3" fmla="*/ 6 h 10"/>
                  <a:gd name="T4" fmla="*/ 7 w 9"/>
                  <a:gd name="T5" fmla="*/ 1 h 10"/>
                  <a:gd name="T6" fmla="*/ 0 w 9"/>
                  <a:gd name="T7" fmla="*/ 3 h 10"/>
                </a:gdLst>
                <a:ahLst/>
                <a:cxnLst>
                  <a:cxn ang="0">
                    <a:pos x="T0" y="T1"/>
                  </a:cxn>
                  <a:cxn ang="0">
                    <a:pos x="T2" y="T3"/>
                  </a:cxn>
                  <a:cxn ang="0">
                    <a:pos x="T4" y="T5"/>
                  </a:cxn>
                  <a:cxn ang="0">
                    <a:pos x="T6" y="T7"/>
                  </a:cxn>
                </a:cxnLst>
                <a:rect l="0" t="0" r="r" b="b"/>
                <a:pathLst>
                  <a:path w="9" h="10">
                    <a:moveTo>
                      <a:pt x="0" y="3"/>
                    </a:moveTo>
                    <a:cubicBezTo>
                      <a:pt x="0" y="7"/>
                      <a:pt x="4" y="10"/>
                      <a:pt x="9" y="6"/>
                    </a:cubicBezTo>
                    <a:cubicBezTo>
                      <a:pt x="8" y="4"/>
                      <a:pt x="7" y="2"/>
                      <a:pt x="7" y="1"/>
                    </a:cubicBezTo>
                    <a:cubicBezTo>
                      <a:pt x="5" y="0"/>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2" name="Freeform 588">
                <a:extLst>
                  <a:ext uri="{FF2B5EF4-FFF2-40B4-BE49-F238E27FC236}">
                    <a16:creationId xmlns:a16="http://schemas.microsoft.com/office/drawing/2014/main" id="{D85332BB-C983-47C7-AB5E-DB2A7511AF3C}"/>
                  </a:ext>
                </a:extLst>
              </p:cNvPr>
              <p:cNvSpPr>
                <a:spLocks/>
              </p:cNvSpPr>
              <p:nvPr/>
            </p:nvSpPr>
            <p:spPr bwMode="auto">
              <a:xfrm>
                <a:off x="3660" y="1000"/>
                <a:ext cx="21" cy="17"/>
              </a:xfrm>
              <a:custGeom>
                <a:avLst/>
                <a:gdLst>
                  <a:gd name="T0" fmla="*/ 4 w 9"/>
                  <a:gd name="T1" fmla="*/ 0 h 7"/>
                  <a:gd name="T2" fmla="*/ 2 w 9"/>
                  <a:gd name="T3" fmla="*/ 7 h 7"/>
                  <a:gd name="T4" fmla="*/ 8 w 9"/>
                  <a:gd name="T5" fmla="*/ 2 h 7"/>
                  <a:gd name="T6" fmla="*/ 4 w 9"/>
                  <a:gd name="T7" fmla="*/ 0 h 7"/>
                </a:gdLst>
                <a:ahLst/>
                <a:cxnLst>
                  <a:cxn ang="0">
                    <a:pos x="T0" y="T1"/>
                  </a:cxn>
                  <a:cxn ang="0">
                    <a:pos x="T2" y="T3"/>
                  </a:cxn>
                  <a:cxn ang="0">
                    <a:pos x="T4" y="T5"/>
                  </a:cxn>
                  <a:cxn ang="0">
                    <a:pos x="T6" y="T7"/>
                  </a:cxn>
                </a:cxnLst>
                <a:rect l="0" t="0" r="r" b="b"/>
                <a:pathLst>
                  <a:path w="9" h="7">
                    <a:moveTo>
                      <a:pt x="4" y="0"/>
                    </a:moveTo>
                    <a:cubicBezTo>
                      <a:pt x="2" y="2"/>
                      <a:pt x="0" y="3"/>
                      <a:pt x="2" y="7"/>
                    </a:cubicBezTo>
                    <a:cubicBezTo>
                      <a:pt x="5" y="4"/>
                      <a:pt x="9" y="6"/>
                      <a:pt x="8" y="2"/>
                    </a:cubicBezTo>
                    <a:cubicBezTo>
                      <a:pt x="6" y="2"/>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3" name="Freeform 589">
                <a:extLst>
                  <a:ext uri="{FF2B5EF4-FFF2-40B4-BE49-F238E27FC236}">
                    <a16:creationId xmlns:a16="http://schemas.microsoft.com/office/drawing/2014/main" id="{2958DBD4-D9AF-4848-8E05-AC8A8CC3766A}"/>
                  </a:ext>
                </a:extLst>
              </p:cNvPr>
              <p:cNvSpPr>
                <a:spLocks/>
              </p:cNvSpPr>
              <p:nvPr/>
            </p:nvSpPr>
            <p:spPr bwMode="auto">
              <a:xfrm>
                <a:off x="3554" y="856"/>
                <a:ext cx="21" cy="24"/>
              </a:xfrm>
              <a:custGeom>
                <a:avLst/>
                <a:gdLst>
                  <a:gd name="T0" fmla="*/ 3 w 9"/>
                  <a:gd name="T1" fmla="*/ 10 h 10"/>
                  <a:gd name="T2" fmla="*/ 9 w 9"/>
                  <a:gd name="T3" fmla="*/ 7 h 10"/>
                  <a:gd name="T4" fmla="*/ 6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8"/>
                      <a:pt x="6" y="9"/>
                      <a:pt x="9" y="7"/>
                    </a:cubicBezTo>
                    <a:cubicBezTo>
                      <a:pt x="9" y="5"/>
                      <a:pt x="8" y="2"/>
                      <a:pt x="6" y="0"/>
                    </a:cubicBezTo>
                    <a:cubicBezTo>
                      <a:pt x="0"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4" name="Freeform 590">
                <a:extLst>
                  <a:ext uri="{FF2B5EF4-FFF2-40B4-BE49-F238E27FC236}">
                    <a16:creationId xmlns:a16="http://schemas.microsoft.com/office/drawing/2014/main" id="{2791E1D7-5301-4508-993A-2503C32F91C5}"/>
                  </a:ext>
                </a:extLst>
              </p:cNvPr>
              <p:cNvSpPr>
                <a:spLocks/>
              </p:cNvSpPr>
              <p:nvPr/>
            </p:nvSpPr>
            <p:spPr bwMode="auto">
              <a:xfrm>
                <a:off x="3490" y="820"/>
                <a:ext cx="28" cy="26"/>
              </a:xfrm>
              <a:custGeom>
                <a:avLst/>
                <a:gdLst>
                  <a:gd name="T0" fmla="*/ 6 w 12"/>
                  <a:gd name="T1" fmla="*/ 0 h 11"/>
                  <a:gd name="T2" fmla="*/ 2 w 12"/>
                  <a:gd name="T3" fmla="*/ 8 h 11"/>
                  <a:gd name="T4" fmla="*/ 12 w 12"/>
                  <a:gd name="T5" fmla="*/ 5 h 11"/>
                  <a:gd name="T6" fmla="*/ 6 w 12"/>
                  <a:gd name="T7" fmla="*/ 0 h 11"/>
                </a:gdLst>
                <a:ahLst/>
                <a:cxnLst>
                  <a:cxn ang="0">
                    <a:pos x="T0" y="T1"/>
                  </a:cxn>
                  <a:cxn ang="0">
                    <a:pos x="T2" y="T3"/>
                  </a:cxn>
                  <a:cxn ang="0">
                    <a:pos x="T4" y="T5"/>
                  </a:cxn>
                  <a:cxn ang="0">
                    <a:pos x="T6" y="T7"/>
                  </a:cxn>
                </a:cxnLst>
                <a:rect l="0" t="0" r="r" b="b"/>
                <a:pathLst>
                  <a:path w="12" h="11">
                    <a:moveTo>
                      <a:pt x="6" y="0"/>
                    </a:moveTo>
                    <a:cubicBezTo>
                      <a:pt x="2" y="2"/>
                      <a:pt x="0" y="4"/>
                      <a:pt x="2" y="8"/>
                    </a:cubicBezTo>
                    <a:cubicBezTo>
                      <a:pt x="5" y="11"/>
                      <a:pt x="10" y="8"/>
                      <a:pt x="12" y="5"/>
                    </a:cubicBezTo>
                    <a:cubicBezTo>
                      <a:pt x="10" y="1"/>
                      <a:pt x="8"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5" name="Freeform 591">
                <a:extLst>
                  <a:ext uri="{FF2B5EF4-FFF2-40B4-BE49-F238E27FC236}">
                    <a16:creationId xmlns:a16="http://schemas.microsoft.com/office/drawing/2014/main" id="{6134B490-8D88-444D-9BBC-E43F9A494A5F}"/>
                  </a:ext>
                </a:extLst>
              </p:cNvPr>
              <p:cNvSpPr>
                <a:spLocks/>
              </p:cNvSpPr>
              <p:nvPr/>
            </p:nvSpPr>
            <p:spPr bwMode="auto">
              <a:xfrm>
                <a:off x="3355" y="678"/>
                <a:ext cx="31" cy="45"/>
              </a:xfrm>
              <a:custGeom>
                <a:avLst/>
                <a:gdLst>
                  <a:gd name="T0" fmla="*/ 0 w 13"/>
                  <a:gd name="T1" fmla="*/ 9 h 19"/>
                  <a:gd name="T2" fmla="*/ 4 w 13"/>
                  <a:gd name="T3" fmla="*/ 19 h 19"/>
                  <a:gd name="T4" fmla="*/ 0 w 13"/>
                  <a:gd name="T5" fmla="*/ 9 h 19"/>
                </a:gdLst>
                <a:ahLst/>
                <a:cxnLst>
                  <a:cxn ang="0">
                    <a:pos x="T0" y="T1"/>
                  </a:cxn>
                  <a:cxn ang="0">
                    <a:pos x="T2" y="T3"/>
                  </a:cxn>
                  <a:cxn ang="0">
                    <a:pos x="T4" y="T5"/>
                  </a:cxn>
                </a:cxnLst>
                <a:rect l="0" t="0" r="r" b="b"/>
                <a:pathLst>
                  <a:path w="13" h="19">
                    <a:moveTo>
                      <a:pt x="0" y="9"/>
                    </a:moveTo>
                    <a:cubicBezTo>
                      <a:pt x="0" y="14"/>
                      <a:pt x="0" y="16"/>
                      <a:pt x="4" y="19"/>
                    </a:cubicBezTo>
                    <a:cubicBezTo>
                      <a:pt x="13" y="19"/>
                      <a:pt x="1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6" name="Freeform 592">
                <a:extLst>
                  <a:ext uri="{FF2B5EF4-FFF2-40B4-BE49-F238E27FC236}">
                    <a16:creationId xmlns:a16="http://schemas.microsoft.com/office/drawing/2014/main" id="{525160E5-754A-4898-B47B-B9AF8E737DF0}"/>
                  </a:ext>
                </a:extLst>
              </p:cNvPr>
              <p:cNvSpPr>
                <a:spLocks/>
              </p:cNvSpPr>
              <p:nvPr/>
            </p:nvSpPr>
            <p:spPr bwMode="auto">
              <a:xfrm>
                <a:off x="3367" y="759"/>
                <a:ext cx="28" cy="26"/>
              </a:xfrm>
              <a:custGeom>
                <a:avLst/>
                <a:gdLst>
                  <a:gd name="T0" fmla="*/ 7 w 12"/>
                  <a:gd name="T1" fmla="*/ 0 h 11"/>
                  <a:gd name="T2" fmla="*/ 6 w 12"/>
                  <a:gd name="T3" fmla="*/ 11 h 11"/>
                  <a:gd name="T4" fmla="*/ 7 w 12"/>
                  <a:gd name="T5" fmla="*/ 0 h 11"/>
                </a:gdLst>
                <a:ahLst/>
                <a:cxnLst>
                  <a:cxn ang="0">
                    <a:pos x="T0" y="T1"/>
                  </a:cxn>
                  <a:cxn ang="0">
                    <a:pos x="T2" y="T3"/>
                  </a:cxn>
                  <a:cxn ang="0">
                    <a:pos x="T4" y="T5"/>
                  </a:cxn>
                </a:cxnLst>
                <a:rect l="0" t="0" r="r" b="b"/>
                <a:pathLst>
                  <a:path w="12" h="11">
                    <a:moveTo>
                      <a:pt x="7" y="0"/>
                    </a:moveTo>
                    <a:cubicBezTo>
                      <a:pt x="0" y="4"/>
                      <a:pt x="1" y="8"/>
                      <a:pt x="6" y="11"/>
                    </a:cubicBezTo>
                    <a:cubicBezTo>
                      <a:pt x="11"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7" name="Freeform 593">
                <a:extLst>
                  <a:ext uri="{FF2B5EF4-FFF2-40B4-BE49-F238E27FC236}">
                    <a16:creationId xmlns:a16="http://schemas.microsoft.com/office/drawing/2014/main" id="{7DA8D230-3132-4DFB-B409-F6839D410C27}"/>
                  </a:ext>
                </a:extLst>
              </p:cNvPr>
              <p:cNvSpPr>
                <a:spLocks/>
              </p:cNvSpPr>
              <p:nvPr/>
            </p:nvSpPr>
            <p:spPr bwMode="auto">
              <a:xfrm>
                <a:off x="3338" y="1012"/>
                <a:ext cx="43" cy="38"/>
              </a:xfrm>
              <a:custGeom>
                <a:avLst/>
                <a:gdLst>
                  <a:gd name="T0" fmla="*/ 0 w 18"/>
                  <a:gd name="T1" fmla="*/ 13 h 16"/>
                  <a:gd name="T2" fmla="*/ 3 w 18"/>
                  <a:gd name="T3" fmla="*/ 16 h 16"/>
                  <a:gd name="T4" fmla="*/ 0 w 18"/>
                  <a:gd name="T5" fmla="*/ 13 h 16"/>
                </a:gdLst>
                <a:ahLst/>
                <a:cxnLst>
                  <a:cxn ang="0">
                    <a:pos x="T0" y="T1"/>
                  </a:cxn>
                  <a:cxn ang="0">
                    <a:pos x="T2" y="T3"/>
                  </a:cxn>
                  <a:cxn ang="0">
                    <a:pos x="T4" y="T5"/>
                  </a:cxn>
                </a:cxnLst>
                <a:rect l="0" t="0" r="r" b="b"/>
                <a:pathLst>
                  <a:path w="18" h="16">
                    <a:moveTo>
                      <a:pt x="0" y="13"/>
                    </a:moveTo>
                    <a:cubicBezTo>
                      <a:pt x="1" y="13"/>
                      <a:pt x="2" y="14"/>
                      <a:pt x="3" y="16"/>
                    </a:cubicBezTo>
                    <a:cubicBezTo>
                      <a:pt x="18" y="14"/>
                      <a:pt x="0" y="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8" name="Freeform 594">
                <a:extLst>
                  <a:ext uri="{FF2B5EF4-FFF2-40B4-BE49-F238E27FC236}">
                    <a16:creationId xmlns:a16="http://schemas.microsoft.com/office/drawing/2014/main" id="{66BE380A-187F-420D-83E5-E0B0C046402A}"/>
                  </a:ext>
                </a:extLst>
              </p:cNvPr>
              <p:cNvSpPr>
                <a:spLocks/>
              </p:cNvSpPr>
              <p:nvPr/>
            </p:nvSpPr>
            <p:spPr bwMode="auto">
              <a:xfrm>
                <a:off x="3854" y="1085"/>
                <a:ext cx="59" cy="71"/>
              </a:xfrm>
              <a:custGeom>
                <a:avLst/>
                <a:gdLst>
                  <a:gd name="T0" fmla="*/ 5 w 25"/>
                  <a:gd name="T1" fmla="*/ 12 h 30"/>
                  <a:gd name="T2" fmla="*/ 3 w 25"/>
                  <a:gd name="T3" fmla="*/ 27 h 30"/>
                  <a:gd name="T4" fmla="*/ 6 w 25"/>
                  <a:gd name="T5" fmla="*/ 30 h 30"/>
                  <a:gd name="T6" fmla="*/ 12 w 25"/>
                  <a:gd name="T7" fmla="*/ 21 h 30"/>
                  <a:gd name="T8" fmla="*/ 5 w 25"/>
                  <a:gd name="T9" fmla="*/ 12 h 30"/>
                </a:gdLst>
                <a:ahLst/>
                <a:cxnLst>
                  <a:cxn ang="0">
                    <a:pos x="T0" y="T1"/>
                  </a:cxn>
                  <a:cxn ang="0">
                    <a:pos x="T2" y="T3"/>
                  </a:cxn>
                  <a:cxn ang="0">
                    <a:pos x="T4" y="T5"/>
                  </a:cxn>
                  <a:cxn ang="0">
                    <a:pos x="T6" y="T7"/>
                  </a:cxn>
                  <a:cxn ang="0">
                    <a:pos x="T8" y="T9"/>
                  </a:cxn>
                </a:cxnLst>
                <a:rect l="0" t="0" r="r" b="b"/>
                <a:pathLst>
                  <a:path w="25" h="30">
                    <a:moveTo>
                      <a:pt x="5" y="12"/>
                    </a:moveTo>
                    <a:cubicBezTo>
                      <a:pt x="9" y="18"/>
                      <a:pt x="0" y="21"/>
                      <a:pt x="3" y="27"/>
                    </a:cubicBezTo>
                    <a:cubicBezTo>
                      <a:pt x="4" y="27"/>
                      <a:pt x="5" y="28"/>
                      <a:pt x="6" y="30"/>
                    </a:cubicBezTo>
                    <a:cubicBezTo>
                      <a:pt x="11" y="28"/>
                      <a:pt x="11" y="24"/>
                      <a:pt x="12" y="21"/>
                    </a:cubicBezTo>
                    <a:cubicBezTo>
                      <a:pt x="25" y="19"/>
                      <a:pt x="18" y="0"/>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9" name="Freeform 595">
                <a:extLst>
                  <a:ext uri="{FF2B5EF4-FFF2-40B4-BE49-F238E27FC236}">
                    <a16:creationId xmlns:a16="http://schemas.microsoft.com/office/drawing/2014/main" id="{F321182C-315D-46A0-B678-2935B38F3DE9}"/>
                  </a:ext>
                </a:extLst>
              </p:cNvPr>
              <p:cNvSpPr>
                <a:spLocks/>
              </p:cNvSpPr>
              <p:nvPr/>
            </p:nvSpPr>
            <p:spPr bwMode="auto">
              <a:xfrm>
                <a:off x="3310" y="1159"/>
                <a:ext cx="21" cy="23"/>
              </a:xfrm>
              <a:custGeom>
                <a:avLst/>
                <a:gdLst>
                  <a:gd name="T0" fmla="*/ 2 w 9"/>
                  <a:gd name="T1" fmla="*/ 9 h 10"/>
                  <a:gd name="T2" fmla="*/ 9 w 9"/>
                  <a:gd name="T3" fmla="*/ 6 h 10"/>
                  <a:gd name="T4" fmla="*/ 5 w 9"/>
                  <a:gd name="T5" fmla="*/ 0 h 10"/>
                  <a:gd name="T6" fmla="*/ 2 w 9"/>
                  <a:gd name="T7" fmla="*/ 9 h 10"/>
                </a:gdLst>
                <a:ahLst/>
                <a:cxnLst>
                  <a:cxn ang="0">
                    <a:pos x="T0" y="T1"/>
                  </a:cxn>
                  <a:cxn ang="0">
                    <a:pos x="T2" y="T3"/>
                  </a:cxn>
                  <a:cxn ang="0">
                    <a:pos x="T4" y="T5"/>
                  </a:cxn>
                  <a:cxn ang="0">
                    <a:pos x="T6" y="T7"/>
                  </a:cxn>
                </a:cxnLst>
                <a:rect l="0" t="0" r="r" b="b"/>
                <a:pathLst>
                  <a:path w="9" h="10">
                    <a:moveTo>
                      <a:pt x="2" y="9"/>
                    </a:moveTo>
                    <a:cubicBezTo>
                      <a:pt x="4" y="10"/>
                      <a:pt x="6" y="8"/>
                      <a:pt x="9" y="6"/>
                    </a:cubicBezTo>
                    <a:cubicBezTo>
                      <a:pt x="7" y="4"/>
                      <a:pt x="6" y="2"/>
                      <a:pt x="5" y="0"/>
                    </a:cubicBezTo>
                    <a:cubicBezTo>
                      <a:pt x="0" y="2"/>
                      <a:pt x="0" y="6"/>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0" name="Freeform 596">
                <a:extLst>
                  <a:ext uri="{FF2B5EF4-FFF2-40B4-BE49-F238E27FC236}">
                    <a16:creationId xmlns:a16="http://schemas.microsoft.com/office/drawing/2014/main" id="{A2FE8AC1-C4F0-4F34-B27A-DE830C415660}"/>
                  </a:ext>
                </a:extLst>
              </p:cNvPr>
              <p:cNvSpPr>
                <a:spLocks/>
              </p:cNvSpPr>
              <p:nvPr/>
            </p:nvSpPr>
            <p:spPr bwMode="auto">
              <a:xfrm>
                <a:off x="3395" y="1178"/>
                <a:ext cx="24" cy="26"/>
              </a:xfrm>
              <a:custGeom>
                <a:avLst/>
                <a:gdLst>
                  <a:gd name="T0" fmla="*/ 1 w 10"/>
                  <a:gd name="T1" fmla="*/ 8 h 11"/>
                  <a:gd name="T2" fmla="*/ 9 w 10"/>
                  <a:gd name="T3" fmla="*/ 9 h 11"/>
                  <a:gd name="T4" fmla="*/ 9 w 10"/>
                  <a:gd name="T5" fmla="*/ 0 h 11"/>
                  <a:gd name="T6" fmla="*/ 1 w 10"/>
                  <a:gd name="T7" fmla="*/ 8 h 11"/>
                </a:gdLst>
                <a:ahLst/>
                <a:cxnLst>
                  <a:cxn ang="0">
                    <a:pos x="T0" y="T1"/>
                  </a:cxn>
                  <a:cxn ang="0">
                    <a:pos x="T2" y="T3"/>
                  </a:cxn>
                  <a:cxn ang="0">
                    <a:pos x="T4" y="T5"/>
                  </a:cxn>
                  <a:cxn ang="0">
                    <a:pos x="T6" y="T7"/>
                  </a:cxn>
                </a:cxnLst>
                <a:rect l="0" t="0" r="r" b="b"/>
                <a:pathLst>
                  <a:path w="10" h="11">
                    <a:moveTo>
                      <a:pt x="1" y="8"/>
                    </a:moveTo>
                    <a:cubicBezTo>
                      <a:pt x="4" y="10"/>
                      <a:pt x="6" y="11"/>
                      <a:pt x="9" y="9"/>
                    </a:cubicBezTo>
                    <a:cubicBezTo>
                      <a:pt x="10" y="6"/>
                      <a:pt x="10" y="3"/>
                      <a:pt x="9" y="0"/>
                    </a:cubicBezTo>
                    <a:cubicBezTo>
                      <a:pt x="4" y="2"/>
                      <a:pt x="0" y="3"/>
                      <a:pt x="1"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1" name="Freeform 597">
                <a:extLst>
                  <a:ext uri="{FF2B5EF4-FFF2-40B4-BE49-F238E27FC236}">
                    <a16:creationId xmlns:a16="http://schemas.microsoft.com/office/drawing/2014/main" id="{39AA6592-9043-4726-A6A6-AFA30BCBE52C}"/>
                  </a:ext>
                </a:extLst>
              </p:cNvPr>
              <p:cNvSpPr>
                <a:spLocks/>
              </p:cNvSpPr>
              <p:nvPr/>
            </p:nvSpPr>
            <p:spPr bwMode="auto">
              <a:xfrm>
                <a:off x="3324" y="1197"/>
                <a:ext cx="19" cy="16"/>
              </a:xfrm>
              <a:custGeom>
                <a:avLst/>
                <a:gdLst>
                  <a:gd name="T0" fmla="*/ 7 w 8"/>
                  <a:gd name="T1" fmla="*/ 1 h 7"/>
                  <a:gd name="T2" fmla="*/ 0 w 8"/>
                  <a:gd name="T3" fmla="*/ 4 h 7"/>
                  <a:gd name="T4" fmla="*/ 8 w 8"/>
                  <a:gd name="T5" fmla="*/ 5 h 7"/>
                  <a:gd name="T6" fmla="*/ 7 w 8"/>
                  <a:gd name="T7" fmla="*/ 1 h 7"/>
                </a:gdLst>
                <a:ahLst/>
                <a:cxnLst>
                  <a:cxn ang="0">
                    <a:pos x="T0" y="T1"/>
                  </a:cxn>
                  <a:cxn ang="0">
                    <a:pos x="T2" y="T3"/>
                  </a:cxn>
                  <a:cxn ang="0">
                    <a:pos x="T4" y="T5"/>
                  </a:cxn>
                  <a:cxn ang="0">
                    <a:pos x="T6" y="T7"/>
                  </a:cxn>
                </a:cxnLst>
                <a:rect l="0" t="0" r="r" b="b"/>
                <a:pathLst>
                  <a:path w="8" h="7">
                    <a:moveTo>
                      <a:pt x="7" y="1"/>
                    </a:moveTo>
                    <a:cubicBezTo>
                      <a:pt x="4" y="1"/>
                      <a:pt x="1" y="0"/>
                      <a:pt x="0" y="4"/>
                    </a:cubicBezTo>
                    <a:cubicBezTo>
                      <a:pt x="2" y="7"/>
                      <a:pt x="4" y="7"/>
                      <a:pt x="8" y="5"/>
                    </a:cubicBezTo>
                    <a:cubicBezTo>
                      <a:pt x="7" y="3"/>
                      <a:pt x="8" y="3"/>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2" name="Freeform 598">
                <a:extLst>
                  <a:ext uri="{FF2B5EF4-FFF2-40B4-BE49-F238E27FC236}">
                    <a16:creationId xmlns:a16="http://schemas.microsoft.com/office/drawing/2014/main" id="{4F5B239F-901D-4920-BDB9-037A465F3B93}"/>
                  </a:ext>
                </a:extLst>
              </p:cNvPr>
              <p:cNvSpPr>
                <a:spLocks/>
              </p:cNvSpPr>
              <p:nvPr/>
            </p:nvSpPr>
            <p:spPr bwMode="auto">
              <a:xfrm>
                <a:off x="3421" y="1149"/>
                <a:ext cx="24" cy="19"/>
              </a:xfrm>
              <a:custGeom>
                <a:avLst/>
                <a:gdLst>
                  <a:gd name="T0" fmla="*/ 2 w 10"/>
                  <a:gd name="T1" fmla="*/ 6 h 8"/>
                  <a:gd name="T2" fmla="*/ 10 w 10"/>
                  <a:gd name="T3" fmla="*/ 4 h 8"/>
                  <a:gd name="T4" fmla="*/ 2 w 10"/>
                  <a:gd name="T5" fmla="*/ 6 h 8"/>
                </a:gdLst>
                <a:ahLst/>
                <a:cxnLst>
                  <a:cxn ang="0">
                    <a:pos x="T0" y="T1"/>
                  </a:cxn>
                  <a:cxn ang="0">
                    <a:pos x="T2" y="T3"/>
                  </a:cxn>
                  <a:cxn ang="0">
                    <a:pos x="T4" y="T5"/>
                  </a:cxn>
                </a:cxnLst>
                <a:rect l="0" t="0" r="r" b="b"/>
                <a:pathLst>
                  <a:path w="10" h="8">
                    <a:moveTo>
                      <a:pt x="2" y="6"/>
                    </a:moveTo>
                    <a:cubicBezTo>
                      <a:pt x="3" y="8"/>
                      <a:pt x="10" y="8"/>
                      <a:pt x="10" y="4"/>
                    </a:cubicBezTo>
                    <a:cubicBezTo>
                      <a:pt x="8" y="2"/>
                      <a:pt x="0" y="0"/>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3" name="Freeform 599">
                <a:extLst>
                  <a:ext uri="{FF2B5EF4-FFF2-40B4-BE49-F238E27FC236}">
                    <a16:creationId xmlns:a16="http://schemas.microsoft.com/office/drawing/2014/main" id="{0B668452-25EC-4566-A355-CC91256F0572}"/>
                  </a:ext>
                </a:extLst>
              </p:cNvPr>
              <p:cNvSpPr>
                <a:spLocks/>
              </p:cNvSpPr>
              <p:nvPr/>
            </p:nvSpPr>
            <p:spPr bwMode="auto">
              <a:xfrm>
                <a:off x="3312" y="1154"/>
                <a:ext cx="26" cy="19"/>
              </a:xfrm>
              <a:custGeom>
                <a:avLst/>
                <a:gdLst>
                  <a:gd name="T0" fmla="*/ 8 w 11"/>
                  <a:gd name="T1" fmla="*/ 6 h 8"/>
                  <a:gd name="T2" fmla="*/ 6 w 11"/>
                  <a:gd name="T3" fmla="*/ 0 h 8"/>
                  <a:gd name="T4" fmla="*/ 8 w 11"/>
                  <a:gd name="T5" fmla="*/ 6 h 8"/>
                </a:gdLst>
                <a:ahLst/>
                <a:cxnLst>
                  <a:cxn ang="0">
                    <a:pos x="T0" y="T1"/>
                  </a:cxn>
                  <a:cxn ang="0">
                    <a:pos x="T2" y="T3"/>
                  </a:cxn>
                  <a:cxn ang="0">
                    <a:pos x="T4" y="T5"/>
                  </a:cxn>
                </a:cxnLst>
                <a:rect l="0" t="0" r="r" b="b"/>
                <a:pathLst>
                  <a:path w="11" h="8">
                    <a:moveTo>
                      <a:pt x="8" y="6"/>
                    </a:moveTo>
                    <a:cubicBezTo>
                      <a:pt x="11" y="5"/>
                      <a:pt x="7" y="2"/>
                      <a:pt x="6" y="0"/>
                    </a:cubicBezTo>
                    <a:cubicBezTo>
                      <a:pt x="0" y="2"/>
                      <a:pt x="5" y="8"/>
                      <a:pt x="8"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4" name="Freeform 600">
                <a:extLst>
                  <a:ext uri="{FF2B5EF4-FFF2-40B4-BE49-F238E27FC236}">
                    <a16:creationId xmlns:a16="http://schemas.microsoft.com/office/drawing/2014/main" id="{52AE05A8-CDFF-4524-9DD1-25DDE2EBDA42}"/>
                  </a:ext>
                </a:extLst>
              </p:cNvPr>
              <p:cNvSpPr>
                <a:spLocks/>
              </p:cNvSpPr>
              <p:nvPr/>
            </p:nvSpPr>
            <p:spPr bwMode="auto">
              <a:xfrm>
                <a:off x="3390" y="1268"/>
                <a:ext cx="85" cy="123"/>
              </a:xfrm>
              <a:custGeom>
                <a:avLst/>
                <a:gdLst>
                  <a:gd name="T0" fmla="*/ 26 w 36"/>
                  <a:gd name="T1" fmla="*/ 2 h 52"/>
                  <a:gd name="T2" fmla="*/ 0 w 36"/>
                  <a:gd name="T3" fmla="*/ 24 h 52"/>
                  <a:gd name="T4" fmla="*/ 5 w 36"/>
                  <a:gd name="T5" fmla="*/ 40 h 52"/>
                  <a:gd name="T6" fmla="*/ 35 w 36"/>
                  <a:gd name="T7" fmla="*/ 28 h 52"/>
                  <a:gd name="T8" fmla="*/ 26 w 36"/>
                  <a:gd name="T9" fmla="*/ 2 h 52"/>
                </a:gdLst>
                <a:ahLst/>
                <a:cxnLst>
                  <a:cxn ang="0">
                    <a:pos x="T0" y="T1"/>
                  </a:cxn>
                  <a:cxn ang="0">
                    <a:pos x="T2" y="T3"/>
                  </a:cxn>
                  <a:cxn ang="0">
                    <a:pos x="T4" y="T5"/>
                  </a:cxn>
                  <a:cxn ang="0">
                    <a:pos x="T6" y="T7"/>
                  </a:cxn>
                  <a:cxn ang="0">
                    <a:pos x="T8" y="T9"/>
                  </a:cxn>
                </a:cxnLst>
                <a:rect l="0" t="0" r="r" b="b"/>
                <a:pathLst>
                  <a:path w="36" h="52">
                    <a:moveTo>
                      <a:pt x="26" y="2"/>
                    </a:moveTo>
                    <a:cubicBezTo>
                      <a:pt x="15" y="0"/>
                      <a:pt x="0" y="14"/>
                      <a:pt x="0" y="24"/>
                    </a:cubicBezTo>
                    <a:cubicBezTo>
                      <a:pt x="0" y="29"/>
                      <a:pt x="4" y="37"/>
                      <a:pt x="5" y="40"/>
                    </a:cubicBezTo>
                    <a:cubicBezTo>
                      <a:pt x="13" y="52"/>
                      <a:pt x="27" y="39"/>
                      <a:pt x="35" y="28"/>
                    </a:cubicBezTo>
                    <a:cubicBezTo>
                      <a:pt x="34" y="17"/>
                      <a:pt x="36" y="9"/>
                      <a:pt x="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5" name="Freeform 601">
                <a:extLst>
                  <a:ext uri="{FF2B5EF4-FFF2-40B4-BE49-F238E27FC236}">
                    <a16:creationId xmlns:a16="http://schemas.microsoft.com/office/drawing/2014/main" id="{BB62D685-81A6-42EA-A6C7-F15A8F65CA89}"/>
                  </a:ext>
                </a:extLst>
              </p:cNvPr>
              <p:cNvSpPr>
                <a:spLocks/>
              </p:cNvSpPr>
              <p:nvPr/>
            </p:nvSpPr>
            <p:spPr bwMode="auto">
              <a:xfrm>
                <a:off x="3319" y="837"/>
                <a:ext cx="22" cy="24"/>
              </a:xfrm>
              <a:custGeom>
                <a:avLst/>
                <a:gdLst>
                  <a:gd name="T0" fmla="*/ 0 w 9"/>
                  <a:gd name="T1" fmla="*/ 5 h 10"/>
                  <a:gd name="T2" fmla="*/ 6 w 9"/>
                  <a:gd name="T3" fmla="*/ 9 h 10"/>
                  <a:gd name="T4" fmla="*/ 7 w 9"/>
                  <a:gd name="T5" fmla="*/ 1 h 10"/>
                  <a:gd name="T6" fmla="*/ 0 w 9"/>
                  <a:gd name="T7" fmla="*/ 5 h 10"/>
                </a:gdLst>
                <a:ahLst/>
                <a:cxnLst>
                  <a:cxn ang="0">
                    <a:pos x="T0" y="T1"/>
                  </a:cxn>
                  <a:cxn ang="0">
                    <a:pos x="T2" y="T3"/>
                  </a:cxn>
                  <a:cxn ang="0">
                    <a:pos x="T4" y="T5"/>
                  </a:cxn>
                  <a:cxn ang="0">
                    <a:pos x="T6" y="T7"/>
                  </a:cxn>
                </a:cxnLst>
                <a:rect l="0" t="0" r="r" b="b"/>
                <a:pathLst>
                  <a:path w="9" h="10">
                    <a:moveTo>
                      <a:pt x="0" y="5"/>
                    </a:moveTo>
                    <a:cubicBezTo>
                      <a:pt x="1" y="9"/>
                      <a:pt x="4" y="10"/>
                      <a:pt x="6" y="9"/>
                    </a:cubicBezTo>
                    <a:cubicBezTo>
                      <a:pt x="7" y="7"/>
                      <a:pt x="9" y="4"/>
                      <a:pt x="7" y="1"/>
                    </a:cubicBezTo>
                    <a:cubicBezTo>
                      <a:pt x="5"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6" name="Freeform 602">
                <a:extLst>
                  <a:ext uri="{FF2B5EF4-FFF2-40B4-BE49-F238E27FC236}">
                    <a16:creationId xmlns:a16="http://schemas.microsoft.com/office/drawing/2014/main" id="{824D6800-3FAA-443C-853C-CEF7413730B7}"/>
                  </a:ext>
                </a:extLst>
              </p:cNvPr>
              <p:cNvSpPr>
                <a:spLocks/>
              </p:cNvSpPr>
              <p:nvPr/>
            </p:nvSpPr>
            <p:spPr bwMode="auto">
              <a:xfrm>
                <a:off x="3892" y="1190"/>
                <a:ext cx="73" cy="66"/>
              </a:xfrm>
              <a:custGeom>
                <a:avLst/>
                <a:gdLst>
                  <a:gd name="T0" fmla="*/ 25 w 31"/>
                  <a:gd name="T1" fmla="*/ 17 h 28"/>
                  <a:gd name="T2" fmla="*/ 19 w 31"/>
                  <a:gd name="T3" fmla="*/ 0 h 28"/>
                  <a:gd name="T4" fmla="*/ 21 w 31"/>
                  <a:gd name="T5" fmla="*/ 22 h 28"/>
                  <a:gd name="T6" fmla="*/ 23 w 31"/>
                  <a:gd name="T7" fmla="*/ 28 h 28"/>
                  <a:gd name="T8" fmla="*/ 31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3"/>
                      <a:pt x="19" y="0"/>
                    </a:cubicBezTo>
                    <a:cubicBezTo>
                      <a:pt x="0" y="3"/>
                      <a:pt x="7" y="25"/>
                      <a:pt x="21" y="22"/>
                    </a:cubicBezTo>
                    <a:cubicBezTo>
                      <a:pt x="19" y="25"/>
                      <a:pt x="21" y="26"/>
                      <a:pt x="23" y="28"/>
                    </a:cubicBezTo>
                    <a:cubicBezTo>
                      <a:pt x="27" y="28"/>
                      <a:pt x="29" y="26"/>
                      <a:pt x="31"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7" name="Freeform 603">
                <a:extLst>
                  <a:ext uri="{FF2B5EF4-FFF2-40B4-BE49-F238E27FC236}">
                    <a16:creationId xmlns:a16="http://schemas.microsoft.com/office/drawing/2014/main" id="{C0DC5124-5FCD-4093-85D7-9C2116384244}"/>
                  </a:ext>
                </a:extLst>
              </p:cNvPr>
              <p:cNvSpPr>
                <a:spLocks/>
              </p:cNvSpPr>
              <p:nvPr/>
            </p:nvSpPr>
            <p:spPr bwMode="auto">
              <a:xfrm>
                <a:off x="3341" y="974"/>
                <a:ext cx="54" cy="57"/>
              </a:xfrm>
              <a:custGeom>
                <a:avLst/>
                <a:gdLst>
                  <a:gd name="T0" fmla="*/ 7 w 23"/>
                  <a:gd name="T1" fmla="*/ 2 h 24"/>
                  <a:gd name="T2" fmla="*/ 6 w 23"/>
                  <a:gd name="T3" fmla="*/ 22 h 24"/>
                  <a:gd name="T4" fmla="*/ 21 w 23"/>
                  <a:gd name="T5" fmla="*/ 23 h 24"/>
                  <a:gd name="T6" fmla="*/ 23 w 23"/>
                  <a:gd name="T7" fmla="*/ 4 h 24"/>
                  <a:gd name="T8" fmla="*/ 7 w 23"/>
                  <a:gd name="T9" fmla="*/ 2 h 24"/>
                </a:gdLst>
                <a:ahLst/>
                <a:cxnLst>
                  <a:cxn ang="0">
                    <a:pos x="T0" y="T1"/>
                  </a:cxn>
                  <a:cxn ang="0">
                    <a:pos x="T2" y="T3"/>
                  </a:cxn>
                  <a:cxn ang="0">
                    <a:pos x="T4" y="T5"/>
                  </a:cxn>
                  <a:cxn ang="0">
                    <a:pos x="T6" y="T7"/>
                  </a:cxn>
                  <a:cxn ang="0">
                    <a:pos x="T8" y="T9"/>
                  </a:cxn>
                </a:cxnLst>
                <a:rect l="0" t="0" r="r" b="b"/>
                <a:pathLst>
                  <a:path w="23" h="24">
                    <a:moveTo>
                      <a:pt x="7" y="2"/>
                    </a:moveTo>
                    <a:cubicBezTo>
                      <a:pt x="4" y="7"/>
                      <a:pt x="0" y="12"/>
                      <a:pt x="6" y="22"/>
                    </a:cubicBezTo>
                    <a:cubicBezTo>
                      <a:pt x="11" y="24"/>
                      <a:pt x="17" y="21"/>
                      <a:pt x="21" y="23"/>
                    </a:cubicBezTo>
                    <a:cubicBezTo>
                      <a:pt x="23" y="17"/>
                      <a:pt x="23" y="11"/>
                      <a:pt x="23" y="4"/>
                    </a:cubicBezTo>
                    <a:cubicBezTo>
                      <a:pt x="15" y="9"/>
                      <a:pt x="14" y="0"/>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8" name="Freeform 604">
                <a:extLst>
                  <a:ext uri="{FF2B5EF4-FFF2-40B4-BE49-F238E27FC236}">
                    <a16:creationId xmlns:a16="http://schemas.microsoft.com/office/drawing/2014/main" id="{7F098572-93B1-49FB-BF9E-C74879BEB8F0}"/>
                  </a:ext>
                </a:extLst>
              </p:cNvPr>
              <p:cNvSpPr>
                <a:spLocks/>
              </p:cNvSpPr>
              <p:nvPr/>
            </p:nvSpPr>
            <p:spPr bwMode="auto">
              <a:xfrm>
                <a:off x="3554" y="603"/>
                <a:ext cx="45" cy="47"/>
              </a:xfrm>
              <a:custGeom>
                <a:avLst/>
                <a:gdLst>
                  <a:gd name="T0" fmla="*/ 0 w 19"/>
                  <a:gd name="T1" fmla="*/ 8 h 20"/>
                  <a:gd name="T2" fmla="*/ 8 w 19"/>
                  <a:gd name="T3" fmla="*/ 20 h 20"/>
                  <a:gd name="T4" fmla="*/ 15 w 19"/>
                  <a:gd name="T5" fmla="*/ 3 h 20"/>
                  <a:gd name="T6" fmla="*/ 0 w 19"/>
                  <a:gd name="T7" fmla="*/ 8 h 20"/>
                </a:gdLst>
                <a:ahLst/>
                <a:cxnLst>
                  <a:cxn ang="0">
                    <a:pos x="T0" y="T1"/>
                  </a:cxn>
                  <a:cxn ang="0">
                    <a:pos x="T2" y="T3"/>
                  </a:cxn>
                  <a:cxn ang="0">
                    <a:pos x="T4" y="T5"/>
                  </a:cxn>
                  <a:cxn ang="0">
                    <a:pos x="T6" y="T7"/>
                  </a:cxn>
                </a:cxnLst>
                <a:rect l="0" t="0" r="r" b="b"/>
                <a:pathLst>
                  <a:path w="19" h="20">
                    <a:moveTo>
                      <a:pt x="0" y="8"/>
                    </a:moveTo>
                    <a:cubicBezTo>
                      <a:pt x="1" y="16"/>
                      <a:pt x="6" y="14"/>
                      <a:pt x="8" y="20"/>
                    </a:cubicBezTo>
                    <a:cubicBezTo>
                      <a:pt x="17" y="17"/>
                      <a:pt x="19" y="12"/>
                      <a:pt x="15" y="3"/>
                    </a:cubicBezTo>
                    <a:cubicBezTo>
                      <a:pt x="9" y="0"/>
                      <a:pt x="6" y="5"/>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9" name="Freeform 605">
                <a:extLst>
                  <a:ext uri="{FF2B5EF4-FFF2-40B4-BE49-F238E27FC236}">
                    <a16:creationId xmlns:a16="http://schemas.microsoft.com/office/drawing/2014/main" id="{5430BD63-78CA-4DCF-8544-0BF69F0F9B8F}"/>
                  </a:ext>
                </a:extLst>
              </p:cNvPr>
              <p:cNvSpPr>
                <a:spLocks/>
              </p:cNvSpPr>
              <p:nvPr/>
            </p:nvSpPr>
            <p:spPr bwMode="auto">
              <a:xfrm>
                <a:off x="4098" y="794"/>
                <a:ext cx="128" cy="133"/>
              </a:xfrm>
              <a:custGeom>
                <a:avLst/>
                <a:gdLst>
                  <a:gd name="T0" fmla="*/ 18 w 54"/>
                  <a:gd name="T1" fmla="*/ 0 h 56"/>
                  <a:gd name="T2" fmla="*/ 19 w 54"/>
                  <a:gd name="T3" fmla="*/ 26 h 56"/>
                  <a:gd name="T4" fmla="*/ 3 w 54"/>
                  <a:gd name="T5" fmla="*/ 29 h 56"/>
                  <a:gd name="T6" fmla="*/ 22 w 54"/>
                  <a:gd name="T7" fmla="*/ 51 h 56"/>
                  <a:gd name="T8" fmla="*/ 25 w 54"/>
                  <a:gd name="T9" fmla="*/ 27 h 56"/>
                  <a:gd name="T10" fmla="*/ 54 w 54"/>
                  <a:gd name="T11" fmla="*/ 28 h 56"/>
                  <a:gd name="T12" fmla="*/ 18 w 5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4" h="56">
                    <a:moveTo>
                      <a:pt x="18" y="0"/>
                    </a:moveTo>
                    <a:cubicBezTo>
                      <a:pt x="12" y="8"/>
                      <a:pt x="18" y="22"/>
                      <a:pt x="19" y="26"/>
                    </a:cubicBezTo>
                    <a:cubicBezTo>
                      <a:pt x="15" y="24"/>
                      <a:pt x="9" y="27"/>
                      <a:pt x="3" y="29"/>
                    </a:cubicBezTo>
                    <a:cubicBezTo>
                      <a:pt x="0" y="43"/>
                      <a:pt x="7" y="56"/>
                      <a:pt x="22" y="51"/>
                    </a:cubicBezTo>
                    <a:cubicBezTo>
                      <a:pt x="28" y="41"/>
                      <a:pt x="20" y="36"/>
                      <a:pt x="25" y="27"/>
                    </a:cubicBezTo>
                    <a:cubicBezTo>
                      <a:pt x="34" y="28"/>
                      <a:pt x="43" y="32"/>
                      <a:pt x="54" y="28"/>
                    </a:cubicBezTo>
                    <a:cubicBezTo>
                      <a:pt x="41" y="10"/>
                      <a:pt x="35" y="4"/>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0" name="Freeform 606">
                <a:extLst>
                  <a:ext uri="{FF2B5EF4-FFF2-40B4-BE49-F238E27FC236}">
                    <a16:creationId xmlns:a16="http://schemas.microsoft.com/office/drawing/2014/main" id="{19DB311A-2E3B-4CE1-9CF5-0F9F25ECA150}"/>
                  </a:ext>
                </a:extLst>
              </p:cNvPr>
              <p:cNvSpPr>
                <a:spLocks/>
              </p:cNvSpPr>
              <p:nvPr/>
            </p:nvSpPr>
            <p:spPr bwMode="auto">
              <a:xfrm>
                <a:off x="4148" y="1107"/>
                <a:ext cx="21" cy="28"/>
              </a:xfrm>
              <a:custGeom>
                <a:avLst/>
                <a:gdLst>
                  <a:gd name="T0" fmla="*/ 0 w 9"/>
                  <a:gd name="T1" fmla="*/ 2 h 12"/>
                  <a:gd name="T2" fmla="*/ 4 w 9"/>
                  <a:gd name="T3" fmla="*/ 12 h 12"/>
                  <a:gd name="T4" fmla="*/ 9 w 9"/>
                  <a:gd name="T5" fmla="*/ 10 h 12"/>
                  <a:gd name="T6" fmla="*/ 5 w 9"/>
                  <a:gd name="T7" fmla="*/ 0 h 12"/>
                  <a:gd name="T8" fmla="*/ 0 w 9"/>
                  <a:gd name="T9" fmla="*/ 2 h 12"/>
                </a:gdLst>
                <a:ahLst/>
                <a:cxnLst>
                  <a:cxn ang="0">
                    <a:pos x="T0" y="T1"/>
                  </a:cxn>
                  <a:cxn ang="0">
                    <a:pos x="T2" y="T3"/>
                  </a:cxn>
                  <a:cxn ang="0">
                    <a:pos x="T4" y="T5"/>
                  </a:cxn>
                  <a:cxn ang="0">
                    <a:pos x="T6" y="T7"/>
                  </a:cxn>
                  <a:cxn ang="0">
                    <a:pos x="T8" y="T9"/>
                  </a:cxn>
                </a:cxnLst>
                <a:rect l="0" t="0" r="r" b="b"/>
                <a:pathLst>
                  <a:path w="9" h="12">
                    <a:moveTo>
                      <a:pt x="0" y="2"/>
                    </a:moveTo>
                    <a:cubicBezTo>
                      <a:pt x="2" y="5"/>
                      <a:pt x="3" y="8"/>
                      <a:pt x="4" y="12"/>
                    </a:cubicBezTo>
                    <a:cubicBezTo>
                      <a:pt x="6" y="11"/>
                      <a:pt x="8" y="10"/>
                      <a:pt x="9" y="10"/>
                    </a:cubicBezTo>
                    <a:cubicBezTo>
                      <a:pt x="8" y="6"/>
                      <a:pt x="7" y="3"/>
                      <a:pt x="5" y="0"/>
                    </a:cubicBezTo>
                    <a:cubicBezTo>
                      <a:pt x="4" y="0"/>
                      <a:pt x="2"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48" name="Freeform 608">
              <a:extLst>
                <a:ext uri="{FF2B5EF4-FFF2-40B4-BE49-F238E27FC236}">
                  <a16:creationId xmlns:a16="http://schemas.microsoft.com/office/drawing/2014/main" id="{AF039B21-50B0-4F82-BF37-D89EDE20075B}"/>
                </a:ext>
              </a:extLst>
            </p:cNvPr>
            <p:cNvSpPr>
              <a:spLocks/>
            </p:cNvSpPr>
            <p:nvPr/>
          </p:nvSpPr>
          <p:spPr bwMode="auto">
            <a:xfrm rot="16200000">
              <a:off x="4462745" y="3487046"/>
              <a:ext cx="55563" cy="60325"/>
            </a:xfrm>
            <a:custGeom>
              <a:avLst/>
              <a:gdLst>
                <a:gd name="T0" fmla="*/ 5 w 15"/>
                <a:gd name="T1" fmla="*/ 1 h 16"/>
                <a:gd name="T2" fmla="*/ 5 w 15"/>
                <a:gd name="T3" fmla="*/ 16 h 16"/>
                <a:gd name="T4" fmla="*/ 15 w 15"/>
                <a:gd name="T5" fmla="*/ 12 h 16"/>
                <a:gd name="T6" fmla="*/ 5 w 15"/>
                <a:gd name="T7" fmla="*/ 1 h 16"/>
              </a:gdLst>
              <a:ahLst/>
              <a:cxnLst>
                <a:cxn ang="0">
                  <a:pos x="T0" y="T1"/>
                </a:cxn>
                <a:cxn ang="0">
                  <a:pos x="T2" y="T3"/>
                </a:cxn>
                <a:cxn ang="0">
                  <a:pos x="T4" y="T5"/>
                </a:cxn>
                <a:cxn ang="0">
                  <a:pos x="T6" y="T7"/>
                </a:cxn>
              </a:cxnLst>
              <a:rect l="0" t="0" r="r" b="b"/>
              <a:pathLst>
                <a:path w="15" h="16">
                  <a:moveTo>
                    <a:pt x="5" y="1"/>
                  </a:moveTo>
                  <a:cubicBezTo>
                    <a:pt x="6" y="6"/>
                    <a:pt x="0" y="9"/>
                    <a:pt x="5" y="16"/>
                  </a:cubicBezTo>
                  <a:cubicBezTo>
                    <a:pt x="8" y="15"/>
                    <a:pt x="12" y="13"/>
                    <a:pt x="15" y="12"/>
                  </a:cubicBezTo>
                  <a:cubicBezTo>
                    <a:pt x="13" y="6"/>
                    <a:pt x="11"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 name="Freeform 609">
              <a:extLst>
                <a:ext uri="{FF2B5EF4-FFF2-40B4-BE49-F238E27FC236}">
                  <a16:creationId xmlns:a16="http://schemas.microsoft.com/office/drawing/2014/main" id="{7FF27F6B-C5AF-4B5E-A4D0-B7CFE77CDE22}"/>
                </a:ext>
              </a:extLst>
            </p:cNvPr>
            <p:cNvSpPr>
              <a:spLocks/>
            </p:cNvSpPr>
            <p:nvPr/>
          </p:nvSpPr>
          <p:spPr bwMode="auto">
            <a:xfrm rot="16200000">
              <a:off x="4576251" y="3195740"/>
              <a:ext cx="52388" cy="74613"/>
            </a:xfrm>
            <a:custGeom>
              <a:avLst/>
              <a:gdLst>
                <a:gd name="T0" fmla="*/ 2 w 14"/>
                <a:gd name="T1" fmla="*/ 4 h 20"/>
                <a:gd name="T2" fmla="*/ 5 w 14"/>
                <a:gd name="T3" fmla="*/ 20 h 20"/>
                <a:gd name="T4" fmla="*/ 14 w 14"/>
                <a:gd name="T5" fmla="*/ 14 h 20"/>
                <a:gd name="T6" fmla="*/ 2 w 14"/>
                <a:gd name="T7" fmla="*/ 4 h 20"/>
              </a:gdLst>
              <a:ahLst/>
              <a:cxnLst>
                <a:cxn ang="0">
                  <a:pos x="T0" y="T1"/>
                </a:cxn>
                <a:cxn ang="0">
                  <a:pos x="T2" y="T3"/>
                </a:cxn>
                <a:cxn ang="0">
                  <a:pos x="T4" y="T5"/>
                </a:cxn>
                <a:cxn ang="0">
                  <a:pos x="T6" y="T7"/>
                </a:cxn>
              </a:cxnLst>
              <a:rect l="0" t="0" r="r" b="b"/>
              <a:pathLst>
                <a:path w="14" h="20">
                  <a:moveTo>
                    <a:pt x="2" y="4"/>
                  </a:moveTo>
                  <a:cubicBezTo>
                    <a:pt x="0" y="8"/>
                    <a:pt x="2" y="14"/>
                    <a:pt x="5" y="20"/>
                  </a:cubicBezTo>
                  <a:cubicBezTo>
                    <a:pt x="10" y="19"/>
                    <a:pt x="10" y="15"/>
                    <a:pt x="14" y="14"/>
                  </a:cubicBezTo>
                  <a:cubicBezTo>
                    <a:pt x="12" y="7"/>
                    <a:pt x="9"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 name="Freeform 610">
              <a:extLst>
                <a:ext uri="{FF2B5EF4-FFF2-40B4-BE49-F238E27FC236}">
                  <a16:creationId xmlns:a16="http://schemas.microsoft.com/office/drawing/2014/main" id="{2D8C4494-5632-498C-B1CA-E298C0CAE87F}"/>
                </a:ext>
              </a:extLst>
            </p:cNvPr>
            <p:cNvSpPr>
              <a:spLocks/>
            </p:cNvSpPr>
            <p:nvPr/>
          </p:nvSpPr>
          <p:spPr bwMode="auto">
            <a:xfrm rot="16200000">
              <a:off x="4337332" y="3096521"/>
              <a:ext cx="65088" cy="60325"/>
            </a:xfrm>
            <a:custGeom>
              <a:avLst/>
              <a:gdLst>
                <a:gd name="T0" fmla="*/ 0 w 17"/>
                <a:gd name="T1" fmla="*/ 10 h 16"/>
                <a:gd name="T2" fmla="*/ 16 w 17"/>
                <a:gd name="T3" fmla="*/ 16 h 16"/>
                <a:gd name="T4" fmla="*/ 13 w 17"/>
                <a:gd name="T5" fmla="*/ 0 h 16"/>
                <a:gd name="T6" fmla="*/ 0 w 17"/>
                <a:gd name="T7" fmla="*/ 10 h 16"/>
              </a:gdLst>
              <a:ahLst/>
              <a:cxnLst>
                <a:cxn ang="0">
                  <a:pos x="T0" y="T1"/>
                </a:cxn>
                <a:cxn ang="0">
                  <a:pos x="T2" y="T3"/>
                </a:cxn>
                <a:cxn ang="0">
                  <a:pos x="T4" y="T5"/>
                </a:cxn>
                <a:cxn ang="0">
                  <a:pos x="T6" y="T7"/>
                </a:cxn>
              </a:cxnLst>
              <a:rect l="0" t="0" r="r" b="b"/>
              <a:pathLst>
                <a:path w="17" h="16">
                  <a:moveTo>
                    <a:pt x="0" y="10"/>
                  </a:moveTo>
                  <a:cubicBezTo>
                    <a:pt x="5" y="12"/>
                    <a:pt x="10" y="14"/>
                    <a:pt x="16" y="16"/>
                  </a:cubicBezTo>
                  <a:cubicBezTo>
                    <a:pt x="17" y="10"/>
                    <a:pt x="17" y="4"/>
                    <a:pt x="13" y="0"/>
                  </a:cubicBezTo>
                  <a:cubicBezTo>
                    <a:pt x="10" y="6"/>
                    <a:pt x="2" y="2"/>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 name="Freeform 611">
              <a:extLst>
                <a:ext uri="{FF2B5EF4-FFF2-40B4-BE49-F238E27FC236}">
                  <a16:creationId xmlns:a16="http://schemas.microsoft.com/office/drawing/2014/main" id="{F1A8CC54-F9B0-444C-8DC8-4615BCDD9118}"/>
                </a:ext>
              </a:extLst>
            </p:cNvPr>
            <p:cNvSpPr>
              <a:spLocks/>
            </p:cNvSpPr>
            <p:nvPr/>
          </p:nvSpPr>
          <p:spPr bwMode="auto">
            <a:xfrm rot="16200000">
              <a:off x="3225289" y="3667228"/>
              <a:ext cx="106363" cy="87313"/>
            </a:xfrm>
            <a:custGeom>
              <a:avLst/>
              <a:gdLst>
                <a:gd name="T0" fmla="*/ 16 w 28"/>
                <a:gd name="T1" fmla="*/ 0 h 23"/>
                <a:gd name="T2" fmla="*/ 6 w 28"/>
                <a:gd name="T3" fmla="*/ 15 h 23"/>
                <a:gd name="T4" fmla="*/ 16 w 28"/>
                <a:gd name="T5" fmla="*/ 0 h 23"/>
              </a:gdLst>
              <a:ahLst/>
              <a:cxnLst>
                <a:cxn ang="0">
                  <a:pos x="T0" y="T1"/>
                </a:cxn>
                <a:cxn ang="0">
                  <a:pos x="T2" y="T3"/>
                </a:cxn>
                <a:cxn ang="0">
                  <a:pos x="T4" y="T5"/>
                </a:cxn>
              </a:cxnLst>
              <a:rect l="0" t="0" r="r" b="b"/>
              <a:pathLst>
                <a:path w="28" h="23">
                  <a:moveTo>
                    <a:pt x="16" y="0"/>
                  </a:moveTo>
                  <a:cubicBezTo>
                    <a:pt x="9" y="4"/>
                    <a:pt x="0" y="7"/>
                    <a:pt x="6" y="15"/>
                  </a:cubicBezTo>
                  <a:cubicBezTo>
                    <a:pt x="14" y="23"/>
                    <a:pt x="28" y="9"/>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 name="Freeform 612">
              <a:extLst>
                <a:ext uri="{FF2B5EF4-FFF2-40B4-BE49-F238E27FC236}">
                  <a16:creationId xmlns:a16="http://schemas.microsoft.com/office/drawing/2014/main" id="{F0189B2A-2718-4F99-B173-FC68B6DBD0AF}"/>
                </a:ext>
              </a:extLst>
            </p:cNvPr>
            <p:cNvSpPr>
              <a:spLocks/>
            </p:cNvSpPr>
            <p:nvPr/>
          </p:nvSpPr>
          <p:spPr bwMode="auto">
            <a:xfrm rot="16200000">
              <a:off x="3062570" y="3871222"/>
              <a:ext cx="63500" cy="65088"/>
            </a:xfrm>
            <a:custGeom>
              <a:avLst/>
              <a:gdLst>
                <a:gd name="T0" fmla="*/ 10 w 17"/>
                <a:gd name="T1" fmla="*/ 0 h 17"/>
                <a:gd name="T2" fmla="*/ 16 w 17"/>
                <a:gd name="T3" fmla="*/ 10 h 17"/>
                <a:gd name="T4" fmla="*/ 10 w 17"/>
                <a:gd name="T5" fmla="*/ 0 h 17"/>
              </a:gdLst>
              <a:ahLst/>
              <a:cxnLst>
                <a:cxn ang="0">
                  <a:pos x="T0" y="T1"/>
                </a:cxn>
                <a:cxn ang="0">
                  <a:pos x="T2" y="T3"/>
                </a:cxn>
                <a:cxn ang="0">
                  <a:pos x="T4" y="T5"/>
                </a:cxn>
              </a:cxnLst>
              <a:rect l="0" t="0" r="r" b="b"/>
              <a:pathLst>
                <a:path w="17" h="17">
                  <a:moveTo>
                    <a:pt x="10" y="0"/>
                  </a:moveTo>
                  <a:cubicBezTo>
                    <a:pt x="0" y="4"/>
                    <a:pt x="8" y="17"/>
                    <a:pt x="16" y="10"/>
                  </a:cubicBezTo>
                  <a:cubicBezTo>
                    <a:pt x="12" y="4"/>
                    <a:pt x="17" y="3"/>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 name="Freeform 613">
              <a:extLst>
                <a:ext uri="{FF2B5EF4-FFF2-40B4-BE49-F238E27FC236}">
                  <a16:creationId xmlns:a16="http://schemas.microsoft.com/office/drawing/2014/main" id="{170F59B8-9651-4ED2-A6ED-DB114109E188}"/>
                </a:ext>
              </a:extLst>
            </p:cNvPr>
            <p:cNvSpPr>
              <a:spLocks/>
            </p:cNvSpPr>
            <p:nvPr/>
          </p:nvSpPr>
          <p:spPr bwMode="auto">
            <a:xfrm rot="16200000">
              <a:off x="4303995" y="3044134"/>
              <a:ext cx="68263" cy="63500"/>
            </a:xfrm>
            <a:custGeom>
              <a:avLst/>
              <a:gdLst>
                <a:gd name="T0" fmla="*/ 0 w 18"/>
                <a:gd name="T1" fmla="*/ 9 h 17"/>
                <a:gd name="T2" fmla="*/ 15 w 18"/>
                <a:gd name="T3" fmla="*/ 13 h 17"/>
                <a:gd name="T4" fmla="*/ 0 w 18"/>
                <a:gd name="T5" fmla="*/ 9 h 17"/>
              </a:gdLst>
              <a:ahLst/>
              <a:cxnLst>
                <a:cxn ang="0">
                  <a:pos x="T0" y="T1"/>
                </a:cxn>
                <a:cxn ang="0">
                  <a:pos x="T2" y="T3"/>
                </a:cxn>
                <a:cxn ang="0">
                  <a:pos x="T4" y="T5"/>
                </a:cxn>
              </a:cxnLst>
              <a:rect l="0" t="0" r="r" b="b"/>
              <a:pathLst>
                <a:path w="18" h="17">
                  <a:moveTo>
                    <a:pt x="0" y="9"/>
                  </a:moveTo>
                  <a:cubicBezTo>
                    <a:pt x="3" y="17"/>
                    <a:pt x="9" y="12"/>
                    <a:pt x="15" y="13"/>
                  </a:cubicBezTo>
                  <a:cubicBezTo>
                    <a:pt x="18" y="4"/>
                    <a:pt x="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 name="Freeform 614">
              <a:extLst>
                <a:ext uri="{FF2B5EF4-FFF2-40B4-BE49-F238E27FC236}">
                  <a16:creationId xmlns:a16="http://schemas.microsoft.com/office/drawing/2014/main" id="{7032870A-1613-425A-AAE8-8E8DCB7D22EA}"/>
                </a:ext>
              </a:extLst>
            </p:cNvPr>
            <p:cNvSpPr>
              <a:spLocks/>
            </p:cNvSpPr>
            <p:nvPr/>
          </p:nvSpPr>
          <p:spPr bwMode="auto">
            <a:xfrm rot="16200000">
              <a:off x="3622957" y="3218759"/>
              <a:ext cx="85725" cy="71438"/>
            </a:xfrm>
            <a:custGeom>
              <a:avLst/>
              <a:gdLst>
                <a:gd name="T0" fmla="*/ 6 w 23"/>
                <a:gd name="T1" fmla="*/ 2 h 19"/>
                <a:gd name="T2" fmla="*/ 0 w 23"/>
                <a:gd name="T3" fmla="*/ 9 h 19"/>
                <a:gd name="T4" fmla="*/ 9 w 23"/>
                <a:gd name="T5" fmla="*/ 19 h 19"/>
                <a:gd name="T6" fmla="*/ 6 w 23"/>
                <a:gd name="T7" fmla="*/ 2 h 19"/>
              </a:gdLst>
              <a:ahLst/>
              <a:cxnLst>
                <a:cxn ang="0">
                  <a:pos x="T0" y="T1"/>
                </a:cxn>
                <a:cxn ang="0">
                  <a:pos x="T2" y="T3"/>
                </a:cxn>
                <a:cxn ang="0">
                  <a:pos x="T4" y="T5"/>
                </a:cxn>
                <a:cxn ang="0">
                  <a:pos x="T6" y="T7"/>
                </a:cxn>
              </a:cxnLst>
              <a:rect l="0" t="0" r="r" b="b"/>
              <a:pathLst>
                <a:path w="23" h="19">
                  <a:moveTo>
                    <a:pt x="6" y="2"/>
                  </a:moveTo>
                  <a:cubicBezTo>
                    <a:pt x="7" y="5"/>
                    <a:pt x="3" y="7"/>
                    <a:pt x="0" y="9"/>
                  </a:cubicBezTo>
                  <a:cubicBezTo>
                    <a:pt x="2" y="15"/>
                    <a:pt x="7" y="11"/>
                    <a:pt x="9" y="19"/>
                  </a:cubicBezTo>
                  <a:cubicBezTo>
                    <a:pt x="23" y="13"/>
                    <a:pt x="16" y="0"/>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 name="Freeform 615">
              <a:extLst>
                <a:ext uri="{FF2B5EF4-FFF2-40B4-BE49-F238E27FC236}">
                  <a16:creationId xmlns:a16="http://schemas.microsoft.com/office/drawing/2014/main" id="{B6D35FA3-E4B2-48E3-9C4A-E06FD4C4F5E9}"/>
                </a:ext>
              </a:extLst>
            </p:cNvPr>
            <p:cNvSpPr>
              <a:spLocks/>
            </p:cNvSpPr>
            <p:nvPr/>
          </p:nvSpPr>
          <p:spPr bwMode="auto">
            <a:xfrm rot="16200000">
              <a:off x="2933188" y="3524353"/>
              <a:ext cx="60325" cy="63500"/>
            </a:xfrm>
            <a:custGeom>
              <a:avLst/>
              <a:gdLst>
                <a:gd name="T0" fmla="*/ 1 w 16"/>
                <a:gd name="T1" fmla="*/ 13 h 17"/>
                <a:gd name="T2" fmla="*/ 16 w 16"/>
                <a:gd name="T3" fmla="*/ 5 h 17"/>
                <a:gd name="T4" fmla="*/ 6 w 16"/>
                <a:gd name="T5" fmla="*/ 0 h 17"/>
                <a:gd name="T6" fmla="*/ 1 w 16"/>
                <a:gd name="T7" fmla="*/ 13 h 17"/>
              </a:gdLst>
              <a:ahLst/>
              <a:cxnLst>
                <a:cxn ang="0">
                  <a:pos x="T0" y="T1"/>
                </a:cxn>
                <a:cxn ang="0">
                  <a:pos x="T2" y="T3"/>
                </a:cxn>
                <a:cxn ang="0">
                  <a:pos x="T4" y="T5"/>
                </a:cxn>
                <a:cxn ang="0">
                  <a:pos x="T6" y="T7"/>
                </a:cxn>
              </a:cxnLst>
              <a:rect l="0" t="0" r="r" b="b"/>
              <a:pathLst>
                <a:path w="16" h="17">
                  <a:moveTo>
                    <a:pt x="1" y="13"/>
                  </a:moveTo>
                  <a:cubicBezTo>
                    <a:pt x="10" y="17"/>
                    <a:pt x="14" y="13"/>
                    <a:pt x="16" y="5"/>
                  </a:cubicBezTo>
                  <a:cubicBezTo>
                    <a:pt x="13" y="3"/>
                    <a:pt x="12" y="0"/>
                    <a:pt x="6" y="0"/>
                  </a:cubicBezTo>
                  <a:cubicBezTo>
                    <a:pt x="6" y="7"/>
                    <a:pt x="0" y="5"/>
                    <a:pt x="1"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 name="Freeform 616">
              <a:extLst>
                <a:ext uri="{FF2B5EF4-FFF2-40B4-BE49-F238E27FC236}">
                  <a16:creationId xmlns:a16="http://schemas.microsoft.com/office/drawing/2014/main" id="{CDF91990-64C3-4441-BD6C-63DE774240B1}"/>
                </a:ext>
              </a:extLst>
            </p:cNvPr>
            <p:cNvSpPr>
              <a:spLocks/>
            </p:cNvSpPr>
            <p:nvPr/>
          </p:nvSpPr>
          <p:spPr bwMode="auto">
            <a:xfrm rot="16200000">
              <a:off x="3064157" y="3764859"/>
              <a:ext cx="68263" cy="79375"/>
            </a:xfrm>
            <a:custGeom>
              <a:avLst/>
              <a:gdLst>
                <a:gd name="T0" fmla="*/ 5 w 18"/>
                <a:gd name="T1" fmla="*/ 1 h 21"/>
                <a:gd name="T2" fmla="*/ 0 w 18"/>
                <a:gd name="T3" fmla="*/ 14 h 21"/>
                <a:gd name="T4" fmla="*/ 16 w 18"/>
                <a:gd name="T5" fmla="*/ 19 h 21"/>
                <a:gd name="T6" fmla="*/ 18 w 18"/>
                <a:gd name="T7" fmla="*/ 6 h 21"/>
                <a:gd name="T8" fmla="*/ 5 w 18"/>
                <a:gd name="T9" fmla="*/ 1 h 21"/>
              </a:gdLst>
              <a:ahLst/>
              <a:cxnLst>
                <a:cxn ang="0">
                  <a:pos x="T0" y="T1"/>
                </a:cxn>
                <a:cxn ang="0">
                  <a:pos x="T2" y="T3"/>
                </a:cxn>
                <a:cxn ang="0">
                  <a:pos x="T4" y="T5"/>
                </a:cxn>
                <a:cxn ang="0">
                  <a:pos x="T6" y="T7"/>
                </a:cxn>
                <a:cxn ang="0">
                  <a:pos x="T8" y="T9"/>
                </a:cxn>
              </a:cxnLst>
              <a:rect l="0" t="0" r="r" b="b"/>
              <a:pathLst>
                <a:path w="18" h="21">
                  <a:moveTo>
                    <a:pt x="5" y="1"/>
                  </a:moveTo>
                  <a:cubicBezTo>
                    <a:pt x="3" y="3"/>
                    <a:pt x="1" y="7"/>
                    <a:pt x="0" y="14"/>
                  </a:cubicBezTo>
                  <a:cubicBezTo>
                    <a:pt x="7" y="18"/>
                    <a:pt x="7" y="21"/>
                    <a:pt x="16" y="19"/>
                  </a:cubicBezTo>
                  <a:cubicBezTo>
                    <a:pt x="17" y="15"/>
                    <a:pt x="17" y="10"/>
                    <a:pt x="18" y="6"/>
                  </a:cubicBezTo>
                  <a:cubicBezTo>
                    <a:pt x="12" y="6"/>
                    <a:pt x="1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 name="Freeform 617">
              <a:extLst>
                <a:ext uri="{FF2B5EF4-FFF2-40B4-BE49-F238E27FC236}">
                  <a16:creationId xmlns:a16="http://schemas.microsoft.com/office/drawing/2014/main" id="{D3843F04-0D1C-4B57-83B6-C84DBDB114AD}"/>
                </a:ext>
              </a:extLst>
            </p:cNvPr>
            <p:cNvSpPr>
              <a:spLocks/>
            </p:cNvSpPr>
            <p:nvPr/>
          </p:nvSpPr>
          <p:spPr bwMode="auto">
            <a:xfrm rot="16200000">
              <a:off x="3586445" y="2956821"/>
              <a:ext cx="98425" cy="169863"/>
            </a:xfrm>
            <a:custGeom>
              <a:avLst/>
              <a:gdLst>
                <a:gd name="T0" fmla="*/ 18 w 26"/>
                <a:gd name="T1" fmla="*/ 3 h 45"/>
                <a:gd name="T2" fmla="*/ 12 w 26"/>
                <a:gd name="T3" fmla="*/ 0 h 45"/>
                <a:gd name="T4" fmla="*/ 8 w 26"/>
                <a:gd name="T5" fmla="*/ 2 h 45"/>
                <a:gd name="T6" fmla="*/ 3 w 26"/>
                <a:gd name="T7" fmla="*/ 1 h 45"/>
                <a:gd name="T8" fmla="*/ 2 w 26"/>
                <a:gd name="T9" fmla="*/ 9 h 45"/>
                <a:gd name="T10" fmla="*/ 0 w 26"/>
                <a:gd name="T11" fmla="*/ 10 h 45"/>
                <a:gd name="T12" fmla="*/ 2 w 26"/>
                <a:gd name="T13" fmla="*/ 13 h 45"/>
                <a:gd name="T14" fmla="*/ 10 w 26"/>
                <a:gd name="T15" fmla="*/ 38 h 45"/>
                <a:gd name="T16" fmla="*/ 26 w 26"/>
                <a:gd name="T17" fmla="*/ 41 h 45"/>
                <a:gd name="T18" fmla="*/ 21 w 26"/>
                <a:gd name="T19" fmla="*/ 4 h 45"/>
                <a:gd name="T20" fmla="*/ 18 w 26"/>
                <a:gd name="T21"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5">
                  <a:moveTo>
                    <a:pt x="18" y="3"/>
                  </a:moveTo>
                  <a:cubicBezTo>
                    <a:pt x="16" y="1"/>
                    <a:pt x="14" y="0"/>
                    <a:pt x="12" y="0"/>
                  </a:cubicBezTo>
                  <a:cubicBezTo>
                    <a:pt x="11" y="0"/>
                    <a:pt x="9" y="1"/>
                    <a:pt x="8" y="2"/>
                  </a:cubicBezTo>
                  <a:cubicBezTo>
                    <a:pt x="6" y="1"/>
                    <a:pt x="5" y="1"/>
                    <a:pt x="3" y="1"/>
                  </a:cubicBezTo>
                  <a:cubicBezTo>
                    <a:pt x="2" y="4"/>
                    <a:pt x="1" y="6"/>
                    <a:pt x="2" y="9"/>
                  </a:cubicBezTo>
                  <a:cubicBezTo>
                    <a:pt x="1" y="9"/>
                    <a:pt x="0" y="10"/>
                    <a:pt x="0" y="10"/>
                  </a:cubicBezTo>
                  <a:cubicBezTo>
                    <a:pt x="0" y="11"/>
                    <a:pt x="1" y="12"/>
                    <a:pt x="2" y="13"/>
                  </a:cubicBezTo>
                  <a:cubicBezTo>
                    <a:pt x="4" y="21"/>
                    <a:pt x="12" y="26"/>
                    <a:pt x="10" y="38"/>
                  </a:cubicBezTo>
                  <a:cubicBezTo>
                    <a:pt x="19" y="37"/>
                    <a:pt x="20" y="45"/>
                    <a:pt x="26" y="41"/>
                  </a:cubicBezTo>
                  <a:cubicBezTo>
                    <a:pt x="26" y="27"/>
                    <a:pt x="24" y="16"/>
                    <a:pt x="21" y="4"/>
                  </a:cubicBezTo>
                  <a:cubicBezTo>
                    <a:pt x="20" y="4"/>
                    <a:pt x="19" y="4"/>
                    <a:pt x="1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 name="Freeform 618">
              <a:extLst>
                <a:ext uri="{FF2B5EF4-FFF2-40B4-BE49-F238E27FC236}">
                  <a16:creationId xmlns:a16="http://schemas.microsoft.com/office/drawing/2014/main" id="{0D2DF9A9-4567-4110-9529-CBBC3E87AE68}"/>
                </a:ext>
              </a:extLst>
            </p:cNvPr>
            <p:cNvSpPr>
              <a:spLocks/>
            </p:cNvSpPr>
            <p:nvPr/>
          </p:nvSpPr>
          <p:spPr bwMode="auto">
            <a:xfrm rot="16200000">
              <a:off x="3543582" y="3196534"/>
              <a:ext cx="79375" cy="93663"/>
            </a:xfrm>
            <a:custGeom>
              <a:avLst/>
              <a:gdLst>
                <a:gd name="T0" fmla="*/ 3 w 21"/>
                <a:gd name="T1" fmla="*/ 23 h 25"/>
                <a:gd name="T2" fmla="*/ 14 w 21"/>
                <a:gd name="T3" fmla="*/ 25 h 25"/>
                <a:gd name="T4" fmla="*/ 21 w 21"/>
                <a:gd name="T5" fmla="*/ 4 h 25"/>
                <a:gd name="T6" fmla="*/ 3 w 21"/>
                <a:gd name="T7" fmla="*/ 23 h 25"/>
              </a:gdLst>
              <a:ahLst/>
              <a:cxnLst>
                <a:cxn ang="0">
                  <a:pos x="T0" y="T1"/>
                </a:cxn>
                <a:cxn ang="0">
                  <a:pos x="T2" y="T3"/>
                </a:cxn>
                <a:cxn ang="0">
                  <a:pos x="T4" y="T5"/>
                </a:cxn>
                <a:cxn ang="0">
                  <a:pos x="T6" y="T7"/>
                </a:cxn>
              </a:cxnLst>
              <a:rect l="0" t="0" r="r" b="b"/>
              <a:pathLst>
                <a:path w="21" h="25">
                  <a:moveTo>
                    <a:pt x="3" y="23"/>
                  </a:moveTo>
                  <a:cubicBezTo>
                    <a:pt x="10" y="24"/>
                    <a:pt x="9" y="19"/>
                    <a:pt x="14" y="25"/>
                  </a:cubicBezTo>
                  <a:cubicBezTo>
                    <a:pt x="19" y="22"/>
                    <a:pt x="19" y="12"/>
                    <a:pt x="21" y="4"/>
                  </a:cubicBezTo>
                  <a:cubicBezTo>
                    <a:pt x="7" y="0"/>
                    <a:pt x="0" y="11"/>
                    <a:pt x="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 name="Freeform 619">
              <a:extLst>
                <a:ext uri="{FF2B5EF4-FFF2-40B4-BE49-F238E27FC236}">
                  <a16:creationId xmlns:a16="http://schemas.microsoft.com/office/drawing/2014/main" id="{3E109950-4675-48DD-97BF-70BFF37F00B9}"/>
                </a:ext>
              </a:extLst>
            </p:cNvPr>
            <p:cNvSpPr>
              <a:spLocks/>
            </p:cNvSpPr>
            <p:nvPr/>
          </p:nvSpPr>
          <p:spPr bwMode="auto">
            <a:xfrm rot="16200000">
              <a:off x="4532595" y="3199709"/>
              <a:ext cx="88900" cy="90488"/>
            </a:xfrm>
            <a:custGeom>
              <a:avLst/>
              <a:gdLst>
                <a:gd name="T0" fmla="*/ 0 w 24"/>
                <a:gd name="T1" fmla="*/ 5 h 24"/>
                <a:gd name="T2" fmla="*/ 0 w 24"/>
                <a:gd name="T3" fmla="*/ 15 h 24"/>
                <a:gd name="T4" fmla="*/ 21 w 24"/>
                <a:gd name="T5" fmla="*/ 18 h 24"/>
                <a:gd name="T6" fmla="*/ 24 w 24"/>
                <a:gd name="T7" fmla="*/ 13 h 24"/>
                <a:gd name="T8" fmla="*/ 0 w 24"/>
                <a:gd name="T9" fmla="*/ 5 h 24"/>
              </a:gdLst>
              <a:ahLst/>
              <a:cxnLst>
                <a:cxn ang="0">
                  <a:pos x="T0" y="T1"/>
                </a:cxn>
                <a:cxn ang="0">
                  <a:pos x="T2" y="T3"/>
                </a:cxn>
                <a:cxn ang="0">
                  <a:pos x="T4" y="T5"/>
                </a:cxn>
                <a:cxn ang="0">
                  <a:pos x="T6" y="T7"/>
                </a:cxn>
                <a:cxn ang="0">
                  <a:pos x="T8" y="T9"/>
                </a:cxn>
              </a:cxnLst>
              <a:rect l="0" t="0" r="r" b="b"/>
              <a:pathLst>
                <a:path w="24" h="24">
                  <a:moveTo>
                    <a:pt x="0" y="5"/>
                  </a:moveTo>
                  <a:cubicBezTo>
                    <a:pt x="3" y="9"/>
                    <a:pt x="2" y="12"/>
                    <a:pt x="0" y="15"/>
                  </a:cubicBezTo>
                  <a:cubicBezTo>
                    <a:pt x="6" y="21"/>
                    <a:pt x="12" y="24"/>
                    <a:pt x="21" y="18"/>
                  </a:cubicBezTo>
                  <a:cubicBezTo>
                    <a:pt x="20" y="16"/>
                    <a:pt x="21" y="14"/>
                    <a:pt x="24" y="13"/>
                  </a:cubicBezTo>
                  <a:cubicBezTo>
                    <a:pt x="19" y="0"/>
                    <a:pt x="1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 name="Freeform 620">
              <a:extLst>
                <a:ext uri="{FF2B5EF4-FFF2-40B4-BE49-F238E27FC236}">
                  <a16:creationId xmlns:a16="http://schemas.microsoft.com/office/drawing/2014/main" id="{E688E7B6-7159-4917-8923-F695BC8A7A73}"/>
                </a:ext>
              </a:extLst>
            </p:cNvPr>
            <p:cNvSpPr>
              <a:spLocks/>
            </p:cNvSpPr>
            <p:nvPr/>
          </p:nvSpPr>
          <p:spPr bwMode="auto">
            <a:xfrm rot="16200000">
              <a:off x="4793739" y="1136753"/>
              <a:ext cx="2295525" cy="1987550"/>
            </a:xfrm>
            <a:custGeom>
              <a:avLst/>
              <a:gdLst>
                <a:gd name="T0" fmla="*/ 362 w 1446"/>
                <a:gd name="T1" fmla="*/ 1252 h 1252"/>
                <a:gd name="T2" fmla="*/ 0 w 1446"/>
                <a:gd name="T3" fmla="*/ 628 h 1252"/>
                <a:gd name="T4" fmla="*/ 362 w 1446"/>
                <a:gd name="T5" fmla="*/ 0 h 1252"/>
                <a:gd name="T6" fmla="*/ 1084 w 1446"/>
                <a:gd name="T7" fmla="*/ 0 h 1252"/>
                <a:gd name="T8" fmla="*/ 1446 w 1446"/>
                <a:gd name="T9" fmla="*/ 628 h 1252"/>
                <a:gd name="T10" fmla="*/ 1084 w 1446"/>
                <a:gd name="T11" fmla="*/ 1252 h 1252"/>
                <a:gd name="T12" fmla="*/ 362 w 1446"/>
                <a:gd name="T13" fmla="*/ 1252 h 1252"/>
              </a:gdLst>
              <a:ahLst/>
              <a:cxnLst>
                <a:cxn ang="0">
                  <a:pos x="T0" y="T1"/>
                </a:cxn>
                <a:cxn ang="0">
                  <a:pos x="T2" y="T3"/>
                </a:cxn>
                <a:cxn ang="0">
                  <a:pos x="T4" y="T5"/>
                </a:cxn>
                <a:cxn ang="0">
                  <a:pos x="T6" y="T7"/>
                </a:cxn>
                <a:cxn ang="0">
                  <a:pos x="T8" y="T9"/>
                </a:cxn>
                <a:cxn ang="0">
                  <a:pos x="T10" y="T11"/>
                </a:cxn>
                <a:cxn ang="0">
                  <a:pos x="T12" y="T13"/>
                </a:cxn>
              </a:cxnLst>
              <a:rect l="0" t="0" r="r" b="b"/>
              <a:pathLst>
                <a:path w="1446" h="1252">
                  <a:moveTo>
                    <a:pt x="362" y="1252"/>
                  </a:moveTo>
                  <a:lnTo>
                    <a:pt x="0" y="628"/>
                  </a:lnTo>
                  <a:lnTo>
                    <a:pt x="362" y="0"/>
                  </a:lnTo>
                  <a:lnTo>
                    <a:pt x="1084" y="0"/>
                  </a:lnTo>
                  <a:lnTo>
                    <a:pt x="1446" y="628"/>
                  </a:lnTo>
                  <a:lnTo>
                    <a:pt x="1084" y="1252"/>
                  </a:lnTo>
                  <a:lnTo>
                    <a:pt x="362" y="1252"/>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 name="Freeform 621">
              <a:extLst>
                <a:ext uri="{FF2B5EF4-FFF2-40B4-BE49-F238E27FC236}">
                  <a16:creationId xmlns:a16="http://schemas.microsoft.com/office/drawing/2014/main" id="{028A3DDE-4319-45A4-BBE9-8763A36534D1}"/>
                </a:ext>
              </a:extLst>
            </p:cNvPr>
            <p:cNvSpPr>
              <a:spLocks noEditPoints="1"/>
            </p:cNvSpPr>
            <p:nvPr/>
          </p:nvSpPr>
          <p:spPr bwMode="auto">
            <a:xfrm rot="16200000">
              <a:off x="4122226" y="2057503"/>
              <a:ext cx="1382713" cy="1382713"/>
            </a:xfrm>
            <a:custGeom>
              <a:avLst/>
              <a:gdLst>
                <a:gd name="T0" fmla="*/ 184 w 368"/>
                <a:gd name="T1" fmla="*/ 368 h 368"/>
                <a:gd name="T2" fmla="*/ 0 w 368"/>
                <a:gd name="T3" fmla="*/ 184 h 368"/>
                <a:gd name="T4" fmla="*/ 184 w 368"/>
                <a:gd name="T5" fmla="*/ 0 h 368"/>
                <a:gd name="T6" fmla="*/ 368 w 368"/>
                <a:gd name="T7" fmla="*/ 184 h 368"/>
                <a:gd name="T8" fmla="*/ 184 w 368"/>
                <a:gd name="T9" fmla="*/ 368 h 368"/>
                <a:gd name="T10" fmla="*/ 184 w 368"/>
                <a:gd name="T11" fmla="*/ 50 h 368"/>
                <a:gd name="T12" fmla="*/ 50 w 368"/>
                <a:gd name="T13" fmla="*/ 184 h 368"/>
                <a:gd name="T14" fmla="*/ 184 w 368"/>
                <a:gd name="T15" fmla="*/ 318 h 368"/>
                <a:gd name="T16" fmla="*/ 317 w 368"/>
                <a:gd name="T17" fmla="*/ 184 h 368"/>
                <a:gd name="T18" fmla="*/ 184 w 368"/>
                <a:gd name="T19" fmla="*/ 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368"/>
                  </a:moveTo>
                  <a:cubicBezTo>
                    <a:pt x="82" y="368"/>
                    <a:pt x="0" y="285"/>
                    <a:pt x="0" y="184"/>
                  </a:cubicBezTo>
                  <a:cubicBezTo>
                    <a:pt x="0" y="83"/>
                    <a:pt x="82" y="0"/>
                    <a:pt x="184" y="0"/>
                  </a:cubicBezTo>
                  <a:cubicBezTo>
                    <a:pt x="285" y="0"/>
                    <a:pt x="368" y="83"/>
                    <a:pt x="368" y="184"/>
                  </a:cubicBezTo>
                  <a:cubicBezTo>
                    <a:pt x="368" y="285"/>
                    <a:pt x="285" y="368"/>
                    <a:pt x="184" y="368"/>
                  </a:cubicBezTo>
                  <a:close/>
                  <a:moveTo>
                    <a:pt x="184" y="50"/>
                  </a:moveTo>
                  <a:cubicBezTo>
                    <a:pt x="110" y="50"/>
                    <a:pt x="50" y="110"/>
                    <a:pt x="50" y="184"/>
                  </a:cubicBezTo>
                  <a:cubicBezTo>
                    <a:pt x="50" y="258"/>
                    <a:pt x="110" y="318"/>
                    <a:pt x="184" y="318"/>
                  </a:cubicBezTo>
                  <a:cubicBezTo>
                    <a:pt x="257" y="318"/>
                    <a:pt x="317" y="258"/>
                    <a:pt x="317" y="184"/>
                  </a:cubicBezTo>
                  <a:cubicBezTo>
                    <a:pt x="317" y="110"/>
                    <a:pt x="257" y="50"/>
                    <a:pt x="184" y="50"/>
                  </a:cubicBezTo>
                  <a:close/>
                </a:path>
              </a:pathLst>
            </a:custGeom>
            <a:solidFill>
              <a:srgbClr val="FEE3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 name="Freeform 622">
              <a:extLst>
                <a:ext uri="{FF2B5EF4-FFF2-40B4-BE49-F238E27FC236}">
                  <a16:creationId xmlns:a16="http://schemas.microsoft.com/office/drawing/2014/main" id="{B0A195B8-E32E-461E-9EF0-5233C5FDB0BA}"/>
                </a:ext>
              </a:extLst>
            </p:cNvPr>
            <p:cNvSpPr>
              <a:spLocks/>
            </p:cNvSpPr>
            <p:nvPr/>
          </p:nvSpPr>
          <p:spPr bwMode="auto">
            <a:xfrm rot="16200000">
              <a:off x="5755764" y="3173515"/>
              <a:ext cx="2182813" cy="2062163"/>
            </a:xfrm>
            <a:custGeom>
              <a:avLst/>
              <a:gdLst>
                <a:gd name="T0" fmla="*/ 580 w 581"/>
                <a:gd name="T1" fmla="*/ 123 h 549"/>
                <a:gd name="T2" fmla="*/ 453 w 581"/>
                <a:gd name="T3" fmla="*/ 0 h 549"/>
                <a:gd name="T4" fmla="*/ 373 w 581"/>
                <a:gd name="T5" fmla="*/ 29 h 549"/>
                <a:gd name="T6" fmla="*/ 300 w 581"/>
                <a:gd name="T7" fmla="*/ 49 h 549"/>
                <a:gd name="T8" fmla="*/ 254 w 581"/>
                <a:gd name="T9" fmla="*/ 45 h 549"/>
                <a:gd name="T10" fmla="*/ 3 w 581"/>
                <a:gd name="T11" fmla="*/ 301 h 549"/>
                <a:gd name="T12" fmla="*/ 248 w 581"/>
                <a:gd name="T13" fmla="*/ 546 h 549"/>
                <a:gd name="T14" fmla="*/ 505 w 581"/>
                <a:gd name="T15" fmla="*/ 295 h 549"/>
                <a:gd name="T16" fmla="*/ 505 w 581"/>
                <a:gd name="T17" fmla="*/ 292 h 549"/>
                <a:gd name="T18" fmla="*/ 537 w 581"/>
                <a:gd name="T19" fmla="*/ 222 h 549"/>
                <a:gd name="T20" fmla="*/ 580 w 581"/>
                <a:gd name="T21" fmla="*/ 123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 h="549">
                  <a:moveTo>
                    <a:pt x="580" y="123"/>
                  </a:moveTo>
                  <a:cubicBezTo>
                    <a:pt x="578" y="55"/>
                    <a:pt x="521" y="0"/>
                    <a:pt x="453" y="0"/>
                  </a:cubicBezTo>
                  <a:cubicBezTo>
                    <a:pt x="423" y="1"/>
                    <a:pt x="395" y="11"/>
                    <a:pt x="373" y="29"/>
                  </a:cubicBezTo>
                  <a:cubicBezTo>
                    <a:pt x="353" y="46"/>
                    <a:pt x="326" y="54"/>
                    <a:pt x="300" y="49"/>
                  </a:cubicBezTo>
                  <a:cubicBezTo>
                    <a:pt x="285" y="46"/>
                    <a:pt x="270" y="45"/>
                    <a:pt x="254" y="45"/>
                  </a:cubicBezTo>
                  <a:cubicBezTo>
                    <a:pt x="114" y="45"/>
                    <a:pt x="0" y="160"/>
                    <a:pt x="3" y="301"/>
                  </a:cubicBezTo>
                  <a:cubicBezTo>
                    <a:pt x="6" y="434"/>
                    <a:pt x="115" y="543"/>
                    <a:pt x="248" y="546"/>
                  </a:cubicBezTo>
                  <a:cubicBezTo>
                    <a:pt x="389" y="549"/>
                    <a:pt x="505" y="436"/>
                    <a:pt x="505" y="295"/>
                  </a:cubicBezTo>
                  <a:cubicBezTo>
                    <a:pt x="505" y="294"/>
                    <a:pt x="505" y="293"/>
                    <a:pt x="505" y="292"/>
                  </a:cubicBezTo>
                  <a:cubicBezTo>
                    <a:pt x="504" y="265"/>
                    <a:pt x="516" y="240"/>
                    <a:pt x="537" y="222"/>
                  </a:cubicBezTo>
                  <a:cubicBezTo>
                    <a:pt x="564" y="198"/>
                    <a:pt x="581" y="162"/>
                    <a:pt x="580" y="123"/>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 name="Oval 623">
              <a:extLst>
                <a:ext uri="{FF2B5EF4-FFF2-40B4-BE49-F238E27FC236}">
                  <a16:creationId xmlns:a16="http://schemas.microsoft.com/office/drawing/2014/main" id="{69E1D4BB-9087-4DE4-B260-AAFC84A15728}"/>
                </a:ext>
              </a:extLst>
            </p:cNvPr>
            <p:cNvSpPr>
              <a:spLocks noChangeArrowheads="1"/>
            </p:cNvSpPr>
            <p:nvPr/>
          </p:nvSpPr>
          <p:spPr bwMode="auto">
            <a:xfrm rot="16200000">
              <a:off x="6639208" y="2534546"/>
              <a:ext cx="574675" cy="576263"/>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 name="Freeform 624">
              <a:extLst>
                <a:ext uri="{FF2B5EF4-FFF2-40B4-BE49-F238E27FC236}">
                  <a16:creationId xmlns:a16="http://schemas.microsoft.com/office/drawing/2014/main" id="{67CD62AA-CA81-4D72-96DF-246E189B9212}"/>
                </a:ext>
              </a:extLst>
            </p:cNvPr>
            <p:cNvSpPr>
              <a:spLocks/>
            </p:cNvSpPr>
            <p:nvPr/>
          </p:nvSpPr>
          <p:spPr bwMode="auto">
            <a:xfrm rot="16200000">
              <a:off x="4963601" y="3335440"/>
              <a:ext cx="1957388" cy="1423988"/>
            </a:xfrm>
            <a:custGeom>
              <a:avLst/>
              <a:gdLst>
                <a:gd name="T0" fmla="*/ 0 w 521"/>
                <a:gd name="T1" fmla="*/ 368 h 379"/>
                <a:gd name="T2" fmla="*/ 16 w 521"/>
                <a:gd name="T3" fmla="*/ 379 h 379"/>
                <a:gd name="T4" fmla="*/ 521 w 521"/>
                <a:gd name="T5" fmla="*/ 19 h 379"/>
                <a:gd name="T6" fmla="*/ 516 w 521"/>
                <a:gd name="T7" fmla="*/ 0 h 379"/>
                <a:gd name="T8" fmla="*/ 0 w 521"/>
                <a:gd name="T9" fmla="*/ 368 h 379"/>
              </a:gdLst>
              <a:ahLst/>
              <a:cxnLst>
                <a:cxn ang="0">
                  <a:pos x="T0" y="T1"/>
                </a:cxn>
                <a:cxn ang="0">
                  <a:pos x="T2" y="T3"/>
                </a:cxn>
                <a:cxn ang="0">
                  <a:pos x="T4" y="T5"/>
                </a:cxn>
                <a:cxn ang="0">
                  <a:pos x="T6" y="T7"/>
                </a:cxn>
                <a:cxn ang="0">
                  <a:pos x="T8" y="T9"/>
                </a:cxn>
              </a:cxnLst>
              <a:rect l="0" t="0" r="r" b="b"/>
              <a:pathLst>
                <a:path w="521" h="379">
                  <a:moveTo>
                    <a:pt x="0" y="368"/>
                  </a:moveTo>
                  <a:cubicBezTo>
                    <a:pt x="6" y="372"/>
                    <a:pt x="11" y="375"/>
                    <a:pt x="16" y="379"/>
                  </a:cubicBezTo>
                  <a:cubicBezTo>
                    <a:pt x="521" y="19"/>
                    <a:pt x="521" y="19"/>
                    <a:pt x="521" y="19"/>
                  </a:cubicBezTo>
                  <a:cubicBezTo>
                    <a:pt x="520" y="13"/>
                    <a:pt x="518" y="6"/>
                    <a:pt x="516" y="0"/>
                  </a:cubicBezTo>
                  <a:lnTo>
                    <a:pt x="0" y="368"/>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 name="Freeform 625">
              <a:extLst>
                <a:ext uri="{FF2B5EF4-FFF2-40B4-BE49-F238E27FC236}">
                  <a16:creationId xmlns:a16="http://schemas.microsoft.com/office/drawing/2014/main" id="{A71D97B8-D8AC-4691-AC82-9E998DCD3C08}"/>
                </a:ext>
              </a:extLst>
            </p:cNvPr>
            <p:cNvSpPr>
              <a:spLocks/>
            </p:cNvSpPr>
            <p:nvPr/>
          </p:nvSpPr>
          <p:spPr bwMode="auto">
            <a:xfrm rot="16200000">
              <a:off x="5346189" y="3252890"/>
              <a:ext cx="1695450" cy="1235075"/>
            </a:xfrm>
            <a:custGeom>
              <a:avLst/>
              <a:gdLst>
                <a:gd name="T0" fmla="*/ 0 w 451"/>
                <a:gd name="T1" fmla="*/ 322 h 329"/>
                <a:gd name="T2" fmla="*/ 21 w 451"/>
                <a:gd name="T3" fmla="*/ 329 h 329"/>
                <a:gd name="T4" fmla="*/ 451 w 451"/>
                <a:gd name="T5" fmla="*/ 22 h 329"/>
                <a:gd name="T6" fmla="*/ 451 w 451"/>
                <a:gd name="T7" fmla="*/ 0 h 329"/>
                <a:gd name="T8" fmla="*/ 0 w 451"/>
                <a:gd name="T9" fmla="*/ 322 h 329"/>
              </a:gdLst>
              <a:ahLst/>
              <a:cxnLst>
                <a:cxn ang="0">
                  <a:pos x="T0" y="T1"/>
                </a:cxn>
                <a:cxn ang="0">
                  <a:pos x="T2" y="T3"/>
                </a:cxn>
                <a:cxn ang="0">
                  <a:pos x="T4" y="T5"/>
                </a:cxn>
                <a:cxn ang="0">
                  <a:pos x="T6" y="T7"/>
                </a:cxn>
                <a:cxn ang="0">
                  <a:pos x="T8" y="T9"/>
                </a:cxn>
              </a:cxnLst>
              <a:rect l="0" t="0" r="r" b="b"/>
              <a:pathLst>
                <a:path w="451" h="329">
                  <a:moveTo>
                    <a:pt x="0" y="322"/>
                  </a:moveTo>
                  <a:cubicBezTo>
                    <a:pt x="7" y="324"/>
                    <a:pt x="14" y="327"/>
                    <a:pt x="21" y="329"/>
                  </a:cubicBezTo>
                  <a:cubicBezTo>
                    <a:pt x="451" y="22"/>
                    <a:pt x="451" y="22"/>
                    <a:pt x="451" y="22"/>
                  </a:cubicBezTo>
                  <a:cubicBezTo>
                    <a:pt x="451" y="15"/>
                    <a:pt x="451" y="8"/>
                    <a:pt x="451" y="0"/>
                  </a:cubicBezTo>
                  <a:lnTo>
                    <a:pt x="0" y="322"/>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 name="Freeform 626">
              <a:extLst>
                <a:ext uri="{FF2B5EF4-FFF2-40B4-BE49-F238E27FC236}">
                  <a16:creationId xmlns:a16="http://schemas.microsoft.com/office/drawing/2014/main" id="{0FE856FD-B656-44C7-B5D2-FFB3A7DA61E5}"/>
                </a:ext>
              </a:extLst>
            </p:cNvPr>
            <p:cNvSpPr>
              <a:spLocks/>
            </p:cNvSpPr>
            <p:nvPr/>
          </p:nvSpPr>
          <p:spPr bwMode="auto">
            <a:xfrm rot="16200000">
              <a:off x="5142989" y="3286228"/>
              <a:ext cx="1849438" cy="1344613"/>
            </a:xfrm>
            <a:custGeom>
              <a:avLst/>
              <a:gdLst>
                <a:gd name="T0" fmla="*/ 0 w 492"/>
                <a:gd name="T1" fmla="*/ 349 h 358"/>
                <a:gd name="T2" fmla="*/ 18 w 492"/>
                <a:gd name="T3" fmla="*/ 358 h 358"/>
                <a:gd name="T4" fmla="*/ 492 w 492"/>
                <a:gd name="T5" fmla="*/ 20 h 358"/>
                <a:gd name="T6" fmla="*/ 489 w 492"/>
                <a:gd name="T7" fmla="*/ 0 h 358"/>
                <a:gd name="T8" fmla="*/ 0 w 492"/>
                <a:gd name="T9" fmla="*/ 349 h 358"/>
              </a:gdLst>
              <a:ahLst/>
              <a:cxnLst>
                <a:cxn ang="0">
                  <a:pos x="T0" y="T1"/>
                </a:cxn>
                <a:cxn ang="0">
                  <a:pos x="T2" y="T3"/>
                </a:cxn>
                <a:cxn ang="0">
                  <a:pos x="T4" y="T5"/>
                </a:cxn>
                <a:cxn ang="0">
                  <a:pos x="T6" y="T7"/>
                </a:cxn>
                <a:cxn ang="0">
                  <a:pos x="T8" y="T9"/>
                </a:cxn>
              </a:cxnLst>
              <a:rect l="0" t="0" r="r" b="b"/>
              <a:pathLst>
                <a:path w="492" h="358">
                  <a:moveTo>
                    <a:pt x="0" y="349"/>
                  </a:moveTo>
                  <a:cubicBezTo>
                    <a:pt x="6" y="352"/>
                    <a:pt x="12" y="355"/>
                    <a:pt x="18" y="358"/>
                  </a:cubicBezTo>
                  <a:cubicBezTo>
                    <a:pt x="492" y="20"/>
                    <a:pt x="492" y="20"/>
                    <a:pt x="492" y="20"/>
                  </a:cubicBezTo>
                  <a:cubicBezTo>
                    <a:pt x="491" y="13"/>
                    <a:pt x="490" y="7"/>
                    <a:pt x="489" y="0"/>
                  </a:cubicBezTo>
                  <a:lnTo>
                    <a:pt x="0" y="34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 name="Freeform 627">
              <a:extLst>
                <a:ext uri="{FF2B5EF4-FFF2-40B4-BE49-F238E27FC236}">
                  <a16:creationId xmlns:a16="http://schemas.microsoft.com/office/drawing/2014/main" id="{59494E06-AA22-44BE-BF7D-34653BC0986F}"/>
                </a:ext>
              </a:extLst>
            </p:cNvPr>
            <p:cNvSpPr>
              <a:spLocks/>
            </p:cNvSpPr>
            <p:nvPr/>
          </p:nvSpPr>
          <p:spPr bwMode="auto">
            <a:xfrm rot="16200000">
              <a:off x="4804057" y="3396559"/>
              <a:ext cx="2024063" cy="1473200"/>
            </a:xfrm>
            <a:custGeom>
              <a:avLst/>
              <a:gdLst>
                <a:gd name="T0" fmla="*/ 0 w 539"/>
                <a:gd name="T1" fmla="*/ 379 h 392"/>
                <a:gd name="T2" fmla="*/ 13 w 539"/>
                <a:gd name="T3" fmla="*/ 392 h 392"/>
                <a:gd name="T4" fmla="*/ 539 w 539"/>
                <a:gd name="T5" fmla="*/ 17 h 392"/>
                <a:gd name="T6" fmla="*/ 531 w 539"/>
                <a:gd name="T7" fmla="*/ 0 h 392"/>
                <a:gd name="T8" fmla="*/ 0 w 539"/>
                <a:gd name="T9" fmla="*/ 379 h 392"/>
              </a:gdLst>
              <a:ahLst/>
              <a:cxnLst>
                <a:cxn ang="0">
                  <a:pos x="T0" y="T1"/>
                </a:cxn>
                <a:cxn ang="0">
                  <a:pos x="T2" y="T3"/>
                </a:cxn>
                <a:cxn ang="0">
                  <a:pos x="T4" y="T5"/>
                </a:cxn>
                <a:cxn ang="0">
                  <a:pos x="T6" y="T7"/>
                </a:cxn>
                <a:cxn ang="0">
                  <a:pos x="T8" y="T9"/>
                </a:cxn>
              </a:cxnLst>
              <a:rect l="0" t="0" r="r" b="b"/>
              <a:pathLst>
                <a:path w="539" h="392">
                  <a:moveTo>
                    <a:pt x="0" y="379"/>
                  </a:moveTo>
                  <a:cubicBezTo>
                    <a:pt x="4" y="383"/>
                    <a:pt x="9" y="388"/>
                    <a:pt x="13" y="392"/>
                  </a:cubicBezTo>
                  <a:cubicBezTo>
                    <a:pt x="539" y="17"/>
                    <a:pt x="539" y="17"/>
                    <a:pt x="539" y="17"/>
                  </a:cubicBezTo>
                  <a:cubicBezTo>
                    <a:pt x="537" y="11"/>
                    <a:pt x="534" y="6"/>
                    <a:pt x="531" y="0"/>
                  </a:cubicBezTo>
                  <a:lnTo>
                    <a:pt x="0" y="37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 name="Freeform 628">
              <a:extLst>
                <a:ext uri="{FF2B5EF4-FFF2-40B4-BE49-F238E27FC236}">
                  <a16:creationId xmlns:a16="http://schemas.microsoft.com/office/drawing/2014/main" id="{9E694CA9-2576-4C7D-BDDC-6EDEE6AFA231}"/>
                </a:ext>
              </a:extLst>
            </p:cNvPr>
            <p:cNvSpPr>
              <a:spLocks/>
            </p:cNvSpPr>
            <p:nvPr/>
          </p:nvSpPr>
          <p:spPr bwMode="auto">
            <a:xfrm rot="16200000">
              <a:off x="4313520" y="4672909"/>
              <a:ext cx="739775" cy="528638"/>
            </a:xfrm>
            <a:custGeom>
              <a:avLst/>
              <a:gdLst>
                <a:gd name="T0" fmla="*/ 197 w 197"/>
                <a:gd name="T1" fmla="*/ 0 h 141"/>
                <a:gd name="T2" fmla="*/ 85 w 197"/>
                <a:gd name="T3" fmla="*/ 52 h 141"/>
                <a:gd name="T4" fmla="*/ 0 w 197"/>
                <a:gd name="T5" fmla="*/ 141 h 141"/>
                <a:gd name="T6" fmla="*/ 197 w 197"/>
                <a:gd name="T7" fmla="*/ 0 h 141"/>
              </a:gdLst>
              <a:ahLst/>
              <a:cxnLst>
                <a:cxn ang="0">
                  <a:pos x="T0" y="T1"/>
                </a:cxn>
                <a:cxn ang="0">
                  <a:pos x="T2" y="T3"/>
                </a:cxn>
                <a:cxn ang="0">
                  <a:pos x="T4" y="T5"/>
                </a:cxn>
                <a:cxn ang="0">
                  <a:pos x="T6" y="T7"/>
                </a:cxn>
              </a:cxnLst>
              <a:rect l="0" t="0" r="r" b="b"/>
              <a:pathLst>
                <a:path w="197" h="141">
                  <a:moveTo>
                    <a:pt x="197" y="0"/>
                  </a:moveTo>
                  <a:cubicBezTo>
                    <a:pt x="158" y="10"/>
                    <a:pt x="120" y="27"/>
                    <a:pt x="85" y="52"/>
                  </a:cubicBezTo>
                  <a:cubicBezTo>
                    <a:pt x="50" y="77"/>
                    <a:pt x="22" y="107"/>
                    <a:pt x="0" y="141"/>
                  </a:cubicBezTo>
                  <a:lnTo>
                    <a:pt x="197" y="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 name="Freeform 629">
              <a:extLst>
                <a:ext uri="{FF2B5EF4-FFF2-40B4-BE49-F238E27FC236}">
                  <a16:creationId xmlns:a16="http://schemas.microsoft.com/office/drawing/2014/main" id="{178C8F1E-34F9-4AA2-BC9B-7B2D0B1C45BC}"/>
                </a:ext>
              </a:extLst>
            </p:cNvPr>
            <p:cNvSpPr>
              <a:spLocks/>
            </p:cNvSpPr>
            <p:nvPr/>
          </p:nvSpPr>
          <p:spPr bwMode="auto">
            <a:xfrm rot="16200000">
              <a:off x="4187314" y="4211740"/>
              <a:ext cx="1492250" cy="1082675"/>
            </a:xfrm>
            <a:custGeom>
              <a:avLst/>
              <a:gdLst>
                <a:gd name="T0" fmla="*/ 0 w 397"/>
                <a:gd name="T1" fmla="*/ 288 h 288"/>
                <a:gd name="T2" fmla="*/ 397 w 397"/>
                <a:gd name="T3" fmla="*/ 5 h 288"/>
                <a:gd name="T4" fmla="*/ 372 w 397"/>
                <a:gd name="T5" fmla="*/ 0 h 288"/>
                <a:gd name="T6" fmla="*/ 4 w 397"/>
                <a:gd name="T7" fmla="*/ 263 h 288"/>
                <a:gd name="T8" fmla="*/ 0 w 397"/>
                <a:gd name="T9" fmla="*/ 288 h 288"/>
              </a:gdLst>
              <a:ahLst/>
              <a:cxnLst>
                <a:cxn ang="0">
                  <a:pos x="T0" y="T1"/>
                </a:cxn>
                <a:cxn ang="0">
                  <a:pos x="T2" y="T3"/>
                </a:cxn>
                <a:cxn ang="0">
                  <a:pos x="T4" y="T5"/>
                </a:cxn>
                <a:cxn ang="0">
                  <a:pos x="T6" y="T7"/>
                </a:cxn>
                <a:cxn ang="0">
                  <a:pos x="T8" y="T9"/>
                </a:cxn>
              </a:cxnLst>
              <a:rect l="0" t="0" r="r" b="b"/>
              <a:pathLst>
                <a:path w="397" h="288">
                  <a:moveTo>
                    <a:pt x="0" y="288"/>
                  </a:moveTo>
                  <a:cubicBezTo>
                    <a:pt x="397" y="5"/>
                    <a:pt x="397" y="5"/>
                    <a:pt x="397" y="5"/>
                  </a:cubicBezTo>
                  <a:cubicBezTo>
                    <a:pt x="389" y="3"/>
                    <a:pt x="380" y="2"/>
                    <a:pt x="372" y="0"/>
                  </a:cubicBezTo>
                  <a:cubicBezTo>
                    <a:pt x="4" y="263"/>
                    <a:pt x="4" y="263"/>
                    <a:pt x="4" y="263"/>
                  </a:cubicBezTo>
                  <a:cubicBezTo>
                    <a:pt x="2" y="271"/>
                    <a:pt x="1" y="280"/>
                    <a:pt x="0" y="28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 name="Freeform 630">
              <a:extLst>
                <a:ext uri="{FF2B5EF4-FFF2-40B4-BE49-F238E27FC236}">
                  <a16:creationId xmlns:a16="http://schemas.microsoft.com/office/drawing/2014/main" id="{80D90D1C-6586-44FD-BBA0-C2819491759F}"/>
                </a:ext>
              </a:extLst>
            </p:cNvPr>
            <p:cNvSpPr>
              <a:spLocks/>
            </p:cNvSpPr>
            <p:nvPr/>
          </p:nvSpPr>
          <p:spPr bwMode="auto">
            <a:xfrm rot="16200000">
              <a:off x="5571614" y="3240190"/>
              <a:ext cx="1492250" cy="1079500"/>
            </a:xfrm>
            <a:custGeom>
              <a:avLst/>
              <a:gdLst>
                <a:gd name="T0" fmla="*/ 0 w 397"/>
                <a:gd name="T1" fmla="*/ 283 h 287"/>
                <a:gd name="T2" fmla="*/ 25 w 397"/>
                <a:gd name="T3" fmla="*/ 287 h 287"/>
                <a:gd name="T4" fmla="*/ 393 w 397"/>
                <a:gd name="T5" fmla="*/ 25 h 287"/>
                <a:gd name="T6" fmla="*/ 397 w 397"/>
                <a:gd name="T7" fmla="*/ 0 h 287"/>
                <a:gd name="T8" fmla="*/ 0 w 397"/>
                <a:gd name="T9" fmla="*/ 283 h 287"/>
              </a:gdLst>
              <a:ahLst/>
              <a:cxnLst>
                <a:cxn ang="0">
                  <a:pos x="T0" y="T1"/>
                </a:cxn>
                <a:cxn ang="0">
                  <a:pos x="T2" y="T3"/>
                </a:cxn>
                <a:cxn ang="0">
                  <a:pos x="T4" y="T5"/>
                </a:cxn>
                <a:cxn ang="0">
                  <a:pos x="T6" y="T7"/>
                </a:cxn>
                <a:cxn ang="0">
                  <a:pos x="T8" y="T9"/>
                </a:cxn>
              </a:cxnLst>
              <a:rect l="0" t="0" r="r" b="b"/>
              <a:pathLst>
                <a:path w="397" h="287">
                  <a:moveTo>
                    <a:pt x="0" y="283"/>
                  </a:moveTo>
                  <a:cubicBezTo>
                    <a:pt x="8" y="285"/>
                    <a:pt x="17" y="286"/>
                    <a:pt x="25" y="287"/>
                  </a:cubicBezTo>
                  <a:cubicBezTo>
                    <a:pt x="393" y="25"/>
                    <a:pt x="393" y="25"/>
                    <a:pt x="393" y="25"/>
                  </a:cubicBezTo>
                  <a:cubicBezTo>
                    <a:pt x="395" y="17"/>
                    <a:pt x="396" y="8"/>
                    <a:pt x="397" y="0"/>
                  </a:cubicBezTo>
                  <a:lnTo>
                    <a:pt x="0" y="2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 name="Freeform 631">
              <a:extLst>
                <a:ext uri="{FF2B5EF4-FFF2-40B4-BE49-F238E27FC236}">
                  <a16:creationId xmlns:a16="http://schemas.microsoft.com/office/drawing/2014/main" id="{747EF1B3-A234-4E64-93D5-01DEAFB545C1}"/>
                </a:ext>
              </a:extLst>
            </p:cNvPr>
            <p:cNvSpPr>
              <a:spLocks/>
            </p:cNvSpPr>
            <p:nvPr/>
          </p:nvSpPr>
          <p:spPr bwMode="auto">
            <a:xfrm rot="16200000">
              <a:off x="5835139" y="3256065"/>
              <a:ext cx="1206500" cy="860425"/>
            </a:xfrm>
            <a:custGeom>
              <a:avLst/>
              <a:gdLst>
                <a:gd name="T0" fmla="*/ 309 w 321"/>
                <a:gd name="T1" fmla="*/ 31 h 229"/>
                <a:gd name="T2" fmla="*/ 321 w 321"/>
                <a:gd name="T3" fmla="*/ 0 h 229"/>
                <a:gd name="T4" fmla="*/ 0 w 321"/>
                <a:gd name="T5" fmla="*/ 229 h 229"/>
                <a:gd name="T6" fmla="*/ 33 w 321"/>
                <a:gd name="T7" fmla="*/ 228 h 229"/>
                <a:gd name="T8" fmla="*/ 309 w 321"/>
                <a:gd name="T9" fmla="*/ 31 h 229"/>
              </a:gdLst>
              <a:ahLst/>
              <a:cxnLst>
                <a:cxn ang="0">
                  <a:pos x="T0" y="T1"/>
                </a:cxn>
                <a:cxn ang="0">
                  <a:pos x="T2" y="T3"/>
                </a:cxn>
                <a:cxn ang="0">
                  <a:pos x="T4" y="T5"/>
                </a:cxn>
                <a:cxn ang="0">
                  <a:pos x="T6" y="T7"/>
                </a:cxn>
                <a:cxn ang="0">
                  <a:pos x="T8" y="T9"/>
                </a:cxn>
              </a:cxnLst>
              <a:rect l="0" t="0" r="r" b="b"/>
              <a:pathLst>
                <a:path w="321" h="229">
                  <a:moveTo>
                    <a:pt x="309" y="31"/>
                  </a:moveTo>
                  <a:cubicBezTo>
                    <a:pt x="314" y="21"/>
                    <a:pt x="317" y="11"/>
                    <a:pt x="321" y="0"/>
                  </a:cubicBezTo>
                  <a:cubicBezTo>
                    <a:pt x="0" y="229"/>
                    <a:pt x="0" y="229"/>
                    <a:pt x="0" y="229"/>
                  </a:cubicBezTo>
                  <a:cubicBezTo>
                    <a:pt x="11" y="229"/>
                    <a:pt x="22" y="229"/>
                    <a:pt x="33" y="228"/>
                  </a:cubicBezTo>
                  <a:lnTo>
                    <a:pt x="309" y="31"/>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 name="Freeform 632">
              <a:extLst>
                <a:ext uri="{FF2B5EF4-FFF2-40B4-BE49-F238E27FC236}">
                  <a16:creationId xmlns:a16="http://schemas.microsoft.com/office/drawing/2014/main" id="{891FAC83-E0E2-4147-AFCA-1BA71C09A553}"/>
                </a:ext>
              </a:extLst>
            </p:cNvPr>
            <p:cNvSpPr>
              <a:spLocks/>
            </p:cNvSpPr>
            <p:nvPr/>
          </p:nvSpPr>
          <p:spPr bwMode="auto">
            <a:xfrm rot="16200000">
              <a:off x="4659595" y="3474347"/>
              <a:ext cx="2058988" cy="1495425"/>
            </a:xfrm>
            <a:custGeom>
              <a:avLst/>
              <a:gdLst>
                <a:gd name="T0" fmla="*/ 0 w 548"/>
                <a:gd name="T1" fmla="*/ 384 h 398"/>
                <a:gd name="T2" fmla="*/ 11 w 548"/>
                <a:gd name="T3" fmla="*/ 398 h 398"/>
                <a:gd name="T4" fmla="*/ 548 w 548"/>
                <a:gd name="T5" fmla="*/ 16 h 398"/>
                <a:gd name="T6" fmla="*/ 538 w 548"/>
                <a:gd name="T7" fmla="*/ 0 h 398"/>
                <a:gd name="T8" fmla="*/ 0 w 548"/>
                <a:gd name="T9" fmla="*/ 384 h 398"/>
              </a:gdLst>
              <a:ahLst/>
              <a:cxnLst>
                <a:cxn ang="0">
                  <a:pos x="T0" y="T1"/>
                </a:cxn>
                <a:cxn ang="0">
                  <a:pos x="T2" y="T3"/>
                </a:cxn>
                <a:cxn ang="0">
                  <a:pos x="T4" y="T5"/>
                </a:cxn>
                <a:cxn ang="0">
                  <a:pos x="T6" y="T7"/>
                </a:cxn>
                <a:cxn ang="0">
                  <a:pos x="T8" y="T9"/>
                </a:cxn>
              </a:cxnLst>
              <a:rect l="0" t="0" r="r" b="b"/>
              <a:pathLst>
                <a:path w="548" h="398">
                  <a:moveTo>
                    <a:pt x="0" y="384"/>
                  </a:moveTo>
                  <a:cubicBezTo>
                    <a:pt x="4" y="389"/>
                    <a:pt x="7" y="394"/>
                    <a:pt x="11" y="398"/>
                  </a:cubicBezTo>
                  <a:cubicBezTo>
                    <a:pt x="548" y="16"/>
                    <a:pt x="548" y="16"/>
                    <a:pt x="548" y="16"/>
                  </a:cubicBezTo>
                  <a:cubicBezTo>
                    <a:pt x="545" y="11"/>
                    <a:pt x="542" y="5"/>
                    <a:pt x="538" y="0"/>
                  </a:cubicBezTo>
                  <a:lnTo>
                    <a:pt x="0" y="384"/>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 name="Freeform 633">
              <a:extLst>
                <a:ext uri="{FF2B5EF4-FFF2-40B4-BE49-F238E27FC236}">
                  <a16:creationId xmlns:a16="http://schemas.microsoft.com/office/drawing/2014/main" id="{0488CB69-44A9-4CB8-A7A8-CBF6DC93427C}"/>
                </a:ext>
              </a:extLst>
            </p:cNvPr>
            <p:cNvSpPr>
              <a:spLocks/>
            </p:cNvSpPr>
            <p:nvPr/>
          </p:nvSpPr>
          <p:spPr bwMode="auto">
            <a:xfrm rot="16200000">
              <a:off x="4209539" y="4414940"/>
              <a:ext cx="1206500" cy="863600"/>
            </a:xfrm>
            <a:custGeom>
              <a:avLst/>
              <a:gdLst>
                <a:gd name="T0" fmla="*/ 12 w 321"/>
                <a:gd name="T1" fmla="*/ 199 h 230"/>
                <a:gd name="T2" fmla="*/ 0 w 321"/>
                <a:gd name="T3" fmla="*/ 230 h 230"/>
                <a:gd name="T4" fmla="*/ 321 w 321"/>
                <a:gd name="T5" fmla="*/ 1 h 230"/>
                <a:gd name="T6" fmla="*/ 289 w 321"/>
                <a:gd name="T7" fmla="*/ 2 h 230"/>
                <a:gd name="T8" fmla="*/ 12 w 321"/>
                <a:gd name="T9" fmla="*/ 199 h 230"/>
              </a:gdLst>
              <a:ahLst/>
              <a:cxnLst>
                <a:cxn ang="0">
                  <a:pos x="T0" y="T1"/>
                </a:cxn>
                <a:cxn ang="0">
                  <a:pos x="T2" y="T3"/>
                </a:cxn>
                <a:cxn ang="0">
                  <a:pos x="T4" y="T5"/>
                </a:cxn>
                <a:cxn ang="0">
                  <a:pos x="T6" y="T7"/>
                </a:cxn>
                <a:cxn ang="0">
                  <a:pos x="T8" y="T9"/>
                </a:cxn>
              </a:cxnLst>
              <a:rect l="0" t="0" r="r" b="b"/>
              <a:pathLst>
                <a:path w="321" h="230">
                  <a:moveTo>
                    <a:pt x="12" y="199"/>
                  </a:moveTo>
                  <a:cubicBezTo>
                    <a:pt x="8" y="209"/>
                    <a:pt x="4" y="219"/>
                    <a:pt x="0" y="230"/>
                  </a:cubicBezTo>
                  <a:cubicBezTo>
                    <a:pt x="321" y="1"/>
                    <a:pt x="321" y="1"/>
                    <a:pt x="321" y="1"/>
                  </a:cubicBezTo>
                  <a:cubicBezTo>
                    <a:pt x="310" y="0"/>
                    <a:pt x="299" y="1"/>
                    <a:pt x="289" y="2"/>
                  </a:cubicBezTo>
                  <a:lnTo>
                    <a:pt x="12" y="19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 name="Freeform 634">
              <a:extLst>
                <a:ext uri="{FF2B5EF4-FFF2-40B4-BE49-F238E27FC236}">
                  <a16:creationId xmlns:a16="http://schemas.microsoft.com/office/drawing/2014/main" id="{503DE320-C83C-489D-808C-47377B5F1F00}"/>
                </a:ext>
              </a:extLst>
            </p:cNvPr>
            <p:cNvSpPr>
              <a:spLocks/>
            </p:cNvSpPr>
            <p:nvPr/>
          </p:nvSpPr>
          <p:spPr bwMode="auto">
            <a:xfrm rot="16200000">
              <a:off x="4212714" y="4045053"/>
              <a:ext cx="1693863" cy="1236663"/>
            </a:xfrm>
            <a:custGeom>
              <a:avLst/>
              <a:gdLst>
                <a:gd name="T0" fmla="*/ 0 w 451"/>
                <a:gd name="T1" fmla="*/ 306 h 329"/>
                <a:gd name="T2" fmla="*/ 0 w 451"/>
                <a:gd name="T3" fmla="*/ 329 h 329"/>
                <a:gd name="T4" fmla="*/ 451 w 451"/>
                <a:gd name="T5" fmla="*/ 7 h 329"/>
                <a:gd name="T6" fmla="*/ 430 w 451"/>
                <a:gd name="T7" fmla="*/ 0 h 329"/>
                <a:gd name="T8" fmla="*/ 0 w 451"/>
                <a:gd name="T9" fmla="*/ 306 h 329"/>
              </a:gdLst>
              <a:ahLst/>
              <a:cxnLst>
                <a:cxn ang="0">
                  <a:pos x="T0" y="T1"/>
                </a:cxn>
                <a:cxn ang="0">
                  <a:pos x="T2" y="T3"/>
                </a:cxn>
                <a:cxn ang="0">
                  <a:pos x="T4" y="T5"/>
                </a:cxn>
                <a:cxn ang="0">
                  <a:pos x="T6" y="T7"/>
                </a:cxn>
                <a:cxn ang="0">
                  <a:pos x="T8" y="T9"/>
                </a:cxn>
              </a:cxnLst>
              <a:rect l="0" t="0" r="r" b="b"/>
              <a:pathLst>
                <a:path w="451" h="329">
                  <a:moveTo>
                    <a:pt x="0" y="306"/>
                  </a:moveTo>
                  <a:cubicBezTo>
                    <a:pt x="0" y="314"/>
                    <a:pt x="0" y="321"/>
                    <a:pt x="0" y="329"/>
                  </a:cubicBezTo>
                  <a:cubicBezTo>
                    <a:pt x="451" y="7"/>
                    <a:pt x="451" y="7"/>
                    <a:pt x="451" y="7"/>
                  </a:cubicBezTo>
                  <a:cubicBezTo>
                    <a:pt x="444" y="4"/>
                    <a:pt x="437" y="2"/>
                    <a:pt x="430" y="0"/>
                  </a:cubicBezTo>
                  <a:lnTo>
                    <a:pt x="0" y="30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 name="Freeform 635">
              <a:extLst>
                <a:ext uri="{FF2B5EF4-FFF2-40B4-BE49-F238E27FC236}">
                  <a16:creationId xmlns:a16="http://schemas.microsoft.com/office/drawing/2014/main" id="{F54695D5-5985-475F-8F8A-E6B260B64E0F}"/>
                </a:ext>
              </a:extLst>
            </p:cNvPr>
            <p:cNvSpPr>
              <a:spLocks/>
            </p:cNvSpPr>
            <p:nvPr/>
          </p:nvSpPr>
          <p:spPr bwMode="auto">
            <a:xfrm rot="16200000">
              <a:off x="6197883" y="3333059"/>
              <a:ext cx="739775" cy="525463"/>
            </a:xfrm>
            <a:custGeom>
              <a:avLst/>
              <a:gdLst>
                <a:gd name="T0" fmla="*/ 0 w 197"/>
                <a:gd name="T1" fmla="*/ 140 h 140"/>
                <a:gd name="T2" fmla="*/ 112 w 197"/>
                <a:gd name="T3" fmla="*/ 89 h 140"/>
                <a:gd name="T4" fmla="*/ 197 w 197"/>
                <a:gd name="T5" fmla="*/ 0 h 140"/>
                <a:gd name="T6" fmla="*/ 0 w 197"/>
                <a:gd name="T7" fmla="*/ 140 h 140"/>
              </a:gdLst>
              <a:ahLst/>
              <a:cxnLst>
                <a:cxn ang="0">
                  <a:pos x="T0" y="T1"/>
                </a:cxn>
                <a:cxn ang="0">
                  <a:pos x="T2" y="T3"/>
                </a:cxn>
                <a:cxn ang="0">
                  <a:pos x="T4" y="T5"/>
                </a:cxn>
                <a:cxn ang="0">
                  <a:pos x="T6" y="T7"/>
                </a:cxn>
              </a:cxnLst>
              <a:rect l="0" t="0" r="r" b="b"/>
              <a:pathLst>
                <a:path w="197" h="140">
                  <a:moveTo>
                    <a:pt x="0" y="140"/>
                  </a:moveTo>
                  <a:cubicBezTo>
                    <a:pt x="39" y="131"/>
                    <a:pt x="77" y="114"/>
                    <a:pt x="112" y="89"/>
                  </a:cubicBezTo>
                  <a:cubicBezTo>
                    <a:pt x="147" y="64"/>
                    <a:pt x="175" y="34"/>
                    <a:pt x="197" y="0"/>
                  </a:cubicBezTo>
                  <a:lnTo>
                    <a:pt x="0" y="14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 name="Freeform 636">
              <a:extLst>
                <a:ext uri="{FF2B5EF4-FFF2-40B4-BE49-F238E27FC236}">
                  <a16:creationId xmlns:a16="http://schemas.microsoft.com/office/drawing/2014/main" id="{20BDD785-12FD-4280-9CC6-73AD3AB139B6}"/>
                </a:ext>
              </a:extLst>
            </p:cNvPr>
            <p:cNvSpPr>
              <a:spLocks/>
            </p:cNvSpPr>
            <p:nvPr/>
          </p:nvSpPr>
          <p:spPr bwMode="auto">
            <a:xfrm rot="16200000">
              <a:off x="4259545" y="3901384"/>
              <a:ext cx="1847850" cy="1347788"/>
            </a:xfrm>
            <a:custGeom>
              <a:avLst/>
              <a:gdLst>
                <a:gd name="T0" fmla="*/ 0 w 492"/>
                <a:gd name="T1" fmla="*/ 339 h 359"/>
                <a:gd name="T2" fmla="*/ 3 w 492"/>
                <a:gd name="T3" fmla="*/ 359 h 359"/>
                <a:gd name="T4" fmla="*/ 492 w 492"/>
                <a:gd name="T5" fmla="*/ 10 h 359"/>
                <a:gd name="T6" fmla="*/ 474 w 492"/>
                <a:gd name="T7" fmla="*/ 0 h 359"/>
                <a:gd name="T8" fmla="*/ 0 w 492"/>
                <a:gd name="T9" fmla="*/ 339 h 359"/>
              </a:gdLst>
              <a:ahLst/>
              <a:cxnLst>
                <a:cxn ang="0">
                  <a:pos x="T0" y="T1"/>
                </a:cxn>
                <a:cxn ang="0">
                  <a:pos x="T2" y="T3"/>
                </a:cxn>
                <a:cxn ang="0">
                  <a:pos x="T4" y="T5"/>
                </a:cxn>
                <a:cxn ang="0">
                  <a:pos x="T6" y="T7"/>
                </a:cxn>
                <a:cxn ang="0">
                  <a:pos x="T8" y="T9"/>
                </a:cxn>
              </a:cxnLst>
              <a:rect l="0" t="0" r="r" b="b"/>
              <a:pathLst>
                <a:path w="492" h="359">
                  <a:moveTo>
                    <a:pt x="0" y="339"/>
                  </a:moveTo>
                  <a:cubicBezTo>
                    <a:pt x="1" y="345"/>
                    <a:pt x="2" y="352"/>
                    <a:pt x="3" y="359"/>
                  </a:cubicBezTo>
                  <a:cubicBezTo>
                    <a:pt x="492" y="10"/>
                    <a:pt x="492" y="10"/>
                    <a:pt x="492" y="10"/>
                  </a:cubicBezTo>
                  <a:cubicBezTo>
                    <a:pt x="486" y="7"/>
                    <a:pt x="480" y="3"/>
                    <a:pt x="474" y="0"/>
                  </a:cubicBezTo>
                  <a:lnTo>
                    <a:pt x="0" y="33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 name="Freeform 637">
              <a:extLst>
                <a:ext uri="{FF2B5EF4-FFF2-40B4-BE49-F238E27FC236}">
                  <a16:creationId xmlns:a16="http://schemas.microsoft.com/office/drawing/2014/main" id="{C8FB32CE-3366-4804-BC0D-0CD89E268631}"/>
                </a:ext>
              </a:extLst>
            </p:cNvPr>
            <p:cNvSpPr>
              <a:spLocks/>
            </p:cNvSpPr>
            <p:nvPr/>
          </p:nvSpPr>
          <p:spPr bwMode="auto">
            <a:xfrm rot="16200000">
              <a:off x="4330189" y="3776765"/>
              <a:ext cx="1957388" cy="1420813"/>
            </a:xfrm>
            <a:custGeom>
              <a:avLst/>
              <a:gdLst>
                <a:gd name="T0" fmla="*/ 0 w 521"/>
                <a:gd name="T1" fmla="*/ 360 h 378"/>
                <a:gd name="T2" fmla="*/ 5 w 521"/>
                <a:gd name="T3" fmla="*/ 378 h 378"/>
                <a:gd name="T4" fmla="*/ 521 w 521"/>
                <a:gd name="T5" fmla="*/ 11 h 378"/>
                <a:gd name="T6" fmla="*/ 505 w 521"/>
                <a:gd name="T7" fmla="*/ 0 h 378"/>
                <a:gd name="T8" fmla="*/ 0 w 521"/>
                <a:gd name="T9" fmla="*/ 360 h 378"/>
              </a:gdLst>
              <a:ahLst/>
              <a:cxnLst>
                <a:cxn ang="0">
                  <a:pos x="T0" y="T1"/>
                </a:cxn>
                <a:cxn ang="0">
                  <a:pos x="T2" y="T3"/>
                </a:cxn>
                <a:cxn ang="0">
                  <a:pos x="T4" y="T5"/>
                </a:cxn>
                <a:cxn ang="0">
                  <a:pos x="T6" y="T7"/>
                </a:cxn>
                <a:cxn ang="0">
                  <a:pos x="T8" y="T9"/>
                </a:cxn>
              </a:cxnLst>
              <a:rect l="0" t="0" r="r" b="b"/>
              <a:pathLst>
                <a:path w="521" h="378">
                  <a:moveTo>
                    <a:pt x="0" y="360"/>
                  </a:moveTo>
                  <a:cubicBezTo>
                    <a:pt x="1" y="366"/>
                    <a:pt x="3" y="372"/>
                    <a:pt x="5" y="378"/>
                  </a:cubicBezTo>
                  <a:cubicBezTo>
                    <a:pt x="521" y="11"/>
                    <a:pt x="521" y="11"/>
                    <a:pt x="521" y="11"/>
                  </a:cubicBezTo>
                  <a:cubicBezTo>
                    <a:pt x="516" y="7"/>
                    <a:pt x="510" y="3"/>
                    <a:pt x="505" y="0"/>
                  </a:cubicBezTo>
                  <a:lnTo>
                    <a:pt x="0" y="36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 name="Freeform 638">
              <a:extLst>
                <a:ext uri="{FF2B5EF4-FFF2-40B4-BE49-F238E27FC236}">
                  <a16:creationId xmlns:a16="http://schemas.microsoft.com/office/drawing/2014/main" id="{72E1F7D3-2AD3-4EEC-BA9F-BF9FA734FCE3}"/>
                </a:ext>
              </a:extLst>
            </p:cNvPr>
            <p:cNvSpPr>
              <a:spLocks/>
            </p:cNvSpPr>
            <p:nvPr/>
          </p:nvSpPr>
          <p:spPr bwMode="auto">
            <a:xfrm rot="16200000">
              <a:off x="4531801" y="3564040"/>
              <a:ext cx="2057400" cy="1495425"/>
            </a:xfrm>
            <a:custGeom>
              <a:avLst/>
              <a:gdLst>
                <a:gd name="T0" fmla="*/ 0 w 548"/>
                <a:gd name="T1" fmla="*/ 383 h 398"/>
                <a:gd name="T2" fmla="*/ 10 w 548"/>
                <a:gd name="T3" fmla="*/ 398 h 398"/>
                <a:gd name="T4" fmla="*/ 548 w 548"/>
                <a:gd name="T5" fmla="*/ 15 h 398"/>
                <a:gd name="T6" fmla="*/ 537 w 548"/>
                <a:gd name="T7" fmla="*/ 0 h 398"/>
                <a:gd name="T8" fmla="*/ 0 w 548"/>
                <a:gd name="T9" fmla="*/ 383 h 398"/>
              </a:gdLst>
              <a:ahLst/>
              <a:cxnLst>
                <a:cxn ang="0">
                  <a:pos x="T0" y="T1"/>
                </a:cxn>
                <a:cxn ang="0">
                  <a:pos x="T2" y="T3"/>
                </a:cxn>
                <a:cxn ang="0">
                  <a:pos x="T4" y="T5"/>
                </a:cxn>
                <a:cxn ang="0">
                  <a:pos x="T6" y="T7"/>
                </a:cxn>
                <a:cxn ang="0">
                  <a:pos x="T8" y="T9"/>
                </a:cxn>
              </a:cxnLst>
              <a:rect l="0" t="0" r="r" b="b"/>
              <a:pathLst>
                <a:path w="548" h="398">
                  <a:moveTo>
                    <a:pt x="0" y="383"/>
                  </a:moveTo>
                  <a:cubicBezTo>
                    <a:pt x="3" y="388"/>
                    <a:pt x="7" y="393"/>
                    <a:pt x="10" y="398"/>
                  </a:cubicBezTo>
                  <a:cubicBezTo>
                    <a:pt x="548" y="15"/>
                    <a:pt x="548" y="15"/>
                    <a:pt x="548" y="15"/>
                  </a:cubicBezTo>
                  <a:cubicBezTo>
                    <a:pt x="544" y="10"/>
                    <a:pt x="541" y="5"/>
                    <a:pt x="537" y="0"/>
                  </a:cubicBezTo>
                  <a:lnTo>
                    <a:pt x="0" y="3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 name="Freeform 639">
              <a:extLst>
                <a:ext uri="{FF2B5EF4-FFF2-40B4-BE49-F238E27FC236}">
                  <a16:creationId xmlns:a16="http://schemas.microsoft.com/office/drawing/2014/main" id="{0EAE8FB3-6AAC-49C6-92F6-60D8229C6028}"/>
                </a:ext>
              </a:extLst>
            </p:cNvPr>
            <p:cNvSpPr>
              <a:spLocks/>
            </p:cNvSpPr>
            <p:nvPr/>
          </p:nvSpPr>
          <p:spPr bwMode="auto">
            <a:xfrm rot="16200000">
              <a:off x="4424645" y="3663259"/>
              <a:ext cx="2024063" cy="1473200"/>
            </a:xfrm>
            <a:custGeom>
              <a:avLst/>
              <a:gdLst>
                <a:gd name="T0" fmla="*/ 0 w 539"/>
                <a:gd name="T1" fmla="*/ 375 h 392"/>
                <a:gd name="T2" fmla="*/ 8 w 539"/>
                <a:gd name="T3" fmla="*/ 392 h 392"/>
                <a:gd name="T4" fmla="*/ 539 w 539"/>
                <a:gd name="T5" fmla="*/ 13 h 392"/>
                <a:gd name="T6" fmla="*/ 526 w 539"/>
                <a:gd name="T7" fmla="*/ 0 h 392"/>
                <a:gd name="T8" fmla="*/ 0 w 539"/>
                <a:gd name="T9" fmla="*/ 375 h 392"/>
              </a:gdLst>
              <a:ahLst/>
              <a:cxnLst>
                <a:cxn ang="0">
                  <a:pos x="T0" y="T1"/>
                </a:cxn>
                <a:cxn ang="0">
                  <a:pos x="T2" y="T3"/>
                </a:cxn>
                <a:cxn ang="0">
                  <a:pos x="T4" y="T5"/>
                </a:cxn>
                <a:cxn ang="0">
                  <a:pos x="T6" y="T7"/>
                </a:cxn>
                <a:cxn ang="0">
                  <a:pos x="T8" y="T9"/>
                </a:cxn>
              </a:cxnLst>
              <a:rect l="0" t="0" r="r" b="b"/>
              <a:pathLst>
                <a:path w="539" h="392">
                  <a:moveTo>
                    <a:pt x="0" y="375"/>
                  </a:moveTo>
                  <a:cubicBezTo>
                    <a:pt x="2" y="380"/>
                    <a:pt x="5" y="386"/>
                    <a:pt x="8" y="392"/>
                  </a:cubicBezTo>
                  <a:cubicBezTo>
                    <a:pt x="539" y="13"/>
                    <a:pt x="539" y="13"/>
                    <a:pt x="539" y="13"/>
                  </a:cubicBezTo>
                  <a:cubicBezTo>
                    <a:pt x="535" y="8"/>
                    <a:pt x="530" y="4"/>
                    <a:pt x="526" y="0"/>
                  </a:cubicBezTo>
                  <a:lnTo>
                    <a:pt x="0" y="375"/>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 name="Freeform 640">
              <a:extLst>
                <a:ext uri="{FF2B5EF4-FFF2-40B4-BE49-F238E27FC236}">
                  <a16:creationId xmlns:a16="http://schemas.microsoft.com/office/drawing/2014/main" id="{C1108E35-7CA9-4B39-9457-061442345DAB}"/>
                </a:ext>
              </a:extLst>
            </p:cNvPr>
            <p:cNvSpPr>
              <a:spLocks/>
            </p:cNvSpPr>
            <p:nvPr/>
          </p:nvSpPr>
          <p:spPr bwMode="auto">
            <a:xfrm rot="16200000">
              <a:off x="3220526" y="1452665"/>
              <a:ext cx="274638" cy="214313"/>
            </a:xfrm>
            <a:custGeom>
              <a:avLst/>
              <a:gdLst>
                <a:gd name="T0" fmla="*/ 5 w 73"/>
                <a:gd name="T1" fmla="*/ 57 h 57"/>
                <a:gd name="T2" fmla="*/ 2 w 73"/>
                <a:gd name="T3" fmla="*/ 55 h 57"/>
                <a:gd name="T4" fmla="*/ 2 w 73"/>
                <a:gd name="T5" fmla="*/ 49 h 57"/>
                <a:gd name="T6" fmla="*/ 67 w 73"/>
                <a:gd name="T7" fmla="*/ 1 h 57"/>
                <a:gd name="T8" fmla="*/ 72 w 73"/>
                <a:gd name="T9" fmla="*/ 2 h 57"/>
                <a:gd name="T10" fmla="*/ 71 w 73"/>
                <a:gd name="T11" fmla="*/ 8 h 57"/>
                <a:gd name="T12" fmla="*/ 7 w 73"/>
                <a:gd name="T13" fmla="*/ 56 h 57"/>
                <a:gd name="T14" fmla="*/ 5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5" y="57"/>
                  </a:moveTo>
                  <a:cubicBezTo>
                    <a:pt x="4" y="57"/>
                    <a:pt x="2" y="56"/>
                    <a:pt x="2" y="55"/>
                  </a:cubicBezTo>
                  <a:cubicBezTo>
                    <a:pt x="0" y="53"/>
                    <a:pt x="1" y="51"/>
                    <a:pt x="2" y="49"/>
                  </a:cubicBezTo>
                  <a:cubicBezTo>
                    <a:pt x="67" y="1"/>
                    <a:pt x="67" y="1"/>
                    <a:pt x="67" y="1"/>
                  </a:cubicBezTo>
                  <a:cubicBezTo>
                    <a:pt x="68" y="0"/>
                    <a:pt x="71" y="0"/>
                    <a:pt x="72" y="2"/>
                  </a:cubicBezTo>
                  <a:cubicBezTo>
                    <a:pt x="73" y="4"/>
                    <a:pt x="73" y="6"/>
                    <a:pt x="71" y="8"/>
                  </a:cubicBezTo>
                  <a:cubicBezTo>
                    <a:pt x="7" y="56"/>
                    <a:pt x="7" y="56"/>
                    <a:pt x="7" y="56"/>
                  </a:cubicBezTo>
                  <a:cubicBezTo>
                    <a:pt x="6" y="56"/>
                    <a:pt x="6" y="57"/>
                    <a:pt x="5"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 name="Freeform 641">
              <a:extLst>
                <a:ext uri="{FF2B5EF4-FFF2-40B4-BE49-F238E27FC236}">
                  <a16:creationId xmlns:a16="http://schemas.microsoft.com/office/drawing/2014/main" id="{F0312350-CA97-401E-8473-98C1B27AC5FA}"/>
                </a:ext>
              </a:extLst>
            </p:cNvPr>
            <p:cNvSpPr>
              <a:spLocks/>
            </p:cNvSpPr>
            <p:nvPr/>
          </p:nvSpPr>
          <p:spPr bwMode="auto">
            <a:xfrm rot="16200000">
              <a:off x="3491989" y="1951140"/>
              <a:ext cx="714375" cy="536575"/>
            </a:xfrm>
            <a:custGeom>
              <a:avLst/>
              <a:gdLst>
                <a:gd name="T0" fmla="*/ 5 w 190"/>
                <a:gd name="T1" fmla="*/ 143 h 143"/>
                <a:gd name="T2" fmla="*/ 2 w 190"/>
                <a:gd name="T3" fmla="*/ 142 h 143"/>
                <a:gd name="T4" fmla="*/ 3 w 190"/>
                <a:gd name="T5" fmla="*/ 136 h 143"/>
                <a:gd name="T6" fmla="*/ 183 w 190"/>
                <a:gd name="T7" fmla="*/ 1 h 143"/>
                <a:gd name="T8" fmla="*/ 189 w 190"/>
                <a:gd name="T9" fmla="*/ 2 h 143"/>
                <a:gd name="T10" fmla="*/ 188 w 190"/>
                <a:gd name="T11" fmla="*/ 8 h 143"/>
                <a:gd name="T12" fmla="*/ 7 w 190"/>
                <a:gd name="T13" fmla="*/ 143 h 143"/>
                <a:gd name="T14" fmla="*/ 5 w 190"/>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3">
                  <a:moveTo>
                    <a:pt x="5" y="143"/>
                  </a:moveTo>
                  <a:cubicBezTo>
                    <a:pt x="4" y="143"/>
                    <a:pt x="3" y="143"/>
                    <a:pt x="2" y="142"/>
                  </a:cubicBezTo>
                  <a:cubicBezTo>
                    <a:pt x="0" y="140"/>
                    <a:pt x="1" y="138"/>
                    <a:pt x="3" y="136"/>
                  </a:cubicBezTo>
                  <a:cubicBezTo>
                    <a:pt x="183" y="1"/>
                    <a:pt x="183" y="1"/>
                    <a:pt x="183" y="1"/>
                  </a:cubicBezTo>
                  <a:cubicBezTo>
                    <a:pt x="185" y="0"/>
                    <a:pt x="187" y="0"/>
                    <a:pt x="189" y="2"/>
                  </a:cubicBezTo>
                  <a:cubicBezTo>
                    <a:pt x="190" y="4"/>
                    <a:pt x="190" y="6"/>
                    <a:pt x="188" y="8"/>
                  </a:cubicBezTo>
                  <a:cubicBezTo>
                    <a:pt x="7" y="143"/>
                    <a:pt x="7" y="143"/>
                    <a:pt x="7" y="143"/>
                  </a:cubicBezTo>
                  <a:cubicBezTo>
                    <a:pt x="7" y="143"/>
                    <a:pt x="6" y="143"/>
                    <a:pt x="5" y="1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 name="Freeform 642">
              <a:extLst>
                <a:ext uri="{FF2B5EF4-FFF2-40B4-BE49-F238E27FC236}">
                  <a16:creationId xmlns:a16="http://schemas.microsoft.com/office/drawing/2014/main" id="{77EB0DDE-B593-4B47-9E1F-2D4A8843C6ED}"/>
                </a:ext>
              </a:extLst>
            </p:cNvPr>
            <p:cNvSpPr>
              <a:spLocks/>
            </p:cNvSpPr>
            <p:nvPr/>
          </p:nvSpPr>
          <p:spPr bwMode="auto">
            <a:xfrm rot="16200000">
              <a:off x="4211126" y="2762353"/>
              <a:ext cx="220663" cy="173038"/>
            </a:xfrm>
            <a:custGeom>
              <a:avLst/>
              <a:gdLst>
                <a:gd name="T0" fmla="*/ 4 w 59"/>
                <a:gd name="T1" fmla="*/ 46 h 46"/>
                <a:gd name="T2" fmla="*/ 1 w 59"/>
                <a:gd name="T3" fmla="*/ 45 h 46"/>
                <a:gd name="T4" fmla="*/ 2 w 59"/>
                <a:gd name="T5" fmla="*/ 39 h 46"/>
                <a:gd name="T6" fmla="*/ 52 w 59"/>
                <a:gd name="T7" fmla="*/ 2 h 46"/>
                <a:gd name="T8" fmla="*/ 58 w 59"/>
                <a:gd name="T9" fmla="*/ 2 h 46"/>
                <a:gd name="T10" fmla="*/ 57 w 59"/>
                <a:gd name="T11" fmla="*/ 8 h 46"/>
                <a:gd name="T12" fmla="*/ 7 w 59"/>
                <a:gd name="T13" fmla="*/ 46 h 46"/>
                <a:gd name="T14" fmla="*/ 4 w 59"/>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6">
                  <a:moveTo>
                    <a:pt x="4" y="46"/>
                  </a:moveTo>
                  <a:cubicBezTo>
                    <a:pt x="3" y="46"/>
                    <a:pt x="2" y="46"/>
                    <a:pt x="1" y="45"/>
                  </a:cubicBezTo>
                  <a:cubicBezTo>
                    <a:pt x="0" y="43"/>
                    <a:pt x="0" y="41"/>
                    <a:pt x="2" y="39"/>
                  </a:cubicBezTo>
                  <a:cubicBezTo>
                    <a:pt x="52" y="2"/>
                    <a:pt x="52" y="2"/>
                    <a:pt x="52" y="2"/>
                  </a:cubicBezTo>
                  <a:cubicBezTo>
                    <a:pt x="54" y="0"/>
                    <a:pt x="56" y="1"/>
                    <a:pt x="58" y="2"/>
                  </a:cubicBezTo>
                  <a:cubicBezTo>
                    <a:pt x="59" y="4"/>
                    <a:pt x="59" y="7"/>
                    <a:pt x="57" y="8"/>
                  </a:cubicBezTo>
                  <a:cubicBezTo>
                    <a:pt x="7" y="46"/>
                    <a:pt x="7" y="46"/>
                    <a:pt x="7" y="46"/>
                  </a:cubicBezTo>
                  <a:cubicBezTo>
                    <a:pt x="6" y="46"/>
                    <a:pt x="5" y="46"/>
                    <a:pt x="4"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 name="Freeform 643">
              <a:extLst>
                <a:ext uri="{FF2B5EF4-FFF2-40B4-BE49-F238E27FC236}">
                  <a16:creationId xmlns:a16="http://schemas.microsoft.com/office/drawing/2014/main" id="{9951196E-1686-4F2D-8D7E-5F36E43D2663}"/>
                </a:ext>
              </a:extLst>
            </p:cNvPr>
            <p:cNvSpPr>
              <a:spLocks/>
            </p:cNvSpPr>
            <p:nvPr/>
          </p:nvSpPr>
          <p:spPr bwMode="auto">
            <a:xfrm rot="16200000">
              <a:off x="3342764" y="1357415"/>
              <a:ext cx="701675" cy="533400"/>
            </a:xfrm>
            <a:custGeom>
              <a:avLst/>
              <a:gdLst>
                <a:gd name="T0" fmla="*/ 4 w 187"/>
                <a:gd name="T1" fmla="*/ 142 h 142"/>
                <a:gd name="T2" fmla="*/ 1 w 187"/>
                <a:gd name="T3" fmla="*/ 141 h 142"/>
                <a:gd name="T4" fmla="*/ 2 w 187"/>
                <a:gd name="T5" fmla="*/ 135 h 142"/>
                <a:gd name="T6" fmla="*/ 74 w 187"/>
                <a:gd name="T7" fmla="*/ 81 h 142"/>
                <a:gd name="T8" fmla="*/ 180 w 187"/>
                <a:gd name="T9" fmla="*/ 2 h 142"/>
                <a:gd name="T10" fmla="*/ 186 w 187"/>
                <a:gd name="T11" fmla="*/ 3 h 142"/>
                <a:gd name="T12" fmla="*/ 185 w 187"/>
                <a:gd name="T13" fmla="*/ 8 h 142"/>
                <a:gd name="T14" fmla="*/ 78 w 187"/>
                <a:gd name="T15" fmla="*/ 87 h 142"/>
                <a:gd name="T16" fmla="*/ 7 w 187"/>
                <a:gd name="T17" fmla="*/ 142 h 142"/>
                <a:gd name="T18" fmla="*/ 4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4" y="142"/>
                  </a:moveTo>
                  <a:cubicBezTo>
                    <a:pt x="3" y="142"/>
                    <a:pt x="2" y="142"/>
                    <a:pt x="1" y="141"/>
                  </a:cubicBezTo>
                  <a:cubicBezTo>
                    <a:pt x="0" y="139"/>
                    <a:pt x="0" y="136"/>
                    <a:pt x="2" y="135"/>
                  </a:cubicBezTo>
                  <a:cubicBezTo>
                    <a:pt x="26" y="117"/>
                    <a:pt x="50" y="99"/>
                    <a:pt x="74" y="81"/>
                  </a:cubicBezTo>
                  <a:cubicBezTo>
                    <a:pt x="108" y="55"/>
                    <a:pt x="144" y="28"/>
                    <a:pt x="180" y="2"/>
                  </a:cubicBezTo>
                  <a:cubicBezTo>
                    <a:pt x="182" y="0"/>
                    <a:pt x="184" y="1"/>
                    <a:pt x="186" y="3"/>
                  </a:cubicBezTo>
                  <a:cubicBezTo>
                    <a:pt x="187" y="5"/>
                    <a:pt x="186" y="7"/>
                    <a:pt x="185" y="8"/>
                  </a:cubicBezTo>
                  <a:cubicBezTo>
                    <a:pt x="148" y="34"/>
                    <a:pt x="113" y="61"/>
                    <a:pt x="78" y="87"/>
                  </a:cubicBezTo>
                  <a:cubicBezTo>
                    <a:pt x="55" y="105"/>
                    <a:pt x="31" y="124"/>
                    <a:pt x="7" y="142"/>
                  </a:cubicBezTo>
                  <a:cubicBezTo>
                    <a:pt x="6" y="142"/>
                    <a:pt x="5" y="142"/>
                    <a:pt x="4"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 name="Freeform 644">
              <a:extLst>
                <a:ext uri="{FF2B5EF4-FFF2-40B4-BE49-F238E27FC236}">
                  <a16:creationId xmlns:a16="http://schemas.microsoft.com/office/drawing/2014/main" id="{C7AB2E47-AD7F-4248-9452-1F5A33805B11}"/>
                </a:ext>
              </a:extLst>
            </p:cNvPr>
            <p:cNvSpPr>
              <a:spLocks/>
            </p:cNvSpPr>
            <p:nvPr/>
          </p:nvSpPr>
          <p:spPr bwMode="auto">
            <a:xfrm rot="16200000">
              <a:off x="3990464" y="2216253"/>
              <a:ext cx="679450" cy="514350"/>
            </a:xfrm>
            <a:custGeom>
              <a:avLst/>
              <a:gdLst>
                <a:gd name="T0" fmla="*/ 5 w 181"/>
                <a:gd name="T1" fmla="*/ 137 h 137"/>
                <a:gd name="T2" fmla="*/ 1 w 181"/>
                <a:gd name="T3" fmla="*/ 135 h 137"/>
                <a:gd name="T4" fmla="*/ 2 w 181"/>
                <a:gd name="T5" fmla="*/ 130 h 137"/>
                <a:gd name="T6" fmla="*/ 90 w 181"/>
                <a:gd name="T7" fmla="*/ 64 h 137"/>
                <a:gd name="T8" fmla="*/ 174 w 181"/>
                <a:gd name="T9" fmla="*/ 1 h 137"/>
                <a:gd name="T10" fmla="*/ 180 w 181"/>
                <a:gd name="T11" fmla="*/ 2 h 137"/>
                <a:gd name="T12" fmla="*/ 178 w 181"/>
                <a:gd name="T13" fmla="*/ 8 h 137"/>
                <a:gd name="T14" fmla="*/ 95 w 181"/>
                <a:gd name="T15" fmla="*/ 70 h 137"/>
                <a:gd name="T16" fmla="*/ 7 w 181"/>
                <a:gd name="T17" fmla="*/ 136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3" y="137"/>
                    <a:pt x="2" y="136"/>
                    <a:pt x="1" y="135"/>
                  </a:cubicBezTo>
                  <a:cubicBezTo>
                    <a:pt x="0" y="133"/>
                    <a:pt x="0" y="131"/>
                    <a:pt x="2" y="130"/>
                  </a:cubicBezTo>
                  <a:cubicBezTo>
                    <a:pt x="34" y="109"/>
                    <a:pt x="63" y="86"/>
                    <a:pt x="90" y="64"/>
                  </a:cubicBezTo>
                  <a:cubicBezTo>
                    <a:pt x="117" y="43"/>
                    <a:pt x="144" y="20"/>
                    <a:pt x="174" y="1"/>
                  </a:cubicBezTo>
                  <a:cubicBezTo>
                    <a:pt x="176" y="0"/>
                    <a:pt x="178" y="0"/>
                    <a:pt x="180" y="2"/>
                  </a:cubicBezTo>
                  <a:cubicBezTo>
                    <a:pt x="181" y="4"/>
                    <a:pt x="180" y="7"/>
                    <a:pt x="178" y="8"/>
                  </a:cubicBezTo>
                  <a:cubicBezTo>
                    <a:pt x="149" y="27"/>
                    <a:pt x="122" y="49"/>
                    <a:pt x="95" y="70"/>
                  </a:cubicBezTo>
                  <a:cubicBezTo>
                    <a:pt x="67" y="93"/>
                    <a:pt x="39" y="116"/>
                    <a:pt x="7" y="136"/>
                  </a:cubicBezTo>
                  <a:cubicBezTo>
                    <a:pt x="6" y="137"/>
                    <a:pt x="5"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 name="Freeform 645">
              <a:extLst>
                <a:ext uri="{FF2B5EF4-FFF2-40B4-BE49-F238E27FC236}">
                  <a16:creationId xmlns:a16="http://schemas.microsoft.com/office/drawing/2014/main" id="{025F9FC9-4884-4AF5-87E5-E0629958230A}"/>
                </a:ext>
              </a:extLst>
            </p:cNvPr>
            <p:cNvSpPr>
              <a:spLocks/>
            </p:cNvSpPr>
            <p:nvPr/>
          </p:nvSpPr>
          <p:spPr bwMode="auto">
            <a:xfrm rot="16200000">
              <a:off x="3576920" y="1156596"/>
              <a:ext cx="271463" cy="209550"/>
            </a:xfrm>
            <a:custGeom>
              <a:avLst/>
              <a:gdLst>
                <a:gd name="T0" fmla="*/ 4 w 72"/>
                <a:gd name="T1" fmla="*/ 56 h 56"/>
                <a:gd name="T2" fmla="*/ 1 w 72"/>
                <a:gd name="T3" fmla="*/ 54 h 56"/>
                <a:gd name="T4" fmla="*/ 2 w 72"/>
                <a:gd name="T5" fmla="*/ 49 h 56"/>
                <a:gd name="T6" fmla="*/ 65 w 72"/>
                <a:gd name="T7" fmla="*/ 1 h 56"/>
                <a:gd name="T8" fmla="*/ 71 w 72"/>
                <a:gd name="T9" fmla="*/ 2 h 56"/>
                <a:gd name="T10" fmla="*/ 70 w 72"/>
                <a:gd name="T11" fmla="*/ 8 h 56"/>
                <a:gd name="T12" fmla="*/ 7 w 72"/>
                <a:gd name="T13" fmla="*/ 55 h 56"/>
                <a:gd name="T14" fmla="*/ 4 w 72"/>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6">
                  <a:moveTo>
                    <a:pt x="4" y="56"/>
                  </a:moveTo>
                  <a:cubicBezTo>
                    <a:pt x="3" y="56"/>
                    <a:pt x="2" y="56"/>
                    <a:pt x="1" y="54"/>
                  </a:cubicBezTo>
                  <a:cubicBezTo>
                    <a:pt x="0" y="53"/>
                    <a:pt x="0" y="50"/>
                    <a:pt x="2" y="49"/>
                  </a:cubicBezTo>
                  <a:cubicBezTo>
                    <a:pt x="65" y="1"/>
                    <a:pt x="65" y="1"/>
                    <a:pt x="65" y="1"/>
                  </a:cubicBezTo>
                  <a:cubicBezTo>
                    <a:pt x="67" y="0"/>
                    <a:pt x="70" y="0"/>
                    <a:pt x="71" y="2"/>
                  </a:cubicBezTo>
                  <a:cubicBezTo>
                    <a:pt x="72" y="4"/>
                    <a:pt x="72" y="6"/>
                    <a:pt x="70" y="8"/>
                  </a:cubicBezTo>
                  <a:cubicBezTo>
                    <a:pt x="7" y="55"/>
                    <a:pt x="7" y="55"/>
                    <a:pt x="7" y="55"/>
                  </a:cubicBezTo>
                  <a:cubicBezTo>
                    <a:pt x="6" y="56"/>
                    <a:pt x="5" y="56"/>
                    <a:pt x="4"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 name="Freeform 646">
              <a:extLst>
                <a:ext uri="{FF2B5EF4-FFF2-40B4-BE49-F238E27FC236}">
                  <a16:creationId xmlns:a16="http://schemas.microsoft.com/office/drawing/2014/main" id="{F6D1BEF8-C719-4CE4-83F5-446CAF134426}"/>
                </a:ext>
              </a:extLst>
            </p:cNvPr>
            <p:cNvSpPr>
              <a:spLocks/>
            </p:cNvSpPr>
            <p:nvPr/>
          </p:nvSpPr>
          <p:spPr bwMode="auto">
            <a:xfrm rot="16200000">
              <a:off x="3821395" y="1647134"/>
              <a:ext cx="830263" cy="628650"/>
            </a:xfrm>
            <a:custGeom>
              <a:avLst/>
              <a:gdLst>
                <a:gd name="T0" fmla="*/ 4 w 221"/>
                <a:gd name="T1" fmla="*/ 167 h 167"/>
                <a:gd name="T2" fmla="*/ 1 w 221"/>
                <a:gd name="T3" fmla="*/ 166 h 167"/>
                <a:gd name="T4" fmla="*/ 2 w 221"/>
                <a:gd name="T5" fmla="*/ 160 h 167"/>
                <a:gd name="T6" fmla="*/ 74 w 221"/>
                <a:gd name="T7" fmla="*/ 106 h 167"/>
                <a:gd name="T8" fmla="*/ 214 w 221"/>
                <a:gd name="T9" fmla="*/ 2 h 167"/>
                <a:gd name="T10" fmla="*/ 219 w 221"/>
                <a:gd name="T11" fmla="*/ 2 h 167"/>
                <a:gd name="T12" fmla="*/ 219 w 221"/>
                <a:gd name="T13" fmla="*/ 8 h 167"/>
                <a:gd name="T14" fmla="*/ 79 w 221"/>
                <a:gd name="T15" fmla="*/ 112 h 167"/>
                <a:gd name="T16" fmla="*/ 7 w 221"/>
                <a:gd name="T17" fmla="*/ 166 h 167"/>
                <a:gd name="T18" fmla="*/ 4 w 221"/>
                <a:gd name="T19"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7">
                  <a:moveTo>
                    <a:pt x="4" y="167"/>
                  </a:moveTo>
                  <a:cubicBezTo>
                    <a:pt x="3" y="167"/>
                    <a:pt x="2" y="167"/>
                    <a:pt x="1" y="166"/>
                  </a:cubicBezTo>
                  <a:cubicBezTo>
                    <a:pt x="0" y="164"/>
                    <a:pt x="0" y="161"/>
                    <a:pt x="2" y="160"/>
                  </a:cubicBezTo>
                  <a:cubicBezTo>
                    <a:pt x="26" y="142"/>
                    <a:pt x="50" y="124"/>
                    <a:pt x="74" y="106"/>
                  </a:cubicBezTo>
                  <a:cubicBezTo>
                    <a:pt x="120" y="72"/>
                    <a:pt x="167" y="37"/>
                    <a:pt x="214" y="2"/>
                  </a:cubicBezTo>
                  <a:cubicBezTo>
                    <a:pt x="215" y="0"/>
                    <a:pt x="218" y="1"/>
                    <a:pt x="219" y="2"/>
                  </a:cubicBezTo>
                  <a:cubicBezTo>
                    <a:pt x="221" y="4"/>
                    <a:pt x="220" y="7"/>
                    <a:pt x="219" y="8"/>
                  </a:cubicBezTo>
                  <a:cubicBezTo>
                    <a:pt x="172" y="43"/>
                    <a:pt x="125" y="78"/>
                    <a:pt x="79" y="112"/>
                  </a:cubicBezTo>
                  <a:cubicBezTo>
                    <a:pt x="55" y="130"/>
                    <a:pt x="31" y="148"/>
                    <a:pt x="7" y="166"/>
                  </a:cubicBezTo>
                  <a:cubicBezTo>
                    <a:pt x="6" y="167"/>
                    <a:pt x="5" y="167"/>
                    <a:pt x="4" y="1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 name="Freeform 647">
              <a:extLst>
                <a:ext uri="{FF2B5EF4-FFF2-40B4-BE49-F238E27FC236}">
                  <a16:creationId xmlns:a16="http://schemas.microsoft.com/office/drawing/2014/main" id="{56BC1E2B-8BFA-416B-915A-E8B27EDE58EE}"/>
                </a:ext>
              </a:extLst>
            </p:cNvPr>
            <p:cNvSpPr>
              <a:spLocks/>
            </p:cNvSpPr>
            <p:nvPr/>
          </p:nvSpPr>
          <p:spPr bwMode="auto">
            <a:xfrm rot="16200000">
              <a:off x="4658801" y="2557565"/>
              <a:ext cx="120650" cy="98425"/>
            </a:xfrm>
            <a:custGeom>
              <a:avLst/>
              <a:gdLst>
                <a:gd name="T0" fmla="*/ 5 w 32"/>
                <a:gd name="T1" fmla="*/ 26 h 26"/>
                <a:gd name="T2" fmla="*/ 2 w 32"/>
                <a:gd name="T3" fmla="*/ 24 h 26"/>
                <a:gd name="T4" fmla="*/ 2 w 32"/>
                <a:gd name="T5" fmla="*/ 18 h 26"/>
                <a:gd name="T6" fmla="*/ 25 w 32"/>
                <a:gd name="T7" fmla="*/ 1 h 26"/>
                <a:gd name="T8" fmla="*/ 31 w 32"/>
                <a:gd name="T9" fmla="*/ 2 h 26"/>
                <a:gd name="T10" fmla="*/ 30 w 32"/>
                <a:gd name="T11" fmla="*/ 8 h 26"/>
                <a:gd name="T12" fmla="*/ 7 w 32"/>
                <a:gd name="T13" fmla="*/ 25 h 26"/>
                <a:gd name="T14" fmla="*/ 5 w 3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6">
                  <a:moveTo>
                    <a:pt x="5" y="26"/>
                  </a:moveTo>
                  <a:cubicBezTo>
                    <a:pt x="4" y="26"/>
                    <a:pt x="2" y="25"/>
                    <a:pt x="2" y="24"/>
                  </a:cubicBezTo>
                  <a:cubicBezTo>
                    <a:pt x="0" y="22"/>
                    <a:pt x="1" y="20"/>
                    <a:pt x="2" y="18"/>
                  </a:cubicBezTo>
                  <a:cubicBezTo>
                    <a:pt x="10" y="13"/>
                    <a:pt x="17" y="7"/>
                    <a:pt x="25" y="1"/>
                  </a:cubicBezTo>
                  <a:cubicBezTo>
                    <a:pt x="27" y="0"/>
                    <a:pt x="29" y="0"/>
                    <a:pt x="31" y="2"/>
                  </a:cubicBezTo>
                  <a:cubicBezTo>
                    <a:pt x="32" y="4"/>
                    <a:pt x="32" y="6"/>
                    <a:pt x="30" y="8"/>
                  </a:cubicBezTo>
                  <a:cubicBezTo>
                    <a:pt x="22" y="13"/>
                    <a:pt x="15" y="19"/>
                    <a:pt x="7" y="25"/>
                  </a:cubicBezTo>
                  <a:cubicBezTo>
                    <a:pt x="7" y="25"/>
                    <a:pt x="6" y="26"/>
                    <a:pt x="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 name="Freeform 648">
              <a:extLst>
                <a:ext uri="{FF2B5EF4-FFF2-40B4-BE49-F238E27FC236}">
                  <a16:creationId xmlns:a16="http://schemas.microsoft.com/office/drawing/2014/main" id="{EF8BC565-6372-4047-92CA-F4D4931EE0C3}"/>
                </a:ext>
              </a:extLst>
            </p:cNvPr>
            <p:cNvSpPr>
              <a:spLocks/>
            </p:cNvSpPr>
            <p:nvPr/>
          </p:nvSpPr>
          <p:spPr bwMode="auto">
            <a:xfrm rot="16200000">
              <a:off x="3668995" y="1094684"/>
              <a:ext cx="965200" cy="728663"/>
            </a:xfrm>
            <a:custGeom>
              <a:avLst/>
              <a:gdLst>
                <a:gd name="T0" fmla="*/ 4 w 257"/>
                <a:gd name="T1" fmla="*/ 194 h 194"/>
                <a:gd name="T2" fmla="*/ 1 w 257"/>
                <a:gd name="T3" fmla="*/ 192 h 194"/>
                <a:gd name="T4" fmla="*/ 2 w 257"/>
                <a:gd name="T5" fmla="*/ 187 h 194"/>
                <a:gd name="T6" fmla="*/ 138 w 257"/>
                <a:gd name="T7" fmla="*/ 84 h 194"/>
                <a:gd name="T8" fmla="*/ 250 w 257"/>
                <a:gd name="T9" fmla="*/ 1 h 194"/>
                <a:gd name="T10" fmla="*/ 255 w 257"/>
                <a:gd name="T11" fmla="*/ 2 h 194"/>
                <a:gd name="T12" fmla="*/ 254 w 257"/>
                <a:gd name="T13" fmla="*/ 7 h 194"/>
                <a:gd name="T14" fmla="*/ 143 w 257"/>
                <a:gd name="T15" fmla="*/ 91 h 194"/>
                <a:gd name="T16" fmla="*/ 6 w 257"/>
                <a:gd name="T17" fmla="*/ 193 h 194"/>
                <a:gd name="T18" fmla="*/ 4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4" y="194"/>
                  </a:moveTo>
                  <a:cubicBezTo>
                    <a:pt x="3" y="194"/>
                    <a:pt x="2" y="193"/>
                    <a:pt x="1" y="192"/>
                  </a:cubicBezTo>
                  <a:cubicBezTo>
                    <a:pt x="0" y="190"/>
                    <a:pt x="0" y="188"/>
                    <a:pt x="2" y="187"/>
                  </a:cubicBezTo>
                  <a:cubicBezTo>
                    <a:pt x="47" y="152"/>
                    <a:pt x="93" y="118"/>
                    <a:pt x="138" y="84"/>
                  </a:cubicBezTo>
                  <a:cubicBezTo>
                    <a:pt x="175" y="57"/>
                    <a:pt x="212" y="29"/>
                    <a:pt x="250" y="1"/>
                  </a:cubicBezTo>
                  <a:cubicBezTo>
                    <a:pt x="251" y="0"/>
                    <a:pt x="254" y="0"/>
                    <a:pt x="255" y="2"/>
                  </a:cubicBezTo>
                  <a:cubicBezTo>
                    <a:pt x="257" y="4"/>
                    <a:pt x="256" y="6"/>
                    <a:pt x="254" y="7"/>
                  </a:cubicBezTo>
                  <a:cubicBezTo>
                    <a:pt x="217" y="35"/>
                    <a:pt x="179" y="64"/>
                    <a:pt x="143" y="91"/>
                  </a:cubicBezTo>
                  <a:cubicBezTo>
                    <a:pt x="98" y="124"/>
                    <a:pt x="51" y="159"/>
                    <a:pt x="6" y="193"/>
                  </a:cubicBezTo>
                  <a:cubicBezTo>
                    <a:pt x="6" y="194"/>
                    <a:pt x="5" y="194"/>
                    <a:pt x="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 name="Freeform 649">
              <a:extLst>
                <a:ext uri="{FF2B5EF4-FFF2-40B4-BE49-F238E27FC236}">
                  <a16:creationId xmlns:a16="http://schemas.microsoft.com/office/drawing/2014/main" id="{3F94585A-8B12-449B-96A0-5B33DAE2B3C7}"/>
                </a:ext>
              </a:extLst>
            </p:cNvPr>
            <p:cNvSpPr>
              <a:spLocks/>
            </p:cNvSpPr>
            <p:nvPr/>
          </p:nvSpPr>
          <p:spPr bwMode="auto">
            <a:xfrm rot="16200000">
              <a:off x="4563551" y="2135290"/>
              <a:ext cx="431800" cy="330200"/>
            </a:xfrm>
            <a:custGeom>
              <a:avLst/>
              <a:gdLst>
                <a:gd name="T0" fmla="*/ 4 w 115"/>
                <a:gd name="T1" fmla="*/ 88 h 88"/>
                <a:gd name="T2" fmla="*/ 1 w 115"/>
                <a:gd name="T3" fmla="*/ 87 h 88"/>
                <a:gd name="T4" fmla="*/ 2 w 115"/>
                <a:gd name="T5" fmla="*/ 81 h 88"/>
                <a:gd name="T6" fmla="*/ 109 w 115"/>
                <a:gd name="T7" fmla="*/ 1 h 88"/>
                <a:gd name="T8" fmla="*/ 114 w 115"/>
                <a:gd name="T9" fmla="*/ 2 h 88"/>
                <a:gd name="T10" fmla="*/ 113 w 115"/>
                <a:gd name="T11" fmla="*/ 7 h 88"/>
                <a:gd name="T12" fmla="*/ 7 w 115"/>
                <a:gd name="T13" fmla="*/ 87 h 88"/>
                <a:gd name="T14" fmla="*/ 4 w 115"/>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4" y="88"/>
                  </a:moveTo>
                  <a:cubicBezTo>
                    <a:pt x="3" y="88"/>
                    <a:pt x="2" y="88"/>
                    <a:pt x="1" y="87"/>
                  </a:cubicBezTo>
                  <a:cubicBezTo>
                    <a:pt x="0" y="85"/>
                    <a:pt x="0" y="82"/>
                    <a:pt x="2" y="81"/>
                  </a:cubicBezTo>
                  <a:cubicBezTo>
                    <a:pt x="109" y="1"/>
                    <a:pt x="109" y="1"/>
                    <a:pt x="109" y="1"/>
                  </a:cubicBezTo>
                  <a:cubicBezTo>
                    <a:pt x="110" y="0"/>
                    <a:pt x="113" y="0"/>
                    <a:pt x="114" y="2"/>
                  </a:cubicBezTo>
                  <a:cubicBezTo>
                    <a:pt x="115" y="4"/>
                    <a:pt x="115" y="6"/>
                    <a:pt x="113" y="7"/>
                  </a:cubicBezTo>
                  <a:cubicBezTo>
                    <a:pt x="7" y="87"/>
                    <a:pt x="7" y="87"/>
                    <a:pt x="7" y="87"/>
                  </a:cubicBezTo>
                  <a:cubicBezTo>
                    <a:pt x="6" y="88"/>
                    <a:pt x="5" y="88"/>
                    <a:pt x="4"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 name="Freeform 650">
              <a:extLst>
                <a:ext uri="{FF2B5EF4-FFF2-40B4-BE49-F238E27FC236}">
                  <a16:creationId xmlns:a16="http://schemas.microsoft.com/office/drawing/2014/main" id="{4DE59B60-E1C2-4A25-BD7B-39B7A11059CE}"/>
                </a:ext>
              </a:extLst>
            </p:cNvPr>
            <p:cNvSpPr>
              <a:spLocks/>
            </p:cNvSpPr>
            <p:nvPr/>
          </p:nvSpPr>
          <p:spPr bwMode="auto">
            <a:xfrm rot="16200000">
              <a:off x="7141651" y="4364140"/>
              <a:ext cx="274638" cy="214313"/>
            </a:xfrm>
            <a:custGeom>
              <a:avLst/>
              <a:gdLst>
                <a:gd name="T0" fmla="*/ 4 w 73"/>
                <a:gd name="T1" fmla="*/ 57 h 57"/>
                <a:gd name="T2" fmla="*/ 1 w 73"/>
                <a:gd name="T3" fmla="*/ 55 h 57"/>
                <a:gd name="T4" fmla="*/ 2 w 73"/>
                <a:gd name="T5" fmla="*/ 50 h 57"/>
                <a:gd name="T6" fmla="*/ 66 w 73"/>
                <a:gd name="T7" fmla="*/ 2 h 57"/>
                <a:gd name="T8" fmla="*/ 72 w 73"/>
                <a:gd name="T9" fmla="*/ 2 h 57"/>
                <a:gd name="T10" fmla="*/ 71 w 73"/>
                <a:gd name="T11" fmla="*/ 8 h 57"/>
                <a:gd name="T12" fmla="*/ 7 w 73"/>
                <a:gd name="T13" fmla="*/ 56 h 57"/>
                <a:gd name="T14" fmla="*/ 4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4" y="57"/>
                  </a:moveTo>
                  <a:cubicBezTo>
                    <a:pt x="3" y="57"/>
                    <a:pt x="2" y="56"/>
                    <a:pt x="1" y="55"/>
                  </a:cubicBezTo>
                  <a:cubicBezTo>
                    <a:pt x="0" y="53"/>
                    <a:pt x="0" y="51"/>
                    <a:pt x="2" y="50"/>
                  </a:cubicBezTo>
                  <a:cubicBezTo>
                    <a:pt x="66" y="2"/>
                    <a:pt x="66" y="2"/>
                    <a:pt x="66" y="2"/>
                  </a:cubicBezTo>
                  <a:cubicBezTo>
                    <a:pt x="68" y="0"/>
                    <a:pt x="70" y="1"/>
                    <a:pt x="72" y="2"/>
                  </a:cubicBezTo>
                  <a:cubicBezTo>
                    <a:pt x="73" y="4"/>
                    <a:pt x="73" y="7"/>
                    <a:pt x="71" y="8"/>
                  </a:cubicBezTo>
                  <a:cubicBezTo>
                    <a:pt x="7" y="56"/>
                    <a:pt x="7" y="56"/>
                    <a:pt x="7" y="56"/>
                  </a:cubicBezTo>
                  <a:cubicBezTo>
                    <a:pt x="6" y="57"/>
                    <a:pt x="5" y="57"/>
                    <a:pt x="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 name="Freeform 651">
              <a:extLst>
                <a:ext uri="{FF2B5EF4-FFF2-40B4-BE49-F238E27FC236}">
                  <a16:creationId xmlns:a16="http://schemas.microsoft.com/office/drawing/2014/main" id="{7612D2B6-7048-4724-8525-D7B909C70940}"/>
                </a:ext>
              </a:extLst>
            </p:cNvPr>
            <p:cNvSpPr>
              <a:spLocks/>
            </p:cNvSpPr>
            <p:nvPr/>
          </p:nvSpPr>
          <p:spPr bwMode="auto">
            <a:xfrm rot="16200000">
              <a:off x="7417083" y="4860234"/>
              <a:ext cx="714375" cy="541338"/>
            </a:xfrm>
            <a:custGeom>
              <a:avLst/>
              <a:gdLst>
                <a:gd name="T0" fmla="*/ 5 w 190"/>
                <a:gd name="T1" fmla="*/ 144 h 144"/>
                <a:gd name="T2" fmla="*/ 1 w 190"/>
                <a:gd name="T3" fmla="*/ 142 h 144"/>
                <a:gd name="T4" fmla="*/ 2 w 190"/>
                <a:gd name="T5" fmla="*/ 137 h 144"/>
                <a:gd name="T6" fmla="*/ 183 w 190"/>
                <a:gd name="T7" fmla="*/ 1 h 144"/>
                <a:gd name="T8" fmla="*/ 188 w 190"/>
                <a:gd name="T9" fmla="*/ 2 h 144"/>
                <a:gd name="T10" fmla="*/ 187 w 190"/>
                <a:gd name="T11" fmla="*/ 8 h 144"/>
                <a:gd name="T12" fmla="*/ 7 w 190"/>
                <a:gd name="T13" fmla="*/ 143 h 144"/>
                <a:gd name="T14" fmla="*/ 5 w 190"/>
                <a:gd name="T15" fmla="*/ 144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4">
                  <a:moveTo>
                    <a:pt x="5" y="144"/>
                  </a:moveTo>
                  <a:cubicBezTo>
                    <a:pt x="3" y="144"/>
                    <a:pt x="2" y="143"/>
                    <a:pt x="1" y="142"/>
                  </a:cubicBezTo>
                  <a:cubicBezTo>
                    <a:pt x="0" y="140"/>
                    <a:pt x="0" y="138"/>
                    <a:pt x="2" y="137"/>
                  </a:cubicBezTo>
                  <a:cubicBezTo>
                    <a:pt x="183" y="1"/>
                    <a:pt x="183" y="1"/>
                    <a:pt x="183" y="1"/>
                  </a:cubicBezTo>
                  <a:cubicBezTo>
                    <a:pt x="184" y="0"/>
                    <a:pt x="187" y="0"/>
                    <a:pt x="188" y="2"/>
                  </a:cubicBezTo>
                  <a:cubicBezTo>
                    <a:pt x="190" y="4"/>
                    <a:pt x="189" y="7"/>
                    <a:pt x="187" y="8"/>
                  </a:cubicBezTo>
                  <a:cubicBezTo>
                    <a:pt x="7" y="143"/>
                    <a:pt x="7" y="143"/>
                    <a:pt x="7" y="143"/>
                  </a:cubicBezTo>
                  <a:cubicBezTo>
                    <a:pt x="6" y="144"/>
                    <a:pt x="5" y="144"/>
                    <a:pt x="5"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 name="Freeform 652">
              <a:extLst>
                <a:ext uri="{FF2B5EF4-FFF2-40B4-BE49-F238E27FC236}">
                  <a16:creationId xmlns:a16="http://schemas.microsoft.com/office/drawing/2014/main" id="{F2F7029A-3C74-48AB-863F-1FAE2887C05D}"/>
                </a:ext>
              </a:extLst>
            </p:cNvPr>
            <p:cNvSpPr>
              <a:spLocks/>
            </p:cNvSpPr>
            <p:nvPr/>
          </p:nvSpPr>
          <p:spPr bwMode="auto">
            <a:xfrm rot="16200000">
              <a:off x="8135426" y="5675415"/>
              <a:ext cx="223838" cy="173038"/>
            </a:xfrm>
            <a:custGeom>
              <a:avLst/>
              <a:gdLst>
                <a:gd name="T0" fmla="*/ 5 w 60"/>
                <a:gd name="T1" fmla="*/ 46 h 46"/>
                <a:gd name="T2" fmla="*/ 1 w 60"/>
                <a:gd name="T3" fmla="*/ 44 h 46"/>
                <a:gd name="T4" fmla="*/ 2 w 60"/>
                <a:gd name="T5" fmla="*/ 39 h 46"/>
                <a:gd name="T6" fmla="*/ 53 w 60"/>
                <a:gd name="T7" fmla="*/ 1 h 46"/>
                <a:gd name="T8" fmla="*/ 58 w 60"/>
                <a:gd name="T9" fmla="*/ 2 h 46"/>
                <a:gd name="T10" fmla="*/ 57 w 60"/>
                <a:gd name="T11" fmla="*/ 7 h 46"/>
                <a:gd name="T12" fmla="*/ 7 w 60"/>
                <a:gd name="T13" fmla="*/ 45 h 46"/>
                <a:gd name="T14" fmla="*/ 5 w 6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5" y="46"/>
                  </a:moveTo>
                  <a:cubicBezTo>
                    <a:pt x="3" y="46"/>
                    <a:pt x="2" y="45"/>
                    <a:pt x="1" y="44"/>
                  </a:cubicBezTo>
                  <a:cubicBezTo>
                    <a:pt x="0" y="42"/>
                    <a:pt x="1" y="40"/>
                    <a:pt x="2" y="39"/>
                  </a:cubicBezTo>
                  <a:cubicBezTo>
                    <a:pt x="53" y="1"/>
                    <a:pt x="53" y="1"/>
                    <a:pt x="53" y="1"/>
                  </a:cubicBezTo>
                  <a:cubicBezTo>
                    <a:pt x="54" y="0"/>
                    <a:pt x="57" y="0"/>
                    <a:pt x="58" y="2"/>
                  </a:cubicBezTo>
                  <a:cubicBezTo>
                    <a:pt x="60" y="3"/>
                    <a:pt x="59" y="6"/>
                    <a:pt x="57" y="7"/>
                  </a:cubicBezTo>
                  <a:cubicBezTo>
                    <a:pt x="7" y="45"/>
                    <a:pt x="7" y="45"/>
                    <a:pt x="7" y="45"/>
                  </a:cubicBezTo>
                  <a:cubicBezTo>
                    <a:pt x="6" y="45"/>
                    <a:pt x="6" y="46"/>
                    <a:pt x="5"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 name="Freeform 653">
              <a:extLst>
                <a:ext uri="{FF2B5EF4-FFF2-40B4-BE49-F238E27FC236}">
                  <a16:creationId xmlns:a16="http://schemas.microsoft.com/office/drawing/2014/main" id="{C330E94C-9971-4CEA-B7DE-93D3026E9CF6}"/>
                </a:ext>
              </a:extLst>
            </p:cNvPr>
            <p:cNvSpPr>
              <a:spLocks/>
            </p:cNvSpPr>
            <p:nvPr/>
          </p:nvSpPr>
          <p:spPr bwMode="auto">
            <a:xfrm rot="16200000">
              <a:off x="7268651" y="4272065"/>
              <a:ext cx="701675" cy="533400"/>
            </a:xfrm>
            <a:custGeom>
              <a:avLst/>
              <a:gdLst>
                <a:gd name="T0" fmla="*/ 5 w 187"/>
                <a:gd name="T1" fmla="*/ 142 h 142"/>
                <a:gd name="T2" fmla="*/ 2 w 187"/>
                <a:gd name="T3" fmla="*/ 140 h 142"/>
                <a:gd name="T4" fmla="*/ 2 w 187"/>
                <a:gd name="T5" fmla="*/ 134 h 142"/>
                <a:gd name="T6" fmla="*/ 74 w 187"/>
                <a:gd name="T7" fmla="*/ 80 h 142"/>
                <a:gd name="T8" fmla="*/ 181 w 187"/>
                <a:gd name="T9" fmla="*/ 1 h 142"/>
                <a:gd name="T10" fmla="*/ 186 w 187"/>
                <a:gd name="T11" fmla="*/ 2 h 142"/>
                <a:gd name="T12" fmla="*/ 185 w 187"/>
                <a:gd name="T13" fmla="*/ 8 h 142"/>
                <a:gd name="T14" fmla="*/ 79 w 187"/>
                <a:gd name="T15" fmla="*/ 87 h 142"/>
                <a:gd name="T16" fmla="*/ 7 w 187"/>
                <a:gd name="T17" fmla="*/ 141 h 142"/>
                <a:gd name="T18" fmla="*/ 5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5" y="142"/>
                  </a:moveTo>
                  <a:cubicBezTo>
                    <a:pt x="4" y="142"/>
                    <a:pt x="2" y="141"/>
                    <a:pt x="2" y="140"/>
                  </a:cubicBezTo>
                  <a:cubicBezTo>
                    <a:pt x="0" y="138"/>
                    <a:pt x="1" y="136"/>
                    <a:pt x="2" y="134"/>
                  </a:cubicBezTo>
                  <a:cubicBezTo>
                    <a:pt x="27" y="117"/>
                    <a:pt x="51" y="98"/>
                    <a:pt x="74" y="80"/>
                  </a:cubicBezTo>
                  <a:cubicBezTo>
                    <a:pt x="109" y="54"/>
                    <a:pt x="144" y="27"/>
                    <a:pt x="181" y="1"/>
                  </a:cubicBezTo>
                  <a:cubicBezTo>
                    <a:pt x="182" y="0"/>
                    <a:pt x="185" y="0"/>
                    <a:pt x="186" y="2"/>
                  </a:cubicBezTo>
                  <a:cubicBezTo>
                    <a:pt x="187" y="4"/>
                    <a:pt x="187" y="6"/>
                    <a:pt x="185" y="8"/>
                  </a:cubicBezTo>
                  <a:cubicBezTo>
                    <a:pt x="149" y="33"/>
                    <a:pt x="113" y="60"/>
                    <a:pt x="79" y="87"/>
                  </a:cubicBezTo>
                  <a:cubicBezTo>
                    <a:pt x="56" y="104"/>
                    <a:pt x="31" y="123"/>
                    <a:pt x="7" y="141"/>
                  </a:cubicBezTo>
                  <a:cubicBezTo>
                    <a:pt x="6" y="141"/>
                    <a:pt x="6" y="142"/>
                    <a:pt x="5"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 name="Freeform 654">
              <a:extLst>
                <a:ext uri="{FF2B5EF4-FFF2-40B4-BE49-F238E27FC236}">
                  <a16:creationId xmlns:a16="http://schemas.microsoft.com/office/drawing/2014/main" id="{C345965E-811F-462D-9ECF-F477741E23B9}"/>
                </a:ext>
              </a:extLst>
            </p:cNvPr>
            <p:cNvSpPr>
              <a:spLocks/>
            </p:cNvSpPr>
            <p:nvPr/>
          </p:nvSpPr>
          <p:spPr bwMode="auto">
            <a:xfrm rot="16200000">
              <a:off x="7913176" y="5130903"/>
              <a:ext cx="679450" cy="514350"/>
            </a:xfrm>
            <a:custGeom>
              <a:avLst/>
              <a:gdLst>
                <a:gd name="T0" fmla="*/ 5 w 181"/>
                <a:gd name="T1" fmla="*/ 137 h 137"/>
                <a:gd name="T2" fmla="*/ 2 w 181"/>
                <a:gd name="T3" fmla="*/ 135 h 137"/>
                <a:gd name="T4" fmla="*/ 3 w 181"/>
                <a:gd name="T5" fmla="*/ 130 h 137"/>
                <a:gd name="T6" fmla="*/ 91 w 181"/>
                <a:gd name="T7" fmla="*/ 64 h 137"/>
                <a:gd name="T8" fmla="*/ 175 w 181"/>
                <a:gd name="T9" fmla="*/ 1 h 137"/>
                <a:gd name="T10" fmla="*/ 180 w 181"/>
                <a:gd name="T11" fmla="*/ 3 h 137"/>
                <a:gd name="T12" fmla="*/ 179 w 181"/>
                <a:gd name="T13" fmla="*/ 8 h 137"/>
                <a:gd name="T14" fmla="*/ 96 w 181"/>
                <a:gd name="T15" fmla="*/ 70 h 137"/>
                <a:gd name="T16" fmla="*/ 7 w 181"/>
                <a:gd name="T17" fmla="*/ 137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4" y="137"/>
                    <a:pt x="2" y="137"/>
                    <a:pt x="2" y="135"/>
                  </a:cubicBezTo>
                  <a:cubicBezTo>
                    <a:pt x="0" y="134"/>
                    <a:pt x="1" y="131"/>
                    <a:pt x="3" y="130"/>
                  </a:cubicBezTo>
                  <a:cubicBezTo>
                    <a:pt x="34" y="110"/>
                    <a:pt x="63" y="87"/>
                    <a:pt x="91" y="64"/>
                  </a:cubicBezTo>
                  <a:cubicBezTo>
                    <a:pt x="118" y="43"/>
                    <a:pt x="145" y="21"/>
                    <a:pt x="175" y="1"/>
                  </a:cubicBezTo>
                  <a:cubicBezTo>
                    <a:pt x="176" y="0"/>
                    <a:pt x="179" y="1"/>
                    <a:pt x="180" y="3"/>
                  </a:cubicBezTo>
                  <a:cubicBezTo>
                    <a:pt x="181" y="4"/>
                    <a:pt x="181" y="7"/>
                    <a:pt x="179" y="8"/>
                  </a:cubicBezTo>
                  <a:cubicBezTo>
                    <a:pt x="150" y="27"/>
                    <a:pt x="122" y="49"/>
                    <a:pt x="96" y="70"/>
                  </a:cubicBezTo>
                  <a:cubicBezTo>
                    <a:pt x="68" y="93"/>
                    <a:pt x="39" y="116"/>
                    <a:pt x="7" y="137"/>
                  </a:cubicBezTo>
                  <a:cubicBezTo>
                    <a:pt x="7" y="137"/>
                    <a:pt x="6"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 name="Freeform 655">
              <a:extLst>
                <a:ext uri="{FF2B5EF4-FFF2-40B4-BE49-F238E27FC236}">
                  <a16:creationId xmlns:a16="http://schemas.microsoft.com/office/drawing/2014/main" id="{7CBAB9E6-B329-45A8-ADDB-4041C153E4EB}"/>
                </a:ext>
              </a:extLst>
            </p:cNvPr>
            <p:cNvSpPr>
              <a:spLocks/>
            </p:cNvSpPr>
            <p:nvPr/>
          </p:nvSpPr>
          <p:spPr bwMode="auto">
            <a:xfrm rot="16200000">
              <a:off x="7497251" y="4068865"/>
              <a:ext cx="274638" cy="211138"/>
            </a:xfrm>
            <a:custGeom>
              <a:avLst/>
              <a:gdLst>
                <a:gd name="T0" fmla="*/ 5 w 73"/>
                <a:gd name="T1" fmla="*/ 56 h 56"/>
                <a:gd name="T2" fmla="*/ 2 w 73"/>
                <a:gd name="T3" fmla="*/ 55 h 56"/>
                <a:gd name="T4" fmla="*/ 2 w 73"/>
                <a:gd name="T5" fmla="*/ 49 h 56"/>
                <a:gd name="T6" fmla="*/ 66 w 73"/>
                <a:gd name="T7" fmla="*/ 2 h 56"/>
                <a:gd name="T8" fmla="*/ 71 w 73"/>
                <a:gd name="T9" fmla="*/ 3 h 56"/>
                <a:gd name="T10" fmla="*/ 71 w 73"/>
                <a:gd name="T11" fmla="*/ 8 h 56"/>
                <a:gd name="T12" fmla="*/ 7 w 73"/>
                <a:gd name="T13" fmla="*/ 56 h 56"/>
                <a:gd name="T14" fmla="*/ 5 w 73"/>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6">
                  <a:moveTo>
                    <a:pt x="5" y="56"/>
                  </a:moveTo>
                  <a:cubicBezTo>
                    <a:pt x="4" y="56"/>
                    <a:pt x="2" y="56"/>
                    <a:pt x="2" y="55"/>
                  </a:cubicBezTo>
                  <a:cubicBezTo>
                    <a:pt x="0" y="53"/>
                    <a:pt x="1" y="51"/>
                    <a:pt x="2" y="49"/>
                  </a:cubicBezTo>
                  <a:cubicBezTo>
                    <a:pt x="66" y="2"/>
                    <a:pt x="66" y="2"/>
                    <a:pt x="66" y="2"/>
                  </a:cubicBezTo>
                  <a:cubicBezTo>
                    <a:pt x="68" y="0"/>
                    <a:pt x="70" y="1"/>
                    <a:pt x="71" y="3"/>
                  </a:cubicBezTo>
                  <a:cubicBezTo>
                    <a:pt x="73" y="4"/>
                    <a:pt x="72" y="7"/>
                    <a:pt x="71" y="8"/>
                  </a:cubicBezTo>
                  <a:cubicBezTo>
                    <a:pt x="7" y="56"/>
                    <a:pt x="7" y="56"/>
                    <a:pt x="7" y="56"/>
                  </a:cubicBezTo>
                  <a:cubicBezTo>
                    <a:pt x="6" y="56"/>
                    <a:pt x="6"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 name="Freeform 656">
              <a:extLst>
                <a:ext uri="{FF2B5EF4-FFF2-40B4-BE49-F238E27FC236}">
                  <a16:creationId xmlns:a16="http://schemas.microsoft.com/office/drawing/2014/main" id="{3D460465-3585-4106-818F-7407056069FF}"/>
                </a:ext>
              </a:extLst>
            </p:cNvPr>
            <p:cNvSpPr>
              <a:spLocks/>
            </p:cNvSpPr>
            <p:nvPr/>
          </p:nvSpPr>
          <p:spPr bwMode="auto">
            <a:xfrm rot="16200000">
              <a:off x="7744901" y="4565753"/>
              <a:ext cx="830263" cy="623888"/>
            </a:xfrm>
            <a:custGeom>
              <a:avLst/>
              <a:gdLst>
                <a:gd name="T0" fmla="*/ 5 w 221"/>
                <a:gd name="T1" fmla="*/ 166 h 166"/>
                <a:gd name="T2" fmla="*/ 2 w 221"/>
                <a:gd name="T3" fmla="*/ 165 h 166"/>
                <a:gd name="T4" fmla="*/ 2 w 221"/>
                <a:gd name="T5" fmla="*/ 159 h 166"/>
                <a:gd name="T6" fmla="*/ 75 w 221"/>
                <a:gd name="T7" fmla="*/ 105 h 166"/>
                <a:gd name="T8" fmla="*/ 214 w 221"/>
                <a:gd name="T9" fmla="*/ 1 h 166"/>
                <a:gd name="T10" fmla="*/ 220 w 221"/>
                <a:gd name="T11" fmla="*/ 2 h 166"/>
                <a:gd name="T12" fmla="*/ 219 w 221"/>
                <a:gd name="T13" fmla="*/ 7 h 166"/>
                <a:gd name="T14" fmla="*/ 80 w 221"/>
                <a:gd name="T15" fmla="*/ 112 h 166"/>
                <a:gd name="T16" fmla="*/ 7 w 221"/>
                <a:gd name="T17" fmla="*/ 166 h 166"/>
                <a:gd name="T18" fmla="*/ 5 w 221"/>
                <a:gd name="T19"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6">
                  <a:moveTo>
                    <a:pt x="5" y="166"/>
                  </a:moveTo>
                  <a:cubicBezTo>
                    <a:pt x="4" y="166"/>
                    <a:pt x="2" y="166"/>
                    <a:pt x="2" y="165"/>
                  </a:cubicBezTo>
                  <a:cubicBezTo>
                    <a:pt x="0" y="163"/>
                    <a:pt x="1" y="161"/>
                    <a:pt x="2" y="159"/>
                  </a:cubicBezTo>
                  <a:cubicBezTo>
                    <a:pt x="26" y="141"/>
                    <a:pt x="51" y="123"/>
                    <a:pt x="75" y="105"/>
                  </a:cubicBezTo>
                  <a:cubicBezTo>
                    <a:pt x="121" y="71"/>
                    <a:pt x="168" y="36"/>
                    <a:pt x="214" y="1"/>
                  </a:cubicBezTo>
                  <a:cubicBezTo>
                    <a:pt x="216" y="0"/>
                    <a:pt x="218" y="0"/>
                    <a:pt x="220" y="2"/>
                  </a:cubicBezTo>
                  <a:cubicBezTo>
                    <a:pt x="221" y="4"/>
                    <a:pt x="221" y="6"/>
                    <a:pt x="219" y="7"/>
                  </a:cubicBezTo>
                  <a:cubicBezTo>
                    <a:pt x="173" y="42"/>
                    <a:pt x="125" y="78"/>
                    <a:pt x="80" y="112"/>
                  </a:cubicBezTo>
                  <a:cubicBezTo>
                    <a:pt x="55" y="130"/>
                    <a:pt x="31" y="148"/>
                    <a:pt x="7" y="166"/>
                  </a:cubicBezTo>
                  <a:cubicBezTo>
                    <a:pt x="6" y="166"/>
                    <a:pt x="6" y="166"/>
                    <a:pt x="5"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 name="Freeform 657">
              <a:extLst>
                <a:ext uri="{FF2B5EF4-FFF2-40B4-BE49-F238E27FC236}">
                  <a16:creationId xmlns:a16="http://schemas.microsoft.com/office/drawing/2014/main" id="{39497437-E968-4C66-93FD-632A8A36F11D}"/>
                </a:ext>
              </a:extLst>
            </p:cNvPr>
            <p:cNvSpPr>
              <a:spLocks/>
            </p:cNvSpPr>
            <p:nvPr/>
          </p:nvSpPr>
          <p:spPr bwMode="auto">
            <a:xfrm rot="16200000">
              <a:off x="8583101" y="5470628"/>
              <a:ext cx="117475" cy="98425"/>
            </a:xfrm>
            <a:custGeom>
              <a:avLst/>
              <a:gdLst>
                <a:gd name="T0" fmla="*/ 4 w 31"/>
                <a:gd name="T1" fmla="*/ 26 h 26"/>
                <a:gd name="T2" fmla="*/ 1 w 31"/>
                <a:gd name="T3" fmla="*/ 24 h 26"/>
                <a:gd name="T4" fmla="*/ 2 w 31"/>
                <a:gd name="T5" fmla="*/ 19 h 26"/>
                <a:gd name="T6" fmla="*/ 25 w 31"/>
                <a:gd name="T7" fmla="*/ 2 h 26"/>
                <a:gd name="T8" fmla="*/ 30 w 31"/>
                <a:gd name="T9" fmla="*/ 2 h 26"/>
                <a:gd name="T10" fmla="*/ 29 w 31"/>
                <a:gd name="T11" fmla="*/ 8 h 26"/>
                <a:gd name="T12" fmla="*/ 7 w 31"/>
                <a:gd name="T13" fmla="*/ 25 h 26"/>
                <a:gd name="T14" fmla="*/ 4 w 31"/>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6">
                  <a:moveTo>
                    <a:pt x="4" y="26"/>
                  </a:moveTo>
                  <a:cubicBezTo>
                    <a:pt x="3" y="26"/>
                    <a:pt x="2" y="25"/>
                    <a:pt x="1" y="24"/>
                  </a:cubicBezTo>
                  <a:cubicBezTo>
                    <a:pt x="0" y="23"/>
                    <a:pt x="0" y="20"/>
                    <a:pt x="2" y="19"/>
                  </a:cubicBezTo>
                  <a:cubicBezTo>
                    <a:pt x="9" y="13"/>
                    <a:pt x="17" y="7"/>
                    <a:pt x="25" y="2"/>
                  </a:cubicBezTo>
                  <a:cubicBezTo>
                    <a:pt x="26" y="0"/>
                    <a:pt x="29" y="1"/>
                    <a:pt x="30" y="2"/>
                  </a:cubicBezTo>
                  <a:cubicBezTo>
                    <a:pt x="31" y="4"/>
                    <a:pt x="31" y="7"/>
                    <a:pt x="29" y="8"/>
                  </a:cubicBezTo>
                  <a:cubicBezTo>
                    <a:pt x="22" y="14"/>
                    <a:pt x="14" y="19"/>
                    <a:pt x="7" y="25"/>
                  </a:cubicBezTo>
                  <a:cubicBezTo>
                    <a:pt x="6" y="26"/>
                    <a:pt x="5" y="26"/>
                    <a:pt x="4"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 name="Freeform 658">
              <a:extLst>
                <a:ext uri="{FF2B5EF4-FFF2-40B4-BE49-F238E27FC236}">
                  <a16:creationId xmlns:a16="http://schemas.microsoft.com/office/drawing/2014/main" id="{0D82C7DF-71C8-4239-BE3D-D7641F0B59E9}"/>
                </a:ext>
              </a:extLst>
            </p:cNvPr>
            <p:cNvSpPr>
              <a:spLocks/>
            </p:cNvSpPr>
            <p:nvPr/>
          </p:nvSpPr>
          <p:spPr bwMode="auto">
            <a:xfrm rot="16200000">
              <a:off x="7591708" y="4009334"/>
              <a:ext cx="965200" cy="728663"/>
            </a:xfrm>
            <a:custGeom>
              <a:avLst/>
              <a:gdLst>
                <a:gd name="T0" fmla="*/ 5 w 257"/>
                <a:gd name="T1" fmla="*/ 194 h 194"/>
                <a:gd name="T2" fmla="*/ 1 w 257"/>
                <a:gd name="T3" fmla="*/ 193 h 194"/>
                <a:gd name="T4" fmla="*/ 2 w 257"/>
                <a:gd name="T5" fmla="*/ 187 h 194"/>
                <a:gd name="T6" fmla="*/ 138 w 257"/>
                <a:gd name="T7" fmla="*/ 85 h 194"/>
                <a:gd name="T8" fmla="*/ 250 w 257"/>
                <a:gd name="T9" fmla="*/ 1 h 194"/>
                <a:gd name="T10" fmla="*/ 256 w 257"/>
                <a:gd name="T11" fmla="*/ 2 h 194"/>
                <a:gd name="T12" fmla="*/ 255 w 257"/>
                <a:gd name="T13" fmla="*/ 8 h 194"/>
                <a:gd name="T14" fmla="*/ 143 w 257"/>
                <a:gd name="T15" fmla="*/ 91 h 194"/>
                <a:gd name="T16" fmla="*/ 7 w 257"/>
                <a:gd name="T17" fmla="*/ 193 h 194"/>
                <a:gd name="T18" fmla="*/ 5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5" y="194"/>
                  </a:moveTo>
                  <a:cubicBezTo>
                    <a:pt x="3" y="194"/>
                    <a:pt x="2" y="194"/>
                    <a:pt x="1" y="193"/>
                  </a:cubicBezTo>
                  <a:cubicBezTo>
                    <a:pt x="0" y="191"/>
                    <a:pt x="0" y="188"/>
                    <a:pt x="2" y="187"/>
                  </a:cubicBezTo>
                  <a:cubicBezTo>
                    <a:pt x="47" y="153"/>
                    <a:pt x="94" y="118"/>
                    <a:pt x="138" y="85"/>
                  </a:cubicBezTo>
                  <a:cubicBezTo>
                    <a:pt x="175" y="57"/>
                    <a:pt x="213" y="29"/>
                    <a:pt x="250" y="1"/>
                  </a:cubicBezTo>
                  <a:cubicBezTo>
                    <a:pt x="252" y="0"/>
                    <a:pt x="254" y="0"/>
                    <a:pt x="256" y="2"/>
                  </a:cubicBezTo>
                  <a:cubicBezTo>
                    <a:pt x="257" y="4"/>
                    <a:pt x="257" y="6"/>
                    <a:pt x="255" y="8"/>
                  </a:cubicBezTo>
                  <a:cubicBezTo>
                    <a:pt x="218" y="36"/>
                    <a:pt x="180" y="64"/>
                    <a:pt x="143" y="91"/>
                  </a:cubicBezTo>
                  <a:cubicBezTo>
                    <a:pt x="98" y="125"/>
                    <a:pt x="52" y="159"/>
                    <a:pt x="7" y="193"/>
                  </a:cubicBezTo>
                  <a:cubicBezTo>
                    <a:pt x="6" y="194"/>
                    <a:pt x="5" y="194"/>
                    <a:pt x="5"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 name="Freeform 659">
              <a:extLst>
                <a:ext uri="{FF2B5EF4-FFF2-40B4-BE49-F238E27FC236}">
                  <a16:creationId xmlns:a16="http://schemas.microsoft.com/office/drawing/2014/main" id="{653CA370-0BEB-46E3-8739-42BB067672A4}"/>
                </a:ext>
              </a:extLst>
            </p:cNvPr>
            <p:cNvSpPr>
              <a:spLocks/>
            </p:cNvSpPr>
            <p:nvPr/>
          </p:nvSpPr>
          <p:spPr bwMode="auto">
            <a:xfrm rot="16200000">
              <a:off x="8484676" y="5048353"/>
              <a:ext cx="434975" cy="330200"/>
            </a:xfrm>
            <a:custGeom>
              <a:avLst/>
              <a:gdLst>
                <a:gd name="T0" fmla="*/ 5 w 116"/>
                <a:gd name="T1" fmla="*/ 88 h 88"/>
                <a:gd name="T2" fmla="*/ 2 w 116"/>
                <a:gd name="T3" fmla="*/ 87 h 88"/>
                <a:gd name="T4" fmla="*/ 2 w 116"/>
                <a:gd name="T5" fmla="*/ 81 h 88"/>
                <a:gd name="T6" fmla="*/ 109 w 116"/>
                <a:gd name="T7" fmla="*/ 1 h 88"/>
                <a:gd name="T8" fmla="*/ 115 w 116"/>
                <a:gd name="T9" fmla="*/ 2 h 88"/>
                <a:gd name="T10" fmla="*/ 114 w 116"/>
                <a:gd name="T11" fmla="*/ 8 h 88"/>
                <a:gd name="T12" fmla="*/ 7 w 116"/>
                <a:gd name="T13" fmla="*/ 88 h 88"/>
                <a:gd name="T14" fmla="*/ 5 w 116"/>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88">
                  <a:moveTo>
                    <a:pt x="5" y="88"/>
                  </a:moveTo>
                  <a:cubicBezTo>
                    <a:pt x="3" y="88"/>
                    <a:pt x="2" y="88"/>
                    <a:pt x="2" y="87"/>
                  </a:cubicBezTo>
                  <a:cubicBezTo>
                    <a:pt x="0" y="85"/>
                    <a:pt x="1" y="83"/>
                    <a:pt x="2" y="81"/>
                  </a:cubicBezTo>
                  <a:cubicBezTo>
                    <a:pt x="109" y="1"/>
                    <a:pt x="109" y="1"/>
                    <a:pt x="109" y="1"/>
                  </a:cubicBezTo>
                  <a:cubicBezTo>
                    <a:pt x="111" y="0"/>
                    <a:pt x="113" y="0"/>
                    <a:pt x="115" y="2"/>
                  </a:cubicBezTo>
                  <a:cubicBezTo>
                    <a:pt x="116" y="4"/>
                    <a:pt x="116" y="6"/>
                    <a:pt x="114" y="8"/>
                  </a:cubicBezTo>
                  <a:cubicBezTo>
                    <a:pt x="7" y="88"/>
                    <a:pt x="7" y="88"/>
                    <a:pt x="7" y="88"/>
                  </a:cubicBezTo>
                  <a:cubicBezTo>
                    <a:pt x="6" y="88"/>
                    <a:pt x="6" y="88"/>
                    <a:pt x="5"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 name="Freeform 660">
              <a:extLst>
                <a:ext uri="{FF2B5EF4-FFF2-40B4-BE49-F238E27FC236}">
                  <a16:creationId xmlns:a16="http://schemas.microsoft.com/office/drawing/2014/main" id="{DD0B9AF6-9A86-4236-B945-1616D7CF35E5}"/>
                </a:ext>
              </a:extLst>
            </p:cNvPr>
            <p:cNvSpPr>
              <a:spLocks/>
            </p:cNvSpPr>
            <p:nvPr/>
          </p:nvSpPr>
          <p:spPr bwMode="auto">
            <a:xfrm rot="16200000">
              <a:off x="3659470" y="4590359"/>
              <a:ext cx="574675" cy="500063"/>
            </a:xfrm>
            <a:custGeom>
              <a:avLst/>
              <a:gdLst>
                <a:gd name="T0" fmla="*/ 0 w 362"/>
                <a:gd name="T1" fmla="*/ 315 h 315"/>
                <a:gd name="T2" fmla="*/ 183 w 362"/>
                <a:gd name="T3" fmla="*/ 0 h 315"/>
                <a:gd name="T4" fmla="*/ 362 w 362"/>
                <a:gd name="T5" fmla="*/ 315 h 315"/>
                <a:gd name="T6" fmla="*/ 0 w 362"/>
                <a:gd name="T7" fmla="*/ 315 h 315"/>
              </a:gdLst>
              <a:ahLst/>
              <a:cxnLst>
                <a:cxn ang="0">
                  <a:pos x="T0" y="T1"/>
                </a:cxn>
                <a:cxn ang="0">
                  <a:pos x="T2" y="T3"/>
                </a:cxn>
                <a:cxn ang="0">
                  <a:pos x="T4" y="T5"/>
                </a:cxn>
                <a:cxn ang="0">
                  <a:pos x="T6" y="T7"/>
                </a:cxn>
              </a:cxnLst>
              <a:rect l="0" t="0" r="r" b="b"/>
              <a:pathLst>
                <a:path w="362" h="315">
                  <a:moveTo>
                    <a:pt x="0" y="315"/>
                  </a:moveTo>
                  <a:lnTo>
                    <a:pt x="183" y="0"/>
                  </a:lnTo>
                  <a:lnTo>
                    <a:pt x="362" y="315"/>
                  </a:lnTo>
                  <a:lnTo>
                    <a:pt x="0" y="315"/>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 name="Freeform 661">
              <a:extLst>
                <a:ext uri="{FF2B5EF4-FFF2-40B4-BE49-F238E27FC236}">
                  <a16:creationId xmlns:a16="http://schemas.microsoft.com/office/drawing/2014/main" id="{6D646DBF-BBBD-4C02-ACC7-E25551B44D16}"/>
                </a:ext>
              </a:extLst>
            </p:cNvPr>
            <p:cNvSpPr>
              <a:spLocks noEditPoints="1"/>
            </p:cNvSpPr>
            <p:nvPr/>
          </p:nvSpPr>
          <p:spPr bwMode="auto">
            <a:xfrm rot="16200000">
              <a:off x="5558914" y="1322490"/>
              <a:ext cx="984250" cy="854075"/>
            </a:xfrm>
            <a:custGeom>
              <a:avLst/>
              <a:gdLst>
                <a:gd name="T0" fmla="*/ 620 w 620"/>
                <a:gd name="T1" fmla="*/ 538 h 538"/>
                <a:gd name="T2" fmla="*/ 0 w 620"/>
                <a:gd name="T3" fmla="*/ 538 h 538"/>
                <a:gd name="T4" fmla="*/ 310 w 620"/>
                <a:gd name="T5" fmla="*/ 0 h 538"/>
                <a:gd name="T6" fmla="*/ 620 w 620"/>
                <a:gd name="T7" fmla="*/ 538 h 538"/>
                <a:gd name="T8" fmla="*/ 16 w 620"/>
                <a:gd name="T9" fmla="*/ 528 h 538"/>
                <a:gd name="T10" fmla="*/ 603 w 620"/>
                <a:gd name="T11" fmla="*/ 528 h 538"/>
                <a:gd name="T12" fmla="*/ 310 w 620"/>
                <a:gd name="T13" fmla="*/ 19 h 538"/>
                <a:gd name="T14" fmla="*/ 16 w 620"/>
                <a:gd name="T15" fmla="*/ 528 h 5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538">
                  <a:moveTo>
                    <a:pt x="620" y="538"/>
                  </a:moveTo>
                  <a:lnTo>
                    <a:pt x="0" y="538"/>
                  </a:lnTo>
                  <a:lnTo>
                    <a:pt x="310" y="0"/>
                  </a:lnTo>
                  <a:lnTo>
                    <a:pt x="620" y="538"/>
                  </a:lnTo>
                  <a:close/>
                  <a:moveTo>
                    <a:pt x="16" y="528"/>
                  </a:moveTo>
                  <a:lnTo>
                    <a:pt x="603" y="528"/>
                  </a:lnTo>
                  <a:lnTo>
                    <a:pt x="310" y="19"/>
                  </a:lnTo>
                  <a:lnTo>
                    <a:pt x="16" y="528"/>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 name="Freeform 662">
              <a:extLst>
                <a:ext uri="{FF2B5EF4-FFF2-40B4-BE49-F238E27FC236}">
                  <a16:creationId xmlns:a16="http://schemas.microsoft.com/office/drawing/2014/main" id="{44A6CA5E-85BC-40EA-9A3F-D11ECA21C2C1}"/>
                </a:ext>
              </a:extLst>
            </p:cNvPr>
            <p:cNvSpPr>
              <a:spLocks/>
            </p:cNvSpPr>
            <p:nvPr/>
          </p:nvSpPr>
          <p:spPr bwMode="auto">
            <a:xfrm rot="16200000">
              <a:off x="8045733" y="4523684"/>
              <a:ext cx="458788" cy="403225"/>
            </a:xfrm>
            <a:custGeom>
              <a:avLst/>
              <a:gdLst>
                <a:gd name="T0" fmla="*/ 0 w 289"/>
                <a:gd name="T1" fmla="*/ 254 h 254"/>
                <a:gd name="T2" fmla="*/ 145 w 289"/>
                <a:gd name="T3" fmla="*/ 0 h 254"/>
                <a:gd name="T4" fmla="*/ 289 w 289"/>
                <a:gd name="T5" fmla="*/ 254 h 254"/>
                <a:gd name="T6" fmla="*/ 0 w 289"/>
                <a:gd name="T7" fmla="*/ 254 h 254"/>
              </a:gdLst>
              <a:ahLst/>
              <a:cxnLst>
                <a:cxn ang="0">
                  <a:pos x="T0" y="T1"/>
                </a:cxn>
                <a:cxn ang="0">
                  <a:pos x="T2" y="T3"/>
                </a:cxn>
                <a:cxn ang="0">
                  <a:pos x="T4" y="T5"/>
                </a:cxn>
                <a:cxn ang="0">
                  <a:pos x="T6" y="T7"/>
                </a:cxn>
              </a:cxnLst>
              <a:rect l="0" t="0" r="r" b="b"/>
              <a:pathLst>
                <a:path w="289" h="254">
                  <a:moveTo>
                    <a:pt x="0" y="254"/>
                  </a:moveTo>
                  <a:lnTo>
                    <a:pt x="145" y="0"/>
                  </a:lnTo>
                  <a:lnTo>
                    <a:pt x="289" y="254"/>
                  </a:lnTo>
                  <a:lnTo>
                    <a:pt x="0" y="254"/>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 name="Freeform 663">
              <a:extLst>
                <a:ext uri="{FF2B5EF4-FFF2-40B4-BE49-F238E27FC236}">
                  <a16:creationId xmlns:a16="http://schemas.microsoft.com/office/drawing/2014/main" id="{92ABF8CD-23B2-48B4-B73E-C32E81595062}"/>
                </a:ext>
              </a:extLst>
            </p:cNvPr>
            <p:cNvSpPr>
              <a:spLocks/>
            </p:cNvSpPr>
            <p:nvPr/>
          </p:nvSpPr>
          <p:spPr bwMode="auto">
            <a:xfrm rot="16200000">
              <a:off x="4197632" y="1321696"/>
              <a:ext cx="284163" cy="247650"/>
            </a:xfrm>
            <a:custGeom>
              <a:avLst/>
              <a:gdLst>
                <a:gd name="T0" fmla="*/ 0 w 179"/>
                <a:gd name="T1" fmla="*/ 156 h 156"/>
                <a:gd name="T2" fmla="*/ 90 w 179"/>
                <a:gd name="T3" fmla="*/ 0 h 156"/>
                <a:gd name="T4" fmla="*/ 179 w 179"/>
                <a:gd name="T5" fmla="*/ 156 h 156"/>
                <a:gd name="T6" fmla="*/ 0 w 179"/>
                <a:gd name="T7" fmla="*/ 156 h 156"/>
              </a:gdLst>
              <a:ahLst/>
              <a:cxnLst>
                <a:cxn ang="0">
                  <a:pos x="T0" y="T1"/>
                </a:cxn>
                <a:cxn ang="0">
                  <a:pos x="T2" y="T3"/>
                </a:cxn>
                <a:cxn ang="0">
                  <a:pos x="T4" y="T5"/>
                </a:cxn>
                <a:cxn ang="0">
                  <a:pos x="T6" y="T7"/>
                </a:cxn>
              </a:cxnLst>
              <a:rect l="0" t="0" r="r" b="b"/>
              <a:pathLst>
                <a:path w="179" h="156">
                  <a:moveTo>
                    <a:pt x="0" y="156"/>
                  </a:moveTo>
                  <a:lnTo>
                    <a:pt x="90" y="0"/>
                  </a:lnTo>
                  <a:lnTo>
                    <a:pt x="179" y="156"/>
                  </a:lnTo>
                  <a:lnTo>
                    <a:pt x="0" y="15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 name="Freeform 664">
              <a:extLst>
                <a:ext uri="{FF2B5EF4-FFF2-40B4-BE49-F238E27FC236}">
                  <a16:creationId xmlns:a16="http://schemas.microsoft.com/office/drawing/2014/main" id="{B09B3E65-7881-48D0-9924-FF6C925081DF}"/>
                </a:ext>
              </a:extLst>
            </p:cNvPr>
            <p:cNvSpPr>
              <a:spLocks/>
            </p:cNvSpPr>
            <p:nvPr/>
          </p:nvSpPr>
          <p:spPr bwMode="auto">
            <a:xfrm rot="16200000">
              <a:off x="5612889" y="5762728"/>
              <a:ext cx="285750" cy="247650"/>
            </a:xfrm>
            <a:custGeom>
              <a:avLst/>
              <a:gdLst>
                <a:gd name="T0" fmla="*/ 0 w 180"/>
                <a:gd name="T1" fmla="*/ 156 h 156"/>
                <a:gd name="T2" fmla="*/ 90 w 180"/>
                <a:gd name="T3" fmla="*/ 0 h 156"/>
                <a:gd name="T4" fmla="*/ 180 w 180"/>
                <a:gd name="T5" fmla="*/ 156 h 156"/>
                <a:gd name="T6" fmla="*/ 0 w 180"/>
                <a:gd name="T7" fmla="*/ 156 h 156"/>
              </a:gdLst>
              <a:ahLst/>
              <a:cxnLst>
                <a:cxn ang="0">
                  <a:pos x="T0" y="T1"/>
                </a:cxn>
                <a:cxn ang="0">
                  <a:pos x="T2" y="T3"/>
                </a:cxn>
                <a:cxn ang="0">
                  <a:pos x="T4" y="T5"/>
                </a:cxn>
                <a:cxn ang="0">
                  <a:pos x="T6" y="T7"/>
                </a:cxn>
              </a:cxnLst>
              <a:rect l="0" t="0" r="r" b="b"/>
              <a:pathLst>
                <a:path w="180" h="156">
                  <a:moveTo>
                    <a:pt x="0" y="156"/>
                  </a:moveTo>
                  <a:lnTo>
                    <a:pt x="90" y="0"/>
                  </a:lnTo>
                  <a:lnTo>
                    <a:pt x="180" y="156"/>
                  </a:lnTo>
                  <a:lnTo>
                    <a:pt x="0" y="156"/>
                  </a:ln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 name="Freeform 665">
              <a:extLst>
                <a:ext uri="{FF2B5EF4-FFF2-40B4-BE49-F238E27FC236}">
                  <a16:creationId xmlns:a16="http://schemas.microsoft.com/office/drawing/2014/main" id="{17BEC89F-F8EC-4A06-9C6D-B884C641C4E9}"/>
                </a:ext>
              </a:extLst>
            </p:cNvPr>
            <p:cNvSpPr>
              <a:spLocks/>
            </p:cNvSpPr>
            <p:nvPr/>
          </p:nvSpPr>
          <p:spPr bwMode="auto">
            <a:xfrm rot="16200000">
              <a:off x="8350533" y="4002984"/>
              <a:ext cx="461963" cy="396875"/>
            </a:xfrm>
            <a:custGeom>
              <a:avLst/>
              <a:gdLst>
                <a:gd name="T0" fmla="*/ 0 w 291"/>
                <a:gd name="T1" fmla="*/ 250 h 250"/>
                <a:gd name="T2" fmla="*/ 147 w 291"/>
                <a:gd name="T3" fmla="*/ 0 h 250"/>
                <a:gd name="T4" fmla="*/ 291 w 291"/>
                <a:gd name="T5" fmla="*/ 250 h 250"/>
                <a:gd name="T6" fmla="*/ 0 w 291"/>
                <a:gd name="T7" fmla="*/ 250 h 250"/>
              </a:gdLst>
              <a:ahLst/>
              <a:cxnLst>
                <a:cxn ang="0">
                  <a:pos x="T0" y="T1"/>
                </a:cxn>
                <a:cxn ang="0">
                  <a:pos x="T2" y="T3"/>
                </a:cxn>
                <a:cxn ang="0">
                  <a:pos x="T4" y="T5"/>
                </a:cxn>
                <a:cxn ang="0">
                  <a:pos x="T6" y="T7"/>
                </a:cxn>
              </a:cxnLst>
              <a:rect l="0" t="0" r="r" b="b"/>
              <a:pathLst>
                <a:path w="291" h="250">
                  <a:moveTo>
                    <a:pt x="0" y="250"/>
                  </a:moveTo>
                  <a:lnTo>
                    <a:pt x="147" y="0"/>
                  </a:lnTo>
                  <a:lnTo>
                    <a:pt x="291" y="250"/>
                  </a:lnTo>
                  <a:lnTo>
                    <a:pt x="0" y="25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 name="Freeform 666">
              <a:extLst>
                <a:ext uri="{FF2B5EF4-FFF2-40B4-BE49-F238E27FC236}">
                  <a16:creationId xmlns:a16="http://schemas.microsoft.com/office/drawing/2014/main" id="{6944CB3E-C676-4EEE-AA4A-A75A3E9A0E67}"/>
                </a:ext>
              </a:extLst>
            </p:cNvPr>
            <p:cNvSpPr>
              <a:spLocks/>
            </p:cNvSpPr>
            <p:nvPr/>
          </p:nvSpPr>
          <p:spPr bwMode="auto">
            <a:xfrm rot="16200000">
              <a:off x="4433376" y="1735240"/>
              <a:ext cx="30163" cy="30163"/>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 name="Freeform 667">
              <a:extLst>
                <a:ext uri="{FF2B5EF4-FFF2-40B4-BE49-F238E27FC236}">
                  <a16:creationId xmlns:a16="http://schemas.microsoft.com/office/drawing/2014/main" id="{DB41A369-BF2B-4273-982B-E00BB70E8DDC}"/>
                </a:ext>
              </a:extLst>
            </p:cNvPr>
            <p:cNvSpPr>
              <a:spLocks/>
            </p:cNvSpPr>
            <p:nvPr/>
          </p:nvSpPr>
          <p:spPr bwMode="auto">
            <a:xfrm rot="16200000">
              <a:off x="4711982"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 name="Oval 668">
              <a:extLst>
                <a:ext uri="{FF2B5EF4-FFF2-40B4-BE49-F238E27FC236}">
                  <a16:creationId xmlns:a16="http://schemas.microsoft.com/office/drawing/2014/main" id="{999BE826-206C-4908-A0B6-0E343EAA7458}"/>
                </a:ext>
              </a:extLst>
            </p:cNvPr>
            <p:cNvSpPr>
              <a:spLocks noChangeArrowheads="1"/>
            </p:cNvSpPr>
            <p:nvPr/>
          </p:nvSpPr>
          <p:spPr bwMode="auto">
            <a:xfrm rot="16200000">
              <a:off x="4579426"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 name="Oval 669">
              <a:extLst>
                <a:ext uri="{FF2B5EF4-FFF2-40B4-BE49-F238E27FC236}">
                  <a16:creationId xmlns:a16="http://schemas.microsoft.com/office/drawing/2014/main" id="{43719A82-2612-4C4C-8BAA-32E1DFDCD571}"/>
                </a:ext>
              </a:extLst>
            </p:cNvPr>
            <p:cNvSpPr>
              <a:spLocks noChangeArrowheads="1"/>
            </p:cNvSpPr>
            <p:nvPr/>
          </p:nvSpPr>
          <p:spPr bwMode="auto">
            <a:xfrm rot="16200000">
              <a:off x="465562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 name="Freeform 670">
              <a:extLst>
                <a:ext uri="{FF2B5EF4-FFF2-40B4-BE49-F238E27FC236}">
                  <a16:creationId xmlns:a16="http://schemas.microsoft.com/office/drawing/2014/main" id="{0744C86C-2F4E-426D-A146-46AFA1E2C6BE}"/>
                </a:ext>
              </a:extLst>
            </p:cNvPr>
            <p:cNvSpPr>
              <a:spLocks/>
            </p:cNvSpPr>
            <p:nvPr/>
          </p:nvSpPr>
          <p:spPr bwMode="auto">
            <a:xfrm rot="16200000">
              <a:off x="4668326" y="1525690"/>
              <a:ext cx="38100" cy="57150"/>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4"/>
                    <a:pt x="10" y="14"/>
                  </a:cubicBezTo>
                  <a:cubicBezTo>
                    <a:pt x="8" y="9"/>
                    <a:pt x="7" y="4"/>
                    <a:pt x="5" y="0"/>
                  </a:cubicBezTo>
                  <a:cubicBezTo>
                    <a:pt x="2"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 name="Oval 671">
              <a:extLst>
                <a:ext uri="{FF2B5EF4-FFF2-40B4-BE49-F238E27FC236}">
                  <a16:creationId xmlns:a16="http://schemas.microsoft.com/office/drawing/2014/main" id="{B50E6E1C-F8CD-4C5D-8443-95F14A081F86}"/>
                </a:ext>
              </a:extLst>
            </p:cNvPr>
            <p:cNvSpPr>
              <a:spLocks noChangeArrowheads="1"/>
            </p:cNvSpPr>
            <p:nvPr/>
          </p:nvSpPr>
          <p:spPr bwMode="auto">
            <a:xfrm rot="16200000">
              <a:off x="4504814"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 name="Freeform 672">
              <a:extLst>
                <a:ext uri="{FF2B5EF4-FFF2-40B4-BE49-F238E27FC236}">
                  <a16:creationId xmlns:a16="http://schemas.microsoft.com/office/drawing/2014/main" id="{A0FA8A4C-5AB8-4975-A74F-8C5AB1DB31E8}"/>
                </a:ext>
              </a:extLst>
            </p:cNvPr>
            <p:cNvSpPr>
              <a:spLocks/>
            </p:cNvSpPr>
            <p:nvPr/>
          </p:nvSpPr>
          <p:spPr bwMode="auto">
            <a:xfrm rot="16200000">
              <a:off x="4727064"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2"/>
                    <a:pt x="3"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 name="Freeform 673">
              <a:extLst>
                <a:ext uri="{FF2B5EF4-FFF2-40B4-BE49-F238E27FC236}">
                  <a16:creationId xmlns:a16="http://schemas.microsoft.com/office/drawing/2014/main" id="{2B08C31B-5789-45B4-BAF7-7A2FA0929CEF}"/>
                </a:ext>
              </a:extLst>
            </p:cNvPr>
            <p:cNvSpPr>
              <a:spLocks/>
            </p:cNvSpPr>
            <p:nvPr/>
          </p:nvSpPr>
          <p:spPr bwMode="auto">
            <a:xfrm rot="16200000">
              <a:off x="4594507" y="1720159"/>
              <a:ext cx="30163" cy="60325"/>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 name="Freeform 674">
              <a:extLst>
                <a:ext uri="{FF2B5EF4-FFF2-40B4-BE49-F238E27FC236}">
                  <a16:creationId xmlns:a16="http://schemas.microsoft.com/office/drawing/2014/main" id="{DEBED4C7-0EBF-4843-95C4-A56C667055C9}"/>
                </a:ext>
              </a:extLst>
            </p:cNvPr>
            <p:cNvSpPr>
              <a:spLocks/>
            </p:cNvSpPr>
            <p:nvPr/>
          </p:nvSpPr>
          <p:spPr bwMode="auto">
            <a:xfrm rot="16200000">
              <a:off x="4461951" y="1736828"/>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7"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 name="Freeform 675">
              <a:extLst>
                <a:ext uri="{FF2B5EF4-FFF2-40B4-BE49-F238E27FC236}">
                  <a16:creationId xmlns:a16="http://schemas.microsoft.com/office/drawing/2014/main" id="{0263784D-4637-4011-B735-7C7C380FCABC}"/>
                </a:ext>
              </a:extLst>
            </p:cNvPr>
            <p:cNvSpPr>
              <a:spLocks/>
            </p:cNvSpPr>
            <p:nvPr/>
          </p:nvSpPr>
          <p:spPr bwMode="auto">
            <a:xfrm rot="16200000">
              <a:off x="5035832" y="1480446"/>
              <a:ext cx="12700" cy="23813"/>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 name="Freeform 676">
              <a:extLst>
                <a:ext uri="{FF2B5EF4-FFF2-40B4-BE49-F238E27FC236}">
                  <a16:creationId xmlns:a16="http://schemas.microsoft.com/office/drawing/2014/main" id="{22013DEA-4044-44A9-A973-231BBE86F09E}"/>
                </a:ext>
              </a:extLst>
            </p:cNvPr>
            <p:cNvSpPr>
              <a:spLocks/>
            </p:cNvSpPr>
            <p:nvPr/>
          </p:nvSpPr>
          <p:spPr bwMode="auto">
            <a:xfrm rot="16200000">
              <a:off x="5008845"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 name="Freeform 677">
              <a:extLst>
                <a:ext uri="{FF2B5EF4-FFF2-40B4-BE49-F238E27FC236}">
                  <a16:creationId xmlns:a16="http://schemas.microsoft.com/office/drawing/2014/main" id="{CD231846-FBE4-42E9-8F83-73C6708785E7}"/>
                </a:ext>
              </a:extLst>
            </p:cNvPr>
            <p:cNvSpPr>
              <a:spLocks/>
            </p:cNvSpPr>
            <p:nvPr/>
          </p:nvSpPr>
          <p:spPr bwMode="auto">
            <a:xfrm rot="16200000">
              <a:off x="4903276" y="1476478"/>
              <a:ext cx="7938" cy="36513"/>
            </a:xfrm>
            <a:custGeom>
              <a:avLst/>
              <a:gdLst>
                <a:gd name="T0" fmla="*/ 2 w 2"/>
                <a:gd name="T1" fmla="*/ 10 h 10"/>
                <a:gd name="T2" fmla="*/ 1 w 2"/>
                <a:gd name="T3" fmla="*/ 0 h 10"/>
                <a:gd name="T4" fmla="*/ 0 w 2"/>
                <a:gd name="T5" fmla="*/ 5 h 10"/>
                <a:gd name="T6" fmla="*/ 2 w 2"/>
                <a:gd name="T7" fmla="*/ 10 h 10"/>
              </a:gdLst>
              <a:ahLst/>
              <a:cxnLst>
                <a:cxn ang="0">
                  <a:pos x="T0" y="T1"/>
                </a:cxn>
                <a:cxn ang="0">
                  <a:pos x="T2" y="T3"/>
                </a:cxn>
                <a:cxn ang="0">
                  <a:pos x="T4" y="T5"/>
                </a:cxn>
                <a:cxn ang="0">
                  <a:pos x="T6" y="T7"/>
                </a:cxn>
              </a:cxnLst>
              <a:rect l="0" t="0" r="r" b="b"/>
              <a:pathLst>
                <a:path w="2" h="10">
                  <a:moveTo>
                    <a:pt x="2" y="10"/>
                  </a:moveTo>
                  <a:cubicBezTo>
                    <a:pt x="2" y="7"/>
                    <a:pt x="2" y="4"/>
                    <a:pt x="1" y="0"/>
                  </a:cubicBezTo>
                  <a:cubicBezTo>
                    <a:pt x="0" y="2"/>
                    <a:pt x="0" y="3"/>
                    <a:pt x="0" y="5"/>
                  </a:cubicBezTo>
                  <a:cubicBezTo>
                    <a:pt x="0" y="7"/>
                    <a:pt x="1" y="9"/>
                    <a:pt x="2" y="1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 name="Oval 678">
              <a:extLst>
                <a:ext uri="{FF2B5EF4-FFF2-40B4-BE49-F238E27FC236}">
                  <a16:creationId xmlns:a16="http://schemas.microsoft.com/office/drawing/2014/main" id="{0E1052E8-49D1-492A-86DA-210A8DE9085F}"/>
                </a:ext>
              </a:extLst>
            </p:cNvPr>
            <p:cNvSpPr>
              <a:spLocks noChangeArrowheads="1"/>
            </p:cNvSpPr>
            <p:nvPr/>
          </p:nvSpPr>
          <p:spPr bwMode="auto">
            <a:xfrm rot="16200000">
              <a:off x="4876289"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 name="Oval 679">
              <a:extLst>
                <a:ext uri="{FF2B5EF4-FFF2-40B4-BE49-F238E27FC236}">
                  <a16:creationId xmlns:a16="http://schemas.microsoft.com/office/drawing/2014/main" id="{BE72A860-1388-4D21-8058-E5EF809DFDD9}"/>
                </a:ext>
              </a:extLst>
            </p:cNvPr>
            <p:cNvSpPr>
              <a:spLocks noChangeArrowheads="1"/>
            </p:cNvSpPr>
            <p:nvPr/>
          </p:nvSpPr>
          <p:spPr bwMode="auto">
            <a:xfrm rot="16200000">
              <a:off x="4950107" y="166142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 name="Oval 680">
              <a:extLst>
                <a:ext uri="{FF2B5EF4-FFF2-40B4-BE49-F238E27FC236}">
                  <a16:creationId xmlns:a16="http://schemas.microsoft.com/office/drawing/2014/main" id="{5C95F61C-EBF3-4199-AB5D-11950B405958}"/>
                </a:ext>
              </a:extLst>
            </p:cNvPr>
            <p:cNvSpPr>
              <a:spLocks noChangeArrowheads="1"/>
            </p:cNvSpPr>
            <p:nvPr/>
          </p:nvSpPr>
          <p:spPr bwMode="auto">
            <a:xfrm rot="16200000">
              <a:off x="4950107" y="151537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 name="Oval 681">
              <a:extLst>
                <a:ext uri="{FF2B5EF4-FFF2-40B4-BE49-F238E27FC236}">
                  <a16:creationId xmlns:a16="http://schemas.microsoft.com/office/drawing/2014/main" id="{33C2683A-C996-429B-A6B6-AE7DE4182A31}"/>
                </a:ext>
              </a:extLst>
            </p:cNvPr>
            <p:cNvSpPr>
              <a:spLocks noChangeArrowheads="1"/>
            </p:cNvSpPr>
            <p:nvPr/>
          </p:nvSpPr>
          <p:spPr bwMode="auto">
            <a:xfrm rot="16200000">
              <a:off x="480167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 name="Oval 682">
              <a:extLst>
                <a:ext uri="{FF2B5EF4-FFF2-40B4-BE49-F238E27FC236}">
                  <a16:creationId xmlns:a16="http://schemas.microsoft.com/office/drawing/2014/main" id="{A38B5C94-DD96-4DBE-B7DB-F83F99EA7D2F}"/>
                </a:ext>
              </a:extLst>
            </p:cNvPr>
            <p:cNvSpPr>
              <a:spLocks noChangeArrowheads="1"/>
            </p:cNvSpPr>
            <p:nvPr/>
          </p:nvSpPr>
          <p:spPr bwMode="auto">
            <a:xfrm rot="16200000">
              <a:off x="4801676"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 name="Freeform 683">
              <a:extLst>
                <a:ext uri="{FF2B5EF4-FFF2-40B4-BE49-F238E27FC236}">
                  <a16:creationId xmlns:a16="http://schemas.microsoft.com/office/drawing/2014/main" id="{BA5555EE-F4D5-40D5-8ED4-CBDE0DBF5904}"/>
                </a:ext>
              </a:extLst>
            </p:cNvPr>
            <p:cNvSpPr>
              <a:spLocks/>
            </p:cNvSpPr>
            <p:nvPr/>
          </p:nvSpPr>
          <p:spPr bwMode="auto">
            <a:xfrm rot="16200000">
              <a:off x="5023926"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 name="Freeform 684">
              <a:extLst>
                <a:ext uri="{FF2B5EF4-FFF2-40B4-BE49-F238E27FC236}">
                  <a16:creationId xmlns:a16="http://schemas.microsoft.com/office/drawing/2014/main" id="{8DF9FD69-D2AE-4EE5-A2DA-4716A7B0A491}"/>
                </a:ext>
              </a:extLst>
            </p:cNvPr>
            <p:cNvSpPr>
              <a:spLocks/>
            </p:cNvSpPr>
            <p:nvPr/>
          </p:nvSpPr>
          <p:spPr bwMode="auto">
            <a:xfrm rot="16200000">
              <a:off x="4891370" y="1720159"/>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 name="Freeform 685">
              <a:extLst>
                <a:ext uri="{FF2B5EF4-FFF2-40B4-BE49-F238E27FC236}">
                  <a16:creationId xmlns:a16="http://schemas.microsoft.com/office/drawing/2014/main" id="{16DABDFB-2583-4455-B95D-E4AED6FB5314}"/>
                </a:ext>
              </a:extLst>
            </p:cNvPr>
            <p:cNvSpPr>
              <a:spLocks/>
            </p:cNvSpPr>
            <p:nvPr/>
          </p:nvSpPr>
          <p:spPr bwMode="auto">
            <a:xfrm rot="16200000">
              <a:off x="4742145"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 name="Freeform 686">
              <a:extLst>
                <a:ext uri="{FF2B5EF4-FFF2-40B4-BE49-F238E27FC236}">
                  <a16:creationId xmlns:a16="http://schemas.microsoft.com/office/drawing/2014/main" id="{3029A892-047C-4758-A0C5-E130928D923E}"/>
                </a:ext>
              </a:extLst>
            </p:cNvPr>
            <p:cNvSpPr>
              <a:spLocks/>
            </p:cNvSpPr>
            <p:nvPr/>
          </p:nvSpPr>
          <p:spPr bwMode="auto">
            <a:xfrm rot="16200000">
              <a:off x="4757226" y="1735240"/>
              <a:ext cx="30163" cy="30163"/>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 name="Freeform 687">
              <a:extLst>
                <a:ext uri="{FF2B5EF4-FFF2-40B4-BE49-F238E27FC236}">
                  <a16:creationId xmlns:a16="http://schemas.microsoft.com/office/drawing/2014/main" id="{45CF65B5-CA38-4E2E-989E-8011DEF2483E}"/>
                </a:ext>
              </a:extLst>
            </p:cNvPr>
            <p:cNvSpPr>
              <a:spLocks/>
            </p:cNvSpPr>
            <p:nvPr/>
          </p:nvSpPr>
          <p:spPr bwMode="auto">
            <a:xfrm rot="16200000">
              <a:off x="5305707" y="1602684"/>
              <a:ext cx="60325" cy="30163"/>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1"/>
                    <a:pt x="11" y="0"/>
                    <a:pt x="8" y="0"/>
                  </a:cubicBezTo>
                  <a:cubicBezTo>
                    <a:pt x="6" y="0"/>
                    <a:pt x="3" y="1"/>
                    <a:pt x="2" y="4"/>
                  </a:cubicBezTo>
                  <a:cubicBezTo>
                    <a:pt x="1" y="5"/>
                    <a:pt x="0" y="6"/>
                    <a:pt x="0" y="8"/>
                  </a:cubicBezTo>
                  <a:cubicBezTo>
                    <a:pt x="16" y="8"/>
                    <a:pt x="16" y="8"/>
                    <a:pt x="16" y="8"/>
                  </a:cubicBezTo>
                  <a:cubicBezTo>
                    <a:pt x="16" y="6"/>
                    <a:pt x="16" y="5"/>
                    <a:pt x="15"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 name="Oval 688">
              <a:extLst>
                <a:ext uri="{FF2B5EF4-FFF2-40B4-BE49-F238E27FC236}">
                  <a16:creationId xmlns:a16="http://schemas.microsoft.com/office/drawing/2014/main" id="{3624914A-127A-4E55-A61B-D02220212831}"/>
                </a:ext>
              </a:extLst>
            </p:cNvPr>
            <p:cNvSpPr>
              <a:spLocks noChangeArrowheads="1"/>
            </p:cNvSpPr>
            <p:nvPr/>
          </p:nvSpPr>
          <p:spPr bwMode="auto">
            <a:xfrm rot="16200000">
              <a:off x="5171564" y="15891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 name="Oval 689">
              <a:extLst>
                <a:ext uri="{FF2B5EF4-FFF2-40B4-BE49-F238E27FC236}">
                  <a16:creationId xmlns:a16="http://schemas.microsoft.com/office/drawing/2014/main" id="{BDF0BE38-5F11-47D5-8D96-3B2D2A550EE8}"/>
                </a:ext>
              </a:extLst>
            </p:cNvPr>
            <p:cNvSpPr>
              <a:spLocks noChangeArrowheads="1"/>
            </p:cNvSpPr>
            <p:nvPr/>
          </p:nvSpPr>
          <p:spPr bwMode="auto">
            <a:xfrm rot="16200000">
              <a:off x="524458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 name="Freeform 690">
              <a:extLst>
                <a:ext uri="{FF2B5EF4-FFF2-40B4-BE49-F238E27FC236}">
                  <a16:creationId xmlns:a16="http://schemas.microsoft.com/office/drawing/2014/main" id="{2B29183D-03A4-42E6-B781-6FD4460829E7}"/>
                </a:ext>
              </a:extLst>
            </p:cNvPr>
            <p:cNvSpPr>
              <a:spLocks/>
            </p:cNvSpPr>
            <p:nvPr/>
          </p:nvSpPr>
          <p:spPr bwMode="auto">
            <a:xfrm rot="16200000">
              <a:off x="5250145" y="1518546"/>
              <a:ext cx="49213" cy="60325"/>
            </a:xfrm>
            <a:custGeom>
              <a:avLst/>
              <a:gdLst>
                <a:gd name="T0" fmla="*/ 0 w 13"/>
                <a:gd name="T1" fmla="*/ 8 h 16"/>
                <a:gd name="T2" fmla="*/ 8 w 13"/>
                <a:gd name="T3" fmla="*/ 16 h 16"/>
                <a:gd name="T4" fmla="*/ 13 w 13"/>
                <a:gd name="T5" fmla="*/ 2 h 16"/>
                <a:gd name="T6" fmla="*/ 8 w 13"/>
                <a:gd name="T7" fmla="*/ 0 h 16"/>
                <a:gd name="T8" fmla="*/ 0 w 13"/>
                <a:gd name="T9" fmla="*/ 8 h 16"/>
              </a:gdLst>
              <a:ahLst/>
              <a:cxnLst>
                <a:cxn ang="0">
                  <a:pos x="T0" y="T1"/>
                </a:cxn>
                <a:cxn ang="0">
                  <a:pos x="T2" y="T3"/>
                </a:cxn>
                <a:cxn ang="0">
                  <a:pos x="T4" y="T5"/>
                </a:cxn>
                <a:cxn ang="0">
                  <a:pos x="T6" y="T7"/>
                </a:cxn>
                <a:cxn ang="0">
                  <a:pos x="T8" y="T9"/>
                </a:cxn>
              </a:cxnLst>
              <a:rect l="0" t="0" r="r" b="b"/>
              <a:pathLst>
                <a:path w="13" h="16">
                  <a:moveTo>
                    <a:pt x="0" y="8"/>
                  </a:moveTo>
                  <a:cubicBezTo>
                    <a:pt x="0" y="13"/>
                    <a:pt x="4" y="16"/>
                    <a:pt x="8" y="16"/>
                  </a:cubicBezTo>
                  <a:cubicBezTo>
                    <a:pt x="10" y="11"/>
                    <a:pt x="11" y="7"/>
                    <a:pt x="13" y="2"/>
                  </a:cubicBezTo>
                  <a:cubicBezTo>
                    <a:pt x="11" y="1"/>
                    <a:pt x="10"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 name="Oval 691">
              <a:extLst>
                <a:ext uri="{FF2B5EF4-FFF2-40B4-BE49-F238E27FC236}">
                  <a16:creationId xmlns:a16="http://schemas.microsoft.com/office/drawing/2014/main" id="{C2E42B3E-1C35-43C5-9E74-74F881D75573}"/>
                </a:ext>
              </a:extLst>
            </p:cNvPr>
            <p:cNvSpPr>
              <a:spLocks noChangeArrowheads="1"/>
            </p:cNvSpPr>
            <p:nvPr/>
          </p:nvSpPr>
          <p:spPr bwMode="auto">
            <a:xfrm rot="16200000">
              <a:off x="509853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 name="Oval 692">
              <a:extLst>
                <a:ext uri="{FF2B5EF4-FFF2-40B4-BE49-F238E27FC236}">
                  <a16:creationId xmlns:a16="http://schemas.microsoft.com/office/drawing/2014/main" id="{461669E8-9225-4242-A504-A4C5B2C1725D}"/>
                </a:ext>
              </a:extLst>
            </p:cNvPr>
            <p:cNvSpPr>
              <a:spLocks noChangeArrowheads="1"/>
            </p:cNvSpPr>
            <p:nvPr/>
          </p:nvSpPr>
          <p:spPr bwMode="auto">
            <a:xfrm rot="16200000">
              <a:off x="5098539"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 name="Freeform 693">
              <a:extLst>
                <a:ext uri="{FF2B5EF4-FFF2-40B4-BE49-F238E27FC236}">
                  <a16:creationId xmlns:a16="http://schemas.microsoft.com/office/drawing/2014/main" id="{A3042CDA-435E-4886-B85C-B8EFEEC317B2}"/>
                </a:ext>
              </a:extLst>
            </p:cNvPr>
            <p:cNvSpPr>
              <a:spLocks/>
            </p:cNvSpPr>
            <p:nvPr/>
          </p:nvSpPr>
          <p:spPr bwMode="auto">
            <a:xfrm rot="16200000">
              <a:off x="5320789" y="1735240"/>
              <a:ext cx="30163" cy="30163"/>
            </a:xfrm>
            <a:custGeom>
              <a:avLst/>
              <a:gdLst>
                <a:gd name="T0" fmla="*/ 0 w 8"/>
                <a:gd name="T1" fmla="*/ 8 h 8"/>
                <a:gd name="T2" fmla="*/ 8 w 8"/>
                <a:gd name="T3" fmla="*/ 8 h 8"/>
                <a:gd name="T4" fmla="*/ 6 w 8"/>
                <a:gd name="T5" fmla="*/ 4 h 8"/>
                <a:gd name="T6" fmla="*/ 6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2"/>
                  </a:cubicBezTo>
                  <a:cubicBezTo>
                    <a:pt x="5" y="2"/>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 name="Freeform 694">
              <a:extLst>
                <a:ext uri="{FF2B5EF4-FFF2-40B4-BE49-F238E27FC236}">
                  <a16:creationId xmlns:a16="http://schemas.microsoft.com/office/drawing/2014/main" id="{4416BB0D-56C2-46A9-B972-7E177B32EE4A}"/>
                </a:ext>
              </a:extLst>
            </p:cNvPr>
            <p:cNvSpPr>
              <a:spLocks/>
            </p:cNvSpPr>
            <p:nvPr/>
          </p:nvSpPr>
          <p:spPr bwMode="auto">
            <a:xfrm rot="16200000">
              <a:off x="5186645" y="1721746"/>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5" name="Freeform 695">
              <a:extLst>
                <a:ext uri="{FF2B5EF4-FFF2-40B4-BE49-F238E27FC236}">
                  <a16:creationId xmlns:a16="http://schemas.microsoft.com/office/drawing/2014/main" id="{C86E10DE-F2DC-4648-B544-4A629FFDC2A6}"/>
                </a:ext>
              </a:extLst>
            </p:cNvPr>
            <p:cNvSpPr>
              <a:spLocks/>
            </p:cNvSpPr>
            <p:nvPr/>
          </p:nvSpPr>
          <p:spPr bwMode="auto">
            <a:xfrm rot="16200000">
              <a:off x="5061232" y="1483621"/>
              <a:ext cx="7938" cy="22225"/>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4"/>
                    <a:pt x="2" y="6"/>
                  </a:cubicBezTo>
                  <a:cubicBezTo>
                    <a:pt x="2" y="4"/>
                    <a:pt x="2" y="2"/>
                    <a:pt x="2"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6" name="Freeform 696">
              <a:extLst>
                <a:ext uri="{FF2B5EF4-FFF2-40B4-BE49-F238E27FC236}">
                  <a16:creationId xmlns:a16="http://schemas.microsoft.com/office/drawing/2014/main" id="{E18B1D5A-4D6B-47DE-8307-44F838633959}"/>
                </a:ext>
              </a:extLst>
            </p:cNvPr>
            <p:cNvSpPr>
              <a:spLocks/>
            </p:cNvSpPr>
            <p:nvPr/>
          </p:nvSpPr>
          <p:spPr bwMode="auto">
            <a:xfrm rot="16200000">
              <a:off x="5039007"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6"/>
                    <a:pt x="4" y="7"/>
                  </a:cubicBezTo>
                  <a:cubicBezTo>
                    <a:pt x="5" y="7"/>
                    <a:pt x="6" y="8"/>
                    <a:pt x="7" y="8"/>
                  </a:cubicBezTo>
                  <a:cubicBezTo>
                    <a:pt x="7" y="8"/>
                    <a:pt x="8" y="8"/>
                    <a:pt x="8" y="8"/>
                  </a:cubicBezTo>
                  <a:cubicBezTo>
                    <a:pt x="9" y="8"/>
                    <a:pt x="9" y="8"/>
                    <a:pt x="10" y="8"/>
                  </a:cubicBezTo>
                  <a:cubicBezTo>
                    <a:pt x="11" y="8"/>
                    <a:pt x="12" y="7"/>
                    <a:pt x="13" y="7"/>
                  </a:cubicBezTo>
                  <a:cubicBezTo>
                    <a:pt x="13" y="6"/>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7" name="Freeform 697">
              <a:extLst>
                <a:ext uri="{FF2B5EF4-FFF2-40B4-BE49-F238E27FC236}">
                  <a16:creationId xmlns:a16="http://schemas.microsoft.com/office/drawing/2014/main" id="{B19D2724-6B63-468B-B9F0-85E1ED301B45}"/>
                </a:ext>
              </a:extLst>
            </p:cNvPr>
            <p:cNvSpPr>
              <a:spLocks/>
            </p:cNvSpPr>
            <p:nvPr/>
          </p:nvSpPr>
          <p:spPr bwMode="auto">
            <a:xfrm rot="16200000">
              <a:off x="5054089" y="1735240"/>
              <a:ext cx="30163" cy="30163"/>
            </a:xfrm>
            <a:custGeom>
              <a:avLst/>
              <a:gdLst>
                <a:gd name="T0" fmla="*/ 0 w 8"/>
                <a:gd name="T1" fmla="*/ 8 h 8"/>
                <a:gd name="T2" fmla="*/ 2 w 8"/>
                <a:gd name="T3" fmla="*/ 8 h 8"/>
                <a:gd name="T4" fmla="*/ 3 w 8"/>
                <a:gd name="T5" fmla="*/ 7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7"/>
                  </a:cubicBezTo>
                  <a:cubicBezTo>
                    <a:pt x="3" y="7"/>
                    <a:pt x="4" y="7"/>
                    <a:pt x="4" y="7"/>
                  </a:cubicBezTo>
                  <a:cubicBezTo>
                    <a:pt x="5" y="6"/>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8" name="Freeform 698">
              <a:extLst>
                <a:ext uri="{FF2B5EF4-FFF2-40B4-BE49-F238E27FC236}">
                  <a16:creationId xmlns:a16="http://schemas.microsoft.com/office/drawing/2014/main" id="{6412B0A4-B00A-44E0-8612-3349EF832A31}"/>
                </a:ext>
              </a:extLst>
            </p:cNvPr>
            <p:cNvSpPr>
              <a:spLocks/>
            </p:cNvSpPr>
            <p:nvPr/>
          </p:nvSpPr>
          <p:spPr bwMode="auto">
            <a:xfrm rot="16200000">
              <a:off x="5473982" y="1624909"/>
              <a:ext cx="19050" cy="26988"/>
            </a:xfrm>
            <a:custGeom>
              <a:avLst/>
              <a:gdLst>
                <a:gd name="T0" fmla="*/ 0 w 5"/>
                <a:gd name="T1" fmla="*/ 7 h 7"/>
                <a:gd name="T2" fmla="*/ 0 w 5"/>
                <a:gd name="T3" fmla="*/ 7 h 7"/>
                <a:gd name="T4" fmla="*/ 5 w 5"/>
                <a:gd name="T5" fmla="*/ 0 h 7"/>
                <a:gd name="T6" fmla="*/ 0 w 5"/>
                <a:gd name="T7" fmla="*/ 7 h 7"/>
              </a:gdLst>
              <a:ahLst/>
              <a:cxnLst>
                <a:cxn ang="0">
                  <a:pos x="T0" y="T1"/>
                </a:cxn>
                <a:cxn ang="0">
                  <a:pos x="T2" y="T3"/>
                </a:cxn>
                <a:cxn ang="0">
                  <a:pos x="T4" y="T5"/>
                </a:cxn>
                <a:cxn ang="0">
                  <a:pos x="T6" y="T7"/>
                </a:cxn>
              </a:cxnLst>
              <a:rect l="0" t="0" r="r" b="b"/>
              <a:pathLst>
                <a:path w="5" h="7">
                  <a:moveTo>
                    <a:pt x="0" y="7"/>
                  </a:moveTo>
                  <a:cubicBezTo>
                    <a:pt x="0" y="7"/>
                    <a:pt x="0" y="7"/>
                    <a:pt x="0" y="7"/>
                  </a:cubicBezTo>
                  <a:cubicBezTo>
                    <a:pt x="2" y="5"/>
                    <a:pt x="4" y="3"/>
                    <a:pt x="5" y="0"/>
                  </a:cubicBezTo>
                  <a:cubicBezTo>
                    <a:pt x="3"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9" name="Freeform 699">
              <a:extLst>
                <a:ext uri="{FF2B5EF4-FFF2-40B4-BE49-F238E27FC236}">
                  <a16:creationId xmlns:a16="http://schemas.microsoft.com/office/drawing/2014/main" id="{7BB4FF01-A782-4DA4-8C72-E2CF2D15DA7D}"/>
                </a:ext>
              </a:extLst>
            </p:cNvPr>
            <p:cNvSpPr>
              <a:spLocks/>
            </p:cNvSpPr>
            <p:nvPr/>
          </p:nvSpPr>
          <p:spPr bwMode="auto">
            <a:xfrm rot="16200000">
              <a:off x="5546214" y="1678090"/>
              <a:ext cx="36513" cy="4603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9"/>
                    <a:pt x="0" y="11"/>
                    <a:pt x="1" y="12"/>
                  </a:cubicBezTo>
                  <a:cubicBezTo>
                    <a:pt x="4" y="8"/>
                    <a:pt x="7" y="4"/>
                    <a:pt x="10" y="1"/>
                  </a:cubicBezTo>
                  <a:cubicBezTo>
                    <a:pt x="9" y="0"/>
                    <a:pt x="9" y="0"/>
                    <a:pt x="8" y="0"/>
                  </a:cubicBezTo>
                  <a:cubicBezTo>
                    <a:pt x="3"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0" name="Oval 700">
              <a:extLst>
                <a:ext uri="{FF2B5EF4-FFF2-40B4-BE49-F238E27FC236}">
                  <a16:creationId xmlns:a16="http://schemas.microsoft.com/office/drawing/2014/main" id="{4D6F9F35-6C69-4627-AD06-D41B7BD07B6B}"/>
                </a:ext>
              </a:extLst>
            </p:cNvPr>
            <p:cNvSpPr>
              <a:spLocks noChangeArrowheads="1"/>
            </p:cNvSpPr>
            <p:nvPr/>
          </p:nvSpPr>
          <p:spPr bwMode="auto">
            <a:xfrm rot="16200000">
              <a:off x="5395401"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1" name="Freeform 701">
              <a:extLst>
                <a:ext uri="{FF2B5EF4-FFF2-40B4-BE49-F238E27FC236}">
                  <a16:creationId xmlns:a16="http://schemas.microsoft.com/office/drawing/2014/main" id="{F74DE3D6-A99A-4C69-8F11-6F175FEE3A4E}"/>
                </a:ext>
              </a:extLst>
            </p:cNvPr>
            <p:cNvSpPr>
              <a:spLocks/>
            </p:cNvSpPr>
            <p:nvPr/>
          </p:nvSpPr>
          <p:spPr bwMode="auto">
            <a:xfrm rot="16200000">
              <a:off x="5616857" y="1750321"/>
              <a:ext cx="15875" cy="14288"/>
            </a:xfrm>
            <a:custGeom>
              <a:avLst/>
              <a:gdLst>
                <a:gd name="T0" fmla="*/ 0 w 4"/>
                <a:gd name="T1" fmla="*/ 0 h 4"/>
                <a:gd name="T2" fmla="*/ 0 w 4"/>
                <a:gd name="T3" fmla="*/ 4 h 4"/>
                <a:gd name="T4" fmla="*/ 4 w 4"/>
                <a:gd name="T5" fmla="*/ 1 h 4"/>
                <a:gd name="T6" fmla="*/ 3 w 4"/>
                <a:gd name="T7" fmla="*/ 1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cubicBezTo>
                    <a:pt x="0" y="4"/>
                    <a:pt x="0" y="4"/>
                    <a:pt x="0" y="4"/>
                  </a:cubicBezTo>
                  <a:cubicBezTo>
                    <a:pt x="1" y="3"/>
                    <a:pt x="2" y="2"/>
                    <a:pt x="4" y="1"/>
                  </a:cubicBezTo>
                  <a:cubicBezTo>
                    <a:pt x="3" y="1"/>
                    <a:pt x="3" y="1"/>
                    <a:pt x="3" y="1"/>
                  </a:cubicBezTo>
                  <a:cubicBezTo>
                    <a:pt x="2" y="0"/>
                    <a:pt x="1"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2" name="Freeform 702">
              <a:extLst>
                <a:ext uri="{FF2B5EF4-FFF2-40B4-BE49-F238E27FC236}">
                  <a16:creationId xmlns:a16="http://schemas.microsoft.com/office/drawing/2014/main" id="{B323A6B6-83EE-4BCE-9F23-6F2991FDDA70}"/>
                </a:ext>
              </a:extLst>
            </p:cNvPr>
            <p:cNvSpPr>
              <a:spLocks/>
            </p:cNvSpPr>
            <p:nvPr/>
          </p:nvSpPr>
          <p:spPr bwMode="auto">
            <a:xfrm rot="16200000">
              <a:off x="5483507" y="1721746"/>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3" name="Freeform 703">
              <a:extLst>
                <a:ext uri="{FF2B5EF4-FFF2-40B4-BE49-F238E27FC236}">
                  <a16:creationId xmlns:a16="http://schemas.microsoft.com/office/drawing/2014/main" id="{52961D9C-CC08-4CF1-9B8E-B1C54727EA97}"/>
                </a:ext>
              </a:extLst>
            </p:cNvPr>
            <p:cNvSpPr>
              <a:spLocks/>
            </p:cNvSpPr>
            <p:nvPr/>
          </p:nvSpPr>
          <p:spPr bwMode="auto">
            <a:xfrm rot="16200000">
              <a:off x="5335870" y="1602684"/>
              <a:ext cx="60325" cy="30163"/>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4" name="Freeform 704">
              <a:extLst>
                <a:ext uri="{FF2B5EF4-FFF2-40B4-BE49-F238E27FC236}">
                  <a16:creationId xmlns:a16="http://schemas.microsoft.com/office/drawing/2014/main" id="{960023C4-631C-4C75-87B2-09CADEF635FD}"/>
                </a:ext>
              </a:extLst>
            </p:cNvPr>
            <p:cNvSpPr>
              <a:spLocks/>
            </p:cNvSpPr>
            <p:nvPr/>
          </p:nvSpPr>
          <p:spPr bwMode="auto">
            <a:xfrm rot="16200000">
              <a:off x="5350951" y="1735240"/>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5" name="Freeform 705">
              <a:extLst>
                <a:ext uri="{FF2B5EF4-FFF2-40B4-BE49-F238E27FC236}">
                  <a16:creationId xmlns:a16="http://schemas.microsoft.com/office/drawing/2014/main" id="{80197325-2453-4998-99A3-67ED681E794A}"/>
                </a:ext>
              </a:extLst>
            </p:cNvPr>
            <p:cNvSpPr>
              <a:spLocks/>
            </p:cNvSpPr>
            <p:nvPr/>
          </p:nvSpPr>
          <p:spPr bwMode="auto">
            <a:xfrm rot="16200000">
              <a:off x="4433376" y="1765403"/>
              <a:ext cx="30163" cy="30163"/>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6" name="Freeform 706">
              <a:extLst>
                <a:ext uri="{FF2B5EF4-FFF2-40B4-BE49-F238E27FC236}">
                  <a16:creationId xmlns:a16="http://schemas.microsoft.com/office/drawing/2014/main" id="{16E7ECE3-4331-445B-B53D-E0764D9CC62E}"/>
                </a:ext>
              </a:extLst>
            </p:cNvPr>
            <p:cNvSpPr>
              <a:spLocks/>
            </p:cNvSpPr>
            <p:nvPr/>
          </p:nvSpPr>
          <p:spPr bwMode="auto">
            <a:xfrm rot="16200000">
              <a:off x="4419882" y="1897959"/>
              <a:ext cx="57150" cy="30163"/>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4"/>
                    <a:pt x="0" y="6"/>
                    <a:pt x="0" y="8"/>
                  </a:cubicBezTo>
                  <a:cubicBezTo>
                    <a:pt x="15" y="8"/>
                    <a:pt x="15" y="8"/>
                    <a:pt x="15" y="8"/>
                  </a:cubicBezTo>
                  <a:cubicBezTo>
                    <a:pt x="15"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7" name="Oval 707">
              <a:extLst>
                <a:ext uri="{FF2B5EF4-FFF2-40B4-BE49-F238E27FC236}">
                  <a16:creationId xmlns:a16="http://schemas.microsoft.com/office/drawing/2014/main" id="{624110E2-B1B1-4411-8E13-4B41F6B7B67C}"/>
                </a:ext>
              </a:extLst>
            </p:cNvPr>
            <p:cNvSpPr>
              <a:spLocks noChangeArrowheads="1"/>
            </p:cNvSpPr>
            <p:nvPr/>
          </p:nvSpPr>
          <p:spPr bwMode="auto">
            <a:xfrm rot="16200000">
              <a:off x="4284945" y="1883671"/>
              <a:ext cx="5715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8" name="Oval 708">
              <a:extLst>
                <a:ext uri="{FF2B5EF4-FFF2-40B4-BE49-F238E27FC236}">
                  <a16:creationId xmlns:a16="http://schemas.microsoft.com/office/drawing/2014/main" id="{BFBCC592-BAFE-43E4-9DF2-B8C9124890AC}"/>
                </a:ext>
              </a:extLst>
            </p:cNvPr>
            <p:cNvSpPr>
              <a:spLocks noChangeArrowheads="1"/>
            </p:cNvSpPr>
            <p:nvPr/>
          </p:nvSpPr>
          <p:spPr bwMode="auto">
            <a:xfrm rot="16200000">
              <a:off x="435876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9" name="Oval 709">
              <a:extLst>
                <a:ext uri="{FF2B5EF4-FFF2-40B4-BE49-F238E27FC236}">
                  <a16:creationId xmlns:a16="http://schemas.microsoft.com/office/drawing/2014/main" id="{7ACE6AC7-6E80-4476-ABA2-3E8833420F67}"/>
                </a:ext>
              </a:extLst>
            </p:cNvPr>
            <p:cNvSpPr>
              <a:spLocks noChangeArrowheads="1"/>
            </p:cNvSpPr>
            <p:nvPr/>
          </p:nvSpPr>
          <p:spPr bwMode="auto">
            <a:xfrm rot="16200000">
              <a:off x="435876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0" name="Freeform 710">
              <a:extLst>
                <a:ext uri="{FF2B5EF4-FFF2-40B4-BE49-F238E27FC236}">
                  <a16:creationId xmlns:a16="http://schemas.microsoft.com/office/drawing/2014/main" id="{CB1DB6E1-C44A-4810-920E-2B10D39148F4}"/>
                </a:ext>
              </a:extLst>
            </p:cNvPr>
            <p:cNvSpPr>
              <a:spLocks/>
            </p:cNvSpPr>
            <p:nvPr/>
          </p:nvSpPr>
          <p:spPr bwMode="auto">
            <a:xfrm rot="16200000">
              <a:off x="4210332" y="1958284"/>
              <a:ext cx="60325" cy="55563"/>
            </a:xfrm>
            <a:custGeom>
              <a:avLst/>
              <a:gdLst>
                <a:gd name="T0" fmla="*/ 0 w 16"/>
                <a:gd name="T1" fmla="*/ 7 h 15"/>
                <a:gd name="T2" fmla="*/ 8 w 16"/>
                <a:gd name="T3" fmla="*/ 15 h 15"/>
                <a:gd name="T4" fmla="*/ 16 w 16"/>
                <a:gd name="T5" fmla="*/ 7 h 15"/>
                <a:gd name="T6" fmla="*/ 15 w 16"/>
                <a:gd name="T7" fmla="*/ 3 h 15"/>
                <a:gd name="T8" fmla="*/ 7 w 16"/>
                <a:gd name="T9" fmla="*/ 0 h 15"/>
                <a:gd name="T10" fmla="*/ 0 w 16"/>
                <a:gd name="T11" fmla="*/ 7 h 15"/>
              </a:gdLst>
              <a:ahLst/>
              <a:cxnLst>
                <a:cxn ang="0">
                  <a:pos x="T0" y="T1"/>
                </a:cxn>
                <a:cxn ang="0">
                  <a:pos x="T2" y="T3"/>
                </a:cxn>
                <a:cxn ang="0">
                  <a:pos x="T4" y="T5"/>
                </a:cxn>
                <a:cxn ang="0">
                  <a:pos x="T6" y="T7"/>
                </a:cxn>
                <a:cxn ang="0">
                  <a:pos x="T8" y="T9"/>
                </a:cxn>
                <a:cxn ang="0">
                  <a:pos x="T10" y="T11"/>
                </a:cxn>
              </a:cxnLst>
              <a:rect l="0" t="0" r="r" b="b"/>
              <a:pathLst>
                <a:path w="16" h="15">
                  <a:moveTo>
                    <a:pt x="0" y="7"/>
                  </a:moveTo>
                  <a:cubicBezTo>
                    <a:pt x="0" y="12"/>
                    <a:pt x="3" y="15"/>
                    <a:pt x="8" y="15"/>
                  </a:cubicBezTo>
                  <a:cubicBezTo>
                    <a:pt x="12" y="15"/>
                    <a:pt x="16" y="12"/>
                    <a:pt x="16" y="7"/>
                  </a:cubicBezTo>
                  <a:cubicBezTo>
                    <a:pt x="16" y="6"/>
                    <a:pt x="15" y="4"/>
                    <a:pt x="15" y="3"/>
                  </a:cubicBezTo>
                  <a:cubicBezTo>
                    <a:pt x="12" y="2"/>
                    <a:pt x="10" y="1"/>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1" name="Freeform 711">
              <a:extLst>
                <a:ext uri="{FF2B5EF4-FFF2-40B4-BE49-F238E27FC236}">
                  <a16:creationId xmlns:a16="http://schemas.microsoft.com/office/drawing/2014/main" id="{B700B075-08AB-4C2B-BDEF-E76393FBF782}"/>
                </a:ext>
              </a:extLst>
            </p:cNvPr>
            <p:cNvSpPr>
              <a:spLocks/>
            </p:cNvSpPr>
            <p:nvPr/>
          </p:nvSpPr>
          <p:spPr bwMode="auto">
            <a:xfrm rot="16200000">
              <a:off x="4433376" y="2032103"/>
              <a:ext cx="30163"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2" name="Freeform 712">
              <a:extLst>
                <a:ext uri="{FF2B5EF4-FFF2-40B4-BE49-F238E27FC236}">
                  <a16:creationId xmlns:a16="http://schemas.microsoft.com/office/drawing/2014/main" id="{2A935B63-A41A-4106-8079-8F33903D4F9A}"/>
                </a:ext>
              </a:extLst>
            </p:cNvPr>
            <p:cNvSpPr>
              <a:spLocks/>
            </p:cNvSpPr>
            <p:nvPr/>
          </p:nvSpPr>
          <p:spPr bwMode="auto">
            <a:xfrm rot="16200000">
              <a:off x="4298439" y="2017815"/>
              <a:ext cx="30163"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3" name="Freeform 713">
              <a:extLst>
                <a:ext uri="{FF2B5EF4-FFF2-40B4-BE49-F238E27FC236}">
                  <a16:creationId xmlns:a16="http://schemas.microsoft.com/office/drawing/2014/main" id="{7DEAD8D0-0DF1-49F4-9855-1B36A8919B72}"/>
                </a:ext>
              </a:extLst>
            </p:cNvPr>
            <p:cNvSpPr>
              <a:spLocks/>
            </p:cNvSpPr>
            <p:nvPr/>
          </p:nvSpPr>
          <p:spPr bwMode="auto">
            <a:xfrm rot="16200000">
              <a:off x="4180170" y="2045596"/>
              <a:ext cx="19050" cy="14288"/>
            </a:xfrm>
            <a:custGeom>
              <a:avLst/>
              <a:gdLst>
                <a:gd name="T0" fmla="*/ 2 w 5"/>
                <a:gd name="T1" fmla="*/ 3 h 4"/>
                <a:gd name="T2" fmla="*/ 3 w 5"/>
                <a:gd name="T3" fmla="*/ 3 h 4"/>
                <a:gd name="T4" fmla="*/ 5 w 5"/>
                <a:gd name="T5" fmla="*/ 2 h 4"/>
                <a:gd name="T6" fmla="*/ 5 w 5"/>
                <a:gd name="T7" fmla="*/ 2 h 4"/>
                <a:gd name="T8" fmla="*/ 0 w 5"/>
                <a:gd name="T9" fmla="*/ 0 h 4"/>
                <a:gd name="T10" fmla="*/ 0 w 5"/>
                <a:gd name="T11" fmla="*/ 4 h 4"/>
                <a:gd name="T12" fmla="*/ 2 w 5"/>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3"/>
                  </a:moveTo>
                  <a:cubicBezTo>
                    <a:pt x="2" y="3"/>
                    <a:pt x="3" y="3"/>
                    <a:pt x="3" y="3"/>
                  </a:cubicBezTo>
                  <a:cubicBezTo>
                    <a:pt x="4" y="3"/>
                    <a:pt x="4" y="3"/>
                    <a:pt x="5" y="2"/>
                  </a:cubicBezTo>
                  <a:cubicBezTo>
                    <a:pt x="5" y="2"/>
                    <a:pt x="5" y="2"/>
                    <a:pt x="5" y="2"/>
                  </a:cubicBezTo>
                  <a:cubicBezTo>
                    <a:pt x="3" y="1"/>
                    <a:pt x="2" y="0"/>
                    <a:pt x="0" y="0"/>
                  </a:cubicBezTo>
                  <a:cubicBezTo>
                    <a:pt x="0" y="4"/>
                    <a:pt x="0" y="4"/>
                    <a:pt x="0" y="4"/>
                  </a:cubicBezTo>
                  <a:cubicBezTo>
                    <a:pt x="1" y="4"/>
                    <a:pt x="1" y="4"/>
                    <a:pt x="2"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4" name="Freeform 714">
              <a:extLst>
                <a:ext uri="{FF2B5EF4-FFF2-40B4-BE49-F238E27FC236}">
                  <a16:creationId xmlns:a16="http://schemas.microsoft.com/office/drawing/2014/main" id="{1CA111CF-675A-4E5D-A350-041FE3A2D68A}"/>
                </a:ext>
              </a:extLst>
            </p:cNvPr>
            <p:cNvSpPr>
              <a:spLocks/>
            </p:cNvSpPr>
            <p:nvPr/>
          </p:nvSpPr>
          <p:spPr bwMode="auto">
            <a:xfrm rot="16200000">
              <a:off x="4727064"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5" name="Freeform 715">
              <a:extLst>
                <a:ext uri="{FF2B5EF4-FFF2-40B4-BE49-F238E27FC236}">
                  <a16:creationId xmlns:a16="http://schemas.microsoft.com/office/drawing/2014/main" id="{CE3EF518-FF06-49E3-AED0-F32EA04EA4E0}"/>
                </a:ext>
              </a:extLst>
            </p:cNvPr>
            <p:cNvSpPr>
              <a:spLocks/>
            </p:cNvSpPr>
            <p:nvPr/>
          </p:nvSpPr>
          <p:spPr bwMode="auto">
            <a:xfrm rot="16200000">
              <a:off x="4713570"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6" name="Freeform 716">
              <a:extLst>
                <a:ext uri="{FF2B5EF4-FFF2-40B4-BE49-F238E27FC236}">
                  <a16:creationId xmlns:a16="http://schemas.microsoft.com/office/drawing/2014/main" id="{1092C7E1-95E4-403F-8361-0FCB43FF78C7}"/>
                </a:ext>
              </a:extLst>
            </p:cNvPr>
            <p:cNvSpPr>
              <a:spLocks/>
            </p:cNvSpPr>
            <p:nvPr/>
          </p:nvSpPr>
          <p:spPr bwMode="auto">
            <a:xfrm rot="16200000">
              <a:off x="4594507"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7" name="Oval 717">
              <a:extLst>
                <a:ext uri="{FF2B5EF4-FFF2-40B4-BE49-F238E27FC236}">
                  <a16:creationId xmlns:a16="http://schemas.microsoft.com/office/drawing/2014/main" id="{526574E0-2325-4EFB-A8BD-848F768F37CD}"/>
                </a:ext>
              </a:extLst>
            </p:cNvPr>
            <p:cNvSpPr>
              <a:spLocks noChangeArrowheads="1"/>
            </p:cNvSpPr>
            <p:nvPr/>
          </p:nvSpPr>
          <p:spPr bwMode="auto">
            <a:xfrm rot="16200000">
              <a:off x="4581014"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8" name="Oval 718">
              <a:extLst>
                <a:ext uri="{FF2B5EF4-FFF2-40B4-BE49-F238E27FC236}">
                  <a16:creationId xmlns:a16="http://schemas.microsoft.com/office/drawing/2014/main" id="{B0707D19-24B5-450A-9920-15F83C82ACCE}"/>
                </a:ext>
              </a:extLst>
            </p:cNvPr>
            <p:cNvSpPr>
              <a:spLocks noChangeArrowheads="1"/>
            </p:cNvSpPr>
            <p:nvPr/>
          </p:nvSpPr>
          <p:spPr bwMode="auto">
            <a:xfrm rot="16200000">
              <a:off x="465562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9" name="Oval 719">
              <a:extLst>
                <a:ext uri="{FF2B5EF4-FFF2-40B4-BE49-F238E27FC236}">
                  <a16:creationId xmlns:a16="http://schemas.microsoft.com/office/drawing/2014/main" id="{232ACF9B-D75D-4515-AD15-088A00710EAA}"/>
                </a:ext>
              </a:extLst>
            </p:cNvPr>
            <p:cNvSpPr>
              <a:spLocks noChangeArrowheads="1"/>
            </p:cNvSpPr>
            <p:nvPr/>
          </p:nvSpPr>
          <p:spPr bwMode="auto">
            <a:xfrm rot="16200000">
              <a:off x="465562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0" name="Oval 720">
              <a:extLst>
                <a:ext uri="{FF2B5EF4-FFF2-40B4-BE49-F238E27FC236}">
                  <a16:creationId xmlns:a16="http://schemas.microsoft.com/office/drawing/2014/main" id="{058003C6-3449-467A-8E98-8C43D54C5DBB}"/>
                </a:ext>
              </a:extLst>
            </p:cNvPr>
            <p:cNvSpPr>
              <a:spLocks noChangeArrowheads="1"/>
            </p:cNvSpPr>
            <p:nvPr/>
          </p:nvSpPr>
          <p:spPr bwMode="auto">
            <a:xfrm rot="16200000">
              <a:off x="450481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1" name="Oval 721">
              <a:extLst>
                <a:ext uri="{FF2B5EF4-FFF2-40B4-BE49-F238E27FC236}">
                  <a16:creationId xmlns:a16="http://schemas.microsoft.com/office/drawing/2014/main" id="{38645EE7-9869-4983-A29B-0B06E3ADAF81}"/>
                </a:ext>
              </a:extLst>
            </p:cNvPr>
            <p:cNvSpPr>
              <a:spLocks noChangeArrowheads="1"/>
            </p:cNvSpPr>
            <p:nvPr/>
          </p:nvSpPr>
          <p:spPr bwMode="auto">
            <a:xfrm rot="16200000">
              <a:off x="450481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2" name="Freeform 722">
              <a:extLst>
                <a:ext uri="{FF2B5EF4-FFF2-40B4-BE49-F238E27FC236}">
                  <a16:creationId xmlns:a16="http://schemas.microsoft.com/office/drawing/2014/main" id="{9B497FBB-DA0A-4AB2-8627-7F0AE41213A3}"/>
                </a:ext>
              </a:extLst>
            </p:cNvPr>
            <p:cNvSpPr>
              <a:spLocks/>
            </p:cNvSpPr>
            <p:nvPr/>
          </p:nvSpPr>
          <p:spPr bwMode="auto">
            <a:xfrm rot="16200000">
              <a:off x="4727064"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3" name="Freeform 723">
              <a:extLst>
                <a:ext uri="{FF2B5EF4-FFF2-40B4-BE49-F238E27FC236}">
                  <a16:creationId xmlns:a16="http://schemas.microsoft.com/office/drawing/2014/main" id="{73024463-A3FD-4D2A-A495-C713BBB3EF44}"/>
                </a:ext>
              </a:extLst>
            </p:cNvPr>
            <p:cNvSpPr>
              <a:spLocks/>
            </p:cNvSpPr>
            <p:nvPr/>
          </p:nvSpPr>
          <p:spPr bwMode="auto">
            <a:xfrm rot="16200000">
              <a:off x="4594507" y="2017021"/>
              <a:ext cx="30163"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4" name="Freeform 724">
              <a:extLst>
                <a:ext uri="{FF2B5EF4-FFF2-40B4-BE49-F238E27FC236}">
                  <a16:creationId xmlns:a16="http://schemas.microsoft.com/office/drawing/2014/main" id="{9CB188A0-E4A6-4FB0-823B-D97EB254FA4D}"/>
                </a:ext>
              </a:extLst>
            </p:cNvPr>
            <p:cNvSpPr>
              <a:spLocks/>
            </p:cNvSpPr>
            <p:nvPr/>
          </p:nvSpPr>
          <p:spPr bwMode="auto">
            <a:xfrm rot="16200000">
              <a:off x="4461951" y="1766990"/>
              <a:ext cx="30163"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5" name="Freeform 725">
              <a:extLst>
                <a:ext uri="{FF2B5EF4-FFF2-40B4-BE49-F238E27FC236}">
                  <a16:creationId xmlns:a16="http://schemas.microsoft.com/office/drawing/2014/main" id="{3ECF6720-75E7-4CC6-88D9-BE6970937EAD}"/>
                </a:ext>
              </a:extLst>
            </p:cNvPr>
            <p:cNvSpPr>
              <a:spLocks/>
            </p:cNvSpPr>
            <p:nvPr/>
          </p:nvSpPr>
          <p:spPr bwMode="auto">
            <a:xfrm rot="16200000">
              <a:off x="4448457" y="1899546"/>
              <a:ext cx="57150" cy="26988"/>
            </a:xfrm>
            <a:custGeom>
              <a:avLst/>
              <a:gdLst>
                <a:gd name="T0" fmla="*/ 8 w 15"/>
                <a:gd name="T1" fmla="*/ 7 h 7"/>
                <a:gd name="T2" fmla="*/ 15 w 15"/>
                <a:gd name="T3" fmla="*/ 1 h 7"/>
                <a:gd name="T4" fmla="*/ 15 w 15"/>
                <a:gd name="T5" fmla="*/ 0 h 7"/>
                <a:gd name="T6" fmla="*/ 0 w 15"/>
                <a:gd name="T7" fmla="*/ 0 h 7"/>
                <a:gd name="T8" fmla="*/ 0 w 15"/>
                <a:gd name="T9" fmla="*/ 1 h 7"/>
                <a:gd name="T10" fmla="*/ 8 w 15"/>
                <a:gd name="T11" fmla="*/ 7 h 7"/>
              </a:gdLst>
              <a:ahLst/>
              <a:cxnLst>
                <a:cxn ang="0">
                  <a:pos x="T0" y="T1"/>
                </a:cxn>
                <a:cxn ang="0">
                  <a:pos x="T2" y="T3"/>
                </a:cxn>
                <a:cxn ang="0">
                  <a:pos x="T4" y="T5"/>
                </a:cxn>
                <a:cxn ang="0">
                  <a:pos x="T6" y="T7"/>
                </a:cxn>
                <a:cxn ang="0">
                  <a:pos x="T8" y="T9"/>
                </a:cxn>
                <a:cxn ang="0">
                  <a:pos x="T10" y="T11"/>
                </a:cxn>
              </a:cxnLst>
              <a:rect l="0" t="0" r="r" b="b"/>
              <a:pathLst>
                <a:path w="15" h="7">
                  <a:moveTo>
                    <a:pt x="8" y="7"/>
                  </a:moveTo>
                  <a:cubicBezTo>
                    <a:pt x="11" y="7"/>
                    <a:pt x="15" y="5"/>
                    <a:pt x="15" y="1"/>
                  </a:cubicBezTo>
                  <a:cubicBezTo>
                    <a:pt x="15" y="1"/>
                    <a:pt x="15" y="0"/>
                    <a:pt x="15"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6" name="Freeform 726">
              <a:extLst>
                <a:ext uri="{FF2B5EF4-FFF2-40B4-BE49-F238E27FC236}">
                  <a16:creationId xmlns:a16="http://schemas.microsoft.com/office/drawing/2014/main" id="{261E741E-0B88-4DFE-9D9B-4D39B56E2DF5}"/>
                </a:ext>
              </a:extLst>
            </p:cNvPr>
            <p:cNvSpPr>
              <a:spLocks/>
            </p:cNvSpPr>
            <p:nvPr/>
          </p:nvSpPr>
          <p:spPr bwMode="auto">
            <a:xfrm rot="16200000">
              <a:off x="4461951" y="2033690"/>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7" name="Freeform 727">
              <a:extLst>
                <a:ext uri="{FF2B5EF4-FFF2-40B4-BE49-F238E27FC236}">
                  <a16:creationId xmlns:a16="http://schemas.microsoft.com/office/drawing/2014/main" id="{7B417CEA-57C7-436B-AF1B-79EC144C0FF8}"/>
                </a:ext>
              </a:extLst>
            </p:cNvPr>
            <p:cNvSpPr>
              <a:spLocks/>
            </p:cNvSpPr>
            <p:nvPr/>
          </p:nvSpPr>
          <p:spPr bwMode="auto">
            <a:xfrm rot="16200000">
              <a:off x="5023926"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8" name="Freeform 728">
              <a:extLst>
                <a:ext uri="{FF2B5EF4-FFF2-40B4-BE49-F238E27FC236}">
                  <a16:creationId xmlns:a16="http://schemas.microsoft.com/office/drawing/2014/main" id="{EE238F7A-DCAB-4A22-A160-393291C7C888}"/>
                </a:ext>
              </a:extLst>
            </p:cNvPr>
            <p:cNvSpPr>
              <a:spLocks/>
            </p:cNvSpPr>
            <p:nvPr/>
          </p:nvSpPr>
          <p:spPr bwMode="auto">
            <a:xfrm rot="16200000">
              <a:off x="5010432"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5"/>
                    <a:pt x="0" y="8"/>
                  </a:cubicBezTo>
                  <a:cubicBezTo>
                    <a:pt x="15" y="8"/>
                    <a:pt x="15" y="8"/>
                    <a:pt x="15" y="8"/>
                  </a:cubicBezTo>
                  <a:cubicBezTo>
                    <a:pt x="15"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9" name="Freeform 729">
              <a:extLst>
                <a:ext uri="{FF2B5EF4-FFF2-40B4-BE49-F238E27FC236}">
                  <a16:creationId xmlns:a16="http://schemas.microsoft.com/office/drawing/2014/main" id="{DE6AF022-0C89-426A-A63A-24D463F45C75}"/>
                </a:ext>
              </a:extLst>
            </p:cNvPr>
            <p:cNvSpPr>
              <a:spLocks/>
            </p:cNvSpPr>
            <p:nvPr/>
          </p:nvSpPr>
          <p:spPr bwMode="auto">
            <a:xfrm rot="16200000">
              <a:off x="4891370"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0" name="Oval 730">
              <a:extLst>
                <a:ext uri="{FF2B5EF4-FFF2-40B4-BE49-F238E27FC236}">
                  <a16:creationId xmlns:a16="http://schemas.microsoft.com/office/drawing/2014/main" id="{CD3A1500-405E-42BC-AF0B-804A4F5D7321}"/>
                </a:ext>
              </a:extLst>
            </p:cNvPr>
            <p:cNvSpPr>
              <a:spLocks noChangeArrowheads="1"/>
            </p:cNvSpPr>
            <p:nvPr/>
          </p:nvSpPr>
          <p:spPr bwMode="auto">
            <a:xfrm rot="16200000">
              <a:off x="4877876"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1" name="Oval 731">
              <a:extLst>
                <a:ext uri="{FF2B5EF4-FFF2-40B4-BE49-F238E27FC236}">
                  <a16:creationId xmlns:a16="http://schemas.microsoft.com/office/drawing/2014/main" id="{890891F3-47B7-47DE-B0E3-E5FCC49351A3}"/>
                </a:ext>
              </a:extLst>
            </p:cNvPr>
            <p:cNvSpPr>
              <a:spLocks noChangeArrowheads="1"/>
            </p:cNvSpPr>
            <p:nvPr/>
          </p:nvSpPr>
          <p:spPr bwMode="auto">
            <a:xfrm rot="16200000">
              <a:off x="4950107" y="195828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2" name="Oval 732">
              <a:extLst>
                <a:ext uri="{FF2B5EF4-FFF2-40B4-BE49-F238E27FC236}">
                  <a16:creationId xmlns:a16="http://schemas.microsoft.com/office/drawing/2014/main" id="{D3D30287-44EE-4E91-AFB9-0B067C638353}"/>
                </a:ext>
              </a:extLst>
            </p:cNvPr>
            <p:cNvSpPr>
              <a:spLocks noChangeArrowheads="1"/>
            </p:cNvSpPr>
            <p:nvPr/>
          </p:nvSpPr>
          <p:spPr bwMode="auto">
            <a:xfrm rot="16200000">
              <a:off x="4950107" y="181223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3" name="Oval 733">
              <a:extLst>
                <a:ext uri="{FF2B5EF4-FFF2-40B4-BE49-F238E27FC236}">
                  <a16:creationId xmlns:a16="http://schemas.microsoft.com/office/drawing/2014/main" id="{05ABA259-DEA6-4B0F-94A5-B223C306560B}"/>
                </a:ext>
              </a:extLst>
            </p:cNvPr>
            <p:cNvSpPr>
              <a:spLocks noChangeArrowheads="1"/>
            </p:cNvSpPr>
            <p:nvPr/>
          </p:nvSpPr>
          <p:spPr bwMode="auto">
            <a:xfrm rot="16200000">
              <a:off x="480167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4" name="Oval 734">
              <a:extLst>
                <a:ext uri="{FF2B5EF4-FFF2-40B4-BE49-F238E27FC236}">
                  <a16:creationId xmlns:a16="http://schemas.microsoft.com/office/drawing/2014/main" id="{FF0C2A3B-8ADB-44B8-BEA8-04187822C3D7}"/>
                </a:ext>
              </a:extLst>
            </p:cNvPr>
            <p:cNvSpPr>
              <a:spLocks noChangeArrowheads="1"/>
            </p:cNvSpPr>
            <p:nvPr/>
          </p:nvSpPr>
          <p:spPr bwMode="auto">
            <a:xfrm rot="16200000">
              <a:off x="480167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5" name="Freeform 735">
              <a:extLst>
                <a:ext uri="{FF2B5EF4-FFF2-40B4-BE49-F238E27FC236}">
                  <a16:creationId xmlns:a16="http://schemas.microsoft.com/office/drawing/2014/main" id="{FA086033-D37A-4150-8A5D-EEB2ADB8D338}"/>
                </a:ext>
              </a:extLst>
            </p:cNvPr>
            <p:cNvSpPr>
              <a:spLocks/>
            </p:cNvSpPr>
            <p:nvPr/>
          </p:nvSpPr>
          <p:spPr bwMode="auto">
            <a:xfrm rot="16200000">
              <a:off x="5023926"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6" name="Freeform 736">
              <a:extLst>
                <a:ext uri="{FF2B5EF4-FFF2-40B4-BE49-F238E27FC236}">
                  <a16:creationId xmlns:a16="http://schemas.microsoft.com/office/drawing/2014/main" id="{3B9EC3B7-D16D-47DC-B107-B08AF8E7E5AA}"/>
                </a:ext>
              </a:extLst>
            </p:cNvPr>
            <p:cNvSpPr>
              <a:spLocks/>
            </p:cNvSpPr>
            <p:nvPr/>
          </p:nvSpPr>
          <p:spPr bwMode="auto">
            <a:xfrm rot="16200000">
              <a:off x="4891370" y="2017021"/>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7" name="Freeform 737">
              <a:extLst>
                <a:ext uri="{FF2B5EF4-FFF2-40B4-BE49-F238E27FC236}">
                  <a16:creationId xmlns:a16="http://schemas.microsoft.com/office/drawing/2014/main" id="{EDF86EFE-3A78-4CF4-9F4A-DA82E21F8264}"/>
                </a:ext>
              </a:extLst>
            </p:cNvPr>
            <p:cNvSpPr>
              <a:spLocks/>
            </p:cNvSpPr>
            <p:nvPr/>
          </p:nvSpPr>
          <p:spPr bwMode="auto">
            <a:xfrm rot="16200000">
              <a:off x="4757226"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8" name="Freeform 738">
              <a:extLst>
                <a:ext uri="{FF2B5EF4-FFF2-40B4-BE49-F238E27FC236}">
                  <a16:creationId xmlns:a16="http://schemas.microsoft.com/office/drawing/2014/main" id="{13E8BE95-BEA4-4EC1-86F5-7C1DF3879502}"/>
                </a:ext>
              </a:extLst>
            </p:cNvPr>
            <p:cNvSpPr>
              <a:spLocks/>
            </p:cNvSpPr>
            <p:nvPr/>
          </p:nvSpPr>
          <p:spPr bwMode="auto">
            <a:xfrm rot="16200000">
              <a:off x="4743732"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9" name="Freeform 739">
              <a:extLst>
                <a:ext uri="{FF2B5EF4-FFF2-40B4-BE49-F238E27FC236}">
                  <a16:creationId xmlns:a16="http://schemas.microsoft.com/office/drawing/2014/main" id="{3FFE92D8-97B9-4329-8540-99AA73453C54}"/>
                </a:ext>
              </a:extLst>
            </p:cNvPr>
            <p:cNvSpPr>
              <a:spLocks/>
            </p:cNvSpPr>
            <p:nvPr/>
          </p:nvSpPr>
          <p:spPr bwMode="auto">
            <a:xfrm rot="16200000">
              <a:off x="4757226" y="2032103"/>
              <a:ext cx="30163" cy="30163"/>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0" name="Freeform 740">
              <a:extLst>
                <a:ext uri="{FF2B5EF4-FFF2-40B4-BE49-F238E27FC236}">
                  <a16:creationId xmlns:a16="http://schemas.microsoft.com/office/drawing/2014/main" id="{6AD4C2EE-F405-4A0B-A468-C50DA4EFD4DE}"/>
                </a:ext>
              </a:extLst>
            </p:cNvPr>
            <p:cNvSpPr>
              <a:spLocks/>
            </p:cNvSpPr>
            <p:nvPr/>
          </p:nvSpPr>
          <p:spPr bwMode="auto">
            <a:xfrm rot="16200000">
              <a:off x="5320789" y="1765403"/>
              <a:ext cx="30163" cy="30163"/>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1"/>
                    <a:pt x="1"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1" name="Freeform 741">
              <a:extLst>
                <a:ext uri="{FF2B5EF4-FFF2-40B4-BE49-F238E27FC236}">
                  <a16:creationId xmlns:a16="http://schemas.microsoft.com/office/drawing/2014/main" id="{4C66AA4B-88E8-4362-A7A1-95D09AE1D0B2}"/>
                </a:ext>
              </a:extLst>
            </p:cNvPr>
            <p:cNvSpPr>
              <a:spLocks/>
            </p:cNvSpPr>
            <p:nvPr/>
          </p:nvSpPr>
          <p:spPr bwMode="auto">
            <a:xfrm rot="16200000">
              <a:off x="5307295" y="1897959"/>
              <a:ext cx="57150" cy="30163"/>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1"/>
                    <a:pt x="1" y="4"/>
                  </a:cubicBezTo>
                  <a:cubicBezTo>
                    <a:pt x="0" y="5"/>
                    <a:pt x="0" y="6"/>
                    <a:pt x="0" y="8"/>
                  </a:cubicBezTo>
                  <a:cubicBezTo>
                    <a:pt x="15" y="8"/>
                    <a:pt x="15" y="8"/>
                    <a:pt x="15" y="8"/>
                  </a:cubicBezTo>
                  <a:cubicBezTo>
                    <a:pt x="15"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2" name="Freeform 742">
              <a:extLst>
                <a:ext uri="{FF2B5EF4-FFF2-40B4-BE49-F238E27FC236}">
                  <a16:creationId xmlns:a16="http://schemas.microsoft.com/office/drawing/2014/main" id="{B1234792-FDF0-459C-A069-366F83465BEE}"/>
                </a:ext>
              </a:extLst>
            </p:cNvPr>
            <p:cNvSpPr>
              <a:spLocks/>
            </p:cNvSpPr>
            <p:nvPr/>
          </p:nvSpPr>
          <p:spPr bwMode="auto">
            <a:xfrm rot="16200000">
              <a:off x="5186645" y="1751909"/>
              <a:ext cx="30163" cy="57150"/>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3" name="Oval 743">
              <a:extLst>
                <a:ext uri="{FF2B5EF4-FFF2-40B4-BE49-F238E27FC236}">
                  <a16:creationId xmlns:a16="http://schemas.microsoft.com/office/drawing/2014/main" id="{D61E4C43-1291-4A3B-AC68-ABC2FA91B942}"/>
                </a:ext>
              </a:extLst>
            </p:cNvPr>
            <p:cNvSpPr>
              <a:spLocks noChangeArrowheads="1"/>
            </p:cNvSpPr>
            <p:nvPr/>
          </p:nvSpPr>
          <p:spPr bwMode="auto">
            <a:xfrm rot="16200000">
              <a:off x="5173151"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4" name="Oval 744">
              <a:extLst>
                <a:ext uri="{FF2B5EF4-FFF2-40B4-BE49-F238E27FC236}">
                  <a16:creationId xmlns:a16="http://schemas.microsoft.com/office/drawing/2014/main" id="{F20B8C3F-ED42-4C4C-895A-9472F143BEFB}"/>
                </a:ext>
              </a:extLst>
            </p:cNvPr>
            <p:cNvSpPr>
              <a:spLocks noChangeArrowheads="1"/>
            </p:cNvSpPr>
            <p:nvPr/>
          </p:nvSpPr>
          <p:spPr bwMode="auto">
            <a:xfrm rot="16200000">
              <a:off x="524458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5" name="Oval 745">
              <a:extLst>
                <a:ext uri="{FF2B5EF4-FFF2-40B4-BE49-F238E27FC236}">
                  <a16:creationId xmlns:a16="http://schemas.microsoft.com/office/drawing/2014/main" id="{F77ED537-DBE7-4EB4-9240-D68BFF1BAA72}"/>
                </a:ext>
              </a:extLst>
            </p:cNvPr>
            <p:cNvSpPr>
              <a:spLocks noChangeArrowheads="1"/>
            </p:cNvSpPr>
            <p:nvPr/>
          </p:nvSpPr>
          <p:spPr bwMode="auto">
            <a:xfrm rot="16200000">
              <a:off x="524458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6" name="Oval 746">
              <a:extLst>
                <a:ext uri="{FF2B5EF4-FFF2-40B4-BE49-F238E27FC236}">
                  <a16:creationId xmlns:a16="http://schemas.microsoft.com/office/drawing/2014/main" id="{C58183E8-46E8-438C-BFB6-76318EB6912C}"/>
                </a:ext>
              </a:extLst>
            </p:cNvPr>
            <p:cNvSpPr>
              <a:spLocks noChangeArrowheads="1"/>
            </p:cNvSpPr>
            <p:nvPr/>
          </p:nvSpPr>
          <p:spPr bwMode="auto">
            <a:xfrm rot="16200000">
              <a:off x="509853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7" name="Oval 747">
              <a:extLst>
                <a:ext uri="{FF2B5EF4-FFF2-40B4-BE49-F238E27FC236}">
                  <a16:creationId xmlns:a16="http://schemas.microsoft.com/office/drawing/2014/main" id="{DA9DB5C8-820F-4F1A-8A7B-D7B05CD63BB9}"/>
                </a:ext>
              </a:extLst>
            </p:cNvPr>
            <p:cNvSpPr>
              <a:spLocks noChangeArrowheads="1"/>
            </p:cNvSpPr>
            <p:nvPr/>
          </p:nvSpPr>
          <p:spPr bwMode="auto">
            <a:xfrm rot="16200000">
              <a:off x="509853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8" name="Freeform 748">
              <a:extLst>
                <a:ext uri="{FF2B5EF4-FFF2-40B4-BE49-F238E27FC236}">
                  <a16:creationId xmlns:a16="http://schemas.microsoft.com/office/drawing/2014/main" id="{59D0A9AF-2F8C-452A-9F34-91791A70D101}"/>
                </a:ext>
              </a:extLst>
            </p:cNvPr>
            <p:cNvSpPr>
              <a:spLocks/>
            </p:cNvSpPr>
            <p:nvPr/>
          </p:nvSpPr>
          <p:spPr bwMode="auto">
            <a:xfrm rot="16200000">
              <a:off x="5320789" y="2032103"/>
              <a:ext cx="30163" cy="30163"/>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9" name="Freeform 749">
              <a:extLst>
                <a:ext uri="{FF2B5EF4-FFF2-40B4-BE49-F238E27FC236}">
                  <a16:creationId xmlns:a16="http://schemas.microsoft.com/office/drawing/2014/main" id="{B33E4C08-F5D1-413B-8D58-46F74D706D57}"/>
                </a:ext>
              </a:extLst>
            </p:cNvPr>
            <p:cNvSpPr>
              <a:spLocks/>
            </p:cNvSpPr>
            <p:nvPr/>
          </p:nvSpPr>
          <p:spPr bwMode="auto">
            <a:xfrm rot="16200000">
              <a:off x="5186645" y="2018609"/>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0" name="Freeform 750">
              <a:extLst>
                <a:ext uri="{FF2B5EF4-FFF2-40B4-BE49-F238E27FC236}">
                  <a16:creationId xmlns:a16="http://schemas.microsoft.com/office/drawing/2014/main" id="{1421492C-5B75-4767-8A38-4AB3C0418ED7}"/>
                </a:ext>
              </a:extLst>
            </p:cNvPr>
            <p:cNvSpPr>
              <a:spLocks/>
            </p:cNvSpPr>
            <p:nvPr/>
          </p:nvSpPr>
          <p:spPr bwMode="auto">
            <a:xfrm rot="16200000">
              <a:off x="5054089"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6"/>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1" name="Freeform 751">
              <a:extLst>
                <a:ext uri="{FF2B5EF4-FFF2-40B4-BE49-F238E27FC236}">
                  <a16:creationId xmlns:a16="http://schemas.microsoft.com/office/drawing/2014/main" id="{BC639556-6930-4F31-85D9-470C34892BFF}"/>
                </a:ext>
              </a:extLst>
            </p:cNvPr>
            <p:cNvSpPr>
              <a:spLocks/>
            </p:cNvSpPr>
            <p:nvPr/>
          </p:nvSpPr>
          <p:spPr bwMode="auto">
            <a:xfrm rot="16200000">
              <a:off x="5040595"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6"/>
                    <a:pt x="3" y="7"/>
                  </a:cubicBezTo>
                  <a:cubicBezTo>
                    <a:pt x="4" y="7"/>
                    <a:pt x="5" y="8"/>
                    <a:pt x="6" y="8"/>
                  </a:cubicBezTo>
                  <a:cubicBezTo>
                    <a:pt x="6" y="8"/>
                    <a:pt x="7" y="8"/>
                    <a:pt x="8" y="8"/>
                  </a:cubicBezTo>
                  <a:cubicBezTo>
                    <a:pt x="8" y="8"/>
                    <a:pt x="9" y="8"/>
                    <a:pt x="9" y="8"/>
                  </a:cubicBezTo>
                  <a:cubicBezTo>
                    <a:pt x="10" y="8"/>
                    <a:pt x="11" y="7"/>
                    <a:pt x="12" y="7"/>
                  </a:cubicBezTo>
                  <a:cubicBezTo>
                    <a:pt x="12" y="6"/>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2" name="Freeform 752">
              <a:extLst>
                <a:ext uri="{FF2B5EF4-FFF2-40B4-BE49-F238E27FC236}">
                  <a16:creationId xmlns:a16="http://schemas.microsoft.com/office/drawing/2014/main" id="{EA59D3EE-44BE-4531-891D-BE3AF1827F4F}"/>
                </a:ext>
              </a:extLst>
            </p:cNvPr>
            <p:cNvSpPr>
              <a:spLocks/>
            </p:cNvSpPr>
            <p:nvPr/>
          </p:nvSpPr>
          <p:spPr bwMode="auto">
            <a:xfrm rot="16200000">
              <a:off x="5054089" y="2032103"/>
              <a:ext cx="30163" cy="30163"/>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3" name="Freeform 753">
              <a:extLst>
                <a:ext uri="{FF2B5EF4-FFF2-40B4-BE49-F238E27FC236}">
                  <a16:creationId xmlns:a16="http://schemas.microsoft.com/office/drawing/2014/main" id="{2AC1A7FA-B8CF-4D7D-984B-84CCAC1BB2B9}"/>
                </a:ext>
              </a:extLst>
            </p:cNvPr>
            <p:cNvSpPr>
              <a:spLocks/>
            </p:cNvSpPr>
            <p:nvPr/>
          </p:nvSpPr>
          <p:spPr bwMode="auto">
            <a:xfrm rot="16200000">
              <a:off x="5617651" y="1765403"/>
              <a:ext cx="30163" cy="30163"/>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4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0"/>
                    <a:pt x="4" y="1"/>
                  </a:cubicBezTo>
                  <a:cubicBezTo>
                    <a:pt x="1" y="3"/>
                    <a:pt x="0" y="5"/>
                    <a:pt x="0" y="8"/>
                  </a:cubicBezTo>
                  <a:cubicBezTo>
                    <a:pt x="4" y="8"/>
                    <a:pt x="4" y="8"/>
                    <a:pt x="4" y="8"/>
                  </a:cubicBezTo>
                  <a:cubicBezTo>
                    <a:pt x="5" y="7"/>
                    <a:pt x="7" y="6"/>
                    <a:pt x="8" y="4"/>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4" name="Freeform 754">
              <a:extLst>
                <a:ext uri="{FF2B5EF4-FFF2-40B4-BE49-F238E27FC236}">
                  <a16:creationId xmlns:a16="http://schemas.microsoft.com/office/drawing/2014/main" id="{43B59DCE-DDAC-485F-A197-92EDE6F575DD}"/>
                </a:ext>
              </a:extLst>
            </p:cNvPr>
            <p:cNvSpPr>
              <a:spLocks/>
            </p:cNvSpPr>
            <p:nvPr/>
          </p:nvSpPr>
          <p:spPr bwMode="auto">
            <a:xfrm rot="16200000">
              <a:off x="5604157" y="1897959"/>
              <a:ext cx="57150" cy="30163"/>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0"/>
                    <a:pt x="9" y="0"/>
                    <a:pt x="8" y="0"/>
                  </a:cubicBezTo>
                  <a:cubicBezTo>
                    <a:pt x="6" y="0"/>
                    <a:pt x="4" y="0"/>
                    <a:pt x="3" y="1"/>
                  </a:cubicBezTo>
                  <a:cubicBezTo>
                    <a:pt x="1" y="3"/>
                    <a:pt x="0" y="5"/>
                    <a:pt x="0" y="8"/>
                  </a:cubicBezTo>
                  <a:cubicBezTo>
                    <a:pt x="15" y="8"/>
                    <a:pt x="15" y="8"/>
                    <a:pt x="15" y="8"/>
                  </a:cubicBezTo>
                  <a:cubicBezTo>
                    <a:pt x="15"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5" name="Freeform 755">
              <a:extLst>
                <a:ext uri="{FF2B5EF4-FFF2-40B4-BE49-F238E27FC236}">
                  <a16:creationId xmlns:a16="http://schemas.microsoft.com/office/drawing/2014/main" id="{06023D70-ECB8-4055-B912-12CAE07D8D07}"/>
                </a:ext>
              </a:extLst>
            </p:cNvPr>
            <p:cNvSpPr>
              <a:spLocks/>
            </p:cNvSpPr>
            <p:nvPr/>
          </p:nvSpPr>
          <p:spPr bwMode="auto">
            <a:xfrm rot="16200000">
              <a:off x="5483507" y="1751909"/>
              <a:ext cx="30163" cy="57150"/>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6" name="Oval 756">
              <a:extLst>
                <a:ext uri="{FF2B5EF4-FFF2-40B4-BE49-F238E27FC236}">
                  <a16:creationId xmlns:a16="http://schemas.microsoft.com/office/drawing/2014/main" id="{51283053-3F1D-4596-B6F9-6AB742D7BA33}"/>
                </a:ext>
              </a:extLst>
            </p:cNvPr>
            <p:cNvSpPr>
              <a:spLocks noChangeArrowheads="1"/>
            </p:cNvSpPr>
            <p:nvPr/>
          </p:nvSpPr>
          <p:spPr bwMode="auto">
            <a:xfrm rot="16200000">
              <a:off x="5470014"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7" name="Oval 757">
              <a:extLst>
                <a:ext uri="{FF2B5EF4-FFF2-40B4-BE49-F238E27FC236}">
                  <a16:creationId xmlns:a16="http://schemas.microsoft.com/office/drawing/2014/main" id="{B3331D90-8556-47A7-8A65-82E229536B31}"/>
                </a:ext>
              </a:extLst>
            </p:cNvPr>
            <p:cNvSpPr>
              <a:spLocks noChangeArrowheads="1"/>
            </p:cNvSpPr>
            <p:nvPr/>
          </p:nvSpPr>
          <p:spPr bwMode="auto">
            <a:xfrm rot="16200000">
              <a:off x="554145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8" name="Oval 758">
              <a:extLst>
                <a:ext uri="{FF2B5EF4-FFF2-40B4-BE49-F238E27FC236}">
                  <a16:creationId xmlns:a16="http://schemas.microsoft.com/office/drawing/2014/main" id="{CA57F8BD-B38E-417F-8D73-3E17F6FE10E0}"/>
                </a:ext>
              </a:extLst>
            </p:cNvPr>
            <p:cNvSpPr>
              <a:spLocks noChangeArrowheads="1"/>
            </p:cNvSpPr>
            <p:nvPr/>
          </p:nvSpPr>
          <p:spPr bwMode="auto">
            <a:xfrm rot="16200000">
              <a:off x="554145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9" name="Oval 759">
              <a:extLst>
                <a:ext uri="{FF2B5EF4-FFF2-40B4-BE49-F238E27FC236}">
                  <a16:creationId xmlns:a16="http://schemas.microsoft.com/office/drawing/2014/main" id="{D79AAD84-2338-44D0-AA31-787B171E64B2}"/>
                </a:ext>
              </a:extLst>
            </p:cNvPr>
            <p:cNvSpPr>
              <a:spLocks noChangeArrowheads="1"/>
            </p:cNvSpPr>
            <p:nvPr/>
          </p:nvSpPr>
          <p:spPr bwMode="auto">
            <a:xfrm rot="16200000">
              <a:off x="539540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0" name="Oval 760">
              <a:extLst>
                <a:ext uri="{FF2B5EF4-FFF2-40B4-BE49-F238E27FC236}">
                  <a16:creationId xmlns:a16="http://schemas.microsoft.com/office/drawing/2014/main" id="{FB2949DF-5058-4001-B486-686DE93AD93E}"/>
                </a:ext>
              </a:extLst>
            </p:cNvPr>
            <p:cNvSpPr>
              <a:spLocks noChangeArrowheads="1"/>
            </p:cNvSpPr>
            <p:nvPr/>
          </p:nvSpPr>
          <p:spPr bwMode="auto">
            <a:xfrm rot="16200000">
              <a:off x="539540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1" name="Freeform 761">
              <a:extLst>
                <a:ext uri="{FF2B5EF4-FFF2-40B4-BE49-F238E27FC236}">
                  <a16:creationId xmlns:a16="http://schemas.microsoft.com/office/drawing/2014/main" id="{FA9C4C63-8A0E-4051-8326-8E456960CFF1}"/>
                </a:ext>
              </a:extLst>
            </p:cNvPr>
            <p:cNvSpPr>
              <a:spLocks/>
            </p:cNvSpPr>
            <p:nvPr/>
          </p:nvSpPr>
          <p:spPr bwMode="auto">
            <a:xfrm rot="16200000">
              <a:off x="5617651" y="2032103"/>
              <a:ext cx="30163" cy="30163"/>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2" name="Freeform 762">
              <a:extLst>
                <a:ext uri="{FF2B5EF4-FFF2-40B4-BE49-F238E27FC236}">
                  <a16:creationId xmlns:a16="http://schemas.microsoft.com/office/drawing/2014/main" id="{5C1166AD-4360-430A-9BC8-EE4ED5FB8BF7}"/>
                </a:ext>
              </a:extLst>
            </p:cNvPr>
            <p:cNvSpPr>
              <a:spLocks/>
            </p:cNvSpPr>
            <p:nvPr/>
          </p:nvSpPr>
          <p:spPr bwMode="auto">
            <a:xfrm rot="16200000">
              <a:off x="5483507" y="2018609"/>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3" name="Freeform 763">
              <a:extLst>
                <a:ext uri="{FF2B5EF4-FFF2-40B4-BE49-F238E27FC236}">
                  <a16:creationId xmlns:a16="http://schemas.microsoft.com/office/drawing/2014/main" id="{63446E0A-36BE-45D2-8612-9BAA5DA7B907}"/>
                </a:ext>
              </a:extLst>
            </p:cNvPr>
            <p:cNvSpPr>
              <a:spLocks/>
            </p:cNvSpPr>
            <p:nvPr/>
          </p:nvSpPr>
          <p:spPr bwMode="auto">
            <a:xfrm rot="16200000">
              <a:off x="5350951" y="1765403"/>
              <a:ext cx="30163" cy="30163"/>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4" name="Freeform 764">
              <a:extLst>
                <a:ext uri="{FF2B5EF4-FFF2-40B4-BE49-F238E27FC236}">
                  <a16:creationId xmlns:a16="http://schemas.microsoft.com/office/drawing/2014/main" id="{9EE371AF-B127-4EC4-9E4A-278D223D52FA}"/>
                </a:ext>
              </a:extLst>
            </p:cNvPr>
            <p:cNvSpPr>
              <a:spLocks/>
            </p:cNvSpPr>
            <p:nvPr/>
          </p:nvSpPr>
          <p:spPr bwMode="auto">
            <a:xfrm rot="16200000">
              <a:off x="5337457" y="1897959"/>
              <a:ext cx="57150" cy="30163"/>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5" name="Freeform 765">
              <a:extLst>
                <a:ext uri="{FF2B5EF4-FFF2-40B4-BE49-F238E27FC236}">
                  <a16:creationId xmlns:a16="http://schemas.microsoft.com/office/drawing/2014/main" id="{C674A0B2-800C-466C-889D-B9636CF15FA0}"/>
                </a:ext>
              </a:extLst>
            </p:cNvPr>
            <p:cNvSpPr>
              <a:spLocks/>
            </p:cNvSpPr>
            <p:nvPr/>
          </p:nvSpPr>
          <p:spPr bwMode="auto">
            <a:xfrm rot="16200000">
              <a:off x="5350951" y="2032103"/>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6" name="Oval 766">
              <a:extLst>
                <a:ext uri="{FF2B5EF4-FFF2-40B4-BE49-F238E27FC236}">
                  <a16:creationId xmlns:a16="http://schemas.microsoft.com/office/drawing/2014/main" id="{6402874E-457C-440C-82D9-BFB794F4C107}"/>
                </a:ext>
              </a:extLst>
            </p:cNvPr>
            <p:cNvSpPr>
              <a:spLocks noChangeArrowheads="1"/>
            </p:cNvSpPr>
            <p:nvPr/>
          </p:nvSpPr>
          <p:spPr bwMode="auto">
            <a:xfrm rot="16200000">
              <a:off x="5690676" y="19574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7" name="Freeform 767">
              <a:extLst>
                <a:ext uri="{FF2B5EF4-FFF2-40B4-BE49-F238E27FC236}">
                  <a16:creationId xmlns:a16="http://schemas.microsoft.com/office/drawing/2014/main" id="{526B0565-04F3-40D9-84B3-C5F8E6367ABD}"/>
                </a:ext>
              </a:extLst>
            </p:cNvPr>
            <p:cNvSpPr>
              <a:spLocks/>
            </p:cNvSpPr>
            <p:nvPr/>
          </p:nvSpPr>
          <p:spPr bwMode="auto">
            <a:xfrm rot="16200000">
              <a:off x="5684326" y="1840015"/>
              <a:ext cx="38100" cy="22225"/>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2"/>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8" name="Freeform 768">
              <a:extLst>
                <a:ext uri="{FF2B5EF4-FFF2-40B4-BE49-F238E27FC236}">
                  <a16:creationId xmlns:a16="http://schemas.microsoft.com/office/drawing/2014/main" id="{7FADCE6F-7AD2-4391-8558-C20FDB7DC529}"/>
                </a:ext>
              </a:extLst>
            </p:cNvPr>
            <p:cNvSpPr>
              <a:spLocks/>
            </p:cNvSpPr>
            <p:nvPr/>
          </p:nvSpPr>
          <p:spPr bwMode="auto">
            <a:xfrm rot="16200000">
              <a:off x="5773226" y="2022578"/>
              <a:ext cx="30163" cy="49213"/>
            </a:xfrm>
            <a:custGeom>
              <a:avLst/>
              <a:gdLst>
                <a:gd name="T0" fmla="*/ 6 w 8"/>
                <a:gd name="T1" fmla="*/ 3 h 13"/>
                <a:gd name="T2" fmla="*/ 3 w 8"/>
                <a:gd name="T3" fmla="*/ 1 h 13"/>
                <a:gd name="T4" fmla="*/ 0 w 8"/>
                <a:gd name="T5" fmla="*/ 0 h 13"/>
                <a:gd name="T6" fmla="*/ 0 w 8"/>
                <a:gd name="T7" fmla="*/ 13 h 13"/>
                <a:gd name="T8" fmla="*/ 8 w 8"/>
                <a:gd name="T9" fmla="*/ 10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2"/>
                    <a:pt x="5" y="11"/>
                    <a:pt x="8" y="10"/>
                  </a:cubicBezTo>
                  <a:cubicBezTo>
                    <a:pt x="8" y="10"/>
                    <a:pt x="8" y="9"/>
                    <a:pt x="8" y="8"/>
                  </a:cubicBezTo>
                  <a:cubicBezTo>
                    <a:pt x="8" y="6"/>
                    <a:pt x="7" y="4"/>
                    <a:pt x="6"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9" name="Freeform 769">
              <a:extLst>
                <a:ext uri="{FF2B5EF4-FFF2-40B4-BE49-F238E27FC236}">
                  <a16:creationId xmlns:a16="http://schemas.microsoft.com/office/drawing/2014/main" id="{5AAE8ECC-3423-4EFA-A600-3D98F1B42E13}"/>
                </a:ext>
              </a:extLst>
            </p:cNvPr>
            <p:cNvSpPr>
              <a:spLocks/>
            </p:cNvSpPr>
            <p:nvPr/>
          </p:nvSpPr>
          <p:spPr bwMode="auto">
            <a:xfrm rot="16200000">
              <a:off x="5645432" y="1782071"/>
              <a:ext cx="15875" cy="11113"/>
            </a:xfrm>
            <a:custGeom>
              <a:avLst/>
              <a:gdLst>
                <a:gd name="T0" fmla="*/ 0 w 4"/>
                <a:gd name="T1" fmla="*/ 1 h 3"/>
                <a:gd name="T2" fmla="*/ 1 w 4"/>
                <a:gd name="T3" fmla="*/ 3 h 3"/>
                <a:gd name="T4" fmla="*/ 4 w 4"/>
                <a:gd name="T5" fmla="*/ 0 h 3"/>
                <a:gd name="T6" fmla="*/ 0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2"/>
                    <a:pt x="0" y="2"/>
                    <a:pt x="1" y="3"/>
                  </a:cubicBezTo>
                  <a:cubicBezTo>
                    <a:pt x="2" y="2"/>
                    <a:pt x="3" y="1"/>
                    <a:pt x="4"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0" name="Freeform 770">
              <a:extLst>
                <a:ext uri="{FF2B5EF4-FFF2-40B4-BE49-F238E27FC236}">
                  <a16:creationId xmlns:a16="http://schemas.microsoft.com/office/drawing/2014/main" id="{8799C1E7-81A7-4A36-817C-9D17A74E5ECA}"/>
                </a:ext>
              </a:extLst>
            </p:cNvPr>
            <p:cNvSpPr>
              <a:spLocks/>
            </p:cNvSpPr>
            <p:nvPr/>
          </p:nvSpPr>
          <p:spPr bwMode="auto">
            <a:xfrm rot="16200000">
              <a:off x="5634320" y="1897959"/>
              <a:ext cx="57150" cy="30163"/>
            </a:xfrm>
            <a:custGeom>
              <a:avLst/>
              <a:gdLst>
                <a:gd name="T0" fmla="*/ 0 w 15"/>
                <a:gd name="T1" fmla="*/ 1 h 8"/>
                <a:gd name="T2" fmla="*/ 2 w 15"/>
                <a:gd name="T3" fmla="*/ 5 h 8"/>
                <a:gd name="T4" fmla="*/ 3 w 15"/>
                <a:gd name="T5" fmla="*/ 6 h 8"/>
                <a:gd name="T6" fmla="*/ 6 w 15"/>
                <a:gd name="T7" fmla="*/ 8 h 8"/>
                <a:gd name="T8" fmla="*/ 8 w 15"/>
                <a:gd name="T9" fmla="*/ 8 h 8"/>
                <a:gd name="T10" fmla="*/ 9 w 15"/>
                <a:gd name="T11" fmla="*/ 8 h 8"/>
                <a:gd name="T12" fmla="*/ 12 w 15"/>
                <a:gd name="T13" fmla="*/ 6 h 8"/>
                <a:gd name="T14" fmla="*/ 13 w 15"/>
                <a:gd name="T15" fmla="*/ 5 h 8"/>
                <a:gd name="T16" fmla="*/ 15 w 15"/>
                <a:gd name="T17" fmla="*/ 1 h 8"/>
                <a:gd name="T18" fmla="*/ 15 w 15"/>
                <a:gd name="T19" fmla="*/ 0 h 8"/>
                <a:gd name="T20" fmla="*/ 0 w 15"/>
                <a:gd name="T21" fmla="*/ 0 h 8"/>
                <a:gd name="T22" fmla="*/ 0 w 15"/>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1"/>
                  </a:moveTo>
                  <a:cubicBezTo>
                    <a:pt x="0" y="3"/>
                    <a:pt x="1" y="4"/>
                    <a:pt x="2" y="5"/>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5"/>
                  </a:cubicBezTo>
                  <a:cubicBezTo>
                    <a:pt x="14" y="4"/>
                    <a:pt x="15" y="3"/>
                    <a:pt x="15" y="1"/>
                  </a:cubicBezTo>
                  <a:cubicBezTo>
                    <a:pt x="15" y="1"/>
                    <a:pt x="15" y="0"/>
                    <a:pt x="15"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1" name="Freeform 771">
              <a:extLst>
                <a:ext uri="{FF2B5EF4-FFF2-40B4-BE49-F238E27FC236}">
                  <a16:creationId xmlns:a16="http://schemas.microsoft.com/office/drawing/2014/main" id="{E3F37724-A6AD-4691-BB30-5233C14954E7}"/>
                </a:ext>
              </a:extLst>
            </p:cNvPr>
            <p:cNvSpPr>
              <a:spLocks/>
            </p:cNvSpPr>
            <p:nvPr/>
          </p:nvSpPr>
          <p:spPr bwMode="auto">
            <a:xfrm rot="16200000">
              <a:off x="5647814" y="2032103"/>
              <a:ext cx="30163" cy="30163"/>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5"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2" name="Freeform 772">
              <a:extLst>
                <a:ext uri="{FF2B5EF4-FFF2-40B4-BE49-F238E27FC236}">
                  <a16:creationId xmlns:a16="http://schemas.microsoft.com/office/drawing/2014/main" id="{EDA17C1B-047D-404E-A794-8262D1BD6655}"/>
                </a:ext>
              </a:extLst>
            </p:cNvPr>
            <p:cNvSpPr>
              <a:spLocks/>
            </p:cNvSpPr>
            <p:nvPr/>
          </p:nvSpPr>
          <p:spPr bwMode="auto">
            <a:xfrm rot="16200000">
              <a:off x="4123814" y="2195615"/>
              <a:ext cx="60325" cy="25400"/>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0"/>
                    <a:pt x="4" y="0"/>
                  </a:cubicBezTo>
                  <a:cubicBezTo>
                    <a:pt x="4" y="0"/>
                    <a:pt x="3" y="0"/>
                    <a:pt x="3" y="0"/>
                  </a:cubicBezTo>
                  <a:cubicBezTo>
                    <a:pt x="1" y="2"/>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3" name="Freeform 773">
              <a:extLst>
                <a:ext uri="{FF2B5EF4-FFF2-40B4-BE49-F238E27FC236}">
                  <a16:creationId xmlns:a16="http://schemas.microsoft.com/office/drawing/2014/main" id="{BD489195-ACAF-4645-9839-E184E42577E4}"/>
                </a:ext>
              </a:extLst>
            </p:cNvPr>
            <p:cNvSpPr>
              <a:spLocks/>
            </p:cNvSpPr>
            <p:nvPr/>
          </p:nvSpPr>
          <p:spPr bwMode="auto">
            <a:xfrm rot="16200000">
              <a:off x="4137307" y="2328171"/>
              <a:ext cx="28575" cy="30163"/>
            </a:xfrm>
            <a:custGeom>
              <a:avLst/>
              <a:gdLst>
                <a:gd name="T0" fmla="*/ 0 w 8"/>
                <a:gd name="T1" fmla="*/ 8 h 8"/>
                <a:gd name="T2" fmla="*/ 8 w 8"/>
                <a:gd name="T3" fmla="*/ 8 h 8"/>
                <a:gd name="T4" fmla="*/ 6 w 8"/>
                <a:gd name="T5" fmla="*/ 2 h 8"/>
                <a:gd name="T6" fmla="*/ 5 w 8"/>
                <a:gd name="T7" fmla="*/ 1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1"/>
                    <a:pt x="5" y="1"/>
                  </a:cubicBezTo>
                  <a:cubicBezTo>
                    <a:pt x="4"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4" name="Freeform 774">
              <a:extLst>
                <a:ext uri="{FF2B5EF4-FFF2-40B4-BE49-F238E27FC236}">
                  <a16:creationId xmlns:a16="http://schemas.microsoft.com/office/drawing/2014/main" id="{8A741845-B4E9-465B-90D6-0D8FE2D7CDF6}"/>
                </a:ext>
              </a:extLst>
            </p:cNvPr>
            <p:cNvSpPr>
              <a:spLocks/>
            </p:cNvSpPr>
            <p:nvPr/>
          </p:nvSpPr>
          <p:spPr bwMode="auto">
            <a:xfrm rot="16200000">
              <a:off x="4434170" y="2061471"/>
              <a:ext cx="28575" cy="30163"/>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5" name="Freeform 775">
              <a:extLst>
                <a:ext uri="{FF2B5EF4-FFF2-40B4-BE49-F238E27FC236}">
                  <a16:creationId xmlns:a16="http://schemas.microsoft.com/office/drawing/2014/main" id="{460DA842-0344-4BE7-A700-1BE83D1FEE83}"/>
                </a:ext>
              </a:extLst>
            </p:cNvPr>
            <p:cNvSpPr>
              <a:spLocks/>
            </p:cNvSpPr>
            <p:nvPr/>
          </p:nvSpPr>
          <p:spPr bwMode="auto">
            <a:xfrm rot="16200000">
              <a:off x="4418295" y="2193234"/>
              <a:ext cx="60325" cy="30163"/>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6" name="Freeform 776">
              <a:extLst>
                <a:ext uri="{FF2B5EF4-FFF2-40B4-BE49-F238E27FC236}">
                  <a16:creationId xmlns:a16="http://schemas.microsoft.com/office/drawing/2014/main" id="{797EF5DD-E479-4599-B930-9EE01599A013}"/>
                </a:ext>
              </a:extLst>
            </p:cNvPr>
            <p:cNvSpPr>
              <a:spLocks/>
            </p:cNvSpPr>
            <p:nvPr/>
          </p:nvSpPr>
          <p:spPr bwMode="auto">
            <a:xfrm rot="16200000">
              <a:off x="4299232" y="2047184"/>
              <a:ext cx="28575" cy="587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7" name="Oval 777">
              <a:extLst>
                <a:ext uri="{FF2B5EF4-FFF2-40B4-BE49-F238E27FC236}">
                  <a16:creationId xmlns:a16="http://schemas.microsoft.com/office/drawing/2014/main" id="{2EFB9184-49B5-4413-850F-6F05A20F7A17}"/>
                </a:ext>
              </a:extLst>
            </p:cNvPr>
            <p:cNvSpPr>
              <a:spLocks noChangeArrowheads="1"/>
            </p:cNvSpPr>
            <p:nvPr/>
          </p:nvSpPr>
          <p:spPr bwMode="auto">
            <a:xfrm rot="16200000">
              <a:off x="4283357" y="217894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8" name="Oval 778">
              <a:extLst>
                <a:ext uri="{FF2B5EF4-FFF2-40B4-BE49-F238E27FC236}">
                  <a16:creationId xmlns:a16="http://schemas.microsoft.com/office/drawing/2014/main" id="{4EF7AA73-A53D-4318-8AD8-B12994A3242E}"/>
                </a:ext>
              </a:extLst>
            </p:cNvPr>
            <p:cNvSpPr>
              <a:spLocks noChangeArrowheads="1"/>
            </p:cNvSpPr>
            <p:nvPr/>
          </p:nvSpPr>
          <p:spPr bwMode="auto">
            <a:xfrm rot="16200000">
              <a:off x="435876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9" name="Oval 779">
              <a:extLst>
                <a:ext uri="{FF2B5EF4-FFF2-40B4-BE49-F238E27FC236}">
                  <a16:creationId xmlns:a16="http://schemas.microsoft.com/office/drawing/2014/main" id="{2864C59D-6C7A-459D-A436-AFF54D581021}"/>
                </a:ext>
              </a:extLst>
            </p:cNvPr>
            <p:cNvSpPr>
              <a:spLocks noChangeArrowheads="1"/>
            </p:cNvSpPr>
            <p:nvPr/>
          </p:nvSpPr>
          <p:spPr bwMode="auto">
            <a:xfrm rot="16200000">
              <a:off x="436114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0" name="Oval 780">
              <a:extLst>
                <a:ext uri="{FF2B5EF4-FFF2-40B4-BE49-F238E27FC236}">
                  <a16:creationId xmlns:a16="http://schemas.microsoft.com/office/drawing/2014/main" id="{B2365A38-A161-46E1-A3E2-E6CA4D9DD677}"/>
                </a:ext>
              </a:extLst>
            </p:cNvPr>
            <p:cNvSpPr>
              <a:spLocks noChangeArrowheads="1"/>
            </p:cNvSpPr>
            <p:nvPr/>
          </p:nvSpPr>
          <p:spPr bwMode="auto">
            <a:xfrm rot="16200000">
              <a:off x="4210332"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1" name="Oval 781">
              <a:extLst>
                <a:ext uri="{FF2B5EF4-FFF2-40B4-BE49-F238E27FC236}">
                  <a16:creationId xmlns:a16="http://schemas.microsoft.com/office/drawing/2014/main" id="{A2470FE4-628D-4D09-B05E-4C18C1BAD18A}"/>
                </a:ext>
              </a:extLst>
            </p:cNvPr>
            <p:cNvSpPr>
              <a:spLocks noChangeArrowheads="1"/>
            </p:cNvSpPr>
            <p:nvPr/>
          </p:nvSpPr>
          <p:spPr bwMode="auto">
            <a:xfrm rot="16200000">
              <a:off x="4212714"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2" name="Freeform 782">
              <a:extLst>
                <a:ext uri="{FF2B5EF4-FFF2-40B4-BE49-F238E27FC236}">
                  <a16:creationId xmlns:a16="http://schemas.microsoft.com/office/drawing/2014/main" id="{7D5B232E-016E-4F0F-B6CF-C995D406F43C}"/>
                </a:ext>
              </a:extLst>
            </p:cNvPr>
            <p:cNvSpPr>
              <a:spLocks/>
            </p:cNvSpPr>
            <p:nvPr/>
          </p:nvSpPr>
          <p:spPr bwMode="auto">
            <a:xfrm rot="16200000">
              <a:off x="4434170" y="2328171"/>
              <a:ext cx="28575"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7"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3" name="Freeform 783">
              <a:extLst>
                <a:ext uri="{FF2B5EF4-FFF2-40B4-BE49-F238E27FC236}">
                  <a16:creationId xmlns:a16="http://schemas.microsoft.com/office/drawing/2014/main" id="{BBE144DA-F055-449A-AD03-16B4798C0267}"/>
                </a:ext>
              </a:extLst>
            </p:cNvPr>
            <p:cNvSpPr>
              <a:spLocks/>
            </p:cNvSpPr>
            <p:nvPr/>
          </p:nvSpPr>
          <p:spPr bwMode="auto">
            <a:xfrm rot="16200000">
              <a:off x="4299232" y="2313884"/>
              <a:ext cx="28575"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4" name="Freeform 784">
              <a:extLst>
                <a:ext uri="{FF2B5EF4-FFF2-40B4-BE49-F238E27FC236}">
                  <a16:creationId xmlns:a16="http://schemas.microsoft.com/office/drawing/2014/main" id="{7C4CA4DC-2767-4046-8BCB-18C79291AE1B}"/>
                </a:ext>
              </a:extLst>
            </p:cNvPr>
            <p:cNvSpPr>
              <a:spLocks/>
            </p:cNvSpPr>
            <p:nvPr/>
          </p:nvSpPr>
          <p:spPr bwMode="auto">
            <a:xfrm rot="16200000">
              <a:off x="4169851" y="2063853"/>
              <a:ext cx="28575" cy="25400"/>
            </a:xfrm>
            <a:custGeom>
              <a:avLst/>
              <a:gdLst>
                <a:gd name="T0" fmla="*/ 3 w 8"/>
                <a:gd name="T1" fmla="*/ 4 h 7"/>
                <a:gd name="T2" fmla="*/ 4 w 8"/>
                <a:gd name="T3" fmla="*/ 5 h 7"/>
                <a:gd name="T4" fmla="*/ 7 w 8"/>
                <a:gd name="T5" fmla="*/ 6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6"/>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5" name="Freeform 785">
              <a:extLst>
                <a:ext uri="{FF2B5EF4-FFF2-40B4-BE49-F238E27FC236}">
                  <a16:creationId xmlns:a16="http://schemas.microsoft.com/office/drawing/2014/main" id="{35205BC7-3CFF-4C94-9AEE-F1F2EBED912A}"/>
                </a:ext>
              </a:extLst>
            </p:cNvPr>
            <p:cNvSpPr>
              <a:spLocks/>
            </p:cNvSpPr>
            <p:nvPr/>
          </p:nvSpPr>
          <p:spPr bwMode="auto">
            <a:xfrm rot="16200000">
              <a:off x="4151595" y="2193234"/>
              <a:ext cx="60325" cy="30163"/>
            </a:xfrm>
            <a:custGeom>
              <a:avLst/>
              <a:gdLst>
                <a:gd name="T0" fmla="*/ 2 w 16"/>
                <a:gd name="T1" fmla="*/ 5 h 8"/>
                <a:gd name="T2" fmla="*/ 3 w 16"/>
                <a:gd name="T3" fmla="*/ 6 h 8"/>
                <a:gd name="T4" fmla="*/ 6 w 16"/>
                <a:gd name="T5" fmla="*/ 7 h 8"/>
                <a:gd name="T6" fmla="*/ 8 w 16"/>
                <a:gd name="T7" fmla="*/ 8 h 8"/>
                <a:gd name="T8" fmla="*/ 9 w 16"/>
                <a:gd name="T9" fmla="*/ 7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7"/>
                  </a:cubicBezTo>
                  <a:cubicBezTo>
                    <a:pt x="7" y="8"/>
                    <a:pt x="7" y="8"/>
                    <a:pt x="8" y="8"/>
                  </a:cubicBezTo>
                  <a:cubicBezTo>
                    <a:pt x="8" y="8"/>
                    <a:pt x="9" y="8"/>
                    <a:pt x="9" y="7"/>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6" name="Freeform 786">
              <a:extLst>
                <a:ext uri="{FF2B5EF4-FFF2-40B4-BE49-F238E27FC236}">
                  <a16:creationId xmlns:a16="http://schemas.microsoft.com/office/drawing/2014/main" id="{B6CC1DDE-EC0C-4DB5-B772-5B7CF684AA00}"/>
                </a:ext>
              </a:extLst>
            </p:cNvPr>
            <p:cNvSpPr>
              <a:spLocks/>
            </p:cNvSpPr>
            <p:nvPr/>
          </p:nvSpPr>
          <p:spPr bwMode="auto">
            <a:xfrm rot="16200000">
              <a:off x="4167470" y="2328171"/>
              <a:ext cx="28575" cy="30163"/>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7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7"/>
                  </a:cubicBezTo>
                  <a:cubicBezTo>
                    <a:pt x="2" y="7"/>
                    <a:pt x="3" y="7"/>
                    <a:pt x="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7" name="Freeform 787">
              <a:extLst>
                <a:ext uri="{FF2B5EF4-FFF2-40B4-BE49-F238E27FC236}">
                  <a16:creationId xmlns:a16="http://schemas.microsoft.com/office/drawing/2014/main" id="{9801702A-76DA-465F-A5EF-7CF0D7717A00}"/>
                </a:ext>
              </a:extLst>
            </p:cNvPr>
            <p:cNvSpPr>
              <a:spLocks/>
            </p:cNvSpPr>
            <p:nvPr/>
          </p:nvSpPr>
          <p:spPr bwMode="auto">
            <a:xfrm rot="16200000">
              <a:off x="4727857" y="2061471"/>
              <a:ext cx="28575" cy="30163"/>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8" name="Freeform 788">
              <a:extLst>
                <a:ext uri="{FF2B5EF4-FFF2-40B4-BE49-F238E27FC236}">
                  <a16:creationId xmlns:a16="http://schemas.microsoft.com/office/drawing/2014/main" id="{AA1F2AAE-62B6-4ED4-A1FC-FE20D77A4612}"/>
                </a:ext>
              </a:extLst>
            </p:cNvPr>
            <p:cNvSpPr>
              <a:spLocks/>
            </p:cNvSpPr>
            <p:nvPr/>
          </p:nvSpPr>
          <p:spPr bwMode="auto">
            <a:xfrm rot="16200000">
              <a:off x="4711982"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9" name="Freeform 789">
              <a:extLst>
                <a:ext uri="{FF2B5EF4-FFF2-40B4-BE49-F238E27FC236}">
                  <a16:creationId xmlns:a16="http://schemas.microsoft.com/office/drawing/2014/main" id="{0402DF40-043D-4C10-9F82-57B77FE51363}"/>
                </a:ext>
              </a:extLst>
            </p:cNvPr>
            <p:cNvSpPr>
              <a:spLocks/>
            </p:cNvSpPr>
            <p:nvPr/>
          </p:nvSpPr>
          <p:spPr bwMode="auto">
            <a:xfrm rot="16200000">
              <a:off x="4595301" y="2046390"/>
              <a:ext cx="28575" cy="60325"/>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0" name="Oval 790">
              <a:extLst>
                <a:ext uri="{FF2B5EF4-FFF2-40B4-BE49-F238E27FC236}">
                  <a16:creationId xmlns:a16="http://schemas.microsoft.com/office/drawing/2014/main" id="{38CCB29C-EA92-4003-ABB0-4AC080EE5333}"/>
                </a:ext>
              </a:extLst>
            </p:cNvPr>
            <p:cNvSpPr>
              <a:spLocks noChangeArrowheads="1"/>
            </p:cNvSpPr>
            <p:nvPr/>
          </p:nvSpPr>
          <p:spPr bwMode="auto">
            <a:xfrm rot="16200000">
              <a:off x="4579426"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1" name="Oval 791">
              <a:extLst>
                <a:ext uri="{FF2B5EF4-FFF2-40B4-BE49-F238E27FC236}">
                  <a16:creationId xmlns:a16="http://schemas.microsoft.com/office/drawing/2014/main" id="{AFC01707-6C77-49E4-9797-2C5927EF72F6}"/>
                </a:ext>
              </a:extLst>
            </p:cNvPr>
            <p:cNvSpPr>
              <a:spLocks noChangeArrowheads="1"/>
            </p:cNvSpPr>
            <p:nvPr/>
          </p:nvSpPr>
          <p:spPr bwMode="auto">
            <a:xfrm rot="16200000">
              <a:off x="465562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2" name="Oval 792">
              <a:extLst>
                <a:ext uri="{FF2B5EF4-FFF2-40B4-BE49-F238E27FC236}">
                  <a16:creationId xmlns:a16="http://schemas.microsoft.com/office/drawing/2014/main" id="{80D45DFE-CA14-4705-885A-C3B512A27E0E}"/>
                </a:ext>
              </a:extLst>
            </p:cNvPr>
            <p:cNvSpPr>
              <a:spLocks noChangeArrowheads="1"/>
            </p:cNvSpPr>
            <p:nvPr/>
          </p:nvSpPr>
          <p:spPr bwMode="auto">
            <a:xfrm rot="16200000">
              <a:off x="465800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3" name="Oval 793">
              <a:extLst>
                <a:ext uri="{FF2B5EF4-FFF2-40B4-BE49-F238E27FC236}">
                  <a16:creationId xmlns:a16="http://schemas.microsoft.com/office/drawing/2014/main" id="{393322FC-C268-46A9-B7FD-6E53A83D143D}"/>
                </a:ext>
              </a:extLst>
            </p:cNvPr>
            <p:cNvSpPr>
              <a:spLocks noChangeArrowheads="1"/>
            </p:cNvSpPr>
            <p:nvPr/>
          </p:nvSpPr>
          <p:spPr bwMode="auto">
            <a:xfrm rot="16200000">
              <a:off x="450481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4" name="Oval 794">
              <a:extLst>
                <a:ext uri="{FF2B5EF4-FFF2-40B4-BE49-F238E27FC236}">
                  <a16:creationId xmlns:a16="http://schemas.microsoft.com/office/drawing/2014/main" id="{8A214787-D419-4F5B-833A-ABD0948C523D}"/>
                </a:ext>
              </a:extLst>
            </p:cNvPr>
            <p:cNvSpPr>
              <a:spLocks noChangeArrowheads="1"/>
            </p:cNvSpPr>
            <p:nvPr/>
          </p:nvSpPr>
          <p:spPr bwMode="auto">
            <a:xfrm rot="16200000">
              <a:off x="450719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5" name="Freeform 795">
              <a:extLst>
                <a:ext uri="{FF2B5EF4-FFF2-40B4-BE49-F238E27FC236}">
                  <a16:creationId xmlns:a16="http://schemas.microsoft.com/office/drawing/2014/main" id="{5FC2265C-B52B-41C0-9C10-86B579F80052}"/>
                </a:ext>
              </a:extLst>
            </p:cNvPr>
            <p:cNvSpPr>
              <a:spLocks/>
            </p:cNvSpPr>
            <p:nvPr/>
          </p:nvSpPr>
          <p:spPr bwMode="auto">
            <a:xfrm rot="16200000">
              <a:off x="4727857" y="2328171"/>
              <a:ext cx="28575"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6" name="Freeform 796">
              <a:extLst>
                <a:ext uri="{FF2B5EF4-FFF2-40B4-BE49-F238E27FC236}">
                  <a16:creationId xmlns:a16="http://schemas.microsoft.com/office/drawing/2014/main" id="{C709A83C-0F07-4900-8668-A4A2527B2198}"/>
                </a:ext>
              </a:extLst>
            </p:cNvPr>
            <p:cNvSpPr>
              <a:spLocks/>
            </p:cNvSpPr>
            <p:nvPr/>
          </p:nvSpPr>
          <p:spPr bwMode="auto">
            <a:xfrm rot="16200000">
              <a:off x="4595301" y="2313090"/>
              <a:ext cx="28575"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7" name="Freeform 797">
              <a:extLst>
                <a:ext uri="{FF2B5EF4-FFF2-40B4-BE49-F238E27FC236}">
                  <a16:creationId xmlns:a16="http://schemas.microsoft.com/office/drawing/2014/main" id="{8E7D45F6-35D0-434B-85D6-22CBDB3DE7F0}"/>
                </a:ext>
              </a:extLst>
            </p:cNvPr>
            <p:cNvSpPr>
              <a:spLocks/>
            </p:cNvSpPr>
            <p:nvPr/>
          </p:nvSpPr>
          <p:spPr bwMode="auto">
            <a:xfrm rot="16200000">
              <a:off x="4462745" y="2063059"/>
              <a:ext cx="28575"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8" name="Freeform 798">
              <a:extLst>
                <a:ext uri="{FF2B5EF4-FFF2-40B4-BE49-F238E27FC236}">
                  <a16:creationId xmlns:a16="http://schemas.microsoft.com/office/drawing/2014/main" id="{1E909508-DB78-40D6-B604-571AFFDE1CA2}"/>
                </a:ext>
              </a:extLst>
            </p:cNvPr>
            <p:cNvSpPr>
              <a:spLocks/>
            </p:cNvSpPr>
            <p:nvPr/>
          </p:nvSpPr>
          <p:spPr bwMode="auto">
            <a:xfrm rot="16200000">
              <a:off x="4446870" y="2194821"/>
              <a:ext cx="60325" cy="26988"/>
            </a:xfrm>
            <a:custGeom>
              <a:avLst/>
              <a:gdLst>
                <a:gd name="T0" fmla="*/ 8 w 16"/>
                <a:gd name="T1" fmla="*/ 7 h 7"/>
                <a:gd name="T2" fmla="*/ 15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5"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9" name="Freeform 799">
              <a:extLst>
                <a:ext uri="{FF2B5EF4-FFF2-40B4-BE49-F238E27FC236}">
                  <a16:creationId xmlns:a16="http://schemas.microsoft.com/office/drawing/2014/main" id="{773B4E52-0BAA-4C85-BEF1-EE0C602CF536}"/>
                </a:ext>
              </a:extLst>
            </p:cNvPr>
            <p:cNvSpPr>
              <a:spLocks/>
            </p:cNvSpPr>
            <p:nvPr/>
          </p:nvSpPr>
          <p:spPr bwMode="auto">
            <a:xfrm rot="16200000">
              <a:off x="4462745" y="2329759"/>
              <a:ext cx="28575"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0" name="Freeform 800">
              <a:extLst>
                <a:ext uri="{FF2B5EF4-FFF2-40B4-BE49-F238E27FC236}">
                  <a16:creationId xmlns:a16="http://schemas.microsoft.com/office/drawing/2014/main" id="{C05719E1-A1E1-4AEA-8594-50A298E87B89}"/>
                </a:ext>
              </a:extLst>
            </p:cNvPr>
            <p:cNvSpPr>
              <a:spLocks/>
            </p:cNvSpPr>
            <p:nvPr/>
          </p:nvSpPr>
          <p:spPr bwMode="auto">
            <a:xfrm rot="16200000">
              <a:off x="5024720" y="2061471"/>
              <a:ext cx="28575"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1" name="Freeform 801">
              <a:extLst>
                <a:ext uri="{FF2B5EF4-FFF2-40B4-BE49-F238E27FC236}">
                  <a16:creationId xmlns:a16="http://schemas.microsoft.com/office/drawing/2014/main" id="{C35CF49B-AF25-4128-A378-695DEE4E6B40}"/>
                </a:ext>
              </a:extLst>
            </p:cNvPr>
            <p:cNvSpPr>
              <a:spLocks/>
            </p:cNvSpPr>
            <p:nvPr/>
          </p:nvSpPr>
          <p:spPr bwMode="auto">
            <a:xfrm rot="16200000">
              <a:off x="5008845"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2" name="Freeform 802">
              <a:extLst>
                <a:ext uri="{FF2B5EF4-FFF2-40B4-BE49-F238E27FC236}">
                  <a16:creationId xmlns:a16="http://schemas.microsoft.com/office/drawing/2014/main" id="{37FB64A8-ECC2-444B-A104-01E11E177124}"/>
                </a:ext>
              </a:extLst>
            </p:cNvPr>
            <p:cNvSpPr>
              <a:spLocks/>
            </p:cNvSpPr>
            <p:nvPr/>
          </p:nvSpPr>
          <p:spPr bwMode="auto">
            <a:xfrm rot="16200000">
              <a:off x="4892164" y="2046390"/>
              <a:ext cx="28575"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3" name="Oval 803">
              <a:extLst>
                <a:ext uri="{FF2B5EF4-FFF2-40B4-BE49-F238E27FC236}">
                  <a16:creationId xmlns:a16="http://schemas.microsoft.com/office/drawing/2014/main" id="{AACDEA39-C767-46AA-A5BF-E3BA67B36AFA}"/>
                </a:ext>
              </a:extLst>
            </p:cNvPr>
            <p:cNvSpPr>
              <a:spLocks noChangeArrowheads="1"/>
            </p:cNvSpPr>
            <p:nvPr/>
          </p:nvSpPr>
          <p:spPr bwMode="auto">
            <a:xfrm rot="16200000">
              <a:off x="4876289"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4" name="Oval 804">
              <a:extLst>
                <a:ext uri="{FF2B5EF4-FFF2-40B4-BE49-F238E27FC236}">
                  <a16:creationId xmlns:a16="http://schemas.microsoft.com/office/drawing/2014/main" id="{F46A79A3-8C98-414C-A694-5A89D0759773}"/>
                </a:ext>
              </a:extLst>
            </p:cNvPr>
            <p:cNvSpPr>
              <a:spLocks noChangeArrowheads="1"/>
            </p:cNvSpPr>
            <p:nvPr/>
          </p:nvSpPr>
          <p:spPr bwMode="auto">
            <a:xfrm rot="16200000">
              <a:off x="4950107"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5" name="Oval 805">
              <a:extLst>
                <a:ext uri="{FF2B5EF4-FFF2-40B4-BE49-F238E27FC236}">
                  <a16:creationId xmlns:a16="http://schemas.microsoft.com/office/drawing/2014/main" id="{6096ABB1-4401-4190-8620-E6C8C3C949B4}"/>
                </a:ext>
              </a:extLst>
            </p:cNvPr>
            <p:cNvSpPr>
              <a:spLocks noChangeArrowheads="1"/>
            </p:cNvSpPr>
            <p:nvPr/>
          </p:nvSpPr>
          <p:spPr bwMode="auto">
            <a:xfrm rot="16200000">
              <a:off x="4952489"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6" name="Oval 806">
              <a:extLst>
                <a:ext uri="{FF2B5EF4-FFF2-40B4-BE49-F238E27FC236}">
                  <a16:creationId xmlns:a16="http://schemas.microsoft.com/office/drawing/2014/main" id="{53D4EDCB-129A-4901-938C-1B51644FE665}"/>
                </a:ext>
              </a:extLst>
            </p:cNvPr>
            <p:cNvSpPr>
              <a:spLocks noChangeArrowheads="1"/>
            </p:cNvSpPr>
            <p:nvPr/>
          </p:nvSpPr>
          <p:spPr bwMode="auto">
            <a:xfrm rot="16200000">
              <a:off x="480167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7" name="Oval 807">
              <a:extLst>
                <a:ext uri="{FF2B5EF4-FFF2-40B4-BE49-F238E27FC236}">
                  <a16:creationId xmlns:a16="http://schemas.microsoft.com/office/drawing/2014/main" id="{F1F58951-63E7-4F33-A316-7ECA5E2C6B67}"/>
                </a:ext>
              </a:extLst>
            </p:cNvPr>
            <p:cNvSpPr>
              <a:spLocks noChangeArrowheads="1"/>
            </p:cNvSpPr>
            <p:nvPr/>
          </p:nvSpPr>
          <p:spPr bwMode="auto">
            <a:xfrm rot="16200000">
              <a:off x="480405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nvGrpSpPr>
            <p:cNvPr id="248" name="Group 1009">
              <a:extLst>
                <a:ext uri="{FF2B5EF4-FFF2-40B4-BE49-F238E27FC236}">
                  <a16:creationId xmlns:a16="http://schemas.microsoft.com/office/drawing/2014/main" id="{0DB68EF4-45E3-451B-89A9-D606F989740F}"/>
                </a:ext>
              </a:extLst>
            </p:cNvPr>
            <p:cNvGrpSpPr>
              <a:grpSpLocks/>
            </p:cNvGrpSpPr>
            <p:nvPr/>
          </p:nvGrpSpPr>
          <p:grpSpPr bwMode="auto">
            <a:xfrm rot="16200000">
              <a:off x="4431789" y="1766990"/>
              <a:ext cx="1138238" cy="1728788"/>
              <a:chOff x="4114" y="1000"/>
              <a:chExt cx="717" cy="1089"/>
            </a:xfrm>
          </p:grpSpPr>
          <p:sp>
            <p:nvSpPr>
              <p:cNvPr id="541" name="Freeform 809">
                <a:extLst>
                  <a:ext uri="{FF2B5EF4-FFF2-40B4-BE49-F238E27FC236}">
                    <a16:creationId xmlns:a16="http://schemas.microsoft.com/office/drawing/2014/main" id="{F0C9E4D1-B6D0-4343-851F-A944004468F3}"/>
                  </a:ext>
                </a:extLst>
              </p:cNvPr>
              <p:cNvSpPr>
                <a:spLocks/>
              </p:cNvSpPr>
              <p:nvPr/>
            </p:nvSpPr>
            <p:spPr bwMode="auto">
              <a:xfrm>
                <a:off x="4645" y="1559"/>
                <a:ext cx="18"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0"/>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2" name="Freeform 810">
                <a:extLst>
                  <a:ext uri="{FF2B5EF4-FFF2-40B4-BE49-F238E27FC236}">
                    <a16:creationId xmlns:a16="http://schemas.microsoft.com/office/drawing/2014/main" id="{4E01FD08-19E3-4C44-A9DA-D5FF591E971A}"/>
                  </a:ext>
                </a:extLst>
              </p:cNvPr>
              <p:cNvSpPr>
                <a:spLocks/>
              </p:cNvSpPr>
              <p:nvPr/>
            </p:nvSpPr>
            <p:spPr bwMode="auto">
              <a:xfrm>
                <a:off x="4645" y="1466"/>
                <a:ext cx="18" cy="38"/>
              </a:xfrm>
              <a:custGeom>
                <a:avLst/>
                <a:gdLst>
                  <a:gd name="T0" fmla="*/ 6 w 8"/>
                  <a:gd name="T1" fmla="*/ 13 h 16"/>
                  <a:gd name="T2" fmla="*/ 8 w 8"/>
                  <a:gd name="T3" fmla="*/ 8 h 16"/>
                  <a:gd name="T4" fmla="*/ 6 w 8"/>
                  <a:gd name="T5" fmla="*/ 2 h 16"/>
                  <a:gd name="T6" fmla="*/ 3 w 8"/>
                  <a:gd name="T7" fmla="*/ 0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ubicBezTo>
                      <a:pt x="4" y="15"/>
                      <a:pt x="5" y="14"/>
                      <a:pt x="6"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3" name="Freeform 811">
                <a:extLst>
                  <a:ext uri="{FF2B5EF4-FFF2-40B4-BE49-F238E27FC236}">
                    <a16:creationId xmlns:a16="http://schemas.microsoft.com/office/drawing/2014/main" id="{6A7A169F-FD81-4C0E-9C63-14241DA67E75}"/>
                  </a:ext>
                </a:extLst>
              </p:cNvPr>
              <p:cNvSpPr>
                <a:spLocks/>
              </p:cNvSpPr>
              <p:nvPr/>
            </p:nvSpPr>
            <p:spPr bwMode="auto">
              <a:xfrm>
                <a:off x="4813" y="1391"/>
                <a:ext cx="18"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0" y="2"/>
                    </a:cubicBezTo>
                    <a:cubicBezTo>
                      <a:pt x="1" y="3"/>
                      <a:pt x="1"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4" name="Freeform 812">
                <a:extLst>
                  <a:ext uri="{FF2B5EF4-FFF2-40B4-BE49-F238E27FC236}">
                    <a16:creationId xmlns:a16="http://schemas.microsoft.com/office/drawing/2014/main" id="{37271D59-703D-492D-AA52-637763491CB9}"/>
                  </a:ext>
                </a:extLst>
              </p:cNvPr>
              <p:cNvSpPr>
                <a:spLocks/>
              </p:cNvSpPr>
              <p:nvPr/>
            </p:nvSpPr>
            <p:spPr bwMode="auto">
              <a:xfrm>
                <a:off x="4720"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5" name="Freeform 813">
                <a:extLst>
                  <a:ext uri="{FF2B5EF4-FFF2-40B4-BE49-F238E27FC236}">
                    <a16:creationId xmlns:a16="http://schemas.microsoft.com/office/drawing/2014/main" id="{DA18227C-E055-44B4-90D7-B208ADF6F6A4}"/>
                  </a:ext>
                </a:extLst>
              </p:cNvPr>
              <p:cNvSpPr>
                <a:spLocks/>
              </p:cNvSpPr>
              <p:nvPr/>
            </p:nvSpPr>
            <p:spPr bwMode="auto">
              <a:xfrm>
                <a:off x="4645" y="1391"/>
                <a:ext cx="18"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6" name="Freeform 814">
                <a:extLst>
                  <a:ext uri="{FF2B5EF4-FFF2-40B4-BE49-F238E27FC236}">
                    <a16:creationId xmlns:a16="http://schemas.microsoft.com/office/drawing/2014/main" id="{DFBCF6BC-5F2C-4D9A-8759-62751F098812}"/>
                  </a:ext>
                </a:extLst>
              </p:cNvPr>
              <p:cNvSpPr>
                <a:spLocks/>
              </p:cNvSpPr>
              <p:nvPr/>
            </p:nvSpPr>
            <p:spPr bwMode="auto">
              <a:xfrm>
                <a:off x="4813" y="1746"/>
                <a:ext cx="18"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7" name="Freeform 815">
                <a:extLst>
                  <a:ext uri="{FF2B5EF4-FFF2-40B4-BE49-F238E27FC236}">
                    <a16:creationId xmlns:a16="http://schemas.microsoft.com/office/drawing/2014/main" id="{5A5D92BD-EE66-4897-A2FC-AE731497686E}"/>
                  </a:ext>
                </a:extLst>
              </p:cNvPr>
              <p:cNvSpPr>
                <a:spLocks/>
              </p:cNvSpPr>
              <p:nvPr/>
            </p:nvSpPr>
            <p:spPr bwMode="auto">
              <a:xfrm>
                <a:off x="4720"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0" y="5"/>
                      <a:pt x="0" y="6"/>
                      <a:pt x="0" y="8"/>
                    </a:cubicBezTo>
                    <a:cubicBezTo>
                      <a:pt x="16" y="8"/>
                      <a:pt x="16" y="8"/>
                      <a:pt x="16" y="8"/>
                    </a:cubicBezTo>
                    <a:cubicBezTo>
                      <a:pt x="16"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8" name="Freeform 816">
                <a:extLst>
                  <a:ext uri="{FF2B5EF4-FFF2-40B4-BE49-F238E27FC236}">
                    <a16:creationId xmlns:a16="http://schemas.microsoft.com/office/drawing/2014/main" id="{9B651974-5216-41B4-BCE6-BD0172C14A1E}"/>
                  </a:ext>
                </a:extLst>
              </p:cNvPr>
              <p:cNvSpPr>
                <a:spLocks/>
              </p:cNvSpPr>
              <p:nvPr/>
            </p:nvSpPr>
            <p:spPr bwMode="auto">
              <a:xfrm>
                <a:off x="4813" y="1653"/>
                <a:ext cx="18"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9" name="Oval 817">
                <a:extLst>
                  <a:ext uri="{FF2B5EF4-FFF2-40B4-BE49-F238E27FC236}">
                    <a16:creationId xmlns:a16="http://schemas.microsoft.com/office/drawing/2014/main" id="{BA7BA119-EF4F-4D6D-8E92-08D06073EF70}"/>
                  </a:ext>
                </a:extLst>
              </p:cNvPr>
              <p:cNvSpPr>
                <a:spLocks noChangeArrowheads="1"/>
              </p:cNvSpPr>
              <p:nvPr/>
            </p:nvSpPr>
            <p:spPr bwMode="auto">
              <a:xfrm>
                <a:off x="4720"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0" name="Oval 818">
                <a:extLst>
                  <a:ext uri="{FF2B5EF4-FFF2-40B4-BE49-F238E27FC236}">
                    <a16:creationId xmlns:a16="http://schemas.microsoft.com/office/drawing/2014/main" id="{B95DA715-A5B9-4F3B-BC75-4C5F591B789D}"/>
                  </a:ext>
                </a:extLst>
              </p:cNvPr>
              <p:cNvSpPr>
                <a:spLocks noChangeArrowheads="1"/>
              </p:cNvSpPr>
              <p:nvPr/>
            </p:nvSpPr>
            <p:spPr bwMode="auto">
              <a:xfrm>
                <a:off x="4673"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1" name="Oval 819">
                <a:extLst>
                  <a:ext uri="{FF2B5EF4-FFF2-40B4-BE49-F238E27FC236}">
                    <a16:creationId xmlns:a16="http://schemas.microsoft.com/office/drawing/2014/main" id="{899F4D68-A3B0-48C9-B52E-BEBEAE26CF2D}"/>
                  </a:ext>
                </a:extLst>
              </p:cNvPr>
              <p:cNvSpPr>
                <a:spLocks noChangeArrowheads="1"/>
              </p:cNvSpPr>
              <p:nvPr/>
            </p:nvSpPr>
            <p:spPr bwMode="auto">
              <a:xfrm>
                <a:off x="4768"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2" name="Oval 820">
                <a:extLst>
                  <a:ext uri="{FF2B5EF4-FFF2-40B4-BE49-F238E27FC236}">
                    <a16:creationId xmlns:a16="http://schemas.microsoft.com/office/drawing/2014/main" id="{0DAB906F-6C88-4AAE-82AB-479952C6DB32}"/>
                  </a:ext>
                </a:extLst>
              </p:cNvPr>
              <p:cNvSpPr>
                <a:spLocks noChangeArrowheads="1"/>
              </p:cNvSpPr>
              <p:nvPr/>
            </p:nvSpPr>
            <p:spPr bwMode="auto">
              <a:xfrm>
                <a:off x="4673"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3" name="Oval 821">
                <a:extLst>
                  <a:ext uri="{FF2B5EF4-FFF2-40B4-BE49-F238E27FC236}">
                    <a16:creationId xmlns:a16="http://schemas.microsoft.com/office/drawing/2014/main" id="{605E366D-618D-44A1-9B1C-F74D6A785FA1}"/>
                  </a:ext>
                </a:extLst>
              </p:cNvPr>
              <p:cNvSpPr>
                <a:spLocks noChangeArrowheads="1"/>
              </p:cNvSpPr>
              <p:nvPr/>
            </p:nvSpPr>
            <p:spPr bwMode="auto">
              <a:xfrm>
                <a:off x="4768"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4" name="Freeform 822">
                <a:extLst>
                  <a:ext uri="{FF2B5EF4-FFF2-40B4-BE49-F238E27FC236}">
                    <a16:creationId xmlns:a16="http://schemas.microsoft.com/office/drawing/2014/main" id="{6834B569-346E-4F3E-A32F-BAF2F9D839D0}"/>
                  </a:ext>
                </a:extLst>
              </p:cNvPr>
              <p:cNvSpPr>
                <a:spLocks/>
              </p:cNvSpPr>
              <p:nvPr/>
            </p:nvSpPr>
            <p:spPr bwMode="auto">
              <a:xfrm>
                <a:off x="4645" y="1746"/>
                <a:ext cx="18" cy="19"/>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5" name="Freeform 823">
                <a:extLst>
                  <a:ext uri="{FF2B5EF4-FFF2-40B4-BE49-F238E27FC236}">
                    <a16:creationId xmlns:a16="http://schemas.microsoft.com/office/drawing/2014/main" id="{DC768ACC-669D-4DB1-BDDF-F2F50370273B}"/>
                  </a:ext>
                </a:extLst>
              </p:cNvPr>
              <p:cNvSpPr>
                <a:spLocks/>
              </p:cNvSpPr>
              <p:nvPr/>
            </p:nvSpPr>
            <p:spPr bwMode="auto">
              <a:xfrm>
                <a:off x="4645" y="1653"/>
                <a:ext cx="18" cy="36"/>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6" name="Freeform 824">
                <a:extLst>
                  <a:ext uri="{FF2B5EF4-FFF2-40B4-BE49-F238E27FC236}">
                    <a16:creationId xmlns:a16="http://schemas.microsoft.com/office/drawing/2014/main" id="{80EED7D9-A4F1-465B-9819-528E83F1D657}"/>
                  </a:ext>
                </a:extLst>
              </p:cNvPr>
              <p:cNvSpPr>
                <a:spLocks/>
              </p:cNvSpPr>
              <p:nvPr/>
            </p:nvSpPr>
            <p:spPr bwMode="auto">
              <a:xfrm>
                <a:off x="4813" y="1578"/>
                <a:ext cx="18"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7" name="Freeform 825">
                <a:extLst>
                  <a:ext uri="{FF2B5EF4-FFF2-40B4-BE49-F238E27FC236}">
                    <a16:creationId xmlns:a16="http://schemas.microsoft.com/office/drawing/2014/main" id="{4AA4ACB5-A6E1-4D3C-A621-A3D93EFE5FF5}"/>
                  </a:ext>
                </a:extLst>
              </p:cNvPr>
              <p:cNvSpPr>
                <a:spLocks/>
              </p:cNvSpPr>
              <p:nvPr/>
            </p:nvSpPr>
            <p:spPr bwMode="auto">
              <a:xfrm>
                <a:off x="4720"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6"/>
                      <a:pt x="3" y="7"/>
                    </a:cubicBezTo>
                    <a:cubicBezTo>
                      <a:pt x="4" y="7"/>
                      <a:pt x="5" y="8"/>
                      <a:pt x="6" y="8"/>
                    </a:cubicBezTo>
                    <a:cubicBezTo>
                      <a:pt x="7" y="8"/>
                      <a:pt x="7" y="8"/>
                      <a:pt x="8" y="8"/>
                    </a:cubicBezTo>
                    <a:cubicBezTo>
                      <a:pt x="8" y="8"/>
                      <a:pt x="9" y="8"/>
                      <a:pt x="9" y="8"/>
                    </a:cubicBezTo>
                    <a:cubicBezTo>
                      <a:pt x="10" y="8"/>
                      <a:pt x="11" y="7"/>
                      <a:pt x="12" y="7"/>
                    </a:cubicBezTo>
                    <a:cubicBezTo>
                      <a:pt x="13" y="6"/>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8" name="Freeform 826">
                <a:extLst>
                  <a:ext uri="{FF2B5EF4-FFF2-40B4-BE49-F238E27FC236}">
                    <a16:creationId xmlns:a16="http://schemas.microsoft.com/office/drawing/2014/main" id="{621831EA-FE7A-43B3-B9EE-FA46D9062FB4}"/>
                  </a:ext>
                </a:extLst>
              </p:cNvPr>
              <p:cNvSpPr>
                <a:spLocks/>
              </p:cNvSpPr>
              <p:nvPr/>
            </p:nvSpPr>
            <p:spPr bwMode="auto">
              <a:xfrm>
                <a:off x="4645" y="1578"/>
                <a:ext cx="18" cy="19"/>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9" name="Freeform 827">
                <a:extLst>
                  <a:ext uri="{FF2B5EF4-FFF2-40B4-BE49-F238E27FC236}">
                    <a16:creationId xmlns:a16="http://schemas.microsoft.com/office/drawing/2014/main" id="{0020B216-BF96-4E98-8D9E-EFA2EA75D8AB}"/>
                  </a:ext>
                </a:extLst>
              </p:cNvPr>
              <p:cNvSpPr>
                <a:spLocks/>
              </p:cNvSpPr>
              <p:nvPr/>
            </p:nvSpPr>
            <p:spPr bwMode="auto">
              <a:xfrm>
                <a:off x="4813" y="1933"/>
                <a:ext cx="18"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0" name="Freeform 828">
                <a:extLst>
                  <a:ext uri="{FF2B5EF4-FFF2-40B4-BE49-F238E27FC236}">
                    <a16:creationId xmlns:a16="http://schemas.microsoft.com/office/drawing/2014/main" id="{25095689-ED7B-4E9C-AF89-3AD78B80F133}"/>
                  </a:ext>
                </a:extLst>
              </p:cNvPr>
              <p:cNvSpPr>
                <a:spLocks/>
              </p:cNvSpPr>
              <p:nvPr/>
            </p:nvSpPr>
            <p:spPr bwMode="auto">
              <a:xfrm>
                <a:off x="4720"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9"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1" name="Freeform 829">
                <a:extLst>
                  <a:ext uri="{FF2B5EF4-FFF2-40B4-BE49-F238E27FC236}">
                    <a16:creationId xmlns:a16="http://schemas.microsoft.com/office/drawing/2014/main" id="{49E7BC15-2C97-43DF-95BB-D60481E2EE62}"/>
                  </a:ext>
                </a:extLst>
              </p:cNvPr>
              <p:cNvSpPr>
                <a:spLocks/>
              </p:cNvSpPr>
              <p:nvPr/>
            </p:nvSpPr>
            <p:spPr bwMode="auto">
              <a:xfrm>
                <a:off x="4813" y="1840"/>
                <a:ext cx="18"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2" name="Oval 830">
                <a:extLst>
                  <a:ext uri="{FF2B5EF4-FFF2-40B4-BE49-F238E27FC236}">
                    <a16:creationId xmlns:a16="http://schemas.microsoft.com/office/drawing/2014/main" id="{90C00D70-B5DC-4AFE-AAE6-3F66CC0CF0CE}"/>
                  </a:ext>
                </a:extLst>
              </p:cNvPr>
              <p:cNvSpPr>
                <a:spLocks noChangeArrowheads="1"/>
              </p:cNvSpPr>
              <p:nvPr/>
            </p:nvSpPr>
            <p:spPr bwMode="auto">
              <a:xfrm>
                <a:off x="4720"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3" name="Oval 831">
                <a:extLst>
                  <a:ext uri="{FF2B5EF4-FFF2-40B4-BE49-F238E27FC236}">
                    <a16:creationId xmlns:a16="http://schemas.microsoft.com/office/drawing/2014/main" id="{BECFFECD-0959-4994-92A9-079DF6EDEE04}"/>
                  </a:ext>
                </a:extLst>
              </p:cNvPr>
              <p:cNvSpPr>
                <a:spLocks noChangeArrowheads="1"/>
              </p:cNvSpPr>
              <p:nvPr/>
            </p:nvSpPr>
            <p:spPr bwMode="auto">
              <a:xfrm>
                <a:off x="4673"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4" name="Oval 832">
                <a:extLst>
                  <a:ext uri="{FF2B5EF4-FFF2-40B4-BE49-F238E27FC236}">
                    <a16:creationId xmlns:a16="http://schemas.microsoft.com/office/drawing/2014/main" id="{35678E96-A4CA-4DEE-9D3F-ABABF3BAF6EC}"/>
                  </a:ext>
                </a:extLst>
              </p:cNvPr>
              <p:cNvSpPr>
                <a:spLocks noChangeArrowheads="1"/>
              </p:cNvSpPr>
              <p:nvPr/>
            </p:nvSpPr>
            <p:spPr bwMode="auto">
              <a:xfrm>
                <a:off x="4768"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5" name="Oval 833">
                <a:extLst>
                  <a:ext uri="{FF2B5EF4-FFF2-40B4-BE49-F238E27FC236}">
                    <a16:creationId xmlns:a16="http://schemas.microsoft.com/office/drawing/2014/main" id="{47DFD8ED-5599-4640-BB91-37CDAC75B350}"/>
                  </a:ext>
                </a:extLst>
              </p:cNvPr>
              <p:cNvSpPr>
                <a:spLocks noChangeArrowheads="1"/>
              </p:cNvSpPr>
              <p:nvPr/>
            </p:nvSpPr>
            <p:spPr bwMode="auto">
              <a:xfrm>
                <a:off x="4673"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6" name="Oval 834">
                <a:extLst>
                  <a:ext uri="{FF2B5EF4-FFF2-40B4-BE49-F238E27FC236}">
                    <a16:creationId xmlns:a16="http://schemas.microsoft.com/office/drawing/2014/main" id="{6598546E-F2AE-407B-8A56-0353BB2ED9DE}"/>
                  </a:ext>
                </a:extLst>
              </p:cNvPr>
              <p:cNvSpPr>
                <a:spLocks noChangeArrowheads="1"/>
              </p:cNvSpPr>
              <p:nvPr/>
            </p:nvSpPr>
            <p:spPr bwMode="auto">
              <a:xfrm>
                <a:off x="4768"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7" name="Freeform 835">
                <a:extLst>
                  <a:ext uri="{FF2B5EF4-FFF2-40B4-BE49-F238E27FC236}">
                    <a16:creationId xmlns:a16="http://schemas.microsoft.com/office/drawing/2014/main" id="{76808E49-B5C6-40A4-8492-4198D40AB5B3}"/>
                  </a:ext>
                </a:extLst>
              </p:cNvPr>
              <p:cNvSpPr>
                <a:spLocks/>
              </p:cNvSpPr>
              <p:nvPr/>
            </p:nvSpPr>
            <p:spPr bwMode="auto">
              <a:xfrm>
                <a:off x="4645" y="1933"/>
                <a:ext cx="18"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8" name="Freeform 836">
                <a:extLst>
                  <a:ext uri="{FF2B5EF4-FFF2-40B4-BE49-F238E27FC236}">
                    <a16:creationId xmlns:a16="http://schemas.microsoft.com/office/drawing/2014/main" id="{0F44DE66-1A23-4EFB-976F-A7F34063C8EA}"/>
                  </a:ext>
                </a:extLst>
              </p:cNvPr>
              <p:cNvSpPr>
                <a:spLocks/>
              </p:cNvSpPr>
              <p:nvPr/>
            </p:nvSpPr>
            <p:spPr bwMode="auto">
              <a:xfrm>
                <a:off x="4645" y="1840"/>
                <a:ext cx="18" cy="36"/>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9" name="Freeform 837">
                <a:extLst>
                  <a:ext uri="{FF2B5EF4-FFF2-40B4-BE49-F238E27FC236}">
                    <a16:creationId xmlns:a16="http://schemas.microsoft.com/office/drawing/2014/main" id="{F8170686-280F-4CC9-8FAF-5CD8FC41BA14}"/>
                  </a:ext>
                </a:extLst>
              </p:cNvPr>
              <p:cNvSpPr>
                <a:spLocks/>
              </p:cNvSpPr>
              <p:nvPr/>
            </p:nvSpPr>
            <p:spPr bwMode="auto">
              <a:xfrm>
                <a:off x="4813" y="1765"/>
                <a:ext cx="18"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0" name="Freeform 838">
                <a:extLst>
                  <a:ext uri="{FF2B5EF4-FFF2-40B4-BE49-F238E27FC236}">
                    <a16:creationId xmlns:a16="http://schemas.microsoft.com/office/drawing/2014/main" id="{0793A567-0215-491C-B0CC-12F4DE17C51E}"/>
                  </a:ext>
                </a:extLst>
              </p:cNvPr>
              <p:cNvSpPr>
                <a:spLocks/>
              </p:cNvSpPr>
              <p:nvPr/>
            </p:nvSpPr>
            <p:spPr bwMode="auto">
              <a:xfrm>
                <a:off x="4720" y="1765"/>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1" name="Freeform 839">
                <a:extLst>
                  <a:ext uri="{FF2B5EF4-FFF2-40B4-BE49-F238E27FC236}">
                    <a16:creationId xmlns:a16="http://schemas.microsoft.com/office/drawing/2014/main" id="{93214CCC-5A63-4BA4-9AEC-F634F91A7925}"/>
                  </a:ext>
                </a:extLst>
              </p:cNvPr>
              <p:cNvSpPr>
                <a:spLocks/>
              </p:cNvSpPr>
              <p:nvPr/>
            </p:nvSpPr>
            <p:spPr bwMode="auto">
              <a:xfrm>
                <a:off x="4645" y="1765"/>
                <a:ext cx="18"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2" name="Freeform 840">
                <a:extLst>
                  <a:ext uri="{FF2B5EF4-FFF2-40B4-BE49-F238E27FC236}">
                    <a16:creationId xmlns:a16="http://schemas.microsoft.com/office/drawing/2014/main" id="{0097B8E8-7511-4AC1-BB6D-48630527BDF1}"/>
                  </a:ext>
                </a:extLst>
              </p:cNvPr>
              <p:cNvSpPr>
                <a:spLocks/>
              </p:cNvSpPr>
              <p:nvPr/>
            </p:nvSpPr>
            <p:spPr bwMode="auto">
              <a:xfrm>
                <a:off x="4813" y="2025"/>
                <a:ext cx="18" cy="35"/>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3"/>
                      <a:pt x="4" y="15"/>
                    </a:cubicBezTo>
                    <a:cubicBezTo>
                      <a:pt x="5" y="14"/>
                      <a:pt x="7" y="14"/>
                      <a:pt x="8" y="13"/>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3" name="Oval 841">
                <a:extLst>
                  <a:ext uri="{FF2B5EF4-FFF2-40B4-BE49-F238E27FC236}">
                    <a16:creationId xmlns:a16="http://schemas.microsoft.com/office/drawing/2014/main" id="{7CD8C050-4257-42F9-81B5-9DCA7E99EF27}"/>
                  </a:ext>
                </a:extLst>
              </p:cNvPr>
              <p:cNvSpPr>
                <a:spLocks noChangeArrowheads="1"/>
              </p:cNvSpPr>
              <p:nvPr/>
            </p:nvSpPr>
            <p:spPr bwMode="auto">
              <a:xfrm>
                <a:off x="4720"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4" name="Freeform 842">
                <a:extLst>
                  <a:ext uri="{FF2B5EF4-FFF2-40B4-BE49-F238E27FC236}">
                    <a16:creationId xmlns:a16="http://schemas.microsoft.com/office/drawing/2014/main" id="{BD52B067-5A18-4FEC-A7DB-60E5560C92B2}"/>
                  </a:ext>
                </a:extLst>
              </p:cNvPr>
              <p:cNvSpPr>
                <a:spLocks/>
              </p:cNvSpPr>
              <p:nvPr/>
            </p:nvSpPr>
            <p:spPr bwMode="auto">
              <a:xfrm>
                <a:off x="4673" y="2072"/>
                <a:ext cx="35" cy="17"/>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5" name="Oval 843">
                <a:extLst>
                  <a:ext uri="{FF2B5EF4-FFF2-40B4-BE49-F238E27FC236}">
                    <a16:creationId xmlns:a16="http://schemas.microsoft.com/office/drawing/2014/main" id="{0D6EF789-2E01-486A-B91C-453A1E548D62}"/>
                  </a:ext>
                </a:extLst>
              </p:cNvPr>
              <p:cNvSpPr>
                <a:spLocks noChangeArrowheads="1"/>
              </p:cNvSpPr>
              <p:nvPr/>
            </p:nvSpPr>
            <p:spPr bwMode="auto">
              <a:xfrm>
                <a:off x="4673"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6" name="Oval 844">
                <a:extLst>
                  <a:ext uri="{FF2B5EF4-FFF2-40B4-BE49-F238E27FC236}">
                    <a16:creationId xmlns:a16="http://schemas.microsoft.com/office/drawing/2014/main" id="{C64585F3-EAEE-4A0B-8089-0E8195E1ADBE}"/>
                  </a:ext>
                </a:extLst>
              </p:cNvPr>
              <p:cNvSpPr>
                <a:spLocks noChangeArrowheads="1"/>
              </p:cNvSpPr>
              <p:nvPr/>
            </p:nvSpPr>
            <p:spPr bwMode="auto">
              <a:xfrm>
                <a:off x="4768"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7" name="Freeform 845">
                <a:extLst>
                  <a:ext uri="{FF2B5EF4-FFF2-40B4-BE49-F238E27FC236}">
                    <a16:creationId xmlns:a16="http://schemas.microsoft.com/office/drawing/2014/main" id="{DE441921-4A48-4AF1-85F1-4ECB30ED675A}"/>
                  </a:ext>
                </a:extLst>
              </p:cNvPr>
              <p:cNvSpPr>
                <a:spLocks/>
              </p:cNvSpPr>
              <p:nvPr/>
            </p:nvSpPr>
            <p:spPr bwMode="auto">
              <a:xfrm>
                <a:off x="4645" y="2025"/>
                <a:ext cx="18" cy="38"/>
              </a:xfrm>
              <a:custGeom>
                <a:avLst/>
                <a:gdLst>
                  <a:gd name="T0" fmla="*/ 3 w 8"/>
                  <a:gd name="T1" fmla="*/ 15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5"/>
                      <a:pt x="6" y="14"/>
                    </a:cubicBez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8" name="Freeform 846">
                <a:extLst>
                  <a:ext uri="{FF2B5EF4-FFF2-40B4-BE49-F238E27FC236}">
                    <a16:creationId xmlns:a16="http://schemas.microsoft.com/office/drawing/2014/main" id="{99840D9C-13E7-4E91-9A5B-891FFCDFEED9}"/>
                  </a:ext>
                </a:extLst>
              </p:cNvPr>
              <p:cNvSpPr>
                <a:spLocks/>
              </p:cNvSpPr>
              <p:nvPr/>
            </p:nvSpPr>
            <p:spPr bwMode="auto">
              <a:xfrm>
                <a:off x="4813" y="1952"/>
                <a:ext cx="18" cy="19"/>
              </a:xfrm>
              <a:custGeom>
                <a:avLst/>
                <a:gdLst>
                  <a:gd name="T0" fmla="*/ 0 w 8"/>
                  <a:gd name="T1" fmla="*/ 0 h 8"/>
                  <a:gd name="T2" fmla="*/ 0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1"/>
                    </a:cubicBezTo>
                    <a:cubicBezTo>
                      <a:pt x="1" y="3"/>
                      <a:pt x="1"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9" name="Freeform 847">
                <a:extLst>
                  <a:ext uri="{FF2B5EF4-FFF2-40B4-BE49-F238E27FC236}">
                    <a16:creationId xmlns:a16="http://schemas.microsoft.com/office/drawing/2014/main" id="{2D895EBE-E1E9-4079-801F-770CD19E651A}"/>
                  </a:ext>
                </a:extLst>
              </p:cNvPr>
              <p:cNvSpPr>
                <a:spLocks/>
              </p:cNvSpPr>
              <p:nvPr/>
            </p:nvSpPr>
            <p:spPr bwMode="auto">
              <a:xfrm>
                <a:off x="4720"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5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0" name="Freeform 848">
                <a:extLst>
                  <a:ext uri="{FF2B5EF4-FFF2-40B4-BE49-F238E27FC236}">
                    <a16:creationId xmlns:a16="http://schemas.microsoft.com/office/drawing/2014/main" id="{BC898D00-7514-40A7-8355-8D53EA4F9F35}"/>
                  </a:ext>
                </a:extLst>
              </p:cNvPr>
              <p:cNvSpPr>
                <a:spLocks/>
              </p:cNvSpPr>
              <p:nvPr/>
            </p:nvSpPr>
            <p:spPr bwMode="auto">
              <a:xfrm>
                <a:off x="4645" y="1952"/>
                <a:ext cx="18" cy="19"/>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1" name="Freeform 849">
                <a:extLst>
                  <a:ext uri="{FF2B5EF4-FFF2-40B4-BE49-F238E27FC236}">
                    <a16:creationId xmlns:a16="http://schemas.microsoft.com/office/drawing/2014/main" id="{AF63CF5A-3DFE-4C7E-BF1B-40CA7DCEE852}"/>
                  </a:ext>
                </a:extLst>
              </p:cNvPr>
              <p:cNvSpPr>
                <a:spLocks/>
              </p:cNvSpPr>
              <p:nvPr/>
            </p:nvSpPr>
            <p:spPr bwMode="auto">
              <a:xfrm>
                <a:off x="4626" y="1000"/>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2" name="Freeform 850">
                <a:extLst>
                  <a:ext uri="{FF2B5EF4-FFF2-40B4-BE49-F238E27FC236}">
                    <a16:creationId xmlns:a16="http://schemas.microsoft.com/office/drawing/2014/main" id="{FE59ED4D-9313-4424-A930-F9CB048C680A}"/>
                  </a:ext>
                </a:extLst>
              </p:cNvPr>
              <p:cNvSpPr>
                <a:spLocks/>
              </p:cNvSpPr>
              <p:nvPr/>
            </p:nvSpPr>
            <p:spPr bwMode="auto">
              <a:xfrm>
                <a:off x="4533" y="1003"/>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3" name="Freeform 851">
                <a:extLst>
                  <a:ext uri="{FF2B5EF4-FFF2-40B4-BE49-F238E27FC236}">
                    <a16:creationId xmlns:a16="http://schemas.microsoft.com/office/drawing/2014/main" id="{95190C08-EFEB-4A3B-BADB-08874A71214B}"/>
                  </a:ext>
                </a:extLst>
              </p:cNvPr>
              <p:cNvSpPr>
                <a:spLocks/>
              </p:cNvSpPr>
              <p:nvPr/>
            </p:nvSpPr>
            <p:spPr bwMode="auto">
              <a:xfrm>
                <a:off x="4626" y="1187"/>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4" name="Freeform 852">
                <a:extLst>
                  <a:ext uri="{FF2B5EF4-FFF2-40B4-BE49-F238E27FC236}">
                    <a16:creationId xmlns:a16="http://schemas.microsoft.com/office/drawing/2014/main" id="{32F2296D-4A2C-40AA-8422-96E230B4186F}"/>
                  </a:ext>
                </a:extLst>
              </p:cNvPr>
              <p:cNvSpPr>
                <a:spLocks/>
              </p:cNvSpPr>
              <p:nvPr/>
            </p:nvSpPr>
            <p:spPr bwMode="auto">
              <a:xfrm>
                <a:off x="4533" y="1187"/>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5" name="Freeform 853">
                <a:extLst>
                  <a:ext uri="{FF2B5EF4-FFF2-40B4-BE49-F238E27FC236}">
                    <a16:creationId xmlns:a16="http://schemas.microsoft.com/office/drawing/2014/main" id="{68DABF18-93CC-4D79-AAD9-8393DB4380C5}"/>
                  </a:ext>
                </a:extLst>
              </p:cNvPr>
              <p:cNvSpPr>
                <a:spLocks/>
              </p:cNvSpPr>
              <p:nvPr/>
            </p:nvSpPr>
            <p:spPr bwMode="auto">
              <a:xfrm>
                <a:off x="4626" y="1093"/>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6" name="Oval 854">
                <a:extLst>
                  <a:ext uri="{FF2B5EF4-FFF2-40B4-BE49-F238E27FC236}">
                    <a16:creationId xmlns:a16="http://schemas.microsoft.com/office/drawing/2014/main" id="{22F1B784-2349-44AA-AFA9-E9F2CB41A6F0}"/>
                  </a:ext>
                </a:extLst>
              </p:cNvPr>
              <p:cNvSpPr>
                <a:spLocks noChangeArrowheads="1"/>
              </p:cNvSpPr>
              <p:nvPr/>
            </p:nvSpPr>
            <p:spPr bwMode="auto">
              <a:xfrm>
                <a:off x="4533"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7" name="Oval 855">
                <a:extLst>
                  <a:ext uri="{FF2B5EF4-FFF2-40B4-BE49-F238E27FC236}">
                    <a16:creationId xmlns:a16="http://schemas.microsoft.com/office/drawing/2014/main" id="{DBE034D9-CCBB-437C-AD21-0C00D4A1F529}"/>
                  </a:ext>
                </a:extLst>
              </p:cNvPr>
              <p:cNvSpPr>
                <a:spLocks noChangeArrowheads="1"/>
              </p:cNvSpPr>
              <p:nvPr/>
            </p:nvSpPr>
            <p:spPr bwMode="auto">
              <a:xfrm>
                <a:off x="4486"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8" name="Oval 856">
                <a:extLst>
                  <a:ext uri="{FF2B5EF4-FFF2-40B4-BE49-F238E27FC236}">
                    <a16:creationId xmlns:a16="http://schemas.microsoft.com/office/drawing/2014/main" id="{55CF833B-1461-4930-A6C7-BAE247559C2B}"/>
                  </a:ext>
                </a:extLst>
              </p:cNvPr>
              <p:cNvSpPr>
                <a:spLocks noChangeArrowheads="1"/>
              </p:cNvSpPr>
              <p:nvPr/>
            </p:nvSpPr>
            <p:spPr bwMode="auto">
              <a:xfrm>
                <a:off x="4581" y="1140"/>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9" name="Oval 857">
                <a:extLst>
                  <a:ext uri="{FF2B5EF4-FFF2-40B4-BE49-F238E27FC236}">
                    <a16:creationId xmlns:a16="http://schemas.microsoft.com/office/drawing/2014/main" id="{925CD81A-8140-47D6-B018-44D2247CC9B9}"/>
                  </a:ext>
                </a:extLst>
              </p:cNvPr>
              <p:cNvSpPr>
                <a:spLocks noChangeArrowheads="1"/>
              </p:cNvSpPr>
              <p:nvPr/>
            </p:nvSpPr>
            <p:spPr bwMode="auto">
              <a:xfrm>
                <a:off x="4486" y="1048"/>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0" name="Oval 858">
                <a:extLst>
                  <a:ext uri="{FF2B5EF4-FFF2-40B4-BE49-F238E27FC236}">
                    <a16:creationId xmlns:a16="http://schemas.microsoft.com/office/drawing/2014/main" id="{825DC986-74AE-4809-B4F7-8F8506154BEC}"/>
                  </a:ext>
                </a:extLst>
              </p:cNvPr>
              <p:cNvSpPr>
                <a:spLocks noChangeArrowheads="1"/>
              </p:cNvSpPr>
              <p:nvPr/>
            </p:nvSpPr>
            <p:spPr bwMode="auto">
              <a:xfrm>
                <a:off x="4581" y="1048"/>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1" name="Freeform 859">
                <a:extLst>
                  <a:ext uri="{FF2B5EF4-FFF2-40B4-BE49-F238E27FC236}">
                    <a16:creationId xmlns:a16="http://schemas.microsoft.com/office/drawing/2014/main" id="{4C45D22D-EE87-4B63-BEBB-27E725A43F55}"/>
                  </a:ext>
                </a:extLst>
              </p:cNvPr>
              <p:cNvSpPr>
                <a:spLocks/>
              </p:cNvSpPr>
              <p:nvPr/>
            </p:nvSpPr>
            <p:spPr bwMode="auto">
              <a:xfrm>
                <a:off x="4458" y="1187"/>
                <a:ext cx="18"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4"/>
                      <a:pt x="7" y="3"/>
                    </a:cubicBezTo>
                    <a:cubicBezTo>
                      <a:pt x="6" y="1"/>
                      <a:pt x="4" y="0"/>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2" name="Freeform 860">
                <a:extLst>
                  <a:ext uri="{FF2B5EF4-FFF2-40B4-BE49-F238E27FC236}">
                    <a16:creationId xmlns:a16="http://schemas.microsoft.com/office/drawing/2014/main" id="{AA853E14-7A9B-41E8-9E94-D1459351C787}"/>
                  </a:ext>
                </a:extLst>
              </p:cNvPr>
              <p:cNvSpPr>
                <a:spLocks/>
              </p:cNvSpPr>
              <p:nvPr/>
            </p:nvSpPr>
            <p:spPr bwMode="auto">
              <a:xfrm>
                <a:off x="4458" y="1093"/>
                <a:ext cx="18" cy="37"/>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3" name="Freeform 861">
                <a:extLst>
                  <a:ext uri="{FF2B5EF4-FFF2-40B4-BE49-F238E27FC236}">
                    <a16:creationId xmlns:a16="http://schemas.microsoft.com/office/drawing/2014/main" id="{72F35024-2661-4C65-B326-4A372DE9A3CB}"/>
                  </a:ext>
                </a:extLst>
              </p:cNvPr>
              <p:cNvSpPr>
                <a:spLocks/>
              </p:cNvSpPr>
              <p:nvPr/>
            </p:nvSpPr>
            <p:spPr bwMode="auto">
              <a:xfrm>
                <a:off x="4626" y="1019"/>
                <a:ext cx="19" cy="19"/>
              </a:xfrm>
              <a:custGeom>
                <a:avLst/>
                <a:gdLst>
                  <a:gd name="T0" fmla="*/ 0 w 8"/>
                  <a:gd name="T1" fmla="*/ 0 h 8"/>
                  <a:gd name="T2" fmla="*/ 1 w 8"/>
                  <a:gd name="T3" fmla="*/ 1 h 8"/>
                  <a:gd name="T4" fmla="*/ 3 w 8"/>
                  <a:gd name="T5" fmla="*/ 5 h 8"/>
                  <a:gd name="T6" fmla="*/ 4 w 8"/>
                  <a:gd name="T7" fmla="*/ 6 h 8"/>
                  <a:gd name="T8" fmla="*/ 7 w 8"/>
                  <a:gd name="T9" fmla="*/ 7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7"/>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4" name="Freeform 862">
                <a:extLst>
                  <a:ext uri="{FF2B5EF4-FFF2-40B4-BE49-F238E27FC236}">
                    <a16:creationId xmlns:a16="http://schemas.microsoft.com/office/drawing/2014/main" id="{4326F173-C59B-4D1D-8AC0-0108772B23DA}"/>
                  </a:ext>
                </a:extLst>
              </p:cNvPr>
              <p:cNvSpPr>
                <a:spLocks/>
              </p:cNvSpPr>
              <p:nvPr/>
            </p:nvSpPr>
            <p:spPr bwMode="auto">
              <a:xfrm>
                <a:off x="4533" y="1019"/>
                <a:ext cx="38" cy="19"/>
              </a:xfrm>
              <a:custGeom>
                <a:avLst/>
                <a:gdLst>
                  <a:gd name="T0" fmla="*/ 0 w 16"/>
                  <a:gd name="T1" fmla="*/ 1 h 8"/>
                  <a:gd name="T2" fmla="*/ 2 w 16"/>
                  <a:gd name="T3" fmla="*/ 5 h 8"/>
                  <a:gd name="T4" fmla="*/ 3 w 16"/>
                  <a:gd name="T5" fmla="*/ 6 h 8"/>
                  <a:gd name="T6" fmla="*/ 6 w 16"/>
                  <a:gd name="T7" fmla="*/ 7 h 8"/>
                  <a:gd name="T8" fmla="*/ 8 w 16"/>
                  <a:gd name="T9" fmla="*/ 8 h 8"/>
                  <a:gd name="T10" fmla="*/ 9 w 16"/>
                  <a:gd name="T11" fmla="*/ 7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7"/>
                    </a:cubicBezTo>
                    <a:cubicBezTo>
                      <a:pt x="7" y="8"/>
                      <a:pt x="7" y="8"/>
                      <a:pt x="8" y="8"/>
                    </a:cubicBezTo>
                    <a:cubicBezTo>
                      <a:pt x="8" y="8"/>
                      <a:pt x="9" y="8"/>
                      <a:pt x="9" y="7"/>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5" name="Freeform 863">
                <a:extLst>
                  <a:ext uri="{FF2B5EF4-FFF2-40B4-BE49-F238E27FC236}">
                    <a16:creationId xmlns:a16="http://schemas.microsoft.com/office/drawing/2014/main" id="{3E3E9A1A-A38A-4515-AAC4-7C5E981FA93C}"/>
                  </a:ext>
                </a:extLst>
              </p:cNvPr>
              <p:cNvSpPr>
                <a:spLocks/>
              </p:cNvSpPr>
              <p:nvPr/>
            </p:nvSpPr>
            <p:spPr bwMode="auto">
              <a:xfrm>
                <a:off x="4458" y="1024"/>
                <a:ext cx="18" cy="14"/>
              </a:xfrm>
              <a:custGeom>
                <a:avLst/>
                <a:gdLst>
                  <a:gd name="T0" fmla="*/ 2 w 8"/>
                  <a:gd name="T1" fmla="*/ 5 h 6"/>
                  <a:gd name="T2" fmla="*/ 5 w 8"/>
                  <a:gd name="T3" fmla="*/ 4 h 6"/>
                  <a:gd name="T4" fmla="*/ 6 w 8"/>
                  <a:gd name="T5" fmla="*/ 3 h 6"/>
                  <a:gd name="T6" fmla="*/ 8 w 8"/>
                  <a:gd name="T7" fmla="*/ 0 h 6"/>
                  <a:gd name="T8" fmla="*/ 0 w 8"/>
                  <a:gd name="T9" fmla="*/ 2 h 6"/>
                  <a:gd name="T10" fmla="*/ 0 w 8"/>
                  <a:gd name="T11" fmla="*/ 6 h 6"/>
                  <a:gd name="T12" fmla="*/ 2 w 8"/>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5"/>
                    </a:moveTo>
                    <a:cubicBezTo>
                      <a:pt x="3" y="5"/>
                      <a:pt x="4" y="5"/>
                      <a:pt x="5" y="4"/>
                    </a:cubicBezTo>
                    <a:cubicBezTo>
                      <a:pt x="5" y="4"/>
                      <a:pt x="6" y="4"/>
                      <a:pt x="6" y="3"/>
                    </a:cubicBezTo>
                    <a:cubicBezTo>
                      <a:pt x="7" y="2"/>
                      <a:pt x="8" y="1"/>
                      <a:pt x="8" y="0"/>
                    </a:cubicBezTo>
                    <a:cubicBezTo>
                      <a:pt x="5" y="1"/>
                      <a:pt x="3" y="2"/>
                      <a:pt x="0" y="2"/>
                    </a:cubicBezTo>
                    <a:cubicBezTo>
                      <a:pt x="0" y="6"/>
                      <a:pt x="0" y="6"/>
                      <a:pt x="0" y="6"/>
                    </a:cubicBezTo>
                    <a:cubicBezTo>
                      <a:pt x="1" y="6"/>
                      <a:pt x="2" y="6"/>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6" name="Freeform 864">
                <a:extLst>
                  <a:ext uri="{FF2B5EF4-FFF2-40B4-BE49-F238E27FC236}">
                    <a16:creationId xmlns:a16="http://schemas.microsoft.com/office/drawing/2014/main" id="{8C9D7A9E-97AE-4E47-AC4D-E69EC3459A9D}"/>
                  </a:ext>
                </a:extLst>
              </p:cNvPr>
              <p:cNvSpPr>
                <a:spLocks/>
              </p:cNvSpPr>
              <p:nvPr/>
            </p:nvSpPr>
            <p:spPr bwMode="auto">
              <a:xfrm>
                <a:off x="4626" y="1372"/>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7" name="Freeform 865">
                <a:extLst>
                  <a:ext uri="{FF2B5EF4-FFF2-40B4-BE49-F238E27FC236}">
                    <a16:creationId xmlns:a16="http://schemas.microsoft.com/office/drawing/2014/main" id="{1A4B0343-3C0F-4DC5-84B5-3DA082EC35A3}"/>
                  </a:ext>
                </a:extLst>
              </p:cNvPr>
              <p:cNvSpPr>
                <a:spLocks/>
              </p:cNvSpPr>
              <p:nvPr/>
            </p:nvSpPr>
            <p:spPr bwMode="auto">
              <a:xfrm>
                <a:off x="4533" y="1372"/>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8" name="Freeform 866">
                <a:extLst>
                  <a:ext uri="{FF2B5EF4-FFF2-40B4-BE49-F238E27FC236}">
                    <a16:creationId xmlns:a16="http://schemas.microsoft.com/office/drawing/2014/main" id="{806C576B-E235-4859-83EB-ED005288812E}"/>
                  </a:ext>
                </a:extLst>
              </p:cNvPr>
              <p:cNvSpPr>
                <a:spLocks/>
              </p:cNvSpPr>
              <p:nvPr/>
            </p:nvSpPr>
            <p:spPr bwMode="auto">
              <a:xfrm>
                <a:off x="4626"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9" name="Oval 867">
                <a:extLst>
                  <a:ext uri="{FF2B5EF4-FFF2-40B4-BE49-F238E27FC236}">
                    <a16:creationId xmlns:a16="http://schemas.microsoft.com/office/drawing/2014/main" id="{402D05F9-295D-4CAD-BB38-5BB43BEA9B12}"/>
                  </a:ext>
                </a:extLst>
              </p:cNvPr>
              <p:cNvSpPr>
                <a:spLocks noChangeArrowheads="1"/>
              </p:cNvSpPr>
              <p:nvPr/>
            </p:nvSpPr>
            <p:spPr bwMode="auto">
              <a:xfrm>
                <a:off x="4533"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0" name="Oval 868">
                <a:extLst>
                  <a:ext uri="{FF2B5EF4-FFF2-40B4-BE49-F238E27FC236}">
                    <a16:creationId xmlns:a16="http://schemas.microsoft.com/office/drawing/2014/main" id="{6AD1D6F2-5713-42CC-8DF9-21658769D1E5}"/>
                  </a:ext>
                </a:extLst>
              </p:cNvPr>
              <p:cNvSpPr>
                <a:spLocks noChangeArrowheads="1"/>
              </p:cNvSpPr>
              <p:nvPr/>
            </p:nvSpPr>
            <p:spPr bwMode="auto">
              <a:xfrm>
                <a:off x="4486"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1" name="Oval 869">
                <a:extLst>
                  <a:ext uri="{FF2B5EF4-FFF2-40B4-BE49-F238E27FC236}">
                    <a16:creationId xmlns:a16="http://schemas.microsoft.com/office/drawing/2014/main" id="{B4EEC8A3-677D-4957-9673-8B8FDBFD30E5}"/>
                  </a:ext>
                </a:extLst>
              </p:cNvPr>
              <p:cNvSpPr>
                <a:spLocks noChangeArrowheads="1"/>
              </p:cNvSpPr>
              <p:nvPr/>
            </p:nvSpPr>
            <p:spPr bwMode="auto">
              <a:xfrm>
                <a:off x="4581" y="1327"/>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2" name="Oval 870">
                <a:extLst>
                  <a:ext uri="{FF2B5EF4-FFF2-40B4-BE49-F238E27FC236}">
                    <a16:creationId xmlns:a16="http://schemas.microsoft.com/office/drawing/2014/main" id="{4A0698E3-8FC4-4C81-AB22-24C018B2F0CA}"/>
                  </a:ext>
                </a:extLst>
              </p:cNvPr>
              <p:cNvSpPr>
                <a:spLocks noChangeArrowheads="1"/>
              </p:cNvSpPr>
              <p:nvPr/>
            </p:nvSpPr>
            <p:spPr bwMode="auto">
              <a:xfrm>
                <a:off x="4486"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3" name="Oval 871">
                <a:extLst>
                  <a:ext uri="{FF2B5EF4-FFF2-40B4-BE49-F238E27FC236}">
                    <a16:creationId xmlns:a16="http://schemas.microsoft.com/office/drawing/2014/main" id="{B7A02772-FB75-4034-B92B-9115AC73413E}"/>
                  </a:ext>
                </a:extLst>
              </p:cNvPr>
              <p:cNvSpPr>
                <a:spLocks noChangeArrowheads="1"/>
              </p:cNvSpPr>
              <p:nvPr/>
            </p:nvSpPr>
            <p:spPr bwMode="auto">
              <a:xfrm>
                <a:off x="4581" y="1232"/>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4" name="Freeform 872">
                <a:extLst>
                  <a:ext uri="{FF2B5EF4-FFF2-40B4-BE49-F238E27FC236}">
                    <a16:creationId xmlns:a16="http://schemas.microsoft.com/office/drawing/2014/main" id="{3AABA558-6A00-4A13-BEAF-BA647FF3148D}"/>
                  </a:ext>
                </a:extLst>
              </p:cNvPr>
              <p:cNvSpPr>
                <a:spLocks/>
              </p:cNvSpPr>
              <p:nvPr/>
            </p:nvSpPr>
            <p:spPr bwMode="auto">
              <a:xfrm>
                <a:off x="4458" y="1372"/>
                <a:ext cx="18"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5" name="Freeform 873">
                <a:extLst>
                  <a:ext uri="{FF2B5EF4-FFF2-40B4-BE49-F238E27FC236}">
                    <a16:creationId xmlns:a16="http://schemas.microsoft.com/office/drawing/2014/main" id="{ECC4CF91-3E2C-4363-8650-C32893E9FB21}"/>
                  </a:ext>
                </a:extLst>
              </p:cNvPr>
              <p:cNvSpPr>
                <a:spLocks/>
              </p:cNvSpPr>
              <p:nvPr/>
            </p:nvSpPr>
            <p:spPr bwMode="auto">
              <a:xfrm>
                <a:off x="4458" y="1279"/>
                <a:ext cx="18"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6" name="Freeform 874">
                <a:extLst>
                  <a:ext uri="{FF2B5EF4-FFF2-40B4-BE49-F238E27FC236}">
                    <a16:creationId xmlns:a16="http://schemas.microsoft.com/office/drawing/2014/main" id="{B9875184-AE28-4EB1-8F80-D8B8B7EDE388}"/>
                  </a:ext>
                </a:extLst>
              </p:cNvPr>
              <p:cNvSpPr>
                <a:spLocks/>
              </p:cNvSpPr>
              <p:nvPr/>
            </p:nvSpPr>
            <p:spPr bwMode="auto">
              <a:xfrm>
                <a:off x="4626" y="1206"/>
                <a:ext cx="19" cy="17"/>
              </a:xfrm>
              <a:custGeom>
                <a:avLst/>
                <a:gdLst>
                  <a:gd name="T0" fmla="*/ 8 w 8"/>
                  <a:gd name="T1" fmla="*/ 7 h 7"/>
                  <a:gd name="T2" fmla="*/ 8 w 8"/>
                  <a:gd name="T3" fmla="*/ 7 h 7"/>
                  <a:gd name="T4" fmla="*/ 8 w 8"/>
                  <a:gd name="T5" fmla="*/ 0 h 7"/>
                  <a:gd name="T6" fmla="*/ 0 w 8"/>
                  <a:gd name="T7" fmla="*/ 0 h 7"/>
                  <a:gd name="T8" fmla="*/ 1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1"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7" name="Freeform 875">
                <a:extLst>
                  <a:ext uri="{FF2B5EF4-FFF2-40B4-BE49-F238E27FC236}">
                    <a16:creationId xmlns:a16="http://schemas.microsoft.com/office/drawing/2014/main" id="{29C7C82D-5795-4AA7-BEE6-1368948381A0}"/>
                  </a:ext>
                </a:extLst>
              </p:cNvPr>
              <p:cNvSpPr>
                <a:spLocks/>
              </p:cNvSpPr>
              <p:nvPr/>
            </p:nvSpPr>
            <p:spPr bwMode="auto">
              <a:xfrm>
                <a:off x="4533"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8" name="Freeform 876">
                <a:extLst>
                  <a:ext uri="{FF2B5EF4-FFF2-40B4-BE49-F238E27FC236}">
                    <a16:creationId xmlns:a16="http://schemas.microsoft.com/office/drawing/2014/main" id="{EDAC8C9C-6CDD-40D9-96D1-E5B7A3ACC998}"/>
                  </a:ext>
                </a:extLst>
              </p:cNvPr>
              <p:cNvSpPr>
                <a:spLocks/>
              </p:cNvSpPr>
              <p:nvPr/>
            </p:nvSpPr>
            <p:spPr bwMode="auto">
              <a:xfrm>
                <a:off x="4458" y="1206"/>
                <a:ext cx="18" cy="17"/>
              </a:xfrm>
              <a:custGeom>
                <a:avLst/>
                <a:gdLst>
                  <a:gd name="T0" fmla="*/ 0 w 8"/>
                  <a:gd name="T1" fmla="*/ 7 h 7"/>
                  <a:gd name="T2" fmla="*/ 2 w 8"/>
                  <a:gd name="T3" fmla="*/ 7 h 7"/>
                  <a:gd name="T4" fmla="*/ 8 w 8"/>
                  <a:gd name="T5" fmla="*/ 1 h 7"/>
                  <a:gd name="T6" fmla="*/ 8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1" y="7"/>
                      <a:pt x="2" y="7"/>
                      <a:pt x="2" y="7"/>
                    </a:cubicBezTo>
                    <a:cubicBezTo>
                      <a:pt x="5" y="7"/>
                      <a:pt x="8" y="4"/>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9" name="Freeform 877">
                <a:extLst>
                  <a:ext uri="{FF2B5EF4-FFF2-40B4-BE49-F238E27FC236}">
                    <a16:creationId xmlns:a16="http://schemas.microsoft.com/office/drawing/2014/main" id="{A9482BEE-BE0A-4ADF-8592-9717931D9549}"/>
                  </a:ext>
                </a:extLst>
              </p:cNvPr>
              <p:cNvSpPr>
                <a:spLocks/>
              </p:cNvSpPr>
              <p:nvPr/>
            </p:nvSpPr>
            <p:spPr bwMode="auto">
              <a:xfrm>
                <a:off x="4626" y="1559"/>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0" name="Freeform 878">
                <a:extLst>
                  <a:ext uri="{FF2B5EF4-FFF2-40B4-BE49-F238E27FC236}">
                    <a16:creationId xmlns:a16="http://schemas.microsoft.com/office/drawing/2014/main" id="{1E116AEE-6FD4-4BB5-B0D9-DB9E3F58DB2B}"/>
                  </a:ext>
                </a:extLst>
              </p:cNvPr>
              <p:cNvSpPr>
                <a:spLocks/>
              </p:cNvSpPr>
              <p:nvPr/>
            </p:nvSpPr>
            <p:spPr bwMode="auto">
              <a:xfrm>
                <a:off x="4533" y="1559"/>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1" name="Freeform 879">
                <a:extLst>
                  <a:ext uri="{FF2B5EF4-FFF2-40B4-BE49-F238E27FC236}">
                    <a16:creationId xmlns:a16="http://schemas.microsoft.com/office/drawing/2014/main" id="{40574C72-E2D1-4389-9F25-4E9799674DD5}"/>
                  </a:ext>
                </a:extLst>
              </p:cNvPr>
              <p:cNvSpPr>
                <a:spLocks/>
              </p:cNvSpPr>
              <p:nvPr/>
            </p:nvSpPr>
            <p:spPr bwMode="auto">
              <a:xfrm>
                <a:off x="4626"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3"/>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2" name="Oval 880">
                <a:extLst>
                  <a:ext uri="{FF2B5EF4-FFF2-40B4-BE49-F238E27FC236}">
                    <a16:creationId xmlns:a16="http://schemas.microsoft.com/office/drawing/2014/main" id="{4CB4DFE0-F07A-474A-88F6-E0CF66B4BF76}"/>
                  </a:ext>
                </a:extLst>
              </p:cNvPr>
              <p:cNvSpPr>
                <a:spLocks noChangeArrowheads="1"/>
              </p:cNvSpPr>
              <p:nvPr/>
            </p:nvSpPr>
            <p:spPr bwMode="auto">
              <a:xfrm>
                <a:off x="4533"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3" name="Oval 881">
                <a:extLst>
                  <a:ext uri="{FF2B5EF4-FFF2-40B4-BE49-F238E27FC236}">
                    <a16:creationId xmlns:a16="http://schemas.microsoft.com/office/drawing/2014/main" id="{0864F0DD-8FEB-4381-AF7D-BD7FD6050FDE}"/>
                  </a:ext>
                </a:extLst>
              </p:cNvPr>
              <p:cNvSpPr>
                <a:spLocks noChangeArrowheads="1"/>
              </p:cNvSpPr>
              <p:nvPr/>
            </p:nvSpPr>
            <p:spPr bwMode="auto">
              <a:xfrm>
                <a:off x="4486"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4" name="Oval 882">
                <a:extLst>
                  <a:ext uri="{FF2B5EF4-FFF2-40B4-BE49-F238E27FC236}">
                    <a16:creationId xmlns:a16="http://schemas.microsoft.com/office/drawing/2014/main" id="{35BA2409-ACE0-4C1B-AF96-0F8B31C6020D}"/>
                  </a:ext>
                </a:extLst>
              </p:cNvPr>
              <p:cNvSpPr>
                <a:spLocks noChangeArrowheads="1"/>
              </p:cNvSpPr>
              <p:nvPr/>
            </p:nvSpPr>
            <p:spPr bwMode="auto">
              <a:xfrm>
                <a:off x="4581" y="1514"/>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5" name="Oval 883">
                <a:extLst>
                  <a:ext uri="{FF2B5EF4-FFF2-40B4-BE49-F238E27FC236}">
                    <a16:creationId xmlns:a16="http://schemas.microsoft.com/office/drawing/2014/main" id="{CB24575D-D297-4A62-A756-5EF0EA94CBB7}"/>
                  </a:ext>
                </a:extLst>
              </p:cNvPr>
              <p:cNvSpPr>
                <a:spLocks noChangeArrowheads="1"/>
              </p:cNvSpPr>
              <p:nvPr/>
            </p:nvSpPr>
            <p:spPr bwMode="auto">
              <a:xfrm>
                <a:off x="4486"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6" name="Oval 884">
                <a:extLst>
                  <a:ext uri="{FF2B5EF4-FFF2-40B4-BE49-F238E27FC236}">
                    <a16:creationId xmlns:a16="http://schemas.microsoft.com/office/drawing/2014/main" id="{192760E4-0CBB-4E6F-8E75-6D4A0EC63508}"/>
                  </a:ext>
                </a:extLst>
              </p:cNvPr>
              <p:cNvSpPr>
                <a:spLocks noChangeArrowheads="1"/>
              </p:cNvSpPr>
              <p:nvPr/>
            </p:nvSpPr>
            <p:spPr bwMode="auto">
              <a:xfrm>
                <a:off x="4581" y="1419"/>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7" name="Freeform 885">
                <a:extLst>
                  <a:ext uri="{FF2B5EF4-FFF2-40B4-BE49-F238E27FC236}">
                    <a16:creationId xmlns:a16="http://schemas.microsoft.com/office/drawing/2014/main" id="{AFE2CF26-A990-4562-B359-CCB062854021}"/>
                  </a:ext>
                </a:extLst>
              </p:cNvPr>
              <p:cNvSpPr>
                <a:spLocks/>
              </p:cNvSpPr>
              <p:nvPr/>
            </p:nvSpPr>
            <p:spPr bwMode="auto">
              <a:xfrm>
                <a:off x="4458" y="1559"/>
                <a:ext cx="18" cy="19"/>
              </a:xfrm>
              <a:custGeom>
                <a:avLst/>
                <a:gdLst>
                  <a:gd name="T0" fmla="*/ 0 w 8"/>
                  <a:gd name="T1" fmla="*/ 8 h 8"/>
                  <a:gd name="T2" fmla="*/ 8 w 8"/>
                  <a:gd name="T3" fmla="*/ 8 h 8"/>
                  <a:gd name="T4" fmla="*/ 5 w 8"/>
                  <a:gd name="T5" fmla="*/ 2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7" y="3"/>
                      <a:pt x="5" y="2"/>
                    </a:cubicBezTo>
                    <a:cubicBezTo>
                      <a:pt x="4" y="1"/>
                      <a:pt x="3" y="1"/>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8" name="Freeform 886">
                <a:extLst>
                  <a:ext uri="{FF2B5EF4-FFF2-40B4-BE49-F238E27FC236}">
                    <a16:creationId xmlns:a16="http://schemas.microsoft.com/office/drawing/2014/main" id="{E8196800-D42C-4321-BFDE-4885E801413C}"/>
                  </a:ext>
                </a:extLst>
              </p:cNvPr>
              <p:cNvSpPr>
                <a:spLocks/>
              </p:cNvSpPr>
              <p:nvPr/>
            </p:nvSpPr>
            <p:spPr bwMode="auto">
              <a:xfrm>
                <a:off x="4458" y="1466"/>
                <a:ext cx="18" cy="38"/>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9" name="Freeform 887">
                <a:extLst>
                  <a:ext uri="{FF2B5EF4-FFF2-40B4-BE49-F238E27FC236}">
                    <a16:creationId xmlns:a16="http://schemas.microsoft.com/office/drawing/2014/main" id="{0F12EB1C-FBA1-44AA-AD48-66B7FAA6DF5B}"/>
                  </a:ext>
                </a:extLst>
              </p:cNvPr>
              <p:cNvSpPr>
                <a:spLocks/>
              </p:cNvSpPr>
              <p:nvPr/>
            </p:nvSpPr>
            <p:spPr bwMode="auto">
              <a:xfrm>
                <a:off x="4626" y="1391"/>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0" name="Freeform 888">
                <a:extLst>
                  <a:ext uri="{FF2B5EF4-FFF2-40B4-BE49-F238E27FC236}">
                    <a16:creationId xmlns:a16="http://schemas.microsoft.com/office/drawing/2014/main" id="{53C4FE04-400C-4BB9-BDFC-A382C16E1C7E}"/>
                  </a:ext>
                </a:extLst>
              </p:cNvPr>
              <p:cNvSpPr>
                <a:spLocks/>
              </p:cNvSpPr>
              <p:nvPr/>
            </p:nvSpPr>
            <p:spPr bwMode="auto">
              <a:xfrm>
                <a:off x="4533"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1" name="Freeform 889">
                <a:extLst>
                  <a:ext uri="{FF2B5EF4-FFF2-40B4-BE49-F238E27FC236}">
                    <a16:creationId xmlns:a16="http://schemas.microsoft.com/office/drawing/2014/main" id="{441FE1C9-7DE9-4583-8AF5-B9556C322535}"/>
                  </a:ext>
                </a:extLst>
              </p:cNvPr>
              <p:cNvSpPr>
                <a:spLocks/>
              </p:cNvSpPr>
              <p:nvPr/>
            </p:nvSpPr>
            <p:spPr bwMode="auto">
              <a:xfrm>
                <a:off x="4458" y="1391"/>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2" name="Freeform 890">
                <a:extLst>
                  <a:ext uri="{FF2B5EF4-FFF2-40B4-BE49-F238E27FC236}">
                    <a16:creationId xmlns:a16="http://schemas.microsoft.com/office/drawing/2014/main" id="{3F57C020-435D-4700-AD16-7E45035CAF9C}"/>
                  </a:ext>
                </a:extLst>
              </p:cNvPr>
              <p:cNvSpPr>
                <a:spLocks/>
              </p:cNvSpPr>
              <p:nvPr/>
            </p:nvSpPr>
            <p:spPr bwMode="auto">
              <a:xfrm>
                <a:off x="4626" y="1746"/>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3" name="Freeform 891">
                <a:extLst>
                  <a:ext uri="{FF2B5EF4-FFF2-40B4-BE49-F238E27FC236}">
                    <a16:creationId xmlns:a16="http://schemas.microsoft.com/office/drawing/2014/main" id="{829120E5-034B-4AFB-BE0C-46E2233AB7AB}"/>
                  </a:ext>
                </a:extLst>
              </p:cNvPr>
              <p:cNvSpPr>
                <a:spLocks/>
              </p:cNvSpPr>
              <p:nvPr/>
            </p:nvSpPr>
            <p:spPr bwMode="auto">
              <a:xfrm>
                <a:off x="4533"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1" y="5"/>
                      <a:pt x="0" y="6"/>
                      <a:pt x="0" y="8"/>
                    </a:cubicBezTo>
                    <a:cubicBezTo>
                      <a:pt x="16" y="8"/>
                      <a:pt x="16" y="8"/>
                      <a:pt x="16" y="8"/>
                    </a:cubicBezTo>
                    <a:cubicBezTo>
                      <a:pt x="16" y="6"/>
                      <a:pt x="15" y="5"/>
                      <a:pt x="14"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4" name="Freeform 892">
                <a:extLst>
                  <a:ext uri="{FF2B5EF4-FFF2-40B4-BE49-F238E27FC236}">
                    <a16:creationId xmlns:a16="http://schemas.microsoft.com/office/drawing/2014/main" id="{E257F8E1-07A1-4056-AE7B-B1402D33AD64}"/>
                  </a:ext>
                </a:extLst>
              </p:cNvPr>
              <p:cNvSpPr>
                <a:spLocks/>
              </p:cNvSpPr>
              <p:nvPr/>
            </p:nvSpPr>
            <p:spPr bwMode="auto">
              <a:xfrm>
                <a:off x="4626" y="1653"/>
                <a:ext cx="19"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5" name="Oval 893">
                <a:extLst>
                  <a:ext uri="{FF2B5EF4-FFF2-40B4-BE49-F238E27FC236}">
                    <a16:creationId xmlns:a16="http://schemas.microsoft.com/office/drawing/2014/main" id="{15E6CF9D-E643-4991-8F12-58B68F9331DD}"/>
                  </a:ext>
                </a:extLst>
              </p:cNvPr>
              <p:cNvSpPr>
                <a:spLocks noChangeArrowheads="1"/>
              </p:cNvSpPr>
              <p:nvPr/>
            </p:nvSpPr>
            <p:spPr bwMode="auto">
              <a:xfrm>
                <a:off x="4533"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6" name="Oval 894">
                <a:extLst>
                  <a:ext uri="{FF2B5EF4-FFF2-40B4-BE49-F238E27FC236}">
                    <a16:creationId xmlns:a16="http://schemas.microsoft.com/office/drawing/2014/main" id="{545AE404-2A1B-4EAD-AF69-13B57A31FC0B}"/>
                  </a:ext>
                </a:extLst>
              </p:cNvPr>
              <p:cNvSpPr>
                <a:spLocks noChangeArrowheads="1"/>
              </p:cNvSpPr>
              <p:nvPr/>
            </p:nvSpPr>
            <p:spPr bwMode="auto">
              <a:xfrm>
                <a:off x="4486"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7" name="Oval 895">
                <a:extLst>
                  <a:ext uri="{FF2B5EF4-FFF2-40B4-BE49-F238E27FC236}">
                    <a16:creationId xmlns:a16="http://schemas.microsoft.com/office/drawing/2014/main" id="{7682385C-6897-4F3D-8262-68072982AA52}"/>
                  </a:ext>
                </a:extLst>
              </p:cNvPr>
              <p:cNvSpPr>
                <a:spLocks noChangeArrowheads="1"/>
              </p:cNvSpPr>
              <p:nvPr/>
            </p:nvSpPr>
            <p:spPr bwMode="auto">
              <a:xfrm>
                <a:off x="4581"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8" name="Oval 896">
                <a:extLst>
                  <a:ext uri="{FF2B5EF4-FFF2-40B4-BE49-F238E27FC236}">
                    <a16:creationId xmlns:a16="http://schemas.microsoft.com/office/drawing/2014/main" id="{6144F4A6-D4CA-493F-9A54-17B801AED818}"/>
                  </a:ext>
                </a:extLst>
              </p:cNvPr>
              <p:cNvSpPr>
                <a:spLocks noChangeArrowheads="1"/>
              </p:cNvSpPr>
              <p:nvPr/>
            </p:nvSpPr>
            <p:spPr bwMode="auto">
              <a:xfrm>
                <a:off x="4486"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9" name="Oval 897">
                <a:extLst>
                  <a:ext uri="{FF2B5EF4-FFF2-40B4-BE49-F238E27FC236}">
                    <a16:creationId xmlns:a16="http://schemas.microsoft.com/office/drawing/2014/main" id="{91B8170C-5F96-4FDD-8A04-5D153AABAF16}"/>
                  </a:ext>
                </a:extLst>
              </p:cNvPr>
              <p:cNvSpPr>
                <a:spLocks noChangeArrowheads="1"/>
              </p:cNvSpPr>
              <p:nvPr/>
            </p:nvSpPr>
            <p:spPr bwMode="auto">
              <a:xfrm>
                <a:off x="4581"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0" name="Freeform 898">
                <a:extLst>
                  <a:ext uri="{FF2B5EF4-FFF2-40B4-BE49-F238E27FC236}">
                    <a16:creationId xmlns:a16="http://schemas.microsoft.com/office/drawing/2014/main" id="{C509A6B3-D9A7-4038-B899-A02A965976B2}"/>
                  </a:ext>
                </a:extLst>
              </p:cNvPr>
              <p:cNvSpPr>
                <a:spLocks/>
              </p:cNvSpPr>
              <p:nvPr/>
            </p:nvSpPr>
            <p:spPr bwMode="auto">
              <a:xfrm>
                <a:off x="4458" y="1746"/>
                <a:ext cx="18"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1" name="Freeform 899">
                <a:extLst>
                  <a:ext uri="{FF2B5EF4-FFF2-40B4-BE49-F238E27FC236}">
                    <a16:creationId xmlns:a16="http://schemas.microsoft.com/office/drawing/2014/main" id="{40BE67EC-64DA-4816-A44D-C1E6BA3BBFBF}"/>
                  </a:ext>
                </a:extLst>
              </p:cNvPr>
              <p:cNvSpPr>
                <a:spLocks/>
              </p:cNvSpPr>
              <p:nvPr/>
            </p:nvSpPr>
            <p:spPr bwMode="auto">
              <a:xfrm>
                <a:off x="4458" y="1653"/>
                <a:ext cx="18" cy="36"/>
              </a:xfrm>
              <a:custGeom>
                <a:avLst/>
                <a:gdLst>
                  <a:gd name="T0" fmla="*/ 8 w 8"/>
                  <a:gd name="T1" fmla="*/ 8 h 15"/>
                  <a:gd name="T2" fmla="*/ 2 w 8"/>
                  <a:gd name="T3" fmla="*/ 0 h 15"/>
                  <a:gd name="T4" fmla="*/ 0 w 8"/>
                  <a:gd name="T5" fmla="*/ 0 h 15"/>
                  <a:gd name="T6" fmla="*/ 0 w 8"/>
                  <a:gd name="T7" fmla="*/ 15 h 15"/>
                  <a:gd name="T8" fmla="*/ 2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6" y="1"/>
                      <a:pt x="2" y="0"/>
                    </a:cubicBezTo>
                    <a:cubicBezTo>
                      <a:pt x="2" y="0"/>
                      <a:pt x="1" y="0"/>
                      <a:pt x="0" y="0"/>
                    </a:cubicBezTo>
                    <a:cubicBezTo>
                      <a:pt x="0" y="15"/>
                      <a:pt x="0" y="15"/>
                      <a:pt x="0" y="15"/>
                    </a:cubicBezTo>
                    <a:cubicBezTo>
                      <a:pt x="1" y="15"/>
                      <a:pt x="2" y="15"/>
                      <a:pt x="2" y="15"/>
                    </a:cubicBezTo>
                    <a:cubicBezTo>
                      <a:pt x="6"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2" name="Freeform 900">
                <a:extLst>
                  <a:ext uri="{FF2B5EF4-FFF2-40B4-BE49-F238E27FC236}">
                    <a16:creationId xmlns:a16="http://schemas.microsoft.com/office/drawing/2014/main" id="{358B8683-77FF-4C71-9741-B366B63E4B09}"/>
                  </a:ext>
                </a:extLst>
              </p:cNvPr>
              <p:cNvSpPr>
                <a:spLocks/>
              </p:cNvSpPr>
              <p:nvPr/>
            </p:nvSpPr>
            <p:spPr bwMode="auto">
              <a:xfrm>
                <a:off x="4626" y="1578"/>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3" name="Freeform 901">
                <a:extLst>
                  <a:ext uri="{FF2B5EF4-FFF2-40B4-BE49-F238E27FC236}">
                    <a16:creationId xmlns:a16="http://schemas.microsoft.com/office/drawing/2014/main" id="{AEAFAF0D-36C4-47B5-A5C3-7394AB4908D7}"/>
                  </a:ext>
                </a:extLst>
              </p:cNvPr>
              <p:cNvSpPr>
                <a:spLocks/>
              </p:cNvSpPr>
              <p:nvPr/>
            </p:nvSpPr>
            <p:spPr bwMode="auto">
              <a:xfrm>
                <a:off x="4533"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6"/>
                      <a:pt x="3" y="7"/>
                    </a:cubicBezTo>
                    <a:cubicBezTo>
                      <a:pt x="4" y="7"/>
                      <a:pt x="5" y="8"/>
                      <a:pt x="6" y="8"/>
                    </a:cubicBezTo>
                    <a:cubicBezTo>
                      <a:pt x="7" y="8"/>
                      <a:pt x="7" y="8"/>
                      <a:pt x="8" y="8"/>
                    </a:cubicBezTo>
                    <a:cubicBezTo>
                      <a:pt x="8" y="8"/>
                      <a:pt x="9" y="8"/>
                      <a:pt x="9" y="8"/>
                    </a:cubicBezTo>
                    <a:cubicBezTo>
                      <a:pt x="11" y="8"/>
                      <a:pt x="11" y="7"/>
                      <a:pt x="12" y="7"/>
                    </a:cubicBezTo>
                    <a:cubicBezTo>
                      <a:pt x="13" y="6"/>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4" name="Freeform 902">
                <a:extLst>
                  <a:ext uri="{FF2B5EF4-FFF2-40B4-BE49-F238E27FC236}">
                    <a16:creationId xmlns:a16="http://schemas.microsoft.com/office/drawing/2014/main" id="{A504F04B-C11A-4865-A232-69451E5DDF3E}"/>
                  </a:ext>
                </a:extLst>
              </p:cNvPr>
              <p:cNvSpPr>
                <a:spLocks/>
              </p:cNvSpPr>
              <p:nvPr/>
            </p:nvSpPr>
            <p:spPr bwMode="auto">
              <a:xfrm>
                <a:off x="4458" y="1578"/>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6"/>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5" name="Freeform 903">
                <a:extLst>
                  <a:ext uri="{FF2B5EF4-FFF2-40B4-BE49-F238E27FC236}">
                    <a16:creationId xmlns:a16="http://schemas.microsoft.com/office/drawing/2014/main" id="{5833B643-4578-44D1-A871-91601789C68F}"/>
                  </a:ext>
                </a:extLst>
              </p:cNvPr>
              <p:cNvSpPr>
                <a:spLocks/>
              </p:cNvSpPr>
              <p:nvPr/>
            </p:nvSpPr>
            <p:spPr bwMode="auto">
              <a:xfrm>
                <a:off x="4626" y="1933"/>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6" name="Freeform 904">
                <a:extLst>
                  <a:ext uri="{FF2B5EF4-FFF2-40B4-BE49-F238E27FC236}">
                    <a16:creationId xmlns:a16="http://schemas.microsoft.com/office/drawing/2014/main" id="{8338B2E6-B228-4E83-AC7A-46ECD4354791}"/>
                  </a:ext>
                </a:extLst>
              </p:cNvPr>
              <p:cNvSpPr>
                <a:spLocks/>
              </p:cNvSpPr>
              <p:nvPr/>
            </p:nvSpPr>
            <p:spPr bwMode="auto">
              <a:xfrm>
                <a:off x="4533"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7" name="Freeform 905">
                <a:extLst>
                  <a:ext uri="{FF2B5EF4-FFF2-40B4-BE49-F238E27FC236}">
                    <a16:creationId xmlns:a16="http://schemas.microsoft.com/office/drawing/2014/main" id="{5F064FA3-23F0-4351-93BC-4A76E12EA47A}"/>
                  </a:ext>
                </a:extLst>
              </p:cNvPr>
              <p:cNvSpPr>
                <a:spLocks/>
              </p:cNvSpPr>
              <p:nvPr/>
            </p:nvSpPr>
            <p:spPr bwMode="auto">
              <a:xfrm>
                <a:off x="4626" y="1840"/>
                <a:ext cx="19"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8" name="Oval 906">
                <a:extLst>
                  <a:ext uri="{FF2B5EF4-FFF2-40B4-BE49-F238E27FC236}">
                    <a16:creationId xmlns:a16="http://schemas.microsoft.com/office/drawing/2014/main" id="{51646B0C-717C-4565-9D09-E7FB78D7E9F2}"/>
                  </a:ext>
                </a:extLst>
              </p:cNvPr>
              <p:cNvSpPr>
                <a:spLocks noChangeArrowheads="1"/>
              </p:cNvSpPr>
              <p:nvPr/>
            </p:nvSpPr>
            <p:spPr bwMode="auto">
              <a:xfrm>
                <a:off x="4533"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9" name="Oval 907">
                <a:extLst>
                  <a:ext uri="{FF2B5EF4-FFF2-40B4-BE49-F238E27FC236}">
                    <a16:creationId xmlns:a16="http://schemas.microsoft.com/office/drawing/2014/main" id="{105A6A0D-AB5B-4D91-BC9F-684677E151C7}"/>
                  </a:ext>
                </a:extLst>
              </p:cNvPr>
              <p:cNvSpPr>
                <a:spLocks noChangeArrowheads="1"/>
              </p:cNvSpPr>
              <p:nvPr/>
            </p:nvSpPr>
            <p:spPr bwMode="auto">
              <a:xfrm>
                <a:off x="4486"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0" name="Oval 908">
                <a:extLst>
                  <a:ext uri="{FF2B5EF4-FFF2-40B4-BE49-F238E27FC236}">
                    <a16:creationId xmlns:a16="http://schemas.microsoft.com/office/drawing/2014/main" id="{1DE3705D-3DAA-43DC-9144-0040874470FD}"/>
                  </a:ext>
                </a:extLst>
              </p:cNvPr>
              <p:cNvSpPr>
                <a:spLocks noChangeArrowheads="1"/>
              </p:cNvSpPr>
              <p:nvPr/>
            </p:nvSpPr>
            <p:spPr bwMode="auto">
              <a:xfrm>
                <a:off x="4581"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1" name="Oval 909">
                <a:extLst>
                  <a:ext uri="{FF2B5EF4-FFF2-40B4-BE49-F238E27FC236}">
                    <a16:creationId xmlns:a16="http://schemas.microsoft.com/office/drawing/2014/main" id="{4CFE88D2-B66E-435E-BCA2-C6002E39B4F0}"/>
                  </a:ext>
                </a:extLst>
              </p:cNvPr>
              <p:cNvSpPr>
                <a:spLocks noChangeArrowheads="1"/>
              </p:cNvSpPr>
              <p:nvPr/>
            </p:nvSpPr>
            <p:spPr bwMode="auto">
              <a:xfrm>
                <a:off x="4486"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2" name="Oval 910">
                <a:extLst>
                  <a:ext uri="{FF2B5EF4-FFF2-40B4-BE49-F238E27FC236}">
                    <a16:creationId xmlns:a16="http://schemas.microsoft.com/office/drawing/2014/main" id="{DD0FC177-07B8-4733-8168-BE060468E1A3}"/>
                  </a:ext>
                </a:extLst>
              </p:cNvPr>
              <p:cNvSpPr>
                <a:spLocks noChangeArrowheads="1"/>
              </p:cNvSpPr>
              <p:nvPr/>
            </p:nvSpPr>
            <p:spPr bwMode="auto">
              <a:xfrm>
                <a:off x="4581"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3" name="Freeform 911">
                <a:extLst>
                  <a:ext uri="{FF2B5EF4-FFF2-40B4-BE49-F238E27FC236}">
                    <a16:creationId xmlns:a16="http://schemas.microsoft.com/office/drawing/2014/main" id="{BE6D71E6-1285-49BC-B0C7-527410548ABA}"/>
                  </a:ext>
                </a:extLst>
              </p:cNvPr>
              <p:cNvSpPr>
                <a:spLocks/>
              </p:cNvSpPr>
              <p:nvPr/>
            </p:nvSpPr>
            <p:spPr bwMode="auto">
              <a:xfrm>
                <a:off x="4458" y="1933"/>
                <a:ext cx="18"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4" name="Freeform 912">
                <a:extLst>
                  <a:ext uri="{FF2B5EF4-FFF2-40B4-BE49-F238E27FC236}">
                    <a16:creationId xmlns:a16="http://schemas.microsoft.com/office/drawing/2014/main" id="{F07DA471-B21A-46B7-80E2-EDB7D9891A7C}"/>
                  </a:ext>
                </a:extLst>
              </p:cNvPr>
              <p:cNvSpPr>
                <a:spLocks/>
              </p:cNvSpPr>
              <p:nvPr/>
            </p:nvSpPr>
            <p:spPr bwMode="auto">
              <a:xfrm>
                <a:off x="4458" y="1840"/>
                <a:ext cx="18" cy="36"/>
              </a:xfrm>
              <a:custGeom>
                <a:avLst/>
                <a:gdLst>
                  <a:gd name="T0" fmla="*/ 2 w 8"/>
                  <a:gd name="T1" fmla="*/ 15 h 15"/>
                  <a:gd name="T2" fmla="*/ 8 w 8"/>
                  <a:gd name="T3" fmla="*/ 7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4"/>
                      <a:pt x="8" y="11"/>
                      <a:pt x="8" y="7"/>
                    </a:cubicBezTo>
                    <a:cubicBezTo>
                      <a:pt x="8" y="4"/>
                      <a:pt x="6" y="0"/>
                      <a:pt x="2" y="0"/>
                    </a:cubicBezTo>
                    <a:cubicBezTo>
                      <a:pt x="2" y="0"/>
                      <a:pt x="1" y="0"/>
                      <a:pt x="0" y="0"/>
                    </a:cubicBezTo>
                    <a:cubicBezTo>
                      <a:pt x="0" y="15"/>
                      <a:pt x="0" y="15"/>
                      <a:pt x="0" y="15"/>
                    </a:cubicBezTo>
                    <a:cubicBezTo>
                      <a:pt x="1" y="15"/>
                      <a:pt x="2" y="15"/>
                      <a:pt x="2"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5" name="Freeform 913">
                <a:extLst>
                  <a:ext uri="{FF2B5EF4-FFF2-40B4-BE49-F238E27FC236}">
                    <a16:creationId xmlns:a16="http://schemas.microsoft.com/office/drawing/2014/main" id="{876C48EE-767D-4DFB-A05E-EC555CC3984D}"/>
                  </a:ext>
                </a:extLst>
              </p:cNvPr>
              <p:cNvSpPr>
                <a:spLocks/>
              </p:cNvSpPr>
              <p:nvPr/>
            </p:nvSpPr>
            <p:spPr bwMode="auto">
              <a:xfrm>
                <a:off x="4626" y="1765"/>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6" name="Freeform 914">
                <a:extLst>
                  <a:ext uri="{FF2B5EF4-FFF2-40B4-BE49-F238E27FC236}">
                    <a16:creationId xmlns:a16="http://schemas.microsoft.com/office/drawing/2014/main" id="{FA26C107-1DDC-42EF-A683-425140CF87AA}"/>
                  </a:ext>
                </a:extLst>
              </p:cNvPr>
              <p:cNvSpPr>
                <a:spLocks/>
              </p:cNvSpPr>
              <p:nvPr/>
            </p:nvSpPr>
            <p:spPr bwMode="auto">
              <a:xfrm>
                <a:off x="4533"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7" name="Freeform 915">
                <a:extLst>
                  <a:ext uri="{FF2B5EF4-FFF2-40B4-BE49-F238E27FC236}">
                    <a16:creationId xmlns:a16="http://schemas.microsoft.com/office/drawing/2014/main" id="{72219356-0243-47C7-978A-27D3E492EF2C}"/>
                  </a:ext>
                </a:extLst>
              </p:cNvPr>
              <p:cNvSpPr>
                <a:spLocks/>
              </p:cNvSpPr>
              <p:nvPr/>
            </p:nvSpPr>
            <p:spPr bwMode="auto">
              <a:xfrm>
                <a:off x="4458" y="1765"/>
                <a:ext cx="18"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8" name="Freeform 916">
                <a:extLst>
                  <a:ext uri="{FF2B5EF4-FFF2-40B4-BE49-F238E27FC236}">
                    <a16:creationId xmlns:a16="http://schemas.microsoft.com/office/drawing/2014/main" id="{65BE1B5D-910F-4A96-A903-67134857795A}"/>
                  </a:ext>
                </a:extLst>
              </p:cNvPr>
              <p:cNvSpPr>
                <a:spLocks/>
              </p:cNvSpPr>
              <p:nvPr/>
            </p:nvSpPr>
            <p:spPr bwMode="auto">
              <a:xfrm>
                <a:off x="4626" y="2025"/>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9" name="Oval 917">
                <a:extLst>
                  <a:ext uri="{FF2B5EF4-FFF2-40B4-BE49-F238E27FC236}">
                    <a16:creationId xmlns:a16="http://schemas.microsoft.com/office/drawing/2014/main" id="{2B905CC2-8DA8-4CA1-8A7B-248C02ACC56A}"/>
                  </a:ext>
                </a:extLst>
              </p:cNvPr>
              <p:cNvSpPr>
                <a:spLocks noChangeArrowheads="1"/>
              </p:cNvSpPr>
              <p:nvPr/>
            </p:nvSpPr>
            <p:spPr bwMode="auto">
              <a:xfrm>
                <a:off x="4533"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0" name="Freeform 918">
                <a:extLst>
                  <a:ext uri="{FF2B5EF4-FFF2-40B4-BE49-F238E27FC236}">
                    <a16:creationId xmlns:a16="http://schemas.microsoft.com/office/drawing/2014/main" id="{E279ACEB-8C05-43ED-B08B-14740821581F}"/>
                  </a:ext>
                </a:extLst>
              </p:cNvPr>
              <p:cNvSpPr>
                <a:spLocks/>
              </p:cNvSpPr>
              <p:nvPr/>
            </p:nvSpPr>
            <p:spPr bwMode="auto">
              <a:xfrm>
                <a:off x="4581" y="2072"/>
                <a:ext cx="35" cy="15"/>
              </a:xfrm>
              <a:custGeom>
                <a:avLst/>
                <a:gdLst>
                  <a:gd name="T0" fmla="*/ 8 w 15"/>
                  <a:gd name="T1" fmla="*/ 0 h 6"/>
                  <a:gd name="T2" fmla="*/ 0 w 15"/>
                  <a:gd name="T3" fmla="*/ 5 h 6"/>
                  <a:gd name="T4" fmla="*/ 15 w 15"/>
                  <a:gd name="T5" fmla="*/ 6 h 6"/>
                  <a:gd name="T6" fmla="*/ 8 w 15"/>
                  <a:gd name="T7" fmla="*/ 0 h 6"/>
                </a:gdLst>
                <a:ahLst/>
                <a:cxnLst>
                  <a:cxn ang="0">
                    <a:pos x="T0" y="T1"/>
                  </a:cxn>
                  <a:cxn ang="0">
                    <a:pos x="T2" y="T3"/>
                  </a:cxn>
                  <a:cxn ang="0">
                    <a:pos x="T4" y="T5"/>
                  </a:cxn>
                  <a:cxn ang="0">
                    <a:pos x="T6" y="T7"/>
                  </a:cxn>
                </a:cxnLst>
                <a:rect l="0" t="0" r="r" b="b"/>
                <a:pathLst>
                  <a:path w="15" h="6">
                    <a:moveTo>
                      <a:pt x="8" y="0"/>
                    </a:moveTo>
                    <a:cubicBezTo>
                      <a:pt x="4" y="0"/>
                      <a:pt x="1" y="2"/>
                      <a:pt x="0" y="5"/>
                    </a:cubicBezTo>
                    <a:cubicBezTo>
                      <a:pt x="5" y="6"/>
                      <a:pt x="10" y="6"/>
                      <a:pt x="15" y="6"/>
                    </a:cubicBezTo>
                    <a:cubicBezTo>
                      <a:pt x="15" y="3"/>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1" name="Oval 919">
                <a:extLst>
                  <a:ext uri="{FF2B5EF4-FFF2-40B4-BE49-F238E27FC236}">
                    <a16:creationId xmlns:a16="http://schemas.microsoft.com/office/drawing/2014/main" id="{E2D7DC7D-3224-4958-841E-30A139D5E5E4}"/>
                  </a:ext>
                </a:extLst>
              </p:cNvPr>
              <p:cNvSpPr>
                <a:spLocks noChangeArrowheads="1"/>
              </p:cNvSpPr>
              <p:nvPr/>
            </p:nvSpPr>
            <p:spPr bwMode="auto">
              <a:xfrm>
                <a:off x="4486"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2" name="Oval 920">
                <a:extLst>
                  <a:ext uri="{FF2B5EF4-FFF2-40B4-BE49-F238E27FC236}">
                    <a16:creationId xmlns:a16="http://schemas.microsoft.com/office/drawing/2014/main" id="{0BD3CF58-6152-423B-B8E4-9711A1F40F6E}"/>
                  </a:ext>
                </a:extLst>
              </p:cNvPr>
              <p:cNvSpPr>
                <a:spLocks noChangeArrowheads="1"/>
              </p:cNvSpPr>
              <p:nvPr/>
            </p:nvSpPr>
            <p:spPr bwMode="auto">
              <a:xfrm>
                <a:off x="4581"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3" name="Freeform 921">
                <a:extLst>
                  <a:ext uri="{FF2B5EF4-FFF2-40B4-BE49-F238E27FC236}">
                    <a16:creationId xmlns:a16="http://schemas.microsoft.com/office/drawing/2014/main" id="{39D9ABF9-E871-4241-B82B-203E0DA15F80}"/>
                  </a:ext>
                </a:extLst>
              </p:cNvPr>
              <p:cNvSpPr>
                <a:spLocks/>
              </p:cNvSpPr>
              <p:nvPr/>
            </p:nvSpPr>
            <p:spPr bwMode="auto">
              <a:xfrm>
                <a:off x="4458" y="2025"/>
                <a:ext cx="18" cy="33"/>
              </a:xfrm>
              <a:custGeom>
                <a:avLst/>
                <a:gdLst>
                  <a:gd name="T0" fmla="*/ 8 w 8"/>
                  <a:gd name="T1" fmla="*/ 8 h 14"/>
                  <a:gd name="T2" fmla="*/ 2 w 8"/>
                  <a:gd name="T3" fmla="*/ 0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4"/>
                      <a:pt x="6" y="1"/>
                      <a:pt x="2" y="0"/>
                    </a:cubicBezTo>
                    <a:cubicBezTo>
                      <a:pt x="2" y="0"/>
                      <a:pt x="1" y="0"/>
                      <a:pt x="0" y="0"/>
                    </a:cubicBezTo>
                    <a:cubicBezTo>
                      <a:pt x="0" y="13"/>
                      <a:pt x="0" y="13"/>
                      <a:pt x="0" y="13"/>
                    </a:cubicBezTo>
                    <a:cubicBezTo>
                      <a:pt x="2" y="13"/>
                      <a:pt x="4" y="14"/>
                      <a:pt x="5" y="14"/>
                    </a:cubicBezTo>
                    <a:cubicBezTo>
                      <a:pt x="7" y="13"/>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4" name="Freeform 922">
                <a:extLst>
                  <a:ext uri="{FF2B5EF4-FFF2-40B4-BE49-F238E27FC236}">
                    <a16:creationId xmlns:a16="http://schemas.microsoft.com/office/drawing/2014/main" id="{4869B7A4-D330-4B9F-B864-47C3098DDC75}"/>
                  </a:ext>
                </a:extLst>
              </p:cNvPr>
              <p:cNvSpPr>
                <a:spLocks/>
              </p:cNvSpPr>
              <p:nvPr/>
            </p:nvSpPr>
            <p:spPr bwMode="auto">
              <a:xfrm>
                <a:off x="4626" y="1952"/>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5" name="Freeform 923">
                <a:extLst>
                  <a:ext uri="{FF2B5EF4-FFF2-40B4-BE49-F238E27FC236}">
                    <a16:creationId xmlns:a16="http://schemas.microsoft.com/office/drawing/2014/main" id="{5652366E-FA92-4E30-ABB4-973C6BA11EAE}"/>
                  </a:ext>
                </a:extLst>
              </p:cNvPr>
              <p:cNvSpPr>
                <a:spLocks/>
              </p:cNvSpPr>
              <p:nvPr/>
            </p:nvSpPr>
            <p:spPr bwMode="auto">
              <a:xfrm>
                <a:off x="4533"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6" name="Freeform 924">
                <a:extLst>
                  <a:ext uri="{FF2B5EF4-FFF2-40B4-BE49-F238E27FC236}">
                    <a16:creationId xmlns:a16="http://schemas.microsoft.com/office/drawing/2014/main" id="{A5EA1613-12C8-49B0-B158-CDC74236307C}"/>
                  </a:ext>
                </a:extLst>
              </p:cNvPr>
              <p:cNvSpPr>
                <a:spLocks/>
              </p:cNvSpPr>
              <p:nvPr/>
            </p:nvSpPr>
            <p:spPr bwMode="auto">
              <a:xfrm>
                <a:off x="4458" y="1952"/>
                <a:ext cx="18" cy="19"/>
              </a:xfrm>
              <a:custGeom>
                <a:avLst/>
                <a:gdLst>
                  <a:gd name="T0" fmla="*/ 0 w 8"/>
                  <a:gd name="T1" fmla="*/ 8 h 8"/>
                  <a:gd name="T2" fmla="*/ 2 w 8"/>
                  <a:gd name="T3" fmla="*/ 8 h 8"/>
                  <a:gd name="T4" fmla="*/ 5 w 8"/>
                  <a:gd name="T5" fmla="*/ 6 h 8"/>
                  <a:gd name="T6" fmla="*/ 6 w 8"/>
                  <a:gd name="T7" fmla="*/ 5 h 8"/>
                  <a:gd name="T8" fmla="*/ 8 w 8"/>
                  <a:gd name="T9" fmla="*/ 1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7" name="Freeform 925">
                <a:extLst>
                  <a:ext uri="{FF2B5EF4-FFF2-40B4-BE49-F238E27FC236}">
                    <a16:creationId xmlns:a16="http://schemas.microsoft.com/office/drawing/2014/main" id="{1DDDB5FD-2492-45FF-AD18-C8F851AE8BC5}"/>
                  </a:ext>
                </a:extLst>
              </p:cNvPr>
              <p:cNvSpPr>
                <a:spLocks/>
              </p:cNvSpPr>
              <p:nvPr/>
            </p:nvSpPr>
            <p:spPr bwMode="auto">
              <a:xfrm>
                <a:off x="4441" y="1187"/>
                <a:ext cx="17"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4"/>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8" name="Freeform 926">
                <a:extLst>
                  <a:ext uri="{FF2B5EF4-FFF2-40B4-BE49-F238E27FC236}">
                    <a16:creationId xmlns:a16="http://schemas.microsoft.com/office/drawing/2014/main" id="{25D5A515-4284-49FA-8F28-4DFE29A5A2B6}"/>
                  </a:ext>
                </a:extLst>
              </p:cNvPr>
              <p:cNvSpPr>
                <a:spLocks/>
              </p:cNvSpPr>
              <p:nvPr/>
            </p:nvSpPr>
            <p:spPr bwMode="auto">
              <a:xfrm>
                <a:off x="4346" y="1187"/>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4"/>
                      <a:pt x="0" y="6"/>
                      <a:pt x="0" y="8"/>
                    </a:cubicBezTo>
                    <a:cubicBezTo>
                      <a:pt x="16" y="8"/>
                      <a:pt x="16" y="8"/>
                      <a:pt x="16" y="8"/>
                    </a:cubicBezTo>
                    <a:cubicBezTo>
                      <a:pt x="16" y="6"/>
                      <a:pt x="15" y="4"/>
                      <a:pt x="15"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9" name="Freeform 927">
                <a:extLst>
                  <a:ext uri="{FF2B5EF4-FFF2-40B4-BE49-F238E27FC236}">
                    <a16:creationId xmlns:a16="http://schemas.microsoft.com/office/drawing/2014/main" id="{63B80F61-3240-4C13-80C1-12C73B6A4809}"/>
                  </a:ext>
                </a:extLst>
              </p:cNvPr>
              <p:cNvSpPr>
                <a:spLocks/>
              </p:cNvSpPr>
              <p:nvPr/>
            </p:nvSpPr>
            <p:spPr bwMode="auto">
              <a:xfrm>
                <a:off x="4441" y="1093"/>
                <a:ext cx="17"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0" name="Oval 928">
                <a:extLst>
                  <a:ext uri="{FF2B5EF4-FFF2-40B4-BE49-F238E27FC236}">
                    <a16:creationId xmlns:a16="http://schemas.microsoft.com/office/drawing/2014/main" id="{944A8758-A70D-4BD1-BB57-5EE008EDAFAB}"/>
                  </a:ext>
                </a:extLst>
              </p:cNvPr>
              <p:cNvSpPr>
                <a:spLocks noChangeArrowheads="1"/>
              </p:cNvSpPr>
              <p:nvPr/>
            </p:nvSpPr>
            <p:spPr bwMode="auto">
              <a:xfrm>
                <a:off x="4346"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1" name="Oval 929">
                <a:extLst>
                  <a:ext uri="{FF2B5EF4-FFF2-40B4-BE49-F238E27FC236}">
                    <a16:creationId xmlns:a16="http://schemas.microsoft.com/office/drawing/2014/main" id="{0F151BFE-98DC-43EE-BDB9-DBE2844BC400}"/>
                  </a:ext>
                </a:extLst>
              </p:cNvPr>
              <p:cNvSpPr>
                <a:spLocks noChangeArrowheads="1"/>
              </p:cNvSpPr>
              <p:nvPr/>
            </p:nvSpPr>
            <p:spPr bwMode="auto">
              <a:xfrm>
                <a:off x="4299"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2" name="Oval 930">
                <a:extLst>
                  <a:ext uri="{FF2B5EF4-FFF2-40B4-BE49-F238E27FC236}">
                    <a16:creationId xmlns:a16="http://schemas.microsoft.com/office/drawing/2014/main" id="{406E1183-2DA7-49DE-A2B0-5E5A0FA6097C}"/>
                  </a:ext>
                </a:extLst>
              </p:cNvPr>
              <p:cNvSpPr>
                <a:spLocks noChangeArrowheads="1"/>
              </p:cNvSpPr>
              <p:nvPr/>
            </p:nvSpPr>
            <p:spPr bwMode="auto">
              <a:xfrm>
                <a:off x="4394"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3" name="Freeform 931">
                <a:extLst>
                  <a:ext uri="{FF2B5EF4-FFF2-40B4-BE49-F238E27FC236}">
                    <a16:creationId xmlns:a16="http://schemas.microsoft.com/office/drawing/2014/main" id="{601EC46C-0EC3-417C-AC3E-C160E55B311E}"/>
                  </a:ext>
                </a:extLst>
              </p:cNvPr>
              <p:cNvSpPr>
                <a:spLocks/>
              </p:cNvSpPr>
              <p:nvPr/>
            </p:nvSpPr>
            <p:spPr bwMode="auto">
              <a:xfrm>
                <a:off x="4394" y="1048"/>
                <a:ext cx="38" cy="35"/>
              </a:xfrm>
              <a:custGeom>
                <a:avLst/>
                <a:gdLst>
                  <a:gd name="T0" fmla="*/ 8 w 16"/>
                  <a:gd name="T1" fmla="*/ 15 h 15"/>
                  <a:gd name="T2" fmla="*/ 16 w 16"/>
                  <a:gd name="T3" fmla="*/ 7 h 15"/>
                  <a:gd name="T4" fmla="*/ 10 w 16"/>
                  <a:gd name="T5" fmla="*/ 0 h 15"/>
                  <a:gd name="T6" fmla="*/ 0 w 16"/>
                  <a:gd name="T7" fmla="*/ 5 h 15"/>
                  <a:gd name="T8" fmla="*/ 0 w 16"/>
                  <a:gd name="T9" fmla="*/ 7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7"/>
                    </a:cubicBezTo>
                    <a:cubicBezTo>
                      <a:pt x="16" y="4"/>
                      <a:pt x="13" y="1"/>
                      <a:pt x="10" y="0"/>
                    </a:cubicBezTo>
                    <a:cubicBezTo>
                      <a:pt x="7" y="1"/>
                      <a:pt x="4" y="3"/>
                      <a:pt x="0" y="5"/>
                    </a:cubicBezTo>
                    <a:cubicBezTo>
                      <a:pt x="0" y="5"/>
                      <a:pt x="0" y="6"/>
                      <a:pt x="0" y="7"/>
                    </a:cubicBezTo>
                    <a:cubicBezTo>
                      <a:pt x="0" y="12"/>
                      <a:pt x="3" y="15"/>
                      <a:pt x="8"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4" name="Freeform 932">
                <a:extLst>
                  <a:ext uri="{FF2B5EF4-FFF2-40B4-BE49-F238E27FC236}">
                    <a16:creationId xmlns:a16="http://schemas.microsoft.com/office/drawing/2014/main" id="{2C09A7B0-C814-499F-9890-638E88FED9A8}"/>
                  </a:ext>
                </a:extLst>
              </p:cNvPr>
              <p:cNvSpPr>
                <a:spLocks/>
              </p:cNvSpPr>
              <p:nvPr/>
            </p:nvSpPr>
            <p:spPr bwMode="auto">
              <a:xfrm>
                <a:off x="4273" y="1187"/>
                <a:ext cx="19"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4"/>
                      <a:pt x="6" y="3"/>
                    </a:cubicBezTo>
                    <a:cubicBezTo>
                      <a:pt x="5" y="1"/>
                      <a:pt x="3" y="0"/>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5" name="Freeform 933">
                <a:extLst>
                  <a:ext uri="{FF2B5EF4-FFF2-40B4-BE49-F238E27FC236}">
                    <a16:creationId xmlns:a16="http://schemas.microsoft.com/office/drawing/2014/main" id="{203877F8-6C02-4C00-8AA4-4A9CB1EE63CB}"/>
                  </a:ext>
                </a:extLst>
              </p:cNvPr>
              <p:cNvSpPr>
                <a:spLocks/>
              </p:cNvSpPr>
              <p:nvPr/>
            </p:nvSpPr>
            <p:spPr bwMode="auto">
              <a:xfrm>
                <a:off x="4448" y="1029"/>
                <a:ext cx="10" cy="9"/>
              </a:xfrm>
              <a:custGeom>
                <a:avLst/>
                <a:gdLst>
                  <a:gd name="T0" fmla="*/ 3 w 4"/>
                  <a:gd name="T1" fmla="*/ 3 h 4"/>
                  <a:gd name="T2" fmla="*/ 4 w 4"/>
                  <a:gd name="T3" fmla="*/ 4 h 4"/>
                  <a:gd name="T4" fmla="*/ 4 w 4"/>
                  <a:gd name="T5" fmla="*/ 4 h 4"/>
                  <a:gd name="T6" fmla="*/ 4 w 4"/>
                  <a:gd name="T7" fmla="*/ 0 h 4"/>
                  <a:gd name="T8" fmla="*/ 0 w 4"/>
                  <a:gd name="T9" fmla="*/ 2 h 4"/>
                  <a:gd name="T10" fmla="*/ 0 w 4"/>
                  <a:gd name="T11" fmla="*/ 2 h 4"/>
                  <a:gd name="T12" fmla="*/ 3 w 4"/>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3" y="3"/>
                    </a:moveTo>
                    <a:cubicBezTo>
                      <a:pt x="3" y="4"/>
                      <a:pt x="4" y="4"/>
                      <a:pt x="4" y="4"/>
                    </a:cubicBezTo>
                    <a:cubicBezTo>
                      <a:pt x="4" y="4"/>
                      <a:pt x="4" y="4"/>
                      <a:pt x="4" y="4"/>
                    </a:cubicBezTo>
                    <a:cubicBezTo>
                      <a:pt x="4" y="0"/>
                      <a:pt x="4" y="0"/>
                      <a:pt x="4" y="0"/>
                    </a:cubicBezTo>
                    <a:cubicBezTo>
                      <a:pt x="3" y="1"/>
                      <a:pt x="2" y="2"/>
                      <a:pt x="0" y="2"/>
                    </a:cubicBezTo>
                    <a:cubicBezTo>
                      <a:pt x="0" y="2"/>
                      <a:pt x="0" y="2"/>
                      <a:pt x="0" y="2"/>
                    </a:cubicBezTo>
                    <a:cubicBezTo>
                      <a:pt x="1" y="3"/>
                      <a:pt x="2" y="3"/>
                      <a:pt x="3"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6" name="Freeform 934">
                <a:extLst>
                  <a:ext uri="{FF2B5EF4-FFF2-40B4-BE49-F238E27FC236}">
                    <a16:creationId xmlns:a16="http://schemas.microsoft.com/office/drawing/2014/main" id="{5EBFDDAA-B515-4E84-9A57-2322EE6B1C61}"/>
                  </a:ext>
                </a:extLst>
              </p:cNvPr>
              <p:cNvSpPr>
                <a:spLocks/>
              </p:cNvSpPr>
              <p:nvPr/>
            </p:nvSpPr>
            <p:spPr bwMode="auto">
              <a:xfrm>
                <a:off x="4441" y="1372"/>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7" name="Freeform 935">
                <a:extLst>
                  <a:ext uri="{FF2B5EF4-FFF2-40B4-BE49-F238E27FC236}">
                    <a16:creationId xmlns:a16="http://schemas.microsoft.com/office/drawing/2014/main" id="{7822605A-463C-40A6-9E97-C29D65C20055}"/>
                  </a:ext>
                </a:extLst>
              </p:cNvPr>
              <p:cNvSpPr>
                <a:spLocks/>
              </p:cNvSpPr>
              <p:nvPr/>
            </p:nvSpPr>
            <p:spPr bwMode="auto">
              <a:xfrm>
                <a:off x="4346" y="1372"/>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8" name="Freeform 936">
                <a:extLst>
                  <a:ext uri="{FF2B5EF4-FFF2-40B4-BE49-F238E27FC236}">
                    <a16:creationId xmlns:a16="http://schemas.microsoft.com/office/drawing/2014/main" id="{8004A4C5-8A83-45C6-9AC0-430D6E7FDDA4}"/>
                  </a:ext>
                </a:extLst>
              </p:cNvPr>
              <p:cNvSpPr>
                <a:spLocks/>
              </p:cNvSpPr>
              <p:nvPr/>
            </p:nvSpPr>
            <p:spPr bwMode="auto">
              <a:xfrm>
                <a:off x="4441" y="1279"/>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9" name="Oval 937">
                <a:extLst>
                  <a:ext uri="{FF2B5EF4-FFF2-40B4-BE49-F238E27FC236}">
                    <a16:creationId xmlns:a16="http://schemas.microsoft.com/office/drawing/2014/main" id="{EDC42445-0198-43C4-8AEC-BDCD121D5BD3}"/>
                  </a:ext>
                </a:extLst>
              </p:cNvPr>
              <p:cNvSpPr>
                <a:spLocks noChangeArrowheads="1"/>
              </p:cNvSpPr>
              <p:nvPr/>
            </p:nvSpPr>
            <p:spPr bwMode="auto">
              <a:xfrm>
                <a:off x="4346"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0" name="Oval 938">
                <a:extLst>
                  <a:ext uri="{FF2B5EF4-FFF2-40B4-BE49-F238E27FC236}">
                    <a16:creationId xmlns:a16="http://schemas.microsoft.com/office/drawing/2014/main" id="{1D1446A8-1DB8-4DE5-9E25-545D5581CAA8}"/>
                  </a:ext>
                </a:extLst>
              </p:cNvPr>
              <p:cNvSpPr>
                <a:spLocks noChangeArrowheads="1"/>
              </p:cNvSpPr>
              <p:nvPr/>
            </p:nvSpPr>
            <p:spPr bwMode="auto">
              <a:xfrm>
                <a:off x="4299"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1" name="Oval 939">
                <a:extLst>
                  <a:ext uri="{FF2B5EF4-FFF2-40B4-BE49-F238E27FC236}">
                    <a16:creationId xmlns:a16="http://schemas.microsoft.com/office/drawing/2014/main" id="{FC64B5E6-5AE9-454F-B71E-273ACE5022F0}"/>
                  </a:ext>
                </a:extLst>
              </p:cNvPr>
              <p:cNvSpPr>
                <a:spLocks noChangeArrowheads="1"/>
              </p:cNvSpPr>
              <p:nvPr/>
            </p:nvSpPr>
            <p:spPr bwMode="auto">
              <a:xfrm>
                <a:off x="4394"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2" name="Oval 940">
                <a:extLst>
                  <a:ext uri="{FF2B5EF4-FFF2-40B4-BE49-F238E27FC236}">
                    <a16:creationId xmlns:a16="http://schemas.microsoft.com/office/drawing/2014/main" id="{D3473AB6-A785-4F7A-946C-9C4CF2230A93}"/>
                  </a:ext>
                </a:extLst>
              </p:cNvPr>
              <p:cNvSpPr>
                <a:spLocks noChangeArrowheads="1"/>
              </p:cNvSpPr>
              <p:nvPr/>
            </p:nvSpPr>
            <p:spPr bwMode="auto">
              <a:xfrm>
                <a:off x="4299"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3" name="Oval 941">
                <a:extLst>
                  <a:ext uri="{FF2B5EF4-FFF2-40B4-BE49-F238E27FC236}">
                    <a16:creationId xmlns:a16="http://schemas.microsoft.com/office/drawing/2014/main" id="{82FF6AF3-084C-49F4-A155-247FD8F54AD6}"/>
                  </a:ext>
                </a:extLst>
              </p:cNvPr>
              <p:cNvSpPr>
                <a:spLocks noChangeArrowheads="1"/>
              </p:cNvSpPr>
              <p:nvPr/>
            </p:nvSpPr>
            <p:spPr bwMode="auto">
              <a:xfrm>
                <a:off x="4394"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4" name="Freeform 942">
                <a:extLst>
                  <a:ext uri="{FF2B5EF4-FFF2-40B4-BE49-F238E27FC236}">
                    <a16:creationId xmlns:a16="http://schemas.microsoft.com/office/drawing/2014/main" id="{059045F7-9DD2-40A8-B114-BF8B7A39535A}"/>
                  </a:ext>
                </a:extLst>
              </p:cNvPr>
              <p:cNvSpPr>
                <a:spLocks/>
              </p:cNvSpPr>
              <p:nvPr/>
            </p:nvSpPr>
            <p:spPr bwMode="auto">
              <a:xfrm>
                <a:off x="4273" y="1372"/>
                <a:ext cx="19"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1"/>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5" name="Freeform 943">
                <a:extLst>
                  <a:ext uri="{FF2B5EF4-FFF2-40B4-BE49-F238E27FC236}">
                    <a16:creationId xmlns:a16="http://schemas.microsoft.com/office/drawing/2014/main" id="{CC82EFF1-6CD0-411B-9C7B-8B86F1AF7E1C}"/>
                  </a:ext>
                </a:extLst>
              </p:cNvPr>
              <p:cNvSpPr>
                <a:spLocks/>
              </p:cNvSpPr>
              <p:nvPr/>
            </p:nvSpPr>
            <p:spPr bwMode="auto">
              <a:xfrm>
                <a:off x="4273" y="1279"/>
                <a:ext cx="19"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6" name="Freeform 944">
                <a:extLst>
                  <a:ext uri="{FF2B5EF4-FFF2-40B4-BE49-F238E27FC236}">
                    <a16:creationId xmlns:a16="http://schemas.microsoft.com/office/drawing/2014/main" id="{0883DD66-31C4-4697-9825-97A8FF35E0C7}"/>
                  </a:ext>
                </a:extLst>
              </p:cNvPr>
              <p:cNvSpPr>
                <a:spLocks/>
              </p:cNvSpPr>
              <p:nvPr/>
            </p:nvSpPr>
            <p:spPr bwMode="auto">
              <a:xfrm>
                <a:off x="4441" y="1206"/>
                <a:ext cx="17" cy="17"/>
              </a:xfrm>
              <a:custGeom>
                <a:avLst/>
                <a:gdLst>
                  <a:gd name="T0" fmla="*/ 7 w 7"/>
                  <a:gd name="T1" fmla="*/ 7 h 7"/>
                  <a:gd name="T2" fmla="*/ 7 w 7"/>
                  <a:gd name="T3" fmla="*/ 7 h 7"/>
                  <a:gd name="T4" fmla="*/ 7 w 7"/>
                  <a:gd name="T5" fmla="*/ 0 h 7"/>
                  <a:gd name="T6" fmla="*/ 0 w 7"/>
                  <a:gd name="T7" fmla="*/ 0 h 7"/>
                  <a:gd name="T8" fmla="*/ 0 w 7"/>
                  <a:gd name="T9" fmla="*/ 1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7"/>
                      <a:pt x="7" y="7"/>
                      <a:pt x="7" y="7"/>
                    </a:cubicBezTo>
                    <a:cubicBezTo>
                      <a:pt x="7" y="0"/>
                      <a:pt x="7" y="0"/>
                      <a:pt x="7" y="0"/>
                    </a:cubicBezTo>
                    <a:cubicBezTo>
                      <a:pt x="0" y="0"/>
                      <a:pt x="0" y="0"/>
                      <a:pt x="0" y="0"/>
                    </a:cubicBezTo>
                    <a:cubicBezTo>
                      <a:pt x="0" y="0"/>
                      <a:pt x="0" y="1"/>
                      <a:pt x="0" y="1"/>
                    </a:cubicBezTo>
                    <a:cubicBezTo>
                      <a:pt x="1" y="5"/>
                      <a:pt x="4" y="7"/>
                      <a:pt x="7"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7" name="Freeform 945">
                <a:extLst>
                  <a:ext uri="{FF2B5EF4-FFF2-40B4-BE49-F238E27FC236}">
                    <a16:creationId xmlns:a16="http://schemas.microsoft.com/office/drawing/2014/main" id="{CAE03B84-86CB-492E-AF97-0BC5BD9D0A97}"/>
                  </a:ext>
                </a:extLst>
              </p:cNvPr>
              <p:cNvSpPr>
                <a:spLocks/>
              </p:cNvSpPr>
              <p:nvPr/>
            </p:nvSpPr>
            <p:spPr bwMode="auto">
              <a:xfrm>
                <a:off x="4346"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8" name="Freeform 946">
                <a:extLst>
                  <a:ext uri="{FF2B5EF4-FFF2-40B4-BE49-F238E27FC236}">
                    <a16:creationId xmlns:a16="http://schemas.microsoft.com/office/drawing/2014/main" id="{710FE041-5675-484D-815F-3EC358AC1A98}"/>
                  </a:ext>
                </a:extLst>
              </p:cNvPr>
              <p:cNvSpPr>
                <a:spLocks/>
              </p:cNvSpPr>
              <p:nvPr/>
            </p:nvSpPr>
            <p:spPr bwMode="auto">
              <a:xfrm>
                <a:off x="4273" y="1206"/>
                <a:ext cx="19" cy="17"/>
              </a:xfrm>
              <a:custGeom>
                <a:avLst/>
                <a:gdLst>
                  <a:gd name="T0" fmla="*/ 7 w 8"/>
                  <a:gd name="T1" fmla="*/ 1 h 7"/>
                  <a:gd name="T2" fmla="*/ 8 w 8"/>
                  <a:gd name="T3" fmla="*/ 0 h 7"/>
                  <a:gd name="T4" fmla="*/ 0 w 8"/>
                  <a:gd name="T5" fmla="*/ 0 h 7"/>
                  <a:gd name="T6" fmla="*/ 0 w 8"/>
                  <a:gd name="T7" fmla="*/ 7 h 7"/>
                  <a:gd name="T8" fmla="*/ 1 w 8"/>
                  <a:gd name="T9" fmla="*/ 7 h 7"/>
                  <a:gd name="T10" fmla="*/ 7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7" y="1"/>
                    </a:moveTo>
                    <a:cubicBezTo>
                      <a:pt x="7" y="1"/>
                      <a:pt x="8" y="0"/>
                      <a:pt x="8" y="0"/>
                    </a:cubicBezTo>
                    <a:cubicBezTo>
                      <a:pt x="0" y="0"/>
                      <a:pt x="0" y="0"/>
                      <a:pt x="0" y="0"/>
                    </a:cubicBezTo>
                    <a:cubicBezTo>
                      <a:pt x="0" y="7"/>
                      <a:pt x="0" y="7"/>
                      <a:pt x="0" y="7"/>
                    </a:cubicBezTo>
                    <a:cubicBezTo>
                      <a:pt x="0" y="7"/>
                      <a:pt x="1" y="7"/>
                      <a:pt x="1" y="7"/>
                    </a:cubicBezTo>
                    <a:cubicBezTo>
                      <a:pt x="4" y="7"/>
                      <a:pt x="7" y="4"/>
                      <a:pt x="7"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9" name="Freeform 947">
                <a:extLst>
                  <a:ext uri="{FF2B5EF4-FFF2-40B4-BE49-F238E27FC236}">
                    <a16:creationId xmlns:a16="http://schemas.microsoft.com/office/drawing/2014/main" id="{CFD80251-F4D0-4FDA-86F4-B10376AC11D7}"/>
                  </a:ext>
                </a:extLst>
              </p:cNvPr>
              <p:cNvSpPr>
                <a:spLocks/>
              </p:cNvSpPr>
              <p:nvPr/>
            </p:nvSpPr>
            <p:spPr bwMode="auto">
              <a:xfrm>
                <a:off x="4441" y="1559"/>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0" name="Freeform 948">
                <a:extLst>
                  <a:ext uri="{FF2B5EF4-FFF2-40B4-BE49-F238E27FC236}">
                    <a16:creationId xmlns:a16="http://schemas.microsoft.com/office/drawing/2014/main" id="{C58A01CF-7B27-4F81-82EB-96C806BCBE91}"/>
                  </a:ext>
                </a:extLst>
              </p:cNvPr>
              <p:cNvSpPr>
                <a:spLocks/>
              </p:cNvSpPr>
              <p:nvPr/>
            </p:nvSpPr>
            <p:spPr bwMode="auto">
              <a:xfrm>
                <a:off x="4346" y="1559"/>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5"/>
                      <a:pt x="0" y="8"/>
                    </a:cubicBezTo>
                    <a:cubicBezTo>
                      <a:pt x="16" y="8"/>
                      <a:pt x="16" y="8"/>
                      <a:pt x="16" y="8"/>
                    </a:cubicBezTo>
                    <a:cubicBezTo>
                      <a:pt x="16" y="5"/>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1" name="Freeform 949">
                <a:extLst>
                  <a:ext uri="{FF2B5EF4-FFF2-40B4-BE49-F238E27FC236}">
                    <a16:creationId xmlns:a16="http://schemas.microsoft.com/office/drawing/2014/main" id="{A5A5AC08-5375-4A67-B196-9F04A8F0580A}"/>
                  </a:ext>
                </a:extLst>
              </p:cNvPr>
              <p:cNvSpPr>
                <a:spLocks/>
              </p:cNvSpPr>
              <p:nvPr/>
            </p:nvSpPr>
            <p:spPr bwMode="auto">
              <a:xfrm>
                <a:off x="4441" y="1466"/>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2" name="Oval 950">
                <a:extLst>
                  <a:ext uri="{FF2B5EF4-FFF2-40B4-BE49-F238E27FC236}">
                    <a16:creationId xmlns:a16="http://schemas.microsoft.com/office/drawing/2014/main" id="{2BA87F8B-A199-44E5-A913-6D4DD4A091F4}"/>
                  </a:ext>
                </a:extLst>
              </p:cNvPr>
              <p:cNvSpPr>
                <a:spLocks noChangeArrowheads="1"/>
              </p:cNvSpPr>
              <p:nvPr/>
            </p:nvSpPr>
            <p:spPr bwMode="auto">
              <a:xfrm>
                <a:off x="4346"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3" name="Oval 951">
                <a:extLst>
                  <a:ext uri="{FF2B5EF4-FFF2-40B4-BE49-F238E27FC236}">
                    <a16:creationId xmlns:a16="http://schemas.microsoft.com/office/drawing/2014/main" id="{25242FD9-D690-4180-A9A9-8EB29FAF35EC}"/>
                  </a:ext>
                </a:extLst>
              </p:cNvPr>
              <p:cNvSpPr>
                <a:spLocks noChangeArrowheads="1"/>
              </p:cNvSpPr>
              <p:nvPr/>
            </p:nvSpPr>
            <p:spPr bwMode="auto">
              <a:xfrm>
                <a:off x="4299"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4" name="Oval 952">
                <a:extLst>
                  <a:ext uri="{FF2B5EF4-FFF2-40B4-BE49-F238E27FC236}">
                    <a16:creationId xmlns:a16="http://schemas.microsoft.com/office/drawing/2014/main" id="{39F29B13-C1D3-47A6-818E-5A8A965D700C}"/>
                  </a:ext>
                </a:extLst>
              </p:cNvPr>
              <p:cNvSpPr>
                <a:spLocks noChangeArrowheads="1"/>
              </p:cNvSpPr>
              <p:nvPr/>
            </p:nvSpPr>
            <p:spPr bwMode="auto">
              <a:xfrm>
                <a:off x="4394"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5" name="Oval 953">
                <a:extLst>
                  <a:ext uri="{FF2B5EF4-FFF2-40B4-BE49-F238E27FC236}">
                    <a16:creationId xmlns:a16="http://schemas.microsoft.com/office/drawing/2014/main" id="{BB7A8F5B-6EBA-463F-A52D-BDB04960BB01}"/>
                  </a:ext>
                </a:extLst>
              </p:cNvPr>
              <p:cNvSpPr>
                <a:spLocks noChangeArrowheads="1"/>
              </p:cNvSpPr>
              <p:nvPr/>
            </p:nvSpPr>
            <p:spPr bwMode="auto">
              <a:xfrm>
                <a:off x="4299"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6" name="Oval 954">
                <a:extLst>
                  <a:ext uri="{FF2B5EF4-FFF2-40B4-BE49-F238E27FC236}">
                    <a16:creationId xmlns:a16="http://schemas.microsoft.com/office/drawing/2014/main" id="{7F19936F-055B-4E31-BDB7-487943F385A4}"/>
                  </a:ext>
                </a:extLst>
              </p:cNvPr>
              <p:cNvSpPr>
                <a:spLocks noChangeArrowheads="1"/>
              </p:cNvSpPr>
              <p:nvPr/>
            </p:nvSpPr>
            <p:spPr bwMode="auto">
              <a:xfrm>
                <a:off x="4394"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7" name="Freeform 955">
                <a:extLst>
                  <a:ext uri="{FF2B5EF4-FFF2-40B4-BE49-F238E27FC236}">
                    <a16:creationId xmlns:a16="http://schemas.microsoft.com/office/drawing/2014/main" id="{E392E53A-8B36-4FFE-9C6C-0C372A0EEC59}"/>
                  </a:ext>
                </a:extLst>
              </p:cNvPr>
              <p:cNvSpPr>
                <a:spLocks/>
              </p:cNvSpPr>
              <p:nvPr/>
            </p:nvSpPr>
            <p:spPr bwMode="auto">
              <a:xfrm>
                <a:off x="4273" y="1559"/>
                <a:ext cx="19" cy="19"/>
              </a:xfrm>
              <a:custGeom>
                <a:avLst/>
                <a:gdLst>
                  <a:gd name="T0" fmla="*/ 0 w 8"/>
                  <a:gd name="T1" fmla="*/ 8 h 8"/>
                  <a:gd name="T2" fmla="*/ 8 w 8"/>
                  <a:gd name="T3" fmla="*/ 8 h 8"/>
                  <a:gd name="T4" fmla="*/ 4 w 8"/>
                  <a:gd name="T5" fmla="*/ 2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6" y="3"/>
                      <a:pt x="4" y="2"/>
                    </a:cubicBezTo>
                    <a:cubicBezTo>
                      <a:pt x="3" y="1"/>
                      <a:pt x="2"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8" name="Freeform 956">
                <a:extLst>
                  <a:ext uri="{FF2B5EF4-FFF2-40B4-BE49-F238E27FC236}">
                    <a16:creationId xmlns:a16="http://schemas.microsoft.com/office/drawing/2014/main" id="{5A0A7EDC-0C57-40E9-AD96-8A5C7D32BF8B}"/>
                  </a:ext>
                </a:extLst>
              </p:cNvPr>
              <p:cNvSpPr>
                <a:spLocks/>
              </p:cNvSpPr>
              <p:nvPr/>
            </p:nvSpPr>
            <p:spPr bwMode="auto">
              <a:xfrm>
                <a:off x="4273" y="1466"/>
                <a:ext cx="19" cy="38"/>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9" name="Freeform 957">
                <a:extLst>
                  <a:ext uri="{FF2B5EF4-FFF2-40B4-BE49-F238E27FC236}">
                    <a16:creationId xmlns:a16="http://schemas.microsoft.com/office/drawing/2014/main" id="{BF89422F-493D-4914-8C06-A6022192E697}"/>
                  </a:ext>
                </a:extLst>
              </p:cNvPr>
              <p:cNvSpPr>
                <a:spLocks/>
              </p:cNvSpPr>
              <p:nvPr/>
            </p:nvSpPr>
            <p:spPr bwMode="auto">
              <a:xfrm>
                <a:off x="4441" y="1391"/>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0" name="Freeform 958">
                <a:extLst>
                  <a:ext uri="{FF2B5EF4-FFF2-40B4-BE49-F238E27FC236}">
                    <a16:creationId xmlns:a16="http://schemas.microsoft.com/office/drawing/2014/main" id="{35115DBC-3CC7-43DF-8B5C-3FD95EEA4D41}"/>
                  </a:ext>
                </a:extLst>
              </p:cNvPr>
              <p:cNvSpPr>
                <a:spLocks/>
              </p:cNvSpPr>
              <p:nvPr/>
            </p:nvSpPr>
            <p:spPr bwMode="auto">
              <a:xfrm>
                <a:off x="4346" y="1391"/>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1" name="Freeform 959">
                <a:extLst>
                  <a:ext uri="{FF2B5EF4-FFF2-40B4-BE49-F238E27FC236}">
                    <a16:creationId xmlns:a16="http://schemas.microsoft.com/office/drawing/2014/main" id="{814FB1FC-8C67-44B1-856E-95F532D70EC2}"/>
                  </a:ext>
                </a:extLst>
              </p:cNvPr>
              <p:cNvSpPr>
                <a:spLocks/>
              </p:cNvSpPr>
              <p:nvPr/>
            </p:nvSpPr>
            <p:spPr bwMode="auto">
              <a:xfrm>
                <a:off x="4273" y="1391"/>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2" name="Freeform 960">
                <a:extLst>
                  <a:ext uri="{FF2B5EF4-FFF2-40B4-BE49-F238E27FC236}">
                    <a16:creationId xmlns:a16="http://schemas.microsoft.com/office/drawing/2014/main" id="{F1157CF6-47FF-477C-ADF1-9860482A73DC}"/>
                  </a:ext>
                </a:extLst>
              </p:cNvPr>
              <p:cNvSpPr>
                <a:spLocks/>
              </p:cNvSpPr>
              <p:nvPr/>
            </p:nvSpPr>
            <p:spPr bwMode="auto">
              <a:xfrm>
                <a:off x="4441" y="1746"/>
                <a:ext cx="17"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4"/>
                    </a:cubicBezTo>
                    <a:cubicBezTo>
                      <a:pt x="0" y="5"/>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3" name="Freeform 961">
                <a:extLst>
                  <a:ext uri="{FF2B5EF4-FFF2-40B4-BE49-F238E27FC236}">
                    <a16:creationId xmlns:a16="http://schemas.microsoft.com/office/drawing/2014/main" id="{5EED6384-1933-4823-98F2-9F3F10BD094F}"/>
                  </a:ext>
                </a:extLst>
              </p:cNvPr>
              <p:cNvSpPr>
                <a:spLocks/>
              </p:cNvSpPr>
              <p:nvPr/>
            </p:nvSpPr>
            <p:spPr bwMode="auto">
              <a:xfrm>
                <a:off x="4346"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2" y="4"/>
                    </a:cubicBezTo>
                    <a:cubicBezTo>
                      <a:pt x="1" y="5"/>
                      <a:pt x="0" y="6"/>
                      <a:pt x="0" y="8"/>
                    </a:cubicBezTo>
                    <a:cubicBezTo>
                      <a:pt x="16" y="8"/>
                      <a:pt x="16" y="8"/>
                      <a:pt x="16" y="8"/>
                    </a:cubicBezTo>
                    <a:cubicBezTo>
                      <a:pt x="16" y="6"/>
                      <a:pt x="15"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4" name="Freeform 962">
                <a:extLst>
                  <a:ext uri="{FF2B5EF4-FFF2-40B4-BE49-F238E27FC236}">
                    <a16:creationId xmlns:a16="http://schemas.microsoft.com/office/drawing/2014/main" id="{80905F72-CA48-4BAB-83BB-40A49859E405}"/>
                  </a:ext>
                </a:extLst>
              </p:cNvPr>
              <p:cNvSpPr>
                <a:spLocks/>
              </p:cNvSpPr>
              <p:nvPr/>
            </p:nvSpPr>
            <p:spPr bwMode="auto">
              <a:xfrm>
                <a:off x="4441" y="1653"/>
                <a:ext cx="17" cy="36"/>
              </a:xfrm>
              <a:custGeom>
                <a:avLst/>
                <a:gdLst>
                  <a:gd name="T0" fmla="*/ 7 w 7"/>
                  <a:gd name="T1" fmla="*/ 0 h 15"/>
                  <a:gd name="T2" fmla="*/ 0 w 7"/>
                  <a:gd name="T3" fmla="*/ 8 h 15"/>
                  <a:gd name="T4" fmla="*/ 7 w 7"/>
                  <a:gd name="T5" fmla="*/ 15 h 15"/>
                  <a:gd name="T6" fmla="*/ 7 w 7"/>
                  <a:gd name="T7" fmla="*/ 15 h 15"/>
                  <a:gd name="T8" fmla="*/ 7 w 7"/>
                  <a:gd name="T9" fmla="*/ 0 h 15"/>
                </a:gdLst>
                <a:ahLst/>
                <a:cxnLst>
                  <a:cxn ang="0">
                    <a:pos x="T0" y="T1"/>
                  </a:cxn>
                  <a:cxn ang="0">
                    <a:pos x="T2" y="T3"/>
                  </a:cxn>
                  <a:cxn ang="0">
                    <a:pos x="T4" y="T5"/>
                  </a:cxn>
                  <a:cxn ang="0">
                    <a:pos x="T6" y="T7"/>
                  </a:cxn>
                  <a:cxn ang="0">
                    <a:pos x="T8" y="T9"/>
                  </a:cxn>
                </a:cxnLst>
                <a:rect l="0" t="0" r="r" b="b"/>
                <a:pathLst>
                  <a:path w="7" h="15">
                    <a:moveTo>
                      <a:pt x="7" y="0"/>
                    </a:moveTo>
                    <a:cubicBezTo>
                      <a:pt x="3" y="0"/>
                      <a:pt x="0" y="3"/>
                      <a:pt x="0" y="8"/>
                    </a:cubicBezTo>
                    <a:cubicBezTo>
                      <a:pt x="0" y="12"/>
                      <a:pt x="3" y="15"/>
                      <a:pt x="7" y="15"/>
                    </a:cubicBezTo>
                    <a:cubicBezTo>
                      <a:pt x="7" y="15"/>
                      <a:pt x="7" y="15"/>
                      <a:pt x="7" y="15"/>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5" name="Oval 963">
                <a:extLst>
                  <a:ext uri="{FF2B5EF4-FFF2-40B4-BE49-F238E27FC236}">
                    <a16:creationId xmlns:a16="http://schemas.microsoft.com/office/drawing/2014/main" id="{573E48B8-7EE5-4706-877E-F44CDC0BDBFC}"/>
                  </a:ext>
                </a:extLst>
              </p:cNvPr>
              <p:cNvSpPr>
                <a:spLocks noChangeArrowheads="1"/>
              </p:cNvSpPr>
              <p:nvPr/>
            </p:nvSpPr>
            <p:spPr bwMode="auto">
              <a:xfrm>
                <a:off x="4346"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6" name="Oval 964">
                <a:extLst>
                  <a:ext uri="{FF2B5EF4-FFF2-40B4-BE49-F238E27FC236}">
                    <a16:creationId xmlns:a16="http://schemas.microsoft.com/office/drawing/2014/main" id="{B7DC59D2-AF92-4520-8786-AAB447A6F98B}"/>
                  </a:ext>
                </a:extLst>
              </p:cNvPr>
              <p:cNvSpPr>
                <a:spLocks noChangeArrowheads="1"/>
              </p:cNvSpPr>
              <p:nvPr/>
            </p:nvSpPr>
            <p:spPr bwMode="auto">
              <a:xfrm>
                <a:off x="4299"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7" name="Oval 965">
                <a:extLst>
                  <a:ext uri="{FF2B5EF4-FFF2-40B4-BE49-F238E27FC236}">
                    <a16:creationId xmlns:a16="http://schemas.microsoft.com/office/drawing/2014/main" id="{DDBAF3C5-9DED-44EF-80BD-45E3BB186FC3}"/>
                  </a:ext>
                </a:extLst>
              </p:cNvPr>
              <p:cNvSpPr>
                <a:spLocks noChangeArrowheads="1"/>
              </p:cNvSpPr>
              <p:nvPr/>
            </p:nvSpPr>
            <p:spPr bwMode="auto">
              <a:xfrm>
                <a:off x="4394"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8" name="Oval 966">
                <a:extLst>
                  <a:ext uri="{FF2B5EF4-FFF2-40B4-BE49-F238E27FC236}">
                    <a16:creationId xmlns:a16="http://schemas.microsoft.com/office/drawing/2014/main" id="{E6796EEE-14A2-4E00-96D5-9338CAE02E87}"/>
                  </a:ext>
                </a:extLst>
              </p:cNvPr>
              <p:cNvSpPr>
                <a:spLocks noChangeArrowheads="1"/>
              </p:cNvSpPr>
              <p:nvPr/>
            </p:nvSpPr>
            <p:spPr bwMode="auto">
              <a:xfrm>
                <a:off x="4299"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9" name="Oval 967">
                <a:extLst>
                  <a:ext uri="{FF2B5EF4-FFF2-40B4-BE49-F238E27FC236}">
                    <a16:creationId xmlns:a16="http://schemas.microsoft.com/office/drawing/2014/main" id="{8C1D3D3A-1174-4420-9995-45CA65A79390}"/>
                  </a:ext>
                </a:extLst>
              </p:cNvPr>
              <p:cNvSpPr>
                <a:spLocks noChangeArrowheads="1"/>
              </p:cNvSpPr>
              <p:nvPr/>
            </p:nvSpPr>
            <p:spPr bwMode="auto">
              <a:xfrm>
                <a:off x="4394"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0" name="Freeform 968">
                <a:extLst>
                  <a:ext uri="{FF2B5EF4-FFF2-40B4-BE49-F238E27FC236}">
                    <a16:creationId xmlns:a16="http://schemas.microsoft.com/office/drawing/2014/main" id="{F615438F-A899-42BE-9EF6-9CB6910127A1}"/>
                  </a:ext>
                </a:extLst>
              </p:cNvPr>
              <p:cNvSpPr>
                <a:spLocks/>
              </p:cNvSpPr>
              <p:nvPr/>
            </p:nvSpPr>
            <p:spPr bwMode="auto">
              <a:xfrm>
                <a:off x="4273" y="1746"/>
                <a:ext cx="19"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1" name="Freeform 969">
                <a:extLst>
                  <a:ext uri="{FF2B5EF4-FFF2-40B4-BE49-F238E27FC236}">
                    <a16:creationId xmlns:a16="http://schemas.microsoft.com/office/drawing/2014/main" id="{3BBC2E03-4EB9-4DB2-A945-CC5E8ED496DB}"/>
                  </a:ext>
                </a:extLst>
              </p:cNvPr>
              <p:cNvSpPr>
                <a:spLocks/>
              </p:cNvSpPr>
              <p:nvPr/>
            </p:nvSpPr>
            <p:spPr bwMode="auto">
              <a:xfrm>
                <a:off x="4273" y="1653"/>
                <a:ext cx="19" cy="36"/>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2" name="Freeform 970">
                <a:extLst>
                  <a:ext uri="{FF2B5EF4-FFF2-40B4-BE49-F238E27FC236}">
                    <a16:creationId xmlns:a16="http://schemas.microsoft.com/office/drawing/2014/main" id="{F46FC9B8-C13D-4E87-B35F-B75038ADC304}"/>
                  </a:ext>
                </a:extLst>
              </p:cNvPr>
              <p:cNvSpPr>
                <a:spLocks/>
              </p:cNvSpPr>
              <p:nvPr/>
            </p:nvSpPr>
            <p:spPr bwMode="auto">
              <a:xfrm>
                <a:off x="4441" y="1578"/>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6"/>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3" name="Freeform 971">
                <a:extLst>
                  <a:ext uri="{FF2B5EF4-FFF2-40B4-BE49-F238E27FC236}">
                    <a16:creationId xmlns:a16="http://schemas.microsoft.com/office/drawing/2014/main" id="{DA2D9E50-1BC6-48E0-8EC4-FEAA05E1C3B1}"/>
                  </a:ext>
                </a:extLst>
              </p:cNvPr>
              <p:cNvSpPr>
                <a:spLocks/>
              </p:cNvSpPr>
              <p:nvPr/>
            </p:nvSpPr>
            <p:spPr bwMode="auto">
              <a:xfrm>
                <a:off x="4346" y="1578"/>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6"/>
                      <a:pt x="4" y="7"/>
                    </a:cubicBezTo>
                    <a:cubicBezTo>
                      <a:pt x="5" y="7"/>
                      <a:pt x="5" y="8"/>
                      <a:pt x="6" y="8"/>
                    </a:cubicBezTo>
                    <a:cubicBezTo>
                      <a:pt x="7" y="8"/>
                      <a:pt x="8" y="8"/>
                      <a:pt x="8" y="8"/>
                    </a:cubicBezTo>
                    <a:cubicBezTo>
                      <a:pt x="9" y="8"/>
                      <a:pt x="9" y="8"/>
                      <a:pt x="10" y="8"/>
                    </a:cubicBezTo>
                    <a:cubicBezTo>
                      <a:pt x="11" y="8"/>
                      <a:pt x="12" y="7"/>
                      <a:pt x="12" y="7"/>
                    </a:cubicBezTo>
                    <a:cubicBezTo>
                      <a:pt x="13" y="6"/>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4" name="Freeform 972">
                <a:extLst>
                  <a:ext uri="{FF2B5EF4-FFF2-40B4-BE49-F238E27FC236}">
                    <a16:creationId xmlns:a16="http://schemas.microsoft.com/office/drawing/2014/main" id="{09FCEE08-67CD-44CC-86BA-8C698079E5F9}"/>
                  </a:ext>
                </a:extLst>
              </p:cNvPr>
              <p:cNvSpPr>
                <a:spLocks/>
              </p:cNvSpPr>
              <p:nvPr/>
            </p:nvSpPr>
            <p:spPr bwMode="auto">
              <a:xfrm>
                <a:off x="4273" y="1578"/>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6"/>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5" name="Freeform 973">
                <a:extLst>
                  <a:ext uri="{FF2B5EF4-FFF2-40B4-BE49-F238E27FC236}">
                    <a16:creationId xmlns:a16="http://schemas.microsoft.com/office/drawing/2014/main" id="{74037CC5-C4EB-4C8D-99A4-A7E5DA26CEF1}"/>
                  </a:ext>
                </a:extLst>
              </p:cNvPr>
              <p:cNvSpPr>
                <a:spLocks/>
              </p:cNvSpPr>
              <p:nvPr/>
            </p:nvSpPr>
            <p:spPr bwMode="auto">
              <a:xfrm>
                <a:off x="4441" y="1933"/>
                <a:ext cx="17"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0"/>
                      <a:pt x="3" y="1"/>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6" name="Freeform 974">
                <a:extLst>
                  <a:ext uri="{FF2B5EF4-FFF2-40B4-BE49-F238E27FC236}">
                    <a16:creationId xmlns:a16="http://schemas.microsoft.com/office/drawing/2014/main" id="{3CDA70D6-7F0F-4E85-B92F-ED5C48D9FEC3}"/>
                  </a:ext>
                </a:extLst>
              </p:cNvPr>
              <p:cNvSpPr>
                <a:spLocks/>
              </p:cNvSpPr>
              <p:nvPr/>
            </p:nvSpPr>
            <p:spPr bwMode="auto">
              <a:xfrm>
                <a:off x="4346" y="1933"/>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4" y="1"/>
                    </a:cubicBezTo>
                    <a:cubicBezTo>
                      <a:pt x="2" y="3"/>
                      <a:pt x="0" y="5"/>
                      <a:pt x="0" y="8"/>
                    </a:cubicBezTo>
                    <a:cubicBezTo>
                      <a:pt x="16" y="8"/>
                      <a:pt x="16" y="8"/>
                      <a:pt x="16" y="8"/>
                    </a:cubicBezTo>
                    <a:cubicBezTo>
                      <a:pt x="16" y="5"/>
                      <a:pt x="15"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7" name="Freeform 975">
                <a:extLst>
                  <a:ext uri="{FF2B5EF4-FFF2-40B4-BE49-F238E27FC236}">
                    <a16:creationId xmlns:a16="http://schemas.microsoft.com/office/drawing/2014/main" id="{C221D5F6-A7B2-4A1A-9BB3-6B0A3821BDFD}"/>
                  </a:ext>
                </a:extLst>
              </p:cNvPr>
              <p:cNvSpPr>
                <a:spLocks/>
              </p:cNvSpPr>
              <p:nvPr/>
            </p:nvSpPr>
            <p:spPr bwMode="auto">
              <a:xfrm>
                <a:off x="4441" y="1840"/>
                <a:ext cx="17" cy="36"/>
              </a:xfrm>
              <a:custGeom>
                <a:avLst/>
                <a:gdLst>
                  <a:gd name="T0" fmla="*/ 0 w 7"/>
                  <a:gd name="T1" fmla="*/ 7 h 15"/>
                  <a:gd name="T2" fmla="*/ 7 w 7"/>
                  <a:gd name="T3" fmla="*/ 15 h 15"/>
                  <a:gd name="T4" fmla="*/ 7 w 7"/>
                  <a:gd name="T5" fmla="*/ 15 h 15"/>
                  <a:gd name="T6" fmla="*/ 7 w 7"/>
                  <a:gd name="T7" fmla="*/ 0 h 15"/>
                  <a:gd name="T8" fmla="*/ 7 w 7"/>
                  <a:gd name="T9" fmla="*/ 0 h 15"/>
                  <a:gd name="T10" fmla="*/ 0 w 7"/>
                  <a:gd name="T11" fmla="*/ 7 h 15"/>
                </a:gdLst>
                <a:ahLst/>
                <a:cxnLst>
                  <a:cxn ang="0">
                    <a:pos x="T0" y="T1"/>
                  </a:cxn>
                  <a:cxn ang="0">
                    <a:pos x="T2" y="T3"/>
                  </a:cxn>
                  <a:cxn ang="0">
                    <a:pos x="T4" y="T5"/>
                  </a:cxn>
                  <a:cxn ang="0">
                    <a:pos x="T6" y="T7"/>
                  </a:cxn>
                  <a:cxn ang="0">
                    <a:pos x="T8" y="T9"/>
                  </a:cxn>
                  <a:cxn ang="0">
                    <a:pos x="T10" y="T11"/>
                  </a:cxn>
                </a:cxnLst>
                <a:rect l="0" t="0" r="r" b="b"/>
                <a:pathLst>
                  <a:path w="7" h="15">
                    <a:moveTo>
                      <a:pt x="0" y="7"/>
                    </a:moveTo>
                    <a:cubicBezTo>
                      <a:pt x="0" y="12"/>
                      <a:pt x="3" y="15"/>
                      <a:pt x="7" y="15"/>
                    </a:cubicBezTo>
                    <a:cubicBezTo>
                      <a:pt x="7" y="15"/>
                      <a:pt x="7" y="15"/>
                      <a:pt x="7" y="15"/>
                    </a:cubicBezTo>
                    <a:cubicBezTo>
                      <a:pt x="7" y="0"/>
                      <a:pt x="7" y="0"/>
                      <a:pt x="7" y="0"/>
                    </a:cubicBezTo>
                    <a:cubicBezTo>
                      <a:pt x="7" y="0"/>
                      <a:pt x="7" y="0"/>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8" name="Oval 976">
                <a:extLst>
                  <a:ext uri="{FF2B5EF4-FFF2-40B4-BE49-F238E27FC236}">
                    <a16:creationId xmlns:a16="http://schemas.microsoft.com/office/drawing/2014/main" id="{831CFA68-0D70-4F77-B8DA-601DA8CAD361}"/>
                  </a:ext>
                </a:extLst>
              </p:cNvPr>
              <p:cNvSpPr>
                <a:spLocks noChangeArrowheads="1"/>
              </p:cNvSpPr>
              <p:nvPr/>
            </p:nvSpPr>
            <p:spPr bwMode="auto">
              <a:xfrm>
                <a:off x="4346"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9" name="Oval 977">
                <a:extLst>
                  <a:ext uri="{FF2B5EF4-FFF2-40B4-BE49-F238E27FC236}">
                    <a16:creationId xmlns:a16="http://schemas.microsoft.com/office/drawing/2014/main" id="{035D7FDC-EDFF-4C77-A895-904F706A6DE6}"/>
                  </a:ext>
                </a:extLst>
              </p:cNvPr>
              <p:cNvSpPr>
                <a:spLocks noChangeArrowheads="1"/>
              </p:cNvSpPr>
              <p:nvPr/>
            </p:nvSpPr>
            <p:spPr bwMode="auto">
              <a:xfrm>
                <a:off x="4299"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0" name="Oval 978">
                <a:extLst>
                  <a:ext uri="{FF2B5EF4-FFF2-40B4-BE49-F238E27FC236}">
                    <a16:creationId xmlns:a16="http://schemas.microsoft.com/office/drawing/2014/main" id="{B193EE33-39CB-49AD-AE1E-BB9351614C57}"/>
                  </a:ext>
                </a:extLst>
              </p:cNvPr>
              <p:cNvSpPr>
                <a:spLocks noChangeArrowheads="1"/>
              </p:cNvSpPr>
              <p:nvPr/>
            </p:nvSpPr>
            <p:spPr bwMode="auto">
              <a:xfrm>
                <a:off x="4394"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1" name="Oval 979">
                <a:extLst>
                  <a:ext uri="{FF2B5EF4-FFF2-40B4-BE49-F238E27FC236}">
                    <a16:creationId xmlns:a16="http://schemas.microsoft.com/office/drawing/2014/main" id="{34AE080F-D3FB-4154-B8A8-A0E373292E95}"/>
                  </a:ext>
                </a:extLst>
              </p:cNvPr>
              <p:cNvSpPr>
                <a:spLocks noChangeArrowheads="1"/>
              </p:cNvSpPr>
              <p:nvPr/>
            </p:nvSpPr>
            <p:spPr bwMode="auto">
              <a:xfrm>
                <a:off x="4299"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2" name="Oval 980">
                <a:extLst>
                  <a:ext uri="{FF2B5EF4-FFF2-40B4-BE49-F238E27FC236}">
                    <a16:creationId xmlns:a16="http://schemas.microsoft.com/office/drawing/2014/main" id="{77FCFAD1-265C-43CA-AEDC-6A37234F76AA}"/>
                  </a:ext>
                </a:extLst>
              </p:cNvPr>
              <p:cNvSpPr>
                <a:spLocks noChangeArrowheads="1"/>
              </p:cNvSpPr>
              <p:nvPr/>
            </p:nvSpPr>
            <p:spPr bwMode="auto">
              <a:xfrm>
                <a:off x="4394"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3" name="Freeform 981">
                <a:extLst>
                  <a:ext uri="{FF2B5EF4-FFF2-40B4-BE49-F238E27FC236}">
                    <a16:creationId xmlns:a16="http://schemas.microsoft.com/office/drawing/2014/main" id="{AD02E609-FF94-4E1C-903C-26A9927C9359}"/>
                  </a:ext>
                </a:extLst>
              </p:cNvPr>
              <p:cNvSpPr>
                <a:spLocks/>
              </p:cNvSpPr>
              <p:nvPr/>
            </p:nvSpPr>
            <p:spPr bwMode="auto">
              <a:xfrm>
                <a:off x="4273" y="1933"/>
                <a:ext cx="19"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4"/>
                      <a:pt x="3" y="6"/>
                      <a:pt x="5" y="8"/>
                    </a:cubicBezTo>
                    <a:cubicBezTo>
                      <a:pt x="8" y="8"/>
                      <a:pt x="8" y="8"/>
                      <a:pt x="8" y="8"/>
                    </a:cubicBezTo>
                    <a:cubicBezTo>
                      <a:pt x="8" y="5"/>
                      <a:pt x="6" y="3"/>
                      <a:pt x="4"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4" name="Freeform 982">
                <a:extLst>
                  <a:ext uri="{FF2B5EF4-FFF2-40B4-BE49-F238E27FC236}">
                    <a16:creationId xmlns:a16="http://schemas.microsoft.com/office/drawing/2014/main" id="{26175B36-3192-4D7F-96DD-BB1B200FCBDB}"/>
                  </a:ext>
                </a:extLst>
              </p:cNvPr>
              <p:cNvSpPr>
                <a:spLocks/>
              </p:cNvSpPr>
              <p:nvPr/>
            </p:nvSpPr>
            <p:spPr bwMode="auto">
              <a:xfrm>
                <a:off x="4273" y="1840"/>
                <a:ext cx="19" cy="36"/>
              </a:xfrm>
              <a:custGeom>
                <a:avLst/>
                <a:gdLst>
                  <a:gd name="T0" fmla="*/ 8 w 8"/>
                  <a:gd name="T1" fmla="*/ 7 h 15"/>
                  <a:gd name="T2" fmla="*/ 1 w 8"/>
                  <a:gd name="T3" fmla="*/ 0 h 15"/>
                  <a:gd name="T4" fmla="*/ 0 w 8"/>
                  <a:gd name="T5" fmla="*/ 0 h 15"/>
                  <a:gd name="T6" fmla="*/ 0 w 8"/>
                  <a:gd name="T7" fmla="*/ 15 h 15"/>
                  <a:gd name="T8" fmla="*/ 1 w 8"/>
                  <a:gd name="T9" fmla="*/ 15 h 15"/>
                  <a:gd name="T10" fmla="*/ 8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8" y="7"/>
                    </a:moveTo>
                    <a:cubicBezTo>
                      <a:pt x="8" y="4"/>
                      <a:pt x="5" y="0"/>
                      <a:pt x="1" y="0"/>
                    </a:cubicBezTo>
                    <a:cubicBezTo>
                      <a:pt x="1" y="0"/>
                      <a:pt x="0" y="0"/>
                      <a:pt x="0" y="0"/>
                    </a:cubicBezTo>
                    <a:cubicBezTo>
                      <a:pt x="0" y="15"/>
                      <a:pt x="0" y="15"/>
                      <a:pt x="0" y="15"/>
                    </a:cubicBezTo>
                    <a:cubicBezTo>
                      <a:pt x="0" y="15"/>
                      <a:pt x="1" y="15"/>
                      <a:pt x="1" y="15"/>
                    </a:cubicBezTo>
                    <a:cubicBezTo>
                      <a:pt x="5" y="14"/>
                      <a:pt x="8" y="11"/>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5" name="Freeform 983">
                <a:extLst>
                  <a:ext uri="{FF2B5EF4-FFF2-40B4-BE49-F238E27FC236}">
                    <a16:creationId xmlns:a16="http://schemas.microsoft.com/office/drawing/2014/main" id="{BC32240F-6B30-4740-9B23-EA74B5209BE8}"/>
                  </a:ext>
                </a:extLst>
              </p:cNvPr>
              <p:cNvSpPr>
                <a:spLocks/>
              </p:cNvSpPr>
              <p:nvPr/>
            </p:nvSpPr>
            <p:spPr bwMode="auto">
              <a:xfrm>
                <a:off x="4441" y="1765"/>
                <a:ext cx="17"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1" y="5"/>
                      <a:pt x="4" y="8"/>
                      <a:pt x="7"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6" name="Freeform 984">
                <a:extLst>
                  <a:ext uri="{FF2B5EF4-FFF2-40B4-BE49-F238E27FC236}">
                    <a16:creationId xmlns:a16="http://schemas.microsoft.com/office/drawing/2014/main" id="{5B926C47-E3D0-4499-9DF8-0D30335F6584}"/>
                  </a:ext>
                </a:extLst>
              </p:cNvPr>
              <p:cNvSpPr>
                <a:spLocks/>
              </p:cNvSpPr>
              <p:nvPr/>
            </p:nvSpPr>
            <p:spPr bwMode="auto">
              <a:xfrm>
                <a:off x="4346"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7" name="Freeform 985">
                <a:extLst>
                  <a:ext uri="{FF2B5EF4-FFF2-40B4-BE49-F238E27FC236}">
                    <a16:creationId xmlns:a16="http://schemas.microsoft.com/office/drawing/2014/main" id="{56C64BFD-864A-4DBA-BA77-12A6A6DA0FF6}"/>
                  </a:ext>
                </a:extLst>
              </p:cNvPr>
              <p:cNvSpPr>
                <a:spLocks/>
              </p:cNvSpPr>
              <p:nvPr/>
            </p:nvSpPr>
            <p:spPr bwMode="auto">
              <a:xfrm>
                <a:off x="4273" y="1765"/>
                <a:ext cx="19"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8" name="Freeform 986">
                <a:extLst>
                  <a:ext uri="{FF2B5EF4-FFF2-40B4-BE49-F238E27FC236}">
                    <a16:creationId xmlns:a16="http://schemas.microsoft.com/office/drawing/2014/main" id="{25C61B44-E94B-4BD9-8646-D1D70BD54787}"/>
                  </a:ext>
                </a:extLst>
              </p:cNvPr>
              <p:cNvSpPr>
                <a:spLocks/>
              </p:cNvSpPr>
              <p:nvPr/>
            </p:nvSpPr>
            <p:spPr bwMode="auto">
              <a:xfrm>
                <a:off x="4441" y="2025"/>
                <a:ext cx="17"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9" name="Freeform 987">
                <a:extLst>
                  <a:ext uri="{FF2B5EF4-FFF2-40B4-BE49-F238E27FC236}">
                    <a16:creationId xmlns:a16="http://schemas.microsoft.com/office/drawing/2014/main" id="{66312288-E534-49E7-8C55-1AE1E7028266}"/>
                  </a:ext>
                </a:extLst>
              </p:cNvPr>
              <p:cNvSpPr>
                <a:spLocks/>
              </p:cNvSpPr>
              <p:nvPr/>
            </p:nvSpPr>
            <p:spPr bwMode="auto">
              <a:xfrm>
                <a:off x="4320" y="1980"/>
                <a:ext cx="17"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1"/>
                      <a:pt x="4" y="3"/>
                      <a:pt x="7" y="5"/>
                    </a:cubicBezTo>
                    <a:cubicBezTo>
                      <a:pt x="6" y="2"/>
                      <a:pt x="3"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0" name="Oval 988">
                <a:extLst>
                  <a:ext uri="{FF2B5EF4-FFF2-40B4-BE49-F238E27FC236}">
                    <a16:creationId xmlns:a16="http://schemas.microsoft.com/office/drawing/2014/main" id="{E84E0326-F9FD-4FEB-8841-D486FC797276}"/>
                  </a:ext>
                </a:extLst>
              </p:cNvPr>
              <p:cNvSpPr>
                <a:spLocks noChangeArrowheads="1"/>
              </p:cNvSpPr>
              <p:nvPr/>
            </p:nvSpPr>
            <p:spPr bwMode="auto">
              <a:xfrm>
                <a:off x="4394"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1" name="Freeform 989">
                <a:extLst>
                  <a:ext uri="{FF2B5EF4-FFF2-40B4-BE49-F238E27FC236}">
                    <a16:creationId xmlns:a16="http://schemas.microsoft.com/office/drawing/2014/main" id="{6762BF68-DA4F-415E-A839-662B5518D1AC}"/>
                  </a:ext>
                </a:extLst>
              </p:cNvPr>
              <p:cNvSpPr>
                <a:spLocks/>
              </p:cNvSpPr>
              <p:nvPr/>
            </p:nvSpPr>
            <p:spPr bwMode="auto">
              <a:xfrm>
                <a:off x="4441" y="1952"/>
                <a:ext cx="17" cy="19"/>
              </a:xfrm>
              <a:custGeom>
                <a:avLst/>
                <a:gdLst>
                  <a:gd name="T0" fmla="*/ 0 w 7"/>
                  <a:gd name="T1" fmla="*/ 0 h 8"/>
                  <a:gd name="T2" fmla="*/ 0 w 7"/>
                  <a:gd name="T3" fmla="*/ 1 h 8"/>
                  <a:gd name="T4" fmla="*/ 2 w 7"/>
                  <a:gd name="T5" fmla="*/ 5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1"/>
                    </a:cubicBezTo>
                    <a:cubicBezTo>
                      <a:pt x="0" y="3"/>
                      <a:pt x="1" y="4"/>
                      <a:pt x="2" y="5"/>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2" name="Freeform 990">
                <a:extLst>
                  <a:ext uri="{FF2B5EF4-FFF2-40B4-BE49-F238E27FC236}">
                    <a16:creationId xmlns:a16="http://schemas.microsoft.com/office/drawing/2014/main" id="{588F0050-A191-4CEB-9FDD-5C56A57E8F21}"/>
                  </a:ext>
                </a:extLst>
              </p:cNvPr>
              <p:cNvSpPr>
                <a:spLocks/>
              </p:cNvSpPr>
              <p:nvPr/>
            </p:nvSpPr>
            <p:spPr bwMode="auto">
              <a:xfrm>
                <a:off x="4346" y="1952"/>
                <a:ext cx="38" cy="19"/>
              </a:xfrm>
              <a:custGeom>
                <a:avLst/>
                <a:gdLst>
                  <a:gd name="T0" fmla="*/ 0 w 16"/>
                  <a:gd name="T1" fmla="*/ 1 h 8"/>
                  <a:gd name="T2" fmla="*/ 3 w 16"/>
                  <a:gd name="T3" fmla="*/ 5 h 8"/>
                  <a:gd name="T4" fmla="*/ 4 w 16"/>
                  <a:gd name="T5" fmla="*/ 6 h 8"/>
                  <a:gd name="T6" fmla="*/ 6 w 16"/>
                  <a:gd name="T7" fmla="*/ 8 h 8"/>
                  <a:gd name="T8" fmla="*/ 8 w 16"/>
                  <a:gd name="T9" fmla="*/ 8 h 8"/>
                  <a:gd name="T10" fmla="*/ 10 w 16"/>
                  <a:gd name="T11" fmla="*/ 8 h 8"/>
                  <a:gd name="T12" fmla="*/ 12 w 16"/>
                  <a:gd name="T13" fmla="*/ 6 h 8"/>
                  <a:gd name="T14" fmla="*/ 14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1" y="3"/>
                      <a:pt x="1" y="4"/>
                      <a:pt x="3" y="5"/>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3" name="Freeform 991">
                <a:extLst>
                  <a:ext uri="{FF2B5EF4-FFF2-40B4-BE49-F238E27FC236}">
                    <a16:creationId xmlns:a16="http://schemas.microsoft.com/office/drawing/2014/main" id="{5FA4A043-50DD-4C0B-8146-CB0BA77B2B27}"/>
                  </a:ext>
                </a:extLst>
              </p:cNvPr>
              <p:cNvSpPr>
                <a:spLocks/>
              </p:cNvSpPr>
              <p:nvPr/>
            </p:nvSpPr>
            <p:spPr bwMode="auto">
              <a:xfrm>
                <a:off x="4285" y="1952"/>
                <a:ext cx="7" cy="4"/>
              </a:xfrm>
              <a:custGeom>
                <a:avLst/>
                <a:gdLst>
                  <a:gd name="T0" fmla="*/ 3 w 3"/>
                  <a:gd name="T1" fmla="*/ 0 h 2"/>
                  <a:gd name="T2" fmla="*/ 0 w 3"/>
                  <a:gd name="T3" fmla="*/ 0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0"/>
                      <a:pt x="2" y="1"/>
                      <a:pt x="2" y="2"/>
                    </a:cubicBezTo>
                    <a:cubicBezTo>
                      <a:pt x="2" y="2"/>
                      <a:pt x="2" y="1"/>
                      <a:pt x="2" y="1"/>
                    </a:cubicBezTo>
                    <a:cubicBezTo>
                      <a:pt x="2" y="1"/>
                      <a:pt x="3" y="0"/>
                      <a:pt x="3"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4" name="Freeform 992">
                <a:extLst>
                  <a:ext uri="{FF2B5EF4-FFF2-40B4-BE49-F238E27FC236}">
                    <a16:creationId xmlns:a16="http://schemas.microsoft.com/office/drawing/2014/main" id="{6A588A42-C210-44F5-AF80-D68E535D3AF5}"/>
                  </a:ext>
                </a:extLst>
              </p:cNvPr>
              <p:cNvSpPr>
                <a:spLocks/>
              </p:cNvSpPr>
              <p:nvPr/>
            </p:nvSpPr>
            <p:spPr bwMode="auto">
              <a:xfrm>
                <a:off x="4254" y="1187"/>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5" name="Freeform 993">
                <a:extLst>
                  <a:ext uri="{FF2B5EF4-FFF2-40B4-BE49-F238E27FC236}">
                    <a16:creationId xmlns:a16="http://schemas.microsoft.com/office/drawing/2014/main" id="{3A4F5EFE-B565-4DC5-B4BE-7B388334E964}"/>
                  </a:ext>
                </a:extLst>
              </p:cNvPr>
              <p:cNvSpPr>
                <a:spLocks/>
              </p:cNvSpPr>
              <p:nvPr/>
            </p:nvSpPr>
            <p:spPr bwMode="auto">
              <a:xfrm>
                <a:off x="4254" y="1372"/>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6" name="Freeform 994">
                <a:extLst>
                  <a:ext uri="{FF2B5EF4-FFF2-40B4-BE49-F238E27FC236}">
                    <a16:creationId xmlns:a16="http://schemas.microsoft.com/office/drawing/2014/main" id="{7E307C07-507C-42DD-B8EB-5F1FBEE53534}"/>
                  </a:ext>
                </a:extLst>
              </p:cNvPr>
              <p:cNvSpPr>
                <a:spLocks/>
              </p:cNvSpPr>
              <p:nvPr/>
            </p:nvSpPr>
            <p:spPr bwMode="auto">
              <a:xfrm>
                <a:off x="4159" y="1372"/>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7" name="Freeform 995">
                <a:extLst>
                  <a:ext uri="{FF2B5EF4-FFF2-40B4-BE49-F238E27FC236}">
                    <a16:creationId xmlns:a16="http://schemas.microsoft.com/office/drawing/2014/main" id="{9E4014F8-7D23-4408-8CBC-E1C24BFC2477}"/>
                  </a:ext>
                </a:extLst>
              </p:cNvPr>
              <p:cNvSpPr>
                <a:spLocks/>
              </p:cNvSpPr>
              <p:nvPr/>
            </p:nvSpPr>
            <p:spPr bwMode="auto">
              <a:xfrm>
                <a:off x="4254"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8" name="Freeform 996">
                <a:extLst>
                  <a:ext uri="{FF2B5EF4-FFF2-40B4-BE49-F238E27FC236}">
                    <a16:creationId xmlns:a16="http://schemas.microsoft.com/office/drawing/2014/main" id="{E326A323-7478-4D08-9F3A-6F951AFF40A2}"/>
                  </a:ext>
                </a:extLst>
              </p:cNvPr>
              <p:cNvSpPr>
                <a:spLocks/>
              </p:cNvSpPr>
              <p:nvPr/>
            </p:nvSpPr>
            <p:spPr bwMode="auto">
              <a:xfrm>
                <a:off x="4159" y="1279"/>
                <a:ext cx="38" cy="38"/>
              </a:xfrm>
              <a:custGeom>
                <a:avLst/>
                <a:gdLst>
                  <a:gd name="T0" fmla="*/ 8 w 16"/>
                  <a:gd name="T1" fmla="*/ 16 h 16"/>
                  <a:gd name="T2" fmla="*/ 16 w 16"/>
                  <a:gd name="T3" fmla="*/ 8 h 16"/>
                  <a:gd name="T4" fmla="*/ 8 w 16"/>
                  <a:gd name="T5" fmla="*/ 0 h 16"/>
                  <a:gd name="T6" fmla="*/ 3 w 16"/>
                  <a:gd name="T7" fmla="*/ 2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2"/>
                    </a:cubicBezTo>
                    <a:cubicBezTo>
                      <a:pt x="2" y="4"/>
                      <a:pt x="1" y="5"/>
                      <a:pt x="1" y="7"/>
                    </a:cubicBezTo>
                    <a:cubicBezTo>
                      <a:pt x="0" y="7"/>
                      <a:pt x="0" y="7"/>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9" name="Freeform 997">
                <a:extLst>
                  <a:ext uri="{FF2B5EF4-FFF2-40B4-BE49-F238E27FC236}">
                    <a16:creationId xmlns:a16="http://schemas.microsoft.com/office/drawing/2014/main" id="{215FA222-93A7-4032-B92C-23785D7AC7BD}"/>
                  </a:ext>
                </a:extLst>
              </p:cNvPr>
              <p:cNvSpPr>
                <a:spLocks/>
              </p:cNvSpPr>
              <p:nvPr/>
            </p:nvSpPr>
            <p:spPr bwMode="auto">
              <a:xfrm>
                <a:off x="4131" y="1332"/>
                <a:ext cx="19" cy="33"/>
              </a:xfrm>
              <a:custGeom>
                <a:avLst/>
                <a:gdLst>
                  <a:gd name="T0" fmla="*/ 8 w 8"/>
                  <a:gd name="T1" fmla="*/ 6 h 14"/>
                  <a:gd name="T2" fmla="*/ 5 w 8"/>
                  <a:gd name="T3" fmla="*/ 0 h 14"/>
                  <a:gd name="T4" fmla="*/ 0 w 8"/>
                  <a:gd name="T5" fmla="*/ 13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3"/>
                    </a:cubicBezTo>
                    <a:cubicBezTo>
                      <a:pt x="0" y="13"/>
                      <a:pt x="0" y="14"/>
                      <a:pt x="1" y="14"/>
                    </a:cubicBezTo>
                    <a:cubicBezTo>
                      <a:pt x="5" y="14"/>
                      <a:pt x="8" y="10"/>
                      <a:pt x="8"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0" name="Oval 998">
                <a:extLst>
                  <a:ext uri="{FF2B5EF4-FFF2-40B4-BE49-F238E27FC236}">
                    <a16:creationId xmlns:a16="http://schemas.microsoft.com/office/drawing/2014/main" id="{FF895002-6097-4430-B6F3-52EC2B7BE9B6}"/>
                  </a:ext>
                </a:extLst>
              </p:cNvPr>
              <p:cNvSpPr>
                <a:spLocks noChangeArrowheads="1"/>
              </p:cNvSpPr>
              <p:nvPr/>
            </p:nvSpPr>
            <p:spPr bwMode="auto">
              <a:xfrm>
                <a:off x="4207"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1" name="Oval 999">
                <a:extLst>
                  <a:ext uri="{FF2B5EF4-FFF2-40B4-BE49-F238E27FC236}">
                    <a16:creationId xmlns:a16="http://schemas.microsoft.com/office/drawing/2014/main" id="{C9297C3F-A91E-4DFB-885F-E082BE41AB91}"/>
                  </a:ext>
                </a:extLst>
              </p:cNvPr>
              <p:cNvSpPr>
                <a:spLocks noChangeArrowheads="1"/>
              </p:cNvSpPr>
              <p:nvPr/>
            </p:nvSpPr>
            <p:spPr bwMode="auto">
              <a:xfrm>
                <a:off x="4207"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2" name="Freeform 1000">
                <a:extLst>
                  <a:ext uri="{FF2B5EF4-FFF2-40B4-BE49-F238E27FC236}">
                    <a16:creationId xmlns:a16="http://schemas.microsoft.com/office/drawing/2014/main" id="{0414F955-63B1-4512-8D3E-D2616885EFD7}"/>
                  </a:ext>
                </a:extLst>
              </p:cNvPr>
              <p:cNvSpPr>
                <a:spLocks/>
              </p:cNvSpPr>
              <p:nvPr/>
            </p:nvSpPr>
            <p:spPr bwMode="auto">
              <a:xfrm>
                <a:off x="4254" y="1206"/>
                <a:ext cx="19" cy="17"/>
              </a:xfrm>
              <a:custGeom>
                <a:avLst/>
                <a:gdLst>
                  <a:gd name="T0" fmla="*/ 8 w 8"/>
                  <a:gd name="T1" fmla="*/ 0 h 7"/>
                  <a:gd name="T2" fmla="*/ 0 w 8"/>
                  <a:gd name="T3" fmla="*/ 0 h 7"/>
                  <a:gd name="T4" fmla="*/ 0 w 8"/>
                  <a:gd name="T5" fmla="*/ 1 h 7"/>
                  <a:gd name="T6" fmla="*/ 8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0" y="0"/>
                      <a:pt x="0" y="0"/>
                      <a:pt x="0" y="0"/>
                    </a:cubicBezTo>
                    <a:cubicBezTo>
                      <a:pt x="0" y="0"/>
                      <a:pt x="0" y="1"/>
                      <a:pt x="0" y="1"/>
                    </a:cubicBezTo>
                    <a:cubicBezTo>
                      <a:pt x="1" y="5"/>
                      <a:pt x="4" y="7"/>
                      <a:pt x="8" y="7"/>
                    </a:cubicBezTo>
                    <a:cubicBezTo>
                      <a:pt x="8" y="7"/>
                      <a:pt x="8" y="7"/>
                      <a:pt x="8" y="7"/>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3" name="Freeform 1001">
                <a:extLst>
                  <a:ext uri="{FF2B5EF4-FFF2-40B4-BE49-F238E27FC236}">
                    <a16:creationId xmlns:a16="http://schemas.microsoft.com/office/drawing/2014/main" id="{D146AEDE-F73A-4F08-BCB4-AAE8FCD826F5}"/>
                  </a:ext>
                </a:extLst>
              </p:cNvPr>
              <p:cNvSpPr>
                <a:spLocks/>
              </p:cNvSpPr>
              <p:nvPr/>
            </p:nvSpPr>
            <p:spPr bwMode="auto">
              <a:xfrm>
                <a:off x="4254" y="1559"/>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4" name="Freeform 1002">
                <a:extLst>
                  <a:ext uri="{FF2B5EF4-FFF2-40B4-BE49-F238E27FC236}">
                    <a16:creationId xmlns:a16="http://schemas.microsoft.com/office/drawing/2014/main" id="{3F6F7EAD-FB0F-4E35-B8A6-DF3C6CEB43C8}"/>
                  </a:ext>
                </a:extLst>
              </p:cNvPr>
              <p:cNvSpPr>
                <a:spLocks/>
              </p:cNvSpPr>
              <p:nvPr/>
            </p:nvSpPr>
            <p:spPr bwMode="auto">
              <a:xfrm>
                <a:off x="4159" y="1559"/>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5" name="Freeform 1003">
                <a:extLst>
                  <a:ext uri="{FF2B5EF4-FFF2-40B4-BE49-F238E27FC236}">
                    <a16:creationId xmlns:a16="http://schemas.microsoft.com/office/drawing/2014/main" id="{F44E559B-BBF8-4D13-959A-1421C9ECA746}"/>
                  </a:ext>
                </a:extLst>
              </p:cNvPr>
              <p:cNvSpPr>
                <a:spLocks/>
              </p:cNvSpPr>
              <p:nvPr/>
            </p:nvSpPr>
            <p:spPr bwMode="auto">
              <a:xfrm>
                <a:off x="4254"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6" name="Oval 1004">
                <a:extLst>
                  <a:ext uri="{FF2B5EF4-FFF2-40B4-BE49-F238E27FC236}">
                    <a16:creationId xmlns:a16="http://schemas.microsoft.com/office/drawing/2014/main" id="{EFB43E34-7D4C-4DF3-8FE8-5728E281174D}"/>
                  </a:ext>
                </a:extLst>
              </p:cNvPr>
              <p:cNvSpPr>
                <a:spLocks noChangeArrowheads="1"/>
              </p:cNvSpPr>
              <p:nvPr/>
            </p:nvSpPr>
            <p:spPr bwMode="auto">
              <a:xfrm>
                <a:off x="4159"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7" name="Oval 1005">
                <a:extLst>
                  <a:ext uri="{FF2B5EF4-FFF2-40B4-BE49-F238E27FC236}">
                    <a16:creationId xmlns:a16="http://schemas.microsoft.com/office/drawing/2014/main" id="{389D424A-4C3C-4D0F-ACF1-9FAE470A0C2F}"/>
                  </a:ext>
                </a:extLst>
              </p:cNvPr>
              <p:cNvSpPr>
                <a:spLocks noChangeArrowheads="1"/>
              </p:cNvSpPr>
              <p:nvPr/>
            </p:nvSpPr>
            <p:spPr bwMode="auto">
              <a:xfrm>
                <a:off x="4114" y="1514"/>
                <a:ext cx="36"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8" name="Oval 1006">
                <a:extLst>
                  <a:ext uri="{FF2B5EF4-FFF2-40B4-BE49-F238E27FC236}">
                    <a16:creationId xmlns:a16="http://schemas.microsoft.com/office/drawing/2014/main" id="{283FFA19-D034-433C-9B41-2250A8A09130}"/>
                  </a:ext>
                </a:extLst>
              </p:cNvPr>
              <p:cNvSpPr>
                <a:spLocks noChangeArrowheads="1"/>
              </p:cNvSpPr>
              <p:nvPr/>
            </p:nvSpPr>
            <p:spPr bwMode="auto">
              <a:xfrm>
                <a:off x="4207"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9" name="Oval 1007">
                <a:extLst>
                  <a:ext uri="{FF2B5EF4-FFF2-40B4-BE49-F238E27FC236}">
                    <a16:creationId xmlns:a16="http://schemas.microsoft.com/office/drawing/2014/main" id="{2B301FB7-0958-4324-A173-25CD662793F2}"/>
                  </a:ext>
                </a:extLst>
              </p:cNvPr>
              <p:cNvSpPr>
                <a:spLocks noChangeArrowheads="1"/>
              </p:cNvSpPr>
              <p:nvPr/>
            </p:nvSpPr>
            <p:spPr bwMode="auto">
              <a:xfrm>
                <a:off x="4114" y="1419"/>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0" name="Oval 1008">
                <a:extLst>
                  <a:ext uri="{FF2B5EF4-FFF2-40B4-BE49-F238E27FC236}">
                    <a16:creationId xmlns:a16="http://schemas.microsoft.com/office/drawing/2014/main" id="{5B4A9621-B721-45D7-BC54-C89BC2CE2589}"/>
                  </a:ext>
                </a:extLst>
              </p:cNvPr>
              <p:cNvSpPr>
                <a:spLocks noChangeArrowheads="1"/>
              </p:cNvSpPr>
              <p:nvPr/>
            </p:nvSpPr>
            <p:spPr bwMode="auto">
              <a:xfrm>
                <a:off x="4207"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249" name="Group 1210">
              <a:extLst>
                <a:ext uri="{FF2B5EF4-FFF2-40B4-BE49-F238E27FC236}">
                  <a16:creationId xmlns:a16="http://schemas.microsoft.com/office/drawing/2014/main" id="{02D1E1AE-CC67-43C4-B7E5-0BAEEF3376C9}"/>
                </a:ext>
              </a:extLst>
            </p:cNvPr>
            <p:cNvGrpSpPr>
              <a:grpSpLocks/>
            </p:cNvGrpSpPr>
            <p:nvPr/>
          </p:nvGrpSpPr>
          <p:grpSpPr bwMode="auto">
            <a:xfrm rot="16200000">
              <a:off x="3363401" y="1468540"/>
              <a:ext cx="3940175" cy="4781550"/>
              <a:chOff x="2458" y="248"/>
              <a:chExt cx="2482" cy="3012"/>
            </a:xfrm>
          </p:grpSpPr>
          <p:sp>
            <p:nvSpPr>
              <p:cNvPr id="341" name="Freeform 1010">
                <a:extLst>
                  <a:ext uri="{FF2B5EF4-FFF2-40B4-BE49-F238E27FC236}">
                    <a16:creationId xmlns:a16="http://schemas.microsoft.com/office/drawing/2014/main" id="{6DDC27EB-6BD8-4CD6-8AA6-3A0001350726}"/>
                  </a:ext>
                </a:extLst>
              </p:cNvPr>
              <p:cNvSpPr>
                <a:spLocks/>
              </p:cNvSpPr>
              <p:nvPr/>
            </p:nvSpPr>
            <p:spPr bwMode="auto">
              <a:xfrm>
                <a:off x="4103" y="1568"/>
                <a:ext cx="2" cy="10"/>
              </a:xfrm>
              <a:custGeom>
                <a:avLst/>
                <a:gdLst>
                  <a:gd name="T0" fmla="*/ 0 w 1"/>
                  <a:gd name="T1" fmla="*/ 0 h 4"/>
                  <a:gd name="T2" fmla="*/ 0 w 1"/>
                  <a:gd name="T3" fmla="*/ 4 h 4"/>
                  <a:gd name="T4" fmla="*/ 1 w 1"/>
                  <a:gd name="T5" fmla="*/ 4 h 4"/>
                  <a:gd name="T6" fmla="*/ 0 w 1"/>
                  <a:gd name="T7" fmla="*/ 0 h 4"/>
                </a:gdLst>
                <a:ahLst/>
                <a:cxnLst>
                  <a:cxn ang="0">
                    <a:pos x="T0" y="T1"/>
                  </a:cxn>
                  <a:cxn ang="0">
                    <a:pos x="T2" y="T3"/>
                  </a:cxn>
                  <a:cxn ang="0">
                    <a:pos x="T4" y="T5"/>
                  </a:cxn>
                  <a:cxn ang="0">
                    <a:pos x="T6" y="T7"/>
                  </a:cxn>
                </a:cxnLst>
                <a:rect l="0" t="0" r="r" b="b"/>
                <a:pathLst>
                  <a:path w="1" h="4">
                    <a:moveTo>
                      <a:pt x="0" y="0"/>
                    </a:moveTo>
                    <a:cubicBezTo>
                      <a:pt x="0" y="2"/>
                      <a:pt x="0" y="3"/>
                      <a:pt x="0" y="4"/>
                    </a:cubicBezTo>
                    <a:cubicBezTo>
                      <a:pt x="1" y="4"/>
                      <a:pt x="1" y="4"/>
                      <a:pt x="1" y="4"/>
                    </a:cubicBezTo>
                    <a:cubicBezTo>
                      <a:pt x="1" y="3"/>
                      <a:pt x="0" y="2"/>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2" name="Freeform 1011">
                <a:extLst>
                  <a:ext uri="{FF2B5EF4-FFF2-40B4-BE49-F238E27FC236}">
                    <a16:creationId xmlns:a16="http://schemas.microsoft.com/office/drawing/2014/main" id="{327102E1-6F4F-497E-B47C-A6D282975A66}"/>
                  </a:ext>
                </a:extLst>
              </p:cNvPr>
              <p:cNvSpPr>
                <a:spLocks/>
              </p:cNvSpPr>
              <p:nvPr/>
            </p:nvSpPr>
            <p:spPr bwMode="auto">
              <a:xfrm>
                <a:off x="4105" y="1485"/>
                <a:ext cx="0" cy="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3" name="Freeform 1012">
                <a:extLst>
                  <a:ext uri="{FF2B5EF4-FFF2-40B4-BE49-F238E27FC236}">
                    <a16:creationId xmlns:a16="http://schemas.microsoft.com/office/drawing/2014/main" id="{47DDCD18-71F9-43F0-B37E-FBFAA998819B}"/>
                  </a:ext>
                </a:extLst>
              </p:cNvPr>
              <p:cNvSpPr>
                <a:spLocks/>
              </p:cNvSpPr>
              <p:nvPr/>
            </p:nvSpPr>
            <p:spPr bwMode="auto">
              <a:xfrm>
                <a:off x="4254" y="1391"/>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4" name="Freeform 1013">
                <a:extLst>
                  <a:ext uri="{FF2B5EF4-FFF2-40B4-BE49-F238E27FC236}">
                    <a16:creationId xmlns:a16="http://schemas.microsoft.com/office/drawing/2014/main" id="{BFF4D247-6EBA-4D81-95BB-80A89DB662D3}"/>
                  </a:ext>
                </a:extLst>
              </p:cNvPr>
              <p:cNvSpPr>
                <a:spLocks/>
              </p:cNvSpPr>
              <p:nvPr/>
            </p:nvSpPr>
            <p:spPr bwMode="auto">
              <a:xfrm>
                <a:off x="4159" y="1391"/>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5" name="Freeform 1014">
                <a:extLst>
                  <a:ext uri="{FF2B5EF4-FFF2-40B4-BE49-F238E27FC236}">
                    <a16:creationId xmlns:a16="http://schemas.microsoft.com/office/drawing/2014/main" id="{A0D43DEA-33AE-4BEA-B57F-1EDD565C1DBE}"/>
                  </a:ext>
                </a:extLst>
              </p:cNvPr>
              <p:cNvSpPr>
                <a:spLocks/>
              </p:cNvSpPr>
              <p:nvPr/>
            </p:nvSpPr>
            <p:spPr bwMode="auto">
              <a:xfrm>
                <a:off x="4254" y="1746"/>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4"/>
                    </a:cubicBezTo>
                    <a:cubicBezTo>
                      <a:pt x="0"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6" name="Freeform 1015">
                <a:extLst>
                  <a:ext uri="{FF2B5EF4-FFF2-40B4-BE49-F238E27FC236}">
                    <a16:creationId xmlns:a16="http://schemas.microsoft.com/office/drawing/2014/main" id="{0B08A38B-8E76-4CA1-BDC5-D43117107FF3}"/>
                  </a:ext>
                </a:extLst>
              </p:cNvPr>
              <p:cNvSpPr>
                <a:spLocks/>
              </p:cNvSpPr>
              <p:nvPr/>
            </p:nvSpPr>
            <p:spPr bwMode="auto">
              <a:xfrm>
                <a:off x="4159"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1"/>
                      <a:pt x="2" y="4"/>
                    </a:cubicBezTo>
                    <a:cubicBezTo>
                      <a:pt x="1" y="5"/>
                      <a:pt x="0" y="6"/>
                      <a:pt x="0" y="8"/>
                    </a:cubicBezTo>
                    <a:cubicBezTo>
                      <a:pt x="16" y="8"/>
                      <a:pt x="16" y="8"/>
                      <a:pt x="16" y="8"/>
                    </a:cubicBezTo>
                    <a:cubicBezTo>
                      <a:pt x="16" y="6"/>
                      <a:pt x="16"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7" name="Freeform 1016">
                <a:extLst>
                  <a:ext uri="{FF2B5EF4-FFF2-40B4-BE49-F238E27FC236}">
                    <a16:creationId xmlns:a16="http://schemas.microsoft.com/office/drawing/2014/main" id="{E25061C6-5044-412B-BE91-B011DCF359D4}"/>
                  </a:ext>
                </a:extLst>
              </p:cNvPr>
              <p:cNvSpPr>
                <a:spLocks/>
              </p:cNvSpPr>
              <p:nvPr/>
            </p:nvSpPr>
            <p:spPr bwMode="auto">
              <a:xfrm>
                <a:off x="4254" y="1653"/>
                <a:ext cx="19" cy="36"/>
              </a:xfrm>
              <a:custGeom>
                <a:avLst/>
                <a:gdLst>
                  <a:gd name="T0" fmla="*/ 8 w 8"/>
                  <a:gd name="T1" fmla="*/ 0 h 15"/>
                  <a:gd name="T2" fmla="*/ 0 w 8"/>
                  <a:gd name="T3" fmla="*/ 8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8" name="Oval 1017">
                <a:extLst>
                  <a:ext uri="{FF2B5EF4-FFF2-40B4-BE49-F238E27FC236}">
                    <a16:creationId xmlns:a16="http://schemas.microsoft.com/office/drawing/2014/main" id="{6589F3D0-6DD5-411A-8D92-178F99A9BDC0}"/>
                  </a:ext>
                </a:extLst>
              </p:cNvPr>
              <p:cNvSpPr>
                <a:spLocks noChangeArrowheads="1"/>
              </p:cNvSpPr>
              <p:nvPr/>
            </p:nvSpPr>
            <p:spPr bwMode="auto">
              <a:xfrm>
                <a:off x="4159"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9" name="Freeform 1018">
                <a:extLst>
                  <a:ext uri="{FF2B5EF4-FFF2-40B4-BE49-F238E27FC236}">
                    <a16:creationId xmlns:a16="http://schemas.microsoft.com/office/drawing/2014/main" id="{F20707F6-1901-43A6-A52C-B40D0C6567D8}"/>
                  </a:ext>
                </a:extLst>
              </p:cNvPr>
              <p:cNvSpPr>
                <a:spLocks/>
              </p:cNvSpPr>
              <p:nvPr/>
            </p:nvSpPr>
            <p:spPr bwMode="auto">
              <a:xfrm>
                <a:off x="4124" y="1698"/>
                <a:ext cx="26" cy="38"/>
              </a:xfrm>
              <a:custGeom>
                <a:avLst/>
                <a:gdLst>
                  <a:gd name="T0" fmla="*/ 11 w 11"/>
                  <a:gd name="T1" fmla="*/ 8 h 16"/>
                  <a:gd name="T2" fmla="*/ 4 w 11"/>
                  <a:gd name="T3" fmla="*/ 0 h 16"/>
                  <a:gd name="T4" fmla="*/ 0 w 11"/>
                  <a:gd name="T5" fmla="*/ 1 h 16"/>
                  <a:gd name="T6" fmla="*/ 5 w 11"/>
                  <a:gd name="T7" fmla="*/ 16 h 16"/>
                  <a:gd name="T8" fmla="*/ 11 w 11"/>
                  <a:gd name="T9" fmla="*/ 8 h 16"/>
                </a:gdLst>
                <a:ahLst/>
                <a:cxnLst>
                  <a:cxn ang="0">
                    <a:pos x="T0" y="T1"/>
                  </a:cxn>
                  <a:cxn ang="0">
                    <a:pos x="T2" y="T3"/>
                  </a:cxn>
                  <a:cxn ang="0">
                    <a:pos x="T4" y="T5"/>
                  </a:cxn>
                  <a:cxn ang="0">
                    <a:pos x="T6" y="T7"/>
                  </a:cxn>
                  <a:cxn ang="0">
                    <a:pos x="T8" y="T9"/>
                  </a:cxn>
                </a:cxnLst>
                <a:rect l="0" t="0" r="r" b="b"/>
                <a:pathLst>
                  <a:path w="11" h="16">
                    <a:moveTo>
                      <a:pt x="11" y="8"/>
                    </a:moveTo>
                    <a:cubicBezTo>
                      <a:pt x="11" y="4"/>
                      <a:pt x="8" y="0"/>
                      <a:pt x="4" y="0"/>
                    </a:cubicBezTo>
                    <a:cubicBezTo>
                      <a:pt x="2" y="0"/>
                      <a:pt x="1" y="1"/>
                      <a:pt x="0" y="1"/>
                    </a:cubicBezTo>
                    <a:cubicBezTo>
                      <a:pt x="2" y="6"/>
                      <a:pt x="4" y="11"/>
                      <a:pt x="5" y="16"/>
                    </a:cubicBezTo>
                    <a:cubicBezTo>
                      <a:pt x="9" y="15"/>
                      <a:pt x="11" y="12"/>
                      <a:pt x="11"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0" name="Oval 1019">
                <a:extLst>
                  <a:ext uri="{FF2B5EF4-FFF2-40B4-BE49-F238E27FC236}">
                    <a16:creationId xmlns:a16="http://schemas.microsoft.com/office/drawing/2014/main" id="{B1E41AC8-8FBE-4B2D-BCF6-B417A986B0FD}"/>
                  </a:ext>
                </a:extLst>
              </p:cNvPr>
              <p:cNvSpPr>
                <a:spLocks noChangeArrowheads="1"/>
              </p:cNvSpPr>
              <p:nvPr/>
            </p:nvSpPr>
            <p:spPr bwMode="auto">
              <a:xfrm>
                <a:off x="4207"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1" name="Oval 1020">
                <a:extLst>
                  <a:ext uri="{FF2B5EF4-FFF2-40B4-BE49-F238E27FC236}">
                    <a16:creationId xmlns:a16="http://schemas.microsoft.com/office/drawing/2014/main" id="{4305790A-E5E8-4628-8112-10BF3C288F78}"/>
                  </a:ext>
                </a:extLst>
              </p:cNvPr>
              <p:cNvSpPr>
                <a:spLocks noChangeArrowheads="1"/>
              </p:cNvSpPr>
              <p:nvPr/>
            </p:nvSpPr>
            <p:spPr bwMode="auto">
              <a:xfrm>
                <a:off x="4114" y="1606"/>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2" name="Oval 1021">
                <a:extLst>
                  <a:ext uri="{FF2B5EF4-FFF2-40B4-BE49-F238E27FC236}">
                    <a16:creationId xmlns:a16="http://schemas.microsoft.com/office/drawing/2014/main" id="{BA116321-957D-4DB2-8717-28A046A696FD}"/>
                  </a:ext>
                </a:extLst>
              </p:cNvPr>
              <p:cNvSpPr>
                <a:spLocks noChangeArrowheads="1"/>
              </p:cNvSpPr>
              <p:nvPr/>
            </p:nvSpPr>
            <p:spPr bwMode="auto">
              <a:xfrm>
                <a:off x="4207"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3" name="Freeform 1022">
                <a:extLst>
                  <a:ext uri="{FF2B5EF4-FFF2-40B4-BE49-F238E27FC236}">
                    <a16:creationId xmlns:a16="http://schemas.microsoft.com/office/drawing/2014/main" id="{3C664FF9-739E-406C-8AC0-63BC62AB885A}"/>
                  </a:ext>
                </a:extLst>
              </p:cNvPr>
              <p:cNvSpPr>
                <a:spLocks/>
              </p:cNvSpPr>
              <p:nvPr/>
            </p:nvSpPr>
            <p:spPr bwMode="auto">
              <a:xfrm>
                <a:off x="4254" y="1578"/>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6"/>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4" name="Freeform 1023">
                <a:extLst>
                  <a:ext uri="{FF2B5EF4-FFF2-40B4-BE49-F238E27FC236}">
                    <a16:creationId xmlns:a16="http://schemas.microsoft.com/office/drawing/2014/main" id="{EC1D87FB-2923-44EC-9214-A760A86203B9}"/>
                  </a:ext>
                </a:extLst>
              </p:cNvPr>
              <p:cNvSpPr>
                <a:spLocks/>
              </p:cNvSpPr>
              <p:nvPr/>
            </p:nvSpPr>
            <p:spPr bwMode="auto">
              <a:xfrm>
                <a:off x="4159" y="1578"/>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6"/>
                      <a:pt x="4" y="7"/>
                    </a:cubicBezTo>
                    <a:cubicBezTo>
                      <a:pt x="5" y="7"/>
                      <a:pt x="6" y="8"/>
                      <a:pt x="7" y="8"/>
                    </a:cubicBezTo>
                    <a:cubicBezTo>
                      <a:pt x="7" y="8"/>
                      <a:pt x="8" y="8"/>
                      <a:pt x="8" y="8"/>
                    </a:cubicBezTo>
                    <a:cubicBezTo>
                      <a:pt x="9" y="8"/>
                      <a:pt x="9" y="8"/>
                      <a:pt x="10" y="8"/>
                    </a:cubicBezTo>
                    <a:cubicBezTo>
                      <a:pt x="11" y="8"/>
                      <a:pt x="12" y="7"/>
                      <a:pt x="13" y="7"/>
                    </a:cubicBezTo>
                    <a:cubicBezTo>
                      <a:pt x="13" y="6"/>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5" name="Freeform 1024">
                <a:extLst>
                  <a:ext uri="{FF2B5EF4-FFF2-40B4-BE49-F238E27FC236}">
                    <a16:creationId xmlns:a16="http://schemas.microsoft.com/office/drawing/2014/main" id="{5B9217CD-C45E-42E7-B808-C34B32CDBDEB}"/>
                  </a:ext>
                </a:extLst>
              </p:cNvPr>
              <p:cNvSpPr>
                <a:spLocks/>
              </p:cNvSpPr>
              <p:nvPr/>
            </p:nvSpPr>
            <p:spPr bwMode="auto">
              <a:xfrm>
                <a:off x="4103" y="1578"/>
                <a:ext cx="2"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6" name="Freeform 1025">
                <a:extLst>
                  <a:ext uri="{FF2B5EF4-FFF2-40B4-BE49-F238E27FC236}">
                    <a16:creationId xmlns:a16="http://schemas.microsoft.com/office/drawing/2014/main" id="{90419EEB-ADC0-472A-A6D3-3FD0716AA959}"/>
                  </a:ext>
                </a:extLst>
              </p:cNvPr>
              <p:cNvSpPr>
                <a:spLocks/>
              </p:cNvSpPr>
              <p:nvPr/>
            </p:nvSpPr>
            <p:spPr bwMode="auto">
              <a:xfrm>
                <a:off x="4266" y="1933"/>
                <a:ext cx="7"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7" name="Freeform 1026">
                <a:extLst>
                  <a:ext uri="{FF2B5EF4-FFF2-40B4-BE49-F238E27FC236}">
                    <a16:creationId xmlns:a16="http://schemas.microsoft.com/office/drawing/2014/main" id="{61DD9132-77D8-461E-9A86-2CA651546EA5}"/>
                  </a:ext>
                </a:extLst>
              </p:cNvPr>
              <p:cNvSpPr>
                <a:spLocks/>
              </p:cNvSpPr>
              <p:nvPr/>
            </p:nvSpPr>
            <p:spPr bwMode="auto">
              <a:xfrm>
                <a:off x="4254" y="1840"/>
                <a:ext cx="19" cy="36"/>
              </a:xfrm>
              <a:custGeom>
                <a:avLst/>
                <a:gdLst>
                  <a:gd name="T0" fmla="*/ 8 w 8"/>
                  <a:gd name="T1" fmla="*/ 0 h 15"/>
                  <a:gd name="T2" fmla="*/ 0 w 8"/>
                  <a:gd name="T3" fmla="*/ 7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7"/>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8" name="Freeform 1027">
                <a:extLst>
                  <a:ext uri="{FF2B5EF4-FFF2-40B4-BE49-F238E27FC236}">
                    <a16:creationId xmlns:a16="http://schemas.microsoft.com/office/drawing/2014/main" id="{A783E8AF-5012-4647-96AC-711C5E6A4B2D}"/>
                  </a:ext>
                </a:extLst>
              </p:cNvPr>
              <p:cNvSpPr>
                <a:spLocks/>
              </p:cNvSpPr>
              <p:nvPr/>
            </p:nvSpPr>
            <p:spPr bwMode="auto">
              <a:xfrm>
                <a:off x="4195" y="18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9" name="Freeform 1028">
                <a:extLst>
                  <a:ext uri="{FF2B5EF4-FFF2-40B4-BE49-F238E27FC236}">
                    <a16:creationId xmlns:a16="http://schemas.microsoft.com/office/drawing/2014/main" id="{80954AFA-A2EB-4562-A29A-3779142489C9}"/>
                  </a:ext>
                </a:extLst>
              </p:cNvPr>
              <p:cNvSpPr>
                <a:spLocks/>
              </p:cNvSpPr>
              <p:nvPr/>
            </p:nvSpPr>
            <p:spPr bwMode="auto">
              <a:xfrm>
                <a:off x="4223" y="1885"/>
                <a:ext cx="22" cy="2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0" name="Oval 1029">
                <a:extLst>
                  <a:ext uri="{FF2B5EF4-FFF2-40B4-BE49-F238E27FC236}">
                    <a16:creationId xmlns:a16="http://schemas.microsoft.com/office/drawing/2014/main" id="{FC29F9F2-D41C-4A54-9C48-1790F6899A95}"/>
                  </a:ext>
                </a:extLst>
              </p:cNvPr>
              <p:cNvSpPr>
                <a:spLocks noChangeArrowheads="1"/>
              </p:cNvSpPr>
              <p:nvPr/>
            </p:nvSpPr>
            <p:spPr bwMode="auto">
              <a:xfrm>
                <a:off x="4207"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1" name="Freeform 1030">
                <a:extLst>
                  <a:ext uri="{FF2B5EF4-FFF2-40B4-BE49-F238E27FC236}">
                    <a16:creationId xmlns:a16="http://schemas.microsoft.com/office/drawing/2014/main" id="{D478512A-6F3B-44EB-9605-16204258E988}"/>
                  </a:ext>
                </a:extLst>
              </p:cNvPr>
              <p:cNvSpPr>
                <a:spLocks/>
              </p:cNvSpPr>
              <p:nvPr/>
            </p:nvSpPr>
            <p:spPr bwMode="auto">
              <a:xfrm>
                <a:off x="4254" y="1765"/>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2" name="Freeform 1031">
                <a:extLst>
                  <a:ext uri="{FF2B5EF4-FFF2-40B4-BE49-F238E27FC236}">
                    <a16:creationId xmlns:a16="http://schemas.microsoft.com/office/drawing/2014/main" id="{40B2ED99-5187-43F8-9040-D1BCC717785A}"/>
                  </a:ext>
                </a:extLst>
              </p:cNvPr>
              <p:cNvSpPr>
                <a:spLocks/>
              </p:cNvSpPr>
              <p:nvPr/>
            </p:nvSpPr>
            <p:spPr bwMode="auto">
              <a:xfrm>
                <a:off x="4159" y="1765"/>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3" name="Freeform 1032">
                <a:extLst>
                  <a:ext uri="{FF2B5EF4-FFF2-40B4-BE49-F238E27FC236}">
                    <a16:creationId xmlns:a16="http://schemas.microsoft.com/office/drawing/2014/main" id="{73785702-3990-4D50-8577-63B8587F11F1}"/>
                  </a:ext>
                </a:extLst>
              </p:cNvPr>
              <p:cNvSpPr>
                <a:spLocks noEditPoints="1"/>
              </p:cNvSpPr>
              <p:nvPr/>
            </p:nvSpPr>
            <p:spPr bwMode="auto">
              <a:xfrm>
                <a:off x="2553" y="248"/>
                <a:ext cx="1062" cy="1060"/>
              </a:xfrm>
              <a:custGeom>
                <a:avLst/>
                <a:gdLst>
                  <a:gd name="T0" fmla="*/ 209 w 449"/>
                  <a:gd name="T1" fmla="*/ 444 h 448"/>
                  <a:gd name="T2" fmla="*/ 240 w 449"/>
                  <a:gd name="T3" fmla="*/ 444 h 448"/>
                  <a:gd name="T4" fmla="*/ 193 w 449"/>
                  <a:gd name="T5" fmla="*/ 446 h 448"/>
                  <a:gd name="T6" fmla="*/ 193 w 449"/>
                  <a:gd name="T7" fmla="*/ 446 h 448"/>
                  <a:gd name="T8" fmla="*/ 288 w 449"/>
                  <a:gd name="T9" fmla="*/ 439 h 448"/>
                  <a:gd name="T10" fmla="*/ 148 w 449"/>
                  <a:gd name="T11" fmla="*/ 431 h 448"/>
                  <a:gd name="T12" fmla="*/ 302 w 449"/>
                  <a:gd name="T13" fmla="*/ 430 h 448"/>
                  <a:gd name="T14" fmla="*/ 132 w 449"/>
                  <a:gd name="T15" fmla="*/ 428 h 448"/>
                  <a:gd name="T16" fmla="*/ 132 w 449"/>
                  <a:gd name="T17" fmla="*/ 428 h 448"/>
                  <a:gd name="T18" fmla="*/ 346 w 449"/>
                  <a:gd name="T19" fmla="*/ 413 h 448"/>
                  <a:gd name="T20" fmla="*/ 93 w 449"/>
                  <a:gd name="T21" fmla="*/ 401 h 448"/>
                  <a:gd name="T22" fmla="*/ 356 w 449"/>
                  <a:gd name="T23" fmla="*/ 400 h 448"/>
                  <a:gd name="T24" fmla="*/ 78 w 449"/>
                  <a:gd name="T25" fmla="*/ 394 h 448"/>
                  <a:gd name="T26" fmla="*/ 78 w 449"/>
                  <a:gd name="T27" fmla="*/ 394 h 448"/>
                  <a:gd name="T28" fmla="*/ 394 w 449"/>
                  <a:gd name="T29" fmla="*/ 371 h 448"/>
                  <a:gd name="T30" fmla="*/ 48 w 449"/>
                  <a:gd name="T31" fmla="*/ 356 h 448"/>
                  <a:gd name="T32" fmla="*/ 401 w 449"/>
                  <a:gd name="T33" fmla="*/ 356 h 448"/>
                  <a:gd name="T34" fmla="*/ 36 w 449"/>
                  <a:gd name="T35" fmla="*/ 346 h 448"/>
                  <a:gd name="T36" fmla="*/ 36 w 449"/>
                  <a:gd name="T37" fmla="*/ 346 h 448"/>
                  <a:gd name="T38" fmla="*/ 428 w 449"/>
                  <a:gd name="T39" fmla="*/ 317 h 448"/>
                  <a:gd name="T40" fmla="*/ 18 w 449"/>
                  <a:gd name="T41" fmla="*/ 302 h 448"/>
                  <a:gd name="T42" fmla="*/ 431 w 449"/>
                  <a:gd name="T43" fmla="*/ 301 h 448"/>
                  <a:gd name="T44" fmla="*/ 9 w 449"/>
                  <a:gd name="T45" fmla="*/ 288 h 448"/>
                  <a:gd name="T46" fmla="*/ 9 w 449"/>
                  <a:gd name="T47" fmla="*/ 288 h 448"/>
                  <a:gd name="T48" fmla="*/ 446 w 449"/>
                  <a:gd name="T49" fmla="*/ 256 h 448"/>
                  <a:gd name="T50" fmla="*/ 5 w 449"/>
                  <a:gd name="T51" fmla="*/ 240 h 448"/>
                  <a:gd name="T52" fmla="*/ 444 w 449"/>
                  <a:gd name="T53" fmla="*/ 240 h 448"/>
                  <a:gd name="T54" fmla="*/ 449 w 449"/>
                  <a:gd name="T55" fmla="*/ 224 h 448"/>
                  <a:gd name="T56" fmla="*/ 0 w 449"/>
                  <a:gd name="T57" fmla="*/ 224 h 448"/>
                  <a:gd name="T58" fmla="*/ 4 w 449"/>
                  <a:gd name="T59" fmla="*/ 225 h 448"/>
                  <a:gd name="T60" fmla="*/ 448 w 449"/>
                  <a:gd name="T61" fmla="*/ 207 h 448"/>
                  <a:gd name="T62" fmla="*/ 5 w 449"/>
                  <a:gd name="T63" fmla="*/ 177 h 448"/>
                  <a:gd name="T64" fmla="*/ 436 w 449"/>
                  <a:gd name="T65" fmla="*/ 161 h 448"/>
                  <a:gd name="T66" fmla="*/ 13 w 449"/>
                  <a:gd name="T67" fmla="*/ 163 h 448"/>
                  <a:gd name="T68" fmla="*/ 13 w 449"/>
                  <a:gd name="T69" fmla="*/ 163 h 448"/>
                  <a:gd name="T70" fmla="*/ 434 w 449"/>
                  <a:gd name="T71" fmla="*/ 145 h 448"/>
                  <a:gd name="T72" fmla="*/ 27 w 449"/>
                  <a:gd name="T73" fmla="*/ 117 h 448"/>
                  <a:gd name="T74" fmla="*/ 409 w 449"/>
                  <a:gd name="T75" fmla="*/ 104 h 448"/>
                  <a:gd name="T76" fmla="*/ 39 w 449"/>
                  <a:gd name="T77" fmla="*/ 106 h 448"/>
                  <a:gd name="T78" fmla="*/ 39 w 449"/>
                  <a:gd name="T79" fmla="*/ 106 h 448"/>
                  <a:gd name="T80" fmla="*/ 403 w 449"/>
                  <a:gd name="T81" fmla="*/ 89 h 448"/>
                  <a:gd name="T82" fmla="*/ 66 w 449"/>
                  <a:gd name="T83" fmla="*/ 66 h 448"/>
                  <a:gd name="T84" fmla="*/ 368 w 449"/>
                  <a:gd name="T85" fmla="*/ 57 h 448"/>
                  <a:gd name="T86" fmla="*/ 80 w 449"/>
                  <a:gd name="T87" fmla="*/ 58 h 448"/>
                  <a:gd name="T88" fmla="*/ 80 w 449"/>
                  <a:gd name="T89" fmla="*/ 58 h 448"/>
                  <a:gd name="T90" fmla="*/ 358 w 449"/>
                  <a:gd name="T91" fmla="*/ 44 h 448"/>
                  <a:gd name="T92" fmla="*/ 116 w 449"/>
                  <a:gd name="T93" fmla="*/ 28 h 448"/>
                  <a:gd name="T94" fmla="*/ 315 w 449"/>
                  <a:gd name="T95" fmla="*/ 23 h 448"/>
                  <a:gd name="T96" fmla="*/ 132 w 449"/>
                  <a:gd name="T97" fmla="*/ 24 h 448"/>
                  <a:gd name="T98" fmla="*/ 132 w 449"/>
                  <a:gd name="T99" fmla="*/ 24 h 448"/>
                  <a:gd name="T100" fmla="*/ 302 w 449"/>
                  <a:gd name="T101" fmla="*/ 14 h 448"/>
                  <a:gd name="T102" fmla="*/ 176 w 449"/>
                  <a:gd name="T103" fmla="*/ 5 h 448"/>
                  <a:gd name="T104" fmla="*/ 255 w 449"/>
                  <a:gd name="T105" fmla="*/ 6 h 448"/>
                  <a:gd name="T106" fmla="*/ 192 w 449"/>
                  <a:gd name="T107" fmla="*/ 6 h 448"/>
                  <a:gd name="T108" fmla="*/ 192 w 449"/>
                  <a:gd name="T109" fmla="*/ 6 h 448"/>
                  <a:gd name="T110" fmla="*/ 224 w 449"/>
                  <a:gd name="T111"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 h="448">
                    <a:moveTo>
                      <a:pt x="225" y="448"/>
                    </a:moveTo>
                    <a:cubicBezTo>
                      <a:pt x="224" y="448"/>
                      <a:pt x="224" y="448"/>
                      <a:pt x="224" y="448"/>
                    </a:cubicBezTo>
                    <a:cubicBezTo>
                      <a:pt x="219" y="448"/>
                      <a:pt x="214" y="448"/>
                      <a:pt x="209" y="448"/>
                    </a:cubicBezTo>
                    <a:cubicBezTo>
                      <a:pt x="209" y="444"/>
                      <a:pt x="209" y="444"/>
                      <a:pt x="209" y="444"/>
                    </a:cubicBezTo>
                    <a:cubicBezTo>
                      <a:pt x="214" y="444"/>
                      <a:pt x="219" y="444"/>
                      <a:pt x="224" y="444"/>
                    </a:cubicBezTo>
                    <a:lnTo>
                      <a:pt x="225" y="448"/>
                    </a:lnTo>
                    <a:close/>
                    <a:moveTo>
                      <a:pt x="241" y="448"/>
                    </a:moveTo>
                    <a:cubicBezTo>
                      <a:pt x="240" y="444"/>
                      <a:pt x="240" y="444"/>
                      <a:pt x="240" y="444"/>
                    </a:cubicBezTo>
                    <a:cubicBezTo>
                      <a:pt x="246" y="443"/>
                      <a:pt x="251" y="443"/>
                      <a:pt x="256" y="442"/>
                    </a:cubicBezTo>
                    <a:cubicBezTo>
                      <a:pt x="257" y="446"/>
                      <a:pt x="257" y="446"/>
                      <a:pt x="257" y="446"/>
                    </a:cubicBezTo>
                    <a:cubicBezTo>
                      <a:pt x="251" y="447"/>
                      <a:pt x="246" y="447"/>
                      <a:pt x="241" y="448"/>
                    </a:cubicBezTo>
                    <a:close/>
                    <a:moveTo>
                      <a:pt x="193" y="446"/>
                    </a:moveTo>
                    <a:cubicBezTo>
                      <a:pt x="188" y="445"/>
                      <a:pt x="182" y="444"/>
                      <a:pt x="177" y="443"/>
                    </a:cubicBezTo>
                    <a:cubicBezTo>
                      <a:pt x="178" y="439"/>
                      <a:pt x="178" y="439"/>
                      <a:pt x="178" y="439"/>
                    </a:cubicBezTo>
                    <a:cubicBezTo>
                      <a:pt x="183" y="441"/>
                      <a:pt x="188" y="441"/>
                      <a:pt x="193" y="442"/>
                    </a:cubicBezTo>
                    <a:lnTo>
                      <a:pt x="193" y="446"/>
                    </a:lnTo>
                    <a:close/>
                    <a:moveTo>
                      <a:pt x="272" y="443"/>
                    </a:moveTo>
                    <a:cubicBezTo>
                      <a:pt x="271" y="439"/>
                      <a:pt x="271" y="439"/>
                      <a:pt x="271" y="439"/>
                    </a:cubicBezTo>
                    <a:cubicBezTo>
                      <a:pt x="277" y="438"/>
                      <a:pt x="282" y="437"/>
                      <a:pt x="287" y="435"/>
                    </a:cubicBezTo>
                    <a:cubicBezTo>
                      <a:pt x="288" y="439"/>
                      <a:pt x="288" y="439"/>
                      <a:pt x="288" y="439"/>
                    </a:cubicBezTo>
                    <a:cubicBezTo>
                      <a:pt x="283" y="441"/>
                      <a:pt x="277" y="442"/>
                      <a:pt x="272" y="443"/>
                    </a:cubicBezTo>
                    <a:close/>
                    <a:moveTo>
                      <a:pt x="162" y="439"/>
                    </a:moveTo>
                    <a:cubicBezTo>
                      <a:pt x="156" y="438"/>
                      <a:pt x="151" y="436"/>
                      <a:pt x="146" y="434"/>
                    </a:cubicBezTo>
                    <a:cubicBezTo>
                      <a:pt x="148" y="431"/>
                      <a:pt x="148" y="431"/>
                      <a:pt x="148" y="431"/>
                    </a:cubicBezTo>
                    <a:cubicBezTo>
                      <a:pt x="153" y="432"/>
                      <a:pt x="158" y="434"/>
                      <a:pt x="163" y="436"/>
                    </a:cubicBezTo>
                    <a:lnTo>
                      <a:pt x="162" y="439"/>
                    </a:lnTo>
                    <a:close/>
                    <a:moveTo>
                      <a:pt x="303" y="434"/>
                    </a:moveTo>
                    <a:cubicBezTo>
                      <a:pt x="302" y="430"/>
                      <a:pt x="302" y="430"/>
                      <a:pt x="302" y="430"/>
                    </a:cubicBezTo>
                    <a:cubicBezTo>
                      <a:pt x="306" y="429"/>
                      <a:pt x="311" y="427"/>
                      <a:pt x="316" y="424"/>
                    </a:cubicBezTo>
                    <a:cubicBezTo>
                      <a:pt x="318" y="428"/>
                      <a:pt x="318" y="428"/>
                      <a:pt x="318" y="428"/>
                    </a:cubicBezTo>
                    <a:cubicBezTo>
                      <a:pt x="313" y="430"/>
                      <a:pt x="308" y="432"/>
                      <a:pt x="303" y="434"/>
                    </a:cubicBezTo>
                    <a:close/>
                    <a:moveTo>
                      <a:pt x="132" y="428"/>
                    </a:moveTo>
                    <a:cubicBezTo>
                      <a:pt x="127" y="426"/>
                      <a:pt x="122" y="424"/>
                      <a:pt x="117" y="421"/>
                    </a:cubicBezTo>
                    <a:cubicBezTo>
                      <a:pt x="119" y="418"/>
                      <a:pt x="119" y="418"/>
                      <a:pt x="119" y="418"/>
                    </a:cubicBezTo>
                    <a:cubicBezTo>
                      <a:pt x="124" y="420"/>
                      <a:pt x="128" y="422"/>
                      <a:pt x="133" y="425"/>
                    </a:cubicBezTo>
                    <a:lnTo>
                      <a:pt x="132" y="428"/>
                    </a:lnTo>
                    <a:close/>
                    <a:moveTo>
                      <a:pt x="332" y="421"/>
                    </a:moveTo>
                    <a:cubicBezTo>
                      <a:pt x="330" y="417"/>
                      <a:pt x="330" y="417"/>
                      <a:pt x="330" y="417"/>
                    </a:cubicBezTo>
                    <a:cubicBezTo>
                      <a:pt x="335" y="415"/>
                      <a:pt x="339" y="412"/>
                      <a:pt x="344" y="409"/>
                    </a:cubicBezTo>
                    <a:cubicBezTo>
                      <a:pt x="346" y="413"/>
                      <a:pt x="346" y="413"/>
                      <a:pt x="346" y="413"/>
                    </a:cubicBezTo>
                    <a:cubicBezTo>
                      <a:pt x="341" y="416"/>
                      <a:pt x="337" y="418"/>
                      <a:pt x="332" y="421"/>
                    </a:cubicBezTo>
                    <a:close/>
                    <a:moveTo>
                      <a:pt x="103" y="413"/>
                    </a:moveTo>
                    <a:cubicBezTo>
                      <a:pt x="99" y="410"/>
                      <a:pt x="95" y="407"/>
                      <a:pt x="90" y="404"/>
                    </a:cubicBezTo>
                    <a:cubicBezTo>
                      <a:pt x="93" y="401"/>
                      <a:pt x="93" y="401"/>
                      <a:pt x="93" y="401"/>
                    </a:cubicBezTo>
                    <a:cubicBezTo>
                      <a:pt x="97" y="404"/>
                      <a:pt x="101" y="407"/>
                      <a:pt x="106" y="410"/>
                    </a:cubicBezTo>
                    <a:lnTo>
                      <a:pt x="103" y="413"/>
                    </a:lnTo>
                    <a:close/>
                    <a:moveTo>
                      <a:pt x="359" y="404"/>
                    </a:moveTo>
                    <a:cubicBezTo>
                      <a:pt x="356" y="400"/>
                      <a:pt x="356" y="400"/>
                      <a:pt x="356" y="400"/>
                    </a:cubicBezTo>
                    <a:cubicBezTo>
                      <a:pt x="361" y="397"/>
                      <a:pt x="365" y="394"/>
                      <a:pt x="369" y="391"/>
                    </a:cubicBezTo>
                    <a:cubicBezTo>
                      <a:pt x="371" y="394"/>
                      <a:pt x="371" y="394"/>
                      <a:pt x="371" y="394"/>
                    </a:cubicBezTo>
                    <a:cubicBezTo>
                      <a:pt x="367" y="397"/>
                      <a:pt x="363" y="400"/>
                      <a:pt x="359" y="404"/>
                    </a:cubicBezTo>
                    <a:close/>
                    <a:moveTo>
                      <a:pt x="78" y="394"/>
                    </a:moveTo>
                    <a:cubicBezTo>
                      <a:pt x="74" y="390"/>
                      <a:pt x="70" y="387"/>
                      <a:pt x="66" y="383"/>
                    </a:cubicBezTo>
                    <a:cubicBezTo>
                      <a:pt x="69" y="380"/>
                      <a:pt x="69" y="380"/>
                      <a:pt x="69" y="380"/>
                    </a:cubicBezTo>
                    <a:cubicBezTo>
                      <a:pt x="73" y="384"/>
                      <a:pt x="77" y="387"/>
                      <a:pt x="80" y="391"/>
                    </a:cubicBezTo>
                    <a:lnTo>
                      <a:pt x="78" y="394"/>
                    </a:lnTo>
                    <a:close/>
                    <a:moveTo>
                      <a:pt x="383" y="383"/>
                    </a:moveTo>
                    <a:cubicBezTo>
                      <a:pt x="380" y="380"/>
                      <a:pt x="380" y="380"/>
                      <a:pt x="380" y="380"/>
                    </a:cubicBezTo>
                    <a:cubicBezTo>
                      <a:pt x="384" y="376"/>
                      <a:pt x="387" y="372"/>
                      <a:pt x="391" y="368"/>
                    </a:cubicBezTo>
                    <a:cubicBezTo>
                      <a:pt x="394" y="371"/>
                      <a:pt x="394" y="371"/>
                      <a:pt x="394" y="371"/>
                    </a:cubicBezTo>
                    <a:cubicBezTo>
                      <a:pt x="390" y="375"/>
                      <a:pt x="387" y="379"/>
                      <a:pt x="383" y="383"/>
                    </a:cubicBezTo>
                    <a:close/>
                    <a:moveTo>
                      <a:pt x="55" y="371"/>
                    </a:moveTo>
                    <a:cubicBezTo>
                      <a:pt x="52" y="367"/>
                      <a:pt x="48" y="363"/>
                      <a:pt x="45" y="359"/>
                    </a:cubicBezTo>
                    <a:cubicBezTo>
                      <a:pt x="48" y="356"/>
                      <a:pt x="48" y="356"/>
                      <a:pt x="48" y="356"/>
                    </a:cubicBezTo>
                    <a:cubicBezTo>
                      <a:pt x="51" y="361"/>
                      <a:pt x="55" y="365"/>
                      <a:pt x="58" y="369"/>
                    </a:cubicBezTo>
                    <a:lnTo>
                      <a:pt x="55" y="371"/>
                    </a:lnTo>
                    <a:close/>
                    <a:moveTo>
                      <a:pt x="404" y="358"/>
                    </a:moveTo>
                    <a:cubicBezTo>
                      <a:pt x="401" y="356"/>
                      <a:pt x="401" y="356"/>
                      <a:pt x="401" y="356"/>
                    </a:cubicBezTo>
                    <a:cubicBezTo>
                      <a:pt x="404" y="352"/>
                      <a:pt x="407" y="348"/>
                      <a:pt x="410" y="343"/>
                    </a:cubicBezTo>
                    <a:cubicBezTo>
                      <a:pt x="413" y="345"/>
                      <a:pt x="413" y="345"/>
                      <a:pt x="413" y="345"/>
                    </a:cubicBezTo>
                    <a:cubicBezTo>
                      <a:pt x="410" y="350"/>
                      <a:pt x="407" y="354"/>
                      <a:pt x="404" y="358"/>
                    </a:cubicBezTo>
                    <a:close/>
                    <a:moveTo>
                      <a:pt x="36" y="346"/>
                    </a:moveTo>
                    <a:cubicBezTo>
                      <a:pt x="33" y="341"/>
                      <a:pt x="30" y="337"/>
                      <a:pt x="28" y="332"/>
                    </a:cubicBezTo>
                    <a:cubicBezTo>
                      <a:pt x="31" y="330"/>
                      <a:pt x="31" y="330"/>
                      <a:pt x="31" y="330"/>
                    </a:cubicBezTo>
                    <a:cubicBezTo>
                      <a:pt x="34" y="335"/>
                      <a:pt x="37" y="339"/>
                      <a:pt x="39" y="343"/>
                    </a:cubicBezTo>
                    <a:lnTo>
                      <a:pt x="36" y="346"/>
                    </a:lnTo>
                    <a:close/>
                    <a:moveTo>
                      <a:pt x="421" y="332"/>
                    </a:moveTo>
                    <a:cubicBezTo>
                      <a:pt x="418" y="330"/>
                      <a:pt x="418" y="330"/>
                      <a:pt x="418" y="330"/>
                    </a:cubicBezTo>
                    <a:cubicBezTo>
                      <a:pt x="420" y="325"/>
                      <a:pt x="423" y="320"/>
                      <a:pt x="425" y="316"/>
                    </a:cubicBezTo>
                    <a:cubicBezTo>
                      <a:pt x="428" y="317"/>
                      <a:pt x="428" y="317"/>
                      <a:pt x="428" y="317"/>
                    </a:cubicBezTo>
                    <a:cubicBezTo>
                      <a:pt x="426" y="322"/>
                      <a:pt x="424" y="327"/>
                      <a:pt x="421" y="332"/>
                    </a:cubicBezTo>
                    <a:close/>
                    <a:moveTo>
                      <a:pt x="21" y="318"/>
                    </a:moveTo>
                    <a:cubicBezTo>
                      <a:pt x="18" y="313"/>
                      <a:pt x="16" y="308"/>
                      <a:pt x="14" y="303"/>
                    </a:cubicBezTo>
                    <a:cubicBezTo>
                      <a:pt x="18" y="302"/>
                      <a:pt x="18" y="302"/>
                      <a:pt x="18" y="302"/>
                    </a:cubicBezTo>
                    <a:cubicBezTo>
                      <a:pt x="20" y="306"/>
                      <a:pt x="22" y="311"/>
                      <a:pt x="24" y="316"/>
                    </a:cubicBezTo>
                    <a:lnTo>
                      <a:pt x="21" y="318"/>
                    </a:lnTo>
                    <a:close/>
                    <a:moveTo>
                      <a:pt x="435" y="302"/>
                    </a:moveTo>
                    <a:cubicBezTo>
                      <a:pt x="431" y="301"/>
                      <a:pt x="431" y="301"/>
                      <a:pt x="431" y="301"/>
                    </a:cubicBezTo>
                    <a:cubicBezTo>
                      <a:pt x="433" y="296"/>
                      <a:pt x="434" y="291"/>
                      <a:pt x="436" y="286"/>
                    </a:cubicBezTo>
                    <a:cubicBezTo>
                      <a:pt x="440" y="287"/>
                      <a:pt x="440" y="287"/>
                      <a:pt x="440" y="287"/>
                    </a:cubicBezTo>
                    <a:cubicBezTo>
                      <a:pt x="438" y="292"/>
                      <a:pt x="436" y="297"/>
                      <a:pt x="435" y="302"/>
                    </a:cubicBezTo>
                    <a:close/>
                    <a:moveTo>
                      <a:pt x="9" y="288"/>
                    </a:moveTo>
                    <a:cubicBezTo>
                      <a:pt x="8" y="283"/>
                      <a:pt x="7" y="277"/>
                      <a:pt x="5" y="272"/>
                    </a:cubicBezTo>
                    <a:cubicBezTo>
                      <a:pt x="9" y="271"/>
                      <a:pt x="9" y="271"/>
                      <a:pt x="9" y="271"/>
                    </a:cubicBezTo>
                    <a:cubicBezTo>
                      <a:pt x="10" y="276"/>
                      <a:pt x="12" y="282"/>
                      <a:pt x="13" y="287"/>
                    </a:cubicBezTo>
                    <a:lnTo>
                      <a:pt x="9" y="288"/>
                    </a:lnTo>
                    <a:close/>
                    <a:moveTo>
                      <a:pt x="444" y="272"/>
                    </a:moveTo>
                    <a:cubicBezTo>
                      <a:pt x="440" y="271"/>
                      <a:pt x="440" y="271"/>
                      <a:pt x="440" y="271"/>
                    </a:cubicBezTo>
                    <a:cubicBezTo>
                      <a:pt x="441" y="266"/>
                      <a:pt x="442" y="261"/>
                      <a:pt x="442" y="255"/>
                    </a:cubicBezTo>
                    <a:cubicBezTo>
                      <a:pt x="446" y="256"/>
                      <a:pt x="446" y="256"/>
                      <a:pt x="446" y="256"/>
                    </a:cubicBezTo>
                    <a:cubicBezTo>
                      <a:pt x="446" y="261"/>
                      <a:pt x="445" y="267"/>
                      <a:pt x="444" y="272"/>
                    </a:cubicBezTo>
                    <a:close/>
                    <a:moveTo>
                      <a:pt x="3" y="257"/>
                    </a:moveTo>
                    <a:cubicBezTo>
                      <a:pt x="2" y="251"/>
                      <a:pt x="1" y="246"/>
                      <a:pt x="1" y="241"/>
                    </a:cubicBezTo>
                    <a:cubicBezTo>
                      <a:pt x="5" y="240"/>
                      <a:pt x="5" y="240"/>
                      <a:pt x="5" y="240"/>
                    </a:cubicBezTo>
                    <a:cubicBezTo>
                      <a:pt x="5" y="246"/>
                      <a:pt x="6" y="251"/>
                      <a:pt x="7" y="256"/>
                    </a:cubicBezTo>
                    <a:lnTo>
                      <a:pt x="3" y="257"/>
                    </a:lnTo>
                    <a:close/>
                    <a:moveTo>
                      <a:pt x="448" y="240"/>
                    </a:moveTo>
                    <a:cubicBezTo>
                      <a:pt x="444" y="240"/>
                      <a:pt x="444" y="240"/>
                      <a:pt x="444" y="240"/>
                    </a:cubicBezTo>
                    <a:cubicBezTo>
                      <a:pt x="444" y="235"/>
                      <a:pt x="445" y="229"/>
                      <a:pt x="445" y="224"/>
                    </a:cubicBezTo>
                    <a:cubicBezTo>
                      <a:pt x="445" y="223"/>
                      <a:pt x="445" y="223"/>
                      <a:pt x="445" y="223"/>
                    </a:cubicBezTo>
                    <a:cubicBezTo>
                      <a:pt x="449" y="223"/>
                      <a:pt x="449" y="223"/>
                      <a:pt x="449" y="223"/>
                    </a:cubicBezTo>
                    <a:cubicBezTo>
                      <a:pt x="449" y="224"/>
                      <a:pt x="449" y="224"/>
                      <a:pt x="449" y="224"/>
                    </a:cubicBezTo>
                    <a:cubicBezTo>
                      <a:pt x="449" y="229"/>
                      <a:pt x="448" y="235"/>
                      <a:pt x="448" y="240"/>
                    </a:cubicBezTo>
                    <a:close/>
                    <a:moveTo>
                      <a:pt x="4" y="225"/>
                    </a:moveTo>
                    <a:cubicBezTo>
                      <a:pt x="0" y="225"/>
                      <a:pt x="0" y="225"/>
                      <a:pt x="0" y="225"/>
                    </a:cubicBezTo>
                    <a:cubicBezTo>
                      <a:pt x="0" y="224"/>
                      <a:pt x="0" y="224"/>
                      <a:pt x="0" y="224"/>
                    </a:cubicBezTo>
                    <a:cubicBezTo>
                      <a:pt x="0" y="219"/>
                      <a:pt x="0" y="214"/>
                      <a:pt x="1" y="209"/>
                    </a:cubicBezTo>
                    <a:cubicBezTo>
                      <a:pt x="5" y="209"/>
                      <a:pt x="5" y="209"/>
                      <a:pt x="5" y="209"/>
                    </a:cubicBezTo>
                    <a:cubicBezTo>
                      <a:pt x="4" y="214"/>
                      <a:pt x="4" y="219"/>
                      <a:pt x="4" y="224"/>
                    </a:cubicBezTo>
                    <a:lnTo>
                      <a:pt x="4" y="225"/>
                    </a:lnTo>
                    <a:close/>
                    <a:moveTo>
                      <a:pt x="444" y="207"/>
                    </a:moveTo>
                    <a:cubicBezTo>
                      <a:pt x="444" y="202"/>
                      <a:pt x="443" y="197"/>
                      <a:pt x="442" y="192"/>
                    </a:cubicBezTo>
                    <a:cubicBezTo>
                      <a:pt x="446" y="191"/>
                      <a:pt x="446" y="191"/>
                      <a:pt x="446" y="191"/>
                    </a:cubicBezTo>
                    <a:cubicBezTo>
                      <a:pt x="447" y="197"/>
                      <a:pt x="448" y="202"/>
                      <a:pt x="448" y="207"/>
                    </a:cubicBezTo>
                    <a:lnTo>
                      <a:pt x="444" y="207"/>
                    </a:lnTo>
                    <a:close/>
                    <a:moveTo>
                      <a:pt x="6" y="193"/>
                    </a:moveTo>
                    <a:cubicBezTo>
                      <a:pt x="2" y="193"/>
                      <a:pt x="2" y="193"/>
                      <a:pt x="2" y="193"/>
                    </a:cubicBezTo>
                    <a:cubicBezTo>
                      <a:pt x="3" y="187"/>
                      <a:pt x="4" y="182"/>
                      <a:pt x="5" y="177"/>
                    </a:cubicBezTo>
                    <a:cubicBezTo>
                      <a:pt x="9" y="178"/>
                      <a:pt x="9" y="178"/>
                      <a:pt x="9" y="178"/>
                    </a:cubicBezTo>
                    <a:cubicBezTo>
                      <a:pt x="8" y="183"/>
                      <a:pt x="7" y="188"/>
                      <a:pt x="6" y="193"/>
                    </a:cubicBezTo>
                    <a:close/>
                    <a:moveTo>
                      <a:pt x="439" y="176"/>
                    </a:moveTo>
                    <a:cubicBezTo>
                      <a:pt x="438" y="171"/>
                      <a:pt x="437" y="166"/>
                      <a:pt x="436" y="161"/>
                    </a:cubicBezTo>
                    <a:cubicBezTo>
                      <a:pt x="439" y="160"/>
                      <a:pt x="439" y="160"/>
                      <a:pt x="439" y="160"/>
                    </a:cubicBezTo>
                    <a:cubicBezTo>
                      <a:pt x="441" y="165"/>
                      <a:pt x="442" y="170"/>
                      <a:pt x="443" y="176"/>
                    </a:cubicBezTo>
                    <a:lnTo>
                      <a:pt x="439" y="176"/>
                    </a:lnTo>
                    <a:close/>
                    <a:moveTo>
                      <a:pt x="13" y="163"/>
                    </a:moveTo>
                    <a:cubicBezTo>
                      <a:pt x="9" y="161"/>
                      <a:pt x="9" y="161"/>
                      <a:pt x="9" y="161"/>
                    </a:cubicBezTo>
                    <a:cubicBezTo>
                      <a:pt x="11" y="156"/>
                      <a:pt x="12" y="151"/>
                      <a:pt x="14" y="146"/>
                    </a:cubicBezTo>
                    <a:cubicBezTo>
                      <a:pt x="18" y="148"/>
                      <a:pt x="18" y="148"/>
                      <a:pt x="18" y="148"/>
                    </a:cubicBezTo>
                    <a:cubicBezTo>
                      <a:pt x="16" y="153"/>
                      <a:pt x="14" y="158"/>
                      <a:pt x="13" y="163"/>
                    </a:cubicBezTo>
                    <a:close/>
                    <a:moveTo>
                      <a:pt x="431" y="146"/>
                    </a:moveTo>
                    <a:cubicBezTo>
                      <a:pt x="429" y="141"/>
                      <a:pt x="427" y="137"/>
                      <a:pt x="424" y="132"/>
                    </a:cubicBezTo>
                    <a:cubicBezTo>
                      <a:pt x="428" y="130"/>
                      <a:pt x="428" y="130"/>
                      <a:pt x="428" y="130"/>
                    </a:cubicBezTo>
                    <a:cubicBezTo>
                      <a:pt x="430" y="135"/>
                      <a:pt x="432" y="140"/>
                      <a:pt x="434" y="145"/>
                    </a:cubicBezTo>
                    <a:lnTo>
                      <a:pt x="431" y="146"/>
                    </a:lnTo>
                    <a:close/>
                    <a:moveTo>
                      <a:pt x="24" y="133"/>
                    </a:moveTo>
                    <a:cubicBezTo>
                      <a:pt x="20" y="131"/>
                      <a:pt x="20" y="131"/>
                      <a:pt x="20" y="131"/>
                    </a:cubicBezTo>
                    <a:cubicBezTo>
                      <a:pt x="22" y="127"/>
                      <a:pt x="25" y="122"/>
                      <a:pt x="27" y="117"/>
                    </a:cubicBezTo>
                    <a:cubicBezTo>
                      <a:pt x="31" y="119"/>
                      <a:pt x="31" y="119"/>
                      <a:pt x="31" y="119"/>
                    </a:cubicBezTo>
                    <a:cubicBezTo>
                      <a:pt x="28" y="124"/>
                      <a:pt x="26" y="128"/>
                      <a:pt x="24" y="133"/>
                    </a:cubicBezTo>
                    <a:close/>
                    <a:moveTo>
                      <a:pt x="417" y="118"/>
                    </a:moveTo>
                    <a:cubicBezTo>
                      <a:pt x="415" y="113"/>
                      <a:pt x="412" y="109"/>
                      <a:pt x="409" y="104"/>
                    </a:cubicBezTo>
                    <a:cubicBezTo>
                      <a:pt x="413" y="102"/>
                      <a:pt x="413" y="102"/>
                      <a:pt x="413" y="102"/>
                    </a:cubicBezTo>
                    <a:cubicBezTo>
                      <a:pt x="416" y="107"/>
                      <a:pt x="418" y="111"/>
                      <a:pt x="421" y="116"/>
                    </a:cubicBezTo>
                    <a:lnTo>
                      <a:pt x="417" y="118"/>
                    </a:lnTo>
                    <a:close/>
                    <a:moveTo>
                      <a:pt x="39" y="106"/>
                    </a:moveTo>
                    <a:cubicBezTo>
                      <a:pt x="36" y="103"/>
                      <a:pt x="36" y="103"/>
                      <a:pt x="36" y="103"/>
                    </a:cubicBezTo>
                    <a:cubicBezTo>
                      <a:pt x="38" y="99"/>
                      <a:pt x="41" y="94"/>
                      <a:pt x="45" y="90"/>
                    </a:cubicBezTo>
                    <a:cubicBezTo>
                      <a:pt x="48" y="93"/>
                      <a:pt x="48" y="93"/>
                      <a:pt x="48" y="93"/>
                    </a:cubicBezTo>
                    <a:cubicBezTo>
                      <a:pt x="45" y="97"/>
                      <a:pt x="42" y="101"/>
                      <a:pt x="39" y="106"/>
                    </a:cubicBezTo>
                    <a:close/>
                    <a:moveTo>
                      <a:pt x="400" y="92"/>
                    </a:moveTo>
                    <a:cubicBezTo>
                      <a:pt x="397" y="87"/>
                      <a:pt x="394" y="83"/>
                      <a:pt x="390" y="79"/>
                    </a:cubicBezTo>
                    <a:cubicBezTo>
                      <a:pt x="393" y="77"/>
                      <a:pt x="393" y="77"/>
                      <a:pt x="393" y="77"/>
                    </a:cubicBezTo>
                    <a:cubicBezTo>
                      <a:pt x="397" y="81"/>
                      <a:pt x="400" y="85"/>
                      <a:pt x="403" y="89"/>
                    </a:cubicBezTo>
                    <a:lnTo>
                      <a:pt x="400" y="92"/>
                    </a:lnTo>
                    <a:close/>
                    <a:moveTo>
                      <a:pt x="58" y="80"/>
                    </a:moveTo>
                    <a:cubicBezTo>
                      <a:pt x="55" y="78"/>
                      <a:pt x="55" y="78"/>
                      <a:pt x="55" y="78"/>
                    </a:cubicBezTo>
                    <a:cubicBezTo>
                      <a:pt x="58" y="74"/>
                      <a:pt x="62" y="70"/>
                      <a:pt x="66" y="66"/>
                    </a:cubicBezTo>
                    <a:cubicBezTo>
                      <a:pt x="68" y="69"/>
                      <a:pt x="68" y="69"/>
                      <a:pt x="68" y="69"/>
                    </a:cubicBezTo>
                    <a:cubicBezTo>
                      <a:pt x="65" y="73"/>
                      <a:pt x="61" y="76"/>
                      <a:pt x="58" y="80"/>
                    </a:cubicBezTo>
                    <a:close/>
                    <a:moveTo>
                      <a:pt x="380" y="68"/>
                    </a:moveTo>
                    <a:cubicBezTo>
                      <a:pt x="376" y="64"/>
                      <a:pt x="372" y="61"/>
                      <a:pt x="368" y="57"/>
                    </a:cubicBezTo>
                    <a:cubicBezTo>
                      <a:pt x="371" y="54"/>
                      <a:pt x="371" y="54"/>
                      <a:pt x="371" y="54"/>
                    </a:cubicBezTo>
                    <a:cubicBezTo>
                      <a:pt x="375" y="58"/>
                      <a:pt x="379" y="61"/>
                      <a:pt x="382" y="65"/>
                    </a:cubicBezTo>
                    <a:lnTo>
                      <a:pt x="380" y="68"/>
                    </a:lnTo>
                    <a:close/>
                    <a:moveTo>
                      <a:pt x="80" y="58"/>
                    </a:moveTo>
                    <a:cubicBezTo>
                      <a:pt x="77" y="55"/>
                      <a:pt x="77" y="55"/>
                      <a:pt x="77" y="55"/>
                    </a:cubicBezTo>
                    <a:cubicBezTo>
                      <a:pt x="81" y="52"/>
                      <a:pt x="85" y="48"/>
                      <a:pt x="90" y="45"/>
                    </a:cubicBezTo>
                    <a:cubicBezTo>
                      <a:pt x="92" y="48"/>
                      <a:pt x="92" y="48"/>
                      <a:pt x="92" y="48"/>
                    </a:cubicBezTo>
                    <a:cubicBezTo>
                      <a:pt x="88" y="51"/>
                      <a:pt x="84" y="55"/>
                      <a:pt x="80" y="58"/>
                    </a:cubicBezTo>
                    <a:close/>
                    <a:moveTo>
                      <a:pt x="356" y="47"/>
                    </a:moveTo>
                    <a:cubicBezTo>
                      <a:pt x="352" y="44"/>
                      <a:pt x="347" y="41"/>
                      <a:pt x="343" y="38"/>
                    </a:cubicBezTo>
                    <a:cubicBezTo>
                      <a:pt x="345" y="35"/>
                      <a:pt x="345" y="35"/>
                      <a:pt x="345" y="35"/>
                    </a:cubicBezTo>
                    <a:cubicBezTo>
                      <a:pt x="349" y="38"/>
                      <a:pt x="354" y="41"/>
                      <a:pt x="358" y="44"/>
                    </a:cubicBezTo>
                    <a:lnTo>
                      <a:pt x="356" y="47"/>
                    </a:lnTo>
                    <a:close/>
                    <a:moveTo>
                      <a:pt x="105" y="39"/>
                    </a:moveTo>
                    <a:cubicBezTo>
                      <a:pt x="103" y="36"/>
                      <a:pt x="103" y="36"/>
                      <a:pt x="103" y="36"/>
                    </a:cubicBezTo>
                    <a:cubicBezTo>
                      <a:pt x="107" y="33"/>
                      <a:pt x="112" y="30"/>
                      <a:pt x="116" y="28"/>
                    </a:cubicBezTo>
                    <a:cubicBezTo>
                      <a:pt x="118" y="31"/>
                      <a:pt x="118" y="31"/>
                      <a:pt x="118" y="31"/>
                    </a:cubicBezTo>
                    <a:cubicBezTo>
                      <a:pt x="114" y="34"/>
                      <a:pt x="109" y="36"/>
                      <a:pt x="105" y="39"/>
                    </a:cubicBezTo>
                    <a:close/>
                    <a:moveTo>
                      <a:pt x="329" y="30"/>
                    </a:moveTo>
                    <a:cubicBezTo>
                      <a:pt x="325" y="28"/>
                      <a:pt x="320" y="26"/>
                      <a:pt x="315" y="23"/>
                    </a:cubicBezTo>
                    <a:cubicBezTo>
                      <a:pt x="317" y="20"/>
                      <a:pt x="317" y="20"/>
                      <a:pt x="317" y="20"/>
                    </a:cubicBezTo>
                    <a:cubicBezTo>
                      <a:pt x="322" y="22"/>
                      <a:pt x="327" y="24"/>
                      <a:pt x="331" y="27"/>
                    </a:cubicBezTo>
                    <a:lnTo>
                      <a:pt x="329" y="30"/>
                    </a:lnTo>
                    <a:close/>
                    <a:moveTo>
                      <a:pt x="132" y="24"/>
                    </a:moveTo>
                    <a:cubicBezTo>
                      <a:pt x="131" y="20"/>
                      <a:pt x="131" y="20"/>
                      <a:pt x="131" y="20"/>
                    </a:cubicBezTo>
                    <a:cubicBezTo>
                      <a:pt x="136" y="18"/>
                      <a:pt x="140" y="16"/>
                      <a:pt x="145" y="14"/>
                    </a:cubicBezTo>
                    <a:cubicBezTo>
                      <a:pt x="147" y="18"/>
                      <a:pt x="147" y="18"/>
                      <a:pt x="147" y="18"/>
                    </a:cubicBezTo>
                    <a:cubicBezTo>
                      <a:pt x="142" y="20"/>
                      <a:pt x="137" y="22"/>
                      <a:pt x="132" y="24"/>
                    </a:cubicBezTo>
                    <a:close/>
                    <a:moveTo>
                      <a:pt x="301" y="17"/>
                    </a:moveTo>
                    <a:cubicBezTo>
                      <a:pt x="296" y="16"/>
                      <a:pt x="291" y="14"/>
                      <a:pt x="286" y="13"/>
                    </a:cubicBezTo>
                    <a:cubicBezTo>
                      <a:pt x="287" y="9"/>
                      <a:pt x="287" y="9"/>
                      <a:pt x="287" y="9"/>
                    </a:cubicBezTo>
                    <a:cubicBezTo>
                      <a:pt x="292" y="10"/>
                      <a:pt x="297" y="12"/>
                      <a:pt x="302" y="14"/>
                    </a:cubicBezTo>
                    <a:lnTo>
                      <a:pt x="301" y="17"/>
                    </a:lnTo>
                    <a:close/>
                    <a:moveTo>
                      <a:pt x="162" y="13"/>
                    </a:moveTo>
                    <a:cubicBezTo>
                      <a:pt x="161" y="9"/>
                      <a:pt x="161" y="9"/>
                      <a:pt x="161" y="9"/>
                    </a:cubicBezTo>
                    <a:cubicBezTo>
                      <a:pt x="166" y="8"/>
                      <a:pt x="171" y="6"/>
                      <a:pt x="176" y="5"/>
                    </a:cubicBezTo>
                    <a:cubicBezTo>
                      <a:pt x="177" y="9"/>
                      <a:pt x="177" y="9"/>
                      <a:pt x="177" y="9"/>
                    </a:cubicBezTo>
                    <a:cubicBezTo>
                      <a:pt x="172" y="10"/>
                      <a:pt x="167" y="11"/>
                      <a:pt x="162" y="13"/>
                    </a:cubicBezTo>
                    <a:close/>
                    <a:moveTo>
                      <a:pt x="271" y="9"/>
                    </a:moveTo>
                    <a:cubicBezTo>
                      <a:pt x="265" y="8"/>
                      <a:pt x="260" y="7"/>
                      <a:pt x="255" y="6"/>
                    </a:cubicBezTo>
                    <a:cubicBezTo>
                      <a:pt x="256" y="2"/>
                      <a:pt x="256" y="2"/>
                      <a:pt x="256" y="2"/>
                    </a:cubicBezTo>
                    <a:cubicBezTo>
                      <a:pt x="261" y="3"/>
                      <a:pt x="266" y="4"/>
                      <a:pt x="271" y="5"/>
                    </a:cubicBezTo>
                    <a:lnTo>
                      <a:pt x="271" y="9"/>
                    </a:lnTo>
                    <a:close/>
                    <a:moveTo>
                      <a:pt x="192" y="6"/>
                    </a:moveTo>
                    <a:cubicBezTo>
                      <a:pt x="192" y="2"/>
                      <a:pt x="192" y="2"/>
                      <a:pt x="192" y="2"/>
                    </a:cubicBezTo>
                    <a:cubicBezTo>
                      <a:pt x="197" y="2"/>
                      <a:pt x="202" y="1"/>
                      <a:pt x="208" y="1"/>
                    </a:cubicBezTo>
                    <a:cubicBezTo>
                      <a:pt x="208" y="5"/>
                      <a:pt x="208" y="5"/>
                      <a:pt x="208" y="5"/>
                    </a:cubicBezTo>
                    <a:cubicBezTo>
                      <a:pt x="203" y="5"/>
                      <a:pt x="198" y="5"/>
                      <a:pt x="192" y="6"/>
                    </a:cubicBezTo>
                    <a:close/>
                    <a:moveTo>
                      <a:pt x="239" y="4"/>
                    </a:moveTo>
                    <a:cubicBezTo>
                      <a:pt x="234" y="4"/>
                      <a:pt x="229" y="4"/>
                      <a:pt x="224" y="4"/>
                    </a:cubicBezTo>
                    <a:cubicBezTo>
                      <a:pt x="224" y="4"/>
                      <a:pt x="224" y="4"/>
                      <a:pt x="224" y="4"/>
                    </a:cubicBezTo>
                    <a:cubicBezTo>
                      <a:pt x="224" y="0"/>
                      <a:pt x="224" y="0"/>
                      <a:pt x="224" y="0"/>
                    </a:cubicBezTo>
                    <a:cubicBezTo>
                      <a:pt x="224" y="0"/>
                      <a:pt x="224" y="0"/>
                      <a:pt x="224" y="0"/>
                    </a:cubicBezTo>
                    <a:cubicBezTo>
                      <a:pt x="230" y="0"/>
                      <a:pt x="235" y="0"/>
                      <a:pt x="240" y="0"/>
                    </a:cubicBezTo>
                    <a:lnTo>
                      <a:pt x="239" y="4"/>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4" name="Freeform 1033">
                <a:extLst>
                  <a:ext uri="{FF2B5EF4-FFF2-40B4-BE49-F238E27FC236}">
                    <a16:creationId xmlns:a16="http://schemas.microsoft.com/office/drawing/2014/main" id="{AEC82F41-9DF1-4C2E-8FAA-CA1FFC031E09}"/>
                  </a:ext>
                </a:extLst>
              </p:cNvPr>
              <p:cNvSpPr>
                <a:spLocks noEditPoints="1"/>
              </p:cNvSpPr>
              <p:nvPr/>
            </p:nvSpPr>
            <p:spPr bwMode="auto">
              <a:xfrm>
                <a:off x="2458" y="2702"/>
                <a:ext cx="558" cy="558"/>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4 h 236"/>
                  <a:gd name="T12" fmla="*/ 4 w 236"/>
                  <a:gd name="T13" fmla="*/ 118 h 236"/>
                  <a:gd name="T14" fmla="*/ 118 w 236"/>
                  <a:gd name="T15" fmla="*/ 232 h 236"/>
                  <a:gd name="T16" fmla="*/ 232 w 236"/>
                  <a:gd name="T17" fmla="*/ 118 h 236"/>
                  <a:gd name="T18" fmla="*/ 118 w 236"/>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4"/>
                    </a:moveTo>
                    <a:cubicBezTo>
                      <a:pt x="55" y="4"/>
                      <a:pt x="4" y="55"/>
                      <a:pt x="4" y="118"/>
                    </a:cubicBezTo>
                    <a:cubicBezTo>
                      <a:pt x="4" y="181"/>
                      <a:pt x="55" y="232"/>
                      <a:pt x="118" y="232"/>
                    </a:cubicBezTo>
                    <a:cubicBezTo>
                      <a:pt x="181" y="232"/>
                      <a:pt x="232" y="181"/>
                      <a:pt x="232" y="118"/>
                    </a:cubicBezTo>
                    <a:cubicBezTo>
                      <a:pt x="232" y="55"/>
                      <a:pt x="181" y="4"/>
                      <a:pt x="118"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5" name="Freeform 1034">
                <a:extLst>
                  <a:ext uri="{FF2B5EF4-FFF2-40B4-BE49-F238E27FC236}">
                    <a16:creationId xmlns:a16="http://schemas.microsoft.com/office/drawing/2014/main" id="{4B188B35-E242-4061-80E5-64A7416A0104}"/>
                  </a:ext>
                </a:extLst>
              </p:cNvPr>
              <p:cNvSpPr>
                <a:spLocks noEditPoints="1"/>
              </p:cNvSpPr>
              <p:nvPr/>
            </p:nvSpPr>
            <p:spPr bwMode="auto">
              <a:xfrm>
                <a:off x="4656" y="510"/>
                <a:ext cx="284" cy="284"/>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4 h 120"/>
                  <a:gd name="T12" fmla="*/ 4 w 120"/>
                  <a:gd name="T13" fmla="*/ 60 h 120"/>
                  <a:gd name="T14" fmla="*/ 60 w 120"/>
                  <a:gd name="T15" fmla="*/ 116 h 120"/>
                  <a:gd name="T16" fmla="*/ 116 w 120"/>
                  <a:gd name="T17" fmla="*/ 60 h 120"/>
                  <a:gd name="T18" fmla="*/ 60 w 120"/>
                  <a:gd name="T19"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4"/>
                    </a:moveTo>
                    <a:cubicBezTo>
                      <a:pt x="29" y="4"/>
                      <a:pt x="4" y="29"/>
                      <a:pt x="4" y="60"/>
                    </a:cubicBezTo>
                    <a:cubicBezTo>
                      <a:pt x="4" y="91"/>
                      <a:pt x="29" y="116"/>
                      <a:pt x="60" y="116"/>
                    </a:cubicBezTo>
                    <a:cubicBezTo>
                      <a:pt x="91" y="116"/>
                      <a:pt x="116" y="91"/>
                      <a:pt x="116" y="60"/>
                    </a:cubicBezTo>
                    <a:cubicBezTo>
                      <a:pt x="116" y="29"/>
                      <a:pt x="91" y="4"/>
                      <a:pt x="60"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6" name="Freeform 1035">
                <a:extLst>
                  <a:ext uri="{FF2B5EF4-FFF2-40B4-BE49-F238E27FC236}">
                    <a16:creationId xmlns:a16="http://schemas.microsoft.com/office/drawing/2014/main" id="{447B6861-2BDA-486E-99F0-09AC8A84D758}"/>
                  </a:ext>
                </a:extLst>
              </p:cNvPr>
              <p:cNvSpPr>
                <a:spLocks/>
              </p:cNvSpPr>
              <p:nvPr/>
            </p:nvSpPr>
            <p:spPr bwMode="auto">
              <a:xfrm>
                <a:off x="3350" y="3140"/>
                <a:ext cx="38" cy="40"/>
              </a:xfrm>
              <a:custGeom>
                <a:avLst/>
                <a:gdLst>
                  <a:gd name="T0" fmla="*/ 9 w 16"/>
                  <a:gd name="T1" fmla="*/ 0 h 17"/>
                  <a:gd name="T2" fmla="*/ 8 w 16"/>
                  <a:gd name="T3" fmla="*/ 0 h 17"/>
                  <a:gd name="T4" fmla="*/ 0 w 16"/>
                  <a:gd name="T5" fmla="*/ 8 h 17"/>
                  <a:gd name="T6" fmla="*/ 8 w 16"/>
                  <a:gd name="T7" fmla="*/ 17 h 17"/>
                  <a:gd name="T8" fmla="*/ 16 w 16"/>
                  <a:gd name="T9" fmla="*/ 11 h 17"/>
                  <a:gd name="T10" fmla="*/ 14 w 16"/>
                  <a:gd name="T11" fmla="*/ 8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9" y="0"/>
                      <a:pt x="8" y="0"/>
                      <a:pt x="8" y="0"/>
                    </a:cubicBezTo>
                    <a:cubicBezTo>
                      <a:pt x="3" y="0"/>
                      <a:pt x="0" y="4"/>
                      <a:pt x="0" y="8"/>
                    </a:cubicBezTo>
                    <a:cubicBezTo>
                      <a:pt x="0" y="13"/>
                      <a:pt x="3" y="17"/>
                      <a:pt x="8" y="17"/>
                    </a:cubicBezTo>
                    <a:cubicBezTo>
                      <a:pt x="11" y="17"/>
                      <a:pt x="14" y="14"/>
                      <a:pt x="16" y="11"/>
                    </a:cubicBezTo>
                    <a:cubicBezTo>
                      <a:pt x="14" y="8"/>
                      <a:pt x="14" y="8"/>
                      <a:pt x="14" y="8"/>
                    </a:cubicBezTo>
                    <a:lnTo>
                      <a:pt x="9"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7" name="Oval 1036">
                <a:extLst>
                  <a:ext uri="{FF2B5EF4-FFF2-40B4-BE49-F238E27FC236}">
                    <a16:creationId xmlns:a16="http://schemas.microsoft.com/office/drawing/2014/main" id="{EE698392-CC16-4191-9B5C-BE8203BAE4F3}"/>
                  </a:ext>
                </a:extLst>
              </p:cNvPr>
              <p:cNvSpPr>
                <a:spLocks noChangeArrowheads="1"/>
              </p:cNvSpPr>
              <p:nvPr/>
            </p:nvSpPr>
            <p:spPr bwMode="auto">
              <a:xfrm>
                <a:off x="3310"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8" name="Freeform 1037">
                <a:extLst>
                  <a:ext uri="{FF2B5EF4-FFF2-40B4-BE49-F238E27FC236}">
                    <a16:creationId xmlns:a16="http://schemas.microsoft.com/office/drawing/2014/main" id="{C82B0659-A381-472E-A33E-F1D420373FB1}"/>
                  </a:ext>
                </a:extLst>
              </p:cNvPr>
              <p:cNvSpPr>
                <a:spLocks/>
              </p:cNvSpPr>
              <p:nvPr/>
            </p:nvSpPr>
            <p:spPr bwMode="auto">
              <a:xfrm>
                <a:off x="3310" y="3036"/>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7"/>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9" name="Oval 1038">
                <a:extLst>
                  <a:ext uri="{FF2B5EF4-FFF2-40B4-BE49-F238E27FC236}">
                    <a16:creationId xmlns:a16="http://schemas.microsoft.com/office/drawing/2014/main" id="{93CCE16B-5E94-4858-AF84-52A07351F6BC}"/>
                  </a:ext>
                </a:extLst>
              </p:cNvPr>
              <p:cNvSpPr>
                <a:spLocks noChangeArrowheads="1"/>
              </p:cNvSpPr>
              <p:nvPr/>
            </p:nvSpPr>
            <p:spPr bwMode="auto">
              <a:xfrm>
                <a:off x="3272"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0" name="Freeform 1039">
                <a:extLst>
                  <a:ext uri="{FF2B5EF4-FFF2-40B4-BE49-F238E27FC236}">
                    <a16:creationId xmlns:a16="http://schemas.microsoft.com/office/drawing/2014/main" id="{2A73C7E9-059E-49F0-A695-484AAABFEF28}"/>
                  </a:ext>
                </a:extLst>
              </p:cNvPr>
              <p:cNvSpPr>
                <a:spLocks/>
              </p:cNvSpPr>
              <p:nvPr/>
            </p:nvSpPr>
            <p:spPr bwMode="auto">
              <a:xfrm>
                <a:off x="331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1" name="Freeform 1040">
                <a:extLst>
                  <a:ext uri="{FF2B5EF4-FFF2-40B4-BE49-F238E27FC236}">
                    <a16:creationId xmlns:a16="http://schemas.microsoft.com/office/drawing/2014/main" id="{343EA671-4666-427C-99B0-3C64173D6360}"/>
                  </a:ext>
                </a:extLst>
              </p:cNvPr>
              <p:cNvSpPr>
                <a:spLocks/>
              </p:cNvSpPr>
              <p:nvPr/>
            </p:nvSpPr>
            <p:spPr bwMode="auto">
              <a:xfrm>
                <a:off x="3395" y="3182"/>
                <a:ext cx="2" cy="3"/>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lnTo>
                      <a:pt x="1"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2" name="Freeform 1041">
                <a:extLst>
                  <a:ext uri="{FF2B5EF4-FFF2-40B4-BE49-F238E27FC236}">
                    <a16:creationId xmlns:a16="http://schemas.microsoft.com/office/drawing/2014/main" id="{1D5BA310-29E6-4EC6-BDB6-A366FCB383E8}"/>
                  </a:ext>
                </a:extLst>
              </p:cNvPr>
              <p:cNvSpPr>
                <a:spLocks/>
              </p:cNvSpPr>
              <p:nvPr/>
            </p:nvSpPr>
            <p:spPr bwMode="auto">
              <a:xfrm>
                <a:off x="3156" y="2792"/>
                <a:ext cx="33" cy="38"/>
              </a:xfrm>
              <a:custGeom>
                <a:avLst/>
                <a:gdLst>
                  <a:gd name="T0" fmla="*/ 8 w 14"/>
                  <a:gd name="T1" fmla="*/ 16 h 16"/>
                  <a:gd name="T2" fmla="*/ 14 w 14"/>
                  <a:gd name="T3" fmla="*/ 13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3"/>
                    </a:cubicBezTo>
                    <a:cubicBezTo>
                      <a:pt x="6" y="0"/>
                      <a:pt x="6" y="0"/>
                      <a:pt x="6" y="0"/>
                    </a:cubicBezTo>
                    <a:cubicBezTo>
                      <a:pt x="2" y="0"/>
                      <a:pt x="0" y="4"/>
                      <a:pt x="0" y="8"/>
                    </a:cubicBezTo>
                    <a:cubicBezTo>
                      <a:pt x="0" y="12"/>
                      <a:pt x="3"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3" name="Oval 1042">
                <a:extLst>
                  <a:ext uri="{FF2B5EF4-FFF2-40B4-BE49-F238E27FC236}">
                    <a16:creationId xmlns:a16="http://schemas.microsoft.com/office/drawing/2014/main" id="{97F480BB-C7E9-4B63-B885-64D32D8B1009}"/>
                  </a:ext>
                </a:extLst>
              </p:cNvPr>
              <p:cNvSpPr>
                <a:spLocks noChangeArrowheads="1"/>
              </p:cNvSpPr>
              <p:nvPr/>
            </p:nvSpPr>
            <p:spPr bwMode="auto">
              <a:xfrm>
                <a:off x="3116"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4" name="Freeform 1043">
                <a:extLst>
                  <a:ext uri="{FF2B5EF4-FFF2-40B4-BE49-F238E27FC236}">
                    <a16:creationId xmlns:a16="http://schemas.microsoft.com/office/drawing/2014/main" id="{E05414D5-E2CA-4175-BC03-AA45D50A5BF2}"/>
                  </a:ext>
                </a:extLst>
              </p:cNvPr>
              <p:cNvSpPr>
                <a:spLocks/>
              </p:cNvSpPr>
              <p:nvPr/>
            </p:nvSpPr>
            <p:spPr bwMode="auto">
              <a:xfrm>
                <a:off x="3194"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4"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5" name="Oval 1044">
                <a:extLst>
                  <a:ext uri="{FF2B5EF4-FFF2-40B4-BE49-F238E27FC236}">
                    <a16:creationId xmlns:a16="http://schemas.microsoft.com/office/drawing/2014/main" id="{5DC5FEF4-DF81-49D2-A1CE-7D0BFEE9FEA6}"/>
                  </a:ext>
                </a:extLst>
              </p:cNvPr>
              <p:cNvSpPr>
                <a:spLocks noChangeArrowheads="1"/>
              </p:cNvSpPr>
              <p:nvPr/>
            </p:nvSpPr>
            <p:spPr bwMode="auto">
              <a:xfrm>
                <a:off x="319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6" name="Oval 1045">
                <a:extLst>
                  <a:ext uri="{FF2B5EF4-FFF2-40B4-BE49-F238E27FC236}">
                    <a16:creationId xmlns:a16="http://schemas.microsoft.com/office/drawing/2014/main" id="{21C64BDC-55EA-4624-90C1-61FE35FC5B33}"/>
                  </a:ext>
                </a:extLst>
              </p:cNvPr>
              <p:cNvSpPr>
                <a:spLocks noChangeArrowheads="1"/>
              </p:cNvSpPr>
              <p:nvPr/>
            </p:nvSpPr>
            <p:spPr bwMode="auto">
              <a:xfrm>
                <a:off x="3156"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7" name="Freeform 1046">
                <a:extLst>
                  <a:ext uri="{FF2B5EF4-FFF2-40B4-BE49-F238E27FC236}">
                    <a16:creationId xmlns:a16="http://schemas.microsoft.com/office/drawing/2014/main" id="{A28C11AB-D8A7-4BA8-828A-E1E7CF8DB3A1}"/>
                  </a:ext>
                </a:extLst>
              </p:cNvPr>
              <p:cNvSpPr>
                <a:spLocks/>
              </p:cNvSpPr>
              <p:nvPr/>
            </p:nvSpPr>
            <p:spPr bwMode="auto">
              <a:xfrm>
                <a:off x="3232" y="2946"/>
                <a:ext cx="40" cy="40"/>
              </a:xfrm>
              <a:custGeom>
                <a:avLst/>
                <a:gdLst>
                  <a:gd name="T0" fmla="*/ 9 w 17"/>
                  <a:gd name="T1" fmla="*/ 17 h 17"/>
                  <a:gd name="T2" fmla="*/ 17 w 17"/>
                  <a:gd name="T3" fmla="*/ 8 h 17"/>
                  <a:gd name="T4" fmla="*/ 13 w 17"/>
                  <a:gd name="T5" fmla="*/ 1 h 17"/>
                  <a:gd name="T6" fmla="*/ 9 w 17"/>
                  <a:gd name="T7" fmla="*/ 0 h 17"/>
                  <a:gd name="T8" fmla="*/ 0 w 17"/>
                  <a:gd name="T9" fmla="*/ 8 h 17"/>
                  <a:gd name="T10" fmla="*/ 9 w 17"/>
                  <a:gd name="T11" fmla="*/ 17 h 17"/>
                </a:gdLst>
                <a:ahLst/>
                <a:cxnLst>
                  <a:cxn ang="0">
                    <a:pos x="T0" y="T1"/>
                  </a:cxn>
                  <a:cxn ang="0">
                    <a:pos x="T2" y="T3"/>
                  </a:cxn>
                  <a:cxn ang="0">
                    <a:pos x="T4" y="T5"/>
                  </a:cxn>
                  <a:cxn ang="0">
                    <a:pos x="T6" y="T7"/>
                  </a:cxn>
                  <a:cxn ang="0">
                    <a:pos x="T8" y="T9"/>
                  </a:cxn>
                  <a:cxn ang="0">
                    <a:pos x="T10" y="T11"/>
                  </a:cxn>
                </a:cxnLst>
                <a:rect l="0" t="0" r="r" b="b"/>
                <a:pathLst>
                  <a:path w="17" h="17">
                    <a:moveTo>
                      <a:pt x="9" y="17"/>
                    </a:moveTo>
                    <a:cubicBezTo>
                      <a:pt x="13" y="17"/>
                      <a:pt x="17" y="13"/>
                      <a:pt x="17" y="8"/>
                    </a:cubicBezTo>
                    <a:cubicBezTo>
                      <a:pt x="13" y="1"/>
                      <a:pt x="13" y="1"/>
                      <a:pt x="13" y="1"/>
                    </a:cubicBezTo>
                    <a:cubicBezTo>
                      <a:pt x="11" y="1"/>
                      <a:pt x="10" y="0"/>
                      <a:pt x="9" y="0"/>
                    </a:cubicBezTo>
                    <a:cubicBezTo>
                      <a:pt x="4" y="0"/>
                      <a:pt x="0" y="4"/>
                      <a:pt x="0" y="8"/>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8" name="Oval 1047">
                <a:extLst>
                  <a:ext uri="{FF2B5EF4-FFF2-40B4-BE49-F238E27FC236}">
                    <a16:creationId xmlns:a16="http://schemas.microsoft.com/office/drawing/2014/main" id="{EEC006A8-7ACB-4C5F-B371-D71552630C3C}"/>
                  </a:ext>
                </a:extLst>
              </p:cNvPr>
              <p:cNvSpPr>
                <a:spLocks noChangeArrowheads="1"/>
              </p:cNvSpPr>
              <p:nvPr/>
            </p:nvSpPr>
            <p:spPr bwMode="auto">
              <a:xfrm>
                <a:off x="3156"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9" name="Oval 1048">
                <a:extLst>
                  <a:ext uri="{FF2B5EF4-FFF2-40B4-BE49-F238E27FC236}">
                    <a16:creationId xmlns:a16="http://schemas.microsoft.com/office/drawing/2014/main" id="{A5616ADA-EC1E-4DA6-ACBC-342C275E0449}"/>
                  </a:ext>
                </a:extLst>
              </p:cNvPr>
              <p:cNvSpPr>
                <a:spLocks noChangeArrowheads="1"/>
              </p:cNvSpPr>
              <p:nvPr/>
            </p:nvSpPr>
            <p:spPr bwMode="auto">
              <a:xfrm>
                <a:off x="3116"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0" name="Freeform 1049">
                <a:extLst>
                  <a:ext uri="{FF2B5EF4-FFF2-40B4-BE49-F238E27FC236}">
                    <a16:creationId xmlns:a16="http://schemas.microsoft.com/office/drawing/2014/main" id="{D603CE92-C811-41B0-9D0B-C819FA6835F0}"/>
                  </a:ext>
                </a:extLst>
              </p:cNvPr>
              <p:cNvSpPr>
                <a:spLocks/>
              </p:cNvSpPr>
              <p:nvPr/>
            </p:nvSpPr>
            <p:spPr bwMode="auto">
              <a:xfrm>
                <a:off x="3194" y="2837"/>
                <a:ext cx="21" cy="31"/>
              </a:xfrm>
              <a:custGeom>
                <a:avLst/>
                <a:gdLst>
                  <a:gd name="T0" fmla="*/ 8 w 9"/>
                  <a:gd name="T1" fmla="*/ 13 h 13"/>
                  <a:gd name="T2" fmla="*/ 9 w 9"/>
                  <a:gd name="T3" fmla="*/ 13 h 13"/>
                  <a:gd name="T4" fmla="*/ 4 w 9"/>
                  <a:gd name="T5" fmla="*/ 5 h 13"/>
                  <a:gd name="T6" fmla="*/ 2 w 9"/>
                  <a:gd name="T7" fmla="*/ 0 h 13"/>
                  <a:gd name="T8" fmla="*/ 0 w 9"/>
                  <a:gd name="T9" fmla="*/ 5 h 13"/>
                  <a:gd name="T10" fmla="*/ 8 w 9"/>
                  <a:gd name="T11" fmla="*/ 13 h 13"/>
                </a:gdLst>
                <a:ahLst/>
                <a:cxnLst>
                  <a:cxn ang="0">
                    <a:pos x="T0" y="T1"/>
                  </a:cxn>
                  <a:cxn ang="0">
                    <a:pos x="T2" y="T3"/>
                  </a:cxn>
                  <a:cxn ang="0">
                    <a:pos x="T4" y="T5"/>
                  </a:cxn>
                  <a:cxn ang="0">
                    <a:pos x="T6" y="T7"/>
                  </a:cxn>
                  <a:cxn ang="0">
                    <a:pos x="T8" y="T9"/>
                  </a:cxn>
                  <a:cxn ang="0">
                    <a:pos x="T10" y="T11"/>
                  </a:cxn>
                </a:cxnLst>
                <a:rect l="0" t="0" r="r" b="b"/>
                <a:pathLst>
                  <a:path w="9" h="13">
                    <a:moveTo>
                      <a:pt x="8" y="13"/>
                    </a:moveTo>
                    <a:cubicBezTo>
                      <a:pt x="8" y="13"/>
                      <a:pt x="9" y="13"/>
                      <a:pt x="9" y="13"/>
                    </a:cubicBezTo>
                    <a:cubicBezTo>
                      <a:pt x="4" y="5"/>
                      <a:pt x="4" y="5"/>
                      <a:pt x="4" y="5"/>
                    </a:cubicBezTo>
                    <a:cubicBezTo>
                      <a:pt x="2" y="0"/>
                      <a:pt x="2" y="0"/>
                      <a:pt x="2" y="0"/>
                    </a:cubicBezTo>
                    <a:cubicBezTo>
                      <a:pt x="1" y="2"/>
                      <a:pt x="0" y="3"/>
                      <a:pt x="0" y="5"/>
                    </a:cubicBezTo>
                    <a:cubicBezTo>
                      <a:pt x="0" y="10"/>
                      <a:pt x="4" y="13"/>
                      <a:pt x="8"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1" name="Oval 1050">
                <a:extLst>
                  <a:ext uri="{FF2B5EF4-FFF2-40B4-BE49-F238E27FC236}">
                    <a16:creationId xmlns:a16="http://schemas.microsoft.com/office/drawing/2014/main" id="{B8E77AB4-F384-4006-8020-E2D2E6F8262F}"/>
                  </a:ext>
                </a:extLst>
              </p:cNvPr>
              <p:cNvSpPr>
                <a:spLocks noChangeArrowheads="1"/>
              </p:cNvSpPr>
              <p:nvPr/>
            </p:nvSpPr>
            <p:spPr bwMode="auto">
              <a:xfrm>
                <a:off x="319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2" name="Oval 1051">
                <a:extLst>
                  <a:ext uri="{FF2B5EF4-FFF2-40B4-BE49-F238E27FC236}">
                    <a16:creationId xmlns:a16="http://schemas.microsoft.com/office/drawing/2014/main" id="{B0B75D74-D660-494A-BF3E-99676D95E06B}"/>
                  </a:ext>
                </a:extLst>
              </p:cNvPr>
              <p:cNvSpPr>
                <a:spLocks noChangeArrowheads="1"/>
              </p:cNvSpPr>
              <p:nvPr/>
            </p:nvSpPr>
            <p:spPr bwMode="auto">
              <a:xfrm>
                <a:off x="3272"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3" name="Oval 1052">
                <a:extLst>
                  <a:ext uri="{FF2B5EF4-FFF2-40B4-BE49-F238E27FC236}">
                    <a16:creationId xmlns:a16="http://schemas.microsoft.com/office/drawing/2014/main" id="{53E3BEF2-C08D-4D4A-8EB7-989295E72BAD}"/>
                  </a:ext>
                </a:extLst>
              </p:cNvPr>
              <p:cNvSpPr>
                <a:spLocks noChangeArrowheads="1"/>
              </p:cNvSpPr>
              <p:nvPr/>
            </p:nvSpPr>
            <p:spPr bwMode="auto">
              <a:xfrm>
                <a:off x="319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4" name="Oval 1053">
                <a:extLst>
                  <a:ext uri="{FF2B5EF4-FFF2-40B4-BE49-F238E27FC236}">
                    <a16:creationId xmlns:a16="http://schemas.microsoft.com/office/drawing/2014/main" id="{4EB630B8-2D64-4C3F-8583-74EA6040A3ED}"/>
                  </a:ext>
                </a:extLst>
              </p:cNvPr>
              <p:cNvSpPr>
                <a:spLocks noChangeArrowheads="1"/>
              </p:cNvSpPr>
              <p:nvPr/>
            </p:nvSpPr>
            <p:spPr bwMode="auto">
              <a:xfrm>
                <a:off x="3156"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5" name="Oval 1054">
                <a:extLst>
                  <a:ext uri="{FF2B5EF4-FFF2-40B4-BE49-F238E27FC236}">
                    <a16:creationId xmlns:a16="http://schemas.microsoft.com/office/drawing/2014/main" id="{A5E5C702-76D1-4E2C-A46C-33AB4A53BC1C}"/>
                  </a:ext>
                </a:extLst>
              </p:cNvPr>
              <p:cNvSpPr>
                <a:spLocks noChangeArrowheads="1"/>
              </p:cNvSpPr>
              <p:nvPr/>
            </p:nvSpPr>
            <p:spPr bwMode="auto">
              <a:xfrm>
                <a:off x="3232"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6" name="Oval 1055">
                <a:extLst>
                  <a:ext uri="{FF2B5EF4-FFF2-40B4-BE49-F238E27FC236}">
                    <a16:creationId xmlns:a16="http://schemas.microsoft.com/office/drawing/2014/main" id="{CCB23F7C-1E59-4105-8DAB-FE133CD69AF8}"/>
                  </a:ext>
                </a:extLst>
              </p:cNvPr>
              <p:cNvSpPr>
                <a:spLocks noChangeArrowheads="1"/>
              </p:cNvSpPr>
              <p:nvPr/>
            </p:nvSpPr>
            <p:spPr bwMode="auto">
              <a:xfrm>
                <a:off x="3156"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7" name="Oval 1056">
                <a:extLst>
                  <a:ext uri="{FF2B5EF4-FFF2-40B4-BE49-F238E27FC236}">
                    <a16:creationId xmlns:a16="http://schemas.microsoft.com/office/drawing/2014/main" id="{6AF33D86-C8E5-4C75-ADBE-B4409DC059D6}"/>
                  </a:ext>
                </a:extLst>
              </p:cNvPr>
              <p:cNvSpPr>
                <a:spLocks noChangeArrowheads="1"/>
              </p:cNvSpPr>
              <p:nvPr/>
            </p:nvSpPr>
            <p:spPr bwMode="auto">
              <a:xfrm>
                <a:off x="3232"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8" name="Oval 1057">
                <a:extLst>
                  <a:ext uri="{FF2B5EF4-FFF2-40B4-BE49-F238E27FC236}">
                    <a16:creationId xmlns:a16="http://schemas.microsoft.com/office/drawing/2014/main" id="{B6C5D407-BC63-4212-BF68-D8BD230E358C}"/>
                  </a:ext>
                </a:extLst>
              </p:cNvPr>
              <p:cNvSpPr>
                <a:spLocks noChangeArrowheads="1"/>
              </p:cNvSpPr>
              <p:nvPr/>
            </p:nvSpPr>
            <p:spPr bwMode="auto">
              <a:xfrm>
                <a:off x="3116"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9" name="Freeform 1058">
                <a:extLst>
                  <a:ext uri="{FF2B5EF4-FFF2-40B4-BE49-F238E27FC236}">
                    <a16:creationId xmlns:a16="http://schemas.microsoft.com/office/drawing/2014/main" id="{A06B2155-8326-44A9-B486-F5A6D16AA840}"/>
                  </a:ext>
                </a:extLst>
              </p:cNvPr>
              <p:cNvSpPr>
                <a:spLocks/>
              </p:cNvSpPr>
              <p:nvPr/>
            </p:nvSpPr>
            <p:spPr bwMode="auto">
              <a:xfrm>
                <a:off x="3272" y="2986"/>
                <a:ext cx="31" cy="38"/>
              </a:xfrm>
              <a:custGeom>
                <a:avLst/>
                <a:gdLst>
                  <a:gd name="T0" fmla="*/ 3 w 13"/>
                  <a:gd name="T1" fmla="*/ 15 h 16"/>
                  <a:gd name="T2" fmla="*/ 8 w 13"/>
                  <a:gd name="T3" fmla="*/ 16 h 16"/>
                  <a:gd name="T4" fmla="*/ 13 w 13"/>
                  <a:gd name="T5" fmla="*/ 15 h 16"/>
                  <a:gd name="T6" fmla="*/ 13 w 13"/>
                  <a:gd name="T7" fmla="*/ 14 h 16"/>
                  <a:gd name="T8" fmla="*/ 9 w 13"/>
                  <a:gd name="T9" fmla="*/ 8 h 16"/>
                  <a:gd name="T10" fmla="*/ 8 w 13"/>
                  <a:gd name="T11" fmla="*/ 6 h 16"/>
                  <a:gd name="T12" fmla="*/ 5 w 13"/>
                  <a:gd name="T13" fmla="*/ 0 h 16"/>
                  <a:gd name="T14" fmla="*/ 2 w 13"/>
                  <a:gd name="T15" fmla="*/ 2 h 16"/>
                  <a:gd name="T16" fmla="*/ 0 w 13"/>
                  <a:gd name="T17" fmla="*/ 8 h 16"/>
                  <a:gd name="T18" fmla="*/ 3 w 13"/>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3" y="15"/>
                    </a:moveTo>
                    <a:cubicBezTo>
                      <a:pt x="5" y="15"/>
                      <a:pt x="6" y="16"/>
                      <a:pt x="8" y="16"/>
                    </a:cubicBezTo>
                    <a:cubicBezTo>
                      <a:pt x="10" y="16"/>
                      <a:pt x="11" y="15"/>
                      <a:pt x="13" y="15"/>
                    </a:cubicBezTo>
                    <a:cubicBezTo>
                      <a:pt x="13" y="14"/>
                      <a:pt x="13" y="14"/>
                      <a:pt x="13" y="14"/>
                    </a:cubicBezTo>
                    <a:cubicBezTo>
                      <a:pt x="9" y="8"/>
                      <a:pt x="9" y="8"/>
                      <a:pt x="9" y="8"/>
                    </a:cubicBezTo>
                    <a:cubicBezTo>
                      <a:pt x="8" y="6"/>
                      <a:pt x="8" y="6"/>
                      <a:pt x="8" y="6"/>
                    </a:cubicBezTo>
                    <a:cubicBezTo>
                      <a:pt x="5" y="0"/>
                      <a:pt x="5" y="0"/>
                      <a:pt x="5" y="0"/>
                    </a:cubicBezTo>
                    <a:cubicBezTo>
                      <a:pt x="4" y="1"/>
                      <a:pt x="3" y="1"/>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0" name="Freeform 1059">
                <a:extLst>
                  <a:ext uri="{FF2B5EF4-FFF2-40B4-BE49-F238E27FC236}">
                    <a16:creationId xmlns:a16="http://schemas.microsoft.com/office/drawing/2014/main" id="{8B501926-E9CE-4270-A1B9-817C7EDE0F54}"/>
                  </a:ext>
                </a:extLst>
              </p:cNvPr>
              <p:cNvSpPr>
                <a:spLocks/>
              </p:cNvSpPr>
              <p:nvPr/>
            </p:nvSpPr>
            <p:spPr bwMode="auto">
              <a:xfrm>
                <a:off x="3161"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1" name="Freeform 1060">
                <a:extLst>
                  <a:ext uri="{FF2B5EF4-FFF2-40B4-BE49-F238E27FC236}">
                    <a16:creationId xmlns:a16="http://schemas.microsoft.com/office/drawing/2014/main" id="{1B84758B-21F1-41B6-BF9C-3FD7AC094794}"/>
                  </a:ext>
                </a:extLst>
              </p:cNvPr>
              <p:cNvSpPr>
                <a:spLocks/>
              </p:cNvSpPr>
              <p:nvPr/>
            </p:nvSpPr>
            <p:spPr bwMode="auto">
              <a:xfrm>
                <a:off x="3239"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2" name="Freeform 1061">
                <a:extLst>
                  <a:ext uri="{FF2B5EF4-FFF2-40B4-BE49-F238E27FC236}">
                    <a16:creationId xmlns:a16="http://schemas.microsoft.com/office/drawing/2014/main" id="{5F538734-F01F-462D-9540-C41274A5F3F3}"/>
                  </a:ext>
                </a:extLst>
              </p:cNvPr>
              <p:cNvSpPr>
                <a:spLocks/>
              </p:cNvSpPr>
              <p:nvPr/>
            </p:nvSpPr>
            <p:spPr bwMode="auto">
              <a:xfrm>
                <a:off x="3000" y="2496"/>
                <a:ext cx="12" cy="21"/>
              </a:xfrm>
              <a:custGeom>
                <a:avLst/>
                <a:gdLst>
                  <a:gd name="T0" fmla="*/ 5 w 5"/>
                  <a:gd name="T1" fmla="*/ 9 h 9"/>
                  <a:gd name="T2" fmla="*/ 0 w 5"/>
                  <a:gd name="T3" fmla="*/ 0 h 9"/>
                  <a:gd name="T4" fmla="*/ 0 w 5"/>
                  <a:gd name="T5" fmla="*/ 1 h 9"/>
                  <a:gd name="T6" fmla="*/ 5 w 5"/>
                  <a:gd name="T7" fmla="*/ 9 h 9"/>
                </a:gdLst>
                <a:ahLst/>
                <a:cxnLst>
                  <a:cxn ang="0">
                    <a:pos x="T0" y="T1"/>
                  </a:cxn>
                  <a:cxn ang="0">
                    <a:pos x="T2" y="T3"/>
                  </a:cxn>
                  <a:cxn ang="0">
                    <a:pos x="T4" y="T5"/>
                  </a:cxn>
                  <a:cxn ang="0">
                    <a:pos x="T6" y="T7"/>
                  </a:cxn>
                </a:cxnLst>
                <a:rect l="0" t="0" r="r" b="b"/>
                <a:pathLst>
                  <a:path w="5" h="9">
                    <a:moveTo>
                      <a:pt x="5" y="9"/>
                    </a:moveTo>
                    <a:cubicBezTo>
                      <a:pt x="0" y="0"/>
                      <a:pt x="0" y="0"/>
                      <a:pt x="0" y="0"/>
                    </a:cubicBezTo>
                    <a:cubicBezTo>
                      <a:pt x="0" y="0"/>
                      <a:pt x="0" y="1"/>
                      <a:pt x="0" y="1"/>
                    </a:cubicBezTo>
                    <a:cubicBezTo>
                      <a:pt x="0" y="5"/>
                      <a:pt x="2" y="8"/>
                      <a:pt x="5" y="9"/>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3" name="Oval 1062">
                <a:extLst>
                  <a:ext uri="{FF2B5EF4-FFF2-40B4-BE49-F238E27FC236}">
                    <a16:creationId xmlns:a16="http://schemas.microsoft.com/office/drawing/2014/main" id="{DDA25FA6-4890-428A-929C-8709C5248F6A}"/>
                  </a:ext>
                </a:extLst>
              </p:cNvPr>
              <p:cNvSpPr>
                <a:spLocks noChangeArrowheads="1"/>
              </p:cNvSpPr>
              <p:nvPr/>
            </p:nvSpPr>
            <p:spPr bwMode="auto">
              <a:xfrm>
                <a:off x="3038"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4" name="Freeform 1063">
                <a:extLst>
                  <a:ext uri="{FF2B5EF4-FFF2-40B4-BE49-F238E27FC236}">
                    <a16:creationId xmlns:a16="http://schemas.microsoft.com/office/drawing/2014/main" id="{885E65FE-7986-496E-9CD8-AD18E66AE5B5}"/>
                  </a:ext>
                </a:extLst>
              </p:cNvPr>
              <p:cNvSpPr>
                <a:spLocks/>
              </p:cNvSpPr>
              <p:nvPr/>
            </p:nvSpPr>
            <p:spPr bwMode="auto">
              <a:xfrm>
                <a:off x="3038" y="2595"/>
                <a:ext cx="38" cy="41"/>
              </a:xfrm>
              <a:custGeom>
                <a:avLst/>
                <a:gdLst>
                  <a:gd name="T0" fmla="*/ 9 w 16"/>
                  <a:gd name="T1" fmla="*/ 17 h 17"/>
                  <a:gd name="T2" fmla="*/ 16 w 16"/>
                  <a:gd name="T3" fmla="*/ 13 h 17"/>
                  <a:gd name="T4" fmla="*/ 9 w 16"/>
                  <a:gd name="T5" fmla="*/ 0 h 17"/>
                  <a:gd name="T6" fmla="*/ 9 w 16"/>
                  <a:gd name="T7" fmla="*/ 0 h 17"/>
                  <a:gd name="T8" fmla="*/ 0 w 16"/>
                  <a:gd name="T9" fmla="*/ 9 h 17"/>
                  <a:gd name="T10" fmla="*/ 9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9" y="17"/>
                    </a:moveTo>
                    <a:cubicBezTo>
                      <a:pt x="12" y="17"/>
                      <a:pt x="14" y="15"/>
                      <a:pt x="16" y="13"/>
                    </a:cubicBezTo>
                    <a:cubicBezTo>
                      <a:pt x="9" y="0"/>
                      <a:pt x="9" y="0"/>
                      <a:pt x="9" y="0"/>
                    </a:cubicBezTo>
                    <a:cubicBezTo>
                      <a:pt x="9" y="0"/>
                      <a:pt x="9" y="0"/>
                      <a:pt x="9" y="0"/>
                    </a:cubicBezTo>
                    <a:cubicBezTo>
                      <a:pt x="4" y="0"/>
                      <a:pt x="0" y="4"/>
                      <a:pt x="0" y="9"/>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5" name="Oval 1064">
                <a:extLst>
                  <a:ext uri="{FF2B5EF4-FFF2-40B4-BE49-F238E27FC236}">
                    <a16:creationId xmlns:a16="http://schemas.microsoft.com/office/drawing/2014/main" id="{B5BA8F30-11FF-4ADD-9D15-76E6EBA43CA9}"/>
                  </a:ext>
                </a:extLst>
              </p:cNvPr>
              <p:cNvSpPr>
                <a:spLocks noChangeArrowheads="1"/>
              </p:cNvSpPr>
              <p:nvPr/>
            </p:nvSpPr>
            <p:spPr bwMode="auto">
              <a:xfrm>
                <a:off x="300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6" name="Freeform 1065">
                <a:extLst>
                  <a:ext uri="{FF2B5EF4-FFF2-40B4-BE49-F238E27FC236}">
                    <a16:creationId xmlns:a16="http://schemas.microsoft.com/office/drawing/2014/main" id="{190E5152-42FE-4528-82F9-7E6420DA89C0}"/>
                  </a:ext>
                </a:extLst>
              </p:cNvPr>
              <p:cNvSpPr>
                <a:spLocks/>
              </p:cNvSpPr>
              <p:nvPr/>
            </p:nvSpPr>
            <p:spPr bwMode="auto">
              <a:xfrm>
                <a:off x="3078" y="2640"/>
                <a:ext cx="24" cy="33"/>
              </a:xfrm>
              <a:custGeom>
                <a:avLst/>
                <a:gdLst>
                  <a:gd name="T0" fmla="*/ 8 w 10"/>
                  <a:gd name="T1" fmla="*/ 14 h 14"/>
                  <a:gd name="T2" fmla="*/ 10 w 10"/>
                  <a:gd name="T3" fmla="*/ 14 h 14"/>
                  <a:gd name="T4" fmla="*/ 2 w 10"/>
                  <a:gd name="T5" fmla="*/ 0 h 14"/>
                  <a:gd name="T6" fmla="*/ 0 w 10"/>
                  <a:gd name="T7" fmla="*/ 6 h 14"/>
                  <a:gd name="T8" fmla="*/ 8 w 10"/>
                  <a:gd name="T9" fmla="*/ 14 h 14"/>
                </a:gdLst>
                <a:ahLst/>
                <a:cxnLst>
                  <a:cxn ang="0">
                    <a:pos x="T0" y="T1"/>
                  </a:cxn>
                  <a:cxn ang="0">
                    <a:pos x="T2" y="T3"/>
                  </a:cxn>
                  <a:cxn ang="0">
                    <a:pos x="T4" y="T5"/>
                  </a:cxn>
                  <a:cxn ang="0">
                    <a:pos x="T6" y="T7"/>
                  </a:cxn>
                  <a:cxn ang="0">
                    <a:pos x="T8" y="T9"/>
                  </a:cxn>
                </a:cxnLst>
                <a:rect l="0" t="0" r="r" b="b"/>
                <a:pathLst>
                  <a:path w="10" h="14">
                    <a:moveTo>
                      <a:pt x="8" y="14"/>
                    </a:moveTo>
                    <a:cubicBezTo>
                      <a:pt x="9" y="14"/>
                      <a:pt x="10" y="14"/>
                      <a:pt x="10" y="14"/>
                    </a:cubicBezTo>
                    <a:cubicBezTo>
                      <a:pt x="2" y="0"/>
                      <a:pt x="2" y="0"/>
                      <a:pt x="2" y="0"/>
                    </a:cubicBezTo>
                    <a:cubicBezTo>
                      <a:pt x="1" y="1"/>
                      <a:pt x="0" y="4"/>
                      <a:pt x="0" y="6"/>
                    </a:cubicBezTo>
                    <a:cubicBezTo>
                      <a:pt x="0" y="11"/>
                      <a:pt x="3" y="14"/>
                      <a:pt x="8"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7" name="Oval 1066">
                <a:extLst>
                  <a:ext uri="{FF2B5EF4-FFF2-40B4-BE49-F238E27FC236}">
                    <a16:creationId xmlns:a16="http://schemas.microsoft.com/office/drawing/2014/main" id="{68E522ED-F6CE-4B84-8B9F-27F0D16ED78A}"/>
                  </a:ext>
                </a:extLst>
              </p:cNvPr>
              <p:cNvSpPr>
                <a:spLocks noChangeArrowheads="1"/>
              </p:cNvSpPr>
              <p:nvPr/>
            </p:nvSpPr>
            <p:spPr bwMode="auto">
              <a:xfrm>
                <a:off x="300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8" name="Oval 1067">
                <a:extLst>
                  <a:ext uri="{FF2B5EF4-FFF2-40B4-BE49-F238E27FC236}">
                    <a16:creationId xmlns:a16="http://schemas.microsoft.com/office/drawing/2014/main" id="{2C6ABF87-FA58-4804-A1A2-386E27CF8941}"/>
                  </a:ext>
                </a:extLst>
              </p:cNvPr>
              <p:cNvSpPr>
                <a:spLocks noChangeArrowheads="1"/>
              </p:cNvSpPr>
              <p:nvPr/>
            </p:nvSpPr>
            <p:spPr bwMode="auto">
              <a:xfrm>
                <a:off x="296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9" name="Oval 1068">
                <a:extLst>
                  <a:ext uri="{FF2B5EF4-FFF2-40B4-BE49-F238E27FC236}">
                    <a16:creationId xmlns:a16="http://schemas.microsoft.com/office/drawing/2014/main" id="{B9898429-24C5-47A0-B00F-B4DC5FA22ABF}"/>
                  </a:ext>
                </a:extLst>
              </p:cNvPr>
              <p:cNvSpPr>
                <a:spLocks noChangeArrowheads="1"/>
              </p:cNvSpPr>
              <p:nvPr/>
            </p:nvSpPr>
            <p:spPr bwMode="auto">
              <a:xfrm>
                <a:off x="2960" y="259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0" name="Oval 1069">
                <a:extLst>
                  <a:ext uri="{FF2B5EF4-FFF2-40B4-BE49-F238E27FC236}">
                    <a16:creationId xmlns:a16="http://schemas.microsoft.com/office/drawing/2014/main" id="{3C8C1EE8-113B-4B3A-9ABE-90561228A03D}"/>
                  </a:ext>
                </a:extLst>
              </p:cNvPr>
              <p:cNvSpPr>
                <a:spLocks noChangeArrowheads="1"/>
              </p:cNvSpPr>
              <p:nvPr/>
            </p:nvSpPr>
            <p:spPr bwMode="auto">
              <a:xfrm>
                <a:off x="3038"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1" name="Oval 1070">
                <a:extLst>
                  <a:ext uri="{FF2B5EF4-FFF2-40B4-BE49-F238E27FC236}">
                    <a16:creationId xmlns:a16="http://schemas.microsoft.com/office/drawing/2014/main" id="{B6A10F9E-D69B-4B9F-9015-B7F8D190C727}"/>
                  </a:ext>
                </a:extLst>
              </p:cNvPr>
              <p:cNvSpPr>
                <a:spLocks noChangeArrowheads="1"/>
              </p:cNvSpPr>
              <p:nvPr/>
            </p:nvSpPr>
            <p:spPr bwMode="auto">
              <a:xfrm>
                <a:off x="3116"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2" name="Oval 1071">
                <a:extLst>
                  <a:ext uri="{FF2B5EF4-FFF2-40B4-BE49-F238E27FC236}">
                    <a16:creationId xmlns:a16="http://schemas.microsoft.com/office/drawing/2014/main" id="{EE5264AE-9B3C-4193-A056-DE423F22F0FD}"/>
                  </a:ext>
                </a:extLst>
              </p:cNvPr>
              <p:cNvSpPr>
                <a:spLocks noChangeArrowheads="1"/>
              </p:cNvSpPr>
              <p:nvPr/>
            </p:nvSpPr>
            <p:spPr bwMode="auto">
              <a:xfrm>
                <a:off x="3038"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3" name="Oval 1072">
                <a:extLst>
                  <a:ext uri="{FF2B5EF4-FFF2-40B4-BE49-F238E27FC236}">
                    <a16:creationId xmlns:a16="http://schemas.microsoft.com/office/drawing/2014/main" id="{6E02B0B6-ABB4-4CB0-8655-8F6D369EB7E3}"/>
                  </a:ext>
                </a:extLst>
              </p:cNvPr>
              <p:cNvSpPr>
                <a:spLocks noChangeArrowheads="1"/>
              </p:cNvSpPr>
              <p:nvPr/>
            </p:nvSpPr>
            <p:spPr bwMode="auto">
              <a:xfrm>
                <a:off x="300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4" name="Oval 1073">
                <a:extLst>
                  <a:ext uri="{FF2B5EF4-FFF2-40B4-BE49-F238E27FC236}">
                    <a16:creationId xmlns:a16="http://schemas.microsoft.com/office/drawing/2014/main" id="{9D021AD7-588D-472A-972E-51E2B465E33A}"/>
                  </a:ext>
                </a:extLst>
              </p:cNvPr>
              <p:cNvSpPr>
                <a:spLocks noChangeArrowheads="1"/>
              </p:cNvSpPr>
              <p:nvPr/>
            </p:nvSpPr>
            <p:spPr bwMode="auto">
              <a:xfrm>
                <a:off x="3078"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5" name="Oval 1074">
                <a:extLst>
                  <a:ext uri="{FF2B5EF4-FFF2-40B4-BE49-F238E27FC236}">
                    <a16:creationId xmlns:a16="http://schemas.microsoft.com/office/drawing/2014/main" id="{CCAED933-05A3-4D9B-9719-8081E51147F4}"/>
                  </a:ext>
                </a:extLst>
              </p:cNvPr>
              <p:cNvSpPr>
                <a:spLocks noChangeArrowheads="1"/>
              </p:cNvSpPr>
              <p:nvPr/>
            </p:nvSpPr>
            <p:spPr bwMode="auto">
              <a:xfrm>
                <a:off x="300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6" name="Oval 1075">
                <a:extLst>
                  <a:ext uri="{FF2B5EF4-FFF2-40B4-BE49-F238E27FC236}">
                    <a16:creationId xmlns:a16="http://schemas.microsoft.com/office/drawing/2014/main" id="{BB61BD3A-6FC1-4261-B7A0-7348A499CD36}"/>
                  </a:ext>
                </a:extLst>
              </p:cNvPr>
              <p:cNvSpPr>
                <a:spLocks noChangeArrowheads="1"/>
              </p:cNvSpPr>
              <p:nvPr/>
            </p:nvSpPr>
            <p:spPr bwMode="auto">
              <a:xfrm>
                <a:off x="3078"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7" name="Oval 1076">
                <a:extLst>
                  <a:ext uri="{FF2B5EF4-FFF2-40B4-BE49-F238E27FC236}">
                    <a16:creationId xmlns:a16="http://schemas.microsoft.com/office/drawing/2014/main" id="{D38EC5F2-AB76-473A-9679-98D481FE792B}"/>
                  </a:ext>
                </a:extLst>
              </p:cNvPr>
              <p:cNvSpPr>
                <a:spLocks noChangeArrowheads="1"/>
              </p:cNvSpPr>
              <p:nvPr/>
            </p:nvSpPr>
            <p:spPr bwMode="auto">
              <a:xfrm>
                <a:off x="296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8" name="Oval 1077">
                <a:extLst>
                  <a:ext uri="{FF2B5EF4-FFF2-40B4-BE49-F238E27FC236}">
                    <a16:creationId xmlns:a16="http://schemas.microsoft.com/office/drawing/2014/main" id="{565D1FEC-437F-42ED-8326-3407672C2E56}"/>
                  </a:ext>
                </a:extLst>
              </p:cNvPr>
              <p:cNvSpPr>
                <a:spLocks noChangeArrowheads="1"/>
              </p:cNvSpPr>
              <p:nvPr/>
            </p:nvSpPr>
            <p:spPr bwMode="auto">
              <a:xfrm>
                <a:off x="2960"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9" name="Freeform 1078">
                <a:extLst>
                  <a:ext uri="{FF2B5EF4-FFF2-40B4-BE49-F238E27FC236}">
                    <a16:creationId xmlns:a16="http://schemas.microsoft.com/office/drawing/2014/main" id="{702AF0E3-5371-4C34-8EE2-86777D1838FC}"/>
                  </a:ext>
                </a:extLst>
              </p:cNvPr>
              <p:cNvSpPr>
                <a:spLocks/>
              </p:cNvSpPr>
              <p:nvPr/>
            </p:nvSpPr>
            <p:spPr bwMode="auto">
              <a:xfrm>
                <a:off x="3116" y="2697"/>
                <a:ext cx="7" cy="12"/>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0" name="Freeform 1079">
                <a:extLst>
                  <a:ext uri="{FF2B5EF4-FFF2-40B4-BE49-F238E27FC236}">
                    <a16:creationId xmlns:a16="http://schemas.microsoft.com/office/drawing/2014/main" id="{B05561C1-6973-4A6D-AF3C-C9894D0A024F}"/>
                  </a:ext>
                </a:extLst>
              </p:cNvPr>
              <p:cNvSpPr>
                <a:spLocks/>
              </p:cNvSpPr>
              <p:nvPr/>
            </p:nvSpPr>
            <p:spPr bwMode="auto">
              <a:xfrm>
                <a:off x="3038" y="2986"/>
                <a:ext cx="40" cy="38"/>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1" name="Oval 1080">
                <a:extLst>
                  <a:ext uri="{FF2B5EF4-FFF2-40B4-BE49-F238E27FC236}">
                    <a16:creationId xmlns:a16="http://schemas.microsoft.com/office/drawing/2014/main" id="{3AC85380-1C4D-41ED-B81F-48364F78A489}"/>
                  </a:ext>
                </a:extLst>
              </p:cNvPr>
              <p:cNvSpPr>
                <a:spLocks noChangeArrowheads="1"/>
              </p:cNvSpPr>
              <p:nvPr/>
            </p:nvSpPr>
            <p:spPr bwMode="auto">
              <a:xfrm>
                <a:off x="3038"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2" name="Oval 1081">
                <a:extLst>
                  <a:ext uri="{FF2B5EF4-FFF2-40B4-BE49-F238E27FC236}">
                    <a16:creationId xmlns:a16="http://schemas.microsoft.com/office/drawing/2014/main" id="{474B1C49-867F-4566-A4CA-FB0AB282E55D}"/>
                  </a:ext>
                </a:extLst>
              </p:cNvPr>
              <p:cNvSpPr>
                <a:spLocks noChangeArrowheads="1"/>
              </p:cNvSpPr>
              <p:nvPr/>
            </p:nvSpPr>
            <p:spPr bwMode="auto">
              <a:xfrm>
                <a:off x="300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3" name="Oval 1082">
                <a:extLst>
                  <a:ext uri="{FF2B5EF4-FFF2-40B4-BE49-F238E27FC236}">
                    <a16:creationId xmlns:a16="http://schemas.microsoft.com/office/drawing/2014/main" id="{F84D21F8-0318-4EA5-A688-2BF0AEACDD1A}"/>
                  </a:ext>
                </a:extLst>
              </p:cNvPr>
              <p:cNvSpPr>
                <a:spLocks noChangeArrowheads="1"/>
              </p:cNvSpPr>
              <p:nvPr/>
            </p:nvSpPr>
            <p:spPr bwMode="auto">
              <a:xfrm>
                <a:off x="3078"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4" name="Oval 1083">
                <a:extLst>
                  <a:ext uri="{FF2B5EF4-FFF2-40B4-BE49-F238E27FC236}">
                    <a16:creationId xmlns:a16="http://schemas.microsoft.com/office/drawing/2014/main" id="{C043F29C-E013-4E81-9500-40422303412B}"/>
                  </a:ext>
                </a:extLst>
              </p:cNvPr>
              <p:cNvSpPr>
                <a:spLocks noChangeArrowheads="1"/>
              </p:cNvSpPr>
              <p:nvPr/>
            </p:nvSpPr>
            <p:spPr bwMode="auto">
              <a:xfrm>
                <a:off x="300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5" name="Oval 1084">
                <a:extLst>
                  <a:ext uri="{FF2B5EF4-FFF2-40B4-BE49-F238E27FC236}">
                    <a16:creationId xmlns:a16="http://schemas.microsoft.com/office/drawing/2014/main" id="{5AD69379-67C9-4D71-A747-71F56377A1E5}"/>
                  </a:ext>
                </a:extLst>
              </p:cNvPr>
              <p:cNvSpPr>
                <a:spLocks noChangeArrowheads="1"/>
              </p:cNvSpPr>
              <p:nvPr/>
            </p:nvSpPr>
            <p:spPr bwMode="auto">
              <a:xfrm>
                <a:off x="3078"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6" name="Oval 1085">
                <a:extLst>
                  <a:ext uri="{FF2B5EF4-FFF2-40B4-BE49-F238E27FC236}">
                    <a16:creationId xmlns:a16="http://schemas.microsoft.com/office/drawing/2014/main" id="{10DD09DB-2E66-43C9-BEB3-104B3286EC32}"/>
                  </a:ext>
                </a:extLst>
              </p:cNvPr>
              <p:cNvSpPr>
                <a:spLocks noChangeArrowheads="1"/>
              </p:cNvSpPr>
              <p:nvPr/>
            </p:nvSpPr>
            <p:spPr bwMode="auto">
              <a:xfrm>
                <a:off x="3038"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7" name="Oval 1086">
                <a:extLst>
                  <a:ext uri="{FF2B5EF4-FFF2-40B4-BE49-F238E27FC236}">
                    <a16:creationId xmlns:a16="http://schemas.microsoft.com/office/drawing/2014/main" id="{A996AB27-044E-4069-8982-B35121B30A1A}"/>
                  </a:ext>
                </a:extLst>
              </p:cNvPr>
              <p:cNvSpPr>
                <a:spLocks noChangeArrowheads="1"/>
              </p:cNvSpPr>
              <p:nvPr/>
            </p:nvSpPr>
            <p:spPr bwMode="auto">
              <a:xfrm>
                <a:off x="3116"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8" name="Oval 1087">
                <a:extLst>
                  <a:ext uri="{FF2B5EF4-FFF2-40B4-BE49-F238E27FC236}">
                    <a16:creationId xmlns:a16="http://schemas.microsoft.com/office/drawing/2014/main" id="{F5D67B22-7EC5-4466-AE1E-DE2AD159BC25}"/>
                  </a:ext>
                </a:extLst>
              </p:cNvPr>
              <p:cNvSpPr>
                <a:spLocks noChangeArrowheads="1"/>
              </p:cNvSpPr>
              <p:nvPr/>
            </p:nvSpPr>
            <p:spPr bwMode="auto">
              <a:xfrm>
                <a:off x="3038"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9" name="Oval 1088">
                <a:extLst>
                  <a:ext uri="{FF2B5EF4-FFF2-40B4-BE49-F238E27FC236}">
                    <a16:creationId xmlns:a16="http://schemas.microsoft.com/office/drawing/2014/main" id="{FEE6FE85-922E-4513-90A7-760FE1FA9358}"/>
                  </a:ext>
                </a:extLst>
              </p:cNvPr>
              <p:cNvSpPr>
                <a:spLocks noChangeArrowheads="1"/>
              </p:cNvSpPr>
              <p:nvPr/>
            </p:nvSpPr>
            <p:spPr bwMode="auto">
              <a:xfrm>
                <a:off x="300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0" name="Oval 1089">
                <a:extLst>
                  <a:ext uri="{FF2B5EF4-FFF2-40B4-BE49-F238E27FC236}">
                    <a16:creationId xmlns:a16="http://schemas.microsoft.com/office/drawing/2014/main" id="{3CA6E8E1-16DA-440B-8E40-68325471C0DE}"/>
                  </a:ext>
                </a:extLst>
              </p:cNvPr>
              <p:cNvSpPr>
                <a:spLocks noChangeArrowheads="1"/>
              </p:cNvSpPr>
              <p:nvPr/>
            </p:nvSpPr>
            <p:spPr bwMode="auto">
              <a:xfrm>
                <a:off x="3078"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1" name="Oval 1090">
                <a:extLst>
                  <a:ext uri="{FF2B5EF4-FFF2-40B4-BE49-F238E27FC236}">
                    <a16:creationId xmlns:a16="http://schemas.microsoft.com/office/drawing/2014/main" id="{5F2EFD13-9889-4432-A7EE-11F1C427EC89}"/>
                  </a:ext>
                </a:extLst>
              </p:cNvPr>
              <p:cNvSpPr>
                <a:spLocks noChangeArrowheads="1"/>
              </p:cNvSpPr>
              <p:nvPr/>
            </p:nvSpPr>
            <p:spPr bwMode="auto">
              <a:xfrm>
                <a:off x="300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2" name="Oval 1091">
                <a:extLst>
                  <a:ext uri="{FF2B5EF4-FFF2-40B4-BE49-F238E27FC236}">
                    <a16:creationId xmlns:a16="http://schemas.microsoft.com/office/drawing/2014/main" id="{07D3E413-135B-4CA3-942A-0AC321BB0065}"/>
                  </a:ext>
                </a:extLst>
              </p:cNvPr>
              <p:cNvSpPr>
                <a:spLocks noChangeArrowheads="1"/>
              </p:cNvSpPr>
              <p:nvPr/>
            </p:nvSpPr>
            <p:spPr bwMode="auto">
              <a:xfrm>
                <a:off x="3078"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3" name="Oval 1092">
                <a:extLst>
                  <a:ext uri="{FF2B5EF4-FFF2-40B4-BE49-F238E27FC236}">
                    <a16:creationId xmlns:a16="http://schemas.microsoft.com/office/drawing/2014/main" id="{5407736B-5D1A-4EE0-8A51-4B82A26C2D4F}"/>
                  </a:ext>
                </a:extLst>
              </p:cNvPr>
              <p:cNvSpPr>
                <a:spLocks noChangeArrowheads="1"/>
              </p:cNvSpPr>
              <p:nvPr/>
            </p:nvSpPr>
            <p:spPr bwMode="auto">
              <a:xfrm>
                <a:off x="296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4" name="Freeform 1093">
                <a:extLst>
                  <a:ext uri="{FF2B5EF4-FFF2-40B4-BE49-F238E27FC236}">
                    <a16:creationId xmlns:a16="http://schemas.microsoft.com/office/drawing/2014/main" id="{ADCCDF23-0A95-4F9F-991B-D460A717A68F}"/>
                  </a:ext>
                </a:extLst>
              </p:cNvPr>
              <p:cNvSpPr>
                <a:spLocks/>
              </p:cNvSpPr>
              <p:nvPr/>
            </p:nvSpPr>
            <p:spPr bwMode="auto">
              <a:xfrm>
                <a:off x="3116" y="2986"/>
                <a:ext cx="40" cy="38"/>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5" name="Freeform 1094">
                <a:extLst>
                  <a:ext uri="{FF2B5EF4-FFF2-40B4-BE49-F238E27FC236}">
                    <a16:creationId xmlns:a16="http://schemas.microsoft.com/office/drawing/2014/main" id="{F8CF758E-6D91-428E-8BAD-73A448859032}"/>
                  </a:ext>
                </a:extLst>
              </p:cNvPr>
              <p:cNvSpPr>
                <a:spLocks/>
              </p:cNvSpPr>
              <p:nvPr/>
            </p:nvSpPr>
            <p:spPr bwMode="auto">
              <a:xfrm>
                <a:off x="300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6" name="Freeform 1095">
                <a:extLst>
                  <a:ext uri="{FF2B5EF4-FFF2-40B4-BE49-F238E27FC236}">
                    <a16:creationId xmlns:a16="http://schemas.microsoft.com/office/drawing/2014/main" id="{18F1E447-CA89-4ADB-B057-4D46F2AC4EF2}"/>
                  </a:ext>
                </a:extLst>
              </p:cNvPr>
              <p:cNvSpPr>
                <a:spLocks/>
              </p:cNvSpPr>
              <p:nvPr/>
            </p:nvSpPr>
            <p:spPr bwMode="auto">
              <a:xfrm>
                <a:off x="308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7" name="Oval 1096">
                <a:extLst>
                  <a:ext uri="{FF2B5EF4-FFF2-40B4-BE49-F238E27FC236}">
                    <a16:creationId xmlns:a16="http://schemas.microsoft.com/office/drawing/2014/main" id="{DB2F033C-A722-405A-BBE8-A7844E11EBDE}"/>
                  </a:ext>
                </a:extLst>
              </p:cNvPr>
              <p:cNvSpPr>
                <a:spLocks noChangeArrowheads="1"/>
              </p:cNvSpPr>
              <p:nvPr/>
            </p:nvSpPr>
            <p:spPr bwMode="auto">
              <a:xfrm>
                <a:off x="2884"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8" name="Freeform 1097">
                <a:extLst>
                  <a:ext uri="{FF2B5EF4-FFF2-40B4-BE49-F238E27FC236}">
                    <a16:creationId xmlns:a16="http://schemas.microsoft.com/office/drawing/2014/main" id="{CC9F5DC2-E701-4643-A9D6-5367AA22B0E9}"/>
                  </a:ext>
                </a:extLst>
              </p:cNvPr>
              <p:cNvSpPr>
                <a:spLocks/>
              </p:cNvSpPr>
              <p:nvPr/>
            </p:nvSpPr>
            <p:spPr bwMode="auto">
              <a:xfrm>
                <a:off x="2884" y="2297"/>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8"/>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9" name="Oval 1098">
                <a:extLst>
                  <a:ext uri="{FF2B5EF4-FFF2-40B4-BE49-F238E27FC236}">
                    <a16:creationId xmlns:a16="http://schemas.microsoft.com/office/drawing/2014/main" id="{2E661C80-2049-4F6C-A548-5BC90E55CDC8}"/>
                  </a:ext>
                </a:extLst>
              </p:cNvPr>
              <p:cNvSpPr>
                <a:spLocks noChangeArrowheads="1"/>
              </p:cNvSpPr>
              <p:nvPr/>
            </p:nvSpPr>
            <p:spPr bwMode="auto">
              <a:xfrm>
                <a:off x="2844"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0" name="Freeform 1099">
                <a:extLst>
                  <a:ext uri="{FF2B5EF4-FFF2-40B4-BE49-F238E27FC236}">
                    <a16:creationId xmlns:a16="http://schemas.microsoft.com/office/drawing/2014/main" id="{56781801-D085-4900-8F7E-815C3A4178E0}"/>
                  </a:ext>
                </a:extLst>
              </p:cNvPr>
              <p:cNvSpPr>
                <a:spLocks/>
              </p:cNvSpPr>
              <p:nvPr/>
            </p:nvSpPr>
            <p:spPr bwMode="auto">
              <a:xfrm>
                <a:off x="2844" y="2247"/>
                <a:ext cx="33" cy="38"/>
              </a:xfrm>
              <a:custGeom>
                <a:avLst/>
                <a:gdLst>
                  <a:gd name="T0" fmla="*/ 8 w 14"/>
                  <a:gd name="T1" fmla="*/ 16 h 16"/>
                  <a:gd name="T2" fmla="*/ 14 w 14"/>
                  <a:gd name="T3" fmla="*/ 14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4"/>
                    </a:cubicBezTo>
                    <a:cubicBezTo>
                      <a:pt x="6" y="0"/>
                      <a:pt x="6" y="0"/>
                      <a:pt x="6" y="0"/>
                    </a:cubicBezTo>
                    <a:cubicBezTo>
                      <a:pt x="3" y="1"/>
                      <a:pt x="0" y="4"/>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1" name="Freeform 1100">
                <a:extLst>
                  <a:ext uri="{FF2B5EF4-FFF2-40B4-BE49-F238E27FC236}">
                    <a16:creationId xmlns:a16="http://schemas.microsoft.com/office/drawing/2014/main" id="{392C88C4-EE4C-46B7-A5C6-72B1ED95421A}"/>
                  </a:ext>
                </a:extLst>
              </p:cNvPr>
              <p:cNvSpPr>
                <a:spLocks/>
              </p:cNvSpPr>
              <p:nvPr/>
            </p:nvSpPr>
            <p:spPr bwMode="auto">
              <a:xfrm>
                <a:off x="2806" y="2363"/>
                <a:ext cx="38" cy="38"/>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2" name="Freeform 1101">
                <a:extLst>
                  <a:ext uri="{FF2B5EF4-FFF2-40B4-BE49-F238E27FC236}">
                    <a16:creationId xmlns:a16="http://schemas.microsoft.com/office/drawing/2014/main" id="{94AECCFF-F729-4E4D-967A-0CDE0E9D15BA}"/>
                  </a:ext>
                </a:extLst>
              </p:cNvPr>
              <p:cNvSpPr>
                <a:spLocks/>
              </p:cNvSpPr>
              <p:nvPr/>
            </p:nvSpPr>
            <p:spPr bwMode="auto">
              <a:xfrm>
                <a:off x="2806" y="2285"/>
                <a:ext cx="38" cy="41"/>
              </a:xfrm>
              <a:custGeom>
                <a:avLst/>
                <a:gdLst>
                  <a:gd name="T0" fmla="*/ 14 w 16"/>
                  <a:gd name="T1" fmla="*/ 3 h 17"/>
                  <a:gd name="T2" fmla="*/ 8 w 16"/>
                  <a:gd name="T3" fmla="*/ 0 h 17"/>
                  <a:gd name="T4" fmla="*/ 0 w 16"/>
                  <a:gd name="T5" fmla="*/ 8 h 17"/>
                  <a:gd name="T6" fmla="*/ 8 w 16"/>
                  <a:gd name="T7" fmla="*/ 17 h 17"/>
                  <a:gd name="T8" fmla="*/ 14 w 16"/>
                  <a:gd name="T9" fmla="*/ 14 h 17"/>
                  <a:gd name="T10" fmla="*/ 16 w 16"/>
                  <a:gd name="T11" fmla="*/ 8 h 17"/>
                  <a:gd name="T12" fmla="*/ 14 w 16"/>
                  <a:gd name="T13" fmla="*/ 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14" y="3"/>
                    </a:moveTo>
                    <a:cubicBezTo>
                      <a:pt x="12" y="1"/>
                      <a:pt x="10" y="0"/>
                      <a:pt x="8" y="0"/>
                    </a:cubicBez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3" name="Freeform 1102">
                <a:extLst>
                  <a:ext uri="{FF2B5EF4-FFF2-40B4-BE49-F238E27FC236}">
                    <a16:creationId xmlns:a16="http://schemas.microsoft.com/office/drawing/2014/main" id="{DB335FB5-7C45-471C-B6B3-79DB1C5112E1}"/>
                  </a:ext>
                </a:extLst>
              </p:cNvPr>
              <p:cNvSpPr>
                <a:spLocks/>
              </p:cNvSpPr>
              <p:nvPr/>
            </p:nvSpPr>
            <p:spPr bwMode="auto">
              <a:xfrm>
                <a:off x="2960" y="2520"/>
                <a:ext cx="40" cy="37"/>
              </a:xfrm>
              <a:custGeom>
                <a:avLst/>
                <a:gdLst>
                  <a:gd name="T0" fmla="*/ 3 w 17"/>
                  <a:gd name="T1" fmla="*/ 2 h 16"/>
                  <a:gd name="T2" fmla="*/ 0 w 17"/>
                  <a:gd name="T3" fmla="*/ 8 h 16"/>
                  <a:gd name="T4" fmla="*/ 3 w 17"/>
                  <a:gd name="T5" fmla="*/ 14 h 16"/>
                  <a:gd name="T6" fmla="*/ 9 w 17"/>
                  <a:gd name="T7" fmla="*/ 16 h 16"/>
                  <a:gd name="T8" fmla="*/ 15 w 17"/>
                  <a:gd name="T9" fmla="*/ 14 h 16"/>
                  <a:gd name="T10" fmla="*/ 17 w 17"/>
                  <a:gd name="T11" fmla="*/ 8 h 16"/>
                  <a:gd name="T12" fmla="*/ 15 w 17"/>
                  <a:gd name="T13" fmla="*/ 2 h 16"/>
                  <a:gd name="T14" fmla="*/ 9 w 17"/>
                  <a:gd name="T15" fmla="*/ 0 h 16"/>
                  <a:gd name="T16" fmla="*/ 3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2"/>
                    </a:moveTo>
                    <a:cubicBezTo>
                      <a:pt x="1" y="3"/>
                      <a:pt x="0" y="6"/>
                      <a:pt x="0" y="8"/>
                    </a:cubicBezTo>
                    <a:cubicBezTo>
                      <a:pt x="0" y="10"/>
                      <a:pt x="1" y="12"/>
                      <a:pt x="3" y="14"/>
                    </a:cubicBezTo>
                    <a:cubicBezTo>
                      <a:pt x="4" y="15"/>
                      <a:pt x="6" y="16"/>
                      <a:pt x="9" y="16"/>
                    </a:cubicBezTo>
                    <a:cubicBezTo>
                      <a:pt x="11" y="16"/>
                      <a:pt x="13" y="15"/>
                      <a:pt x="15" y="14"/>
                    </a:cubicBezTo>
                    <a:cubicBezTo>
                      <a:pt x="16" y="12"/>
                      <a:pt x="17" y="10"/>
                      <a:pt x="17" y="8"/>
                    </a:cubicBezTo>
                    <a:cubicBezTo>
                      <a:pt x="17" y="6"/>
                      <a:pt x="16" y="3"/>
                      <a:pt x="15" y="2"/>
                    </a:cubicBezTo>
                    <a:cubicBezTo>
                      <a:pt x="13" y="1"/>
                      <a:pt x="11" y="0"/>
                      <a:pt x="9" y="0"/>
                    </a:cubicBezTo>
                    <a:cubicBezTo>
                      <a:pt x="6" y="0"/>
                      <a:pt x="4" y="1"/>
                      <a:pt x="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4" name="Freeform 1103">
                <a:extLst>
                  <a:ext uri="{FF2B5EF4-FFF2-40B4-BE49-F238E27FC236}">
                    <a16:creationId xmlns:a16="http://schemas.microsoft.com/office/drawing/2014/main" id="{8F065BC2-7C16-44D9-B8D5-6D7BD72450C2}"/>
                  </a:ext>
                </a:extLst>
              </p:cNvPr>
              <p:cNvSpPr>
                <a:spLocks/>
              </p:cNvSpPr>
              <p:nvPr/>
            </p:nvSpPr>
            <p:spPr bwMode="auto">
              <a:xfrm>
                <a:off x="2884"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5" name="Freeform 1104">
                <a:extLst>
                  <a:ext uri="{FF2B5EF4-FFF2-40B4-BE49-F238E27FC236}">
                    <a16:creationId xmlns:a16="http://schemas.microsoft.com/office/drawing/2014/main" id="{98494CF9-7A1B-4CBE-93FA-01A883322412}"/>
                  </a:ext>
                </a:extLst>
              </p:cNvPr>
              <p:cNvSpPr>
                <a:spLocks/>
              </p:cNvSpPr>
              <p:nvPr/>
            </p:nvSpPr>
            <p:spPr bwMode="auto">
              <a:xfrm>
                <a:off x="2960" y="2444"/>
                <a:ext cx="30" cy="35"/>
              </a:xfrm>
              <a:custGeom>
                <a:avLst/>
                <a:gdLst>
                  <a:gd name="T0" fmla="*/ 9 w 13"/>
                  <a:gd name="T1" fmla="*/ 15 h 15"/>
                  <a:gd name="T2" fmla="*/ 13 w 13"/>
                  <a:gd name="T3" fmla="*/ 14 h 15"/>
                  <a:gd name="T4" fmla="*/ 9 w 13"/>
                  <a:gd name="T5" fmla="*/ 7 h 15"/>
                  <a:gd name="T6" fmla="*/ 4 w 13"/>
                  <a:gd name="T7" fmla="*/ 0 h 15"/>
                  <a:gd name="T8" fmla="*/ 0 w 13"/>
                  <a:gd name="T9" fmla="*/ 7 h 15"/>
                  <a:gd name="T10" fmla="*/ 9 w 13"/>
                  <a:gd name="T11" fmla="*/ 15 h 15"/>
                </a:gdLst>
                <a:ahLst/>
                <a:cxnLst>
                  <a:cxn ang="0">
                    <a:pos x="T0" y="T1"/>
                  </a:cxn>
                  <a:cxn ang="0">
                    <a:pos x="T2" y="T3"/>
                  </a:cxn>
                  <a:cxn ang="0">
                    <a:pos x="T4" y="T5"/>
                  </a:cxn>
                  <a:cxn ang="0">
                    <a:pos x="T6" y="T7"/>
                  </a:cxn>
                  <a:cxn ang="0">
                    <a:pos x="T8" y="T9"/>
                  </a:cxn>
                  <a:cxn ang="0">
                    <a:pos x="T10" y="T11"/>
                  </a:cxn>
                </a:cxnLst>
                <a:rect l="0" t="0" r="r" b="b"/>
                <a:pathLst>
                  <a:path w="13" h="15">
                    <a:moveTo>
                      <a:pt x="9" y="15"/>
                    </a:moveTo>
                    <a:cubicBezTo>
                      <a:pt x="10" y="15"/>
                      <a:pt x="11" y="15"/>
                      <a:pt x="13" y="14"/>
                    </a:cubicBezTo>
                    <a:cubicBezTo>
                      <a:pt x="9" y="7"/>
                      <a:pt x="9" y="7"/>
                      <a:pt x="9" y="7"/>
                    </a:cubicBezTo>
                    <a:cubicBezTo>
                      <a:pt x="4" y="0"/>
                      <a:pt x="4" y="0"/>
                      <a:pt x="4" y="0"/>
                    </a:cubicBezTo>
                    <a:cubicBezTo>
                      <a:pt x="2" y="1"/>
                      <a:pt x="0" y="4"/>
                      <a:pt x="0" y="7"/>
                    </a:cubicBezTo>
                    <a:cubicBezTo>
                      <a:pt x="0" y="11"/>
                      <a:pt x="4" y="15"/>
                      <a:pt x="9"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6" name="Oval 1105">
                <a:extLst>
                  <a:ext uri="{FF2B5EF4-FFF2-40B4-BE49-F238E27FC236}">
                    <a16:creationId xmlns:a16="http://schemas.microsoft.com/office/drawing/2014/main" id="{160A6E63-033C-48BC-8291-244F8B37F172}"/>
                  </a:ext>
                </a:extLst>
              </p:cNvPr>
              <p:cNvSpPr>
                <a:spLocks noChangeArrowheads="1"/>
              </p:cNvSpPr>
              <p:nvPr/>
            </p:nvSpPr>
            <p:spPr bwMode="auto">
              <a:xfrm>
                <a:off x="2884"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7" name="Oval 1106">
                <a:extLst>
                  <a:ext uri="{FF2B5EF4-FFF2-40B4-BE49-F238E27FC236}">
                    <a16:creationId xmlns:a16="http://schemas.microsoft.com/office/drawing/2014/main" id="{97DFF937-FAED-47B6-9348-81F7E028F5D4}"/>
                  </a:ext>
                </a:extLst>
              </p:cNvPr>
              <p:cNvSpPr>
                <a:spLocks noChangeArrowheads="1"/>
              </p:cNvSpPr>
              <p:nvPr/>
            </p:nvSpPr>
            <p:spPr bwMode="auto">
              <a:xfrm>
                <a:off x="2844"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8" name="Oval 1107">
                <a:extLst>
                  <a:ext uri="{FF2B5EF4-FFF2-40B4-BE49-F238E27FC236}">
                    <a16:creationId xmlns:a16="http://schemas.microsoft.com/office/drawing/2014/main" id="{D40803F7-F3F1-4883-B05F-3BE7D6720C68}"/>
                  </a:ext>
                </a:extLst>
              </p:cNvPr>
              <p:cNvSpPr>
                <a:spLocks noChangeArrowheads="1"/>
              </p:cNvSpPr>
              <p:nvPr/>
            </p:nvSpPr>
            <p:spPr bwMode="auto">
              <a:xfrm>
                <a:off x="292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9" name="Oval 1108">
                <a:extLst>
                  <a:ext uri="{FF2B5EF4-FFF2-40B4-BE49-F238E27FC236}">
                    <a16:creationId xmlns:a16="http://schemas.microsoft.com/office/drawing/2014/main" id="{1F322917-26BA-4F72-B1DB-6D6423C8F9FB}"/>
                  </a:ext>
                </a:extLst>
              </p:cNvPr>
              <p:cNvSpPr>
                <a:spLocks noChangeArrowheads="1"/>
              </p:cNvSpPr>
              <p:nvPr/>
            </p:nvSpPr>
            <p:spPr bwMode="auto">
              <a:xfrm>
                <a:off x="2844"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0" name="Freeform 1109">
                <a:extLst>
                  <a:ext uri="{FF2B5EF4-FFF2-40B4-BE49-F238E27FC236}">
                    <a16:creationId xmlns:a16="http://schemas.microsoft.com/office/drawing/2014/main" id="{A324118C-A6B1-4F4B-B313-8DEE4D570D46}"/>
                  </a:ext>
                </a:extLst>
              </p:cNvPr>
              <p:cNvSpPr>
                <a:spLocks/>
              </p:cNvSpPr>
              <p:nvPr/>
            </p:nvSpPr>
            <p:spPr bwMode="auto">
              <a:xfrm>
                <a:off x="2922" y="2401"/>
                <a:ext cx="38" cy="41"/>
              </a:xfrm>
              <a:custGeom>
                <a:avLst/>
                <a:gdLst>
                  <a:gd name="T0" fmla="*/ 8 w 16"/>
                  <a:gd name="T1" fmla="*/ 17 h 17"/>
                  <a:gd name="T2" fmla="*/ 16 w 16"/>
                  <a:gd name="T3" fmla="*/ 11 h 17"/>
                  <a:gd name="T4" fmla="*/ 11 w 16"/>
                  <a:gd name="T5" fmla="*/ 1 h 17"/>
                  <a:gd name="T6" fmla="*/ 8 w 16"/>
                  <a:gd name="T7" fmla="*/ 0 h 17"/>
                  <a:gd name="T8" fmla="*/ 0 w 16"/>
                  <a:gd name="T9" fmla="*/ 9 h 17"/>
                  <a:gd name="T10" fmla="*/ 8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8" y="17"/>
                    </a:moveTo>
                    <a:cubicBezTo>
                      <a:pt x="12" y="17"/>
                      <a:pt x="15" y="14"/>
                      <a:pt x="16" y="11"/>
                    </a:cubicBezTo>
                    <a:cubicBezTo>
                      <a:pt x="11" y="1"/>
                      <a:pt x="11" y="1"/>
                      <a:pt x="11" y="1"/>
                    </a:cubicBezTo>
                    <a:cubicBezTo>
                      <a:pt x="10" y="0"/>
                      <a:pt x="9"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1" name="Freeform 1110">
                <a:extLst>
                  <a:ext uri="{FF2B5EF4-FFF2-40B4-BE49-F238E27FC236}">
                    <a16:creationId xmlns:a16="http://schemas.microsoft.com/office/drawing/2014/main" id="{1B573F94-1D22-498C-AE32-8BAA8167B6CF}"/>
                  </a:ext>
                </a:extLst>
              </p:cNvPr>
              <p:cNvSpPr>
                <a:spLocks/>
              </p:cNvSpPr>
              <p:nvPr/>
            </p:nvSpPr>
            <p:spPr bwMode="auto">
              <a:xfrm>
                <a:off x="2806" y="2520"/>
                <a:ext cx="38" cy="37"/>
              </a:xfrm>
              <a:custGeom>
                <a:avLst/>
                <a:gdLst>
                  <a:gd name="T0" fmla="*/ 14 w 16"/>
                  <a:gd name="T1" fmla="*/ 2 h 16"/>
                  <a:gd name="T2" fmla="*/ 8 w 16"/>
                  <a:gd name="T3" fmla="*/ 0 h 16"/>
                  <a:gd name="T4" fmla="*/ 2 w 16"/>
                  <a:gd name="T5" fmla="*/ 2 h 16"/>
                  <a:gd name="T6" fmla="*/ 0 w 16"/>
                  <a:gd name="T7" fmla="*/ 8 h 16"/>
                  <a:gd name="T8" fmla="*/ 2 w 16"/>
                  <a:gd name="T9" fmla="*/ 14 h 16"/>
                  <a:gd name="T10" fmla="*/ 8 w 16"/>
                  <a:gd name="T11" fmla="*/ 16 h 16"/>
                  <a:gd name="T12" fmla="*/ 14 w 16"/>
                  <a:gd name="T13" fmla="*/ 14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1"/>
                      <a:pt x="10" y="0"/>
                      <a:pt x="8" y="0"/>
                    </a:cubicBez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2" name="Freeform 1111">
                <a:extLst>
                  <a:ext uri="{FF2B5EF4-FFF2-40B4-BE49-F238E27FC236}">
                    <a16:creationId xmlns:a16="http://schemas.microsoft.com/office/drawing/2014/main" id="{D82795E9-FD87-4C22-B106-B189C2A30018}"/>
                  </a:ext>
                </a:extLst>
              </p:cNvPr>
              <p:cNvSpPr>
                <a:spLocks/>
              </p:cNvSpPr>
              <p:nvPr/>
            </p:nvSpPr>
            <p:spPr bwMode="auto">
              <a:xfrm>
                <a:off x="2806" y="2442"/>
                <a:ext cx="38" cy="37"/>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3"/>
                      <a:pt x="0" y="8"/>
                    </a:cubicBezTo>
                    <a:cubicBezTo>
                      <a:pt x="0" y="12"/>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3" name="Oval 1112">
                <a:extLst>
                  <a:ext uri="{FF2B5EF4-FFF2-40B4-BE49-F238E27FC236}">
                    <a16:creationId xmlns:a16="http://schemas.microsoft.com/office/drawing/2014/main" id="{F6418517-5EB5-4283-B1A1-C6282AA87083}"/>
                  </a:ext>
                </a:extLst>
              </p:cNvPr>
              <p:cNvSpPr>
                <a:spLocks noChangeArrowheads="1"/>
              </p:cNvSpPr>
              <p:nvPr/>
            </p:nvSpPr>
            <p:spPr bwMode="auto">
              <a:xfrm>
                <a:off x="2884"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4" name="Oval 1113">
                <a:extLst>
                  <a:ext uri="{FF2B5EF4-FFF2-40B4-BE49-F238E27FC236}">
                    <a16:creationId xmlns:a16="http://schemas.microsoft.com/office/drawing/2014/main" id="{8C241492-AD7B-42A5-8107-99E1F426D239}"/>
                  </a:ext>
                </a:extLst>
              </p:cNvPr>
              <p:cNvSpPr>
                <a:spLocks noChangeArrowheads="1"/>
              </p:cNvSpPr>
              <p:nvPr/>
            </p:nvSpPr>
            <p:spPr bwMode="auto">
              <a:xfrm>
                <a:off x="2884"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5" name="Oval 1114">
                <a:extLst>
                  <a:ext uri="{FF2B5EF4-FFF2-40B4-BE49-F238E27FC236}">
                    <a16:creationId xmlns:a16="http://schemas.microsoft.com/office/drawing/2014/main" id="{5BAE02EF-026F-4E26-BF7C-2BA3B818A10D}"/>
                  </a:ext>
                </a:extLst>
              </p:cNvPr>
              <p:cNvSpPr>
                <a:spLocks noChangeArrowheads="1"/>
              </p:cNvSpPr>
              <p:nvPr/>
            </p:nvSpPr>
            <p:spPr bwMode="auto">
              <a:xfrm>
                <a:off x="2844"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6" name="Oval 1115">
                <a:extLst>
                  <a:ext uri="{FF2B5EF4-FFF2-40B4-BE49-F238E27FC236}">
                    <a16:creationId xmlns:a16="http://schemas.microsoft.com/office/drawing/2014/main" id="{C983D9D3-53E5-45F4-82FB-FA1BA633D46E}"/>
                  </a:ext>
                </a:extLst>
              </p:cNvPr>
              <p:cNvSpPr>
                <a:spLocks noChangeArrowheads="1"/>
              </p:cNvSpPr>
              <p:nvPr/>
            </p:nvSpPr>
            <p:spPr bwMode="auto">
              <a:xfrm>
                <a:off x="2922"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7" name="Oval 1116">
                <a:extLst>
                  <a:ext uri="{FF2B5EF4-FFF2-40B4-BE49-F238E27FC236}">
                    <a16:creationId xmlns:a16="http://schemas.microsoft.com/office/drawing/2014/main" id="{DB15504E-2DCF-42A5-8A77-D56EE0D155CE}"/>
                  </a:ext>
                </a:extLst>
              </p:cNvPr>
              <p:cNvSpPr>
                <a:spLocks noChangeArrowheads="1"/>
              </p:cNvSpPr>
              <p:nvPr/>
            </p:nvSpPr>
            <p:spPr bwMode="auto">
              <a:xfrm>
                <a:off x="2844"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8" name="Oval 1117">
                <a:extLst>
                  <a:ext uri="{FF2B5EF4-FFF2-40B4-BE49-F238E27FC236}">
                    <a16:creationId xmlns:a16="http://schemas.microsoft.com/office/drawing/2014/main" id="{2743EDEB-2712-46D2-AED4-0686064B917B}"/>
                  </a:ext>
                </a:extLst>
              </p:cNvPr>
              <p:cNvSpPr>
                <a:spLocks noChangeArrowheads="1"/>
              </p:cNvSpPr>
              <p:nvPr/>
            </p:nvSpPr>
            <p:spPr bwMode="auto">
              <a:xfrm>
                <a:off x="2922"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9" name="Freeform 1118">
                <a:extLst>
                  <a:ext uri="{FF2B5EF4-FFF2-40B4-BE49-F238E27FC236}">
                    <a16:creationId xmlns:a16="http://schemas.microsoft.com/office/drawing/2014/main" id="{3B37A867-AD40-4D34-9671-AE8C9E935A7F}"/>
                  </a:ext>
                </a:extLst>
              </p:cNvPr>
              <p:cNvSpPr>
                <a:spLocks/>
              </p:cNvSpPr>
              <p:nvPr/>
            </p:nvSpPr>
            <p:spPr bwMode="auto">
              <a:xfrm>
                <a:off x="2806" y="2595"/>
                <a:ext cx="38" cy="41"/>
              </a:xfrm>
              <a:custGeom>
                <a:avLst/>
                <a:gdLst>
                  <a:gd name="T0" fmla="*/ 8 w 16"/>
                  <a:gd name="T1" fmla="*/ 0 h 17"/>
                  <a:gd name="T2" fmla="*/ 0 w 16"/>
                  <a:gd name="T3" fmla="*/ 9 h 17"/>
                  <a:gd name="T4" fmla="*/ 8 w 16"/>
                  <a:gd name="T5" fmla="*/ 17 h 17"/>
                  <a:gd name="T6" fmla="*/ 14 w 16"/>
                  <a:gd name="T7" fmla="*/ 14 h 17"/>
                  <a:gd name="T8" fmla="*/ 16 w 16"/>
                  <a:gd name="T9" fmla="*/ 9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9"/>
                    </a:cubicBezTo>
                    <a:cubicBezTo>
                      <a:pt x="0" y="13"/>
                      <a:pt x="4" y="17"/>
                      <a:pt x="8" y="17"/>
                    </a:cubicBezTo>
                    <a:cubicBezTo>
                      <a:pt x="10" y="17"/>
                      <a:pt x="12" y="16"/>
                      <a:pt x="14" y="14"/>
                    </a:cubicBezTo>
                    <a:cubicBezTo>
                      <a:pt x="15" y="13"/>
                      <a:pt x="16" y="11"/>
                      <a:pt x="16" y="9"/>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0" name="Oval 1119">
                <a:extLst>
                  <a:ext uri="{FF2B5EF4-FFF2-40B4-BE49-F238E27FC236}">
                    <a16:creationId xmlns:a16="http://schemas.microsoft.com/office/drawing/2014/main" id="{990BFAFD-4EC0-40F4-8334-847DDC712DDB}"/>
                  </a:ext>
                </a:extLst>
              </p:cNvPr>
              <p:cNvSpPr>
                <a:spLocks noChangeArrowheads="1"/>
              </p:cNvSpPr>
              <p:nvPr/>
            </p:nvSpPr>
            <p:spPr bwMode="auto">
              <a:xfrm>
                <a:off x="2884"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1" name="Oval 1120">
                <a:extLst>
                  <a:ext uri="{FF2B5EF4-FFF2-40B4-BE49-F238E27FC236}">
                    <a16:creationId xmlns:a16="http://schemas.microsoft.com/office/drawing/2014/main" id="{C9CAEF3F-019C-4592-8D9D-08623FA135DA}"/>
                  </a:ext>
                </a:extLst>
              </p:cNvPr>
              <p:cNvSpPr>
                <a:spLocks noChangeArrowheads="1"/>
              </p:cNvSpPr>
              <p:nvPr/>
            </p:nvSpPr>
            <p:spPr bwMode="auto">
              <a:xfrm>
                <a:off x="2844"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2" name="Oval 1121">
                <a:extLst>
                  <a:ext uri="{FF2B5EF4-FFF2-40B4-BE49-F238E27FC236}">
                    <a16:creationId xmlns:a16="http://schemas.microsoft.com/office/drawing/2014/main" id="{B16499C5-E9EC-4462-AACD-C59CDDDF7569}"/>
                  </a:ext>
                </a:extLst>
              </p:cNvPr>
              <p:cNvSpPr>
                <a:spLocks noChangeArrowheads="1"/>
              </p:cNvSpPr>
              <p:nvPr/>
            </p:nvSpPr>
            <p:spPr bwMode="auto">
              <a:xfrm>
                <a:off x="2922"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3" name="Oval 1122">
                <a:extLst>
                  <a:ext uri="{FF2B5EF4-FFF2-40B4-BE49-F238E27FC236}">
                    <a16:creationId xmlns:a16="http://schemas.microsoft.com/office/drawing/2014/main" id="{B846A3D4-C387-455B-BFD9-94B64276B38C}"/>
                  </a:ext>
                </a:extLst>
              </p:cNvPr>
              <p:cNvSpPr>
                <a:spLocks noChangeArrowheads="1"/>
              </p:cNvSpPr>
              <p:nvPr/>
            </p:nvSpPr>
            <p:spPr bwMode="auto">
              <a:xfrm>
                <a:off x="2844"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4" name="Oval 1123">
                <a:extLst>
                  <a:ext uri="{FF2B5EF4-FFF2-40B4-BE49-F238E27FC236}">
                    <a16:creationId xmlns:a16="http://schemas.microsoft.com/office/drawing/2014/main" id="{8AF852E3-0FE9-4FD6-A08A-4172932E3DEE}"/>
                  </a:ext>
                </a:extLst>
              </p:cNvPr>
              <p:cNvSpPr>
                <a:spLocks noChangeArrowheads="1"/>
              </p:cNvSpPr>
              <p:nvPr/>
            </p:nvSpPr>
            <p:spPr bwMode="auto">
              <a:xfrm>
                <a:off x="2922"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5" name="Freeform 1124">
                <a:extLst>
                  <a:ext uri="{FF2B5EF4-FFF2-40B4-BE49-F238E27FC236}">
                    <a16:creationId xmlns:a16="http://schemas.microsoft.com/office/drawing/2014/main" id="{3725C4C4-D484-423F-AF1E-D03EBC27DA11}"/>
                  </a:ext>
                </a:extLst>
              </p:cNvPr>
              <p:cNvSpPr>
                <a:spLocks/>
              </p:cNvSpPr>
              <p:nvPr/>
            </p:nvSpPr>
            <p:spPr bwMode="auto">
              <a:xfrm>
                <a:off x="2806" y="2830"/>
                <a:ext cx="38" cy="38"/>
              </a:xfrm>
              <a:custGeom>
                <a:avLst/>
                <a:gdLst>
                  <a:gd name="T0" fmla="*/ 14 w 16"/>
                  <a:gd name="T1" fmla="*/ 2 h 16"/>
                  <a:gd name="T2" fmla="*/ 8 w 16"/>
                  <a:gd name="T3" fmla="*/ 0 h 16"/>
                  <a:gd name="T4" fmla="*/ 0 w 16"/>
                  <a:gd name="T5" fmla="*/ 8 h 16"/>
                  <a:gd name="T6" fmla="*/ 8 w 16"/>
                  <a:gd name="T7" fmla="*/ 16 h 16"/>
                  <a:gd name="T8" fmla="*/ 14 w 16"/>
                  <a:gd name="T9" fmla="*/ 14 h 16"/>
                  <a:gd name="T10" fmla="*/ 16 w 16"/>
                  <a:gd name="T11" fmla="*/ 8 h 16"/>
                  <a:gd name="T12" fmla="*/ 14 w 16"/>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4" y="2"/>
                    </a:moveTo>
                    <a:cubicBezTo>
                      <a:pt x="12" y="1"/>
                      <a:pt x="10" y="0"/>
                      <a:pt x="8" y="0"/>
                    </a:cubicBez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6" name="Freeform 1125">
                <a:extLst>
                  <a:ext uri="{FF2B5EF4-FFF2-40B4-BE49-F238E27FC236}">
                    <a16:creationId xmlns:a16="http://schemas.microsoft.com/office/drawing/2014/main" id="{63DE0DDF-ED95-4431-9B63-80644F861566}"/>
                  </a:ext>
                </a:extLst>
              </p:cNvPr>
              <p:cNvSpPr>
                <a:spLocks/>
              </p:cNvSpPr>
              <p:nvPr/>
            </p:nvSpPr>
            <p:spPr bwMode="auto">
              <a:xfrm>
                <a:off x="2884" y="2986"/>
                <a:ext cx="38" cy="38"/>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2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2"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7" name="Oval 1126">
                <a:extLst>
                  <a:ext uri="{FF2B5EF4-FFF2-40B4-BE49-F238E27FC236}">
                    <a16:creationId xmlns:a16="http://schemas.microsoft.com/office/drawing/2014/main" id="{23113501-7F2E-4607-897D-BC28D391086D}"/>
                  </a:ext>
                </a:extLst>
              </p:cNvPr>
              <p:cNvSpPr>
                <a:spLocks noChangeArrowheads="1"/>
              </p:cNvSpPr>
              <p:nvPr/>
            </p:nvSpPr>
            <p:spPr bwMode="auto">
              <a:xfrm>
                <a:off x="2960"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8" name="Oval 1127">
                <a:extLst>
                  <a:ext uri="{FF2B5EF4-FFF2-40B4-BE49-F238E27FC236}">
                    <a16:creationId xmlns:a16="http://schemas.microsoft.com/office/drawing/2014/main" id="{2F27B8A4-A24C-4567-9141-503113EF8B06}"/>
                  </a:ext>
                </a:extLst>
              </p:cNvPr>
              <p:cNvSpPr>
                <a:spLocks noChangeArrowheads="1"/>
              </p:cNvSpPr>
              <p:nvPr/>
            </p:nvSpPr>
            <p:spPr bwMode="auto">
              <a:xfrm>
                <a:off x="288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9" name="Oval 1128">
                <a:extLst>
                  <a:ext uri="{FF2B5EF4-FFF2-40B4-BE49-F238E27FC236}">
                    <a16:creationId xmlns:a16="http://schemas.microsoft.com/office/drawing/2014/main" id="{C8325EC5-EB97-4442-8096-C713717BAD1C}"/>
                  </a:ext>
                </a:extLst>
              </p:cNvPr>
              <p:cNvSpPr>
                <a:spLocks noChangeArrowheads="1"/>
              </p:cNvSpPr>
              <p:nvPr/>
            </p:nvSpPr>
            <p:spPr bwMode="auto">
              <a:xfrm>
                <a:off x="2844"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0" name="Oval 1129">
                <a:extLst>
                  <a:ext uri="{FF2B5EF4-FFF2-40B4-BE49-F238E27FC236}">
                    <a16:creationId xmlns:a16="http://schemas.microsoft.com/office/drawing/2014/main" id="{F291927D-BBAD-4C90-AA3B-28AB540E9254}"/>
                  </a:ext>
                </a:extLst>
              </p:cNvPr>
              <p:cNvSpPr>
                <a:spLocks noChangeArrowheads="1"/>
              </p:cNvSpPr>
              <p:nvPr/>
            </p:nvSpPr>
            <p:spPr bwMode="auto">
              <a:xfrm>
                <a:off x="2922"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1" name="Oval 1130">
                <a:extLst>
                  <a:ext uri="{FF2B5EF4-FFF2-40B4-BE49-F238E27FC236}">
                    <a16:creationId xmlns:a16="http://schemas.microsoft.com/office/drawing/2014/main" id="{E6AB7985-A288-42A4-8CB4-F1EC049EF156}"/>
                  </a:ext>
                </a:extLst>
              </p:cNvPr>
              <p:cNvSpPr>
                <a:spLocks noChangeArrowheads="1"/>
              </p:cNvSpPr>
              <p:nvPr/>
            </p:nvSpPr>
            <p:spPr bwMode="auto">
              <a:xfrm>
                <a:off x="2844"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2" name="Oval 1131">
                <a:extLst>
                  <a:ext uri="{FF2B5EF4-FFF2-40B4-BE49-F238E27FC236}">
                    <a16:creationId xmlns:a16="http://schemas.microsoft.com/office/drawing/2014/main" id="{A13A01E4-45EE-49F4-B9B8-9443A7A95312}"/>
                  </a:ext>
                </a:extLst>
              </p:cNvPr>
              <p:cNvSpPr>
                <a:spLocks noChangeArrowheads="1"/>
              </p:cNvSpPr>
              <p:nvPr/>
            </p:nvSpPr>
            <p:spPr bwMode="auto">
              <a:xfrm>
                <a:off x="2922"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3" name="Oval 1132">
                <a:extLst>
                  <a:ext uri="{FF2B5EF4-FFF2-40B4-BE49-F238E27FC236}">
                    <a16:creationId xmlns:a16="http://schemas.microsoft.com/office/drawing/2014/main" id="{5CCB9BFA-68F6-4EAF-A748-C8338B27A178}"/>
                  </a:ext>
                </a:extLst>
              </p:cNvPr>
              <p:cNvSpPr>
                <a:spLocks noChangeArrowheads="1"/>
              </p:cNvSpPr>
              <p:nvPr/>
            </p:nvSpPr>
            <p:spPr bwMode="auto">
              <a:xfrm>
                <a:off x="2884"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4" name="Oval 1133">
                <a:extLst>
                  <a:ext uri="{FF2B5EF4-FFF2-40B4-BE49-F238E27FC236}">
                    <a16:creationId xmlns:a16="http://schemas.microsoft.com/office/drawing/2014/main" id="{C37CA454-8412-4581-ABF3-E0F5F914F9B1}"/>
                  </a:ext>
                </a:extLst>
              </p:cNvPr>
              <p:cNvSpPr>
                <a:spLocks noChangeArrowheads="1"/>
              </p:cNvSpPr>
              <p:nvPr/>
            </p:nvSpPr>
            <p:spPr bwMode="auto">
              <a:xfrm>
                <a:off x="288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5" name="Oval 1134">
                <a:extLst>
                  <a:ext uri="{FF2B5EF4-FFF2-40B4-BE49-F238E27FC236}">
                    <a16:creationId xmlns:a16="http://schemas.microsoft.com/office/drawing/2014/main" id="{289C912E-E8B1-4656-A7EE-4E47EA04D2F6}"/>
                  </a:ext>
                </a:extLst>
              </p:cNvPr>
              <p:cNvSpPr>
                <a:spLocks noChangeArrowheads="1"/>
              </p:cNvSpPr>
              <p:nvPr/>
            </p:nvSpPr>
            <p:spPr bwMode="auto">
              <a:xfrm>
                <a:off x="2960"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6" name="Oval 1135">
                <a:extLst>
                  <a:ext uri="{FF2B5EF4-FFF2-40B4-BE49-F238E27FC236}">
                    <a16:creationId xmlns:a16="http://schemas.microsoft.com/office/drawing/2014/main" id="{7FD5EC56-E9D7-4B70-9849-19C6BFB6B7F4}"/>
                  </a:ext>
                </a:extLst>
              </p:cNvPr>
              <p:cNvSpPr>
                <a:spLocks noChangeArrowheads="1"/>
              </p:cNvSpPr>
              <p:nvPr/>
            </p:nvSpPr>
            <p:spPr bwMode="auto">
              <a:xfrm>
                <a:off x="288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7" name="Oval 1136">
                <a:extLst>
                  <a:ext uri="{FF2B5EF4-FFF2-40B4-BE49-F238E27FC236}">
                    <a16:creationId xmlns:a16="http://schemas.microsoft.com/office/drawing/2014/main" id="{91C521D7-E72F-4E88-803C-348B880FD6DF}"/>
                  </a:ext>
                </a:extLst>
              </p:cNvPr>
              <p:cNvSpPr>
                <a:spLocks noChangeArrowheads="1"/>
              </p:cNvSpPr>
              <p:nvPr/>
            </p:nvSpPr>
            <p:spPr bwMode="auto">
              <a:xfrm>
                <a:off x="2844"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8" name="Oval 1137">
                <a:extLst>
                  <a:ext uri="{FF2B5EF4-FFF2-40B4-BE49-F238E27FC236}">
                    <a16:creationId xmlns:a16="http://schemas.microsoft.com/office/drawing/2014/main" id="{535CEE8B-FCB2-499C-B3EB-CBF6BEBD541B}"/>
                  </a:ext>
                </a:extLst>
              </p:cNvPr>
              <p:cNvSpPr>
                <a:spLocks noChangeArrowheads="1"/>
              </p:cNvSpPr>
              <p:nvPr/>
            </p:nvSpPr>
            <p:spPr bwMode="auto">
              <a:xfrm>
                <a:off x="2922"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9" name="Oval 1138">
                <a:extLst>
                  <a:ext uri="{FF2B5EF4-FFF2-40B4-BE49-F238E27FC236}">
                    <a16:creationId xmlns:a16="http://schemas.microsoft.com/office/drawing/2014/main" id="{73AE7C2E-5039-454E-8CC0-D5C4AE7899C0}"/>
                  </a:ext>
                </a:extLst>
              </p:cNvPr>
              <p:cNvSpPr>
                <a:spLocks noChangeArrowheads="1"/>
              </p:cNvSpPr>
              <p:nvPr/>
            </p:nvSpPr>
            <p:spPr bwMode="auto">
              <a:xfrm>
                <a:off x="2844"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0" name="Oval 1139">
                <a:extLst>
                  <a:ext uri="{FF2B5EF4-FFF2-40B4-BE49-F238E27FC236}">
                    <a16:creationId xmlns:a16="http://schemas.microsoft.com/office/drawing/2014/main" id="{D6B66A44-C08C-4CD2-9781-E10A02D1C5EE}"/>
                  </a:ext>
                </a:extLst>
              </p:cNvPr>
              <p:cNvSpPr>
                <a:spLocks noChangeArrowheads="1"/>
              </p:cNvSpPr>
              <p:nvPr/>
            </p:nvSpPr>
            <p:spPr bwMode="auto">
              <a:xfrm>
                <a:off x="2922"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1" name="Freeform 1140">
                <a:extLst>
                  <a:ext uri="{FF2B5EF4-FFF2-40B4-BE49-F238E27FC236}">
                    <a16:creationId xmlns:a16="http://schemas.microsoft.com/office/drawing/2014/main" id="{09A0F178-90A4-4FFA-A3D5-A578396DEB05}"/>
                  </a:ext>
                </a:extLst>
              </p:cNvPr>
              <p:cNvSpPr>
                <a:spLocks/>
              </p:cNvSpPr>
              <p:nvPr/>
            </p:nvSpPr>
            <p:spPr bwMode="auto">
              <a:xfrm>
                <a:off x="2806" y="3140"/>
                <a:ext cx="38" cy="40"/>
              </a:xfrm>
              <a:custGeom>
                <a:avLst/>
                <a:gdLst>
                  <a:gd name="T0" fmla="*/ 8 w 16"/>
                  <a:gd name="T1" fmla="*/ 0 h 17"/>
                  <a:gd name="T2" fmla="*/ 0 w 16"/>
                  <a:gd name="T3" fmla="*/ 8 h 17"/>
                  <a:gd name="T4" fmla="*/ 8 w 16"/>
                  <a:gd name="T5" fmla="*/ 17 h 17"/>
                  <a:gd name="T6" fmla="*/ 14 w 16"/>
                  <a:gd name="T7" fmla="*/ 14 h 17"/>
                  <a:gd name="T8" fmla="*/ 16 w 16"/>
                  <a:gd name="T9" fmla="*/ 8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2" name="Freeform 1141">
                <a:extLst>
                  <a:ext uri="{FF2B5EF4-FFF2-40B4-BE49-F238E27FC236}">
                    <a16:creationId xmlns:a16="http://schemas.microsoft.com/office/drawing/2014/main" id="{6FDC2AFA-3A39-42EF-A39A-740B00962BA3}"/>
                  </a:ext>
                </a:extLst>
              </p:cNvPr>
              <p:cNvSpPr>
                <a:spLocks/>
              </p:cNvSpPr>
              <p:nvPr/>
            </p:nvSpPr>
            <p:spPr bwMode="auto">
              <a:xfrm>
                <a:off x="2960" y="2986"/>
                <a:ext cx="40" cy="38"/>
              </a:xfrm>
              <a:custGeom>
                <a:avLst/>
                <a:gdLst>
                  <a:gd name="T0" fmla="*/ 4 w 17"/>
                  <a:gd name="T1" fmla="*/ 15 h 16"/>
                  <a:gd name="T2" fmla="*/ 9 w 17"/>
                  <a:gd name="T3" fmla="*/ 16 h 16"/>
                  <a:gd name="T4" fmla="*/ 13 w 17"/>
                  <a:gd name="T5" fmla="*/ 15 h 16"/>
                  <a:gd name="T6" fmla="*/ 17 w 17"/>
                  <a:gd name="T7" fmla="*/ 8 h 16"/>
                  <a:gd name="T8" fmla="*/ 15 w 17"/>
                  <a:gd name="T9" fmla="*/ 2 h 16"/>
                  <a:gd name="T10" fmla="*/ 9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9" y="16"/>
                    </a:cubicBezTo>
                    <a:cubicBezTo>
                      <a:pt x="10" y="16"/>
                      <a:pt x="12" y="15"/>
                      <a:pt x="13" y="15"/>
                    </a:cubicBezTo>
                    <a:cubicBezTo>
                      <a:pt x="15" y="13"/>
                      <a:pt x="17" y="11"/>
                      <a:pt x="17" y="8"/>
                    </a:cubicBezTo>
                    <a:cubicBezTo>
                      <a:pt x="17" y="5"/>
                      <a:pt x="16" y="3"/>
                      <a:pt x="15" y="2"/>
                    </a:cubicBezTo>
                    <a:cubicBezTo>
                      <a:pt x="13" y="0"/>
                      <a:pt x="11" y="0"/>
                      <a:pt x="9"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3" name="Freeform 1142">
                <a:extLst>
                  <a:ext uri="{FF2B5EF4-FFF2-40B4-BE49-F238E27FC236}">
                    <a16:creationId xmlns:a16="http://schemas.microsoft.com/office/drawing/2014/main" id="{C4A6880A-83C5-4A18-8225-036A7FD3BC07}"/>
                  </a:ext>
                </a:extLst>
              </p:cNvPr>
              <p:cNvSpPr>
                <a:spLocks/>
              </p:cNvSpPr>
              <p:nvPr/>
            </p:nvSpPr>
            <p:spPr bwMode="auto">
              <a:xfrm>
                <a:off x="2851"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4" name="Freeform 1143">
                <a:extLst>
                  <a:ext uri="{FF2B5EF4-FFF2-40B4-BE49-F238E27FC236}">
                    <a16:creationId xmlns:a16="http://schemas.microsoft.com/office/drawing/2014/main" id="{41F9F0C8-5F5C-4B1C-B6B9-B03B79125C70}"/>
                  </a:ext>
                </a:extLst>
              </p:cNvPr>
              <p:cNvSpPr>
                <a:spLocks/>
              </p:cNvSpPr>
              <p:nvPr/>
            </p:nvSpPr>
            <p:spPr bwMode="auto">
              <a:xfrm>
                <a:off x="2929"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5" name="Oval 1144">
                <a:extLst>
                  <a:ext uri="{FF2B5EF4-FFF2-40B4-BE49-F238E27FC236}">
                    <a16:creationId xmlns:a16="http://schemas.microsoft.com/office/drawing/2014/main" id="{C709011F-F29D-435A-A996-92B92F96FF7D}"/>
                  </a:ext>
                </a:extLst>
              </p:cNvPr>
              <p:cNvSpPr>
                <a:spLocks noChangeArrowheads="1"/>
              </p:cNvSpPr>
              <p:nvPr/>
            </p:nvSpPr>
            <p:spPr bwMode="auto">
              <a:xfrm>
                <a:off x="2728" y="2207"/>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6" name="Oval 1145">
                <a:extLst>
                  <a:ext uri="{FF2B5EF4-FFF2-40B4-BE49-F238E27FC236}">
                    <a16:creationId xmlns:a16="http://schemas.microsoft.com/office/drawing/2014/main" id="{5DAA6A04-3BA6-424D-A6B2-E05805B83FFA}"/>
                  </a:ext>
                </a:extLst>
              </p:cNvPr>
              <p:cNvSpPr>
                <a:spLocks noChangeArrowheads="1"/>
              </p:cNvSpPr>
              <p:nvPr/>
            </p:nvSpPr>
            <p:spPr bwMode="auto">
              <a:xfrm>
                <a:off x="2728" y="2129"/>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7" name="Freeform 1146">
                <a:extLst>
                  <a:ext uri="{FF2B5EF4-FFF2-40B4-BE49-F238E27FC236}">
                    <a16:creationId xmlns:a16="http://schemas.microsoft.com/office/drawing/2014/main" id="{F2E81B1C-5C99-4A3F-9D95-D56EE0337C99}"/>
                  </a:ext>
                </a:extLst>
              </p:cNvPr>
              <p:cNvSpPr>
                <a:spLocks/>
              </p:cNvSpPr>
              <p:nvPr/>
            </p:nvSpPr>
            <p:spPr bwMode="auto">
              <a:xfrm>
                <a:off x="2692" y="2169"/>
                <a:ext cx="36" cy="38"/>
              </a:xfrm>
              <a:custGeom>
                <a:avLst/>
                <a:gdLst>
                  <a:gd name="T0" fmla="*/ 7 w 15"/>
                  <a:gd name="T1" fmla="*/ 16 h 16"/>
                  <a:gd name="T2" fmla="*/ 15 w 15"/>
                  <a:gd name="T3" fmla="*/ 8 h 16"/>
                  <a:gd name="T4" fmla="*/ 7 w 15"/>
                  <a:gd name="T5" fmla="*/ 0 h 16"/>
                  <a:gd name="T6" fmla="*/ 0 w 15"/>
                  <a:gd name="T7" fmla="*/ 12 h 16"/>
                  <a:gd name="T8" fmla="*/ 7 w 15"/>
                  <a:gd name="T9" fmla="*/ 16 h 16"/>
                </a:gdLst>
                <a:ahLst/>
                <a:cxnLst>
                  <a:cxn ang="0">
                    <a:pos x="T0" y="T1"/>
                  </a:cxn>
                  <a:cxn ang="0">
                    <a:pos x="T2" y="T3"/>
                  </a:cxn>
                  <a:cxn ang="0">
                    <a:pos x="T4" y="T5"/>
                  </a:cxn>
                  <a:cxn ang="0">
                    <a:pos x="T6" y="T7"/>
                  </a:cxn>
                  <a:cxn ang="0">
                    <a:pos x="T8" y="T9"/>
                  </a:cxn>
                </a:cxnLst>
                <a:rect l="0" t="0" r="r" b="b"/>
                <a:pathLst>
                  <a:path w="15" h="16">
                    <a:moveTo>
                      <a:pt x="7" y="16"/>
                    </a:moveTo>
                    <a:cubicBezTo>
                      <a:pt x="11" y="16"/>
                      <a:pt x="15" y="13"/>
                      <a:pt x="15" y="8"/>
                    </a:cubicBezTo>
                    <a:cubicBezTo>
                      <a:pt x="15" y="4"/>
                      <a:pt x="11" y="0"/>
                      <a:pt x="7" y="0"/>
                    </a:cubicBezTo>
                    <a:cubicBezTo>
                      <a:pt x="0" y="12"/>
                      <a:pt x="0" y="12"/>
                      <a:pt x="0" y="12"/>
                    </a:cubicBezTo>
                    <a:cubicBezTo>
                      <a:pt x="1"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8" name="Oval 1147">
                <a:extLst>
                  <a:ext uri="{FF2B5EF4-FFF2-40B4-BE49-F238E27FC236}">
                    <a16:creationId xmlns:a16="http://schemas.microsoft.com/office/drawing/2014/main" id="{4B1E02A2-0CEB-4AF2-9B52-132542D7BD1D}"/>
                  </a:ext>
                </a:extLst>
              </p:cNvPr>
              <p:cNvSpPr>
                <a:spLocks noChangeArrowheads="1"/>
              </p:cNvSpPr>
              <p:nvPr/>
            </p:nvSpPr>
            <p:spPr bwMode="auto">
              <a:xfrm>
                <a:off x="2766" y="2169"/>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9" name="Freeform 1148">
                <a:extLst>
                  <a:ext uri="{FF2B5EF4-FFF2-40B4-BE49-F238E27FC236}">
                    <a16:creationId xmlns:a16="http://schemas.microsoft.com/office/drawing/2014/main" id="{BBD6A861-D43C-4B7A-B251-998F31214D01}"/>
                  </a:ext>
                </a:extLst>
              </p:cNvPr>
              <p:cNvSpPr>
                <a:spLocks/>
              </p:cNvSpPr>
              <p:nvPr/>
            </p:nvSpPr>
            <p:spPr bwMode="auto">
              <a:xfrm>
                <a:off x="2766" y="2098"/>
                <a:ext cx="23" cy="31"/>
              </a:xfrm>
              <a:custGeom>
                <a:avLst/>
                <a:gdLst>
                  <a:gd name="T0" fmla="*/ 9 w 10"/>
                  <a:gd name="T1" fmla="*/ 13 h 13"/>
                  <a:gd name="T2" fmla="*/ 10 w 10"/>
                  <a:gd name="T3" fmla="*/ 13 h 13"/>
                  <a:gd name="T4" fmla="*/ 2 w 10"/>
                  <a:gd name="T5" fmla="*/ 0 h 13"/>
                  <a:gd name="T6" fmla="*/ 0 w 10"/>
                  <a:gd name="T7" fmla="*/ 5 h 13"/>
                  <a:gd name="T8" fmla="*/ 9 w 10"/>
                  <a:gd name="T9" fmla="*/ 13 h 13"/>
                </a:gdLst>
                <a:ahLst/>
                <a:cxnLst>
                  <a:cxn ang="0">
                    <a:pos x="T0" y="T1"/>
                  </a:cxn>
                  <a:cxn ang="0">
                    <a:pos x="T2" y="T3"/>
                  </a:cxn>
                  <a:cxn ang="0">
                    <a:pos x="T4" y="T5"/>
                  </a:cxn>
                  <a:cxn ang="0">
                    <a:pos x="T6" y="T7"/>
                  </a:cxn>
                  <a:cxn ang="0">
                    <a:pos x="T8" y="T9"/>
                  </a:cxn>
                </a:cxnLst>
                <a:rect l="0" t="0" r="r" b="b"/>
                <a:pathLst>
                  <a:path w="10" h="13">
                    <a:moveTo>
                      <a:pt x="9" y="13"/>
                    </a:moveTo>
                    <a:cubicBezTo>
                      <a:pt x="9" y="13"/>
                      <a:pt x="10" y="13"/>
                      <a:pt x="10" y="13"/>
                    </a:cubicBezTo>
                    <a:cubicBezTo>
                      <a:pt x="2" y="0"/>
                      <a:pt x="2" y="0"/>
                      <a:pt x="2" y="0"/>
                    </a:cubicBezTo>
                    <a:cubicBezTo>
                      <a:pt x="1" y="2"/>
                      <a:pt x="0" y="3"/>
                      <a:pt x="0" y="5"/>
                    </a:cubicBezTo>
                    <a:cubicBezTo>
                      <a:pt x="0" y="10"/>
                      <a:pt x="4" y="13"/>
                      <a:pt x="9"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0" name="Freeform 1149">
                <a:extLst>
                  <a:ext uri="{FF2B5EF4-FFF2-40B4-BE49-F238E27FC236}">
                    <a16:creationId xmlns:a16="http://schemas.microsoft.com/office/drawing/2014/main" id="{C4ADEF0F-3CCC-4E3D-A5A8-0ADEAEA3D972}"/>
                  </a:ext>
                </a:extLst>
              </p:cNvPr>
              <p:cNvSpPr>
                <a:spLocks/>
              </p:cNvSpPr>
              <p:nvPr/>
            </p:nvSpPr>
            <p:spPr bwMode="auto">
              <a:xfrm>
                <a:off x="2754" y="2079"/>
                <a:ext cx="9" cy="12"/>
              </a:xfrm>
              <a:custGeom>
                <a:avLst/>
                <a:gdLst>
                  <a:gd name="T0" fmla="*/ 4 w 4"/>
                  <a:gd name="T1" fmla="*/ 2 h 5"/>
                  <a:gd name="T2" fmla="*/ 3 w 4"/>
                  <a:gd name="T3" fmla="*/ 0 h 5"/>
                  <a:gd name="T4" fmla="*/ 0 w 4"/>
                  <a:gd name="T5" fmla="*/ 5 h 5"/>
                  <a:gd name="T6" fmla="*/ 4 w 4"/>
                  <a:gd name="T7" fmla="*/ 2 h 5"/>
                </a:gdLst>
                <a:ahLst/>
                <a:cxnLst>
                  <a:cxn ang="0">
                    <a:pos x="T0" y="T1"/>
                  </a:cxn>
                  <a:cxn ang="0">
                    <a:pos x="T2" y="T3"/>
                  </a:cxn>
                  <a:cxn ang="0">
                    <a:pos x="T4" y="T5"/>
                  </a:cxn>
                  <a:cxn ang="0">
                    <a:pos x="T6" y="T7"/>
                  </a:cxn>
                </a:cxnLst>
                <a:rect l="0" t="0" r="r" b="b"/>
                <a:pathLst>
                  <a:path w="4" h="5">
                    <a:moveTo>
                      <a:pt x="4" y="2"/>
                    </a:moveTo>
                    <a:cubicBezTo>
                      <a:pt x="3" y="0"/>
                      <a:pt x="3" y="0"/>
                      <a:pt x="3" y="0"/>
                    </a:cubicBezTo>
                    <a:cubicBezTo>
                      <a:pt x="0" y="5"/>
                      <a:pt x="0" y="5"/>
                      <a:pt x="0" y="5"/>
                    </a:cubicBezTo>
                    <a:cubicBezTo>
                      <a:pt x="2" y="4"/>
                      <a:pt x="3" y="3"/>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1" name="Oval 1150">
                <a:extLst>
                  <a:ext uri="{FF2B5EF4-FFF2-40B4-BE49-F238E27FC236}">
                    <a16:creationId xmlns:a16="http://schemas.microsoft.com/office/drawing/2014/main" id="{224C2AD6-5F35-47F6-A681-11E295080A51}"/>
                  </a:ext>
                </a:extLst>
              </p:cNvPr>
              <p:cNvSpPr>
                <a:spLocks noChangeArrowheads="1"/>
              </p:cNvSpPr>
              <p:nvPr/>
            </p:nvSpPr>
            <p:spPr bwMode="auto">
              <a:xfrm>
                <a:off x="2728"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2" name="Oval 1151">
                <a:extLst>
                  <a:ext uri="{FF2B5EF4-FFF2-40B4-BE49-F238E27FC236}">
                    <a16:creationId xmlns:a16="http://schemas.microsoft.com/office/drawing/2014/main" id="{6FA7510E-A572-4981-8139-921C95ABCCF8}"/>
                  </a:ext>
                </a:extLst>
              </p:cNvPr>
              <p:cNvSpPr>
                <a:spLocks noChangeArrowheads="1"/>
              </p:cNvSpPr>
              <p:nvPr/>
            </p:nvSpPr>
            <p:spPr bwMode="auto">
              <a:xfrm>
                <a:off x="2728" y="228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3" name="Oval 1152">
                <a:extLst>
                  <a:ext uri="{FF2B5EF4-FFF2-40B4-BE49-F238E27FC236}">
                    <a16:creationId xmlns:a16="http://schemas.microsoft.com/office/drawing/2014/main" id="{CA25482C-D8CB-47A4-84AC-42AC6F65E971}"/>
                  </a:ext>
                </a:extLst>
              </p:cNvPr>
              <p:cNvSpPr>
                <a:spLocks noChangeArrowheads="1"/>
              </p:cNvSpPr>
              <p:nvPr/>
            </p:nvSpPr>
            <p:spPr bwMode="auto">
              <a:xfrm>
                <a:off x="2690"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4" name="Oval 1153">
                <a:extLst>
                  <a:ext uri="{FF2B5EF4-FFF2-40B4-BE49-F238E27FC236}">
                    <a16:creationId xmlns:a16="http://schemas.microsoft.com/office/drawing/2014/main" id="{63927CAF-5EFE-4123-9867-71039E6CBFE6}"/>
                  </a:ext>
                </a:extLst>
              </p:cNvPr>
              <p:cNvSpPr>
                <a:spLocks noChangeArrowheads="1"/>
              </p:cNvSpPr>
              <p:nvPr/>
            </p:nvSpPr>
            <p:spPr bwMode="auto">
              <a:xfrm>
                <a:off x="2766"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5" name="Oval 1154">
                <a:extLst>
                  <a:ext uri="{FF2B5EF4-FFF2-40B4-BE49-F238E27FC236}">
                    <a16:creationId xmlns:a16="http://schemas.microsoft.com/office/drawing/2014/main" id="{C548130F-5B4C-41B6-BB48-6CD7FF15B191}"/>
                  </a:ext>
                </a:extLst>
              </p:cNvPr>
              <p:cNvSpPr>
                <a:spLocks noChangeArrowheads="1"/>
              </p:cNvSpPr>
              <p:nvPr/>
            </p:nvSpPr>
            <p:spPr bwMode="auto">
              <a:xfrm>
                <a:off x="2690" y="224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6" name="Oval 1155">
                <a:extLst>
                  <a:ext uri="{FF2B5EF4-FFF2-40B4-BE49-F238E27FC236}">
                    <a16:creationId xmlns:a16="http://schemas.microsoft.com/office/drawing/2014/main" id="{FF453D39-65D9-40EF-A315-589503579A7D}"/>
                  </a:ext>
                </a:extLst>
              </p:cNvPr>
              <p:cNvSpPr>
                <a:spLocks noChangeArrowheads="1"/>
              </p:cNvSpPr>
              <p:nvPr/>
            </p:nvSpPr>
            <p:spPr bwMode="auto">
              <a:xfrm>
                <a:off x="2766" y="224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7" name="Oval 1156">
                <a:extLst>
                  <a:ext uri="{FF2B5EF4-FFF2-40B4-BE49-F238E27FC236}">
                    <a16:creationId xmlns:a16="http://schemas.microsoft.com/office/drawing/2014/main" id="{15EC653D-DB8E-4ED4-A933-BE1E2E8CBC53}"/>
                  </a:ext>
                </a:extLst>
              </p:cNvPr>
              <p:cNvSpPr>
                <a:spLocks noChangeArrowheads="1"/>
              </p:cNvSpPr>
              <p:nvPr/>
            </p:nvSpPr>
            <p:spPr bwMode="auto">
              <a:xfrm>
                <a:off x="2650" y="2363"/>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8" name="Freeform 1157">
                <a:extLst>
                  <a:ext uri="{FF2B5EF4-FFF2-40B4-BE49-F238E27FC236}">
                    <a16:creationId xmlns:a16="http://schemas.microsoft.com/office/drawing/2014/main" id="{4A07FD6C-C15D-4239-A330-ABC30766438C}"/>
                  </a:ext>
                </a:extLst>
              </p:cNvPr>
              <p:cNvSpPr>
                <a:spLocks/>
              </p:cNvSpPr>
              <p:nvPr/>
            </p:nvSpPr>
            <p:spPr bwMode="auto">
              <a:xfrm>
                <a:off x="2806" y="2207"/>
                <a:ext cx="38" cy="40"/>
              </a:xfrm>
              <a:custGeom>
                <a:avLst/>
                <a:gdLst>
                  <a:gd name="T0" fmla="*/ 8 w 16"/>
                  <a:gd name="T1" fmla="*/ 17 h 17"/>
                  <a:gd name="T2" fmla="*/ 14 w 16"/>
                  <a:gd name="T3" fmla="*/ 14 h 17"/>
                  <a:gd name="T4" fmla="*/ 16 w 16"/>
                  <a:gd name="T5" fmla="*/ 9 h 17"/>
                  <a:gd name="T6" fmla="*/ 16 w 16"/>
                  <a:gd name="T7" fmla="*/ 8 h 17"/>
                  <a:gd name="T8" fmla="*/ 13 w 16"/>
                  <a:gd name="T9" fmla="*/ 2 h 17"/>
                  <a:gd name="T10" fmla="*/ 8 w 16"/>
                  <a:gd name="T11" fmla="*/ 0 h 17"/>
                  <a:gd name="T12" fmla="*/ 0 w 16"/>
                  <a:gd name="T13" fmla="*/ 9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10" y="17"/>
                      <a:pt x="12" y="16"/>
                      <a:pt x="14" y="14"/>
                    </a:cubicBezTo>
                    <a:cubicBezTo>
                      <a:pt x="15" y="13"/>
                      <a:pt x="16" y="11"/>
                      <a:pt x="16" y="9"/>
                    </a:cubicBezTo>
                    <a:cubicBezTo>
                      <a:pt x="16" y="8"/>
                      <a:pt x="16" y="8"/>
                      <a:pt x="16" y="8"/>
                    </a:cubicBezTo>
                    <a:cubicBezTo>
                      <a:pt x="13" y="2"/>
                      <a:pt x="13" y="2"/>
                      <a:pt x="13" y="2"/>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9" name="Freeform 1158">
                <a:extLst>
                  <a:ext uri="{FF2B5EF4-FFF2-40B4-BE49-F238E27FC236}">
                    <a16:creationId xmlns:a16="http://schemas.microsoft.com/office/drawing/2014/main" id="{0C9FDB58-E588-463C-A4E4-8D2D6FD4AC6E}"/>
                  </a:ext>
                </a:extLst>
              </p:cNvPr>
              <p:cNvSpPr>
                <a:spLocks/>
              </p:cNvSpPr>
              <p:nvPr/>
            </p:nvSpPr>
            <p:spPr bwMode="auto">
              <a:xfrm>
                <a:off x="2664" y="2214"/>
                <a:ext cx="26" cy="33"/>
              </a:xfrm>
              <a:custGeom>
                <a:avLst/>
                <a:gdLst>
                  <a:gd name="T0" fmla="*/ 11 w 11"/>
                  <a:gd name="T1" fmla="*/ 6 h 14"/>
                  <a:gd name="T2" fmla="*/ 8 w 11"/>
                  <a:gd name="T3" fmla="*/ 0 h 14"/>
                  <a:gd name="T4" fmla="*/ 5 w 11"/>
                  <a:gd name="T5" fmla="*/ 6 h 14"/>
                  <a:gd name="T6" fmla="*/ 2 w 11"/>
                  <a:gd name="T7" fmla="*/ 9 h 14"/>
                  <a:gd name="T8" fmla="*/ 0 w 11"/>
                  <a:gd name="T9" fmla="*/ 13 h 14"/>
                  <a:gd name="T10" fmla="*/ 2 w 11"/>
                  <a:gd name="T11" fmla="*/ 14 h 14"/>
                  <a:gd name="T12" fmla="*/ 11 w 1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1" y="6"/>
                    </a:moveTo>
                    <a:cubicBezTo>
                      <a:pt x="11" y="3"/>
                      <a:pt x="10" y="1"/>
                      <a:pt x="8" y="0"/>
                    </a:cubicBezTo>
                    <a:cubicBezTo>
                      <a:pt x="5" y="6"/>
                      <a:pt x="5" y="6"/>
                      <a:pt x="5" y="6"/>
                    </a:cubicBezTo>
                    <a:cubicBezTo>
                      <a:pt x="2" y="9"/>
                      <a:pt x="2" y="9"/>
                      <a:pt x="2" y="9"/>
                    </a:cubicBezTo>
                    <a:cubicBezTo>
                      <a:pt x="0" y="13"/>
                      <a:pt x="0" y="13"/>
                      <a:pt x="0" y="13"/>
                    </a:cubicBezTo>
                    <a:cubicBezTo>
                      <a:pt x="1" y="14"/>
                      <a:pt x="2" y="14"/>
                      <a:pt x="2" y="14"/>
                    </a:cubicBezTo>
                    <a:cubicBezTo>
                      <a:pt x="7" y="14"/>
                      <a:pt x="11" y="10"/>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0" name="Freeform 1159">
                <a:extLst>
                  <a:ext uri="{FF2B5EF4-FFF2-40B4-BE49-F238E27FC236}">
                    <a16:creationId xmlns:a16="http://schemas.microsoft.com/office/drawing/2014/main" id="{179D25DF-B537-42E6-8035-42EEACC5843B}"/>
                  </a:ext>
                </a:extLst>
              </p:cNvPr>
              <p:cNvSpPr>
                <a:spLocks/>
              </p:cNvSpPr>
              <p:nvPr/>
            </p:nvSpPr>
            <p:spPr bwMode="auto">
              <a:xfrm>
                <a:off x="2728"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1" y="16"/>
                      <a:pt x="13" y="15"/>
                      <a:pt x="14" y="14"/>
                    </a:cubicBezTo>
                    <a:cubicBezTo>
                      <a:pt x="16" y="12"/>
                      <a:pt x="16" y="10"/>
                      <a:pt x="16" y="8"/>
                    </a:cubicBezTo>
                    <a:cubicBezTo>
                      <a:pt x="16"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1" name="Oval 1160">
                <a:extLst>
                  <a:ext uri="{FF2B5EF4-FFF2-40B4-BE49-F238E27FC236}">
                    <a16:creationId xmlns:a16="http://schemas.microsoft.com/office/drawing/2014/main" id="{C070DE55-D564-4DE0-A1B3-8452B7D1953F}"/>
                  </a:ext>
                </a:extLst>
              </p:cNvPr>
              <p:cNvSpPr>
                <a:spLocks noChangeArrowheads="1"/>
              </p:cNvSpPr>
              <p:nvPr/>
            </p:nvSpPr>
            <p:spPr bwMode="auto">
              <a:xfrm>
                <a:off x="2728"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2" name="Oval 1161">
                <a:extLst>
                  <a:ext uri="{FF2B5EF4-FFF2-40B4-BE49-F238E27FC236}">
                    <a16:creationId xmlns:a16="http://schemas.microsoft.com/office/drawing/2014/main" id="{C7B32652-93EB-4FD4-96E3-9525DD2757B1}"/>
                  </a:ext>
                </a:extLst>
              </p:cNvPr>
              <p:cNvSpPr>
                <a:spLocks noChangeArrowheads="1"/>
              </p:cNvSpPr>
              <p:nvPr/>
            </p:nvSpPr>
            <p:spPr bwMode="auto">
              <a:xfrm>
                <a:off x="2690"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3" name="Oval 1162">
                <a:extLst>
                  <a:ext uri="{FF2B5EF4-FFF2-40B4-BE49-F238E27FC236}">
                    <a16:creationId xmlns:a16="http://schemas.microsoft.com/office/drawing/2014/main" id="{598865A0-1DA6-4A22-BA10-14E4EB1F83AD}"/>
                  </a:ext>
                </a:extLst>
              </p:cNvPr>
              <p:cNvSpPr>
                <a:spLocks noChangeArrowheads="1"/>
              </p:cNvSpPr>
              <p:nvPr/>
            </p:nvSpPr>
            <p:spPr bwMode="auto">
              <a:xfrm>
                <a:off x="2766"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4" name="Oval 1163">
                <a:extLst>
                  <a:ext uri="{FF2B5EF4-FFF2-40B4-BE49-F238E27FC236}">
                    <a16:creationId xmlns:a16="http://schemas.microsoft.com/office/drawing/2014/main" id="{D8D76436-8EC7-4C53-9E5E-246E5FBE0CE2}"/>
                  </a:ext>
                </a:extLst>
              </p:cNvPr>
              <p:cNvSpPr>
                <a:spLocks noChangeArrowheads="1"/>
              </p:cNvSpPr>
              <p:nvPr/>
            </p:nvSpPr>
            <p:spPr bwMode="auto">
              <a:xfrm>
                <a:off x="2690"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5" name="Oval 1164">
                <a:extLst>
                  <a:ext uri="{FF2B5EF4-FFF2-40B4-BE49-F238E27FC236}">
                    <a16:creationId xmlns:a16="http://schemas.microsoft.com/office/drawing/2014/main" id="{C9DEADAC-0D0C-470E-8DC9-740F8D18A638}"/>
                  </a:ext>
                </a:extLst>
              </p:cNvPr>
              <p:cNvSpPr>
                <a:spLocks noChangeArrowheads="1"/>
              </p:cNvSpPr>
              <p:nvPr/>
            </p:nvSpPr>
            <p:spPr bwMode="auto">
              <a:xfrm>
                <a:off x="2766"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6" name="Freeform 1165">
                <a:extLst>
                  <a:ext uri="{FF2B5EF4-FFF2-40B4-BE49-F238E27FC236}">
                    <a16:creationId xmlns:a16="http://schemas.microsoft.com/office/drawing/2014/main" id="{DE0292CF-2142-4434-85C1-99D3237199AA}"/>
                  </a:ext>
                </a:extLst>
              </p:cNvPr>
              <p:cNvSpPr>
                <a:spLocks/>
              </p:cNvSpPr>
              <p:nvPr/>
            </p:nvSpPr>
            <p:spPr bwMode="auto">
              <a:xfrm>
                <a:off x="2650" y="2520"/>
                <a:ext cx="40" cy="37"/>
              </a:xfrm>
              <a:custGeom>
                <a:avLst/>
                <a:gdLst>
                  <a:gd name="T0" fmla="*/ 8 w 17"/>
                  <a:gd name="T1" fmla="*/ 0 h 16"/>
                  <a:gd name="T2" fmla="*/ 3 w 17"/>
                  <a:gd name="T3" fmla="*/ 2 h 16"/>
                  <a:gd name="T4" fmla="*/ 0 w 17"/>
                  <a:gd name="T5" fmla="*/ 8 h 16"/>
                  <a:gd name="T6" fmla="*/ 3 w 17"/>
                  <a:gd name="T7" fmla="*/ 14 h 16"/>
                  <a:gd name="T8" fmla="*/ 8 w 17"/>
                  <a:gd name="T9" fmla="*/ 16 h 16"/>
                  <a:gd name="T10" fmla="*/ 14 w 17"/>
                  <a:gd name="T11" fmla="*/ 14 h 16"/>
                  <a:gd name="T12" fmla="*/ 17 w 17"/>
                  <a:gd name="T13" fmla="*/ 8 h 16"/>
                  <a:gd name="T14" fmla="*/ 14 w 17"/>
                  <a:gd name="T15" fmla="*/ 2 h 16"/>
                  <a:gd name="T16" fmla="*/ 8 w 17"/>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8" y="0"/>
                    </a:moveTo>
                    <a:cubicBezTo>
                      <a:pt x="6" y="0"/>
                      <a:pt x="4" y="1"/>
                      <a:pt x="3" y="2"/>
                    </a:cubicBezTo>
                    <a:cubicBezTo>
                      <a:pt x="1" y="3"/>
                      <a:pt x="0" y="6"/>
                      <a:pt x="0" y="8"/>
                    </a:cubicBezTo>
                    <a:cubicBezTo>
                      <a:pt x="0" y="10"/>
                      <a:pt x="1" y="12"/>
                      <a:pt x="3" y="14"/>
                    </a:cubicBezTo>
                    <a:cubicBezTo>
                      <a:pt x="4" y="15"/>
                      <a:pt x="6" y="16"/>
                      <a:pt x="8" y="16"/>
                    </a:cubicBezTo>
                    <a:cubicBezTo>
                      <a:pt x="11" y="16"/>
                      <a:pt x="13" y="15"/>
                      <a:pt x="14" y="14"/>
                    </a:cubicBezTo>
                    <a:cubicBezTo>
                      <a:pt x="16" y="12"/>
                      <a:pt x="17" y="10"/>
                      <a:pt x="17" y="8"/>
                    </a:cubicBezTo>
                    <a:cubicBezTo>
                      <a:pt x="17"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7" name="Oval 1166">
                <a:extLst>
                  <a:ext uri="{FF2B5EF4-FFF2-40B4-BE49-F238E27FC236}">
                    <a16:creationId xmlns:a16="http://schemas.microsoft.com/office/drawing/2014/main" id="{1BA3644A-88BB-4266-8823-174500002599}"/>
                  </a:ext>
                </a:extLst>
              </p:cNvPr>
              <p:cNvSpPr>
                <a:spLocks noChangeArrowheads="1"/>
              </p:cNvSpPr>
              <p:nvPr/>
            </p:nvSpPr>
            <p:spPr bwMode="auto">
              <a:xfrm>
                <a:off x="2728"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8" name="Oval 1167">
                <a:extLst>
                  <a:ext uri="{FF2B5EF4-FFF2-40B4-BE49-F238E27FC236}">
                    <a16:creationId xmlns:a16="http://schemas.microsoft.com/office/drawing/2014/main" id="{42CE583F-E60C-42AD-B229-F348B81C4F3F}"/>
                  </a:ext>
                </a:extLst>
              </p:cNvPr>
              <p:cNvSpPr>
                <a:spLocks noChangeArrowheads="1"/>
              </p:cNvSpPr>
              <p:nvPr/>
            </p:nvSpPr>
            <p:spPr bwMode="auto">
              <a:xfrm>
                <a:off x="269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9" name="Oval 1168">
                <a:extLst>
                  <a:ext uri="{FF2B5EF4-FFF2-40B4-BE49-F238E27FC236}">
                    <a16:creationId xmlns:a16="http://schemas.microsoft.com/office/drawing/2014/main" id="{8C28A188-4724-4564-A6FF-F4D9223B3443}"/>
                  </a:ext>
                </a:extLst>
              </p:cNvPr>
              <p:cNvSpPr>
                <a:spLocks noChangeArrowheads="1"/>
              </p:cNvSpPr>
              <p:nvPr/>
            </p:nvSpPr>
            <p:spPr bwMode="auto">
              <a:xfrm>
                <a:off x="2766"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0" name="Oval 1169">
                <a:extLst>
                  <a:ext uri="{FF2B5EF4-FFF2-40B4-BE49-F238E27FC236}">
                    <a16:creationId xmlns:a16="http://schemas.microsoft.com/office/drawing/2014/main" id="{25A66FC9-FC2F-473F-B893-C528B8FE92DE}"/>
                  </a:ext>
                </a:extLst>
              </p:cNvPr>
              <p:cNvSpPr>
                <a:spLocks noChangeArrowheads="1"/>
              </p:cNvSpPr>
              <p:nvPr/>
            </p:nvSpPr>
            <p:spPr bwMode="auto">
              <a:xfrm>
                <a:off x="269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1" name="Oval 1170">
                <a:extLst>
                  <a:ext uri="{FF2B5EF4-FFF2-40B4-BE49-F238E27FC236}">
                    <a16:creationId xmlns:a16="http://schemas.microsoft.com/office/drawing/2014/main" id="{A6926559-7685-45C0-9839-0A9612B65717}"/>
                  </a:ext>
                </a:extLst>
              </p:cNvPr>
              <p:cNvSpPr>
                <a:spLocks noChangeArrowheads="1"/>
              </p:cNvSpPr>
              <p:nvPr/>
            </p:nvSpPr>
            <p:spPr bwMode="auto">
              <a:xfrm>
                <a:off x="2766"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2" name="Oval 1171">
                <a:extLst>
                  <a:ext uri="{FF2B5EF4-FFF2-40B4-BE49-F238E27FC236}">
                    <a16:creationId xmlns:a16="http://schemas.microsoft.com/office/drawing/2014/main" id="{13010C17-AAC8-46B9-9203-3777AEC29735}"/>
                  </a:ext>
                </a:extLst>
              </p:cNvPr>
              <p:cNvSpPr>
                <a:spLocks noChangeArrowheads="1"/>
              </p:cNvSpPr>
              <p:nvPr/>
            </p:nvSpPr>
            <p:spPr bwMode="auto">
              <a:xfrm>
                <a:off x="265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3" name="Freeform 1172">
                <a:extLst>
                  <a:ext uri="{FF2B5EF4-FFF2-40B4-BE49-F238E27FC236}">
                    <a16:creationId xmlns:a16="http://schemas.microsoft.com/office/drawing/2014/main" id="{70242B61-5B58-4755-AA58-F6C05423216E}"/>
                  </a:ext>
                </a:extLst>
              </p:cNvPr>
              <p:cNvSpPr>
                <a:spLocks/>
              </p:cNvSpPr>
              <p:nvPr/>
            </p:nvSpPr>
            <p:spPr bwMode="auto">
              <a:xfrm>
                <a:off x="2806" y="2752"/>
                <a:ext cx="38" cy="37"/>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6"/>
                      <a:pt x="14" y="14"/>
                    </a:cubicBezTo>
                    <a:cubicBezTo>
                      <a:pt x="15" y="13"/>
                      <a:pt x="16" y="11"/>
                      <a:pt x="16" y="8"/>
                    </a:cubicBezTo>
                    <a:cubicBezTo>
                      <a:pt x="16" y="6"/>
                      <a:pt x="15" y="4"/>
                      <a:pt x="14" y="2"/>
                    </a:cubicBezTo>
                    <a:cubicBezTo>
                      <a:pt x="12" y="1"/>
                      <a:pt x="10" y="0"/>
                      <a:pt x="8" y="0"/>
                    </a:cubicBezTo>
                    <a:cubicBezTo>
                      <a:pt x="4" y="0"/>
                      <a:pt x="0" y="4"/>
                      <a:pt x="0" y="8"/>
                    </a:cubicBezTo>
                    <a:cubicBezTo>
                      <a:pt x="0" y="13"/>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4" name="Oval 1173">
                <a:extLst>
                  <a:ext uri="{FF2B5EF4-FFF2-40B4-BE49-F238E27FC236}">
                    <a16:creationId xmlns:a16="http://schemas.microsoft.com/office/drawing/2014/main" id="{B044E00A-4E8E-4219-ADBB-B82AA7A1E952}"/>
                  </a:ext>
                </a:extLst>
              </p:cNvPr>
              <p:cNvSpPr>
                <a:spLocks noChangeArrowheads="1"/>
              </p:cNvSpPr>
              <p:nvPr/>
            </p:nvSpPr>
            <p:spPr bwMode="auto">
              <a:xfrm>
                <a:off x="2728"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5" name="Oval 1174">
                <a:extLst>
                  <a:ext uri="{FF2B5EF4-FFF2-40B4-BE49-F238E27FC236}">
                    <a16:creationId xmlns:a16="http://schemas.microsoft.com/office/drawing/2014/main" id="{F0E8917C-0741-4C41-9653-15C0216E84E3}"/>
                  </a:ext>
                </a:extLst>
              </p:cNvPr>
              <p:cNvSpPr>
                <a:spLocks noChangeArrowheads="1"/>
              </p:cNvSpPr>
              <p:nvPr/>
            </p:nvSpPr>
            <p:spPr bwMode="auto">
              <a:xfrm>
                <a:off x="269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6" name="Oval 1175">
                <a:extLst>
                  <a:ext uri="{FF2B5EF4-FFF2-40B4-BE49-F238E27FC236}">
                    <a16:creationId xmlns:a16="http://schemas.microsoft.com/office/drawing/2014/main" id="{1F21B6CB-9144-478A-BBC9-E063664D474E}"/>
                  </a:ext>
                </a:extLst>
              </p:cNvPr>
              <p:cNvSpPr>
                <a:spLocks noChangeArrowheads="1"/>
              </p:cNvSpPr>
              <p:nvPr/>
            </p:nvSpPr>
            <p:spPr bwMode="auto">
              <a:xfrm>
                <a:off x="2766"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7" name="Oval 1176">
                <a:extLst>
                  <a:ext uri="{FF2B5EF4-FFF2-40B4-BE49-F238E27FC236}">
                    <a16:creationId xmlns:a16="http://schemas.microsoft.com/office/drawing/2014/main" id="{29EA964C-A31E-40EB-8793-E29EC531F978}"/>
                  </a:ext>
                </a:extLst>
              </p:cNvPr>
              <p:cNvSpPr>
                <a:spLocks noChangeArrowheads="1"/>
              </p:cNvSpPr>
              <p:nvPr/>
            </p:nvSpPr>
            <p:spPr bwMode="auto">
              <a:xfrm>
                <a:off x="269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8" name="Oval 1177">
                <a:extLst>
                  <a:ext uri="{FF2B5EF4-FFF2-40B4-BE49-F238E27FC236}">
                    <a16:creationId xmlns:a16="http://schemas.microsoft.com/office/drawing/2014/main" id="{72DDEE98-B465-4A5B-9604-C7A44659342A}"/>
                  </a:ext>
                </a:extLst>
              </p:cNvPr>
              <p:cNvSpPr>
                <a:spLocks noChangeArrowheads="1"/>
              </p:cNvSpPr>
              <p:nvPr/>
            </p:nvSpPr>
            <p:spPr bwMode="auto">
              <a:xfrm>
                <a:off x="2766"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9" name="Oval 1178">
                <a:extLst>
                  <a:ext uri="{FF2B5EF4-FFF2-40B4-BE49-F238E27FC236}">
                    <a16:creationId xmlns:a16="http://schemas.microsoft.com/office/drawing/2014/main" id="{D223301A-21AC-4372-A942-C2EB7F74DDA4}"/>
                  </a:ext>
                </a:extLst>
              </p:cNvPr>
              <p:cNvSpPr>
                <a:spLocks noChangeArrowheads="1"/>
              </p:cNvSpPr>
              <p:nvPr/>
            </p:nvSpPr>
            <p:spPr bwMode="auto">
              <a:xfrm>
                <a:off x="265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0" name="Freeform 1179">
                <a:extLst>
                  <a:ext uri="{FF2B5EF4-FFF2-40B4-BE49-F238E27FC236}">
                    <a16:creationId xmlns:a16="http://schemas.microsoft.com/office/drawing/2014/main" id="{1A9EED52-F158-47CF-847C-C7207E53F7A3}"/>
                  </a:ext>
                </a:extLst>
              </p:cNvPr>
              <p:cNvSpPr>
                <a:spLocks/>
              </p:cNvSpPr>
              <p:nvPr/>
            </p:nvSpPr>
            <p:spPr bwMode="auto">
              <a:xfrm>
                <a:off x="2806" y="2673"/>
                <a:ext cx="38" cy="41"/>
              </a:xfrm>
              <a:custGeom>
                <a:avLst/>
                <a:gdLst>
                  <a:gd name="T0" fmla="*/ 8 w 16"/>
                  <a:gd name="T1" fmla="*/ 17 h 17"/>
                  <a:gd name="T2" fmla="*/ 14 w 16"/>
                  <a:gd name="T3" fmla="*/ 14 h 17"/>
                  <a:gd name="T4" fmla="*/ 16 w 16"/>
                  <a:gd name="T5" fmla="*/ 8 h 17"/>
                  <a:gd name="T6" fmla="*/ 14 w 16"/>
                  <a:gd name="T7" fmla="*/ 3 h 17"/>
                  <a:gd name="T8" fmla="*/ 8 w 16"/>
                  <a:gd name="T9" fmla="*/ 0 h 17"/>
                  <a:gd name="T10" fmla="*/ 0 w 16"/>
                  <a:gd name="T11" fmla="*/ 8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8"/>
                    </a:cubicBezTo>
                    <a:cubicBezTo>
                      <a:pt x="16" y="6"/>
                      <a:pt x="15" y="4"/>
                      <a:pt x="14" y="3"/>
                    </a:cubicBezTo>
                    <a:cubicBezTo>
                      <a:pt x="12" y="1"/>
                      <a:pt x="10" y="0"/>
                      <a:pt x="8" y="0"/>
                    </a:cubicBezTo>
                    <a:cubicBezTo>
                      <a:pt x="4" y="0"/>
                      <a:pt x="0" y="4"/>
                      <a:pt x="0" y="8"/>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1" name="Oval 1180">
                <a:extLst>
                  <a:ext uri="{FF2B5EF4-FFF2-40B4-BE49-F238E27FC236}">
                    <a16:creationId xmlns:a16="http://schemas.microsoft.com/office/drawing/2014/main" id="{B81A5DA3-4A12-4749-8573-B57ECE3C9E8F}"/>
                  </a:ext>
                </a:extLst>
              </p:cNvPr>
              <p:cNvSpPr>
                <a:spLocks noChangeArrowheads="1"/>
              </p:cNvSpPr>
              <p:nvPr/>
            </p:nvSpPr>
            <p:spPr bwMode="auto">
              <a:xfrm>
                <a:off x="2728"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2" name="Freeform 1181">
                <a:extLst>
                  <a:ext uri="{FF2B5EF4-FFF2-40B4-BE49-F238E27FC236}">
                    <a16:creationId xmlns:a16="http://schemas.microsoft.com/office/drawing/2014/main" id="{2D88A37A-5C96-4485-B9FA-349FF94D325F}"/>
                  </a:ext>
                </a:extLst>
              </p:cNvPr>
              <p:cNvSpPr>
                <a:spLocks/>
              </p:cNvSpPr>
              <p:nvPr/>
            </p:nvSpPr>
            <p:spPr bwMode="auto">
              <a:xfrm>
                <a:off x="2728"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3" y="0"/>
                      <a:pt x="11" y="0"/>
                      <a:pt x="8" y="0"/>
                    </a:cubicBezTo>
                    <a:cubicBezTo>
                      <a:pt x="6" y="0"/>
                      <a:pt x="4" y="0"/>
                      <a:pt x="2" y="2"/>
                    </a:cubicBezTo>
                    <a:cubicBezTo>
                      <a:pt x="1" y="3"/>
                      <a:pt x="0" y="5"/>
                      <a:pt x="0" y="8"/>
                    </a:cubicBezTo>
                    <a:cubicBezTo>
                      <a:pt x="0" y="11"/>
                      <a:pt x="1" y="13"/>
                      <a:pt x="4" y="15"/>
                    </a:cubicBezTo>
                    <a:cubicBezTo>
                      <a:pt x="5" y="15"/>
                      <a:pt x="7" y="16"/>
                      <a:pt x="8" y="16"/>
                    </a:cubicBezTo>
                    <a:cubicBezTo>
                      <a:pt x="10" y="16"/>
                      <a:pt x="12" y="15"/>
                      <a:pt x="13" y="15"/>
                    </a:cubicBezTo>
                    <a:cubicBezTo>
                      <a:pt x="15" y="13"/>
                      <a:pt x="16" y="11"/>
                      <a:pt x="16" y="8"/>
                    </a:cubicBezTo>
                    <a:cubicBezTo>
                      <a:pt x="16"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3" name="Freeform 1182">
                <a:extLst>
                  <a:ext uri="{FF2B5EF4-FFF2-40B4-BE49-F238E27FC236}">
                    <a16:creationId xmlns:a16="http://schemas.microsoft.com/office/drawing/2014/main" id="{BA3D7DDD-C67E-422F-B87D-B2E9C7AB7E1C}"/>
                  </a:ext>
                </a:extLst>
              </p:cNvPr>
              <p:cNvSpPr>
                <a:spLocks/>
              </p:cNvSpPr>
              <p:nvPr/>
            </p:nvSpPr>
            <p:spPr bwMode="auto">
              <a:xfrm>
                <a:off x="2806" y="2908"/>
                <a:ext cx="38" cy="38"/>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5"/>
                      <a:pt x="14" y="14"/>
                    </a:cubicBezTo>
                    <a:cubicBezTo>
                      <a:pt x="15" y="12"/>
                      <a:pt x="16" y="10"/>
                      <a:pt x="16" y="8"/>
                    </a:cubicBezTo>
                    <a:cubicBezTo>
                      <a:pt x="16" y="6"/>
                      <a:pt x="15" y="4"/>
                      <a:pt x="14" y="2"/>
                    </a:cubicBezTo>
                    <a:cubicBezTo>
                      <a:pt x="12" y="1"/>
                      <a:pt x="10" y="0"/>
                      <a:pt x="8" y="0"/>
                    </a:cubicBezTo>
                    <a:cubicBezTo>
                      <a:pt x="4" y="0"/>
                      <a:pt x="0" y="3"/>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4" name="Oval 1183">
                <a:extLst>
                  <a:ext uri="{FF2B5EF4-FFF2-40B4-BE49-F238E27FC236}">
                    <a16:creationId xmlns:a16="http://schemas.microsoft.com/office/drawing/2014/main" id="{DD9540A2-CE1E-494B-8D63-12A658AA4A41}"/>
                  </a:ext>
                </a:extLst>
              </p:cNvPr>
              <p:cNvSpPr>
                <a:spLocks noChangeArrowheads="1"/>
              </p:cNvSpPr>
              <p:nvPr/>
            </p:nvSpPr>
            <p:spPr bwMode="auto">
              <a:xfrm>
                <a:off x="2728"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5" name="Oval 1184">
                <a:extLst>
                  <a:ext uri="{FF2B5EF4-FFF2-40B4-BE49-F238E27FC236}">
                    <a16:creationId xmlns:a16="http://schemas.microsoft.com/office/drawing/2014/main" id="{3FC30BEF-13BD-432D-9A9F-6B8F6425B086}"/>
                  </a:ext>
                </a:extLst>
              </p:cNvPr>
              <p:cNvSpPr>
                <a:spLocks noChangeArrowheads="1"/>
              </p:cNvSpPr>
              <p:nvPr/>
            </p:nvSpPr>
            <p:spPr bwMode="auto">
              <a:xfrm>
                <a:off x="269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6" name="Oval 1185">
                <a:extLst>
                  <a:ext uri="{FF2B5EF4-FFF2-40B4-BE49-F238E27FC236}">
                    <a16:creationId xmlns:a16="http://schemas.microsoft.com/office/drawing/2014/main" id="{A3405AAB-7815-4598-89C6-233003611B9C}"/>
                  </a:ext>
                </a:extLst>
              </p:cNvPr>
              <p:cNvSpPr>
                <a:spLocks noChangeArrowheads="1"/>
              </p:cNvSpPr>
              <p:nvPr/>
            </p:nvSpPr>
            <p:spPr bwMode="auto">
              <a:xfrm>
                <a:off x="2766"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7" name="Oval 1186">
                <a:extLst>
                  <a:ext uri="{FF2B5EF4-FFF2-40B4-BE49-F238E27FC236}">
                    <a16:creationId xmlns:a16="http://schemas.microsoft.com/office/drawing/2014/main" id="{83F380B0-78C1-408B-8F58-EE09A4D6622F}"/>
                  </a:ext>
                </a:extLst>
              </p:cNvPr>
              <p:cNvSpPr>
                <a:spLocks noChangeArrowheads="1"/>
              </p:cNvSpPr>
              <p:nvPr/>
            </p:nvSpPr>
            <p:spPr bwMode="auto">
              <a:xfrm>
                <a:off x="269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8" name="Oval 1187">
                <a:extLst>
                  <a:ext uri="{FF2B5EF4-FFF2-40B4-BE49-F238E27FC236}">
                    <a16:creationId xmlns:a16="http://schemas.microsoft.com/office/drawing/2014/main" id="{7F0D6606-34E3-4607-8510-372AB04B97CB}"/>
                  </a:ext>
                </a:extLst>
              </p:cNvPr>
              <p:cNvSpPr>
                <a:spLocks noChangeArrowheads="1"/>
              </p:cNvSpPr>
              <p:nvPr/>
            </p:nvSpPr>
            <p:spPr bwMode="auto">
              <a:xfrm>
                <a:off x="2766"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9" name="Oval 1188">
                <a:extLst>
                  <a:ext uri="{FF2B5EF4-FFF2-40B4-BE49-F238E27FC236}">
                    <a16:creationId xmlns:a16="http://schemas.microsoft.com/office/drawing/2014/main" id="{A69C8C0E-3054-41DA-A47F-AAC588A4F669}"/>
                  </a:ext>
                </a:extLst>
              </p:cNvPr>
              <p:cNvSpPr>
                <a:spLocks noChangeArrowheads="1"/>
              </p:cNvSpPr>
              <p:nvPr/>
            </p:nvSpPr>
            <p:spPr bwMode="auto">
              <a:xfrm>
                <a:off x="2728"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0" name="Oval 1189">
                <a:extLst>
                  <a:ext uri="{FF2B5EF4-FFF2-40B4-BE49-F238E27FC236}">
                    <a16:creationId xmlns:a16="http://schemas.microsoft.com/office/drawing/2014/main" id="{4237738F-B1DE-42A4-BCE4-3729E8E44D29}"/>
                  </a:ext>
                </a:extLst>
              </p:cNvPr>
              <p:cNvSpPr>
                <a:spLocks noChangeArrowheads="1"/>
              </p:cNvSpPr>
              <p:nvPr/>
            </p:nvSpPr>
            <p:spPr bwMode="auto">
              <a:xfrm>
                <a:off x="2728"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1" name="Freeform 1190">
                <a:extLst>
                  <a:ext uri="{FF2B5EF4-FFF2-40B4-BE49-F238E27FC236}">
                    <a16:creationId xmlns:a16="http://schemas.microsoft.com/office/drawing/2014/main" id="{8CC2EE10-56D8-4799-9982-151BE3A19EC9}"/>
                  </a:ext>
                </a:extLst>
              </p:cNvPr>
              <p:cNvSpPr>
                <a:spLocks/>
              </p:cNvSpPr>
              <p:nvPr/>
            </p:nvSpPr>
            <p:spPr bwMode="auto">
              <a:xfrm>
                <a:off x="2806" y="3062"/>
                <a:ext cx="38" cy="40"/>
              </a:xfrm>
              <a:custGeom>
                <a:avLst/>
                <a:gdLst>
                  <a:gd name="T0" fmla="*/ 8 w 16"/>
                  <a:gd name="T1" fmla="*/ 17 h 17"/>
                  <a:gd name="T2" fmla="*/ 14 w 16"/>
                  <a:gd name="T3" fmla="*/ 14 h 17"/>
                  <a:gd name="T4" fmla="*/ 16 w 16"/>
                  <a:gd name="T5" fmla="*/ 9 h 17"/>
                  <a:gd name="T6" fmla="*/ 14 w 16"/>
                  <a:gd name="T7" fmla="*/ 3 h 17"/>
                  <a:gd name="T8" fmla="*/ 8 w 16"/>
                  <a:gd name="T9" fmla="*/ 0 h 17"/>
                  <a:gd name="T10" fmla="*/ 0 w 16"/>
                  <a:gd name="T11" fmla="*/ 9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9"/>
                    </a:cubicBezTo>
                    <a:cubicBezTo>
                      <a:pt x="16" y="6"/>
                      <a:pt x="15" y="4"/>
                      <a:pt x="14" y="3"/>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2" name="Oval 1191">
                <a:extLst>
                  <a:ext uri="{FF2B5EF4-FFF2-40B4-BE49-F238E27FC236}">
                    <a16:creationId xmlns:a16="http://schemas.microsoft.com/office/drawing/2014/main" id="{49F62DD2-F4ED-475C-8412-E7D75AF27483}"/>
                  </a:ext>
                </a:extLst>
              </p:cNvPr>
              <p:cNvSpPr>
                <a:spLocks noChangeArrowheads="1"/>
              </p:cNvSpPr>
              <p:nvPr/>
            </p:nvSpPr>
            <p:spPr bwMode="auto">
              <a:xfrm>
                <a:off x="2728"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3" name="Oval 1192">
                <a:extLst>
                  <a:ext uri="{FF2B5EF4-FFF2-40B4-BE49-F238E27FC236}">
                    <a16:creationId xmlns:a16="http://schemas.microsoft.com/office/drawing/2014/main" id="{BD984DD2-C9AC-4EA1-B75B-E48ABA84C453}"/>
                  </a:ext>
                </a:extLst>
              </p:cNvPr>
              <p:cNvSpPr>
                <a:spLocks noChangeArrowheads="1"/>
              </p:cNvSpPr>
              <p:nvPr/>
            </p:nvSpPr>
            <p:spPr bwMode="auto">
              <a:xfrm>
                <a:off x="269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4" name="Oval 1193">
                <a:extLst>
                  <a:ext uri="{FF2B5EF4-FFF2-40B4-BE49-F238E27FC236}">
                    <a16:creationId xmlns:a16="http://schemas.microsoft.com/office/drawing/2014/main" id="{FC54018D-B0D8-4A20-BDC0-78263B5C1FAE}"/>
                  </a:ext>
                </a:extLst>
              </p:cNvPr>
              <p:cNvSpPr>
                <a:spLocks noChangeArrowheads="1"/>
              </p:cNvSpPr>
              <p:nvPr/>
            </p:nvSpPr>
            <p:spPr bwMode="auto">
              <a:xfrm>
                <a:off x="2766"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5" name="Oval 1194">
                <a:extLst>
                  <a:ext uri="{FF2B5EF4-FFF2-40B4-BE49-F238E27FC236}">
                    <a16:creationId xmlns:a16="http://schemas.microsoft.com/office/drawing/2014/main" id="{EA7118CB-ED51-407C-8F27-4EDDC78A02A6}"/>
                  </a:ext>
                </a:extLst>
              </p:cNvPr>
              <p:cNvSpPr>
                <a:spLocks noChangeArrowheads="1"/>
              </p:cNvSpPr>
              <p:nvPr/>
            </p:nvSpPr>
            <p:spPr bwMode="auto">
              <a:xfrm>
                <a:off x="269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6" name="Oval 1195">
                <a:extLst>
                  <a:ext uri="{FF2B5EF4-FFF2-40B4-BE49-F238E27FC236}">
                    <a16:creationId xmlns:a16="http://schemas.microsoft.com/office/drawing/2014/main" id="{DAD417E1-F35C-4854-86B4-E13919486304}"/>
                  </a:ext>
                </a:extLst>
              </p:cNvPr>
              <p:cNvSpPr>
                <a:spLocks noChangeArrowheads="1"/>
              </p:cNvSpPr>
              <p:nvPr/>
            </p:nvSpPr>
            <p:spPr bwMode="auto">
              <a:xfrm>
                <a:off x="2766"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7" name="Oval 1196">
                <a:extLst>
                  <a:ext uri="{FF2B5EF4-FFF2-40B4-BE49-F238E27FC236}">
                    <a16:creationId xmlns:a16="http://schemas.microsoft.com/office/drawing/2014/main" id="{6EDE2F18-47B2-49DD-AE16-BC434636AC82}"/>
                  </a:ext>
                </a:extLst>
              </p:cNvPr>
              <p:cNvSpPr>
                <a:spLocks noChangeArrowheads="1"/>
              </p:cNvSpPr>
              <p:nvPr/>
            </p:nvSpPr>
            <p:spPr bwMode="auto">
              <a:xfrm>
                <a:off x="265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8" name="Freeform 1197">
                <a:extLst>
                  <a:ext uri="{FF2B5EF4-FFF2-40B4-BE49-F238E27FC236}">
                    <a16:creationId xmlns:a16="http://schemas.microsoft.com/office/drawing/2014/main" id="{FCAC4C24-E82B-4B6F-AF10-9062C08840F0}"/>
                  </a:ext>
                </a:extLst>
              </p:cNvPr>
              <p:cNvSpPr>
                <a:spLocks/>
              </p:cNvSpPr>
              <p:nvPr/>
            </p:nvSpPr>
            <p:spPr bwMode="auto">
              <a:xfrm>
                <a:off x="2806" y="2986"/>
                <a:ext cx="38" cy="38"/>
              </a:xfrm>
              <a:custGeom>
                <a:avLst/>
                <a:gdLst>
                  <a:gd name="T0" fmla="*/ 3 w 16"/>
                  <a:gd name="T1" fmla="*/ 15 h 16"/>
                  <a:gd name="T2" fmla="*/ 8 w 16"/>
                  <a:gd name="T3" fmla="*/ 16 h 16"/>
                  <a:gd name="T4" fmla="*/ 13 w 16"/>
                  <a:gd name="T5" fmla="*/ 15 h 16"/>
                  <a:gd name="T6" fmla="*/ 14 w 16"/>
                  <a:gd name="T7" fmla="*/ 14 h 16"/>
                  <a:gd name="T8" fmla="*/ 16 w 16"/>
                  <a:gd name="T9" fmla="*/ 8 h 16"/>
                  <a:gd name="T10" fmla="*/ 14 w 16"/>
                  <a:gd name="T11" fmla="*/ 2 h 16"/>
                  <a:gd name="T12" fmla="*/ 8 w 16"/>
                  <a:gd name="T13" fmla="*/ 0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5" y="15"/>
                      <a:pt x="6" y="16"/>
                      <a:pt x="8" y="16"/>
                    </a:cubicBezTo>
                    <a:cubicBezTo>
                      <a:pt x="10" y="16"/>
                      <a:pt x="11" y="15"/>
                      <a:pt x="13" y="15"/>
                    </a:cubicBezTo>
                    <a:cubicBezTo>
                      <a:pt x="13" y="14"/>
                      <a:pt x="13" y="14"/>
                      <a:pt x="14" y="14"/>
                    </a:cubicBezTo>
                    <a:cubicBezTo>
                      <a:pt x="15" y="12"/>
                      <a:pt x="16" y="10"/>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9" name="Freeform 1198">
                <a:extLst>
                  <a:ext uri="{FF2B5EF4-FFF2-40B4-BE49-F238E27FC236}">
                    <a16:creationId xmlns:a16="http://schemas.microsoft.com/office/drawing/2014/main" id="{2EA6C8AA-622C-4063-BFD8-3FD9EEFA0B96}"/>
                  </a:ext>
                </a:extLst>
              </p:cNvPr>
              <p:cNvSpPr>
                <a:spLocks/>
              </p:cNvSpPr>
              <p:nvPr/>
            </p:nvSpPr>
            <p:spPr bwMode="auto">
              <a:xfrm>
                <a:off x="2695"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0" name="Freeform 1199">
                <a:extLst>
                  <a:ext uri="{FF2B5EF4-FFF2-40B4-BE49-F238E27FC236}">
                    <a16:creationId xmlns:a16="http://schemas.microsoft.com/office/drawing/2014/main" id="{F6B2753C-986C-445C-8C15-6F307BE2A9CC}"/>
                  </a:ext>
                </a:extLst>
              </p:cNvPr>
              <p:cNvSpPr>
                <a:spLocks/>
              </p:cNvSpPr>
              <p:nvPr/>
            </p:nvSpPr>
            <p:spPr bwMode="auto">
              <a:xfrm>
                <a:off x="277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1" name="Oval 1200">
                <a:extLst>
                  <a:ext uri="{FF2B5EF4-FFF2-40B4-BE49-F238E27FC236}">
                    <a16:creationId xmlns:a16="http://schemas.microsoft.com/office/drawing/2014/main" id="{261DC5AE-2F29-4F98-898B-3F063F4D8D3F}"/>
                  </a:ext>
                </a:extLst>
              </p:cNvPr>
              <p:cNvSpPr>
                <a:spLocks noChangeArrowheads="1"/>
              </p:cNvSpPr>
              <p:nvPr/>
            </p:nvSpPr>
            <p:spPr bwMode="auto">
              <a:xfrm>
                <a:off x="2650" y="228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2" name="Oval 1201">
                <a:extLst>
                  <a:ext uri="{FF2B5EF4-FFF2-40B4-BE49-F238E27FC236}">
                    <a16:creationId xmlns:a16="http://schemas.microsoft.com/office/drawing/2014/main" id="{68FE52FA-7A4D-438E-A0E6-D0612A31F6B8}"/>
                  </a:ext>
                </a:extLst>
              </p:cNvPr>
              <p:cNvSpPr>
                <a:spLocks noChangeArrowheads="1"/>
              </p:cNvSpPr>
              <p:nvPr/>
            </p:nvSpPr>
            <p:spPr bwMode="auto">
              <a:xfrm>
                <a:off x="2612"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3" name="Freeform 1202">
                <a:extLst>
                  <a:ext uri="{FF2B5EF4-FFF2-40B4-BE49-F238E27FC236}">
                    <a16:creationId xmlns:a16="http://schemas.microsoft.com/office/drawing/2014/main" id="{4ECA1F2B-5A99-45CB-88C0-640284735E0A}"/>
                  </a:ext>
                </a:extLst>
              </p:cNvPr>
              <p:cNvSpPr>
                <a:spLocks/>
              </p:cNvSpPr>
              <p:nvPr/>
            </p:nvSpPr>
            <p:spPr bwMode="auto">
              <a:xfrm>
                <a:off x="2645" y="2271"/>
                <a:ext cx="5" cy="10"/>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cubicBezTo>
                      <a:pt x="1" y="3"/>
                      <a:pt x="1" y="2"/>
                      <a:pt x="2" y="0"/>
                    </a:cubicBezTo>
                    <a:lnTo>
                      <a:pt x="0"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4" name="Oval 1203">
                <a:extLst>
                  <a:ext uri="{FF2B5EF4-FFF2-40B4-BE49-F238E27FC236}">
                    <a16:creationId xmlns:a16="http://schemas.microsoft.com/office/drawing/2014/main" id="{747EAF0E-5A55-4103-9109-C1C3F0286260}"/>
                  </a:ext>
                </a:extLst>
              </p:cNvPr>
              <p:cNvSpPr>
                <a:spLocks noChangeArrowheads="1"/>
              </p:cNvSpPr>
              <p:nvPr/>
            </p:nvSpPr>
            <p:spPr bwMode="auto">
              <a:xfrm>
                <a:off x="2650" y="244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5" name="Oval 1204">
                <a:extLst>
                  <a:ext uri="{FF2B5EF4-FFF2-40B4-BE49-F238E27FC236}">
                    <a16:creationId xmlns:a16="http://schemas.microsoft.com/office/drawing/2014/main" id="{C1613C80-48A2-4EA0-9A9B-7BF0EFB91FFE}"/>
                  </a:ext>
                </a:extLst>
              </p:cNvPr>
              <p:cNvSpPr>
                <a:spLocks noChangeArrowheads="1"/>
              </p:cNvSpPr>
              <p:nvPr/>
            </p:nvSpPr>
            <p:spPr bwMode="auto">
              <a:xfrm>
                <a:off x="2571" y="2442"/>
                <a:ext cx="41"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6" name="Oval 1205">
                <a:extLst>
                  <a:ext uri="{FF2B5EF4-FFF2-40B4-BE49-F238E27FC236}">
                    <a16:creationId xmlns:a16="http://schemas.microsoft.com/office/drawing/2014/main" id="{47DB24C7-CD53-46BC-84B6-94DECCE72578}"/>
                  </a:ext>
                </a:extLst>
              </p:cNvPr>
              <p:cNvSpPr>
                <a:spLocks noChangeArrowheads="1"/>
              </p:cNvSpPr>
              <p:nvPr/>
            </p:nvSpPr>
            <p:spPr bwMode="auto">
              <a:xfrm>
                <a:off x="2534" y="2479"/>
                <a:ext cx="37"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7" name="Oval 1206">
                <a:extLst>
                  <a:ext uri="{FF2B5EF4-FFF2-40B4-BE49-F238E27FC236}">
                    <a16:creationId xmlns:a16="http://schemas.microsoft.com/office/drawing/2014/main" id="{06778763-059E-4E64-978B-4F319F6CC563}"/>
                  </a:ext>
                </a:extLst>
              </p:cNvPr>
              <p:cNvSpPr>
                <a:spLocks noChangeArrowheads="1"/>
              </p:cNvSpPr>
              <p:nvPr/>
            </p:nvSpPr>
            <p:spPr bwMode="auto">
              <a:xfrm>
                <a:off x="261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8" name="Freeform 1207">
                <a:extLst>
                  <a:ext uri="{FF2B5EF4-FFF2-40B4-BE49-F238E27FC236}">
                    <a16:creationId xmlns:a16="http://schemas.microsoft.com/office/drawing/2014/main" id="{6E4DEEFD-5E1F-4330-80F0-226794325D80}"/>
                  </a:ext>
                </a:extLst>
              </p:cNvPr>
              <p:cNvSpPr>
                <a:spLocks/>
              </p:cNvSpPr>
              <p:nvPr/>
            </p:nvSpPr>
            <p:spPr bwMode="auto">
              <a:xfrm>
                <a:off x="2553" y="2411"/>
                <a:ext cx="18" cy="31"/>
              </a:xfrm>
              <a:custGeom>
                <a:avLst/>
                <a:gdLst>
                  <a:gd name="T0" fmla="*/ 8 w 8"/>
                  <a:gd name="T1" fmla="*/ 5 h 13"/>
                  <a:gd name="T2" fmla="*/ 7 w 8"/>
                  <a:gd name="T3" fmla="*/ 0 h 13"/>
                  <a:gd name="T4" fmla="*/ 0 w 8"/>
                  <a:gd name="T5" fmla="*/ 13 h 13"/>
                  <a:gd name="T6" fmla="*/ 0 w 8"/>
                  <a:gd name="T7" fmla="*/ 13 h 13"/>
                  <a:gd name="T8" fmla="*/ 8 w 8"/>
                  <a:gd name="T9" fmla="*/ 5 h 13"/>
                </a:gdLst>
                <a:ahLst/>
                <a:cxnLst>
                  <a:cxn ang="0">
                    <a:pos x="T0" y="T1"/>
                  </a:cxn>
                  <a:cxn ang="0">
                    <a:pos x="T2" y="T3"/>
                  </a:cxn>
                  <a:cxn ang="0">
                    <a:pos x="T4" y="T5"/>
                  </a:cxn>
                  <a:cxn ang="0">
                    <a:pos x="T6" y="T7"/>
                  </a:cxn>
                  <a:cxn ang="0">
                    <a:pos x="T8" y="T9"/>
                  </a:cxn>
                </a:cxnLst>
                <a:rect l="0" t="0" r="r" b="b"/>
                <a:pathLst>
                  <a:path w="8" h="13">
                    <a:moveTo>
                      <a:pt x="8" y="5"/>
                    </a:moveTo>
                    <a:cubicBezTo>
                      <a:pt x="8" y="3"/>
                      <a:pt x="8" y="1"/>
                      <a:pt x="7" y="0"/>
                    </a:cubicBezTo>
                    <a:cubicBezTo>
                      <a:pt x="0" y="13"/>
                      <a:pt x="0" y="13"/>
                      <a:pt x="0" y="13"/>
                    </a:cubicBezTo>
                    <a:cubicBezTo>
                      <a:pt x="0" y="13"/>
                      <a:pt x="0" y="13"/>
                      <a:pt x="0" y="13"/>
                    </a:cubicBezTo>
                    <a:cubicBezTo>
                      <a:pt x="5" y="13"/>
                      <a:pt x="8" y="9"/>
                      <a:pt x="8"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9" name="Oval 1208">
                <a:extLst>
                  <a:ext uri="{FF2B5EF4-FFF2-40B4-BE49-F238E27FC236}">
                    <a16:creationId xmlns:a16="http://schemas.microsoft.com/office/drawing/2014/main" id="{093FE7EF-1391-409D-A8F7-F061CB17194D}"/>
                  </a:ext>
                </a:extLst>
              </p:cNvPr>
              <p:cNvSpPr>
                <a:spLocks noChangeArrowheads="1"/>
              </p:cNvSpPr>
              <p:nvPr/>
            </p:nvSpPr>
            <p:spPr bwMode="auto">
              <a:xfrm>
                <a:off x="2612"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0" name="Freeform 1209">
                <a:extLst>
                  <a:ext uri="{FF2B5EF4-FFF2-40B4-BE49-F238E27FC236}">
                    <a16:creationId xmlns:a16="http://schemas.microsoft.com/office/drawing/2014/main" id="{48DEC41D-B462-4823-A1B9-0ADA4A1BD758}"/>
                  </a:ext>
                </a:extLst>
              </p:cNvPr>
              <p:cNvSpPr>
                <a:spLocks/>
              </p:cNvSpPr>
              <p:nvPr/>
            </p:nvSpPr>
            <p:spPr bwMode="auto">
              <a:xfrm>
                <a:off x="2579" y="2363"/>
                <a:ext cx="33" cy="38"/>
              </a:xfrm>
              <a:custGeom>
                <a:avLst/>
                <a:gdLst>
                  <a:gd name="T0" fmla="*/ 14 w 14"/>
                  <a:gd name="T1" fmla="*/ 8 h 16"/>
                  <a:gd name="T2" fmla="*/ 7 w 14"/>
                  <a:gd name="T3" fmla="*/ 0 h 16"/>
                  <a:gd name="T4" fmla="*/ 3 w 14"/>
                  <a:gd name="T5" fmla="*/ 8 h 16"/>
                  <a:gd name="T6" fmla="*/ 0 w 14"/>
                  <a:gd name="T7" fmla="*/ 14 h 16"/>
                  <a:gd name="T8" fmla="*/ 6 w 14"/>
                  <a:gd name="T9" fmla="*/ 16 h 16"/>
                  <a:gd name="T10" fmla="*/ 14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14" y="8"/>
                    </a:moveTo>
                    <a:cubicBezTo>
                      <a:pt x="14" y="4"/>
                      <a:pt x="11" y="1"/>
                      <a:pt x="7" y="0"/>
                    </a:cubicBezTo>
                    <a:cubicBezTo>
                      <a:pt x="3" y="8"/>
                      <a:pt x="3" y="8"/>
                      <a:pt x="3" y="8"/>
                    </a:cubicBezTo>
                    <a:cubicBezTo>
                      <a:pt x="0" y="14"/>
                      <a:pt x="0" y="14"/>
                      <a:pt x="0" y="14"/>
                    </a:cubicBezTo>
                    <a:cubicBezTo>
                      <a:pt x="1" y="15"/>
                      <a:pt x="3" y="16"/>
                      <a:pt x="6" y="16"/>
                    </a:cubicBezTo>
                    <a:cubicBezTo>
                      <a:pt x="10" y="16"/>
                      <a:pt x="14" y="13"/>
                      <a:pt x="14"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250" name="Oval 1211">
              <a:extLst>
                <a:ext uri="{FF2B5EF4-FFF2-40B4-BE49-F238E27FC236}">
                  <a16:creationId xmlns:a16="http://schemas.microsoft.com/office/drawing/2014/main" id="{E1277C1D-36FA-4821-81B0-D4058B2A75D3}"/>
                </a:ext>
              </a:extLst>
            </p:cNvPr>
            <p:cNvSpPr>
              <a:spLocks noChangeArrowheads="1"/>
            </p:cNvSpPr>
            <p:nvPr/>
          </p:nvSpPr>
          <p:spPr bwMode="auto">
            <a:xfrm rot="16200000">
              <a:off x="6792401"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1" name="Oval 1212">
              <a:extLst>
                <a:ext uri="{FF2B5EF4-FFF2-40B4-BE49-F238E27FC236}">
                  <a16:creationId xmlns:a16="http://schemas.microsoft.com/office/drawing/2014/main" id="{E97E03F9-A501-4008-ABBA-EBB4FBDD897B}"/>
                </a:ext>
              </a:extLst>
            </p:cNvPr>
            <p:cNvSpPr>
              <a:spLocks noChangeArrowheads="1"/>
            </p:cNvSpPr>
            <p:nvPr/>
          </p:nvSpPr>
          <p:spPr bwMode="auto">
            <a:xfrm rot="16200000">
              <a:off x="6669370" y="5460309"/>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2" name="Oval 1213">
              <a:extLst>
                <a:ext uri="{FF2B5EF4-FFF2-40B4-BE49-F238E27FC236}">
                  <a16:creationId xmlns:a16="http://schemas.microsoft.com/office/drawing/2014/main" id="{53650FA7-E09B-4587-8441-DD16FD4C52FE}"/>
                </a:ext>
              </a:extLst>
            </p:cNvPr>
            <p:cNvSpPr>
              <a:spLocks noChangeArrowheads="1"/>
            </p:cNvSpPr>
            <p:nvPr/>
          </p:nvSpPr>
          <p:spPr bwMode="auto">
            <a:xfrm rot="16200000">
              <a:off x="6668576"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3" name="Oval 1214">
              <a:extLst>
                <a:ext uri="{FF2B5EF4-FFF2-40B4-BE49-F238E27FC236}">
                  <a16:creationId xmlns:a16="http://schemas.microsoft.com/office/drawing/2014/main" id="{59F6EEA4-902E-4362-9ED4-EA033D5A97A1}"/>
                </a:ext>
              </a:extLst>
            </p:cNvPr>
            <p:cNvSpPr>
              <a:spLocks noChangeArrowheads="1"/>
            </p:cNvSpPr>
            <p:nvPr/>
          </p:nvSpPr>
          <p:spPr bwMode="auto">
            <a:xfrm rot="16200000">
              <a:off x="6733664" y="5650015"/>
              <a:ext cx="5873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4" name="Oval 1215">
              <a:extLst>
                <a:ext uri="{FF2B5EF4-FFF2-40B4-BE49-F238E27FC236}">
                  <a16:creationId xmlns:a16="http://schemas.microsoft.com/office/drawing/2014/main" id="{61992175-3A47-4A40-8E46-72022F482AFC}"/>
                </a:ext>
              </a:extLst>
            </p:cNvPr>
            <p:cNvSpPr>
              <a:spLocks noChangeArrowheads="1"/>
            </p:cNvSpPr>
            <p:nvPr/>
          </p:nvSpPr>
          <p:spPr bwMode="auto">
            <a:xfrm rot="16200000">
              <a:off x="6732870" y="552539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5" name="Oval 1216">
              <a:extLst>
                <a:ext uri="{FF2B5EF4-FFF2-40B4-BE49-F238E27FC236}">
                  <a16:creationId xmlns:a16="http://schemas.microsoft.com/office/drawing/2014/main" id="{8870344F-0C58-4338-894D-32E88D0078D6}"/>
                </a:ext>
              </a:extLst>
            </p:cNvPr>
            <p:cNvSpPr>
              <a:spLocks noChangeArrowheads="1"/>
            </p:cNvSpPr>
            <p:nvPr/>
          </p:nvSpPr>
          <p:spPr bwMode="auto">
            <a:xfrm rot="16200000">
              <a:off x="6609045"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6" name="Oval 1217">
              <a:extLst>
                <a:ext uri="{FF2B5EF4-FFF2-40B4-BE49-F238E27FC236}">
                  <a16:creationId xmlns:a16="http://schemas.microsoft.com/office/drawing/2014/main" id="{ECF442BE-135D-4595-B670-FF3133C25F1D}"/>
                </a:ext>
              </a:extLst>
            </p:cNvPr>
            <p:cNvSpPr>
              <a:spLocks noChangeArrowheads="1"/>
            </p:cNvSpPr>
            <p:nvPr/>
          </p:nvSpPr>
          <p:spPr bwMode="auto">
            <a:xfrm rot="16200000">
              <a:off x="6608251"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7" name="Freeform 1218">
              <a:extLst>
                <a:ext uri="{FF2B5EF4-FFF2-40B4-BE49-F238E27FC236}">
                  <a16:creationId xmlns:a16="http://schemas.microsoft.com/office/drawing/2014/main" id="{95817DB5-1A88-499F-AC28-BE1923AE5586}"/>
                </a:ext>
              </a:extLst>
            </p:cNvPr>
            <p:cNvSpPr>
              <a:spLocks/>
            </p:cNvSpPr>
            <p:nvPr/>
          </p:nvSpPr>
          <p:spPr bwMode="auto">
            <a:xfrm rot="16200000">
              <a:off x="6670957" y="5706371"/>
              <a:ext cx="60325" cy="65088"/>
            </a:xfrm>
            <a:custGeom>
              <a:avLst/>
              <a:gdLst>
                <a:gd name="T0" fmla="*/ 8 w 16"/>
                <a:gd name="T1" fmla="*/ 0 h 17"/>
                <a:gd name="T2" fmla="*/ 3 w 16"/>
                <a:gd name="T3" fmla="*/ 2 h 17"/>
                <a:gd name="T4" fmla="*/ 0 w 16"/>
                <a:gd name="T5" fmla="*/ 9 h 17"/>
                <a:gd name="T6" fmla="*/ 3 w 16"/>
                <a:gd name="T7" fmla="*/ 15 h 17"/>
                <a:gd name="T8" fmla="*/ 8 w 16"/>
                <a:gd name="T9" fmla="*/ 17 h 17"/>
                <a:gd name="T10" fmla="*/ 16 w 16"/>
                <a:gd name="T11" fmla="*/ 9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9"/>
                  </a:cubicBezTo>
                  <a:cubicBezTo>
                    <a:pt x="0" y="11"/>
                    <a:pt x="1" y="14"/>
                    <a:pt x="3" y="15"/>
                  </a:cubicBezTo>
                  <a:cubicBezTo>
                    <a:pt x="4" y="16"/>
                    <a:pt x="6" y="17"/>
                    <a:pt x="8" y="17"/>
                  </a:cubicBezTo>
                  <a:cubicBezTo>
                    <a:pt x="12" y="17"/>
                    <a:pt x="16" y="13"/>
                    <a:pt x="16" y="9"/>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8" name="Freeform 1219">
              <a:extLst>
                <a:ext uri="{FF2B5EF4-FFF2-40B4-BE49-F238E27FC236}">
                  <a16:creationId xmlns:a16="http://schemas.microsoft.com/office/drawing/2014/main" id="{054598D3-B7BE-4100-B83B-D524300CF75A}"/>
                </a:ext>
              </a:extLst>
            </p:cNvPr>
            <p:cNvSpPr>
              <a:spLocks/>
            </p:cNvSpPr>
            <p:nvPr/>
          </p:nvSpPr>
          <p:spPr bwMode="auto">
            <a:xfrm rot="16200000">
              <a:off x="6546339" y="5588102"/>
              <a:ext cx="65088" cy="58738"/>
            </a:xfrm>
            <a:custGeom>
              <a:avLst/>
              <a:gdLst>
                <a:gd name="T0" fmla="*/ 3 w 17"/>
                <a:gd name="T1" fmla="*/ 14 h 16"/>
                <a:gd name="T2" fmla="*/ 9 w 17"/>
                <a:gd name="T3" fmla="*/ 16 h 16"/>
                <a:gd name="T4" fmla="*/ 14 w 17"/>
                <a:gd name="T5" fmla="*/ 14 h 16"/>
                <a:gd name="T6" fmla="*/ 17 w 17"/>
                <a:gd name="T7" fmla="*/ 8 h 16"/>
                <a:gd name="T8" fmla="*/ 14 w 17"/>
                <a:gd name="T9" fmla="*/ 2 h 16"/>
                <a:gd name="T10" fmla="*/ 9 w 17"/>
                <a:gd name="T11" fmla="*/ 0 h 16"/>
                <a:gd name="T12" fmla="*/ 3 w 17"/>
                <a:gd name="T13" fmla="*/ 2 h 16"/>
                <a:gd name="T14" fmla="*/ 0 w 17"/>
                <a:gd name="T15" fmla="*/ 8 h 16"/>
                <a:gd name="T16" fmla="*/ 3 w 17"/>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14"/>
                  </a:moveTo>
                  <a:cubicBezTo>
                    <a:pt x="4" y="15"/>
                    <a:pt x="6" y="16"/>
                    <a:pt x="9" y="16"/>
                  </a:cubicBezTo>
                  <a:cubicBezTo>
                    <a:pt x="11" y="16"/>
                    <a:pt x="13" y="15"/>
                    <a:pt x="14" y="14"/>
                  </a:cubicBezTo>
                  <a:cubicBezTo>
                    <a:pt x="16" y="12"/>
                    <a:pt x="17" y="10"/>
                    <a:pt x="17" y="8"/>
                  </a:cubicBezTo>
                  <a:cubicBezTo>
                    <a:pt x="17" y="6"/>
                    <a:pt x="16" y="3"/>
                    <a:pt x="14" y="2"/>
                  </a:cubicBezTo>
                  <a:cubicBezTo>
                    <a:pt x="13" y="1"/>
                    <a:pt x="11" y="0"/>
                    <a:pt x="9" y="0"/>
                  </a:cubicBezTo>
                  <a:cubicBezTo>
                    <a:pt x="6" y="0"/>
                    <a:pt x="4" y="1"/>
                    <a:pt x="3" y="2"/>
                  </a:cubicBezTo>
                  <a:cubicBezTo>
                    <a:pt x="1" y="3"/>
                    <a:pt x="0" y="6"/>
                    <a:pt x="0" y="8"/>
                  </a:cubicBezTo>
                  <a:cubicBezTo>
                    <a:pt x="0" y="10"/>
                    <a:pt x="1" y="12"/>
                    <a:pt x="3"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9" name="Oval 1220">
              <a:extLst>
                <a:ext uri="{FF2B5EF4-FFF2-40B4-BE49-F238E27FC236}">
                  <a16:creationId xmlns:a16="http://schemas.microsoft.com/office/drawing/2014/main" id="{61369638-A12D-4A5A-B051-C122A538654C}"/>
                </a:ext>
              </a:extLst>
            </p:cNvPr>
            <p:cNvSpPr>
              <a:spLocks noChangeArrowheads="1"/>
            </p:cNvSpPr>
            <p:nvPr/>
          </p:nvSpPr>
          <p:spPr bwMode="auto">
            <a:xfrm rot="16200000">
              <a:off x="6915432" y="5463484"/>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0" name="Oval 1221">
              <a:extLst>
                <a:ext uri="{FF2B5EF4-FFF2-40B4-BE49-F238E27FC236}">
                  <a16:creationId xmlns:a16="http://schemas.microsoft.com/office/drawing/2014/main" id="{A5DBE05D-82F5-44DB-B8A5-03541FE25648}"/>
                </a:ext>
              </a:extLst>
            </p:cNvPr>
            <p:cNvSpPr>
              <a:spLocks noChangeArrowheads="1"/>
            </p:cNvSpPr>
            <p:nvPr/>
          </p:nvSpPr>
          <p:spPr bwMode="auto">
            <a:xfrm rot="16200000">
              <a:off x="6914639" y="5588102"/>
              <a:ext cx="6508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1" name="Oval 1222">
              <a:extLst>
                <a:ext uri="{FF2B5EF4-FFF2-40B4-BE49-F238E27FC236}">
                  <a16:creationId xmlns:a16="http://schemas.microsoft.com/office/drawing/2014/main" id="{21F98C55-0FDB-4282-B43B-4DFC2C2A6DCA}"/>
                </a:ext>
              </a:extLst>
            </p:cNvPr>
            <p:cNvSpPr>
              <a:spLocks noChangeArrowheads="1"/>
            </p:cNvSpPr>
            <p:nvPr/>
          </p:nvSpPr>
          <p:spPr bwMode="auto">
            <a:xfrm rot="16200000">
              <a:off x="6979726" y="5646840"/>
              <a:ext cx="5873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2" name="Oval 1223">
              <a:extLst>
                <a:ext uri="{FF2B5EF4-FFF2-40B4-BE49-F238E27FC236}">
                  <a16:creationId xmlns:a16="http://schemas.microsoft.com/office/drawing/2014/main" id="{2BC4F6A6-830A-442B-B94B-21F70B3C8B04}"/>
                </a:ext>
              </a:extLst>
            </p:cNvPr>
            <p:cNvSpPr>
              <a:spLocks noChangeArrowheads="1"/>
            </p:cNvSpPr>
            <p:nvPr/>
          </p:nvSpPr>
          <p:spPr bwMode="auto">
            <a:xfrm rot="16200000">
              <a:off x="6978932" y="5522221"/>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3" name="Oval 1224">
              <a:extLst>
                <a:ext uri="{FF2B5EF4-FFF2-40B4-BE49-F238E27FC236}">
                  <a16:creationId xmlns:a16="http://schemas.microsoft.com/office/drawing/2014/main" id="{0D9FAD54-2D9B-4AD6-B041-21FD3297B567}"/>
                </a:ext>
              </a:extLst>
            </p:cNvPr>
            <p:cNvSpPr>
              <a:spLocks noChangeArrowheads="1"/>
            </p:cNvSpPr>
            <p:nvPr/>
          </p:nvSpPr>
          <p:spPr bwMode="auto">
            <a:xfrm rot="16200000">
              <a:off x="685828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4" name="Oval 1225">
              <a:extLst>
                <a:ext uri="{FF2B5EF4-FFF2-40B4-BE49-F238E27FC236}">
                  <a16:creationId xmlns:a16="http://schemas.microsoft.com/office/drawing/2014/main" id="{1D05A546-903F-4172-9363-6B3A8ABB5E43}"/>
                </a:ext>
              </a:extLst>
            </p:cNvPr>
            <p:cNvSpPr>
              <a:spLocks noChangeArrowheads="1"/>
            </p:cNvSpPr>
            <p:nvPr/>
          </p:nvSpPr>
          <p:spPr bwMode="auto">
            <a:xfrm rot="16200000">
              <a:off x="685748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5" name="Freeform 1226">
              <a:extLst>
                <a:ext uri="{FF2B5EF4-FFF2-40B4-BE49-F238E27FC236}">
                  <a16:creationId xmlns:a16="http://schemas.microsoft.com/office/drawing/2014/main" id="{6EA195B5-7FA7-4076-89FB-B7092F1F8982}"/>
                </a:ext>
              </a:extLst>
            </p:cNvPr>
            <p:cNvSpPr>
              <a:spLocks/>
            </p:cNvSpPr>
            <p:nvPr/>
          </p:nvSpPr>
          <p:spPr bwMode="auto">
            <a:xfrm rot="16200000">
              <a:off x="7041639" y="5708752"/>
              <a:ext cx="60325" cy="60325"/>
            </a:xfrm>
            <a:custGeom>
              <a:avLst/>
              <a:gdLst>
                <a:gd name="T0" fmla="*/ 8 w 16"/>
                <a:gd name="T1" fmla="*/ 0 h 16"/>
                <a:gd name="T2" fmla="*/ 3 w 16"/>
                <a:gd name="T3" fmla="*/ 1 h 16"/>
                <a:gd name="T4" fmla="*/ 0 w 16"/>
                <a:gd name="T5" fmla="*/ 8 h 16"/>
                <a:gd name="T6" fmla="*/ 3 w 16"/>
                <a:gd name="T7" fmla="*/ 15 h 16"/>
                <a:gd name="T8" fmla="*/ 8 w 16"/>
                <a:gd name="T9" fmla="*/ 16 h 16"/>
                <a:gd name="T10" fmla="*/ 16 w 16"/>
                <a:gd name="T11" fmla="*/ 8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6" y="0"/>
                    <a:pt x="4" y="0"/>
                    <a:pt x="3" y="1"/>
                  </a:cubicBezTo>
                  <a:cubicBezTo>
                    <a:pt x="1" y="3"/>
                    <a:pt x="0" y="5"/>
                    <a:pt x="0" y="8"/>
                  </a:cubicBezTo>
                  <a:cubicBezTo>
                    <a:pt x="0" y="11"/>
                    <a:pt x="1" y="13"/>
                    <a:pt x="3" y="15"/>
                  </a:cubicBezTo>
                  <a:cubicBezTo>
                    <a:pt x="4" y="16"/>
                    <a:pt x="6" y="16"/>
                    <a:pt x="8" y="16"/>
                  </a:cubicBezTo>
                  <a:cubicBezTo>
                    <a:pt x="12" y="16"/>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6" name="Freeform 1227">
              <a:extLst>
                <a:ext uri="{FF2B5EF4-FFF2-40B4-BE49-F238E27FC236}">
                  <a16:creationId xmlns:a16="http://schemas.microsoft.com/office/drawing/2014/main" id="{0E18F68F-2676-4514-A6BE-14E65D60FEB0}"/>
                </a:ext>
              </a:extLst>
            </p:cNvPr>
            <p:cNvSpPr>
              <a:spLocks/>
            </p:cNvSpPr>
            <p:nvPr/>
          </p:nvSpPr>
          <p:spPr bwMode="auto">
            <a:xfrm rot="16200000">
              <a:off x="7286907" y="5587309"/>
              <a:ext cx="65088" cy="60325"/>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7" name="Oval 1228">
              <a:extLst>
                <a:ext uri="{FF2B5EF4-FFF2-40B4-BE49-F238E27FC236}">
                  <a16:creationId xmlns:a16="http://schemas.microsoft.com/office/drawing/2014/main" id="{50355002-5816-4E24-946B-F61AAA1DFE10}"/>
                </a:ext>
              </a:extLst>
            </p:cNvPr>
            <p:cNvSpPr>
              <a:spLocks noChangeArrowheads="1"/>
            </p:cNvSpPr>
            <p:nvPr/>
          </p:nvSpPr>
          <p:spPr bwMode="auto">
            <a:xfrm rot="16200000">
              <a:off x="7163876" y="5462690"/>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8" name="Oval 1229">
              <a:extLst>
                <a:ext uri="{FF2B5EF4-FFF2-40B4-BE49-F238E27FC236}">
                  <a16:creationId xmlns:a16="http://schemas.microsoft.com/office/drawing/2014/main" id="{A9F1A5CD-064D-4716-B302-65E486CE24E1}"/>
                </a:ext>
              </a:extLst>
            </p:cNvPr>
            <p:cNvSpPr>
              <a:spLocks noChangeArrowheads="1"/>
            </p:cNvSpPr>
            <p:nvPr/>
          </p:nvSpPr>
          <p:spPr bwMode="auto">
            <a:xfrm rot="16200000">
              <a:off x="7163082"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9" name="Oval 1230">
              <a:extLst>
                <a:ext uri="{FF2B5EF4-FFF2-40B4-BE49-F238E27FC236}">
                  <a16:creationId xmlns:a16="http://schemas.microsoft.com/office/drawing/2014/main" id="{04905FFA-0F12-4D94-B46E-EABB699BE31C}"/>
                </a:ext>
              </a:extLst>
            </p:cNvPr>
            <p:cNvSpPr>
              <a:spLocks noChangeArrowheads="1"/>
            </p:cNvSpPr>
            <p:nvPr/>
          </p:nvSpPr>
          <p:spPr bwMode="auto">
            <a:xfrm rot="16200000">
              <a:off x="7228170"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0" name="Oval 1231">
              <a:extLst>
                <a:ext uri="{FF2B5EF4-FFF2-40B4-BE49-F238E27FC236}">
                  <a16:creationId xmlns:a16="http://schemas.microsoft.com/office/drawing/2014/main" id="{219A8698-B48F-4354-A319-E47D17AB15A7}"/>
                </a:ext>
              </a:extLst>
            </p:cNvPr>
            <p:cNvSpPr>
              <a:spLocks noChangeArrowheads="1"/>
            </p:cNvSpPr>
            <p:nvPr/>
          </p:nvSpPr>
          <p:spPr bwMode="auto">
            <a:xfrm rot="16200000">
              <a:off x="7227376"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1" name="Oval 1232">
              <a:extLst>
                <a:ext uri="{FF2B5EF4-FFF2-40B4-BE49-F238E27FC236}">
                  <a16:creationId xmlns:a16="http://schemas.microsoft.com/office/drawing/2014/main" id="{44277388-CBC6-4201-9664-EC2E808B0EC6}"/>
                </a:ext>
              </a:extLst>
            </p:cNvPr>
            <p:cNvSpPr>
              <a:spLocks noChangeArrowheads="1"/>
            </p:cNvSpPr>
            <p:nvPr/>
          </p:nvSpPr>
          <p:spPr bwMode="auto">
            <a:xfrm rot="16200000">
              <a:off x="7104345"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2" name="Oval 1233">
              <a:extLst>
                <a:ext uri="{FF2B5EF4-FFF2-40B4-BE49-F238E27FC236}">
                  <a16:creationId xmlns:a16="http://schemas.microsoft.com/office/drawing/2014/main" id="{3D5A0104-B2C7-4B0A-B234-FB6CC0844EA9}"/>
                </a:ext>
              </a:extLst>
            </p:cNvPr>
            <p:cNvSpPr>
              <a:spLocks noChangeArrowheads="1"/>
            </p:cNvSpPr>
            <p:nvPr/>
          </p:nvSpPr>
          <p:spPr bwMode="auto">
            <a:xfrm rot="16200000">
              <a:off x="7103551"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3" name="Oval 1234">
              <a:extLst>
                <a:ext uri="{FF2B5EF4-FFF2-40B4-BE49-F238E27FC236}">
                  <a16:creationId xmlns:a16="http://schemas.microsoft.com/office/drawing/2014/main" id="{D0978099-FE78-4A31-9393-F9D47275E505}"/>
                </a:ext>
              </a:extLst>
            </p:cNvPr>
            <p:cNvSpPr>
              <a:spLocks noChangeArrowheads="1"/>
            </p:cNvSpPr>
            <p:nvPr/>
          </p:nvSpPr>
          <p:spPr bwMode="auto">
            <a:xfrm rot="16200000">
              <a:off x="7039257"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4" name="Oval 1235">
              <a:extLst>
                <a:ext uri="{FF2B5EF4-FFF2-40B4-BE49-F238E27FC236}">
                  <a16:creationId xmlns:a16="http://schemas.microsoft.com/office/drawing/2014/main" id="{58D4487D-B7A9-419C-A293-0C96FDA45D1A}"/>
                </a:ext>
              </a:extLst>
            </p:cNvPr>
            <p:cNvSpPr>
              <a:spLocks noChangeArrowheads="1"/>
            </p:cNvSpPr>
            <p:nvPr/>
          </p:nvSpPr>
          <p:spPr bwMode="auto">
            <a:xfrm rot="16200000">
              <a:off x="7532970"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5" name="Oval 1236">
              <a:extLst>
                <a:ext uri="{FF2B5EF4-FFF2-40B4-BE49-F238E27FC236}">
                  <a16:creationId xmlns:a16="http://schemas.microsoft.com/office/drawing/2014/main" id="{9ED402D8-BE21-4D4B-BB81-B2D6C3057B5B}"/>
                </a:ext>
              </a:extLst>
            </p:cNvPr>
            <p:cNvSpPr>
              <a:spLocks noChangeArrowheads="1"/>
            </p:cNvSpPr>
            <p:nvPr/>
          </p:nvSpPr>
          <p:spPr bwMode="auto">
            <a:xfrm rot="16200000">
              <a:off x="7409939" y="5461102"/>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6" name="Oval 1237">
              <a:extLst>
                <a:ext uri="{FF2B5EF4-FFF2-40B4-BE49-F238E27FC236}">
                  <a16:creationId xmlns:a16="http://schemas.microsoft.com/office/drawing/2014/main" id="{75A668D3-BD81-4F65-9EB8-6616AD4B6411}"/>
                </a:ext>
              </a:extLst>
            </p:cNvPr>
            <p:cNvSpPr>
              <a:spLocks noChangeArrowheads="1"/>
            </p:cNvSpPr>
            <p:nvPr/>
          </p:nvSpPr>
          <p:spPr bwMode="auto">
            <a:xfrm rot="16200000">
              <a:off x="7409145"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7" name="Oval 1238">
              <a:extLst>
                <a:ext uri="{FF2B5EF4-FFF2-40B4-BE49-F238E27FC236}">
                  <a16:creationId xmlns:a16="http://schemas.microsoft.com/office/drawing/2014/main" id="{FE11F0AD-F056-4BB2-91E2-8E5B04B1A1D7}"/>
                </a:ext>
              </a:extLst>
            </p:cNvPr>
            <p:cNvSpPr>
              <a:spLocks noChangeArrowheads="1"/>
            </p:cNvSpPr>
            <p:nvPr/>
          </p:nvSpPr>
          <p:spPr bwMode="auto">
            <a:xfrm rot="16200000">
              <a:off x="747423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8" name="Oval 1239">
              <a:extLst>
                <a:ext uri="{FF2B5EF4-FFF2-40B4-BE49-F238E27FC236}">
                  <a16:creationId xmlns:a16="http://schemas.microsoft.com/office/drawing/2014/main" id="{ED51AA3B-AD04-4BF4-BA68-EB62BF7BA597}"/>
                </a:ext>
              </a:extLst>
            </p:cNvPr>
            <p:cNvSpPr>
              <a:spLocks noChangeArrowheads="1"/>
            </p:cNvSpPr>
            <p:nvPr/>
          </p:nvSpPr>
          <p:spPr bwMode="auto">
            <a:xfrm rot="16200000">
              <a:off x="747343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9" name="Oval 1240">
              <a:extLst>
                <a:ext uri="{FF2B5EF4-FFF2-40B4-BE49-F238E27FC236}">
                  <a16:creationId xmlns:a16="http://schemas.microsoft.com/office/drawing/2014/main" id="{CB10A4A6-B3FE-45F7-B274-7FC95C450A72}"/>
                </a:ext>
              </a:extLst>
            </p:cNvPr>
            <p:cNvSpPr>
              <a:spLocks noChangeArrowheads="1"/>
            </p:cNvSpPr>
            <p:nvPr/>
          </p:nvSpPr>
          <p:spPr bwMode="auto">
            <a:xfrm rot="16200000">
              <a:off x="7350407"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0" name="Oval 1241">
              <a:extLst>
                <a:ext uri="{FF2B5EF4-FFF2-40B4-BE49-F238E27FC236}">
                  <a16:creationId xmlns:a16="http://schemas.microsoft.com/office/drawing/2014/main" id="{8519E943-9F97-4BDB-A2E5-B199AA57A197}"/>
                </a:ext>
              </a:extLst>
            </p:cNvPr>
            <p:cNvSpPr>
              <a:spLocks noChangeArrowheads="1"/>
            </p:cNvSpPr>
            <p:nvPr/>
          </p:nvSpPr>
          <p:spPr bwMode="auto">
            <a:xfrm rot="16200000">
              <a:off x="7349614"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1" name="Freeform 1242">
              <a:extLst>
                <a:ext uri="{FF2B5EF4-FFF2-40B4-BE49-F238E27FC236}">
                  <a16:creationId xmlns:a16="http://schemas.microsoft.com/office/drawing/2014/main" id="{E8380408-9511-4131-A040-CA58105278DF}"/>
                </a:ext>
              </a:extLst>
            </p:cNvPr>
            <p:cNvSpPr>
              <a:spLocks/>
            </p:cNvSpPr>
            <p:nvPr/>
          </p:nvSpPr>
          <p:spPr bwMode="auto">
            <a:xfrm rot="16200000">
              <a:off x="7535351" y="5707165"/>
              <a:ext cx="60325" cy="63500"/>
            </a:xfrm>
            <a:custGeom>
              <a:avLst/>
              <a:gdLst>
                <a:gd name="T0" fmla="*/ 8 w 16"/>
                <a:gd name="T1" fmla="*/ 0 h 17"/>
                <a:gd name="T2" fmla="*/ 3 w 16"/>
                <a:gd name="T3" fmla="*/ 2 h 17"/>
                <a:gd name="T4" fmla="*/ 0 w 16"/>
                <a:gd name="T5" fmla="*/ 8 h 17"/>
                <a:gd name="T6" fmla="*/ 3 w 16"/>
                <a:gd name="T7" fmla="*/ 15 h 17"/>
                <a:gd name="T8" fmla="*/ 8 w 16"/>
                <a:gd name="T9" fmla="*/ 17 h 17"/>
                <a:gd name="T10" fmla="*/ 16 w 16"/>
                <a:gd name="T11" fmla="*/ 8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8"/>
                  </a:cubicBezTo>
                  <a:cubicBezTo>
                    <a:pt x="0" y="11"/>
                    <a:pt x="1" y="14"/>
                    <a:pt x="3" y="15"/>
                  </a:cubicBezTo>
                  <a:cubicBezTo>
                    <a:pt x="4" y="16"/>
                    <a:pt x="6" y="17"/>
                    <a:pt x="8" y="17"/>
                  </a:cubicBezTo>
                  <a:cubicBezTo>
                    <a:pt x="12" y="17"/>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2" name="Freeform 1243">
              <a:extLst>
                <a:ext uri="{FF2B5EF4-FFF2-40B4-BE49-F238E27FC236}">
                  <a16:creationId xmlns:a16="http://schemas.microsoft.com/office/drawing/2014/main" id="{7ED26746-8B78-4C55-99C9-CC02E5CC8A13}"/>
                </a:ext>
              </a:extLst>
            </p:cNvPr>
            <p:cNvSpPr>
              <a:spLocks/>
            </p:cNvSpPr>
            <p:nvPr/>
          </p:nvSpPr>
          <p:spPr bwMode="auto">
            <a:xfrm rot="16200000">
              <a:off x="7287701" y="5462690"/>
              <a:ext cx="63500" cy="60325"/>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3" name="Freeform 1244">
              <a:extLst>
                <a:ext uri="{FF2B5EF4-FFF2-40B4-BE49-F238E27FC236}">
                  <a16:creationId xmlns:a16="http://schemas.microsoft.com/office/drawing/2014/main" id="{E2B92519-5B3F-488C-92C7-15379A9A1C18}"/>
                </a:ext>
              </a:extLst>
            </p:cNvPr>
            <p:cNvSpPr>
              <a:spLocks/>
            </p:cNvSpPr>
            <p:nvPr/>
          </p:nvSpPr>
          <p:spPr bwMode="auto">
            <a:xfrm rot="16200000">
              <a:off x="7580595" y="567303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4" name="Freeform 1245">
              <a:extLst>
                <a:ext uri="{FF2B5EF4-FFF2-40B4-BE49-F238E27FC236}">
                  <a16:creationId xmlns:a16="http://schemas.microsoft.com/office/drawing/2014/main" id="{788F8C29-2924-4B63-92B4-692846342B84}"/>
                </a:ext>
              </a:extLst>
            </p:cNvPr>
            <p:cNvSpPr>
              <a:spLocks/>
            </p:cNvSpPr>
            <p:nvPr/>
          </p:nvSpPr>
          <p:spPr bwMode="auto">
            <a:xfrm rot="16200000">
              <a:off x="7580595" y="554920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5" name="Freeform 1246">
              <a:extLst>
                <a:ext uri="{FF2B5EF4-FFF2-40B4-BE49-F238E27FC236}">
                  <a16:creationId xmlns:a16="http://schemas.microsoft.com/office/drawing/2014/main" id="{F5EB8F7B-64C7-4011-AC02-A482C9A0A364}"/>
                </a:ext>
              </a:extLst>
            </p:cNvPr>
            <p:cNvSpPr>
              <a:spLocks/>
            </p:cNvSpPr>
            <p:nvPr/>
          </p:nvSpPr>
          <p:spPr bwMode="auto">
            <a:xfrm rot="16200000">
              <a:off x="6699532" y="5825434"/>
              <a:ext cx="26988" cy="41275"/>
            </a:xfrm>
            <a:custGeom>
              <a:avLst/>
              <a:gdLst>
                <a:gd name="T0" fmla="*/ 7 w 7"/>
                <a:gd name="T1" fmla="*/ 3 h 11"/>
                <a:gd name="T2" fmla="*/ 7 w 7"/>
                <a:gd name="T3" fmla="*/ 0 h 11"/>
                <a:gd name="T4" fmla="*/ 0 w 7"/>
                <a:gd name="T5" fmla="*/ 11 h 11"/>
                <a:gd name="T6" fmla="*/ 7 w 7"/>
                <a:gd name="T7" fmla="*/ 3 h 11"/>
              </a:gdLst>
              <a:ahLst/>
              <a:cxnLst>
                <a:cxn ang="0">
                  <a:pos x="T0" y="T1"/>
                </a:cxn>
                <a:cxn ang="0">
                  <a:pos x="T2" y="T3"/>
                </a:cxn>
                <a:cxn ang="0">
                  <a:pos x="T4" y="T5"/>
                </a:cxn>
                <a:cxn ang="0">
                  <a:pos x="T6" y="T7"/>
                </a:cxn>
              </a:cxnLst>
              <a:rect l="0" t="0" r="r" b="b"/>
              <a:pathLst>
                <a:path w="7" h="11">
                  <a:moveTo>
                    <a:pt x="7" y="3"/>
                  </a:moveTo>
                  <a:cubicBezTo>
                    <a:pt x="7" y="2"/>
                    <a:pt x="7" y="1"/>
                    <a:pt x="7" y="0"/>
                  </a:cubicBezTo>
                  <a:cubicBezTo>
                    <a:pt x="0" y="11"/>
                    <a:pt x="0" y="11"/>
                    <a:pt x="0" y="11"/>
                  </a:cubicBezTo>
                  <a:cubicBezTo>
                    <a:pt x="4" y="10"/>
                    <a:pt x="7" y="7"/>
                    <a:pt x="7"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6" name="Oval 1247">
              <a:extLst>
                <a:ext uri="{FF2B5EF4-FFF2-40B4-BE49-F238E27FC236}">
                  <a16:creationId xmlns:a16="http://schemas.microsoft.com/office/drawing/2014/main" id="{939FEF78-7F04-4F7E-B7CB-77CB24E6672A}"/>
                </a:ext>
              </a:extLst>
            </p:cNvPr>
            <p:cNvSpPr>
              <a:spLocks noChangeArrowheads="1"/>
            </p:cNvSpPr>
            <p:nvPr/>
          </p:nvSpPr>
          <p:spPr bwMode="auto">
            <a:xfrm rot="16200000">
              <a:off x="6731282" y="5771459"/>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7" name="Freeform 1248">
              <a:extLst>
                <a:ext uri="{FF2B5EF4-FFF2-40B4-BE49-F238E27FC236}">
                  <a16:creationId xmlns:a16="http://schemas.microsoft.com/office/drawing/2014/main" id="{4C402C02-62B7-4011-93F5-939AE70926C7}"/>
                </a:ext>
              </a:extLst>
            </p:cNvPr>
            <p:cNvSpPr>
              <a:spLocks/>
            </p:cNvSpPr>
            <p:nvPr/>
          </p:nvSpPr>
          <p:spPr bwMode="auto">
            <a:xfrm rot="16200000">
              <a:off x="6616189" y="5765902"/>
              <a:ext cx="49213" cy="55563"/>
            </a:xfrm>
            <a:custGeom>
              <a:avLst/>
              <a:gdLst>
                <a:gd name="T0" fmla="*/ 13 w 13"/>
                <a:gd name="T1" fmla="*/ 7 h 15"/>
                <a:gd name="T2" fmla="*/ 8 w 13"/>
                <a:gd name="T3" fmla="*/ 0 h 15"/>
                <a:gd name="T4" fmla="*/ 0 w 13"/>
                <a:gd name="T5" fmla="*/ 14 h 15"/>
                <a:gd name="T6" fmla="*/ 4 w 13"/>
                <a:gd name="T7" fmla="*/ 15 h 15"/>
                <a:gd name="T8" fmla="*/ 13 w 13"/>
                <a:gd name="T9" fmla="*/ 7 h 15"/>
              </a:gdLst>
              <a:ahLst/>
              <a:cxnLst>
                <a:cxn ang="0">
                  <a:pos x="T0" y="T1"/>
                </a:cxn>
                <a:cxn ang="0">
                  <a:pos x="T2" y="T3"/>
                </a:cxn>
                <a:cxn ang="0">
                  <a:pos x="T4" y="T5"/>
                </a:cxn>
                <a:cxn ang="0">
                  <a:pos x="T6" y="T7"/>
                </a:cxn>
                <a:cxn ang="0">
                  <a:pos x="T8" y="T9"/>
                </a:cxn>
              </a:cxnLst>
              <a:rect l="0" t="0" r="r" b="b"/>
              <a:pathLst>
                <a:path w="13" h="15">
                  <a:moveTo>
                    <a:pt x="13" y="7"/>
                  </a:moveTo>
                  <a:cubicBezTo>
                    <a:pt x="13" y="4"/>
                    <a:pt x="11" y="1"/>
                    <a:pt x="8" y="0"/>
                  </a:cubicBezTo>
                  <a:cubicBezTo>
                    <a:pt x="0" y="14"/>
                    <a:pt x="0" y="14"/>
                    <a:pt x="0" y="14"/>
                  </a:cubicBezTo>
                  <a:cubicBezTo>
                    <a:pt x="1" y="15"/>
                    <a:pt x="3" y="15"/>
                    <a:pt x="4" y="15"/>
                  </a:cubicBezTo>
                  <a:cubicBezTo>
                    <a:pt x="9" y="15"/>
                    <a:pt x="13" y="12"/>
                    <a:pt x="1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8" name="Freeform 1249">
              <a:extLst>
                <a:ext uri="{FF2B5EF4-FFF2-40B4-BE49-F238E27FC236}">
                  <a16:creationId xmlns:a16="http://schemas.microsoft.com/office/drawing/2014/main" id="{FE56068B-CC88-4DBA-9304-BE320FB4ADAD}"/>
                </a:ext>
              </a:extLst>
            </p:cNvPr>
            <p:cNvSpPr>
              <a:spLocks/>
            </p:cNvSpPr>
            <p:nvPr/>
          </p:nvSpPr>
          <p:spPr bwMode="auto">
            <a:xfrm rot="16200000">
              <a:off x="6548720" y="5709546"/>
              <a:ext cx="60325" cy="58738"/>
            </a:xfrm>
            <a:custGeom>
              <a:avLst/>
              <a:gdLst>
                <a:gd name="T0" fmla="*/ 3 w 16"/>
                <a:gd name="T1" fmla="*/ 15 h 16"/>
                <a:gd name="T2" fmla="*/ 8 w 16"/>
                <a:gd name="T3" fmla="*/ 16 h 16"/>
                <a:gd name="T4" fmla="*/ 14 w 16"/>
                <a:gd name="T5" fmla="*/ 14 h 16"/>
                <a:gd name="T6" fmla="*/ 16 w 16"/>
                <a:gd name="T7" fmla="*/ 8 h 16"/>
                <a:gd name="T8" fmla="*/ 14 w 16"/>
                <a:gd name="T9" fmla="*/ 2 h 16"/>
                <a:gd name="T10" fmla="*/ 8 w 16"/>
                <a:gd name="T11" fmla="*/ 0 h 16"/>
                <a:gd name="T12" fmla="*/ 4 w 16"/>
                <a:gd name="T13" fmla="*/ 0 h 16"/>
                <a:gd name="T14" fmla="*/ 0 w 16"/>
                <a:gd name="T15" fmla="*/ 8 h 16"/>
                <a:gd name="T16" fmla="*/ 0 w 16"/>
                <a:gd name="T17" fmla="*/ 8 h 16"/>
                <a:gd name="T18" fmla="*/ 2 w 16"/>
                <a:gd name="T19" fmla="*/ 14 h 16"/>
                <a:gd name="T20" fmla="*/ 3 w 16"/>
                <a:gd name="T21"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6">
                  <a:moveTo>
                    <a:pt x="3" y="15"/>
                  </a:move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ubicBezTo>
                    <a:pt x="6" y="0"/>
                    <a:pt x="5" y="0"/>
                    <a:pt x="4" y="0"/>
                  </a:cubicBezTo>
                  <a:cubicBezTo>
                    <a:pt x="0" y="8"/>
                    <a:pt x="0" y="8"/>
                    <a:pt x="0" y="8"/>
                  </a:cubicBezTo>
                  <a:cubicBezTo>
                    <a:pt x="0" y="8"/>
                    <a:pt x="0" y="8"/>
                    <a:pt x="0" y="8"/>
                  </a:cubicBezTo>
                  <a:cubicBezTo>
                    <a:pt x="0" y="10"/>
                    <a:pt x="1" y="12"/>
                    <a:pt x="2" y="14"/>
                  </a:cubicBezTo>
                  <a:cubicBezTo>
                    <a:pt x="2" y="14"/>
                    <a:pt x="3"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9" name="Freeform 1250">
              <a:extLst>
                <a:ext uri="{FF2B5EF4-FFF2-40B4-BE49-F238E27FC236}">
                  <a16:creationId xmlns:a16="http://schemas.microsoft.com/office/drawing/2014/main" id="{EF31DE23-0FAA-4974-92F7-6E11F83AEFC5}"/>
                </a:ext>
              </a:extLst>
            </p:cNvPr>
            <p:cNvSpPr>
              <a:spLocks/>
            </p:cNvSpPr>
            <p:nvPr/>
          </p:nvSpPr>
          <p:spPr bwMode="auto">
            <a:xfrm rot="16200000">
              <a:off x="6917020" y="5709546"/>
              <a:ext cx="60325" cy="58738"/>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3"/>
                    <a:pt x="16" y="8"/>
                  </a:cubicBezTo>
                  <a:cubicBezTo>
                    <a:pt x="16" y="4"/>
                    <a:pt x="12" y="0"/>
                    <a:pt x="8" y="0"/>
                  </a:cubicBezTo>
                  <a:cubicBezTo>
                    <a:pt x="6" y="0"/>
                    <a:pt x="4" y="1"/>
                    <a:pt x="3" y="1"/>
                  </a:cubicBezTo>
                  <a:cubicBezTo>
                    <a:pt x="1" y="3"/>
                    <a:pt x="0" y="5"/>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0" name="Oval 1251">
              <a:extLst>
                <a:ext uri="{FF2B5EF4-FFF2-40B4-BE49-F238E27FC236}">
                  <a16:creationId xmlns:a16="http://schemas.microsoft.com/office/drawing/2014/main" id="{6E91EE6E-C79C-404F-860E-4AFF17ACCA1A}"/>
                </a:ext>
              </a:extLst>
            </p:cNvPr>
            <p:cNvSpPr>
              <a:spLocks noChangeArrowheads="1"/>
            </p:cNvSpPr>
            <p:nvPr/>
          </p:nvSpPr>
          <p:spPr bwMode="auto">
            <a:xfrm rot="16200000">
              <a:off x="6917020" y="5833371"/>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1" name="Oval 1252">
              <a:extLst>
                <a:ext uri="{FF2B5EF4-FFF2-40B4-BE49-F238E27FC236}">
                  <a16:creationId xmlns:a16="http://schemas.microsoft.com/office/drawing/2014/main" id="{712E47F8-459F-4EFB-A41F-B998D2FA59E6}"/>
                </a:ext>
              </a:extLst>
            </p:cNvPr>
            <p:cNvSpPr>
              <a:spLocks noChangeArrowheads="1"/>
            </p:cNvSpPr>
            <p:nvPr/>
          </p:nvSpPr>
          <p:spPr bwMode="auto">
            <a:xfrm rot="16200000">
              <a:off x="6976551" y="5892902"/>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2" name="Oval 1253">
              <a:extLst>
                <a:ext uri="{FF2B5EF4-FFF2-40B4-BE49-F238E27FC236}">
                  <a16:creationId xmlns:a16="http://schemas.microsoft.com/office/drawing/2014/main" id="{F22DEB41-7539-404E-B7A3-64FF132D6F04}"/>
                </a:ext>
              </a:extLst>
            </p:cNvPr>
            <p:cNvSpPr>
              <a:spLocks noChangeArrowheads="1"/>
            </p:cNvSpPr>
            <p:nvPr/>
          </p:nvSpPr>
          <p:spPr bwMode="auto">
            <a:xfrm rot="16200000">
              <a:off x="6977345" y="5768284"/>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3" name="Freeform 1254">
              <a:extLst>
                <a:ext uri="{FF2B5EF4-FFF2-40B4-BE49-F238E27FC236}">
                  <a16:creationId xmlns:a16="http://schemas.microsoft.com/office/drawing/2014/main" id="{27EE7C97-D4CA-4A07-8848-5C00E35FC8E9}"/>
                </a:ext>
              </a:extLst>
            </p:cNvPr>
            <p:cNvSpPr>
              <a:spLocks/>
            </p:cNvSpPr>
            <p:nvPr/>
          </p:nvSpPr>
          <p:spPr bwMode="auto">
            <a:xfrm rot="16200000">
              <a:off x="6857489" y="5892902"/>
              <a:ext cx="60325" cy="60325"/>
            </a:xfrm>
            <a:custGeom>
              <a:avLst/>
              <a:gdLst>
                <a:gd name="T0" fmla="*/ 8 w 16"/>
                <a:gd name="T1" fmla="*/ 16 h 16"/>
                <a:gd name="T2" fmla="*/ 16 w 16"/>
                <a:gd name="T3" fmla="*/ 8 h 16"/>
                <a:gd name="T4" fmla="*/ 8 w 16"/>
                <a:gd name="T5" fmla="*/ 0 h 16"/>
                <a:gd name="T6" fmla="*/ 6 w 16"/>
                <a:gd name="T7" fmla="*/ 0 h 16"/>
                <a:gd name="T8" fmla="*/ 0 w 16"/>
                <a:gd name="T9" fmla="*/ 11 h 16"/>
                <a:gd name="T10" fmla="*/ 8 w 16"/>
                <a:gd name="T11" fmla="*/ 16 h 16"/>
              </a:gdLst>
              <a:ahLst/>
              <a:cxnLst>
                <a:cxn ang="0">
                  <a:pos x="T0" y="T1"/>
                </a:cxn>
                <a:cxn ang="0">
                  <a:pos x="T2" y="T3"/>
                </a:cxn>
                <a:cxn ang="0">
                  <a:pos x="T4" y="T5"/>
                </a:cxn>
                <a:cxn ang="0">
                  <a:pos x="T6" y="T7"/>
                </a:cxn>
                <a:cxn ang="0">
                  <a:pos x="T8" y="T9"/>
                </a:cxn>
                <a:cxn ang="0">
                  <a:pos x="T10" y="T11"/>
                </a:cxn>
              </a:cxnLst>
              <a:rect l="0" t="0" r="r" b="b"/>
              <a:pathLst>
                <a:path w="16" h="16">
                  <a:moveTo>
                    <a:pt x="8" y="16"/>
                  </a:moveTo>
                  <a:cubicBezTo>
                    <a:pt x="12" y="16"/>
                    <a:pt x="16" y="12"/>
                    <a:pt x="16" y="8"/>
                  </a:cubicBezTo>
                  <a:cubicBezTo>
                    <a:pt x="16" y="3"/>
                    <a:pt x="12" y="0"/>
                    <a:pt x="8" y="0"/>
                  </a:cubicBezTo>
                  <a:cubicBezTo>
                    <a:pt x="7" y="0"/>
                    <a:pt x="7" y="0"/>
                    <a:pt x="6" y="0"/>
                  </a:cubicBezTo>
                  <a:cubicBezTo>
                    <a:pt x="0" y="11"/>
                    <a:pt x="0" y="11"/>
                    <a:pt x="0" y="11"/>
                  </a:cubicBezTo>
                  <a:cubicBezTo>
                    <a:pt x="1" y="14"/>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4" name="Oval 1255">
              <a:extLst>
                <a:ext uri="{FF2B5EF4-FFF2-40B4-BE49-F238E27FC236}">
                  <a16:creationId xmlns:a16="http://schemas.microsoft.com/office/drawing/2014/main" id="{C0788E2F-2DF8-489D-B0F1-AAEB4C760E05}"/>
                </a:ext>
              </a:extLst>
            </p:cNvPr>
            <p:cNvSpPr>
              <a:spLocks noChangeArrowheads="1"/>
            </p:cNvSpPr>
            <p:nvPr/>
          </p:nvSpPr>
          <p:spPr bwMode="auto">
            <a:xfrm rot="16200000">
              <a:off x="685590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5" name="Freeform 1256">
              <a:extLst>
                <a:ext uri="{FF2B5EF4-FFF2-40B4-BE49-F238E27FC236}">
                  <a16:creationId xmlns:a16="http://schemas.microsoft.com/office/drawing/2014/main" id="{8C153015-9577-446F-BCE8-79E9E528D42C}"/>
                </a:ext>
              </a:extLst>
            </p:cNvPr>
            <p:cNvSpPr>
              <a:spLocks/>
            </p:cNvSpPr>
            <p:nvPr/>
          </p:nvSpPr>
          <p:spPr bwMode="auto">
            <a:xfrm rot="16200000">
              <a:off x="6929720" y="5952434"/>
              <a:ext cx="41275" cy="52388"/>
            </a:xfrm>
            <a:custGeom>
              <a:avLst/>
              <a:gdLst>
                <a:gd name="T0" fmla="*/ 11 w 11"/>
                <a:gd name="T1" fmla="*/ 6 h 14"/>
                <a:gd name="T2" fmla="*/ 8 w 11"/>
                <a:gd name="T3" fmla="*/ 0 h 14"/>
                <a:gd name="T4" fmla="*/ 3 w 11"/>
                <a:gd name="T5" fmla="*/ 8 h 14"/>
                <a:gd name="T6" fmla="*/ 0 w 11"/>
                <a:gd name="T7" fmla="*/ 14 h 14"/>
                <a:gd name="T8" fmla="*/ 3 w 11"/>
                <a:gd name="T9" fmla="*/ 14 h 14"/>
                <a:gd name="T10" fmla="*/ 11 w 11"/>
                <a:gd name="T11" fmla="*/ 6 h 14"/>
              </a:gdLst>
              <a:ahLst/>
              <a:cxnLst>
                <a:cxn ang="0">
                  <a:pos x="T0" y="T1"/>
                </a:cxn>
                <a:cxn ang="0">
                  <a:pos x="T2" y="T3"/>
                </a:cxn>
                <a:cxn ang="0">
                  <a:pos x="T4" y="T5"/>
                </a:cxn>
                <a:cxn ang="0">
                  <a:pos x="T6" y="T7"/>
                </a:cxn>
                <a:cxn ang="0">
                  <a:pos x="T8" y="T9"/>
                </a:cxn>
                <a:cxn ang="0">
                  <a:pos x="T10" y="T11"/>
                </a:cxn>
              </a:cxnLst>
              <a:rect l="0" t="0" r="r" b="b"/>
              <a:pathLst>
                <a:path w="11" h="14">
                  <a:moveTo>
                    <a:pt x="11" y="6"/>
                  </a:moveTo>
                  <a:cubicBezTo>
                    <a:pt x="11" y="3"/>
                    <a:pt x="10" y="1"/>
                    <a:pt x="8" y="0"/>
                  </a:cubicBezTo>
                  <a:cubicBezTo>
                    <a:pt x="3" y="8"/>
                    <a:pt x="3" y="8"/>
                    <a:pt x="3" y="8"/>
                  </a:cubicBezTo>
                  <a:cubicBezTo>
                    <a:pt x="0" y="14"/>
                    <a:pt x="0" y="14"/>
                    <a:pt x="0" y="14"/>
                  </a:cubicBezTo>
                  <a:cubicBezTo>
                    <a:pt x="1" y="14"/>
                    <a:pt x="2" y="14"/>
                    <a:pt x="3" y="14"/>
                  </a:cubicBezTo>
                  <a:cubicBezTo>
                    <a:pt x="8" y="14"/>
                    <a:pt x="11" y="11"/>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6" name="Freeform 1257">
              <a:extLst>
                <a:ext uri="{FF2B5EF4-FFF2-40B4-BE49-F238E27FC236}">
                  <a16:creationId xmlns:a16="http://schemas.microsoft.com/office/drawing/2014/main" id="{C3B52002-1FC4-4F77-8495-D75AE1A850AD}"/>
                </a:ext>
              </a:extLst>
            </p:cNvPr>
            <p:cNvSpPr>
              <a:spLocks/>
            </p:cNvSpPr>
            <p:nvPr/>
          </p:nvSpPr>
          <p:spPr bwMode="auto">
            <a:xfrm rot="16200000">
              <a:off x="6794782" y="5706371"/>
              <a:ext cx="60325" cy="65088"/>
            </a:xfrm>
            <a:custGeom>
              <a:avLst/>
              <a:gdLst>
                <a:gd name="T0" fmla="*/ 3 w 16"/>
                <a:gd name="T1" fmla="*/ 15 h 17"/>
                <a:gd name="T2" fmla="*/ 8 w 16"/>
                <a:gd name="T3" fmla="*/ 17 h 17"/>
                <a:gd name="T4" fmla="*/ 16 w 16"/>
                <a:gd name="T5" fmla="*/ 8 h 17"/>
                <a:gd name="T6" fmla="*/ 8 w 16"/>
                <a:gd name="T7" fmla="*/ 0 h 17"/>
                <a:gd name="T8" fmla="*/ 3 w 16"/>
                <a:gd name="T9" fmla="*/ 2 h 17"/>
                <a:gd name="T10" fmla="*/ 0 w 16"/>
                <a:gd name="T11" fmla="*/ 8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8"/>
                  </a:cubicBezTo>
                  <a:cubicBezTo>
                    <a:pt x="16" y="4"/>
                    <a:pt x="12" y="0"/>
                    <a:pt x="8" y="0"/>
                  </a:cubicBezTo>
                  <a:cubicBezTo>
                    <a:pt x="6" y="0"/>
                    <a:pt x="4" y="1"/>
                    <a:pt x="3" y="2"/>
                  </a:cubicBezTo>
                  <a:cubicBezTo>
                    <a:pt x="1" y="3"/>
                    <a:pt x="0" y="6"/>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7" name="Oval 1258">
              <a:extLst>
                <a:ext uri="{FF2B5EF4-FFF2-40B4-BE49-F238E27FC236}">
                  <a16:creationId xmlns:a16="http://schemas.microsoft.com/office/drawing/2014/main" id="{E3274D9C-F2BC-4DE8-AA0E-0622D8F6FC79}"/>
                </a:ext>
              </a:extLst>
            </p:cNvPr>
            <p:cNvSpPr>
              <a:spLocks noChangeArrowheads="1"/>
            </p:cNvSpPr>
            <p:nvPr/>
          </p:nvSpPr>
          <p:spPr bwMode="auto">
            <a:xfrm rot="16200000">
              <a:off x="6794782" y="5830196"/>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8" name="Freeform 1259">
              <a:extLst>
                <a:ext uri="{FF2B5EF4-FFF2-40B4-BE49-F238E27FC236}">
                  <a16:creationId xmlns:a16="http://schemas.microsoft.com/office/drawing/2014/main" id="{2650CA97-2609-443B-9A88-5250994B4513}"/>
                </a:ext>
              </a:extLst>
            </p:cNvPr>
            <p:cNvSpPr>
              <a:spLocks/>
            </p:cNvSpPr>
            <p:nvPr/>
          </p:nvSpPr>
          <p:spPr bwMode="auto">
            <a:xfrm rot="16200000">
              <a:off x="7289289" y="5832577"/>
              <a:ext cx="60325" cy="60325"/>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9" name="Freeform 1260">
              <a:extLst>
                <a:ext uri="{FF2B5EF4-FFF2-40B4-BE49-F238E27FC236}">
                  <a16:creationId xmlns:a16="http://schemas.microsoft.com/office/drawing/2014/main" id="{F5DB0210-4F73-4850-84A1-AA9E28A09961}"/>
                </a:ext>
              </a:extLst>
            </p:cNvPr>
            <p:cNvSpPr>
              <a:spLocks/>
            </p:cNvSpPr>
            <p:nvPr/>
          </p:nvSpPr>
          <p:spPr bwMode="auto">
            <a:xfrm rot="16200000">
              <a:off x="7165464" y="5708752"/>
              <a:ext cx="60325" cy="60325"/>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2"/>
                    <a:pt x="16" y="8"/>
                  </a:cubicBezTo>
                  <a:cubicBezTo>
                    <a:pt x="16" y="3"/>
                    <a:pt x="12" y="0"/>
                    <a:pt x="8" y="0"/>
                  </a:cubicBezTo>
                  <a:cubicBezTo>
                    <a:pt x="6" y="0"/>
                    <a:pt x="4" y="0"/>
                    <a:pt x="3" y="1"/>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0" name="Oval 1261">
              <a:extLst>
                <a:ext uri="{FF2B5EF4-FFF2-40B4-BE49-F238E27FC236}">
                  <a16:creationId xmlns:a16="http://schemas.microsoft.com/office/drawing/2014/main" id="{F6A77D63-7EC8-4EEA-A77E-04C852EEAF63}"/>
                </a:ext>
              </a:extLst>
            </p:cNvPr>
            <p:cNvSpPr>
              <a:spLocks noChangeArrowheads="1"/>
            </p:cNvSpPr>
            <p:nvPr/>
          </p:nvSpPr>
          <p:spPr bwMode="auto">
            <a:xfrm rot="16200000">
              <a:off x="7165464"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1" name="Oval 1262">
              <a:extLst>
                <a:ext uri="{FF2B5EF4-FFF2-40B4-BE49-F238E27FC236}">
                  <a16:creationId xmlns:a16="http://schemas.microsoft.com/office/drawing/2014/main" id="{6258C19F-6402-44B1-A427-D2AF574946B8}"/>
                </a:ext>
              </a:extLst>
            </p:cNvPr>
            <p:cNvSpPr>
              <a:spLocks noChangeArrowheads="1"/>
            </p:cNvSpPr>
            <p:nvPr/>
          </p:nvSpPr>
          <p:spPr bwMode="auto">
            <a:xfrm rot="16200000">
              <a:off x="7224995"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2" name="Oval 1263">
              <a:extLst>
                <a:ext uri="{FF2B5EF4-FFF2-40B4-BE49-F238E27FC236}">
                  <a16:creationId xmlns:a16="http://schemas.microsoft.com/office/drawing/2014/main" id="{A76B0F5B-80F0-4E4F-A47F-56C107BF9ADB}"/>
                </a:ext>
              </a:extLst>
            </p:cNvPr>
            <p:cNvSpPr>
              <a:spLocks noChangeArrowheads="1"/>
            </p:cNvSpPr>
            <p:nvPr/>
          </p:nvSpPr>
          <p:spPr bwMode="auto">
            <a:xfrm rot="16200000">
              <a:off x="7225789"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3" name="Oval 1264">
              <a:extLst>
                <a:ext uri="{FF2B5EF4-FFF2-40B4-BE49-F238E27FC236}">
                  <a16:creationId xmlns:a16="http://schemas.microsoft.com/office/drawing/2014/main" id="{170391C4-0899-4331-9DFE-414A7AB39A55}"/>
                </a:ext>
              </a:extLst>
            </p:cNvPr>
            <p:cNvSpPr>
              <a:spLocks noChangeArrowheads="1"/>
            </p:cNvSpPr>
            <p:nvPr/>
          </p:nvSpPr>
          <p:spPr bwMode="auto">
            <a:xfrm rot="16200000">
              <a:off x="7101170"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4" name="Oval 1265">
              <a:extLst>
                <a:ext uri="{FF2B5EF4-FFF2-40B4-BE49-F238E27FC236}">
                  <a16:creationId xmlns:a16="http://schemas.microsoft.com/office/drawing/2014/main" id="{C27C52B8-231A-4EF8-B460-C8F90B0E3B72}"/>
                </a:ext>
              </a:extLst>
            </p:cNvPr>
            <p:cNvSpPr>
              <a:spLocks noChangeArrowheads="1"/>
            </p:cNvSpPr>
            <p:nvPr/>
          </p:nvSpPr>
          <p:spPr bwMode="auto">
            <a:xfrm rot="16200000">
              <a:off x="7101964"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5" name="Oval 1266">
              <a:extLst>
                <a:ext uri="{FF2B5EF4-FFF2-40B4-BE49-F238E27FC236}">
                  <a16:creationId xmlns:a16="http://schemas.microsoft.com/office/drawing/2014/main" id="{3C2239A8-EEA3-4137-8409-3CEE4DA45D86}"/>
                </a:ext>
              </a:extLst>
            </p:cNvPr>
            <p:cNvSpPr>
              <a:spLocks noChangeArrowheads="1"/>
            </p:cNvSpPr>
            <p:nvPr/>
          </p:nvSpPr>
          <p:spPr bwMode="auto">
            <a:xfrm rot="16200000">
              <a:off x="7166257"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6" name="Oval 1267">
              <a:extLst>
                <a:ext uri="{FF2B5EF4-FFF2-40B4-BE49-F238E27FC236}">
                  <a16:creationId xmlns:a16="http://schemas.microsoft.com/office/drawing/2014/main" id="{5516A9A9-98ED-4F32-8A20-09934B0BC3DF}"/>
                </a:ext>
              </a:extLst>
            </p:cNvPr>
            <p:cNvSpPr>
              <a:spLocks noChangeArrowheads="1"/>
            </p:cNvSpPr>
            <p:nvPr/>
          </p:nvSpPr>
          <p:spPr bwMode="auto">
            <a:xfrm rot="16200000">
              <a:off x="7041639"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7" name="Oval 1268">
              <a:extLst>
                <a:ext uri="{FF2B5EF4-FFF2-40B4-BE49-F238E27FC236}">
                  <a16:creationId xmlns:a16="http://schemas.microsoft.com/office/drawing/2014/main" id="{528AE339-1400-43F6-A22B-C136CD12AFF1}"/>
                </a:ext>
              </a:extLst>
            </p:cNvPr>
            <p:cNvSpPr>
              <a:spLocks noChangeArrowheads="1"/>
            </p:cNvSpPr>
            <p:nvPr/>
          </p:nvSpPr>
          <p:spPr bwMode="auto">
            <a:xfrm rot="16200000">
              <a:off x="7535351"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8" name="Freeform 1269">
              <a:extLst>
                <a:ext uri="{FF2B5EF4-FFF2-40B4-BE49-F238E27FC236}">
                  <a16:creationId xmlns:a16="http://schemas.microsoft.com/office/drawing/2014/main" id="{5F45CB54-DD7E-4901-A180-AD293B6B88F3}"/>
                </a:ext>
              </a:extLst>
            </p:cNvPr>
            <p:cNvSpPr>
              <a:spLocks/>
            </p:cNvSpPr>
            <p:nvPr/>
          </p:nvSpPr>
          <p:spPr bwMode="auto">
            <a:xfrm rot="16200000">
              <a:off x="7411526" y="5707165"/>
              <a:ext cx="60325" cy="63500"/>
            </a:xfrm>
            <a:custGeom>
              <a:avLst/>
              <a:gdLst>
                <a:gd name="T0" fmla="*/ 3 w 16"/>
                <a:gd name="T1" fmla="*/ 15 h 17"/>
                <a:gd name="T2" fmla="*/ 8 w 16"/>
                <a:gd name="T3" fmla="*/ 17 h 17"/>
                <a:gd name="T4" fmla="*/ 16 w 16"/>
                <a:gd name="T5" fmla="*/ 9 h 17"/>
                <a:gd name="T6" fmla="*/ 8 w 16"/>
                <a:gd name="T7" fmla="*/ 0 h 17"/>
                <a:gd name="T8" fmla="*/ 3 w 16"/>
                <a:gd name="T9" fmla="*/ 2 h 17"/>
                <a:gd name="T10" fmla="*/ 0 w 16"/>
                <a:gd name="T11" fmla="*/ 9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9"/>
                  </a:cubicBezTo>
                  <a:cubicBezTo>
                    <a:pt x="16" y="4"/>
                    <a:pt x="12" y="0"/>
                    <a:pt x="8" y="0"/>
                  </a:cubicBezTo>
                  <a:cubicBezTo>
                    <a:pt x="6" y="0"/>
                    <a:pt x="4" y="1"/>
                    <a:pt x="3" y="2"/>
                  </a:cubicBezTo>
                  <a:cubicBezTo>
                    <a:pt x="1" y="3"/>
                    <a:pt x="0" y="6"/>
                    <a:pt x="0" y="9"/>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9" name="Oval 1270">
              <a:extLst>
                <a:ext uri="{FF2B5EF4-FFF2-40B4-BE49-F238E27FC236}">
                  <a16:creationId xmlns:a16="http://schemas.microsoft.com/office/drawing/2014/main" id="{2155766B-15ED-4100-B08D-30297FF8CD14}"/>
                </a:ext>
              </a:extLst>
            </p:cNvPr>
            <p:cNvSpPr>
              <a:spLocks noChangeArrowheads="1"/>
            </p:cNvSpPr>
            <p:nvPr/>
          </p:nvSpPr>
          <p:spPr bwMode="auto">
            <a:xfrm rot="16200000">
              <a:off x="7411526"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0" name="Oval 1271">
              <a:extLst>
                <a:ext uri="{FF2B5EF4-FFF2-40B4-BE49-F238E27FC236}">
                  <a16:creationId xmlns:a16="http://schemas.microsoft.com/office/drawing/2014/main" id="{CD8F8469-4DB4-40D4-BA80-79182C14FADE}"/>
                </a:ext>
              </a:extLst>
            </p:cNvPr>
            <p:cNvSpPr>
              <a:spLocks noChangeArrowheads="1"/>
            </p:cNvSpPr>
            <p:nvPr/>
          </p:nvSpPr>
          <p:spPr bwMode="auto">
            <a:xfrm rot="16200000">
              <a:off x="7471057"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1" name="Oval 1272">
              <a:extLst>
                <a:ext uri="{FF2B5EF4-FFF2-40B4-BE49-F238E27FC236}">
                  <a16:creationId xmlns:a16="http://schemas.microsoft.com/office/drawing/2014/main" id="{1B6F2BBD-CAE7-4EAE-8EAA-18DD0DB89694}"/>
                </a:ext>
              </a:extLst>
            </p:cNvPr>
            <p:cNvSpPr>
              <a:spLocks noChangeArrowheads="1"/>
            </p:cNvSpPr>
            <p:nvPr/>
          </p:nvSpPr>
          <p:spPr bwMode="auto">
            <a:xfrm rot="16200000">
              <a:off x="747185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2" name="Oval 1273">
              <a:extLst>
                <a:ext uri="{FF2B5EF4-FFF2-40B4-BE49-F238E27FC236}">
                  <a16:creationId xmlns:a16="http://schemas.microsoft.com/office/drawing/2014/main" id="{871E9133-3938-469E-B380-EC7AF8E976DE}"/>
                </a:ext>
              </a:extLst>
            </p:cNvPr>
            <p:cNvSpPr>
              <a:spLocks noChangeArrowheads="1"/>
            </p:cNvSpPr>
            <p:nvPr/>
          </p:nvSpPr>
          <p:spPr bwMode="auto">
            <a:xfrm rot="16200000">
              <a:off x="7347232"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3" name="Oval 1274">
              <a:extLst>
                <a:ext uri="{FF2B5EF4-FFF2-40B4-BE49-F238E27FC236}">
                  <a16:creationId xmlns:a16="http://schemas.microsoft.com/office/drawing/2014/main" id="{BDF66A63-4E75-4A1C-8F5F-78B4DE0621D7}"/>
                </a:ext>
              </a:extLst>
            </p:cNvPr>
            <p:cNvSpPr>
              <a:spLocks noChangeArrowheads="1"/>
            </p:cNvSpPr>
            <p:nvPr/>
          </p:nvSpPr>
          <p:spPr bwMode="auto">
            <a:xfrm rot="16200000">
              <a:off x="7348026"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4" name="Oval 1275">
              <a:extLst>
                <a:ext uri="{FF2B5EF4-FFF2-40B4-BE49-F238E27FC236}">
                  <a16:creationId xmlns:a16="http://schemas.microsoft.com/office/drawing/2014/main" id="{6F20AB69-0C29-4A04-902B-9E803EE7C418}"/>
                </a:ext>
              </a:extLst>
            </p:cNvPr>
            <p:cNvSpPr>
              <a:spLocks noChangeArrowheads="1"/>
            </p:cNvSpPr>
            <p:nvPr/>
          </p:nvSpPr>
          <p:spPr bwMode="auto">
            <a:xfrm rot="16200000">
              <a:off x="7536145"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5" name="Freeform 1276">
              <a:extLst>
                <a:ext uri="{FF2B5EF4-FFF2-40B4-BE49-F238E27FC236}">
                  <a16:creationId xmlns:a16="http://schemas.microsoft.com/office/drawing/2014/main" id="{80591863-B692-4613-A53C-532A8895B6C2}"/>
                </a:ext>
              </a:extLst>
            </p:cNvPr>
            <p:cNvSpPr>
              <a:spLocks/>
            </p:cNvSpPr>
            <p:nvPr/>
          </p:nvSpPr>
          <p:spPr bwMode="auto">
            <a:xfrm rot="16200000">
              <a:off x="7289289" y="5708752"/>
              <a:ext cx="60325" cy="60325"/>
            </a:xfrm>
            <a:custGeom>
              <a:avLst/>
              <a:gdLst>
                <a:gd name="T0" fmla="*/ 3 w 16"/>
                <a:gd name="T1" fmla="*/ 15 h 16"/>
                <a:gd name="T2" fmla="*/ 8 w 16"/>
                <a:gd name="T3" fmla="*/ 16 h 16"/>
                <a:gd name="T4" fmla="*/ 12 w 16"/>
                <a:gd name="T5" fmla="*/ 15 h 16"/>
                <a:gd name="T6" fmla="*/ 16 w 16"/>
                <a:gd name="T7" fmla="*/ 8 h 16"/>
                <a:gd name="T8" fmla="*/ 14 w 16"/>
                <a:gd name="T9" fmla="*/ 2 h 16"/>
                <a:gd name="T10" fmla="*/ 8 w 16"/>
                <a:gd name="T11" fmla="*/ 0 h 16"/>
                <a:gd name="T12" fmla="*/ 3 w 16"/>
                <a:gd name="T13" fmla="*/ 1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4" y="15"/>
                    <a:pt x="6" y="16"/>
                    <a:pt x="8" y="16"/>
                  </a:cubicBezTo>
                  <a:cubicBezTo>
                    <a:pt x="9" y="16"/>
                    <a:pt x="11" y="15"/>
                    <a:pt x="12" y="15"/>
                  </a:cubicBezTo>
                  <a:cubicBezTo>
                    <a:pt x="15" y="13"/>
                    <a:pt x="16" y="11"/>
                    <a:pt x="16" y="8"/>
                  </a:cubicBezTo>
                  <a:cubicBezTo>
                    <a:pt x="16" y="5"/>
                    <a:pt x="15" y="3"/>
                    <a:pt x="14" y="2"/>
                  </a:cubicBezTo>
                  <a:cubicBezTo>
                    <a:pt x="12" y="0"/>
                    <a:pt x="10" y="0"/>
                    <a:pt x="8" y="0"/>
                  </a:cubicBezTo>
                  <a:cubicBezTo>
                    <a:pt x="6" y="0"/>
                    <a:pt x="4" y="0"/>
                    <a:pt x="3" y="1"/>
                  </a:cubicBezTo>
                  <a:cubicBezTo>
                    <a:pt x="3" y="1"/>
                    <a:pt x="2" y="2"/>
                    <a:pt x="2" y="2"/>
                  </a:cubicBezTo>
                  <a:cubicBezTo>
                    <a:pt x="0"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6" name="Freeform 1277">
              <a:extLst>
                <a:ext uri="{FF2B5EF4-FFF2-40B4-BE49-F238E27FC236}">
                  <a16:creationId xmlns:a16="http://schemas.microsoft.com/office/drawing/2014/main" id="{AF33E464-3ADC-462B-95B5-E2CD3F8C945F}"/>
                </a:ext>
              </a:extLst>
            </p:cNvPr>
            <p:cNvSpPr>
              <a:spLocks/>
            </p:cNvSpPr>
            <p:nvPr/>
          </p:nvSpPr>
          <p:spPr bwMode="auto">
            <a:xfrm rot="16200000">
              <a:off x="7580595" y="5920684"/>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7" name="Freeform 1278">
              <a:extLst>
                <a:ext uri="{FF2B5EF4-FFF2-40B4-BE49-F238E27FC236}">
                  <a16:creationId xmlns:a16="http://schemas.microsoft.com/office/drawing/2014/main" id="{27BF443F-7724-4977-8386-366DC7F3B2F3}"/>
                </a:ext>
              </a:extLst>
            </p:cNvPr>
            <p:cNvSpPr>
              <a:spLocks/>
            </p:cNvSpPr>
            <p:nvPr/>
          </p:nvSpPr>
          <p:spPr bwMode="auto">
            <a:xfrm rot="16200000">
              <a:off x="7580595" y="579685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8" name="Freeform 1279">
              <a:extLst>
                <a:ext uri="{FF2B5EF4-FFF2-40B4-BE49-F238E27FC236}">
                  <a16:creationId xmlns:a16="http://schemas.microsoft.com/office/drawing/2014/main" id="{3AFF0250-1144-491A-9752-4F05C17FB39A}"/>
                </a:ext>
              </a:extLst>
            </p:cNvPr>
            <p:cNvSpPr>
              <a:spLocks/>
            </p:cNvSpPr>
            <p:nvPr/>
          </p:nvSpPr>
          <p:spPr bwMode="auto">
            <a:xfrm rot="16200000">
              <a:off x="7012270" y="6011171"/>
              <a:ext cx="19050" cy="30163"/>
            </a:xfrm>
            <a:custGeom>
              <a:avLst/>
              <a:gdLst>
                <a:gd name="T0" fmla="*/ 5 w 5"/>
                <a:gd name="T1" fmla="*/ 1 h 8"/>
                <a:gd name="T2" fmla="*/ 5 w 5"/>
                <a:gd name="T3" fmla="*/ 0 h 8"/>
                <a:gd name="T4" fmla="*/ 0 w 5"/>
                <a:gd name="T5" fmla="*/ 8 h 8"/>
                <a:gd name="T6" fmla="*/ 5 w 5"/>
                <a:gd name="T7" fmla="*/ 1 h 8"/>
              </a:gdLst>
              <a:ahLst/>
              <a:cxnLst>
                <a:cxn ang="0">
                  <a:pos x="T0" y="T1"/>
                </a:cxn>
                <a:cxn ang="0">
                  <a:pos x="T2" y="T3"/>
                </a:cxn>
                <a:cxn ang="0">
                  <a:pos x="T4" y="T5"/>
                </a:cxn>
                <a:cxn ang="0">
                  <a:pos x="T6" y="T7"/>
                </a:cxn>
              </a:cxnLst>
              <a:rect l="0" t="0" r="r" b="b"/>
              <a:pathLst>
                <a:path w="5" h="8">
                  <a:moveTo>
                    <a:pt x="5" y="1"/>
                  </a:moveTo>
                  <a:cubicBezTo>
                    <a:pt x="5" y="0"/>
                    <a:pt x="5" y="0"/>
                    <a:pt x="5" y="0"/>
                  </a:cubicBezTo>
                  <a:cubicBezTo>
                    <a:pt x="0" y="8"/>
                    <a:pt x="0" y="8"/>
                    <a:pt x="0" y="8"/>
                  </a:cubicBezTo>
                  <a:cubicBezTo>
                    <a:pt x="3" y="7"/>
                    <a:pt x="5" y="4"/>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9" name="Freeform 1280">
              <a:extLst>
                <a:ext uri="{FF2B5EF4-FFF2-40B4-BE49-F238E27FC236}">
                  <a16:creationId xmlns:a16="http://schemas.microsoft.com/office/drawing/2014/main" id="{2B69FA48-DF87-41BE-AFCB-E3BCF023B30D}"/>
                </a:ext>
              </a:extLst>
            </p:cNvPr>
            <p:cNvSpPr>
              <a:spLocks/>
            </p:cNvSpPr>
            <p:nvPr/>
          </p:nvSpPr>
          <p:spPr bwMode="auto">
            <a:xfrm rot="16200000">
              <a:off x="7286907" y="6079434"/>
              <a:ext cx="65088" cy="60325"/>
            </a:xfrm>
            <a:custGeom>
              <a:avLst/>
              <a:gdLst>
                <a:gd name="T0" fmla="*/ 14 w 17"/>
                <a:gd name="T1" fmla="*/ 2 h 16"/>
                <a:gd name="T2" fmla="*/ 8 w 17"/>
                <a:gd name="T3" fmla="*/ 0 h 16"/>
                <a:gd name="T4" fmla="*/ 3 w 17"/>
                <a:gd name="T5" fmla="*/ 2 h 16"/>
                <a:gd name="T6" fmla="*/ 0 w 17"/>
                <a:gd name="T7" fmla="*/ 8 h 16"/>
                <a:gd name="T8" fmla="*/ 4 w 17"/>
                <a:gd name="T9" fmla="*/ 15 h 16"/>
                <a:gd name="T10" fmla="*/ 8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8" y="0"/>
                  </a:cubicBezTo>
                  <a:cubicBezTo>
                    <a:pt x="6" y="0"/>
                    <a:pt x="4" y="0"/>
                    <a:pt x="3" y="2"/>
                  </a:cubicBezTo>
                  <a:cubicBezTo>
                    <a:pt x="1" y="3"/>
                    <a:pt x="0" y="5"/>
                    <a:pt x="0" y="8"/>
                  </a:cubicBezTo>
                  <a:cubicBezTo>
                    <a:pt x="0" y="11"/>
                    <a:pt x="2" y="13"/>
                    <a:pt x="4" y="15"/>
                  </a:cubicBezTo>
                  <a:cubicBezTo>
                    <a:pt x="5" y="15"/>
                    <a:pt x="7" y="16"/>
                    <a:pt x="8"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0" name="Freeform 1281">
              <a:extLst>
                <a:ext uri="{FF2B5EF4-FFF2-40B4-BE49-F238E27FC236}">
                  <a16:creationId xmlns:a16="http://schemas.microsoft.com/office/drawing/2014/main" id="{18C8E598-E6CE-4A55-9351-AC0F0916F967}"/>
                </a:ext>
              </a:extLst>
            </p:cNvPr>
            <p:cNvSpPr>
              <a:spLocks/>
            </p:cNvSpPr>
            <p:nvPr/>
          </p:nvSpPr>
          <p:spPr bwMode="auto">
            <a:xfrm rot="16200000">
              <a:off x="7165464" y="6077052"/>
              <a:ext cx="60325" cy="60325"/>
            </a:xfrm>
            <a:custGeom>
              <a:avLst/>
              <a:gdLst>
                <a:gd name="T0" fmla="*/ 7 w 16"/>
                <a:gd name="T1" fmla="*/ 16 h 16"/>
                <a:gd name="T2" fmla="*/ 16 w 16"/>
                <a:gd name="T3" fmla="*/ 8 h 16"/>
                <a:gd name="T4" fmla="*/ 8 w 16"/>
                <a:gd name="T5" fmla="*/ 0 h 16"/>
                <a:gd name="T6" fmla="*/ 0 w 16"/>
                <a:gd name="T7" fmla="*/ 12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cubicBezTo>
                    <a:pt x="12" y="16"/>
                    <a:pt x="16" y="12"/>
                    <a:pt x="16" y="8"/>
                  </a:cubicBezTo>
                  <a:cubicBezTo>
                    <a:pt x="16" y="4"/>
                    <a:pt x="12" y="0"/>
                    <a:pt x="8" y="0"/>
                  </a:cubicBezTo>
                  <a:cubicBezTo>
                    <a:pt x="0" y="12"/>
                    <a:pt x="0" y="12"/>
                    <a:pt x="0" y="12"/>
                  </a:cubicBezTo>
                  <a:cubicBezTo>
                    <a:pt x="2"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1" name="Freeform 1282">
              <a:extLst>
                <a:ext uri="{FF2B5EF4-FFF2-40B4-BE49-F238E27FC236}">
                  <a16:creationId xmlns:a16="http://schemas.microsoft.com/office/drawing/2014/main" id="{283D4D04-536E-4620-9AB6-E39F6438285B}"/>
                </a:ext>
              </a:extLst>
            </p:cNvPr>
            <p:cNvSpPr>
              <a:spLocks/>
            </p:cNvSpPr>
            <p:nvPr/>
          </p:nvSpPr>
          <p:spPr bwMode="auto">
            <a:xfrm rot="16200000">
              <a:off x="7244839" y="6134202"/>
              <a:ext cx="36513" cy="52388"/>
            </a:xfrm>
            <a:custGeom>
              <a:avLst/>
              <a:gdLst>
                <a:gd name="T0" fmla="*/ 10 w 10"/>
                <a:gd name="T1" fmla="*/ 5 h 14"/>
                <a:gd name="T2" fmla="*/ 8 w 10"/>
                <a:gd name="T3" fmla="*/ 0 h 14"/>
                <a:gd name="T4" fmla="*/ 0 w 10"/>
                <a:gd name="T5" fmla="*/ 13 h 14"/>
                <a:gd name="T6" fmla="*/ 2 w 10"/>
                <a:gd name="T7" fmla="*/ 14 h 14"/>
                <a:gd name="T8" fmla="*/ 10 w 10"/>
                <a:gd name="T9" fmla="*/ 5 h 14"/>
              </a:gdLst>
              <a:ahLst/>
              <a:cxnLst>
                <a:cxn ang="0">
                  <a:pos x="T0" y="T1"/>
                </a:cxn>
                <a:cxn ang="0">
                  <a:pos x="T2" y="T3"/>
                </a:cxn>
                <a:cxn ang="0">
                  <a:pos x="T4" y="T5"/>
                </a:cxn>
                <a:cxn ang="0">
                  <a:pos x="T6" y="T7"/>
                </a:cxn>
                <a:cxn ang="0">
                  <a:pos x="T8" y="T9"/>
                </a:cxn>
              </a:cxnLst>
              <a:rect l="0" t="0" r="r" b="b"/>
              <a:pathLst>
                <a:path w="10" h="14">
                  <a:moveTo>
                    <a:pt x="10" y="5"/>
                  </a:moveTo>
                  <a:cubicBezTo>
                    <a:pt x="10" y="3"/>
                    <a:pt x="9" y="1"/>
                    <a:pt x="8" y="0"/>
                  </a:cubicBezTo>
                  <a:cubicBezTo>
                    <a:pt x="0" y="13"/>
                    <a:pt x="0" y="13"/>
                    <a:pt x="0" y="13"/>
                  </a:cubicBezTo>
                  <a:cubicBezTo>
                    <a:pt x="1" y="13"/>
                    <a:pt x="1" y="14"/>
                    <a:pt x="2" y="14"/>
                  </a:cubicBezTo>
                  <a:cubicBezTo>
                    <a:pt x="6" y="14"/>
                    <a:pt x="10" y="10"/>
                    <a:pt x="10"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2" name="Oval 1283">
              <a:extLst>
                <a:ext uri="{FF2B5EF4-FFF2-40B4-BE49-F238E27FC236}">
                  <a16:creationId xmlns:a16="http://schemas.microsoft.com/office/drawing/2014/main" id="{E5F11186-117A-4D1C-8C35-F826328D5B4B}"/>
                </a:ext>
              </a:extLst>
            </p:cNvPr>
            <p:cNvSpPr>
              <a:spLocks noChangeArrowheads="1"/>
            </p:cNvSpPr>
            <p:nvPr/>
          </p:nvSpPr>
          <p:spPr bwMode="auto">
            <a:xfrm rot="16200000">
              <a:off x="7227376"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3" name="Oval 1284">
              <a:extLst>
                <a:ext uri="{FF2B5EF4-FFF2-40B4-BE49-F238E27FC236}">
                  <a16:creationId xmlns:a16="http://schemas.microsoft.com/office/drawing/2014/main" id="{A2DDA645-4952-492B-9C27-AF20D443D77C}"/>
                </a:ext>
              </a:extLst>
            </p:cNvPr>
            <p:cNvSpPr>
              <a:spLocks noChangeArrowheads="1"/>
            </p:cNvSpPr>
            <p:nvPr/>
          </p:nvSpPr>
          <p:spPr bwMode="auto">
            <a:xfrm rot="16200000">
              <a:off x="7103551"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4" name="Oval 1285">
              <a:extLst>
                <a:ext uri="{FF2B5EF4-FFF2-40B4-BE49-F238E27FC236}">
                  <a16:creationId xmlns:a16="http://schemas.microsoft.com/office/drawing/2014/main" id="{A9FC47F2-70EB-4826-B1FA-CCDDFD0E0AE5}"/>
                </a:ext>
              </a:extLst>
            </p:cNvPr>
            <p:cNvSpPr>
              <a:spLocks noChangeArrowheads="1"/>
            </p:cNvSpPr>
            <p:nvPr/>
          </p:nvSpPr>
          <p:spPr bwMode="auto">
            <a:xfrm rot="16200000">
              <a:off x="7042432"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5" name="Oval 1286">
              <a:extLst>
                <a:ext uri="{FF2B5EF4-FFF2-40B4-BE49-F238E27FC236}">
                  <a16:creationId xmlns:a16="http://schemas.microsoft.com/office/drawing/2014/main" id="{D7BB5C3A-66ED-4748-B92D-92559FDD1A6E}"/>
                </a:ext>
              </a:extLst>
            </p:cNvPr>
            <p:cNvSpPr>
              <a:spLocks noChangeArrowheads="1"/>
            </p:cNvSpPr>
            <p:nvPr/>
          </p:nvSpPr>
          <p:spPr bwMode="auto">
            <a:xfrm rot="16200000">
              <a:off x="7532970"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6" name="Oval 1287">
              <a:extLst>
                <a:ext uri="{FF2B5EF4-FFF2-40B4-BE49-F238E27FC236}">
                  <a16:creationId xmlns:a16="http://schemas.microsoft.com/office/drawing/2014/main" id="{40866220-C703-4E43-902C-8A86EBA4CFC1}"/>
                </a:ext>
              </a:extLst>
            </p:cNvPr>
            <p:cNvSpPr>
              <a:spLocks noChangeArrowheads="1"/>
            </p:cNvSpPr>
            <p:nvPr/>
          </p:nvSpPr>
          <p:spPr bwMode="auto">
            <a:xfrm rot="16200000">
              <a:off x="7412320"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7" name="Oval 1288">
              <a:extLst>
                <a:ext uri="{FF2B5EF4-FFF2-40B4-BE49-F238E27FC236}">
                  <a16:creationId xmlns:a16="http://schemas.microsoft.com/office/drawing/2014/main" id="{5C862C82-3C03-4BAD-BBD4-2FA0338A272C}"/>
                </a:ext>
              </a:extLst>
            </p:cNvPr>
            <p:cNvSpPr>
              <a:spLocks noChangeArrowheads="1"/>
            </p:cNvSpPr>
            <p:nvPr/>
          </p:nvSpPr>
          <p:spPr bwMode="auto">
            <a:xfrm rot="16200000">
              <a:off x="7409145"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8" name="Oval 1289">
              <a:extLst>
                <a:ext uri="{FF2B5EF4-FFF2-40B4-BE49-F238E27FC236}">
                  <a16:creationId xmlns:a16="http://schemas.microsoft.com/office/drawing/2014/main" id="{2696FD41-BA1C-4460-9041-FCC84B435B4B}"/>
                </a:ext>
              </a:extLst>
            </p:cNvPr>
            <p:cNvSpPr>
              <a:spLocks noChangeArrowheads="1"/>
            </p:cNvSpPr>
            <p:nvPr/>
          </p:nvSpPr>
          <p:spPr bwMode="auto">
            <a:xfrm rot="16200000">
              <a:off x="7474232"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9" name="Oval 1290">
              <a:extLst>
                <a:ext uri="{FF2B5EF4-FFF2-40B4-BE49-F238E27FC236}">
                  <a16:creationId xmlns:a16="http://schemas.microsoft.com/office/drawing/2014/main" id="{11D7C6FB-CE33-44E6-97C3-C0A57A87760F}"/>
                </a:ext>
              </a:extLst>
            </p:cNvPr>
            <p:cNvSpPr>
              <a:spLocks noChangeArrowheads="1"/>
            </p:cNvSpPr>
            <p:nvPr/>
          </p:nvSpPr>
          <p:spPr bwMode="auto">
            <a:xfrm rot="16200000">
              <a:off x="7473439"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0" name="Oval 1291">
              <a:extLst>
                <a:ext uri="{FF2B5EF4-FFF2-40B4-BE49-F238E27FC236}">
                  <a16:creationId xmlns:a16="http://schemas.microsoft.com/office/drawing/2014/main" id="{640A237C-483E-4FD8-98BC-1319AC5A5C9C}"/>
                </a:ext>
              </a:extLst>
            </p:cNvPr>
            <p:cNvSpPr>
              <a:spLocks noChangeArrowheads="1"/>
            </p:cNvSpPr>
            <p:nvPr/>
          </p:nvSpPr>
          <p:spPr bwMode="auto">
            <a:xfrm rot="16200000">
              <a:off x="7350407"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1" name="Oval 1292">
              <a:extLst>
                <a:ext uri="{FF2B5EF4-FFF2-40B4-BE49-F238E27FC236}">
                  <a16:creationId xmlns:a16="http://schemas.microsoft.com/office/drawing/2014/main" id="{4D1606BC-886C-46CF-A307-60A65BF07E62}"/>
                </a:ext>
              </a:extLst>
            </p:cNvPr>
            <p:cNvSpPr>
              <a:spLocks noChangeArrowheads="1"/>
            </p:cNvSpPr>
            <p:nvPr/>
          </p:nvSpPr>
          <p:spPr bwMode="auto">
            <a:xfrm rot="16200000">
              <a:off x="7349614"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2" name="Oval 1293">
              <a:extLst>
                <a:ext uri="{FF2B5EF4-FFF2-40B4-BE49-F238E27FC236}">
                  <a16:creationId xmlns:a16="http://schemas.microsoft.com/office/drawing/2014/main" id="{DC22FD00-752F-44AC-A2E4-49E6FA912E75}"/>
                </a:ext>
              </a:extLst>
            </p:cNvPr>
            <p:cNvSpPr>
              <a:spLocks noChangeArrowheads="1"/>
            </p:cNvSpPr>
            <p:nvPr/>
          </p:nvSpPr>
          <p:spPr bwMode="auto">
            <a:xfrm rot="16200000">
              <a:off x="7532970" y="620167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3" name="Freeform 1294">
              <a:extLst>
                <a:ext uri="{FF2B5EF4-FFF2-40B4-BE49-F238E27FC236}">
                  <a16:creationId xmlns:a16="http://schemas.microsoft.com/office/drawing/2014/main" id="{0D0A37C9-2035-402A-AB55-3D5E78872AE7}"/>
                </a:ext>
              </a:extLst>
            </p:cNvPr>
            <p:cNvSpPr>
              <a:spLocks/>
            </p:cNvSpPr>
            <p:nvPr/>
          </p:nvSpPr>
          <p:spPr bwMode="auto">
            <a:xfrm rot="16200000">
              <a:off x="7290082" y="5957196"/>
              <a:ext cx="58738" cy="60325"/>
            </a:xfrm>
            <a:custGeom>
              <a:avLst/>
              <a:gdLst>
                <a:gd name="T0" fmla="*/ 4 w 16"/>
                <a:gd name="T1" fmla="*/ 15 h 16"/>
                <a:gd name="T2" fmla="*/ 8 w 16"/>
                <a:gd name="T3" fmla="*/ 16 h 16"/>
                <a:gd name="T4" fmla="*/ 13 w 16"/>
                <a:gd name="T5" fmla="*/ 15 h 16"/>
                <a:gd name="T6" fmla="*/ 16 w 16"/>
                <a:gd name="T7" fmla="*/ 8 h 16"/>
                <a:gd name="T8" fmla="*/ 14 w 16"/>
                <a:gd name="T9" fmla="*/ 2 h 16"/>
                <a:gd name="T10" fmla="*/ 8 w 16"/>
                <a:gd name="T11" fmla="*/ 0 h 16"/>
                <a:gd name="T12" fmla="*/ 2 w 16"/>
                <a:gd name="T13" fmla="*/ 2 h 16"/>
                <a:gd name="T14" fmla="*/ 0 w 16"/>
                <a:gd name="T15" fmla="*/ 8 h 16"/>
                <a:gd name="T16" fmla="*/ 4 w 16"/>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4" y="15"/>
                  </a:moveTo>
                  <a:cubicBezTo>
                    <a:pt x="5" y="15"/>
                    <a:pt x="6" y="16"/>
                    <a:pt x="8" y="16"/>
                  </a:cubicBezTo>
                  <a:cubicBezTo>
                    <a:pt x="10" y="16"/>
                    <a:pt x="11" y="15"/>
                    <a:pt x="13" y="15"/>
                  </a:cubicBezTo>
                  <a:cubicBezTo>
                    <a:pt x="15" y="13"/>
                    <a:pt x="16" y="11"/>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4" name="Freeform 1295">
              <a:extLst>
                <a:ext uri="{FF2B5EF4-FFF2-40B4-BE49-F238E27FC236}">
                  <a16:creationId xmlns:a16="http://schemas.microsoft.com/office/drawing/2014/main" id="{57A669B0-DCB8-49F3-9226-1E452CAD78E3}"/>
                </a:ext>
              </a:extLst>
            </p:cNvPr>
            <p:cNvSpPr>
              <a:spLocks/>
            </p:cNvSpPr>
            <p:nvPr/>
          </p:nvSpPr>
          <p:spPr bwMode="auto">
            <a:xfrm rot="16200000">
              <a:off x="7580595" y="6169921"/>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5" name="Freeform 1296">
              <a:extLst>
                <a:ext uri="{FF2B5EF4-FFF2-40B4-BE49-F238E27FC236}">
                  <a16:creationId xmlns:a16="http://schemas.microsoft.com/office/drawing/2014/main" id="{D60D4F46-D469-44A6-ACB3-EF53306FF160}"/>
                </a:ext>
              </a:extLst>
            </p:cNvPr>
            <p:cNvSpPr>
              <a:spLocks/>
            </p:cNvSpPr>
            <p:nvPr/>
          </p:nvSpPr>
          <p:spPr bwMode="auto">
            <a:xfrm rot="16200000">
              <a:off x="7580595" y="6046096"/>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6" name="Freeform 1297">
              <a:extLst>
                <a:ext uri="{FF2B5EF4-FFF2-40B4-BE49-F238E27FC236}">
                  <a16:creationId xmlns:a16="http://schemas.microsoft.com/office/drawing/2014/main" id="{3F7EE6C0-1372-40D9-B3A5-F515BB8F9288}"/>
                </a:ext>
              </a:extLst>
            </p:cNvPr>
            <p:cNvSpPr>
              <a:spLocks/>
            </p:cNvSpPr>
            <p:nvPr/>
          </p:nvSpPr>
          <p:spPr bwMode="auto">
            <a:xfrm rot="16200000">
              <a:off x="7557576" y="6315177"/>
              <a:ext cx="30163" cy="49213"/>
            </a:xfrm>
            <a:custGeom>
              <a:avLst/>
              <a:gdLst>
                <a:gd name="T0" fmla="*/ 4 w 8"/>
                <a:gd name="T1" fmla="*/ 4 h 13"/>
                <a:gd name="T2" fmla="*/ 0 w 8"/>
                <a:gd name="T3" fmla="*/ 13 h 13"/>
                <a:gd name="T4" fmla="*/ 0 w 8"/>
                <a:gd name="T5" fmla="*/ 13 h 13"/>
                <a:gd name="T6" fmla="*/ 8 w 8"/>
                <a:gd name="T7" fmla="*/ 4 h 13"/>
                <a:gd name="T8" fmla="*/ 7 w 8"/>
                <a:gd name="T9" fmla="*/ 0 h 13"/>
                <a:gd name="T10" fmla="*/ 4 w 8"/>
                <a:gd name="T11" fmla="*/ 4 h 13"/>
              </a:gdLst>
              <a:ahLst/>
              <a:cxnLst>
                <a:cxn ang="0">
                  <a:pos x="T0" y="T1"/>
                </a:cxn>
                <a:cxn ang="0">
                  <a:pos x="T2" y="T3"/>
                </a:cxn>
                <a:cxn ang="0">
                  <a:pos x="T4" y="T5"/>
                </a:cxn>
                <a:cxn ang="0">
                  <a:pos x="T6" y="T7"/>
                </a:cxn>
                <a:cxn ang="0">
                  <a:pos x="T8" y="T9"/>
                </a:cxn>
                <a:cxn ang="0">
                  <a:pos x="T10" y="T11"/>
                </a:cxn>
              </a:cxnLst>
              <a:rect l="0" t="0" r="r" b="b"/>
              <a:pathLst>
                <a:path w="8" h="13">
                  <a:moveTo>
                    <a:pt x="4" y="4"/>
                  </a:moveTo>
                  <a:cubicBezTo>
                    <a:pt x="0" y="13"/>
                    <a:pt x="0" y="13"/>
                    <a:pt x="0" y="13"/>
                  </a:cubicBezTo>
                  <a:cubicBezTo>
                    <a:pt x="0" y="13"/>
                    <a:pt x="0" y="13"/>
                    <a:pt x="0" y="13"/>
                  </a:cubicBezTo>
                  <a:cubicBezTo>
                    <a:pt x="4" y="13"/>
                    <a:pt x="8" y="9"/>
                    <a:pt x="8" y="4"/>
                  </a:cubicBezTo>
                  <a:cubicBezTo>
                    <a:pt x="8" y="3"/>
                    <a:pt x="7" y="1"/>
                    <a:pt x="7" y="0"/>
                  </a:cubicBezTo>
                  <a:lnTo>
                    <a:pt x="4"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7" name="Freeform 1298">
              <a:extLst>
                <a:ext uri="{FF2B5EF4-FFF2-40B4-BE49-F238E27FC236}">
                  <a16:creationId xmlns:a16="http://schemas.microsoft.com/office/drawing/2014/main" id="{62737467-D343-4E13-A20F-8F31017F7CAA}"/>
                </a:ext>
              </a:extLst>
            </p:cNvPr>
            <p:cNvSpPr>
              <a:spLocks/>
            </p:cNvSpPr>
            <p:nvPr/>
          </p:nvSpPr>
          <p:spPr bwMode="auto">
            <a:xfrm rot="16200000">
              <a:off x="7409145" y="6201671"/>
              <a:ext cx="65088" cy="63500"/>
            </a:xfrm>
            <a:custGeom>
              <a:avLst/>
              <a:gdLst>
                <a:gd name="T0" fmla="*/ 8 w 17"/>
                <a:gd name="T1" fmla="*/ 17 h 17"/>
                <a:gd name="T2" fmla="*/ 17 w 17"/>
                <a:gd name="T3" fmla="*/ 9 h 17"/>
                <a:gd name="T4" fmla="*/ 8 w 17"/>
                <a:gd name="T5" fmla="*/ 0 h 17"/>
                <a:gd name="T6" fmla="*/ 2 w 17"/>
                <a:gd name="T7" fmla="*/ 3 h 17"/>
                <a:gd name="T8" fmla="*/ 1 w 17"/>
                <a:gd name="T9" fmla="*/ 6 h 17"/>
                <a:gd name="T10" fmla="*/ 0 w 17"/>
                <a:gd name="T11" fmla="*/ 9 h 17"/>
                <a:gd name="T12" fmla="*/ 8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8" y="17"/>
                  </a:moveTo>
                  <a:cubicBezTo>
                    <a:pt x="13" y="17"/>
                    <a:pt x="17" y="13"/>
                    <a:pt x="17" y="9"/>
                  </a:cubicBezTo>
                  <a:cubicBezTo>
                    <a:pt x="17" y="4"/>
                    <a:pt x="13" y="0"/>
                    <a:pt x="8" y="0"/>
                  </a:cubicBezTo>
                  <a:cubicBezTo>
                    <a:pt x="6" y="0"/>
                    <a:pt x="4" y="1"/>
                    <a:pt x="2" y="3"/>
                  </a:cubicBezTo>
                  <a:cubicBezTo>
                    <a:pt x="1" y="6"/>
                    <a:pt x="1" y="6"/>
                    <a:pt x="1" y="6"/>
                  </a:cubicBezTo>
                  <a:cubicBezTo>
                    <a:pt x="0" y="7"/>
                    <a:pt x="0" y="8"/>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8" name="Freeform 1299">
              <a:extLst>
                <a:ext uri="{FF2B5EF4-FFF2-40B4-BE49-F238E27FC236}">
                  <a16:creationId xmlns:a16="http://schemas.microsoft.com/office/drawing/2014/main" id="{0B8476E8-DE03-4968-82A2-83D98661A809}"/>
                </a:ext>
              </a:extLst>
            </p:cNvPr>
            <p:cNvSpPr>
              <a:spLocks/>
            </p:cNvSpPr>
            <p:nvPr/>
          </p:nvSpPr>
          <p:spPr bwMode="auto">
            <a:xfrm rot="16200000">
              <a:off x="7477407" y="6261996"/>
              <a:ext cx="52388" cy="60325"/>
            </a:xfrm>
            <a:custGeom>
              <a:avLst/>
              <a:gdLst>
                <a:gd name="T0" fmla="*/ 8 w 14"/>
                <a:gd name="T1" fmla="*/ 0 h 16"/>
                <a:gd name="T2" fmla="*/ 0 w 14"/>
                <a:gd name="T3" fmla="*/ 14 h 16"/>
                <a:gd name="T4" fmla="*/ 6 w 14"/>
                <a:gd name="T5" fmla="*/ 16 h 16"/>
                <a:gd name="T6" fmla="*/ 14 w 14"/>
                <a:gd name="T7" fmla="*/ 8 h 16"/>
                <a:gd name="T8" fmla="*/ 8 w 14"/>
                <a:gd name="T9" fmla="*/ 0 h 16"/>
              </a:gdLst>
              <a:ahLst/>
              <a:cxnLst>
                <a:cxn ang="0">
                  <a:pos x="T0" y="T1"/>
                </a:cxn>
                <a:cxn ang="0">
                  <a:pos x="T2" y="T3"/>
                </a:cxn>
                <a:cxn ang="0">
                  <a:pos x="T4" y="T5"/>
                </a:cxn>
                <a:cxn ang="0">
                  <a:pos x="T6" y="T7"/>
                </a:cxn>
                <a:cxn ang="0">
                  <a:pos x="T8" y="T9"/>
                </a:cxn>
              </a:cxnLst>
              <a:rect l="0" t="0" r="r" b="b"/>
              <a:pathLst>
                <a:path w="14" h="16">
                  <a:moveTo>
                    <a:pt x="8" y="0"/>
                  </a:moveTo>
                  <a:cubicBezTo>
                    <a:pt x="0" y="14"/>
                    <a:pt x="0" y="14"/>
                    <a:pt x="0" y="14"/>
                  </a:cubicBezTo>
                  <a:cubicBezTo>
                    <a:pt x="2" y="15"/>
                    <a:pt x="4" y="16"/>
                    <a:pt x="6" y="16"/>
                  </a:cubicBezTo>
                  <a:cubicBezTo>
                    <a:pt x="11" y="16"/>
                    <a:pt x="14" y="12"/>
                    <a:pt x="14" y="8"/>
                  </a:cubicBezTo>
                  <a:cubicBezTo>
                    <a:pt x="14" y="4"/>
                    <a:pt x="12" y="1"/>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9" name="Freeform 1300">
              <a:extLst>
                <a:ext uri="{FF2B5EF4-FFF2-40B4-BE49-F238E27FC236}">
                  <a16:creationId xmlns:a16="http://schemas.microsoft.com/office/drawing/2014/main" id="{B7DD6230-2442-4743-A0A3-A1F9A2C67373}"/>
                </a:ext>
              </a:extLst>
            </p:cNvPr>
            <p:cNvSpPr>
              <a:spLocks/>
            </p:cNvSpPr>
            <p:nvPr/>
          </p:nvSpPr>
          <p:spPr bwMode="auto">
            <a:xfrm rot="16200000">
              <a:off x="7580595" y="628898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0" name="Oval 1302">
              <a:extLst>
                <a:ext uri="{FF2B5EF4-FFF2-40B4-BE49-F238E27FC236}">
                  <a16:creationId xmlns:a16="http://schemas.microsoft.com/office/drawing/2014/main" id="{D067B9AF-2BAA-410B-AB9C-0D2B8CA5D384}"/>
                </a:ext>
              </a:extLst>
            </p:cNvPr>
            <p:cNvSpPr>
              <a:spLocks noChangeArrowheads="1"/>
            </p:cNvSpPr>
            <p:nvPr/>
          </p:nvSpPr>
          <p:spPr bwMode="auto">
            <a:xfrm rot="16200000">
              <a:off x="6635238" y="1171677"/>
              <a:ext cx="1355725" cy="1355725"/>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1341" name="Oval 1301">
            <a:extLst>
              <a:ext uri="{FF2B5EF4-FFF2-40B4-BE49-F238E27FC236}">
                <a16:creationId xmlns:a16="http://schemas.microsoft.com/office/drawing/2014/main" id="{AAC994AD-D987-407C-AF92-074229D66CD8}"/>
              </a:ext>
            </a:extLst>
          </p:cNvPr>
          <p:cNvSpPr>
            <a:spLocks noChangeArrowheads="1"/>
          </p:cNvSpPr>
          <p:nvPr/>
        </p:nvSpPr>
        <p:spPr bwMode="auto">
          <a:xfrm rot="16200000">
            <a:off x="8189276" y="2726376"/>
            <a:ext cx="8272620" cy="8272620"/>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42" name="文本框 1341">
            <a:extLst>
              <a:ext uri="{FF2B5EF4-FFF2-40B4-BE49-F238E27FC236}">
                <a16:creationId xmlns:a16="http://schemas.microsoft.com/office/drawing/2014/main" id="{CC754AA4-8696-423D-A5DF-A36EE26DB075}"/>
              </a:ext>
            </a:extLst>
          </p:cNvPr>
          <p:cNvSpPr txBox="1"/>
          <p:nvPr/>
        </p:nvSpPr>
        <p:spPr>
          <a:xfrm>
            <a:off x="11406006" y="3048322"/>
            <a:ext cx="1899879" cy="2123658"/>
          </a:xfrm>
          <a:prstGeom prst="rect">
            <a:avLst/>
          </a:prstGeom>
          <a:noFill/>
        </p:spPr>
        <p:txBody>
          <a:bodyPr wrap="none" rtlCol="0">
            <a:spAutoFit/>
          </a:bodyPr>
          <a:lstStyle/>
          <a:p>
            <a:r>
              <a:rPr lang="en-US" altLang="zh-CN" sz="13200" dirty="0">
                <a:solidFill>
                  <a:srgbClr val="FEE39A"/>
                </a:solidFill>
                <a:latin typeface="Calibri" panose="020F0502020204030204" pitchFamily="34" charset="0"/>
                <a:ea typeface="造字工房坚黑（非商用）常规体" pitchFamily="2" charset="-122"/>
              </a:rPr>
              <a:t>0</a:t>
            </a:r>
            <a:r>
              <a:rPr lang="en-US" altLang="zh-TW" sz="13200" dirty="0">
                <a:solidFill>
                  <a:srgbClr val="99D2C1"/>
                </a:solidFill>
                <a:latin typeface="Calibri" panose="020F0502020204030204" pitchFamily="34" charset="0"/>
                <a:ea typeface="造字工房坚黑（非商用）常规体" pitchFamily="2" charset="-122"/>
              </a:rPr>
              <a:t>3</a:t>
            </a:r>
            <a:endParaRPr lang="zh-CN" altLang="en-US" sz="13200" dirty="0">
              <a:solidFill>
                <a:srgbClr val="99D2C1"/>
              </a:solidFill>
              <a:latin typeface="Calibri" panose="020F0502020204030204" pitchFamily="34" charset="0"/>
              <a:ea typeface="造字工房坚黑（非商用）常规体" pitchFamily="2" charset="-122"/>
            </a:endParaRPr>
          </a:p>
        </p:txBody>
      </p:sp>
      <p:sp>
        <p:nvSpPr>
          <p:cNvPr id="1344" name="TextBox 7">
            <a:extLst>
              <a:ext uri="{FF2B5EF4-FFF2-40B4-BE49-F238E27FC236}">
                <a16:creationId xmlns:a16="http://schemas.microsoft.com/office/drawing/2014/main" id="{B048B467-77DA-42AB-8D03-54AC14EA1109}"/>
              </a:ext>
            </a:extLst>
          </p:cNvPr>
          <p:cNvSpPr>
            <a:spLocks noChangeArrowheads="1"/>
          </p:cNvSpPr>
          <p:nvPr/>
        </p:nvSpPr>
        <p:spPr bwMode="auto">
          <a:xfrm>
            <a:off x="8646609" y="4947684"/>
            <a:ext cx="7286187" cy="5416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8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Junit test cases </a:t>
            </a:r>
            <a:r>
              <a:rPr lang="en-US" altLang="zh-TW" sz="8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&amp;</a:t>
            </a:r>
            <a:r>
              <a:rPr lang="en-US" altLang="zh-CN" sz="8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Junit test suite</a:t>
            </a:r>
            <a:endParaRPr lang="zh-CN" altLang="en-US" sz="13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endParaRPr>
          </a:p>
        </p:txBody>
      </p:sp>
    </p:spTree>
    <p:extLst>
      <p:ext uri="{BB962C8B-B14F-4D97-AF65-F5344CB8AC3E}">
        <p14:creationId xmlns:p14="http://schemas.microsoft.com/office/powerpoint/2010/main" val="2616441441"/>
      </p:ext>
    </p:extLst>
  </p:cSld>
  <p:clrMapOvr>
    <a:masterClrMapping/>
  </p:clrMapOvr>
  <mc:AlternateContent xmlns:mc="http://schemas.openxmlformats.org/markup-compatibility/2006" xmlns:p14="http://schemas.microsoft.com/office/powerpoint/2010/main">
    <mc:Choice Requires="p14">
      <p:transition spd="slow" p14:dur="1200" advClick="0">
        <p14:prism/>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342"/>
                                        </p:tgtEl>
                                        <p:attrNameLst>
                                          <p:attrName>style.visibility</p:attrName>
                                        </p:attrNameLst>
                                      </p:cBhvr>
                                      <p:to>
                                        <p:strVal val="visible"/>
                                      </p:to>
                                    </p:set>
                                    <p:anim calcmode="lin" valueType="num">
                                      <p:cBhvr>
                                        <p:cTn id="7" dur="500" fill="hold"/>
                                        <p:tgtEl>
                                          <p:spTgt spid="1342"/>
                                        </p:tgtEl>
                                        <p:attrNameLst>
                                          <p:attrName>ppt_w</p:attrName>
                                        </p:attrNameLst>
                                      </p:cBhvr>
                                      <p:tavLst>
                                        <p:tav tm="0">
                                          <p:val>
                                            <p:fltVal val="0"/>
                                          </p:val>
                                        </p:tav>
                                        <p:tav tm="100000">
                                          <p:val>
                                            <p:strVal val="#ppt_w"/>
                                          </p:val>
                                        </p:tav>
                                      </p:tavLst>
                                    </p:anim>
                                    <p:anim calcmode="lin" valueType="num">
                                      <p:cBhvr>
                                        <p:cTn id="8" dur="500" fill="hold"/>
                                        <p:tgtEl>
                                          <p:spTgt spid="1342"/>
                                        </p:tgtEl>
                                        <p:attrNameLst>
                                          <p:attrName>ppt_h</p:attrName>
                                        </p:attrNameLst>
                                      </p:cBhvr>
                                      <p:tavLst>
                                        <p:tav tm="0">
                                          <p:val>
                                            <p:fltVal val="0"/>
                                          </p:val>
                                        </p:tav>
                                        <p:tav tm="100000">
                                          <p:val>
                                            <p:strVal val="#ppt_h"/>
                                          </p:val>
                                        </p:tav>
                                      </p:tavLst>
                                    </p:anim>
                                    <p:animEffect transition="in" filter="fade">
                                      <p:cBhvr>
                                        <p:cTn id="9" dur="500"/>
                                        <p:tgtEl>
                                          <p:spTgt spid="1342"/>
                                        </p:tgtEl>
                                      </p:cBhvr>
                                    </p:animEffect>
                                  </p:childTnLst>
                                </p:cTn>
                              </p:par>
                            </p:childTnLst>
                          </p:cTn>
                        </p:par>
                        <p:par>
                          <p:cTn id="10" fill="hold">
                            <p:stCondLst>
                              <p:cond delay="550"/>
                            </p:stCondLst>
                            <p:childTnLst>
                              <p:par>
                                <p:cTn id="11" presetID="53" presetClass="entr" presetSubtype="16" fill="hold" grpId="0" nodeType="afterEffect">
                                  <p:stCondLst>
                                    <p:cond delay="0"/>
                                  </p:stCondLst>
                                  <p:iterate type="lt">
                                    <p:tmPct val="0"/>
                                  </p:iterate>
                                  <p:childTnLst>
                                    <p:set>
                                      <p:cBhvr>
                                        <p:cTn id="12" dur="1" fill="hold">
                                          <p:stCondLst>
                                            <p:cond delay="0"/>
                                          </p:stCondLst>
                                        </p:cTn>
                                        <p:tgtEl>
                                          <p:spTgt spid="1344"/>
                                        </p:tgtEl>
                                        <p:attrNameLst>
                                          <p:attrName>style.visibility</p:attrName>
                                        </p:attrNameLst>
                                      </p:cBhvr>
                                      <p:to>
                                        <p:strVal val="visible"/>
                                      </p:to>
                                    </p:set>
                                    <p:anim calcmode="lin" valueType="num">
                                      <p:cBhvr>
                                        <p:cTn id="13" dur="550" fill="hold"/>
                                        <p:tgtEl>
                                          <p:spTgt spid="1344"/>
                                        </p:tgtEl>
                                        <p:attrNameLst>
                                          <p:attrName>ppt_w</p:attrName>
                                        </p:attrNameLst>
                                      </p:cBhvr>
                                      <p:tavLst>
                                        <p:tav tm="0">
                                          <p:val>
                                            <p:fltVal val="0"/>
                                          </p:val>
                                        </p:tav>
                                        <p:tav tm="100000">
                                          <p:val>
                                            <p:strVal val="#ppt_w"/>
                                          </p:val>
                                        </p:tav>
                                      </p:tavLst>
                                    </p:anim>
                                    <p:anim calcmode="lin" valueType="num">
                                      <p:cBhvr>
                                        <p:cTn id="14" dur="550" fill="hold"/>
                                        <p:tgtEl>
                                          <p:spTgt spid="1344"/>
                                        </p:tgtEl>
                                        <p:attrNameLst>
                                          <p:attrName>ppt_h</p:attrName>
                                        </p:attrNameLst>
                                      </p:cBhvr>
                                      <p:tavLst>
                                        <p:tav tm="0">
                                          <p:val>
                                            <p:fltVal val="0"/>
                                          </p:val>
                                        </p:tav>
                                        <p:tav tm="100000">
                                          <p:val>
                                            <p:strVal val="#ppt_h"/>
                                          </p:val>
                                        </p:tav>
                                      </p:tavLst>
                                    </p:anim>
                                    <p:animEffect transition="in" filter="fade">
                                      <p:cBhvr>
                                        <p:cTn id="15" dur="550"/>
                                        <p:tgtEl>
                                          <p:spTgt spid="1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2" grpId="0"/>
      <p:bldP spid="134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107"/>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19</a:t>
            </a:fld>
            <a:endParaRPr/>
          </a:p>
        </p:txBody>
      </p:sp>
      <p:sp>
        <p:nvSpPr>
          <p:cNvPr id="393" name="Google Shape;393;p107"/>
          <p:cNvSpPr txBox="1">
            <a:spLocks noGrp="1"/>
          </p:cNvSpPr>
          <p:nvPr>
            <p:ph type="title"/>
          </p:nvPr>
        </p:nvSpPr>
        <p:spPr>
          <a:xfrm>
            <a:off x="878114" y="1751891"/>
            <a:ext cx="3846272" cy="1280214"/>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en-US" altLang="zh-TW" dirty="0"/>
              <a:t>Junit</a:t>
            </a:r>
            <a:endParaRPr dirty="0"/>
          </a:p>
        </p:txBody>
      </p:sp>
      <p:cxnSp>
        <p:nvCxnSpPr>
          <p:cNvPr id="396" name="Google Shape;396;p107"/>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8" name="文本框 25">
            <a:extLst>
              <a:ext uri="{FF2B5EF4-FFF2-40B4-BE49-F238E27FC236}">
                <a16:creationId xmlns:a16="http://schemas.microsoft.com/office/drawing/2014/main" id="{47BFC6AC-104A-4ADB-B3F7-AE5C4CBC573B}"/>
              </a:ext>
            </a:extLst>
          </p:cNvPr>
          <p:cNvSpPr txBox="1"/>
          <p:nvPr/>
        </p:nvSpPr>
        <p:spPr>
          <a:xfrm>
            <a:off x="8713581" y="4600190"/>
            <a:ext cx="6471644" cy="3154710"/>
          </a:xfrm>
          <a:prstGeom prst="rect">
            <a:avLst/>
          </a:prstGeom>
          <a:noFill/>
        </p:spPr>
        <p:txBody>
          <a:bodyPr wrap="none" rtlCol="0">
            <a:spAutoFit/>
          </a:bodyPr>
          <a:lstStyle/>
          <a:p>
            <a:pPr algn="ctr">
              <a:defRPr/>
            </a:pPr>
            <a:r>
              <a:rPr lang="en-US" altLang="zh-CN" sz="199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Code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Freeform 663">
            <a:extLst>
              <a:ext uri="{FF2B5EF4-FFF2-40B4-BE49-F238E27FC236}">
                <a16:creationId xmlns:a16="http://schemas.microsoft.com/office/drawing/2014/main" id="{BDB75BCF-7D73-4A14-9910-1F439ED978A4}"/>
              </a:ext>
            </a:extLst>
          </p:cNvPr>
          <p:cNvSpPr>
            <a:spLocks/>
          </p:cNvSpPr>
          <p:nvPr/>
        </p:nvSpPr>
        <p:spPr bwMode="auto">
          <a:xfrm rot="16200000">
            <a:off x="3884277" y="-1368946"/>
            <a:ext cx="830774" cy="724026"/>
          </a:xfrm>
          <a:custGeom>
            <a:avLst/>
            <a:gdLst>
              <a:gd name="T0" fmla="*/ 0 w 179"/>
              <a:gd name="T1" fmla="*/ 156 h 156"/>
              <a:gd name="T2" fmla="*/ 90 w 179"/>
              <a:gd name="T3" fmla="*/ 0 h 156"/>
              <a:gd name="T4" fmla="*/ 179 w 179"/>
              <a:gd name="T5" fmla="*/ 156 h 156"/>
              <a:gd name="T6" fmla="*/ 0 w 179"/>
              <a:gd name="T7" fmla="*/ 156 h 156"/>
            </a:gdLst>
            <a:ahLst/>
            <a:cxnLst>
              <a:cxn ang="0">
                <a:pos x="T0" y="T1"/>
              </a:cxn>
              <a:cxn ang="0">
                <a:pos x="T2" y="T3"/>
              </a:cxn>
              <a:cxn ang="0">
                <a:pos x="T4" y="T5"/>
              </a:cxn>
              <a:cxn ang="0">
                <a:pos x="T6" y="T7"/>
              </a:cxn>
            </a:cxnLst>
            <a:rect l="0" t="0" r="r" b="b"/>
            <a:pathLst>
              <a:path w="179" h="156">
                <a:moveTo>
                  <a:pt x="0" y="156"/>
                </a:moveTo>
                <a:lnTo>
                  <a:pt x="90" y="0"/>
                </a:lnTo>
                <a:lnTo>
                  <a:pt x="179" y="156"/>
                </a:lnTo>
                <a:lnTo>
                  <a:pt x="0" y="15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nvGrpSpPr>
          <p:cNvPr id="1314" name="组合 1313">
            <a:extLst>
              <a:ext uri="{FF2B5EF4-FFF2-40B4-BE49-F238E27FC236}">
                <a16:creationId xmlns:a16="http://schemas.microsoft.com/office/drawing/2014/main" id="{DFA058B2-C0EA-4E3A-B0B7-BDF2680B30BC}"/>
              </a:ext>
            </a:extLst>
          </p:cNvPr>
          <p:cNvGrpSpPr/>
          <p:nvPr/>
        </p:nvGrpSpPr>
        <p:grpSpPr>
          <a:xfrm>
            <a:off x="3285562" y="-786473"/>
            <a:ext cx="17812876" cy="13923558"/>
            <a:chOff x="1642781" y="-393237"/>
            <a:chExt cx="8906438" cy="6961779"/>
          </a:xfrm>
        </p:grpSpPr>
        <p:grpSp>
          <p:nvGrpSpPr>
            <p:cNvPr id="5" name="Group 205">
              <a:extLst>
                <a:ext uri="{FF2B5EF4-FFF2-40B4-BE49-F238E27FC236}">
                  <a16:creationId xmlns:a16="http://schemas.microsoft.com/office/drawing/2014/main" id="{D85F45C0-33A0-4239-97A5-D1E813D351AD}"/>
                </a:ext>
              </a:extLst>
            </p:cNvPr>
            <p:cNvGrpSpPr>
              <a:grpSpLocks/>
            </p:cNvGrpSpPr>
            <p:nvPr/>
          </p:nvGrpSpPr>
          <p:grpSpPr bwMode="auto">
            <a:xfrm rot="16200000">
              <a:off x="7498799" y="-830670"/>
              <a:ext cx="2612988" cy="3487853"/>
              <a:chOff x="4427" y="2576"/>
              <a:chExt cx="1126" cy="1503"/>
            </a:xfrm>
          </p:grpSpPr>
          <p:sp>
            <p:nvSpPr>
              <p:cNvPr id="1101" name="Freeform 5">
                <a:extLst>
                  <a:ext uri="{FF2B5EF4-FFF2-40B4-BE49-F238E27FC236}">
                    <a16:creationId xmlns:a16="http://schemas.microsoft.com/office/drawing/2014/main" id="{65FA68EF-F0F2-414A-96B0-E21B692DA34D}"/>
                  </a:ext>
                </a:extLst>
              </p:cNvPr>
              <p:cNvSpPr>
                <a:spLocks/>
              </p:cNvSpPr>
              <p:nvPr/>
            </p:nvSpPr>
            <p:spPr bwMode="auto">
              <a:xfrm>
                <a:off x="4900" y="3921"/>
                <a:ext cx="180" cy="158"/>
              </a:xfrm>
              <a:custGeom>
                <a:avLst/>
                <a:gdLst>
                  <a:gd name="T0" fmla="*/ 0 w 180"/>
                  <a:gd name="T1" fmla="*/ 0 h 158"/>
                  <a:gd name="T2" fmla="*/ 90 w 180"/>
                  <a:gd name="T3" fmla="*/ 158 h 158"/>
                  <a:gd name="T4" fmla="*/ 180 w 180"/>
                  <a:gd name="T5" fmla="*/ 0 h 158"/>
                  <a:gd name="T6" fmla="*/ 0 w 180"/>
                  <a:gd name="T7" fmla="*/ 0 h 158"/>
                </a:gdLst>
                <a:ahLst/>
                <a:cxnLst>
                  <a:cxn ang="0">
                    <a:pos x="T0" y="T1"/>
                  </a:cxn>
                  <a:cxn ang="0">
                    <a:pos x="T2" y="T3"/>
                  </a:cxn>
                  <a:cxn ang="0">
                    <a:pos x="T4" y="T5"/>
                  </a:cxn>
                  <a:cxn ang="0">
                    <a:pos x="T6" y="T7"/>
                  </a:cxn>
                </a:cxnLst>
                <a:rect l="0" t="0" r="r" b="b"/>
                <a:pathLst>
                  <a:path w="180" h="158">
                    <a:moveTo>
                      <a:pt x="0" y="0"/>
                    </a:moveTo>
                    <a:lnTo>
                      <a:pt x="90" y="158"/>
                    </a:lnTo>
                    <a:lnTo>
                      <a:pt x="180"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02" name="Freeform 6">
                <a:extLst>
                  <a:ext uri="{FF2B5EF4-FFF2-40B4-BE49-F238E27FC236}">
                    <a16:creationId xmlns:a16="http://schemas.microsoft.com/office/drawing/2014/main" id="{E86FFD30-7C2A-41BE-8134-C0378090FAAA}"/>
                  </a:ext>
                </a:extLst>
              </p:cNvPr>
              <p:cNvSpPr>
                <a:spLocks/>
              </p:cNvSpPr>
              <p:nvPr/>
            </p:nvSpPr>
            <p:spPr bwMode="auto">
              <a:xfrm>
                <a:off x="4427" y="3104"/>
                <a:ext cx="1126" cy="107"/>
              </a:xfrm>
              <a:custGeom>
                <a:avLst/>
                <a:gdLst>
                  <a:gd name="T0" fmla="*/ 1065 w 1126"/>
                  <a:gd name="T1" fmla="*/ 107 h 107"/>
                  <a:gd name="T2" fmla="*/ 1126 w 1126"/>
                  <a:gd name="T3" fmla="*/ 0 h 107"/>
                  <a:gd name="T4" fmla="*/ 563 w 1126"/>
                  <a:gd name="T5" fmla="*/ 0 h 107"/>
                  <a:gd name="T6" fmla="*/ 0 w 1126"/>
                  <a:gd name="T7" fmla="*/ 0 h 107"/>
                  <a:gd name="T8" fmla="*/ 61 w 1126"/>
                  <a:gd name="T9" fmla="*/ 107 h 107"/>
                  <a:gd name="T10" fmla="*/ 1065 w 1126"/>
                  <a:gd name="T11" fmla="*/ 107 h 107"/>
                </a:gdLst>
                <a:ahLst/>
                <a:cxnLst>
                  <a:cxn ang="0">
                    <a:pos x="T0" y="T1"/>
                  </a:cxn>
                  <a:cxn ang="0">
                    <a:pos x="T2" y="T3"/>
                  </a:cxn>
                  <a:cxn ang="0">
                    <a:pos x="T4" y="T5"/>
                  </a:cxn>
                  <a:cxn ang="0">
                    <a:pos x="T6" y="T7"/>
                  </a:cxn>
                  <a:cxn ang="0">
                    <a:pos x="T8" y="T9"/>
                  </a:cxn>
                  <a:cxn ang="0">
                    <a:pos x="T10" y="T11"/>
                  </a:cxn>
                </a:cxnLst>
                <a:rect l="0" t="0" r="r" b="b"/>
                <a:pathLst>
                  <a:path w="1126" h="107">
                    <a:moveTo>
                      <a:pt x="1065" y="107"/>
                    </a:moveTo>
                    <a:lnTo>
                      <a:pt x="1126" y="0"/>
                    </a:lnTo>
                    <a:lnTo>
                      <a:pt x="563" y="0"/>
                    </a:lnTo>
                    <a:lnTo>
                      <a:pt x="0" y="0"/>
                    </a:lnTo>
                    <a:lnTo>
                      <a:pt x="61" y="107"/>
                    </a:lnTo>
                    <a:lnTo>
                      <a:pt x="1065" y="10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03" name="Freeform 7">
                <a:extLst>
                  <a:ext uri="{FF2B5EF4-FFF2-40B4-BE49-F238E27FC236}">
                    <a16:creationId xmlns:a16="http://schemas.microsoft.com/office/drawing/2014/main" id="{1EF85918-016A-4922-A00D-6B9EE09E6CE1}"/>
                  </a:ext>
                </a:extLst>
              </p:cNvPr>
              <p:cNvSpPr>
                <a:spLocks/>
              </p:cNvSpPr>
              <p:nvPr/>
            </p:nvSpPr>
            <p:spPr bwMode="auto">
              <a:xfrm>
                <a:off x="4663" y="3514"/>
                <a:ext cx="654" cy="104"/>
              </a:xfrm>
              <a:custGeom>
                <a:avLst/>
                <a:gdLst>
                  <a:gd name="T0" fmla="*/ 0 w 654"/>
                  <a:gd name="T1" fmla="*/ 0 h 104"/>
                  <a:gd name="T2" fmla="*/ 45 w 654"/>
                  <a:gd name="T3" fmla="*/ 78 h 104"/>
                  <a:gd name="T4" fmla="*/ 62 w 654"/>
                  <a:gd name="T5" fmla="*/ 104 h 104"/>
                  <a:gd name="T6" fmla="*/ 592 w 654"/>
                  <a:gd name="T7" fmla="*/ 104 h 104"/>
                  <a:gd name="T8" fmla="*/ 609 w 654"/>
                  <a:gd name="T9" fmla="*/ 78 h 104"/>
                  <a:gd name="T10" fmla="*/ 654 w 654"/>
                  <a:gd name="T11" fmla="*/ 0 h 104"/>
                  <a:gd name="T12" fmla="*/ 0 w 654"/>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654" h="104">
                    <a:moveTo>
                      <a:pt x="0" y="0"/>
                    </a:moveTo>
                    <a:lnTo>
                      <a:pt x="45" y="78"/>
                    </a:lnTo>
                    <a:lnTo>
                      <a:pt x="62" y="104"/>
                    </a:lnTo>
                    <a:lnTo>
                      <a:pt x="592" y="104"/>
                    </a:lnTo>
                    <a:lnTo>
                      <a:pt x="609" y="78"/>
                    </a:lnTo>
                    <a:lnTo>
                      <a:pt x="654"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04" name="Freeform 8">
                <a:extLst>
                  <a:ext uri="{FF2B5EF4-FFF2-40B4-BE49-F238E27FC236}">
                    <a16:creationId xmlns:a16="http://schemas.microsoft.com/office/drawing/2014/main" id="{54A2F127-2205-47F7-BEA2-51DCD5E888D0}"/>
                  </a:ext>
                </a:extLst>
              </p:cNvPr>
              <p:cNvSpPr>
                <a:spLocks/>
              </p:cNvSpPr>
              <p:nvPr/>
            </p:nvSpPr>
            <p:spPr bwMode="auto">
              <a:xfrm>
                <a:off x="4547" y="3310"/>
                <a:ext cx="886" cy="104"/>
              </a:xfrm>
              <a:custGeom>
                <a:avLst/>
                <a:gdLst>
                  <a:gd name="T0" fmla="*/ 0 w 886"/>
                  <a:gd name="T1" fmla="*/ 0 h 104"/>
                  <a:gd name="T2" fmla="*/ 60 w 886"/>
                  <a:gd name="T3" fmla="*/ 104 h 104"/>
                  <a:gd name="T4" fmla="*/ 826 w 886"/>
                  <a:gd name="T5" fmla="*/ 104 h 104"/>
                  <a:gd name="T6" fmla="*/ 886 w 886"/>
                  <a:gd name="T7" fmla="*/ 0 h 104"/>
                  <a:gd name="T8" fmla="*/ 0 w 886"/>
                  <a:gd name="T9" fmla="*/ 0 h 104"/>
                </a:gdLst>
                <a:ahLst/>
                <a:cxnLst>
                  <a:cxn ang="0">
                    <a:pos x="T0" y="T1"/>
                  </a:cxn>
                  <a:cxn ang="0">
                    <a:pos x="T2" y="T3"/>
                  </a:cxn>
                  <a:cxn ang="0">
                    <a:pos x="T4" y="T5"/>
                  </a:cxn>
                  <a:cxn ang="0">
                    <a:pos x="T6" y="T7"/>
                  </a:cxn>
                  <a:cxn ang="0">
                    <a:pos x="T8" y="T9"/>
                  </a:cxn>
                </a:cxnLst>
                <a:rect l="0" t="0" r="r" b="b"/>
                <a:pathLst>
                  <a:path w="886" h="104">
                    <a:moveTo>
                      <a:pt x="0" y="0"/>
                    </a:moveTo>
                    <a:lnTo>
                      <a:pt x="60" y="104"/>
                    </a:lnTo>
                    <a:lnTo>
                      <a:pt x="826" y="104"/>
                    </a:lnTo>
                    <a:lnTo>
                      <a:pt x="886"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05" name="Freeform 9">
                <a:extLst>
                  <a:ext uri="{FF2B5EF4-FFF2-40B4-BE49-F238E27FC236}">
                    <a16:creationId xmlns:a16="http://schemas.microsoft.com/office/drawing/2014/main" id="{F92F5B59-B258-464D-BCCC-2C13CABF2730}"/>
                  </a:ext>
                </a:extLst>
              </p:cNvPr>
              <p:cNvSpPr>
                <a:spLocks/>
              </p:cNvSpPr>
              <p:nvPr/>
            </p:nvSpPr>
            <p:spPr bwMode="auto">
              <a:xfrm>
                <a:off x="4782" y="3717"/>
                <a:ext cx="416" cy="104"/>
              </a:xfrm>
              <a:custGeom>
                <a:avLst/>
                <a:gdLst>
                  <a:gd name="T0" fmla="*/ 357 w 416"/>
                  <a:gd name="T1" fmla="*/ 104 h 104"/>
                  <a:gd name="T2" fmla="*/ 416 w 416"/>
                  <a:gd name="T3" fmla="*/ 0 h 104"/>
                  <a:gd name="T4" fmla="*/ 0 w 416"/>
                  <a:gd name="T5" fmla="*/ 0 h 104"/>
                  <a:gd name="T6" fmla="*/ 61 w 416"/>
                  <a:gd name="T7" fmla="*/ 104 h 104"/>
                  <a:gd name="T8" fmla="*/ 357 w 416"/>
                  <a:gd name="T9" fmla="*/ 104 h 104"/>
                </a:gdLst>
                <a:ahLst/>
                <a:cxnLst>
                  <a:cxn ang="0">
                    <a:pos x="T0" y="T1"/>
                  </a:cxn>
                  <a:cxn ang="0">
                    <a:pos x="T2" y="T3"/>
                  </a:cxn>
                  <a:cxn ang="0">
                    <a:pos x="T4" y="T5"/>
                  </a:cxn>
                  <a:cxn ang="0">
                    <a:pos x="T6" y="T7"/>
                  </a:cxn>
                  <a:cxn ang="0">
                    <a:pos x="T8" y="T9"/>
                  </a:cxn>
                </a:cxnLst>
                <a:rect l="0" t="0" r="r" b="b"/>
                <a:pathLst>
                  <a:path w="416" h="104">
                    <a:moveTo>
                      <a:pt x="357" y="104"/>
                    </a:moveTo>
                    <a:lnTo>
                      <a:pt x="416" y="0"/>
                    </a:lnTo>
                    <a:lnTo>
                      <a:pt x="0" y="0"/>
                    </a:lnTo>
                    <a:lnTo>
                      <a:pt x="61" y="104"/>
                    </a:lnTo>
                    <a:lnTo>
                      <a:pt x="357" y="10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06" name="Freeform 10">
                <a:extLst>
                  <a:ext uri="{FF2B5EF4-FFF2-40B4-BE49-F238E27FC236}">
                    <a16:creationId xmlns:a16="http://schemas.microsoft.com/office/drawing/2014/main" id="{E8D02F96-6C3F-4FF6-96B9-39FD0B9EB049}"/>
                  </a:ext>
                </a:extLst>
              </p:cNvPr>
              <p:cNvSpPr>
                <a:spLocks/>
              </p:cNvSpPr>
              <p:nvPr/>
            </p:nvSpPr>
            <p:spPr bwMode="auto">
              <a:xfrm>
                <a:off x="5177" y="2763"/>
                <a:ext cx="19" cy="19"/>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07" name="Freeform 11">
                <a:extLst>
                  <a:ext uri="{FF2B5EF4-FFF2-40B4-BE49-F238E27FC236}">
                    <a16:creationId xmlns:a16="http://schemas.microsoft.com/office/drawing/2014/main" id="{FB02474D-41F5-414D-98AC-A090F52D45B0}"/>
                  </a:ext>
                </a:extLst>
              </p:cNvPr>
              <p:cNvSpPr>
                <a:spLocks/>
              </p:cNvSpPr>
              <p:nvPr/>
            </p:nvSpPr>
            <p:spPr bwMode="auto">
              <a:xfrm>
                <a:off x="5250"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08" name="Oval 12">
                <a:extLst>
                  <a:ext uri="{FF2B5EF4-FFF2-40B4-BE49-F238E27FC236}">
                    <a16:creationId xmlns:a16="http://schemas.microsoft.com/office/drawing/2014/main" id="{D6EEE46A-16BE-4F8B-B8EA-CAFCD41FBF3F}"/>
                  </a:ext>
                </a:extLst>
              </p:cNvPr>
              <p:cNvSpPr>
                <a:spLocks noChangeArrowheads="1"/>
              </p:cNvSpPr>
              <p:nvPr/>
            </p:nvSpPr>
            <p:spPr bwMode="auto">
              <a:xfrm>
                <a:off x="5250"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09" name="Oval 13">
                <a:extLst>
                  <a:ext uri="{FF2B5EF4-FFF2-40B4-BE49-F238E27FC236}">
                    <a16:creationId xmlns:a16="http://schemas.microsoft.com/office/drawing/2014/main" id="{77F2B7D9-5C2D-4CF6-AEE0-0389FB0F4125}"/>
                  </a:ext>
                </a:extLst>
              </p:cNvPr>
              <p:cNvSpPr>
                <a:spLocks noChangeArrowheads="1"/>
              </p:cNvSpPr>
              <p:nvPr/>
            </p:nvSpPr>
            <p:spPr bwMode="auto">
              <a:xfrm>
                <a:off x="520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0" name="Freeform 14">
                <a:extLst>
                  <a:ext uri="{FF2B5EF4-FFF2-40B4-BE49-F238E27FC236}">
                    <a16:creationId xmlns:a16="http://schemas.microsoft.com/office/drawing/2014/main" id="{B782E586-916D-4CDE-92C7-DB470670DBAB}"/>
                  </a:ext>
                </a:extLst>
              </p:cNvPr>
              <p:cNvSpPr>
                <a:spLocks/>
              </p:cNvSpPr>
              <p:nvPr/>
            </p:nvSpPr>
            <p:spPr bwMode="auto">
              <a:xfrm>
                <a:off x="5298" y="2905"/>
                <a:ext cx="23" cy="36"/>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5"/>
                      <a:pt x="10" y="14"/>
                    </a:cubicBezTo>
                    <a:cubicBezTo>
                      <a:pt x="8" y="9"/>
                      <a:pt x="7" y="5"/>
                      <a:pt x="5" y="0"/>
                    </a:cubicBezTo>
                    <a:cubicBezTo>
                      <a:pt x="2" y="1"/>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1" name="Oval 15">
                <a:extLst>
                  <a:ext uri="{FF2B5EF4-FFF2-40B4-BE49-F238E27FC236}">
                    <a16:creationId xmlns:a16="http://schemas.microsoft.com/office/drawing/2014/main" id="{70264A42-8ECE-4F62-A44F-66C84F705E62}"/>
                  </a:ext>
                </a:extLst>
              </p:cNvPr>
              <p:cNvSpPr>
                <a:spLocks noChangeArrowheads="1"/>
              </p:cNvSpPr>
              <p:nvPr/>
            </p:nvSpPr>
            <p:spPr bwMode="auto">
              <a:xfrm>
                <a:off x="520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2" name="Freeform 16">
                <a:extLst>
                  <a:ext uri="{FF2B5EF4-FFF2-40B4-BE49-F238E27FC236}">
                    <a16:creationId xmlns:a16="http://schemas.microsoft.com/office/drawing/2014/main" id="{78E0A31E-E736-4DA1-B89A-CB5E1DF849B0}"/>
                  </a:ext>
                </a:extLst>
              </p:cNvPr>
              <p:cNvSpPr>
                <a:spLocks/>
              </p:cNvSpPr>
              <p:nvPr/>
            </p:nvSpPr>
            <p:spPr bwMode="auto">
              <a:xfrm>
                <a:off x="5177" y="2950"/>
                <a:ext cx="19" cy="17"/>
              </a:xfrm>
              <a:custGeom>
                <a:avLst/>
                <a:gdLst>
                  <a:gd name="T0" fmla="*/ 0 w 8"/>
                  <a:gd name="T1" fmla="*/ 7 h 7"/>
                  <a:gd name="T2" fmla="*/ 8 w 8"/>
                  <a:gd name="T3" fmla="*/ 7 h 7"/>
                  <a:gd name="T4" fmla="*/ 6 w 8"/>
                  <a:gd name="T5" fmla="*/ 2 h 7"/>
                  <a:gd name="T6" fmla="*/ 4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4" y="1"/>
                    </a:cubicBezTo>
                    <a:cubicBezTo>
                      <a:pt x="4" y="1"/>
                      <a:pt x="3"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3" name="Freeform 17">
                <a:extLst>
                  <a:ext uri="{FF2B5EF4-FFF2-40B4-BE49-F238E27FC236}">
                    <a16:creationId xmlns:a16="http://schemas.microsoft.com/office/drawing/2014/main" id="{05FF44D9-7692-4577-A900-DE6B431A7878}"/>
                  </a:ext>
                </a:extLst>
              </p:cNvPr>
              <p:cNvSpPr>
                <a:spLocks/>
              </p:cNvSpPr>
              <p:nvPr/>
            </p:nvSpPr>
            <p:spPr bwMode="auto">
              <a:xfrm>
                <a:off x="5177" y="2856"/>
                <a:ext cx="19" cy="38"/>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4" name="Freeform 18">
                <a:extLst>
                  <a:ext uri="{FF2B5EF4-FFF2-40B4-BE49-F238E27FC236}">
                    <a16:creationId xmlns:a16="http://schemas.microsoft.com/office/drawing/2014/main" id="{DDC87285-5AF6-4EC4-ACCB-BDF50B5DD7BA}"/>
                  </a:ext>
                </a:extLst>
              </p:cNvPr>
              <p:cNvSpPr>
                <a:spLocks/>
              </p:cNvSpPr>
              <p:nvPr/>
            </p:nvSpPr>
            <p:spPr bwMode="auto">
              <a:xfrm>
                <a:off x="5177"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7"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5" name="Freeform 19">
                <a:extLst>
                  <a:ext uri="{FF2B5EF4-FFF2-40B4-BE49-F238E27FC236}">
                    <a16:creationId xmlns:a16="http://schemas.microsoft.com/office/drawing/2014/main" id="{56D52B78-7230-452F-8459-C3EAAFB0CA42}"/>
                  </a:ext>
                </a:extLst>
              </p:cNvPr>
              <p:cNvSpPr>
                <a:spLocks/>
              </p:cNvSpPr>
              <p:nvPr/>
            </p:nvSpPr>
            <p:spPr bwMode="auto">
              <a:xfrm>
                <a:off x="5345" y="3140"/>
                <a:ext cx="7" cy="14"/>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6" name="Freeform 20">
                <a:extLst>
                  <a:ext uri="{FF2B5EF4-FFF2-40B4-BE49-F238E27FC236}">
                    <a16:creationId xmlns:a16="http://schemas.microsoft.com/office/drawing/2014/main" id="{4D483DCC-549F-431D-84D9-80076E1AC99C}"/>
                  </a:ext>
                </a:extLst>
              </p:cNvPr>
              <p:cNvSpPr>
                <a:spLocks/>
              </p:cNvSpPr>
              <p:nvPr/>
            </p:nvSpPr>
            <p:spPr bwMode="auto">
              <a:xfrm>
                <a:off x="5250"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7" name="Freeform 21">
                <a:extLst>
                  <a:ext uri="{FF2B5EF4-FFF2-40B4-BE49-F238E27FC236}">
                    <a16:creationId xmlns:a16="http://schemas.microsoft.com/office/drawing/2014/main" id="{9349E5C4-E997-4A93-9E53-A93F9F5F334F}"/>
                  </a:ext>
                </a:extLst>
              </p:cNvPr>
              <p:cNvSpPr>
                <a:spLocks/>
              </p:cNvSpPr>
              <p:nvPr/>
            </p:nvSpPr>
            <p:spPr bwMode="auto">
              <a:xfrm>
                <a:off x="5345" y="3052"/>
                <a:ext cx="5" cy="21"/>
              </a:xfrm>
              <a:custGeom>
                <a:avLst/>
                <a:gdLst>
                  <a:gd name="T0" fmla="*/ 2 w 2"/>
                  <a:gd name="T1" fmla="*/ 9 h 9"/>
                  <a:gd name="T2" fmla="*/ 1 w 2"/>
                  <a:gd name="T3" fmla="*/ 0 h 9"/>
                  <a:gd name="T4" fmla="*/ 0 w 2"/>
                  <a:gd name="T5" fmla="*/ 4 h 9"/>
                  <a:gd name="T6" fmla="*/ 2 w 2"/>
                  <a:gd name="T7" fmla="*/ 9 h 9"/>
                </a:gdLst>
                <a:ahLst/>
                <a:cxnLst>
                  <a:cxn ang="0">
                    <a:pos x="T0" y="T1"/>
                  </a:cxn>
                  <a:cxn ang="0">
                    <a:pos x="T2" y="T3"/>
                  </a:cxn>
                  <a:cxn ang="0">
                    <a:pos x="T4" y="T5"/>
                  </a:cxn>
                  <a:cxn ang="0">
                    <a:pos x="T6" y="T7"/>
                  </a:cxn>
                </a:cxnLst>
                <a:rect l="0" t="0" r="r" b="b"/>
                <a:pathLst>
                  <a:path w="2" h="9">
                    <a:moveTo>
                      <a:pt x="2" y="9"/>
                    </a:moveTo>
                    <a:cubicBezTo>
                      <a:pt x="2" y="6"/>
                      <a:pt x="2" y="3"/>
                      <a:pt x="1" y="0"/>
                    </a:cubicBezTo>
                    <a:cubicBezTo>
                      <a:pt x="0" y="1"/>
                      <a:pt x="0" y="2"/>
                      <a:pt x="0" y="4"/>
                    </a:cubicBezTo>
                    <a:cubicBezTo>
                      <a:pt x="0" y="6"/>
                      <a:pt x="1" y="8"/>
                      <a:pt x="2" y="9"/>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8" name="Oval 22">
                <a:extLst>
                  <a:ext uri="{FF2B5EF4-FFF2-40B4-BE49-F238E27FC236}">
                    <a16:creationId xmlns:a16="http://schemas.microsoft.com/office/drawing/2014/main" id="{69716BBA-5019-44A7-8860-C566B8F0CBFD}"/>
                  </a:ext>
                </a:extLst>
              </p:cNvPr>
              <p:cNvSpPr>
                <a:spLocks noChangeArrowheads="1"/>
              </p:cNvSpPr>
              <p:nvPr/>
            </p:nvSpPr>
            <p:spPr bwMode="auto">
              <a:xfrm>
                <a:off x="5250"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9" name="Oval 23">
                <a:extLst>
                  <a:ext uri="{FF2B5EF4-FFF2-40B4-BE49-F238E27FC236}">
                    <a16:creationId xmlns:a16="http://schemas.microsoft.com/office/drawing/2014/main" id="{D7D6BBAF-8222-4719-B772-654658C78941}"/>
                  </a:ext>
                </a:extLst>
              </p:cNvPr>
              <p:cNvSpPr>
                <a:spLocks noChangeArrowheads="1"/>
              </p:cNvSpPr>
              <p:nvPr/>
            </p:nvSpPr>
            <p:spPr bwMode="auto">
              <a:xfrm>
                <a:off x="520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0" name="Oval 24">
                <a:extLst>
                  <a:ext uri="{FF2B5EF4-FFF2-40B4-BE49-F238E27FC236}">
                    <a16:creationId xmlns:a16="http://schemas.microsoft.com/office/drawing/2014/main" id="{C78110C1-EB99-4B35-AF3A-FFD5BC04964F}"/>
                  </a:ext>
                </a:extLst>
              </p:cNvPr>
              <p:cNvSpPr>
                <a:spLocks noChangeArrowheads="1"/>
              </p:cNvSpPr>
              <p:nvPr/>
            </p:nvSpPr>
            <p:spPr bwMode="auto">
              <a:xfrm>
                <a:off x="529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1" name="Oval 25">
                <a:extLst>
                  <a:ext uri="{FF2B5EF4-FFF2-40B4-BE49-F238E27FC236}">
                    <a16:creationId xmlns:a16="http://schemas.microsoft.com/office/drawing/2014/main" id="{C833143F-CC55-428B-A330-E8BDF6CCCE4E}"/>
                  </a:ext>
                </a:extLst>
              </p:cNvPr>
              <p:cNvSpPr>
                <a:spLocks noChangeArrowheads="1"/>
              </p:cNvSpPr>
              <p:nvPr/>
            </p:nvSpPr>
            <p:spPr bwMode="auto">
              <a:xfrm>
                <a:off x="520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2" name="Oval 26">
                <a:extLst>
                  <a:ext uri="{FF2B5EF4-FFF2-40B4-BE49-F238E27FC236}">
                    <a16:creationId xmlns:a16="http://schemas.microsoft.com/office/drawing/2014/main" id="{ED0DE02A-2B46-49F6-BF06-61F735C84ACE}"/>
                  </a:ext>
                </a:extLst>
              </p:cNvPr>
              <p:cNvSpPr>
                <a:spLocks noChangeArrowheads="1"/>
              </p:cNvSpPr>
              <p:nvPr/>
            </p:nvSpPr>
            <p:spPr bwMode="auto">
              <a:xfrm>
                <a:off x="529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3" name="Freeform 27">
                <a:extLst>
                  <a:ext uri="{FF2B5EF4-FFF2-40B4-BE49-F238E27FC236}">
                    <a16:creationId xmlns:a16="http://schemas.microsoft.com/office/drawing/2014/main" id="{EA113E80-AA12-4CDF-83CB-843260D80831}"/>
                  </a:ext>
                </a:extLst>
              </p:cNvPr>
              <p:cNvSpPr>
                <a:spLocks/>
              </p:cNvSpPr>
              <p:nvPr/>
            </p:nvSpPr>
            <p:spPr bwMode="auto">
              <a:xfrm>
                <a:off x="5177" y="3135"/>
                <a:ext cx="19" cy="19"/>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4" name="Freeform 28">
                <a:extLst>
                  <a:ext uri="{FF2B5EF4-FFF2-40B4-BE49-F238E27FC236}">
                    <a16:creationId xmlns:a16="http://schemas.microsoft.com/office/drawing/2014/main" id="{C2CB665B-F8AB-43B8-8905-ED9C8D449E17}"/>
                  </a:ext>
                </a:extLst>
              </p:cNvPr>
              <p:cNvSpPr>
                <a:spLocks/>
              </p:cNvSpPr>
              <p:nvPr/>
            </p:nvSpPr>
            <p:spPr bwMode="auto">
              <a:xfrm>
                <a:off x="5177"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5" name="Freeform 29">
                <a:extLst>
                  <a:ext uri="{FF2B5EF4-FFF2-40B4-BE49-F238E27FC236}">
                    <a16:creationId xmlns:a16="http://schemas.microsoft.com/office/drawing/2014/main" id="{24335B02-F213-4DF9-9232-8BC6B51AD1A5}"/>
                  </a:ext>
                </a:extLst>
              </p:cNvPr>
              <p:cNvSpPr>
                <a:spLocks/>
              </p:cNvSpPr>
              <p:nvPr/>
            </p:nvSpPr>
            <p:spPr bwMode="auto">
              <a:xfrm>
                <a:off x="5250" y="2967"/>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8"/>
                      <a:pt x="6" y="8"/>
                      <a:pt x="7" y="8"/>
                    </a:cubicBezTo>
                    <a:cubicBezTo>
                      <a:pt x="7" y="8"/>
                      <a:pt x="8" y="8"/>
                      <a:pt x="8" y="8"/>
                    </a:cubicBezTo>
                    <a:cubicBezTo>
                      <a:pt x="9" y="8"/>
                      <a:pt x="9" y="8"/>
                      <a:pt x="10" y="8"/>
                    </a:cubicBezTo>
                    <a:cubicBezTo>
                      <a:pt x="11" y="8"/>
                      <a:pt x="12" y="8"/>
                      <a:pt x="13" y="7"/>
                    </a:cubicBezTo>
                    <a:cubicBezTo>
                      <a:pt x="13" y="7"/>
                      <a:pt x="14" y="6"/>
                      <a:pt x="14" y="6"/>
                    </a:cubicBezTo>
                    <a:cubicBezTo>
                      <a:pt x="15" y="5"/>
                      <a:pt x="16" y="4"/>
                      <a:pt x="16" y="2"/>
                    </a:cubicBezTo>
                    <a:cubicBezTo>
                      <a:pt x="16" y="2"/>
                      <a:pt x="16" y="1"/>
                      <a:pt x="16" y="0"/>
                    </a:cubicBezTo>
                    <a:cubicBezTo>
                      <a:pt x="0" y="0"/>
                      <a:pt x="0" y="0"/>
                      <a:pt x="0" y="0"/>
                    </a:cubicBezTo>
                    <a:cubicBezTo>
                      <a:pt x="0" y="1"/>
                      <a:pt x="1"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6" name="Freeform 30">
                <a:extLst>
                  <a:ext uri="{FF2B5EF4-FFF2-40B4-BE49-F238E27FC236}">
                    <a16:creationId xmlns:a16="http://schemas.microsoft.com/office/drawing/2014/main" id="{67D23061-4599-4029-8AD9-BE71A46A726A}"/>
                  </a:ext>
                </a:extLst>
              </p:cNvPr>
              <p:cNvSpPr>
                <a:spLocks/>
              </p:cNvSpPr>
              <p:nvPr/>
            </p:nvSpPr>
            <p:spPr bwMode="auto">
              <a:xfrm>
                <a:off x="5177" y="2967"/>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8"/>
                      <a:pt x="4" y="7"/>
                      <a:pt x="4" y="7"/>
                    </a:cubicBezTo>
                    <a:cubicBezTo>
                      <a:pt x="5" y="7"/>
                      <a:pt x="5" y="6"/>
                      <a:pt x="6" y="6"/>
                    </a:cubicBezTo>
                    <a:cubicBezTo>
                      <a:pt x="7" y="5"/>
                      <a:pt x="7"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7" name="Freeform 31">
                <a:extLst>
                  <a:ext uri="{FF2B5EF4-FFF2-40B4-BE49-F238E27FC236}">
                    <a16:creationId xmlns:a16="http://schemas.microsoft.com/office/drawing/2014/main" id="{897C3BA6-4A54-4CA6-B3AF-961C277FBB16}"/>
                  </a:ext>
                </a:extLst>
              </p:cNvPr>
              <p:cNvSpPr>
                <a:spLocks/>
              </p:cNvSpPr>
              <p:nvPr/>
            </p:nvSpPr>
            <p:spPr bwMode="auto">
              <a:xfrm>
                <a:off x="5250" y="3322"/>
                <a:ext cx="38" cy="19"/>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2"/>
                      <a:pt x="11" y="0"/>
                      <a:pt x="8" y="0"/>
                    </a:cubicBezTo>
                    <a:cubicBezTo>
                      <a:pt x="6" y="0"/>
                      <a:pt x="3" y="2"/>
                      <a:pt x="2" y="4"/>
                    </a:cubicBezTo>
                    <a:cubicBezTo>
                      <a:pt x="1" y="5"/>
                      <a:pt x="0" y="6"/>
                      <a:pt x="0" y="8"/>
                    </a:cubicBezTo>
                    <a:cubicBezTo>
                      <a:pt x="16" y="8"/>
                      <a:pt x="16" y="8"/>
                      <a:pt x="16" y="8"/>
                    </a:cubicBezTo>
                    <a:cubicBezTo>
                      <a:pt x="16" y="6"/>
                      <a:pt x="16" y="5"/>
                      <a:pt x="15"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8" name="Oval 32">
                <a:extLst>
                  <a:ext uri="{FF2B5EF4-FFF2-40B4-BE49-F238E27FC236}">
                    <a16:creationId xmlns:a16="http://schemas.microsoft.com/office/drawing/2014/main" id="{933B15CF-1C5D-42B1-A758-39EF56D2868F}"/>
                  </a:ext>
                </a:extLst>
              </p:cNvPr>
              <p:cNvSpPr>
                <a:spLocks noChangeArrowheads="1"/>
              </p:cNvSpPr>
              <p:nvPr/>
            </p:nvSpPr>
            <p:spPr bwMode="auto">
              <a:xfrm>
                <a:off x="5250"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9" name="Oval 33">
                <a:extLst>
                  <a:ext uri="{FF2B5EF4-FFF2-40B4-BE49-F238E27FC236}">
                    <a16:creationId xmlns:a16="http://schemas.microsoft.com/office/drawing/2014/main" id="{8A873145-F255-43A6-879B-4889106F64CF}"/>
                  </a:ext>
                </a:extLst>
              </p:cNvPr>
              <p:cNvSpPr>
                <a:spLocks noChangeArrowheads="1"/>
              </p:cNvSpPr>
              <p:nvPr/>
            </p:nvSpPr>
            <p:spPr bwMode="auto">
              <a:xfrm>
                <a:off x="520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0" name="Freeform 34">
                <a:extLst>
                  <a:ext uri="{FF2B5EF4-FFF2-40B4-BE49-F238E27FC236}">
                    <a16:creationId xmlns:a16="http://schemas.microsoft.com/office/drawing/2014/main" id="{875EC084-2D8E-4335-A8C2-776FD3433EB6}"/>
                  </a:ext>
                </a:extLst>
              </p:cNvPr>
              <p:cNvSpPr>
                <a:spLocks/>
              </p:cNvSpPr>
              <p:nvPr/>
            </p:nvSpPr>
            <p:spPr bwMode="auto">
              <a:xfrm>
                <a:off x="5298" y="3277"/>
                <a:ext cx="30" cy="35"/>
              </a:xfrm>
              <a:custGeom>
                <a:avLst/>
                <a:gdLst>
                  <a:gd name="T0" fmla="*/ 0 w 13"/>
                  <a:gd name="T1" fmla="*/ 7 h 15"/>
                  <a:gd name="T2" fmla="*/ 8 w 13"/>
                  <a:gd name="T3" fmla="*/ 15 h 15"/>
                  <a:gd name="T4" fmla="*/ 13 w 13"/>
                  <a:gd name="T5" fmla="*/ 1 h 15"/>
                  <a:gd name="T6" fmla="*/ 8 w 13"/>
                  <a:gd name="T7" fmla="*/ 0 h 15"/>
                  <a:gd name="T8" fmla="*/ 0 w 13"/>
                  <a:gd name="T9" fmla="*/ 7 h 15"/>
                </a:gdLst>
                <a:ahLst/>
                <a:cxnLst>
                  <a:cxn ang="0">
                    <a:pos x="T0" y="T1"/>
                  </a:cxn>
                  <a:cxn ang="0">
                    <a:pos x="T2" y="T3"/>
                  </a:cxn>
                  <a:cxn ang="0">
                    <a:pos x="T4" y="T5"/>
                  </a:cxn>
                  <a:cxn ang="0">
                    <a:pos x="T6" y="T7"/>
                  </a:cxn>
                  <a:cxn ang="0">
                    <a:pos x="T8" y="T9"/>
                  </a:cxn>
                </a:cxnLst>
                <a:rect l="0" t="0" r="r" b="b"/>
                <a:pathLst>
                  <a:path w="13" h="15">
                    <a:moveTo>
                      <a:pt x="0" y="7"/>
                    </a:moveTo>
                    <a:cubicBezTo>
                      <a:pt x="0" y="12"/>
                      <a:pt x="4" y="15"/>
                      <a:pt x="8" y="15"/>
                    </a:cubicBezTo>
                    <a:cubicBezTo>
                      <a:pt x="10" y="11"/>
                      <a:pt x="11" y="6"/>
                      <a:pt x="13" y="1"/>
                    </a:cubicBezTo>
                    <a:cubicBezTo>
                      <a:pt x="11" y="0"/>
                      <a:pt x="10" y="0"/>
                      <a:pt x="8" y="0"/>
                    </a:cubicBezTo>
                    <a:cubicBezTo>
                      <a:pt x="4" y="0"/>
                      <a:pt x="0" y="3"/>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1" name="Oval 35">
                <a:extLst>
                  <a:ext uri="{FF2B5EF4-FFF2-40B4-BE49-F238E27FC236}">
                    <a16:creationId xmlns:a16="http://schemas.microsoft.com/office/drawing/2014/main" id="{C9ED66EB-8E82-46C8-B8A9-B99CA4CA2DC9}"/>
                  </a:ext>
                </a:extLst>
              </p:cNvPr>
              <p:cNvSpPr>
                <a:spLocks noChangeArrowheads="1"/>
              </p:cNvSpPr>
              <p:nvPr/>
            </p:nvSpPr>
            <p:spPr bwMode="auto">
              <a:xfrm>
                <a:off x="520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2" name="Oval 36">
                <a:extLst>
                  <a:ext uri="{FF2B5EF4-FFF2-40B4-BE49-F238E27FC236}">
                    <a16:creationId xmlns:a16="http://schemas.microsoft.com/office/drawing/2014/main" id="{F2902338-4EB1-42CE-ACBE-7F60B1CCD289}"/>
                  </a:ext>
                </a:extLst>
              </p:cNvPr>
              <p:cNvSpPr>
                <a:spLocks noChangeArrowheads="1"/>
              </p:cNvSpPr>
              <p:nvPr/>
            </p:nvSpPr>
            <p:spPr bwMode="auto">
              <a:xfrm>
                <a:off x="529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3" name="Freeform 37">
                <a:extLst>
                  <a:ext uri="{FF2B5EF4-FFF2-40B4-BE49-F238E27FC236}">
                    <a16:creationId xmlns:a16="http://schemas.microsoft.com/office/drawing/2014/main" id="{B7A2EA3F-53EA-41E2-A5A1-A54F790F0040}"/>
                  </a:ext>
                </a:extLst>
              </p:cNvPr>
              <p:cNvSpPr>
                <a:spLocks/>
              </p:cNvSpPr>
              <p:nvPr/>
            </p:nvSpPr>
            <p:spPr bwMode="auto">
              <a:xfrm>
                <a:off x="5177" y="3322"/>
                <a:ext cx="19" cy="19"/>
              </a:xfrm>
              <a:custGeom>
                <a:avLst/>
                <a:gdLst>
                  <a:gd name="T0" fmla="*/ 0 w 8"/>
                  <a:gd name="T1" fmla="*/ 8 h 8"/>
                  <a:gd name="T2" fmla="*/ 8 w 8"/>
                  <a:gd name="T3" fmla="*/ 8 h 8"/>
                  <a:gd name="T4" fmla="*/ 6 w 8"/>
                  <a:gd name="T5" fmla="*/ 4 h 8"/>
                  <a:gd name="T6" fmla="*/ 6 w 8"/>
                  <a:gd name="T7" fmla="*/ 3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3"/>
                    </a:cubicBezTo>
                    <a:cubicBezTo>
                      <a:pt x="5" y="2"/>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4" name="Freeform 38">
                <a:extLst>
                  <a:ext uri="{FF2B5EF4-FFF2-40B4-BE49-F238E27FC236}">
                    <a16:creationId xmlns:a16="http://schemas.microsoft.com/office/drawing/2014/main" id="{BBB6F2D3-823A-4B7B-AE77-A95D2AE39D9D}"/>
                  </a:ext>
                </a:extLst>
              </p:cNvPr>
              <p:cNvSpPr>
                <a:spLocks/>
              </p:cNvSpPr>
              <p:nvPr/>
            </p:nvSpPr>
            <p:spPr bwMode="auto">
              <a:xfrm>
                <a:off x="5177"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5" name="Freeform 39">
                <a:extLst>
                  <a:ext uri="{FF2B5EF4-FFF2-40B4-BE49-F238E27FC236}">
                    <a16:creationId xmlns:a16="http://schemas.microsoft.com/office/drawing/2014/main" id="{B2AB71B4-4D20-4EEB-83B6-CCD37FDE0AED}"/>
                  </a:ext>
                </a:extLst>
              </p:cNvPr>
              <p:cNvSpPr>
                <a:spLocks/>
              </p:cNvSpPr>
              <p:nvPr/>
            </p:nvSpPr>
            <p:spPr bwMode="auto">
              <a:xfrm>
                <a:off x="5345" y="3154"/>
                <a:ext cx="5" cy="14"/>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5"/>
                      <a:pt x="2" y="6"/>
                    </a:cubicBezTo>
                    <a:cubicBezTo>
                      <a:pt x="2" y="4"/>
                      <a:pt x="2" y="2"/>
                      <a:pt x="2"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6" name="Freeform 40">
                <a:extLst>
                  <a:ext uri="{FF2B5EF4-FFF2-40B4-BE49-F238E27FC236}">
                    <a16:creationId xmlns:a16="http://schemas.microsoft.com/office/drawing/2014/main" id="{88786FD9-38EA-441D-B11B-24E048DA0766}"/>
                  </a:ext>
                </a:extLst>
              </p:cNvPr>
              <p:cNvSpPr>
                <a:spLocks/>
              </p:cNvSpPr>
              <p:nvPr/>
            </p:nvSpPr>
            <p:spPr bwMode="auto">
              <a:xfrm>
                <a:off x="5250" y="3154"/>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7" name="Freeform 41">
                <a:extLst>
                  <a:ext uri="{FF2B5EF4-FFF2-40B4-BE49-F238E27FC236}">
                    <a16:creationId xmlns:a16="http://schemas.microsoft.com/office/drawing/2014/main" id="{3398BC2C-D6CB-44D1-BF5C-E22799D98061}"/>
                  </a:ext>
                </a:extLst>
              </p:cNvPr>
              <p:cNvSpPr>
                <a:spLocks/>
              </p:cNvSpPr>
              <p:nvPr/>
            </p:nvSpPr>
            <p:spPr bwMode="auto">
              <a:xfrm>
                <a:off x="5177" y="3154"/>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8" name="Freeform 42">
                <a:extLst>
                  <a:ext uri="{FF2B5EF4-FFF2-40B4-BE49-F238E27FC236}">
                    <a16:creationId xmlns:a16="http://schemas.microsoft.com/office/drawing/2014/main" id="{12AF311B-4205-4503-B62F-AF23A2CFD084}"/>
                  </a:ext>
                </a:extLst>
              </p:cNvPr>
              <p:cNvSpPr>
                <a:spLocks/>
              </p:cNvSpPr>
              <p:nvPr/>
            </p:nvSpPr>
            <p:spPr bwMode="auto">
              <a:xfrm>
                <a:off x="5250" y="3417"/>
                <a:ext cx="12" cy="19"/>
              </a:xfrm>
              <a:custGeom>
                <a:avLst/>
                <a:gdLst>
                  <a:gd name="T0" fmla="*/ 0 w 5"/>
                  <a:gd name="T1" fmla="*/ 8 h 8"/>
                  <a:gd name="T2" fmla="*/ 0 w 5"/>
                  <a:gd name="T3" fmla="*/ 8 h 8"/>
                  <a:gd name="T4" fmla="*/ 5 w 5"/>
                  <a:gd name="T5" fmla="*/ 0 h 8"/>
                  <a:gd name="T6" fmla="*/ 0 w 5"/>
                  <a:gd name="T7" fmla="*/ 8 h 8"/>
                </a:gdLst>
                <a:ahLst/>
                <a:cxnLst>
                  <a:cxn ang="0">
                    <a:pos x="T0" y="T1"/>
                  </a:cxn>
                  <a:cxn ang="0">
                    <a:pos x="T2" y="T3"/>
                  </a:cxn>
                  <a:cxn ang="0">
                    <a:pos x="T4" y="T5"/>
                  </a:cxn>
                  <a:cxn ang="0">
                    <a:pos x="T6" y="T7"/>
                  </a:cxn>
                </a:cxnLst>
                <a:rect l="0" t="0" r="r" b="b"/>
                <a:pathLst>
                  <a:path w="5" h="8">
                    <a:moveTo>
                      <a:pt x="0" y="8"/>
                    </a:moveTo>
                    <a:cubicBezTo>
                      <a:pt x="0" y="8"/>
                      <a:pt x="0" y="8"/>
                      <a:pt x="0" y="8"/>
                    </a:cubicBezTo>
                    <a:cubicBezTo>
                      <a:pt x="2" y="5"/>
                      <a:pt x="4" y="3"/>
                      <a:pt x="5" y="0"/>
                    </a:cubicBezTo>
                    <a:cubicBezTo>
                      <a:pt x="3" y="1"/>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9" name="Freeform 43">
                <a:extLst>
                  <a:ext uri="{FF2B5EF4-FFF2-40B4-BE49-F238E27FC236}">
                    <a16:creationId xmlns:a16="http://schemas.microsoft.com/office/drawing/2014/main" id="{B4310739-CF5E-4EAD-AD45-D4BFE4022B8B}"/>
                  </a:ext>
                </a:extLst>
              </p:cNvPr>
              <p:cNvSpPr>
                <a:spLocks/>
              </p:cNvSpPr>
              <p:nvPr/>
            </p:nvSpPr>
            <p:spPr bwMode="auto">
              <a:xfrm>
                <a:off x="5205" y="3462"/>
                <a:ext cx="24" cy="2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10"/>
                      <a:pt x="0" y="11"/>
                      <a:pt x="1" y="12"/>
                    </a:cubicBezTo>
                    <a:cubicBezTo>
                      <a:pt x="4" y="8"/>
                      <a:pt x="7" y="5"/>
                      <a:pt x="10" y="1"/>
                    </a:cubicBezTo>
                    <a:cubicBezTo>
                      <a:pt x="9" y="1"/>
                      <a:pt x="9" y="0"/>
                      <a:pt x="8" y="0"/>
                    </a:cubicBezTo>
                    <a:cubicBezTo>
                      <a:pt x="3"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0" name="Oval 44">
                <a:extLst>
                  <a:ext uri="{FF2B5EF4-FFF2-40B4-BE49-F238E27FC236}">
                    <a16:creationId xmlns:a16="http://schemas.microsoft.com/office/drawing/2014/main" id="{EA3EC2B9-D4D6-48B1-A4D8-6611A883B696}"/>
                  </a:ext>
                </a:extLst>
              </p:cNvPr>
              <p:cNvSpPr>
                <a:spLocks noChangeArrowheads="1"/>
              </p:cNvSpPr>
              <p:nvPr/>
            </p:nvSpPr>
            <p:spPr bwMode="auto">
              <a:xfrm>
                <a:off x="520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1" name="Freeform 45">
                <a:extLst>
                  <a:ext uri="{FF2B5EF4-FFF2-40B4-BE49-F238E27FC236}">
                    <a16:creationId xmlns:a16="http://schemas.microsoft.com/office/drawing/2014/main" id="{88AA7A3E-9896-41FE-A8D7-0A14C7B835A9}"/>
                  </a:ext>
                </a:extLst>
              </p:cNvPr>
              <p:cNvSpPr>
                <a:spLocks/>
              </p:cNvSpPr>
              <p:nvPr/>
            </p:nvSpPr>
            <p:spPr bwMode="auto">
              <a:xfrm>
                <a:off x="5177" y="3509"/>
                <a:ext cx="9" cy="12"/>
              </a:xfrm>
              <a:custGeom>
                <a:avLst/>
                <a:gdLst>
                  <a:gd name="T0" fmla="*/ 0 w 4"/>
                  <a:gd name="T1" fmla="*/ 0 h 5"/>
                  <a:gd name="T2" fmla="*/ 0 w 4"/>
                  <a:gd name="T3" fmla="*/ 5 h 5"/>
                  <a:gd name="T4" fmla="*/ 4 w 4"/>
                  <a:gd name="T5" fmla="*/ 1 h 5"/>
                  <a:gd name="T6" fmla="*/ 3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5"/>
                      <a:pt x="0" y="5"/>
                      <a:pt x="0" y="5"/>
                    </a:cubicBezTo>
                    <a:cubicBezTo>
                      <a:pt x="1" y="3"/>
                      <a:pt x="2" y="2"/>
                      <a:pt x="4" y="1"/>
                    </a:cubicBezTo>
                    <a:cubicBezTo>
                      <a:pt x="3" y="1"/>
                      <a:pt x="3" y="1"/>
                      <a:pt x="3" y="1"/>
                    </a:cubicBezTo>
                    <a:cubicBezTo>
                      <a:pt x="2" y="0"/>
                      <a:pt x="1"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2" name="Freeform 46">
                <a:extLst>
                  <a:ext uri="{FF2B5EF4-FFF2-40B4-BE49-F238E27FC236}">
                    <a16:creationId xmlns:a16="http://schemas.microsoft.com/office/drawing/2014/main" id="{5814503F-869E-444E-8615-69F5BEE481EA}"/>
                  </a:ext>
                </a:extLst>
              </p:cNvPr>
              <p:cNvSpPr>
                <a:spLocks/>
              </p:cNvSpPr>
              <p:nvPr/>
            </p:nvSpPr>
            <p:spPr bwMode="auto">
              <a:xfrm>
                <a:off x="5177"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3" name="Freeform 47">
                <a:extLst>
                  <a:ext uri="{FF2B5EF4-FFF2-40B4-BE49-F238E27FC236}">
                    <a16:creationId xmlns:a16="http://schemas.microsoft.com/office/drawing/2014/main" id="{71AD18E5-83C8-453A-94DF-C209EC96FA9C}"/>
                  </a:ext>
                </a:extLst>
              </p:cNvPr>
              <p:cNvSpPr>
                <a:spLocks/>
              </p:cNvSpPr>
              <p:nvPr/>
            </p:nvSpPr>
            <p:spPr bwMode="auto">
              <a:xfrm>
                <a:off x="5250" y="3341"/>
                <a:ext cx="38" cy="19"/>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4" name="Freeform 48">
                <a:extLst>
                  <a:ext uri="{FF2B5EF4-FFF2-40B4-BE49-F238E27FC236}">
                    <a16:creationId xmlns:a16="http://schemas.microsoft.com/office/drawing/2014/main" id="{C23213B4-765B-4BB8-AFE8-7217025E7B30}"/>
                  </a:ext>
                </a:extLst>
              </p:cNvPr>
              <p:cNvSpPr>
                <a:spLocks/>
              </p:cNvSpPr>
              <p:nvPr/>
            </p:nvSpPr>
            <p:spPr bwMode="auto">
              <a:xfrm>
                <a:off x="5177"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5" name="Freeform 49">
                <a:extLst>
                  <a:ext uri="{FF2B5EF4-FFF2-40B4-BE49-F238E27FC236}">
                    <a16:creationId xmlns:a16="http://schemas.microsoft.com/office/drawing/2014/main" id="{00A308F6-B67C-419D-9E6F-FB4C05F24780}"/>
                  </a:ext>
                </a:extLst>
              </p:cNvPr>
              <p:cNvSpPr>
                <a:spLocks/>
              </p:cNvSpPr>
              <p:nvPr/>
            </p:nvSpPr>
            <p:spPr bwMode="auto">
              <a:xfrm>
                <a:off x="5158"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6" name="Freeform 50">
                <a:extLst>
                  <a:ext uri="{FF2B5EF4-FFF2-40B4-BE49-F238E27FC236}">
                    <a16:creationId xmlns:a16="http://schemas.microsoft.com/office/drawing/2014/main" id="{FB23C499-4F35-425E-8653-E6D28A81FD4C}"/>
                  </a:ext>
                </a:extLst>
              </p:cNvPr>
              <p:cNvSpPr>
                <a:spLocks/>
              </p:cNvSpPr>
              <p:nvPr/>
            </p:nvSpPr>
            <p:spPr bwMode="auto">
              <a:xfrm>
                <a:off x="5066" y="2763"/>
                <a:ext cx="35" cy="19"/>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5"/>
                      <a:pt x="0" y="6"/>
                      <a:pt x="0" y="8"/>
                    </a:cubicBezTo>
                    <a:cubicBezTo>
                      <a:pt x="15" y="8"/>
                      <a:pt x="15" y="8"/>
                      <a:pt x="15" y="8"/>
                    </a:cubicBezTo>
                    <a:cubicBezTo>
                      <a:pt x="15"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7" name="Oval 51">
                <a:extLst>
                  <a:ext uri="{FF2B5EF4-FFF2-40B4-BE49-F238E27FC236}">
                    <a16:creationId xmlns:a16="http://schemas.microsoft.com/office/drawing/2014/main" id="{069E9D4C-BADA-4F6D-B151-CBD365ABCFD3}"/>
                  </a:ext>
                </a:extLst>
              </p:cNvPr>
              <p:cNvSpPr>
                <a:spLocks noChangeArrowheads="1"/>
              </p:cNvSpPr>
              <p:nvPr/>
            </p:nvSpPr>
            <p:spPr bwMode="auto">
              <a:xfrm>
                <a:off x="5066" y="2669"/>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8" name="Oval 52">
                <a:extLst>
                  <a:ext uri="{FF2B5EF4-FFF2-40B4-BE49-F238E27FC236}">
                    <a16:creationId xmlns:a16="http://schemas.microsoft.com/office/drawing/2014/main" id="{53524308-2BA5-4B01-A977-C192CA2BF0B3}"/>
                  </a:ext>
                </a:extLst>
              </p:cNvPr>
              <p:cNvSpPr>
                <a:spLocks noChangeArrowheads="1"/>
              </p:cNvSpPr>
              <p:nvPr/>
            </p:nvSpPr>
            <p:spPr bwMode="auto">
              <a:xfrm>
                <a:off x="5018"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9" name="Oval 53">
                <a:extLst>
                  <a:ext uri="{FF2B5EF4-FFF2-40B4-BE49-F238E27FC236}">
                    <a16:creationId xmlns:a16="http://schemas.microsoft.com/office/drawing/2014/main" id="{01D23032-8827-434C-8E62-1016A1CA2325}"/>
                  </a:ext>
                </a:extLst>
              </p:cNvPr>
              <p:cNvSpPr>
                <a:spLocks noChangeArrowheads="1"/>
              </p:cNvSpPr>
              <p:nvPr/>
            </p:nvSpPr>
            <p:spPr bwMode="auto">
              <a:xfrm>
                <a:off x="511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0" name="Freeform 54">
                <a:extLst>
                  <a:ext uri="{FF2B5EF4-FFF2-40B4-BE49-F238E27FC236}">
                    <a16:creationId xmlns:a16="http://schemas.microsoft.com/office/drawing/2014/main" id="{622F788B-978D-411B-B7F2-6AF69726C681}"/>
                  </a:ext>
                </a:extLst>
              </p:cNvPr>
              <p:cNvSpPr>
                <a:spLocks/>
              </p:cNvSpPr>
              <p:nvPr/>
            </p:nvSpPr>
            <p:spPr bwMode="auto">
              <a:xfrm>
                <a:off x="5018" y="2624"/>
                <a:ext cx="38" cy="35"/>
              </a:xfrm>
              <a:custGeom>
                <a:avLst/>
                <a:gdLst>
                  <a:gd name="T0" fmla="*/ 0 w 16"/>
                  <a:gd name="T1" fmla="*/ 8 h 15"/>
                  <a:gd name="T2" fmla="*/ 8 w 16"/>
                  <a:gd name="T3" fmla="*/ 15 h 15"/>
                  <a:gd name="T4" fmla="*/ 16 w 16"/>
                  <a:gd name="T5" fmla="*/ 8 h 15"/>
                  <a:gd name="T6" fmla="*/ 15 w 16"/>
                  <a:gd name="T7" fmla="*/ 3 h 15"/>
                  <a:gd name="T8" fmla="*/ 7 w 16"/>
                  <a:gd name="T9" fmla="*/ 0 h 15"/>
                  <a:gd name="T10" fmla="*/ 0 w 16"/>
                  <a:gd name="T11" fmla="*/ 8 h 15"/>
                </a:gdLst>
                <a:ahLst/>
                <a:cxnLst>
                  <a:cxn ang="0">
                    <a:pos x="T0" y="T1"/>
                  </a:cxn>
                  <a:cxn ang="0">
                    <a:pos x="T2" y="T3"/>
                  </a:cxn>
                  <a:cxn ang="0">
                    <a:pos x="T4" y="T5"/>
                  </a:cxn>
                  <a:cxn ang="0">
                    <a:pos x="T6" y="T7"/>
                  </a:cxn>
                  <a:cxn ang="0">
                    <a:pos x="T8" y="T9"/>
                  </a:cxn>
                  <a:cxn ang="0">
                    <a:pos x="T10" y="T11"/>
                  </a:cxn>
                </a:cxnLst>
                <a:rect l="0" t="0" r="r" b="b"/>
                <a:pathLst>
                  <a:path w="16" h="15">
                    <a:moveTo>
                      <a:pt x="0" y="8"/>
                    </a:moveTo>
                    <a:cubicBezTo>
                      <a:pt x="0" y="12"/>
                      <a:pt x="3" y="15"/>
                      <a:pt x="8" y="15"/>
                    </a:cubicBezTo>
                    <a:cubicBezTo>
                      <a:pt x="12" y="15"/>
                      <a:pt x="16" y="12"/>
                      <a:pt x="16" y="8"/>
                    </a:cubicBezTo>
                    <a:cubicBezTo>
                      <a:pt x="16" y="6"/>
                      <a:pt x="15" y="5"/>
                      <a:pt x="15" y="3"/>
                    </a:cubicBezTo>
                    <a:cubicBezTo>
                      <a:pt x="12" y="2"/>
                      <a:pt x="10" y="1"/>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1" name="Freeform 55">
                <a:extLst>
                  <a:ext uri="{FF2B5EF4-FFF2-40B4-BE49-F238E27FC236}">
                    <a16:creationId xmlns:a16="http://schemas.microsoft.com/office/drawing/2014/main" id="{BFC6F1DF-2D0E-4029-8F09-908EB82E0AD7}"/>
                  </a:ext>
                </a:extLst>
              </p:cNvPr>
              <p:cNvSpPr>
                <a:spLocks/>
              </p:cNvSpPr>
              <p:nvPr/>
            </p:nvSpPr>
            <p:spPr bwMode="auto">
              <a:xfrm>
                <a:off x="4990"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2" name="Freeform 56">
                <a:extLst>
                  <a:ext uri="{FF2B5EF4-FFF2-40B4-BE49-F238E27FC236}">
                    <a16:creationId xmlns:a16="http://schemas.microsoft.com/office/drawing/2014/main" id="{ADF5385E-2B05-4012-8FAC-336E1016BAC7}"/>
                  </a:ext>
                </a:extLst>
              </p:cNvPr>
              <p:cNvSpPr>
                <a:spLocks/>
              </p:cNvSpPr>
              <p:nvPr/>
            </p:nvSpPr>
            <p:spPr bwMode="auto">
              <a:xfrm>
                <a:off x="4990"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3" name="Freeform 57">
                <a:extLst>
                  <a:ext uri="{FF2B5EF4-FFF2-40B4-BE49-F238E27FC236}">
                    <a16:creationId xmlns:a16="http://schemas.microsoft.com/office/drawing/2014/main" id="{A13CCB4A-8367-4139-8F2E-97308A040BC5}"/>
                  </a:ext>
                </a:extLst>
              </p:cNvPr>
              <p:cNvSpPr>
                <a:spLocks/>
              </p:cNvSpPr>
              <p:nvPr/>
            </p:nvSpPr>
            <p:spPr bwMode="auto">
              <a:xfrm>
                <a:off x="4990" y="2605"/>
                <a:ext cx="12" cy="9"/>
              </a:xfrm>
              <a:custGeom>
                <a:avLst/>
                <a:gdLst>
                  <a:gd name="T0" fmla="*/ 2 w 5"/>
                  <a:gd name="T1" fmla="*/ 4 h 4"/>
                  <a:gd name="T2" fmla="*/ 3 w 5"/>
                  <a:gd name="T3" fmla="*/ 3 h 4"/>
                  <a:gd name="T4" fmla="*/ 5 w 5"/>
                  <a:gd name="T5" fmla="*/ 2 h 4"/>
                  <a:gd name="T6" fmla="*/ 5 w 5"/>
                  <a:gd name="T7" fmla="*/ 2 h 4"/>
                  <a:gd name="T8" fmla="*/ 0 w 5"/>
                  <a:gd name="T9" fmla="*/ 0 h 4"/>
                  <a:gd name="T10" fmla="*/ 0 w 5"/>
                  <a:gd name="T11" fmla="*/ 4 h 4"/>
                  <a:gd name="T12" fmla="*/ 2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4"/>
                    </a:moveTo>
                    <a:cubicBezTo>
                      <a:pt x="2" y="3"/>
                      <a:pt x="3" y="3"/>
                      <a:pt x="3" y="3"/>
                    </a:cubicBezTo>
                    <a:cubicBezTo>
                      <a:pt x="4" y="3"/>
                      <a:pt x="4" y="3"/>
                      <a:pt x="5" y="2"/>
                    </a:cubicBezTo>
                    <a:cubicBezTo>
                      <a:pt x="5" y="2"/>
                      <a:pt x="5" y="2"/>
                      <a:pt x="5" y="2"/>
                    </a:cubicBezTo>
                    <a:cubicBezTo>
                      <a:pt x="3" y="1"/>
                      <a:pt x="2" y="1"/>
                      <a:pt x="0" y="0"/>
                    </a:cubicBezTo>
                    <a:cubicBezTo>
                      <a:pt x="0" y="4"/>
                      <a:pt x="0" y="4"/>
                      <a:pt x="0" y="4"/>
                    </a:cubicBezTo>
                    <a:cubicBezTo>
                      <a:pt x="1" y="4"/>
                      <a:pt x="1" y="4"/>
                      <a:pt x="2"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4" name="Freeform 58">
                <a:extLst>
                  <a:ext uri="{FF2B5EF4-FFF2-40B4-BE49-F238E27FC236}">
                    <a16:creationId xmlns:a16="http://schemas.microsoft.com/office/drawing/2014/main" id="{D7A89775-FEEB-4BC1-A7F7-E1F6D221CDE1}"/>
                  </a:ext>
                </a:extLst>
              </p:cNvPr>
              <p:cNvSpPr>
                <a:spLocks/>
              </p:cNvSpPr>
              <p:nvPr/>
            </p:nvSpPr>
            <p:spPr bwMode="auto">
              <a:xfrm>
                <a:off x="5158" y="2950"/>
                <a:ext cx="19" cy="17"/>
              </a:xfrm>
              <a:custGeom>
                <a:avLst/>
                <a:gdLst>
                  <a:gd name="T0" fmla="*/ 4 w 8"/>
                  <a:gd name="T1" fmla="*/ 1 h 7"/>
                  <a:gd name="T2" fmla="*/ 0 w 8"/>
                  <a:gd name="T3" fmla="*/ 7 h 7"/>
                  <a:gd name="T4" fmla="*/ 8 w 8"/>
                  <a:gd name="T5" fmla="*/ 7 h 7"/>
                  <a:gd name="T6" fmla="*/ 8 w 8"/>
                  <a:gd name="T7" fmla="*/ 0 h 7"/>
                  <a:gd name="T8" fmla="*/ 8 w 8"/>
                  <a:gd name="T9" fmla="*/ 0 h 7"/>
                  <a:gd name="T10" fmla="*/ 4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4" y="1"/>
                    </a:moveTo>
                    <a:cubicBezTo>
                      <a:pt x="1" y="2"/>
                      <a:pt x="0" y="5"/>
                      <a:pt x="0" y="7"/>
                    </a:cubicBezTo>
                    <a:cubicBezTo>
                      <a:pt x="8" y="7"/>
                      <a:pt x="8" y="7"/>
                      <a:pt x="8" y="7"/>
                    </a:cubicBezTo>
                    <a:cubicBezTo>
                      <a:pt x="8" y="0"/>
                      <a:pt x="8" y="0"/>
                      <a:pt x="8" y="0"/>
                    </a:cubicBezTo>
                    <a:cubicBezTo>
                      <a:pt x="8" y="0"/>
                      <a:pt x="8" y="0"/>
                      <a:pt x="8" y="0"/>
                    </a:cubicBezTo>
                    <a:cubicBezTo>
                      <a:pt x="6" y="0"/>
                      <a:pt x="5" y="0"/>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5" name="Freeform 59">
                <a:extLst>
                  <a:ext uri="{FF2B5EF4-FFF2-40B4-BE49-F238E27FC236}">
                    <a16:creationId xmlns:a16="http://schemas.microsoft.com/office/drawing/2014/main" id="{89F9C8DA-68B6-4D5B-8160-8EEB285DD510}"/>
                  </a:ext>
                </a:extLst>
              </p:cNvPr>
              <p:cNvSpPr>
                <a:spLocks/>
              </p:cNvSpPr>
              <p:nvPr/>
            </p:nvSpPr>
            <p:spPr bwMode="auto">
              <a:xfrm>
                <a:off x="5066" y="2950"/>
                <a:ext cx="35" cy="17"/>
              </a:xfrm>
              <a:custGeom>
                <a:avLst/>
                <a:gdLst>
                  <a:gd name="T0" fmla="*/ 12 w 15"/>
                  <a:gd name="T1" fmla="*/ 1 h 7"/>
                  <a:gd name="T2" fmla="*/ 8 w 15"/>
                  <a:gd name="T3" fmla="*/ 0 h 7"/>
                  <a:gd name="T4" fmla="*/ 3 w 15"/>
                  <a:gd name="T5" fmla="*/ 1 h 7"/>
                  <a:gd name="T6" fmla="*/ 0 w 15"/>
                  <a:gd name="T7" fmla="*/ 7 h 7"/>
                  <a:gd name="T8" fmla="*/ 15 w 15"/>
                  <a:gd name="T9" fmla="*/ 7 h 7"/>
                  <a:gd name="T10" fmla="*/ 12 w 15"/>
                  <a:gd name="T11" fmla="*/ 1 h 7"/>
                </a:gdLst>
                <a:ahLst/>
                <a:cxnLst>
                  <a:cxn ang="0">
                    <a:pos x="T0" y="T1"/>
                  </a:cxn>
                  <a:cxn ang="0">
                    <a:pos x="T2" y="T3"/>
                  </a:cxn>
                  <a:cxn ang="0">
                    <a:pos x="T4" y="T5"/>
                  </a:cxn>
                  <a:cxn ang="0">
                    <a:pos x="T6" y="T7"/>
                  </a:cxn>
                  <a:cxn ang="0">
                    <a:pos x="T8" y="T9"/>
                  </a:cxn>
                  <a:cxn ang="0">
                    <a:pos x="T10" y="T11"/>
                  </a:cxn>
                </a:cxnLst>
                <a:rect l="0" t="0" r="r" b="b"/>
                <a:pathLst>
                  <a:path w="15" h="7">
                    <a:moveTo>
                      <a:pt x="12" y="1"/>
                    </a:moveTo>
                    <a:cubicBezTo>
                      <a:pt x="11" y="0"/>
                      <a:pt x="9" y="0"/>
                      <a:pt x="8" y="0"/>
                    </a:cubicBezTo>
                    <a:cubicBezTo>
                      <a:pt x="6" y="0"/>
                      <a:pt x="4" y="0"/>
                      <a:pt x="3" y="1"/>
                    </a:cubicBezTo>
                    <a:cubicBezTo>
                      <a:pt x="1" y="2"/>
                      <a:pt x="0" y="5"/>
                      <a:pt x="0" y="7"/>
                    </a:cubicBezTo>
                    <a:cubicBezTo>
                      <a:pt x="15" y="7"/>
                      <a:pt x="15" y="7"/>
                      <a:pt x="15" y="7"/>
                    </a:cubicBezTo>
                    <a:cubicBezTo>
                      <a:pt x="15"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6" name="Freeform 60">
                <a:extLst>
                  <a:ext uri="{FF2B5EF4-FFF2-40B4-BE49-F238E27FC236}">
                    <a16:creationId xmlns:a16="http://schemas.microsoft.com/office/drawing/2014/main" id="{BA80F103-2C9B-4ADA-A402-7041C9C12193}"/>
                  </a:ext>
                </a:extLst>
              </p:cNvPr>
              <p:cNvSpPr>
                <a:spLocks/>
              </p:cNvSpPr>
              <p:nvPr/>
            </p:nvSpPr>
            <p:spPr bwMode="auto">
              <a:xfrm>
                <a:off x="5158" y="2856"/>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7" name="Oval 61">
                <a:extLst>
                  <a:ext uri="{FF2B5EF4-FFF2-40B4-BE49-F238E27FC236}">
                    <a16:creationId xmlns:a16="http://schemas.microsoft.com/office/drawing/2014/main" id="{22DDF316-03DB-4993-8C27-9604326DA53C}"/>
                  </a:ext>
                </a:extLst>
              </p:cNvPr>
              <p:cNvSpPr>
                <a:spLocks noChangeArrowheads="1"/>
              </p:cNvSpPr>
              <p:nvPr/>
            </p:nvSpPr>
            <p:spPr bwMode="auto">
              <a:xfrm>
                <a:off x="5066" y="2856"/>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8" name="Oval 62">
                <a:extLst>
                  <a:ext uri="{FF2B5EF4-FFF2-40B4-BE49-F238E27FC236}">
                    <a16:creationId xmlns:a16="http://schemas.microsoft.com/office/drawing/2014/main" id="{C4ED0777-B7DE-46D0-9A55-6F4A48BA8E38}"/>
                  </a:ext>
                </a:extLst>
              </p:cNvPr>
              <p:cNvSpPr>
                <a:spLocks noChangeArrowheads="1"/>
              </p:cNvSpPr>
              <p:nvPr/>
            </p:nvSpPr>
            <p:spPr bwMode="auto">
              <a:xfrm>
                <a:off x="5018"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9" name="Oval 63">
                <a:extLst>
                  <a:ext uri="{FF2B5EF4-FFF2-40B4-BE49-F238E27FC236}">
                    <a16:creationId xmlns:a16="http://schemas.microsoft.com/office/drawing/2014/main" id="{1CBA85F1-5F21-44F4-A0CC-D4CD802B1C6D}"/>
                  </a:ext>
                </a:extLst>
              </p:cNvPr>
              <p:cNvSpPr>
                <a:spLocks noChangeArrowheads="1"/>
              </p:cNvSpPr>
              <p:nvPr/>
            </p:nvSpPr>
            <p:spPr bwMode="auto">
              <a:xfrm>
                <a:off x="511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0" name="Oval 64">
                <a:extLst>
                  <a:ext uri="{FF2B5EF4-FFF2-40B4-BE49-F238E27FC236}">
                    <a16:creationId xmlns:a16="http://schemas.microsoft.com/office/drawing/2014/main" id="{01BDB07F-E08A-4A0A-949A-9C31A23E2869}"/>
                  </a:ext>
                </a:extLst>
              </p:cNvPr>
              <p:cNvSpPr>
                <a:spLocks noChangeArrowheads="1"/>
              </p:cNvSpPr>
              <p:nvPr/>
            </p:nvSpPr>
            <p:spPr bwMode="auto">
              <a:xfrm>
                <a:off x="5018"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1" name="Oval 65">
                <a:extLst>
                  <a:ext uri="{FF2B5EF4-FFF2-40B4-BE49-F238E27FC236}">
                    <a16:creationId xmlns:a16="http://schemas.microsoft.com/office/drawing/2014/main" id="{D54DA22B-25B0-4FBF-8B1C-A314A89A12DB}"/>
                  </a:ext>
                </a:extLst>
              </p:cNvPr>
              <p:cNvSpPr>
                <a:spLocks noChangeArrowheads="1"/>
              </p:cNvSpPr>
              <p:nvPr/>
            </p:nvSpPr>
            <p:spPr bwMode="auto">
              <a:xfrm>
                <a:off x="511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2" name="Freeform 66">
                <a:extLst>
                  <a:ext uri="{FF2B5EF4-FFF2-40B4-BE49-F238E27FC236}">
                    <a16:creationId xmlns:a16="http://schemas.microsoft.com/office/drawing/2014/main" id="{5F103961-8A24-48C8-AC2E-827F47A93FC6}"/>
                  </a:ext>
                </a:extLst>
              </p:cNvPr>
              <p:cNvSpPr>
                <a:spLocks/>
              </p:cNvSpPr>
              <p:nvPr/>
            </p:nvSpPr>
            <p:spPr bwMode="auto">
              <a:xfrm>
                <a:off x="4990"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3" name="Freeform 67">
                <a:extLst>
                  <a:ext uri="{FF2B5EF4-FFF2-40B4-BE49-F238E27FC236}">
                    <a16:creationId xmlns:a16="http://schemas.microsoft.com/office/drawing/2014/main" id="{B68FCF55-6933-4652-B3E2-F3E5C646C0A5}"/>
                  </a:ext>
                </a:extLst>
              </p:cNvPr>
              <p:cNvSpPr>
                <a:spLocks/>
              </p:cNvSpPr>
              <p:nvPr/>
            </p:nvSpPr>
            <p:spPr bwMode="auto">
              <a:xfrm>
                <a:off x="4990"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4" name="Freeform 68">
                <a:extLst>
                  <a:ext uri="{FF2B5EF4-FFF2-40B4-BE49-F238E27FC236}">
                    <a16:creationId xmlns:a16="http://schemas.microsoft.com/office/drawing/2014/main" id="{D802FB0B-38AE-4A36-AE76-3C3D3D488338}"/>
                  </a:ext>
                </a:extLst>
              </p:cNvPr>
              <p:cNvSpPr>
                <a:spLocks/>
              </p:cNvSpPr>
              <p:nvPr/>
            </p:nvSpPr>
            <p:spPr bwMode="auto">
              <a:xfrm>
                <a:off x="5158"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5" name="Freeform 69">
                <a:extLst>
                  <a:ext uri="{FF2B5EF4-FFF2-40B4-BE49-F238E27FC236}">
                    <a16:creationId xmlns:a16="http://schemas.microsoft.com/office/drawing/2014/main" id="{473A8D95-47E6-4DDF-B7DB-D5E78C61A22B}"/>
                  </a:ext>
                </a:extLst>
              </p:cNvPr>
              <p:cNvSpPr>
                <a:spLocks/>
              </p:cNvSpPr>
              <p:nvPr/>
            </p:nvSpPr>
            <p:spPr bwMode="auto">
              <a:xfrm>
                <a:off x="5066" y="2782"/>
                <a:ext cx="35" cy="19"/>
              </a:xfrm>
              <a:custGeom>
                <a:avLst/>
                <a:gdLst>
                  <a:gd name="T0" fmla="*/ 8 w 15"/>
                  <a:gd name="T1" fmla="*/ 8 h 8"/>
                  <a:gd name="T2" fmla="*/ 15 w 15"/>
                  <a:gd name="T3" fmla="*/ 1 h 8"/>
                  <a:gd name="T4" fmla="*/ 15 w 15"/>
                  <a:gd name="T5" fmla="*/ 0 h 8"/>
                  <a:gd name="T6" fmla="*/ 0 w 15"/>
                  <a:gd name="T7" fmla="*/ 0 h 8"/>
                  <a:gd name="T8" fmla="*/ 0 w 15"/>
                  <a:gd name="T9" fmla="*/ 1 h 8"/>
                  <a:gd name="T10" fmla="*/ 8 w 15"/>
                  <a:gd name="T11" fmla="*/ 8 h 8"/>
                </a:gdLst>
                <a:ahLst/>
                <a:cxnLst>
                  <a:cxn ang="0">
                    <a:pos x="T0" y="T1"/>
                  </a:cxn>
                  <a:cxn ang="0">
                    <a:pos x="T2" y="T3"/>
                  </a:cxn>
                  <a:cxn ang="0">
                    <a:pos x="T4" y="T5"/>
                  </a:cxn>
                  <a:cxn ang="0">
                    <a:pos x="T6" y="T7"/>
                  </a:cxn>
                  <a:cxn ang="0">
                    <a:pos x="T8" y="T9"/>
                  </a:cxn>
                  <a:cxn ang="0">
                    <a:pos x="T10" y="T11"/>
                  </a:cxn>
                </a:cxnLst>
                <a:rect l="0" t="0" r="r" b="b"/>
                <a:pathLst>
                  <a:path w="15" h="8">
                    <a:moveTo>
                      <a:pt x="8" y="8"/>
                    </a:moveTo>
                    <a:cubicBezTo>
                      <a:pt x="11" y="8"/>
                      <a:pt x="15" y="5"/>
                      <a:pt x="15" y="1"/>
                    </a:cubicBezTo>
                    <a:cubicBezTo>
                      <a:pt x="15" y="1"/>
                      <a:pt x="15" y="0"/>
                      <a:pt x="15"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6" name="Freeform 70">
                <a:extLst>
                  <a:ext uri="{FF2B5EF4-FFF2-40B4-BE49-F238E27FC236}">
                    <a16:creationId xmlns:a16="http://schemas.microsoft.com/office/drawing/2014/main" id="{C000DE3D-9206-406C-82EA-F05ACDE3992F}"/>
                  </a:ext>
                </a:extLst>
              </p:cNvPr>
              <p:cNvSpPr>
                <a:spLocks/>
              </p:cNvSpPr>
              <p:nvPr/>
            </p:nvSpPr>
            <p:spPr bwMode="auto">
              <a:xfrm>
                <a:off x="4990"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7" name="Freeform 71">
                <a:extLst>
                  <a:ext uri="{FF2B5EF4-FFF2-40B4-BE49-F238E27FC236}">
                    <a16:creationId xmlns:a16="http://schemas.microsoft.com/office/drawing/2014/main" id="{1E9C5FEC-D08B-421C-B81C-5BC91A8BF5EC}"/>
                  </a:ext>
                </a:extLst>
              </p:cNvPr>
              <p:cNvSpPr>
                <a:spLocks/>
              </p:cNvSpPr>
              <p:nvPr/>
            </p:nvSpPr>
            <p:spPr bwMode="auto">
              <a:xfrm>
                <a:off x="5158"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8" name="Freeform 72">
                <a:extLst>
                  <a:ext uri="{FF2B5EF4-FFF2-40B4-BE49-F238E27FC236}">
                    <a16:creationId xmlns:a16="http://schemas.microsoft.com/office/drawing/2014/main" id="{B9DA7524-711B-4386-A2C0-F9A0302AD6D6}"/>
                  </a:ext>
                </a:extLst>
              </p:cNvPr>
              <p:cNvSpPr>
                <a:spLocks/>
              </p:cNvSpPr>
              <p:nvPr/>
            </p:nvSpPr>
            <p:spPr bwMode="auto">
              <a:xfrm>
                <a:off x="5066" y="3135"/>
                <a:ext cx="35" cy="19"/>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9" name="Freeform 73">
                <a:extLst>
                  <a:ext uri="{FF2B5EF4-FFF2-40B4-BE49-F238E27FC236}">
                    <a16:creationId xmlns:a16="http://schemas.microsoft.com/office/drawing/2014/main" id="{0B549E95-EF9E-4154-9B80-1D1D3300B1A0}"/>
                  </a:ext>
                </a:extLst>
              </p:cNvPr>
              <p:cNvSpPr>
                <a:spLocks/>
              </p:cNvSpPr>
              <p:nvPr/>
            </p:nvSpPr>
            <p:spPr bwMode="auto">
              <a:xfrm>
                <a:off x="5158"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0" name="Oval 74">
                <a:extLst>
                  <a:ext uri="{FF2B5EF4-FFF2-40B4-BE49-F238E27FC236}">
                    <a16:creationId xmlns:a16="http://schemas.microsoft.com/office/drawing/2014/main" id="{19AB7272-88EF-421A-B699-1ACB29BAC15D}"/>
                  </a:ext>
                </a:extLst>
              </p:cNvPr>
              <p:cNvSpPr>
                <a:spLocks noChangeArrowheads="1"/>
              </p:cNvSpPr>
              <p:nvPr/>
            </p:nvSpPr>
            <p:spPr bwMode="auto">
              <a:xfrm>
                <a:off x="5066" y="3043"/>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1" name="Oval 75">
                <a:extLst>
                  <a:ext uri="{FF2B5EF4-FFF2-40B4-BE49-F238E27FC236}">
                    <a16:creationId xmlns:a16="http://schemas.microsoft.com/office/drawing/2014/main" id="{61995F7B-7E34-4046-BF4F-B75687854E26}"/>
                  </a:ext>
                </a:extLst>
              </p:cNvPr>
              <p:cNvSpPr>
                <a:spLocks noChangeArrowheads="1"/>
              </p:cNvSpPr>
              <p:nvPr/>
            </p:nvSpPr>
            <p:spPr bwMode="auto">
              <a:xfrm>
                <a:off x="501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2" name="Oval 76">
                <a:extLst>
                  <a:ext uri="{FF2B5EF4-FFF2-40B4-BE49-F238E27FC236}">
                    <a16:creationId xmlns:a16="http://schemas.microsoft.com/office/drawing/2014/main" id="{6450C4A5-742E-49BB-85F5-81C6F7FE9089}"/>
                  </a:ext>
                </a:extLst>
              </p:cNvPr>
              <p:cNvSpPr>
                <a:spLocks noChangeArrowheads="1"/>
              </p:cNvSpPr>
              <p:nvPr/>
            </p:nvSpPr>
            <p:spPr bwMode="auto">
              <a:xfrm>
                <a:off x="511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3" name="Oval 77">
                <a:extLst>
                  <a:ext uri="{FF2B5EF4-FFF2-40B4-BE49-F238E27FC236}">
                    <a16:creationId xmlns:a16="http://schemas.microsoft.com/office/drawing/2014/main" id="{EFF8B57F-6481-486A-ABE1-2FCA9B6C6C52}"/>
                  </a:ext>
                </a:extLst>
              </p:cNvPr>
              <p:cNvSpPr>
                <a:spLocks noChangeArrowheads="1"/>
              </p:cNvSpPr>
              <p:nvPr/>
            </p:nvSpPr>
            <p:spPr bwMode="auto">
              <a:xfrm>
                <a:off x="501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4" name="Oval 78">
                <a:extLst>
                  <a:ext uri="{FF2B5EF4-FFF2-40B4-BE49-F238E27FC236}">
                    <a16:creationId xmlns:a16="http://schemas.microsoft.com/office/drawing/2014/main" id="{390A66D2-627F-4207-9A8F-F99618C7AAD3}"/>
                  </a:ext>
                </a:extLst>
              </p:cNvPr>
              <p:cNvSpPr>
                <a:spLocks noChangeArrowheads="1"/>
              </p:cNvSpPr>
              <p:nvPr/>
            </p:nvSpPr>
            <p:spPr bwMode="auto">
              <a:xfrm>
                <a:off x="511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5" name="Freeform 79">
                <a:extLst>
                  <a:ext uri="{FF2B5EF4-FFF2-40B4-BE49-F238E27FC236}">
                    <a16:creationId xmlns:a16="http://schemas.microsoft.com/office/drawing/2014/main" id="{F55D4792-6D0E-4335-B05A-858AD28EF247}"/>
                  </a:ext>
                </a:extLst>
              </p:cNvPr>
              <p:cNvSpPr>
                <a:spLocks/>
              </p:cNvSpPr>
              <p:nvPr/>
            </p:nvSpPr>
            <p:spPr bwMode="auto">
              <a:xfrm>
                <a:off x="4990" y="3135"/>
                <a:ext cx="19" cy="19"/>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6" name="Freeform 80">
                <a:extLst>
                  <a:ext uri="{FF2B5EF4-FFF2-40B4-BE49-F238E27FC236}">
                    <a16:creationId xmlns:a16="http://schemas.microsoft.com/office/drawing/2014/main" id="{BC465182-D386-4CB5-A90A-34C89F617BA5}"/>
                  </a:ext>
                </a:extLst>
              </p:cNvPr>
              <p:cNvSpPr>
                <a:spLocks/>
              </p:cNvSpPr>
              <p:nvPr/>
            </p:nvSpPr>
            <p:spPr bwMode="auto">
              <a:xfrm>
                <a:off x="4990"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7" name="Freeform 81">
                <a:extLst>
                  <a:ext uri="{FF2B5EF4-FFF2-40B4-BE49-F238E27FC236}">
                    <a16:creationId xmlns:a16="http://schemas.microsoft.com/office/drawing/2014/main" id="{7BAD2C8C-924A-479F-B7B3-A48206C17D64}"/>
                  </a:ext>
                </a:extLst>
              </p:cNvPr>
              <p:cNvSpPr>
                <a:spLocks/>
              </p:cNvSpPr>
              <p:nvPr/>
            </p:nvSpPr>
            <p:spPr bwMode="auto">
              <a:xfrm>
                <a:off x="5158" y="2967"/>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1" y="4"/>
                      <a:pt x="1" y="5"/>
                      <a:pt x="2" y="6"/>
                    </a:cubicBezTo>
                    <a:cubicBezTo>
                      <a:pt x="3" y="6"/>
                      <a:pt x="3" y="7"/>
                      <a:pt x="4"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8" name="Freeform 82">
                <a:extLst>
                  <a:ext uri="{FF2B5EF4-FFF2-40B4-BE49-F238E27FC236}">
                    <a16:creationId xmlns:a16="http://schemas.microsoft.com/office/drawing/2014/main" id="{8EF1966A-2109-4789-8D2C-70901ECA5826}"/>
                  </a:ext>
                </a:extLst>
              </p:cNvPr>
              <p:cNvSpPr>
                <a:spLocks/>
              </p:cNvSpPr>
              <p:nvPr/>
            </p:nvSpPr>
            <p:spPr bwMode="auto">
              <a:xfrm>
                <a:off x="5066" y="2967"/>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8"/>
                      <a:pt x="5" y="8"/>
                      <a:pt x="6" y="8"/>
                    </a:cubicBezTo>
                    <a:cubicBezTo>
                      <a:pt x="6" y="8"/>
                      <a:pt x="7" y="8"/>
                      <a:pt x="8" y="8"/>
                    </a:cubicBezTo>
                    <a:cubicBezTo>
                      <a:pt x="8" y="8"/>
                      <a:pt x="9" y="8"/>
                      <a:pt x="9" y="8"/>
                    </a:cubicBezTo>
                    <a:cubicBezTo>
                      <a:pt x="10" y="8"/>
                      <a:pt x="11" y="8"/>
                      <a:pt x="12" y="7"/>
                    </a:cubicBezTo>
                    <a:cubicBezTo>
                      <a:pt x="12" y="7"/>
                      <a:pt x="13" y="6"/>
                      <a:pt x="13" y="6"/>
                    </a:cubicBezTo>
                    <a:cubicBezTo>
                      <a:pt x="14" y="5"/>
                      <a:pt x="15" y="4"/>
                      <a:pt x="15" y="2"/>
                    </a:cubicBezTo>
                    <a:cubicBezTo>
                      <a:pt x="15" y="2"/>
                      <a:pt x="15" y="1"/>
                      <a:pt x="15"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9" name="Freeform 83">
                <a:extLst>
                  <a:ext uri="{FF2B5EF4-FFF2-40B4-BE49-F238E27FC236}">
                    <a16:creationId xmlns:a16="http://schemas.microsoft.com/office/drawing/2014/main" id="{9247571D-7D52-41C5-A28C-ACD62821AC47}"/>
                  </a:ext>
                </a:extLst>
              </p:cNvPr>
              <p:cNvSpPr>
                <a:spLocks/>
              </p:cNvSpPr>
              <p:nvPr/>
            </p:nvSpPr>
            <p:spPr bwMode="auto">
              <a:xfrm>
                <a:off x="4990"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5"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0" name="Freeform 84">
                <a:extLst>
                  <a:ext uri="{FF2B5EF4-FFF2-40B4-BE49-F238E27FC236}">
                    <a16:creationId xmlns:a16="http://schemas.microsoft.com/office/drawing/2014/main" id="{A8F8DED6-DE88-4615-B2D3-C694EE9436C2}"/>
                  </a:ext>
                </a:extLst>
              </p:cNvPr>
              <p:cNvSpPr>
                <a:spLocks/>
              </p:cNvSpPr>
              <p:nvPr/>
            </p:nvSpPr>
            <p:spPr bwMode="auto">
              <a:xfrm>
                <a:off x="5158" y="3322"/>
                <a:ext cx="19" cy="19"/>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2"/>
                      <a:pt x="1"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1" name="Freeform 85">
                <a:extLst>
                  <a:ext uri="{FF2B5EF4-FFF2-40B4-BE49-F238E27FC236}">
                    <a16:creationId xmlns:a16="http://schemas.microsoft.com/office/drawing/2014/main" id="{E962CE1F-DCA7-4CAD-B733-BF7006BD514F}"/>
                  </a:ext>
                </a:extLst>
              </p:cNvPr>
              <p:cNvSpPr>
                <a:spLocks/>
              </p:cNvSpPr>
              <p:nvPr/>
            </p:nvSpPr>
            <p:spPr bwMode="auto">
              <a:xfrm>
                <a:off x="5066" y="3322"/>
                <a:ext cx="35" cy="19"/>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2"/>
                      <a:pt x="1" y="4"/>
                    </a:cubicBezTo>
                    <a:cubicBezTo>
                      <a:pt x="0" y="5"/>
                      <a:pt x="0" y="6"/>
                      <a:pt x="0" y="8"/>
                    </a:cubicBezTo>
                    <a:cubicBezTo>
                      <a:pt x="15" y="8"/>
                      <a:pt x="15" y="8"/>
                      <a:pt x="15" y="8"/>
                    </a:cubicBezTo>
                    <a:cubicBezTo>
                      <a:pt x="15"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2" name="Freeform 86">
                <a:extLst>
                  <a:ext uri="{FF2B5EF4-FFF2-40B4-BE49-F238E27FC236}">
                    <a16:creationId xmlns:a16="http://schemas.microsoft.com/office/drawing/2014/main" id="{1B477BA3-969C-44BB-B7C3-9B5C73B8D31A}"/>
                  </a:ext>
                </a:extLst>
              </p:cNvPr>
              <p:cNvSpPr>
                <a:spLocks/>
              </p:cNvSpPr>
              <p:nvPr/>
            </p:nvSpPr>
            <p:spPr bwMode="auto">
              <a:xfrm>
                <a:off x="5158"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3" name="Oval 87">
                <a:extLst>
                  <a:ext uri="{FF2B5EF4-FFF2-40B4-BE49-F238E27FC236}">
                    <a16:creationId xmlns:a16="http://schemas.microsoft.com/office/drawing/2014/main" id="{85D0665D-F004-41C6-B5FE-C7C228061F66}"/>
                  </a:ext>
                </a:extLst>
              </p:cNvPr>
              <p:cNvSpPr>
                <a:spLocks noChangeArrowheads="1"/>
              </p:cNvSpPr>
              <p:nvPr/>
            </p:nvSpPr>
            <p:spPr bwMode="auto">
              <a:xfrm>
                <a:off x="5066" y="3230"/>
                <a:ext cx="35"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4" name="Oval 88">
                <a:extLst>
                  <a:ext uri="{FF2B5EF4-FFF2-40B4-BE49-F238E27FC236}">
                    <a16:creationId xmlns:a16="http://schemas.microsoft.com/office/drawing/2014/main" id="{35B484E9-5B6F-4A86-99EE-C8310BE292D9}"/>
                  </a:ext>
                </a:extLst>
              </p:cNvPr>
              <p:cNvSpPr>
                <a:spLocks noChangeArrowheads="1"/>
              </p:cNvSpPr>
              <p:nvPr/>
            </p:nvSpPr>
            <p:spPr bwMode="auto">
              <a:xfrm>
                <a:off x="5018"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5" name="Oval 89">
                <a:extLst>
                  <a:ext uri="{FF2B5EF4-FFF2-40B4-BE49-F238E27FC236}">
                    <a16:creationId xmlns:a16="http://schemas.microsoft.com/office/drawing/2014/main" id="{43B033FE-4833-4CE5-83B5-3A3A0498A102}"/>
                  </a:ext>
                </a:extLst>
              </p:cNvPr>
              <p:cNvSpPr>
                <a:spLocks noChangeArrowheads="1"/>
              </p:cNvSpPr>
              <p:nvPr/>
            </p:nvSpPr>
            <p:spPr bwMode="auto">
              <a:xfrm>
                <a:off x="511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6" name="Oval 90">
                <a:extLst>
                  <a:ext uri="{FF2B5EF4-FFF2-40B4-BE49-F238E27FC236}">
                    <a16:creationId xmlns:a16="http://schemas.microsoft.com/office/drawing/2014/main" id="{3A5CB334-D97E-460F-B334-016C155031D1}"/>
                  </a:ext>
                </a:extLst>
              </p:cNvPr>
              <p:cNvSpPr>
                <a:spLocks noChangeArrowheads="1"/>
              </p:cNvSpPr>
              <p:nvPr/>
            </p:nvSpPr>
            <p:spPr bwMode="auto">
              <a:xfrm>
                <a:off x="501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7" name="Oval 91">
                <a:extLst>
                  <a:ext uri="{FF2B5EF4-FFF2-40B4-BE49-F238E27FC236}">
                    <a16:creationId xmlns:a16="http://schemas.microsoft.com/office/drawing/2014/main" id="{38C78C18-2EAB-498C-9F90-CB549F29C228}"/>
                  </a:ext>
                </a:extLst>
              </p:cNvPr>
              <p:cNvSpPr>
                <a:spLocks noChangeArrowheads="1"/>
              </p:cNvSpPr>
              <p:nvPr/>
            </p:nvSpPr>
            <p:spPr bwMode="auto">
              <a:xfrm>
                <a:off x="511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8" name="Freeform 92">
                <a:extLst>
                  <a:ext uri="{FF2B5EF4-FFF2-40B4-BE49-F238E27FC236}">
                    <a16:creationId xmlns:a16="http://schemas.microsoft.com/office/drawing/2014/main" id="{4FFD6D93-595A-4D02-B593-87F51D528DD8}"/>
                  </a:ext>
                </a:extLst>
              </p:cNvPr>
              <p:cNvSpPr>
                <a:spLocks/>
              </p:cNvSpPr>
              <p:nvPr/>
            </p:nvSpPr>
            <p:spPr bwMode="auto">
              <a:xfrm>
                <a:off x="4990"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9" name="Freeform 93">
                <a:extLst>
                  <a:ext uri="{FF2B5EF4-FFF2-40B4-BE49-F238E27FC236}">
                    <a16:creationId xmlns:a16="http://schemas.microsoft.com/office/drawing/2014/main" id="{E9E14F5D-CC7F-4E90-8F66-4BACA1FA2C58}"/>
                  </a:ext>
                </a:extLst>
              </p:cNvPr>
              <p:cNvSpPr>
                <a:spLocks/>
              </p:cNvSpPr>
              <p:nvPr/>
            </p:nvSpPr>
            <p:spPr bwMode="auto">
              <a:xfrm>
                <a:off x="4990"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0" name="Freeform 94">
                <a:extLst>
                  <a:ext uri="{FF2B5EF4-FFF2-40B4-BE49-F238E27FC236}">
                    <a16:creationId xmlns:a16="http://schemas.microsoft.com/office/drawing/2014/main" id="{93D3BACF-AAFD-464F-8528-5BF761B34E7B}"/>
                  </a:ext>
                </a:extLst>
              </p:cNvPr>
              <p:cNvSpPr>
                <a:spLocks/>
              </p:cNvSpPr>
              <p:nvPr/>
            </p:nvSpPr>
            <p:spPr bwMode="auto">
              <a:xfrm>
                <a:off x="5158" y="3154"/>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1" name="Freeform 95">
                <a:extLst>
                  <a:ext uri="{FF2B5EF4-FFF2-40B4-BE49-F238E27FC236}">
                    <a16:creationId xmlns:a16="http://schemas.microsoft.com/office/drawing/2014/main" id="{B1B2DDCC-9C99-4BC0-BD0E-A409C67EF57D}"/>
                  </a:ext>
                </a:extLst>
              </p:cNvPr>
              <p:cNvSpPr>
                <a:spLocks/>
              </p:cNvSpPr>
              <p:nvPr/>
            </p:nvSpPr>
            <p:spPr bwMode="auto">
              <a:xfrm>
                <a:off x="5066" y="3154"/>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2" name="Freeform 96">
                <a:extLst>
                  <a:ext uri="{FF2B5EF4-FFF2-40B4-BE49-F238E27FC236}">
                    <a16:creationId xmlns:a16="http://schemas.microsoft.com/office/drawing/2014/main" id="{D9E0FA1D-3A3A-47E0-ACFC-636876D42313}"/>
                  </a:ext>
                </a:extLst>
              </p:cNvPr>
              <p:cNvSpPr>
                <a:spLocks/>
              </p:cNvSpPr>
              <p:nvPr/>
            </p:nvSpPr>
            <p:spPr bwMode="auto">
              <a:xfrm>
                <a:off x="4990"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3" name="Freeform 97">
                <a:extLst>
                  <a:ext uri="{FF2B5EF4-FFF2-40B4-BE49-F238E27FC236}">
                    <a16:creationId xmlns:a16="http://schemas.microsoft.com/office/drawing/2014/main" id="{F6AB9B0F-D4E3-404F-9C95-B22AB8219942}"/>
                  </a:ext>
                </a:extLst>
              </p:cNvPr>
              <p:cNvSpPr>
                <a:spLocks/>
              </p:cNvSpPr>
              <p:nvPr/>
            </p:nvSpPr>
            <p:spPr bwMode="auto">
              <a:xfrm>
                <a:off x="5158" y="3509"/>
                <a:ext cx="19" cy="19"/>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5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1"/>
                      <a:pt x="4" y="1"/>
                    </a:cubicBezTo>
                    <a:cubicBezTo>
                      <a:pt x="1" y="3"/>
                      <a:pt x="0" y="5"/>
                      <a:pt x="0" y="8"/>
                    </a:cubicBezTo>
                    <a:cubicBezTo>
                      <a:pt x="4" y="8"/>
                      <a:pt x="4" y="8"/>
                      <a:pt x="4" y="8"/>
                    </a:cubicBezTo>
                    <a:cubicBezTo>
                      <a:pt x="5" y="7"/>
                      <a:pt x="7" y="6"/>
                      <a:pt x="8" y="5"/>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4" name="Freeform 98">
                <a:extLst>
                  <a:ext uri="{FF2B5EF4-FFF2-40B4-BE49-F238E27FC236}">
                    <a16:creationId xmlns:a16="http://schemas.microsoft.com/office/drawing/2014/main" id="{6A140037-1FE4-45F4-A385-E3C17DBDFDD0}"/>
                  </a:ext>
                </a:extLst>
              </p:cNvPr>
              <p:cNvSpPr>
                <a:spLocks/>
              </p:cNvSpPr>
              <p:nvPr/>
            </p:nvSpPr>
            <p:spPr bwMode="auto">
              <a:xfrm>
                <a:off x="5066" y="3509"/>
                <a:ext cx="35" cy="19"/>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1"/>
                      <a:pt x="9" y="0"/>
                      <a:pt x="8" y="0"/>
                    </a:cubicBezTo>
                    <a:cubicBezTo>
                      <a:pt x="6" y="0"/>
                      <a:pt x="4" y="1"/>
                      <a:pt x="3" y="1"/>
                    </a:cubicBezTo>
                    <a:cubicBezTo>
                      <a:pt x="1" y="3"/>
                      <a:pt x="0" y="5"/>
                      <a:pt x="0" y="8"/>
                    </a:cubicBezTo>
                    <a:cubicBezTo>
                      <a:pt x="15" y="8"/>
                      <a:pt x="15" y="8"/>
                      <a:pt x="15" y="8"/>
                    </a:cubicBezTo>
                    <a:cubicBezTo>
                      <a:pt x="15"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5" name="Freeform 99">
                <a:extLst>
                  <a:ext uri="{FF2B5EF4-FFF2-40B4-BE49-F238E27FC236}">
                    <a16:creationId xmlns:a16="http://schemas.microsoft.com/office/drawing/2014/main" id="{6B6E83F0-954B-487E-8588-86E8D3F78F2C}"/>
                  </a:ext>
                </a:extLst>
              </p:cNvPr>
              <p:cNvSpPr>
                <a:spLocks/>
              </p:cNvSpPr>
              <p:nvPr/>
            </p:nvSpPr>
            <p:spPr bwMode="auto">
              <a:xfrm>
                <a:off x="5158"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6" name="Oval 100">
                <a:extLst>
                  <a:ext uri="{FF2B5EF4-FFF2-40B4-BE49-F238E27FC236}">
                    <a16:creationId xmlns:a16="http://schemas.microsoft.com/office/drawing/2014/main" id="{9DB81957-B7F2-464A-8D3D-DF6813F6FF3D}"/>
                  </a:ext>
                </a:extLst>
              </p:cNvPr>
              <p:cNvSpPr>
                <a:spLocks noChangeArrowheads="1"/>
              </p:cNvSpPr>
              <p:nvPr/>
            </p:nvSpPr>
            <p:spPr bwMode="auto">
              <a:xfrm>
                <a:off x="5066" y="3417"/>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7" name="Oval 101">
                <a:extLst>
                  <a:ext uri="{FF2B5EF4-FFF2-40B4-BE49-F238E27FC236}">
                    <a16:creationId xmlns:a16="http://schemas.microsoft.com/office/drawing/2014/main" id="{37265A2F-61E1-4EC0-B834-3FC0E7664D97}"/>
                  </a:ext>
                </a:extLst>
              </p:cNvPr>
              <p:cNvSpPr>
                <a:spLocks noChangeArrowheads="1"/>
              </p:cNvSpPr>
              <p:nvPr/>
            </p:nvSpPr>
            <p:spPr bwMode="auto">
              <a:xfrm>
                <a:off x="5018"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8" name="Oval 102">
                <a:extLst>
                  <a:ext uri="{FF2B5EF4-FFF2-40B4-BE49-F238E27FC236}">
                    <a16:creationId xmlns:a16="http://schemas.microsoft.com/office/drawing/2014/main" id="{16F35127-5A15-4F72-816D-2F0F10E0F4AF}"/>
                  </a:ext>
                </a:extLst>
              </p:cNvPr>
              <p:cNvSpPr>
                <a:spLocks noChangeArrowheads="1"/>
              </p:cNvSpPr>
              <p:nvPr/>
            </p:nvSpPr>
            <p:spPr bwMode="auto">
              <a:xfrm>
                <a:off x="511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9" name="Oval 103">
                <a:extLst>
                  <a:ext uri="{FF2B5EF4-FFF2-40B4-BE49-F238E27FC236}">
                    <a16:creationId xmlns:a16="http://schemas.microsoft.com/office/drawing/2014/main" id="{776ACEDB-FCDE-4A39-98D9-6C29D624D0CF}"/>
                  </a:ext>
                </a:extLst>
              </p:cNvPr>
              <p:cNvSpPr>
                <a:spLocks noChangeArrowheads="1"/>
              </p:cNvSpPr>
              <p:nvPr/>
            </p:nvSpPr>
            <p:spPr bwMode="auto">
              <a:xfrm>
                <a:off x="5018"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0" name="Oval 104">
                <a:extLst>
                  <a:ext uri="{FF2B5EF4-FFF2-40B4-BE49-F238E27FC236}">
                    <a16:creationId xmlns:a16="http://schemas.microsoft.com/office/drawing/2014/main" id="{0826581D-65F9-43BA-B733-E7246BD2DA99}"/>
                  </a:ext>
                </a:extLst>
              </p:cNvPr>
              <p:cNvSpPr>
                <a:spLocks noChangeArrowheads="1"/>
              </p:cNvSpPr>
              <p:nvPr/>
            </p:nvSpPr>
            <p:spPr bwMode="auto">
              <a:xfrm>
                <a:off x="511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1" name="Freeform 105">
                <a:extLst>
                  <a:ext uri="{FF2B5EF4-FFF2-40B4-BE49-F238E27FC236}">
                    <a16:creationId xmlns:a16="http://schemas.microsoft.com/office/drawing/2014/main" id="{09E3DE25-A460-41E7-90CF-FF83F350AC13}"/>
                  </a:ext>
                </a:extLst>
              </p:cNvPr>
              <p:cNvSpPr>
                <a:spLocks/>
              </p:cNvSpPr>
              <p:nvPr/>
            </p:nvSpPr>
            <p:spPr bwMode="auto">
              <a:xfrm>
                <a:off x="4990"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2" name="Freeform 106">
                <a:extLst>
                  <a:ext uri="{FF2B5EF4-FFF2-40B4-BE49-F238E27FC236}">
                    <a16:creationId xmlns:a16="http://schemas.microsoft.com/office/drawing/2014/main" id="{EF367034-D68C-432F-A5AD-4EFE975E51D5}"/>
                  </a:ext>
                </a:extLst>
              </p:cNvPr>
              <p:cNvSpPr>
                <a:spLocks/>
              </p:cNvSpPr>
              <p:nvPr/>
            </p:nvSpPr>
            <p:spPr bwMode="auto">
              <a:xfrm>
                <a:off x="4990"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3" name="Freeform 107">
                <a:extLst>
                  <a:ext uri="{FF2B5EF4-FFF2-40B4-BE49-F238E27FC236}">
                    <a16:creationId xmlns:a16="http://schemas.microsoft.com/office/drawing/2014/main" id="{5660605E-88B5-4EEA-8878-FC709D624C5C}"/>
                  </a:ext>
                </a:extLst>
              </p:cNvPr>
              <p:cNvSpPr>
                <a:spLocks/>
              </p:cNvSpPr>
              <p:nvPr/>
            </p:nvSpPr>
            <p:spPr bwMode="auto">
              <a:xfrm>
                <a:off x="5158"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4" name="Freeform 108">
                <a:extLst>
                  <a:ext uri="{FF2B5EF4-FFF2-40B4-BE49-F238E27FC236}">
                    <a16:creationId xmlns:a16="http://schemas.microsoft.com/office/drawing/2014/main" id="{998736D8-516E-40BF-A678-5EBAA80894AE}"/>
                  </a:ext>
                </a:extLst>
              </p:cNvPr>
              <p:cNvSpPr>
                <a:spLocks/>
              </p:cNvSpPr>
              <p:nvPr/>
            </p:nvSpPr>
            <p:spPr bwMode="auto">
              <a:xfrm>
                <a:off x="5066" y="3341"/>
                <a:ext cx="35" cy="19"/>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5" name="Freeform 109">
                <a:extLst>
                  <a:ext uri="{FF2B5EF4-FFF2-40B4-BE49-F238E27FC236}">
                    <a16:creationId xmlns:a16="http://schemas.microsoft.com/office/drawing/2014/main" id="{08F023C0-E40A-4940-96AE-039BCAC02C02}"/>
                  </a:ext>
                </a:extLst>
              </p:cNvPr>
              <p:cNvSpPr>
                <a:spLocks/>
              </p:cNvSpPr>
              <p:nvPr/>
            </p:nvSpPr>
            <p:spPr bwMode="auto">
              <a:xfrm>
                <a:off x="4990"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6" name="Oval 110">
                <a:extLst>
                  <a:ext uri="{FF2B5EF4-FFF2-40B4-BE49-F238E27FC236}">
                    <a16:creationId xmlns:a16="http://schemas.microsoft.com/office/drawing/2014/main" id="{B86AA66E-0650-4A01-9851-53BEB691079E}"/>
                  </a:ext>
                </a:extLst>
              </p:cNvPr>
              <p:cNvSpPr>
                <a:spLocks noChangeArrowheads="1"/>
              </p:cNvSpPr>
              <p:nvPr/>
            </p:nvSpPr>
            <p:spPr bwMode="auto">
              <a:xfrm>
                <a:off x="5018"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7" name="Freeform 111">
                <a:extLst>
                  <a:ext uri="{FF2B5EF4-FFF2-40B4-BE49-F238E27FC236}">
                    <a16:creationId xmlns:a16="http://schemas.microsoft.com/office/drawing/2014/main" id="{805B8BAE-D7B0-4543-B6F7-5A15E761CEBA}"/>
                  </a:ext>
                </a:extLst>
              </p:cNvPr>
              <p:cNvSpPr>
                <a:spLocks/>
              </p:cNvSpPr>
              <p:nvPr/>
            </p:nvSpPr>
            <p:spPr bwMode="auto">
              <a:xfrm>
                <a:off x="5111" y="3556"/>
                <a:ext cx="23" cy="14"/>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3"/>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8" name="Freeform 112">
                <a:extLst>
                  <a:ext uri="{FF2B5EF4-FFF2-40B4-BE49-F238E27FC236}">
                    <a16:creationId xmlns:a16="http://schemas.microsoft.com/office/drawing/2014/main" id="{D933DD2A-6929-49F2-9198-BBD668DFC581}"/>
                  </a:ext>
                </a:extLst>
              </p:cNvPr>
              <p:cNvSpPr>
                <a:spLocks/>
              </p:cNvSpPr>
              <p:nvPr/>
            </p:nvSpPr>
            <p:spPr bwMode="auto">
              <a:xfrm>
                <a:off x="4990" y="3601"/>
                <a:ext cx="19" cy="31"/>
              </a:xfrm>
              <a:custGeom>
                <a:avLst/>
                <a:gdLst>
                  <a:gd name="T0" fmla="*/ 6 w 8"/>
                  <a:gd name="T1" fmla="*/ 3 h 13"/>
                  <a:gd name="T2" fmla="*/ 3 w 8"/>
                  <a:gd name="T3" fmla="*/ 1 h 13"/>
                  <a:gd name="T4" fmla="*/ 0 w 8"/>
                  <a:gd name="T5" fmla="*/ 0 h 13"/>
                  <a:gd name="T6" fmla="*/ 0 w 8"/>
                  <a:gd name="T7" fmla="*/ 13 h 13"/>
                  <a:gd name="T8" fmla="*/ 8 w 8"/>
                  <a:gd name="T9" fmla="*/ 11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3"/>
                      <a:pt x="5" y="12"/>
                      <a:pt x="8" y="11"/>
                    </a:cubicBezTo>
                    <a:cubicBezTo>
                      <a:pt x="8" y="10"/>
                      <a:pt x="8" y="9"/>
                      <a:pt x="8" y="8"/>
                    </a:cubicBezTo>
                    <a:cubicBezTo>
                      <a:pt x="8" y="6"/>
                      <a:pt x="7" y="4"/>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9" name="Freeform 113">
                <a:extLst>
                  <a:ext uri="{FF2B5EF4-FFF2-40B4-BE49-F238E27FC236}">
                    <a16:creationId xmlns:a16="http://schemas.microsoft.com/office/drawing/2014/main" id="{5A61F70E-8222-4697-B30A-C7C5108C8C24}"/>
                  </a:ext>
                </a:extLst>
              </p:cNvPr>
              <p:cNvSpPr>
                <a:spLocks/>
              </p:cNvSpPr>
              <p:nvPr/>
            </p:nvSpPr>
            <p:spPr bwMode="auto">
              <a:xfrm>
                <a:off x="5158" y="3528"/>
                <a:ext cx="9" cy="7"/>
              </a:xfrm>
              <a:custGeom>
                <a:avLst/>
                <a:gdLst>
                  <a:gd name="T0" fmla="*/ 0 w 4"/>
                  <a:gd name="T1" fmla="*/ 2 h 3"/>
                  <a:gd name="T2" fmla="*/ 1 w 4"/>
                  <a:gd name="T3" fmla="*/ 3 h 3"/>
                  <a:gd name="T4" fmla="*/ 4 w 4"/>
                  <a:gd name="T5" fmla="*/ 0 h 3"/>
                  <a:gd name="T6" fmla="*/ 0 w 4"/>
                  <a:gd name="T7" fmla="*/ 0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3"/>
                      <a:pt x="1" y="3"/>
                    </a:cubicBezTo>
                    <a:cubicBezTo>
                      <a:pt x="2" y="2"/>
                      <a:pt x="3" y="1"/>
                      <a:pt x="4"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0" name="Freeform 114">
                <a:extLst>
                  <a:ext uri="{FF2B5EF4-FFF2-40B4-BE49-F238E27FC236}">
                    <a16:creationId xmlns:a16="http://schemas.microsoft.com/office/drawing/2014/main" id="{3446CCB3-9076-43B0-A4BF-816585032C58}"/>
                  </a:ext>
                </a:extLst>
              </p:cNvPr>
              <p:cNvSpPr>
                <a:spLocks/>
              </p:cNvSpPr>
              <p:nvPr/>
            </p:nvSpPr>
            <p:spPr bwMode="auto">
              <a:xfrm>
                <a:off x="5066" y="3528"/>
                <a:ext cx="35" cy="19"/>
              </a:xfrm>
              <a:custGeom>
                <a:avLst/>
                <a:gdLst>
                  <a:gd name="T0" fmla="*/ 0 w 15"/>
                  <a:gd name="T1" fmla="*/ 2 h 8"/>
                  <a:gd name="T2" fmla="*/ 2 w 15"/>
                  <a:gd name="T3" fmla="*/ 6 h 8"/>
                  <a:gd name="T4" fmla="*/ 3 w 15"/>
                  <a:gd name="T5" fmla="*/ 6 h 8"/>
                  <a:gd name="T6" fmla="*/ 6 w 15"/>
                  <a:gd name="T7" fmla="*/ 8 h 8"/>
                  <a:gd name="T8" fmla="*/ 8 w 15"/>
                  <a:gd name="T9" fmla="*/ 8 h 8"/>
                  <a:gd name="T10" fmla="*/ 9 w 15"/>
                  <a:gd name="T11" fmla="*/ 8 h 8"/>
                  <a:gd name="T12" fmla="*/ 12 w 15"/>
                  <a:gd name="T13" fmla="*/ 6 h 8"/>
                  <a:gd name="T14" fmla="*/ 13 w 15"/>
                  <a:gd name="T15" fmla="*/ 6 h 8"/>
                  <a:gd name="T16" fmla="*/ 15 w 15"/>
                  <a:gd name="T17" fmla="*/ 2 h 8"/>
                  <a:gd name="T18" fmla="*/ 15 w 15"/>
                  <a:gd name="T19" fmla="*/ 0 h 8"/>
                  <a:gd name="T20" fmla="*/ 0 w 15"/>
                  <a:gd name="T21" fmla="*/ 0 h 8"/>
                  <a:gd name="T22" fmla="*/ 0 w 15"/>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2"/>
                    </a:moveTo>
                    <a:cubicBezTo>
                      <a:pt x="0" y="3"/>
                      <a:pt x="1" y="4"/>
                      <a:pt x="2" y="6"/>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6"/>
                    </a:cubicBezTo>
                    <a:cubicBezTo>
                      <a:pt x="14" y="4"/>
                      <a:pt x="15" y="3"/>
                      <a:pt x="15" y="2"/>
                    </a:cubicBezTo>
                    <a:cubicBezTo>
                      <a:pt x="15" y="1"/>
                      <a:pt x="15" y="0"/>
                      <a:pt x="15"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1" name="Freeform 115">
                <a:extLst>
                  <a:ext uri="{FF2B5EF4-FFF2-40B4-BE49-F238E27FC236}">
                    <a16:creationId xmlns:a16="http://schemas.microsoft.com/office/drawing/2014/main" id="{C4B59D25-290D-4CBF-BEF4-8FAD57C93718}"/>
                  </a:ext>
                </a:extLst>
              </p:cNvPr>
              <p:cNvSpPr>
                <a:spLocks/>
              </p:cNvSpPr>
              <p:nvPr/>
            </p:nvSpPr>
            <p:spPr bwMode="auto">
              <a:xfrm>
                <a:off x="4990"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5"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2" name="Freeform 116">
                <a:extLst>
                  <a:ext uri="{FF2B5EF4-FFF2-40B4-BE49-F238E27FC236}">
                    <a16:creationId xmlns:a16="http://schemas.microsoft.com/office/drawing/2014/main" id="{CFEE0801-167B-4438-9A6A-8AD59CA31828}"/>
                  </a:ext>
                </a:extLst>
              </p:cNvPr>
              <p:cNvSpPr>
                <a:spLocks/>
              </p:cNvSpPr>
              <p:nvPr/>
            </p:nvSpPr>
            <p:spPr bwMode="auto">
              <a:xfrm>
                <a:off x="4879" y="2579"/>
                <a:ext cx="38" cy="16"/>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1"/>
                      <a:pt x="4" y="0"/>
                    </a:cubicBezTo>
                    <a:cubicBezTo>
                      <a:pt x="4" y="0"/>
                      <a:pt x="3" y="0"/>
                      <a:pt x="3" y="0"/>
                    </a:cubicBezTo>
                    <a:cubicBezTo>
                      <a:pt x="1" y="2"/>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3" name="Freeform 117">
                <a:extLst>
                  <a:ext uri="{FF2B5EF4-FFF2-40B4-BE49-F238E27FC236}">
                    <a16:creationId xmlns:a16="http://schemas.microsoft.com/office/drawing/2014/main" id="{3BF32179-45AC-404A-80D1-436D72DAF913}"/>
                  </a:ext>
                </a:extLst>
              </p:cNvPr>
              <p:cNvSpPr>
                <a:spLocks/>
              </p:cNvSpPr>
              <p:nvPr/>
            </p:nvSpPr>
            <p:spPr bwMode="auto">
              <a:xfrm>
                <a:off x="4803" y="2576"/>
                <a:ext cx="19" cy="19"/>
              </a:xfrm>
              <a:custGeom>
                <a:avLst/>
                <a:gdLst>
                  <a:gd name="T0" fmla="*/ 0 w 8"/>
                  <a:gd name="T1" fmla="*/ 8 h 8"/>
                  <a:gd name="T2" fmla="*/ 8 w 8"/>
                  <a:gd name="T3" fmla="*/ 8 h 8"/>
                  <a:gd name="T4" fmla="*/ 6 w 8"/>
                  <a:gd name="T5" fmla="*/ 2 h 8"/>
                  <a:gd name="T6" fmla="*/ 5 w 8"/>
                  <a:gd name="T7" fmla="*/ 1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2"/>
                      <a:pt x="5" y="1"/>
                    </a:cubicBezTo>
                    <a:cubicBezTo>
                      <a:pt x="4" y="1"/>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4" name="Freeform 118">
                <a:extLst>
                  <a:ext uri="{FF2B5EF4-FFF2-40B4-BE49-F238E27FC236}">
                    <a16:creationId xmlns:a16="http://schemas.microsoft.com/office/drawing/2014/main" id="{A2BD4FB8-897F-44CC-BD47-0A1452F85926}"/>
                  </a:ext>
                </a:extLst>
              </p:cNvPr>
              <p:cNvSpPr>
                <a:spLocks/>
              </p:cNvSpPr>
              <p:nvPr/>
            </p:nvSpPr>
            <p:spPr bwMode="auto">
              <a:xfrm>
                <a:off x="4971"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5" name="Freeform 119">
                <a:extLst>
                  <a:ext uri="{FF2B5EF4-FFF2-40B4-BE49-F238E27FC236}">
                    <a16:creationId xmlns:a16="http://schemas.microsoft.com/office/drawing/2014/main" id="{292F3F80-2534-4E7D-8E1B-F34CFC0D5C7A}"/>
                  </a:ext>
                </a:extLst>
              </p:cNvPr>
              <p:cNvSpPr>
                <a:spLocks/>
              </p:cNvSpPr>
              <p:nvPr/>
            </p:nvSpPr>
            <p:spPr bwMode="auto">
              <a:xfrm>
                <a:off x="4879"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6" name="Freeform 120">
                <a:extLst>
                  <a:ext uri="{FF2B5EF4-FFF2-40B4-BE49-F238E27FC236}">
                    <a16:creationId xmlns:a16="http://schemas.microsoft.com/office/drawing/2014/main" id="{36F5963D-026F-4A79-899F-0DD60C9D51AE}"/>
                  </a:ext>
                </a:extLst>
              </p:cNvPr>
              <p:cNvSpPr>
                <a:spLocks/>
              </p:cNvSpPr>
              <p:nvPr/>
            </p:nvSpPr>
            <p:spPr bwMode="auto">
              <a:xfrm>
                <a:off x="4971"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7" name="Oval 121">
                <a:extLst>
                  <a:ext uri="{FF2B5EF4-FFF2-40B4-BE49-F238E27FC236}">
                    <a16:creationId xmlns:a16="http://schemas.microsoft.com/office/drawing/2014/main" id="{EA97F783-A440-482D-8AE5-71E5286343B2}"/>
                  </a:ext>
                </a:extLst>
              </p:cNvPr>
              <p:cNvSpPr>
                <a:spLocks noChangeArrowheads="1"/>
              </p:cNvSpPr>
              <p:nvPr/>
            </p:nvSpPr>
            <p:spPr bwMode="auto">
              <a:xfrm>
                <a:off x="4879"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8" name="Oval 122">
                <a:extLst>
                  <a:ext uri="{FF2B5EF4-FFF2-40B4-BE49-F238E27FC236}">
                    <a16:creationId xmlns:a16="http://schemas.microsoft.com/office/drawing/2014/main" id="{26AEDAA9-407B-491D-8725-A8FEFDA24F7A}"/>
                  </a:ext>
                </a:extLst>
              </p:cNvPr>
              <p:cNvSpPr>
                <a:spLocks noChangeArrowheads="1"/>
              </p:cNvSpPr>
              <p:nvPr/>
            </p:nvSpPr>
            <p:spPr bwMode="auto">
              <a:xfrm>
                <a:off x="483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9" name="Oval 123">
                <a:extLst>
                  <a:ext uri="{FF2B5EF4-FFF2-40B4-BE49-F238E27FC236}">
                    <a16:creationId xmlns:a16="http://schemas.microsoft.com/office/drawing/2014/main" id="{8BF14DCD-EECD-4E83-8743-904DFBBA43DD}"/>
                  </a:ext>
                </a:extLst>
              </p:cNvPr>
              <p:cNvSpPr>
                <a:spLocks noChangeArrowheads="1"/>
              </p:cNvSpPr>
              <p:nvPr/>
            </p:nvSpPr>
            <p:spPr bwMode="auto">
              <a:xfrm>
                <a:off x="4926"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0" name="Oval 124">
                <a:extLst>
                  <a:ext uri="{FF2B5EF4-FFF2-40B4-BE49-F238E27FC236}">
                    <a16:creationId xmlns:a16="http://schemas.microsoft.com/office/drawing/2014/main" id="{E8FD712A-9719-4211-B8E4-D1C09869CE18}"/>
                  </a:ext>
                </a:extLst>
              </p:cNvPr>
              <p:cNvSpPr>
                <a:spLocks noChangeArrowheads="1"/>
              </p:cNvSpPr>
              <p:nvPr/>
            </p:nvSpPr>
            <p:spPr bwMode="auto">
              <a:xfrm>
                <a:off x="4831" y="2624"/>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1" name="Oval 125">
                <a:extLst>
                  <a:ext uri="{FF2B5EF4-FFF2-40B4-BE49-F238E27FC236}">
                    <a16:creationId xmlns:a16="http://schemas.microsoft.com/office/drawing/2014/main" id="{ACDD3FC7-8025-41E1-AB5D-930BD7822074}"/>
                  </a:ext>
                </a:extLst>
              </p:cNvPr>
              <p:cNvSpPr>
                <a:spLocks noChangeArrowheads="1"/>
              </p:cNvSpPr>
              <p:nvPr/>
            </p:nvSpPr>
            <p:spPr bwMode="auto">
              <a:xfrm>
                <a:off x="4926"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2" name="Freeform 126">
                <a:extLst>
                  <a:ext uri="{FF2B5EF4-FFF2-40B4-BE49-F238E27FC236}">
                    <a16:creationId xmlns:a16="http://schemas.microsoft.com/office/drawing/2014/main" id="{BD8378A5-6F29-4663-B997-4AE0B76F66D8}"/>
                  </a:ext>
                </a:extLst>
              </p:cNvPr>
              <p:cNvSpPr>
                <a:spLocks/>
              </p:cNvSpPr>
              <p:nvPr/>
            </p:nvSpPr>
            <p:spPr bwMode="auto">
              <a:xfrm>
                <a:off x="4803"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7"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3" name="Freeform 127">
                <a:extLst>
                  <a:ext uri="{FF2B5EF4-FFF2-40B4-BE49-F238E27FC236}">
                    <a16:creationId xmlns:a16="http://schemas.microsoft.com/office/drawing/2014/main" id="{43B5BB6F-478C-419A-B9CC-2834070784D2}"/>
                  </a:ext>
                </a:extLst>
              </p:cNvPr>
              <p:cNvSpPr>
                <a:spLocks/>
              </p:cNvSpPr>
              <p:nvPr/>
            </p:nvSpPr>
            <p:spPr bwMode="auto">
              <a:xfrm>
                <a:off x="4803"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4" name="Freeform 128">
                <a:extLst>
                  <a:ext uri="{FF2B5EF4-FFF2-40B4-BE49-F238E27FC236}">
                    <a16:creationId xmlns:a16="http://schemas.microsoft.com/office/drawing/2014/main" id="{61A01F67-E62A-432A-A6AF-08CC9D1A9174}"/>
                  </a:ext>
                </a:extLst>
              </p:cNvPr>
              <p:cNvSpPr>
                <a:spLocks/>
              </p:cNvSpPr>
              <p:nvPr/>
            </p:nvSpPr>
            <p:spPr bwMode="auto">
              <a:xfrm>
                <a:off x="4971" y="2598"/>
                <a:ext cx="19" cy="16"/>
              </a:xfrm>
              <a:custGeom>
                <a:avLst/>
                <a:gdLst>
                  <a:gd name="T0" fmla="*/ 3 w 8"/>
                  <a:gd name="T1" fmla="*/ 4 h 7"/>
                  <a:gd name="T2" fmla="*/ 4 w 8"/>
                  <a:gd name="T3" fmla="*/ 5 h 7"/>
                  <a:gd name="T4" fmla="*/ 7 w 8"/>
                  <a:gd name="T5" fmla="*/ 7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7"/>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5" name="Freeform 129">
                <a:extLst>
                  <a:ext uri="{FF2B5EF4-FFF2-40B4-BE49-F238E27FC236}">
                    <a16:creationId xmlns:a16="http://schemas.microsoft.com/office/drawing/2014/main" id="{E2884935-9E4B-4BBF-A7D2-C209CAD9BF10}"/>
                  </a:ext>
                </a:extLst>
              </p:cNvPr>
              <p:cNvSpPr>
                <a:spLocks/>
              </p:cNvSpPr>
              <p:nvPr/>
            </p:nvSpPr>
            <p:spPr bwMode="auto">
              <a:xfrm>
                <a:off x="4879" y="2595"/>
                <a:ext cx="38" cy="19"/>
              </a:xfrm>
              <a:custGeom>
                <a:avLst/>
                <a:gdLst>
                  <a:gd name="T0" fmla="*/ 2 w 16"/>
                  <a:gd name="T1" fmla="*/ 5 h 8"/>
                  <a:gd name="T2" fmla="*/ 3 w 16"/>
                  <a:gd name="T3" fmla="*/ 6 h 8"/>
                  <a:gd name="T4" fmla="*/ 6 w 16"/>
                  <a:gd name="T5" fmla="*/ 8 h 8"/>
                  <a:gd name="T6" fmla="*/ 8 w 16"/>
                  <a:gd name="T7" fmla="*/ 8 h 8"/>
                  <a:gd name="T8" fmla="*/ 9 w 16"/>
                  <a:gd name="T9" fmla="*/ 8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6" name="Freeform 130">
                <a:extLst>
                  <a:ext uri="{FF2B5EF4-FFF2-40B4-BE49-F238E27FC236}">
                    <a16:creationId xmlns:a16="http://schemas.microsoft.com/office/drawing/2014/main" id="{BD56DFB1-75F6-4DAD-BB67-580115BB0D18}"/>
                  </a:ext>
                </a:extLst>
              </p:cNvPr>
              <p:cNvSpPr>
                <a:spLocks/>
              </p:cNvSpPr>
              <p:nvPr/>
            </p:nvSpPr>
            <p:spPr bwMode="auto">
              <a:xfrm>
                <a:off x="4803" y="2595"/>
                <a:ext cx="19" cy="19"/>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8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8"/>
                    </a:cubicBezTo>
                    <a:cubicBezTo>
                      <a:pt x="2" y="7"/>
                      <a:pt x="3" y="7"/>
                      <a:pt x="3"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7" name="Freeform 131">
                <a:extLst>
                  <a:ext uri="{FF2B5EF4-FFF2-40B4-BE49-F238E27FC236}">
                    <a16:creationId xmlns:a16="http://schemas.microsoft.com/office/drawing/2014/main" id="{111C1F33-DFD7-4C0A-A699-5B84303F2D90}"/>
                  </a:ext>
                </a:extLst>
              </p:cNvPr>
              <p:cNvSpPr>
                <a:spLocks/>
              </p:cNvSpPr>
              <p:nvPr/>
            </p:nvSpPr>
            <p:spPr bwMode="auto">
              <a:xfrm>
                <a:off x="4971"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8" name="Freeform 132">
                <a:extLst>
                  <a:ext uri="{FF2B5EF4-FFF2-40B4-BE49-F238E27FC236}">
                    <a16:creationId xmlns:a16="http://schemas.microsoft.com/office/drawing/2014/main" id="{D923D89D-E68A-4EF2-8C9D-6951298A423C}"/>
                  </a:ext>
                </a:extLst>
              </p:cNvPr>
              <p:cNvSpPr>
                <a:spLocks/>
              </p:cNvSpPr>
              <p:nvPr/>
            </p:nvSpPr>
            <p:spPr bwMode="auto">
              <a:xfrm>
                <a:off x="4879"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9"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9" name="Freeform 133">
                <a:extLst>
                  <a:ext uri="{FF2B5EF4-FFF2-40B4-BE49-F238E27FC236}">
                    <a16:creationId xmlns:a16="http://schemas.microsoft.com/office/drawing/2014/main" id="{261BB621-8DA7-4942-9B37-023580114ADF}"/>
                  </a:ext>
                </a:extLst>
              </p:cNvPr>
              <p:cNvSpPr>
                <a:spLocks/>
              </p:cNvSpPr>
              <p:nvPr/>
            </p:nvSpPr>
            <p:spPr bwMode="auto">
              <a:xfrm>
                <a:off x="4971"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0" name="Oval 134">
                <a:extLst>
                  <a:ext uri="{FF2B5EF4-FFF2-40B4-BE49-F238E27FC236}">
                    <a16:creationId xmlns:a16="http://schemas.microsoft.com/office/drawing/2014/main" id="{7888DCE6-510E-46F3-85FD-5CED36A1B202}"/>
                  </a:ext>
                </a:extLst>
              </p:cNvPr>
              <p:cNvSpPr>
                <a:spLocks noChangeArrowheads="1"/>
              </p:cNvSpPr>
              <p:nvPr/>
            </p:nvSpPr>
            <p:spPr bwMode="auto">
              <a:xfrm>
                <a:off x="4879"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1" name="Oval 135">
                <a:extLst>
                  <a:ext uri="{FF2B5EF4-FFF2-40B4-BE49-F238E27FC236}">
                    <a16:creationId xmlns:a16="http://schemas.microsoft.com/office/drawing/2014/main" id="{CF3B3201-DB4B-4576-BBAA-C1269312FB6E}"/>
                  </a:ext>
                </a:extLst>
              </p:cNvPr>
              <p:cNvSpPr>
                <a:spLocks noChangeArrowheads="1"/>
              </p:cNvSpPr>
              <p:nvPr/>
            </p:nvSpPr>
            <p:spPr bwMode="auto">
              <a:xfrm>
                <a:off x="483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2" name="Oval 136">
                <a:extLst>
                  <a:ext uri="{FF2B5EF4-FFF2-40B4-BE49-F238E27FC236}">
                    <a16:creationId xmlns:a16="http://schemas.microsoft.com/office/drawing/2014/main" id="{55B65907-95AF-4991-BF1D-E8B1A8A123DE}"/>
                  </a:ext>
                </a:extLst>
              </p:cNvPr>
              <p:cNvSpPr>
                <a:spLocks noChangeArrowheads="1"/>
              </p:cNvSpPr>
              <p:nvPr/>
            </p:nvSpPr>
            <p:spPr bwMode="auto">
              <a:xfrm>
                <a:off x="4926"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3" name="Oval 137">
                <a:extLst>
                  <a:ext uri="{FF2B5EF4-FFF2-40B4-BE49-F238E27FC236}">
                    <a16:creationId xmlns:a16="http://schemas.microsoft.com/office/drawing/2014/main" id="{9A5E4206-FDB6-473A-B210-E8B19A2DA14C}"/>
                  </a:ext>
                </a:extLst>
              </p:cNvPr>
              <p:cNvSpPr>
                <a:spLocks noChangeArrowheads="1"/>
              </p:cNvSpPr>
              <p:nvPr/>
            </p:nvSpPr>
            <p:spPr bwMode="auto">
              <a:xfrm>
                <a:off x="483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4" name="Oval 138">
                <a:extLst>
                  <a:ext uri="{FF2B5EF4-FFF2-40B4-BE49-F238E27FC236}">
                    <a16:creationId xmlns:a16="http://schemas.microsoft.com/office/drawing/2014/main" id="{AADFF9E1-E685-4F2C-9671-EC3A0B8AC17F}"/>
                  </a:ext>
                </a:extLst>
              </p:cNvPr>
              <p:cNvSpPr>
                <a:spLocks noChangeArrowheads="1"/>
              </p:cNvSpPr>
              <p:nvPr/>
            </p:nvSpPr>
            <p:spPr bwMode="auto">
              <a:xfrm>
                <a:off x="4926"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5" name="Freeform 139">
                <a:extLst>
                  <a:ext uri="{FF2B5EF4-FFF2-40B4-BE49-F238E27FC236}">
                    <a16:creationId xmlns:a16="http://schemas.microsoft.com/office/drawing/2014/main" id="{77A31A44-94D7-4793-8B83-0E2E167A1E11}"/>
                  </a:ext>
                </a:extLst>
              </p:cNvPr>
              <p:cNvSpPr>
                <a:spLocks/>
              </p:cNvSpPr>
              <p:nvPr/>
            </p:nvSpPr>
            <p:spPr bwMode="auto">
              <a:xfrm>
                <a:off x="4803"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6"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6" name="Freeform 140">
                <a:extLst>
                  <a:ext uri="{FF2B5EF4-FFF2-40B4-BE49-F238E27FC236}">
                    <a16:creationId xmlns:a16="http://schemas.microsoft.com/office/drawing/2014/main" id="{5EDB2DE3-B1F1-416F-BE7D-3F44490E5E5B}"/>
                  </a:ext>
                </a:extLst>
              </p:cNvPr>
              <p:cNvSpPr>
                <a:spLocks/>
              </p:cNvSpPr>
              <p:nvPr/>
            </p:nvSpPr>
            <p:spPr bwMode="auto">
              <a:xfrm>
                <a:off x="4803"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7" name="Freeform 141">
                <a:extLst>
                  <a:ext uri="{FF2B5EF4-FFF2-40B4-BE49-F238E27FC236}">
                    <a16:creationId xmlns:a16="http://schemas.microsoft.com/office/drawing/2014/main" id="{78806C42-113A-4602-8824-B276C1B89176}"/>
                  </a:ext>
                </a:extLst>
              </p:cNvPr>
              <p:cNvSpPr>
                <a:spLocks/>
              </p:cNvSpPr>
              <p:nvPr/>
            </p:nvSpPr>
            <p:spPr bwMode="auto">
              <a:xfrm>
                <a:off x="4971"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8" name="Freeform 142">
                <a:extLst>
                  <a:ext uri="{FF2B5EF4-FFF2-40B4-BE49-F238E27FC236}">
                    <a16:creationId xmlns:a16="http://schemas.microsoft.com/office/drawing/2014/main" id="{AF504E1B-AFC7-4F7A-9A43-9C620B68B24B}"/>
                  </a:ext>
                </a:extLst>
              </p:cNvPr>
              <p:cNvSpPr>
                <a:spLocks/>
              </p:cNvSpPr>
              <p:nvPr/>
            </p:nvSpPr>
            <p:spPr bwMode="auto">
              <a:xfrm>
                <a:off x="4879" y="2782"/>
                <a:ext cx="38" cy="19"/>
              </a:xfrm>
              <a:custGeom>
                <a:avLst/>
                <a:gdLst>
                  <a:gd name="T0" fmla="*/ 8 w 16"/>
                  <a:gd name="T1" fmla="*/ 8 h 8"/>
                  <a:gd name="T2" fmla="*/ 15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5"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9" name="Freeform 143">
                <a:extLst>
                  <a:ext uri="{FF2B5EF4-FFF2-40B4-BE49-F238E27FC236}">
                    <a16:creationId xmlns:a16="http://schemas.microsoft.com/office/drawing/2014/main" id="{23BD13EF-47A1-4B16-9418-51A48A0E37A4}"/>
                  </a:ext>
                </a:extLst>
              </p:cNvPr>
              <p:cNvSpPr>
                <a:spLocks/>
              </p:cNvSpPr>
              <p:nvPr/>
            </p:nvSpPr>
            <p:spPr bwMode="auto">
              <a:xfrm>
                <a:off x="4803"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0" name="Freeform 144">
                <a:extLst>
                  <a:ext uri="{FF2B5EF4-FFF2-40B4-BE49-F238E27FC236}">
                    <a16:creationId xmlns:a16="http://schemas.microsoft.com/office/drawing/2014/main" id="{BD9C4002-0C37-4C1D-AAB0-152A2473997D}"/>
                  </a:ext>
                </a:extLst>
              </p:cNvPr>
              <p:cNvSpPr>
                <a:spLocks/>
              </p:cNvSpPr>
              <p:nvPr/>
            </p:nvSpPr>
            <p:spPr bwMode="auto">
              <a:xfrm>
                <a:off x="4971"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1" name="Freeform 145">
                <a:extLst>
                  <a:ext uri="{FF2B5EF4-FFF2-40B4-BE49-F238E27FC236}">
                    <a16:creationId xmlns:a16="http://schemas.microsoft.com/office/drawing/2014/main" id="{FA0EC995-4C7F-46FF-A6A3-ACA21D2FFB55}"/>
                  </a:ext>
                </a:extLst>
              </p:cNvPr>
              <p:cNvSpPr>
                <a:spLocks/>
              </p:cNvSpPr>
              <p:nvPr/>
            </p:nvSpPr>
            <p:spPr bwMode="auto">
              <a:xfrm>
                <a:off x="4879"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2" name="Freeform 146">
                <a:extLst>
                  <a:ext uri="{FF2B5EF4-FFF2-40B4-BE49-F238E27FC236}">
                    <a16:creationId xmlns:a16="http://schemas.microsoft.com/office/drawing/2014/main" id="{42DEB1E1-C9AD-4198-AF50-A17B5F266B42}"/>
                  </a:ext>
                </a:extLst>
              </p:cNvPr>
              <p:cNvSpPr>
                <a:spLocks/>
              </p:cNvSpPr>
              <p:nvPr/>
            </p:nvSpPr>
            <p:spPr bwMode="auto">
              <a:xfrm>
                <a:off x="4971"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3" name="Oval 147">
                <a:extLst>
                  <a:ext uri="{FF2B5EF4-FFF2-40B4-BE49-F238E27FC236}">
                    <a16:creationId xmlns:a16="http://schemas.microsoft.com/office/drawing/2014/main" id="{19F44266-591A-4404-80AD-5D79F958DF7F}"/>
                  </a:ext>
                </a:extLst>
              </p:cNvPr>
              <p:cNvSpPr>
                <a:spLocks noChangeArrowheads="1"/>
              </p:cNvSpPr>
              <p:nvPr/>
            </p:nvSpPr>
            <p:spPr bwMode="auto">
              <a:xfrm>
                <a:off x="4879"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4" name="Oval 148">
                <a:extLst>
                  <a:ext uri="{FF2B5EF4-FFF2-40B4-BE49-F238E27FC236}">
                    <a16:creationId xmlns:a16="http://schemas.microsoft.com/office/drawing/2014/main" id="{1975A4E7-47D5-417D-84CF-8C6DC43E0109}"/>
                  </a:ext>
                </a:extLst>
              </p:cNvPr>
              <p:cNvSpPr>
                <a:spLocks noChangeArrowheads="1"/>
              </p:cNvSpPr>
              <p:nvPr/>
            </p:nvSpPr>
            <p:spPr bwMode="auto">
              <a:xfrm>
                <a:off x="483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5" name="Oval 149">
                <a:extLst>
                  <a:ext uri="{FF2B5EF4-FFF2-40B4-BE49-F238E27FC236}">
                    <a16:creationId xmlns:a16="http://schemas.microsoft.com/office/drawing/2014/main" id="{5DCEA9D6-8D73-4351-B1F5-D4B45DB5DF4F}"/>
                  </a:ext>
                </a:extLst>
              </p:cNvPr>
              <p:cNvSpPr>
                <a:spLocks noChangeArrowheads="1"/>
              </p:cNvSpPr>
              <p:nvPr/>
            </p:nvSpPr>
            <p:spPr bwMode="auto">
              <a:xfrm>
                <a:off x="4926"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6" name="Oval 150">
                <a:extLst>
                  <a:ext uri="{FF2B5EF4-FFF2-40B4-BE49-F238E27FC236}">
                    <a16:creationId xmlns:a16="http://schemas.microsoft.com/office/drawing/2014/main" id="{B0C9BDD3-15FA-4AF8-B9BC-4FDD64393AEE}"/>
                  </a:ext>
                </a:extLst>
              </p:cNvPr>
              <p:cNvSpPr>
                <a:spLocks noChangeArrowheads="1"/>
              </p:cNvSpPr>
              <p:nvPr/>
            </p:nvSpPr>
            <p:spPr bwMode="auto">
              <a:xfrm>
                <a:off x="483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7" name="Oval 151">
                <a:extLst>
                  <a:ext uri="{FF2B5EF4-FFF2-40B4-BE49-F238E27FC236}">
                    <a16:creationId xmlns:a16="http://schemas.microsoft.com/office/drawing/2014/main" id="{FC4EBB71-33EF-4252-9B0D-4BCECFC54AFD}"/>
                  </a:ext>
                </a:extLst>
              </p:cNvPr>
              <p:cNvSpPr>
                <a:spLocks noChangeArrowheads="1"/>
              </p:cNvSpPr>
              <p:nvPr/>
            </p:nvSpPr>
            <p:spPr bwMode="auto">
              <a:xfrm>
                <a:off x="4926"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8" name="Freeform 152">
                <a:extLst>
                  <a:ext uri="{FF2B5EF4-FFF2-40B4-BE49-F238E27FC236}">
                    <a16:creationId xmlns:a16="http://schemas.microsoft.com/office/drawing/2014/main" id="{9E69F1C9-BF62-4089-AC46-58BC8B8E48E4}"/>
                  </a:ext>
                </a:extLst>
              </p:cNvPr>
              <p:cNvSpPr>
                <a:spLocks/>
              </p:cNvSpPr>
              <p:nvPr/>
            </p:nvSpPr>
            <p:spPr bwMode="auto">
              <a:xfrm>
                <a:off x="4803" y="3135"/>
                <a:ext cx="19"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1"/>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9" name="Freeform 153">
                <a:extLst>
                  <a:ext uri="{FF2B5EF4-FFF2-40B4-BE49-F238E27FC236}">
                    <a16:creationId xmlns:a16="http://schemas.microsoft.com/office/drawing/2014/main" id="{B436EC8B-15C8-4B02-9929-FD840958233A}"/>
                  </a:ext>
                </a:extLst>
              </p:cNvPr>
              <p:cNvSpPr>
                <a:spLocks/>
              </p:cNvSpPr>
              <p:nvPr/>
            </p:nvSpPr>
            <p:spPr bwMode="auto">
              <a:xfrm>
                <a:off x="4803" y="3043"/>
                <a:ext cx="19" cy="38"/>
              </a:xfrm>
              <a:custGeom>
                <a:avLst/>
                <a:gdLst>
                  <a:gd name="T0" fmla="*/ 6 w 8"/>
                  <a:gd name="T1" fmla="*/ 13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0" name="Freeform 154">
                <a:extLst>
                  <a:ext uri="{FF2B5EF4-FFF2-40B4-BE49-F238E27FC236}">
                    <a16:creationId xmlns:a16="http://schemas.microsoft.com/office/drawing/2014/main" id="{38F6072A-6B05-4528-A6E8-4C4AA78245DE}"/>
                  </a:ext>
                </a:extLst>
              </p:cNvPr>
              <p:cNvSpPr>
                <a:spLocks/>
              </p:cNvSpPr>
              <p:nvPr/>
            </p:nvSpPr>
            <p:spPr bwMode="auto">
              <a:xfrm>
                <a:off x="4971"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0" y="2"/>
                    </a:cubicBezTo>
                    <a:cubicBezTo>
                      <a:pt x="1" y="4"/>
                      <a:pt x="1"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1" name="Freeform 155">
                <a:extLst>
                  <a:ext uri="{FF2B5EF4-FFF2-40B4-BE49-F238E27FC236}">
                    <a16:creationId xmlns:a16="http://schemas.microsoft.com/office/drawing/2014/main" id="{75578914-9C55-4B8C-9AFC-14EF66468DDE}"/>
                  </a:ext>
                </a:extLst>
              </p:cNvPr>
              <p:cNvSpPr>
                <a:spLocks/>
              </p:cNvSpPr>
              <p:nvPr/>
            </p:nvSpPr>
            <p:spPr bwMode="auto">
              <a:xfrm>
                <a:off x="4879"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8"/>
                      <a:pt x="5" y="8"/>
                      <a:pt x="6" y="8"/>
                    </a:cubicBezTo>
                    <a:cubicBezTo>
                      <a:pt x="7" y="8"/>
                      <a:pt x="7" y="8"/>
                      <a:pt x="8" y="8"/>
                    </a:cubicBezTo>
                    <a:cubicBezTo>
                      <a:pt x="8" y="8"/>
                      <a:pt x="9" y="8"/>
                      <a:pt x="9" y="8"/>
                    </a:cubicBezTo>
                    <a:cubicBezTo>
                      <a:pt x="10" y="8"/>
                      <a:pt x="11" y="8"/>
                      <a:pt x="12" y="7"/>
                    </a:cubicBezTo>
                    <a:cubicBezTo>
                      <a:pt x="13" y="7"/>
                      <a:pt x="13" y="6"/>
                      <a:pt x="13" y="6"/>
                    </a:cubicBezTo>
                    <a:cubicBezTo>
                      <a:pt x="14" y="5"/>
                      <a:pt x="15" y="4"/>
                      <a:pt x="15"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2" name="Freeform 156">
                <a:extLst>
                  <a:ext uri="{FF2B5EF4-FFF2-40B4-BE49-F238E27FC236}">
                    <a16:creationId xmlns:a16="http://schemas.microsoft.com/office/drawing/2014/main" id="{69692A77-1ACA-4B9A-AD91-43EB4EF3F1F3}"/>
                  </a:ext>
                </a:extLst>
              </p:cNvPr>
              <p:cNvSpPr>
                <a:spLocks/>
              </p:cNvSpPr>
              <p:nvPr/>
            </p:nvSpPr>
            <p:spPr bwMode="auto">
              <a:xfrm>
                <a:off x="4803"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6"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3" name="Freeform 157">
                <a:extLst>
                  <a:ext uri="{FF2B5EF4-FFF2-40B4-BE49-F238E27FC236}">
                    <a16:creationId xmlns:a16="http://schemas.microsoft.com/office/drawing/2014/main" id="{F4EAE9E7-29F3-43CC-8692-0286105A4613}"/>
                  </a:ext>
                </a:extLst>
              </p:cNvPr>
              <p:cNvSpPr>
                <a:spLocks/>
              </p:cNvSpPr>
              <p:nvPr/>
            </p:nvSpPr>
            <p:spPr bwMode="auto">
              <a:xfrm>
                <a:off x="4971"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4" name="Freeform 158">
                <a:extLst>
                  <a:ext uri="{FF2B5EF4-FFF2-40B4-BE49-F238E27FC236}">
                    <a16:creationId xmlns:a16="http://schemas.microsoft.com/office/drawing/2014/main" id="{F700A2CE-6B89-46ED-A697-888A64C678F2}"/>
                  </a:ext>
                </a:extLst>
              </p:cNvPr>
              <p:cNvSpPr>
                <a:spLocks/>
              </p:cNvSpPr>
              <p:nvPr/>
            </p:nvSpPr>
            <p:spPr bwMode="auto">
              <a:xfrm>
                <a:off x="4879"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0" y="5"/>
                      <a:pt x="0" y="6"/>
                      <a:pt x="0" y="8"/>
                    </a:cubicBezTo>
                    <a:cubicBezTo>
                      <a:pt x="16" y="8"/>
                      <a:pt x="16" y="8"/>
                      <a:pt x="16" y="8"/>
                    </a:cubicBezTo>
                    <a:cubicBezTo>
                      <a:pt x="16"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5" name="Freeform 159">
                <a:extLst>
                  <a:ext uri="{FF2B5EF4-FFF2-40B4-BE49-F238E27FC236}">
                    <a16:creationId xmlns:a16="http://schemas.microsoft.com/office/drawing/2014/main" id="{8F532728-486E-409D-B4C8-FB04251E9173}"/>
                  </a:ext>
                </a:extLst>
              </p:cNvPr>
              <p:cNvSpPr>
                <a:spLocks/>
              </p:cNvSpPr>
              <p:nvPr/>
            </p:nvSpPr>
            <p:spPr bwMode="auto">
              <a:xfrm>
                <a:off x="4971"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6" name="Oval 160">
                <a:extLst>
                  <a:ext uri="{FF2B5EF4-FFF2-40B4-BE49-F238E27FC236}">
                    <a16:creationId xmlns:a16="http://schemas.microsoft.com/office/drawing/2014/main" id="{6C5360D0-A5AC-478F-89EB-72678BEB64B3}"/>
                  </a:ext>
                </a:extLst>
              </p:cNvPr>
              <p:cNvSpPr>
                <a:spLocks noChangeArrowheads="1"/>
              </p:cNvSpPr>
              <p:nvPr/>
            </p:nvSpPr>
            <p:spPr bwMode="auto">
              <a:xfrm>
                <a:off x="4879"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7" name="Oval 161">
                <a:extLst>
                  <a:ext uri="{FF2B5EF4-FFF2-40B4-BE49-F238E27FC236}">
                    <a16:creationId xmlns:a16="http://schemas.microsoft.com/office/drawing/2014/main" id="{4EA9CEAC-886C-4C26-9964-CD0E9978D335}"/>
                  </a:ext>
                </a:extLst>
              </p:cNvPr>
              <p:cNvSpPr>
                <a:spLocks noChangeArrowheads="1"/>
              </p:cNvSpPr>
              <p:nvPr/>
            </p:nvSpPr>
            <p:spPr bwMode="auto">
              <a:xfrm>
                <a:off x="483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8" name="Oval 162">
                <a:extLst>
                  <a:ext uri="{FF2B5EF4-FFF2-40B4-BE49-F238E27FC236}">
                    <a16:creationId xmlns:a16="http://schemas.microsoft.com/office/drawing/2014/main" id="{E2B8BE49-3103-4E82-85BC-DA626AE49275}"/>
                  </a:ext>
                </a:extLst>
              </p:cNvPr>
              <p:cNvSpPr>
                <a:spLocks noChangeArrowheads="1"/>
              </p:cNvSpPr>
              <p:nvPr/>
            </p:nvSpPr>
            <p:spPr bwMode="auto">
              <a:xfrm>
                <a:off x="4926"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9" name="Oval 163">
                <a:extLst>
                  <a:ext uri="{FF2B5EF4-FFF2-40B4-BE49-F238E27FC236}">
                    <a16:creationId xmlns:a16="http://schemas.microsoft.com/office/drawing/2014/main" id="{852D33B7-FDDB-49B1-B567-16562E3B7B6B}"/>
                  </a:ext>
                </a:extLst>
              </p:cNvPr>
              <p:cNvSpPr>
                <a:spLocks noChangeArrowheads="1"/>
              </p:cNvSpPr>
              <p:nvPr/>
            </p:nvSpPr>
            <p:spPr bwMode="auto">
              <a:xfrm>
                <a:off x="483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0" name="Oval 164">
                <a:extLst>
                  <a:ext uri="{FF2B5EF4-FFF2-40B4-BE49-F238E27FC236}">
                    <a16:creationId xmlns:a16="http://schemas.microsoft.com/office/drawing/2014/main" id="{DE6401D7-9C20-4B62-89A8-961119372507}"/>
                  </a:ext>
                </a:extLst>
              </p:cNvPr>
              <p:cNvSpPr>
                <a:spLocks noChangeArrowheads="1"/>
              </p:cNvSpPr>
              <p:nvPr/>
            </p:nvSpPr>
            <p:spPr bwMode="auto">
              <a:xfrm>
                <a:off x="4926"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1" name="Freeform 165">
                <a:extLst>
                  <a:ext uri="{FF2B5EF4-FFF2-40B4-BE49-F238E27FC236}">
                    <a16:creationId xmlns:a16="http://schemas.microsoft.com/office/drawing/2014/main" id="{15AAB9AA-CFC4-4B10-ADF7-C689A6A48948}"/>
                  </a:ext>
                </a:extLst>
              </p:cNvPr>
              <p:cNvSpPr>
                <a:spLocks/>
              </p:cNvSpPr>
              <p:nvPr/>
            </p:nvSpPr>
            <p:spPr bwMode="auto">
              <a:xfrm>
                <a:off x="4803"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2" name="Freeform 166">
                <a:extLst>
                  <a:ext uri="{FF2B5EF4-FFF2-40B4-BE49-F238E27FC236}">
                    <a16:creationId xmlns:a16="http://schemas.microsoft.com/office/drawing/2014/main" id="{A647073A-8C3B-481B-AE05-E73AF5EC94D2}"/>
                  </a:ext>
                </a:extLst>
              </p:cNvPr>
              <p:cNvSpPr>
                <a:spLocks/>
              </p:cNvSpPr>
              <p:nvPr/>
            </p:nvSpPr>
            <p:spPr bwMode="auto">
              <a:xfrm>
                <a:off x="4803"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3" name="Freeform 167">
                <a:extLst>
                  <a:ext uri="{FF2B5EF4-FFF2-40B4-BE49-F238E27FC236}">
                    <a16:creationId xmlns:a16="http://schemas.microsoft.com/office/drawing/2014/main" id="{F0B4EB44-D31C-4EBD-B23F-06B50A4A9999}"/>
                  </a:ext>
                </a:extLst>
              </p:cNvPr>
              <p:cNvSpPr>
                <a:spLocks/>
              </p:cNvSpPr>
              <p:nvPr/>
            </p:nvSpPr>
            <p:spPr bwMode="auto">
              <a:xfrm>
                <a:off x="4971" y="3154"/>
                <a:ext cx="19"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4" name="Freeform 168">
                <a:extLst>
                  <a:ext uri="{FF2B5EF4-FFF2-40B4-BE49-F238E27FC236}">
                    <a16:creationId xmlns:a16="http://schemas.microsoft.com/office/drawing/2014/main" id="{BB7DA19D-71B6-4428-B08A-5BFF931536D1}"/>
                  </a:ext>
                </a:extLst>
              </p:cNvPr>
              <p:cNvSpPr>
                <a:spLocks/>
              </p:cNvSpPr>
              <p:nvPr/>
            </p:nvSpPr>
            <p:spPr bwMode="auto">
              <a:xfrm>
                <a:off x="4879"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5" name="Freeform 169">
                <a:extLst>
                  <a:ext uri="{FF2B5EF4-FFF2-40B4-BE49-F238E27FC236}">
                    <a16:creationId xmlns:a16="http://schemas.microsoft.com/office/drawing/2014/main" id="{AA0523B2-0766-49C5-BD4A-5C0B7E89E1A4}"/>
                  </a:ext>
                </a:extLst>
              </p:cNvPr>
              <p:cNvSpPr>
                <a:spLocks/>
              </p:cNvSpPr>
              <p:nvPr/>
            </p:nvSpPr>
            <p:spPr bwMode="auto">
              <a:xfrm>
                <a:off x="4803"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6" name="Freeform 170">
                <a:extLst>
                  <a:ext uri="{FF2B5EF4-FFF2-40B4-BE49-F238E27FC236}">
                    <a16:creationId xmlns:a16="http://schemas.microsoft.com/office/drawing/2014/main" id="{029E5347-3E2E-4855-ADC3-17F6E11B534B}"/>
                  </a:ext>
                </a:extLst>
              </p:cNvPr>
              <p:cNvSpPr>
                <a:spLocks/>
              </p:cNvSpPr>
              <p:nvPr/>
            </p:nvSpPr>
            <p:spPr bwMode="auto">
              <a:xfrm>
                <a:off x="4971"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7" name="Freeform 171">
                <a:extLst>
                  <a:ext uri="{FF2B5EF4-FFF2-40B4-BE49-F238E27FC236}">
                    <a16:creationId xmlns:a16="http://schemas.microsoft.com/office/drawing/2014/main" id="{396A70B7-3A46-4269-B43D-C393032A3FD5}"/>
                  </a:ext>
                </a:extLst>
              </p:cNvPr>
              <p:cNvSpPr>
                <a:spLocks/>
              </p:cNvSpPr>
              <p:nvPr/>
            </p:nvSpPr>
            <p:spPr bwMode="auto">
              <a:xfrm>
                <a:off x="4879"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9"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8" name="Freeform 172">
                <a:extLst>
                  <a:ext uri="{FF2B5EF4-FFF2-40B4-BE49-F238E27FC236}">
                    <a16:creationId xmlns:a16="http://schemas.microsoft.com/office/drawing/2014/main" id="{67F79793-174F-4733-A9BE-3C387F35DAF4}"/>
                  </a:ext>
                </a:extLst>
              </p:cNvPr>
              <p:cNvSpPr>
                <a:spLocks/>
              </p:cNvSpPr>
              <p:nvPr/>
            </p:nvSpPr>
            <p:spPr bwMode="auto">
              <a:xfrm>
                <a:off x="4971"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9" name="Oval 173">
                <a:extLst>
                  <a:ext uri="{FF2B5EF4-FFF2-40B4-BE49-F238E27FC236}">
                    <a16:creationId xmlns:a16="http://schemas.microsoft.com/office/drawing/2014/main" id="{E820218C-FE9C-4F3F-9C0A-8254E50E7B76}"/>
                  </a:ext>
                </a:extLst>
              </p:cNvPr>
              <p:cNvSpPr>
                <a:spLocks noChangeArrowheads="1"/>
              </p:cNvSpPr>
              <p:nvPr/>
            </p:nvSpPr>
            <p:spPr bwMode="auto">
              <a:xfrm>
                <a:off x="4879"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0" name="Oval 174">
                <a:extLst>
                  <a:ext uri="{FF2B5EF4-FFF2-40B4-BE49-F238E27FC236}">
                    <a16:creationId xmlns:a16="http://schemas.microsoft.com/office/drawing/2014/main" id="{A4737081-F8CA-4D87-9FBD-1480A35A7908}"/>
                  </a:ext>
                </a:extLst>
              </p:cNvPr>
              <p:cNvSpPr>
                <a:spLocks noChangeArrowheads="1"/>
              </p:cNvSpPr>
              <p:nvPr/>
            </p:nvSpPr>
            <p:spPr bwMode="auto">
              <a:xfrm>
                <a:off x="483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1" name="Oval 175">
                <a:extLst>
                  <a:ext uri="{FF2B5EF4-FFF2-40B4-BE49-F238E27FC236}">
                    <a16:creationId xmlns:a16="http://schemas.microsoft.com/office/drawing/2014/main" id="{4CEC3CED-F83C-456F-9F5F-A9A46140DFE2}"/>
                  </a:ext>
                </a:extLst>
              </p:cNvPr>
              <p:cNvSpPr>
                <a:spLocks noChangeArrowheads="1"/>
              </p:cNvSpPr>
              <p:nvPr/>
            </p:nvSpPr>
            <p:spPr bwMode="auto">
              <a:xfrm>
                <a:off x="4926"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2" name="Oval 176">
                <a:extLst>
                  <a:ext uri="{FF2B5EF4-FFF2-40B4-BE49-F238E27FC236}">
                    <a16:creationId xmlns:a16="http://schemas.microsoft.com/office/drawing/2014/main" id="{9B816296-2F43-4BDC-92A2-73AEE84A71A7}"/>
                  </a:ext>
                </a:extLst>
              </p:cNvPr>
              <p:cNvSpPr>
                <a:spLocks noChangeArrowheads="1"/>
              </p:cNvSpPr>
              <p:nvPr/>
            </p:nvSpPr>
            <p:spPr bwMode="auto">
              <a:xfrm>
                <a:off x="483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3" name="Oval 177">
                <a:extLst>
                  <a:ext uri="{FF2B5EF4-FFF2-40B4-BE49-F238E27FC236}">
                    <a16:creationId xmlns:a16="http://schemas.microsoft.com/office/drawing/2014/main" id="{64EE2869-F285-4246-9BE4-9CDD5ED23B9A}"/>
                  </a:ext>
                </a:extLst>
              </p:cNvPr>
              <p:cNvSpPr>
                <a:spLocks noChangeArrowheads="1"/>
              </p:cNvSpPr>
              <p:nvPr/>
            </p:nvSpPr>
            <p:spPr bwMode="auto">
              <a:xfrm>
                <a:off x="4926"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4" name="Freeform 178">
                <a:extLst>
                  <a:ext uri="{FF2B5EF4-FFF2-40B4-BE49-F238E27FC236}">
                    <a16:creationId xmlns:a16="http://schemas.microsoft.com/office/drawing/2014/main" id="{898DFE3C-10C1-449A-AB27-88C44487490A}"/>
                  </a:ext>
                </a:extLst>
              </p:cNvPr>
              <p:cNvSpPr>
                <a:spLocks/>
              </p:cNvSpPr>
              <p:nvPr/>
            </p:nvSpPr>
            <p:spPr bwMode="auto">
              <a:xfrm>
                <a:off x="4803"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5" name="Freeform 179">
                <a:extLst>
                  <a:ext uri="{FF2B5EF4-FFF2-40B4-BE49-F238E27FC236}">
                    <a16:creationId xmlns:a16="http://schemas.microsoft.com/office/drawing/2014/main" id="{65E46F91-A2D6-4550-A0C7-EA3EB1D84FA4}"/>
                  </a:ext>
                </a:extLst>
              </p:cNvPr>
              <p:cNvSpPr>
                <a:spLocks/>
              </p:cNvSpPr>
              <p:nvPr/>
            </p:nvSpPr>
            <p:spPr bwMode="auto">
              <a:xfrm>
                <a:off x="4803"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6" name="Freeform 180">
                <a:extLst>
                  <a:ext uri="{FF2B5EF4-FFF2-40B4-BE49-F238E27FC236}">
                    <a16:creationId xmlns:a16="http://schemas.microsoft.com/office/drawing/2014/main" id="{0A80C202-C501-47E6-B28F-F47D5556E662}"/>
                  </a:ext>
                </a:extLst>
              </p:cNvPr>
              <p:cNvSpPr>
                <a:spLocks/>
              </p:cNvSpPr>
              <p:nvPr/>
            </p:nvSpPr>
            <p:spPr bwMode="auto">
              <a:xfrm>
                <a:off x="4971"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7" name="Freeform 181">
                <a:extLst>
                  <a:ext uri="{FF2B5EF4-FFF2-40B4-BE49-F238E27FC236}">
                    <a16:creationId xmlns:a16="http://schemas.microsoft.com/office/drawing/2014/main" id="{3DC6A321-5D3C-4A75-BA14-5ED970D9DE78}"/>
                  </a:ext>
                </a:extLst>
              </p:cNvPr>
              <p:cNvSpPr>
                <a:spLocks/>
              </p:cNvSpPr>
              <p:nvPr/>
            </p:nvSpPr>
            <p:spPr bwMode="auto">
              <a:xfrm>
                <a:off x="4879" y="3341"/>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8" name="Freeform 182">
                <a:extLst>
                  <a:ext uri="{FF2B5EF4-FFF2-40B4-BE49-F238E27FC236}">
                    <a16:creationId xmlns:a16="http://schemas.microsoft.com/office/drawing/2014/main" id="{F5A6AF40-419F-4F6A-A7ED-A9D7A140323D}"/>
                  </a:ext>
                </a:extLst>
              </p:cNvPr>
              <p:cNvSpPr>
                <a:spLocks/>
              </p:cNvSpPr>
              <p:nvPr/>
            </p:nvSpPr>
            <p:spPr bwMode="auto">
              <a:xfrm>
                <a:off x="4803"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9" name="Freeform 183">
                <a:extLst>
                  <a:ext uri="{FF2B5EF4-FFF2-40B4-BE49-F238E27FC236}">
                    <a16:creationId xmlns:a16="http://schemas.microsoft.com/office/drawing/2014/main" id="{ECDEC2D5-0206-4350-9C53-F3FDAFBA9A64}"/>
                  </a:ext>
                </a:extLst>
              </p:cNvPr>
              <p:cNvSpPr>
                <a:spLocks/>
              </p:cNvSpPr>
              <p:nvPr/>
            </p:nvSpPr>
            <p:spPr bwMode="auto">
              <a:xfrm>
                <a:off x="4971" y="3601"/>
                <a:ext cx="19" cy="36"/>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4"/>
                      <a:pt x="4" y="15"/>
                    </a:cubicBezTo>
                    <a:cubicBezTo>
                      <a:pt x="5" y="14"/>
                      <a:pt x="7" y="14"/>
                      <a:pt x="8" y="13"/>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0" name="Oval 184">
                <a:extLst>
                  <a:ext uri="{FF2B5EF4-FFF2-40B4-BE49-F238E27FC236}">
                    <a16:creationId xmlns:a16="http://schemas.microsoft.com/office/drawing/2014/main" id="{7DA83936-FE13-4490-98D7-427DE96A685B}"/>
                  </a:ext>
                </a:extLst>
              </p:cNvPr>
              <p:cNvSpPr>
                <a:spLocks noChangeArrowheads="1"/>
              </p:cNvSpPr>
              <p:nvPr/>
            </p:nvSpPr>
            <p:spPr bwMode="auto">
              <a:xfrm>
                <a:off x="4879"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1" name="Freeform 185">
                <a:extLst>
                  <a:ext uri="{FF2B5EF4-FFF2-40B4-BE49-F238E27FC236}">
                    <a16:creationId xmlns:a16="http://schemas.microsoft.com/office/drawing/2014/main" id="{70428E0A-30B0-4F69-A052-66F249EE1DAF}"/>
                  </a:ext>
                </a:extLst>
              </p:cNvPr>
              <p:cNvSpPr>
                <a:spLocks/>
              </p:cNvSpPr>
              <p:nvPr/>
            </p:nvSpPr>
            <p:spPr bwMode="auto">
              <a:xfrm>
                <a:off x="4831" y="3649"/>
                <a:ext cx="36" cy="16"/>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2" name="Oval 186">
                <a:extLst>
                  <a:ext uri="{FF2B5EF4-FFF2-40B4-BE49-F238E27FC236}">
                    <a16:creationId xmlns:a16="http://schemas.microsoft.com/office/drawing/2014/main" id="{A7538B4F-2359-4671-9D0A-5C781A009A80}"/>
                  </a:ext>
                </a:extLst>
              </p:cNvPr>
              <p:cNvSpPr>
                <a:spLocks noChangeArrowheads="1"/>
              </p:cNvSpPr>
              <p:nvPr/>
            </p:nvSpPr>
            <p:spPr bwMode="auto">
              <a:xfrm>
                <a:off x="4831"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3" name="Oval 187">
                <a:extLst>
                  <a:ext uri="{FF2B5EF4-FFF2-40B4-BE49-F238E27FC236}">
                    <a16:creationId xmlns:a16="http://schemas.microsoft.com/office/drawing/2014/main" id="{D63BF5E1-9C0D-4DAB-A32A-2AF376EA77E4}"/>
                  </a:ext>
                </a:extLst>
              </p:cNvPr>
              <p:cNvSpPr>
                <a:spLocks noChangeArrowheads="1"/>
              </p:cNvSpPr>
              <p:nvPr/>
            </p:nvSpPr>
            <p:spPr bwMode="auto">
              <a:xfrm>
                <a:off x="4926"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4" name="Freeform 188">
                <a:extLst>
                  <a:ext uri="{FF2B5EF4-FFF2-40B4-BE49-F238E27FC236}">
                    <a16:creationId xmlns:a16="http://schemas.microsoft.com/office/drawing/2014/main" id="{92F99262-5D02-4E94-821B-496049608FE2}"/>
                  </a:ext>
                </a:extLst>
              </p:cNvPr>
              <p:cNvSpPr>
                <a:spLocks/>
              </p:cNvSpPr>
              <p:nvPr/>
            </p:nvSpPr>
            <p:spPr bwMode="auto">
              <a:xfrm>
                <a:off x="4803" y="3601"/>
                <a:ext cx="19" cy="38"/>
              </a:xfrm>
              <a:custGeom>
                <a:avLst/>
                <a:gdLst>
                  <a:gd name="T0" fmla="*/ 3 w 8"/>
                  <a:gd name="T1" fmla="*/ 16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6"/>
                    </a:moveTo>
                    <a:cubicBezTo>
                      <a:pt x="4" y="15"/>
                      <a:pt x="5" y="15"/>
                      <a:pt x="6" y="14"/>
                    </a:cubicBezTo>
                    <a:cubicBezTo>
                      <a:pt x="7" y="13"/>
                      <a:pt x="8" y="11"/>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5" name="Freeform 189">
                <a:extLst>
                  <a:ext uri="{FF2B5EF4-FFF2-40B4-BE49-F238E27FC236}">
                    <a16:creationId xmlns:a16="http://schemas.microsoft.com/office/drawing/2014/main" id="{8E4AADD3-19B0-415A-A43B-F33E2C514349}"/>
                  </a:ext>
                </a:extLst>
              </p:cNvPr>
              <p:cNvSpPr>
                <a:spLocks/>
              </p:cNvSpPr>
              <p:nvPr/>
            </p:nvSpPr>
            <p:spPr bwMode="auto">
              <a:xfrm>
                <a:off x="4971" y="3528"/>
                <a:ext cx="19" cy="19"/>
              </a:xfrm>
              <a:custGeom>
                <a:avLst/>
                <a:gdLst>
                  <a:gd name="T0" fmla="*/ 0 w 8"/>
                  <a:gd name="T1" fmla="*/ 0 h 8"/>
                  <a:gd name="T2" fmla="*/ 0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2"/>
                    </a:cubicBezTo>
                    <a:cubicBezTo>
                      <a:pt x="1" y="3"/>
                      <a:pt x="1"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6" name="Freeform 190">
                <a:extLst>
                  <a:ext uri="{FF2B5EF4-FFF2-40B4-BE49-F238E27FC236}">
                    <a16:creationId xmlns:a16="http://schemas.microsoft.com/office/drawing/2014/main" id="{A7F3395D-2EE8-4080-8A14-F729A9E7BFBF}"/>
                  </a:ext>
                </a:extLst>
              </p:cNvPr>
              <p:cNvSpPr>
                <a:spLocks/>
              </p:cNvSpPr>
              <p:nvPr/>
            </p:nvSpPr>
            <p:spPr bwMode="auto">
              <a:xfrm>
                <a:off x="4879"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6"/>
                    </a:cubicBezTo>
                    <a:cubicBezTo>
                      <a:pt x="14" y="4"/>
                      <a:pt x="15" y="3"/>
                      <a:pt x="15"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7" name="Freeform 191">
                <a:extLst>
                  <a:ext uri="{FF2B5EF4-FFF2-40B4-BE49-F238E27FC236}">
                    <a16:creationId xmlns:a16="http://schemas.microsoft.com/office/drawing/2014/main" id="{C86E54F1-48BC-4AA2-B797-44ACFFD827D4}"/>
                  </a:ext>
                </a:extLst>
              </p:cNvPr>
              <p:cNvSpPr>
                <a:spLocks/>
              </p:cNvSpPr>
              <p:nvPr/>
            </p:nvSpPr>
            <p:spPr bwMode="auto">
              <a:xfrm>
                <a:off x="4803"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8" name="Freeform 192">
                <a:extLst>
                  <a:ext uri="{FF2B5EF4-FFF2-40B4-BE49-F238E27FC236}">
                    <a16:creationId xmlns:a16="http://schemas.microsoft.com/office/drawing/2014/main" id="{490D17E3-5876-42ED-AD91-DD116DB23213}"/>
                  </a:ext>
                </a:extLst>
              </p:cNvPr>
              <p:cNvSpPr>
                <a:spLocks/>
              </p:cNvSpPr>
              <p:nvPr/>
            </p:nvSpPr>
            <p:spPr bwMode="auto">
              <a:xfrm>
                <a:off x="4784" y="2576"/>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9" name="Freeform 193">
                <a:extLst>
                  <a:ext uri="{FF2B5EF4-FFF2-40B4-BE49-F238E27FC236}">
                    <a16:creationId xmlns:a16="http://schemas.microsoft.com/office/drawing/2014/main" id="{3D67F69A-D6E6-47CE-BED7-2EB54550744A}"/>
                  </a:ext>
                </a:extLst>
              </p:cNvPr>
              <p:cNvSpPr>
                <a:spLocks/>
              </p:cNvSpPr>
              <p:nvPr/>
            </p:nvSpPr>
            <p:spPr bwMode="auto">
              <a:xfrm>
                <a:off x="4692" y="2579"/>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0" name="Freeform 194">
                <a:extLst>
                  <a:ext uri="{FF2B5EF4-FFF2-40B4-BE49-F238E27FC236}">
                    <a16:creationId xmlns:a16="http://schemas.microsoft.com/office/drawing/2014/main" id="{826593D0-5A4C-4EF1-AFC5-72DF3F9CC7C9}"/>
                  </a:ext>
                </a:extLst>
              </p:cNvPr>
              <p:cNvSpPr>
                <a:spLocks/>
              </p:cNvSpPr>
              <p:nvPr/>
            </p:nvSpPr>
            <p:spPr bwMode="auto">
              <a:xfrm>
                <a:off x="4784"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1" name="Freeform 195">
                <a:extLst>
                  <a:ext uri="{FF2B5EF4-FFF2-40B4-BE49-F238E27FC236}">
                    <a16:creationId xmlns:a16="http://schemas.microsoft.com/office/drawing/2014/main" id="{B6B65294-C751-4D5B-A914-D3901ECB3145}"/>
                  </a:ext>
                </a:extLst>
              </p:cNvPr>
              <p:cNvSpPr>
                <a:spLocks/>
              </p:cNvSpPr>
              <p:nvPr/>
            </p:nvSpPr>
            <p:spPr bwMode="auto">
              <a:xfrm>
                <a:off x="4692"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2" name="Freeform 196">
                <a:extLst>
                  <a:ext uri="{FF2B5EF4-FFF2-40B4-BE49-F238E27FC236}">
                    <a16:creationId xmlns:a16="http://schemas.microsoft.com/office/drawing/2014/main" id="{9F5E5640-978B-466D-BB13-D8520E577AB4}"/>
                  </a:ext>
                </a:extLst>
              </p:cNvPr>
              <p:cNvSpPr>
                <a:spLocks/>
              </p:cNvSpPr>
              <p:nvPr/>
            </p:nvSpPr>
            <p:spPr bwMode="auto">
              <a:xfrm>
                <a:off x="4784"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3" name="Oval 197">
                <a:extLst>
                  <a:ext uri="{FF2B5EF4-FFF2-40B4-BE49-F238E27FC236}">
                    <a16:creationId xmlns:a16="http://schemas.microsoft.com/office/drawing/2014/main" id="{0658F279-D303-49D2-80CD-FA34987D004B}"/>
                  </a:ext>
                </a:extLst>
              </p:cNvPr>
              <p:cNvSpPr>
                <a:spLocks noChangeArrowheads="1"/>
              </p:cNvSpPr>
              <p:nvPr/>
            </p:nvSpPr>
            <p:spPr bwMode="auto">
              <a:xfrm>
                <a:off x="4692"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4" name="Oval 198">
                <a:extLst>
                  <a:ext uri="{FF2B5EF4-FFF2-40B4-BE49-F238E27FC236}">
                    <a16:creationId xmlns:a16="http://schemas.microsoft.com/office/drawing/2014/main" id="{F04D4FE2-F3E5-47C9-84D3-1A8997FAC5D2}"/>
                  </a:ext>
                </a:extLst>
              </p:cNvPr>
              <p:cNvSpPr>
                <a:spLocks noChangeArrowheads="1"/>
              </p:cNvSpPr>
              <p:nvPr/>
            </p:nvSpPr>
            <p:spPr bwMode="auto">
              <a:xfrm>
                <a:off x="4645"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5" name="Oval 199">
                <a:extLst>
                  <a:ext uri="{FF2B5EF4-FFF2-40B4-BE49-F238E27FC236}">
                    <a16:creationId xmlns:a16="http://schemas.microsoft.com/office/drawing/2014/main" id="{2E6B9E99-CDC5-44F6-85AF-9412FD6C14AF}"/>
                  </a:ext>
                </a:extLst>
              </p:cNvPr>
              <p:cNvSpPr>
                <a:spLocks noChangeArrowheads="1"/>
              </p:cNvSpPr>
              <p:nvPr/>
            </p:nvSpPr>
            <p:spPr bwMode="auto">
              <a:xfrm>
                <a:off x="4739"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6" name="Oval 200">
                <a:extLst>
                  <a:ext uri="{FF2B5EF4-FFF2-40B4-BE49-F238E27FC236}">
                    <a16:creationId xmlns:a16="http://schemas.microsoft.com/office/drawing/2014/main" id="{54BE0698-2CE2-440D-9DD7-CEA4241D8438}"/>
                  </a:ext>
                </a:extLst>
              </p:cNvPr>
              <p:cNvSpPr>
                <a:spLocks noChangeArrowheads="1"/>
              </p:cNvSpPr>
              <p:nvPr/>
            </p:nvSpPr>
            <p:spPr bwMode="auto">
              <a:xfrm>
                <a:off x="4645" y="2624"/>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7" name="Oval 201">
                <a:extLst>
                  <a:ext uri="{FF2B5EF4-FFF2-40B4-BE49-F238E27FC236}">
                    <a16:creationId xmlns:a16="http://schemas.microsoft.com/office/drawing/2014/main" id="{248EBCB8-FC24-4FAB-A51C-ED21A7FFAE64}"/>
                  </a:ext>
                </a:extLst>
              </p:cNvPr>
              <p:cNvSpPr>
                <a:spLocks noChangeArrowheads="1"/>
              </p:cNvSpPr>
              <p:nvPr/>
            </p:nvSpPr>
            <p:spPr bwMode="auto">
              <a:xfrm>
                <a:off x="4739"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8" name="Freeform 202">
                <a:extLst>
                  <a:ext uri="{FF2B5EF4-FFF2-40B4-BE49-F238E27FC236}">
                    <a16:creationId xmlns:a16="http://schemas.microsoft.com/office/drawing/2014/main" id="{6E73B31C-6E28-4B2A-90BD-2AB70D601D90}"/>
                  </a:ext>
                </a:extLst>
              </p:cNvPr>
              <p:cNvSpPr>
                <a:spLocks/>
              </p:cNvSpPr>
              <p:nvPr/>
            </p:nvSpPr>
            <p:spPr bwMode="auto">
              <a:xfrm>
                <a:off x="4616" y="2763"/>
                <a:ext cx="19"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5"/>
                      <a:pt x="7" y="3"/>
                    </a:cubicBezTo>
                    <a:cubicBezTo>
                      <a:pt x="6" y="2"/>
                      <a:pt x="4" y="0"/>
                      <a:pt x="2"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9" name="Freeform 203">
                <a:extLst>
                  <a:ext uri="{FF2B5EF4-FFF2-40B4-BE49-F238E27FC236}">
                    <a16:creationId xmlns:a16="http://schemas.microsoft.com/office/drawing/2014/main" id="{63ABDF48-EEE7-4D59-908D-403CA0F69598}"/>
                  </a:ext>
                </a:extLst>
              </p:cNvPr>
              <p:cNvSpPr>
                <a:spLocks/>
              </p:cNvSpPr>
              <p:nvPr/>
            </p:nvSpPr>
            <p:spPr bwMode="auto">
              <a:xfrm>
                <a:off x="4616" y="2669"/>
                <a:ext cx="19" cy="38"/>
              </a:xfrm>
              <a:custGeom>
                <a:avLst/>
                <a:gdLst>
                  <a:gd name="T0" fmla="*/ 8 w 8"/>
                  <a:gd name="T1" fmla="*/ 8 h 16"/>
                  <a:gd name="T2" fmla="*/ 2 w 8"/>
                  <a:gd name="T3" fmla="*/ 1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1"/>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00" name="Freeform 204">
                <a:extLst>
                  <a:ext uri="{FF2B5EF4-FFF2-40B4-BE49-F238E27FC236}">
                    <a16:creationId xmlns:a16="http://schemas.microsoft.com/office/drawing/2014/main" id="{6176B696-298A-4537-9488-9FC2B764A1E1}"/>
                  </a:ext>
                </a:extLst>
              </p:cNvPr>
              <p:cNvSpPr>
                <a:spLocks/>
              </p:cNvSpPr>
              <p:nvPr/>
            </p:nvSpPr>
            <p:spPr bwMode="auto">
              <a:xfrm>
                <a:off x="4784" y="2595"/>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sp>
          <p:nvSpPr>
            <p:cNvPr id="1070" name="Freeform 375">
              <a:extLst>
                <a:ext uri="{FF2B5EF4-FFF2-40B4-BE49-F238E27FC236}">
                  <a16:creationId xmlns:a16="http://schemas.microsoft.com/office/drawing/2014/main" id="{5104AABE-9AA7-4DCA-97DC-3244DBB4D8E1}"/>
                </a:ext>
              </a:extLst>
            </p:cNvPr>
            <p:cNvSpPr>
              <a:spLocks noEditPoints="1"/>
            </p:cNvSpPr>
            <p:nvPr/>
          </p:nvSpPr>
          <p:spPr bwMode="auto">
            <a:xfrm rot="16200000">
              <a:off x="9247368" y="-59074"/>
              <a:ext cx="1011779" cy="1011779"/>
            </a:xfrm>
            <a:custGeom>
              <a:avLst/>
              <a:gdLst>
                <a:gd name="T0" fmla="*/ 89 w 184"/>
                <a:gd name="T1" fmla="*/ 184 h 184"/>
                <a:gd name="T2" fmla="*/ 105 w 184"/>
                <a:gd name="T3" fmla="*/ 179 h 184"/>
                <a:gd name="T4" fmla="*/ 92 w 184"/>
                <a:gd name="T5" fmla="*/ 184 h 184"/>
                <a:gd name="T6" fmla="*/ 57 w 184"/>
                <a:gd name="T7" fmla="*/ 177 h 184"/>
                <a:gd name="T8" fmla="*/ 74 w 184"/>
                <a:gd name="T9" fmla="*/ 178 h 184"/>
                <a:gd name="T10" fmla="*/ 121 w 184"/>
                <a:gd name="T11" fmla="*/ 179 h 184"/>
                <a:gd name="T12" fmla="*/ 134 w 184"/>
                <a:gd name="T13" fmla="*/ 169 h 184"/>
                <a:gd name="T14" fmla="*/ 121 w 184"/>
                <a:gd name="T15" fmla="*/ 179 h 184"/>
                <a:gd name="T16" fmla="*/ 30 w 184"/>
                <a:gd name="T17" fmla="*/ 160 h 184"/>
                <a:gd name="T18" fmla="*/ 45 w 184"/>
                <a:gd name="T19" fmla="*/ 167 h 184"/>
                <a:gd name="T20" fmla="*/ 150 w 184"/>
                <a:gd name="T21" fmla="*/ 163 h 184"/>
                <a:gd name="T22" fmla="*/ 158 w 184"/>
                <a:gd name="T23" fmla="*/ 149 h 184"/>
                <a:gd name="T24" fmla="*/ 150 w 184"/>
                <a:gd name="T25" fmla="*/ 163 h 184"/>
                <a:gd name="T26" fmla="*/ 10 w 184"/>
                <a:gd name="T27" fmla="*/ 134 h 184"/>
                <a:gd name="T28" fmla="*/ 22 w 184"/>
                <a:gd name="T29" fmla="*/ 146 h 184"/>
                <a:gd name="T30" fmla="*/ 171 w 184"/>
                <a:gd name="T31" fmla="*/ 139 h 184"/>
                <a:gd name="T32" fmla="*/ 174 w 184"/>
                <a:gd name="T33" fmla="*/ 123 h 184"/>
                <a:gd name="T34" fmla="*/ 171 w 184"/>
                <a:gd name="T35" fmla="*/ 139 h 184"/>
                <a:gd name="T36" fmla="*/ 0 w 184"/>
                <a:gd name="T37" fmla="*/ 103 h 184"/>
                <a:gd name="T38" fmla="*/ 7 w 184"/>
                <a:gd name="T39" fmla="*/ 118 h 184"/>
                <a:gd name="T40" fmla="*/ 182 w 184"/>
                <a:gd name="T41" fmla="*/ 108 h 184"/>
                <a:gd name="T42" fmla="*/ 180 w 184"/>
                <a:gd name="T43" fmla="*/ 92 h 184"/>
                <a:gd name="T44" fmla="*/ 182 w 184"/>
                <a:gd name="T45" fmla="*/ 108 h 184"/>
                <a:gd name="T46" fmla="*/ 0 w 184"/>
                <a:gd name="T47" fmla="*/ 87 h 184"/>
                <a:gd name="T48" fmla="*/ 6 w 184"/>
                <a:gd name="T49" fmla="*/ 72 h 184"/>
                <a:gd name="T50" fmla="*/ 179 w 184"/>
                <a:gd name="T51" fmla="*/ 86 h 184"/>
                <a:gd name="T52" fmla="*/ 181 w 184"/>
                <a:gd name="T53" fmla="*/ 69 h 184"/>
                <a:gd name="T54" fmla="*/ 179 w 184"/>
                <a:gd name="T55" fmla="*/ 86 h 184"/>
                <a:gd name="T56" fmla="*/ 7 w 184"/>
                <a:gd name="T57" fmla="*/ 55 h 184"/>
                <a:gd name="T58" fmla="*/ 18 w 184"/>
                <a:gd name="T59" fmla="*/ 43 h 184"/>
                <a:gd name="T60" fmla="*/ 172 w 184"/>
                <a:gd name="T61" fmla="*/ 55 h 184"/>
                <a:gd name="T62" fmla="*/ 167 w 184"/>
                <a:gd name="T63" fmla="*/ 40 h 184"/>
                <a:gd name="T64" fmla="*/ 172 w 184"/>
                <a:gd name="T65" fmla="*/ 55 h 184"/>
                <a:gd name="T66" fmla="*/ 25 w 184"/>
                <a:gd name="T67" fmla="*/ 28 h 184"/>
                <a:gd name="T68" fmla="*/ 40 w 184"/>
                <a:gd name="T69" fmla="*/ 21 h 184"/>
                <a:gd name="T70" fmla="*/ 154 w 184"/>
                <a:gd name="T71" fmla="*/ 30 h 184"/>
                <a:gd name="T72" fmla="*/ 144 w 184"/>
                <a:gd name="T73" fmla="*/ 16 h 184"/>
                <a:gd name="T74" fmla="*/ 154 w 184"/>
                <a:gd name="T75" fmla="*/ 30 h 184"/>
                <a:gd name="T76" fmla="*/ 51 w 184"/>
                <a:gd name="T77" fmla="*/ 9 h 184"/>
                <a:gd name="T78" fmla="*/ 67 w 184"/>
                <a:gd name="T79" fmla="*/ 7 h 184"/>
                <a:gd name="T80" fmla="*/ 129 w 184"/>
                <a:gd name="T81" fmla="*/ 12 h 184"/>
                <a:gd name="T82" fmla="*/ 115 w 184"/>
                <a:gd name="T83" fmla="*/ 3 h 184"/>
                <a:gd name="T84" fmla="*/ 129 w 184"/>
                <a:gd name="T85" fmla="*/ 12 h 184"/>
                <a:gd name="T86" fmla="*/ 82 w 184"/>
                <a:gd name="T87" fmla="*/ 0 h 184"/>
                <a:gd name="T88" fmla="*/ 98 w 184"/>
                <a:gd name="T89" fmla="*/ 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4" h="184">
                  <a:moveTo>
                    <a:pt x="92" y="184"/>
                  </a:moveTo>
                  <a:cubicBezTo>
                    <a:pt x="91" y="184"/>
                    <a:pt x="90" y="184"/>
                    <a:pt x="89" y="184"/>
                  </a:cubicBezTo>
                  <a:cubicBezTo>
                    <a:pt x="89" y="180"/>
                    <a:pt x="89" y="180"/>
                    <a:pt x="89" y="180"/>
                  </a:cubicBezTo>
                  <a:cubicBezTo>
                    <a:pt x="94" y="180"/>
                    <a:pt x="100" y="180"/>
                    <a:pt x="105" y="179"/>
                  </a:cubicBezTo>
                  <a:cubicBezTo>
                    <a:pt x="105" y="183"/>
                    <a:pt x="105" y="183"/>
                    <a:pt x="105" y="183"/>
                  </a:cubicBezTo>
                  <a:cubicBezTo>
                    <a:pt x="101" y="184"/>
                    <a:pt x="96" y="184"/>
                    <a:pt x="92" y="184"/>
                  </a:cubicBezTo>
                  <a:close/>
                  <a:moveTo>
                    <a:pt x="73" y="182"/>
                  </a:moveTo>
                  <a:cubicBezTo>
                    <a:pt x="68" y="181"/>
                    <a:pt x="62" y="179"/>
                    <a:pt x="57" y="177"/>
                  </a:cubicBezTo>
                  <a:cubicBezTo>
                    <a:pt x="59" y="174"/>
                    <a:pt x="59" y="174"/>
                    <a:pt x="59" y="174"/>
                  </a:cubicBezTo>
                  <a:cubicBezTo>
                    <a:pt x="64" y="176"/>
                    <a:pt x="69" y="177"/>
                    <a:pt x="74" y="178"/>
                  </a:cubicBezTo>
                  <a:lnTo>
                    <a:pt x="73" y="182"/>
                  </a:lnTo>
                  <a:close/>
                  <a:moveTo>
                    <a:pt x="121" y="179"/>
                  </a:moveTo>
                  <a:cubicBezTo>
                    <a:pt x="120" y="175"/>
                    <a:pt x="120" y="175"/>
                    <a:pt x="120" y="175"/>
                  </a:cubicBezTo>
                  <a:cubicBezTo>
                    <a:pt x="125" y="174"/>
                    <a:pt x="130" y="172"/>
                    <a:pt x="134" y="169"/>
                  </a:cubicBezTo>
                  <a:cubicBezTo>
                    <a:pt x="136" y="172"/>
                    <a:pt x="136" y="172"/>
                    <a:pt x="136" y="172"/>
                  </a:cubicBezTo>
                  <a:cubicBezTo>
                    <a:pt x="131" y="175"/>
                    <a:pt x="126" y="177"/>
                    <a:pt x="121" y="179"/>
                  </a:cubicBezTo>
                  <a:close/>
                  <a:moveTo>
                    <a:pt x="43" y="170"/>
                  </a:moveTo>
                  <a:cubicBezTo>
                    <a:pt x="38" y="167"/>
                    <a:pt x="34" y="164"/>
                    <a:pt x="30" y="160"/>
                  </a:cubicBezTo>
                  <a:cubicBezTo>
                    <a:pt x="32" y="157"/>
                    <a:pt x="32" y="157"/>
                    <a:pt x="32" y="157"/>
                  </a:cubicBezTo>
                  <a:cubicBezTo>
                    <a:pt x="36" y="161"/>
                    <a:pt x="40" y="164"/>
                    <a:pt x="45" y="167"/>
                  </a:cubicBezTo>
                  <a:lnTo>
                    <a:pt x="43" y="170"/>
                  </a:lnTo>
                  <a:close/>
                  <a:moveTo>
                    <a:pt x="150" y="163"/>
                  </a:moveTo>
                  <a:cubicBezTo>
                    <a:pt x="147" y="160"/>
                    <a:pt x="147" y="160"/>
                    <a:pt x="147" y="160"/>
                  </a:cubicBezTo>
                  <a:cubicBezTo>
                    <a:pt x="151" y="157"/>
                    <a:pt x="155" y="153"/>
                    <a:pt x="158" y="149"/>
                  </a:cubicBezTo>
                  <a:cubicBezTo>
                    <a:pt x="161" y="152"/>
                    <a:pt x="161" y="152"/>
                    <a:pt x="161" y="152"/>
                  </a:cubicBezTo>
                  <a:cubicBezTo>
                    <a:pt x="158" y="156"/>
                    <a:pt x="154" y="160"/>
                    <a:pt x="150" y="163"/>
                  </a:cubicBezTo>
                  <a:close/>
                  <a:moveTo>
                    <a:pt x="19" y="148"/>
                  </a:moveTo>
                  <a:cubicBezTo>
                    <a:pt x="15" y="144"/>
                    <a:pt x="12" y="139"/>
                    <a:pt x="10" y="134"/>
                  </a:cubicBezTo>
                  <a:cubicBezTo>
                    <a:pt x="13" y="133"/>
                    <a:pt x="13" y="133"/>
                    <a:pt x="13" y="133"/>
                  </a:cubicBezTo>
                  <a:cubicBezTo>
                    <a:pt x="16" y="137"/>
                    <a:pt x="19" y="142"/>
                    <a:pt x="22" y="146"/>
                  </a:cubicBezTo>
                  <a:lnTo>
                    <a:pt x="19" y="148"/>
                  </a:lnTo>
                  <a:close/>
                  <a:moveTo>
                    <a:pt x="171" y="139"/>
                  </a:moveTo>
                  <a:cubicBezTo>
                    <a:pt x="167" y="137"/>
                    <a:pt x="167" y="137"/>
                    <a:pt x="167" y="137"/>
                  </a:cubicBezTo>
                  <a:cubicBezTo>
                    <a:pt x="170" y="132"/>
                    <a:pt x="172" y="127"/>
                    <a:pt x="174" y="123"/>
                  </a:cubicBezTo>
                  <a:cubicBezTo>
                    <a:pt x="178" y="124"/>
                    <a:pt x="178" y="124"/>
                    <a:pt x="178" y="124"/>
                  </a:cubicBezTo>
                  <a:cubicBezTo>
                    <a:pt x="176" y="129"/>
                    <a:pt x="174" y="134"/>
                    <a:pt x="171" y="139"/>
                  </a:cubicBezTo>
                  <a:close/>
                  <a:moveTo>
                    <a:pt x="4" y="119"/>
                  </a:moveTo>
                  <a:cubicBezTo>
                    <a:pt x="2" y="114"/>
                    <a:pt x="1" y="109"/>
                    <a:pt x="0" y="103"/>
                  </a:cubicBezTo>
                  <a:cubicBezTo>
                    <a:pt x="4" y="103"/>
                    <a:pt x="4" y="103"/>
                    <a:pt x="4" y="103"/>
                  </a:cubicBezTo>
                  <a:cubicBezTo>
                    <a:pt x="5" y="108"/>
                    <a:pt x="6" y="113"/>
                    <a:pt x="7" y="118"/>
                  </a:cubicBezTo>
                  <a:lnTo>
                    <a:pt x="4" y="119"/>
                  </a:lnTo>
                  <a:close/>
                  <a:moveTo>
                    <a:pt x="182" y="108"/>
                  </a:moveTo>
                  <a:cubicBezTo>
                    <a:pt x="178" y="107"/>
                    <a:pt x="178" y="107"/>
                    <a:pt x="178" y="107"/>
                  </a:cubicBezTo>
                  <a:cubicBezTo>
                    <a:pt x="179" y="102"/>
                    <a:pt x="180" y="97"/>
                    <a:pt x="180" y="92"/>
                  </a:cubicBezTo>
                  <a:cubicBezTo>
                    <a:pt x="184" y="92"/>
                    <a:pt x="184" y="92"/>
                    <a:pt x="184" y="92"/>
                  </a:cubicBezTo>
                  <a:cubicBezTo>
                    <a:pt x="184" y="97"/>
                    <a:pt x="183" y="103"/>
                    <a:pt x="182" y="108"/>
                  </a:cubicBezTo>
                  <a:close/>
                  <a:moveTo>
                    <a:pt x="4" y="87"/>
                  </a:moveTo>
                  <a:cubicBezTo>
                    <a:pt x="0" y="87"/>
                    <a:pt x="0" y="87"/>
                    <a:pt x="0" y="87"/>
                  </a:cubicBezTo>
                  <a:cubicBezTo>
                    <a:pt x="0" y="82"/>
                    <a:pt x="1" y="76"/>
                    <a:pt x="2" y="71"/>
                  </a:cubicBezTo>
                  <a:cubicBezTo>
                    <a:pt x="6" y="72"/>
                    <a:pt x="6" y="72"/>
                    <a:pt x="6" y="72"/>
                  </a:cubicBezTo>
                  <a:cubicBezTo>
                    <a:pt x="5" y="77"/>
                    <a:pt x="4" y="82"/>
                    <a:pt x="4" y="87"/>
                  </a:cubicBezTo>
                  <a:close/>
                  <a:moveTo>
                    <a:pt x="179" y="86"/>
                  </a:moveTo>
                  <a:cubicBezTo>
                    <a:pt x="179" y="80"/>
                    <a:pt x="178" y="75"/>
                    <a:pt x="177" y="70"/>
                  </a:cubicBezTo>
                  <a:cubicBezTo>
                    <a:pt x="181" y="69"/>
                    <a:pt x="181" y="69"/>
                    <a:pt x="181" y="69"/>
                  </a:cubicBezTo>
                  <a:cubicBezTo>
                    <a:pt x="182" y="74"/>
                    <a:pt x="183" y="80"/>
                    <a:pt x="183" y="85"/>
                  </a:cubicBezTo>
                  <a:lnTo>
                    <a:pt x="179" y="86"/>
                  </a:lnTo>
                  <a:close/>
                  <a:moveTo>
                    <a:pt x="11" y="57"/>
                  </a:moveTo>
                  <a:cubicBezTo>
                    <a:pt x="7" y="55"/>
                    <a:pt x="7" y="55"/>
                    <a:pt x="7" y="55"/>
                  </a:cubicBezTo>
                  <a:cubicBezTo>
                    <a:pt x="9" y="50"/>
                    <a:pt x="12" y="46"/>
                    <a:pt x="15" y="41"/>
                  </a:cubicBezTo>
                  <a:cubicBezTo>
                    <a:pt x="18" y="43"/>
                    <a:pt x="18" y="43"/>
                    <a:pt x="18" y="43"/>
                  </a:cubicBezTo>
                  <a:cubicBezTo>
                    <a:pt x="15" y="48"/>
                    <a:pt x="13" y="52"/>
                    <a:pt x="11" y="57"/>
                  </a:cubicBezTo>
                  <a:close/>
                  <a:moveTo>
                    <a:pt x="172" y="55"/>
                  </a:moveTo>
                  <a:cubicBezTo>
                    <a:pt x="170" y="51"/>
                    <a:pt x="167" y="46"/>
                    <a:pt x="164" y="42"/>
                  </a:cubicBezTo>
                  <a:cubicBezTo>
                    <a:pt x="167" y="40"/>
                    <a:pt x="167" y="40"/>
                    <a:pt x="167" y="40"/>
                  </a:cubicBezTo>
                  <a:cubicBezTo>
                    <a:pt x="170" y="44"/>
                    <a:pt x="173" y="49"/>
                    <a:pt x="175" y="54"/>
                  </a:cubicBezTo>
                  <a:lnTo>
                    <a:pt x="172" y="55"/>
                  </a:lnTo>
                  <a:close/>
                  <a:moveTo>
                    <a:pt x="28" y="31"/>
                  </a:moveTo>
                  <a:cubicBezTo>
                    <a:pt x="25" y="28"/>
                    <a:pt x="25" y="28"/>
                    <a:pt x="25" y="28"/>
                  </a:cubicBezTo>
                  <a:cubicBezTo>
                    <a:pt x="29" y="24"/>
                    <a:pt x="33" y="21"/>
                    <a:pt x="37" y="17"/>
                  </a:cubicBezTo>
                  <a:cubicBezTo>
                    <a:pt x="40" y="21"/>
                    <a:pt x="40" y="21"/>
                    <a:pt x="40" y="21"/>
                  </a:cubicBezTo>
                  <a:cubicBezTo>
                    <a:pt x="35" y="24"/>
                    <a:pt x="31" y="27"/>
                    <a:pt x="28" y="31"/>
                  </a:cubicBezTo>
                  <a:close/>
                  <a:moveTo>
                    <a:pt x="154" y="30"/>
                  </a:moveTo>
                  <a:cubicBezTo>
                    <a:pt x="150" y="26"/>
                    <a:pt x="146" y="23"/>
                    <a:pt x="142" y="20"/>
                  </a:cubicBezTo>
                  <a:cubicBezTo>
                    <a:pt x="144" y="16"/>
                    <a:pt x="144" y="16"/>
                    <a:pt x="144" y="16"/>
                  </a:cubicBezTo>
                  <a:cubicBezTo>
                    <a:pt x="149" y="20"/>
                    <a:pt x="153" y="23"/>
                    <a:pt x="157" y="27"/>
                  </a:cubicBezTo>
                  <a:lnTo>
                    <a:pt x="154" y="30"/>
                  </a:lnTo>
                  <a:close/>
                  <a:moveTo>
                    <a:pt x="53" y="13"/>
                  </a:moveTo>
                  <a:cubicBezTo>
                    <a:pt x="51" y="9"/>
                    <a:pt x="51" y="9"/>
                    <a:pt x="51" y="9"/>
                  </a:cubicBezTo>
                  <a:cubicBezTo>
                    <a:pt x="56" y="7"/>
                    <a:pt x="61" y="5"/>
                    <a:pt x="66" y="3"/>
                  </a:cubicBezTo>
                  <a:cubicBezTo>
                    <a:pt x="67" y="7"/>
                    <a:pt x="67" y="7"/>
                    <a:pt x="67" y="7"/>
                  </a:cubicBezTo>
                  <a:cubicBezTo>
                    <a:pt x="62" y="9"/>
                    <a:pt x="58" y="10"/>
                    <a:pt x="53" y="13"/>
                  </a:cubicBezTo>
                  <a:close/>
                  <a:moveTo>
                    <a:pt x="129" y="12"/>
                  </a:moveTo>
                  <a:cubicBezTo>
                    <a:pt x="124" y="10"/>
                    <a:pt x="119" y="8"/>
                    <a:pt x="114" y="7"/>
                  </a:cubicBezTo>
                  <a:cubicBezTo>
                    <a:pt x="115" y="3"/>
                    <a:pt x="115" y="3"/>
                    <a:pt x="115" y="3"/>
                  </a:cubicBezTo>
                  <a:cubicBezTo>
                    <a:pt x="120" y="4"/>
                    <a:pt x="125" y="6"/>
                    <a:pt x="130" y="8"/>
                  </a:cubicBezTo>
                  <a:lnTo>
                    <a:pt x="129" y="12"/>
                  </a:lnTo>
                  <a:close/>
                  <a:moveTo>
                    <a:pt x="83" y="4"/>
                  </a:moveTo>
                  <a:cubicBezTo>
                    <a:pt x="82" y="0"/>
                    <a:pt x="82" y="0"/>
                    <a:pt x="82" y="0"/>
                  </a:cubicBezTo>
                  <a:cubicBezTo>
                    <a:pt x="88" y="0"/>
                    <a:pt x="93" y="0"/>
                    <a:pt x="99" y="0"/>
                  </a:cubicBezTo>
                  <a:cubicBezTo>
                    <a:pt x="98" y="4"/>
                    <a:pt x="98" y="4"/>
                    <a:pt x="98" y="4"/>
                  </a:cubicBezTo>
                  <a:cubicBezTo>
                    <a:pt x="93" y="4"/>
                    <a:pt x="88" y="4"/>
                    <a:pt x="83"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3" name="Freeform 569">
              <a:extLst>
                <a:ext uri="{FF2B5EF4-FFF2-40B4-BE49-F238E27FC236}">
                  <a16:creationId xmlns:a16="http://schemas.microsoft.com/office/drawing/2014/main" id="{E71D5557-9931-4BDD-8982-B0423B348D2C}"/>
                </a:ext>
              </a:extLst>
            </p:cNvPr>
            <p:cNvSpPr>
              <a:spLocks/>
            </p:cNvSpPr>
            <p:nvPr/>
          </p:nvSpPr>
          <p:spPr bwMode="auto">
            <a:xfrm rot="16200000">
              <a:off x="3192907" y="4756169"/>
              <a:ext cx="32488" cy="37130"/>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5" y="1"/>
                    <a:pt x="4" y="0"/>
                  </a:cubicBezTo>
                  <a:cubicBezTo>
                    <a:pt x="0"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nvGrpSpPr>
            <p:cNvPr id="1311" name="组合 1310">
              <a:extLst>
                <a:ext uri="{FF2B5EF4-FFF2-40B4-BE49-F238E27FC236}">
                  <a16:creationId xmlns:a16="http://schemas.microsoft.com/office/drawing/2014/main" id="{D63CC2CB-108C-468D-88F7-C1A881911E11}"/>
                </a:ext>
              </a:extLst>
            </p:cNvPr>
            <p:cNvGrpSpPr/>
            <p:nvPr/>
          </p:nvGrpSpPr>
          <p:grpSpPr>
            <a:xfrm>
              <a:off x="1642781" y="1660486"/>
              <a:ext cx="3239551" cy="3629409"/>
              <a:chOff x="1642781" y="1660486"/>
              <a:chExt cx="3239551" cy="3629409"/>
            </a:xfrm>
          </p:grpSpPr>
          <p:sp>
            <p:nvSpPr>
              <p:cNvPr id="1072" name="Freeform 377">
                <a:extLst>
                  <a:ext uri="{FF2B5EF4-FFF2-40B4-BE49-F238E27FC236}">
                    <a16:creationId xmlns:a16="http://schemas.microsoft.com/office/drawing/2014/main" id="{7EFB19AA-9F25-4454-BF6E-DFB8A4E8957C}"/>
                  </a:ext>
                </a:extLst>
              </p:cNvPr>
              <p:cNvSpPr>
                <a:spLocks/>
              </p:cNvSpPr>
              <p:nvPr/>
            </p:nvSpPr>
            <p:spPr bwMode="auto">
              <a:xfrm rot="16200000">
                <a:off x="1691515" y="2099079"/>
                <a:ext cx="3629409" cy="2752224"/>
              </a:xfrm>
              <a:custGeom>
                <a:avLst/>
                <a:gdLst>
                  <a:gd name="T0" fmla="*/ 354 w 661"/>
                  <a:gd name="T1" fmla="*/ 52 h 501"/>
                  <a:gd name="T2" fmla="*/ 48 w 661"/>
                  <a:gd name="T3" fmla="*/ 174 h 501"/>
                  <a:gd name="T4" fmla="*/ 162 w 661"/>
                  <a:gd name="T5" fmla="*/ 473 h 501"/>
                  <a:gd name="T6" fmla="*/ 345 w 661"/>
                  <a:gd name="T7" fmla="*/ 479 h 501"/>
                  <a:gd name="T8" fmla="*/ 482 w 661"/>
                  <a:gd name="T9" fmla="*/ 479 h 501"/>
                  <a:gd name="T10" fmla="*/ 484 w 661"/>
                  <a:gd name="T11" fmla="*/ 480 h 501"/>
                  <a:gd name="T12" fmla="*/ 629 w 661"/>
                  <a:gd name="T13" fmla="*/ 423 h 501"/>
                  <a:gd name="T14" fmla="*/ 571 w 661"/>
                  <a:gd name="T15" fmla="*/ 260 h 501"/>
                  <a:gd name="T16" fmla="*/ 571 w 661"/>
                  <a:gd name="T17" fmla="*/ 259 h 501"/>
                  <a:gd name="T18" fmla="*/ 469 w 661"/>
                  <a:gd name="T19" fmla="*/ 163 h 501"/>
                  <a:gd name="T20" fmla="*/ 354 w 661"/>
                  <a:gd name="T21" fmla="*/ 52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1" h="501">
                    <a:moveTo>
                      <a:pt x="354" y="52"/>
                    </a:moveTo>
                    <a:cubicBezTo>
                      <a:pt x="236" y="0"/>
                      <a:pt x="98" y="55"/>
                      <a:pt x="48" y="174"/>
                    </a:cubicBezTo>
                    <a:cubicBezTo>
                      <a:pt x="0" y="287"/>
                      <a:pt x="51" y="420"/>
                      <a:pt x="162" y="473"/>
                    </a:cubicBezTo>
                    <a:cubicBezTo>
                      <a:pt x="222" y="501"/>
                      <a:pt x="288" y="501"/>
                      <a:pt x="345" y="479"/>
                    </a:cubicBezTo>
                    <a:cubicBezTo>
                      <a:pt x="389" y="462"/>
                      <a:pt x="438" y="462"/>
                      <a:pt x="482" y="479"/>
                    </a:cubicBezTo>
                    <a:cubicBezTo>
                      <a:pt x="483" y="479"/>
                      <a:pt x="483" y="480"/>
                      <a:pt x="484" y="480"/>
                    </a:cubicBezTo>
                    <a:cubicBezTo>
                      <a:pt x="539" y="500"/>
                      <a:pt x="602" y="475"/>
                      <a:pt x="629" y="423"/>
                    </a:cubicBezTo>
                    <a:cubicBezTo>
                      <a:pt x="661" y="362"/>
                      <a:pt x="634" y="287"/>
                      <a:pt x="571" y="260"/>
                    </a:cubicBezTo>
                    <a:cubicBezTo>
                      <a:pt x="571" y="260"/>
                      <a:pt x="571" y="260"/>
                      <a:pt x="571" y="259"/>
                    </a:cubicBezTo>
                    <a:cubicBezTo>
                      <a:pt x="526" y="240"/>
                      <a:pt x="490" y="206"/>
                      <a:pt x="469" y="163"/>
                    </a:cubicBezTo>
                    <a:cubicBezTo>
                      <a:pt x="446" y="115"/>
                      <a:pt x="406" y="75"/>
                      <a:pt x="354" y="52"/>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93" name="Freeform 499">
                <a:extLst>
                  <a:ext uri="{FF2B5EF4-FFF2-40B4-BE49-F238E27FC236}">
                    <a16:creationId xmlns:a16="http://schemas.microsoft.com/office/drawing/2014/main" id="{7AD8A20F-25DE-4620-827A-D8F6B9EC3076}"/>
                  </a:ext>
                </a:extLst>
              </p:cNvPr>
              <p:cNvSpPr>
                <a:spLocks/>
              </p:cNvSpPr>
              <p:nvPr/>
            </p:nvSpPr>
            <p:spPr bwMode="auto">
              <a:xfrm rot="16200000">
                <a:off x="4099105" y="2508696"/>
                <a:ext cx="127631" cy="120672"/>
              </a:xfrm>
              <a:custGeom>
                <a:avLst/>
                <a:gdLst>
                  <a:gd name="T0" fmla="*/ 0 w 23"/>
                  <a:gd name="T1" fmla="*/ 3 h 22"/>
                  <a:gd name="T2" fmla="*/ 6 w 23"/>
                  <a:gd name="T3" fmla="*/ 22 h 22"/>
                  <a:gd name="T4" fmla="*/ 19 w 23"/>
                  <a:gd name="T5" fmla="*/ 0 h 22"/>
                  <a:gd name="T6" fmla="*/ 0 w 23"/>
                  <a:gd name="T7" fmla="*/ 3 h 22"/>
                </a:gdLst>
                <a:ahLst/>
                <a:cxnLst>
                  <a:cxn ang="0">
                    <a:pos x="T0" y="T1"/>
                  </a:cxn>
                  <a:cxn ang="0">
                    <a:pos x="T2" y="T3"/>
                  </a:cxn>
                  <a:cxn ang="0">
                    <a:pos x="T4" y="T5"/>
                  </a:cxn>
                  <a:cxn ang="0">
                    <a:pos x="T6" y="T7"/>
                  </a:cxn>
                </a:cxnLst>
                <a:rect l="0" t="0" r="r" b="b"/>
                <a:pathLst>
                  <a:path w="23" h="22">
                    <a:moveTo>
                      <a:pt x="0" y="3"/>
                    </a:moveTo>
                    <a:cubicBezTo>
                      <a:pt x="1" y="9"/>
                      <a:pt x="0" y="14"/>
                      <a:pt x="6" y="22"/>
                    </a:cubicBezTo>
                    <a:cubicBezTo>
                      <a:pt x="19" y="22"/>
                      <a:pt x="23" y="10"/>
                      <a:pt x="19" y="0"/>
                    </a:cubicBezTo>
                    <a:cubicBezTo>
                      <a:pt x="13" y="0"/>
                      <a:pt x="7"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94" name="Freeform 500">
                <a:extLst>
                  <a:ext uri="{FF2B5EF4-FFF2-40B4-BE49-F238E27FC236}">
                    <a16:creationId xmlns:a16="http://schemas.microsoft.com/office/drawing/2014/main" id="{E5BAA7FE-71F3-47D9-845A-6CAD5894D446}"/>
                  </a:ext>
                </a:extLst>
              </p:cNvPr>
              <p:cNvSpPr>
                <a:spLocks/>
              </p:cNvSpPr>
              <p:nvPr/>
            </p:nvSpPr>
            <p:spPr bwMode="auto">
              <a:xfrm rot="16200000">
                <a:off x="3467900" y="2090994"/>
                <a:ext cx="104426" cy="97465"/>
              </a:xfrm>
              <a:custGeom>
                <a:avLst/>
                <a:gdLst>
                  <a:gd name="T0" fmla="*/ 9 w 19"/>
                  <a:gd name="T1" fmla="*/ 0 h 18"/>
                  <a:gd name="T2" fmla="*/ 5 w 19"/>
                  <a:gd name="T3" fmla="*/ 16 h 18"/>
                  <a:gd name="T4" fmla="*/ 9 w 19"/>
                  <a:gd name="T5" fmla="*/ 0 h 18"/>
                </a:gdLst>
                <a:ahLst/>
                <a:cxnLst>
                  <a:cxn ang="0">
                    <a:pos x="T0" y="T1"/>
                  </a:cxn>
                  <a:cxn ang="0">
                    <a:pos x="T2" y="T3"/>
                  </a:cxn>
                  <a:cxn ang="0">
                    <a:pos x="T4" y="T5"/>
                  </a:cxn>
                </a:cxnLst>
                <a:rect l="0" t="0" r="r" b="b"/>
                <a:pathLst>
                  <a:path w="19" h="18">
                    <a:moveTo>
                      <a:pt x="9" y="0"/>
                    </a:moveTo>
                    <a:cubicBezTo>
                      <a:pt x="1" y="4"/>
                      <a:pt x="0" y="9"/>
                      <a:pt x="5" y="16"/>
                    </a:cubicBezTo>
                    <a:cubicBezTo>
                      <a:pt x="15" y="18"/>
                      <a:pt x="19" y="4"/>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95" name="Freeform 501">
                <a:extLst>
                  <a:ext uri="{FF2B5EF4-FFF2-40B4-BE49-F238E27FC236}">
                    <a16:creationId xmlns:a16="http://schemas.microsoft.com/office/drawing/2014/main" id="{FF3BA38C-743A-4139-9D7F-DA7D2695D8FA}"/>
                  </a:ext>
                </a:extLst>
              </p:cNvPr>
              <p:cNvSpPr>
                <a:spLocks/>
              </p:cNvSpPr>
              <p:nvPr/>
            </p:nvSpPr>
            <p:spPr bwMode="auto">
              <a:xfrm rot="16200000">
                <a:off x="3240483" y="4235197"/>
                <a:ext cx="426985" cy="485007"/>
              </a:xfrm>
              <a:custGeom>
                <a:avLst/>
                <a:gdLst>
                  <a:gd name="T0" fmla="*/ 31 w 78"/>
                  <a:gd name="T1" fmla="*/ 31 h 88"/>
                  <a:gd name="T2" fmla="*/ 42 w 78"/>
                  <a:gd name="T3" fmla="*/ 16 h 88"/>
                  <a:gd name="T4" fmla="*/ 32 w 78"/>
                  <a:gd name="T5" fmla="*/ 0 h 88"/>
                  <a:gd name="T6" fmla="*/ 7 w 78"/>
                  <a:gd name="T7" fmla="*/ 34 h 88"/>
                  <a:gd name="T8" fmla="*/ 20 w 78"/>
                  <a:gd name="T9" fmla="*/ 41 h 88"/>
                  <a:gd name="T10" fmla="*/ 19 w 78"/>
                  <a:gd name="T11" fmla="*/ 87 h 88"/>
                  <a:gd name="T12" fmla="*/ 57 w 78"/>
                  <a:gd name="T13" fmla="*/ 61 h 88"/>
                  <a:gd name="T14" fmla="*/ 70 w 78"/>
                  <a:gd name="T15" fmla="*/ 59 h 88"/>
                  <a:gd name="T16" fmla="*/ 31 w 78"/>
                  <a:gd name="T1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8">
                    <a:moveTo>
                      <a:pt x="31" y="31"/>
                    </a:moveTo>
                    <a:cubicBezTo>
                      <a:pt x="35" y="26"/>
                      <a:pt x="40" y="22"/>
                      <a:pt x="42" y="16"/>
                    </a:cubicBezTo>
                    <a:cubicBezTo>
                      <a:pt x="38" y="6"/>
                      <a:pt x="33" y="8"/>
                      <a:pt x="32" y="0"/>
                    </a:cubicBezTo>
                    <a:cubicBezTo>
                      <a:pt x="13" y="3"/>
                      <a:pt x="11" y="21"/>
                      <a:pt x="7" y="34"/>
                    </a:cubicBezTo>
                    <a:cubicBezTo>
                      <a:pt x="12" y="36"/>
                      <a:pt x="16" y="36"/>
                      <a:pt x="20" y="41"/>
                    </a:cubicBezTo>
                    <a:cubicBezTo>
                      <a:pt x="0" y="53"/>
                      <a:pt x="7" y="76"/>
                      <a:pt x="19" y="87"/>
                    </a:cubicBezTo>
                    <a:cubicBezTo>
                      <a:pt x="31" y="88"/>
                      <a:pt x="60" y="77"/>
                      <a:pt x="57" y="61"/>
                    </a:cubicBezTo>
                    <a:cubicBezTo>
                      <a:pt x="61" y="63"/>
                      <a:pt x="65" y="63"/>
                      <a:pt x="70" y="59"/>
                    </a:cubicBezTo>
                    <a:cubicBezTo>
                      <a:pt x="78" y="35"/>
                      <a:pt x="43" y="43"/>
                      <a:pt x="3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96" name="Freeform 502">
                <a:extLst>
                  <a:ext uri="{FF2B5EF4-FFF2-40B4-BE49-F238E27FC236}">
                    <a16:creationId xmlns:a16="http://schemas.microsoft.com/office/drawing/2014/main" id="{6F01B140-DD44-4F81-B529-DCCF0C1E3762}"/>
                  </a:ext>
                </a:extLst>
              </p:cNvPr>
              <p:cNvSpPr>
                <a:spLocks/>
              </p:cNvSpPr>
              <p:nvPr/>
            </p:nvSpPr>
            <p:spPr bwMode="auto">
              <a:xfrm rot="16200000">
                <a:off x="3449335" y="3390513"/>
                <a:ext cx="81220" cy="69618"/>
              </a:xfrm>
              <a:custGeom>
                <a:avLst/>
                <a:gdLst>
                  <a:gd name="T0" fmla="*/ 6 w 15"/>
                  <a:gd name="T1" fmla="*/ 13 h 13"/>
                  <a:gd name="T2" fmla="*/ 11 w 15"/>
                  <a:gd name="T3" fmla="*/ 1 h 13"/>
                  <a:gd name="T4" fmla="*/ 6 w 15"/>
                  <a:gd name="T5" fmla="*/ 13 h 13"/>
                </a:gdLst>
                <a:ahLst/>
                <a:cxnLst>
                  <a:cxn ang="0">
                    <a:pos x="T0" y="T1"/>
                  </a:cxn>
                  <a:cxn ang="0">
                    <a:pos x="T2" y="T3"/>
                  </a:cxn>
                  <a:cxn ang="0">
                    <a:pos x="T4" y="T5"/>
                  </a:cxn>
                </a:cxnLst>
                <a:rect l="0" t="0" r="r" b="b"/>
                <a:pathLst>
                  <a:path w="15" h="13">
                    <a:moveTo>
                      <a:pt x="6" y="13"/>
                    </a:moveTo>
                    <a:cubicBezTo>
                      <a:pt x="12" y="10"/>
                      <a:pt x="15" y="7"/>
                      <a:pt x="11" y="1"/>
                    </a:cubicBezTo>
                    <a:cubicBezTo>
                      <a:pt x="6" y="0"/>
                      <a:pt x="0" y="6"/>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97" name="Freeform 503">
                <a:extLst>
                  <a:ext uri="{FF2B5EF4-FFF2-40B4-BE49-F238E27FC236}">
                    <a16:creationId xmlns:a16="http://schemas.microsoft.com/office/drawing/2014/main" id="{AD51B814-37C2-4F08-A729-19AEFEA097B7}"/>
                  </a:ext>
                </a:extLst>
              </p:cNvPr>
              <p:cNvSpPr>
                <a:spLocks/>
              </p:cNvSpPr>
              <p:nvPr/>
            </p:nvSpPr>
            <p:spPr bwMode="auto">
              <a:xfrm rot="16200000">
                <a:off x="3228878" y="3604004"/>
                <a:ext cx="236698" cy="248305"/>
              </a:xfrm>
              <a:custGeom>
                <a:avLst/>
                <a:gdLst>
                  <a:gd name="T0" fmla="*/ 16 w 43"/>
                  <a:gd name="T1" fmla="*/ 45 h 45"/>
                  <a:gd name="T2" fmla="*/ 37 w 43"/>
                  <a:gd name="T3" fmla="*/ 9 h 45"/>
                  <a:gd name="T4" fmla="*/ 16 w 43"/>
                  <a:gd name="T5" fmla="*/ 45 h 45"/>
                </a:gdLst>
                <a:ahLst/>
                <a:cxnLst>
                  <a:cxn ang="0">
                    <a:pos x="T0" y="T1"/>
                  </a:cxn>
                  <a:cxn ang="0">
                    <a:pos x="T2" y="T3"/>
                  </a:cxn>
                  <a:cxn ang="0">
                    <a:pos x="T4" y="T5"/>
                  </a:cxn>
                </a:cxnLst>
                <a:rect l="0" t="0" r="r" b="b"/>
                <a:pathLst>
                  <a:path w="43" h="45">
                    <a:moveTo>
                      <a:pt x="16" y="45"/>
                    </a:moveTo>
                    <a:cubicBezTo>
                      <a:pt x="32" y="40"/>
                      <a:pt x="43" y="28"/>
                      <a:pt x="37" y="9"/>
                    </a:cubicBezTo>
                    <a:cubicBezTo>
                      <a:pt x="18" y="0"/>
                      <a:pt x="0" y="2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98" name="Freeform 504">
                <a:extLst>
                  <a:ext uri="{FF2B5EF4-FFF2-40B4-BE49-F238E27FC236}">
                    <a16:creationId xmlns:a16="http://schemas.microsoft.com/office/drawing/2014/main" id="{ACA086DC-EC73-4CE7-9BC0-D7A760D2FC8B}"/>
                  </a:ext>
                </a:extLst>
              </p:cNvPr>
              <p:cNvSpPr>
                <a:spLocks/>
              </p:cNvSpPr>
              <p:nvPr/>
            </p:nvSpPr>
            <p:spPr bwMode="auto">
              <a:xfrm rot="16200000">
                <a:off x="3018863" y="3684064"/>
                <a:ext cx="174043" cy="257587"/>
              </a:xfrm>
              <a:custGeom>
                <a:avLst/>
                <a:gdLst>
                  <a:gd name="T0" fmla="*/ 21 w 32"/>
                  <a:gd name="T1" fmla="*/ 39 h 47"/>
                  <a:gd name="T2" fmla="*/ 24 w 32"/>
                  <a:gd name="T3" fmla="*/ 3 h 47"/>
                  <a:gd name="T4" fmla="*/ 6 w 32"/>
                  <a:gd name="T5" fmla="*/ 7 h 47"/>
                  <a:gd name="T6" fmla="*/ 0 w 32"/>
                  <a:gd name="T7" fmla="*/ 36 h 47"/>
                  <a:gd name="T8" fmla="*/ 21 w 32"/>
                  <a:gd name="T9" fmla="*/ 41 h 47"/>
                  <a:gd name="T10" fmla="*/ 31 w 32"/>
                  <a:gd name="T11" fmla="*/ 47 h 47"/>
                  <a:gd name="T12" fmla="*/ 28 w 32"/>
                  <a:gd name="T13" fmla="*/ 37 h 47"/>
                  <a:gd name="T14" fmla="*/ 21 w 32"/>
                  <a:gd name="T15" fmla="*/ 3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7">
                    <a:moveTo>
                      <a:pt x="21" y="39"/>
                    </a:moveTo>
                    <a:cubicBezTo>
                      <a:pt x="16" y="24"/>
                      <a:pt x="31" y="17"/>
                      <a:pt x="24" y="3"/>
                    </a:cubicBezTo>
                    <a:cubicBezTo>
                      <a:pt x="15" y="0"/>
                      <a:pt x="10" y="4"/>
                      <a:pt x="6" y="7"/>
                    </a:cubicBezTo>
                    <a:cubicBezTo>
                      <a:pt x="11" y="21"/>
                      <a:pt x="9" y="24"/>
                      <a:pt x="0" y="36"/>
                    </a:cubicBezTo>
                    <a:cubicBezTo>
                      <a:pt x="6" y="45"/>
                      <a:pt x="13" y="46"/>
                      <a:pt x="21" y="41"/>
                    </a:cubicBezTo>
                    <a:cubicBezTo>
                      <a:pt x="23" y="46"/>
                      <a:pt x="25" y="47"/>
                      <a:pt x="31" y="47"/>
                    </a:cubicBezTo>
                    <a:cubicBezTo>
                      <a:pt x="30" y="43"/>
                      <a:pt x="32" y="41"/>
                      <a:pt x="28" y="37"/>
                    </a:cubicBezTo>
                    <a:cubicBezTo>
                      <a:pt x="26" y="39"/>
                      <a:pt x="24" y="39"/>
                      <a:pt x="2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99" name="Freeform 505">
                <a:extLst>
                  <a:ext uri="{FF2B5EF4-FFF2-40B4-BE49-F238E27FC236}">
                    <a16:creationId xmlns:a16="http://schemas.microsoft.com/office/drawing/2014/main" id="{303E746F-82A0-4E69-BC19-6B95F7258B96}"/>
                  </a:ext>
                </a:extLst>
              </p:cNvPr>
              <p:cNvSpPr>
                <a:spLocks/>
              </p:cNvSpPr>
              <p:nvPr/>
            </p:nvSpPr>
            <p:spPr bwMode="auto">
              <a:xfrm rot="16200000">
                <a:off x="3380878" y="2672295"/>
                <a:ext cx="201890" cy="276152"/>
              </a:xfrm>
              <a:custGeom>
                <a:avLst/>
                <a:gdLst>
                  <a:gd name="T0" fmla="*/ 34 w 37"/>
                  <a:gd name="T1" fmla="*/ 4 h 50"/>
                  <a:gd name="T2" fmla="*/ 20 w 37"/>
                  <a:gd name="T3" fmla="*/ 4 h 50"/>
                  <a:gd name="T4" fmla="*/ 15 w 37"/>
                  <a:gd name="T5" fmla="*/ 9 h 50"/>
                  <a:gd name="T6" fmla="*/ 16 w 37"/>
                  <a:gd name="T7" fmla="*/ 26 h 50"/>
                  <a:gd name="T8" fmla="*/ 0 w 37"/>
                  <a:gd name="T9" fmla="*/ 32 h 50"/>
                  <a:gd name="T10" fmla="*/ 1 w 37"/>
                  <a:gd name="T11" fmla="*/ 48 h 50"/>
                  <a:gd name="T12" fmla="*/ 37 w 37"/>
                  <a:gd name="T13" fmla="*/ 13 h 50"/>
                  <a:gd name="T14" fmla="*/ 34 w 37"/>
                  <a:gd name="T15" fmla="*/ 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50">
                    <a:moveTo>
                      <a:pt x="34" y="4"/>
                    </a:moveTo>
                    <a:cubicBezTo>
                      <a:pt x="28" y="7"/>
                      <a:pt x="26" y="0"/>
                      <a:pt x="20" y="4"/>
                    </a:cubicBezTo>
                    <a:cubicBezTo>
                      <a:pt x="21" y="6"/>
                      <a:pt x="18" y="8"/>
                      <a:pt x="15" y="9"/>
                    </a:cubicBezTo>
                    <a:cubicBezTo>
                      <a:pt x="19" y="16"/>
                      <a:pt x="19" y="21"/>
                      <a:pt x="16" y="26"/>
                    </a:cubicBezTo>
                    <a:cubicBezTo>
                      <a:pt x="12" y="24"/>
                      <a:pt x="6" y="29"/>
                      <a:pt x="0" y="32"/>
                    </a:cubicBezTo>
                    <a:cubicBezTo>
                      <a:pt x="1" y="38"/>
                      <a:pt x="1" y="43"/>
                      <a:pt x="1" y="48"/>
                    </a:cubicBezTo>
                    <a:cubicBezTo>
                      <a:pt x="25" y="50"/>
                      <a:pt x="19" y="20"/>
                      <a:pt x="37" y="13"/>
                    </a:cubicBezTo>
                    <a:cubicBezTo>
                      <a:pt x="35" y="10"/>
                      <a:pt x="34" y="6"/>
                      <a:pt x="3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0" name="Freeform 506">
                <a:extLst>
                  <a:ext uri="{FF2B5EF4-FFF2-40B4-BE49-F238E27FC236}">
                    <a16:creationId xmlns:a16="http://schemas.microsoft.com/office/drawing/2014/main" id="{D80E1C9E-7D51-4609-9F39-7FB23678A00E}"/>
                  </a:ext>
                </a:extLst>
              </p:cNvPr>
              <p:cNvSpPr>
                <a:spLocks/>
              </p:cNvSpPr>
              <p:nvPr/>
            </p:nvSpPr>
            <p:spPr bwMode="auto">
              <a:xfrm rot="16200000">
                <a:off x="3508510" y="3697988"/>
                <a:ext cx="95143" cy="81221"/>
              </a:xfrm>
              <a:custGeom>
                <a:avLst/>
                <a:gdLst>
                  <a:gd name="T0" fmla="*/ 10 w 17"/>
                  <a:gd name="T1" fmla="*/ 0 h 15"/>
                  <a:gd name="T2" fmla="*/ 9 w 17"/>
                  <a:gd name="T3" fmla="*/ 14 h 15"/>
                  <a:gd name="T4" fmla="*/ 17 w 17"/>
                  <a:gd name="T5" fmla="*/ 7 h 15"/>
                  <a:gd name="T6" fmla="*/ 10 w 17"/>
                  <a:gd name="T7" fmla="*/ 0 h 15"/>
                </a:gdLst>
                <a:ahLst/>
                <a:cxnLst>
                  <a:cxn ang="0">
                    <a:pos x="T0" y="T1"/>
                  </a:cxn>
                  <a:cxn ang="0">
                    <a:pos x="T2" y="T3"/>
                  </a:cxn>
                  <a:cxn ang="0">
                    <a:pos x="T4" y="T5"/>
                  </a:cxn>
                  <a:cxn ang="0">
                    <a:pos x="T6" y="T7"/>
                  </a:cxn>
                </a:cxnLst>
                <a:rect l="0" t="0" r="r" b="b"/>
                <a:pathLst>
                  <a:path w="17" h="15">
                    <a:moveTo>
                      <a:pt x="10" y="0"/>
                    </a:moveTo>
                    <a:cubicBezTo>
                      <a:pt x="0" y="4"/>
                      <a:pt x="1" y="15"/>
                      <a:pt x="9" y="14"/>
                    </a:cubicBezTo>
                    <a:cubicBezTo>
                      <a:pt x="8" y="11"/>
                      <a:pt x="13" y="9"/>
                      <a:pt x="17" y="7"/>
                    </a:cubicBezTo>
                    <a:cubicBezTo>
                      <a:pt x="15" y="3"/>
                      <a:pt x="12"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1" name="Freeform 507">
                <a:extLst>
                  <a:ext uri="{FF2B5EF4-FFF2-40B4-BE49-F238E27FC236}">
                    <a16:creationId xmlns:a16="http://schemas.microsoft.com/office/drawing/2014/main" id="{73717D62-387D-42AB-89E4-52CD2E401210}"/>
                  </a:ext>
                </a:extLst>
              </p:cNvPr>
              <p:cNvSpPr>
                <a:spLocks/>
              </p:cNvSpPr>
              <p:nvPr/>
            </p:nvSpPr>
            <p:spPr bwMode="auto">
              <a:xfrm rot="16200000">
                <a:off x="3203351" y="3376588"/>
                <a:ext cx="187966" cy="213496"/>
              </a:xfrm>
              <a:custGeom>
                <a:avLst/>
                <a:gdLst>
                  <a:gd name="T0" fmla="*/ 18 w 34"/>
                  <a:gd name="T1" fmla="*/ 0 h 39"/>
                  <a:gd name="T2" fmla="*/ 0 w 34"/>
                  <a:gd name="T3" fmla="*/ 18 h 39"/>
                  <a:gd name="T4" fmla="*/ 18 w 34"/>
                  <a:gd name="T5" fmla="*/ 0 h 39"/>
                </a:gdLst>
                <a:ahLst/>
                <a:cxnLst>
                  <a:cxn ang="0">
                    <a:pos x="T0" y="T1"/>
                  </a:cxn>
                  <a:cxn ang="0">
                    <a:pos x="T2" y="T3"/>
                  </a:cxn>
                  <a:cxn ang="0">
                    <a:pos x="T4" y="T5"/>
                  </a:cxn>
                </a:cxnLst>
                <a:rect l="0" t="0" r="r" b="b"/>
                <a:pathLst>
                  <a:path w="34" h="39">
                    <a:moveTo>
                      <a:pt x="18" y="0"/>
                    </a:moveTo>
                    <a:cubicBezTo>
                      <a:pt x="13" y="6"/>
                      <a:pt x="6" y="12"/>
                      <a:pt x="0" y="18"/>
                    </a:cubicBezTo>
                    <a:cubicBezTo>
                      <a:pt x="14" y="39"/>
                      <a:pt x="34" y="10"/>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2" name="Freeform 508">
                <a:extLst>
                  <a:ext uri="{FF2B5EF4-FFF2-40B4-BE49-F238E27FC236}">
                    <a16:creationId xmlns:a16="http://schemas.microsoft.com/office/drawing/2014/main" id="{CFB7A015-2FD0-462E-8198-27E19AAF115E}"/>
                  </a:ext>
                </a:extLst>
              </p:cNvPr>
              <p:cNvSpPr>
                <a:spLocks/>
              </p:cNvSpPr>
              <p:nvPr/>
            </p:nvSpPr>
            <p:spPr bwMode="auto">
              <a:xfrm rot="16200000">
                <a:off x="3102404" y="3670141"/>
                <a:ext cx="88182" cy="88183"/>
              </a:xfrm>
              <a:custGeom>
                <a:avLst/>
                <a:gdLst>
                  <a:gd name="T0" fmla="*/ 0 w 16"/>
                  <a:gd name="T1" fmla="*/ 6 h 16"/>
                  <a:gd name="T2" fmla="*/ 10 w 16"/>
                  <a:gd name="T3" fmla="*/ 14 h 16"/>
                  <a:gd name="T4" fmla="*/ 14 w 16"/>
                  <a:gd name="T5" fmla="*/ 1 h 16"/>
                  <a:gd name="T6" fmla="*/ 0 w 16"/>
                  <a:gd name="T7" fmla="*/ 6 h 16"/>
                </a:gdLst>
                <a:ahLst/>
                <a:cxnLst>
                  <a:cxn ang="0">
                    <a:pos x="T0" y="T1"/>
                  </a:cxn>
                  <a:cxn ang="0">
                    <a:pos x="T2" y="T3"/>
                  </a:cxn>
                  <a:cxn ang="0">
                    <a:pos x="T4" y="T5"/>
                  </a:cxn>
                  <a:cxn ang="0">
                    <a:pos x="T6" y="T7"/>
                  </a:cxn>
                </a:cxnLst>
                <a:rect l="0" t="0" r="r" b="b"/>
                <a:pathLst>
                  <a:path w="16" h="16">
                    <a:moveTo>
                      <a:pt x="0" y="6"/>
                    </a:moveTo>
                    <a:cubicBezTo>
                      <a:pt x="1" y="16"/>
                      <a:pt x="8" y="7"/>
                      <a:pt x="10" y="14"/>
                    </a:cubicBezTo>
                    <a:cubicBezTo>
                      <a:pt x="15" y="11"/>
                      <a:pt x="16" y="6"/>
                      <a:pt x="14" y="1"/>
                    </a:cubicBezTo>
                    <a:cubicBezTo>
                      <a:pt x="10" y="0"/>
                      <a:pt x="5" y="3"/>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3" name="Freeform 509">
                <a:extLst>
                  <a:ext uri="{FF2B5EF4-FFF2-40B4-BE49-F238E27FC236}">
                    <a16:creationId xmlns:a16="http://schemas.microsoft.com/office/drawing/2014/main" id="{C593CA58-F6CF-4257-A76E-A9496C44EB97}"/>
                  </a:ext>
                </a:extLst>
              </p:cNvPr>
              <p:cNvSpPr>
                <a:spLocks/>
              </p:cNvSpPr>
              <p:nvPr/>
            </p:nvSpPr>
            <p:spPr bwMode="auto">
              <a:xfrm rot="16200000">
                <a:off x="2941122" y="3843023"/>
                <a:ext cx="136914" cy="153160"/>
              </a:xfrm>
              <a:custGeom>
                <a:avLst/>
                <a:gdLst>
                  <a:gd name="T0" fmla="*/ 2 w 25"/>
                  <a:gd name="T1" fmla="*/ 4 h 28"/>
                  <a:gd name="T2" fmla="*/ 7 w 25"/>
                  <a:gd name="T3" fmla="*/ 27 h 28"/>
                  <a:gd name="T4" fmla="*/ 23 w 25"/>
                  <a:gd name="T5" fmla="*/ 20 h 28"/>
                  <a:gd name="T6" fmla="*/ 14 w 25"/>
                  <a:gd name="T7" fmla="*/ 0 h 28"/>
                  <a:gd name="T8" fmla="*/ 2 w 25"/>
                  <a:gd name="T9" fmla="*/ 4 h 28"/>
                </a:gdLst>
                <a:ahLst/>
                <a:cxnLst>
                  <a:cxn ang="0">
                    <a:pos x="T0" y="T1"/>
                  </a:cxn>
                  <a:cxn ang="0">
                    <a:pos x="T2" y="T3"/>
                  </a:cxn>
                  <a:cxn ang="0">
                    <a:pos x="T4" y="T5"/>
                  </a:cxn>
                  <a:cxn ang="0">
                    <a:pos x="T6" y="T7"/>
                  </a:cxn>
                  <a:cxn ang="0">
                    <a:pos x="T8" y="T9"/>
                  </a:cxn>
                </a:cxnLst>
                <a:rect l="0" t="0" r="r" b="b"/>
                <a:pathLst>
                  <a:path w="25" h="28">
                    <a:moveTo>
                      <a:pt x="2" y="4"/>
                    </a:moveTo>
                    <a:cubicBezTo>
                      <a:pt x="2" y="11"/>
                      <a:pt x="0" y="18"/>
                      <a:pt x="7" y="27"/>
                    </a:cubicBezTo>
                    <a:cubicBezTo>
                      <a:pt x="12" y="28"/>
                      <a:pt x="18" y="23"/>
                      <a:pt x="23" y="20"/>
                    </a:cubicBezTo>
                    <a:cubicBezTo>
                      <a:pt x="25" y="14"/>
                      <a:pt x="18" y="7"/>
                      <a:pt x="14" y="0"/>
                    </a:cubicBezTo>
                    <a:cubicBezTo>
                      <a:pt x="10" y="3"/>
                      <a:pt x="6" y="4"/>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4" name="Freeform 510">
                <a:extLst>
                  <a:ext uri="{FF2B5EF4-FFF2-40B4-BE49-F238E27FC236}">
                    <a16:creationId xmlns:a16="http://schemas.microsoft.com/office/drawing/2014/main" id="{F10981E4-6F98-4773-A4D7-8676AAD23D80}"/>
                  </a:ext>
                </a:extLst>
              </p:cNvPr>
              <p:cNvSpPr>
                <a:spLocks/>
              </p:cNvSpPr>
              <p:nvPr/>
            </p:nvSpPr>
            <p:spPr bwMode="auto">
              <a:xfrm rot="16200000">
                <a:off x="3362312" y="2456484"/>
                <a:ext cx="113708" cy="16244"/>
              </a:xfrm>
              <a:custGeom>
                <a:avLst/>
                <a:gdLst>
                  <a:gd name="T0" fmla="*/ 18 w 21"/>
                  <a:gd name="T1" fmla="*/ 0 h 3"/>
                  <a:gd name="T2" fmla="*/ 20 w 21"/>
                  <a:gd name="T3" fmla="*/ 2 h 3"/>
                  <a:gd name="T4" fmla="*/ 18 w 21"/>
                  <a:gd name="T5" fmla="*/ 0 h 3"/>
                </a:gdLst>
                <a:ahLst/>
                <a:cxnLst>
                  <a:cxn ang="0">
                    <a:pos x="T0" y="T1"/>
                  </a:cxn>
                  <a:cxn ang="0">
                    <a:pos x="T2" y="T3"/>
                  </a:cxn>
                  <a:cxn ang="0">
                    <a:pos x="T4" y="T5"/>
                  </a:cxn>
                </a:cxnLst>
                <a:rect l="0" t="0" r="r" b="b"/>
                <a:pathLst>
                  <a:path w="21" h="3">
                    <a:moveTo>
                      <a:pt x="18" y="0"/>
                    </a:moveTo>
                    <a:cubicBezTo>
                      <a:pt x="0" y="0"/>
                      <a:pt x="2" y="3"/>
                      <a:pt x="20" y="2"/>
                    </a:cubicBezTo>
                    <a:cubicBezTo>
                      <a:pt x="17" y="1"/>
                      <a:pt x="21" y="1"/>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5" name="Freeform 511">
                <a:extLst>
                  <a:ext uri="{FF2B5EF4-FFF2-40B4-BE49-F238E27FC236}">
                    <a16:creationId xmlns:a16="http://schemas.microsoft.com/office/drawing/2014/main" id="{F4643414-EAB3-4380-A825-DB9893504ADB}"/>
                  </a:ext>
                </a:extLst>
              </p:cNvPr>
              <p:cNvSpPr>
                <a:spLocks/>
              </p:cNvSpPr>
              <p:nvPr/>
            </p:nvSpPr>
            <p:spPr bwMode="auto">
              <a:xfrm rot="16200000">
                <a:off x="2877305" y="2955406"/>
                <a:ext cx="60335" cy="51053"/>
              </a:xfrm>
              <a:custGeom>
                <a:avLst/>
                <a:gdLst>
                  <a:gd name="T0" fmla="*/ 0 w 11"/>
                  <a:gd name="T1" fmla="*/ 7 h 9"/>
                  <a:gd name="T2" fmla="*/ 11 w 11"/>
                  <a:gd name="T3" fmla="*/ 2 h 9"/>
                  <a:gd name="T4" fmla="*/ 1 w 11"/>
                  <a:gd name="T5" fmla="*/ 0 h 9"/>
                  <a:gd name="T6" fmla="*/ 0 w 11"/>
                  <a:gd name="T7" fmla="*/ 7 h 9"/>
                </a:gdLst>
                <a:ahLst/>
                <a:cxnLst>
                  <a:cxn ang="0">
                    <a:pos x="T0" y="T1"/>
                  </a:cxn>
                  <a:cxn ang="0">
                    <a:pos x="T2" y="T3"/>
                  </a:cxn>
                  <a:cxn ang="0">
                    <a:pos x="T4" y="T5"/>
                  </a:cxn>
                  <a:cxn ang="0">
                    <a:pos x="T6" y="T7"/>
                  </a:cxn>
                </a:cxnLst>
                <a:rect l="0" t="0" r="r" b="b"/>
                <a:pathLst>
                  <a:path w="11" h="9">
                    <a:moveTo>
                      <a:pt x="0" y="7"/>
                    </a:moveTo>
                    <a:cubicBezTo>
                      <a:pt x="6" y="9"/>
                      <a:pt x="10" y="8"/>
                      <a:pt x="11" y="2"/>
                    </a:cubicBezTo>
                    <a:cubicBezTo>
                      <a:pt x="8" y="1"/>
                      <a:pt x="5" y="0"/>
                      <a:pt x="1" y="0"/>
                    </a:cubicBezTo>
                    <a:cubicBezTo>
                      <a:pt x="1" y="2"/>
                      <a:pt x="0" y="4"/>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6" name="Freeform 512">
                <a:extLst>
                  <a:ext uri="{FF2B5EF4-FFF2-40B4-BE49-F238E27FC236}">
                    <a16:creationId xmlns:a16="http://schemas.microsoft.com/office/drawing/2014/main" id="{D132C6D3-9985-4B64-98A5-2D04DB42D01C}"/>
                  </a:ext>
                </a:extLst>
              </p:cNvPr>
              <p:cNvSpPr>
                <a:spLocks/>
              </p:cNvSpPr>
              <p:nvPr/>
            </p:nvSpPr>
            <p:spPr bwMode="auto">
              <a:xfrm rot="16200000">
                <a:off x="3722006" y="3999662"/>
                <a:ext cx="116028" cy="116030"/>
              </a:xfrm>
              <a:custGeom>
                <a:avLst/>
                <a:gdLst>
                  <a:gd name="T0" fmla="*/ 19 w 21"/>
                  <a:gd name="T1" fmla="*/ 2 h 21"/>
                  <a:gd name="T2" fmla="*/ 5 w 21"/>
                  <a:gd name="T3" fmla="*/ 2 h 21"/>
                  <a:gd name="T4" fmla="*/ 5 w 21"/>
                  <a:gd name="T5" fmla="*/ 16 h 21"/>
                  <a:gd name="T6" fmla="*/ 11 w 21"/>
                  <a:gd name="T7" fmla="*/ 21 h 21"/>
                  <a:gd name="T8" fmla="*/ 21 w 21"/>
                  <a:gd name="T9" fmla="*/ 15 h 21"/>
                  <a:gd name="T10" fmla="*/ 19 w 21"/>
                  <a:gd name="T11" fmla="*/ 2 h 21"/>
                </a:gdLst>
                <a:ahLst/>
                <a:cxnLst>
                  <a:cxn ang="0">
                    <a:pos x="T0" y="T1"/>
                  </a:cxn>
                  <a:cxn ang="0">
                    <a:pos x="T2" y="T3"/>
                  </a:cxn>
                  <a:cxn ang="0">
                    <a:pos x="T4" y="T5"/>
                  </a:cxn>
                  <a:cxn ang="0">
                    <a:pos x="T6" y="T7"/>
                  </a:cxn>
                  <a:cxn ang="0">
                    <a:pos x="T8" y="T9"/>
                  </a:cxn>
                  <a:cxn ang="0">
                    <a:pos x="T10" y="T11"/>
                  </a:cxn>
                </a:cxnLst>
                <a:rect l="0" t="0" r="r" b="b"/>
                <a:pathLst>
                  <a:path w="21" h="21">
                    <a:moveTo>
                      <a:pt x="19" y="2"/>
                    </a:moveTo>
                    <a:cubicBezTo>
                      <a:pt x="14" y="2"/>
                      <a:pt x="10" y="0"/>
                      <a:pt x="5" y="2"/>
                    </a:cubicBezTo>
                    <a:cubicBezTo>
                      <a:pt x="7" y="7"/>
                      <a:pt x="0" y="10"/>
                      <a:pt x="5" y="16"/>
                    </a:cubicBezTo>
                    <a:cubicBezTo>
                      <a:pt x="7" y="18"/>
                      <a:pt x="9" y="17"/>
                      <a:pt x="11" y="21"/>
                    </a:cubicBezTo>
                    <a:cubicBezTo>
                      <a:pt x="14" y="19"/>
                      <a:pt x="18" y="17"/>
                      <a:pt x="21" y="15"/>
                    </a:cubicBezTo>
                    <a:cubicBezTo>
                      <a:pt x="15" y="9"/>
                      <a:pt x="21" y="6"/>
                      <a:pt x="1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7" name="Freeform 513">
                <a:extLst>
                  <a:ext uri="{FF2B5EF4-FFF2-40B4-BE49-F238E27FC236}">
                    <a16:creationId xmlns:a16="http://schemas.microsoft.com/office/drawing/2014/main" id="{2D8861FB-CBA4-4B21-9856-C892E83B503F}"/>
                  </a:ext>
                </a:extLst>
              </p:cNvPr>
              <p:cNvSpPr>
                <a:spLocks/>
              </p:cNvSpPr>
              <p:nvPr/>
            </p:nvSpPr>
            <p:spPr bwMode="auto">
              <a:xfrm rot="16200000">
                <a:off x="3920420" y="4191108"/>
                <a:ext cx="389856" cy="290076"/>
              </a:xfrm>
              <a:custGeom>
                <a:avLst/>
                <a:gdLst>
                  <a:gd name="T0" fmla="*/ 31 w 71"/>
                  <a:gd name="T1" fmla="*/ 6 h 53"/>
                  <a:gd name="T2" fmla="*/ 47 w 71"/>
                  <a:gd name="T3" fmla="*/ 41 h 53"/>
                  <a:gd name="T4" fmla="*/ 31 w 71"/>
                  <a:gd name="T5" fmla="*/ 6 h 53"/>
                </a:gdLst>
                <a:ahLst/>
                <a:cxnLst>
                  <a:cxn ang="0">
                    <a:pos x="T0" y="T1"/>
                  </a:cxn>
                  <a:cxn ang="0">
                    <a:pos x="T2" y="T3"/>
                  </a:cxn>
                  <a:cxn ang="0">
                    <a:pos x="T4" y="T5"/>
                  </a:cxn>
                </a:cxnLst>
                <a:rect l="0" t="0" r="r" b="b"/>
                <a:pathLst>
                  <a:path w="71" h="53">
                    <a:moveTo>
                      <a:pt x="31" y="6"/>
                    </a:moveTo>
                    <a:cubicBezTo>
                      <a:pt x="0" y="16"/>
                      <a:pt x="25" y="53"/>
                      <a:pt x="47" y="41"/>
                    </a:cubicBezTo>
                    <a:cubicBezTo>
                      <a:pt x="71" y="28"/>
                      <a:pt x="50" y="0"/>
                      <a:pt x="3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8" name="Freeform 514">
                <a:extLst>
                  <a:ext uri="{FF2B5EF4-FFF2-40B4-BE49-F238E27FC236}">
                    <a16:creationId xmlns:a16="http://schemas.microsoft.com/office/drawing/2014/main" id="{2771AC74-37F5-40A6-8283-F437168C695A}"/>
                  </a:ext>
                </a:extLst>
              </p:cNvPr>
              <p:cNvSpPr>
                <a:spLocks/>
              </p:cNvSpPr>
              <p:nvPr/>
            </p:nvSpPr>
            <p:spPr bwMode="auto">
              <a:xfrm rot="16200000">
                <a:off x="2883107" y="3334819"/>
                <a:ext cx="143875" cy="132275"/>
              </a:xfrm>
              <a:custGeom>
                <a:avLst/>
                <a:gdLst>
                  <a:gd name="T0" fmla="*/ 3 w 26"/>
                  <a:gd name="T1" fmla="*/ 20 h 24"/>
                  <a:gd name="T2" fmla="*/ 26 w 26"/>
                  <a:gd name="T3" fmla="*/ 15 h 24"/>
                  <a:gd name="T4" fmla="*/ 3 w 26"/>
                  <a:gd name="T5" fmla="*/ 20 h 24"/>
                </a:gdLst>
                <a:ahLst/>
                <a:cxnLst>
                  <a:cxn ang="0">
                    <a:pos x="T0" y="T1"/>
                  </a:cxn>
                  <a:cxn ang="0">
                    <a:pos x="T2" y="T3"/>
                  </a:cxn>
                  <a:cxn ang="0">
                    <a:pos x="T4" y="T5"/>
                  </a:cxn>
                </a:cxnLst>
                <a:rect l="0" t="0" r="r" b="b"/>
                <a:pathLst>
                  <a:path w="26" h="24">
                    <a:moveTo>
                      <a:pt x="3" y="20"/>
                    </a:moveTo>
                    <a:cubicBezTo>
                      <a:pt x="15" y="24"/>
                      <a:pt x="22" y="21"/>
                      <a:pt x="26" y="15"/>
                    </a:cubicBezTo>
                    <a:cubicBezTo>
                      <a:pt x="25" y="2"/>
                      <a:pt x="0" y="0"/>
                      <a:pt x="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9" name="Freeform 515">
                <a:extLst>
                  <a:ext uri="{FF2B5EF4-FFF2-40B4-BE49-F238E27FC236}">
                    <a16:creationId xmlns:a16="http://schemas.microsoft.com/office/drawing/2014/main" id="{7768DCD8-3668-444B-A14F-1F9884F2A88D}"/>
                  </a:ext>
                </a:extLst>
              </p:cNvPr>
              <p:cNvSpPr>
                <a:spLocks/>
              </p:cNvSpPr>
              <p:nvPr/>
            </p:nvSpPr>
            <p:spPr bwMode="auto">
              <a:xfrm rot="16200000">
                <a:off x="3000298" y="3981097"/>
                <a:ext cx="181004" cy="153160"/>
              </a:xfrm>
              <a:custGeom>
                <a:avLst/>
                <a:gdLst>
                  <a:gd name="T0" fmla="*/ 17 w 33"/>
                  <a:gd name="T1" fmla="*/ 13 h 28"/>
                  <a:gd name="T2" fmla="*/ 18 w 33"/>
                  <a:gd name="T3" fmla="*/ 7 h 28"/>
                  <a:gd name="T4" fmla="*/ 9 w 33"/>
                  <a:gd name="T5" fmla="*/ 0 h 28"/>
                  <a:gd name="T6" fmla="*/ 1 w 33"/>
                  <a:gd name="T7" fmla="*/ 4 h 28"/>
                  <a:gd name="T8" fmla="*/ 14 w 33"/>
                  <a:gd name="T9" fmla="*/ 19 h 28"/>
                  <a:gd name="T10" fmla="*/ 15 w 33"/>
                  <a:gd name="T11" fmla="*/ 24 h 28"/>
                  <a:gd name="T12" fmla="*/ 31 w 33"/>
                  <a:gd name="T13" fmla="*/ 26 h 28"/>
                  <a:gd name="T14" fmla="*/ 32 w 33"/>
                  <a:gd name="T15" fmla="*/ 9 h 28"/>
                  <a:gd name="T16" fmla="*/ 17 w 33"/>
                  <a:gd name="T17"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17" y="13"/>
                    </a:moveTo>
                    <a:cubicBezTo>
                      <a:pt x="17" y="11"/>
                      <a:pt x="17" y="9"/>
                      <a:pt x="18" y="7"/>
                    </a:cubicBezTo>
                    <a:cubicBezTo>
                      <a:pt x="11" y="7"/>
                      <a:pt x="14" y="1"/>
                      <a:pt x="9" y="0"/>
                    </a:cubicBezTo>
                    <a:cubicBezTo>
                      <a:pt x="8" y="3"/>
                      <a:pt x="3" y="2"/>
                      <a:pt x="1" y="4"/>
                    </a:cubicBezTo>
                    <a:cubicBezTo>
                      <a:pt x="0" y="15"/>
                      <a:pt x="4" y="19"/>
                      <a:pt x="14" y="19"/>
                    </a:cubicBezTo>
                    <a:cubicBezTo>
                      <a:pt x="14" y="20"/>
                      <a:pt x="14" y="22"/>
                      <a:pt x="15" y="24"/>
                    </a:cubicBezTo>
                    <a:cubicBezTo>
                      <a:pt x="20" y="28"/>
                      <a:pt x="25" y="26"/>
                      <a:pt x="31" y="26"/>
                    </a:cubicBezTo>
                    <a:cubicBezTo>
                      <a:pt x="33" y="21"/>
                      <a:pt x="32" y="15"/>
                      <a:pt x="32" y="9"/>
                    </a:cubicBezTo>
                    <a:cubicBezTo>
                      <a:pt x="27" y="6"/>
                      <a:pt x="20" y="9"/>
                      <a:pt x="1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0" name="Freeform 516">
                <a:extLst>
                  <a:ext uri="{FF2B5EF4-FFF2-40B4-BE49-F238E27FC236}">
                    <a16:creationId xmlns:a16="http://schemas.microsoft.com/office/drawing/2014/main" id="{6D3A5B55-0137-4E15-8C85-5224D24C8685}"/>
                  </a:ext>
                </a:extLst>
              </p:cNvPr>
              <p:cNvSpPr>
                <a:spLocks/>
              </p:cNvSpPr>
              <p:nvPr/>
            </p:nvSpPr>
            <p:spPr bwMode="auto">
              <a:xfrm rot="16200000">
                <a:off x="4229058" y="2736113"/>
                <a:ext cx="25526" cy="27847"/>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0" y="2"/>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1" name="Freeform 517">
                <a:extLst>
                  <a:ext uri="{FF2B5EF4-FFF2-40B4-BE49-F238E27FC236}">
                    <a16:creationId xmlns:a16="http://schemas.microsoft.com/office/drawing/2014/main" id="{C5D6C967-1A8A-4252-B2D0-928C070E6111}"/>
                  </a:ext>
                </a:extLst>
              </p:cNvPr>
              <p:cNvSpPr>
                <a:spLocks/>
              </p:cNvSpPr>
              <p:nvPr/>
            </p:nvSpPr>
            <p:spPr bwMode="auto">
              <a:xfrm rot="16200000">
                <a:off x="4341608" y="2607321"/>
                <a:ext cx="37129" cy="55695"/>
              </a:xfrm>
              <a:custGeom>
                <a:avLst/>
                <a:gdLst>
                  <a:gd name="T0" fmla="*/ 1 w 7"/>
                  <a:gd name="T1" fmla="*/ 1 h 10"/>
                  <a:gd name="T2" fmla="*/ 6 w 7"/>
                  <a:gd name="T3" fmla="*/ 8 h 10"/>
                  <a:gd name="T4" fmla="*/ 5 w 7"/>
                  <a:gd name="T5" fmla="*/ 1 h 10"/>
                  <a:gd name="T6" fmla="*/ 1 w 7"/>
                  <a:gd name="T7" fmla="*/ 1 h 10"/>
                </a:gdLst>
                <a:ahLst/>
                <a:cxnLst>
                  <a:cxn ang="0">
                    <a:pos x="T0" y="T1"/>
                  </a:cxn>
                  <a:cxn ang="0">
                    <a:pos x="T2" y="T3"/>
                  </a:cxn>
                  <a:cxn ang="0">
                    <a:pos x="T4" y="T5"/>
                  </a:cxn>
                  <a:cxn ang="0">
                    <a:pos x="T6" y="T7"/>
                  </a:cxn>
                </a:cxnLst>
                <a:rect l="0" t="0" r="r" b="b"/>
                <a:pathLst>
                  <a:path w="7" h="10">
                    <a:moveTo>
                      <a:pt x="1" y="1"/>
                    </a:moveTo>
                    <a:cubicBezTo>
                      <a:pt x="0" y="4"/>
                      <a:pt x="0" y="10"/>
                      <a:pt x="6" y="8"/>
                    </a:cubicBezTo>
                    <a:cubicBezTo>
                      <a:pt x="7" y="5"/>
                      <a:pt x="6" y="5"/>
                      <a:pt x="5" y="1"/>
                    </a:cubicBezTo>
                    <a:cubicBezTo>
                      <a:pt x="3" y="3"/>
                      <a:pt x="3"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2" name="Freeform 518">
                <a:extLst>
                  <a:ext uri="{FF2B5EF4-FFF2-40B4-BE49-F238E27FC236}">
                    <a16:creationId xmlns:a16="http://schemas.microsoft.com/office/drawing/2014/main" id="{0FECACEC-D284-481E-8B54-87BBF8EAD32F}"/>
                  </a:ext>
                </a:extLst>
              </p:cNvPr>
              <p:cNvSpPr>
                <a:spLocks/>
              </p:cNvSpPr>
              <p:nvPr/>
            </p:nvSpPr>
            <p:spPr bwMode="auto">
              <a:xfrm rot="16200000">
                <a:off x="2784481" y="3011099"/>
                <a:ext cx="76579" cy="109069"/>
              </a:xfrm>
              <a:custGeom>
                <a:avLst/>
                <a:gdLst>
                  <a:gd name="T0" fmla="*/ 0 w 14"/>
                  <a:gd name="T1" fmla="*/ 13 h 20"/>
                  <a:gd name="T2" fmla="*/ 3 w 14"/>
                  <a:gd name="T3" fmla="*/ 20 h 20"/>
                  <a:gd name="T4" fmla="*/ 14 w 14"/>
                  <a:gd name="T5" fmla="*/ 8 h 20"/>
                  <a:gd name="T6" fmla="*/ 10 w 14"/>
                  <a:gd name="T7" fmla="*/ 0 h 20"/>
                  <a:gd name="T8" fmla="*/ 0 w 14"/>
                  <a:gd name="T9" fmla="*/ 13 h 20"/>
                </a:gdLst>
                <a:ahLst/>
                <a:cxnLst>
                  <a:cxn ang="0">
                    <a:pos x="T0" y="T1"/>
                  </a:cxn>
                  <a:cxn ang="0">
                    <a:pos x="T2" y="T3"/>
                  </a:cxn>
                  <a:cxn ang="0">
                    <a:pos x="T4" y="T5"/>
                  </a:cxn>
                  <a:cxn ang="0">
                    <a:pos x="T6" y="T7"/>
                  </a:cxn>
                  <a:cxn ang="0">
                    <a:pos x="T8" y="T9"/>
                  </a:cxn>
                </a:cxnLst>
                <a:rect l="0" t="0" r="r" b="b"/>
                <a:pathLst>
                  <a:path w="14" h="20">
                    <a:moveTo>
                      <a:pt x="0" y="13"/>
                    </a:moveTo>
                    <a:cubicBezTo>
                      <a:pt x="2" y="16"/>
                      <a:pt x="0" y="19"/>
                      <a:pt x="3" y="20"/>
                    </a:cubicBezTo>
                    <a:cubicBezTo>
                      <a:pt x="8" y="16"/>
                      <a:pt x="11" y="12"/>
                      <a:pt x="14" y="8"/>
                    </a:cubicBezTo>
                    <a:cubicBezTo>
                      <a:pt x="13" y="5"/>
                      <a:pt x="11" y="3"/>
                      <a:pt x="10" y="0"/>
                    </a:cubicBezTo>
                    <a:cubicBezTo>
                      <a:pt x="2" y="4"/>
                      <a:pt x="6" y="1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3" name="Freeform 519">
                <a:extLst>
                  <a:ext uri="{FF2B5EF4-FFF2-40B4-BE49-F238E27FC236}">
                    <a16:creationId xmlns:a16="http://schemas.microsoft.com/office/drawing/2014/main" id="{9AB1CF03-75B9-416C-B388-C8DFC2B0779A}"/>
                  </a:ext>
                </a:extLst>
              </p:cNvPr>
              <p:cNvSpPr>
                <a:spLocks/>
              </p:cNvSpPr>
              <p:nvPr/>
            </p:nvSpPr>
            <p:spPr bwMode="auto">
              <a:xfrm rot="16200000">
                <a:off x="2670771" y="3101602"/>
                <a:ext cx="64976" cy="60336"/>
              </a:xfrm>
              <a:custGeom>
                <a:avLst/>
                <a:gdLst>
                  <a:gd name="T0" fmla="*/ 0 w 12"/>
                  <a:gd name="T1" fmla="*/ 6 h 11"/>
                  <a:gd name="T2" fmla="*/ 3 w 12"/>
                  <a:gd name="T3" fmla="*/ 10 h 11"/>
                  <a:gd name="T4" fmla="*/ 12 w 12"/>
                  <a:gd name="T5" fmla="*/ 6 h 11"/>
                  <a:gd name="T6" fmla="*/ 0 w 12"/>
                  <a:gd name="T7" fmla="*/ 6 h 11"/>
                </a:gdLst>
                <a:ahLst/>
                <a:cxnLst>
                  <a:cxn ang="0">
                    <a:pos x="T0" y="T1"/>
                  </a:cxn>
                  <a:cxn ang="0">
                    <a:pos x="T2" y="T3"/>
                  </a:cxn>
                  <a:cxn ang="0">
                    <a:pos x="T4" y="T5"/>
                  </a:cxn>
                  <a:cxn ang="0">
                    <a:pos x="T6" y="T7"/>
                  </a:cxn>
                </a:cxnLst>
                <a:rect l="0" t="0" r="r" b="b"/>
                <a:pathLst>
                  <a:path w="12" h="11">
                    <a:moveTo>
                      <a:pt x="0" y="6"/>
                    </a:moveTo>
                    <a:cubicBezTo>
                      <a:pt x="2" y="9"/>
                      <a:pt x="3" y="7"/>
                      <a:pt x="3" y="10"/>
                    </a:cubicBezTo>
                    <a:cubicBezTo>
                      <a:pt x="5" y="11"/>
                      <a:pt x="8" y="8"/>
                      <a:pt x="12" y="6"/>
                    </a:cubicBezTo>
                    <a:cubicBezTo>
                      <a:pt x="9" y="0"/>
                      <a:pt x="3" y="1"/>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4" name="Freeform 520">
                <a:extLst>
                  <a:ext uri="{FF2B5EF4-FFF2-40B4-BE49-F238E27FC236}">
                    <a16:creationId xmlns:a16="http://schemas.microsoft.com/office/drawing/2014/main" id="{B3CB1265-E2B3-47B4-8552-A12702759B8C}"/>
                  </a:ext>
                </a:extLst>
              </p:cNvPr>
              <p:cNvSpPr>
                <a:spLocks/>
              </p:cNvSpPr>
              <p:nvPr/>
            </p:nvSpPr>
            <p:spPr bwMode="auto">
              <a:xfrm rot="16200000">
                <a:off x="3078037" y="3221111"/>
                <a:ext cx="44091" cy="51053"/>
              </a:xfrm>
              <a:custGeom>
                <a:avLst/>
                <a:gdLst>
                  <a:gd name="T0" fmla="*/ 0 w 8"/>
                  <a:gd name="T1" fmla="*/ 3 h 9"/>
                  <a:gd name="T2" fmla="*/ 1 w 8"/>
                  <a:gd name="T3" fmla="*/ 9 h 9"/>
                  <a:gd name="T4" fmla="*/ 8 w 8"/>
                  <a:gd name="T5" fmla="*/ 6 h 9"/>
                  <a:gd name="T6" fmla="*/ 7 w 8"/>
                  <a:gd name="T7" fmla="*/ 3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cubicBezTo>
                      <a:pt x="1" y="5"/>
                      <a:pt x="0" y="7"/>
                      <a:pt x="1" y="9"/>
                    </a:cubicBezTo>
                    <a:cubicBezTo>
                      <a:pt x="4" y="8"/>
                      <a:pt x="5" y="9"/>
                      <a:pt x="8" y="6"/>
                    </a:cubicBezTo>
                    <a:cubicBezTo>
                      <a:pt x="7" y="5"/>
                      <a:pt x="7" y="4"/>
                      <a:pt x="7" y="3"/>
                    </a:cubicBezTo>
                    <a:cubicBezTo>
                      <a:pt x="5" y="4"/>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5" name="Freeform 521">
                <a:extLst>
                  <a:ext uri="{FF2B5EF4-FFF2-40B4-BE49-F238E27FC236}">
                    <a16:creationId xmlns:a16="http://schemas.microsoft.com/office/drawing/2014/main" id="{0315ED8E-8C91-423E-B12C-3CBF92C46229}"/>
                  </a:ext>
                </a:extLst>
              </p:cNvPr>
              <p:cNvSpPr>
                <a:spLocks/>
              </p:cNvSpPr>
              <p:nvPr/>
            </p:nvSpPr>
            <p:spPr bwMode="auto">
              <a:xfrm rot="16200000">
                <a:off x="2745030" y="3445046"/>
                <a:ext cx="55694" cy="64977"/>
              </a:xfrm>
              <a:custGeom>
                <a:avLst/>
                <a:gdLst>
                  <a:gd name="T0" fmla="*/ 0 w 10"/>
                  <a:gd name="T1" fmla="*/ 4 h 12"/>
                  <a:gd name="T2" fmla="*/ 10 w 10"/>
                  <a:gd name="T3" fmla="*/ 2 h 12"/>
                  <a:gd name="T4" fmla="*/ 0 w 10"/>
                  <a:gd name="T5" fmla="*/ 4 h 12"/>
                </a:gdLst>
                <a:ahLst/>
                <a:cxnLst>
                  <a:cxn ang="0">
                    <a:pos x="T0" y="T1"/>
                  </a:cxn>
                  <a:cxn ang="0">
                    <a:pos x="T2" y="T3"/>
                  </a:cxn>
                  <a:cxn ang="0">
                    <a:pos x="T4" y="T5"/>
                  </a:cxn>
                </a:cxnLst>
                <a:rect l="0" t="0" r="r" b="b"/>
                <a:pathLst>
                  <a:path w="10" h="12">
                    <a:moveTo>
                      <a:pt x="0" y="4"/>
                    </a:moveTo>
                    <a:cubicBezTo>
                      <a:pt x="4" y="12"/>
                      <a:pt x="10" y="9"/>
                      <a:pt x="10" y="2"/>
                    </a:cubicBezTo>
                    <a:cubicBezTo>
                      <a:pt x="7" y="0"/>
                      <a:pt x="4"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6" name="Freeform 522">
                <a:extLst>
                  <a:ext uri="{FF2B5EF4-FFF2-40B4-BE49-F238E27FC236}">
                    <a16:creationId xmlns:a16="http://schemas.microsoft.com/office/drawing/2014/main" id="{3EF3EA1C-81C4-4C38-96C0-6EB45C7E73D8}"/>
                  </a:ext>
                </a:extLst>
              </p:cNvPr>
              <p:cNvSpPr>
                <a:spLocks/>
              </p:cNvSpPr>
              <p:nvPr/>
            </p:nvSpPr>
            <p:spPr bwMode="auto">
              <a:xfrm rot="16200000">
                <a:off x="3053671" y="3609807"/>
                <a:ext cx="81220" cy="81221"/>
              </a:xfrm>
              <a:custGeom>
                <a:avLst/>
                <a:gdLst>
                  <a:gd name="T0" fmla="*/ 10 w 15"/>
                  <a:gd name="T1" fmla="*/ 0 h 15"/>
                  <a:gd name="T2" fmla="*/ 6 w 15"/>
                  <a:gd name="T3" fmla="*/ 15 h 15"/>
                  <a:gd name="T4" fmla="*/ 15 w 15"/>
                  <a:gd name="T5" fmla="*/ 3 h 15"/>
                  <a:gd name="T6" fmla="*/ 10 w 15"/>
                  <a:gd name="T7" fmla="*/ 0 h 15"/>
                </a:gdLst>
                <a:ahLst/>
                <a:cxnLst>
                  <a:cxn ang="0">
                    <a:pos x="T0" y="T1"/>
                  </a:cxn>
                  <a:cxn ang="0">
                    <a:pos x="T2" y="T3"/>
                  </a:cxn>
                  <a:cxn ang="0">
                    <a:pos x="T4" y="T5"/>
                  </a:cxn>
                  <a:cxn ang="0">
                    <a:pos x="T6" y="T7"/>
                  </a:cxn>
                </a:cxnLst>
                <a:rect l="0" t="0" r="r" b="b"/>
                <a:pathLst>
                  <a:path w="15" h="15">
                    <a:moveTo>
                      <a:pt x="10" y="0"/>
                    </a:moveTo>
                    <a:cubicBezTo>
                      <a:pt x="3" y="4"/>
                      <a:pt x="0" y="8"/>
                      <a:pt x="6" y="15"/>
                    </a:cubicBezTo>
                    <a:cubicBezTo>
                      <a:pt x="11" y="14"/>
                      <a:pt x="14" y="8"/>
                      <a:pt x="15" y="3"/>
                    </a:cubicBezTo>
                    <a:cubicBezTo>
                      <a:pt x="13" y="3"/>
                      <a:pt x="12"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7" name="Freeform 523">
                <a:extLst>
                  <a:ext uri="{FF2B5EF4-FFF2-40B4-BE49-F238E27FC236}">
                    <a16:creationId xmlns:a16="http://schemas.microsoft.com/office/drawing/2014/main" id="{C163E114-B8EF-46BD-8DE7-2F07EEB99616}"/>
                  </a:ext>
                </a:extLst>
              </p:cNvPr>
              <p:cNvSpPr>
                <a:spLocks/>
              </p:cNvSpPr>
              <p:nvPr/>
            </p:nvSpPr>
            <p:spPr bwMode="auto">
              <a:xfrm rot="16200000">
                <a:off x="3176663" y="3530907"/>
                <a:ext cx="60335" cy="64977"/>
              </a:xfrm>
              <a:custGeom>
                <a:avLst/>
                <a:gdLst>
                  <a:gd name="T0" fmla="*/ 2 w 11"/>
                  <a:gd name="T1" fmla="*/ 11 h 12"/>
                  <a:gd name="T2" fmla="*/ 10 w 11"/>
                  <a:gd name="T3" fmla="*/ 4 h 12"/>
                  <a:gd name="T4" fmla="*/ 2 w 11"/>
                  <a:gd name="T5" fmla="*/ 11 h 12"/>
                </a:gdLst>
                <a:ahLst/>
                <a:cxnLst>
                  <a:cxn ang="0">
                    <a:pos x="T0" y="T1"/>
                  </a:cxn>
                  <a:cxn ang="0">
                    <a:pos x="T2" y="T3"/>
                  </a:cxn>
                  <a:cxn ang="0">
                    <a:pos x="T4" y="T5"/>
                  </a:cxn>
                </a:cxnLst>
                <a:rect l="0" t="0" r="r" b="b"/>
                <a:pathLst>
                  <a:path w="11" h="12">
                    <a:moveTo>
                      <a:pt x="2" y="11"/>
                    </a:moveTo>
                    <a:cubicBezTo>
                      <a:pt x="7" y="12"/>
                      <a:pt x="11" y="8"/>
                      <a:pt x="10" y="4"/>
                    </a:cubicBezTo>
                    <a:cubicBezTo>
                      <a:pt x="6" y="0"/>
                      <a:pt x="0" y="6"/>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8" name="Freeform 524">
                <a:extLst>
                  <a:ext uri="{FF2B5EF4-FFF2-40B4-BE49-F238E27FC236}">
                    <a16:creationId xmlns:a16="http://schemas.microsoft.com/office/drawing/2014/main" id="{69663DFF-7D33-477C-8072-1BCB7F857F05}"/>
                  </a:ext>
                </a:extLst>
              </p:cNvPr>
              <p:cNvSpPr>
                <a:spLocks/>
              </p:cNvSpPr>
              <p:nvPr/>
            </p:nvSpPr>
            <p:spPr bwMode="auto">
              <a:xfrm rot="16200000">
                <a:off x="2965488" y="3658539"/>
                <a:ext cx="71938" cy="71939"/>
              </a:xfrm>
              <a:custGeom>
                <a:avLst/>
                <a:gdLst>
                  <a:gd name="T0" fmla="*/ 6 w 13"/>
                  <a:gd name="T1" fmla="*/ 13 h 13"/>
                  <a:gd name="T2" fmla="*/ 13 w 13"/>
                  <a:gd name="T3" fmla="*/ 8 h 13"/>
                  <a:gd name="T4" fmla="*/ 6 w 13"/>
                  <a:gd name="T5" fmla="*/ 13 h 13"/>
                </a:gdLst>
                <a:ahLst/>
                <a:cxnLst>
                  <a:cxn ang="0">
                    <a:pos x="T0" y="T1"/>
                  </a:cxn>
                  <a:cxn ang="0">
                    <a:pos x="T2" y="T3"/>
                  </a:cxn>
                  <a:cxn ang="0">
                    <a:pos x="T4" y="T5"/>
                  </a:cxn>
                </a:cxnLst>
                <a:rect l="0" t="0" r="r" b="b"/>
                <a:pathLst>
                  <a:path w="13" h="13">
                    <a:moveTo>
                      <a:pt x="6" y="13"/>
                    </a:moveTo>
                    <a:cubicBezTo>
                      <a:pt x="9" y="11"/>
                      <a:pt x="12" y="10"/>
                      <a:pt x="13" y="8"/>
                    </a:cubicBezTo>
                    <a:cubicBezTo>
                      <a:pt x="9" y="0"/>
                      <a:pt x="0" y="7"/>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9" name="Freeform 525">
                <a:extLst>
                  <a:ext uri="{FF2B5EF4-FFF2-40B4-BE49-F238E27FC236}">
                    <a16:creationId xmlns:a16="http://schemas.microsoft.com/office/drawing/2014/main" id="{85FEF240-8680-4197-B593-2CADBD3D989D}"/>
                  </a:ext>
                </a:extLst>
              </p:cNvPr>
              <p:cNvSpPr>
                <a:spLocks/>
              </p:cNvSpPr>
              <p:nvPr/>
            </p:nvSpPr>
            <p:spPr bwMode="auto">
              <a:xfrm rot="16200000">
                <a:off x="2798404" y="3837223"/>
                <a:ext cx="60335" cy="64977"/>
              </a:xfrm>
              <a:custGeom>
                <a:avLst/>
                <a:gdLst>
                  <a:gd name="T0" fmla="*/ 7 w 11"/>
                  <a:gd name="T1" fmla="*/ 0 h 12"/>
                  <a:gd name="T2" fmla="*/ 0 w 11"/>
                  <a:gd name="T3" fmla="*/ 5 h 12"/>
                  <a:gd name="T4" fmla="*/ 2 w 11"/>
                  <a:gd name="T5" fmla="*/ 11 h 12"/>
                  <a:gd name="T6" fmla="*/ 11 w 11"/>
                  <a:gd name="T7" fmla="*/ 7 h 12"/>
                  <a:gd name="T8" fmla="*/ 7 w 11"/>
                  <a:gd name="T9" fmla="*/ 0 h 12"/>
                </a:gdLst>
                <a:ahLst/>
                <a:cxnLst>
                  <a:cxn ang="0">
                    <a:pos x="T0" y="T1"/>
                  </a:cxn>
                  <a:cxn ang="0">
                    <a:pos x="T2" y="T3"/>
                  </a:cxn>
                  <a:cxn ang="0">
                    <a:pos x="T4" y="T5"/>
                  </a:cxn>
                  <a:cxn ang="0">
                    <a:pos x="T6" y="T7"/>
                  </a:cxn>
                  <a:cxn ang="0">
                    <a:pos x="T8" y="T9"/>
                  </a:cxn>
                </a:cxnLst>
                <a:rect l="0" t="0" r="r" b="b"/>
                <a:pathLst>
                  <a:path w="11" h="12">
                    <a:moveTo>
                      <a:pt x="7" y="0"/>
                    </a:moveTo>
                    <a:cubicBezTo>
                      <a:pt x="3" y="1"/>
                      <a:pt x="4" y="4"/>
                      <a:pt x="0" y="5"/>
                    </a:cubicBezTo>
                    <a:cubicBezTo>
                      <a:pt x="3" y="8"/>
                      <a:pt x="0" y="9"/>
                      <a:pt x="2" y="11"/>
                    </a:cubicBezTo>
                    <a:cubicBezTo>
                      <a:pt x="5" y="12"/>
                      <a:pt x="8" y="9"/>
                      <a:pt x="11" y="7"/>
                    </a:cubicBezTo>
                    <a:cubicBezTo>
                      <a:pt x="10" y="5"/>
                      <a:pt x="10"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0" name="Freeform 526">
                <a:extLst>
                  <a:ext uri="{FF2B5EF4-FFF2-40B4-BE49-F238E27FC236}">
                    <a16:creationId xmlns:a16="http://schemas.microsoft.com/office/drawing/2014/main" id="{01104BFF-B6E5-4334-8007-3EEDDF8BE10B}"/>
                  </a:ext>
                </a:extLst>
              </p:cNvPr>
              <p:cNvSpPr>
                <a:spLocks/>
              </p:cNvSpPr>
              <p:nvPr/>
            </p:nvSpPr>
            <p:spPr bwMode="auto">
              <a:xfrm rot="16200000">
                <a:off x="2936481" y="3703790"/>
                <a:ext cx="155478" cy="97465"/>
              </a:xfrm>
              <a:custGeom>
                <a:avLst/>
                <a:gdLst>
                  <a:gd name="T0" fmla="*/ 8 w 28"/>
                  <a:gd name="T1" fmla="*/ 18 h 18"/>
                  <a:gd name="T2" fmla="*/ 8 w 28"/>
                  <a:gd name="T3" fmla="*/ 18 h 18"/>
                </a:gdLst>
                <a:ahLst/>
                <a:cxnLst>
                  <a:cxn ang="0">
                    <a:pos x="T0" y="T1"/>
                  </a:cxn>
                  <a:cxn ang="0">
                    <a:pos x="T2" y="T3"/>
                  </a:cxn>
                </a:cxnLst>
                <a:rect l="0" t="0" r="r" b="b"/>
                <a:pathLst>
                  <a:path w="28" h="18">
                    <a:moveTo>
                      <a:pt x="8" y="18"/>
                    </a:moveTo>
                    <a:cubicBezTo>
                      <a:pt x="28" y="14"/>
                      <a:pt x="0" y="0"/>
                      <a:pt x="8"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1" name="Freeform 527">
                <a:extLst>
                  <a:ext uri="{FF2B5EF4-FFF2-40B4-BE49-F238E27FC236}">
                    <a16:creationId xmlns:a16="http://schemas.microsoft.com/office/drawing/2014/main" id="{3FE46DDE-9B09-4687-9D47-7D176AD98EF0}"/>
                  </a:ext>
                </a:extLst>
              </p:cNvPr>
              <p:cNvSpPr>
                <a:spLocks/>
              </p:cNvSpPr>
              <p:nvPr/>
            </p:nvSpPr>
            <p:spPr bwMode="auto">
              <a:xfrm rot="16200000">
                <a:off x="3136053" y="3675943"/>
                <a:ext cx="55694" cy="44092"/>
              </a:xfrm>
              <a:custGeom>
                <a:avLst/>
                <a:gdLst>
                  <a:gd name="T0" fmla="*/ 3 w 10"/>
                  <a:gd name="T1" fmla="*/ 6 h 8"/>
                  <a:gd name="T2" fmla="*/ 10 w 10"/>
                  <a:gd name="T3" fmla="*/ 3 h 8"/>
                  <a:gd name="T4" fmla="*/ 8 w 10"/>
                  <a:gd name="T5" fmla="*/ 0 h 8"/>
                  <a:gd name="T6" fmla="*/ 3 w 10"/>
                  <a:gd name="T7" fmla="*/ 6 h 8"/>
                </a:gdLst>
                <a:ahLst/>
                <a:cxnLst>
                  <a:cxn ang="0">
                    <a:pos x="T0" y="T1"/>
                  </a:cxn>
                  <a:cxn ang="0">
                    <a:pos x="T2" y="T3"/>
                  </a:cxn>
                  <a:cxn ang="0">
                    <a:pos x="T4" y="T5"/>
                  </a:cxn>
                  <a:cxn ang="0">
                    <a:pos x="T6" y="T7"/>
                  </a:cxn>
                </a:cxnLst>
                <a:rect l="0" t="0" r="r" b="b"/>
                <a:pathLst>
                  <a:path w="10" h="8">
                    <a:moveTo>
                      <a:pt x="3" y="6"/>
                    </a:moveTo>
                    <a:cubicBezTo>
                      <a:pt x="4" y="8"/>
                      <a:pt x="8" y="4"/>
                      <a:pt x="10" y="3"/>
                    </a:cubicBezTo>
                    <a:cubicBezTo>
                      <a:pt x="9" y="2"/>
                      <a:pt x="8" y="1"/>
                      <a:pt x="8" y="0"/>
                    </a:cubicBezTo>
                    <a:cubicBezTo>
                      <a:pt x="6" y="2"/>
                      <a:pt x="0" y="3"/>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2" name="Freeform 528">
                <a:extLst>
                  <a:ext uri="{FF2B5EF4-FFF2-40B4-BE49-F238E27FC236}">
                    <a16:creationId xmlns:a16="http://schemas.microsoft.com/office/drawing/2014/main" id="{DE142FB7-E8ED-42AB-967B-E0967437BE87}"/>
                  </a:ext>
                </a:extLst>
              </p:cNvPr>
              <p:cNvSpPr>
                <a:spLocks/>
              </p:cNvSpPr>
              <p:nvPr/>
            </p:nvSpPr>
            <p:spPr bwMode="auto">
              <a:xfrm rot="16200000">
                <a:off x="2992175" y="3861589"/>
                <a:ext cx="67297" cy="55695"/>
              </a:xfrm>
              <a:custGeom>
                <a:avLst/>
                <a:gdLst>
                  <a:gd name="T0" fmla="*/ 3 w 12"/>
                  <a:gd name="T1" fmla="*/ 10 h 10"/>
                  <a:gd name="T2" fmla="*/ 8 w 12"/>
                  <a:gd name="T3" fmla="*/ 0 h 10"/>
                  <a:gd name="T4" fmla="*/ 3 w 12"/>
                  <a:gd name="T5" fmla="*/ 10 h 10"/>
                </a:gdLst>
                <a:ahLst/>
                <a:cxnLst>
                  <a:cxn ang="0">
                    <a:pos x="T0" y="T1"/>
                  </a:cxn>
                  <a:cxn ang="0">
                    <a:pos x="T2" y="T3"/>
                  </a:cxn>
                  <a:cxn ang="0">
                    <a:pos x="T4" y="T5"/>
                  </a:cxn>
                </a:cxnLst>
                <a:rect l="0" t="0" r="r" b="b"/>
                <a:pathLst>
                  <a:path w="12" h="10">
                    <a:moveTo>
                      <a:pt x="3" y="10"/>
                    </a:moveTo>
                    <a:cubicBezTo>
                      <a:pt x="8" y="10"/>
                      <a:pt x="12" y="5"/>
                      <a:pt x="8" y="0"/>
                    </a:cubicBezTo>
                    <a:cubicBezTo>
                      <a:pt x="2" y="1"/>
                      <a:pt x="0" y="4"/>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3" name="Freeform 529">
                <a:extLst>
                  <a:ext uri="{FF2B5EF4-FFF2-40B4-BE49-F238E27FC236}">
                    <a16:creationId xmlns:a16="http://schemas.microsoft.com/office/drawing/2014/main" id="{278E9AB6-6C08-4712-B873-9C7FE266B835}"/>
                  </a:ext>
                </a:extLst>
              </p:cNvPr>
              <p:cNvSpPr>
                <a:spLocks/>
              </p:cNvSpPr>
              <p:nvPr/>
            </p:nvSpPr>
            <p:spPr bwMode="auto">
              <a:xfrm rot="16200000">
                <a:off x="3250922" y="3762965"/>
                <a:ext cx="39450" cy="39450"/>
              </a:xfrm>
              <a:custGeom>
                <a:avLst/>
                <a:gdLst>
                  <a:gd name="T0" fmla="*/ 3 w 7"/>
                  <a:gd name="T1" fmla="*/ 7 h 7"/>
                  <a:gd name="T2" fmla="*/ 7 w 7"/>
                  <a:gd name="T3" fmla="*/ 4 h 7"/>
                  <a:gd name="T4" fmla="*/ 3 w 7"/>
                  <a:gd name="T5" fmla="*/ 7 h 7"/>
                </a:gdLst>
                <a:ahLst/>
                <a:cxnLst>
                  <a:cxn ang="0">
                    <a:pos x="T0" y="T1"/>
                  </a:cxn>
                  <a:cxn ang="0">
                    <a:pos x="T2" y="T3"/>
                  </a:cxn>
                  <a:cxn ang="0">
                    <a:pos x="T4" y="T5"/>
                  </a:cxn>
                </a:cxnLst>
                <a:rect l="0" t="0" r="r" b="b"/>
                <a:pathLst>
                  <a:path w="7" h="7">
                    <a:moveTo>
                      <a:pt x="3" y="7"/>
                    </a:moveTo>
                    <a:cubicBezTo>
                      <a:pt x="4" y="6"/>
                      <a:pt x="5" y="5"/>
                      <a:pt x="7" y="4"/>
                    </a:cubicBezTo>
                    <a:cubicBezTo>
                      <a:pt x="5" y="0"/>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4" name="Freeform 530">
                <a:extLst>
                  <a:ext uri="{FF2B5EF4-FFF2-40B4-BE49-F238E27FC236}">
                    <a16:creationId xmlns:a16="http://schemas.microsoft.com/office/drawing/2014/main" id="{DBB526BB-9C71-4FC7-A336-C4C1DCC07AC9}"/>
                  </a:ext>
                </a:extLst>
              </p:cNvPr>
              <p:cNvSpPr>
                <a:spLocks/>
              </p:cNvSpPr>
              <p:nvPr/>
            </p:nvSpPr>
            <p:spPr bwMode="auto">
              <a:xfrm rot="16200000">
                <a:off x="3218434" y="3895237"/>
                <a:ext cx="27847" cy="27847"/>
              </a:xfrm>
              <a:custGeom>
                <a:avLst/>
                <a:gdLst>
                  <a:gd name="T0" fmla="*/ 0 w 5"/>
                  <a:gd name="T1" fmla="*/ 5 h 5"/>
                  <a:gd name="T2" fmla="*/ 5 w 5"/>
                  <a:gd name="T3" fmla="*/ 3 h 5"/>
                  <a:gd name="T4" fmla="*/ 3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2" y="4"/>
                      <a:pt x="3" y="5"/>
                      <a:pt x="5" y="3"/>
                    </a:cubicBezTo>
                    <a:cubicBezTo>
                      <a:pt x="5" y="2"/>
                      <a:pt x="4" y="1"/>
                      <a:pt x="3" y="0"/>
                    </a:cubicBezTo>
                    <a:cubicBezTo>
                      <a:pt x="1" y="1"/>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5" name="Freeform 531">
                <a:extLst>
                  <a:ext uri="{FF2B5EF4-FFF2-40B4-BE49-F238E27FC236}">
                    <a16:creationId xmlns:a16="http://schemas.microsoft.com/office/drawing/2014/main" id="{0C70EE81-5860-4305-A76C-295EF9ADFAE6}"/>
                  </a:ext>
                </a:extLst>
              </p:cNvPr>
              <p:cNvSpPr>
                <a:spLocks/>
              </p:cNvSpPr>
              <p:nvPr/>
            </p:nvSpPr>
            <p:spPr bwMode="auto">
              <a:xfrm rot="16200000">
                <a:off x="2545458" y="2853301"/>
                <a:ext cx="76579" cy="71939"/>
              </a:xfrm>
              <a:custGeom>
                <a:avLst/>
                <a:gdLst>
                  <a:gd name="T0" fmla="*/ 8 w 14"/>
                  <a:gd name="T1" fmla="*/ 12 h 13"/>
                  <a:gd name="T2" fmla="*/ 10 w 14"/>
                  <a:gd name="T3" fmla="*/ 1 h 13"/>
                  <a:gd name="T4" fmla="*/ 8 w 14"/>
                  <a:gd name="T5" fmla="*/ 12 h 13"/>
                </a:gdLst>
                <a:ahLst/>
                <a:cxnLst>
                  <a:cxn ang="0">
                    <a:pos x="T0" y="T1"/>
                  </a:cxn>
                  <a:cxn ang="0">
                    <a:pos x="T2" y="T3"/>
                  </a:cxn>
                  <a:cxn ang="0">
                    <a:pos x="T4" y="T5"/>
                  </a:cxn>
                </a:cxnLst>
                <a:rect l="0" t="0" r="r" b="b"/>
                <a:pathLst>
                  <a:path w="14" h="13">
                    <a:moveTo>
                      <a:pt x="8" y="12"/>
                    </a:moveTo>
                    <a:cubicBezTo>
                      <a:pt x="8" y="8"/>
                      <a:pt x="14" y="6"/>
                      <a:pt x="10" y="1"/>
                    </a:cubicBezTo>
                    <a:cubicBezTo>
                      <a:pt x="1" y="0"/>
                      <a:pt x="0" y="13"/>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6" name="Freeform 532">
                <a:extLst>
                  <a:ext uri="{FF2B5EF4-FFF2-40B4-BE49-F238E27FC236}">
                    <a16:creationId xmlns:a16="http://schemas.microsoft.com/office/drawing/2014/main" id="{8EBC9B3B-DEFF-4498-A186-4950A1666E8B}"/>
                  </a:ext>
                </a:extLst>
              </p:cNvPr>
              <p:cNvSpPr>
                <a:spLocks/>
              </p:cNvSpPr>
              <p:nvPr/>
            </p:nvSpPr>
            <p:spPr bwMode="auto">
              <a:xfrm rot="16200000">
                <a:off x="2638282" y="2860263"/>
                <a:ext cx="51053" cy="32488"/>
              </a:xfrm>
              <a:custGeom>
                <a:avLst/>
                <a:gdLst>
                  <a:gd name="T0" fmla="*/ 0 w 9"/>
                  <a:gd name="T1" fmla="*/ 3 h 6"/>
                  <a:gd name="T2" fmla="*/ 4 w 9"/>
                  <a:gd name="T3" fmla="*/ 6 h 6"/>
                  <a:gd name="T4" fmla="*/ 7 w 9"/>
                  <a:gd name="T5" fmla="*/ 0 h 6"/>
                  <a:gd name="T6" fmla="*/ 0 w 9"/>
                  <a:gd name="T7" fmla="*/ 3 h 6"/>
                </a:gdLst>
                <a:ahLst/>
                <a:cxnLst>
                  <a:cxn ang="0">
                    <a:pos x="T0" y="T1"/>
                  </a:cxn>
                  <a:cxn ang="0">
                    <a:pos x="T2" y="T3"/>
                  </a:cxn>
                  <a:cxn ang="0">
                    <a:pos x="T4" y="T5"/>
                  </a:cxn>
                  <a:cxn ang="0">
                    <a:pos x="T6" y="T7"/>
                  </a:cxn>
                </a:cxnLst>
                <a:rect l="0" t="0" r="r" b="b"/>
                <a:pathLst>
                  <a:path w="9" h="6">
                    <a:moveTo>
                      <a:pt x="0" y="3"/>
                    </a:moveTo>
                    <a:cubicBezTo>
                      <a:pt x="1" y="5"/>
                      <a:pt x="3" y="4"/>
                      <a:pt x="4" y="6"/>
                    </a:cubicBezTo>
                    <a:cubicBezTo>
                      <a:pt x="7" y="5"/>
                      <a:pt x="9" y="3"/>
                      <a:pt x="7" y="0"/>
                    </a:cubicBezTo>
                    <a:cubicBezTo>
                      <a:pt x="4" y="1"/>
                      <a:pt x="1"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7" name="Freeform 533">
                <a:extLst>
                  <a:ext uri="{FF2B5EF4-FFF2-40B4-BE49-F238E27FC236}">
                    <a16:creationId xmlns:a16="http://schemas.microsoft.com/office/drawing/2014/main" id="{6975E234-FEBB-4D68-B45E-4381F49E4ABC}"/>
                  </a:ext>
                </a:extLst>
              </p:cNvPr>
              <p:cNvSpPr>
                <a:spLocks/>
              </p:cNvSpPr>
              <p:nvPr/>
            </p:nvSpPr>
            <p:spPr bwMode="auto">
              <a:xfrm rot="16200000">
                <a:off x="2712542" y="2813851"/>
                <a:ext cx="88182" cy="97465"/>
              </a:xfrm>
              <a:custGeom>
                <a:avLst/>
                <a:gdLst>
                  <a:gd name="T0" fmla="*/ 4 w 16"/>
                  <a:gd name="T1" fmla="*/ 4 h 18"/>
                  <a:gd name="T2" fmla="*/ 16 w 16"/>
                  <a:gd name="T3" fmla="*/ 8 h 18"/>
                  <a:gd name="T4" fmla="*/ 4 w 16"/>
                  <a:gd name="T5" fmla="*/ 4 h 18"/>
                </a:gdLst>
                <a:ahLst/>
                <a:cxnLst>
                  <a:cxn ang="0">
                    <a:pos x="T0" y="T1"/>
                  </a:cxn>
                  <a:cxn ang="0">
                    <a:pos x="T2" y="T3"/>
                  </a:cxn>
                  <a:cxn ang="0">
                    <a:pos x="T4" y="T5"/>
                  </a:cxn>
                </a:cxnLst>
                <a:rect l="0" t="0" r="r" b="b"/>
                <a:pathLst>
                  <a:path w="16" h="18">
                    <a:moveTo>
                      <a:pt x="4" y="4"/>
                    </a:moveTo>
                    <a:cubicBezTo>
                      <a:pt x="0" y="13"/>
                      <a:pt x="13" y="18"/>
                      <a:pt x="16" y="8"/>
                    </a:cubicBezTo>
                    <a:cubicBezTo>
                      <a:pt x="14" y="0"/>
                      <a:pt x="9" y="3"/>
                      <a:pt x="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8" name="Freeform 534">
                <a:extLst>
                  <a:ext uri="{FF2B5EF4-FFF2-40B4-BE49-F238E27FC236}">
                    <a16:creationId xmlns:a16="http://schemas.microsoft.com/office/drawing/2014/main" id="{81C46F0E-126B-453E-A13A-0E9373E6FB33}"/>
                  </a:ext>
                </a:extLst>
              </p:cNvPr>
              <p:cNvSpPr>
                <a:spLocks/>
              </p:cNvSpPr>
              <p:nvPr/>
            </p:nvSpPr>
            <p:spPr bwMode="auto">
              <a:xfrm rot="16200000">
                <a:off x="2844817" y="2839377"/>
                <a:ext cx="92823" cy="83542"/>
              </a:xfrm>
              <a:custGeom>
                <a:avLst/>
                <a:gdLst>
                  <a:gd name="T0" fmla="*/ 10 w 17"/>
                  <a:gd name="T1" fmla="*/ 0 h 15"/>
                  <a:gd name="T2" fmla="*/ 14 w 17"/>
                  <a:gd name="T3" fmla="*/ 9 h 15"/>
                  <a:gd name="T4" fmla="*/ 10 w 17"/>
                  <a:gd name="T5" fmla="*/ 0 h 15"/>
                </a:gdLst>
                <a:ahLst/>
                <a:cxnLst>
                  <a:cxn ang="0">
                    <a:pos x="T0" y="T1"/>
                  </a:cxn>
                  <a:cxn ang="0">
                    <a:pos x="T2" y="T3"/>
                  </a:cxn>
                  <a:cxn ang="0">
                    <a:pos x="T4" y="T5"/>
                  </a:cxn>
                </a:cxnLst>
                <a:rect l="0" t="0" r="r" b="b"/>
                <a:pathLst>
                  <a:path w="17" h="15">
                    <a:moveTo>
                      <a:pt x="10" y="0"/>
                    </a:moveTo>
                    <a:cubicBezTo>
                      <a:pt x="0" y="2"/>
                      <a:pt x="7" y="15"/>
                      <a:pt x="14" y="9"/>
                    </a:cubicBezTo>
                    <a:cubicBezTo>
                      <a:pt x="17" y="6"/>
                      <a:pt x="13"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9" name="Freeform 535">
                <a:extLst>
                  <a:ext uri="{FF2B5EF4-FFF2-40B4-BE49-F238E27FC236}">
                    <a16:creationId xmlns:a16="http://schemas.microsoft.com/office/drawing/2014/main" id="{88C38589-E6BF-4B14-88C8-16255A9C0E7C}"/>
                  </a:ext>
                </a:extLst>
              </p:cNvPr>
              <p:cNvSpPr>
                <a:spLocks/>
              </p:cNvSpPr>
              <p:nvPr/>
            </p:nvSpPr>
            <p:spPr bwMode="auto">
              <a:xfrm rot="16200000">
                <a:off x="3173182" y="2692021"/>
                <a:ext cx="83541" cy="71939"/>
              </a:xfrm>
              <a:custGeom>
                <a:avLst/>
                <a:gdLst>
                  <a:gd name="T0" fmla="*/ 5 w 15"/>
                  <a:gd name="T1" fmla="*/ 12 h 13"/>
                  <a:gd name="T2" fmla="*/ 14 w 15"/>
                  <a:gd name="T3" fmla="*/ 11 h 13"/>
                  <a:gd name="T4" fmla="*/ 5 w 15"/>
                  <a:gd name="T5" fmla="*/ 12 h 13"/>
                </a:gdLst>
                <a:ahLst/>
                <a:cxnLst>
                  <a:cxn ang="0">
                    <a:pos x="T0" y="T1"/>
                  </a:cxn>
                  <a:cxn ang="0">
                    <a:pos x="T2" y="T3"/>
                  </a:cxn>
                  <a:cxn ang="0">
                    <a:pos x="T4" y="T5"/>
                  </a:cxn>
                </a:cxnLst>
                <a:rect l="0" t="0" r="r" b="b"/>
                <a:pathLst>
                  <a:path w="15" h="13">
                    <a:moveTo>
                      <a:pt x="5" y="12"/>
                    </a:moveTo>
                    <a:cubicBezTo>
                      <a:pt x="8" y="12"/>
                      <a:pt x="11" y="13"/>
                      <a:pt x="14" y="11"/>
                    </a:cubicBezTo>
                    <a:cubicBezTo>
                      <a:pt x="15" y="0"/>
                      <a:pt x="0" y="3"/>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0" name="Freeform 536">
                <a:extLst>
                  <a:ext uri="{FF2B5EF4-FFF2-40B4-BE49-F238E27FC236}">
                    <a16:creationId xmlns:a16="http://schemas.microsoft.com/office/drawing/2014/main" id="{20029DC8-BE5D-46EC-85D2-CD75CC05F149}"/>
                  </a:ext>
                </a:extLst>
              </p:cNvPr>
              <p:cNvSpPr>
                <a:spLocks/>
              </p:cNvSpPr>
              <p:nvPr/>
            </p:nvSpPr>
            <p:spPr bwMode="auto">
              <a:xfrm rot="16200000">
                <a:off x="3336785" y="2716387"/>
                <a:ext cx="41770" cy="51053"/>
              </a:xfrm>
              <a:custGeom>
                <a:avLst/>
                <a:gdLst>
                  <a:gd name="T0" fmla="*/ 5 w 8"/>
                  <a:gd name="T1" fmla="*/ 0 h 9"/>
                  <a:gd name="T2" fmla="*/ 0 w 8"/>
                  <a:gd name="T3" fmla="*/ 1 h 9"/>
                  <a:gd name="T4" fmla="*/ 7 w 8"/>
                  <a:gd name="T5" fmla="*/ 6 h 9"/>
                  <a:gd name="T6" fmla="*/ 5 w 8"/>
                  <a:gd name="T7" fmla="*/ 0 h 9"/>
                </a:gdLst>
                <a:ahLst/>
                <a:cxnLst>
                  <a:cxn ang="0">
                    <a:pos x="T0" y="T1"/>
                  </a:cxn>
                  <a:cxn ang="0">
                    <a:pos x="T2" y="T3"/>
                  </a:cxn>
                  <a:cxn ang="0">
                    <a:pos x="T4" y="T5"/>
                  </a:cxn>
                  <a:cxn ang="0">
                    <a:pos x="T6" y="T7"/>
                  </a:cxn>
                </a:cxnLst>
                <a:rect l="0" t="0" r="r" b="b"/>
                <a:pathLst>
                  <a:path w="8" h="9">
                    <a:moveTo>
                      <a:pt x="5" y="0"/>
                    </a:moveTo>
                    <a:cubicBezTo>
                      <a:pt x="3" y="1"/>
                      <a:pt x="2" y="2"/>
                      <a:pt x="0" y="1"/>
                    </a:cubicBezTo>
                    <a:cubicBezTo>
                      <a:pt x="0" y="6"/>
                      <a:pt x="2" y="9"/>
                      <a:pt x="7" y="6"/>
                    </a:cubicBezTo>
                    <a:cubicBezTo>
                      <a:pt x="5" y="3"/>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1" name="Freeform 537">
                <a:extLst>
                  <a:ext uri="{FF2B5EF4-FFF2-40B4-BE49-F238E27FC236}">
                    <a16:creationId xmlns:a16="http://schemas.microsoft.com/office/drawing/2014/main" id="{CF0AF17F-83CE-4648-9C2D-185AF9C86CF5}"/>
                  </a:ext>
                </a:extLst>
              </p:cNvPr>
              <p:cNvSpPr>
                <a:spLocks/>
              </p:cNvSpPr>
              <p:nvPr/>
            </p:nvSpPr>
            <p:spPr bwMode="auto">
              <a:xfrm rot="16200000">
                <a:off x="2891229" y="3008779"/>
                <a:ext cx="64976" cy="60336"/>
              </a:xfrm>
              <a:custGeom>
                <a:avLst/>
                <a:gdLst>
                  <a:gd name="T0" fmla="*/ 7 w 12"/>
                  <a:gd name="T1" fmla="*/ 0 h 11"/>
                  <a:gd name="T2" fmla="*/ 1 w 12"/>
                  <a:gd name="T3" fmla="*/ 4 h 11"/>
                  <a:gd name="T4" fmla="*/ 2 w 12"/>
                  <a:gd name="T5" fmla="*/ 11 h 11"/>
                  <a:gd name="T6" fmla="*/ 12 w 12"/>
                  <a:gd name="T7" fmla="*/ 7 h 11"/>
                  <a:gd name="T8" fmla="*/ 7 w 12"/>
                  <a:gd name="T9" fmla="*/ 0 h 11"/>
                </a:gdLst>
                <a:ahLst/>
                <a:cxnLst>
                  <a:cxn ang="0">
                    <a:pos x="T0" y="T1"/>
                  </a:cxn>
                  <a:cxn ang="0">
                    <a:pos x="T2" y="T3"/>
                  </a:cxn>
                  <a:cxn ang="0">
                    <a:pos x="T4" y="T5"/>
                  </a:cxn>
                  <a:cxn ang="0">
                    <a:pos x="T6" y="T7"/>
                  </a:cxn>
                  <a:cxn ang="0">
                    <a:pos x="T8" y="T9"/>
                  </a:cxn>
                </a:cxnLst>
                <a:rect l="0" t="0" r="r" b="b"/>
                <a:pathLst>
                  <a:path w="12" h="11">
                    <a:moveTo>
                      <a:pt x="7" y="0"/>
                    </a:moveTo>
                    <a:cubicBezTo>
                      <a:pt x="3" y="2"/>
                      <a:pt x="3" y="1"/>
                      <a:pt x="1" y="4"/>
                    </a:cubicBezTo>
                    <a:cubicBezTo>
                      <a:pt x="0" y="6"/>
                      <a:pt x="3" y="9"/>
                      <a:pt x="2" y="11"/>
                    </a:cubicBezTo>
                    <a:cubicBezTo>
                      <a:pt x="7" y="10"/>
                      <a:pt x="9" y="11"/>
                      <a:pt x="12" y="7"/>
                    </a:cubicBezTo>
                    <a:cubicBezTo>
                      <a:pt x="11" y="3"/>
                      <a:pt x="9"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2" name="Freeform 538">
                <a:extLst>
                  <a:ext uri="{FF2B5EF4-FFF2-40B4-BE49-F238E27FC236}">
                    <a16:creationId xmlns:a16="http://schemas.microsoft.com/office/drawing/2014/main" id="{AD229665-2508-497B-B0FB-4BD2EEC34E69}"/>
                  </a:ext>
                </a:extLst>
              </p:cNvPr>
              <p:cNvSpPr>
                <a:spLocks/>
              </p:cNvSpPr>
              <p:nvPr/>
            </p:nvSpPr>
            <p:spPr bwMode="auto">
              <a:xfrm rot="16200000">
                <a:off x="2808847" y="3074915"/>
                <a:ext cx="48732" cy="64977"/>
              </a:xfrm>
              <a:custGeom>
                <a:avLst/>
                <a:gdLst>
                  <a:gd name="T0" fmla="*/ 2 w 9"/>
                  <a:gd name="T1" fmla="*/ 11 h 12"/>
                  <a:gd name="T2" fmla="*/ 9 w 9"/>
                  <a:gd name="T3" fmla="*/ 8 h 12"/>
                  <a:gd name="T4" fmla="*/ 7 w 9"/>
                  <a:gd name="T5" fmla="*/ 1 h 12"/>
                  <a:gd name="T6" fmla="*/ 2 w 9"/>
                  <a:gd name="T7" fmla="*/ 11 h 12"/>
                </a:gdLst>
                <a:ahLst/>
                <a:cxnLst>
                  <a:cxn ang="0">
                    <a:pos x="T0" y="T1"/>
                  </a:cxn>
                  <a:cxn ang="0">
                    <a:pos x="T2" y="T3"/>
                  </a:cxn>
                  <a:cxn ang="0">
                    <a:pos x="T4" y="T5"/>
                  </a:cxn>
                  <a:cxn ang="0">
                    <a:pos x="T6" y="T7"/>
                  </a:cxn>
                </a:cxnLst>
                <a:rect l="0" t="0" r="r" b="b"/>
                <a:pathLst>
                  <a:path w="9" h="12">
                    <a:moveTo>
                      <a:pt x="2" y="11"/>
                    </a:moveTo>
                    <a:cubicBezTo>
                      <a:pt x="4" y="12"/>
                      <a:pt x="6" y="10"/>
                      <a:pt x="9" y="8"/>
                    </a:cubicBezTo>
                    <a:cubicBezTo>
                      <a:pt x="9" y="4"/>
                      <a:pt x="8" y="5"/>
                      <a:pt x="7" y="1"/>
                    </a:cubicBezTo>
                    <a:cubicBezTo>
                      <a:pt x="1" y="0"/>
                      <a:pt x="0" y="7"/>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3" name="Freeform 539">
                <a:extLst>
                  <a:ext uri="{FF2B5EF4-FFF2-40B4-BE49-F238E27FC236}">
                    <a16:creationId xmlns:a16="http://schemas.microsoft.com/office/drawing/2014/main" id="{F3779D9F-E178-4BF2-8FAF-29F7F0D7537A}"/>
                  </a:ext>
                </a:extLst>
              </p:cNvPr>
              <p:cNvSpPr>
                <a:spLocks/>
              </p:cNvSpPr>
              <p:nvPr/>
            </p:nvSpPr>
            <p:spPr bwMode="auto">
              <a:xfrm rot="16200000">
                <a:off x="2822770" y="3142212"/>
                <a:ext cx="37129" cy="39450"/>
              </a:xfrm>
              <a:custGeom>
                <a:avLst/>
                <a:gdLst>
                  <a:gd name="T0" fmla="*/ 0 w 7"/>
                  <a:gd name="T1" fmla="*/ 3 h 7"/>
                  <a:gd name="T2" fmla="*/ 7 w 7"/>
                  <a:gd name="T3" fmla="*/ 5 h 7"/>
                  <a:gd name="T4" fmla="*/ 4 w 7"/>
                  <a:gd name="T5" fmla="*/ 0 h 7"/>
                  <a:gd name="T6" fmla="*/ 0 w 7"/>
                  <a:gd name="T7" fmla="*/ 3 h 7"/>
                </a:gdLst>
                <a:ahLst/>
                <a:cxnLst>
                  <a:cxn ang="0">
                    <a:pos x="T0" y="T1"/>
                  </a:cxn>
                  <a:cxn ang="0">
                    <a:pos x="T2" y="T3"/>
                  </a:cxn>
                  <a:cxn ang="0">
                    <a:pos x="T4" y="T5"/>
                  </a:cxn>
                  <a:cxn ang="0">
                    <a:pos x="T6" y="T7"/>
                  </a:cxn>
                </a:cxnLst>
                <a:rect l="0" t="0" r="r" b="b"/>
                <a:pathLst>
                  <a:path w="7" h="7">
                    <a:moveTo>
                      <a:pt x="0" y="3"/>
                    </a:moveTo>
                    <a:cubicBezTo>
                      <a:pt x="2" y="7"/>
                      <a:pt x="5" y="5"/>
                      <a:pt x="7" y="5"/>
                    </a:cubicBezTo>
                    <a:cubicBezTo>
                      <a:pt x="6" y="3"/>
                      <a:pt x="5" y="2"/>
                      <a:pt x="4" y="0"/>
                    </a:cubicBezTo>
                    <a:cubicBezTo>
                      <a:pt x="2"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4" name="Freeform 540">
                <a:extLst>
                  <a:ext uri="{FF2B5EF4-FFF2-40B4-BE49-F238E27FC236}">
                    <a16:creationId xmlns:a16="http://schemas.microsoft.com/office/drawing/2014/main" id="{68724A4E-DF63-4070-A1D4-7B329918D5EF}"/>
                  </a:ext>
                </a:extLst>
              </p:cNvPr>
              <p:cNvSpPr>
                <a:spLocks/>
              </p:cNvSpPr>
              <p:nvPr/>
            </p:nvSpPr>
            <p:spPr bwMode="auto">
              <a:xfrm rot="16200000">
                <a:off x="2963168" y="3034305"/>
                <a:ext cx="169402" cy="155481"/>
              </a:xfrm>
              <a:custGeom>
                <a:avLst/>
                <a:gdLst>
                  <a:gd name="T0" fmla="*/ 25 w 31"/>
                  <a:gd name="T1" fmla="*/ 17 h 28"/>
                  <a:gd name="T2" fmla="*/ 19 w 31"/>
                  <a:gd name="T3" fmla="*/ 0 h 28"/>
                  <a:gd name="T4" fmla="*/ 21 w 31"/>
                  <a:gd name="T5" fmla="*/ 22 h 28"/>
                  <a:gd name="T6" fmla="*/ 23 w 31"/>
                  <a:gd name="T7" fmla="*/ 28 h 28"/>
                  <a:gd name="T8" fmla="*/ 30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2"/>
                      <a:pt x="19" y="0"/>
                    </a:cubicBezTo>
                    <a:cubicBezTo>
                      <a:pt x="0" y="3"/>
                      <a:pt x="7" y="25"/>
                      <a:pt x="21" y="22"/>
                    </a:cubicBezTo>
                    <a:cubicBezTo>
                      <a:pt x="19" y="25"/>
                      <a:pt x="21" y="26"/>
                      <a:pt x="23" y="28"/>
                    </a:cubicBezTo>
                    <a:cubicBezTo>
                      <a:pt x="27" y="28"/>
                      <a:pt x="29" y="25"/>
                      <a:pt x="30"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5" name="Freeform 541">
                <a:extLst>
                  <a:ext uri="{FF2B5EF4-FFF2-40B4-BE49-F238E27FC236}">
                    <a16:creationId xmlns:a16="http://schemas.microsoft.com/office/drawing/2014/main" id="{22BE0CEF-05F0-4572-823F-1ADA7617E9D6}"/>
                  </a:ext>
                </a:extLst>
              </p:cNvPr>
              <p:cNvSpPr>
                <a:spLocks/>
              </p:cNvSpPr>
              <p:nvPr/>
            </p:nvSpPr>
            <p:spPr bwMode="auto">
              <a:xfrm rot="16200000">
                <a:off x="3717364" y="2818493"/>
                <a:ext cx="39450" cy="39450"/>
              </a:xfrm>
              <a:custGeom>
                <a:avLst/>
                <a:gdLst>
                  <a:gd name="T0" fmla="*/ 3 w 7"/>
                  <a:gd name="T1" fmla="*/ 7 h 7"/>
                  <a:gd name="T2" fmla="*/ 7 w 7"/>
                  <a:gd name="T3" fmla="*/ 4 h 7"/>
                  <a:gd name="T4" fmla="*/ 5 w 7"/>
                  <a:gd name="T5" fmla="*/ 0 h 7"/>
                  <a:gd name="T6" fmla="*/ 3 w 7"/>
                  <a:gd name="T7" fmla="*/ 7 h 7"/>
                </a:gdLst>
                <a:ahLst/>
                <a:cxnLst>
                  <a:cxn ang="0">
                    <a:pos x="T0" y="T1"/>
                  </a:cxn>
                  <a:cxn ang="0">
                    <a:pos x="T2" y="T3"/>
                  </a:cxn>
                  <a:cxn ang="0">
                    <a:pos x="T4" y="T5"/>
                  </a:cxn>
                  <a:cxn ang="0">
                    <a:pos x="T6" y="T7"/>
                  </a:cxn>
                </a:cxnLst>
                <a:rect l="0" t="0" r="r" b="b"/>
                <a:pathLst>
                  <a:path w="7" h="7">
                    <a:moveTo>
                      <a:pt x="3" y="7"/>
                    </a:moveTo>
                    <a:cubicBezTo>
                      <a:pt x="5" y="6"/>
                      <a:pt x="6" y="5"/>
                      <a:pt x="7" y="4"/>
                    </a:cubicBezTo>
                    <a:cubicBezTo>
                      <a:pt x="7" y="3"/>
                      <a:pt x="6" y="1"/>
                      <a:pt x="5" y="0"/>
                    </a:cubicBezTo>
                    <a:cubicBezTo>
                      <a:pt x="1"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6" name="Freeform 542">
                <a:extLst>
                  <a:ext uri="{FF2B5EF4-FFF2-40B4-BE49-F238E27FC236}">
                    <a16:creationId xmlns:a16="http://schemas.microsoft.com/office/drawing/2014/main" id="{8ED1684B-E1F7-46B2-BDAA-A8CBB78B5676}"/>
                  </a:ext>
                </a:extLst>
              </p:cNvPr>
              <p:cNvSpPr>
                <a:spLocks/>
              </p:cNvSpPr>
              <p:nvPr/>
            </p:nvSpPr>
            <p:spPr bwMode="auto">
              <a:xfrm rot="16200000">
                <a:off x="3239320" y="3171219"/>
                <a:ext cx="60335" cy="60336"/>
              </a:xfrm>
              <a:custGeom>
                <a:avLst/>
                <a:gdLst>
                  <a:gd name="T0" fmla="*/ 0 w 11"/>
                  <a:gd name="T1" fmla="*/ 4 h 11"/>
                  <a:gd name="T2" fmla="*/ 6 w 11"/>
                  <a:gd name="T3" fmla="*/ 11 h 11"/>
                  <a:gd name="T4" fmla="*/ 10 w 11"/>
                  <a:gd name="T5" fmla="*/ 1 h 11"/>
                  <a:gd name="T6" fmla="*/ 0 w 11"/>
                  <a:gd name="T7" fmla="*/ 4 h 11"/>
                </a:gdLst>
                <a:ahLst/>
                <a:cxnLst>
                  <a:cxn ang="0">
                    <a:pos x="T0" y="T1"/>
                  </a:cxn>
                  <a:cxn ang="0">
                    <a:pos x="T2" y="T3"/>
                  </a:cxn>
                  <a:cxn ang="0">
                    <a:pos x="T4" y="T5"/>
                  </a:cxn>
                  <a:cxn ang="0">
                    <a:pos x="T6" y="T7"/>
                  </a:cxn>
                </a:cxnLst>
                <a:rect l="0" t="0" r="r" b="b"/>
                <a:pathLst>
                  <a:path w="11" h="11">
                    <a:moveTo>
                      <a:pt x="0" y="4"/>
                    </a:moveTo>
                    <a:cubicBezTo>
                      <a:pt x="2" y="7"/>
                      <a:pt x="3" y="10"/>
                      <a:pt x="6" y="11"/>
                    </a:cubicBezTo>
                    <a:cubicBezTo>
                      <a:pt x="11" y="9"/>
                      <a:pt x="9" y="5"/>
                      <a:pt x="10" y="1"/>
                    </a:cubicBezTo>
                    <a:cubicBezTo>
                      <a:pt x="6" y="0"/>
                      <a:pt x="3"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7" name="Freeform 543">
                <a:extLst>
                  <a:ext uri="{FF2B5EF4-FFF2-40B4-BE49-F238E27FC236}">
                    <a16:creationId xmlns:a16="http://schemas.microsoft.com/office/drawing/2014/main" id="{4F79B754-504E-40FC-963E-C10F0FB33078}"/>
                  </a:ext>
                </a:extLst>
              </p:cNvPr>
              <p:cNvSpPr>
                <a:spLocks/>
              </p:cNvSpPr>
              <p:nvPr/>
            </p:nvSpPr>
            <p:spPr bwMode="auto">
              <a:xfrm rot="16200000">
                <a:off x="3022343" y="3320896"/>
                <a:ext cx="55694" cy="71939"/>
              </a:xfrm>
              <a:custGeom>
                <a:avLst/>
                <a:gdLst>
                  <a:gd name="T0" fmla="*/ 9 w 10"/>
                  <a:gd name="T1" fmla="*/ 1 h 13"/>
                  <a:gd name="T2" fmla="*/ 9 w 10"/>
                  <a:gd name="T3" fmla="*/ 9 h 13"/>
                  <a:gd name="T4" fmla="*/ 9 w 10"/>
                  <a:gd name="T5" fmla="*/ 1 h 13"/>
                </a:gdLst>
                <a:ahLst/>
                <a:cxnLst>
                  <a:cxn ang="0">
                    <a:pos x="T0" y="T1"/>
                  </a:cxn>
                  <a:cxn ang="0">
                    <a:pos x="T2" y="T3"/>
                  </a:cxn>
                  <a:cxn ang="0">
                    <a:pos x="T4" y="T5"/>
                  </a:cxn>
                </a:cxnLst>
                <a:rect l="0" t="0" r="r" b="b"/>
                <a:pathLst>
                  <a:path w="10" h="13">
                    <a:moveTo>
                      <a:pt x="9" y="1"/>
                    </a:moveTo>
                    <a:cubicBezTo>
                      <a:pt x="0" y="0"/>
                      <a:pt x="1" y="13"/>
                      <a:pt x="9" y="9"/>
                    </a:cubicBezTo>
                    <a:cubicBezTo>
                      <a:pt x="8" y="6"/>
                      <a:pt x="10" y="4"/>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8" name="Freeform 544">
                <a:extLst>
                  <a:ext uri="{FF2B5EF4-FFF2-40B4-BE49-F238E27FC236}">
                    <a16:creationId xmlns:a16="http://schemas.microsoft.com/office/drawing/2014/main" id="{4EEF059E-8B21-4478-A12D-C292F7D11530}"/>
                  </a:ext>
                </a:extLst>
              </p:cNvPr>
              <p:cNvSpPr>
                <a:spLocks/>
              </p:cNvSpPr>
              <p:nvPr/>
            </p:nvSpPr>
            <p:spPr bwMode="auto">
              <a:xfrm rot="16200000">
                <a:off x="2849458" y="3477534"/>
                <a:ext cx="60335" cy="60336"/>
              </a:xfrm>
              <a:custGeom>
                <a:avLst/>
                <a:gdLst>
                  <a:gd name="T0" fmla="*/ 0 w 11"/>
                  <a:gd name="T1" fmla="*/ 2 h 11"/>
                  <a:gd name="T2" fmla="*/ 3 w 11"/>
                  <a:gd name="T3" fmla="*/ 11 h 11"/>
                  <a:gd name="T4" fmla="*/ 10 w 11"/>
                  <a:gd name="T5" fmla="*/ 1 h 11"/>
                  <a:gd name="T6" fmla="*/ 0 w 11"/>
                  <a:gd name="T7" fmla="*/ 2 h 11"/>
                </a:gdLst>
                <a:ahLst/>
                <a:cxnLst>
                  <a:cxn ang="0">
                    <a:pos x="T0" y="T1"/>
                  </a:cxn>
                  <a:cxn ang="0">
                    <a:pos x="T2" y="T3"/>
                  </a:cxn>
                  <a:cxn ang="0">
                    <a:pos x="T4" y="T5"/>
                  </a:cxn>
                  <a:cxn ang="0">
                    <a:pos x="T6" y="T7"/>
                  </a:cxn>
                </a:cxnLst>
                <a:rect l="0" t="0" r="r" b="b"/>
                <a:pathLst>
                  <a:path w="11" h="11">
                    <a:moveTo>
                      <a:pt x="0" y="2"/>
                    </a:moveTo>
                    <a:cubicBezTo>
                      <a:pt x="1" y="5"/>
                      <a:pt x="0" y="8"/>
                      <a:pt x="3" y="11"/>
                    </a:cubicBezTo>
                    <a:cubicBezTo>
                      <a:pt x="10" y="11"/>
                      <a:pt x="11" y="6"/>
                      <a:pt x="10" y="1"/>
                    </a:cubicBezTo>
                    <a:cubicBezTo>
                      <a:pt x="7" y="0"/>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9" name="Freeform 545">
                <a:extLst>
                  <a:ext uri="{FF2B5EF4-FFF2-40B4-BE49-F238E27FC236}">
                    <a16:creationId xmlns:a16="http://schemas.microsoft.com/office/drawing/2014/main" id="{FC245B08-9D7C-48CD-B97A-A5C168B8BDEB}"/>
                  </a:ext>
                </a:extLst>
              </p:cNvPr>
              <p:cNvSpPr>
                <a:spLocks/>
              </p:cNvSpPr>
              <p:nvPr/>
            </p:nvSpPr>
            <p:spPr bwMode="auto">
              <a:xfrm rot="16200000">
                <a:off x="3916937" y="2892751"/>
                <a:ext cx="55694" cy="60336"/>
              </a:xfrm>
              <a:custGeom>
                <a:avLst/>
                <a:gdLst>
                  <a:gd name="T0" fmla="*/ 2 w 10"/>
                  <a:gd name="T1" fmla="*/ 4 h 11"/>
                  <a:gd name="T2" fmla="*/ 1 w 10"/>
                  <a:gd name="T3" fmla="*/ 11 h 11"/>
                  <a:gd name="T4" fmla="*/ 9 w 10"/>
                  <a:gd name="T5" fmla="*/ 2 h 11"/>
                  <a:gd name="T6" fmla="*/ 2 w 10"/>
                  <a:gd name="T7" fmla="*/ 4 h 11"/>
                </a:gdLst>
                <a:ahLst/>
                <a:cxnLst>
                  <a:cxn ang="0">
                    <a:pos x="T0" y="T1"/>
                  </a:cxn>
                  <a:cxn ang="0">
                    <a:pos x="T2" y="T3"/>
                  </a:cxn>
                  <a:cxn ang="0">
                    <a:pos x="T4" y="T5"/>
                  </a:cxn>
                  <a:cxn ang="0">
                    <a:pos x="T6" y="T7"/>
                  </a:cxn>
                </a:cxnLst>
                <a:rect l="0" t="0" r="r" b="b"/>
                <a:pathLst>
                  <a:path w="10" h="11">
                    <a:moveTo>
                      <a:pt x="2" y="4"/>
                    </a:moveTo>
                    <a:cubicBezTo>
                      <a:pt x="0" y="6"/>
                      <a:pt x="1" y="9"/>
                      <a:pt x="1" y="11"/>
                    </a:cubicBezTo>
                    <a:cubicBezTo>
                      <a:pt x="7" y="10"/>
                      <a:pt x="10" y="7"/>
                      <a:pt x="9" y="2"/>
                    </a:cubicBezTo>
                    <a:cubicBezTo>
                      <a:pt x="6" y="5"/>
                      <a:pt x="5"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0" name="Freeform 546">
                <a:extLst>
                  <a:ext uri="{FF2B5EF4-FFF2-40B4-BE49-F238E27FC236}">
                    <a16:creationId xmlns:a16="http://schemas.microsoft.com/office/drawing/2014/main" id="{53A4F625-C96C-45F0-83A3-27FB12795E3B}"/>
                  </a:ext>
                </a:extLst>
              </p:cNvPr>
              <p:cNvSpPr>
                <a:spLocks/>
              </p:cNvSpPr>
              <p:nvPr/>
            </p:nvSpPr>
            <p:spPr bwMode="auto">
              <a:xfrm rot="16200000">
                <a:off x="3973792" y="2886949"/>
                <a:ext cx="48732" cy="55695"/>
              </a:xfrm>
              <a:custGeom>
                <a:avLst/>
                <a:gdLst>
                  <a:gd name="T0" fmla="*/ 1 w 9"/>
                  <a:gd name="T1" fmla="*/ 2 h 10"/>
                  <a:gd name="T2" fmla="*/ 2 w 9"/>
                  <a:gd name="T3" fmla="*/ 9 h 10"/>
                  <a:gd name="T4" fmla="*/ 8 w 9"/>
                  <a:gd name="T5" fmla="*/ 0 h 10"/>
                  <a:gd name="T6" fmla="*/ 1 w 9"/>
                  <a:gd name="T7" fmla="*/ 2 h 10"/>
                </a:gdLst>
                <a:ahLst/>
                <a:cxnLst>
                  <a:cxn ang="0">
                    <a:pos x="T0" y="T1"/>
                  </a:cxn>
                  <a:cxn ang="0">
                    <a:pos x="T2" y="T3"/>
                  </a:cxn>
                  <a:cxn ang="0">
                    <a:pos x="T4" y="T5"/>
                  </a:cxn>
                  <a:cxn ang="0">
                    <a:pos x="T6" y="T7"/>
                  </a:cxn>
                </a:cxnLst>
                <a:rect l="0" t="0" r="r" b="b"/>
                <a:pathLst>
                  <a:path w="9" h="10">
                    <a:moveTo>
                      <a:pt x="1" y="2"/>
                    </a:moveTo>
                    <a:cubicBezTo>
                      <a:pt x="3" y="5"/>
                      <a:pt x="0" y="6"/>
                      <a:pt x="2" y="9"/>
                    </a:cubicBezTo>
                    <a:cubicBezTo>
                      <a:pt x="7" y="10"/>
                      <a:pt x="9" y="4"/>
                      <a:pt x="8" y="0"/>
                    </a:cubicBezTo>
                    <a:cubicBezTo>
                      <a:pt x="5" y="1"/>
                      <a:pt x="3"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1" name="Freeform 547">
                <a:extLst>
                  <a:ext uri="{FF2B5EF4-FFF2-40B4-BE49-F238E27FC236}">
                    <a16:creationId xmlns:a16="http://schemas.microsoft.com/office/drawing/2014/main" id="{A877DD81-FF50-4B84-9B90-54402600035E}"/>
                  </a:ext>
                </a:extLst>
              </p:cNvPr>
              <p:cNvSpPr>
                <a:spLocks/>
              </p:cNvSpPr>
              <p:nvPr/>
            </p:nvSpPr>
            <p:spPr bwMode="auto">
              <a:xfrm rot="16200000">
                <a:off x="3119808" y="3439245"/>
                <a:ext cx="41770" cy="44092"/>
              </a:xfrm>
              <a:custGeom>
                <a:avLst/>
                <a:gdLst>
                  <a:gd name="T0" fmla="*/ 0 w 8"/>
                  <a:gd name="T1" fmla="*/ 5 h 8"/>
                  <a:gd name="T2" fmla="*/ 8 w 8"/>
                  <a:gd name="T3" fmla="*/ 6 h 8"/>
                  <a:gd name="T4" fmla="*/ 6 w 8"/>
                  <a:gd name="T5" fmla="*/ 1 h 8"/>
                  <a:gd name="T6" fmla="*/ 0 w 8"/>
                  <a:gd name="T7" fmla="*/ 5 h 8"/>
                </a:gdLst>
                <a:ahLst/>
                <a:cxnLst>
                  <a:cxn ang="0">
                    <a:pos x="T0" y="T1"/>
                  </a:cxn>
                  <a:cxn ang="0">
                    <a:pos x="T2" y="T3"/>
                  </a:cxn>
                  <a:cxn ang="0">
                    <a:pos x="T4" y="T5"/>
                  </a:cxn>
                  <a:cxn ang="0">
                    <a:pos x="T6" y="T7"/>
                  </a:cxn>
                </a:cxnLst>
                <a:rect l="0" t="0" r="r" b="b"/>
                <a:pathLst>
                  <a:path w="8" h="8">
                    <a:moveTo>
                      <a:pt x="0" y="5"/>
                    </a:moveTo>
                    <a:cubicBezTo>
                      <a:pt x="2" y="8"/>
                      <a:pt x="5" y="7"/>
                      <a:pt x="8" y="6"/>
                    </a:cubicBezTo>
                    <a:cubicBezTo>
                      <a:pt x="7" y="4"/>
                      <a:pt x="8" y="3"/>
                      <a:pt x="6" y="1"/>
                    </a:cubicBezTo>
                    <a:cubicBezTo>
                      <a:pt x="4"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2" name="Freeform 548">
                <a:extLst>
                  <a:ext uri="{FF2B5EF4-FFF2-40B4-BE49-F238E27FC236}">
                    <a16:creationId xmlns:a16="http://schemas.microsoft.com/office/drawing/2014/main" id="{B2E641E8-F0FC-4B96-BDDB-17B4D7A6D179}"/>
                  </a:ext>
                </a:extLst>
              </p:cNvPr>
              <p:cNvSpPr>
                <a:spLocks/>
              </p:cNvSpPr>
              <p:nvPr/>
            </p:nvSpPr>
            <p:spPr bwMode="auto">
              <a:xfrm rot="16200000">
                <a:off x="3959868" y="3000658"/>
                <a:ext cx="32488" cy="20885"/>
              </a:xfrm>
              <a:custGeom>
                <a:avLst/>
                <a:gdLst>
                  <a:gd name="T0" fmla="*/ 2 w 6"/>
                  <a:gd name="T1" fmla="*/ 4 h 4"/>
                  <a:gd name="T2" fmla="*/ 5 w 6"/>
                  <a:gd name="T3" fmla="*/ 0 h 4"/>
                  <a:gd name="T4" fmla="*/ 2 w 6"/>
                  <a:gd name="T5" fmla="*/ 4 h 4"/>
                </a:gdLst>
                <a:ahLst/>
                <a:cxnLst>
                  <a:cxn ang="0">
                    <a:pos x="T0" y="T1"/>
                  </a:cxn>
                  <a:cxn ang="0">
                    <a:pos x="T2" y="T3"/>
                  </a:cxn>
                  <a:cxn ang="0">
                    <a:pos x="T4" y="T5"/>
                  </a:cxn>
                </a:cxnLst>
                <a:rect l="0" t="0" r="r" b="b"/>
                <a:pathLst>
                  <a:path w="6" h="4">
                    <a:moveTo>
                      <a:pt x="2" y="4"/>
                    </a:moveTo>
                    <a:cubicBezTo>
                      <a:pt x="5" y="3"/>
                      <a:pt x="6" y="2"/>
                      <a:pt x="5" y="0"/>
                    </a:cubicBezTo>
                    <a:cubicBezTo>
                      <a:pt x="2" y="1"/>
                      <a:pt x="0"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3" name="Freeform 549">
                <a:extLst>
                  <a:ext uri="{FF2B5EF4-FFF2-40B4-BE49-F238E27FC236}">
                    <a16:creationId xmlns:a16="http://schemas.microsoft.com/office/drawing/2014/main" id="{1B147B2B-21E3-485D-9D86-8B615181BFB3}"/>
                  </a:ext>
                </a:extLst>
              </p:cNvPr>
              <p:cNvSpPr>
                <a:spLocks/>
              </p:cNvSpPr>
              <p:nvPr/>
            </p:nvSpPr>
            <p:spPr bwMode="auto">
              <a:xfrm rot="16200000">
                <a:off x="3803227" y="3178181"/>
                <a:ext cx="39450" cy="44092"/>
              </a:xfrm>
              <a:custGeom>
                <a:avLst/>
                <a:gdLst>
                  <a:gd name="T0" fmla="*/ 3 w 7"/>
                  <a:gd name="T1" fmla="*/ 0 h 8"/>
                  <a:gd name="T2" fmla="*/ 0 w 7"/>
                  <a:gd name="T3" fmla="*/ 7 h 8"/>
                  <a:gd name="T4" fmla="*/ 7 w 7"/>
                  <a:gd name="T5" fmla="*/ 6 h 8"/>
                  <a:gd name="T6" fmla="*/ 3 w 7"/>
                  <a:gd name="T7" fmla="*/ 0 h 8"/>
                </a:gdLst>
                <a:ahLst/>
                <a:cxnLst>
                  <a:cxn ang="0">
                    <a:pos x="T0" y="T1"/>
                  </a:cxn>
                  <a:cxn ang="0">
                    <a:pos x="T2" y="T3"/>
                  </a:cxn>
                  <a:cxn ang="0">
                    <a:pos x="T4" y="T5"/>
                  </a:cxn>
                  <a:cxn ang="0">
                    <a:pos x="T6" y="T7"/>
                  </a:cxn>
                </a:cxnLst>
                <a:rect l="0" t="0" r="r" b="b"/>
                <a:pathLst>
                  <a:path w="7" h="8">
                    <a:moveTo>
                      <a:pt x="3" y="0"/>
                    </a:moveTo>
                    <a:cubicBezTo>
                      <a:pt x="0" y="2"/>
                      <a:pt x="0" y="5"/>
                      <a:pt x="0" y="7"/>
                    </a:cubicBezTo>
                    <a:cubicBezTo>
                      <a:pt x="2" y="7"/>
                      <a:pt x="4" y="8"/>
                      <a:pt x="7" y="6"/>
                    </a:cubicBezTo>
                    <a:cubicBezTo>
                      <a:pt x="7" y="4"/>
                      <a:pt x="5"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4" name="Freeform 550">
                <a:extLst>
                  <a:ext uri="{FF2B5EF4-FFF2-40B4-BE49-F238E27FC236}">
                    <a16:creationId xmlns:a16="http://schemas.microsoft.com/office/drawing/2014/main" id="{3E9E315D-8B65-4182-BA84-58C7340BFB80}"/>
                  </a:ext>
                </a:extLst>
              </p:cNvPr>
              <p:cNvSpPr>
                <a:spLocks/>
              </p:cNvSpPr>
              <p:nvPr/>
            </p:nvSpPr>
            <p:spPr bwMode="auto">
              <a:xfrm rot="16200000">
                <a:off x="3514312" y="3378909"/>
                <a:ext cx="104426" cy="171725"/>
              </a:xfrm>
              <a:custGeom>
                <a:avLst/>
                <a:gdLst>
                  <a:gd name="T0" fmla="*/ 3 w 19"/>
                  <a:gd name="T1" fmla="*/ 28 h 31"/>
                  <a:gd name="T2" fmla="*/ 9 w 19"/>
                  <a:gd name="T3" fmla="*/ 31 h 31"/>
                  <a:gd name="T4" fmla="*/ 15 w 19"/>
                  <a:gd name="T5" fmla="*/ 1 h 31"/>
                  <a:gd name="T6" fmla="*/ 3 w 19"/>
                  <a:gd name="T7" fmla="*/ 28 h 31"/>
                </a:gdLst>
                <a:ahLst/>
                <a:cxnLst>
                  <a:cxn ang="0">
                    <a:pos x="T0" y="T1"/>
                  </a:cxn>
                  <a:cxn ang="0">
                    <a:pos x="T2" y="T3"/>
                  </a:cxn>
                  <a:cxn ang="0">
                    <a:pos x="T4" y="T5"/>
                  </a:cxn>
                  <a:cxn ang="0">
                    <a:pos x="T6" y="T7"/>
                  </a:cxn>
                </a:cxnLst>
                <a:rect l="0" t="0" r="r" b="b"/>
                <a:pathLst>
                  <a:path w="19" h="31">
                    <a:moveTo>
                      <a:pt x="3" y="28"/>
                    </a:moveTo>
                    <a:cubicBezTo>
                      <a:pt x="5" y="29"/>
                      <a:pt x="7" y="30"/>
                      <a:pt x="9" y="31"/>
                    </a:cubicBezTo>
                    <a:cubicBezTo>
                      <a:pt x="17" y="21"/>
                      <a:pt x="19" y="14"/>
                      <a:pt x="15" y="1"/>
                    </a:cubicBezTo>
                    <a:cubicBezTo>
                      <a:pt x="0" y="0"/>
                      <a:pt x="6" y="20"/>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5" name="Freeform 551">
                <a:extLst>
                  <a:ext uri="{FF2B5EF4-FFF2-40B4-BE49-F238E27FC236}">
                    <a16:creationId xmlns:a16="http://schemas.microsoft.com/office/drawing/2014/main" id="{3693D60D-CC27-4B06-BAE0-0A66FA0D147F}"/>
                  </a:ext>
                </a:extLst>
              </p:cNvPr>
              <p:cNvSpPr>
                <a:spLocks/>
              </p:cNvSpPr>
              <p:nvPr/>
            </p:nvSpPr>
            <p:spPr bwMode="auto">
              <a:xfrm rot="16200000">
                <a:off x="3860082" y="3383551"/>
                <a:ext cx="83541" cy="127633"/>
              </a:xfrm>
              <a:custGeom>
                <a:avLst/>
                <a:gdLst>
                  <a:gd name="T0" fmla="*/ 10 w 15"/>
                  <a:gd name="T1" fmla="*/ 0 h 23"/>
                  <a:gd name="T2" fmla="*/ 1 w 15"/>
                  <a:gd name="T3" fmla="*/ 20 h 23"/>
                  <a:gd name="T4" fmla="*/ 14 w 15"/>
                  <a:gd name="T5" fmla="*/ 12 h 23"/>
                  <a:gd name="T6" fmla="*/ 10 w 15"/>
                  <a:gd name="T7" fmla="*/ 0 h 23"/>
                </a:gdLst>
                <a:ahLst/>
                <a:cxnLst>
                  <a:cxn ang="0">
                    <a:pos x="T0" y="T1"/>
                  </a:cxn>
                  <a:cxn ang="0">
                    <a:pos x="T2" y="T3"/>
                  </a:cxn>
                  <a:cxn ang="0">
                    <a:pos x="T4" y="T5"/>
                  </a:cxn>
                  <a:cxn ang="0">
                    <a:pos x="T6" y="T7"/>
                  </a:cxn>
                </a:cxnLst>
                <a:rect l="0" t="0" r="r" b="b"/>
                <a:pathLst>
                  <a:path w="15" h="23">
                    <a:moveTo>
                      <a:pt x="10" y="0"/>
                    </a:moveTo>
                    <a:cubicBezTo>
                      <a:pt x="0" y="5"/>
                      <a:pt x="7" y="14"/>
                      <a:pt x="1" y="20"/>
                    </a:cubicBezTo>
                    <a:cubicBezTo>
                      <a:pt x="8" y="23"/>
                      <a:pt x="5" y="14"/>
                      <a:pt x="14" y="12"/>
                    </a:cubicBezTo>
                    <a:cubicBezTo>
                      <a:pt x="15"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6" name="Freeform 552">
                <a:extLst>
                  <a:ext uri="{FF2B5EF4-FFF2-40B4-BE49-F238E27FC236}">
                    <a16:creationId xmlns:a16="http://schemas.microsoft.com/office/drawing/2014/main" id="{E6FD0AF0-BE92-4C59-A672-0C175B3B8904}"/>
                  </a:ext>
                </a:extLst>
              </p:cNvPr>
              <p:cNvSpPr>
                <a:spLocks/>
              </p:cNvSpPr>
              <p:nvPr/>
            </p:nvSpPr>
            <p:spPr bwMode="auto">
              <a:xfrm rot="16200000">
                <a:off x="3038587" y="3914962"/>
                <a:ext cx="55694" cy="48733"/>
              </a:xfrm>
              <a:custGeom>
                <a:avLst/>
                <a:gdLst>
                  <a:gd name="T0" fmla="*/ 0 w 10"/>
                  <a:gd name="T1" fmla="*/ 2 h 9"/>
                  <a:gd name="T2" fmla="*/ 2 w 10"/>
                  <a:gd name="T3" fmla="*/ 8 h 9"/>
                  <a:gd name="T4" fmla="*/ 10 w 10"/>
                  <a:gd name="T5" fmla="*/ 5 h 9"/>
                  <a:gd name="T6" fmla="*/ 0 w 10"/>
                  <a:gd name="T7" fmla="*/ 2 h 9"/>
                </a:gdLst>
                <a:ahLst/>
                <a:cxnLst>
                  <a:cxn ang="0">
                    <a:pos x="T0" y="T1"/>
                  </a:cxn>
                  <a:cxn ang="0">
                    <a:pos x="T2" y="T3"/>
                  </a:cxn>
                  <a:cxn ang="0">
                    <a:pos x="T4" y="T5"/>
                  </a:cxn>
                  <a:cxn ang="0">
                    <a:pos x="T6" y="T7"/>
                  </a:cxn>
                </a:cxnLst>
                <a:rect l="0" t="0" r="r" b="b"/>
                <a:pathLst>
                  <a:path w="10" h="9">
                    <a:moveTo>
                      <a:pt x="0" y="2"/>
                    </a:moveTo>
                    <a:cubicBezTo>
                      <a:pt x="0" y="4"/>
                      <a:pt x="0" y="6"/>
                      <a:pt x="2" y="8"/>
                    </a:cubicBezTo>
                    <a:cubicBezTo>
                      <a:pt x="4" y="9"/>
                      <a:pt x="7" y="6"/>
                      <a:pt x="10" y="5"/>
                    </a:cubicBezTo>
                    <a:cubicBezTo>
                      <a:pt x="7" y="1"/>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7" name="Freeform 553">
                <a:extLst>
                  <a:ext uri="{FF2B5EF4-FFF2-40B4-BE49-F238E27FC236}">
                    <a16:creationId xmlns:a16="http://schemas.microsoft.com/office/drawing/2014/main" id="{831469B4-5F4B-4474-BC8A-0A892628AD1D}"/>
                  </a:ext>
                </a:extLst>
              </p:cNvPr>
              <p:cNvSpPr>
                <a:spLocks/>
              </p:cNvSpPr>
              <p:nvPr/>
            </p:nvSpPr>
            <p:spPr bwMode="auto">
              <a:xfrm rot="16200000">
                <a:off x="3198709" y="3826780"/>
                <a:ext cx="60335" cy="44092"/>
              </a:xfrm>
              <a:custGeom>
                <a:avLst/>
                <a:gdLst>
                  <a:gd name="T0" fmla="*/ 6 w 11"/>
                  <a:gd name="T1" fmla="*/ 0 h 8"/>
                  <a:gd name="T2" fmla="*/ 11 w 11"/>
                  <a:gd name="T3" fmla="*/ 5 h 8"/>
                  <a:gd name="T4" fmla="*/ 6 w 11"/>
                  <a:gd name="T5" fmla="*/ 0 h 8"/>
                </a:gdLst>
                <a:ahLst/>
                <a:cxnLst>
                  <a:cxn ang="0">
                    <a:pos x="T0" y="T1"/>
                  </a:cxn>
                  <a:cxn ang="0">
                    <a:pos x="T2" y="T3"/>
                  </a:cxn>
                  <a:cxn ang="0">
                    <a:pos x="T4" y="T5"/>
                  </a:cxn>
                </a:cxnLst>
                <a:rect l="0" t="0" r="r" b="b"/>
                <a:pathLst>
                  <a:path w="11" h="8">
                    <a:moveTo>
                      <a:pt x="6" y="0"/>
                    </a:moveTo>
                    <a:cubicBezTo>
                      <a:pt x="0" y="4"/>
                      <a:pt x="6" y="8"/>
                      <a:pt x="11" y="5"/>
                    </a:cubicBezTo>
                    <a:cubicBezTo>
                      <a:pt x="11" y="2"/>
                      <a:pt x="8"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8" name="Freeform 554">
                <a:extLst>
                  <a:ext uri="{FF2B5EF4-FFF2-40B4-BE49-F238E27FC236}">
                    <a16:creationId xmlns:a16="http://schemas.microsoft.com/office/drawing/2014/main" id="{823C4B0A-F437-4401-9F65-E7E4EC07C161}"/>
                  </a:ext>
                </a:extLst>
              </p:cNvPr>
              <p:cNvSpPr>
                <a:spLocks/>
              </p:cNvSpPr>
              <p:nvPr/>
            </p:nvSpPr>
            <p:spPr bwMode="auto">
              <a:xfrm rot="16200000">
                <a:off x="3803227" y="3519305"/>
                <a:ext cx="37129" cy="32488"/>
              </a:xfrm>
              <a:custGeom>
                <a:avLst/>
                <a:gdLst>
                  <a:gd name="T0" fmla="*/ 0 w 7"/>
                  <a:gd name="T1" fmla="*/ 2 h 6"/>
                  <a:gd name="T2" fmla="*/ 7 w 7"/>
                  <a:gd name="T3" fmla="*/ 5 h 6"/>
                  <a:gd name="T4" fmla="*/ 6 w 7"/>
                  <a:gd name="T5" fmla="*/ 0 h 6"/>
                  <a:gd name="T6" fmla="*/ 0 w 7"/>
                  <a:gd name="T7" fmla="*/ 2 h 6"/>
                </a:gdLst>
                <a:ahLst/>
                <a:cxnLst>
                  <a:cxn ang="0">
                    <a:pos x="T0" y="T1"/>
                  </a:cxn>
                  <a:cxn ang="0">
                    <a:pos x="T2" y="T3"/>
                  </a:cxn>
                  <a:cxn ang="0">
                    <a:pos x="T4" y="T5"/>
                  </a:cxn>
                  <a:cxn ang="0">
                    <a:pos x="T6" y="T7"/>
                  </a:cxn>
                </a:cxnLst>
                <a:rect l="0" t="0" r="r" b="b"/>
                <a:pathLst>
                  <a:path w="7" h="6">
                    <a:moveTo>
                      <a:pt x="0" y="2"/>
                    </a:moveTo>
                    <a:cubicBezTo>
                      <a:pt x="2" y="5"/>
                      <a:pt x="4" y="6"/>
                      <a:pt x="7" y="5"/>
                    </a:cubicBezTo>
                    <a:cubicBezTo>
                      <a:pt x="7" y="3"/>
                      <a:pt x="7" y="2"/>
                      <a:pt x="6" y="0"/>
                    </a:cubicBezTo>
                    <a:cubicBezTo>
                      <a:pt x="4" y="0"/>
                      <a:pt x="2"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9" name="Freeform 555">
                <a:extLst>
                  <a:ext uri="{FF2B5EF4-FFF2-40B4-BE49-F238E27FC236}">
                    <a16:creationId xmlns:a16="http://schemas.microsoft.com/office/drawing/2014/main" id="{5D6E8CB0-5A86-46CC-BE1C-17948D7B3DF8}"/>
                  </a:ext>
                </a:extLst>
              </p:cNvPr>
              <p:cNvSpPr>
                <a:spLocks/>
              </p:cNvSpPr>
              <p:nvPr/>
            </p:nvSpPr>
            <p:spPr bwMode="auto">
              <a:xfrm rot="16200000">
                <a:off x="3190587" y="3878993"/>
                <a:ext cx="55694" cy="55695"/>
              </a:xfrm>
              <a:custGeom>
                <a:avLst/>
                <a:gdLst>
                  <a:gd name="T0" fmla="*/ 3 w 10"/>
                  <a:gd name="T1" fmla="*/ 10 h 10"/>
                  <a:gd name="T2" fmla="*/ 9 w 10"/>
                  <a:gd name="T3" fmla="*/ 8 h 10"/>
                  <a:gd name="T4" fmla="*/ 7 w 10"/>
                  <a:gd name="T5" fmla="*/ 0 h 10"/>
                  <a:gd name="T6" fmla="*/ 3 w 10"/>
                  <a:gd name="T7" fmla="*/ 10 h 10"/>
                </a:gdLst>
                <a:ahLst/>
                <a:cxnLst>
                  <a:cxn ang="0">
                    <a:pos x="T0" y="T1"/>
                  </a:cxn>
                  <a:cxn ang="0">
                    <a:pos x="T2" y="T3"/>
                  </a:cxn>
                  <a:cxn ang="0">
                    <a:pos x="T4" y="T5"/>
                  </a:cxn>
                  <a:cxn ang="0">
                    <a:pos x="T6" y="T7"/>
                  </a:cxn>
                </a:cxnLst>
                <a:rect l="0" t="0" r="r" b="b"/>
                <a:pathLst>
                  <a:path w="10" h="10">
                    <a:moveTo>
                      <a:pt x="3" y="10"/>
                    </a:moveTo>
                    <a:cubicBezTo>
                      <a:pt x="6" y="7"/>
                      <a:pt x="7" y="10"/>
                      <a:pt x="9" y="8"/>
                    </a:cubicBezTo>
                    <a:cubicBezTo>
                      <a:pt x="10" y="5"/>
                      <a:pt x="10" y="3"/>
                      <a:pt x="7" y="0"/>
                    </a:cubicBezTo>
                    <a:cubicBezTo>
                      <a:pt x="1"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0" name="Freeform 556">
                <a:extLst>
                  <a:ext uri="{FF2B5EF4-FFF2-40B4-BE49-F238E27FC236}">
                    <a16:creationId xmlns:a16="http://schemas.microsoft.com/office/drawing/2014/main" id="{DC56CCC2-07D5-4E82-996D-268EB8FFB59F}"/>
                  </a:ext>
                </a:extLst>
              </p:cNvPr>
              <p:cNvSpPr>
                <a:spLocks/>
              </p:cNvSpPr>
              <p:nvPr/>
            </p:nvSpPr>
            <p:spPr bwMode="auto">
              <a:xfrm rot="16200000">
                <a:off x="3552601" y="3790812"/>
                <a:ext cx="37129" cy="27847"/>
              </a:xfrm>
              <a:custGeom>
                <a:avLst/>
                <a:gdLst>
                  <a:gd name="T0" fmla="*/ 0 w 7"/>
                  <a:gd name="T1" fmla="*/ 3 h 5"/>
                  <a:gd name="T2" fmla="*/ 7 w 7"/>
                  <a:gd name="T3" fmla="*/ 4 h 5"/>
                  <a:gd name="T4" fmla="*/ 0 w 7"/>
                  <a:gd name="T5" fmla="*/ 3 h 5"/>
                </a:gdLst>
                <a:ahLst/>
                <a:cxnLst>
                  <a:cxn ang="0">
                    <a:pos x="T0" y="T1"/>
                  </a:cxn>
                  <a:cxn ang="0">
                    <a:pos x="T2" y="T3"/>
                  </a:cxn>
                  <a:cxn ang="0">
                    <a:pos x="T4" y="T5"/>
                  </a:cxn>
                </a:cxnLst>
                <a:rect l="0" t="0" r="r" b="b"/>
                <a:pathLst>
                  <a:path w="7" h="5">
                    <a:moveTo>
                      <a:pt x="0" y="3"/>
                    </a:moveTo>
                    <a:cubicBezTo>
                      <a:pt x="2" y="5"/>
                      <a:pt x="4" y="5"/>
                      <a:pt x="7" y="4"/>
                    </a:cubicBezTo>
                    <a:cubicBezTo>
                      <a:pt x="6" y="1"/>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1" name="Freeform 557">
                <a:extLst>
                  <a:ext uri="{FF2B5EF4-FFF2-40B4-BE49-F238E27FC236}">
                    <a16:creationId xmlns:a16="http://schemas.microsoft.com/office/drawing/2014/main" id="{9DD79587-6EA5-47C6-9925-B112DD05DB19}"/>
                  </a:ext>
                </a:extLst>
              </p:cNvPr>
              <p:cNvSpPr>
                <a:spLocks/>
              </p:cNvSpPr>
              <p:nvPr/>
            </p:nvSpPr>
            <p:spPr bwMode="auto">
              <a:xfrm rot="16200000">
                <a:off x="3948265" y="3571517"/>
                <a:ext cx="76579" cy="97465"/>
              </a:xfrm>
              <a:custGeom>
                <a:avLst/>
                <a:gdLst>
                  <a:gd name="T0" fmla="*/ 14 w 14"/>
                  <a:gd name="T1" fmla="*/ 6 h 18"/>
                  <a:gd name="T2" fmla="*/ 6 w 14"/>
                  <a:gd name="T3" fmla="*/ 4 h 18"/>
                  <a:gd name="T4" fmla="*/ 6 w 14"/>
                  <a:gd name="T5" fmla="*/ 18 h 18"/>
                  <a:gd name="T6" fmla="*/ 12 w 14"/>
                  <a:gd name="T7" fmla="*/ 16 h 18"/>
                  <a:gd name="T8" fmla="*/ 14 w 14"/>
                  <a:gd name="T9" fmla="*/ 6 h 18"/>
                </a:gdLst>
                <a:ahLst/>
                <a:cxnLst>
                  <a:cxn ang="0">
                    <a:pos x="T0" y="T1"/>
                  </a:cxn>
                  <a:cxn ang="0">
                    <a:pos x="T2" y="T3"/>
                  </a:cxn>
                  <a:cxn ang="0">
                    <a:pos x="T4" y="T5"/>
                  </a:cxn>
                  <a:cxn ang="0">
                    <a:pos x="T6" y="T7"/>
                  </a:cxn>
                  <a:cxn ang="0">
                    <a:pos x="T8" y="T9"/>
                  </a:cxn>
                </a:cxnLst>
                <a:rect l="0" t="0" r="r" b="b"/>
                <a:pathLst>
                  <a:path w="14" h="18">
                    <a:moveTo>
                      <a:pt x="14" y="6"/>
                    </a:moveTo>
                    <a:cubicBezTo>
                      <a:pt x="13" y="1"/>
                      <a:pt x="10" y="0"/>
                      <a:pt x="6" y="4"/>
                    </a:cubicBezTo>
                    <a:cubicBezTo>
                      <a:pt x="10" y="11"/>
                      <a:pt x="0" y="10"/>
                      <a:pt x="6" y="18"/>
                    </a:cubicBezTo>
                    <a:cubicBezTo>
                      <a:pt x="8" y="18"/>
                      <a:pt x="10" y="17"/>
                      <a:pt x="12" y="16"/>
                    </a:cubicBezTo>
                    <a:cubicBezTo>
                      <a:pt x="12" y="12"/>
                      <a:pt x="7" y="7"/>
                      <a:pt x="1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2" name="Freeform 558">
                <a:extLst>
                  <a:ext uri="{FF2B5EF4-FFF2-40B4-BE49-F238E27FC236}">
                    <a16:creationId xmlns:a16="http://schemas.microsoft.com/office/drawing/2014/main" id="{F540F065-A2D9-4972-B249-9B9BDB4A238F}"/>
                  </a:ext>
                </a:extLst>
              </p:cNvPr>
              <p:cNvSpPr>
                <a:spLocks/>
              </p:cNvSpPr>
              <p:nvPr/>
            </p:nvSpPr>
            <p:spPr bwMode="auto">
              <a:xfrm rot="16200000">
                <a:off x="4082860" y="4198071"/>
                <a:ext cx="44091" cy="51053"/>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3" name="Freeform 559">
                <a:extLst>
                  <a:ext uri="{FF2B5EF4-FFF2-40B4-BE49-F238E27FC236}">
                    <a16:creationId xmlns:a16="http://schemas.microsoft.com/office/drawing/2014/main" id="{EB857BE4-B948-4E54-84CC-780589C0A7EF}"/>
                  </a:ext>
                </a:extLst>
              </p:cNvPr>
              <p:cNvSpPr>
                <a:spLocks/>
              </p:cNvSpPr>
              <p:nvPr/>
            </p:nvSpPr>
            <p:spPr bwMode="auto">
              <a:xfrm rot="16200000">
                <a:off x="3744051" y="3740919"/>
                <a:ext cx="39450" cy="27847"/>
              </a:xfrm>
              <a:custGeom>
                <a:avLst/>
                <a:gdLst>
                  <a:gd name="T0" fmla="*/ 6 w 7"/>
                  <a:gd name="T1" fmla="*/ 0 h 5"/>
                  <a:gd name="T2" fmla="*/ 0 w 7"/>
                  <a:gd name="T3" fmla="*/ 2 h 5"/>
                  <a:gd name="T4" fmla="*/ 7 w 7"/>
                  <a:gd name="T5" fmla="*/ 3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3" y="0"/>
                      <a:pt x="0" y="2"/>
                    </a:cubicBezTo>
                    <a:cubicBezTo>
                      <a:pt x="2" y="4"/>
                      <a:pt x="4" y="5"/>
                      <a:pt x="7" y="3"/>
                    </a:cubicBezTo>
                    <a:cubicBezTo>
                      <a:pt x="6" y="2"/>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4" name="Freeform 560">
                <a:extLst>
                  <a:ext uri="{FF2B5EF4-FFF2-40B4-BE49-F238E27FC236}">
                    <a16:creationId xmlns:a16="http://schemas.microsoft.com/office/drawing/2014/main" id="{0B3D9929-D442-4D89-BF12-6780EB7F4E40}"/>
                  </a:ext>
                </a:extLst>
              </p:cNvPr>
              <p:cNvSpPr>
                <a:spLocks/>
              </p:cNvSpPr>
              <p:nvPr/>
            </p:nvSpPr>
            <p:spPr bwMode="auto">
              <a:xfrm rot="16200000">
                <a:off x="3929700" y="3650417"/>
                <a:ext cx="48732" cy="55695"/>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3" y="8"/>
                      <a:pt x="5" y="10"/>
                      <a:pt x="9" y="7"/>
                    </a:cubicBezTo>
                    <a:cubicBezTo>
                      <a:pt x="7" y="2"/>
                      <a:pt x="5"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5" name="Freeform 561">
                <a:extLst>
                  <a:ext uri="{FF2B5EF4-FFF2-40B4-BE49-F238E27FC236}">
                    <a16:creationId xmlns:a16="http://schemas.microsoft.com/office/drawing/2014/main" id="{4B2F9910-5CD8-489F-BF8B-FC045C52F14C}"/>
                  </a:ext>
                </a:extLst>
              </p:cNvPr>
              <p:cNvSpPr>
                <a:spLocks/>
              </p:cNvSpPr>
              <p:nvPr/>
            </p:nvSpPr>
            <p:spPr bwMode="auto">
              <a:xfrm rot="16200000">
                <a:off x="3856601" y="3732797"/>
                <a:ext cx="39450" cy="44092"/>
              </a:xfrm>
              <a:custGeom>
                <a:avLst/>
                <a:gdLst>
                  <a:gd name="T0" fmla="*/ 0 w 7"/>
                  <a:gd name="T1" fmla="*/ 4 h 8"/>
                  <a:gd name="T2" fmla="*/ 7 w 7"/>
                  <a:gd name="T3" fmla="*/ 3 h 8"/>
                  <a:gd name="T4" fmla="*/ 0 w 7"/>
                  <a:gd name="T5" fmla="*/ 4 h 8"/>
                </a:gdLst>
                <a:ahLst/>
                <a:cxnLst>
                  <a:cxn ang="0">
                    <a:pos x="T0" y="T1"/>
                  </a:cxn>
                  <a:cxn ang="0">
                    <a:pos x="T2" y="T3"/>
                  </a:cxn>
                  <a:cxn ang="0">
                    <a:pos x="T4" y="T5"/>
                  </a:cxn>
                </a:cxnLst>
                <a:rect l="0" t="0" r="r" b="b"/>
                <a:pathLst>
                  <a:path w="7" h="8">
                    <a:moveTo>
                      <a:pt x="0" y="4"/>
                    </a:moveTo>
                    <a:cubicBezTo>
                      <a:pt x="1" y="8"/>
                      <a:pt x="7" y="6"/>
                      <a:pt x="7" y="3"/>
                    </a:cubicBezTo>
                    <a:cubicBezTo>
                      <a:pt x="4" y="2"/>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6" name="Freeform 562">
                <a:extLst>
                  <a:ext uri="{FF2B5EF4-FFF2-40B4-BE49-F238E27FC236}">
                    <a16:creationId xmlns:a16="http://schemas.microsoft.com/office/drawing/2014/main" id="{D65371B9-B39C-4C05-B700-5A8E55CB2DDE}"/>
                  </a:ext>
                </a:extLst>
              </p:cNvPr>
              <p:cNvSpPr>
                <a:spLocks/>
              </p:cNvSpPr>
              <p:nvPr/>
            </p:nvSpPr>
            <p:spPr bwMode="auto">
              <a:xfrm rot="16200000">
                <a:off x="3781181" y="3789651"/>
                <a:ext cx="32488" cy="25527"/>
              </a:xfrm>
              <a:custGeom>
                <a:avLst/>
                <a:gdLst>
                  <a:gd name="T0" fmla="*/ 0 w 6"/>
                  <a:gd name="T1" fmla="*/ 2 h 5"/>
                  <a:gd name="T2" fmla="*/ 1 w 6"/>
                  <a:gd name="T3" fmla="*/ 5 h 5"/>
                  <a:gd name="T4" fmla="*/ 4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0" y="3"/>
                      <a:pt x="1" y="4"/>
                      <a:pt x="1" y="5"/>
                    </a:cubicBezTo>
                    <a:cubicBezTo>
                      <a:pt x="4" y="4"/>
                      <a:pt x="6" y="2"/>
                      <a:pt x="4"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7" name="Freeform 563">
                <a:extLst>
                  <a:ext uri="{FF2B5EF4-FFF2-40B4-BE49-F238E27FC236}">
                    <a16:creationId xmlns:a16="http://schemas.microsoft.com/office/drawing/2014/main" id="{AE445312-814C-482C-86EF-9DC890D94B8A}"/>
                  </a:ext>
                </a:extLst>
              </p:cNvPr>
              <p:cNvSpPr>
                <a:spLocks/>
              </p:cNvSpPr>
              <p:nvPr/>
            </p:nvSpPr>
            <p:spPr bwMode="auto">
              <a:xfrm rot="16200000">
                <a:off x="3221915" y="4202713"/>
                <a:ext cx="51053" cy="48733"/>
              </a:xfrm>
              <a:custGeom>
                <a:avLst/>
                <a:gdLst>
                  <a:gd name="T0" fmla="*/ 0 w 9"/>
                  <a:gd name="T1" fmla="*/ 2 h 9"/>
                  <a:gd name="T2" fmla="*/ 9 w 9"/>
                  <a:gd name="T3" fmla="*/ 5 h 9"/>
                  <a:gd name="T4" fmla="*/ 8 w 9"/>
                  <a:gd name="T5" fmla="*/ 1 h 9"/>
                  <a:gd name="T6" fmla="*/ 0 w 9"/>
                  <a:gd name="T7" fmla="*/ 2 h 9"/>
                </a:gdLst>
                <a:ahLst/>
                <a:cxnLst>
                  <a:cxn ang="0">
                    <a:pos x="T0" y="T1"/>
                  </a:cxn>
                  <a:cxn ang="0">
                    <a:pos x="T2" y="T3"/>
                  </a:cxn>
                  <a:cxn ang="0">
                    <a:pos x="T4" y="T5"/>
                  </a:cxn>
                  <a:cxn ang="0">
                    <a:pos x="T6" y="T7"/>
                  </a:cxn>
                </a:cxnLst>
                <a:rect l="0" t="0" r="r" b="b"/>
                <a:pathLst>
                  <a:path w="9" h="9">
                    <a:moveTo>
                      <a:pt x="0" y="2"/>
                    </a:moveTo>
                    <a:cubicBezTo>
                      <a:pt x="1" y="6"/>
                      <a:pt x="4" y="9"/>
                      <a:pt x="9" y="5"/>
                    </a:cubicBezTo>
                    <a:cubicBezTo>
                      <a:pt x="8" y="4"/>
                      <a:pt x="7" y="2"/>
                      <a:pt x="8" y="1"/>
                    </a:cubicBezTo>
                    <a:cubicBezTo>
                      <a:pt x="6"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8" name="Freeform 564">
                <a:extLst>
                  <a:ext uri="{FF2B5EF4-FFF2-40B4-BE49-F238E27FC236}">
                    <a16:creationId xmlns:a16="http://schemas.microsoft.com/office/drawing/2014/main" id="{739D509A-4803-4B6A-A147-2D81561257EA}"/>
                  </a:ext>
                </a:extLst>
              </p:cNvPr>
              <p:cNvSpPr>
                <a:spLocks/>
              </p:cNvSpPr>
              <p:nvPr/>
            </p:nvSpPr>
            <p:spPr bwMode="auto">
              <a:xfrm rot="16200000">
                <a:off x="4020204" y="3780369"/>
                <a:ext cx="53373" cy="32488"/>
              </a:xfrm>
              <a:custGeom>
                <a:avLst/>
                <a:gdLst>
                  <a:gd name="T0" fmla="*/ 5 w 10"/>
                  <a:gd name="T1" fmla="*/ 0 h 6"/>
                  <a:gd name="T2" fmla="*/ 3 w 10"/>
                  <a:gd name="T3" fmla="*/ 6 h 6"/>
                  <a:gd name="T4" fmla="*/ 9 w 10"/>
                  <a:gd name="T5" fmla="*/ 1 h 6"/>
                  <a:gd name="T6" fmla="*/ 5 w 10"/>
                  <a:gd name="T7" fmla="*/ 0 h 6"/>
                </a:gdLst>
                <a:ahLst/>
                <a:cxnLst>
                  <a:cxn ang="0">
                    <a:pos x="T0" y="T1"/>
                  </a:cxn>
                  <a:cxn ang="0">
                    <a:pos x="T2" y="T3"/>
                  </a:cxn>
                  <a:cxn ang="0">
                    <a:pos x="T4" y="T5"/>
                  </a:cxn>
                  <a:cxn ang="0">
                    <a:pos x="T6" y="T7"/>
                  </a:cxn>
                </a:cxnLst>
                <a:rect l="0" t="0" r="r" b="b"/>
                <a:pathLst>
                  <a:path w="10" h="6">
                    <a:moveTo>
                      <a:pt x="5" y="0"/>
                    </a:moveTo>
                    <a:cubicBezTo>
                      <a:pt x="2" y="1"/>
                      <a:pt x="0" y="3"/>
                      <a:pt x="3" y="6"/>
                    </a:cubicBezTo>
                    <a:cubicBezTo>
                      <a:pt x="6" y="4"/>
                      <a:pt x="10" y="6"/>
                      <a:pt x="9" y="1"/>
                    </a:cubicBezTo>
                    <a:cubicBezTo>
                      <a:pt x="7" y="2"/>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9" name="Freeform 565">
                <a:extLst>
                  <a:ext uri="{FF2B5EF4-FFF2-40B4-BE49-F238E27FC236}">
                    <a16:creationId xmlns:a16="http://schemas.microsoft.com/office/drawing/2014/main" id="{A0D870D7-E613-4623-B7D6-6F1BC656C7F1}"/>
                  </a:ext>
                </a:extLst>
              </p:cNvPr>
              <p:cNvSpPr>
                <a:spLocks/>
              </p:cNvSpPr>
              <p:nvPr/>
            </p:nvSpPr>
            <p:spPr bwMode="auto">
              <a:xfrm rot="16200000">
                <a:off x="3692998" y="4012426"/>
                <a:ext cx="48732" cy="55695"/>
              </a:xfrm>
              <a:custGeom>
                <a:avLst/>
                <a:gdLst>
                  <a:gd name="T0" fmla="*/ 3 w 9"/>
                  <a:gd name="T1" fmla="*/ 10 h 10"/>
                  <a:gd name="T2" fmla="*/ 8 w 9"/>
                  <a:gd name="T3" fmla="*/ 7 h 10"/>
                  <a:gd name="T4" fmla="*/ 5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9"/>
                      <a:pt x="5" y="10"/>
                      <a:pt x="8" y="7"/>
                    </a:cubicBezTo>
                    <a:cubicBezTo>
                      <a:pt x="9" y="5"/>
                      <a:pt x="7" y="3"/>
                      <a:pt x="5" y="0"/>
                    </a:cubicBezTo>
                    <a:cubicBezTo>
                      <a:pt x="0" y="2"/>
                      <a:pt x="0" y="6"/>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0" name="Freeform 566">
                <a:extLst>
                  <a:ext uri="{FF2B5EF4-FFF2-40B4-BE49-F238E27FC236}">
                    <a16:creationId xmlns:a16="http://schemas.microsoft.com/office/drawing/2014/main" id="{F7C8F31B-4523-47DA-8DE7-EFF65FE99F21}"/>
                  </a:ext>
                </a:extLst>
              </p:cNvPr>
              <p:cNvSpPr>
                <a:spLocks/>
              </p:cNvSpPr>
              <p:nvPr/>
            </p:nvSpPr>
            <p:spPr bwMode="auto">
              <a:xfrm rot="16200000">
                <a:off x="3610617" y="4155141"/>
                <a:ext cx="60335" cy="55695"/>
              </a:xfrm>
              <a:custGeom>
                <a:avLst/>
                <a:gdLst>
                  <a:gd name="T0" fmla="*/ 6 w 11"/>
                  <a:gd name="T1" fmla="*/ 0 h 10"/>
                  <a:gd name="T2" fmla="*/ 2 w 11"/>
                  <a:gd name="T3" fmla="*/ 7 h 10"/>
                  <a:gd name="T4" fmla="*/ 11 w 11"/>
                  <a:gd name="T5" fmla="*/ 5 h 10"/>
                  <a:gd name="T6" fmla="*/ 6 w 11"/>
                  <a:gd name="T7" fmla="*/ 0 h 10"/>
                </a:gdLst>
                <a:ahLst/>
                <a:cxnLst>
                  <a:cxn ang="0">
                    <a:pos x="T0" y="T1"/>
                  </a:cxn>
                  <a:cxn ang="0">
                    <a:pos x="T2" y="T3"/>
                  </a:cxn>
                  <a:cxn ang="0">
                    <a:pos x="T4" y="T5"/>
                  </a:cxn>
                  <a:cxn ang="0">
                    <a:pos x="T6" y="T7"/>
                  </a:cxn>
                </a:cxnLst>
                <a:rect l="0" t="0" r="r" b="b"/>
                <a:pathLst>
                  <a:path w="11" h="10">
                    <a:moveTo>
                      <a:pt x="6" y="0"/>
                    </a:moveTo>
                    <a:cubicBezTo>
                      <a:pt x="1" y="1"/>
                      <a:pt x="0" y="4"/>
                      <a:pt x="2" y="7"/>
                    </a:cubicBezTo>
                    <a:cubicBezTo>
                      <a:pt x="5" y="10"/>
                      <a:pt x="9" y="8"/>
                      <a:pt x="11" y="5"/>
                    </a:cubicBezTo>
                    <a:cubicBezTo>
                      <a:pt x="10" y="1"/>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1" name="Freeform 567">
                <a:extLst>
                  <a:ext uri="{FF2B5EF4-FFF2-40B4-BE49-F238E27FC236}">
                    <a16:creationId xmlns:a16="http://schemas.microsoft.com/office/drawing/2014/main" id="{683935CD-F156-40CD-87FD-FEB77C6A452C}"/>
                  </a:ext>
                </a:extLst>
              </p:cNvPr>
              <p:cNvSpPr>
                <a:spLocks/>
              </p:cNvSpPr>
              <p:nvPr/>
            </p:nvSpPr>
            <p:spPr bwMode="auto">
              <a:xfrm rot="16200000">
                <a:off x="3295014" y="4438250"/>
                <a:ext cx="76579" cy="109069"/>
              </a:xfrm>
              <a:custGeom>
                <a:avLst/>
                <a:gdLst>
                  <a:gd name="T0" fmla="*/ 0 w 14"/>
                  <a:gd name="T1" fmla="*/ 10 h 20"/>
                  <a:gd name="T2" fmla="*/ 5 w 14"/>
                  <a:gd name="T3" fmla="*/ 20 h 20"/>
                  <a:gd name="T4" fmla="*/ 0 w 14"/>
                  <a:gd name="T5" fmla="*/ 10 h 20"/>
                </a:gdLst>
                <a:ahLst/>
                <a:cxnLst>
                  <a:cxn ang="0">
                    <a:pos x="T0" y="T1"/>
                  </a:cxn>
                  <a:cxn ang="0">
                    <a:pos x="T2" y="T3"/>
                  </a:cxn>
                  <a:cxn ang="0">
                    <a:pos x="T4" y="T5"/>
                  </a:cxn>
                </a:cxnLst>
                <a:rect l="0" t="0" r="r" b="b"/>
                <a:pathLst>
                  <a:path w="14" h="20">
                    <a:moveTo>
                      <a:pt x="0" y="10"/>
                    </a:moveTo>
                    <a:cubicBezTo>
                      <a:pt x="1" y="14"/>
                      <a:pt x="1" y="16"/>
                      <a:pt x="5" y="20"/>
                    </a:cubicBezTo>
                    <a:cubicBezTo>
                      <a:pt x="14" y="20"/>
                      <a:pt x="11" y="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2" name="Freeform 568">
                <a:extLst>
                  <a:ext uri="{FF2B5EF4-FFF2-40B4-BE49-F238E27FC236}">
                    <a16:creationId xmlns:a16="http://schemas.microsoft.com/office/drawing/2014/main" id="{55E1D069-9E04-48E6-91AB-25E16375343F}"/>
                  </a:ext>
                </a:extLst>
              </p:cNvPr>
              <p:cNvSpPr>
                <a:spLocks/>
              </p:cNvSpPr>
              <p:nvPr/>
            </p:nvSpPr>
            <p:spPr bwMode="auto">
              <a:xfrm rot="16200000">
                <a:off x="3464418" y="4445212"/>
                <a:ext cx="67297" cy="53374"/>
              </a:xfrm>
              <a:custGeom>
                <a:avLst/>
                <a:gdLst>
                  <a:gd name="T0" fmla="*/ 7 w 12"/>
                  <a:gd name="T1" fmla="*/ 0 h 10"/>
                  <a:gd name="T2" fmla="*/ 6 w 12"/>
                  <a:gd name="T3" fmla="*/ 10 h 10"/>
                  <a:gd name="T4" fmla="*/ 7 w 12"/>
                  <a:gd name="T5" fmla="*/ 0 h 10"/>
                </a:gdLst>
                <a:ahLst/>
                <a:cxnLst>
                  <a:cxn ang="0">
                    <a:pos x="T0" y="T1"/>
                  </a:cxn>
                  <a:cxn ang="0">
                    <a:pos x="T2" y="T3"/>
                  </a:cxn>
                  <a:cxn ang="0">
                    <a:pos x="T4" y="T5"/>
                  </a:cxn>
                </a:cxnLst>
                <a:rect l="0" t="0" r="r" b="b"/>
                <a:pathLst>
                  <a:path w="12" h="10">
                    <a:moveTo>
                      <a:pt x="7" y="0"/>
                    </a:moveTo>
                    <a:cubicBezTo>
                      <a:pt x="0" y="3"/>
                      <a:pt x="1" y="8"/>
                      <a:pt x="6" y="10"/>
                    </a:cubicBezTo>
                    <a:cubicBezTo>
                      <a:pt x="12"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4" name="Freeform 570">
                <a:extLst>
                  <a:ext uri="{FF2B5EF4-FFF2-40B4-BE49-F238E27FC236}">
                    <a16:creationId xmlns:a16="http://schemas.microsoft.com/office/drawing/2014/main" id="{52949030-62DA-4429-BB25-C3568A9F277F}"/>
                  </a:ext>
                </a:extLst>
              </p:cNvPr>
              <p:cNvSpPr>
                <a:spLocks/>
              </p:cNvSpPr>
              <p:nvPr/>
            </p:nvSpPr>
            <p:spPr bwMode="auto">
              <a:xfrm rot="16200000">
                <a:off x="3261366" y="4713237"/>
                <a:ext cx="116028" cy="104427"/>
              </a:xfrm>
              <a:custGeom>
                <a:avLst/>
                <a:gdLst>
                  <a:gd name="T0" fmla="*/ 11 w 21"/>
                  <a:gd name="T1" fmla="*/ 0 h 19"/>
                  <a:gd name="T2" fmla="*/ 13 w 21"/>
                  <a:gd name="T3" fmla="*/ 19 h 19"/>
                  <a:gd name="T4" fmla="*/ 11 w 21"/>
                  <a:gd name="T5" fmla="*/ 0 h 19"/>
                </a:gdLst>
                <a:ahLst/>
                <a:cxnLst>
                  <a:cxn ang="0">
                    <a:pos x="T0" y="T1"/>
                  </a:cxn>
                  <a:cxn ang="0">
                    <a:pos x="T2" y="T3"/>
                  </a:cxn>
                  <a:cxn ang="0">
                    <a:pos x="T4" y="T5"/>
                  </a:cxn>
                </a:cxnLst>
                <a:rect l="0" t="0" r="r" b="b"/>
                <a:pathLst>
                  <a:path w="21" h="19">
                    <a:moveTo>
                      <a:pt x="11" y="0"/>
                    </a:moveTo>
                    <a:cubicBezTo>
                      <a:pt x="0" y="5"/>
                      <a:pt x="5" y="16"/>
                      <a:pt x="13" y="19"/>
                    </a:cubicBezTo>
                    <a:cubicBezTo>
                      <a:pt x="20" y="13"/>
                      <a:pt x="21" y="3"/>
                      <a:pt x="1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5" name="Freeform 571">
                <a:extLst>
                  <a:ext uri="{FF2B5EF4-FFF2-40B4-BE49-F238E27FC236}">
                    <a16:creationId xmlns:a16="http://schemas.microsoft.com/office/drawing/2014/main" id="{5AB29E38-B6B8-481C-9902-61F90202D5B7}"/>
                  </a:ext>
                </a:extLst>
              </p:cNvPr>
              <p:cNvSpPr>
                <a:spLocks/>
              </p:cNvSpPr>
              <p:nvPr/>
            </p:nvSpPr>
            <p:spPr bwMode="auto">
              <a:xfrm rot="16200000">
                <a:off x="3912296" y="5055522"/>
                <a:ext cx="55694" cy="51053"/>
              </a:xfrm>
              <a:custGeom>
                <a:avLst/>
                <a:gdLst>
                  <a:gd name="T0" fmla="*/ 5 w 10"/>
                  <a:gd name="T1" fmla="*/ 0 h 9"/>
                  <a:gd name="T2" fmla="*/ 0 w 10"/>
                  <a:gd name="T3" fmla="*/ 3 h 9"/>
                  <a:gd name="T4" fmla="*/ 9 w 10"/>
                  <a:gd name="T5" fmla="*/ 7 h 9"/>
                  <a:gd name="T6" fmla="*/ 5 w 10"/>
                  <a:gd name="T7" fmla="*/ 0 h 9"/>
                </a:gdLst>
                <a:ahLst/>
                <a:cxnLst>
                  <a:cxn ang="0">
                    <a:pos x="T0" y="T1"/>
                  </a:cxn>
                  <a:cxn ang="0">
                    <a:pos x="T2" y="T3"/>
                  </a:cxn>
                  <a:cxn ang="0">
                    <a:pos x="T4" y="T5"/>
                  </a:cxn>
                  <a:cxn ang="0">
                    <a:pos x="T6" y="T7"/>
                  </a:cxn>
                </a:cxnLst>
                <a:rect l="0" t="0" r="r" b="b"/>
                <a:pathLst>
                  <a:path w="10" h="9">
                    <a:moveTo>
                      <a:pt x="5" y="0"/>
                    </a:moveTo>
                    <a:cubicBezTo>
                      <a:pt x="3" y="1"/>
                      <a:pt x="2" y="2"/>
                      <a:pt x="0" y="3"/>
                    </a:cubicBezTo>
                    <a:cubicBezTo>
                      <a:pt x="3" y="6"/>
                      <a:pt x="5" y="9"/>
                      <a:pt x="9" y="7"/>
                    </a:cubicBezTo>
                    <a:cubicBezTo>
                      <a:pt x="10" y="4"/>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6" name="Freeform 572">
                <a:extLst>
                  <a:ext uri="{FF2B5EF4-FFF2-40B4-BE49-F238E27FC236}">
                    <a16:creationId xmlns:a16="http://schemas.microsoft.com/office/drawing/2014/main" id="{3DEEBE4D-9C40-42D3-829C-1E7EE357B3E9}"/>
                  </a:ext>
                </a:extLst>
              </p:cNvPr>
              <p:cNvSpPr>
                <a:spLocks/>
              </p:cNvSpPr>
              <p:nvPr/>
            </p:nvSpPr>
            <p:spPr bwMode="auto">
              <a:xfrm rot="16200000">
                <a:off x="3431930" y="4691193"/>
                <a:ext cx="32488" cy="32488"/>
              </a:xfrm>
              <a:custGeom>
                <a:avLst/>
                <a:gdLst>
                  <a:gd name="T0" fmla="*/ 0 w 6"/>
                  <a:gd name="T1" fmla="*/ 3 h 6"/>
                  <a:gd name="T2" fmla="*/ 3 w 6"/>
                  <a:gd name="T3" fmla="*/ 6 h 6"/>
                  <a:gd name="T4" fmla="*/ 4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5"/>
                      <a:pt x="2" y="6"/>
                      <a:pt x="3" y="6"/>
                    </a:cubicBezTo>
                    <a:cubicBezTo>
                      <a:pt x="6" y="5"/>
                      <a:pt x="6" y="3"/>
                      <a:pt x="4" y="0"/>
                    </a:cubicBezTo>
                    <a:cubicBezTo>
                      <a:pt x="3"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7" name="Freeform 573">
                <a:extLst>
                  <a:ext uri="{FF2B5EF4-FFF2-40B4-BE49-F238E27FC236}">
                    <a16:creationId xmlns:a16="http://schemas.microsoft.com/office/drawing/2014/main" id="{725C985F-4E29-472E-83AB-EE7A9CF2CB73}"/>
                  </a:ext>
                </a:extLst>
              </p:cNvPr>
              <p:cNvSpPr>
                <a:spLocks/>
              </p:cNvSpPr>
              <p:nvPr/>
            </p:nvSpPr>
            <p:spPr bwMode="auto">
              <a:xfrm rot="16200000">
                <a:off x="2612756" y="3345262"/>
                <a:ext cx="60335" cy="60336"/>
              </a:xfrm>
              <a:custGeom>
                <a:avLst/>
                <a:gdLst>
                  <a:gd name="T0" fmla="*/ 0 w 11"/>
                  <a:gd name="T1" fmla="*/ 5 h 11"/>
                  <a:gd name="T2" fmla="*/ 5 w 11"/>
                  <a:gd name="T3" fmla="*/ 11 h 11"/>
                  <a:gd name="T4" fmla="*/ 9 w 11"/>
                  <a:gd name="T5" fmla="*/ 2 h 11"/>
                  <a:gd name="T6" fmla="*/ 0 w 11"/>
                  <a:gd name="T7" fmla="*/ 5 h 11"/>
                </a:gdLst>
                <a:ahLst/>
                <a:cxnLst>
                  <a:cxn ang="0">
                    <a:pos x="T0" y="T1"/>
                  </a:cxn>
                  <a:cxn ang="0">
                    <a:pos x="T2" y="T3"/>
                  </a:cxn>
                  <a:cxn ang="0">
                    <a:pos x="T4" y="T5"/>
                  </a:cxn>
                  <a:cxn ang="0">
                    <a:pos x="T6" y="T7"/>
                  </a:cxn>
                </a:cxnLst>
                <a:rect l="0" t="0" r="r" b="b"/>
                <a:pathLst>
                  <a:path w="11" h="11">
                    <a:moveTo>
                      <a:pt x="0" y="5"/>
                    </a:moveTo>
                    <a:cubicBezTo>
                      <a:pt x="1" y="7"/>
                      <a:pt x="3" y="11"/>
                      <a:pt x="5" y="11"/>
                    </a:cubicBezTo>
                    <a:cubicBezTo>
                      <a:pt x="11" y="9"/>
                      <a:pt x="8" y="5"/>
                      <a:pt x="9" y="2"/>
                    </a:cubicBezTo>
                    <a:cubicBezTo>
                      <a:pt x="6" y="0"/>
                      <a:pt x="2" y="1"/>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8" name="Freeform 574">
                <a:extLst>
                  <a:ext uri="{FF2B5EF4-FFF2-40B4-BE49-F238E27FC236}">
                    <a16:creationId xmlns:a16="http://schemas.microsoft.com/office/drawing/2014/main" id="{035100CC-0C23-49F2-8C05-ACBD8319F3D9}"/>
                  </a:ext>
                </a:extLst>
              </p:cNvPr>
              <p:cNvSpPr>
                <a:spLocks/>
              </p:cNvSpPr>
              <p:nvPr/>
            </p:nvSpPr>
            <p:spPr bwMode="auto">
              <a:xfrm rot="16200000">
                <a:off x="3174342" y="3356865"/>
                <a:ext cx="44091" cy="44092"/>
              </a:xfrm>
              <a:custGeom>
                <a:avLst/>
                <a:gdLst>
                  <a:gd name="T0" fmla="*/ 3 w 8"/>
                  <a:gd name="T1" fmla="*/ 0 h 8"/>
                  <a:gd name="T2" fmla="*/ 1 w 8"/>
                  <a:gd name="T3" fmla="*/ 8 h 8"/>
                  <a:gd name="T4" fmla="*/ 7 w 8"/>
                  <a:gd name="T5" fmla="*/ 7 h 8"/>
                  <a:gd name="T6" fmla="*/ 3 w 8"/>
                  <a:gd name="T7" fmla="*/ 0 h 8"/>
                </a:gdLst>
                <a:ahLst/>
                <a:cxnLst>
                  <a:cxn ang="0">
                    <a:pos x="T0" y="T1"/>
                  </a:cxn>
                  <a:cxn ang="0">
                    <a:pos x="T2" y="T3"/>
                  </a:cxn>
                  <a:cxn ang="0">
                    <a:pos x="T4" y="T5"/>
                  </a:cxn>
                  <a:cxn ang="0">
                    <a:pos x="T6" y="T7"/>
                  </a:cxn>
                </a:cxnLst>
                <a:rect l="0" t="0" r="r" b="b"/>
                <a:pathLst>
                  <a:path w="8" h="8">
                    <a:moveTo>
                      <a:pt x="3" y="0"/>
                    </a:moveTo>
                    <a:cubicBezTo>
                      <a:pt x="0" y="2"/>
                      <a:pt x="1" y="5"/>
                      <a:pt x="1" y="8"/>
                    </a:cubicBezTo>
                    <a:cubicBezTo>
                      <a:pt x="3" y="7"/>
                      <a:pt x="5" y="8"/>
                      <a:pt x="7" y="7"/>
                    </a:cubicBezTo>
                    <a:cubicBezTo>
                      <a:pt x="8" y="4"/>
                      <a:pt x="6"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9" name="Freeform 575">
                <a:extLst>
                  <a:ext uri="{FF2B5EF4-FFF2-40B4-BE49-F238E27FC236}">
                    <a16:creationId xmlns:a16="http://schemas.microsoft.com/office/drawing/2014/main" id="{0A1395CF-306E-49AD-A274-334EB7B874E9}"/>
                  </a:ext>
                </a:extLst>
              </p:cNvPr>
              <p:cNvSpPr>
                <a:spLocks/>
              </p:cNvSpPr>
              <p:nvPr/>
            </p:nvSpPr>
            <p:spPr bwMode="auto">
              <a:xfrm rot="16200000">
                <a:off x="2127749" y="3781528"/>
                <a:ext cx="104426" cy="164763"/>
              </a:xfrm>
              <a:custGeom>
                <a:avLst/>
                <a:gdLst>
                  <a:gd name="T0" fmla="*/ 3 w 19"/>
                  <a:gd name="T1" fmla="*/ 28 h 30"/>
                  <a:gd name="T2" fmla="*/ 9 w 19"/>
                  <a:gd name="T3" fmla="*/ 30 h 30"/>
                  <a:gd name="T4" fmla="*/ 15 w 19"/>
                  <a:gd name="T5" fmla="*/ 0 h 30"/>
                  <a:gd name="T6" fmla="*/ 3 w 19"/>
                  <a:gd name="T7" fmla="*/ 28 h 30"/>
                </a:gdLst>
                <a:ahLst/>
                <a:cxnLst>
                  <a:cxn ang="0">
                    <a:pos x="T0" y="T1"/>
                  </a:cxn>
                  <a:cxn ang="0">
                    <a:pos x="T2" y="T3"/>
                  </a:cxn>
                  <a:cxn ang="0">
                    <a:pos x="T4" y="T5"/>
                  </a:cxn>
                  <a:cxn ang="0">
                    <a:pos x="T6" y="T7"/>
                  </a:cxn>
                </a:cxnLst>
                <a:rect l="0" t="0" r="r" b="b"/>
                <a:pathLst>
                  <a:path w="19" h="30">
                    <a:moveTo>
                      <a:pt x="3" y="28"/>
                    </a:moveTo>
                    <a:cubicBezTo>
                      <a:pt x="6" y="28"/>
                      <a:pt x="7" y="30"/>
                      <a:pt x="9" y="30"/>
                    </a:cubicBezTo>
                    <a:cubicBezTo>
                      <a:pt x="17" y="21"/>
                      <a:pt x="19" y="14"/>
                      <a:pt x="15" y="0"/>
                    </a:cubicBezTo>
                    <a:cubicBezTo>
                      <a:pt x="0" y="0"/>
                      <a:pt x="6" y="19"/>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0" name="Freeform 576">
                <a:extLst>
                  <a:ext uri="{FF2B5EF4-FFF2-40B4-BE49-F238E27FC236}">
                    <a16:creationId xmlns:a16="http://schemas.microsoft.com/office/drawing/2014/main" id="{91755BC7-104E-40A1-A826-E2AAB2CF4BCE}"/>
                  </a:ext>
                </a:extLst>
              </p:cNvPr>
              <p:cNvSpPr>
                <a:spLocks/>
              </p:cNvSpPr>
              <p:nvPr/>
            </p:nvSpPr>
            <p:spPr bwMode="auto">
              <a:xfrm rot="16200000">
                <a:off x="3517792" y="3326697"/>
                <a:ext cx="60335" cy="55695"/>
              </a:xfrm>
              <a:custGeom>
                <a:avLst/>
                <a:gdLst>
                  <a:gd name="T0" fmla="*/ 2 w 11"/>
                  <a:gd name="T1" fmla="*/ 9 h 10"/>
                  <a:gd name="T2" fmla="*/ 10 w 11"/>
                  <a:gd name="T3" fmla="*/ 7 h 10"/>
                  <a:gd name="T4" fmla="*/ 8 w 11"/>
                  <a:gd name="T5" fmla="*/ 0 h 10"/>
                  <a:gd name="T6" fmla="*/ 2 w 11"/>
                  <a:gd name="T7" fmla="*/ 9 h 10"/>
                </a:gdLst>
                <a:ahLst/>
                <a:cxnLst>
                  <a:cxn ang="0">
                    <a:pos x="T0" y="T1"/>
                  </a:cxn>
                  <a:cxn ang="0">
                    <a:pos x="T2" y="T3"/>
                  </a:cxn>
                  <a:cxn ang="0">
                    <a:pos x="T4" y="T5"/>
                  </a:cxn>
                  <a:cxn ang="0">
                    <a:pos x="T6" y="T7"/>
                  </a:cxn>
                </a:cxnLst>
                <a:rect l="0" t="0" r="r" b="b"/>
                <a:pathLst>
                  <a:path w="11" h="10">
                    <a:moveTo>
                      <a:pt x="2" y="9"/>
                    </a:moveTo>
                    <a:cubicBezTo>
                      <a:pt x="5" y="8"/>
                      <a:pt x="7" y="10"/>
                      <a:pt x="10" y="7"/>
                    </a:cubicBezTo>
                    <a:cubicBezTo>
                      <a:pt x="9" y="5"/>
                      <a:pt x="11" y="3"/>
                      <a:pt x="8" y="0"/>
                    </a:cubicBezTo>
                    <a:cubicBezTo>
                      <a:pt x="3" y="0"/>
                      <a:pt x="0" y="5"/>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1" name="Freeform 577">
                <a:extLst>
                  <a:ext uri="{FF2B5EF4-FFF2-40B4-BE49-F238E27FC236}">
                    <a16:creationId xmlns:a16="http://schemas.microsoft.com/office/drawing/2014/main" id="{E6845167-A52B-4F95-9384-00AF863F9C05}"/>
                  </a:ext>
                </a:extLst>
              </p:cNvPr>
              <p:cNvSpPr>
                <a:spLocks/>
              </p:cNvSpPr>
              <p:nvPr/>
            </p:nvSpPr>
            <p:spPr bwMode="auto">
              <a:xfrm rot="16200000">
                <a:off x="3231198" y="3562235"/>
                <a:ext cx="88182" cy="127633"/>
              </a:xfrm>
              <a:custGeom>
                <a:avLst/>
                <a:gdLst>
                  <a:gd name="T0" fmla="*/ 10 w 16"/>
                  <a:gd name="T1" fmla="*/ 0 h 23"/>
                  <a:gd name="T2" fmla="*/ 1 w 16"/>
                  <a:gd name="T3" fmla="*/ 21 h 23"/>
                  <a:gd name="T4" fmla="*/ 15 w 16"/>
                  <a:gd name="T5" fmla="*/ 13 h 23"/>
                  <a:gd name="T6" fmla="*/ 10 w 16"/>
                  <a:gd name="T7" fmla="*/ 0 h 23"/>
                </a:gdLst>
                <a:ahLst/>
                <a:cxnLst>
                  <a:cxn ang="0">
                    <a:pos x="T0" y="T1"/>
                  </a:cxn>
                  <a:cxn ang="0">
                    <a:pos x="T2" y="T3"/>
                  </a:cxn>
                  <a:cxn ang="0">
                    <a:pos x="T4" y="T5"/>
                  </a:cxn>
                  <a:cxn ang="0">
                    <a:pos x="T6" y="T7"/>
                  </a:cxn>
                </a:cxnLst>
                <a:rect l="0" t="0" r="r" b="b"/>
                <a:pathLst>
                  <a:path w="16" h="23">
                    <a:moveTo>
                      <a:pt x="10" y="0"/>
                    </a:moveTo>
                    <a:cubicBezTo>
                      <a:pt x="0" y="5"/>
                      <a:pt x="8" y="15"/>
                      <a:pt x="1" y="21"/>
                    </a:cubicBezTo>
                    <a:cubicBezTo>
                      <a:pt x="9" y="23"/>
                      <a:pt x="5" y="14"/>
                      <a:pt x="15" y="13"/>
                    </a:cubicBezTo>
                    <a:cubicBezTo>
                      <a:pt x="16"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2" name="Freeform 578">
                <a:extLst>
                  <a:ext uri="{FF2B5EF4-FFF2-40B4-BE49-F238E27FC236}">
                    <a16:creationId xmlns:a16="http://schemas.microsoft.com/office/drawing/2014/main" id="{295E807F-89CD-44BE-AC49-E452183BC785}"/>
                  </a:ext>
                </a:extLst>
              </p:cNvPr>
              <p:cNvSpPr>
                <a:spLocks/>
              </p:cNvSpPr>
              <p:nvPr/>
            </p:nvSpPr>
            <p:spPr bwMode="auto">
              <a:xfrm rot="16200000">
                <a:off x="2572145" y="4003144"/>
                <a:ext cx="60335" cy="44092"/>
              </a:xfrm>
              <a:custGeom>
                <a:avLst/>
                <a:gdLst>
                  <a:gd name="T0" fmla="*/ 5 w 11"/>
                  <a:gd name="T1" fmla="*/ 0 h 8"/>
                  <a:gd name="T2" fmla="*/ 10 w 11"/>
                  <a:gd name="T3" fmla="*/ 6 h 8"/>
                  <a:gd name="T4" fmla="*/ 5 w 11"/>
                  <a:gd name="T5" fmla="*/ 0 h 8"/>
                </a:gdLst>
                <a:ahLst/>
                <a:cxnLst>
                  <a:cxn ang="0">
                    <a:pos x="T0" y="T1"/>
                  </a:cxn>
                  <a:cxn ang="0">
                    <a:pos x="T2" y="T3"/>
                  </a:cxn>
                  <a:cxn ang="0">
                    <a:pos x="T4" y="T5"/>
                  </a:cxn>
                </a:cxnLst>
                <a:rect l="0" t="0" r="r" b="b"/>
                <a:pathLst>
                  <a:path w="11" h="8">
                    <a:moveTo>
                      <a:pt x="5" y="0"/>
                    </a:moveTo>
                    <a:cubicBezTo>
                      <a:pt x="0" y="4"/>
                      <a:pt x="5" y="8"/>
                      <a:pt x="10" y="6"/>
                    </a:cubicBezTo>
                    <a:cubicBezTo>
                      <a:pt x="11" y="2"/>
                      <a:pt x="7"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3" name="Freeform 579">
                <a:extLst>
                  <a:ext uri="{FF2B5EF4-FFF2-40B4-BE49-F238E27FC236}">
                    <a16:creationId xmlns:a16="http://schemas.microsoft.com/office/drawing/2014/main" id="{F9158817-BE62-441A-9CD2-295FD55A8879}"/>
                  </a:ext>
                </a:extLst>
              </p:cNvPr>
              <p:cNvSpPr>
                <a:spLocks/>
              </p:cNvSpPr>
              <p:nvPr/>
            </p:nvSpPr>
            <p:spPr bwMode="auto">
              <a:xfrm rot="16200000">
                <a:off x="3176663" y="3693348"/>
                <a:ext cx="44091" cy="39450"/>
              </a:xfrm>
              <a:custGeom>
                <a:avLst/>
                <a:gdLst>
                  <a:gd name="T0" fmla="*/ 0 w 8"/>
                  <a:gd name="T1" fmla="*/ 2 h 7"/>
                  <a:gd name="T2" fmla="*/ 8 w 8"/>
                  <a:gd name="T3" fmla="*/ 5 h 7"/>
                  <a:gd name="T4" fmla="*/ 6 w 8"/>
                  <a:gd name="T5" fmla="*/ 0 h 7"/>
                  <a:gd name="T6" fmla="*/ 0 w 8"/>
                  <a:gd name="T7" fmla="*/ 2 h 7"/>
                </a:gdLst>
                <a:ahLst/>
                <a:cxnLst>
                  <a:cxn ang="0">
                    <a:pos x="T0" y="T1"/>
                  </a:cxn>
                  <a:cxn ang="0">
                    <a:pos x="T2" y="T3"/>
                  </a:cxn>
                  <a:cxn ang="0">
                    <a:pos x="T4" y="T5"/>
                  </a:cxn>
                  <a:cxn ang="0">
                    <a:pos x="T6" y="T7"/>
                  </a:cxn>
                </a:cxnLst>
                <a:rect l="0" t="0" r="r" b="b"/>
                <a:pathLst>
                  <a:path w="8" h="7">
                    <a:moveTo>
                      <a:pt x="0" y="2"/>
                    </a:moveTo>
                    <a:cubicBezTo>
                      <a:pt x="2" y="6"/>
                      <a:pt x="5" y="7"/>
                      <a:pt x="8" y="5"/>
                    </a:cubicBezTo>
                    <a:cubicBezTo>
                      <a:pt x="7" y="3"/>
                      <a:pt x="8" y="2"/>
                      <a:pt x="6" y="0"/>
                    </a:cubicBezTo>
                    <a:cubicBezTo>
                      <a:pt x="4" y="0"/>
                      <a:pt x="3"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4" name="Freeform 580">
                <a:extLst>
                  <a:ext uri="{FF2B5EF4-FFF2-40B4-BE49-F238E27FC236}">
                    <a16:creationId xmlns:a16="http://schemas.microsoft.com/office/drawing/2014/main" id="{8F045606-121A-43CE-B4B1-7B26707959CA}"/>
                  </a:ext>
                </a:extLst>
              </p:cNvPr>
              <p:cNvSpPr>
                <a:spLocks/>
              </p:cNvSpPr>
              <p:nvPr/>
            </p:nvSpPr>
            <p:spPr bwMode="auto">
              <a:xfrm rot="16200000">
                <a:off x="2564023" y="4059997"/>
                <a:ext cx="55694" cy="55695"/>
              </a:xfrm>
              <a:custGeom>
                <a:avLst/>
                <a:gdLst>
                  <a:gd name="T0" fmla="*/ 4 w 10"/>
                  <a:gd name="T1" fmla="*/ 10 h 10"/>
                  <a:gd name="T2" fmla="*/ 10 w 10"/>
                  <a:gd name="T3" fmla="*/ 8 h 10"/>
                  <a:gd name="T4" fmla="*/ 7 w 10"/>
                  <a:gd name="T5" fmla="*/ 0 h 10"/>
                  <a:gd name="T6" fmla="*/ 4 w 10"/>
                  <a:gd name="T7" fmla="*/ 10 h 10"/>
                </a:gdLst>
                <a:ahLst/>
                <a:cxnLst>
                  <a:cxn ang="0">
                    <a:pos x="T0" y="T1"/>
                  </a:cxn>
                  <a:cxn ang="0">
                    <a:pos x="T2" y="T3"/>
                  </a:cxn>
                  <a:cxn ang="0">
                    <a:pos x="T4" y="T5"/>
                  </a:cxn>
                  <a:cxn ang="0">
                    <a:pos x="T6" y="T7"/>
                  </a:cxn>
                </a:cxnLst>
                <a:rect l="0" t="0" r="r" b="b"/>
                <a:pathLst>
                  <a:path w="10" h="10">
                    <a:moveTo>
                      <a:pt x="4" y="10"/>
                    </a:moveTo>
                    <a:cubicBezTo>
                      <a:pt x="6" y="8"/>
                      <a:pt x="7" y="10"/>
                      <a:pt x="10" y="8"/>
                    </a:cubicBezTo>
                    <a:cubicBezTo>
                      <a:pt x="10" y="6"/>
                      <a:pt x="10" y="3"/>
                      <a:pt x="7" y="0"/>
                    </a:cubicBezTo>
                    <a:cubicBezTo>
                      <a:pt x="2" y="2"/>
                      <a:pt x="0" y="6"/>
                      <a:pt x="4"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5" name="Freeform 581">
                <a:extLst>
                  <a:ext uri="{FF2B5EF4-FFF2-40B4-BE49-F238E27FC236}">
                    <a16:creationId xmlns:a16="http://schemas.microsoft.com/office/drawing/2014/main" id="{9E1FEC10-5726-43ED-BD20-6A1AD49021B0}"/>
                  </a:ext>
                </a:extLst>
              </p:cNvPr>
              <p:cNvSpPr>
                <a:spLocks/>
              </p:cNvSpPr>
              <p:nvPr/>
            </p:nvSpPr>
            <p:spPr bwMode="auto">
              <a:xfrm rot="16200000">
                <a:off x="2931839" y="3966015"/>
                <a:ext cx="39450" cy="27847"/>
              </a:xfrm>
              <a:custGeom>
                <a:avLst/>
                <a:gdLst>
                  <a:gd name="T0" fmla="*/ 0 w 7"/>
                  <a:gd name="T1" fmla="*/ 2 h 5"/>
                  <a:gd name="T2" fmla="*/ 7 w 7"/>
                  <a:gd name="T3" fmla="*/ 4 h 5"/>
                  <a:gd name="T4" fmla="*/ 0 w 7"/>
                  <a:gd name="T5" fmla="*/ 2 h 5"/>
                </a:gdLst>
                <a:ahLst/>
                <a:cxnLst>
                  <a:cxn ang="0">
                    <a:pos x="T0" y="T1"/>
                  </a:cxn>
                  <a:cxn ang="0">
                    <a:pos x="T2" y="T3"/>
                  </a:cxn>
                  <a:cxn ang="0">
                    <a:pos x="T4" y="T5"/>
                  </a:cxn>
                </a:cxnLst>
                <a:rect l="0" t="0" r="r" b="b"/>
                <a:pathLst>
                  <a:path w="7" h="5">
                    <a:moveTo>
                      <a:pt x="0" y="2"/>
                    </a:moveTo>
                    <a:cubicBezTo>
                      <a:pt x="2" y="4"/>
                      <a:pt x="4" y="5"/>
                      <a:pt x="7" y="4"/>
                    </a:cubicBezTo>
                    <a:cubicBezTo>
                      <a:pt x="5"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6" name="Freeform 582">
                <a:extLst>
                  <a:ext uri="{FF2B5EF4-FFF2-40B4-BE49-F238E27FC236}">
                    <a16:creationId xmlns:a16="http://schemas.microsoft.com/office/drawing/2014/main" id="{49FF0988-AAA1-4A1B-8152-D20F1C9C3482}"/>
                  </a:ext>
                </a:extLst>
              </p:cNvPr>
              <p:cNvSpPr>
                <a:spLocks/>
              </p:cNvSpPr>
              <p:nvPr/>
            </p:nvSpPr>
            <p:spPr bwMode="auto">
              <a:xfrm rot="16200000">
                <a:off x="3325182" y="3749041"/>
                <a:ext cx="76579" cy="95145"/>
              </a:xfrm>
              <a:custGeom>
                <a:avLst/>
                <a:gdLst>
                  <a:gd name="T0" fmla="*/ 14 w 14"/>
                  <a:gd name="T1" fmla="*/ 5 h 17"/>
                  <a:gd name="T2" fmla="*/ 6 w 14"/>
                  <a:gd name="T3" fmla="*/ 3 h 17"/>
                  <a:gd name="T4" fmla="*/ 5 w 14"/>
                  <a:gd name="T5" fmla="*/ 17 h 17"/>
                  <a:gd name="T6" fmla="*/ 11 w 14"/>
                  <a:gd name="T7" fmla="*/ 15 h 17"/>
                  <a:gd name="T8" fmla="*/ 14 w 14"/>
                  <a:gd name="T9" fmla="*/ 5 h 17"/>
                </a:gdLst>
                <a:ahLst/>
                <a:cxnLst>
                  <a:cxn ang="0">
                    <a:pos x="T0" y="T1"/>
                  </a:cxn>
                  <a:cxn ang="0">
                    <a:pos x="T2" y="T3"/>
                  </a:cxn>
                  <a:cxn ang="0">
                    <a:pos x="T4" y="T5"/>
                  </a:cxn>
                  <a:cxn ang="0">
                    <a:pos x="T6" y="T7"/>
                  </a:cxn>
                  <a:cxn ang="0">
                    <a:pos x="T8" y="T9"/>
                  </a:cxn>
                </a:cxnLst>
                <a:rect l="0" t="0" r="r" b="b"/>
                <a:pathLst>
                  <a:path w="14" h="17">
                    <a:moveTo>
                      <a:pt x="14" y="5"/>
                    </a:moveTo>
                    <a:cubicBezTo>
                      <a:pt x="12" y="0"/>
                      <a:pt x="9" y="0"/>
                      <a:pt x="6" y="3"/>
                    </a:cubicBezTo>
                    <a:cubicBezTo>
                      <a:pt x="9" y="10"/>
                      <a:pt x="0" y="9"/>
                      <a:pt x="5" y="17"/>
                    </a:cubicBezTo>
                    <a:cubicBezTo>
                      <a:pt x="7" y="17"/>
                      <a:pt x="9" y="17"/>
                      <a:pt x="11" y="15"/>
                    </a:cubicBezTo>
                    <a:cubicBezTo>
                      <a:pt x="11" y="11"/>
                      <a:pt x="6" y="7"/>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7" name="Freeform 583">
                <a:extLst>
                  <a:ext uri="{FF2B5EF4-FFF2-40B4-BE49-F238E27FC236}">
                    <a16:creationId xmlns:a16="http://schemas.microsoft.com/office/drawing/2014/main" id="{4B83F47F-3BE0-4EA2-95FA-602AD929EFE9}"/>
                  </a:ext>
                </a:extLst>
              </p:cNvPr>
              <p:cNvSpPr>
                <a:spLocks/>
              </p:cNvSpPr>
              <p:nvPr/>
            </p:nvSpPr>
            <p:spPr bwMode="auto">
              <a:xfrm rot="16200000">
                <a:off x="2891228" y="4025189"/>
                <a:ext cx="44091" cy="48733"/>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8" name="Freeform 584">
                <a:extLst>
                  <a:ext uri="{FF2B5EF4-FFF2-40B4-BE49-F238E27FC236}">
                    <a16:creationId xmlns:a16="http://schemas.microsoft.com/office/drawing/2014/main" id="{858D6ACD-DD2E-454C-AEA7-8BB7C3ACD60F}"/>
                  </a:ext>
                </a:extLst>
              </p:cNvPr>
              <p:cNvSpPr>
                <a:spLocks/>
              </p:cNvSpPr>
              <p:nvPr/>
            </p:nvSpPr>
            <p:spPr bwMode="auto">
              <a:xfrm rot="16200000">
                <a:off x="3118648" y="3918443"/>
                <a:ext cx="39450" cy="25527"/>
              </a:xfrm>
              <a:custGeom>
                <a:avLst/>
                <a:gdLst>
                  <a:gd name="T0" fmla="*/ 6 w 7"/>
                  <a:gd name="T1" fmla="*/ 0 h 5"/>
                  <a:gd name="T2" fmla="*/ 0 w 7"/>
                  <a:gd name="T3" fmla="*/ 2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2" y="0"/>
                      <a:pt x="0" y="2"/>
                    </a:cubicBezTo>
                    <a:cubicBezTo>
                      <a:pt x="1" y="5"/>
                      <a:pt x="4" y="5"/>
                      <a:pt x="6" y="4"/>
                    </a:cubicBezTo>
                    <a:cubicBezTo>
                      <a:pt x="6" y="2"/>
                      <a:pt x="7"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9" name="Freeform 585">
                <a:extLst>
                  <a:ext uri="{FF2B5EF4-FFF2-40B4-BE49-F238E27FC236}">
                    <a16:creationId xmlns:a16="http://schemas.microsoft.com/office/drawing/2014/main" id="{B9C06F03-BF9C-4735-9DD1-E924B2EA4ECC}"/>
                  </a:ext>
                </a:extLst>
              </p:cNvPr>
              <p:cNvSpPr>
                <a:spLocks/>
              </p:cNvSpPr>
              <p:nvPr/>
            </p:nvSpPr>
            <p:spPr bwMode="auto">
              <a:xfrm rot="16200000">
                <a:off x="3303136" y="3826780"/>
                <a:ext cx="48732" cy="55695"/>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2" y="9"/>
                      <a:pt x="5" y="10"/>
                      <a:pt x="9" y="7"/>
                    </a:cubicBezTo>
                    <a:cubicBezTo>
                      <a:pt x="7" y="3"/>
                      <a:pt x="4"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0" name="Freeform 586">
                <a:extLst>
                  <a:ext uri="{FF2B5EF4-FFF2-40B4-BE49-F238E27FC236}">
                    <a16:creationId xmlns:a16="http://schemas.microsoft.com/office/drawing/2014/main" id="{E9B4A269-66B1-46BF-B8BB-012E1990D116}"/>
                  </a:ext>
                </a:extLst>
              </p:cNvPr>
              <p:cNvSpPr>
                <a:spLocks/>
              </p:cNvSpPr>
              <p:nvPr/>
            </p:nvSpPr>
            <p:spPr bwMode="auto">
              <a:xfrm rot="16200000">
                <a:off x="3230037" y="3909160"/>
                <a:ext cx="39450" cy="44092"/>
              </a:xfrm>
              <a:custGeom>
                <a:avLst/>
                <a:gdLst>
                  <a:gd name="T0" fmla="*/ 0 w 7"/>
                  <a:gd name="T1" fmla="*/ 4 h 8"/>
                  <a:gd name="T2" fmla="*/ 6 w 7"/>
                  <a:gd name="T3" fmla="*/ 3 h 8"/>
                  <a:gd name="T4" fmla="*/ 0 w 7"/>
                  <a:gd name="T5" fmla="*/ 4 h 8"/>
                </a:gdLst>
                <a:ahLst/>
                <a:cxnLst>
                  <a:cxn ang="0">
                    <a:pos x="T0" y="T1"/>
                  </a:cxn>
                  <a:cxn ang="0">
                    <a:pos x="T2" y="T3"/>
                  </a:cxn>
                  <a:cxn ang="0">
                    <a:pos x="T4" y="T5"/>
                  </a:cxn>
                </a:cxnLst>
                <a:rect l="0" t="0" r="r" b="b"/>
                <a:pathLst>
                  <a:path w="7" h="8">
                    <a:moveTo>
                      <a:pt x="0" y="4"/>
                    </a:moveTo>
                    <a:cubicBezTo>
                      <a:pt x="0" y="8"/>
                      <a:pt x="7" y="6"/>
                      <a:pt x="6" y="3"/>
                    </a:cubicBezTo>
                    <a:cubicBezTo>
                      <a:pt x="4" y="3"/>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1" name="Freeform 587">
                <a:extLst>
                  <a:ext uri="{FF2B5EF4-FFF2-40B4-BE49-F238E27FC236}">
                    <a16:creationId xmlns:a16="http://schemas.microsoft.com/office/drawing/2014/main" id="{E9EC2EBD-473F-4F0B-AEEA-C0768AE16E75}"/>
                  </a:ext>
                </a:extLst>
              </p:cNvPr>
              <p:cNvSpPr>
                <a:spLocks/>
              </p:cNvSpPr>
              <p:nvPr/>
            </p:nvSpPr>
            <p:spPr bwMode="auto">
              <a:xfrm rot="16200000">
                <a:off x="2598832" y="4375595"/>
                <a:ext cx="51053" cy="55695"/>
              </a:xfrm>
              <a:custGeom>
                <a:avLst/>
                <a:gdLst>
                  <a:gd name="T0" fmla="*/ 0 w 9"/>
                  <a:gd name="T1" fmla="*/ 3 h 10"/>
                  <a:gd name="T2" fmla="*/ 9 w 9"/>
                  <a:gd name="T3" fmla="*/ 6 h 10"/>
                  <a:gd name="T4" fmla="*/ 7 w 9"/>
                  <a:gd name="T5" fmla="*/ 1 h 10"/>
                  <a:gd name="T6" fmla="*/ 0 w 9"/>
                  <a:gd name="T7" fmla="*/ 3 h 10"/>
                </a:gdLst>
                <a:ahLst/>
                <a:cxnLst>
                  <a:cxn ang="0">
                    <a:pos x="T0" y="T1"/>
                  </a:cxn>
                  <a:cxn ang="0">
                    <a:pos x="T2" y="T3"/>
                  </a:cxn>
                  <a:cxn ang="0">
                    <a:pos x="T4" y="T5"/>
                  </a:cxn>
                  <a:cxn ang="0">
                    <a:pos x="T6" y="T7"/>
                  </a:cxn>
                </a:cxnLst>
                <a:rect l="0" t="0" r="r" b="b"/>
                <a:pathLst>
                  <a:path w="9" h="10">
                    <a:moveTo>
                      <a:pt x="0" y="3"/>
                    </a:moveTo>
                    <a:cubicBezTo>
                      <a:pt x="0" y="7"/>
                      <a:pt x="4" y="10"/>
                      <a:pt x="9" y="6"/>
                    </a:cubicBezTo>
                    <a:cubicBezTo>
                      <a:pt x="8" y="4"/>
                      <a:pt x="7" y="2"/>
                      <a:pt x="7" y="1"/>
                    </a:cubicBezTo>
                    <a:cubicBezTo>
                      <a:pt x="5" y="0"/>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2" name="Freeform 588">
                <a:extLst>
                  <a:ext uri="{FF2B5EF4-FFF2-40B4-BE49-F238E27FC236}">
                    <a16:creationId xmlns:a16="http://schemas.microsoft.com/office/drawing/2014/main" id="{AFC243AD-C3CA-412D-BCF8-B891986869B3}"/>
                  </a:ext>
                </a:extLst>
              </p:cNvPr>
              <p:cNvSpPr>
                <a:spLocks/>
              </p:cNvSpPr>
              <p:nvPr/>
            </p:nvSpPr>
            <p:spPr bwMode="auto">
              <a:xfrm rot="16200000">
                <a:off x="3399441" y="3955572"/>
                <a:ext cx="48732" cy="39450"/>
              </a:xfrm>
              <a:custGeom>
                <a:avLst/>
                <a:gdLst>
                  <a:gd name="T0" fmla="*/ 4 w 9"/>
                  <a:gd name="T1" fmla="*/ 0 h 7"/>
                  <a:gd name="T2" fmla="*/ 2 w 9"/>
                  <a:gd name="T3" fmla="*/ 7 h 7"/>
                  <a:gd name="T4" fmla="*/ 8 w 9"/>
                  <a:gd name="T5" fmla="*/ 2 h 7"/>
                  <a:gd name="T6" fmla="*/ 4 w 9"/>
                  <a:gd name="T7" fmla="*/ 0 h 7"/>
                </a:gdLst>
                <a:ahLst/>
                <a:cxnLst>
                  <a:cxn ang="0">
                    <a:pos x="T0" y="T1"/>
                  </a:cxn>
                  <a:cxn ang="0">
                    <a:pos x="T2" y="T3"/>
                  </a:cxn>
                  <a:cxn ang="0">
                    <a:pos x="T4" y="T5"/>
                  </a:cxn>
                  <a:cxn ang="0">
                    <a:pos x="T6" y="T7"/>
                  </a:cxn>
                </a:cxnLst>
                <a:rect l="0" t="0" r="r" b="b"/>
                <a:pathLst>
                  <a:path w="9" h="7">
                    <a:moveTo>
                      <a:pt x="4" y="0"/>
                    </a:moveTo>
                    <a:cubicBezTo>
                      <a:pt x="2" y="2"/>
                      <a:pt x="0" y="3"/>
                      <a:pt x="2" y="7"/>
                    </a:cubicBezTo>
                    <a:cubicBezTo>
                      <a:pt x="5" y="4"/>
                      <a:pt x="9" y="6"/>
                      <a:pt x="8" y="2"/>
                    </a:cubicBezTo>
                    <a:cubicBezTo>
                      <a:pt x="6" y="2"/>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3" name="Freeform 589">
                <a:extLst>
                  <a:ext uri="{FF2B5EF4-FFF2-40B4-BE49-F238E27FC236}">
                    <a16:creationId xmlns:a16="http://schemas.microsoft.com/office/drawing/2014/main" id="{8D1BE56D-4A95-4206-BBB9-A3CD5531F964}"/>
                  </a:ext>
                </a:extLst>
              </p:cNvPr>
              <p:cNvSpPr>
                <a:spLocks/>
              </p:cNvSpPr>
              <p:nvPr/>
            </p:nvSpPr>
            <p:spPr bwMode="auto">
              <a:xfrm rot="16200000">
                <a:off x="3073396" y="4193430"/>
                <a:ext cx="48732" cy="55695"/>
              </a:xfrm>
              <a:custGeom>
                <a:avLst/>
                <a:gdLst>
                  <a:gd name="T0" fmla="*/ 3 w 9"/>
                  <a:gd name="T1" fmla="*/ 10 h 10"/>
                  <a:gd name="T2" fmla="*/ 9 w 9"/>
                  <a:gd name="T3" fmla="*/ 7 h 10"/>
                  <a:gd name="T4" fmla="*/ 6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8"/>
                      <a:pt x="6" y="9"/>
                      <a:pt x="9" y="7"/>
                    </a:cubicBezTo>
                    <a:cubicBezTo>
                      <a:pt x="9" y="5"/>
                      <a:pt x="8" y="2"/>
                      <a:pt x="6" y="0"/>
                    </a:cubicBezTo>
                    <a:cubicBezTo>
                      <a:pt x="0"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4" name="Freeform 590">
                <a:extLst>
                  <a:ext uri="{FF2B5EF4-FFF2-40B4-BE49-F238E27FC236}">
                    <a16:creationId xmlns:a16="http://schemas.microsoft.com/office/drawing/2014/main" id="{86DE5D4C-27E1-4D91-A4AA-93DF87163D26}"/>
                  </a:ext>
                </a:extLst>
              </p:cNvPr>
              <p:cNvSpPr>
                <a:spLocks/>
              </p:cNvSpPr>
              <p:nvPr/>
            </p:nvSpPr>
            <p:spPr bwMode="auto">
              <a:xfrm rot="16200000">
                <a:off x="2984053" y="4331504"/>
                <a:ext cx="64976" cy="60336"/>
              </a:xfrm>
              <a:custGeom>
                <a:avLst/>
                <a:gdLst>
                  <a:gd name="T0" fmla="*/ 6 w 12"/>
                  <a:gd name="T1" fmla="*/ 0 h 11"/>
                  <a:gd name="T2" fmla="*/ 2 w 12"/>
                  <a:gd name="T3" fmla="*/ 8 h 11"/>
                  <a:gd name="T4" fmla="*/ 12 w 12"/>
                  <a:gd name="T5" fmla="*/ 5 h 11"/>
                  <a:gd name="T6" fmla="*/ 6 w 12"/>
                  <a:gd name="T7" fmla="*/ 0 h 11"/>
                </a:gdLst>
                <a:ahLst/>
                <a:cxnLst>
                  <a:cxn ang="0">
                    <a:pos x="T0" y="T1"/>
                  </a:cxn>
                  <a:cxn ang="0">
                    <a:pos x="T2" y="T3"/>
                  </a:cxn>
                  <a:cxn ang="0">
                    <a:pos x="T4" y="T5"/>
                  </a:cxn>
                  <a:cxn ang="0">
                    <a:pos x="T6" y="T7"/>
                  </a:cxn>
                </a:cxnLst>
                <a:rect l="0" t="0" r="r" b="b"/>
                <a:pathLst>
                  <a:path w="12" h="11">
                    <a:moveTo>
                      <a:pt x="6" y="0"/>
                    </a:moveTo>
                    <a:cubicBezTo>
                      <a:pt x="2" y="2"/>
                      <a:pt x="0" y="4"/>
                      <a:pt x="2" y="8"/>
                    </a:cubicBezTo>
                    <a:cubicBezTo>
                      <a:pt x="5" y="11"/>
                      <a:pt x="10" y="8"/>
                      <a:pt x="12" y="5"/>
                    </a:cubicBezTo>
                    <a:cubicBezTo>
                      <a:pt x="10" y="1"/>
                      <a:pt x="8"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5" name="Freeform 591">
                <a:extLst>
                  <a:ext uri="{FF2B5EF4-FFF2-40B4-BE49-F238E27FC236}">
                    <a16:creationId xmlns:a16="http://schemas.microsoft.com/office/drawing/2014/main" id="{9D0BD1F3-076C-4D15-82EA-B6A6F50B0195}"/>
                  </a:ext>
                </a:extLst>
              </p:cNvPr>
              <p:cNvSpPr>
                <a:spLocks/>
              </p:cNvSpPr>
              <p:nvPr/>
            </p:nvSpPr>
            <p:spPr bwMode="auto">
              <a:xfrm rot="16200000">
                <a:off x="2673092" y="4619254"/>
                <a:ext cx="71938" cy="104427"/>
              </a:xfrm>
              <a:custGeom>
                <a:avLst/>
                <a:gdLst>
                  <a:gd name="T0" fmla="*/ 0 w 13"/>
                  <a:gd name="T1" fmla="*/ 9 h 19"/>
                  <a:gd name="T2" fmla="*/ 4 w 13"/>
                  <a:gd name="T3" fmla="*/ 19 h 19"/>
                  <a:gd name="T4" fmla="*/ 0 w 13"/>
                  <a:gd name="T5" fmla="*/ 9 h 19"/>
                </a:gdLst>
                <a:ahLst/>
                <a:cxnLst>
                  <a:cxn ang="0">
                    <a:pos x="T0" y="T1"/>
                  </a:cxn>
                  <a:cxn ang="0">
                    <a:pos x="T2" y="T3"/>
                  </a:cxn>
                  <a:cxn ang="0">
                    <a:pos x="T4" y="T5"/>
                  </a:cxn>
                </a:cxnLst>
                <a:rect l="0" t="0" r="r" b="b"/>
                <a:pathLst>
                  <a:path w="13" h="19">
                    <a:moveTo>
                      <a:pt x="0" y="9"/>
                    </a:moveTo>
                    <a:cubicBezTo>
                      <a:pt x="0" y="14"/>
                      <a:pt x="0" y="16"/>
                      <a:pt x="4" y="19"/>
                    </a:cubicBezTo>
                    <a:cubicBezTo>
                      <a:pt x="13" y="19"/>
                      <a:pt x="1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6" name="Freeform 592">
                <a:extLst>
                  <a:ext uri="{FF2B5EF4-FFF2-40B4-BE49-F238E27FC236}">
                    <a16:creationId xmlns:a16="http://schemas.microsoft.com/office/drawing/2014/main" id="{F125D75A-3DE4-47E3-95A5-240423823950}"/>
                  </a:ext>
                </a:extLst>
              </p:cNvPr>
              <p:cNvSpPr>
                <a:spLocks/>
              </p:cNvSpPr>
              <p:nvPr/>
            </p:nvSpPr>
            <p:spPr bwMode="auto">
              <a:xfrm rot="16200000">
                <a:off x="2842496" y="4616934"/>
                <a:ext cx="64976" cy="60336"/>
              </a:xfrm>
              <a:custGeom>
                <a:avLst/>
                <a:gdLst>
                  <a:gd name="T0" fmla="*/ 7 w 12"/>
                  <a:gd name="T1" fmla="*/ 0 h 11"/>
                  <a:gd name="T2" fmla="*/ 6 w 12"/>
                  <a:gd name="T3" fmla="*/ 11 h 11"/>
                  <a:gd name="T4" fmla="*/ 7 w 12"/>
                  <a:gd name="T5" fmla="*/ 0 h 11"/>
                </a:gdLst>
                <a:ahLst/>
                <a:cxnLst>
                  <a:cxn ang="0">
                    <a:pos x="T0" y="T1"/>
                  </a:cxn>
                  <a:cxn ang="0">
                    <a:pos x="T2" y="T3"/>
                  </a:cxn>
                  <a:cxn ang="0">
                    <a:pos x="T4" y="T5"/>
                  </a:cxn>
                </a:cxnLst>
                <a:rect l="0" t="0" r="r" b="b"/>
                <a:pathLst>
                  <a:path w="12" h="11">
                    <a:moveTo>
                      <a:pt x="7" y="0"/>
                    </a:moveTo>
                    <a:cubicBezTo>
                      <a:pt x="0" y="4"/>
                      <a:pt x="1" y="8"/>
                      <a:pt x="6" y="11"/>
                    </a:cubicBezTo>
                    <a:cubicBezTo>
                      <a:pt x="11"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7" name="Freeform 593">
                <a:extLst>
                  <a:ext uri="{FF2B5EF4-FFF2-40B4-BE49-F238E27FC236}">
                    <a16:creationId xmlns:a16="http://schemas.microsoft.com/office/drawing/2014/main" id="{9EF1FF45-68E2-4D8D-9325-8326F3698476}"/>
                  </a:ext>
                </a:extLst>
              </p:cNvPr>
              <p:cNvSpPr>
                <a:spLocks/>
              </p:cNvSpPr>
              <p:nvPr/>
            </p:nvSpPr>
            <p:spPr bwMode="auto">
              <a:xfrm rot="16200000">
                <a:off x="3426129" y="4652903"/>
                <a:ext cx="99785" cy="88183"/>
              </a:xfrm>
              <a:custGeom>
                <a:avLst/>
                <a:gdLst>
                  <a:gd name="T0" fmla="*/ 0 w 18"/>
                  <a:gd name="T1" fmla="*/ 13 h 16"/>
                  <a:gd name="T2" fmla="*/ 3 w 18"/>
                  <a:gd name="T3" fmla="*/ 16 h 16"/>
                  <a:gd name="T4" fmla="*/ 0 w 18"/>
                  <a:gd name="T5" fmla="*/ 13 h 16"/>
                </a:gdLst>
                <a:ahLst/>
                <a:cxnLst>
                  <a:cxn ang="0">
                    <a:pos x="T0" y="T1"/>
                  </a:cxn>
                  <a:cxn ang="0">
                    <a:pos x="T2" y="T3"/>
                  </a:cxn>
                  <a:cxn ang="0">
                    <a:pos x="T4" y="T5"/>
                  </a:cxn>
                </a:cxnLst>
                <a:rect l="0" t="0" r="r" b="b"/>
                <a:pathLst>
                  <a:path w="18" h="16">
                    <a:moveTo>
                      <a:pt x="0" y="13"/>
                    </a:moveTo>
                    <a:cubicBezTo>
                      <a:pt x="1" y="13"/>
                      <a:pt x="2" y="14"/>
                      <a:pt x="3" y="16"/>
                    </a:cubicBezTo>
                    <a:cubicBezTo>
                      <a:pt x="18" y="14"/>
                      <a:pt x="0" y="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8" name="Freeform 594">
                <a:extLst>
                  <a:ext uri="{FF2B5EF4-FFF2-40B4-BE49-F238E27FC236}">
                    <a16:creationId xmlns:a16="http://schemas.microsoft.com/office/drawing/2014/main" id="{72F73705-B43B-4B8F-8B64-B7DCF9674AD2}"/>
                  </a:ext>
                </a:extLst>
              </p:cNvPr>
              <p:cNvSpPr>
                <a:spLocks/>
              </p:cNvSpPr>
              <p:nvPr/>
            </p:nvSpPr>
            <p:spPr bwMode="auto">
              <a:xfrm rot="16200000">
                <a:off x="3615258" y="3398634"/>
                <a:ext cx="136914" cy="164763"/>
              </a:xfrm>
              <a:custGeom>
                <a:avLst/>
                <a:gdLst>
                  <a:gd name="T0" fmla="*/ 5 w 25"/>
                  <a:gd name="T1" fmla="*/ 12 h 30"/>
                  <a:gd name="T2" fmla="*/ 3 w 25"/>
                  <a:gd name="T3" fmla="*/ 27 h 30"/>
                  <a:gd name="T4" fmla="*/ 6 w 25"/>
                  <a:gd name="T5" fmla="*/ 30 h 30"/>
                  <a:gd name="T6" fmla="*/ 12 w 25"/>
                  <a:gd name="T7" fmla="*/ 21 h 30"/>
                  <a:gd name="T8" fmla="*/ 5 w 25"/>
                  <a:gd name="T9" fmla="*/ 12 h 30"/>
                </a:gdLst>
                <a:ahLst/>
                <a:cxnLst>
                  <a:cxn ang="0">
                    <a:pos x="T0" y="T1"/>
                  </a:cxn>
                  <a:cxn ang="0">
                    <a:pos x="T2" y="T3"/>
                  </a:cxn>
                  <a:cxn ang="0">
                    <a:pos x="T4" y="T5"/>
                  </a:cxn>
                  <a:cxn ang="0">
                    <a:pos x="T6" y="T7"/>
                  </a:cxn>
                  <a:cxn ang="0">
                    <a:pos x="T8" y="T9"/>
                  </a:cxn>
                </a:cxnLst>
                <a:rect l="0" t="0" r="r" b="b"/>
                <a:pathLst>
                  <a:path w="25" h="30">
                    <a:moveTo>
                      <a:pt x="5" y="12"/>
                    </a:moveTo>
                    <a:cubicBezTo>
                      <a:pt x="9" y="18"/>
                      <a:pt x="0" y="21"/>
                      <a:pt x="3" y="27"/>
                    </a:cubicBezTo>
                    <a:cubicBezTo>
                      <a:pt x="4" y="27"/>
                      <a:pt x="5" y="28"/>
                      <a:pt x="6" y="30"/>
                    </a:cubicBezTo>
                    <a:cubicBezTo>
                      <a:pt x="11" y="28"/>
                      <a:pt x="11" y="24"/>
                      <a:pt x="12" y="21"/>
                    </a:cubicBezTo>
                    <a:cubicBezTo>
                      <a:pt x="25" y="19"/>
                      <a:pt x="18" y="0"/>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9" name="Freeform 595">
                <a:extLst>
                  <a:ext uri="{FF2B5EF4-FFF2-40B4-BE49-F238E27FC236}">
                    <a16:creationId xmlns:a16="http://schemas.microsoft.com/office/drawing/2014/main" id="{3E4BB91C-5C4A-46BB-9AC3-0D49EAF59EDA}"/>
                  </a:ext>
                </a:extLst>
              </p:cNvPr>
              <p:cNvSpPr>
                <a:spLocks/>
              </p:cNvSpPr>
              <p:nvPr/>
            </p:nvSpPr>
            <p:spPr bwMode="auto">
              <a:xfrm rot="16200000">
                <a:off x="3775380" y="4760810"/>
                <a:ext cx="48732" cy="53374"/>
              </a:xfrm>
              <a:custGeom>
                <a:avLst/>
                <a:gdLst>
                  <a:gd name="T0" fmla="*/ 2 w 9"/>
                  <a:gd name="T1" fmla="*/ 9 h 10"/>
                  <a:gd name="T2" fmla="*/ 9 w 9"/>
                  <a:gd name="T3" fmla="*/ 6 h 10"/>
                  <a:gd name="T4" fmla="*/ 5 w 9"/>
                  <a:gd name="T5" fmla="*/ 0 h 10"/>
                  <a:gd name="T6" fmla="*/ 2 w 9"/>
                  <a:gd name="T7" fmla="*/ 9 h 10"/>
                </a:gdLst>
                <a:ahLst/>
                <a:cxnLst>
                  <a:cxn ang="0">
                    <a:pos x="T0" y="T1"/>
                  </a:cxn>
                  <a:cxn ang="0">
                    <a:pos x="T2" y="T3"/>
                  </a:cxn>
                  <a:cxn ang="0">
                    <a:pos x="T4" y="T5"/>
                  </a:cxn>
                  <a:cxn ang="0">
                    <a:pos x="T6" y="T7"/>
                  </a:cxn>
                </a:cxnLst>
                <a:rect l="0" t="0" r="r" b="b"/>
                <a:pathLst>
                  <a:path w="9" h="10">
                    <a:moveTo>
                      <a:pt x="2" y="9"/>
                    </a:moveTo>
                    <a:cubicBezTo>
                      <a:pt x="4" y="10"/>
                      <a:pt x="6" y="8"/>
                      <a:pt x="9" y="6"/>
                    </a:cubicBezTo>
                    <a:cubicBezTo>
                      <a:pt x="7" y="4"/>
                      <a:pt x="6" y="2"/>
                      <a:pt x="5" y="0"/>
                    </a:cubicBezTo>
                    <a:cubicBezTo>
                      <a:pt x="0" y="2"/>
                      <a:pt x="0" y="6"/>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0" name="Freeform 596">
                <a:extLst>
                  <a:ext uri="{FF2B5EF4-FFF2-40B4-BE49-F238E27FC236}">
                    <a16:creationId xmlns:a16="http://schemas.microsoft.com/office/drawing/2014/main" id="{F4AF3FF2-6470-437B-A6C3-8B6655F6EFD6}"/>
                  </a:ext>
                </a:extLst>
              </p:cNvPr>
              <p:cNvSpPr>
                <a:spLocks/>
              </p:cNvSpPr>
              <p:nvPr/>
            </p:nvSpPr>
            <p:spPr bwMode="auto">
              <a:xfrm rot="16200000">
                <a:off x="3819471" y="4556599"/>
                <a:ext cx="55694" cy="60336"/>
              </a:xfrm>
              <a:custGeom>
                <a:avLst/>
                <a:gdLst>
                  <a:gd name="T0" fmla="*/ 1 w 10"/>
                  <a:gd name="T1" fmla="*/ 8 h 11"/>
                  <a:gd name="T2" fmla="*/ 9 w 10"/>
                  <a:gd name="T3" fmla="*/ 9 h 11"/>
                  <a:gd name="T4" fmla="*/ 9 w 10"/>
                  <a:gd name="T5" fmla="*/ 0 h 11"/>
                  <a:gd name="T6" fmla="*/ 1 w 10"/>
                  <a:gd name="T7" fmla="*/ 8 h 11"/>
                </a:gdLst>
                <a:ahLst/>
                <a:cxnLst>
                  <a:cxn ang="0">
                    <a:pos x="T0" y="T1"/>
                  </a:cxn>
                  <a:cxn ang="0">
                    <a:pos x="T2" y="T3"/>
                  </a:cxn>
                  <a:cxn ang="0">
                    <a:pos x="T4" y="T5"/>
                  </a:cxn>
                  <a:cxn ang="0">
                    <a:pos x="T6" y="T7"/>
                  </a:cxn>
                </a:cxnLst>
                <a:rect l="0" t="0" r="r" b="b"/>
                <a:pathLst>
                  <a:path w="10" h="11">
                    <a:moveTo>
                      <a:pt x="1" y="8"/>
                    </a:moveTo>
                    <a:cubicBezTo>
                      <a:pt x="4" y="10"/>
                      <a:pt x="6" y="11"/>
                      <a:pt x="9" y="9"/>
                    </a:cubicBezTo>
                    <a:cubicBezTo>
                      <a:pt x="10" y="6"/>
                      <a:pt x="10" y="3"/>
                      <a:pt x="9" y="0"/>
                    </a:cubicBezTo>
                    <a:cubicBezTo>
                      <a:pt x="4" y="2"/>
                      <a:pt x="0" y="3"/>
                      <a:pt x="1"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1" name="Freeform 597">
                <a:extLst>
                  <a:ext uri="{FF2B5EF4-FFF2-40B4-BE49-F238E27FC236}">
                    <a16:creationId xmlns:a16="http://schemas.microsoft.com/office/drawing/2014/main" id="{6C836431-D8FF-42D5-A9FD-6362891F98C9}"/>
                  </a:ext>
                </a:extLst>
              </p:cNvPr>
              <p:cNvSpPr>
                <a:spLocks/>
              </p:cNvSpPr>
              <p:nvPr/>
            </p:nvSpPr>
            <p:spPr bwMode="auto">
              <a:xfrm rot="16200000">
                <a:off x="3857761" y="4738764"/>
                <a:ext cx="44091" cy="37130"/>
              </a:xfrm>
              <a:custGeom>
                <a:avLst/>
                <a:gdLst>
                  <a:gd name="T0" fmla="*/ 7 w 8"/>
                  <a:gd name="T1" fmla="*/ 1 h 7"/>
                  <a:gd name="T2" fmla="*/ 0 w 8"/>
                  <a:gd name="T3" fmla="*/ 4 h 7"/>
                  <a:gd name="T4" fmla="*/ 8 w 8"/>
                  <a:gd name="T5" fmla="*/ 5 h 7"/>
                  <a:gd name="T6" fmla="*/ 7 w 8"/>
                  <a:gd name="T7" fmla="*/ 1 h 7"/>
                </a:gdLst>
                <a:ahLst/>
                <a:cxnLst>
                  <a:cxn ang="0">
                    <a:pos x="T0" y="T1"/>
                  </a:cxn>
                  <a:cxn ang="0">
                    <a:pos x="T2" y="T3"/>
                  </a:cxn>
                  <a:cxn ang="0">
                    <a:pos x="T4" y="T5"/>
                  </a:cxn>
                  <a:cxn ang="0">
                    <a:pos x="T6" y="T7"/>
                  </a:cxn>
                </a:cxnLst>
                <a:rect l="0" t="0" r="r" b="b"/>
                <a:pathLst>
                  <a:path w="8" h="7">
                    <a:moveTo>
                      <a:pt x="7" y="1"/>
                    </a:moveTo>
                    <a:cubicBezTo>
                      <a:pt x="4" y="1"/>
                      <a:pt x="1" y="0"/>
                      <a:pt x="0" y="4"/>
                    </a:cubicBezTo>
                    <a:cubicBezTo>
                      <a:pt x="2" y="7"/>
                      <a:pt x="4" y="7"/>
                      <a:pt x="8" y="5"/>
                    </a:cubicBezTo>
                    <a:cubicBezTo>
                      <a:pt x="7" y="3"/>
                      <a:pt x="8" y="3"/>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2" name="Freeform 598">
                <a:extLst>
                  <a:ext uri="{FF2B5EF4-FFF2-40B4-BE49-F238E27FC236}">
                    <a16:creationId xmlns:a16="http://schemas.microsoft.com/office/drawing/2014/main" id="{F3CCFCA4-E006-4A0E-9EB1-6B923B71FC68}"/>
                  </a:ext>
                </a:extLst>
              </p:cNvPr>
              <p:cNvSpPr>
                <a:spLocks/>
              </p:cNvSpPr>
              <p:nvPr/>
            </p:nvSpPr>
            <p:spPr bwMode="auto">
              <a:xfrm rot="16200000">
                <a:off x="3744052" y="4504387"/>
                <a:ext cx="55694" cy="44092"/>
              </a:xfrm>
              <a:custGeom>
                <a:avLst/>
                <a:gdLst>
                  <a:gd name="T0" fmla="*/ 2 w 10"/>
                  <a:gd name="T1" fmla="*/ 6 h 8"/>
                  <a:gd name="T2" fmla="*/ 10 w 10"/>
                  <a:gd name="T3" fmla="*/ 4 h 8"/>
                  <a:gd name="T4" fmla="*/ 2 w 10"/>
                  <a:gd name="T5" fmla="*/ 6 h 8"/>
                </a:gdLst>
                <a:ahLst/>
                <a:cxnLst>
                  <a:cxn ang="0">
                    <a:pos x="T0" y="T1"/>
                  </a:cxn>
                  <a:cxn ang="0">
                    <a:pos x="T2" y="T3"/>
                  </a:cxn>
                  <a:cxn ang="0">
                    <a:pos x="T4" y="T5"/>
                  </a:cxn>
                </a:cxnLst>
                <a:rect l="0" t="0" r="r" b="b"/>
                <a:pathLst>
                  <a:path w="10" h="8">
                    <a:moveTo>
                      <a:pt x="2" y="6"/>
                    </a:moveTo>
                    <a:cubicBezTo>
                      <a:pt x="3" y="8"/>
                      <a:pt x="10" y="8"/>
                      <a:pt x="10" y="4"/>
                    </a:cubicBezTo>
                    <a:cubicBezTo>
                      <a:pt x="8" y="2"/>
                      <a:pt x="0" y="0"/>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3" name="Freeform 599">
                <a:extLst>
                  <a:ext uri="{FF2B5EF4-FFF2-40B4-BE49-F238E27FC236}">
                    <a16:creationId xmlns:a16="http://schemas.microsoft.com/office/drawing/2014/main" id="{37ED418A-8423-4F12-A22F-7FCABAE69F41}"/>
                  </a:ext>
                </a:extLst>
              </p:cNvPr>
              <p:cNvSpPr>
                <a:spLocks/>
              </p:cNvSpPr>
              <p:nvPr/>
            </p:nvSpPr>
            <p:spPr bwMode="auto">
              <a:xfrm rot="16200000">
                <a:off x="3753334" y="4755008"/>
                <a:ext cx="60335" cy="44092"/>
              </a:xfrm>
              <a:custGeom>
                <a:avLst/>
                <a:gdLst>
                  <a:gd name="T0" fmla="*/ 8 w 11"/>
                  <a:gd name="T1" fmla="*/ 6 h 8"/>
                  <a:gd name="T2" fmla="*/ 6 w 11"/>
                  <a:gd name="T3" fmla="*/ 0 h 8"/>
                  <a:gd name="T4" fmla="*/ 8 w 11"/>
                  <a:gd name="T5" fmla="*/ 6 h 8"/>
                </a:gdLst>
                <a:ahLst/>
                <a:cxnLst>
                  <a:cxn ang="0">
                    <a:pos x="T0" y="T1"/>
                  </a:cxn>
                  <a:cxn ang="0">
                    <a:pos x="T2" y="T3"/>
                  </a:cxn>
                  <a:cxn ang="0">
                    <a:pos x="T4" y="T5"/>
                  </a:cxn>
                </a:cxnLst>
                <a:rect l="0" t="0" r="r" b="b"/>
                <a:pathLst>
                  <a:path w="11" h="8">
                    <a:moveTo>
                      <a:pt x="8" y="6"/>
                    </a:moveTo>
                    <a:cubicBezTo>
                      <a:pt x="11" y="5"/>
                      <a:pt x="7" y="2"/>
                      <a:pt x="6" y="0"/>
                    </a:cubicBezTo>
                    <a:cubicBezTo>
                      <a:pt x="0" y="2"/>
                      <a:pt x="5" y="8"/>
                      <a:pt x="8"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4" name="Freeform 600">
                <a:extLst>
                  <a:ext uri="{FF2B5EF4-FFF2-40B4-BE49-F238E27FC236}">
                    <a16:creationId xmlns:a16="http://schemas.microsoft.com/office/drawing/2014/main" id="{D1F3A59C-649D-488C-8F0D-82F31D3BE99C}"/>
                  </a:ext>
                </a:extLst>
              </p:cNvPr>
              <p:cNvSpPr>
                <a:spLocks/>
              </p:cNvSpPr>
              <p:nvPr/>
            </p:nvSpPr>
            <p:spPr bwMode="auto">
              <a:xfrm rot="16200000">
                <a:off x="4070098" y="4384875"/>
                <a:ext cx="197248" cy="285435"/>
              </a:xfrm>
              <a:custGeom>
                <a:avLst/>
                <a:gdLst>
                  <a:gd name="T0" fmla="*/ 26 w 36"/>
                  <a:gd name="T1" fmla="*/ 2 h 52"/>
                  <a:gd name="T2" fmla="*/ 0 w 36"/>
                  <a:gd name="T3" fmla="*/ 24 h 52"/>
                  <a:gd name="T4" fmla="*/ 5 w 36"/>
                  <a:gd name="T5" fmla="*/ 40 h 52"/>
                  <a:gd name="T6" fmla="*/ 35 w 36"/>
                  <a:gd name="T7" fmla="*/ 28 h 52"/>
                  <a:gd name="T8" fmla="*/ 26 w 36"/>
                  <a:gd name="T9" fmla="*/ 2 h 52"/>
                </a:gdLst>
                <a:ahLst/>
                <a:cxnLst>
                  <a:cxn ang="0">
                    <a:pos x="T0" y="T1"/>
                  </a:cxn>
                  <a:cxn ang="0">
                    <a:pos x="T2" y="T3"/>
                  </a:cxn>
                  <a:cxn ang="0">
                    <a:pos x="T4" y="T5"/>
                  </a:cxn>
                  <a:cxn ang="0">
                    <a:pos x="T6" y="T7"/>
                  </a:cxn>
                  <a:cxn ang="0">
                    <a:pos x="T8" y="T9"/>
                  </a:cxn>
                </a:cxnLst>
                <a:rect l="0" t="0" r="r" b="b"/>
                <a:pathLst>
                  <a:path w="36" h="52">
                    <a:moveTo>
                      <a:pt x="26" y="2"/>
                    </a:moveTo>
                    <a:cubicBezTo>
                      <a:pt x="15" y="0"/>
                      <a:pt x="0" y="14"/>
                      <a:pt x="0" y="24"/>
                    </a:cubicBezTo>
                    <a:cubicBezTo>
                      <a:pt x="0" y="29"/>
                      <a:pt x="4" y="37"/>
                      <a:pt x="5" y="40"/>
                    </a:cubicBezTo>
                    <a:cubicBezTo>
                      <a:pt x="13" y="52"/>
                      <a:pt x="27" y="39"/>
                      <a:pt x="35" y="28"/>
                    </a:cubicBezTo>
                    <a:cubicBezTo>
                      <a:pt x="34" y="17"/>
                      <a:pt x="36" y="9"/>
                      <a:pt x="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5" name="Freeform 601">
                <a:extLst>
                  <a:ext uri="{FF2B5EF4-FFF2-40B4-BE49-F238E27FC236}">
                    <a16:creationId xmlns:a16="http://schemas.microsoft.com/office/drawing/2014/main" id="{6280B2D6-239A-4530-B88A-2AE04A7C5202}"/>
                  </a:ext>
                </a:extLst>
              </p:cNvPr>
              <p:cNvSpPr>
                <a:spLocks/>
              </p:cNvSpPr>
              <p:nvPr/>
            </p:nvSpPr>
            <p:spPr bwMode="auto">
              <a:xfrm rot="16200000">
                <a:off x="3028144" y="4737604"/>
                <a:ext cx="51053" cy="55695"/>
              </a:xfrm>
              <a:custGeom>
                <a:avLst/>
                <a:gdLst>
                  <a:gd name="T0" fmla="*/ 0 w 9"/>
                  <a:gd name="T1" fmla="*/ 5 h 10"/>
                  <a:gd name="T2" fmla="*/ 6 w 9"/>
                  <a:gd name="T3" fmla="*/ 9 h 10"/>
                  <a:gd name="T4" fmla="*/ 7 w 9"/>
                  <a:gd name="T5" fmla="*/ 1 h 10"/>
                  <a:gd name="T6" fmla="*/ 0 w 9"/>
                  <a:gd name="T7" fmla="*/ 5 h 10"/>
                </a:gdLst>
                <a:ahLst/>
                <a:cxnLst>
                  <a:cxn ang="0">
                    <a:pos x="T0" y="T1"/>
                  </a:cxn>
                  <a:cxn ang="0">
                    <a:pos x="T2" y="T3"/>
                  </a:cxn>
                  <a:cxn ang="0">
                    <a:pos x="T4" y="T5"/>
                  </a:cxn>
                  <a:cxn ang="0">
                    <a:pos x="T6" y="T7"/>
                  </a:cxn>
                </a:cxnLst>
                <a:rect l="0" t="0" r="r" b="b"/>
                <a:pathLst>
                  <a:path w="9" h="10">
                    <a:moveTo>
                      <a:pt x="0" y="5"/>
                    </a:moveTo>
                    <a:cubicBezTo>
                      <a:pt x="1" y="9"/>
                      <a:pt x="4" y="10"/>
                      <a:pt x="6" y="9"/>
                    </a:cubicBezTo>
                    <a:cubicBezTo>
                      <a:pt x="7" y="7"/>
                      <a:pt x="9" y="4"/>
                      <a:pt x="7" y="1"/>
                    </a:cubicBezTo>
                    <a:cubicBezTo>
                      <a:pt x="5"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6" name="Freeform 602">
                <a:extLst>
                  <a:ext uri="{FF2B5EF4-FFF2-40B4-BE49-F238E27FC236}">
                    <a16:creationId xmlns:a16="http://schemas.microsoft.com/office/drawing/2014/main" id="{C1F9FAAA-F306-4B41-8DB3-B3DA38A85164}"/>
                  </a:ext>
                </a:extLst>
              </p:cNvPr>
              <p:cNvSpPr>
                <a:spLocks/>
              </p:cNvSpPr>
              <p:nvPr/>
            </p:nvSpPr>
            <p:spPr bwMode="auto">
              <a:xfrm rot="16200000">
                <a:off x="3836877" y="3300010"/>
                <a:ext cx="169402" cy="153160"/>
              </a:xfrm>
              <a:custGeom>
                <a:avLst/>
                <a:gdLst>
                  <a:gd name="T0" fmla="*/ 25 w 31"/>
                  <a:gd name="T1" fmla="*/ 17 h 28"/>
                  <a:gd name="T2" fmla="*/ 19 w 31"/>
                  <a:gd name="T3" fmla="*/ 0 h 28"/>
                  <a:gd name="T4" fmla="*/ 21 w 31"/>
                  <a:gd name="T5" fmla="*/ 22 h 28"/>
                  <a:gd name="T6" fmla="*/ 23 w 31"/>
                  <a:gd name="T7" fmla="*/ 28 h 28"/>
                  <a:gd name="T8" fmla="*/ 31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3"/>
                      <a:pt x="19" y="0"/>
                    </a:cubicBezTo>
                    <a:cubicBezTo>
                      <a:pt x="0" y="3"/>
                      <a:pt x="7" y="25"/>
                      <a:pt x="21" y="22"/>
                    </a:cubicBezTo>
                    <a:cubicBezTo>
                      <a:pt x="19" y="25"/>
                      <a:pt x="21" y="26"/>
                      <a:pt x="23" y="28"/>
                    </a:cubicBezTo>
                    <a:cubicBezTo>
                      <a:pt x="27" y="28"/>
                      <a:pt x="29" y="26"/>
                      <a:pt x="31"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7" name="Freeform 603">
                <a:extLst>
                  <a:ext uri="{FF2B5EF4-FFF2-40B4-BE49-F238E27FC236}">
                    <a16:creationId xmlns:a16="http://schemas.microsoft.com/office/drawing/2014/main" id="{DA11B29C-D01D-436C-9507-937B1AA1627D}"/>
                  </a:ext>
                </a:extLst>
              </p:cNvPr>
              <p:cNvSpPr>
                <a:spLocks/>
              </p:cNvSpPr>
              <p:nvPr/>
            </p:nvSpPr>
            <p:spPr bwMode="auto">
              <a:xfrm rot="16200000">
                <a:off x="3347228" y="4611132"/>
                <a:ext cx="125311" cy="132275"/>
              </a:xfrm>
              <a:custGeom>
                <a:avLst/>
                <a:gdLst>
                  <a:gd name="T0" fmla="*/ 7 w 23"/>
                  <a:gd name="T1" fmla="*/ 2 h 24"/>
                  <a:gd name="T2" fmla="*/ 6 w 23"/>
                  <a:gd name="T3" fmla="*/ 22 h 24"/>
                  <a:gd name="T4" fmla="*/ 21 w 23"/>
                  <a:gd name="T5" fmla="*/ 23 h 24"/>
                  <a:gd name="T6" fmla="*/ 23 w 23"/>
                  <a:gd name="T7" fmla="*/ 4 h 24"/>
                  <a:gd name="T8" fmla="*/ 7 w 23"/>
                  <a:gd name="T9" fmla="*/ 2 h 24"/>
                </a:gdLst>
                <a:ahLst/>
                <a:cxnLst>
                  <a:cxn ang="0">
                    <a:pos x="T0" y="T1"/>
                  </a:cxn>
                  <a:cxn ang="0">
                    <a:pos x="T2" y="T3"/>
                  </a:cxn>
                  <a:cxn ang="0">
                    <a:pos x="T4" y="T5"/>
                  </a:cxn>
                  <a:cxn ang="0">
                    <a:pos x="T6" y="T7"/>
                  </a:cxn>
                  <a:cxn ang="0">
                    <a:pos x="T8" y="T9"/>
                  </a:cxn>
                </a:cxnLst>
                <a:rect l="0" t="0" r="r" b="b"/>
                <a:pathLst>
                  <a:path w="23" h="24">
                    <a:moveTo>
                      <a:pt x="7" y="2"/>
                    </a:moveTo>
                    <a:cubicBezTo>
                      <a:pt x="4" y="7"/>
                      <a:pt x="0" y="12"/>
                      <a:pt x="6" y="22"/>
                    </a:cubicBezTo>
                    <a:cubicBezTo>
                      <a:pt x="11" y="24"/>
                      <a:pt x="17" y="21"/>
                      <a:pt x="21" y="23"/>
                    </a:cubicBezTo>
                    <a:cubicBezTo>
                      <a:pt x="23" y="17"/>
                      <a:pt x="23" y="11"/>
                      <a:pt x="23" y="4"/>
                    </a:cubicBezTo>
                    <a:cubicBezTo>
                      <a:pt x="15" y="9"/>
                      <a:pt x="14" y="0"/>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8" name="Freeform 604">
                <a:extLst>
                  <a:ext uri="{FF2B5EF4-FFF2-40B4-BE49-F238E27FC236}">
                    <a16:creationId xmlns:a16="http://schemas.microsoft.com/office/drawing/2014/main" id="{E5693617-2935-413F-840E-6BCF573CD35D}"/>
                  </a:ext>
                </a:extLst>
              </p:cNvPr>
              <p:cNvSpPr>
                <a:spLocks/>
              </p:cNvSpPr>
              <p:nvPr/>
            </p:nvSpPr>
            <p:spPr bwMode="auto">
              <a:xfrm rot="16200000">
                <a:off x="2485123" y="4138896"/>
                <a:ext cx="104426" cy="109069"/>
              </a:xfrm>
              <a:custGeom>
                <a:avLst/>
                <a:gdLst>
                  <a:gd name="T0" fmla="*/ 0 w 19"/>
                  <a:gd name="T1" fmla="*/ 8 h 20"/>
                  <a:gd name="T2" fmla="*/ 8 w 19"/>
                  <a:gd name="T3" fmla="*/ 20 h 20"/>
                  <a:gd name="T4" fmla="*/ 15 w 19"/>
                  <a:gd name="T5" fmla="*/ 3 h 20"/>
                  <a:gd name="T6" fmla="*/ 0 w 19"/>
                  <a:gd name="T7" fmla="*/ 8 h 20"/>
                </a:gdLst>
                <a:ahLst/>
                <a:cxnLst>
                  <a:cxn ang="0">
                    <a:pos x="T0" y="T1"/>
                  </a:cxn>
                  <a:cxn ang="0">
                    <a:pos x="T2" y="T3"/>
                  </a:cxn>
                  <a:cxn ang="0">
                    <a:pos x="T4" y="T5"/>
                  </a:cxn>
                  <a:cxn ang="0">
                    <a:pos x="T6" y="T7"/>
                  </a:cxn>
                </a:cxnLst>
                <a:rect l="0" t="0" r="r" b="b"/>
                <a:pathLst>
                  <a:path w="19" h="20">
                    <a:moveTo>
                      <a:pt x="0" y="8"/>
                    </a:moveTo>
                    <a:cubicBezTo>
                      <a:pt x="1" y="16"/>
                      <a:pt x="6" y="14"/>
                      <a:pt x="8" y="20"/>
                    </a:cubicBezTo>
                    <a:cubicBezTo>
                      <a:pt x="17" y="17"/>
                      <a:pt x="19" y="12"/>
                      <a:pt x="15" y="3"/>
                    </a:cubicBezTo>
                    <a:cubicBezTo>
                      <a:pt x="9" y="0"/>
                      <a:pt x="6" y="5"/>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9" name="Freeform 605">
                <a:extLst>
                  <a:ext uri="{FF2B5EF4-FFF2-40B4-BE49-F238E27FC236}">
                    <a16:creationId xmlns:a16="http://schemas.microsoft.com/office/drawing/2014/main" id="{B2C364CE-16CF-40FE-A557-E7008DD200E6}"/>
                  </a:ext>
                </a:extLst>
              </p:cNvPr>
              <p:cNvSpPr>
                <a:spLocks/>
              </p:cNvSpPr>
              <p:nvPr/>
            </p:nvSpPr>
            <p:spPr bwMode="auto">
              <a:xfrm rot="16200000">
                <a:off x="2931841" y="2680417"/>
                <a:ext cx="297033" cy="308641"/>
              </a:xfrm>
              <a:custGeom>
                <a:avLst/>
                <a:gdLst>
                  <a:gd name="T0" fmla="*/ 18 w 54"/>
                  <a:gd name="T1" fmla="*/ 0 h 56"/>
                  <a:gd name="T2" fmla="*/ 19 w 54"/>
                  <a:gd name="T3" fmla="*/ 26 h 56"/>
                  <a:gd name="T4" fmla="*/ 3 w 54"/>
                  <a:gd name="T5" fmla="*/ 29 h 56"/>
                  <a:gd name="T6" fmla="*/ 22 w 54"/>
                  <a:gd name="T7" fmla="*/ 51 h 56"/>
                  <a:gd name="T8" fmla="*/ 25 w 54"/>
                  <a:gd name="T9" fmla="*/ 27 h 56"/>
                  <a:gd name="T10" fmla="*/ 54 w 54"/>
                  <a:gd name="T11" fmla="*/ 28 h 56"/>
                  <a:gd name="T12" fmla="*/ 18 w 5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4" h="56">
                    <a:moveTo>
                      <a:pt x="18" y="0"/>
                    </a:moveTo>
                    <a:cubicBezTo>
                      <a:pt x="12" y="8"/>
                      <a:pt x="18" y="22"/>
                      <a:pt x="19" y="26"/>
                    </a:cubicBezTo>
                    <a:cubicBezTo>
                      <a:pt x="15" y="24"/>
                      <a:pt x="9" y="27"/>
                      <a:pt x="3" y="29"/>
                    </a:cubicBezTo>
                    <a:cubicBezTo>
                      <a:pt x="0" y="43"/>
                      <a:pt x="7" y="56"/>
                      <a:pt x="22" y="51"/>
                    </a:cubicBezTo>
                    <a:cubicBezTo>
                      <a:pt x="28" y="41"/>
                      <a:pt x="20" y="36"/>
                      <a:pt x="25" y="27"/>
                    </a:cubicBezTo>
                    <a:cubicBezTo>
                      <a:pt x="34" y="28"/>
                      <a:pt x="43" y="32"/>
                      <a:pt x="54" y="28"/>
                    </a:cubicBezTo>
                    <a:cubicBezTo>
                      <a:pt x="41" y="10"/>
                      <a:pt x="35" y="4"/>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00" name="Freeform 606">
                <a:extLst>
                  <a:ext uri="{FF2B5EF4-FFF2-40B4-BE49-F238E27FC236}">
                    <a16:creationId xmlns:a16="http://schemas.microsoft.com/office/drawing/2014/main" id="{9F37FD25-F087-40B2-8239-774F71F4BC4D}"/>
                  </a:ext>
                </a:extLst>
              </p:cNvPr>
              <p:cNvSpPr>
                <a:spLocks/>
              </p:cNvSpPr>
              <p:nvPr/>
            </p:nvSpPr>
            <p:spPr bwMode="auto">
              <a:xfrm rot="16200000">
                <a:off x="3660510" y="2810370"/>
                <a:ext cx="48732" cy="64977"/>
              </a:xfrm>
              <a:custGeom>
                <a:avLst/>
                <a:gdLst>
                  <a:gd name="T0" fmla="*/ 0 w 9"/>
                  <a:gd name="T1" fmla="*/ 2 h 12"/>
                  <a:gd name="T2" fmla="*/ 4 w 9"/>
                  <a:gd name="T3" fmla="*/ 12 h 12"/>
                  <a:gd name="T4" fmla="*/ 9 w 9"/>
                  <a:gd name="T5" fmla="*/ 10 h 12"/>
                  <a:gd name="T6" fmla="*/ 5 w 9"/>
                  <a:gd name="T7" fmla="*/ 0 h 12"/>
                  <a:gd name="T8" fmla="*/ 0 w 9"/>
                  <a:gd name="T9" fmla="*/ 2 h 12"/>
                </a:gdLst>
                <a:ahLst/>
                <a:cxnLst>
                  <a:cxn ang="0">
                    <a:pos x="T0" y="T1"/>
                  </a:cxn>
                  <a:cxn ang="0">
                    <a:pos x="T2" y="T3"/>
                  </a:cxn>
                  <a:cxn ang="0">
                    <a:pos x="T4" y="T5"/>
                  </a:cxn>
                  <a:cxn ang="0">
                    <a:pos x="T6" y="T7"/>
                  </a:cxn>
                  <a:cxn ang="0">
                    <a:pos x="T8" y="T9"/>
                  </a:cxn>
                </a:cxnLst>
                <a:rect l="0" t="0" r="r" b="b"/>
                <a:pathLst>
                  <a:path w="9" h="12">
                    <a:moveTo>
                      <a:pt x="0" y="2"/>
                    </a:moveTo>
                    <a:cubicBezTo>
                      <a:pt x="2" y="5"/>
                      <a:pt x="3" y="8"/>
                      <a:pt x="4" y="12"/>
                    </a:cubicBezTo>
                    <a:cubicBezTo>
                      <a:pt x="6" y="11"/>
                      <a:pt x="8" y="10"/>
                      <a:pt x="9" y="10"/>
                    </a:cubicBezTo>
                    <a:cubicBezTo>
                      <a:pt x="8" y="6"/>
                      <a:pt x="7" y="3"/>
                      <a:pt x="5" y="0"/>
                    </a:cubicBezTo>
                    <a:cubicBezTo>
                      <a:pt x="4" y="0"/>
                      <a:pt x="2"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 name="Freeform 611">
                <a:extLst>
                  <a:ext uri="{FF2B5EF4-FFF2-40B4-BE49-F238E27FC236}">
                    <a16:creationId xmlns:a16="http://schemas.microsoft.com/office/drawing/2014/main" id="{FD7BB7D4-4F56-43E5-BB14-0A53BDE6001D}"/>
                  </a:ext>
                </a:extLst>
              </p:cNvPr>
              <p:cNvSpPr>
                <a:spLocks/>
              </p:cNvSpPr>
              <p:nvPr/>
            </p:nvSpPr>
            <p:spPr bwMode="auto">
              <a:xfrm rot="16200000">
                <a:off x="2072092" y="3628351"/>
                <a:ext cx="155480" cy="127633"/>
              </a:xfrm>
              <a:custGeom>
                <a:avLst/>
                <a:gdLst>
                  <a:gd name="T0" fmla="*/ 16 w 28"/>
                  <a:gd name="T1" fmla="*/ 0 h 23"/>
                  <a:gd name="T2" fmla="*/ 6 w 28"/>
                  <a:gd name="T3" fmla="*/ 15 h 23"/>
                  <a:gd name="T4" fmla="*/ 16 w 28"/>
                  <a:gd name="T5" fmla="*/ 0 h 23"/>
                </a:gdLst>
                <a:ahLst/>
                <a:cxnLst>
                  <a:cxn ang="0">
                    <a:pos x="T0" y="T1"/>
                  </a:cxn>
                  <a:cxn ang="0">
                    <a:pos x="T2" y="T3"/>
                  </a:cxn>
                  <a:cxn ang="0">
                    <a:pos x="T4" y="T5"/>
                  </a:cxn>
                </a:cxnLst>
                <a:rect l="0" t="0" r="r" b="b"/>
                <a:pathLst>
                  <a:path w="28" h="23">
                    <a:moveTo>
                      <a:pt x="16" y="0"/>
                    </a:moveTo>
                    <a:cubicBezTo>
                      <a:pt x="9" y="4"/>
                      <a:pt x="0" y="7"/>
                      <a:pt x="6" y="15"/>
                    </a:cubicBezTo>
                    <a:cubicBezTo>
                      <a:pt x="14" y="23"/>
                      <a:pt x="28" y="9"/>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 name="Freeform 612">
                <a:extLst>
                  <a:ext uri="{FF2B5EF4-FFF2-40B4-BE49-F238E27FC236}">
                    <a16:creationId xmlns:a16="http://schemas.microsoft.com/office/drawing/2014/main" id="{376B9B03-E447-4C38-A225-DDE68AB48942}"/>
                  </a:ext>
                </a:extLst>
              </p:cNvPr>
              <p:cNvSpPr>
                <a:spLocks/>
              </p:cNvSpPr>
              <p:nvPr/>
            </p:nvSpPr>
            <p:spPr bwMode="auto">
              <a:xfrm rot="16200000">
                <a:off x="1834230" y="3926548"/>
                <a:ext cx="92824" cy="95145"/>
              </a:xfrm>
              <a:custGeom>
                <a:avLst/>
                <a:gdLst>
                  <a:gd name="T0" fmla="*/ 10 w 17"/>
                  <a:gd name="T1" fmla="*/ 0 h 17"/>
                  <a:gd name="T2" fmla="*/ 16 w 17"/>
                  <a:gd name="T3" fmla="*/ 10 h 17"/>
                  <a:gd name="T4" fmla="*/ 10 w 17"/>
                  <a:gd name="T5" fmla="*/ 0 h 17"/>
                </a:gdLst>
                <a:ahLst/>
                <a:cxnLst>
                  <a:cxn ang="0">
                    <a:pos x="T0" y="T1"/>
                  </a:cxn>
                  <a:cxn ang="0">
                    <a:pos x="T2" y="T3"/>
                  </a:cxn>
                  <a:cxn ang="0">
                    <a:pos x="T4" y="T5"/>
                  </a:cxn>
                </a:cxnLst>
                <a:rect l="0" t="0" r="r" b="b"/>
                <a:pathLst>
                  <a:path w="17" h="17">
                    <a:moveTo>
                      <a:pt x="10" y="0"/>
                    </a:moveTo>
                    <a:cubicBezTo>
                      <a:pt x="0" y="4"/>
                      <a:pt x="8" y="17"/>
                      <a:pt x="16" y="10"/>
                    </a:cubicBezTo>
                    <a:cubicBezTo>
                      <a:pt x="12" y="4"/>
                      <a:pt x="17" y="3"/>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 name="Freeform 614">
                <a:extLst>
                  <a:ext uri="{FF2B5EF4-FFF2-40B4-BE49-F238E27FC236}">
                    <a16:creationId xmlns:a16="http://schemas.microsoft.com/office/drawing/2014/main" id="{29029875-67D8-4984-BC81-CD990AA532B6}"/>
                  </a:ext>
                </a:extLst>
              </p:cNvPr>
              <p:cNvSpPr>
                <a:spLocks/>
              </p:cNvSpPr>
              <p:nvPr/>
            </p:nvSpPr>
            <p:spPr bwMode="auto">
              <a:xfrm rot="16200000">
                <a:off x="2653399" y="2972783"/>
                <a:ext cx="125312" cy="104427"/>
              </a:xfrm>
              <a:custGeom>
                <a:avLst/>
                <a:gdLst>
                  <a:gd name="T0" fmla="*/ 6 w 23"/>
                  <a:gd name="T1" fmla="*/ 2 h 19"/>
                  <a:gd name="T2" fmla="*/ 0 w 23"/>
                  <a:gd name="T3" fmla="*/ 9 h 19"/>
                  <a:gd name="T4" fmla="*/ 9 w 23"/>
                  <a:gd name="T5" fmla="*/ 19 h 19"/>
                  <a:gd name="T6" fmla="*/ 6 w 23"/>
                  <a:gd name="T7" fmla="*/ 2 h 19"/>
                </a:gdLst>
                <a:ahLst/>
                <a:cxnLst>
                  <a:cxn ang="0">
                    <a:pos x="T0" y="T1"/>
                  </a:cxn>
                  <a:cxn ang="0">
                    <a:pos x="T2" y="T3"/>
                  </a:cxn>
                  <a:cxn ang="0">
                    <a:pos x="T4" y="T5"/>
                  </a:cxn>
                  <a:cxn ang="0">
                    <a:pos x="T6" y="T7"/>
                  </a:cxn>
                </a:cxnLst>
                <a:rect l="0" t="0" r="r" b="b"/>
                <a:pathLst>
                  <a:path w="23" h="19">
                    <a:moveTo>
                      <a:pt x="6" y="2"/>
                    </a:moveTo>
                    <a:cubicBezTo>
                      <a:pt x="7" y="5"/>
                      <a:pt x="3" y="7"/>
                      <a:pt x="0" y="9"/>
                    </a:cubicBezTo>
                    <a:cubicBezTo>
                      <a:pt x="2" y="15"/>
                      <a:pt x="7" y="11"/>
                      <a:pt x="9" y="19"/>
                    </a:cubicBezTo>
                    <a:cubicBezTo>
                      <a:pt x="23" y="13"/>
                      <a:pt x="16" y="0"/>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 name="Freeform 615">
                <a:extLst>
                  <a:ext uri="{FF2B5EF4-FFF2-40B4-BE49-F238E27FC236}">
                    <a16:creationId xmlns:a16="http://schemas.microsoft.com/office/drawing/2014/main" id="{BFE232F4-FFE4-4A02-8946-82416FB21B38}"/>
                  </a:ext>
                </a:extLst>
              </p:cNvPr>
              <p:cNvSpPr>
                <a:spLocks/>
              </p:cNvSpPr>
              <p:nvPr/>
            </p:nvSpPr>
            <p:spPr bwMode="auto">
              <a:xfrm rot="16200000">
                <a:off x="1645101" y="3419498"/>
                <a:ext cx="88183" cy="92824"/>
              </a:xfrm>
              <a:custGeom>
                <a:avLst/>
                <a:gdLst>
                  <a:gd name="T0" fmla="*/ 1 w 16"/>
                  <a:gd name="T1" fmla="*/ 13 h 17"/>
                  <a:gd name="T2" fmla="*/ 16 w 16"/>
                  <a:gd name="T3" fmla="*/ 5 h 17"/>
                  <a:gd name="T4" fmla="*/ 6 w 16"/>
                  <a:gd name="T5" fmla="*/ 0 h 17"/>
                  <a:gd name="T6" fmla="*/ 1 w 16"/>
                  <a:gd name="T7" fmla="*/ 13 h 17"/>
                </a:gdLst>
                <a:ahLst/>
                <a:cxnLst>
                  <a:cxn ang="0">
                    <a:pos x="T0" y="T1"/>
                  </a:cxn>
                  <a:cxn ang="0">
                    <a:pos x="T2" y="T3"/>
                  </a:cxn>
                  <a:cxn ang="0">
                    <a:pos x="T4" y="T5"/>
                  </a:cxn>
                  <a:cxn ang="0">
                    <a:pos x="T6" y="T7"/>
                  </a:cxn>
                </a:cxnLst>
                <a:rect l="0" t="0" r="r" b="b"/>
                <a:pathLst>
                  <a:path w="16" h="17">
                    <a:moveTo>
                      <a:pt x="1" y="13"/>
                    </a:moveTo>
                    <a:cubicBezTo>
                      <a:pt x="10" y="17"/>
                      <a:pt x="14" y="13"/>
                      <a:pt x="16" y="5"/>
                    </a:cubicBezTo>
                    <a:cubicBezTo>
                      <a:pt x="13" y="3"/>
                      <a:pt x="12" y="0"/>
                      <a:pt x="6" y="0"/>
                    </a:cubicBezTo>
                    <a:cubicBezTo>
                      <a:pt x="6" y="7"/>
                      <a:pt x="0" y="5"/>
                      <a:pt x="1"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 name="Freeform 616">
                <a:extLst>
                  <a:ext uri="{FF2B5EF4-FFF2-40B4-BE49-F238E27FC236}">
                    <a16:creationId xmlns:a16="http://schemas.microsoft.com/office/drawing/2014/main" id="{D5749B03-B398-4A01-9BB3-3A7619CBDDDC}"/>
                  </a:ext>
                </a:extLst>
              </p:cNvPr>
              <p:cNvSpPr>
                <a:spLocks/>
              </p:cNvSpPr>
              <p:nvPr/>
            </p:nvSpPr>
            <p:spPr bwMode="auto">
              <a:xfrm rot="16200000">
                <a:off x="1836550" y="3771067"/>
                <a:ext cx="99786" cy="116030"/>
              </a:xfrm>
              <a:custGeom>
                <a:avLst/>
                <a:gdLst>
                  <a:gd name="T0" fmla="*/ 5 w 18"/>
                  <a:gd name="T1" fmla="*/ 1 h 21"/>
                  <a:gd name="T2" fmla="*/ 0 w 18"/>
                  <a:gd name="T3" fmla="*/ 14 h 21"/>
                  <a:gd name="T4" fmla="*/ 16 w 18"/>
                  <a:gd name="T5" fmla="*/ 19 h 21"/>
                  <a:gd name="T6" fmla="*/ 18 w 18"/>
                  <a:gd name="T7" fmla="*/ 6 h 21"/>
                  <a:gd name="T8" fmla="*/ 5 w 18"/>
                  <a:gd name="T9" fmla="*/ 1 h 21"/>
                </a:gdLst>
                <a:ahLst/>
                <a:cxnLst>
                  <a:cxn ang="0">
                    <a:pos x="T0" y="T1"/>
                  </a:cxn>
                  <a:cxn ang="0">
                    <a:pos x="T2" y="T3"/>
                  </a:cxn>
                  <a:cxn ang="0">
                    <a:pos x="T4" y="T5"/>
                  </a:cxn>
                  <a:cxn ang="0">
                    <a:pos x="T6" y="T7"/>
                  </a:cxn>
                  <a:cxn ang="0">
                    <a:pos x="T8" y="T9"/>
                  </a:cxn>
                </a:cxnLst>
                <a:rect l="0" t="0" r="r" b="b"/>
                <a:pathLst>
                  <a:path w="18" h="21">
                    <a:moveTo>
                      <a:pt x="5" y="1"/>
                    </a:moveTo>
                    <a:cubicBezTo>
                      <a:pt x="3" y="3"/>
                      <a:pt x="1" y="7"/>
                      <a:pt x="0" y="14"/>
                    </a:cubicBezTo>
                    <a:cubicBezTo>
                      <a:pt x="7" y="18"/>
                      <a:pt x="7" y="21"/>
                      <a:pt x="16" y="19"/>
                    </a:cubicBezTo>
                    <a:cubicBezTo>
                      <a:pt x="17" y="15"/>
                      <a:pt x="17" y="10"/>
                      <a:pt x="18" y="6"/>
                    </a:cubicBezTo>
                    <a:cubicBezTo>
                      <a:pt x="12" y="6"/>
                      <a:pt x="1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 name="Freeform 617">
                <a:extLst>
                  <a:ext uri="{FF2B5EF4-FFF2-40B4-BE49-F238E27FC236}">
                    <a16:creationId xmlns:a16="http://schemas.microsoft.com/office/drawing/2014/main" id="{BFDF9206-63D4-4F79-AB81-DDEF8FC67CC8}"/>
                  </a:ext>
                </a:extLst>
              </p:cNvPr>
              <p:cNvSpPr>
                <a:spLocks/>
              </p:cNvSpPr>
              <p:nvPr/>
            </p:nvSpPr>
            <p:spPr bwMode="auto">
              <a:xfrm rot="16200000">
                <a:off x="2600026" y="2589884"/>
                <a:ext cx="143877" cy="248304"/>
              </a:xfrm>
              <a:custGeom>
                <a:avLst/>
                <a:gdLst>
                  <a:gd name="T0" fmla="*/ 18 w 26"/>
                  <a:gd name="T1" fmla="*/ 3 h 45"/>
                  <a:gd name="T2" fmla="*/ 12 w 26"/>
                  <a:gd name="T3" fmla="*/ 0 h 45"/>
                  <a:gd name="T4" fmla="*/ 8 w 26"/>
                  <a:gd name="T5" fmla="*/ 2 h 45"/>
                  <a:gd name="T6" fmla="*/ 3 w 26"/>
                  <a:gd name="T7" fmla="*/ 1 h 45"/>
                  <a:gd name="T8" fmla="*/ 2 w 26"/>
                  <a:gd name="T9" fmla="*/ 9 h 45"/>
                  <a:gd name="T10" fmla="*/ 0 w 26"/>
                  <a:gd name="T11" fmla="*/ 10 h 45"/>
                  <a:gd name="T12" fmla="*/ 2 w 26"/>
                  <a:gd name="T13" fmla="*/ 13 h 45"/>
                  <a:gd name="T14" fmla="*/ 10 w 26"/>
                  <a:gd name="T15" fmla="*/ 38 h 45"/>
                  <a:gd name="T16" fmla="*/ 26 w 26"/>
                  <a:gd name="T17" fmla="*/ 41 h 45"/>
                  <a:gd name="T18" fmla="*/ 21 w 26"/>
                  <a:gd name="T19" fmla="*/ 4 h 45"/>
                  <a:gd name="T20" fmla="*/ 18 w 26"/>
                  <a:gd name="T21"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5">
                    <a:moveTo>
                      <a:pt x="18" y="3"/>
                    </a:moveTo>
                    <a:cubicBezTo>
                      <a:pt x="16" y="1"/>
                      <a:pt x="14" y="0"/>
                      <a:pt x="12" y="0"/>
                    </a:cubicBezTo>
                    <a:cubicBezTo>
                      <a:pt x="11" y="0"/>
                      <a:pt x="9" y="1"/>
                      <a:pt x="8" y="2"/>
                    </a:cubicBezTo>
                    <a:cubicBezTo>
                      <a:pt x="6" y="1"/>
                      <a:pt x="5" y="1"/>
                      <a:pt x="3" y="1"/>
                    </a:cubicBezTo>
                    <a:cubicBezTo>
                      <a:pt x="2" y="4"/>
                      <a:pt x="1" y="6"/>
                      <a:pt x="2" y="9"/>
                    </a:cubicBezTo>
                    <a:cubicBezTo>
                      <a:pt x="1" y="9"/>
                      <a:pt x="0" y="10"/>
                      <a:pt x="0" y="10"/>
                    </a:cubicBezTo>
                    <a:cubicBezTo>
                      <a:pt x="0" y="11"/>
                      <a:pt x="1" y="12"/>
                      <a:pt x="2" y="13"/>
                    </a:cubicBezTo>
                    <a:cubicBezTo>
                      <a:pt x="4" y="21"/>
                      <a:pt x="12" y="26"/>
                      <a:pt x="10" y="38"/>
                    </a:cubicBezTo>
                    <a:cubicBezTo>
                      <a:pt x="19" y="37"/>
                      <a:pt x="20" y="45"/>
                      <a:pt x="26" y="41"/>
                    </a:cubicBezTo>
                    <a:cubicBezTo>
                      <a:pt x="26" y="27"/>
                      <a:pt x="24" y="16"/>
                      <a:pt x="21" y="4"/>
                    </a:cubicBezTo>
                    <a:cubicBezTo>
                      <a:pt x="20" y="4"/>
                      <a:pt x="19" y="4"/>
                      <a:pt x="1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 name="Freeform 618">
                <a:extLst>
                  <a:ext uri="{FF2B5EF4-FFF2-40B4-BE49-F238E27FC236}">
                    <a16:creationId xmlns:a16="http://schemas.microsoft.com/office/drawing/2014/main" id="{22971C82-77E4-4570-9BCC-6ECE61814556}"/>
                  </a:ext>
                </a:extLst>
              </p:cNvPr>
              <p:cNvSpPr>
                <a:spLocks/>
              </p:cNvSpPr>
              <p:nvPr/>
            </p:nvSpPr>
            <p:spPr bwMode="auto">
              <a:xfrm rot="16200000">
                <a:off x="2537369" y="2940295"/>
                <a:ext cx="116030" cy="136916"/>
              </a:xfrm>
              <a:custGeom>
                <a:avLst/>
                <a:gdLst>
                  <a:gd name="T0" fmla="*/ 3 w 21"/>
                  <a:gd name="T1" fmla="*/ 23 h 25"/>
                  <a:gd name="T2" fmla="*/ 14 w 21"/>
                  <a:gd name="T3" fmla="*/ 25 h 25"/>
                  <a:gd name="T4" fmla="*/ 21 w 21"/>
                  <a:gd name="T5" fmla="*/ 4 h 25"/>
                  <a:gd name="T6" fmla="*/ 3 w 21"/>
                  <a:gd name="T7" fmla="*/ 23 h 25"/>
                </a:gdLst>
                <a:ahLst/>
                <a:cxnLst>
                  <a:cxn ang="0">
                    <a:pos x="T0" y="T1"/>
                  </a:cxn>
                  <a:cxn ang="0">
                    <a:pos x="T2" y="T3"/>
                  </a:cxn>
                  <a:cxn ang="0">
                    <a:pos x="T4" y="T5"/>
                  </a:cxn>
                  <a:cxn ang="0">
                    <a:pos x="T6" y="T7"/>
                  </a:cxn>
                </a:cxnLst>
                <a:rect l="0" t="0" r="r" b="b"/>
                <a:pathLst>
                  <a:path w="21" h="25">
                    <a:moveTo>
                      <a:pt x="3" y="23"/>
                    </a:moveTo>
                    <a:cubicBezTo>
                      <a:pt x="10" y="24"/>
                      <a:pt x="9" y="19"/>
                      <a:pt x="14" y="25"/>
                    </a:cubicBezTo>
                    <a:cubicBezTo>
                      <a:pt x="19" y="22"/>
                      <a:pt x="19" y="12"/>
                      <a:pt x="21" y="4"/>
                    </a:cubicBezTo>
                    <a:cubicBezTo>
                      <a:pt x="7" y="0"/>
                      <a:pt x="0" y="11"/>
                      <a:pt x="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sp>
          <p:nvSpPr>
            <p:cNvPr id="20" name="Freeform 620">
              <a:extLst>
                <a:ext uri="{FF2B5EF4-FFF2-40B4-BE49-F238E27FC236}">
                  <a16:creationId xmlns:a16="http://schemas.microsoft.com/office/drawing/2014/main" id="{82F4B14B-CEC9-4A09-9B6E-37430C8F8DA7}"/>
                </a:ext>
              </a:extLst>
            </p:cNvPr>
            <p:cNvSpPr>
              <a:spLocks/>
            </p:cNvSpPr>
            <p:nvPr/>
          </p:nvSpPr>
          <p:spPr bwMode="auto">
            <a:xfrm rot="16200000">
              <a:off x="4364838" y="-70675"/>
              <a:ext cx="3355578" cy="2905383"/>
            </a:xfrm>
            <a:custGeom>
              <a:avLst/>
              <a:gdLst>
                <a:gd name="T0" fmla="*/ 362 w 1446"/>
                <a:gd name="T1" fmla="*/ 1252 h 1252"/>
                <a:gd name="T2" fmla="*/ 0 w 1446"/>
                <a:gd name="T3" fmla="*/ 628 h 1252"/>
                <a:gd name="T4" fmla="*/ 362 w 1446"/>
                <a:gd name="T5" fmla="*/ 0 h 1252"/>
                <a:gd name="T6" fmla="*/ 1084 w 1446"/>
                <a:gd name="T7" fmla="*/ 0 h 1252"/>
                <a:gd name="T8" fmla="*/ 1446 w 1446"/>
                <a:gd name="T9" fmla="*/ 628 h 1252"/>
                <a:gd name="T10" fmla="*/ 1084 w 1446"/>
                <a:gd name="T11" fmla="*/ 1252 h 1252"/>
                <a:gd name="T12" fmla="*/ 362 w 1446"/>
                <a:gd name="T13" fmla="*/ 1252 h 1252"/>
              </a:gdLst>
              <a:ahLst/>
              <a:cxnLst>
                <a:cxn ang="0">
                  <a:pos x="T0" y="T1"/>
                </a:cxn>
                <a:cxn ang="0">
                  <a:pos x="T2" y="T3"/>
                </a:cxn>
                <a:cxn ang="0">
                  <a:pos x="T4" y="T5"/>
                </a:cxn>
                <a:cxn ang="0">
                  <a:pos x="T6" y="T7"/>
                </a:cxn>
                <a:cxn ang="0">
                  <a:pos x="T8" y="T9"/>
                </a:cxn>
                <a:cxn ang="0">
                  <a:pos x="T10" y="T11"/>
                </a:cxn>
                <a:cxn ang="0">
                  <a:pos x="T12" y="T13"/>
                </a:cxn>
              </a:cxnLst>
              <a:rect l="0" t="0" r="r" b="b"/>
              <a:pathLst>
                <a:path w="1446" h="1252">
                  <a:moveTo>
                    <a:pt x="362" y="1252"/>
                  </a:moveTo>
                  <a:lnTo>
                    <a:pt x="0" y="628"/>
                  </a:lnTo>
                  <a:lnTo>
                    <a:pt x="362" y="0"/>
                  </a:lnTo>
                  <a:lnTo>
                    <a:pt x="1084" y="0"/>
                  </a:lnTo>
                  <a:lnTo>
                    <a:pt x="1446" y="628"/>
                  </a:lnTo>
                  <a:lnTo>
                    <a:pt x="1084" y="1252"/>
                  </a:lnTo>
                  <a:lnTo>
                    <a:pt x="362" y="1252"/>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21" name="Freeform 621">
              <a:extLst>
                <a:ext uri="{FF2B5EF4-FFF2-40B4-BE49-F238E27FC236}">
                  <a16:creationId xmlns:a16="http://schemas.microsoft.com/office/drawing/2014/main" id="{8ADE14ED-40C8-408A-BD3B-8644CAFBC694}"/>
                </a:ext>
              </a:extLst>
            </p:cNvPr>
            <p:cNvSpPr>
              <a:spLocks noEditPoints="1"/>
            </p:cNvSpPr>
            <p:nvPr/>
          </p:nvSpPr>
          <p:spPr bwMode="auto">
            <a:xfrm rot="16200000">
              <a:off x="3383226" y="1275269"/>
              <a:ext cx="2021238" cy="2021238"/>
            </a:xfrm>
            <a:custGeom>
              <a:avLst/>
              <a:gdLst>
                <a:gd name="T0" fmla="*/ 184 w 368"/>
                <a:gd name="T1" fmla="*/ 368 h 368"/>
                <a:gd name="T2" fmla="*/ 0 w 368"/>
                <a:gd name="T3" fmla="*/ 184 h 368"/>
                <a:gd name="T4" fmla="*/ 184 w 368"/>
                <a:gd name="T5" fmla="*/ 0 h 368"/>
                <a:gd name="T6" fmla="*/ 368 w 368"/>
                <a:gd name="T7" fmla="*/ 184 h 368"/>
                <a:gd name="T8" fmla="*/ 184 w 368"/>
                <a:gd name="T9" fmla="*/ 368 h 368"/>
                <a:gd name="T10" fmla="*/ 184 w 368"/>
                <a:gd name="T11" fmla="*/ 50 h 368"/>
                <a:gd name="T12" fmla="*/ 50 w 368"/>
                <a:gd name="T13" fmla="*/ 184 h 368"/>
                <a:gd name="T14" fmla="*/ 184 w 368"/>
                <a:gd name="T15" fmla="*/ 318 h 368"/>
                <a:gd name="T16" fmla="*/ 317 w 368"/>
                <a:gd name="T17" fmla="*/ 184 h 368"/>
                <a:gd name="T18" fmla="*/ 184 w 368"/>
                <a:gd name="T19" fmla="*/ 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368"/>
                  </a:moveTo>
                  <a:cubicBezTo>
                    <a:pt x="82" y="368"/>
                    <a:pt x="0" y="285"/>
                    <a:pt x="0" y="184"/>
                  </a:cubicBezTo>
                  <a:cubicBezTo>
                    <a:pt x="0" y="83"/>
                    <a:pt x="82" y="0"/>
                    <a:pt x="184" y="0"/>
                  </a:cubicBezTo>
                  <a:cubicBezTo>
                    <a:pt x="285" y="0"/>
                    <a:pt x="368" y="83"/>
                    <a:pt x="368" y="184"/>
                  </a:cubicBezTo>
                  <a:cubicBezTo>
                    <a:pt x="368" y="285"/>
                    <a:pt x="285" y="368"/>
                    <a:pt x="184" y="368"/>
                  </a:cubicBezTo>
                  <a:close/>
                  <a:moveTo>
                    <a:pt x="184" y="50"/>
                  </a:moveTo>
                  <a:cubicBezTo>
                    <a:pt x="110" y="50"/>
                    <a:pt x="50" y="110"/>
                    <a:pt x="50" y="184"/>
                  </a:cubicBezTo>
                  <a:cubicBezTo>
                    <a:pt x="50" y="258"/>
                    <a:pt x="110" y="318"/>
                    <a:pt x="184" y="318"/>
                  </a:cubicBezTo>
                  <a:cubicBezTo>
                    <a:pt x="257" y="318"/>
                    <a:pt x="317" y="258"/>
                    <a:pt x="317" y="184"/>
                  </a:cubicBezTo>
                  <a:cubicBezTo>
                    <a:pt x="317" y="110"/>
                    <a:pt x="257" y="50"/>
                    <a:pt x="184" y="50"/>
                  </a:cubicBezTo>
                  <a:close/>
                </a:path>
              </a:pathLst>
            </a:custGeom>
            <a:solidFill>
              <a:srgbClr val="FEE3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nvGrpSpPr>
            <p:cNvPr id="1306" name="组合 1305">
              <a:extLst>
                <a:ext uri="{FF2B5EF4-FFF2-40B4-BE49-F238E27FC236}">
                  <a16:creationId xmlns:a16="http://schemas.microsoft.com/office/drawing/2014/main" id="{682FF47B-4A38-4E05-8618-D0705B139DED}"/>
                </a:ext>
              </a:extLst>
            </p:cNvPr>
            <p:cNvGrpSpPr/>
            <p:nvPr/>
          </p:nvGrpSpPr>
          <p:grpSpPr>
            <a:xfrm>
              <a:off x="2109220" y="-305055"/>
              <a:ext cx="2476073" cy="2898422"/>
              <a:chOff x="2109220" y="-305055"/>
              <a:chExt cx="2476073" cy="2898422"/>
            </a:xfrm>
          </p:grpSpPr>
          <p:sp>
            <p:nvSpPr>
              <p:cNvPr id="44" name="Freeform 644">
                <a:extLst>
                  <a:ext uri="{FF2B5EF4-FFF2-40B4-BE49-F238E27FC236}">
                    <a16:creationId xmlns:a16="http://schemas.microsoft.com/office/drawing/2014/main" id="{FEB18704-B810-4BC8-82D9-4640E4BFC3A0}"/>
                  </a:ext>
                </a:extLst>
              </p:cNvPr>
              <p:cNvSpPr>
                <a:spLocks/>
              </p:cNvSpPr>
              <p:nvPr/>
            </p:nvSpPr>
            <p:spPr bwMode="auto">
              <a:xfrm rot="16200000">
                <a:off x="3190618" y="1507329"/>
                <a:ext cx="993214" cy="751872"/>
              </a:xfrm>
              <a:custGeom>
                <a:avLst/>
                <a:gdLst>
                  <a:gd name="T0" fmla="*/ 5 w 181"/>
                  <a:gd name="T1" fmla="*/ 137 h 137"/>
                  <a:gd name="T2" fmla="*/ 1 w 181"/>
                  <a:gd name="T3" fmla="*/ 135 h 137"/>
                  <a:gd name="T4" fmla="*/ 2 w 181"/>
                  <a:gd name="T5" fmla="*/ 130 h 137"/>
                  <a:gd name="T6" fmla="*/ 90 w 181"/>
                  <a:gd name="T7" fmla="*/ 64 h 137"/>
                  <a:gd name="T8" fmla="*/ 174 w 181"/>
                  <a:gd name="T9" fmla="*/ 1 h 137"/>
                  <a:gd name="T10" fmla="*/ 180 w 181"/>
                  <a:gd name="T11" fmla="*/ 2 h 137"/>
                  <a:gd name="T12" fmla="*/ 178 w 181"/>
                  <a:gd name="T13" fmla="*/ 8 h 137"/>
                  <a:gd name="T14" fmla="*/ 95 w 181"/>
                  <a:gd name="T15" fmla="*/ 70 h 137"/>
                  <a:gd name="T16" fmla="*/ 7 w 181"/>
                  <a:gd name="T17" fmla="*/ 136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3" y="137"/>
                      <a:pt x="2" y="136"/>
                      <a:pt x="1" y="135"/>
                    </a:cubicBezTo>
                    <a:cubicBezTo>
                      <a:pt x="0" y="133"/>
                      <a:pt x="0" y="131"/>
                      <a:pt x="2" y="130"/>
                    </a:cubicBezTo>
                    <a:cubicBezTo>
                      <a:pt x="34" y="109"/>
                      <a:pt x="63" y="86"/>
                      <a:pt x="90" y="64"/>
                    </a:cubicBezTo>
                    <a:cubicBezTo>
                      <a:pt x="117" y="43"/>
                      <a:pt x="144" y="20"/>
                      <a:pt x="174" y="1"/>
                    </a:cubicBezTo>
                    <a:cubicBezTo>
                      <a:pt x="176" y="0"/>
                      <a:pt x="178" y="0"/>
                      <a:pt x="180" y="2"/>
                    </a:cubicBezTo>
                    <a:cubicBezTo>
                      <a:pt x="181" y="4"/>
                      <a:pt x="180" y="7"/>
                      <a:pt x="178" y="8"/>
                    </a:cubicBezTo>
                    <a:cubicBezTo>
                      <a:pt x="149" y="27"/>
                      <a:pt x="122" y="49"/>
                      <a:pt x="95" y="70"/>
                    </a:cubicBezTo>
                    <a:cubicBezTo>
                      <a:pt x="67" y="93"/>
                      <a:pt x="39" y="116"/>
                      <a:pt x="7" y="136"/>
                    </a:cubicBezTo>
                    <a:cubicBezTo>
                      <a:pt x="6" y="137"/>
                      <a:pt x="5"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nvGrpSpPr>
              <p:cNvPr id="1305" name="组合 1304">
                <a:extLst>
                  <a:ext uri="{FF2B5EF4-FFF2-40B4-BE49-F238E27FC236}">
                    <a16:creationId xmlns:a16="http://schemas.microsoft.com/office/drawing/2014/main" id="{DDE94D82-175F-4328-88CE-6B8AADB15299}"/>
                  </a:ext>
                </a:extLst>
              </p:cNvPr>
              <p:cNvGrpSpPr/>
              <p:nvPr/>
            </p:nvGrpSpPr>
            <p:grpSpPr>
              <a:xfrm>
                <a:off x="2109220" y="-305055"/>
                <a:ext cx="2476073" cy="2898422"/>
                <a:chOff x="2109220" y="-305055"/>
                <a:chExt cx="2476073" cy="2898422"/>
              </a:xfrm>
            </p:grpSpPr>
            <p:sp>
              <p:nvSpPr>
                <p:cNvPr id="40" name="Freeform 640">
                  <a:extLst>
                    <a:ext uri="{FF2B5EF4-FFF2-40B4-BE49-F238E27FC236}">
                      <a16:creationId xmlns:a16="http://schemas.microsoft.com/office/drawing/2014/main" id="{42D889AD-9F0A-4189-9479-BE823238E1DB}"/>
                    </a:ext>
                  </a:extLst>
                </p:cNvPr>
                <p:cNvSpPr>
                  <a:spLocks/>
                </p:cNvSpPr>
                <p:nvPr/>
              </p:nvSpPr>
              <p:spPr bwMode="auto">
                <a:xfrm rot="16200000">
                  <a:off x="2065129" y="391123"/>
                  <a:ext cx="401463" cy="313281"/>
                </a:xfrm>
                <a:custGeom>
                  <a:avLst/>
                  <a:gdLst>
                    <a:gd name="T0" fmla="*/ 5 w 73"/>
                    <a:gd name="T1" fmla="*/ 57 h 57"/>
                    <a:gd name="T2" fmla="*/ 2 w 73"/>
                    <a:gd name="T3" fmla="*/ 55 h 57"/>
                    <a:gd name="T4" fmla="*/ 2 w 73"/>
                    <a:gd name="T5" fmla="*/ 49 h 57"/>
                    <a:gd name="T6" fmla="*/ 67 w 73"/>
                    <a:gd name="T7" fmla="*/ 1 h 57"/>
                    <a:gd name="T8" fmla="*/ 72 w 73"/>
                    <a:gd name="T9" fmla="*/ 2 h 57"/>
                    <a:gd name="T10" fmla="*/ 71 w 73"/>
                    <a:gd name="T11" fmla="*/ 8 h 57"/>
                    <a:gd name="T12" fmla="*/ 7 w 73"/>
                    <a:gd name="T13" fmla="*/ 56 h 57"/>
                    <a:gd name="T14" fmla="*/ 5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5" y="57"/>
                      </a:moveTo>
                      <a:cubicBezTo>
                        <a:pt x="4" y="57"/>
                        <a:pt x="2" y="56"/>
                        <a:pt x="2" y="55"/>
                      </a:cubicBezTo>
                      <a:cubicBezTo>
                        <a:pt x="0" y="53"/>
                        <a:pt x="1" y="51"/>
                        <a:pt x="2" y="49"/>
                      </a:cubicBezTo>
                      <a:cubicBezTo>
                        <a:pt x="67" y="1"/>
                        <a:pt x="67" y="1"/>
                        <a:pt x="67" y="1"/>
                      </a:cubicBezTo>
                      <a:cubicBezTo>
                        <a:pt x="68" y="0"/>
                        <a:pt x="71" y="0"/>
                        <a:pt x="72" y="2"/>
                      </a:cubicBezTo>
                      <a:cubicBezTo>
                        <a:pt x="73" y="4"/>
                        <a:pt x="73" y="6"/>
                        <a:pt x="71" y="8"/>
                      </a:cubicBezTo>
                      <a:cubicBezTo>
                        <a:pt x="7" y="56"/>
                        <a:pt x="7" y="56"/>
                        <a:pt x="7" y="56"/>
                      </a:cubicBezTo>
                      <a:cubicBezTo>
                        <a:pt x="6" y="56"/>
                        <a:pt x="6" y="57"/>
                        <a:pt x="5"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41" name="Freeform 641">
                  <a:extLst>
                    <a:ext uri="{FF2B5EF4-FFF2-40B4-BE49-F238E27FC236}">
                      <a16:creationId xmlns:a16="http://schemas.microsoft.com/office/drawing/2014/main" id="{AE56E80D-8B01-4F3B-960E-2A7D6A11052A}"/>
                    </a:ext>
                  </a:extLst>
                </p:cNvPr>
                <p:cNvSpPr>
                  <a:spLocks/>
                </p:cNvSpPr>
                <p:nvPr/>
              </p:nvSpPr>
              <p:spPr bwMode="auto">
                <a:xfrm rot="16200000">
                  <a:off x="2461951" y="1119789"/>
                  <a:ext cx="1044267" cy="784361"/>
                </a:xfrm>
                <a:custGeom>
                  <a:avLst/>
                  <a:gdLst>
                    <a:gd name="T0" fmla="*/ 5 w 190"/>
                    <a:gd name="T1" fmla="*/ 143 h 143"/>
                    <a:gd name="T2" fmla="*/ 2 w 190"/>
                    <a:gd name="T3" fmla="*/ 142 h 143"/>
                    <a:gd name="T4" fmla="*/ 3 w 190"/>
                    <a:gd name="T5" fmla="*/ 136 h 143"/>
                    <a:gd name="T6" fmla="*/ 183 w 190"/>
                    <a:gd name="T7" fmla="*/ 1 h 143"/>
                    <a:gd name="T8" fmla="*/ 189 w 190"/>
                    <a:gd name="T9" fmla="*/ 2 h 143"/>
                    <a:gd name="T10" fmla="*/ 188 w 190"/>
                    <a:gd name="T11" fmla="*/ 8 h 143"/>
                    <a:gd name="T12" fmla="*/ 7 w 190"/>
                    <a:gd name="T13" fmla="*/ 143 h 143"/>
                    <a:gd name="T14" fmla="*/ 5 w 190"/>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3">
                      <a:moveTo>
                        <a:pt x="5" y="143"/>
                      </a:moveTo>
                      <a:cubicBezTo>
                        <a:pt x="4" y="143"/>
                        <a:pt x="3" y="143"/>
                        <a:pt x="2" y="142"/>
                      </a:cubicBezTo>
                      <a:cubicBezTo>
                        <a:pt x="0" y="140"/>
                        <a:pt x="1" y="138"/>
                        <a:pt x="3" y="136"/>
                      </a:cubicBezTo>
                      <a:cubicBezTo>
                        <a:pt x="183" y="1"/>
                        <a:pt x="183" y="1"/>
                        <a:pt x="183" y="1"/>
                      </a:cubicBezTo>
                      <a:cubicBezTo>
                        <a:pt x="185" y="0"/>
                        <a:pt x="187" y="0"/>
                        <a:pt x="189" y="2"/>
                      </a:cubicBezTo>
                      <a:cubicBezTo>
                        <a:pt x="190" y="4"/>
                        <a:pt x="190" y="6"/>
                        <a:pt x="188" y="8"/>
                      </a:cubicBezTo>
                      <a:cubicBezTo>
                        <a:pt x="7" y="143"/>
                        <a:pt x="7" y="143"/>
                        <a:pt x="7" y="143"/>
                      </a:cubicBezTo>
                      <a:cubicBezTo>
                        <a:pt x="7" y="143"/>
                        <a:pt x="6" y="143"/>
                        <a:pt x="5" y="1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42" name="Freeform 642">
                  <a:extLst>
                    <a:ext uri="{FF2B5EF4-FFF2-40B4-BE49-F238E27FC236}">
                      <a16:creationId xmlns:a16="http://schemas.microsoft.com/office/drawing/2014/main" id="{2BAE0286-3C3D-4815-A3C0-0EFAE9A74424}"/>
                    </a:ext>
                  </a:extLst>
                </p:cNvPr>
                <p:cNvSpPr>
                  <a:spLocks/>
                </p:cNvSpPr>
                <p:nvPr/>
              </p:nvSpPr>
              <p:spPr bwMode="auto">
                <a:xfrm rot="16200000">
                  <a:off x="3513179" y="2305613"/>
                  <a:ext cx="322563" cy="252945"/>
                </a:xfrm>
                <a:custGeom>
                  <a:avLst/>
                  <a:gdLst>
                    <a:gd name="T0" fmla="*/ 4 w 59"/>
                    <a:gd name="T1" fmla="*/ 46 h 46"/>
                    <a:gd name="T2" fmla="*/ 1 w 59"/>
                    <a:gd name="T3" fmla="*/ 45 h 46"/>
                    <a:gd name="T4" fmla="*/ 2 w 59"/>
                    <a:gd name="T5" fmla="*/ 39 h 46"/>
                    <a:gd name="T6" fmla="*/ 52 w 59"/>
                    <a:gd name="T7" fmla="*/ 2 h 46"/>
                    <a:gd name="T8" fmla="*/ 58 w 59"/>
                    <a:gd name="T9" fmla="*/ 2 h 46"/>
                    <a:gd name="T10" fmla="*/ 57 w 59"/>
                    <a:gd name="T11" fmla="*/ 8 h 46"/>
                    <a:gd name="T12" fmla="*/ 7 w 59"/>
                    <a:gd name="T13" fmla="*/ 46 h 46"/>
                    <a:gd name="T14" fmla="*/ 4 w 59"/>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6">
                      <a:moveTo>
                        <a:pt x="4" y="46"/>
                      </a:moveTo>
                      <a:cubicBezTo>
                        <a:pt x="3" y="46"/>
                        <a:pt x="2" y="46"/>
                        <a:pt x="1" y="45"/>
                      </a:cubicBezTo>
                      <a:cubicBezTo>
                        <a:pt x="0" y="43"/>
                        <a:pt x="0" y="41"/>
                        <a:pt x="2" y="39"/>
                      </a:cubicBezTo>
                      <a:cubicBezTo>
                        <a:pt x="52" y="2"/>
                        <a:pt x="52" y="2"/>
                        <a:pt x="52" y="2"/>
                      </a:cubicBezTo>
                      <a:cubicBezTo>
                        <a:pt x="54" y="0"/>
                        <a:pt x="56" y="1"/>
                        <a:pt x="58" y="2"/>
                      </a:cubicBezTo>
                      <a:cubicBezTo>
                        <a:pt x="59" y="4"/>
                        <a:pt x="59" y="7"/>
                        <a:pt x="57" y="8"/>
                      </a:cubicBezTo>
                      <a:cubicBezTo>
                        <a:pt x="7" y="46"/>
                        <a:pt x="7" y="46"/>
                        <a:pt x="7" y="46"/>
                      </a:cubicBezTo>
                      <a:cubicBezTo>
                        <a:pt x="6" y="46"/>
                        <a:pt x="5" y="46"/>
                        <a:pt x="4"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43" name="Freeform 643">
                  <a:extLst>
                    <a:ext uri="{FF2B5EF4-FFF2-40B4-BE49-F238E27FC236}">
                      <a16:creationId xmlns:a16="http://schemas.microsoft.com/office/drawing/2014/main" id="{34AC36C2-4CF6-45DA-BBE5-E2855C5F7559}"/>
                    </a:ext>
                  </a:extLst>
                </p:cNvPr>
                <p:cNvSpPr>
                  <a:spLocks/>
                </p:cNvSpPr>
                <p:nvPr/>
              </p:nvSpPr>
              <p:spPr bwMode="auto">
                <a:xfrm rot="16200000">
                  <a:off x="2243815" y="251887"/>
                  <a:ext cx="1025702" cy="779719"/>
                </a:xfrm>
                <a:custGeom>
                  <a:avLst/>
                  <a:gdLst>
                    <a:gd name="T0" fmla="*/ 4 w 187"/>
                    <a:gd name="T1" fmla="*/ 142 h 142"/>
                    <a:gd name="T2" fmla="*/ 1 w 187"/>
                    <a:gd name="T3" fmla="*/ 141 h 142"/>
                    <a:gd name="T4" fmla="*/ 2 w 187"/>
                    <a:gd name="T5" fmla="*/ 135 h 142"/>
                    <a:gd name="T6" fmla="*/ 74 w 187"/>
                    <a:gd name="T7" fmla="*/ 81 h 142"/>
                    <a:gd name="T8" fmla="*/ 180 w 187"/>
                    <a:gd name="T9" fmla="*/ 2 h 142"/>
                    <a:gd name="T10" fmla="*/ 186 w 187"/>
                    <a:gd name="T11" fmla="*/ 3 h 142"/>
                    <a:gd name="T12" fmla="*/ 185 w 187"/>
                    <a:gd name="T13" fmla="*/ 8 h 142"/>
                    <a:gd name="T14" fmla="*/ 78 w 187"/>
                    <a:gd name="T15" fmla="*/ 87 h 142"/>
                    <a:gd name="T16" fmla="*/ 7 w 187"/>
                    <a:gd name="T17" fmla="*/ 142 h 142"/>
                    <a:gd name="T18" fmla="*/ 4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4" y="142"/>
                      </a:moveTo>
                      <a:cubicBezTo>
                        <a:pt x="3" y="142"/>
                        <a:pt x="2" y="142"/>
                        <a:pt x="1" y="141"/>
                      </a:cubicBezTo>
                      <a:cubicBezTo>
                        <a:pt x="0" y="139"/>
                        <a:pt x="0" y="136"/>
                        <a:pt x="2" y="135"/>
                      </a:cubicBezTo>
                      <a:cubicBezTo>
                        <a:pt x="26" y="117"/>
                        <a:pt x="50" y="99"/>
                        <a:pt x="74" y="81"/>
                      </a:cubicBezTo>
                      <a:cubicBezTo>
                        <a:pt x="108" y="55"/>
                        <a:pt x="144" y="28"/>
                        <a:pt x="180" y="2"/>
                      </a:cubicBezTo>
                      <a:cubicBezTo>
                        <a:pt x="182" y="0"/>
                        <a:pt x="184" y="1"/>
                        <a:pt x="186" y="3"/>
                      </a:cubicBezTo>
                      <a:cubicBezTo>
                        <a:pt x="187" y="5"/>
                        <a:pt x="186" y="7"/>
                        <a:pt x="185" y="8"/>
                      </a:cubicBezTo>
                      <a:cubicBezTo>
                        <a:pt x="148" y="34"/>
                        <a:pt x="113" y="61"/>
                        <a:pt x="78" y="87"/>
                      </a:cubicBezTo>
                      <a:cubicBezTo>
                        <a:pt x="55" y="105"/>
                        <a:pt x="31" y="124"/>
                        <a:pt x="7" y="142"/>
                      </a:cubicBezTo>
                      <a:cubicBezTo>
                        <a:pt x="6" y="142"/>
                        <a:pt x="5" y="142"/>
                        <a:pt x="4"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45" name="Freeform 645">
                  <a:extLst>
                    <a:ext uri="{FF2B5EF4-FFF2-40B4-BE49-F238E27FC236}">
                      <a16:creationId xmlns:a16="http://schemas.microsoft.com/office/drawing/2014/main" id="{F6AACD96-5F67-46D1-9CF5-C308802B46B8}"/>
                    </a:ext>
                  </a:extLst>
                </p:cNvPr>
                <p:cNvSpPr>
                  <a:spLocks/>
                </p:cNvSpPr>
                <p:nvPr/>
              </p:nvSpPr>
              <p:spPr bwMode="auto">
                <a:xfrm rot="16200000">
                  <a:off x="2586103" y="-41668"/>
                  <a:ext cx="396822" cy="306318"/>
                </a:xfrm>
                <a:custGeom>
                  <a:avLst/>
                  <a:gdLst>
                    <a:gd name="T0" fmla="*/ 4 w 72"/>
                    <a:gd name="T1" fmla="*/ 56 h 56"/>
                    <a:gd name="T2" fmla="*/ 1 w 72"/>
                    <a:gd name="T3" fmla="*/ 54 h 56"/>
                    <a:gd name="T4" fmla="*/ 2 w 72"/>
                    <a:gd name="T5" fmla="*/ 49 h 56"/>
                    <a:gd name="T6" fmla="*/ 65 w 72"/>
                    <a:gd name="T7" fmla="*/ 1 h 56"/>
                    <a:gd name="T8" fmla="*/ 71 w 72"/>
                    <a:gd name="T9" fmla="*/ 2 h 56"/>
                    <a:gd name="T10" fmla="*/ 70 w 72"/>
                    <a:gd name="T11" fmla="*/ 8 h 56"/>
                    <a:gd name="T12" fmla="*/ 7 w 72"/>
                    <a:gd name="T13" fmla="*/ 55 h 56"/>
                    <a:gd name="T14" fmla="*/ 4 w 72"/>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6">
                      <a:moveTo>
                        <a:pt x="4" y="56"/>
                      </a:moveTo>
                      <a:cubicBezTo>
                        <a:pt x="3" y="56"/>
                        <a:pt x="2" y="56"/>
                        <a:pt x="1" y="54"/>
                      </a:cubicBezTo>
                      <a:cubicBezTo>
                        <a:pt x="0" y="53"/>
                        <a:pt x="0" y="50"/>
                        <a:pt x="2" y="49"/>
                      </a:cubicBezTo>
                      <a:cubicBezTo>
                        <a:pt x="65" y="1"/>
                        <a:pt x="65" y="1"/>
                        <a:pt x="65" y="1"/>
                      </a:cubicBezTo>
                      <a:cubicBezTo>
                        <a:pt x="67" y="0"/>
                        <a:pt x="70" y="0"/>
                        <a:pt x="71" y="2"/>
                      </a:cubicBezTo>
                      <a:cubicBezTo>
                        <a:pt x="72" y="4"/>
                        <a:pt x="72" y="6"/>
                        <a:pt x="70" y="8"/>
                      </a:cubicBezTo>
                      <a:cubicBezTo>
                        <a:pt x="7" y="55"/>
                        <a:pt x="7" y="55"/>
                        <a:pt x="7" y="55"/>
                      </a:cubicBezTo>
                      <a:cubicBezTo>
                        <a:pt x="6" y="56"/>
                        <a:pt x="5" y="56"/>
                        <a:pt x="4"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46" name="Freeform 646">
                  <a:extLst>
                    <a:ext uri="{FF2B5EF4-FFF2-40B4-BE49-F238E27FC236}">
                      <a16:creationId xmlns:a16="http://schemas.microsoft.com/office/drawing/2014/main" id="{61448BF7-C777-408B-989D-5B211C2BB463}"/>
                    </a:ext>
                  </a:extLst>
                </p:cNvPr>
                <p:cNvSpPr>
                  <a:spLocks/>
                </p:cNvSpPr>
                <p:nvPr/>
              </p:nvSpPr>
              <p:spPr bwMode="auto">
                <a:xfrm rot="16200000">
                  <a:off x="2943474" y="675396"/>
                  <a:ext cx="1213671" cy="918955"/>
                </a:xfrm>
                <a:custGeom>
                  <a:avLst/>
                  <a:gdLst>
                    <a:gd name="T0" fmla="*/ 4 w 221"/>
                    <a:gd name="T1" fmla="*/ 167 h 167"/>
                    <a:gd name="T2" fmla="*/ 1 w 221"/>
                    <a:gd name="T3" fmla="*/ 166 h 167"/>
                    <a:gd name="T4" fmla="*/ 2 w 221"/>
                    <a:gd name="T5" fmla="*/ 160 h 167"/>
                    <a:gd name="T6" fmla="*/ 74 w 221"/>
                    <a:gd name="T7" fmla="*/ 106 h 167"/>
                    <a:gd name="T8" fmla="*/ 214 w 221"/>
                    <a:gd name="T9" fmla="*/ 2 h 167"/>
                    <a:gd name="T10" fmla="*/ 219 w 221"/>
                    <a:gd name="T11" fmla="*/ 2 h 167"/>
                    <a:gd name="T12" fmla="*/ 219 w 221"/>
                    <a:gd name="T13" fmla="*/ 8 h 167"/>
                    <a:gd name="T14" fmla="*/ 79 w 221"/>
                    <a:gd name="T15" fmla="*/ 112 h 167"/>
                    <a:gd name="T16" fmla="*/ 7 w 221"/>
                    <a:gd name="T17" fmla="*/ 166 h 167"/>
                    <a:gd name="T18" fmla="*/ 4 w 221"/>
                    <a:gd name="T19"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7">
                      <a:moveTo>
                        <a:pt x="4" y="167"/>
                      </a:moveTo>
                      <a:cubicBezTo>
                        <a:pt x="3" y="167"/>
                        <a:pt x="2" y="167"/>
                        <a:pt x="1" y="166"/>
                      </a:cubicBezTo>
                      <a:cubicBezTo>
                        <a:pt x="0" y="164"/>
                        <a:pt x="0" y="161"/>
                        <a:pt x="2" y="160"/>
                      </a:cubicBezTo>
                      <a:cubicBezTo>
                        <a:pt x="26" y="142"/>
                        <a:pt x="50" y="124"/>
                        <a:pt x="74" y="106"/>
                      </a:cubicBezTo>
                      <a:cubicBezTo>
                        <a:pt x="120" y="72"/>
                        <a:pt x="167" y="37"/>
                        <a:pt x="214" y="2"/>
                      </a:cubicBezTo>
                      <a:cubicBezTo>
                        <a:pt x="215" y="0"/>
                        <a:pt x="218" y="1"/>
                        <a:pt x="219" y="2"/>
                      </a:cubicBezTo>
                      <a:cubicBezTo>
                        <a:pt x="221" y="4"/>
                        <a:pt x="220" y="7"/>
                        <a:pt x="219" y="8"/>
                      </a:cubicBezTo>
                      <a:cubicBezTo>
                        <a:pt x="172" y="43"/>
                        <a:pt x="125" y="78"/>
                        <a:pt x="79" y="112"/>
                      </a:cubicBezTo>
                      <a:cubicBezTo>
                        <a:pt x="55" y="130"/>
                        <a:pt x="31" y="148"/>
                        <a:pt x="7" y="166"/>
                      </a:cubicBezTo>
                      <a:cubicBezTo>
                        <a:pt x="6" y="167"/>
                        <a:pt x="5" y="167"/>
                        <a:pt x="4" y="1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47" name="Freeform 647">
                  <a:extLst>
                    <a:ext uri="{FF2B5EF4-FFF2-40B4-BE49-F238E27FC236}">
                      <a16:creationId xmlns:a16="http://schemas.microsoft.com/office/drawing/2014/main" id="{8632E4CF-5A0D-4062-8BF1-764A4CB29A29}"/>
                    </a:ext>
                  </a:extLst>
                </p:cNvPr>
                <p:cNvSpPr>
                  <a:spLocks/>
                </p:cNvSpPr>
                <p:nvPr/>
              </p:nvSpPr>
              <p:spPr bwMode="auto">
                <a:xfrm rot="16200000">
                  <a:off x="4167587" y="2006256"/>
                  <a:ext cx="176365" cy="143877"/>
                </a:xfrm>
                <a:custGeom>
                  <a:avLst/>
                  <a:gdLst>
                    <a:gd name="T0" fmla="*/ 5 w 32"/>
                    <a:gd name="T1" fmla="*/ 26 h 26"/>
                    <a:gd name="T2" fmla="*/ 2 w 32"/>
                    <a:gd name="T3" fmla="*/ 24 h 26"/>
                    <a:gd name="T4" fmla="*/ 2 w 32"/>
                    <a:gd name="T5" fmla="*/ 18 h 26"/>
                    <a:gd name="T6" fmla="*/ 25 w 32"/>
                    <a:gd name="T7" fmla="*/ 1 h 26"/>
                    <a:gd name="T8" fmla="*/ 31 w 32"/>
                    <a:gd name="T9" fmla="*/ 2 h 26"/>
                    <a:gd name="T10" fmla="*/ 30 w 32"/>
                    <a:gd name="T11" fmla="*/ 8 h 26"/>
                    <a:gd name="T12" fmla="*/ 7 w 32"/>
                    <a:gd name="T13" fmla="*/ 25 h 26"/>
                    <a:gd name="T14" fmla="*/ 5 w 3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6">
                      <a:moveTo>
                        <a:pt x="5" y="26"/>
                      </a:moveTo>
                      <a:cubicBezTo>
                        <a:pt x="4" y="26"/>
                        <a:pt x="2" y="25"/>
                        <a:pt x="2" y="24"/>
                      </a:cubicBezTo>
                      <a:cubicBezTo>
                        <a:pt x="0" y="22"/>
                        <a:pt x="1" y="20"/>
                        <a:pt x="2" y="18"/>
                      </a:cubicBezTo>
                      <a:cubicBezTo>
                        <a:pt x="10" y="13"/>
                        <a:pt x="17" y="7"/>
                        <a:pt x="25" y="1"/>
                      </a:cubicBezTo>
                      <a:cubicBezTo>
                        <a:pt x="27" y="0"/>
                        <a:pt x="29" y="0"/>
                        <a:pt x="31" y="2"/>
                      </a:cubicBezTo>
                      <a:cubicBezTo>
                        <a:pt x="32" y="4"/>
                        <a:pt x="32" y="6"/>
                        <a:pt x="30" y="8"/>
                      </a:cubicBezTo>
                      <a:cubicBezTo>
                        <a:pt x="22" y="13"/>
                        <a:pt x="15" y="19"/>
                        <a:pt x="7" y="25"/>
                      </a:cubicBezTo>
                      <a:cubicBezTo>
                        <a:pt x="7" y="25"/>
                        <a:pt x="6" y="26"/>
                        <a:pt x="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48" name="Freeform 648">
                  <a:extLst>
                    <a:ext uri="{FF2B5EF4-FFF2-40B4-BE49-F238E27FC236}">
                      <a16:creationId xmlns:a16="http://schemas.microsoft.com/office/drawing/2014/main" id="{BCDF4A48-7E58-49F4-A1D4-62369A9A2005}"/>
                    </a:ext>
                  </a:extLst>
                </p:cNvPr>
                <p:cNvSpPr>
                  <a:spLocks/>
                </p:cNvSpPr>
                <p:nvPr/>
              </p:nvSpPr>
              <p:spPr bwMode="auto">
                <a:xfrm rot="16200000">
                  <a:off x="2720697" y="-132171"/>
                  <a:ext cx="1410921" cy="1065153"/>
                </a:xfrm>
                <a:custGeom>
                  <a:avLst/>
                  <a:gdLst>
                    <a:gd name="T0" fmla="*/ 4 w 257"/>
                    <a:gd name="T1" fmla="*/ 194 h 194"/>
                    <a:gd name="T2" fmla="*/ 1 w 257"/>
                    <a:gd name="T3" fmla="*/ 192 h 194"/>
                    <a:gd name="T4" fmla="*/ 2 w 257"/>
                    <a:gd name="T5" fmla="*/ 187 h 194"/>
                    <a:gd name="T6" fmla="*/ 138 w 257"/>
                    <a:gd name="T7" fmla="*/ 84 h 194"/>
                    <a:gd name="T8" fmla="*/ 250 w 257"/>
                    <a:gd name="T9" fmla="*/ 1 h 194"/>
                    <a:gd name="T10" fmla="*/ 255 w 257"/>
                    <a:gd name="T11" fmla="*/ 2 h 194"/>
                    <a:gd name="T12" fmla="*/ 254 w 257"/>
                    <a:gd name="T13" fmla="*/ 7 h 194"/>
                    <a:gd name="T14" fmla="*/ 143 w 257"/>
                    <a:gd name="T15" fmla="*/ 91 h 194"/>
                    <a:gd name="T16" fmla="*/ 6 w 257"/>
                    <a:gd name="T17" fmla="*/ 193 h 194"/>
                    <a:gd name="T18" fmla="*/ 4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4" y="194"/>
                      </a:moveTo>
                      <a:cubicBezTo>
                        <a:pt x="3" y="194"/>
                        <a:pt x="2" y="193"/>
                        <a:pt x="1" y="192"/>
                      </a:cubicBezTo>
                      <a:cubicBezTo>
                        <a:pt x="0" y="190"/>
                        <a:pt x="0" y="188"/>
                        <a:pt x="2" y="187"/>
                      </a:cubicBezTo>
                      <a:cubicBezTo>
                        <a:pt x="47" y="152"/>
                        <a:pt x="93" y="118"/>
                        <a:pt x="138" y="84"/>
                      </a:cubicBezTo>
                      <a:cubicBezTo>
                        <a:pt x="175" y="57"/>
                        <a:pt x="212" y="29"/>
                        <a:pt x="250" y="1"/>
                      </a:cubicBezTo>
                      <a:cubicBezTo>
                        <a:pt x="251" y="0"/>
                        <a:pt x="254" y="0"/>
                        <a:pt x="255" y="2"/>
                      </a:cubicBezTo>
                      <a:cubicBezTo>
                        <a:pt x="257" y="4"/>
                        <a:pt x="256" y="6"/>
                        <a:pt x="254" y="7"/>
                      </a:cubicBezTo>
                      <a:cubicBezTo>
                        <a:pt x="217" y="35"/>
                        <a:pt x="179" y="64"/>
                        <a:pt x="143" y="91"/>
                      </a:cubicBezTo>
                      <a:cubicBezTo>
                        <a:pt x="98" y="124"/>
                        <a:pt x="51" y="159"/>
                        <a:pt x="6" y="193"/>
                      </a:cubicBezTo>
                      <a:cubicBezTo>
                        <a:pt x="6" y="194"/>
                        <a:pt x="5" y="194"/>
                        <a:pt x="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49" name="Freeform 649">
                  <a:extLst>
                    <a:ext uri="{FF2B5EF4-FFF2-40B4-BE49-F238E27FC236}">
                      <a16:creationId xmlns:a16="http://schemas.microsoft.com/office/drawing/2014/main" id="{C4B35043-54DF-4F04-ADB9-891AB6907842}"/>
                    </a:ext>
                  </a:extLst>
                </p:cNvPr>
                <p:cNvSpPr>
                  <a:spLocks/>
                </p:cNvSpPr>
                <p:nvPr/>
              </p:nvSpPr>
              <p:spPr bwMode="auto">
                <a:xfrm rot="16200000">
                  <a:off x="4028351" y="1388978"/>
                  <a:ext cx="631201" cy="482683"/>
                </a:xfrm>
                <a:custGeom>
                  <a:avLst/>
                  <a:gdLst>
                    <a:gd name="T0" fmla="*/ 4 w 115"/>
                    <a:gd name="T1" fmla="*/ 88 h 88"/>
                    <a:gd name="T2" fmla="*/ 1 w 115"/>
                    <a:gd name="T3" fmla="*/ 87 h 88"/>
                    <a:gd name="T4" fmla="*/ 2 w 115"/>
                    <a:gd name="T5" fmla="*/ 81 h 88"/>
                    <a:gd name="T6" fmla="*/ 109 w 115"/>
                    <a:gd name="T7" fmla="*/ 1 h 88"/>
                    <a:gd name="T8" fmla="*/ 114 w 115"/>
                    <a:gd name="T9" fmla="*/ 2 h 88"/>
                    <a:gd name="T10" fmla="*/ 113 w 115"/>
                    <a:gd name="T11" fmla="*/ 7 h 88"/>
                    <a:gd name="T12" fmla="*/ 7 w 115"/>
                    <a:gd name="T13" fmla="*/ 87 h 88"/>
                    <a:gd name="T14" fmla="*/ 4 w 115"/>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4" y="88"/>
                      </a:moveTo>
                      <a:cubicBezTo>
                        <a:pt x="3" y="88"/>
                        <a:pt x="2" y="88"/>
                        <a:pt x="1" y="87"/>
                      </a:cubicBezTo>
                      <a:cubicBezTo>
                        <a:pt x="0" y="85"/>
                        <a:pt x="0" y="82"/>
                        <a:pt x="2" y="81"/>
                      </a:cubicBezTo>
                      <a:cubicBezTo>
                        <a:pt x="109" y="1"/>
                        <a:pt x="109" y="1"/>
                        <a:pt x="109" y="1"/>
                      </a:cubicBezTo>
                      <a:cubicBezTo>
                        <a:pt x="110" y="0"/>
                        <a:pt x="113" y="0"/>
                        <a:pt x="114" y="2"/>
                      </a:cubicBezTo>
                      <a:cubicBezTo>
                        <a:pt x="115" y="4"/>
                        <a:pt x="115" y="6"/>
                        <a:pt x="113" y="7"/>
                      </a:cubicBezTo>
                      <a:cubicBezTo>
                        <a:pt x="7" y="87"/>
                        <a:pt x="7" y="87"/>
                        <a:pt x="7" y="87"/>
                      </a:cubicBezTo>
                      <a:cubicBezTo>
                        <a:pt x="6" y="88"/>
                        <a:pt x="5" y="88"/>
                        <a:pt x="4"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grpSp>
        <p:sp>
          <p:nvSpPr>
            <p:cNvPr id="60" name="Freeform 660">
              <a:extLst>
                <a:ext uri="{FF2B5EF4-FFF2-40B4-BE49-F238E27FC236}">
                  <a16:creationId xmlns:a16="http://schemas.microsoft.com/office/drawing/2014/main" id="{E5508B4F-F7ED-4949-AB54-A139797964FE}"/>
                </a:ext>
              </a:extLst>
            </p:cNvPr>
            <p:cNvSpPr>
              <a:spLocks/>
            </p:cNvSpPr>
            <p:nvPr/>
          </p:nvSpPr>
          <p:spPr bwMode="auto">
            <a:xfrm rot="16200000">
              <a:off x="2706774" y="4977776"/>
              <a:ext cx="840055" cy="730988"/>
            </a:xfrm>
            <a:custGeom>
              <a:avLst/>
              <a:gdLst>
                <a:gd name="T0" fmla="*/ 0 w 362"/>
                <a:gd name="T1" fmla="*/ 315 h 315"/>
                <a:gd name="T2" fmla="*/ 183 w 362"/>
                <a:gd name="T3" fmla="*/ 0 h 315"/>
                <a:gd name="T4" fmla="*/ 362 w 362"/>
                <a:gd name="T5" fmla="*/ 315 h 315"/>
                <a:gd name="T6" fmla="*/ 0 w 362"/>
                <a:gd name="T7" fmla="*/ 315 h 315"/>
              </a:gdLst>
              <a:ahLst/>
              <a:cxnLst>
                <a:cxn ang="0">
                  <a:pos x="T0" y="T1"/>
                </a:cxn>
                <a:cxn ang="0">
                  <a:pos x="T2" y="T3"/>
                </a:cxn>
                <a:cxn ang="0">
                  <a:pos x="T4" y="T5"/>
                </a:cxn>
                <a:cxn ang="0">
                  <a:pos x="T6" y="T7"/>
                </a:cxn>
              </a:cxnLst>
              <a:rect l="0" t="0" r="r" b="b"/>
              <a:pathLst>
                <a:path w="362" h="315">
                  <a:moveTo>
                    <a:pt x="0" y="315"/>
                  </a:moveTo>
                  <a:lnTo>
                    <a:pt x="183" y="0"/>
                  </a:lnTo>
                  <a:lnTo>
                    <a:pt x="362" y="315"/>
                  </a:lnTo>
                  <a:lnTo>
                    <a:pt x="0" y="315"/>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 name="Freeform 661">
              <a:extLst>
                <a:ext uri="{FF2B5EF4-FFF2-40B4-BE49-F238E27FC236}">
                  <a16:creationId xmlns:a16="http://schemas.microsoft.com/office/drawing/2014/main" id="{91E39567-9871-4324-9D2D-04779F1C4CC1}"/>
                </a:ext>
              </a:extLst>
            </p:cNvPr>
            <p:cNvSpPr>
              <a:spLocks noEditPoints="1"/>
            </p:cNvSpPr>
            <p:nvPr/>
          </p:nvSpPr>
          <p:spPr bwMode="auto">
            <a:xfrm rot="16200000">
              <a:off x="5483364" y="200834"/>
              <a:ext cx="1438768" cy="1248479"/>
            </a:xfrm>
            <a:custGeom>
              <a:avLst/>
              <a:gdLst>
                <a:gd name="T0" fmla="*/ 620 w 620"/>
                <a:gd name="T1" fmla="*/ 538 h 538"/>
                <a:gd name="T2" fmla="*/ 0 w 620"/>
                <a:gd name="T3" fmla="*/ 538 h 538"/>
                <a:gd name="T4" fmla="*/ 310 w 620"/>
                <a:gd name="T5" fmla="*/ 0 h 538"/>
                <a:gd name="T6" fmla="*/ 620 w 620"/>
                <a:gd name="T7" fmla="*/ 538 h 538"/>
                <a:gd name="T8" fmla="*/ 16 w 620"/>
                <a:gd name="T9" fmla="*/ 528 h 538"/>
                <a:gd name="T10" fmla="*/ 603 w 620"/>
                <a:gd name="T11" fmla="*/ 528 h 538"/>
                <a:gd name="T12" fmla="*/ 310 w 620"/>
                <a:gd name="T13" fmla="*/ 19 h 538"/>
                <a:gd name="T14" fmla="*/ 16 w 620"/>
                <a:gd name="T15" fmla="*/ 528 h 5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538">
                  <a:moveTo>
                    <a:pt x="620" y="538"/>
                  </a:moveTo>
                  <a:lnTo>
                    <a:pt x="0" y="538"/>
                  </a:lnTo>
                  <a:lnTo>
                    <a:pt x="310" y="0"/>
                  </a:lnTo>
                  <a:lnTo>
                    <a:pt x="620" y="538"/>
                  </a:lnTo>
                  <a:close/>
                  <a:moveTo>
                    <a:pt x="16" y="528"/>
                  </a:moveTo>
                  <a:lnTo>
                    <a:pt x="603" y="528"/>
                  </a:lnTo>
                  <a:lnTo>
                    <a:pt x="310" y="19"/>
                  </a:lnTo>
                  <a:lnTo>
                    <a:pt x="16" y="528"/>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nvGrpSpPr>
            <p:cNvPr id="1307" name="组合 1306">
              <a:extLst>
                <a:ext uri="{FF2B5EF4-FFF2-40B4-BE49-F238E27FC236}">
                  <a16:creationId xmlns:a16="http://schemas.microsoft.com/office/drawing/2014/main" id="{C03E8984-31CE-427F-BCCD-192DB3A42C33}"/>
                </a:ext>
              </a:extLst>
            </p:cNvPr>
            <p:cNvGrpSpPr/>
            <p:nvPr/>
          </p:nvGrpSpPr>
          <p:grpSpPr>
            <a:xfrm>
              <a:off x="3404111" y="439855"/>
              <a:ext cx="2527160" cy="2636195"/>
              <a:chOff x="3404111" y="439855"/>
              <a:chExt cx="2527160" cy="2636195"/>
            </a:xfrm>
          </p:grpSpPr>
          <p:sp>
            <p:nvSpPr>
              <p:cNvPr id="9" name="Freeform 609">
                <a:extLst>
                  <a:ext uri="{FF2B5EF4-FFF2-40B4-BE49-F238E27FC236}">
                    <a16:creationId xmlns:a16="http://schemas.microsoft.com/office/drawing/2014/main" id="{52C314F6-961F-4B70-973F-F30CFC5E1120}"/>
                  </a:ext>
                </a:extLst>
              </p:cNvPr>
              <p:cNvSpPr>
                <a:spLocks/>
              </p:cNvSpPr>
              <p:nvPr/>
            </p:nvSpPr>
            <p:spPr bwMode="auto">
              <a:xfrm rot="16200000">
                <a:off x="4046916" y="2939134"/>
                <a:ext cx="76580" cy="109069"/>
              </a:xfrm>
              <a:custGeom>
                <a:avLst/>
                <a:gdLst>
                  <a:gd name="T0" fmla="*/ 2 w 14"/>
                  <a:gd name="T1" fmla="*/ 4 h 20"/>
                  <a:gd name="T2" fmla="*/ 5 w 14"/>
                  <a:gd name="T3" fmla="*/ 20 h 20"/>
                  <a:gd name="T4" fmla="*/ 14 w 14"/>
                  <a:gd name="T5" fmla="*/ 14 h 20"/>
                  <a:gd name="T6" fmla="*/ 2 w 14"/>
                  <a:gd name="T7" fmla="*/ 4 h 20"/>
                </a:gdLst>
                <a:ahLst/>
                <a:cxnLst>
                  <a:cxn ang="0">
                    <a:pos x="T0" y="T1"/>
                  </a:cxn>
                  <a:cxn ang="0">
                    <a:pos x="T2" y="T3"/>
                  </a:cxn>
                  <a:cxn ang="0">
                    <a:pos x="T4" y="T5"/>
                  </a:cxn>
                  <a:cxn ang="0">
                    <a:pos x="T6" y="T7"/>
                  </a:cxn>
                </a:cxnLst>
                <a:rect l="0" t="0" r="r" b="b"/>
                <a:pathLst>
                  <a:path w="14" h="20">
                    <a:moveTo>
                      <a:pt x="2" y="4"/>
                    </a:moveTo>
                    <a:cubicBezTo>
                      <a:pt x="0" y="8"/>
                      <a:pt x="2" y="14"/>
                      <a:pt x="5" y="20"/>
                    </a:cubicBezTo>
                    <a:cubicBezTo>
                      <a:pt x="10" y="19"/>
                      <a:pt x="10" y="15"/>
                      <a:pt x="14" y="14"/>
                    </a:cubicBezTo>
                    <a:cubicBezTo>
                      <a:pt x="12" y="7"/>
                      <a:pt x="9"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 name="Freeform 610">
                <a:extLst>
                  <a:ext uri="{FF2B5EF4-FFF2-40B4-BE49-F238E27FC236}">
                    <a16:creationId xmlns:a16="http://schemas.microsoft.com/office/drawing/2014/main" id="{63D361DB-C145-4EE2-917C-9243FB72F2E6}"/>
                  </a:ext>
                </a:extLst>
              </p:cNvPr>
              <p:cNvSpPr>
                <a:spLocks/>
              </p:cNvSpPr>
              <p:nvPr/>
            </p:nvSpPr>
            <p:spPr bwMode="auto">
              <a:xfrm rot="16200000">
                <a:off x="3697666" y="2794097"/>
                <a:ext cx="95145" cy="88183"/>
              </a:xfrm>
              <a:custGeom>
                <a:avLst/>
                <a:gdLst>
                  <a:gd name="T0" fmla="*/ 0 w 17"/>
                  <a:gd name="T1" fmla="*/ 10 h 16"/>
                  <a:gd name="T2" fmla="*/ 16 w 17"/>
                  <a:gd name="T3" fmla="*/ 16 h 16"/>
                  <a:gd name="T4" fmla="*/ 13 w 17"/>
                  <a:gd name="T5" fmla="*/ 0 h 16"/>
                  <a:gd name="T6" fmla="*/ 0 w 17"/>
                  <a:gd name="T7" fmla="*/ 10 h 16"/>
                </a:gdLst>
                <a:ahLst/>
                <a:cxnLst>
                  <a:cxn ang="0">
                    <a:pos x="T0" y="T1"/>
                  </a:cxn>
                  <a:cxn ang="0">
                    <a:pos x="T2" y="T3"/>
                  </a:cxn>
                  <a:cxn ang="0">
                    <a:pos x="T4" y="T5"/>
                  </a:cxn>
                  <a:cxn ang="0">
                    <a:pos x="T6" y="T7"/>
                  </a:cxn>
                </a:cxnLst>
                <a:rect l="0" t="0" r="r" b="b"/>
                <a:pathLst>
                  <a:path w="17" h="16">
                    <a:moveTo>
                      <a:pt x="0" y="10"/>
                    </a:moveTo>
                    <a:cubicBezTo>
                      <a:pt x="5" y="12"/>
                      <a:pt x="10" y="14"/>
                      <a:pt x="16" y="16"/>
                    </a:cubicBezTo>
                    <a:cubicBezTo>
                      <a:pt x="17" y="10"/>
                      <a:pt x="17" y="4"/>
                      <a:pt x="13" y="0"/>
                    </a:cubicBezTo>
                    <a:cubicBezTo>
                      <a:pt x="10" y="6"/>
                      <a:pt x="2" y="2"/>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 name="Freeform 613">
                <a:extLst>
                  <a:ext uri="{FF2B5EF4-FFF2-40B4-BE49-F238E27FC236}">
                    <a16:creationId xmlns:a16="http://schemas.microsoft.com/office/drawing/2014/main" id="{1A34202A-676F-4B16-89C5-1AF4F9E98B55}"/>
                  </a:ext>
                </a:extLst>
              </p:cNvPr>
              <p:cNvSpPr>
                <a:spLocks/>
              </p:cNvSpPr>
              <p:nvPr/>
            </p:nvSpPr>
            <p:spPr bwMode="auto">
              <a:xfrm rot="16200000">
                <a:off x="3648934" y="2717518"/>
                <a:ext cx="99786" cy="92824"/>
              </a:xfrm>
              <a:custGeom>
                <a:avLst/>
                <a:gdLst>
                  <a:gd name="T0" fmla="*/ 0 w 18"/>
                  <a:gd name="T1" fmla="*/ 9 h 17"/>
                  <a:gd name="T2" fmla="*/ 15 w 18"/>
                  <a:gd name="T3" fmla="*/ 13 h 17"/>
                  <a:gd name="T4" fmla="*/ 0 w 18"/>
                  <a:gd name="T5" fmla="*/ 9 h 17"/>
                </a:gdLst>
                <a:ahLst/>
                <a:cxnLst>
                  <a:cxn ang="0">
                    <a:pos x="T0" y="T1"/>
                  </a:cxn>
                  <a:cxn ang="0">
                    <a:pos x="T2" y="T3"/>
                  </a:cxn>
                  <a:cxn ang="0">
                    <a:pos x="T4" y="T5"/>
                  </a:cxn>
                </a:cxnLst>
                <a:rect l="0" t="0" r="r" b="b"/>
                <a:pathLst>
                  <a:path w="18" h="17">
                    <a:moveTo>
                      <a:pt x="0" y="9"/>
                    </a:moveTo>
                    <a:cubicBezTo>
                      <a:pt x="3" y="17"/>
                      <a:pt x="9" y="12"/>
                      <a:pt x="15" y="13"/>
                    </a:cubicBezTo>
                    <a:cubicBezTo>
                      <a:pt x="18" y="4"/>
                      <a:pt x="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 name="Freeform 619">
                <a:extLst>
                  <a:ext uri="{FF2B5EF4-FFF2-40B4-BE49-F238E27FC236}">
                    <a16:creationId xmlns:a16="http://schemas.microsoft.com/office/drawing/2014/main" id="{5E478929-0CA2-49CB-B7DC-B11CBD1EDB4C}"/>
                  </a:ext>
                </a:extLst>
              </p:cNvPr>
              <p:cNvSpPr>
                <a:spLocks/>
              </p:cNvSpPr>
              <p:nvPr/>
            </p:nvSpPr>
            <p:spPr bwMode="auto">
              <a:xfrm rot="16200000">
                <a:off x="3983100" y="2944936"/>
                <a:ext cx="129953" cy="132275"/>
              </a:xfrm>
              <a:custGeom>
                <a:avLst/>
                <a:gdLst>
                  <a:gd name="T0" fmla="*/ 0 w 24"/>
                  <a:gd name="T1" fmla="*/ 5 h 24"/>
                  <a:gd name="T2" fmla="*/ 0 w 24"/>
                  <a:gd name="T3" fmla="*/ 15 h 24"/>
                  <a:gd name="T4" fmla="*/ 21 w 24"/>
                  <a:gd name="T5" fmla="*/ 18 h 24"/>
                  <a:gd name="T6" fmla="*/ 24 w 24"/>
                  <a:gd name="T7" fmla="*/ 13 h 24"/>
                  <a:gd name="T8" fmla="*/ 0 w 24"/>
                  <a:gd name="T9" fmla="*/ 5 h 24"/>
                </a:gdLst>
                <a:ahLst/>
                <a:cxnLst>
                  <a:cxn ang="0">
                    <a:pos x="T0" y="T1"/>
                  </a:cxn>
                  <a:cxn ang="0">
                    <a:pos x="T2" y="T3"/>
                  </a:cxn>
                  <a:cxn ang="0">
                    <a:pos x="T4" y="T5"/>
                  </a:cxn>
                  <a:cxn ang="0">
                    <a:pos x="T6" y="T7"/>
                  </a:cxn>
                  <a:cxn ang="0">
                    <a:pos x="T8" y="T9"/>
                  </a:cxn>
                </a:cxnLst>
                <a:rect l="0" t="0" r="r" b="b"/>
                <a:pathLst>
                  <a:path w="24" h="24">
                    <a:moveTo>
                      <a:pt x="0" y="5"/>
                    </a:moveTo>
                    <a:cubicBezTo>
                      <a:pt x="3" y="9"/>
                      <a:pt x="2" y="12"/>
                      <a:pt x="0" y="15"/>
                    </a:cubicBezTo>
                    <a:cubicBezTo>
                      <a:pt x="6" y="21"/>
                      <a:pt x="12" y="24"/>
                      <a:pt x="21" y="18"/>
                    </a:cubicBezTo>
                    <a:cubicBezTo>
                      <a:pt x="20" y="16"/>
                      <a:pt x="21" y="14"/>
                      <a:pt x="24" y="13"/>
                    </a:cubicBezTo>
                    <a:cubicBezTo>
                      <a:pt x="19" y="0"/>
                      <a:pt x="1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 name="Freeform 666">
                <a:extLst>
                  <a:ext uri="{FF2B5EF4-FFF2-40B4-BE49-F238E27FC236}">
                    <a16:creationId xmlns:a16="http://schemas.microsoft.com/office/drawing/2014/main" id="{95474146-1BB1-4814-A285-BF15193DFBD5}"/>
                  </a:ext>
                </a:extLst>
              </p:cNvPr>
              <p:cNvSpPr>
                <a:spLocks/>
              </p:cNvSpPr>
              <p:nvPr/>
            </p:nvSpPr>
            <p:spPr bwMode="auto">
              <a:xfrm rot="16200000">
                <a:off x="3838062" y="804188"/>
                <a:ext cx="44092" cy="44092"/>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 name="Freeform 667">
                <a:extLst>
                  <a:ext uri="{FF2B5EF4-FFF2-40B4-BE49-F238E27FC236}">
                    <a16:creationId xmlns:a16="http://schemas.microsoft.com/office/drawing/2014/main" id="{29C023CB-B67C-4E44-BD1D-61BF429657CE}"/>
                  </a:ext>
                </a:extLst>
              </p:cNvPr>
              <p:cNvSpPr>
                <a:spLocks/>
              </p:cNvSpPr>
              <p:nvPr/>
            </p:nvSpPr>
            <p:spPr bwMode="auto">
              <a:xfrm rot="16200000">
                <a:off x="4245326" y="610419"/>
                <a:ext cx="88183" cy="44092"/>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 name="Oval 668">
                <a:extLst>
                  <a:ext uri="{FF2B5EF4-FFF2-40B4-BE49-F238E27FC236}">
                    <a16:creationId xmlns:a16="http://schemas.microsoft.com/office/drawing/2014/main" id="{23CC44DD-8225-45DC-B2A7-7A1016C41018}"/>
                  </a:ext>
                </a:extLst>
              </p:cNvPr>
              <p:cNvSpPr>
                <a:spLocks noChangeArrowheads="1"/>
              </p:cNvSpPr>
              <p:nvPr/>
            </p:nvSpPr>
            <p:spPr bwMode="auto">
              <a:xfrm rot="16200000">
                <a:off x="4051557" y="58837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 name="Oval 669">
                <a:extLst>
                  <a:ext uri="{FF2B5EF4-FFF2-40B4-BE49-F238E27FC236}">
                    <a16:creationId xmlns:a16="http://schemas.microsoft.com/office/drawing/2014/main" id="{39519159-303C-4587-BBDA-0F3568A75DCB}"/>
                  </a:ext>
                </a:extLst>
              </p:cNvPr>
              <p:cNvSpPr>
                <a:spLocks noChangeArrowheads="1"/>
              </p:cNvSpPr>
              <p:nvPr/>
            </p:nvSpPr>
            <p:spPr bwMode="auto">
              <a:xfrm rot="16200000">
                <a:off x="4162946"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0" name="Freeform 670">
                <a:extLst>
                  <a:ext uri="{FF2B5EF4-FFF2-40B4-BE49-F238E27FC236}">
                    <a16:creationId xmlns:a16="http://schemas.microsoft.com/office/drawing/2014/main" id="{F246B726-F864-4052-95D9-50CECEEDA8B4}"/>
                  </a:ext>
                </a:extLst>
              </p:cNvPr>
              <p:cNvSpPr>
                <a:spLocks/>
              </p:cNvSpPr>
              <p:nvPr/>
            </p:nvSpPr>
            <p:spPr bwMode="auto">
              <a:xfrm rot="16200000">
                <a:off x="4181510" y="497870"/>
                <a:ext cx="55694" cy="83541"/>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4"/>
                      <a:pt x="10" y="14"/>
                    </a:cubicBezTo>
                    <a:cubicBezTo>
                      <a:pt x="8" y="9"/>
                      <a:pt x="7" y="4"/>
                      <a:pt x="5" y="0"/>
                    </a:cubicBezTo>
                    <a:cubicBezTo>
                      <a:pt x="2"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1" name="Oval 671">
                <a:extLst>
                  <a:ext uri="{FF2B5EF4-FFF2-40B4-BE49-F238E27FC236}">
                    <a16:creationId xmlns:a16="http://schemas.microsoft.com/office/drawing/2014/main" id="{AAC9B853-A12A-4222-9385-DFAB8EF47A8A}"/>
                  </a:ext>
                </a:extLst>
              </p:cNvPr>
              <p:cNvSpPr>
                <a:spLocks noChangeArrowheads="1"/>
              </p:cNvSpPr>
              <p:nvPr/>
            </p:nvSpPr>
            <p:spPr bwMode="auto">
              <a:xfrm rot="16200000">
                <a:off x="3942490"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2" name="Freeform 672">
                <a:extLst>
                  <a:ext uri="{FF2B5EF4-FFF2-40B4-BE49-F238E27FC236}">
                    <a16:creationId xmlns:a16="http://schemas.microsoft.com/office/drawing/2014/main" id="{B18694E4-86A9-49EB-B314-C132DEECF7EE}"/>
                  </a:ext>
                </a:extLst>
              </p:cNvPr>
              <p:cNvSpPr>
                <a:spLocks/>
              </p:cNvSpPr>
              <p:nvPr/>
            </p:nvSpPr>
            <p:spPr bwMode="auto">
              <a:xfrm rot="16200000">
                <a:off x="4267373" y="804188"/>
                <a:ext cx="44092" cy="44092"/>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2"/>
                      <a:pt x="3"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3" name="Freeform 673">
                <a:extLst>
                  <a:ext uri="{FF2B5EF4-FFF2-40B4-BE49-F238E27FC236}">
                    <a16:creationId xmlns:a16="http://schemas.microsoft.com/office/drawing/2014/main" id="{0B96CC38-964C-4C28-A56D-AE617C741944}"/>
                  </a:ext>
                </a:extLst>
              </p:cNvPr>
              <p:cNvSpPr>
                <a:spLocks/>
              </p:cNvSpPr>
              <p:nvPr/>
            </p:nvSpPr>
            <p:spPr bwMode="auto">
              <a:xfrm rot="16200000">
                <a:off x="4073602" y="782143"/>
                <a:ext cx="44092" cy="88183"/>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4" name="Freeform 674">
                <a:extLst>
                  <a:ext uri="{FF2B5EF4-FFF2-40B4-BE49-F238E27FC236}">
                    <a16:creationId xmlns:a16="http://schemas.microsoft.com/office/drawing/2014/main" id="{E0A75D58-AD75-41C1-B745-FD683B129823}"/>
                  </a:ext>
                </a:extLst>
              </p:cNvPr>
              <p:cNvSpPr>
                <a:spLocks/>
              </p:cNvSpPr>
              <p:nvPr/>
            </p:nvSpPr>
            <p:spPr bwMode="auto">
              <a:xfrm rot="16200000">
                <a:off x="3879833" y="806510"/>
                <a:ext cx="44092" cy="39451"/>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7"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5" name="Freeform 675">
                <a:extLst>
                  <a:ext uri="{FF2B5EF4-FFF2-40B4-BE49-F238E27FC236}">
                    <a16:creationId xmlns:a16="http://schemas.microsoft.com/office/drawing/2014/main" id="{4F5D4519-EBE0-43A6-B731-5773D750AF38}"/>
                  </a:ext>
                </a:extLst>
              </p:cNvPr>
              <p:cNvSpPr>
                <a:spLocks/>
              </p:cNvSpPr>
              <p:nvPr/>
            </p:nvSpPr>
            <p:spPr bwMode="auto">
              <a:xfrm rot="16200000">
                <a:off x="4718727" y="431733"/>
                <a:ext cx="18565" cy="34810"/>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6" name="Freeform 676">
                <a:extLst>
                  <a:ext uri="{FF2B5EF4-FFF2-40B4-BE49-F238E27FC236}">
                    <a16:creationId xmlns:a16="http://schemas.microsoft.com/office/drawing/2014/main" id="{A6380D5F-9957-4347-88CF-5AA7A19E0689}"/>
                  </a:ext>
                </a:extLst>
              </p:cNvPr>
              <p:cNvSpPr>
                <a:spLocks/>
              </p:cNvSpPr>
              <p:nvPr/>
            </p:nvSpPr>
            <p:spPr bwMode="auto">
              <a:xfrm rot="16200000">
                <a:off x="4679278" y="610419"/>
                <a:ext cx="88183" cy="44092"/>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7" name="Freeform 677">
                <a:extLst>
                  <a:ext uri="{FF2B5EF4-FFF2-40B4-BE49-F238E27FC236}">
                    <a16:creationId xmlns:a16="http://schemas.microsoft.com/office/drawing/2014/main" id="{63EF9571-B85B-48A5-B181-EAD623F626C1}"/>
                  </a:ext>
                </a:extLst>
              </p:cNvPr>
              <p:cNvSpPr>
                <a:spLocks/>
              </p:cNvSpPr>
              <p:nvPr/>
            </p:nvSpPr>
            <p:spPr bwMode="auto">
              <a:xfrm rot="16200000">
                <a:off x="4524958" y="425932"/>
                <a:ext cx="11604" cy="53374"/>
              </a:xfrm>
              <a:custGeom>
                <a:avLst/>
                <a:gdLst>
                  <a:gd name="T0" fmla="*/ 2 w 2"/>
                  <a:gd name="T1" fmla="*/ 10 h 10"/>
                  <a:gd name="T2" fmla="*/ 1 w 2"/>
                  <a:gd name="T3" fmla="*/ 0 h 10"/>
                  <a:gd name="T4" fmla="*/ 0 w 2"/>
                  <a:gd name="T5" fmla="*/ 5 h 10"/>
                  <a:gd name="T6" fmla="*/ 2 w 2"/>
                  <a:gd name="T7" fmla="*/ 10 h 10"/>
                </a:gdLst>
                <a:ahLst/>
                <a:cxnLst>
                  <a:cxn ang="0">
                    <a:pos x="T0" y="T1"/>
                  </a:cxn>
                  <a:cxn ang="0">
                    <a:pos x="T2" y="T3"/>
                  </a:cxn>
                  <a:cxn ang="0">
                    <a:pos x="T4" y="T5"/>
                  </a:cxn>
                  <a:cxn ang="0">
                    <a:pos x="T6" y="T7"/>
                  </a:cxn>
                </a:cxnLst>
                <a:rect l="0" t="0" r="r" b="b"/>
                <a:pathLst>
                  <a:path w="2" h="10">
                    <a:moveTo>
                      <a:pt x="2" y="10"/>
                    </a:moveTo>
                    <a:cubicBezTo>
                      <a:pt x="2" y="7"/>
                      <a:pt x="2" y="4"/>
                      <a:pt x="1" y="0"/>
                    </a:cubicBezTo>
                    <a:cubicBezTo>
                      <a:pt x="0" y="2"/>
                      <a:pt x="0" y="3"/>
                      <a:pt x="0" y="5"/>
                    </a:cubicBezTo>
                    <a:cubicBezTo>
                      <a:pt x="0" y="7"/>
                      <a:pt x="1" y="9"/>
                      <a:pt x="2" y="1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8" name="Oval 678">
                <a:extLst>
                  <a:ext uri="{FF2B5EF4-FFF2-40B4-BE49-F238E27FC236}">
                    <a16:creationId xmlns:a16="http://schemas.microsoft.com/office/drawing/2014/main" id="{ACFA2E96-2139-48CE-B259-B4F5B29831ED}"/>
                  </a:ext>
                </a:extLst>
              </p:cNvPr>
              <p:cNvSpPr>
                <a:spLocks noChangeArrowheads="1"/>
              </p:cNvSpPr>
              <p:nvPr/>
            </p:nvSpPr>
            <p:spPr bwMode="auto">
              <a:xfrm rot="16200000">
                <a:off x="4485509" y="58837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9" name="Oval 679">
                <a:extLst>
                  <a:ext uri="{FF2B5EF4-FFF2-40B4-BE49-F238E27FC236}">
                    <a16:creationId xmlns:a16="http://schemas.microsoft.com/office/drawing/2014/main" id="{9A205108-4645-4172-B34F-F0D2390C0777}"/>
                  </a:ext>
                </a:extLst>
              </p:cNvPr>
              <p:cNvSpPr>
                <a:spLocks noChangeArrowheads="1"/>
              </p:cNvSpPr>
              <p:nvPr/>
            </p:nvSpPr>
            <p:spPr bwMode="auto">
              <a:xfrm rot="16200000">
                <a:off x="4593415" y="696280"/>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0" name="Oval 680">
                <a:extLst>
                  <a:ext uri="{FF2B5EF4-FFF2-40B4-BE49-F238E27FC236}">
                    <a16:creationId xmlns:a16="http://schemas.microsoft.com/office/drawing/2014/main" id="{E53CBA01-BD68-4822-ABC7-99EE74C98E47}"/>
                  </a:ext>
                </a:extLst>
              </p:cNvPr>
              <p:cNvSpPr>
                <a:spLocks noChangeArrowheads="1"/>
              </p:cNvSpPr>
              <p:nvPr/>
            </p:nvSpPr>
            <p:spPr bwMode="auto">
              <a:xfrm rot="16200000">
                <a:off x="4593415" y="482786"/>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1" name="Oval 681">
                <a:extLst>
                  <a:ext uri="{FF2B5EF4-FFF2-40B4-BE49-F238E27FC236}">
                    <a16:creationId xmlns:a16="http://schemas.microsoft.com/office/drawing/2014/main" id="{57B5877B-8AC6-4260-92EF-08A1811AD9B9}"/>
                  </a:ext>
                </a:extLst>
              </p:cNvPr>
              <p:cNvSpPr>
                <a:spLocks noChangeArrowheads="1"/>
              </p:cNvSpPr>
              <p:nvPr/>
            </p:nvSpPr>
            <p:spPr bwMode="auto">
              <a:xfrm rot="16200000">
                <a:off x="4376440"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2" name="Oval 682">
                <a:extLst>
                  <a:ext uri="{FF2B5EF4-FFF2-40B4-BE49-F238E27FC236}">
                    <a16:creationId xmlns:a16="http://schemas.microsoft.com/office/drawing/2014/main" id="{F86990A2-999A-4DB5-982D-345FB5665B4C}"/>
                  </a:ext>
                </a:extLst>
              </p:cNvPr>
              <p:cNvSpPr>
                <a:spLocks noChangeArrowheads="1"/>
              </p:cNvSpPr>
              <p:nvPr/>
            </p:nvSpPr>
            <p:spPr bwMode="auto">
              <a:xfrm rot="16200000">
                <a:off x="4376440" y="479305"/>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3" name="Freeform 683">
                <a:extLst>
                  <a:ext uri="{FF2B5EF4-FFF2-40B4-BE49-F238E27FC236}">
                    <a16:creationId xmlns:a16="http://schemas.microsoft.com/office/drawing/2014/main" id="{91757D5F-9837-4A40-A09E-ED0FF5117593}"/>
                  </a:ext>
                </a:extLst>
              </p:cNvPr>
              <p:cNvSpPr>
                <a:spLocks/>
              </p:cNvSpPr>
              <p:nvPr/>
            </p:nvSpPr>
            <p:spPr bwMode="auto">
              <a:xfrm rot="16200000">
                <a:off x="4701323" y="804188"/>
                <a:ext cx="44092" cy="44092"/>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4" name="Freeform 684">
                <a:extLst>
                  <a:ext uri="{FF2B5EF4-FFF2-40B4-BE49-F238E27FC236}">
                    <a16:creationId xmlns:a16="http://schemas.microsoft.com/office/drawing/2014/main" id="{D98B8CAA-E7BB-4F5D-BAF1-C5D6006AF413}"/>
                  </a:ext>
                </a:extLst>
              </p:cNvPr>
              <p:cNvSpPr>
                <a:spLocks/>
              </p:cNvSpPr>
              <p:nvPr/>
            </p:nvSpPr>
            <p:spPr bwMode="auto">
              <a:xfrm rot="16200000">
                <a:off x="4507554" y="782143"/>
                <a:ext cx="44092" cy="88183"/>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5" name="Freeform 685">
                <a:extLst>
                  <a:ext uri="{FF2B5EF4-FFF2-40B4-BE49-F238E27FC236}">
                    <a16:creationId xmlns:a16="http://schemas.microsoft.com/office/drawing/2014/main" id="{4C2B4CC2-ECB0-455A-8BBF-6697E31636B7}"/>
                  </a:ext>
                </a:extLst>
              </p:cNvPr>
              <p:cNvSpPr>
                <a:spLocks/>
              </p:cNvSpPr>
              <p:nvPr/>
            </p:nvSpPr>
            <p:spPr bwMode="auto">
              <a:xfrm rot="16200000">
                <a:off x="4289418" y="610419"/>
                <a:ext cx="88183" cy="44092"/>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6" name="Freeform 686">
                <a:extLst>
                  <a:ext uri="{FF2B5EF4-FFF2-40B4-BE49-F238E27FC236}">
                    <a16:creationId xmlns:a16="http://schemas.microsoft.com/office/drawing/2014/main" id="{1169D243-DE83-4BB7-9B18-171B792EAD2F}"/>
                  </a:ext>
                </a:extLst>
              </p:cNvPr>
              <p:cNvSpPr>
                <a:spLocks/>
              </p:cNvSpPr>
              <p:nvPr/>
            </p:nvSpPr>
            <p:spPr bwMode="auto">
              <a:xfrm rot="16200000">
                <a:off x="4311464" y="804188"/>
                <a:ext cx="44092" cy="44092"/>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7" name="Freeform 687">
                <a:extLst>
                  <a:ext uri="{FF2B5EF4-FFF2-40B4-BE49-F238E27FC236}">
                    <a16:creationId xmlns:a16="http://schemas.microsoft.com/office/drawing/2014/main" id="{D4E54208-73A0-4275-8F71-E9F513318523}"/>
                  </a:ext>
                </a:extLst>
              </p:cNvPr>
              <p:cNvSpPr>
                <a:spLocks/>
              </p:cNvSpPr>
              <p:nvPr/>
            </p:nvSpPr>
            <p:spPr bwMode="auto">
              <a:xfrm rot="16200000">
                <a:off x="5113228" y="610419"/>
                <a:ext cx="88183" cy="44092"/>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1"/>
                      <a:pt x="11" y="0"/>
                      <a:pt x="8" y="0"/>
                    </a:cubicBezTo>
                    <a:cubicBezTo>
                      <a:pt x="6" y="0"/>
                      <a:pt x="3" y="1"/>
                      <a:pt x="2" y="4"/>
                    </a:cubicBezTo>
                    <a:cubicBezTo>
                      <a:pt x="1" y="5"/>
                      <a:pt x="0" y="6"/>
                      <a:pt x="0" y="8"/>
                    </a:cubicBezTo>
                    <a:cubicBezTo>
                      <a:pt x="16" y="8"/>
                      <a:pt x="16" y="8"/>
                      <a:pt x="16" y="8"/>
                    </a:cubicBezTo>
                    <a:cubicBezTo>
                      <a:pt x="16" y="6"/>
                      <a:pt x="16" y="5"/>
                      <a:pt x="15"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8" name="Oval 688">
                <a:extLst>
                  <a:ext uri="{FF2B5EF4-FFF2-40B4-BE49-F238E27FC236}">
                    <a16:creationId xmlns:a16="http://schemas.microsoft.com/office/drawing/2014/main" id="{1F9415E6-576B-4EDB-ADBD-BB4C23922C28}"/>
                  </a:ext>
                </a:extLst>
              </p:cNvPr>
              <p:cNvSpPr>
                <a:spLocks noChangeArrowheads="1"/>
              </p:cNvSpPr>
              <p:nvPr/>
            </p:nvSpPr>
            <p:spPr bwMode="auto">
              <a:xfrm rot="16200000">
                <a:off x="4917139" y="590694"/>
                <a:ext cx="88183"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89" name="Oval 689">
                <a:extLst>
                  <a:ext uri="{FF2B5EF4-FFF2-40B4-BE49-F238E27FC236}">
                    <a16:creationId xmlns:a16="http://schemas.microsoft.com/office/drawing/2014/main" id="{D575E23A-4D00-48CE-B805-E2B79AEACA9B}"/>
                  </a:ext>
                </a:extLst>
              </p:cNvPr>
              <p:cNvSpPr>
                <a:spLocks noChangeArrowheads="1"/>
              </p:cNvSpPr>
              <p:nvPr/>
            </p:nvSpPr>
            <p:spPr bwMode="auto">
              <a:xfrm rot="16200000">
                <a:off x="5023887"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0" name="Freeform 690">
                <a:extLst>
                  <a:ext uri="{FF2B5EF4-FFF2-40B4-BE49-F238E27FC236}">
                    <a16:creationId xmlns:a16="http://schemas.microsoft.com/office/drawing/2014/main" id="{2CEE8F3D-4280-49F1-A0D2-0E70FA980ECD}"/>
                  </a:ext>
                </a:extLst>
              </p:cNvPr>
              <p:cNvSpPr>
                <a:spLocks/>
              </p:cNvSpPr>
              <p:nvPr/>
            </p:nvSpPr>
            <p:spPr bwMode="auto">
              <a:xfrm rot="16200000">
                <a:off x="5032008" y="487427"/>
                <a:ext cx="71939" cy="88183"/>
              </a:xfrm>
              <a:custGeom>
                <a:avLst/>
                <a:gdLst>
                  <a:gd name="T0" fmla="*/ 0 w 13"/>
                  <a:gd name="T1" fmla="*/ 8 h 16"/>
                  <a:gd name="T2" fmla="*/ 8 w 13"/>
                  <a:gd name="T3" fmla="*/ 16 h 16"/>
                  <a:gd name="T4" fmla="*/ 13 w 13"/>
                  <a:gd name="T5" fmla="*/ 2 h 16"/>
                  <a:gd name="T6" fmla="*/ 8 w 13"/>
                  <a:gd name="T7" fmla="*/ 0 h 16"/>
                  <a:gd name="T8" fmla="*/ 0 w 13"/>
                  <a:gd name="T9" fmla="*/ 8 h 16"/>
                </a:gdLst>
                <a:ahLst/>
                <a:cxnLst>
                  <a:cxn ang="0">
                    <a:pos x="T0" y="T1"/>
                  </a:cxn>
                  <a:cxn ang="0">
                    <a:pos x="T2" y="T3"/>
                  </a:cxn>
                  <a:cxn ang="0">
                    <a:pos x="T4" y="T5"/>
                  </a:cxn>
                  <a:cxn ang="0">
                    <a:pos x="T6" y="T7"/>
                  </a:cxn>
                  <a:cxn ang="0">
                    <a:pos x="T8" y="T9"/>
                  </a:cxn>
                </a:cxnLst>
                <a:rect l="0" t="0" r="r" b="b"/>
                <a:pathLst>
                  <a:path w="13" h="16">
                    <a:moveTo>
                      <a:pt x="0" y="8"/>
                    </a:moveTo>
                    <a:cubicBezTo>
                      <a:pt x="0" y="13"/>
                      <a:pt x="4" y="16"/>
                      <a:pt x="8" y="16"/>
                    </a:cubicBezTo>
                    <a:cubicBezTo>
                      <a:pt x="10" y="11"/>
                      <a:pt x="11" y="7"/>
                      <a:pt x="13" y="2"/>
                    </a:cubicBezTo>
                    <a:cubicBezTo>
                      <a:pt x="11" y="1"/>
                      <a:pt x="10"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1" name="Oval 691">
                <a:extLst>
                  <a:ext uri="{FF2B5EF4-FFF2-40B4-BE49-F238E27FC236}">
                    <a16:creationId xmlns:a16="http://schemas.microsoft.com/office/drawing/2014/main" id="{A0C3664A-E266-4106-B085-817E5E21A750}"/>
                  </a:ext>
                </a:extLst>
              </p:cNvPr>
              <p:cNvSpPr>
                <a:spLocks noChangeArrowheads="1"/>
              </p:cNvSpPr>
              <p:nvPr/>
            </p:nvSpPr>
            <p:spPr bwMode="auto">
              <a:xfrm rot="16200000">
                <a:off x="4810392"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2" name="Oval 692">
                <a:extLst>
                  <a:ext uri="{FF2B5EF4-FFF2-40B4-BE49-F238E27FC236}">
                    <a16:creationId xmlns:a16="http://schemas.microsoft.com/office/drawing/2014/main" id="{4B12191A-7A56-4C85-BF94-D46A6AEA01DD}"/>
                  </a:ext>
                </a:extLst>
              </p:cNvPr>
              <p:cNvSpPr>
                <a:spLocks noChangeArrowheads="1"/>
              </p:cNvSpPr>
              <p:nvPr/>
            </p:nvSpPr>
            <p:spPr bwMode="auto">
              <a:xfrm rot="16200000">
                <a:off x="4810392" y="479305"/>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3" name="Freeform 693">
                <a:extLst>
                  <a:ext uri="{FF2B5EF4-FFF2-40B4-BE49-F238E27FC236}">
                    <a16:creationId xmlns:a16="http://schemas.microsoft.com/office/drawing/2014/main" id="{2D42BE98-E8BC-4388-AADB-B84FD08B7A96}"/>
                  </a:ext>
                </a:extLst>
              </p:cNvPr>
              <p:cNvSpPr>
                <a:spLocks/>
              </p:cNvSpPr>
              <p:nvPr/>
            </p:nvSpPr>
            <p:spPr bwMode="auto">
              <a:xfrm rot="16200000">
                <a:off x="5135275" y="804188"/>
                <a:ext cx="44092" cy="44092"/>
              </a:xfrm>
              <a:custGeom>
                <a:avLst/>
                <a:gdLst>
                  <a:gd name="T0" fmla="*/ 0 w 8"/>
                  <a:gd name="T1" fmla="*/ 8 h 8"/>
                  <a:gd name="T2" fmla="*/ 8 w 8"/>
                  <a:gd name="T3" fmla="*/ 8 h 8"/>
                  <a:gd name="T4" fmla="*/ 6 w 8"/>
                  <a:gd name="T5" fmla="*/ 4 h 8"/>
                  <a:gd name="T6" fmla="*/ 6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2"/>
                    </a:cubicBezTo>
                    <a:cubicBezTo>
                      <a:pt x="5" y="2"/>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4" name="Freeform 694">
                <a:extLst>
                  <a:ext uri="{FF2B5EF4-FFF2-40B4-BE49-F238E27FC236}">
                    <a16:creationId xmlns:a16="http://schemas.microsoft.com/office/drawing/2014/main" id="{47AE8779-4D7B-44F4-81B4-09702787E893}"/>
                  </a:ext>
                </a:extLst>
              </p:cNvPr>
              <p:cNvSpPr>
                <a:spLocks/>
              </p:cNvSpPr>
              <p:nvPr/>
            </p:nvSpPr>
            <p:spPr bwMode="auto">
              <a:xfrm rot="16200000">
                <a:off x="4939184" y="784463"/>
                <a:ext cx="44092" cy="83541"/>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5" name="Freeform 695">
                <a:extLst>
                  <a:ext uri="{FF2B5EF4-FFF2-40B4-BE49-F238E27FC236}">
                    <a16:creationId xmlns:a16="http://schemas.microsoft.com/office/drawing/2014/main" id="{D7D486AB-AF36-4927-B5F5-722CB748AA0D}"/>
                  </a:ext>
                </a:extLst>
              </p:cNvPr>
              <p:cNvSpPr>
                <a:spLocks/>
              </p:cNvSpPr>
              <p:nvPr/>
            </p:nvSpPr>
            <p:spPr bwMode="auto">
              <a:xfrm rot="16200000">
                <a:off x="4755857" y="436374"/>
                <a:ext cx="11604" cy="32488"/>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4"/>
                      <a:pt x="2" y="6"/>
                    </a:cubicBezTo>
                    <a:cubicBezTo>
                      <a:pt x="2" y="4"/>
                      <a:pt x="2" y="2"/>
                      <a:pt x="2"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6" name="Freeform 696">
                <a:extLst>
                  <a:ext uri="{FF2B5EF4-FFF2-40B4-BE49-F238E27FC236}">
                    <a16:creationId xmlns:a16="http://schemas.microsoft.com/office/drawing/2014/main" id="{69DED546-54F6-4F8D-9F32-610A76A36D4A}"/>
                  </a:ext>
                </a:extLst>
              </p:cNvPr>
              <p:cNvSpPr>
                <a:spLocks/>
              </p:cNvSpPr>
              <p:nvPr/>
            </p:nvSpPr>
            <p:spPr bwMode="auto">
              <a:xfrm rot="16200000">
                <a:off x="4723369" y="610419"/>
                <a:ext cx="88183" cy="44092"/>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6"/>
                      <a:pt x="4" y="7"/>
                    </a:cubicBezTo>
                    <a:cubicBezTo>
                      <a:pt x="5" y="7"/>
                      <a:pt x="6" y="8"/>
                      <a:pt x="7" y="8"/>
                    </a:cubicBezTo>
                    <a:cubicBezTo>
                      <a:pt x="7" y="8"/>
                      <a:pt x="8" y="8"/>
                      <a:pt x="8" y="8"/>
                    </a:cubicBezTo>
                    <a:cubicBezTo>
                      <a:pt x="9" y="8"/>
                      <a:pt x="9" y="8"/>
                      <a:pt x="10" y="8"/>
                    </a:cubicBezTo>
                    <a:cubicBezTo>
                      <a:pt x="11" y="8"/>
                      <a:pt x="12" y="7"/>
                      <a:pt x="13" y="7"/>
                    </a:cubicBezTo>
                    <a:cubicBezTo>
                      <a:pt x="13" y="6"/>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7" name="Freeform 697">
                <a:extLst>
                  <a:ext uri="{FF2B5EF4-FFF2-40B4-BE49-F238E27FC236}">
                    <a16:creationId xmlns:a16="http://schemas.microsoft.com/office/drawing/2014/main" id="{BA3B164D-92CC-439F-8B69-2ECA9E2D2844}"/>
                  </a:ext>
                </a:extLst>
              </p:cNvPr>
              <p:cNvSpPr>
                <a:spLocks/>
              </p:cNvSpPr>
              <p:nvPr/>
            </p:nvSpPr>
            <p:spPr bwMode="auto">
              <a:xfrm rot="16200000">
                <a:off x="4745415" y="804188"/>
                <a:ext cx="44092" cy="44092"/>
              </a:xfrm>
              <a:custGeom>
                <a:avLst/>
                <a:gdLst>
                  <a:gd name="T0" fmla="*/ 0 w 8"/>
                  <a:gd name="T1" fmla="*/ 8 h 8"/>
                  <a:gd name="T2" fmla="*/ 2 w 8"/>
                  <a:gd name="T3" fmla="*/ 8 h 8"/>
                  <a:gd name="T4" fmla="*/ 3 w 8"/>
                  <a:gd name="T5" fmla="*/ 7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7"/>
                    </a:cubicBezTo>
                    <a:cubicBezTo>
                      <a:pt x="3" y="7"/>
                      <a:pt x="4" y="7"/>
                      <a:pt x="4" y="7"/>
                    </a:cubicBezTo>
                    <a:cubicBezTo>
                      <a:pt x="5" y="6"/>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8" name="Freeform 698">
                <a:extLst>
                  <a:ext uri="{FF2B5EF4-FFF2-40B4-BE49-F238E27FC236}">
                    <a16:creationId xmlns:a16="http://schemas.microsoft.com/office/drawing/2014/main" id="{6A44A996-5A2A-415F-8FCD-71755E07E7AF}"/>
                  </a:ext>
                </a:extLst>
              </p:cNvPr>
              <p:cNvSpPr>
                <a:spLocks/>
              </p:cNvSpPr>
              <p:nvPr/>
            </p:nvSpPr>
            <p:spPr bwMode="auto">
              <a:xfrm rot="16200000">
                <a:off x="5359211" y="642907"/>
                <a:ext cx="27847" cy="39451"/>
              </a:xfrm>
              <a:custGeom>
                <a:avLst/>
                <a:gdLst>
                  <a:gd name="T0" fmla="*/ 0 w 5"/>
                  <a:gd name="T1" fmla="*/ 7 h 7"/>
                  <a:gd name="T2" fmla="*/ 0 w 5"/>
                  <a:gd name="T3" fmla="*/ 7 h 7"/>
                  <a:gd name="T4" fmla="*/ 5 w 5"/>
                  <a:gd name="T5" fmla="*/ 0 h 7"/>
                  <a:gd name="T6" fmla="*/ 0 w 5"/>
                  <a:gd name="T7" fmla="*/ 7 h 7"/>
                </a:gdLst>
                <a:ahLst/>
                <a:cxnLst>
                  <a:cxn ang="0">
                    <a:pos x="T0" y="T1"/>
                  </a:cxn>
                  <a:cxn ang="0">
                    <a:pos x="T2" y="T3"/>
                  </a:cxn>
                  <a:cxn ang="0">
                    <a:pos x="T4" y="T5"/>
                  </a:cxn>
                  <a:cxn ang="0">
                    <a:pos x="T6" y="T7"/>
                  </a:cxn>
                </a:cxnLst>
                <a:rect l="0" t="0" r="r" b="b"/>
                <a:pathLst>
                  <a:path w="5" h="7">
                    <a:moveTo>
                      <a:pt x="0" y="7"/>
                    </a:moveTo>
                    <a:cubicBezTo>
                      <a:pt x="0" y="7"/>
                      <a:pt x="0" y="7"/>
                      <a:pt x="0" y="7"/>
                    </a:cubicBezTo>
                    <a:cubicBezTo>
                      <a:pt x="2" y="5"/>
                      <a:pt x="4" y="3"/>
                      <a:pt x="5" y="0"/>
                    </a:cubicBezTo>
                    <a:cubicBezTo>
                      <a:pt x="3"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99" name="Freeform 699">
                <a:extLst>
                  <a:ext uri="{FF2B5EF4-FFF2-40B4-BE49-F238E27FC236}">
                    <a16:creationId xmlns:a16="http://schemas.microsoft.com/office/drawing/2014/main" id="{12394F31-C1E7-4F98-8F32-5931DAE0C18C}"/>
                  </a:ext>
                </a:extLst>
              </p:cNvPr>
              <p:cNvSpPr>
                <a:spLocks/>
              </p:cNvSpPr>
              <p:nvPr/>
            </p:nvSpPr>
            <p:spPr bwMode="auto">
              <a:xfrm rot="16200000">
                <a:off x="5464799" y="720647"/>
                <a:ext cx="53374" cy="6729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9"/>
                      <a:pt x="0" y="11"/>
                      <a:pt x="1" y="12"/>
                    </a:cubicBezTo>
                    <a:cubicBezTo>
                      <a:pt x="4" y="8"/>
                      <a:pt x="7" y="4"/>
                      <a:pt x="10" y="1"/>
                    </a:cubicBezTo>
                    <a:cubicBezTo>
                      <a:pt x="9" y="0"/>
                      <a:pt x="9" y="0"/>
                      <a:pt x="8" y="0"/>
                    </a:cubicBezTo>
                    <a:cubicBezTo>
                      <a:pt x="3"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0" name="Oval 700">
                <a:extLst>
                  <a:ext uri="{FF2B5EF4-FFF2-40B4-BE49-F238E27FC236}">
                    <a16:creationId xmlns:a16="http://schemas.microsoft.com/office/drawing/2014/main" id="{94FD8037-6437-457C-A981-ED27B882EF7F}"/>
                  </a:ext>
                </a:extLst>
              </p:cNvPr>
              <p:cNvSpPr>
                <a:spLocks noChangeArrowheads="1"/>
              </p:cNvSpPr>
              <p:nvPr/>
            </p:nvSpPr>
            <p:spPr bwMode="auto">
              <a:xfrm rot="16200000">
                <a:off x="5244342" y="692800"/>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1" name="Freeform 701">
                <a:extLst>
                  <a:ext uri="{FF2B5EF4-FFF2-40B4-BE49-F238E27FC236}">
                    <a16:creationId xmlns:a16="http://schemas.microsoft.com/office/drawing/2014/main" id="{70BB3274-AAA0-4C26-A659-A52680D062A3}"/>
                  </a:ext>
                </a:extLst>
              </p:cNvPr>
              <p:cNvSpPr>
                <a:spLocks/>
              </p:cNvSpPr>
              <p:nvPr/>
            </p:nvSpPr>
            <p:spPr bwMode="auto">
              <a:xfrm rot="16200000">
                <a:off x="5568065" y="826233"/>
                <a:ext cx="23206" cy="20886"/>
              </a:xfrm>
              <a:custGeom>
                <a:avLst/>
                <a:gdLst>
                  <a:gd name="T0" fmla="*/ 0 w 4"/>
                  <a:gd name="T1" fmla="*/ 0 h 4"/>
                  <a:gd name="T2" fmla="*/ 0 w 4"/>
                  <a:gd name="T3" fmla="*/ 4 h 4"/>
                  <a:gd name="T4" fmla="*/ 4 w 4"/>
                  <a:gd name="T5" fmla="*/ 1 h 4"/>
                  <a:gd name="T6" fmla="*/ 3 w 4"/>
                  <a:gd name="T7" fmla="*/ 1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cubicBezTo>
                      <a:pt x="0" y="4"/>
                      <a:pt x="0" y="4"/>
                      <a:pt x="0" y="4"/>
                    </a:cubicBezTo>
                    <a:cubicBezTo>
                      <a:pt x="1" y="3"/>
                      <a:pt x="2" y="2"/>
                      <a:pt x="4" y="1"/>
                    </a:cubicBezTo>
                    <a:cubicBezTo>
                      <a:pt x="3" y="1"/>
                      <a:pt x="3" y="1"/>
                      <a:pt x="3" y="1"/>
                    </a:cubicBezTo>
                    <a:cubicBezTo>
                      <a:pt x="2" y="0"/>
                      <a:pt x="1"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2" name="Freeform 702">
                <a:extLst>
                  <a:ext uri="{FF2B5EF4-FFF2-40B4-BE49-F238E27FC236}">
                    <a16:creationId xmlns:a16="http://schemas.microsoft.com/office/drawing/2014/main" id="{2B0F59DC-1B43-4569-8044-03A691CA1E68}"/>
                  </a:ext>
                </a:extLst>
              </p:cNvPr>
              <p:cNvSpPr>
                <a:spLocks/>
              </p:cNvSpPr>
              <p:nvPr/>
            </p:nvSpPr>
            <p:spPr bwMode="auto">
              <a:xfrm rot="16200000">
                <a:off x="5373135" y="784463"/>
                <a:ext cx="44092" cy="83541"/>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3" name="Freeform 703">
                <a:extLst>
                  <a:ext uri="{FF2B5EF4-FFF2-40B4-BE49-F238E27FC236}">
                    <a16:creationId xmlns:a16="http://schemas.microsoft.com/office/drawing/2014/main" id="{7B6CAC5F-130E-4715-9C12-7800416ED24C}"/>
                  </a:ext>
                </a:extLst>
              </p:cNvPr>
              <p:cNvSpPr>
                <a:spLocks/>
              </p:cNvSpPr>
              <p:nvPr/>
            </p:nvSpPr>
            <p:spPr bwMode="auto">
              <a:xfrm rot="16200000">
                <a:off x="5157320" y="610419"/>
                <a:ext cx="88183" cy="44092"/>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4" name="Freeform 704">
                <a:extLst>
                  <a:ext uri="{FF2B5EF4-FFF2-40B4-BE49-F238E27FC236}">
                    <a16:creationId xmlns:a16="http://schemas.microsoft.com/office/drawing/2014/main" id="{EE71F84C-E32E-4973-B677-79F5BFB5CDC2}"/>
                  </a:ext>
                </a:extLst>
              </p:cNvPr>
              <p:cNvSpPr>
                <a:spLocks/>
              </p:cNvSpPr>
              <p:nvPr/>
            </p:nvSpPr>
            <p:spPr bwMode="auto">
              <a:xfrm rot="16200000">
                <a:off x="5179366" y="804188"/>
                <a:ext cx="44092" cy="44092"/>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5" name="Freeform 705">
                <a:extLst>
                  <a:ext uri="{FF2B5EF4-FFF2-40B4-BE49-F238E27FC236}">
                    <a16:creationId xmlns:a16="http://schemas.microsoft.com/office/drawing/2014/main" id="{EB43B2E0-0811-43AE-8A92-7449C34A5C47}"/>
                  </a:ext>
                </a:extLst>
              </p:cNvPr>
              <p:cNvSpPr>
                <a:spLocks/>
              </p:cNvSpPr>
              <p:nvPr/>
            </p:nvSpPr>
            <p:spPr bwMode="auto">
              <a:xfrm rot="16200000">
                <a:off x="3838062" y="848280"/>
                <a:ext cx="44092" cy="44092"/>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6" name="Freeform 706">
                <a:extLst>
                  <a:ext uri="{FF2B5EF4-FFF2-40B4-BE49-F238E27FC236}">
                    <a16:creationId xmlns:a16="http://schemas.microsoft.com/office/drawing/2014/main" id="{B0C6BE04-EAFB-482D-8033-3DF3D12F7C28}"/>
                  </a:ext>
                </a:extLst>
              </p:cNvPr>
              <p:cNvSpPr>
                <a:spLocks/>
              </p:cNvSpPr>
              <p:nvPr/>
            </p:nvSpPr>
            <p:spPr bwMode="auto">
              <a:xfrm rot="16200000">
                <a:off x="3818337" y="1042049"/>
                <a:ext cx="83541" cy="44092"/>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4"/>
                      <a:pt x="0" y="6"/>
                      <a:pt x="0" y="8"/>
                    </a:cubicBezTo>
                    <a:cubicBezTo>
                      <a:pt x="15" y="8"/>
                      <a:pt x="15" y="8"/>
                      <a:pt x="15" y="8"/>
                    </a:cubicBezTo>
                    <a:cubicBezTo>
                      <a:pt x="15"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7" name="Oval 707">
                <a:extLst>
                  <a:ext uri="{FF2B5EF4-FFF2-40B4-BE49-F238E27FC236}">
                    <a16:creationId xmlns:a16="http://schemas.microsoft.com/office/drawing/2014/main" id="{A8C81B8F-AAD2-4B26-88CA-CBE446DDC22F}"/>
                  </a:ext>
                </a:extLst>
              </p:cNvPr>
              <p:cNvSpPr>
                <a:spLocks noChangeArrowheads="1"/>
              </p:cNvSpPr>
              <p:nvPr/>
            </p:nvSpPr>
            <p:spPr bwMode="auto">
              <a:xfrm rot="16200000">
                <a:off x="3621087" y="1021163"/>
                <a:ext cx="83541"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8" name="Oval 708">
                <a:extLst>
                  <a:ext uri="{FF2B5EF4-FFF2-40B4-BE49-F238E27FC236}">
                    <a16:creationId xmlns:a16="http://schemas.microsoft.com/office/drawing/2014/main" id="{9D4769B4-038E-421D-A24F-FF4F025FCCC4}"/>
                  </a:ext>
                </a:extLst>
              </p:cNvPr>
              <p:cNvSpPr>
                <a:spLocks noChangeArrowheads="1"/>
              </p:cNvSpPr>
              <p:nvPr/>
            </p:nvSpPr>
            <p:spPr bwMode="auto">
              <a:xfrm rot="16200000">
                <a:off x="3728995"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09" name="Oval 709">
                <a:extLst>
                  <a:ext uri="{FF2B5EF4-FFF2-40B4-BE49-F238E27FC236}">
                    <a16:creationId xmlns:a16="http://schemas.microsoft.com/office/drawing/2014/main" id="{017A9CAF-1209-4BBF-AA0F-4C87E88C6D38}"/>
                  </a:ext>
                </a:extLst>
              </p:cNvPr>
              <p:cNvSpPr>
                <a:spLocks noChangeArrowheads="1"/>
              </p:cNvSpPr>
              <p:nvPr/>
            </p:nvSpPr>
            <p:spPr bwMode="auto">
              <a:xfrm rot="16200000">
                <a:off x="3728995"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0" name="Freeform 710">
                <a:extLst>
                  <a:ext uri="{FF2B5EF4-FFF2-40B4-BE49-F238E27FC236}">
                    <a16:creationId xmlns:a16="http://schemas.microsoft.com/office/drawing/2014/main" id="{0115A3A9-CD3D-4293-8603-23504F83745C}"/>
                  </a:ext>
                </a:extLst>
              </p:cNvPr>
              <p:cNvSpPr>
                <a:spLocks/>
              </p:cNvSpPr>
              <p:nvPr/>
            </p:nvSpPr>
            <p:spPr bwMode="auto">
              <a:xfrm rot="16200000">
                <a:off x="3512019" y="1130232"/>
                <a:ext cx="88183" cy="81222"/>
              </a:xfrm>
              <a:custGeom>
                <a:avLst/>
                <a:gdLst>
                  <a:gd name="T0" fmla="*/ 0 w 16"/>
                  <a:gd name="T1" fmla="*/ 7 h 15"/>
                  <a:gd name="T2" fmla="*/ 8 w 16"/>
                  <a:gd name="T3" fmla="*/ 15 h 15"/>
                  <a:gd name="T4" fmla="*/ 16 w 16"/>
                  <a:gd name="T5" fmla="*/ 7 h 15"/>
                  <a:gd name="T6" fmla="*/ 15 w 16"/>
                  <a:gd name="T7" fmla="*/ 3 h 15"/>
                  <a:gd name="T8" fmla="*/ 7 w 16"/>
                  <a:gd name="T9" fmla="*/ 0 h 15"/>
                  <a:gd name="T10" fmla="*/ 0 w 16"/>
                  <a:gd name="T11" fmla="*/ 7 h 15"/>
                </a:gdLst>
                <a:ahLst/>
                <a:cxnLst>
                  <a:cxn ang="0">
                    <a:pos x="T0" y="T1"/>
                  </a:cxn>
                  <a:cxn ang="0">
                    <a:pos x="T2" y="T3"/>
                  </a:cxn>
                  <a:cxn ang="0">
                    <a:pos x="T4" y="T5"/>
                  </a:cxn>
                  <a:cxn ang="0">
                    <a:pos x="T6" y="T7"/>
                  </a:cxn>
                  <a:cxn ang="0">
                    <a:pos x="T8" y="T9"/>
                  </a:cxn>
                  <a:cxn ang="0">
                    <a:pos x="T10" y="T11"/>
                  </a:cxn>
                </a:cxnLst>
                <a:rect l="0" t="0" r="r" b="b"/>
                <a:pathLst>
                  <a:path w="16" h="15">
                    <a:moveTo>
                      <a:pt x="0" y="7"/>
                    </a:moveTo>
                    <a:cubicBezTo>
                      <a:pt x="0" y="12"/>
                      <a:pt x="3" y="15"/>
                      <a:pt x="8" y="15"/>
                    </a:cubicBezTo>
                    <a:cubicBezTo>
                      <a:pt x="12" y="15"/>
                      <a:pt x="16" y="12"/>
                      <a:pt x="16" y="7"/>
                    </a:cubicBezTo>
                    <a:cubicBezTo>
                      <a:pt x="16" y="6"/>
                      <a:pt x="15" y="4"/>
                      <a:pt x="15" y="3"/>
                    </a:cubicBezTo>
                    <a:cubicBezTo>
                      <a:pt x="12" y="2"/>
                      <a:pt x="10" y="1"/>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1" name="Freeform 711">
                <a:extLst>
                  <a:ext uri="{FF2B5EF4-FFF2-40B4-BE49-F238E27FC236}">
                    <a16:creationId xmlns:a16="http://schemas.microsoft.com/office/drawing/2014/main" id="{98AEECD7-08C3-4741-81C0-050FB4C4D884}"/>
                  </a:ext>
                </a:extLst>
              </p:cNvPr>
              <p:cNvSpPr>
                <a:spLocks/>
              </p:cNvSpPr>
              <p:nvPr/>
            </p:nvSpPr>
            <p:spPr bwMode="auto">
              <a:xfrm rot="16200000">
                <a:off x="3838062" y="1238140"/>
                <a:ext cx="44092" cy="44092"/>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2" name="Freeform 712">
                <a:extLst>
                  <a:ext uri="{FF2B5EF4-FFF2-40B4-BE49-F238E27FC236}">
                    <a16:creationId xmlns:a16="http://schemas.microsoft.com/office/drawing/2014/main" id="{DDEAD830-05F5-4EC1-B61B-AD8BCB3C2595}"/>
                  </a:ext>
                </a:extLst>
              </p:cNvPr>
              <p:cNvSpPr>
                <a:spLocks/>
              </p:cNvSpPr>
              <p:nvPr/>
            </p:nvSpPr>
            <p:spPr bwMode="auto">
              <a:xfrm rot="16200000">
                <a:off x="3640813" y="1217254"/>
                <a:ext cx="44092" cy="85863"/>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3" name="Freeform 713">
                <a:extLst>
                  <a:ext uri="{FF2B5EF4-FFF2-40B4-BE49-F238E27FC236}">
                    <a16:creationId xmlns:a16="http://schemas.microsoft.com/office/drawing/2014/main" id="{80F1E325-35FD-4603-9EDC-78ED341C37B5}"/>
                  </a:ext>
                </a:extLst>
              </p:cNvPr>
              <p:cNvSpPr>
                <a:spLocks/>
              </p:cNvSpPr>
              <p:nvPr/>
            </p:nvSpPr>
            <p:spPr bwMode="auto">
              <a:xfrm rot="16200000">
                <a:off x="3467928" y="1257864"/>
                <a:ext cx="27847" cy="20886"/>
              </a:xfrm>
              <a:custGeom>
                <a:avLst/>
                <a:gdLst>
                  <a:gd name="T0" fmla="*/ 2 w 5"/>
                  <a:gd name="T1" fmla="*/ 3 h 4"/>
                  <a:gd name="T2" fmla="*/ 3 w 5"/>
                  <a:gd name="T3" fmla="*/ 3 h 4"/>
                  <a:gd name="T4" fmla="*/ 5 w 5"/>
                  <a:gd name="T5" fmla="*/ 2 h 4"/>
                  <a:gd name="T6" fmla="*/ 5 w 5"/>
                  <a:gd name="T7" fmla="*/ 2 h 4"/>
                  <a:gd name="T8" fmla="*/ 0 w 5"/>
                  <a:gd name="T9" fmla="*/ 0 h 4"/>
                  <a:gd name="T10" fmla="*/ 0 w 5"/>
                  <a:gd name="T11" fmla="*/ 4 h 4"/>
                  <a:gd name="T12" fmla="*/ 2 w 5"/>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3"/>
                    </a:moveTo>
                    <a:cubicBezTo>
                      <a:pt x="2" y="3"/>
                      <a:pt x="3" y="3"/>
                      <a:pt x="3" y="3"/>
                    </a:cubicBezTo>
                    <a:cubicBezTo>
                      <a:pt x="4" y="3"/>
                      <a:pt x="4" y="3"/>
                      <a:pt x="5" y="2"/>
                    </a:cubicBezTo>
                    <a:cubicBezTo>
                      <a:pt x="5" y="2"/>
                      <a:pt x="5" y="2"/>
                      <a:pt x="5" y="2"/>
                    </a:cubicBezTo>
                    <a:cubicBezTo>
                      <a:pt x="3" y="1"/>
                      <a:pt x="2" y="0"/>
                      <a:pt x="0" y="0"/>
                    </a:cubicBezTo>
                    <a:cubicBezTo>
                      <a:pt x="0" y="4"/>
                      <a:pt x="0" y="4"/>
                      <a:pt x="0" y="4"/>
                    </a:cubicBezTo>
                    <a:cubicBezTo>
                      <a:pt x="1" y="4"/>
                      <a:pt x="1" y="4"/>
                      <a:pt x="2"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4" name="Freeform 714">
                <a:extLst>
                  <a:ext uri="{FF2B5EF4-FFF2-40B4-BE49-F238E27FC236}">
                    <a16:creationId xmlns:a16="http://schemas.microsoft.com/office/drawing/2014/main" id="{A6315857-A1FB-4E59-9799-20CC39E656D3}"/>
                  </a:ext>
                </a:extLst>
              </p:cNvPr>
              <p:cNvSpPr>
                <a:spLocks/>
              </p:cNvSpPr>
              <p:nvPr/>
            </p:nvSpPr>
            <p:spPr bwMode="auto">
              <a:xfrm rot="16200000">
                <a:off x="4267373" y="848280"/>
                <a:ext cx="44092" cy="44092"/>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5" name="Freeform 715">
                <a:extLst>
                  <a:ext uri="{FF2B5EF4-FFF2-40B4-BE49-F238E27FC236}">
                    <a16:creationId xmlns:a16="http://schemas.microsoft.com/office/drawing/2014/main" id="{D6786362-5309-4638-9CCC-E5483F578B0C}"/>
                  </a:ext>
                </a:extLst>
              </p:cNvPr>
              <p:cNvSpPr>
                <a:spLocks/>
              </p:cNvSpPr>
              <p:nvPr/>
            </p:nvSpPr>
            <p:spPr bwMode="auto">
              <a:xfrm rot="16200000">
                <a:off x="4247648" y="1042049"/>
                <a:ext cx="83541" cy="44092"/>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6" name="Freeform 716">
                <a:extLst>
                  <a:ext uri="{FF2B5EF4-FFF2-40B4-BE49-F238E27FC236}">
                    <a16:creationId xmlns:a16="http://schemas.microsoft.com/office/drawing/2014/main" id="{D1B20305-0B96-483C-8DF2-42805BD3D833}"/>
                  </a:ext>
                </a:extLst>
              </p:cNvPr>
              <p:cNvSpPr>
                <a:spLocks/>
              </p:cNvSpPr>
              <p:nvPr/>
            </p:nvSpPr>
            <p:spPr bwMode="auto">
              <a:xfrm rot="16200000">
                <a:off x="4073602" y="826233"/>
                <a:ext cx="44092"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7" name="Oval 717">
                <a:extLst>
                  <a:ext uri="{FF2B5EF4-FFF2-40B4-BE49-F238E27FC236}">
                    <a16:creationId xmlns:a16="http://schemas.microsoft.com/office/drawing/2014/main" id="{A2EACDE8-1F23-4273-A024-5FD0F56ECC43}"/>
                  </a:ext>
                </a:extLst>
              </p:cNvPr>
              <p:cNvSpPr>
                <a:spLocks noChangeArrowheads="1"/>
              </p:cNvSpPr>
              <p:nvPr/>
            </p:nvSpPr>
            <p:spPr bwMode="auto">
              <a:xfrm rot="16200000">
                <a:off x="4053878" y="1020004"/>
                <a:ext cx="83541"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8" name="Oval 718">
                <a:extLst>
                  <a:ext uri="{FF2B5EF4-FFF2-40B4-BE49-F238E27FC236}">
                    <a16:creationId xmlns:a16="http://schemas.microsoft.com/office/drawing/2014/main" id="{1E971031-6D5A-4E0F-A12F-AA161331E84F}"/>
                  </a:ext>
                </a:extLst>
              </p:cNvPr>
              <p:cNvSpPr>
                <a:spLocks noChangeArrowheads="1"/>
              </p:cNvSpPr>
              <p:nvPr/>
            </p:nvSpPr>
            <p:spPr bwMode="auto">
              <a:xfrm rot="16200000">
                <a:off x="4162946"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19" name="Oval 719">
                <a:extLst>
                  <a:ext uri="{FF2B5EF4-FFF2-40B4-BE49-F238E27FC236}">
                    <a16:creationId xmlns:a16="http://schemas.microsoft.com/office/drawing/2014/main" id="{0249B3A0-3874-44C2-B4E7-9C83C0830881}"/>
                  </a:ext>
                </a:extLst>
              </p:cNvPr>
              <p:cNvSpPr>
                <a:spLocks noChangeArrowheads="1"/>
              </p:cNvSpPr>
              <p:nvPr/>
            </p:nvSpPr>
            <p:spPr bwMode="auto">
              <a:xfrm rot="16200000">
                <a:off x="4162946"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0" name="Oval 720">
                <a:extLst>
                  <a:ext uri="{FF2B5EF4-FFF2-40B4-BE49-F238E27FC236}">
                    <a16:creationId xmlns:a16="http://schemas.microsoft.com/office/drawing/2014/main" id="{81D88BFE-8895-43CB-8F9C-D076B7EE903C}"/>
                  </a:ext>
                </a:extLst>
              </p:cNvPr>
              <p:cNvSpPr>
                <a:spLocks noChangeArrowheads="1"/>
              </p:cNvSpPr>
              <p:nvPr/>
            </p:nvSpPr>
            <p:spPr bwMode="auto">
              <a:xfrm rot="16200000">
                <a:off x="3942490"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1" name="Oval 721">
                <a:extLst>
                  <a:ext uri="{FF2B5EF4-FFF2-40B4-BE49-F238E27FC236}">
                    <a16:creationId xmlns:a16="http://schemas.microsoft.com/office/drawing/2014/main" id="{D69EFFC0-9C1F-4A5A-9345-5CB5129E1500}"/>
                  </a:ext>
                </a:extLst>
              </p:cNvPr>
              <p:cNvSpPr>
                <a:spLocks noChangeArrowheads="1"/>
              </p:cNvSpPr>
              <p:nvPr/>
            </p:nvSpPr>
            <p:spPr bwMode="auto">
              <a:xfrm rot="16200000">
                <a:off x="3942490"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2" name="Freeform 722">
                <a:extLst>
                  <a:ext uri="{FF2B5EF4-FFF2-40B4-BE49-F238E27FC236}">
                    <a16:creationId xmlns:a16="http://schemas.microsoft.com/office/drawing/2014/main" id="{9F42FE9E-4CDB-43DA-824A-53D7347F52CE}"/>
                  </a:ext>
                </a:extLst>
              </p:cNvPr>
              <p:cNvSpPr>
                <a:spLocks/>
              </p:cNvSpPr>
              <p:nvPr/>
            </p:nvSpPr>
            <p:spPr bwMode="auto">
              <a:xfrm rot="16200000">
                <a:off x="4267373" y="1238140"/>
                <a:ext cx="44092" cy="44092"/>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3" name="Freeform 723">
                <a:extLst>
                  <a:ext uri="{FF2B5EF4-FFF2-40B4-BE49-F238E27FC236}">
                    <a16:creationId xmlns:a16="http://schemas.microsoft.com/office/drawing/2014/main" id="{F3836EDD-81B7-4B6E-BF3C-250F116C0535}"/>
                  </a:ext>
                </a:extLst>
              </p:cNvPr>
              <p:cNvSpPr>
                <a:spLocks/>
              </p:cNvSpPr>
              <p:nvPr/>
            </p:nvSpPr>
            <p:spPr bwMode="auto">
              <a:xfrm rot="16200000">
                <a:off x="4073602" y="1216093"/>
                <a:ext cx="44092" cy="88183"/>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4" name="Freeform 724">
                <a:extLst>
                  <a:ext uri="{FF2B5EF4-FFF2-40B4-BE49-F238E27FC236}">
                    <a16:creationId xmlns:a16="http://schemas.microsoft.com/office/drawing/2014/main" id="{AEE47D4F-1C60-419F-82A7-9B0EC8062FFD}"/>
                  </a:ext>
                </a:extLst>
              </p:cNvPr>
              <p:cNvSpPr>
                <a:spLocks/>
              </p:cNvSpPr>
              <p:nvPr/>
            </p:nvSpPr>
            <p:spPr bwMode="auto">
              <a:xfrm rot="16200000">
                <a:off x="3879833" y="850600"/>
                <a:ext cx="44092" cy="39451"/>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5" name="Freeform 725">
                <a:extLst>
                  <a:ext uri="{FF2B5EF4-FFF2-40B4-BE49-F238E27FC236}">
                    <a16:creationId xmlns:a16="http://schemas.microsoft.com/office/drawing/2014/main" id="{7EE1222D-FC80-44A3-83C9-2ABECF6B1455}"/>
                  </a:ext>
                </a:extLst>
              </p:cNvPr>
              <p:cNvSpPr>
                <a:spLocks/>
              </p:cNvSpPr>
              <p:nvPr/>
            </p:nvSpPr>
            <p:spPr bwMode="auto">
              <a:xfrm rot="16200000">
                <a:off x="3860108" y="1044369"/>
                <a:ext cx="83541" cy="39451"/>
              </a:xfrm>
              <a:custGeom>
                <a:avLst/>
                <a:gdLst>
                  <a:gd name="T0" fmla="*/ 8 w 15"/>
                  <a:gd name="T1" fmla="*/ 7 h 7"/>
                  <a:gd name="T2" fmla="*/ 15 w 15"/>
                  <a:gd name="T3" fmla="*/ 1 h 7"/>
                  <a:gd name="T4" fmla="*/ 15 w 15"/>
                  <a:gd name="T5" fmla="*/ 0 h 7"/>
                  <a:gd name="T6" fmla="*/ 0 w 15"/>
                  <a:gd name="T7" fmla="*/ 0 h 7"/>
                  <a:gd name="T8" fmla="*/ 0 w 15"/>
                  <a:gd name="T9" fmla="*/ 1 h 7"/>
                  <a:gd name="T10" fmla="*/ 8 w 15"/>
                  <a:gd name="T11" fmla="*/ 7 h 7"/>
                </a:gdLst>
                <a:ahLst/>
                <a:cxnLst>
                  <a:cxn ang="0">
                    <a:pos x="T0" y="T1"/>
                  </a:cxn>
                  <a:cxn ang="0">
                    <a:pos x="T2" y="T3"/>
                  </a:cxn>
                  <a:cxn ang="0">
                    <a:pos x="T4" y="T5"/>
                  </a:cxn>
                  <a:cxn ang="0">
                    <a:pos x="T6" y="T7"/>
                  </a:cxn>
                  <a:cxn ang="0">
                    <a:pos x="T8" y="T9"/>
                  </a:cxn>
                  <a:cxn ang="0">
                    <a:pos x="T10" y="T11"/>
                  </a:cxn>
                </a:cxnLst>
                <a:rect l="0" t="0" r="r" b="b"/>
                <a:pathLst>
                  <a:path w="15" h="7">
                    <a:moveTo>
                      <a:pt x="8" y="7"/>
                    </a:moveTo>
                    <a:cubicBezTo>
                      <a:pt x="11" y="7"/>
                      <a:pt x="15" y="5"/>
                      <a:pt x="15" y="1"/>
                    </a:cubicBezTo>
                    <a:cubicBezTo>
                      <a:pt x="15" y="1"/>
                      <a:pt x="15" y="0"/>
                      <a:pt x="15"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6" name="Freeform 726">
                <a:extLst>
                  <a:ext uri="{FF2B5EF4-FFF2-40B4-BE49-F238E27FC236}">
                    <a16:creationId xmlns:a16="http://schemas.microsoft.com/office/drawing/2014/main" id="{4C8952AC-21C0-4B04-B0B6-F204FD4927A9}"/>
                  </a:ext>
                </a:extLst>
              </p:cNvPr>
              <p:cNvSpPr>
                <a:spLocks/>
              </p:cNvSpPr>
              <p:nvPr/>
            </p:nvSpPr>
            <p:spPr bwMode="auto">
              <a:xfrm rot="16200000">
                <a:off x="3879833" y="1240460"/>
                <a:ext cx="44092" cy="39451"/>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7" name="Freeform 727">
                <a:extLst>
                  <a:ext uri="{FF2B5EF4-FFF2-40B4-BE49-F238E27FC236}">
                    <a16:creationId xmlns:a16="http://schemas.microsoft.com/office/drawing/2014/main" id="{2669379D-C99D-4470-81E5-4AE097D0CF09}"/>
                  </a:ext>
                </a:extLst>
              </p:cNvPr>
              <p:cNvSpPr>
                <a:spLocks/>
              </p:cNvSpPr>
              <p:nvPr/>
            </p:nvSpPr>
            <p:spPr bwMode="auto">
              <a:xfrm rot="16200000">
                <a:off x="4701323" y="848280"/>
                <a:ext cx="44092" cy="44092"/>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8" name="Freeform 728">
                <a:extLst>
                  <a:ext uri="{FF2B5EF4-FFF2-40B4-BE49-F238E27FC236}">
                    <a16:creationId xmlns:a16="http://schemas.microsoft.com/office/drawing/2014/main" id="{A1046B44-19A9-4E7E-9B43-0D7CA6D70EC0}"/>
                  </a:ext>
                </a:extLst>
              </p:cNvPr>
              <p:cNvSpPr>
                <a:spLocks/>
              </p:cNvSpPr>
              <p:nvPr/>
            </p:nvSpPr>
            <p:spPr bwMode="auto">
              <a:xfrm rot="16200000">
                <a:off x="4681598" y="1042049"/>
                <a:ext cx="83541" cy="44092"/>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5"/>
                      <a:pt x="0" y="8"/>
                    </a:cubicBezTo>
                    <a:cubicBezTo>
                      <a:pt x="15" y="8"/>
                      <a:pt x="15" y="8"/>
                      <a:pt x="15" y="8"/>
                    </a:cubicBezTo>
                    <a:cubicBezTo>
                      <a:pt x="15"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29" name="Freeform 729">
                <a:extLst>
                  <a:ext uri="{FF2B5EF4-FFF2-40B4-BE49-F238E27FC236}">
                    <a16:creationId xmlns:a16="http://schemas.microsoft.com/office/drawing/2014/main" id="{225DC8C3-73CA-4531-BE1E-B4D4E0F3D8E8}"/>
                  </a:ext>
                </a:extLst>
              </p:cNvPr>
              <p:cNvSpPr>
                <a:spLocks/>
              </p:cNvSpPr>
              <p:nvPr/>
            </p:nvSpPr>
            <p:spPr bwMode="auto">
              <a:xfrm rot="16200000">
                <a:off x="4507554" y="826233"/>
                <a:ext cx="44092"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0" name="Oval 730">
                <a:extLst>
                  <a:ext uri="{FF2B5EF4-FFF2-40B4-BE49-F238E27FC236}">
                    <a16:creationId xmlns:a16="http://schemas.microsoft.com/office/drawing/2014/main" id="{54ADCADC-4B5A-4121-8D33-126DE0C00BB3}"/>
                  </a:ext>
                </a:extLst>
              </p:cNvPr>
              <p:cNvSpPr>
                <a:spLocks noChangeArrowheads="1"/>
              </p:cNvSpPr>
              <p:nvPr/>
            </p:nvSpPr>
            <p:spPr bwMode="auto">
              <a:xfrm rot="16200000">
                <a:off x="4487829" y="1020004"/>
                <a:ext cx="83541"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1" name="Oval 731">
                <a:extLst>
                  <a:ext uri="{FF2B5EF4-FFF2-40B4-BE49-F238E27FC236}">
                    <a16:creationId xmlns:a16="http://schemas.microsoft.com/office/drawing/2014/main" id="{699D6CA1-ECF9-40A7-8D91-C0AF4683A921}"/>
                  </a:ext>
                </a:extLst>
              </p:cNvPr>
              <p:cNvSpPr>
                <a:spLocks noChangeArrowheads="1"/>
              </p:cNvSpPr>
              <p:nvPr/>
            </p:nvSpPr>
            <p:spPr bwMode="auto">
              <a:xfrm rot="16200000">
                <a:off x="4593415" y="1130232"/>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2" name="Oval 732">
                <a:extLst>
                  <a:ext uri="{FF2B5EF4-FFF2-40B4-BE49-F238E27FC236}">
                    <a16:creationId xmlns:a16="http://schemas.microsoft.com/office/drawing/2014/main" id="{DA3C6D3B-63B8-430A-860B-58B2D27C4F55}"/>
                  </a:ext>
                </a:extLst>
              </p:cNvPr>
              <p:cNvSpPr>
                <a:spLocks noChangeArrowheads="1"/>
              </p:cNvSpPr>
              <p:nvPr/>
            </p:nvSpPr>
            <p:spPr bwMode="auto">
              <a:xfrm rot="16200000">
                <a:off x="4593415" y="916737"/>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3" name="Oval 733">
                <a:extLst>
                  <a:ext uri="{FF2B5EF4-FFF2-40B4-BE49-F238E27FC236}">
                    <a16:creationId xmlns:a16="http://schemas.microsoft.com/office/drawing/2014/main" id="{586FE679-B1F4-4754-A2BC-CF749949BE42}"/>
                  </a:ext>
                </a:extLst>
              </p:cNvPr>
              <p:cNvSpPr>
                <a:spLocks noChangeArrowheads="1"/>
              </p:cNvSpPr>
              <p:nvPr/>
            </p:nvSpPr>
            <p:spPr bwMode="auto">
              <a:xfrm rot="16200000">
                <a:off x="4376440"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4" name="Oval 734">
                <a:extLst>
                  <a:ext uri="{FF2B5EF4-FFF2-40B4-BE49-F238E27FC236}">
                    <a16:creationId xmlns:a16="http://schemas.microsoft.com/office/drawing/2014/main" id="{AF492D01-175B-49CC-ADB0-197BF4CAF1D3}"/>
                  </a:ext>
                </a:extLst>
              </p:cNvPr>
              <p:cNvSpPr>
                <a:spLocks noChangeArrowheads="1"/>
              </p:cNvSpPr>
              <p:nvPr/>
            </p:nvSpPr>
            <p:spPr bwMode="auto">
              <a:xfrm rot="16200000">
                <a:off x="4376440"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5" name="Freeform 735">
                <a:extLst>
                  <a:ext uri="{FF2B5EF4-FFF2-40B4-BE49-F238E27FC236}">
                    <a16:creationId xmlns:a16="http://schemas.microsoft.com/office/drawing/2014/main" id="{FBB41FE0-7329-4E4D-A620-DAD3959DAF9D}"/>
                  </a:ext>
                </a:extLst>
              </p:cNvPr>
              <p:cNvSpPr>
                <a:spLocks/>
              </p:cNvSpPr>
              <p:nvPr/>
            </p:nvSpPr>
            <p:spPr bwMode="auto">
              <a:xfrm rot="16200000">
                <a:off x="4701323" y="1238140"/>
                <a:ext cx="44092" cy="44092"/>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6" name="Freeform 736">
                <a:extLst>
                  <a:ext uri="{FF2B5EF4-FFF2-40B4-BE49-F238E27FC236}">
                    <a16:creationId xmlns:a16="http://schemas.microsoft.com/office/drawing/2014/main" id="{090492B4-5868-4EC1-9CC4-58BFA48B6707}"/>
                  </a:ext>
                </a:extLst>
              </p:cNvPr>
              <p:cNvSpPr>
                <a:spLocks/>
              </p:cNvSpPr>
              <p:nvPr/>
            </p:nvSpPr>
            <p:spPr bwMode="auto">
              <a:xfrm rot="16200000">
                <a:off x="4507554" y="1216093"/>
                <a:ext cx="44092" cy="88183"/>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7" name="Freeform 737">
                <a:extLst>
                  <a:ext uri="{FF2B5EF4-FFF2-40B4-BE49-F238E27FC236}">
                    <a16:creationId xmlns:a16="http://schemas.microsoft.com/office/drawing/2014/main" id="{B378F715-2A4B-42DC-B3B1-8143DA53CC33}"/>
                  </a:ext>
                </a:extLst>
              </p:cNvPr>
              <p:cNvSpPr>
                <a:spLocks/>
              </p:cNvSpPr>
              <p:nvPr/>
            </p:nvSpPr>
            <p:spPr bwMode="auto">
              <a:xfrm rot="16200000">
                <a:off x="4311464" y="848280"/>
                <a:ext cx="44092" cy="44092"/>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8" name="Freeform 738">
                <a:extLst>
                  <a:ext uri="{FF2B5EF4-FFF2-40B4-BE49-F238E27FC236}">
                    <a16:creationId xmlns:a16="http://schemas.microsoft.com/office/drawing/2014/main" id="{5DB16900-84D7-428B-BBC0-831CE68C06BA}"/>
                  </a:ext>
                </a:extLst>
              </p:cNvPr>
              <p:cNvSpPr>
                <a:spLocks/>
              </p:cNvSpPr>
              <p:nvPr/>
            </p:nvSpPr>
            <p:spPr bwMode="auto">
              <a:xfrm rot="16200000">
                <a:off x="4291738" y="1042049"/>
                <a:ext cx="83541" cy="44092"/>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9" name="Freeform 739">
                <a:extLst>
                  <a:ext uri="{FF2B5EF4-FFF2-40B4-BE49-F238E27FC236}">
                    <a16:creationId xmlns:a16="http://schemas.microsoft.com/office/drawing/2014/main" id="{778F4952-7E4F-4FA9-B4DF-2F5A6A78C056}"/>
                  </a:ext>
                </a:extLst>
              </p:cNvPr>
              <p:cNvSpPr>
                <a:spLocks/>
              </p:cNvSpPr>
              <p:nvPr/>
            </p:nvSpPr>
            <p:spPr bwMode="auto">
              <a:xfrm rot="16200000">
                <a:off x="4311464" y="1238140"/>
                <a:ext cx="44092" cy="44092"/>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0" name="Freeform 740">
                <a:extLst>
                  <a:ext uri="{FF2B5EF4-FFF2-40B4-BE49-F238E27FC236}">
                    <a16:creationId xmlns:a16="http://schemas.microsoft.com/office/drawing/2014/main" id="{51FD193F-0F5C-4CED-9ECB-0240EA90CEA9}"/>
                  </a:ext>
                </a:extLst>
              </p:cNvPr>
              <p:cNvSpPr>
                <a:spLocks/>
              </p:cNvSpPr>
              <p:nvPr/>
            </p:nvSpPr>
            <p:spPr bwMode="auto">
              <a:xfrm rot="16200000">
                <a:off x="5135275" y="848280"/>
                <a:ext cx="44092" cy="44092"/>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1"/>
                      <a:pt x="1"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1" name="Freeform 741">
                <a:extLst>
                  <a:ext uri="{FF2B5EF4-FFF2-40B4-BE49-F238E27FC236}">
                    <a16:creationId xmlns:a16="http://schemas.microsoft.com/office/drawing/2014/main" id="{EDF6BC56-B95D-483B-9D07-C2546F8C4A83}"/>
                  </a:ext>
                </a:extLst>
              </p:cNvPr>
              <p:cNvSpPr>
                <a:spLocks/>
              </p:cNvSpPr>
              <p:nvPr/>
            </p:nvSpPr>
            <p:spPr bwMode="auto">
              <a:xfrm rot="16200000">
                <a:off x="5115550" y="1042049"/>
                <a:ext cx="83541" cy="44092"/>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1"/>
                      <a:pt x="1" y="4"/>
                    </a:cubicBezTo>
                    <a:cubicBezTo>
                      <a:pt x="0" y="5"/>
                      <a:pt x="0" y="6"/>
                      <a:pt x="0" y="8"/>
                    </a:cubicBezTo>
                    <a:cubicBezTo>
                      <a:pt x="15" y="8"/>
                      <a:pt x="15" y="8"/>
                      <a:pt x="15" y="8"/>
                    </a:cubicBezTo>
                    <a:cubicBezTo>
                      <a:pt x="15"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2" name="Freeform 742">
                <a:extLst>
                  <a:ext uri="{FF2B5EF4-FFF2-40B4-BE49-F238E27FC236}">
                    <a16:creationId xmlns:a16="http://schemas.microsoft.com/office/drawing/2014/main" id="{6EECB154-C9B6-41AC-A8EE-A944DB69694D}"/>
                  </a:ext>
                </a:extLst>
              </p:cNvPr>
              <p:cNvSpPr>
                <a:spLocks/>
              </p:cNvSpPr>
              <p:nvPr/>
            </p:nvSpPr>
            <p:spPr bwMode="auto">
              <a:xfrm rot="16200000">
                <a:off x="4939184" y="828555"/>
                <a:ext cx="44092" cy="83541"/>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3" name="Oval 743">
                <a:extLst>
                  <a:ext uri="{FF2B5EF4-FFF2-40B4-BE49-F238E27FC236}">
                    <a16:creationId xmlns:a16="http://schemas.microsoft.com/office/drawing/2014/main" id="{EF585FA9-B8C8-4333-8AC1-5AEEC69669A3}"/>
                  </a:ext>
                </a:extLst>
              </p:cNvPr>
              <p:cNvSpPr>
                <a:spLocks noChangeArrowheads="1"/>
              </p:cNvSpPr>
              <p:nvPr/>
            </p:nvSpPr>
            <p:spPr bwMode="auto">
              <a:xfrm rot="16200000">
                <a:off x="4919459" y="1022324"/>
                <a:ext cx="83541"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4" name="Oval 744">
                <a:extLst>
                  <a:ext uri="{FF2B5EF4-FFF2-40B4-BE49-F238E27FC236}">
                    <a16:creationId xmlns:a16="http://schemas.microsoft.com/office/drawing/2014/main" id="{219DD49F-B91A-4159-BB9E-BF43C313270D}"/>
                  </a:ext>
                </a:extLst>
              </p:cNvPr>
              <p:cNvSpPr>
                <a:spLocks noChangeArrowheads="1"/>
              </p:cNvSpPr>
              <p:nvPr/>
            </p:nvSpPr>
            <p:spPr bwMode="auto">
              <a:xfrm rot="16200000">
                <a:off x="5023887"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5" name="Oval 745">
                <a:extLst>
                  <a:ext uri="{FF2B5EF4-FFF2-40B4-BE49-F238E27FC236}">
                    <a16:creationId xmlns:a16="http://schemas.microsoft.com/office/drawing/2014/main" id="{194DE4BD-B7A9-4167-87FF-90B12D821239}"/>
                  </a:ext>
                </a:extLst>
              </p:cNvPr>
              <p:cNvSpPr>
                <a:spLocks noChangeArrowheads="1"/>
              </p:cNvSpPr>
              <p:nvPr/>
            </p:nvSpPr>
            <p:spPr bwMode="auto">
              <a:xfrm rot="16200000">
                <a:off x="5023887"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6" name="Oval 746">
                <a:extLst>
                  <a:ext uri="{FF2B5EF4-FFF2-40B4-BE49-F238E27FC236}">
                    <a16:creationId xmlns:a16="http://schemas.microsoft.com/office/drawing/2014/main" id="{E4A05D5B-BB78-4544-A8D2-16EED6C6A782}"/>
                  </a:ext>
                </a:extLst>
              </p:cNvPr>
              <p:cNvSpPr>
                <a:spLocks noChangeArrowheads="1"/>
              </p:cNvSpPr>
              <p:nvPr/>
            </p:nvSpPr>
            <p:spPr bwMode="auto">
              <a:xfrm rot="16200000">
                <a:off x="4810392"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7" name="Oval 747">
                <a:extLst>
                  <a:ext uri="{FF2B5EF4-FFF2-40B4-BE49-F238E27FC236}">
                    <a16:creationId xmlns:a16="http://schemas.microsoft.com/office/drawing/2014/main" id="{4376886D-5520-42FB-A187-D86B44192F62}"/>
                  </a:ext>
                </a:extLst>
              </p:cNvPr>
              <p:cNvSpPr>
                <a:spLocks noChangeArrowheads="1"/>
              </p:cNvSpPr>
              <p:nvPr/>
            </p:nvSpPr>
            <p:spPr bwMode="auto">
              <a:xfrm rot="16200000">
                <a:off x="4810392"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8" name="Freeform 748">
                <a:extLst>
                  <a:ext uri="{FF2B5EF4-FFF2-40B4-BE49-F238E27FC236}">
                    <a16:creationId xmlns:a16="http://schemas.microsoft.com/office/drawing/2014/main" id="{11F0F7F7-15A8-4DB6-8923-5AC83A118E92}"/>
                  </a:ext>
                </a:extLst>
              </p:cNvPr>
              <p:cNvSpPr>
                <a:spLocks/>
              </p:cNvSpPr>
              <p:nvPr/>
            </p:nvSpPr>
            <p:spPr bwMode="auto">
              <a:xfrm rot="16200000">
                <a:off x="5135275" y="1238140"/>
                <a:ext cx="44092" cy="44092"/>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49" name="Freeform 749">
                <a:extLst>
                  <a:ext uri="{FF2B5EF4-FFF2-40B4-BE49-F238E27FC236}">
                    <a16:creationId xmlns:a16="http://schemas.microsoft.com/office/drawing/2014/main" id="{87D56F85-2AFD-45DB-964F-AEE60CF6AF54}"/>
                  </a:ext>
                </a:extLst>
              </p:cNvPr>
              <p:cNvSpPr>
                <a:spLocks/>
              </p:cNvSpPr>
              <p:nvPr/>
            </p:nvSpPr>
            <p:spPr bwMode="auto">
              <a:xfrm rot="16200000">
                <a:off x="4939184" y="1218414"/>
                <a:ext cx="44092" cy="83541"/>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0" name="Freeform 750">
                <a:extLst>
                  <a:ext uri="{FF2B5EF4-FFF2-40B4-BE49-F238E27FC236}">
                    <a16:creationId xmlns:a16="http://schemas.microsoft.com/office/drawing/2014/main" id="{B1D2EFBA-F9D2-4893-BE99-147705C5E555}"/>
                  </a:ext>
                </a:extLst>
              </p:cNvPr>
              <p:cNvSpPr>
                <a:spLocks/>
              </p:cNvSpPr>
              <p:nvPr/>
            </p:nvSpPr>
            <p:spPr bwMode="auto">
              <a:xfrm rot="16200000">
                <a:off x="4745415" y="848280"/>
                <a:ext cx="44092" cy="44092"/>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6"/>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1" name="Freeform 751">
                <a:extLst>
                  <a:ext uri="{FF2B5EF4-FFF2-40B4-BE49-F238E27FC236}">
                    <a16:creationId xmlns:a16="http://schemas.microsoft.com/office/drawing/2014/main" id="{76CB2BA0-74B7-4535-9C17-5B739720E9AF}"/>
                  </a:ext>
                </a:extLst>
              </p:cNvPr>
              <p:cNvSpPr>
                <a:spLocks/>
              </p:cNvSpPr>
              <p:nvPr/>
            </p:nvSpPr>
            <p:spPr bwMode="auto">
              <a:xfrm rot="16200000">
                <a:off x="4725690" y="1042049"/>
                <a:ext cx="83541" cy="44092"/>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6"/>
                      <a:pt x="3" y="7"/>
                    </a:cubicBezTo>
                    <a:cubicBezTo>
                      <a:pt x="4" y="7"/>
                      <a:pt x="5" y="8"/>
                      <a:pt x="6" y="8"/>
                    </a:cubicBezTo>
                    <a:cubicBezTo>
                      <a:pt x="6" y="8"/>
                      <a:pt x="7" y="8"/>
                      <a:pt x="8" y="8"/>
                    </a:cubicBezTo>
                    <a:cubicBezTo>
                      <a:pt x="8" y="8"/>
                      <a:pt x="9" y="8"/>
                      <a:pt x="9" y="8"/>
                    </a:cubicBezTo>
                    <a:cubicBezTo>
                      <a:pt x="10" y="8"/>
                      <a:pt x="11" y="7"/>
                      <a:pt x="12" y="7"/>
                    </a:cubicBezTo>
                    <a:cubicBezTo>
                      <a:pt x="12" y="6"/>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2" name="Freeform 752">
                <a:extLst>
                  <a:ext uri="{FF2B5EF4-FFF2-40B4-BE49-F238E27FC236}">
                    <a16:creationId xmlns:a16="http://schemas.microsoft.com/office/drawing/2014/main" id="{EB800C77-E638-4F2D-ADE0-141588EDE51D}"/>
                  </a:ext>
                </a:extLst>
              </p:cNvPr>
              <p:cNvSpPr>
                <a:spLocks/>
              </p:cNvSpPr>
              <p:nvPr/>
            </p:nvSpPr>
            <p:spPr bwMode="auto">
              <a:xfrm rot="16200000">
                <a:off x="4745415" y="1238140"/>
                <a:ext cx="44092" cy="44092"/>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3" name="Freeform 753">
                <a:extLst>
                  <a:ext uri="{FF2B5EF4-FFF2-40B4-BE49-F238E27FC236}">
                    <a16:creationId xmlns:a16="http://schemas.microsoft.com/office/drawing/2014/main" id="{0C433F97-4C70-42E2-8A5B-E480EFD8804A}"/>
                  </a:ext>
                </a:extLst>
              </p:cNvPr>
              <p:cNvSpPr>
                <a:spLocks/>
              </p:cNvSpPr>
              <p:nvPr/>
            </p:nvSpPr>
            <p:spPr bwMode="auto">
              <a:xfrm rot="16200000">
                <a:off x="5569225" y="848280"/>
                <a:ext cx="44092" cy="44092"/>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4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0"/>
                      <a:pt x="4" y="1"/>
                    </a:cubicBezTo>
                    <a:cubicBezTo>
                      <a:pt x="1" y="3"/>
                      <a:pt x="0" y="5"/>
                      <a:pt x="0" y="8"/>
                    </a:cubicBezTo>
                    <a:cubicBezTo>
                      <a:pt x="4" y="8"/>
                      <a:pt x="4" y="8"/>
                      <a:pt x="4" y="8"/>
                    </a:cubicBezTo>
                    <a:cubicBezTo>
                      <a:pt x="5" y="7"/>
                      <a:pt x="7" y="6"/>
                      <a:pt x="8" y="4"/>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4" name="Freeform 754">
                <a:extLst>
                  <a:ext uri="{FF2B5EF4-FFF2-40B4-BE49-F238E27FC236}">
                    <a16:creationId xmlns:a16="http://schemas.microsoft.com/office/drawing/2014/main" id="{51DD2B93-25DB-4C58-8B95-CF50D25EAF8D}"/>
                  </a:ext>
                </a:extLst>
              </p:cNvPr>
              <p:cNvSpPr>
                <a:spLocks/>
              </p:cNvSpPr>
              <p:nvPr/>
            </p:nvSpPr>
            <p:spPr bwMode="auto">
              <a:xfrm rot="16200000">
                <a:off x="5549500" y="1042049"/>
                <a:ext cx="83541" cy="44092"/>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0"/>
                      <a:pt x="9" y="0"/>
                      <a:pt x="8" y="0"/>
                    </a:cubicBezTo>
                    <a:cubicBezTo>
                      <a:pt x="6" y="0"/>
                      <a:pt x="4" y="0"/>
                      <a:pt x="3" y="1"/>
                    </a:cubicBezTo>
                    <a:cubicBezTo>
                      <a:pt x="1" y="3"/>
                      <a:pt x="0" y="5"/>
                      <a:pt x="0" y="8"/>
                    </a:cubicBezTo>
                    <a:cubicBezTo>
                      <a:pt x="15" y="8"/>
                      <a:pt x="15" y="8"/>
                      <a:pt x="15" y="8"/>
                    </a:cubicBezTo>
                    <a:cubicBezTo>
                      <a:pt x="15"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5" name="Freeform 755">
                <a:extLst>
                  <a:ext uri="{FF2B5EF4-FFF2-40B4-BE49-F238E27FC236}">
                    <a16:creationId xmlns:a16="http://schemas.microsoft.com/office/drawing/2014/main" id="{14883C27-A6BC-4349-BED5-0FEB7A0C9E30}"/>
                  </a:ext>
                </a:extLst>
              </p:cNvPr>
              <p:cNvSpPr>
                <a:spLocks/>
              </p:cNvSpPr>
              <p:nvPr/>
            </p:nvSpPr>
            <p:spPr bwMode="auto">
              <a:xfrm rot="16200000">
                <a:off x="5373135" y="828555"/>
                <a:ext cx="44092" cy="83541"/>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6" name="Oval 756">
                <a:extLst>
                  <a:ext uri="{FF2B5EF4-FFF2-40B4-BE49-F238E27FC236}">
                    <a16:creationId xmlns:a16="http://schemas.microsoft.com/office/drawing/2014/main" id="{609D8FDB-3921-434D-9E3F-FB5332FC4B57}"/>
                  </a:ext>
                </a:extLst>
              </p:cNvPr>
              <p:cNvSpPr>
                <a:spLocks noChangeArrowheads="1"/>
              </p:cNvSpPr>
              <p:nvPr/>
            </p:nvSpPr>
            <p:spPr bwMode="auto">
              <a:xfrm rot="16200000">
                <a:off x="5353411" y="1022324"/>
                <a:ext cx="83541"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7" name="Oval 757">
                <a:extLst>
                  <a:ext uri="{FF2B5EF4-FFF2-40B4-BE49-F238E27FC236}">
                    <a16:creationId xmlns:a16="http://schemas.microsoft.com/office/drawing/2014/main" id="{68163D87-DAAF-4E9A-823B-004CDED4BF4D}"/>
                  </a:ext>
                </a:extLst>
              </p:cNvPr>
              <p:cNvSpPr>
                <a:spLocks noChangeArrowheads="1"/>
              </p:cNvSpPr>
              <p:nvPr/>
            </p:nvSpPr>
            <p:spPr bwMode="auto">
              <a:xfrm rot="16200000">
                <a:off x="5457837"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8" name="Oval 758">
                <a:extLst>
                  <a:ext uri="{FF2B5EF4-FFF2-40B4-BE49-F238E27FC236}">
                    <a16:creationId xmlns:a16="http://schemas.microsoft.com/office/drawing/2014/main" id="{8C94D166-C73A-41A3-9D49-7D9242AC47F4}"/>
                  </a:ext>
                </a:extLst>
              </p:cNvPr>
              <p:cNvSpPr>
                <a:spLocks noChangeArrowheads="1"/>
              </p:cNvSpPr>
              <p:nvPr/>
            </p:nvSpPr>
            <p:spPr bwMode="auto">
              <a:xfrm rot="16200000">
                <a:off x="5457837"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59" name="Oval 759">
                <a:extLst>
                  <a:ext uri="{FF2B5EF4-FFF2-40B4-BE49-F238E27FC236}">
                    <a16:creationId xmlns:a16="http://schemas.microsoft.com/office/drawing/2014/main" id="{9D0249B5-66D5-4205-AF77-A3900C053AA1}"/>
                  </a:ext>
                </a:extLst>
              </p:cNvPr>
              <p:cNvSpPr>
                <a:spLocks noChangeArrowheads="1"/>
              </p:cNvSpPr>
              <p:nvPr/>
            </p:nvSpPr>
            <p:spPr bwMode="auto">
              <a:xfrm rot="16200000">
                <a:off x="5244342" y="112675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0" name="Oval 760">
                <a:extLst>
                  <a:ext uri="{FF2B5EF4-FFF2-40B4-BE49-F238E27FC236}">
                    <a16:creationId xmlns:a16="http://schemas.microsoft.com/office/drawing/2014/main" id="{BD55CD2D-D607-4C25-93F9-685E2D8C6547}"/>
                  </a:ext>
                </a:extLst>
              </p:cNvPr>
              <p:cNvSpPr>
                <a:spLocks noChangeArrowheads="1"/>
              </p:cNvSpPr>
              <p:nvPr/>
            </p:nvSpPr>
            <p:spPr bwMode="auto">
              <a:xfrm rot="16200000">
                <a:off x="5244342" y="913257"/>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1" name="Freeform 761">
                <a:extLst>
                  <a:ext uri="{FF2B5EF4-FFF2-40B4-BE49-F238E27FC236}">
                    <a16:creationId xmlns:a16="http://schemas.microsoft.com/office/drawing/2014/main" id="{90B15F26-514D-4416-8DDE-9272183D5EBB}"/>
                  </a:ext>
                </a:extLst>
              </p:cNvPr>
              <p:cNvSpPr>
                <a:spLocks/>
              </p:cNvSpPr>
              <p:nvPr/>
            </p:nvSpPr>
            <p:spPr bwMode="auto">
              <a:xfrm rot="16200000">
                <a:off x="5569225" y="1238140"/>
                <a:ext cx="44092" cy="44092"/>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2" name="Freeform 762">
                <a:extLst>
                  <a:ext uri="{FF2B5EF4-FFF2-40B4-BE49-F238E27FC236}">
                    <a16:creationId xmlns:a16="http://schemas.microsoft.com/office/drawing/2014/main" id="{861C4C58-BC1D-4A54-ADE3-DFB3C026D4ED}"/>
                  </a:ext>
                </a:extLst>
              </p:cNvPr>
              <p:cNvSpPr>
                <a:spLocks/>
              </p:cNvSpPr>
              <p:nvPr/>
            </p:nvSpPr>
            <p:spPr bwMode="auto">
              <a:xfrm rot="16200000">
                <a:off x="5373135" y="1218414"/>
                <a:ext cx="44092" cy="83541"/>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3" name="Freeform 763">
                <a:extLst>
                  <a:ext uri="{FF2B5EF4-FFF2-40B4-BE49-F238E27FC236}">
                    <a16:creationId xmlns:a16="http://schemas.microsoft.com/office/drawing/2014/main" id="{56660AB2-B59B-404F-BDA5-F5F839DAE455}"/>
                  </a:ext>
                </a:extLst>
              </p:cNvPr>
              <p:cNvSpPr>
                <a:spLocks/>
              </p:cNvSpPr>
              <p:nvPr/>
            </p:nvSpPr>
            <p:spPr bwMode="auto">
              <a:xfrm rot="16200000">
                <a:off x="5179366" y="848280"/>
                <a:ext cx="44092" cy="44092"/>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4" name="Freeform 764">
                <a:extLst>
                  <a:ext uri="{FF2B5EF4-FFF2-40B4-BE49-F238E27FC236}">
                    <a16:creationId xmlns:a16="http://schemas.microsoft.com/office/drawing/2014/main" id="{B65CC997-A640-4D17-8FB8-C058A743F59C}"/>
                  </a:ext>
                </a:extLst>
              </p:cNvPr>
              <p:cNvSpPr>
                <a:spLocks/>
              </p:cNvSpPr>
              <p:nvPr/>
            </p:nvSpPr>
            <p:spPr bwMode="auto">
              <a:xfrm rot="16200000">
                <a:off x="5159640" y="1042049"/>
                <a:ext cx="83541" cy="44092"/>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5" name="Freeform 765">
                <a:extLst>
                  <a:ext uri="{FF2B5EF4-FFF2-40B4-BE49-F238E27FC236}">
                    <a16:creationId xmlns:a16="http://schemas.microsoft.com/office/drawing/2014/main" id="{CEE1051F-FE94-41E0-946D-A4E08BACABDD}"/>
                  </a:ext>
                </a:extLst>
              </p:cNvPr>
              <p:cNvSpPr>
                <a:spLocks/>
              </p:cNvSpPr>
              <p:nvPr/>
            </p:nvSpPr>
            <p:spPr bwMode="auto">
              <a:xfrm rot="16200000">
                <a:off x="5179366" y="1238140"/>
                <a:ext cx="44092" cy="44092"/>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6" name="Oval 766">
                <a:extLst>
                  <a:ext uri="{FF2B5EF4-FFF2-40B4-BE49-F238E27FC236}">
                    <a16:creationId xmlns:a16="http://schemas.microsoft.com/office/drawing/2014/main" id="{B41F4E1B-BB67-4D15-B871-43ADA753D9F0}"/>
                  </a:ext>
                </a:extLst>
              </p:cNvPr>
              <p:cNvSpPr>
                <a:spLocks noChangeArrowheads="1"/>
              </p:cNvSpPr>
              <p:nvPr/>
            </p:nvSpPr>
            <p:spPr bwMode="auto">
              <a:xfrm rot="16200000">
                <a:off x="5675973" y="1129071"/>
                <a:ext cx="88183"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7" name="Freeform 767">
                <a:extLst>
                  <a:ext uri="{FF2B5EF4-FFF2-40B4-BE49-F238E27FC236}">
                    <a16:creationId xmlns:a16="http://schemas.microsoft.com/office/drawing/2014/main" id="{446ACC42-2ADD-44C5-98F2-ACFC14E561DF}"/>
                  </a:ext>
                </a:extLst>
              </p:cNvPr>
              <p:cNvSpPr>
                <a:spLocks/>
              </p:cNvSpPr>
              <p:nvPr/>
            </p:nvSpPr>
            <p:spPr bwMode="auto">
              <a:xfrm rot="16200000">
                <a:off x="5666690" y="957347"/>
                <a:ext cx="55694" cy="32488"/>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2"/>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8" name="Freeform 768">
                <a:extLst>
                  <a:ext uri="{FF2B5EF4-FFF2-40B4-BE49-F238E27FC236}">
                    <a16:creationId xmlns:a16="http://schemas.microsoft.com/office/drawing/2014/main" id="{C4F77A9E-8DA1-408B-9847-3A191123489E}"/>
                  </a:ext>
                </a:extLst>
              </p:cNvPr>
              <p:cNvSpPr>
                <a:spLocks/>
              </p:cNvSpPr>
              <p:nvPr/>
            </p:nvSpPr>
            <p:spPr bwMode="auto">
              <a:xfrm rot="16200000">
                <a:off x="5796643" y="1224216"/>
                <a:ext cx="44092" cy="71939"/>
              </a:xfrm>
              <a:custGeom>
                <a:avLst/>
                <a:gdLst>
                  <a:gd name="T0" fmla="*/ 6 w 8"/>
                  <a:gd name="T1" fmla="*/ 3 h 13"/>
                  <a:gd name="T2" fmla="*/ 3 w 8"/>
                  <a:gd name="T3" fmla="*/ 1 h 13"/>
                  <a:gd name="T4" fmla="*/ 0 w 8"/>
                  <a:gd name="T5" fmla="*/ 0 h 13"/>
                  <a:gd name="T6" fmla="*/ 0 w 8"/>
                  <a:gd name="T7" fmla="*/ 13 h 13"/>
                  <a:gd name="T8" fmla="*/ 8 w 8"/>
                  <a:gd name="T9" fmla="*/ 10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2"/>
                      <a:pt x="5" y="11"/>
                      <a:pt x="8" y="10"/>
                    </a:cubicBezTo>
                    <a:cubicBezTo>
                      <a:pt x="8" y="10"/>
                      <a:pt x="8" y="9"/>
                      <a:pt x="8" y="8"/>
                    </a:cubicBezTo>
                    <a:cubicBezTo>
                      <a:pt x="8" y="6"/>
                      <a:pt x="7" y="4"/>
                      <a:pt x="6"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69" name="Freeform 769">
                <a:extLst>
                  <a:ext uri="{FF2B5EF4-FFF2-40B4-BE49-F238E27FC236}">
                    <a16:creationId xmlns:a16="http://schemas.microsoft.com/office/drawing/2014/main" id="{357A1582-BC7F-4ED2-8DD4-30217AE95C93}"/>
                  </a:ext>
                </a:extLst>
              </p:cNvPr>
              <p:cNvSpPr>
                <a:spLocks/>
              </p:cNvSpPr>
              <p:nvPr/>
            </p:nvSpPr>
            <p:spPr bwMode="auto">
              <a:xfrm rot="16200000">
                <a:off x="5609835" y="872645"/>
                <a:ext cx="23206" cy="16245"/>
              </a:xfrm>
              <a:custGeom>
                <a:avLst/>
                <a:gdLst>
                  <a:gd name="T0" fmla="*/ 0 w 4"/>
                  <a:gd name="T1" fmla="*/ 1 h 3"/>
                  <a:gd name="T2" fmla="*/ 1 w 4"/>
                  <a:gd name="T3" fmla="*/ 3 h 3"/>
                  <a:gd name="T4" fmla="*/ 4 w 4"/>
                  <a:gd name="T5" fmla="*/ 0 h 3"/>
                  <a:gd name="T6" fmla="*/ 0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2"/>
                      <a:pt x="0" y="2"/>
                      <a:pt x="1" y="3"/>
                    </a:cubicBezTo>
                    <a:cubicBezTo>
                      <a:pt x="2" y="2"/>
                      <a:pt x="3" y="1"/>
                      <a:pt x="4"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0" name="Freeform 770">
                <a:extLst>
                  <a:ext uri="{FF2B5EF4-FFF2-40B4-BE49-F238E27FC236}">
                    <a16:creationId xmlns:a16="http://schemas.microsoft.com/office/drawing/2014/main" id="{C19BE69F-845C-4F15-93D8-13C40796FA1F}"/>
                  </a:ext>
                </a:extLst>
              </p:cNvPr>
              <p:cNvSpPr>
                <a:spLocks/>
              </p:cNvSpPr>
              <p:nvPr/>
            </p:nvSpPr>
            <p:spPr bwMode="auto">
              <a:xfrm rot="16200000">
                <a:off x="5593592" y="1042049"/>
                <a:ext cx="83541" cy="44092"/>
              </a:xfrm>
              <a:custGeom>
                <a:avLst/>
                <a:gdLst>
                  <a:gd name="T0" fmla="*/ 0 w 15"/>
                  <a:gd name="T1" fmla="*/ 1 h 8"/>
                  <a:gd name="T2" fmla="*/ 2 w 15"/>
                  <a:gd name="T3" fmla="*/ 5 h 8"/>
                  <a:gd name="T4" fmla="*/ 3 w 15"/>
                  <a:gd name="T5" fmla="*/ 6 h 8"/>
                  <a:gd name="T6" fmla="*/ 6 w 15"/>
                  <a:gd name="T7" fmla="*/ 8 h 8"/>
                  <a:gd name="T8" fmla="*/ 8 w 15"/>
                  <a:gd name="T9" fmla="*/ 8 h 8"/>
                  <a:gd name="T10" fmla="*/ 9 w 15"/>
                  <a:gd name="T11" fmla="*/ 8 h 8"/>
                  <a:gd name="T12" fmla="*/ 12 w 15"/>
                  <a:gd name="T13" fmla="*/ 6 h 8"/>
                  <a:gd name="T14" fmla="*/ 13 w 15"/>
                  <a:gd name="T15" fmla="*/ 5 h 8"/>
                  <a:gd name="T16" fmla="*/ 15 w 15"/>
                  <a:gd name="T17" fmla="*/ 1 h 8"/>
                  <a:gd name="T18" fmla="*/ 15 w 15"/>
                  <a:gd name="T19" fmla="*/ 0 h 8"/>
                  <a:gd name="T20" fmla="*/ 0 w 15"/>
                  <a:gd name="T21" fmla="*/ 0 h 8"/>
                  <a:gd name="T22" fmla="*/ 0 w 15"/>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1"/>
                    </a:moveTo>
                    <a:cubicBezTo>
                      <a:pt x="0" y="3"/>
                      <a:pt x="1" y="4"/>
                      <a:pt x="2" y="5"/>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5"/>
                    </a:cubicBezTo>
                    <a:cubicBezTo>
                      <a:pt x="14" y="4"/>
                      <a:pt x="15" y="3"/>
                      <a:pt x="15" y="1"/>
                    </a:cubicBezTo>
                    <a:cubicBezTo>
                      <a:pt x="15" y="1"/>
                      <a:pt x="15" y="0"/>
                      <a:pt x="15"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1" name="Freeform 771">
                <a:extLst>
                  <a:ext uri="{FF2B5EF4-FFF2-40B4-BE49-F238E27FC236}">
                    <a16:creationId xmlns:a16="http://schemas.microsoft.com/office/drawing/2014/main" id="{910BE0FB-C5E6-481B-A046-B530D357F0E7}"/>
                  </a:ext>
                </a:extLst>
              </p:cNvPr>
              <p:cNvSpPr>
                <a:spLocks/>
              </p:cNvSpPr>
              <p:nvPr/>
            </p:nvSpPr>
            <p:spPr bwMode="auto">
              <a:xfrm rot="16200000">
                <a:off x="5613317" y="1238140"/>
                <a:ext cx="44092" cy="44092"/>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5"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2" name="Freeform 772">
                <a:extLst>
                  <a:ext uri="{FF2B5EF4-FFF2-40B4-BE49-F238E27FC236}">
                    <a16:creationId xmlns:a16="http://schemas.microsoft.com/office/drawing/2014/main" id="{3C13C21E-70B1-48B5-9D2C-7FBB11D12B3C}"/>
                  </a:ext>
                </a:extLst>
              </p:cNvPr>
              <p:cNvSpPr>
                <a:spLocks/>
              </p:cNvSpPr>
              <p:nvPr/>
            </p:nvSpPr>
            <p:spPr bwMode="auto">
              <a:xfrm rot="16200000">
                <a:off x="3385547" y="1477160"/>
                <a:ext cx="88183" cy="37129"/>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0"/>
                      <a:pt x="4" y="0"/>
                    </a:cubicBezTo>
                    <a:cubicBezTo>
                      <a:pt x="4" y="0"/>
                      <a:pt x="3" y="0"/>
                      <a:pt x="3" y="0"/>
                    </a:cubicBezTo>
                    <a:cubicBezTo>
                      <a:pt x="1" y="2"/>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3" name="Freeform 773">
                <a:extLst>
                  <a:ext uri="{FF2B5EF4-FFF2-40B4-BE49-F238E27FC236}">
                    <a16:creationId xmlns:a16="http://schemas.microsoft.com/office/drawing/2014/main" id="{5E7E5283-11C0-4DBC-AF2C-C9298E65208D}"/>
                  </a:ext>
                </a:extLst>
              </p:cNvPr>
              <p:cNvSpPr>
                <a:spLocks/>
              </p:cNvSpPr>
              <p:nvPr/>
            </p:nvSpPr>
            <p:spPr bwMode="auto">
              <a:xfrm rot="16200000">
                <a:off x="3405271" y="1670929"/>
                <a:ext cx="41771" cy="44092"/>
              </a:xfrm>
              <a:custGeom>
                <a:avLst/>
                <a:gdLst>
                  <a:gd name="T0" fmla="*/ 0 w 8"/>
                  <a:gd name="T1" fmla="*/ 8 h 8"/>
                  <a:gd name="T2" fmla="*/ 8 w 8"/>
                  <a:gd name="T3" fmla="*/ 8 h 8"/>
                  <a:gd name="T4" fmla="*/ 6 w 8"/>
                  <a:gd name="T5" fmla="*/ 2 h 8"/>
                  <a:gd name="T6" fmla="*/ 5 w 8"/>
                  <a:gd name="T7" fmla="*/ 1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1"/>
                      <a:pt x="5" y="1"/>
                    </a:cubicBezTo>
                    <a:cubicBezTo>
                      <a:pt x="4"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4" name="Freeform 774">
                <a:extLst>
                  <a:ext uri="{FF2B5EF4-FFF2-40B4-BE49-F238E27FC236}">
                    <a16:creationId xmlns:a16="http://schemas.microsoft.com/office/drawing/2014/main" id="{E4D91810-F785-4549-B41E-09390E858898}"/>
                  </a:ext>
                </a:extLst>
              </p:cNvPr>
              <p:cNvSpPr>
                <a:spLocks/>
              </p:cNvSpPr>
              <p:nvPr/>
            </p:nvSpPr>
            <p:spPr bwMode="auto">
              <a:xfrm rot="16200000">
                <a:off x="3839223" y="1281070"/>
                <a:ext cx="41771" cy="44092"/>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5" name="Freeform 775">
                <a:extLst>
                  <a:ext uri="{FF2B5EF4-FFF2-40B4-BE49-F238E27FC236}">
                    <a16:creationId xmlns:a16="http://schemas.microsoft.com/office/drawing/2014/main" id="{0396E422-F4C2-439B-B3AF-071399A2933E}"/>
                  </a:ext>
                </a:extLst>
              </p:cNvPr>
              <p:cNvSpPr>
                <a:spLocks/>
              </p:cNvSpPr>
              <p:nvPr/>
            </p:nvSpPr>
            <p:spPr bwMode="auto">
              <a:xfrm rot="16200000">
                <a:off x="3816017" y="1473680"/>
                <a:ext cx="88183" cy="44092"/>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6" name="Freeform 776">
                <a:extLst>
                  <a:ext uri="{FF2B5EF4-FFF2-40B4-BE49-F238E27FC236}">
                    <a16:creationId xmlns:a16="http://schemas.microsoft.com/office/drawing/2014/main" id="{0C1ED093-4D32-44B5-B066-852A6887C4D9}"/>
                  </a:ext>
                </a:extLst>
              </p:cNvPr>
              <p:cNvSpPr>
                <a:spLocks/>
              </p:cNvSpPr>
              <p:nvPr/>
            </p:nvSpPr>
            <p:spPr bwMode="auto">
              <a:xfrm rot="16200000">
                <a:off x="3641972" y="1260185"/>
                <a:ext cx="41771" cy="8586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7" name="Oval 777">
                <a:extLst>
                  <a:ext uri="{FF2B5EF4-FFF2-40B4-BE49-F238E27FC236}">
                    <a16:creationId xmlns:a16="http://schemas.microsoft.com/office/drawing/2014/main" id="{9E716502-BAE7-42E3-81E8-4BA4062D84F2}"/>
                  </a:ext>
                </a:extLst>
              </p:cNvPr>
              <p:cNvSpPr>
                <a:spLocks noChangeArrowheads="1"/>
              </p:cNvSpPr>
              <p:nvPr/>
            </p:nvSpPr>
            <p:spPr bwMode="auto">
              <a:xfrm rot="16200000">
                <a:off x="3618766" y="1452794"/>
                <a:ext cx="8818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8" name="Oval 778">
                <a:extLst>
                  <a:ext uri="{FF2B5EF4-FFF2-40B4-BE49-F238E27FC236}">
                    <a16:creationId xmlns:a16="http://schemas.microsoft.com/office/drawing/2014/main" id="{A808D4EA-D9BF-48C0-9274-D2D8F1C6F36A}"/>
                  </a:ext>
                </a:extLst>
              </p:cNvPr>
              <p:cNvSpPr>
                <a:spLocks noChangeArrowheads="1"/>
              </p:cNvSpPr>
              <p:nvPr/>
            </p:nvSpPr>
            <p:spPr bwMode="auto">
              <a:xfrm rot="16200000">
                <a:off x="3728995"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79" name="Oval 779">
                <a:extLst>
                  <a:ext uri="{FF2B5EF4-FFF2-40B4-BE49-F238E27FC236}">
                    <a16:creationId xmlns:a16="http://schemas.microsoft.com/office/drawing/2014/main" id="{5CB657AC-15AB-4318-B2BF-9403983A240D}"/>
                  </a:ext>
                </a:extLst>
              </p:cNvPr>
              <p:cNvSpPr>
                <a:spLocks noChangeArrowheads="1"/>
              </p:cNvSpPr>
              <p:nvPr/>
            </p:nvSpPr>
            <p:spPr bwMode="auto">
              <a:xfrm rot="16200000">
                <a:off x="3732476"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0" name="Oval 780">
                <a:extLst>
                  <a:ext uri="{FF2B5EF4-FFF2-40B4-BE49-F238E27FC236}">
                    <a16:creationId xmlns:a16="http://schemas.microsoft.com/office/drawing/2014/main" id="{75E2C019-6B3B-4BC7-BF03-858E388A7B16}"/>
                  </a:ext>
                </a:extLst>
              </p:cNvPr>
              <p:cNvSpPr>
                <a:spLocks noChangeArrowheads="1"/>
              </p:cNvSpPr>
              <p:nvPr/>
            </p:nvSpPr>
            <p:spPr bwMode="auto">
              <a:xfrm rot="16200000">
                <a:off x="3512019" y="1564182"/>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1" name="Oval 781">
                <a:extLst>
                  <a:ext uri="{FF2B5EF4-FFF2-40B4-BE49-F238E27FC236}">
                    <a16:creationId xmlns:a16="http://schemas.microsoft.com/office/drawing/2014/main" id="{6E12E5B9-5812-4F45-B2EB-61F5224A8BE1}"/>
                  </a:ext>
                </a:extLst>
              </p:cNvPr>
              <p:cNvSpPr>
                <a:spLocks noChangeArrowheads="1"/>
              </p:cNvSpPr>
              <p:nvPr/>
            </p:nvSpPr>
            <p:spPr bwMode="auto">
              <a:xfrm rot="16200000">
                <a:off x="3515501" y="1347207"/>
                <a:ext cx="81222"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2" name="Freeform 782">
                <a:extLst>
                  <a:ext uri="{FF2B5EF4-FFF2-40B4-BE49-F238E27FC236}">
                    <a16:creationId xmlns:a16="http://schemas.microsoft.com/office/drawing/2014/main" id="{1925B4D5-D458-4953-8A7F-FEAF074BC6DE}"/>
                  </a:ext>
                </a:extLst>
              </p:cNvPr>
              <p:cNvSpPr>
                <a:spLocks/>
              </p:cNvSpPr>
              <p:nvPr/>
            </p:nvSpPr>
            <p:spPr bwMode="auto">
              <a:xfrm rot="16200000">
                <a:off x="3839223" y="1670929"/>
                <a:ext cx="41771" cy="44092"/>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7"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3" name="Freeform 783">
                <a:extLst>
                  <a:ext uri="{FF2B5EF4-FFF2-40B4-BE49-F238E27FC236}">
                    <a16:creationId xmlns:a16="http://schemas.microsoft.com/office/drawing/2014/main" id="{3419AC9F-A7D9-4CCD-9276-7B0F0F5347A0}"/>
                  </a:ext>
                </a:extLst>
              </p:cNvPr>
              <p:cNvSpPr>
                <a:spLocks/>
              </p:cNvSpPr>
              <p:nvPr/>
            </p:nvSpPr>
            <p:spPr bwMode="auto">
              <a:xfrm rot="16200000">
                <a:off x="3641972" y="1650045"/>
                <a:ext cx="41771" cy="85863"/>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4" name="Freeform 784">
                <a:extLst>
                  <a:ext uri="{FF2B5EF4-FFF2-40B4-BE49-F238E27FC236}">
                    <a16:creationId xmlns:a16="http://schemas.microsoft.com/office/drawing/2014/main" id="{45CB15FD-2873-4BB1-B611-E8327B8B7900}"/>
                  </a:ext>
                </a:extLst>
              </p:cNvPr>
              <p:cNvSpPr>
                <a:spLocks/>
              </p:cNvSpPr>
              <p:nvPr/>
            </p:nvSpPr>
            <p:spPr bwMode="auto">
              <a:xfrm rot="16200000">
                <a:off x="3452844" y="1284552"/>
                <a:ext cx="41771" cy="37129"/>
              </a:xfrm>
              <a:custGeom>
                <a:avLst/>
                <a:gdLst>
                  <a:gd name="T0" fmla="*/ 3 w 8"/>
                  <a:gd name="T1" fmla="*/ 4 h 7"/>
                  <a:gd name="T2" fmla="*/ 4 w 8"/>
                  <a:gd name="T3" fmla="*/ 5 h 7"/>
                  <a:gd name="T4" fmla="*/ 7 w 8"/>
                  <a:gd name="T5" fmla="*/ 6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6"/>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5" name="Freeform 785">
                <a:extLst>
                  <a:ext uri="{FF2B5EF4-FFF2-40B4-BE49-F238E27FC236}">
                    <a16:creationId xmlns:a16="http://schemas.microsoft.com/office/drawing/2014/main" id="{0EC7D9F6-EA5F-4090-B79B-B3640D4925EC}"/>
                  </a:ext>
                </a:extLst>
              </p:cNvPr>
              <p:cNvSpPr>
                <a:spLocks/>
              </p:cNvSpPr>
              <p:nvPr/>
            </p:nvSpPr>
            <p:spPr bwMode="auto">
              <a:xfrm rot="16200000">
                <a:off x="3426158" y="1473680"/>
                <a:ext cx="88183" cy="44092"/>
              </a:xfrm>
              <a:custGeom>
                <a:avLst/>
                <a:gdLst>
                  <a:gd name="T0" fmla="*/ 2 w 16"/>
                  <a:gd name="T1" fmla="*/ 5 h 8"/>
                  <a:gd name="T2" fmla="*/ 3 w 16"/>
                  <a:gd name="T3" fmla="*/ 6 h 8"/>
                  <a:gd name="T4" fmla="*/ 6 w 16"/>
                  <a:gd name="T5" fmla="*/ 7 h 8"/>
                  <a:gd name="T6" fmla="*/ 8 w 16"/>
                  <a:gd name="T7" fmla="*/ 8 h 8"/>
                  <a:gd name="T8" fmla="*/ 9 w 16"/>
                  <a:gd name="T9" fmla="*/ 7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7"/>
                    </a:cubicBezTo>
                    <a:cubicBezTo>
                      <a:pt x="7" y="8"/>
                      <a:pt x="7" y="8"/>
                      <a:pt x="8" y="8"/>
                    </a:cubicBezTo>
                    <a:cubicBezTo>
                      <a:pt x="8" y="8"/>
                      <a:pt x="9" y="8"/>
                      <a:pt x="9" y="7"/>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6" name="Freeform 786">
                <a:extLst>
                  <a:ext uri="{FF2B5EF4-FFF2-40B4-BE49-F238E27FC236}">
                    <a16:creationId xmlns:a16="http://schemas.microsoft.com/office/drawing/2014/main" id="{5637CBC8-5B62-40AF-8AEB-2CFD775C36E4}"/>
                  </a:ext>
                </a:extLst>
              </p:cNvPr>
              <p:cNvSpPr>
                <a:spLocks/>
              </p:cNvSpPr>
              <p:nvPr/>
            </p:nvSpPr>
            <p:spPr bwMode="auto">
              <a:xfrm rot="16200000">
                <a:off x="3449363" y="1670929"/>
                <a:ext cx="41771" cy="44092"/>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7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7"/>
                    </a:cubicBezTo>
                    <a:cubicBezTo>
                      <a:pt x="2" y="7"/>
                      <a:pt x="3" y="7"/>
                      <a:pt x="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7" name="Freeform 787">
                <a:extLst>
                  <a:ext uri="{FF2B5EF4-FFF2-40B4-BE49-F238E27FC236}">
                    <a16:creationId xmlns:a16="http://schemas.microsoft.com/office/drawing/2014/main" id="{5F46A271-6BE9-4E77-B87E-50F5556AB64B}"/>
                  </a:ext>
                </a:extLst>
              </p:cNvPr>
              <p:cNvSpPr>
                <a:spLocks/>
              </p:cNvSpPr>
              <p:nvPr/>
            </p:nvSpPr>
            <p:spPr bwMode="auto">
              <a:xfrm rot="16200000">
                <a:off x="4268532" y="1281070"/>
                <a:ext cx="41771" cy="44092"/>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8" name="Freeform 788">
                <a:extLst>
                  <a:ext uri="{FF2B5EF4-FFF2-40B4-BE49-F238E27FC236}">
                    <a16:creationId xmlns:a16="http://schemas.microsoft.com/office/drawing/2014/main" id="{3C3CC861-AC96-4843-83BF-E3B3559BC205}"/>
                  </a:ext>
                </a:extLst>
              </p:cNvPr>
              <p:cNvSpPr>
                <a:spLocks/>
              </p:cNvSpPr>
              <p:nvPr/>
            </p:nvSpPr>
            <p:spPr bwMode="auto">
              <a:xfrm rot="16200000">
                <a:off x="4245326" y="1473680"/>
                <a:ext cx="88183" cy="44092"/>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89" name="Freeform 789">
                <a:extLst>
                  <a:ext uri="{FF2B5EF4-FFF2-40B4-BE49-F238E27FC236}">
                    <a16:creationId xmlns:a16="http://schemas.microsoft.com/office/drawing/2014/main" id="{7606E615-4968-49A0-9922-83809E4D0501}"/>
                  </a:ext>
                </a:extLst>
              </p:cNvPr>
              <p:cNvSpPr>
                <a:spLocks/>
              </p:cNvSpPr>
              <p:nvPr/>
            </p:nvSpPr>
            <p:spPr bwMode="auto">
              <a:xfrm rot="16200000">
                <a:off x="4074763" y="1259025"/>
                <a:ext cx="41771" cy="8818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0" name="Oval 790">
                <a:extLst>
                  <a:ext uri="{FF2B5EF4-FFF2-40B4-BE49-F238E27FC236}">
                    <a16:creationId xmlns:a16="http://schemas.microsoft.com/office/drawing/2014/main" id="{F7DA594E-B046-460F-A29B-41233429E4BA}"/>
                  </a:ext>
                </a:extLst>
              </p:cNvPr>
              <p:cNvSpPr>
                <a:spLocks noChangeArrowheads="1"/>
              </p:cNvSpPr>
              <p:nvPr/>
            </p:nvSpPr>
            <p:spPr bwMode="auto">
              <a:xfrm rot="16200000">
                <a:off x="4051557" y="145163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1" name="Oval 791">
                <a:extLst>
                  <a:ext uri="{FF2B5EF4-FFF2-40B4-BE49-F238E27FC236}">
                    <a16:creationId xmlns:a16="http://schemas.microsoft.com/office/drawing/2014/main" id="{CD26531B-BEC5-4ECD-AD8D-AD9FBCF71C12}"/>
                  </a:ext>
                </a:extLst>
              </p:cNvPr>
              <p:cNvSpPr>
                <a:spLocks noChangeArrowheads="1"/>
              </p:cNvSpPr>
              <p:nvPr/>
            </p:nvSpPr>
            <p:spPr bwMode="auto">
              <a:xfrm rot="16200000">
                <a:off x="4162946"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2" name="Oval 792">
                <a:extLst>
                  <a:ext uri="{FF2B5EF4-FFF2-40B4-BE49-F238E27FC236}">
                    <a16:creationId xmlns:a16="http://schemas.microsoft.com/office/drawing/2014/main" id="{23B372D6-2F73-4092-9B8B-82F9B90F9E86}"/>
                  </a:ext>
                </a:extLst>
              </p:cNvPr>
              <p:cNvSpPr>
                <a:spLocks noChangeArrowheads="1"/>
              </p:cNvSpPr>
              <p:nvPr/>
            </p:nvSpPr>
            <p:spPr bwMode="auto">
              <a:xfrm rot="16200000">
                <a:off x="4166426"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3" name="Oval 793">
                <a:extLst>
                  <a:ext uri="{FF2B5EF4-FFF2-40B4-BE49-F238E27FC236}">
                    <a16:creationId xmlns:a16="http://schemas.microsoft.com/office/drawing/2014/main" id="{AC998413-FB06-4FD3-8D51-2CDBF86A4247}"/>
                  </a:ext>
                </a:extLst>
              </p:cNvPr>
              <p:cNvSpPr>
                <a:spLocks noChangeArrowheads="1"/>
              </p:cNvSpPr>
              <p:nvPr/>
            </p:nvSpPr>
            <p:spPr bwMode="auto">
              <a:xfrm rot="16200000">
                <a:off x="3942490"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4" name="Oval 794">
                <a:extLst>
                  <a:ext uri="{FF2B5EF4-FFF2-40B4-BE49-F238E27FC236}">
                    <a16:creationId xmlns:a16="http://schemas.microsoft.com/office/drawing/2014/main" id="{AE014646-AAD6-42BA-9B83-1EECC3A2A8C9}"/>
                  </a:ext>
                </a:extLst>
              </p:cNvPr>
              <p:cNvSpPr>
                <a:spLocks noChangeArrowheads="1"/>
              </p:cNvSpPr>
              <p:nvPr/>
            </p:nvSpPr>
            <p:spPr bwMode="auto">
              <a:xfrm rot="16200000">
                <a:off x="3945970"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5" name="Freeform 795">
                <a:extLst>
                  <a:ext uri="{FF2B5EF4-FFF2-40B4-BE49-F238E27FC236}">
                    <a16:creationId xmlns:a16="http://schemas.microsoft.com/office/drawing/2014/main" id="{5704D542-B2ED-4313-9C60-4C4CD36D2436}"/>
                  </a:ext>
                </a:extLst>
              </p:cNvPr>
              <p:cNvSpPr>
                <a:spLocks/>
              </p:cNvSpPr>
              <p:nvPr/>
            </p:nvSpPr>
            <p:spPr bwMode="auto">
              <a:xfrm rot="16200000">
                <a:off x="4268532" y="1670929"/>
                <a:ext cx="41771" cy="44092"/>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6" name="Freeform 796">
                <a:extLst>
                  <a:ext uri="{FF2B5EF4-FFF2-40B4-BE49-F238E27FC236}">
                    <a16:creationId xmlns:a16="http://schemas.microsoft.com/office/drawing/2014/main" id="{B11F45AD-5C35-4312-B9BF-98D7215FAAE6}"/>
                  </a:ext>
                </a:extLst>
              </p:cNvPr>
              <p:cNvSpPr>
                <a:spLocks/>
              </p:cNvSpPr>
              <p:nvPr/>
            </p:nvSpPr>
            <p:spPr bwMode="auto">
              <a:xfrm rot="16200000">
                <a:off x="4074763" y="1648884"/>
                <a:ext cx="41771" cy="88183"/>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7" name="Freeform 797">
                <a:extLst>
                  <a:ext uri="{FF2B5EF4-FFF2-40B4-BE49-F238E27FC236}">
                    <a16:creationId xmlns:a16="http://schemas.microsoft.com/office/drawing/2014/main" id="{BC43EA4C-9701-467E-A90E-E5853E9D746B}"/>
                  </a:ext>
                </a:extLst>
              </p:cNvPr>
              <p:cNvSpPr>
                <a:spLocks/>
              </p:cNvSpPr>
              <p:nvPr/>
            </p:nvSpPr>
            <p:spPr bwMode="auto">
              <a:xfrm rot="16200000">
                <a:off x="3880994" y="1283391"/>
                <a:ext cx="41771" cy="39451"/>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8" name="Freeform 798">
                <a:extLst>
                  <a:ext uri="{FF2B5EF4-FFF2-40B4-BE49-F238E27FC236}">
                    <a16:creationId xmlns:a16="http://schemas.microsoft.com/office/drawing/2014/main" id="{84FC5E25-E78C-4E4D-B29E-F22A11421A6D}"/>
                  </a:ext>
                </a:extLst>
              </p:cNvPr>
              <p:cNvSpPr>
                <a:spLocks/>
              </p:cNvSpPr>
              <p:nvPr/>
            </p:nvSpPr>
            <p:spPr bwMode="auto">
              <a:xfrm rot="16200000">
                <a:off x="3857788" y="1476000"/>
                <a:ext cx="88183" cy="39451"/>
              </a:xfrm>
              <a:custGeom>
                <a:avLst/>
                <a:gdLst>
                  <a:gd name="T0" fmla="*/ 8 w 16"/>
                  <a:gd name="T1" fmla="*/ 7 h 7"/>
                  <a:gd name="T2" fmla="*/ 15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5"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99" name="Freeform 799">
                <a:extLst>
                  <a:ext uri="{FF2B5EF4-FFF2-40B4-BE49-F238E27FC236}">
                    <a16:creationId xmlns:a16="http://schemas.microsoft.com/office/drawing/2014/main" id="{47CD6522-C2EC-4E65-BC34-90ADED86D178}"/>
                  </a:ext>
                </a:extLst>
              </p:cNvPr>
              <p:cNvSpPr>
                <a:spLocks/>
              </p:cNvSpPr>
              <p:nvPr/>
            </p:nvSpPr>
            <p:spPr bwMode="auto">
              <a:xfrm rot="16200000">
                <a:off x="3880994" y="1673251"/>
                <a:ext cx="41771" cy="39451"/>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200" name="Freeform 800">
                <a:extLst>
                  <a:ext uri="{FF2B5EF4-FFF2-40B4-BE49-F238E27FC236}">
                    <a16:creationId xmlns:a16="http://schemas.microsoft.com/office/drawing/2014/main" id="{5377896C-712C-420C-AF15-0A0A8E83A641}"/>
                  </a:ext>
                </a:extLst>
              </p:cNvPr>
              <p:cNvSpPr>
                <a:spLocks/>
              </p:cNvSpPr>
              <p:nvPr/>
            </p:nvSpPr>
            <p:spPr bwMode="auto">
              <a:xfrm rot="16200000">
                <a:off x="4702484" y="1281070"/>
                <a:ext cx="41771" cy="44092"/>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201" name="Freeform 801">
                <a:extLst>
                  <a:ext uri="{FF2B5EF4-FFF2-40B4-BE49-F238E27FC236}">
                    <a16:creationId xmlns:a16="http://schemas.microsoft.com/office/drawing/2014/main" id="{9250FEE4-55DC-4724-B7E5-C69FAE99DA38}"/>
                  </a:ext>
                </a:extLst>
              </p:cNvPr>
              <p:cNvSpPr>
                <a:spLocks/>
              </p:cNvSpPr>
              <p:nvPr/>
            </p:nvSpPr>
            <p:spPr bwMode="auto">
              <a:xfrm rot="16200000">
                <a:off x="4679278" y="1473680"/>
                <a:ext cx="88183" cy="44092"/>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202" name="Freeform 802">
                <a:extLst>
                  <a:ext uri="{FF2B5EF4-FFF2-40B4-BE49-F238E27FC236}">
                    <a16:creationId xmlns:a16="http://schemas.microsoft.com/office/drawing/2014/main" id="{9A11B05C-68AE-4AAD-875C-CE42B4DAD2EB}"/>
                  </a:ext>
                </a:extLst>
              </p:cNvPr>
              <p:cNvSpPr>
                <a:spLocks/>
              </p:cNvSpPr>
              <p:nvPr/>
            </p:nvSpPr>
            <p:spPr bwMode="auto">
              <a:xfrm rot="16200000">
                <a:off x="4508715" y="1259025"/>
                <a:ext cx="41771"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203" name="Oval 803">
                <a:extLst>
                  <a:ext uri="{FF2B5EF4-FFF2-40B4-BE49-F238E27FC236}">
                    <a16:creationId xmlns:a16="http://schemas.microsoft.com/office/drawing/2014/main" id="{28D0381B-26CB-43BA-8CAE-20FB5380F06B}"/>
                  </a:ext>
                </a:extLst>
              </p:cNvPr>
              <p:cNvSpPr>
                <a:spLocks noChangeArrowheads="1"/>
              </p:cNvSpPr>
              <p:nvPr/>
            </p:nvSpPr>
            <p:spPr bwMode="auto">
              <a:xfrm rot="16200000">
                <a:off x="4485509" y="145163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204" name="Oval 804">
                <a:extLst>
                  <a:ext uri="{FF2B5EF4-FFF2-40B4-BE49-F238E27FC236}">
                    <a16:creationId xmlns:a16="http://schemas.microsoft.com/office/drawing/2014/main" id="{83FAFCD4-D2E7-42FB-914F-EB25027AF607}"/>
                  </a:ext>
                </a:extLst>
              </p:cNvPr>
              <p:cNvSpPr>
                <a:spLocks noChangeArrowheads="1"/>
              </p:cNvSpPr>
              <p:nvPr/>
            </p:nvSpPr>
            <p:spPr bwMode="auto">
              <a:xfrm rot="16200000">
                <a:off x="4593415" y="1564182"/>
                <a:ext cx="88183"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205" name="Oval 805">
                <a:extLst>
                  <a:ext uri="{FF2B5EF4-FFF2-40B4-BE49-F238E27FC236}">
                    <a16:creationId xmlns:a16="http://schemas.microsoft.com/office/drawing/2014/main" id="{9316BA11-349A-407D-9C5F-54BDEEE4CEF0}"/>
                  </a:ext>
                </a:extLst>
              </p:cNvPr>
              <p:cNvSpPr>
                <a:spLocks noChangeArrowheads="1"/>
              </p:cNvSpPr>
              <p:nvPr/>
            </p:nvSpPr>
            <p:spPr bwMode="auto">
              <a:xfrm rot="16200000">
                <a:off x="4596897" y="1347207"/>
                <a:ext cx="81222" cy="8122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206" name="Oval 806">
                <a:extLst>
                  <a:ext uri="{FF2B5EF4-FFF2-40B4-BE49-F238E27FC236}">
                    <a16:creationId xmlns:a16="http://schemas.microsoft.com/office/drawing/2014/main" id="{1C8F4381-DC18-43ED-AA07-694C1A506E12}"/>
                  </a:ext>
                </a:extLst>
              </p:cNvPr>
              <p:cNvSpPr>
                <a:spLocks noChangeArrowheads="1"/>
              </p:cNvSpPr>
              <p:nvPr/>
            </p:nvSpPr>
            <p:spPr bwMode="auto">
              <a:xfrm rot="16200000">
                <a:off x="4376440" y="156070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207" name="Oval 807">
                <a:extLst>
                  <a:ext uri="{FF2B5EF4-FFF2-40B4-BE49-F238E27FC236}">
                    <a16:creationId xmlns:a16="http://schemas.microsoft.com/office/drawing/2014/main" id="{28407189-3436-480B-B2B3-CC70BA5BFD47}"/>
                  </a:ext>
                </a:extLst>
              </p:cNvPr>
              <p:cNvSpPr>
                <a:spLocks noChangeArrowheads="1"/>
              </p:cNvSpPr>
              <p:nvPr/>
            </p:nvSpPr>
            <p:spPr bwMode="auto">
              <a:xfrm rot="16200000">
                <a:off x="4379921" y="1343727"/>
                <a:ext cx="81222"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nvGrpSpPr>
              <p:cNvPr id="208" name="Group 1009">
                <a:extLst>
                  <a:ext uri="{FF2B5EF4-FFF2-40B4-BE49-F238E27FC236}">
                    <a16:creationId xmlns:a16="http://schemas.microsoft.com/office/drawing/2014/main" id="{BCFB087E-581A-48DE-A62F-D391FB5B4F98}"/>
                  </a:ext>
                </a:extLst>
              </p:cNvPr>
              <p:cNvGrpSpPr>
                <a:grpSpLocks/>
              </p:cNvGrpSpPr>
              <p:nvPr/>
            </p:nvGrpSpPr>
            <p:grpSpPr bwMode="auto">
              <a:xfrm rot="16200000">
                <a:off x="3835764" y="850570"/>
                <a:ext cx="1663870" cy="2527144"/>
                <a:chOff x="4114" y="1000"/>
                <a:chExt cx="717" cy="1089"/>
              </a:xfrm>
            </p:grpSpPr>
            <p:sp>
              <p:nvSpPr>
                <p:cNvPr id="501" name="Freeform 809">
                  <a:extLst>
                    <a:ext uri="{FF2B5EF4-FFF2-40B4-BE49-F238E27FC236}">
                      <a16:creationId xmlns:a16="http://schemas.microsoft.com/office/drawing/2014/main" id="{BD738B47-36F6-4F1B-B58D-6E64CCAC0AB9}"/>
                    </a:ext>
                  </a:extLst>
                </p:cNvPr>
                <p:cNvSpPr>
                  <a:spLocks/>
                </p:cNvSpPr>
                <p:nvPr/>
              </p:nvSpPr>
              <p:spPr bwMode="auto">
                <a:xfrm>
                  <a:off x="4645" y="1559"/>
                  <a:ext cx="18"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0"/>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02" name="Freeform 810">
                  <a:extLst>
                    <a:ext uri="{FF2B5EF4-FFF2-40B4-BE49-F238E27FC236}">
                      <a16:creationId xmlns:a16="http://schemas.microsoft.com/office/drawing/2014/main" id="{91AF9915-4724-475C-90DD-2ACE8BAE15D8}"/>
                    </a:ext>
                  </a:extLst>
                </p:cNvPr>
                <p:cNvSpPr>
                  <a:spLocks/>
                </p:cNvSpPr>
                <p:nvPr/>
              </p:nvSpPr>
              <p:spPr bwMode="auto">
                <a:xfrm>
                  <a:off x="4645" y="1466"/>
                  <a:ext cx="18" cy="38"/>
                </a:xfrm>
                <a:custGeom>
                  <a:avLst/>
                  <a:gdLst>
                    <a:gd name="T0" fmla="*/ 6 w 8"/>
                    <a:gd name="T1" fmla="*/ 13 h 16"/>
                    <a:gd name="T2" fmla="*/ 8 w 8"/>
                    <a:gd name="T3" fmla="*/ 8 h 16"/>
                    <a:gd name="T4" fmla="*/ 6 w 8"/>
                    <a:gd name="T5" fmla="*/ 2 h 16"/>
                    <a:gd name="T6" fmla="*/ 3 w 8"/>
                    <a:gd name="T7" fmla="*/ 0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ubicBezTo>
                        <a:pt x="4" y="15"/>
                        <a:pt x="5" y="14"/>
                        <a:pt x="6"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03" name="Freeform 811">
                  <a:extLst>
                    <a:ext uri="{FF2B5EF4-FFF2-40B4-BE49-F238E27FC236}">
                      <a16:creationId xmlns:a16="http://schemas.microsoft.com/office/drawing/2014/main" id="{C8A051C2-C751-4145-8E5D-D4D63891C6B9}"/>
                    </a:ext>
                  </a:extLst>
                </p:cNvPr>
                <p:cNvSpPr>
                  <a:spLocks/>
                </p:cNvSpPr>
                <p:nvPr/>
              </p:nvSpPr>
              <p:spPr bwMode="auto">
                <a:xfrm>
                  <a:off x="4813" y="1391"/>
                  <a:ext cx="18"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0" y="2"/>
                      </a:cubicBezTo>
                      <a:cubicBezTo>
                        <a:pt x="1" y="3"/>
                        <a:pt x="1"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04" name="Freeform 812">
                  <a:extLst>
                    <a:ext uri="{FF2B5EF4-FFF2-40B4-BE49-F238E27FC236}">
                      <a16:creationId xmlns:a16="http://schemas.microsoft.com/office/drawing/2014/main" id="{DBEF0FB3-633B-4A20-9EDD-B68B3D61E321}"/>
                    </a:ext>
                  </a:extLst>
                </p:cNvPr>
                <p:cNvSpPr>
                  <a:spLocks/>
                </p:cNvSpPr>
                <p:nvPr/>
              </p:nvSpPr>
              <p:spPr bwMode="auto">
                <a:xfrm>
                  <a:off x="4720"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05" name="Freeform 813">
                  <a:extLst>
                    <a:ext uri="{FF2B5EF4-FFF2-40B4-BE49-F238E27FC236}">
                      <a16:creationId xmlns:a16="http://schemas.microsoft.com/office/drawing/2014/main" id="{11E7CB83-F394-4746-8703-ECA15C92ABA0}"/>
                    </a:ext>
                  </a:extLst>
                </p:cNvPr>
                <p:cNvSpPr>
                  <a:spLocks/>
                </p:cNvSpPr>
                <p:nvPr/>
              </p:nvSpPr>
              <p:spPr bwMode="auto">
                <a:xfrm>
                  <a:off x="4645" y="1391"/>
                  <a:ext cx="18"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06" name="Freeform 814">
                  <a:extLst>
                    <a:ext uri="{FF2B5EF4-FFF2-40B4-BE49-F238E27FC236}">
                      <a16:creationId xmlns:a16="http://schemas.microsoft.com/office/drawing/2014/main" id="{72A84640-3379-45AC-8BDF-714FA3FD973E}"/>
                    </a:ext>
                  </a:extLst>
                </p:cNvPr>
                <p:cNvSpPr>
                  <a:spLocks/>
                </p:cNvSpPr>
                <p:nvPr/>
              </p:nvSpPr>
              <p:spPr bwMode="auto">
                <a:xfrm>
                  <a:off x="4813" y="1746"/>
                  <a:ext cx="18"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07" name="Freeform 815">
                  <a:extLst>
                    <a:ext uri="{FF2B5EF4-FFF2-40B4-BE49-F238E27FC236}">
                      <a16:creationId xmlns:a16="http://schemas.microsoft.com/office/drawing/2014/main" id="{AEC528CF-1A7A-4BE2-82EB-BE307F937250}"/>
                    </a:ext>
                  </a:extLst>
                </p:cNvPr>
                <p:cNvSpPr>
                  <a:spLocks/>
                </p:cNvSpPr>
                <p:nvPr/>
              </p:nvSpPr>
              <p:spPr bwMode="auto">
                <a:xfrm>
                  <a:off x="4720"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0" y="5"/>
                        <a:pt x="0" y="6"/>
                        <a:pt x="0" y="8"/>
                      </a:cubicBezTo>
                      <a:cubicBezTo>
                        <a:pt x="16" y="8"/>
                        <a:pt x="16" y="8"/>
                        <a:pt x="16" y="8"/>
                      </a:cubicBezTo>
                      <a:cubicBezTo>
                        <a:pt x="16"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08" name="Freeform 816">
                  <a:extLst>
                    <a:ext uri="{FF2B5EF4-FFF2-40B4-BE49-F238E27FC236}">
                      <a16:creationId xmlns:a16="http://schemas.microsoft.com/office/drawing/2014/main" id="{36B1215E-BE80-4479-86BA-D6D420B168AE}"/>
                    </a:ext>
                  </a:extLst>
                </p:cNvPr>
                <p:cNvSpPr>
                  <a:spLocks/>
                </p:cNvSpPr>
                <p:nvPr/>
              </p:nvSpPr>
              <p:spPr bwMode="auto">
                <a:xfrm>
                  <a:off x="4813" y="1653"/>
                  <a:ext cx="18"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09" name="Oval 817">
                  <a:extLst>
                    <a:ext uri="{FF2B5EF4-FFF2-40B4-BE49-F238E27FC236}">
                      <a16:creationId xmlns:a16="http://schemas.microsoft.com/office/drawing/2014/main" id="{763EC4D8-F8E5-4A68-A42E-ECF63DFFDB3F}"/>
                    </a:ext>
                  </a:extLst>
                </p:cNvPr>
                <p:cNvSpPr>
                  <a:spLocks noChangeArrowheads="1"/>
                </p:cNvSpPr>
                <p:nvPr/>
              </p:nvSpPr>
              <p:spPr bwMode="auto">
                <a:xfrm>
                  <a:off x="4720"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0" name="Oval 818">
                  <a:extLst>
                    <a:ext uri="{FF2B5EF4-FFF2-40B4-BE49-F238E27FC236}">
                      <a16:creationId xmlns:a16="http://schemas.microsoft.com/office/drawing/2014/main" id="{734339EC-9421-4716-B96F-DF89BF523816}"/>
                    </a:ext>
                  </a:extLst>
                </p:cNvPr>
                <p:cNvSpPr>
                  <a:spLocks noChangeArrowheads="1"/>
                </p:cNvSpPr>
                <p:nvPr/>
              </p:nvSpPr>
              <p:spPr bwMode="auto">
                <a:xfrm>
                  <a:off x="4673"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1" name="Oval 819">
                  <a:extLst>
                    <a:ext uri="{FF2B5EF4-FFF2-40B4-BE49-F238E27FC236}">
                      <a16:creationId xmlns:a16="http://schemas.microsoft.com/office/drawing/2014/main" id="{F1C94A06-7773-46EF-8C65-CD2F019FF772}"/>
                    </a:ext>
                  </a:extLst>
                </p:cNvPr>
                <p:cNvSpPr>
                  <a:spLocks noChangeArrowheads="1"/>
                </p:cNvSpPr>
                <p:nvPr/>
              </p:nvSpPr>
              <p:spPr bwMode="auto">
                <a:xfrm>
                  <a:off x="4768"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2" name="Oval 820">
                  <a:extLst>
                    <a:ext uri="{FF2B5EF4-FFF2-40B4-BE49-F238E27FC236}">
                      <a16:creationId xmlns:a16="http://schemas.microsoft.com/office/drawing/2014/main" id="{983346ED-14D1-4028-8950-0828816C9516}"/>
                    </a:ext>
                  </a:extLst>
                </p:cNvPr>
                <p:cNvSpPr>
                  <a:spLocks noChangeArrowheads="1"/>
                </p:cNvSpPr>
                <p:nvPr/>
              </p:nvSpPr>
              <p:spPr bwMode="auto">
                <a:xfrm>
                  <a:off x="4673"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3" name="Oval 821">
                  <a:extLst>
                    <a:ext uri="{FF2B5EF4-FFF2-40B4-BE49-F238E27FC236}">
                      <a16:creationId xmlns:a16="http://schemas.microsoft.com/office/drawing/2014/main" id="{71DB359D-A831-4E1C-AB77-AB2883D2860C}"/>
                    </a:ext>
                  </a:extLst>
                </p:cNvPr>
                <p:cNvSpPr>
                  <a:spLocks noChangeArrowheads="1"/>
                </p:cNvSpPr>
                <p:nvPr/>
              </p:nvSpPr>
              <p:spPr bwMode="auto">
                <a:xfrm>
                  <a:off x="4768"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4" name="Freeform 822">
                  <a:extLst>
                    <a:ext uri="{FF2B5EF4-FFF2-40B4-BE49-F238E27FC236}">
                      <a16:creationId xmlns:a16="http://schemas.microsoft.com/office/drawing/2014/main" id="{FE2CE66C-B210-4295-8136-5EF49424464F}"/>
                    </a:ext>
                  </a:extLst>
                </p:cNvPr>
                <p:cNvSpPr>
                  <a:spLocks/>
                </p:cNvSpPr>
                <p:nvPr/>
              </p:nvSpPr>
              <p:spPr bwMode="auto">
                <a:xfrm>
                  <a:off x="4645" y="1746"/>
                  <a:ext cx="18" cy="19"/>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5" name="Freeform 823">
                  <a:extLst>
                    <a:ext uri="{FF2B5EF4-FFF2-40B4-BE49-F238E27FC236}">
                      <a16:creationId xmlns:a16="http://schemas.microsoft.com/office/drawing/2014/main" id="{7C615D1E-BC51-4216-851E-4185FBA85D8E}"/>
                    </a:ext>
                  </a:extLst>
                </p:cNvPr>
                <p:cNvSpPr>
                  <a:spLocks/>
                </p:cNvSpPr>
                <p:nvPr/>
              </p:nvSpPr>
              <p:spPr bwMode="auto">
                <a:xfrm>
                  <a:off x="4645" y="1653"/>
                  <a:ext cx="18" cy="36"/>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6" name="Freeform 824">
                  <a:extLst>
                    <a:ext uri="{FF2B5EF4-FFF2-40B4-BE49-F238E27FC236}">
                      <a16:creationId xmlns:a16="http://schemas.microsoft.com/office/drawing/2014/main" id="{B6FFAC4E-49A9-4E2E-AD1F-30045B51310B}"/>
                    </a:ext>
                  </a:extLst>
                </p:cNvPr>
                <p:cNvSpPr>
                  <a:spLocks/>
                </p:cNvSpPr>
                <p:nvPr/>
              </p:nvSpPr>
              <p:spPr bwMode="auto">
                <a:xfrm>
                  <a:off x="4813" y="1578"/>
                  <a:ext cx="18"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7" name="Freeform 825">
                  <a:extLst>
                    <a:ext uri="{FF2B5EF4-FFF2-40B4-BE49-F238E27FC236}">
                      <a16:creationId xmlns:a16="http://schemas.microsoft.com/office/drawing/2014/main" id="{D93BEBE5-07BA-4FFF-A8DA-23D77319528F}"/>
                    </a:ext>
                  </a:extLst>
                </p:cNvPr>
                <p:cNvSpPr>
                  <a:spLocks/>
                </p:cNvSpPr>
                <p:nvPr/>
              </p:nvSpPr>
              <p:spPr bwMode="auto">
                <a:xfrm>
                  <a:off x="4720"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6"/>
                        <a:pt x="3" y="7"/>
                      </a:cubicBezTo>
                      <a:cubicBezTo>
                        <a:pt x="4" y="7"/>
                        <a:pt x="5" y="8"/>
                        <a:pt x="6" y="8"/>
                      </a:cubicBezTo>
                      <a:cubicBezTo>
                        <a:pt x="7" y="8"/>
                        <a:pt x="7" y="8"/>
                        <a:pt x="8" y="8"/>
                      </a:cubicBezTo>
                      <a:cubicBezTo>
                        <a:pt x="8" y="8"/>
                        <a:pt x="9" y="8"/>
                        <a:pt x="9" y="8"/>
                      </a:cubicBezTo>
                      <a:cubicBezTo>
                        <a:pt x="10" y="8"/>
                        <a:pt x="11" y="7"/>
                        <a:pt x="12" y="7"/>
                      </a:cubicBezTo>
                      <a:cubicBezTo>
                        <a:pt x="13" y="6"/>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8" name="Freeform 826">
                  <a:extLst>
                    <a:ext uri="{FF2B5EF4-FFF2-40B4-BE49-F238E27FC236}">
                      <a16:creationId xmlns:a16="http://schemas.microsoft.com/office/drawing/2014/main" id="{ACE08E56-E113-49D9-AA62-A3E214AD8FBB}"/>
                    </a:ext>
                  </a:extLst>
                </p:cNvPr>
                <p:cNvSpPr>
                  <a:spLocks/>
                </p:cNvSpPr>
                <p:nvPr/>
              </p:nvSpPr>
              <p:spPr bwMode="auto">
                <a:xfrm>
                  <a:off x="4645" y="1578"/>
                  <a:ext cx="18" cy="19"/>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19" name="Freeform 827">
                  <a:extLst>
                    <a:ext uri="{FF2B5EF4-FFF2-40B4-BE49-F238E27FC236}">
                      <a16:creationId xmlns:a16="http://schemas.microsoft.com/office/drawing/2014/main" id="{BCD9A76C-9C83-4F49-8D52-B9E5AC578FE8}"/>
                    </a:ext>
                  </a:extLst>
                </p:cNvPr>
                <p:cNvSpPr>
                  <a:spLocks/>
                </p:cNvSpPr>
                <p:nvPr/>
              </p:nvSpPr>
              <p:spPr bwMode="auto">
                <a:xfrm>
                  <a:off x="4813" y="1933"/>
                  <a:ext cx="18"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0" name="Freeform 828">
                  <a:extLst>
                    <a:ext uri="{FF2B5EF4-FFF2-40B4-BE49-F238E27FC236}">
                      <a16:creationId xmlns:a16="http://schemas.microsoft.com/office/drawing/2014/main" id="{7B554174-B097-4565-A55B-727A5CD7FD6D}"/>
                    </a:ext>
                  </a:extLst>
                </p:cNvPr>
                <p:cNvSpPr>
                  <a:spLocks/>
                </p:cNvSpPr>
                <p:nvPr/>
              </p:nvSpPr>
              <p:spPr bwMode="auto">
                <a:xfrm>
                  <a:off x="4720"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9"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1" name="Freeform 829">
                  <a:extLst>
                    <a:ext uri="{FF2B5EF4-FFF2-40B4-BE49-F238E27FC236}">
                      <a16:creationId xmlns:a16="http://schemas.microsoft.com/office/drawing/2014/main" id="{872561A0-F2C1-4509-9FE4-02339725AAA7}"/>
                    </a:ext>
                  </a:extLst>
                </p:cNvPr>
                <p:cNvSpPr>
                  <a:spLocks/>
                </p:cNvSpPr>
                <p:nvPr/>
              </p:nvSpPr>
              <p:spPr bwMode="auto">
                <a:xfrm>
                  <a:off x="4813" y="1840"/>
                  <a:ext cx="18"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2" name="Oval 830">
                  <a:extLst>
                    <a:ext uri="{FF2B5EF4-FFF2-40B4-BE49-F238E27FC236}">
                      <a16:creationId xmlns:a16="http://schemas.microsoft.com/office/drawing/2014/main" id="{56175868-2E45-433B-8E08-5F8A7C93095A}"/>
                    </a:ext>
                  </a:extLst>
                </p:cNvPr>
                <p:cNvSpPr>
                  <a:spLocks noChangeArrowheads="1"/>
                </p:cNvSpPr>
                <p:nvPr/>
              </p:nvSpPr>
              <p:spPr bwMode="auto">
                <a:xfrm>
                  <a:off x="4720"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3" name="Oval 831">
                  <a:extLst>
                    <a:ext uri="{FF2B5EF4-FFF2-40B4-BE49-F238E27FC236}">
                      <a16:creationId xmlns:a16="http://schemas.microsoft.com/office/drawing/2014/main" id="{0A35BB7C-ADD2-4721-85E9-37CE84E43413}"/>
                    </a:ext>
                  </a:extLst>
                </p:cNvPr>
                <p:cNvSpPr>
                  <a:spLocks noChangeArrowheads="1"/>
                </p:cNvSpPr>
                <p:nvPr/>
              </p:nvSpPr>
              <p:spPr bwMode="auto">
                <a:xfrm>
                  <a:off x="4673"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4" name="Oval 832">
                  <a:extLst>
                    <a:ext uri="{FF2B5EF4-FFF2-40B4-BE49-F238E27FC236}">
                      <a16:creationId xmlns:a16="http://schemas.microsoft.com/office/drawing/2014/main" id="{F4DD2536-8FD5-4668-BF29-27BBB13346E0}"/>
                    </a:ext>
                  </a:extLst>
                </p:cNvPr>
                <p:cNvSpPr>
                  <a:spLocks noChangeArrowheads="1"/>
                </p:cNvSpPr>
                <p:nvPr/>
              </p:nvSpPr>
              <p:spPr bwMode="auto">
                <a:xfrm>
                  <a:off x="4768"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5" name="Oval 833">
                  <a:extLst>
                    <a:ext uri="{FF2B5EF4-FFF2-40B4-BE49-F238E27FC236}">
                      <a16:creationId xmlns:a16="http://schemas.microsoft.com/office/drawing/2014/main" id="{C4420F72-CE6F-49C3-B16E-1DB46C7F8FFE}"/>
                    </a:ext>
                  </a:extLst>
                </p:cNvPr>
                <p:cNvSpPr>
                  <a:spLocks noChangeArrowheads="1"/>
                </p:cNvSpPr>
                <p:nvPr/>
              </p:nvSpPr>
              <p:spPr bwMode="auto">
                <a:xfrm>
                  <a:off x="4673"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6" name="Oval 834">
                  <a:extLst>
                    <a:ext uri="{FF2B5EF4-FFF2-40B4-BE49-F238E27FC236}">
                      <a16:creationId xmlns:a16="http://schemas.microsoft.com/office/drawing/2014/main" id="{45CDA1E9-E72E-44BF-BA9A-70A6D26F4316}"/>
                    </a:ext>
                  </a:extLst>
                </p:cNvPr>
                <p:cNvSpPr>
                  <a:spLocks noChangeArrowheads="1"/>
                </p:cNvSpPr>
                <p:nvPr/>
              </p:nvSpPr>
              <p:spPr bwMode="auto">
                <a:xfrm>
                  <a:off x="4768"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7" name="Freeform 835">
                  <a:extLst>
                    <a:ext uri="{FF2B5EF4-FFF2-40B4-BE49-F238E27FC236}">
                      <a16:creationId xmlns:a16="http://schemas.microsoft.com/office/drawing/2014/main" id="{C3FA8579-2BE5-4873-99D7-7756FE793FBE}"/>
                    </a:ext>
                  </a:extLst>
                </p:cNvPr>
                <p:cNvSpPr>
                  <a:spLocks/>
                </p:cNvSpPr>
                <p:nvPr/>
              </p:nvSpPr>
              <p:spPr bwMode="auto">
                <a:xfrm>
                  <a:off x="4645" y="1933"/>
                  <a:ext cx="18"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8" name="Freeform 836">
                  <a:extLst>
                    <a:ext uri="{FF2B5EF4-FFF2-40B4-BE49-F238E27FC236}">
                      <a16:creationId xmlns:a16="http://schemas.microsoft.com/office/drawing/2014/main" id="{BA0352DF-965D-4FCA-BEC8-F84EC10FD409}"/>
                    </a:ext>
                  </a:extLst>
                </p:cNvPr>
                <p:cNvSpPr>
                  <a:spLocks/>
                </p:cNvSpPr>
                <p:nvPr/>
              </p:nvSpPr>
              <p:spPr bwMode="auto">
                <a:xfrm>
                  <a:off x="4645" y="1840"/>
                  <a:ext cx="18" cy="36"/>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29" name="Freeform 837">
                  <a:extLst>
                    <a:ext uri="{FF2B5EF4-FFF2-40B4-BE49-F238E27FC236}">
                      <a16:creationId xmlns:a16="http://schemas.microsoft.com/office/drawing/2014/main" id="{FDCD0020-CDA2-4D2B-AEDC-EEB057130D3D}"/>
                    </a:ext>
                  </a:extLst>
                </p:cNvPr>
                <p:cNvSpPr>
                  <a:spLocks/>
                </p:cNvSpPr>
                <p:nvPr/>
              </p:nvSpPr>
              <p:spPr bwMode="auto">
                <a:xfrm>
                  <a:off x="4813" y="1765"/>
                  <a:ext cx="18"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0" name="Freeform 838">
                  <a:extLst>
                    <a:ext uri="{FF2B5EF4-FFF2-40B4-BE49-F238E27FC236}">
                      <a16:creationId xmlns:a16="http://schemas.microsoft.com/office/drawing/2014/main" id="{065C551D-9414-4F93-9B90-589322128C71}"/>
                    </a:ext>
                  </a:extLst>
                </p:cNvPr>
                <p:cNvSpPr>
                  <a:spLocks/>
                </p:cNvSpPr>
                <p:nvPr/>
              </p:nvSpPr>
              <p:spPr bwMode="auto">
                <a:xfrm>
                  <a:off x="4720" y="1765"/>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1" name="Freeform 839">
                  <a:extLst>
                    <a:ext uri="{FF2B5EF4-FFF2-40B4-BE49-F238E27FC236}">
                      <a16:creationId xmlns:a16="http://schemas.microsoft.com/office/drawing/2014/main" id="{F819B450-A6D4-40DE-AF4C-30D3802F6FCA}"/>
                    </a:ext>
                  </a:extLst>
                </p:cNvPr>
                <p:cNvSpPr>
                  <a:spLocks/>
                </p:cNvSpPr>
                <p:nvPr/>
              </p:nvSpPr>
              <p:spPr bwMode="auto">
                <a:xfrm>
                  <a:off x="4645" y="1765"/>
                  <a:ext cx="18"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2" name="Freeform 840">
                  <a:extLst>
                    <a:ext uri="{FF2B5EF4-FFF2-40B4-BE49-F238E27FC236}">
                      <a16:creationId xmlns:a16="http://schemas.microsoft.com/office/drawing/2014/main" id="{0A912FE3-3A35-4737-80E7-5D2559592981}"/>
                    </a:ext>
                  </a:extLst>
                </p:cNvPr>
                <p:cNvSpPr>
                  <a:spLocks/>
                </p:cNvSpPr>
                <p:nvPr/>
              </p:nvSpPr>
              <p:spPr bwMode="auto">
                <a:xfrm>
                  <a:off x="4813" y="2025"/>
                  <a:ext cx="18" cy="35"/>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3"/>
                        <a:pt x="4" y="15"/>
                      </a:cubicBezTo>
                      <a:cubicBezTo>
                        <a:pt x="5" y="14"/>
                        <a:pt x="7" y="14"/>
                        <a:pt x="8" y="13"/>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3" name="Oval 841">
                  <a:extLst>
                    <a:ext uri="{FF2B5EF4-FFF2-40B4-BE49-F238E27FC236}">
                      <a16:creationId xmlns:a16="http://schemas.microsoft.com/office/drawing/2014/main" id="{65043E23-360E-4170-AB5B-9727C22810B5}"/>
                    </a:ext>
                  </a:extLst>
                </p:cNvPr>
                <p:cNvSpPr>
                  <a:spLocks noChangeArrowheads="1"/>
                </p:cNvSpPr>
                <p:nvPr/>
              </p:nvSpPr>
              <p:spPr bwMode="auto">
                <a:xfrm>
                  <a:off x="4720"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4" name="Freeform 842">
                  <a:extLst>
                    <a:ext uri="{FF2B5EF4-FFF2-40B4-BE49-F238E27FC236}">
                      <a16:creationId xmlns:a16="http://schemas.microsoft.com/office/drawing/2014/main" id="{FE827C05-7A78-41B4-86F1-1C98B2591052}"/>
                    </a:ext>
                  </a:extLst>
                </p:cNvPr>
                <p:cNvSpPr>
                  <a:spLocks/>
                </p:cNvSpPr>
                <p:nvPr/>
              </p:nvSpPr>
              <p:spPr bwMode="auto">
                <a:xfrm>
                  <a:off x="4673" y="2072"/>
                  <a:ext cx="35" cy="17"/>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5" name="Oval 843">
                  <a:extLst>
                    <a:ext uri="{FF2B5EF4-FFF2-40B4-BE49-F238E27FC236}">
                      <a16:creationId xmlns:a16="http://schemas.microsoft.com/office/drawing/2014/main" id="{8811FA8D-E373-4383-AAC7-D916058E7DDF}"/>
                    </a:ext>
                  </a:extLst>
                </p:cNvPr>
                <p:cNvSpPr>
                  <a:spLocks noChangeArrowheads="1"/>
                </p:cNvSpPr>
                <p:nvPr/>
              </p:nvSpPr>
              <p:spPr bwMode="auto">
                <a:xfrm>
                  <a:off x="4673"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6" name="Oval 844">
                  <a:extLst>
                    <a:ext uri="{FF2B5EF4-FFF2-40B4-BE49-F238E27FC236}">
                      <a16:creationId xmlns:a16="http://schemas.microsoft.com/office/drawing/2014/main" id="{1B5CB9B3-F275-4D31-9C5A-B6F1DA6222BD}"/>
                    </a:ext>
                  </a:extLst>
                </p:cNvPr>
                <p:cNvSpPr>
                  <a:spLocks noChangeArrowheads="1"/>
                </p:cNvSpPr>
                <p:nvPr/>
              </p:nvSpPr>
              <p:spPr bwMode="auto">
                <a:xfrm>
                  <a:off x="4768"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7" name="Freeform 845">
                  <a:extLst>
                    <a:ext uri="{FF2B5EF4-FFF2-40B4-BE49-F238E27FC236}">
                      <a16:creationId xmlns:a16="http://schemas.microsoft.com/office/drawing/2014/main" id="{8B6BAB68-698E-4C14-B1AC-74E3D9185322}"/>
                    </a:ext>
                  </a:extLst>
                </p:cNvPr>
                <p:cNvSpPr>
                  <a:spLocks/>
                </p:cNvSpPr>
                <p:nvPr/>
              </p:nvSpPr>
              <p:spPr bwMode="auto">
                <a:xfrm>
                  <a:off x="4645" y="2025"/>
                  <a:ext cx="18" cy="38"/>
                </a:xfrm>
                <a:custGeom>
                  <a:avLst/>
                  <a:gdLst>
                    <a:gd name="T0" fmla="*/ 3 w 8"/>
                    <a:gd name="T1" fmla="*/ 15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5"/>
                        <a:pt x="6" y="14"/>
                      </a:cubicBez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8" name="Freeform 846">
                  <a:extLst>
                    <a:ext uri="{FF2B5EF4-FFF2-40B4-BE49-F238E27FC236}">
                      <a16:creationId xmlns:a16="http://schemas.microsoft.com/office/drawing/2014/main" id="{6B414657-BF71-4DC8-9F8D-B1C4835E7DCB}"/>
                    </a:ext>
                  </a:extLst>
                </p:cNvPr>
                <p:cNvSpPr>
                  <a:spLocks/>
                </p:cNvSpPr>
                <p:nvPr/>
              </p:nvSpPr>
              <p:spPr bwMode="auto">
                <a:xfrm>
                  <a:off x="4813" y="1952"/>
                  <a:ext cx="18" cy="19"/>
                </a:xfrm>
                <a:custGeom>
                  <a:avLst/>
                  <a:gdLst>
                    <a:gd name="T0" fmla="*/ 0 w 8"/>
                    <a:gd name="T1" fmla="*/ 0 h 8"/>
                    <a:gd name="T2" fmla="*/ 0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1"/>
                      </a:cubicBezTo>
                      <a:cubicBezTo>
                        <a:pt x="1" y="3"/>
                        <a:pt x="1"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39" name="Freeform 847">
                  <a:extLst>
                    <a:ext uri="{FF2B5EF4-FFF2-40B4-BE49-F238E27FC236}">
                      <a16:creationId xmlns:a16="http://schemas.microsoft.com/office/drawing/2014/main" id="{23AA01C9-8C37-4E7C-A28B-BBFC24884AC0}"/>
                    </a:ext>
                  </a:extLst>
                </p:cNvPr>
                <p:cNvSpPr>
                  <a:spLocks/>
                </p:cNvSpPr>
                <p:nvPr/>
              </p:nvSpPr>
              <p:spPr bwMode="auto">
                <a:xfrm>
                  <a:off x="4720"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5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0" name="Freeform 848">
                  <a:extLst>
                    <a:ext uri="{FF2B5EF4-FFF2-40B4-BE49-F238E27FC236}">
                      <a16:creationId xmlns:a16="http://schemas.microsoft.com/office/drawing/2014/main" id="{A893B958-C294-46F1-9909-B61EC5756302}"/>
                    </a:ext>
                  </a:extLst>
                </p:cNvPr>
                <p:cNvSpPr>
                  <a:spLocks/>
                </p:cNvSpPr>
                <p:nvPr/>
              </p:nvSpPr>
              <p:spPr bwMode="auto">
                <a:xfrm>
                  <a:off x="4645" y="1952"/>
                  <a:ext cx="18" cy="19"/>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1" name="Freeform 849">
                  <a:extLst>
                    <a:ext uri="{FF2B5EF4-FFF2-40B4-BE49-F238E27FC236}">
                      <a16:creationId xmlns:a16="http://schemas.microsoft.com/office/drawing/2014/main" id="{8ABCAAE7-4E9C-4DFD-8C86-5FD9BD6C7E22}"/>
                    </a:ext>
                  </a:extLst>
                </p:cNvPr>
                <p:cNvSpPr>
                  <a:spLocks/>
                </p:cNvSpPr>
                <p:nvPr/>
              </p:nvSpPr>
              <p:spPr bwMode="auto">
                <a:xfrm>
                  <a:off x="4626" y="1000"/>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2" name="Freeform 850">
                  <a:extLst>
                    <a:ext uri="{FF2B5EF4-FFF2-40B4-BE49-F238E27FC236}">
                      <a16:creationId xmlns:a16="http://schemas.microsoft.com/office/drawing/2014/main" id="{4A8D8AC7-C268-48D3-85A8-A6C10C74187B}"/>
                    </a:ext>
                  </a:extLst>
                </p:cNvPr>
                <p:cNvSpPr>
                  <a:spLocks/>
                </p:cNvSpPr>
                <p:nvPr/>
              </p:nvSpPr>
              <p:spPr bwMode="auto">
                <a:xfrm>
                  <a:off x="4533" y="1003"/>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3" name="Freeform 851">
                  <a:extLst>
                    <a:ext uri="{FF2B5EF4-FFF2-40B4-BE49-F238E27FC236}">
                      <a16:creationId xmlns:a16="http://schemas.microsoft.com/office/drawing/2014/main" id="{BF6B7D80-19A3-4E5D-B6FF-94BC587FEA36}"/>
                    </a:ext>
                  </a:extLst>
                </p:cNvPr>
                <p:cNvSpPr>
                  <a:spLocks/>
                </p:cNvSpPr>
                <p:nvPr/>
              </p:nvSpPr>
              <p:spPr bwMode="auto">
                <a:xfrm>
                  <a:off x="4626" y="1187"/>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4" name="Freeform 852">
                  <a:extLst>
                    <a:ext uri="{FF2B5EF4-FFF2-40B4-BE49-F238E27FC236}">
                      <a16:creationId xmlns:a16="http://schemas.microsoft.com/office/drawing/2014/main" id="{724B72D0-959F-4082-93D3-194C1104CEDB}"/>
                    </a:ext>
                  </a:extLst>
                </p:cNvPr>
                <p:cNvSpPr>
                  <a:spLocks/>
                </p:cNvSpPr>
                <p:nvPr/>
              </p:nvSpPr>
              <p:spPr bwMode="auto">
                <a:xfrm>
                  <a:off x="4533" y="1187"/>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5" name="Freeform 853">
                  <a:extLst>
                    <a:ext uri="{FF2B5EF4-FFF2-40B4-BE49-F238E27FC236}">
                      <a16:creationId xmlns:a16="http://schemas.microsoft.com/office/drawing/2014/main" id="{609CAB1E-B664-42D8-8072-D99D414A7878}"/>
                    </a:ext>
                  </a:extLst>
                </p:cNvPr>
                <p:cNvSpPr>
                  <a:spLocks/>
                </p:cNvSpPr>
                <p:nvPr/>
              </p:nvSpPr>
              <p:spPr bwMode="auto">
                <a:xfrm>
                  <a:off x="4626" y="1093"/>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6" name="Oval 854">
                  <a:extLst>
                    <a:ext uri="{FF2B5EF4-FFF2-40B4-BE49-F238E27FC236}">
                      <a16:creationId xmlns:a16="http://schemas.microsoft.com/office/drawing/2014/main" id="{D694ACE8-0473-44C2-B38E-E8F824BC7239}"/>
                    </a:ext>
                  </a:extLst>
                </p:cNvPr>
                <p:cNvSpPr>
                  <a:spLocks noChangeArrowheads="1"/>
                </p:cNvSpPr>
                <p:nvPr/>
              </p:nvSpPr>
              <p:spPr bwMode="auto">
                <a:xfrm>
                  <a:off x="4533"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7" name="Oval 855">
                  <a:extLst>
                    <a:ext uri="{FF2B5EF4-FFF2-40B4-BE49-F238E27FC236}">
                      <a16:creationId xmlns:a16="http://schemas.microsoft.com/office/drawing/2014/main" id="{61E3FA70-2C5B-48B0-8BE2-78C5D7140C1B}"/>
                    </a:ext>
                  </a:extLst>
                </p:cNvPr>
                <p:cNvSpPr>
                  <a:spLocks noChangeArrowheads="1"/>
                </p:cNvSpPr>
                <p:nvPr/>
              </p:nvSpPr>
              <p:spPr bwMode="auto">
                <a:xfrm>
                  <a:off x="4486"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8" name="Oval 856">
                  <a:extLst>
                    <a:ext uri="{FF2B5EF4-FFF2-40B4-BE49-F238E27FC236}">
                      <a16:creationId xmlns:a16="http://schemas.microsoft.com/office/drawing/2014/main" id="{37BAE21D-9BCD-4519-B608-2DC42752E954}"/>
                    </a:ext>
                  </a:extLst>
                </p:cNvPr>
                <p:cNvSpPr>
                  <a:spLocks noChangeArrowheads="1"/>
                </p:cNvSpPr>
                <p:nvPr/>
              </p:nvSpPr>
              <p:spPr bwMode="auto">
                <a:xfrm>
                  <a:off x="4581" y="1140"/>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49" name="Oval 857">
                  <a:extLst>
                    <a:ext uri="{FF2B5EF4-FFF2-40B4-BE49-F238E27FC236}">
                      <a16:creationId xmlns:a16="http://schemas.microsoft.com/office/drawing/2014/main" id="{95E5D086-7E65-4EB4-9715-18E98C45A7E2}"/>
                    </a:ext>
                  </a:extLst>
                </p:cNvPr>
                <p:cNvSpPr>
                  <a:spLocks noChangeArrowheads="1"/>
                </p:cNvSpPr>
                <p:nvPr/>
              </p:nvSpPr>
              <p:spPr bwMode="auto">
                <a:xfrm>
                  <a:off x="4486" y="1048"/>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0" name="Oval 858">
                  <a:extLst>
                    <a:ext uri="{FF2B5EF4-FFF2-40B4-BE49-F238E27FC236}">
                      <a16:creationId xmlns:a16="http://schemas.microsoft.com/office/drawing/2014/main" id="{9C303BA3-3993-4A10-B40F-11C945E9A557}"/>
                    </a:ext>
                  </a:extLst>
                </p:cNvPr>
                <p:cNvSpPr>
                  <a:spLocks noChangeArrowheads="1"/>
                </p:cNvSpPr>
                <p:nvPr/>
              </p:nvSpPr>
              <p:spPr bwMode="auto">
                <a:xfrm>
                  <a:off x="4581" y="1048"/>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1" name="Freeform 859">
                  <a:extLst>
                    <a:ext uri="{FF2B5EF4-FFF2-40B4-BE49-F238E27FC236}">
                      <a16:creationId xmlns:a16="http://schemas.microsoft.com/office/drawing/2014/main" id="{C6B7B98B-C2D9-4D40-9E85-DFE58F3527F5}"/>
                    </a:ext>
                  </a:extLst>
                </p:cNvPr>
                <p:cNvSpPr>
                  <a:spLocks/>
                </p:cNvSpPr>
                <p:nvPr/>
              </p:nvSpPr>
              <p:spPr bwMode="auto">
                <a:xfrm>
                  <a:off x="4458" y="1187"/>
                  <a:ext cx="18"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4"/>
                        <a:pt x="7" y="3"/>
                      </a:cubicBezTo>
                      <a:cubicBezTo>
                        <a:pt x="6" y="1"/>
                        <a:pt x="4" y="0"/>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2" name="Freeform 860">
                  <a:extLst>
                    <a:ext uri="{FF2B5EF4-FFF2-40B4-BE49-F238E27FC236}">
                      <a16:creationId xmlns:a16="http://schemas.microsoft.com/office/drawing/2014/main" id="{A18A4615-35EC-4D4D-8E2C-E52331405CFF}"/>
                    </a:ext>
                  </a:extLst>
                </p:cNvPr>
                <p:cNvSpPr>
                  <a:spLocks/>
                </p:cNvSpPr>
                <p:nvPr/>
              </p:nvSpPr>
              <p:spPr bwMode="auto">
                <a:xfrm>
                  <a:off x="4458" y="1093"/>
                  <a:ext cx="18" cy="37"/>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3" name="Freeform 861">
                  <a:extLst>
                    <a:ext uri="{FF2B5EF4-FFF2-40B4-BE49-F238E27FC236}">
                      <a16:creationId xmlns:a16="http://schemas.microsoft.com/office/drawing/2014/main" id="{D0922556-E4CC-46B9-B52A-6FC2C4FECDA9}"/>
                    </a:ext>
                  </a:extLst>
                </p:cNvPr>
                <p:cNvSpPr>
                  <a:spLocks/>
                </p:cNvSpPr>
                <p:nvPr/>
              </p:nvSpPr>
              <p:spPr bwMode="auto">
                <a:xfrm>
                  <a:off x="4626" y="1019"/>
                  <a:ext cx="19" cy="19"/>
                </a:xfrm>
                <a:custGeom>
                  <a:avLst/>
                  <a:gdLst>
                    <a:gd name="T0" fmla="*/ 0 w 8"/>
                    <a:gd name="T1" fmla="*/ 0 h 8"/>
                    <a:gd name="T2" fmla="*/ 1 w 8"/>
                    <a:gd name="T3" fmla="*/ 1 h 8"/>
                    <a:gd name="T4" fmla="*/ 3 w 8"/>
                    <a:gd name="T5" fmla="*/ 5 h 8"/>
                    <a:gd name="T6" fmla="*/ 4 w 8"/>
                    <a:gd name="T7" fmla="*/ 6 h 8"/>
                    <a:gd name="T8" fmla="*/ 7 w 8"/>
                    <a:gd name="T9" fmla="*/ 7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7"/>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4" name="Freeform 862">
                  <a:extLst>
                    <a:ext uri="{FF2B5EF4-FFF2-40B4-BE49-F238E27FC236}">
                      <a16:creationId xmlns:a16="http://schemas.microsoft.com/office/drawing/2014/main" id="{474C3629-8419-435F-91B0-9A971E816021}"/>
                    </a:ext>
                  </a:extLst>
                </p:cNvPr>
                <p:cNvSpPr>
                  <a:spLocks/>
                </p:cNvSpPr>
                <p:nvPr/>
              </p:nvSpPr>
              <p:spPr bwMode="auto">
                <a:xfrm>
                  <a:off x="4533" y="1019"/>
                  <a:ext cx="38" cy="19"/>
                </a:xfrm>
                <a:custGeom>
                  <a:avLst/>
                  <a:gdLst>
                    <a:gd name="T0" fmla="*/ 0 w 16"/>
                    <a:gd name="T1" fmla="*/ 1 h 8"/>
                    <a:gd name="T2" fmla="*/ 2 w 16"/>
                    <a:gd name="T3" fmla="*/ 5 h 8"/>
                    <a:gd name="T4" fmla="*/ 3 w 16"/>
                    <a:gd name="T5" fmla="*/ 6 h 8"/>
                    <a:gd name="T6" fmla="*/ 6 w 16"/>
                    <a:gd name="T7" fmla="*/ 7 h 8"/>
                    <a:gd name="T8" fmla="*/ 8 w 16"/>
                    <a:gd name="T9" fmla="*/ 8 h 8"/>
                    <a:gd name="T10" fmla="*/ 9 w 16"/>
                    <a:gd name="T11" fmla="*/ 7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7"/>
                      </a:cubicBezTo>
                      <a:cubicBezTo>
                        <a:pt x="7" y="8"/>
                        <a:pt x="7" y="8"/>
                        <a:pt x="8" y="8"/>
                      </a:cubicBezTo>
                      <a:cubicBezTo>
                        <a:pt x="8" y="8"/>
                        <a:pt x="9" y="8"/>
                        <a:pt x="9" y="7"/>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5" name="Freeform 863">
                  <a:extLst>
                    <a:ext uri="{FF2B5EF4-FFF2-40B4-BE49-F238E27FC236}">
                      <a16:creationId xmlns:a16="http://schemas.microsoft.com/office/drawing/2014/main" id="{4E287787-0D10-400A-A0A3-EA27A6BBBD61}"/>
                    </a:ext>
                  </a:extLst>
                </p:cNvPr>
                <p:cNvSpPr>
                  <a:spLocks/>
                </p:cNvSpPr>
                <p:nvPr/>
              </p:nvSpPr>
              <p:spPr bwMode="auto">
                <a:xfrm>
                  <a:off x="4458" y="1024"/>
                  <a:ext cx="18" cy="14"/>
                </a:xfrm>
                <a:custGeom>
                  <a:avLst/>
                  <a:gdLst>
                    <a:gd name="T0" fmla="*/ 2 w 8"/>
                    <a:gd name="T1" fmla="*/ 5 h 6"/>
                    <a:gd name="T2" fmla="*/ 5 w 8"/>
                    <a:gd name="T3" fmla="*/ 4 h 6"/>
                    <a:gd name="T4" fmla="*/ 6 w 8"/>
                    <a:gd name="T5" fmla="*/ 3 h 6"/>
                    <a:gd name="T6" fmla="*/ 8 w 8"/>
                    <a:gd name="T7" fmla="*/ 0 h 6"/>
                    <a:gd name="T8" fmla="*/ 0 w 8"/>
                    <a:gd name="T9" fmla="*/ 2 h 6"/>
                    <a:gd name="T10" fmla="*/ 0 w 8"/>
                    <a:gd name="T11" fmla="*/ 6 h 6"/>
                    <a:gd name="T12" fmla="*/ 2 w 8"/>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5"/>
                      </a:moveTo>
                      <a:cubicBezTo>
                        <a:pt x="3" y="5"/>
                        <a:pt x="4" y="5"/>
                        <a:pt x="5" y="4"/>
                      </a:cubicBezTo>
                      <a:cubicBezTo>
                        <a:pt x="5" y="4"/>
                        <a:pt x="6" y="4"/>
                        <a:pt x="6" y="3"/>
                      </a:cubicBezTo>
                      <a:cubicBezTo>
                        <a:pt x="7" y="2"/>
                        <a:pt x="8" y="1"/>
                        <a:pt x="8" y="0"/>
                      </a:cubicBezTo>
                      <a:cubicBezTo>
                        <a:pt x="5" y="1"/>
                        <a:pt x="3" y="2"/>
                        <a:pt x="0" y="2"/>
                      </a:cubicBezTo>
                      <a:cubicBezTo>
                        <a:pt x="0" y="6"/>
                        <a:pt x="0" y="6"/>
                        <a:pt x="0" y="6"/>
                      </a:cubicBezTo>
                      <a:cubicBezTo>
                        <a:pt x="1" y="6"/>
                        <a:pt x="2" y="6"/>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6" name="Freeform 864">
                  <a:extLst>
                    <a:ext uri="{FF2B5EF4-FFF2-40B4-BE49-F238E27FC236}">
                      <a16:creationId xmlns:a16="http://schemas.microsoft.com/office/drawing/2014/main" id="{AF53BF04-A216-4055-B821-3AB9DD6853CF}"/>
                    </a:ext>
                  </a:extLst>
                </p:cNvPr>
                <p:cNvSpPr>
                  <a:spLocks/>
                </p:cNvSpPr>
                <p:nvPr/>
              </p:nvSpPr>
              <p:spPr bwMode="auto">
                <a:xfrm>
                  <a:off x="4626" y="1372"/>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7" name="Freeform 865">
                  <a:extLst>
                    <a:ext uri="{FF2B5EF4-FFF2-40B4-BE49-F238E27FC236}">
                      <a16:creationId xmlns:a16="http://schemas.microsoft.com/office/drawing/2014/main" id="{5A9B95C8-3E22-46D2-A505-554B76502B05}"/>
                    </a:ext>
                  </a:extLst>
                </p:cNvPr>
                <p:cNvSpPr>
                  <a:spLocks/>
                </p:cNvSpPr>
                <p:nvPr/>
              </p:nvSpPr>
              <p:spPr bwMode="auto">
                <a:xfrm>
                  <a:off x="4533" y="1372"/>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8" name="Freeform 866">
                  <a:extLst>
                    <a:ext uri="{FF2B5EF4-FFF2-40B4-BE49-F238E27FC236}">
                      <a16:creationId xmlns:a16="http://schemas.microsoft.com/office/drawing/2014/main" id="{C14C1995-8500-4355-A808-21799BD98829}"/>
                    </a:ext>
                  </a:extLst>
                </p:cNvPr>
                <p:cNvSpPr>
                  <a:spLocks/>
                </p:cNvSpPr>
                <p:nvPr/>
              </p:nvSpPr>
              <p:spPr bwMode="auto">
                <a:xfrm>
                  <a:off x="4626"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59" name="Oval 867">
                  <a:extLst>
                    <a:ext uri="{FF2B5EF4-FFF2-40B4-BE49-F238E27FC236}">
                      <a16:creationId xmlns:a16="http://schemas.microsoft.com/office/drawing/2014/main" id="{8AE9C9F9-24B6-4D06-855A-5ACFBE01F846}"/>
                    </a:ext>
                  </a:extLst>
                </p:cNvPr>
                <p:cNvSpPr>
                  <a:spLocks noChangeArrowheads="1"/>
                </p:cNvSpPr>
                <p:nvPr/>
              </p:nvSpPr>
              <p:spPr bwMode="auto">
                <a:xfrm>
                  <a:off x="4533"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0" name="Oval 868">
                  <a:extLst>
                    <a:ext uri="{FF2B5EF4-FFF2-40B4-BE49-F238E27FC236}">
                      <a16:creationId xmlns:a16="http://schemas.microsoft.com/office/drawing/2014/main" id="{3D432748-4283-403F-A715-BCFE5ED5DC8B}"/>
                    </a:ext>
                  </a:extLst>
                </p:cNvPr>
                <p:cNvSpPr>
                  <a:spLocks noChangeArrowheads="1"/>
                </p:cNvSpPr>
                <p:nvPr/>
              </p:nvSpPr>
              <p:spPr bwMode="auto">
                <a:xfrm>
                  <a:off x="4486"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1" name="Oval 869">
                  <a:extLst>
                    <a:ext uri="{FF2B5EF4-FFF2-40B4-BE49-F238E27FC236}">
                      <a16:creationId xmlns:a16="http://schemas.microsoft.com/office/drawing/2014/main" id="{C6DE926B-6AEA-4C72-A231-C86F7A733571}"/>
                    </a:ext>
                  </a:extLst>
                </p:cNvPr>
                <p:cNvSpPr>
                  <a:spLocks noChangeArrowheads="1"/>
                </p:cNvSpPr>
                <p:nvPr/>
              </p:nvSpPr>
              <p:spPr bwMode="auto">
                <a:xfrm>
                  <a:off x="4581" y="1327"/>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2" name="Oval 870">
                  <a:extLst>
                    <a:ext uri="{FF2B5EF4-FFF2-40B4-BE49-F238E27FC236}">
                      <a16:creationId xmlns:a16="http://schemas.microsoft.com/office/drawing/2014/main" id="{C9A55922-9959-44BD-BF96-4D6AFB183FE0}"/>
                    </a:ext>
                  </a:extLst>
                </p:cNvPr>
                <p:cNvSpPr>
                  <a:spLocks noChangeArrowheads="1"/>
                </p:cNvSpPr>
                <p:nvPr/>
              </p:nvSpPr>
              <p:spPr bwMode="auto">
                <a:xfrm>
                  <a:off x="4486"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3" name="Oval 871">
                  <a:extLst>
                    <a:ext uri="{FF2B5EF4-FFF2-40B4-BE49-F238E27FC236}">
                      <a16:creationId xmlns:a16="http://schemas.microsoft.com/office/drawing/2014/main" id="{B29CAADA-D2E5-4E5F-A2E9-58BB0DDD45FD}"/>
                    </a:ext>
                  </a:extLst>
                </p:cNvPr>
                <p:cNvSpPr>
                  <a:spLocks noChangeArrowheads="1"/>
                </p:cNvSpPr>
                <p:nvPr/>
              </p:nvSpPr>
              <p:spPr bwMode="auto">
                <a:xfrm>
                  <a:off x="4581" y="1232"/>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4" name="Freeform 872">
                  <a:extLst>
                    <a:ext uri="{FF2B5EF4-FFF2-40B4-BE49-F238E27FC236}">
                      <a16:creationId xmlns:a16="http://schemas.microsoft.com/office/drawing/2014/main" id="{816E2EA1-BA7A-428C-AB7A-7D1501DF630F}"/>
                    </a:ext>
                  </a:extLst>
                </p:cNvPr>
                <p:cNvSpPr>
                  <a:spLocks/>
                </p:cNvSpPr>
                <p:nvPr/>
              </p:nvSpPr>
              <p:spPr bwMode="auto">
                <a:xfrm>
                  <a:off x="4458" y="1372"/>
                  <a:ext cx="18"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5" name="Freeform 873">
                  <a:extLst>
                    <a:ext uri="{FF2B5EF4-FFF2-40B4-BE49-F238E27FC236}">
                      <a16:creationId xmlns:a16="http://schemas.microsoft.com/office/drawing/2014/main" id="{1641F76B-1A6F-4EDE-BA48-E2D620935675}"/>
                    </a:ext>
                  </a:extLst>
                </p:cNvPr>
                <p:cNvSpPr>
                  <a:spLocks/>
                </p:cNvSpPr>
                <p:nvPr/>
              </p:nvSpPr>
              <p:spPr bwMode="auto">
                <a:xfrm>
                  <a:off x="4458" y="1279"/>
                  <a:ext cx="18"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6" name="Freeform 874">
                  <a:extLst>
                    <a:ext uri="{FF2B5EF4-FFF2-40B4-BE49-F238E27FC236}">
                      <a16:creationId xmlns:a16="http://schemas.microsoft.com/office/drawing/2014/main" id="{FB55C184-AF87-4A42-BE28-6600F80AEEEC}"/>
                    </a:ext>
                  </a:extLst>
                </p:cNvPr>
                <p:cNvSpPr>
                  <a:spLocks/>
                </p:cNvSpPr>
                <p:nvPr/>
              </p:nvSpPr>
              <p:spPr bwMode="auto">
                <a:xfrm>
                  <a:off x="4626" y="1206"/>
                  <a:ext cx="19" cy="17"/>
                </a:xfrm>
                <a:custGeom>
                  <a:avLst/>
                  <a:gdLst>
                    <a:gd name="T0" fmla="*/ 8 w 8"/>
                    <a:gd name="T1" fmla="*/ 7 h 7"/>
                    <a:gd name="T2" fmla="*/ 8 w 8"/>
                    <a:gd name="T3" fmla="*/ 7 h 7"/>
                    <a:gd name="T4" fmla="*/ 8 w 8"/>
                    <a:gd name="T5" fmla="*/ 0 h 7"/>
                    <a:gd name="T6" fmla="*/ 0 w 8"/>
                    <a:gd name="T7" fmla="*/ 0 h 7"/>
                    <a:gd name="T8" fmla="*/ 1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1"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7" name="Freeform 875">
                  <a:extLst>
                    <a:ext uri="{FF2B5EF4-FFF2-40B4-BE49-F238E27FC236}">
                      <a16:creationId xmlns:a16="http://schemas.microsoft.com/office/drawing/2014/main" id="{325A5C10-55B3-4C79-8933-5A45F4CE710F}"/>
                    </a:ext>
                  </a:extLst>
                </p:cNvPr>
                <p:cNvSpPr>
                  <a:spLocks/>
                </p:cNvSpPr>
                <p:nvPr/>
              </p:nvSpPr>
              <p:spPr bwMode="auto">
                <a:xfrm>
                  <a:off x="4533"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8" name="Freeform 876">
                  <a:extLst>
                    <a:ext uri="{FF2B5EF4-FFF2-40B4-BE49-F238E27FC236}">
                      <a16:creationId xmlns:a16="http://schemas.microsoft.com/office/drawing/2014/main" id="{0B4B891D-AE4B-466E-9577-BA80CFC16764}"/>
                    </a:ext>
                  </a:extLst>
                </p:cNvPr>
                <p:cNvSpPr>
                  <a:spLocks/>
                </p:cNvSpPr>
                <p:nvPr/>
              </p:nvSpPr>
              <p:spPr bwMode="auto">
                <a:xfrm>
                  <a:off x="4458" y="1206"/>
                  <a:ext cx="18" cy="17"/>
                </a:xfrm>
                <a:custGeom>
                  <a:avLst/>
                  <a:gdLst>
                    <a:gd name="T0" fmla="*/ 0 w 8"/>
                    <a:gd name="T1" fmla="*/ 7 h 7"/>
                    <a:gd name="T2" fmla="*/ 2 w 8"/>
                    <a:gd name="T3" fmla="*/ 7 h 7"/>
                    <a:gd name="T4" fmla="*/ 8 w 8"/>
                    <a:gd name="T5" fmla="*/ 1 h 7"/>
                    <a:gd name="T6" fmla="*/ 8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1" y="7"/>
                        <a:pt x="2" y="7"/>
                        <a:pt x="2" y="7"/>
                      </a:cubicBezTo>
                      <a:cubicBezTo>
                        <a:pt x="5" y="7"/>
                        <a:pt x="8" y="4"/>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69" name="Freeform 877">
                  <a:extLst>
                    <a:ext uri="{FF2B5EF4-FFF2-40B4-BE49-F238E27FC236}">
                      <a16:creationId xmlns:a16="http://schemas.microsoft.com/office/drawing/2014/main" id="{30D45EFB-915A-434A-A9F7-A9A61C12B852}"/>
                    </a:ext>
                  </a:extLst>
                </p:cNvPr>
                <p:cNvSpPr>
                  <a:spLocks/>
                </p:cNvSpPr>
                <p:nvPr/>
              </p:nvSpPr>
              <p:spPr bwMode="auto">
                <a:xfrm>
                  <a:off x="4626" y="1559"/>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0" name="Freeform 878">
                  <a:extLst>
                    <a:ext uri="{FF2B5EF4-FFF2-40B4-BE49-F238E27FC236}">
                      <a16:creationId xmlns:a16="http://schemas.microsoft.com/office/drawing/2014/main" id="{6BCBD76E-3CA6-4E9D-9551-2C7B3808B7D9}"/>
                    </a:ext>
                  </a:extLst>
                </p:cNvPr>
                <p:cNvSpPr>
                  <a:spLocks/>
                </p:cNvSpPr>
                <p:nvPr/>
              </p:nvSpPr>
              <p:spPr bwMode="auto">
                <a:xfrm>
                  <a:off x="4533" y="1559"/>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1" name="Freeform 879">
                  <a:extLst>
                    <a:ext uri="{FF2B5EF4-FFF2-40B4-BE49-F238E27FC236}">
                      <a16:creationId xmlns:a16="http://schemas.microsoft.com/office/drawing/2014/main" id="{FB99D0ED-51D6-41A8-8F69-22FAC89EED72}"/>
                    </a:ext>
                  </a:extLst>
                </p:cNvPr>
                <p:cNvSpPr>
                  <a:spLocks/>
                </p:cNvSpPr>
                <p:nvPr/>
              </p:nvSpPr>
              <p:spPr bwMode="auto">
                <a:xfrm>
                  <a:off x="4626"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3"/>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2" name="Oval 880">
                  <a:extLst>
                    <a:ext uri="{FF2B5EF4-FFF2-40B4-BE49-F238E27FC236}">
                      <a16:creationId xmlns:a16="http://schemas.microsoft.com/office/drawing/2014/main" id="{3FEF63D5-D989-4819-A73C-89795E11036A}"/>
                    </a:ext>
                  </a:extLst>
                </p:cNvPr>
                <p:cNvSpPr>
                  <a:spLocks noChangeArrowheads="1"/>
                </p:cNvSpPr>
                <p:nvPr/>
              </p:nvSpPr>
              <p:spPr bwMode="auto">
                <a:xfrm>
                  <a:off x="4533"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3" name="Oval 881">
                  <a:extLst>
                    <a:ext uri="{FF2B5EF4-FFF2-40B4-BE49-F238E27FC236}">
                      <a16:creationId xmlns:a16="http://schemas.microsoft.com/office/drawing/2014/main" id="{5444DB99-4ED8-4F07-833B-237AD6566AE2}"/>
                    </a:ext>
                  </a:extLst>
                </p:cNvPr>
                <p:cNvSpPr>
                  <a:spLocks noChangeArrowheads="1"/>
                </p:cNvSpPr>
                <p:nvPr/>
              </p:nvSpPr>
              <p:spPr bwMode="auto">
                <a:xfrm>
                  <a:off x="4486"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4" name="Oval 882">
                  <a:extLst>
                    <a:ext uri="{FF2B5EF4-FFF2-40B4-BE49-F238E27FC236}">
                      <a16:creationId xmlns:a16="http://schemas.microsoft.com/office/drawing/2014/main" id="{EB30E367-67AF-41AE-9AE4-46CB3CAE096F}"/>
                    </a:ext>
                  </a:extLst>
                </p:cNvPr>
                <p:cNvSpPr>
                  <a:spLocks noChangeArrowheads="1"/>
                </p:cNvSpPr>
                <p:nvPr/>
              </p:nvSpPr>
              <p:spPr bwMode="auto">
                <a:xfrm>
                  <a:off x="4581" y="1514"/>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5" name="Oval 883">
                  <a:extLst>
                    <a:ext uri="{FF2B5EF4-FFF2-40B4-BE49-F238E27FC236}">
                      <a16:creationId xmlns:a16="http://schemas.microsoft.com/office/drawing/2014/main" id="{4A8D8D4F-5154-483E-AE44-C0091A4503C8}"/>
                    </a:ext>
                  </a:extLst>
                </p:cNvPr>
                <p:cNvSpPr>
                  <a:spLocks noChangeArrowheads="1"/>
                </p:cNvSpPr>
                <p:nvPr/>
              </p:nvSpPr>
              <p:spPr bwMode="auto">
                <a:xfrm>
                  <a:off x="4486"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6" name="Oval 884">
                  <a:extLst>
                    <a:ext uri="{FF2B5EF4-FFF2-40B4-BE49-F238E27FC236}">
                      <a16:creationId xmlns:a16="http://schemas.microsoft.com/office/drawing/2014/main" id="{A9412BAB-93F4-4F26-9094-98ED11B4318A}"/>
                    </a:ext>
                  </a:extLst>
                </p:cNvPr>
                <p:cNvSpPr>
                  <a:spLocks noChangeArrowheads="1"/>
                </p:cNvSpPr>
                <p:nvPr/>
              </p:nvSpPr>
              <p:spPr bwMode="auto">
                <a:xfrm>
                  <a:off x="4581" y="1419"/>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7" name="Freeform 885">
                  <a:extLst>
                    <a:ext uri="{FF2B5EF4-FFF2-40B4-BE49-F238E27FC236}">
                      <a16:creationId xmlns:a16="http://schemas.microsoft.com/office/drawing/2014/main" id="{A24DB8B7-44DB-4B36-B697-8021FA336533}"/>
                    </a:ext>
                  </a:extLst>
                </p:cNvPr>
                <p:cNvSpPr>
                  <a:spLocks/>
                </p:cNvSpPr>
                <p:nvPr/>
              </p:nvSpPr>
              <p:spPr bwMode="auto">
                <a:xfrm>
                  <a:off x="4458" y="1559"/>
                  <a:ext cx="18" cy="19"/>
                </a:xfrm>
                <a:custGeom>
                  <a:avLst/>
                  <a:gdLst>
                    <a:gd name="T0" fmla="*/ 0 w 8"/>
                    <a:gd name="T1" fmla="*/ 8 h 8"/>
                    <a:gd name="T2" fmla="*/ 8 w 8"/>
                    <a:gd name="T3" fmla="*/ 8 h 8"/>
                    <a:gd name="T4" fmla="*/ 5 w 8"/>
                    <a:gd name="T5" fmla="*/ 2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7" y="3"/>
                        <a:pt x="5" y="2"/>
                      </a:cubicBezTo>
                      <a:cubicBezTo>
                        <a:pt x="4" y="1"/>
                        <a:pt x="3" y="1"/>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8" name="Freeform 886">
                  <a:extLst>
                    <a:ext uri="{FF2B5EF4-FFF2-40B4-BE49-F238E27FC236}">
                      <a16:creationId xmlns:a16="http://schemas.microsoft.com/office/drawing/2014/main" id="{6F0B325C-D7F9-4968-B0AF-5598D3B8C52D}"/>
                    </a:ext>
                  </a:extLst>
                </p:cNvPr>
                <p:cNvSpPr>
                  <a:spLocks/>
                </p:cNvSpPr>
                <p:nvPr/>
              </p:nvSpPr>
              <p:spPr bwMode="auto">
                <a:xfrm>
                  <a:off x="4458" y="1466"/>
                  <a:ext cx="18" cy="38"/>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79" name="Freeform 887">
                  <a:extLst>
                    <a:ext uri="{FF2B5EF4-FFF2-40B4-BE49-F238E27FC236}">
                      <a16:creationId xmlns:a16="http://schemas.microsoft.com/office/drawing/2014/main" id="{0C1B8AED-BA04-4555-9804-5B60357817D0}"/>
                    </a:ext>
                  </a:extLst>
                </p:cNvPr>
                <p:cNvSpPr>
                  <a:spLocks/>
                </p:cNvSpPr>
                <p:nvPr/>
              </p:nvSpPr>
              <p:spPr bwMode="auto">
                <a:xfrm>
                  <a:off x="4626" y="1391"/>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0" name="Freeform 888">
                  <a:extLst>
                    <a:ext uri="{FF2B5EF4-FFF2-40B4-BE49-F238E27FC236}">
                      <a16:creationId xmlns:a16="http://schemas.microsoft.com/office/drawing/2014/main" id="{0EF5C9E4-FC8F-4D75-813B-BA7C13B52B4B}"/>
                    </a:ext>
                  </a:extLst>
                </p:cNvPr>
                <p:cNvSpPr>
                  <a:spLocks/>
                </p:cNvSpPr>
                <p:nvPr/>
              </p:nvSpPr>
              <p:spPr bwMode="auto">
                <a:xfrm>
                  <a:off x="4533"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1" name="Freeform 889">
                  <a:extLst>
                    <a:ext uri="{FF2B5EF4-FFF2-40B4-BE49-F238E27FC236}">
                      <a16:creationId xmlns:a16="http://schemas.microsoft.com/office/drawing/2014/main" id="{4C0DD8C0-9178-4BE8-B60A-9F64A76FF1D8}"/>
                    </a:ext>
                  </a:extLst>
                </p:cNvPr>
                <p:cNvSpPr>
                  <a:spLocks/>
                </p:cNvSpPr>
                <p:nvPr/>
              </p:nvSpPr>
              <p:spPr bwMode="auto">
                <a:xfrm>
                  <a:off x="4458" y="1391"/>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2" name="Freeform 890">
                  <a:extLst>
                    <a:ext uri="{FF2B5EF4-FFF2-40B4-BE49-F238E27FC236}">
                      <a16:creationId xmlns:a16="http://schemas.microsoft.com/office/drawing/2014/main" id="{D73FBB35-4B22-4FC5-BE1D-796E5F31323C}"/>
                    </a:ext>
                  </a:extLst>
                </p:cNvPr>
                <p:cNvSpPr>
                  <a:spLocks/>
                </p:cNvSpPr>
                <p:nvPr/>
              </p:nvSpPr>
              <p:spPr bwMode="auto">
                <a:xfrm>
                  <a:off x="4626" y="1746"/>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3" name="Freeform 891">
                  <a:extLst>
                    <a:ext uri="{FF2B5EF4-FFF2-40B4-BE49-F238E27FC236}">
                      <a16:creationId xmlns:a16="http://schemas.microsoft.com/office/drawing/2014/main" id="{9D91DD1A-50D3-4007-9755-F718B831BCF4}"/>
                    </a:ext>
                  </a:extLst>
                </p:cNvPr>
                <p:cNvSpPr>
                  <a:spLocks/>
                </p:cNvSpPr>
                <p:nvPr/>
              </p:nvSpPr>
              <p:spPr bwMode="auto">
                <a:xfrm>
                  <a:off x="4533"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1" y="5"/>
                        <a:pt x="0" y="6"/>
                        <a:pt x="0" y="8"/>
                      </a:cubicBezTo>
                      <a:cubicBezTo>
                        <a:pt x="16" y="8"/>
                        <a:pt x="16" y="8"/>
                        <a:pt x="16" y="8"/>
                      </a:cubicBezTo>
                      <a:cubicBezTo>
                        <a:pt x="16" y="6"/>
                        <a:pt x="15" y="5"/>
                        <a:pt x="14"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4" name="Freeform 892">
                  <a:extLst>
                    <a:ext uri="{FF2B5EF4-FFF2-40B4-BE49-F238E27FC236}">
                      <a16:creationId xmlns:a16="http://schemas.microsoft.com/office/drawing/2014/main" id="{6774A2F0-DEC5-43AE-B7F6-AAF6898BA80D}"/>
                    </a:ext>
                  </a:extLst>
                </p:cNvPr>
                <p:cNvSpPr>
                  <a:spLocks/>
                </p:cNvSpPr>
                <p:nvPr/>
              </p:nvSpPr>
              <p:spPr bwMode="auto">
                <a:xfrm>
                  <a:off x="4626" y="1653"/>
                  <a:ext cx="19"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5" name="Oval 893">
                  <a:extLst>
                    <a:ext uri="{FF2B5EF4-FFF2-40B4-BE49-F238E27FC236}">
                      <a16:creationId xmlns:a16="http://schemas.microsoft.com/office/drawing/2014/main" id="{E8EE9ADF-77CC-4161-8B03-8C895CD8C318}"/>
                    </a:ext>
                  </a:extLst>
                </p:cNvPr>
                <p:cNvSpPr>
                  <a:spLocks noChangeArrowheads="1"/>
                </p:cNvSpPr>
                <p:nvPr/>
              </p:nvSpPr>
              <p:spPr bwMode="auto">
                <a:xfrm>
                  <a:off x="4533"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6" name="Oval 894">
                  <a:extLst>
                    <a:ext uri="{FF2B5EF4-FFF2-40B4-BE49-F238E27FC236}">
                      <a16:creationId xmlns:a16="http://schemas.microsoft.com/office/drawing/2014/main" id="{A46071DA-C47D-4BFA-AE5A-1E49671DFDD6}"/>
                    </a:ext>
                  </a:extLst>
                </p:cNvPr>
                <p:cNvSpPr>
                  <a:spLocks noChangeArrowheads="1"/>
                </p:cNvSpPr>
                <p:nvPr/>
              </p:nvSpPr>
              <p:spPr bwMode="auto">
                <a:xfrm>
                  <a:off x="4486"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7" name="Oval 895">
                  <a:extLst>
                    <a:ext uri="{FF2B5EF4-FFF2-40B4-BE49-F238E27FC236}">
                      <a16:creationId xmlns:a16="http://schemas.microsoft.com/office/drawing/2014/main" id="{38C30933-FB3E-4F63-98A5-BA9E9086EB73}"/>
                    </a:ext>
                  </a:extLst>
                </p:cNvPr>
                <p:cNvSpPr>
                  <a:spLocks noChangeArrowheads="1"/>
                </p:cNvSpPr>
                <p:nvPr/>
              </p:nvSpPr>
              <p:spPr bwMode="auto">
                <a:xfrm>
                  <a:off x="4581"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8" name="Oval 896">
                  <a:extLst>
                    <a:ext uri="{FF2B5EF4-FFF2-40B4-BE49-F238E27FC236}">
                      <a16:creationId xmlns:a16="http://schemas.microsoft.com/office/drawing/2014/main" id="{144C7C0F-0FE2-49C9-9261-2D54F67AC66B}"/>
                    </a:ext>
                  </a:extLst>
                </p:cNvPr>
                <p:cNvSpPr>
                  <a:spLocks noChangeArrowheads="1"/>
                </p:cNvSpPr>
                <p:nvPr/>
              </p:nvSpPr>
              <p:spPr bwMode="auto">
                <a:xfrm>
                  <a:off x="4486"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89" name="Oval 897">
                  <a:extLst>
                    <a:ext uri="{FF2B5EF4-FFF2-40B4-BE49-F238E27FC236}">
                      <a16:creationId xmlns:a16="http://schemas.microsoft.com/office/drawing/2014/main" id="{30B9D47E-8884-4383-BCD3-DA10E7A7E306}"/>
                    </a:ext>
                  </a:extLst>
                </p:cNvPr>
                <p:cNvSpPr>
                  <a:spLocks noChangeArrowheads="1"/>
                </p:cNvSpPr>
                <p:nvPr/>
              </p:nvSpPr>
              <p:spPr bwMode="auto">
                <a:xfrm>
                  <a:off x="4581"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0" name="Freeform 898">
                  <a:extLst>
                    <a:ext uri="{FF2B5EF4-FFF2-40B4-BE49-F238E27FC236}">
                      <a16:creationId xmlns:a16="http://schemas.microsoft.com/office/drawing/2014/main" id="{2CC543F5-ED69-4BEF-94A1-DBB6F8B4C16E}"/>
                    </a:ext>
                  </a:extLst>
                </p:cNvPr>
                <p:cNvSpPr>
                  <a:spLocks/>
                </p:cNvSpPr>
                <p:nvPr/>
              </p:nvSpPr>
              <p:spPr bwMode="auto">
                <a:xfrm>
                  <a:off x="4458" y="1746"/>
                  <a:ext cx="18"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1" name="Freeform 899">
                  <a:extLst>
                    <a:ext uri="{FF2B5EF4-FFF2-40B4-BE49-F238E27FC236}">
                      <a16:creationId xmlns:a16="http://schemas.microsoft.com/office/drawing/2014/main" id="{F6789F97-78E7-43D2-B652-BE8AEE2E0658}"/>
                    </a:ext>
                  </a:extLst>
                </p:cNvPr>
                <p:cNvSpPr>
                  <a:spLocks/>
                </p:cNvSpPr>
                <p:nvPr/>
              </p:nvSpPr>
              <p:spPr bwMode="auto">
                <a:xfrm>
                  <a:off x="4458" y="1653"/>
                  <a:ext cx="18" cy="36"/>
                </a:xfrm>
                <a:custGeom>
                  <a:avLst/>
                  <a:gdLst>
                    <a:gd name="T0" fmla="*/ 8 w 8"/>
                    <a:gd name="T1" fmla="*/ 8 h 15"/>
                    <a:gd name="T2" fmla="*/ 2 w 8"/>
                    <a:gd name="T3" fmla="*/ 0 h 15"/>
                    <a:gd name="T4" fmla="*/ 0 w 8"/>
                    <a:gd name="T5" fmla="*/ 0 h 15"/>
                    <a:gd name="T6" fmla="*/ 0 w 8"/>
                    <a:gd name="T7" fmla="*/ 15 h 15"/>
                    <a:gd name="T8" fmla="*/ 2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6" y="1"/>
                        <a:pt x="2" y="0"/>
                      </a:cubicBezTo>
                      <a:cubicBezTo>
                        <a:pt x="2" y="0"/>
                        <a:pt x="1" y="0"/>
                        <a:pt x="0" y="0"/>
                      </a:cubicBezTo>
                      <a:cubicBezTo>
                        <a:pt x="0" y="15"/>
                        <a:pt x="0" y="15"/>
                        <a:pt x="0" y="15"/>
                      </a:cubicBezTo>
                      <a:cubicBezTo>
                        <a:pt x="1" y="15"/>
                        <a:pt x="2" y="15"/>
                        <a:pt x="2" y="15"/>
                      </a:cubicBezTo>
                      <a:cubicBezTo>
                        <a:pt x="6"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2" name="Freeform 900">
                  <a:extLst>
                    <a:ext uri="{FF2B5EF4-FFF2-40B4-BE49-F238E27FC236}">
                      <a16:creationId xmlns:a16="http://schemas.microsoft.com/office/drawing/2014/main" id="{F81FAA94-5CD9-4C1E-AD80-9863E65BBC2B}"/>
                    </a:ext>
                  </a:extLst>
                </p:cNvPr>
                <p:cNvSpPr>
                  <a:spLocks/>
                </p:cNvSpPr>
                <p:nvPr/>
              </p:nvSpPr>
              <p:spPr bwMode="auto">
                <a:xfrm>
                  <a:off x="4626" y="1578"/>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3" name="Freeform 901">
                  <a:extLst>
                    <a:ext uri="{FF2B5EF4-FFF2-40B4-BE49-F238E27FC236}">
                      <a16:creationId xmlns:a16="http://schemas.microsoft.com/office/drawing/2014/main" id="{6312D1E9-C7D7-4E47-BEB3-4C267EBAADED}"/>
                    </a:ext>
                  </a:extLst>
                </p:cNvPr>
                <p:cNvSpPr>
                  <a:spLocks/>
                </p:cNvSpPr>
                <p:nvPr/>
              </p:nvSpPr>
              <p:spPr bwMode="auto">
                <a:xfrm>
                  <a:off x="4533"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6"/>
                        <a:pt x="3" y="7"/>
                      </a:cubicBezTo>
                      <a:cubicBezTo>
                        <a:pt x="4" y="7"/>
                        <a:pt x="5" y="8"/>
                        <a:pt x="6" y="8"/>
                      </a:cubicBezTo>
                      <a:cubicBezTo>
                        <a:pt x="7" y="8"/>
                        <a:pt x="7" y="8"/>
                        <a:pt x="8" y="8"/>
                      </a:cubicBezTo>
                      <a:cubicBezTo>
                        <a:pt x="8" y="8"/>
                        <a:pt x="9" y="8"/>
                        <a:pt x="9" y="8"/>
                      </a:cubicBezTo>
                      <a:cubicBezTo>
                        <a:pt x="11" y="8"/>
                        <a:pt x="11" y="7"/>
                        <a:pt x="12" y="7"/>
                      </a:cubicBezTo>
                      <a:cubicBezTo>
                        <a:pt x="13" y="6"/>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4" name="Freeform 902">
                  <a:extLst>
                    <a:ext uri="{FF2B5EF4-FFF2-40B4-BE49-F238E27FC236}">
                      <a16:creationId xmlns:a16="http://schemas.microsoft.com/office/drawing/2014/main" id="{E9220511-7939-4226-882F-83481417F6AF}"/>
                    </a:ext>
                  </a:extLst>
                </p:cNvPr>
                <p:cNvSpPr>
                  <a:spLocks/>
                </p:cNvSpPr>
                <p:nvPr/>
              </p:nvSpPr>
              <p:spPr bwMode="auto">
                <a:xfrm>
                  <a:off x="4458" y="1578"/>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6"/>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5" name="Freeform 903">
                  <a:extLst>
                    <a:ext uri="{FF2B5EF4-FFF2-40B4-BE49-F238E27FC236}">
                      <a16:creationId xmlns:a16="http://schemas.microsoft.com/office/drawing/2014/main" id="{027CB3A6-8F79-4E41-B2BC-9453B90BDF84}"/>
                    </a:ext>
                  </a:extLst>
                </p:cNvPr>
                <p:cNvSpPr>
                  <a:spLocks/>
                </p:cNvSpPr>
                <p:nvPr/>
              </p:nvSpPr>
              <p:spPr bwMode="auto">
                <a:xfrm>
                  <a:off x="4626" y="1933"/>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6" name="Freeform 904">
                  <a:extLst>
                    <a:ext uri="{FF2B5EF4-FFF2-40B4-BE49-F238E27FC236}">
                      <a16:creationId xmlns:a16="http://schemas.microsoft.com/office/drawing/2014/main" id="{AB11FD9A-E642-4AAB-9182-764843048A0D}"/>
                    </a:ext>
                  </a:extLst>
                </p:cNvPr>
                <p:cNvSpPr>
                  <a:spLocks/>
                </p:cNvSpPr>
                <p:nvPr/>
              </p:nvSpPr>
              <p:spPr bwMode="auto">
                <a:xfrm>
                  <a:off x="4533"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7" name="Freeform 905">
                  <a:extLst>
                    <a:ext uri="{FF2B5EF4-FFF2-40B4-BE49-F238E27FC236}">
                      <a16:creationId xmlns:a16="http://schemas.microsoft.com/office/drawing/2014/main" id="{39F681AE-457C-431B-BD0E-9FC4630099D7}"/>
                    </a:ext>
                  </a:extLst>
                </p:cNvPr>
                <p:cNvSpPr>
                  <a:spLocks/>
                </p:cNvSpPr>
                <p:nvPr/>
              </p:nvSpPr>
              <p:spPr bwMode="auto">
                <a:xfrm>
                  <a:off x="4626" y="1840"/>
                  <a:ext cx="19"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8" name="Oval 906">
                  <a:extLst>
                    <a:ext uri="{FF2B5EF4-FFF2-40B4-BE49-F238E27FC236}">
                      <a16:creationId xmlns:a16="http://schemas.microsoft.com/office/drawing/2014/main" id="{3B7AF6C8-485F-4A3B-A82F-DFBAEB733CAC}"/>
                    </a:ext>
                  </a:extLst>
                </p:cNvPr>
                <p:cNvSpPr>
                  <a:spLocks noChangeArrowheads="1"/>
                </p:cNvSpPr>
                <p:nvPr/>
              </p:nvSpPr>
              <p:spPr bwMode="auto">
                <a:xfrm>
                  <a:off x="4533"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599" name="Oval 907">
                  <a:extLst>
                    <a:ext uri="{FF2B5EF4-FFF2-40B4-BE49-F238E27FC236}">
                      <a16:creationId xmlns:a16="http://schemas.microsoft.com/office/drawing/2014/main" id="{D5250E22-C9D4-419A-B54E-D375C72C9F86}"/>
                    </a:ext>
                  </a:extLst>
                </p:cNvPr>
                <p:cNvSpPr>
                  <a:spLocks noChangeArrowheads="1"/>
                </p:cNvSpPr>
                <p:nvPr/>
              </p:nvSpPr>
              <p:spPr bwMode="auto">
                <a:xfrm>
                  <a:off x="4486"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0" name="Oval 908">
                  <a:extLst>
                    <a:ext uri="{FF2B5EF4-FFF2-40B4-BE49-F238E27FC236}">
                      <a16:creationId xmlns:a16="http://schemas.microsoft.com/office/drawing/2014/main" id="{2EC15919-B54D-46E6-94D4-7EC2F9F3BAC7}"/>
                    </a:ext>
                  </a:extLst>
                </p:cNvPr>
                <p:cNvSpPr>
                  <a:spLocks noChangeArrowheads="1"/>
                </p:cNvSpPr>
                <p:nvPr/>
              </p:nvSpPr>
              <p:spPr bwMode="auto">
                <a:xfrm>
                  <a:off x="4581"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1" name="Oval 909">
                  <a:extLst>
                    <a:ext uri="{FF2B5EF4-FFF2-40B4-BE49-F238E27FC236}">
                      <a16:creationId xmlns:a16="http://schemas.microsoft.com/office/drawing/2014/main" id="{4C3F8E87-36DF-4F63-8BE1-4B4DFFACE2F1}"/>
                    </a:ext>
                  </a:extLst>
                </p:cNvPr>
                <p:cNvSpPr>
                  <a:spLocks noChangeArrowheads="1"/>
                </p:cNvSpPr>
                <p:nvPr/>
              </p:nvSpPr>
              <p:spPr bwMode="auto">
                <a:xfrm>
                  <a:off x="4486"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2" name="Oval 910">
                  <a:extLst>
                    <a:ext uri="{FF2B5EF4-FFF2-40B4-BE49-F238E27FC236}">
                      <a16:creationId xmlns:a16="http://schemas.microsoft.com/office/drawing/2014/main" id="{CC98958F-36CB-4E6B-820B-527AD03F2C31}"/>
                    </a:ext>
                  </a:extLst>
                </p:cNvPr>
                <p:cNvSpPr>
                  <a:spLocks noChangeArrowheads="1"/>
                </p:cNvSpPr>
                <p:nvPr/>
              </p:nvSpPr>
              <p:spPr bwMode="auto">
                <a:xfrm>
                  <a:off x="4581"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3" name="Freeform 911">
                  <a:extLst>
                    <a:ext uri="{FF2B5EF4-FFF2-40B4-BE49-F238E27FC236}">
                      <a16:creationId xmlns:a16="http://schemas.microsoft.com/office/drawing/2014/main" id="{622D71DD-8EBF-450F-B4C3-257169D6F704}"/>
                    </a:ext>
                  </a:extLst>
                </p:cNvPr>
                <p:cNvSpPr>
                  <a:spLocks/>
                </p:cNvSpPr>
                <p:nvPr/>
              </p:nvSpPr>
              <p:spPr bwMode="auto">
                <a:xfrm>
                  <a:off x="4458" y="1933"/>
                  <a:ext cx="18"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4" name="Freeform 912">
                  <a:extLst>
                    <a:ext uri="{FF2B5EF4-FFF2-40B4-BE49-F238E27FC236}">
                      <a16:creationId xmlns:a16="http://schemas.microsoft.com/office/drawing/2014/main" id="{F051872E-B915-474A-9C69-6C1B12884B29}"/>
                    </a:ext>
                  </a:extLst>
                </p:cNvPr>
                <p:cNvSpPr>
                  <a:spLocks/>
                </p:cNvSpPr>
                <p:nvPr/>
              </p:nvSpPr>
              <p:spPr bwMode="auto">
                <a:xfrm>
                  <a:off x="4458" y="1840"/>
                  <a:ext cx="18" cy="36"/>
                </a:xfrm>
                <a:custGeom>
                  <a:avLst/>
                  <a:gdLst>
                    <a:gd name="T0" fmla="*/ 2 w 8"/>
                    <a:gd name="T1" fmla="*/ 15 h 15"/>
                    <a:gd name="T2" fmla="*/ 8 w 8"/>
                    <a:gd name="T3" fmla="*/ 7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4"/>
                        <a:pt x="8" y="11"/>
                        <a:pt x="8" y="7"/>
                      </a:cubicBezTo>
                      <a:cubicBezTo>
                        <a:pt x="8" y="4"/>
                        <a:pt x="6" y="0"/>
                        <a:pt x="2" y="0"/>
                      </a:cubicBezTo>
                      <a:cubicBezTo>
                        <a:pt x="2" y="0"/>
                        <a:pt x="1" y="0"/>
                        <a:pt x="0" y="0"/>
                      </a:cubicBezTo>
                      <a:cubicBezTo>
                        <a:pt x="0" y="15"/>
                        <a:pt x="0" y="15"/>
                        <a:pt x="0" y="15"/>
                      </a:cubicBezTo>
                      <a:cubicBezTo>
                        <a:pt x="1" y="15"/>
                        <a:pt x="2" y="15"/>
                        <a:pt x="2"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5" name="Freeform 913">
                  <a:extLst>
                    <a:ext uri="{FF2B5EF4-FFF2-40B4-BE49-F238E27FC236}">
                      <a16:creationId xmlns:a16="http://schemas.microsoft.com/office/drawing/2014/main" id="{B4EE2837-B31C-4739-8814-86F5E3E8E9E9}"/>
                    </a:ext>
                  </a:extLst>
                </p:cNvPr>
                <p:cNvSpPr>
                  <a:spLocks/>
                </p:cNvSpPr>
                <p:nvPr/>
              </p:nvSpPr>
              <p:spPr bwMode="auto">
                <a:xfrm>
                  <a:off x="4626" y="1765"/>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6" name="Freeform 914">
                  <a:extLst>
                    <a:ext uri="{FF2B5EF4-FFF2-40B4-BE49-F238E27FC236}">
                      <a16:creationId xmlns:a16="http://schemas.microsoft.com/office/drawing/2014/main" id="{668FB97F-9CCC-4765-A86A-169355D755A5}"/>
                    </a:ext>
                  </a:extLst>
                </p:cNvPr>
                <p:cNvSpPr>
                  <a:spLocks/>
                </p:cNvSpPr>
                <p:nvPr/>
              </p:nvSpPr>
              <p:spPr bwMode="auto">
                <a:xfrm>
                  <a:off x="4533"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7" name="Freeform 915">
                  <a:extLst>
                    <a:ext uri="{FF2B5EF4-FFF2-40B4-BE49-F238E27FC236}">
                      <a16:creationId xmlns:a16="http://schemas.microsoft.com/office/drawing/2014/main" id="{28A32D75-40BB-41EC-88A2-34B93F584356}"/>
                    </a:ext>
                  </a:extLst>
                </p:cNvPr>
                <p:cNvSpPr>
                  <a:spLocks/>
                </p:cNvSpPr>
                <p:nvPr/>
              </p:nvSpPr>
              <p:spPr bwMode="auto">
                <a:xfrm>
                  <a:off x="4458" y="1765"/>
                  <a:ext cx="18"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8" name="Freeform 916">
                  <a:extLst>
                    <a:ext uri="{FF2B5EF4-FFF2-40B4-BE49-F238E27FC236}">
                      <a16:creationId xmlns:a16="http://schemas.microsoft.com/office/drawing/2014/main" id="{3F7EE953-ABE0-4E01-B0CB-F4EBFB4B4246}"/>
                    </a:ext>
                  </a:extLst>
                </p:cNvPr>
                <p:cNvSpPr>
                  <a:spLocks/>
                </p:cNvSpPr>
                <p:nvPr/>
              </p:nvSpPr>
              <p:spPr bwMode="auto">
                <a:xfrm>
                  <a:off x="4626" y="2025"/>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09" name="Oval 917">
                  <a:extLst>
                    <a:ext uri="{FF2B5EF4-FFF2-40B4-BE49-F238E27FC236}">
                      <a16:creationId xmlns:a16="http://schemas.microsoft.com/office/drawing/2014/main" id="{8F14E9AC-94CB-463E-A588-A8BC6C2302A7}"/>
                    </a:ext>
                  </a:extLst>
                </p:cNvPr>
                <p:cNvSpPr>
                  <a:spLocks noChangeArrowheads="1"/>
                </p:cNvSpPr>
                <p:nvPr/>
              </p:nvSpPr>
              <p:spPr bwMode="auto">
                <a:xfrm>
                  <a:off x="4533"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0" name="Freeform 918">
                  <a:extLst>
                    <a:ext uri="{FF2B5EF4-FFF2-40B4-BE49-F238E27FC236}">
                      <a16:creationId xmlns:a16="http://schemas.microsoft.com/office/drawing/2014/main" id="{9E1A7AFE-66C7-48EB-AE5C-45692ACF6575}"/>
                    </a:ext>
                  </a:extLst>
                </p:cNvPr>
                <p:cNvSpPr>
                  <a:spLocks/>
                </p:cNvSpPr>
                <p:nvPr/>
              </p:nvSpPr>
              <p:spPr bwMode="auto">
                <a:xfrm>
                  <a:off x="4581" y="2072"/>
                  <a:ext cx="35" cy="15"/>
                </a:xfrm>
                <a:custGeom>
                  <a:avLst/>
                  <a:gdLst>
                    <a:gd name="T0" fmla="*/ 8 w 15"/>
                    <a:gd name="T1" fmla="*/ 0 h 6"/>
                    <a:gd name="T2" fmla="*/ 0 w 15"/>
                    <a:gd name="T3" fmla="*/ 5 h 6"/>
                    <a:gd name="T4" fmla="*/ 15 w 15"/>
                    <a:gd name="T5" fmla="*/ 6 h 6"/>
                    <a:gd name="T6" fmla="*/ 8 w 15"/>
                    <a:gd name="T7" fmla="*/ 0 h 6"/>
                  </a:gdLst>
                  <a:ahLst/>
                  <a:cxnLst>
                    <a:cxn ang="0">
                      <a:pos x="T0" y="T1"/>
                    </a:cxn>
                    <a:cxn ang="0">
                      <a:pos x="T2" y="T3"/>
                    </a:cxn>
                    <a:cxn ang="0">
                      <a:pos x="T4" y="T5"/>
                    </a:cxn>
                    <a:cxn ang="0">
                      <a:pos x="T6" y="T7"/>
                    </a:cxn>
                  </a:cxnLst>
                  <a:rect l="0" t="0" r="r" b="b"/>
                  <a:pathLst>
                    <a:path w="15" h="6">
                      <a:moveTo>
                        <a:pt x="8" y="0"/>
                      </a:moveTo>
                      <a:cubicBezTo>
                        <a:pt x="4" y="0"/>
                        <a:pt x="1" y="2"/>
                        <a:pt x="0" y="5"/>
                      </a:cubicBezTo>
                      <a:cubicBezTo>
                        <a:pt x="5" y="6"/>
                        <a:pt x="10" y="6"/>
                        <a:pt x="15" y="6"/>
                      </a:cubicBezTo>
                      <a:cubicBezTo>
                        <a:pt x="15" y="3"/>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1" name="Oval 919">
                  <a:extLst>
                    <a:ext uri="{FF2B5EF4-FFF2-40B4-BE49-F238E27FC236}">
                      <a16:creationId xmlns:a16="http://schemas.microsoft.com/office/drawing/2014/main" id="{C94C0D74-4E07-4F0C-A85B-4B057614A798}"/>
                    </a:ext>
                  </a:extLst>
                </p:cNvPr>
                <p:cNvSpPr>
                  <a:spLocks noChangeArrowheads="1"/>
                </p:cNvSpPr>
                <p:nvPr/>
              </p:nvSpPr>
              <p:spPr bwMode="auto">
                <a:xfrm>
                  <a:off x="4486"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2" name="Oval 920">
                  <a:extLst>
                    <a:ext uri="{FF2B5EF4-FFF2-40B4-BE49-F238E27FC236}">
                      <a16:creationId xmlns:a16="http://schemas.microsoft.com/office/drawing/2014/main" id="{D050C430-8934-4D9C-9353-E376A2DB3127}"/>
                    </a:ext>
                  </a:extLst>
                </p:cNvPr>
                <p:cNvSpPr>
                  <a:spLocks noChangeArrowheads="1"/>
                </p:cNvSpPr>
                <p:nvPr/>
              </p:nvSpPr>
              <p:spPr bwMode="auto">
                <a:xfrm>
                  <a:off x="4581"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3" name="Freeform 921">
                  <a:extLst>
                    <a:ext uri="{FF2B5EF4-FFF2-40B4-BE49-F238E27FC236}">
                      <a16:creationId xmlns:a16="http://schemas.microsoft.com/office/drawing/2014/main" id="{FBB33DA9-7DE9-474B-891A-FCCB0D976E3F}"/>
                    </a:ext>
                  </a:extLst>
                </p:cNvPr>
                <p:cNvSpPr>
                  <a:spLocks/>
                </p:cNvSpPr>
                <p:nvPr/>
              </p:nvSpPr>
              <p:spPr bwMode="auto">
                <a:xfrm>
                  <a:off x="4458" y="2025"/>
                  <a:ext cx="18" cy="33"/>
                </a:xfrm>
                <a:custGeom>
                  <a:avLst/>
                  <a:gdLst>
                    <a:gd name="T0" fmla="*/ 8 w 8"/>
                    <a:gd name="T1" fmla="*/ 8 h 14"/>
                    <a:gd name="T2" fmla="*/ 2 w 8"/>
                    <a:gd name="T3" fmla="*/ 0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4"/>
                        <a:pt x="6" y="1"/>
                        <a:pt x="2" y="0"/>
                      </a:cubicBezTo>
                      <a:cubicBezTo>
                        <a:pt x="2" y="0"/>
                        <a:pt x="1" y="0"/>
                        <a:pt x="0" y="0"/>
                      </a:cubicBezTo>
                      <a:cubicBezTo>
                        <a:pt x="0" y="13"/>
                        <a:pt x="0" y="13"/>
                        <a:pt x="0" y="13"/>
                      </a:cubicBezTo>
                      <a:cubicBezTo>
                        <a:pt x="2" y="13"/>
                        <a:pt x="4" y="14"/>
                        <a:pt x="5" y="14"/>
                      </a:cubicBezTo>
                      <a:cubicBezTo>
                        <a:pt x="7" y="13"/>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4" name="Freeform 922">
                  <a:extLst>
                    <a:ext uri="{FF2B5EF4-FFF2-40B4-BE49-F238E27FC236}">
                      <a16:creationId xmlns:a16="http://schemas.microsoft.com/office/drawing/2014/main" id="{DC40D616-2A1D-4B2E-A046-C97327064385}"/>
                    </a:ext>
                  </a:extLst>
                </p:cNvPr>
                <p:cNvSpPr>
                  <a:spLocks/>
                </p:cNvSpPr>
                <p:nvPr/>
              </p:nvSpPr>
              <p:spPr bwMode="auto">
                <a:xfrm>
                  <a:off x="4626" y="1952"/>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5" name="Freeform 923">
                  <a:extLst>
                    <a:ext uri="{FF2B5EF4-FFF2-40B4-BE49-F238E27FC236}">
                      <a16:creationId xmlns:a16="http://schemas.microsoft.com/office/drawing/2014/main" id="{83B17267-6D37-48F8-9232-CD786715F0E3}"/>
                    </a:ext>
                  </a:extLst>
                </p:cNvPr>
                <p:cNvSpPr>
                  <a:spLocks/>
                </p:cNvSpPr>
                <p:nvPr/>
              </p:nvSpPr>
              <p:spPr bwMode="auto">
                <a:xfrm>
                  <a:off x="4533"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6" name="Freeform 924">
                  <a:extLst>
                    <a:ext uri="{FF2B5EF4-FFF2-40B4-BE49-F238E27FC236}">
                      <a16:creationId xmlns:a16="http://schemas.microsoft.com/office/drawing/2014/main" id="{2AA057E9-0585-4A1A-A2F5-5809506B6705}"/>
                    </a:ext>
                  </a:extLst>
                </p:cNvPr>
                <p:cNvSpPr>
                  <a:spLocks/>
                </p:cNvSpPr>
                <p:nvPr/>
              </p:nvSpPr>
              <p:spPr bwMode="auto">
                <a:xfrm>
                  <a:off x="4458" y="1952"/>
                  <a:ext cx="18" cy="19"/>
                </a:xfrm>
                <a:custGeom>
                  <a:avLst/>
                  <a:gdLst>
                    <a:gd name="T0" fmla="*/ 0 w 8"/>
                    <a:gd name="T1" fmla="*/ 8 h 8"/>
                    <a:gd name="T2" fmla="*/ 2 w 8"/>
                    <a:gd name="T3" fmla="*/ 8 h 8"/>
                    <a:gd name="T4" fmla="*/ 5 w 8"/>
                    <a:gd name="T5" fmla="*/ 6 h 8"/>
                    <a:gd name="T6" fmla="*/ 6 w 8"/>
                    <a:gd name="T7" fmla="*/ 5 h 8"/>
                    <a:gd name="T8" fmla="*/ 8 w 8"/>
                    <a:gd name="T9" fmla="*/ 1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7" name="Freeform 925">
                  <a:extLst>
                    <a:ext uri="{FF2B5EF4-FFF2-40B4-BE49-F238E27FC236}">
                      <a16:creationId xmlns:a16="http://schemas.microsoft.com/office/drawing/2014/main" id="{7D64951D-DA8D-4729-B32D-3FA1F32F10D8}"/>
                    </a:ext>
                  </a:extLst>
                </p:cNvPr>
                <p:cNvSpPr>
                  <a:spLocks/>
                </p:cNvSpPr>
                <p:nvPr/>
              </p:nvSpPr>
              <p:spPr bwMode="auto">
                <a:xfrm>
                  <a:off x="4441" y="1187"/>
                  <a:ext cx="17"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4"/>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8" name="Freeform 926">
                  <a:extLst>
                    <a:ext uri="{FF2B5EF4-FFF2-40B4-BE49-F238E27FC236}">
                      <a16:creationId xmlns:a16="http://schemas.microsoft.com/office/drawing/2014/main" id="{4BAD932B-25BC-4D1E-96FC-B1A51CE31E54}"/>
                    </a:ext>
                  </a:extLst>
                </p:cNvPr>
                <p:cNvSpPr>
                  <a:spLocks/>
                </p:cNvSpPr>
                <p:nvPr/>
              </p:nvSpPr>
              <p:spPr bwMode="auto">
                <a:xfrm>
                  <a:off x="4346" y="1187"/>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4"/>
                        <a:pt x="0" y="6"/>
                        <a:pt x="0" y="8"/>
                      </a:cubicBezTo>
                      <a:cubicBezTo>
                        <a:pt x="16" y="8"/>
                        <a:pt x="16" y="8"/>
                        <a:pt x="16" y="8"/>
                      </a:cubicBezTo>
                      <a:cubicBezTo>
                        <a:pt x="16" y="6"/>
                        <a:pt x="15" y="4"/>
                        <a:pt x="15"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19" name="Freeform 927">
                  <a:extLst>
                    <a:ext uri="{FF2B5EF4-FFF2-40B4-BE49-F238E27FC236}">
                      <a16:creationId xmlns:a16="http://schemas.microsoft.com/office/drawing/2014/main" id="{B2C1F240-DE60-4E37-BCAA-9DDE38744929}"/>
                    </a:ext>
                  </a:extLst>
                </p:cNvPr>
                <p:cNvSpPr>
                  <a:spLocks/>
                </p:cNvSpPr>
                <p:nvPr/>
              </p:nvSpPr>
              <p:spPr bwMode="auto">
                <a:xfrm>
                  <a:off x="4441" y="1093"/>
                  <a:ext cx="17"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0" name="Oval 928">
                  <a:extLst>
                    <a:ext uri="{FF2B5EF4-FFF2-40B4-BE49-F238E27FC236}">
                      <a16:creationId xmlns:a16="http://schemas.microsoft.com/office/drawing/2014/main" id="{2FEF05BD-DEE7-4291-BBD9-54E05CE27DFD}"/>
                    </a:ext>
                  </a:extLst>
                </p:cNvPr>
                <p:cNvSpPr>
                  <a:spLocks noChangeArrowheads="1"/>
                </p:cNvSpPr>
                <p:nvPr/>
              </p:nvSpPr>
              <p:spPr bwMode="auto">
                <a:xfrm>
                  <a:off x="4346"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1" name="Oval 929">
                  <a:extLst>
                    <a:ext uri="{FF2B5EF4-FFF2-40B4-BE49-F238E27FC236}">
                      <a16:creationId xmlns:a16="http://schemas.microsoft.com/office/drawing/2014/main" id="{A2867BCD-8DE3-4C1B-944F-CDAB7E489A5E}"/>
                    </a:ext>
                  </a:extLst>
                </p:cNvPr>
                <p:cNvSpPr>
                  <a:spLocks noChangeArrowheads="1"/>
                </p:cNvSpPr>
                <p:nvPr/>
              </p:nvSpPr>
              <p:spPr bwMode="auto">
                <a:xfrm>
                  <a:off x="4299"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2" name="Oval 930">
                  <a:extLst>
                    <a:ext uri="{FF2B5EF4-FFF2-40B4-BE49-F238E27FC236}">
                      <a16:creationId xmlns:a16="http://schemas.microsoft.com/office/drawing/2014/main" id="{D27652E8-6D5D-4BB4-BCBE-B8177DC1F4E5}"/>
                    </a:ext>
                  </a:extLst>
                </p:cNvPr>
                <p:cNvSpPr>
                  <a:spLocks noChangeArrowheads="1"/>
                </p:cNvSpPr>
                <p:nvPr/>
              </p:nvSpPr>
              <p:spPr bwMode="auto">
                <a:xfrm>
                  <a:off x="4394"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3" name="Freeform 931">
                  <a:extLst>
                    <a:ext uri="{FF2B5EF4-FFF2-40B4-BE49-F238E27FC236}">
                      <a16:creationId xmlns:a16="http://schemas.microsoft.com/office/drawing/2014/main" id="{908F770A-C75E-403F-B38B-192746B2483F}"/>
                    </a:ext>
                  </a:extLst>
                </p:cNvPr>
                <p:cNvSpPr>
                  <a:spLocks/>
                </p:cNvSpPr>
                <p:nvPr/>
              </p:nvSpPr>
              <p:spPr bwMode="auto">
                <a:xfrm>
                  <a:off x="4394" y="1048"/>
                  <a:ext cx="38" cy="35"/>
                </a:xfrm>
                <a:custGeom>
                  <a:avLst/>
                  <a:gdLst>
                    <a:gd name="T0" fmla="*/ 8 w 16"/>
                    <a:gd name="T1" fmla="*/ 15 h 15"/>
                    <a:gd name="T2" fmla="*/ 16 w 16"/>
                    <a:gd name="T3" fmla="*/ 7 h 15"/>
                    <a:gd name="T4" fmla="*/ 10 w 16"/>
                    <a:gd name="T5" fmla="*/ 0 h 15"/>
                    <a:gd name="T6" fmla="*/ 0 w 16"/>
                    <a:gd name="T7" fmla="*/ 5 h 15"/>
                    <a:gd name="T8" fmla="*/ 0 w 16"/>
                    <a:gd name="T9" fmla="*/ 7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7"/>
                      </a:cubicBezTo>
                      <a:cubicBezTo>
                        <a:pt x="16" y="4"/>
                        <a:pt x="13" y="1"/>
                        <a:pt x="10" y="0"/>
                      </a:cubicBezTo>
                      <a:cubicBezTo>
                        <a:pt x="7" y="1"/>
                        <a:pt x="4" y="3"/>
                        <a:pt x="0" y="5"/>
                      </a:cubicBezTo>
                      <a:cubicBezTo>
                        <a:pt x="0" y="5"/>
                        <a:pt x="0" y="6"/>
                        <a:pt x="0" y="7"/>
                      </a:cubicBezTo>
                      <a:cubicBezTo>
                        <a:pt x="0" y="12"/>
                        <a:pt x="3" y="15"/>
                        <a:pt x="8"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4" name="Freeform 932">
                  <a:extLst>
                    <a:ext uri="{FF2B5EF4-FFF2-40B4-BE49-F238E27FC236}">
                      <a16:creationId xmlns:a16="http://schemas.microsoft.com/office/drawing/2014/main" id="{289BC42C-7B61-4EC4-8AE1-C5FEA03D3CF4}"/>
                    </a:ext>
                  </a:extLst>
                </p:cNvPr>
                <p:cNvSpPr>
                  <a:spLocks/>
                </p:cNvSpPr>
                <p:nvPr/>
              </p:nvSpPr>
              <p:spPr bwMode="auto">
                <a:xfrm>
                  <a:off x="4273" y="1187"/>
                  <a:ext cx="19"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4"/>
                        <a:pt x="6" y="3"/>
                      </a:cubicBezTo>
                      <a:cubicBezTo>
                        <a:pt x="5" y="1"/>
                        <a:pt x="3" y="0"/>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5" name="Freeform 933">
                  <a:extLst>
                    <a:ext uri="{FF2B5EF4-FFF2-40B4-BE49-F238E27FC236}">
                      <a16:creationId xmlns:a16="http://schemas.microsoft.com/office/drawing/2014/main" id="{16DAC898-E858-45FD-A540-15206750DFA6}"/>
                    </a:ext>
                  </a:extLst>
                </p:cNvPr>
                <p:cNvSpPr>
                  <a:spLocks/>
                </p:cNvSpPr>
                <p:nvPr/>
              </p:nvSpPr>
              <p:spPr bwMode="auto">
                <a:xfrm>
                  <a:off x="4448" y="1029"/>
                  <a:ext cx="10" cy="9"/>
                </a:xfrm>
                <a:custGeom>
                  <a:avLst/>
                  <a:gdLst>
                    <a:gd name="T0" fmla="*/ 3 w 4"/>
                    <a:gd name="T1" fmla="*/ 3 h 4"/>
                    <a:gd name="T2" fmla="*/ 4 w 4"/>
                    <a:gd name="T3" fmla="*/ 4 h 4"/>
                    <a:gd name="T4" fmla="*/ 4 w 4"/>
                    <a:gd name="T5" fmla="*/ 4 h 4"/>
                    <a:gd name="T6" fmla="*/ 4 w 4"/>
                    <a:gd name="T7" fmla="*/ 0 h 4"/>
                    <a:gd name="T8" fmla="*/ 0 w 4"/>
                    <a:gd name="T9" fmla="*/ 2 h 4"/>
                    <a:gd name="T10" fmla="*/ 0 w 4"/>
                    <a:gd name="T11" fmla="*/ 2 h 4"/>
                    <a:gd name="T12" fmla="*/ 3 w 4"/>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3" y="3"/>
                      </a:moveTo>
                      <a:cubicBezTo>
                        <a:pt x="3" y="4"/>
                        <a:pt x="4" y="4"/>
                        <a:pt x="4" y="4"/>
                      </a:cubicBezTo>
                      <a:cubicBezTo>
                        <a:pt x="4" y="4"/>
                        <a:pt x="4" y="4"/>
                        <a:pt x="4" y="4"/>
                      </a:cubicBezTo>
                      <a:cubicBezTo>
                        <a:pt x="4" y="0"/>
                        <a:pt x="4" y="0"/>
                        <a:pt x="4" y="0"/>
                      </a:cubicBezTo>
                      <a:cubicBezTo>
                        <a:pt x="3" y="1"/>
                        <a:pt x="2" y="2"/>
                        <a:pt x="0" y="2"/>
                      </a:cubicBezTo>
                      <a:cubicBezTo>
                        <a:pt x="0" y="2"/>
                        <a:pt x="0" y="2"/>
                        <a:pt x="0" y="2"/>
                      </a:cubicBezTo>
                      <a:cubicBezTo>
                        <a:pt x="1" y="3"/>
                        <a:pt x="2" y="3"/>
                        <a:pt x="3"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6" name="Freeform 934">
                  <a:extLst>
                    <a:ext uri="{FF2B5EF4-FFF2-40B4-BE49-F238E27FC236}">
                      <a16:creationId xmlns:a16="http://schemas.microsoft.com/office/drawing/2014/main" id="{02BA551F-807C-4E5E-80FE-496DD1950B7F}"/>
                    </a:ext>
                  </a:extLst>
                </p:cNvPr>
                <p:cNvSpPr>
                  <a:spLocks/>
                </p:cNvSpPr>
                <p:nvPr/>
              </p:nvSpPr>
              <p:spPr bwMode="auto">
                <a:xfrm>
                  <a:off x="4441" y="1372"/>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7" name="Freeform 935">
                  <a:extLst>
                    <a:ext uri="{FF2B5EF4-FFF2-40B4-BE49-F238E27FC236}">
                      <a16:creationId xmlns:a16="http://schemas.microsoft.com/office/drawing/2014/main" id="{BB0633E1-146E-4A77-AC38-726CA8D32694}"/>
                    </a:ext>
                  </a:extLst>
                </p:cNvPr>
                <p:cNvSpPr>
                  <a:spLocks/>
                </p:cNvSpPr>
                <p:nvPr/>
              </p:nvSpPr>
              <p:spPr bwMode="auto">
                <a:xfrm>
                  <a:off x="4346" y="1372"/>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8" name="Freeform 936">
                  <a:extLst>
                    <a:ext uri="{FF2B5EF4-FFF2-40B4-BE49-F238E27FC236}">
                      <a16:creationId xmlns:a16="http://schemas.microsoft.com/office/drawing/2014/main" id="{CD7AC861-41F1-4D88-AF5D-30447AAA5FC1}"/>
                    </a:ext>
                  </a:extLst>
                </p:cNvPr>
                <p:cNvSpPr>
                  <a:spLocks/>
                </p:cNvSpPr>
                <p:nvPr/>
              </p:nvSpPr>
              <p:spPr bwMode="auto">
                <a:xfrm>
                  <a:off x="4441" y="1279"/>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29" name="Oval 937">
                  <a:extLst>
                    <a:ext uri="{FF2B5EF4-FFF2-40B4-BE49-F238E27FC236}">
                      <a16:creationId xmlns:a16="http://schemas.microsoft.com/office/drawing/2014/main" id="{64B782EE-277D-4335-B538-7BC98A583818}"/>
                    </a:ext>
                  </a:extLst>
                </p:cNvPr>
                <p:cNvSpPr>
                  <a:spLocks noChangeArrowheads="1"/>
                </p:cNvSpPr>
                <p:nvPr/>
              </p:nvSpPr>
              <p:spPr bwMode="auto">
                <a:xfrm>
                  <a:off x="4346"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0" name="Oval 938">
                  <a:extLst>
                    <a:ext uri="{FF2B5EF4-FFF2-40B4-BE49-F238E27FC236}">
                      <a16:creationId xmlns:a16="http://schemas.microsoft.com/office/drawing/2014/main" id="{ACC98381-0D56-43F9-B533-219DAD1D6B8E}"/>
                    </a:ext>
                  </a:extLst>
                </p:cNvPr>
                <p:cNvSpPr>
                  <a:spLocks noChangeArrowheads="1"/>
                </p:cNvSpPr>
                <p:nvPr/>
              </p:nvSpPr>
              <p:spPr bwMode="auto">
                <a:xfrm>
                  <a:off x="4299"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1" name="Oval 939">
                  <a:extLst>
                    <a:ext uri="{FF2B5EF4-FFF2-40B4-BE49-F238E27FC236}">
                      <a16:creationId xmlns:a16="http://schemas.microsoft.com/office/drawing/2014/main" id="{7B2C8C98-2110-435F-A207-98A46D5FD37C}"/>
                    </a:ext>
                  </a:extLst>
                </p:cNvPr>
                <p:cNvSpPr>
                  <a:spLocks noChangeArrowheads="1"/>
                </p:cNvSpPr>
                <p:nvPr/>
              </p:nvSpPr>
              <p:spPr bwMode="auto">
                <a:xfrm>
                  <a:off x="4394"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2" name="Oval 940">
                  <a:extLst>
                    <a:ext uri="{FF2B5EF4-FFF2-40B4-BE49-F238E27FC236}">
                      <a16:creationId xmlns:a16="http://schemas.microsoft.com/office/drawing/2014/main" id="{F55814E5-96EA-4DCD-BBED-AC6FE540280B}"/>
                    </a:ext>
                  </a:extLst>
                </p:cNvPr>
                <p:cNvSpPr>
                  <a:spLocks noChangeArrowheads="1"/>
                </p:cNvSpPr>
                <p:nvPr/>
              </p:nvSpPr>
              <p:spPr bwMode="auto">
                <a:xfrm>
                  <a:off x="4299"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3" name="Oval 941">
                  <a:extLst>
                    <a:ext uri="{FF2B5EF4-FFF2-40B4-BE49-F238E27FC236}">
                      <a16:creationId xmlns:a16="http://schemas.microsoft.com/office/drawing/2014/main" id="{EB15870B-2493-422D-BD6D-CE87EB1474B3}"/>
                    </a:ext>
                  </a:extLst>
                </p:cNvPr>
                <p:cNvSpPr>
                  <a:spLocks noChangeArrowheads="1"/>
                </p:cNvSpPr>
                <p:nvPr/>
              </p:nvSpPr>
              <p:spPr bwMode="auto">
                <a:xfrm>
                  <a:off x="4394"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4" name="Freeform 942">
                  <a:extLst>
                    <a:ext uri="{FF2B5EF4-FFF2-40B4-BE49-F238E27FC236}">
                      <a16:creationId xmlns:a16="http://schemas.microsoft.com/office/drawing/2014/main" id="{22F9F734-0C0C-49A8-8501-3D665FC991C8}"/>
                    </a:ext>
                  </a:extLst>
                </p:cNvPr>
                <p:cNvSpPr>
                  <a:spLocks/>
                </p:cNvSpPr>
                <p:nvPr/>
              </p:nvSpPr>
              <p:spPr bwMode="auto">
                <a:xfrm>
                  <a:off x="4273" y="1372"/>
                  <a:ext cx="19"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1"/>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5" name="Freeform 943">
                  <a:extLst>
                    <a:ext uri="{FF2B5EF4-FFF2-40B4-BE49-F238E27FC236}">
                      <a16:creationId xmlns:a16="http://schemas.microsoft.com/office/drawing/2014/main" id="{B7AAC2A2-7497-4811-A580-8955061617CF}"/>
                    </a:ext>
                  </a:extLst>
                </p:cNvPr>
                <p:cNvSpPr>
                  <a:spLocks/>
                </p:cNvSpPr>
                <p:nvPr/>
              </p:nvSpPr>
              <p:spPr bwMode="auto">
                <a:xfrm>
                  <a:off x="4273" y="1279"/>
                  <a:ext cx="19"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6" name="Freeform 944">
                  <a:extLst>
                    <a:ext uri="{FF2B5EF4-FFF2-40B4-BE49-F238E27FC236}">
                      <a16:creationId xmlns:a16="http://schemas.microsoft.com/office/drawing/2014/main" id="{EBA57887-E8FD-4CB0-B3A3-C4D42DB343B6}"/>
                    </a:ext>
                  </a:extLst>
                </p:cNvPr>
                <p:cNvSpPr>
                  <a:spLocks/>
                </p:cNvSpPr>
                <p:nvPr/>
              </p:nvSpPr>
              <p:spPr bwMode="auto">
                <a:xfrm>
                  <a:off x="4441" y="1206"/>
                  <a:ext cx="17" cy="17"/>
                </a:xfrm>
                <a:custGeom>
                  <a:avLst/>
                  <a:gdLst>
                    <a:gd name="T0" fmla="*/ 7 w 7"/>
                    <a:gd name="T1" fmla="*/ 7 h 7"/>
                    <a:gd name="T2" fmla="*/ 7 w 7"/>
                    <a:gd name="T3" fmla="*/ 7 h 7"/>
                    <a:gd name="T4" fmla="*/ 7 w 7"/>
                    <a:gd name="T5" fmla="*/ 0 h 7"/>
                    <a:gd name="T6" fmla="*/ 0 w 7"/>
                    <a:gd name="T7" fmla="*/ 0 h 7"/>
                    <a:gd name="T8" fmla="*/ 0 w 7"/>
                    <a:gd name="T9" fmla="*/ 1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7"/>
                        <a:pt x="7" y="7"/>
                        <a:pt x="7" y="7"/>
                      </a:cubicBezTo>
                      <a:cubicBezTo>
                        <a:pt x="7" y="0"/>
                        <a:pt x="7" y="0"/>
                        <a:pt x="7" y="0"/>
                      </a:cubicBezTo>
                      <a:cubicBezTo>
                        <a:pt x="0" y="0"/>
                        <a:pt x="0" y="0"/>
                        <a:pt x="0" y="0"/>
                      </a:cubicBezTo>
                      <a:cubicBezTo>
                        <a:pt x="0" y="0"/>
                        <a:pt x="0" y="1"/>
                        <a:pt x="0" y="1"/>
                      </a:cubicBezTo>
                      <a:cubicBezTo>
                        <a:pt x="1" y="5"/>
                        <a:pt x="4" y="7"/>
                        <a:pt x="7"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7" name="Freeform 945">
                  <a:extLst>
                    <a:ext uri="{FF2B5EF4-FFF2-40B4-BE49-F238E27FC236}">
                      <a16:creationId xmlns:a16="http://schemas.microsoft.com/office/drawing/2014/main" id="{0DF1AB66-C504-48F5-A6CF-3A8242540E3D}"/>
                    </a:ext>
                  </a:extLst>
                </p:cNvPr>
                <p:cNvSpPr>
                  <a:spLocks/>
                </p:cNvSpPr>
                <p:nvPr/>
              </p:nvSpPr>
              <p:spPr bwMode="auto">
                <a:xfrm>
                  <a:off x="4346"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8" name="Freeform 946">
                  <a:extLst>
                    <a:ext uri="{FF2B5EF4-FFF2-40B4-BE49-F238E27FC236}">
                      <a16:creationId xmlns:a16="http://schemas.microsoft.com/office/drawing/2014/main" id="{1C85204D-8466-4070-9152-B499509F7CA5}"/>
                    </a:ext>
                  </a:extLst>
                </p:cNvPr>
                <p:cNvSpPr>
                  <a:spLocks/>
                </p:cNvSpPr>
                <p:nvPr/>
              </p:nvSpPr>
              <p:spPr bwMode="auto">
                <a:xfrm>
                  <a:off x="4273" y="1206"/>
                  <a:ext cx="19" cy="17"/>
                </a:xfrm>
                <a:custGeom>
                  <a:avLst/>
                  <a:gdLst>
                    <a:gd name="T0" fmla="*/ 7 w 8"/>
                    <a:gd name="T1" fmla="*/ 1 h 7"/>
                    <a:gd name="T2" fmla="*/ 8 w 8"/>
                    <a:gd name="T3" fmla="*/ 0 h 7"/>
                    <a:gd name="T4" fmla="*/ 0 w 8"/>
                    <a:gd name="T5" fmla="*/ 0 h 7"/>
                    <a:gd name="T6" fmla="*/ 0 w 8"/>
                    <a:gd name="T7" fmla="*/ 7 h 7"/>
                    <a:gd name="T8" fmla="*/ 1 w 8"/>
                    <a:gd name="T9" fmla="*/ 7 h 7"/>
                    <a:gd name="T10" fmla="*/ 7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7" y="1"/>
                      </a:moveTo>
                      <a:cubicBezTo>
                        <a:pt x="7" y="1"/>
                        <a:pt x="8" y="0"/>
                        <a:pt x="8" y="0"/>
                      </a:cubicBezTo>
                      <a:cubicBezTo>
                        <a:pt x="0" y="0"/>
                        <a:pt x="0" y="0"/>
                        <a:pt x="0" y="0"/>
                      </a:cubicBezTo>
                      <a:cubicBezTo>
                        <a:pt x="0" y="7"/>
                        <a:pt x="0" y="7"/>
                        <a:pt x="0" y="7"/>
                      </a:cubicBezTo>
                      <a:cubicBezTo>
                        <a:pt x="0" y="7"/>
                        <a:pt x="1" y="7"/>
                        <a:pt x="1" y="7"/>
                      </a:cubicBezTo>
                      <a:cubicBezTo>
                        <a:pt x="4" y="7"/>
                        <a:pt x="7" y="4"/>
                        <a:pt x="7"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39" name="Freeform 947">
                  <a:extLst>
                    <a:ext uri="{FF2B5EF4-FFF2-40B4-BE49-F238E27FC236}">
                      <a16:creationId xmlns:a16="http://schemas.microsoft.com/office/drawing/2014/main" id="{8DDE0B34-1F31-4F1C-B900-1B42633AE5EF}"/>
                    </a:ext>
                  </a:extLst>
                </p:cNvPr>
                <p:cNvSpPr>
                  <a:spLocks/>
                </p:cNvSpPr>
                <p:nvPr/>
              </p:nvSpPr>
              <p:spPr bwMode="auto">
                <a:xfrm>
                  <a:off x="4441" y="1559"/>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0" name="Freeform 948">
                  <a:extLst>
                    <a:ext uri="{FF2B5EF4-FFF2-40B4-BE49-F238E27FC236}">
                      <a16:creationId xmlns:a16="http://schemas.microsoft.com/office/drawing/2014/main" id="{F0AB1A64-6A66-4337-990F-EB82BFB712F6}"/>
                    </a:ext>
                  </a:extLst>
                </p:cNvPr>
                <p:cNvSpPr>
                  <a:spLocks/>
                </p:cNvSpPr>
                <p:nvPr/>
              </p:nvSpPr>
              <p:spPr bwMode="auto">
                <a:xfrm>
                  <a:off x="4346" y="1559"/>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5"/>
                        <a:pt x="0" y="8"/>
                      </a:cubicBezTo>
                      <a:cubicBezTo>
                        <a:pt x="16" y="8"/>
                        <a:pt x="16" y="8"/>
                        <a:pt x="16" y="8"/>
                      </a:cubicBezTo>
                      <a:cubicBezTo>
                        <a:pt x="16" y="5"/>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1" name="Freeform 949">
                  <a:extLst>
                    <a:ext uri="{FF2B5EF4-FFF2-40B4-BE49-F238E27FC236}">
                      <a16:creationId xmlns:a16="http://schemas.microsoft.com/office/drawing/2014/main" id="{F7E939E0-1A23-4769-86A1-2BA93550CB93}"/>
                    </a:ext>
                  </a:extLst>
                </p:cNvPr>
                <p:cNvSpPr>
                  <a:spLocks/>
                </p:cNvSpPr>
                <p:nvPr/>
              </p:nvSpPr>
              <p:spPr bwMode="auto">
                <a:xfrm>
                  <a:off x="4441" y="1466"/>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2" name="Oval 950">
                  <a:extLst>
                    <a:ext uri="{FF2B5EF4-FFF2-40B4-BE49-F238E27FC236}">
                      <a16:creationId xmlns:a16="http://schemas.microsoft.com/office/drawing/2014/main" id="{F474E24E-CED5-43FE-A70C-CF7357993EF9}"/>
                    </a:ext>
                  </a:extLst>
                </p:cNvPr>
                <p:cNvSpPr>
                  <a:spLocks noChangeArrowheads="1"/>
                </p:cNvSpPr>
                <p:nvPr/>
              </p:nvSpPr>
              <p:spPr bwMode="auto">
                <a:xfrm>
                  <a:off x="4346"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3" name="Oval 951">
                  <a:extLst>
                    <a:ext uri="{FF2B5EF4-FFF2-40B4-BE49-F238E27FC236}">
                      <a16:creationId xmlns:a16="http://schemas.microsoft.com/office/drawing/2014/main" id="{DB2E54C3-B961-48EE-85CA-C321D564C815}"/>
                    </a:ext>
                  </a:extLst>
                </p:cNvPr>
                <p:cNvSpPr>
                  <a:spLocks noChangeArrowheads="1"/>
                </p:cNvSpPr>
                <p:nvPr/>
              </p:nvSpPr>
              <p:spPr bwMode="auto">
                <a:xfrm>
                  <a:off x="4299"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4" name="Oval 952">
                  <a:extLst>
                    <a:ext uri="{FF2B5EF4-FFF2-40B4-BE49-F238E27FC236}">
                      <a16:creationId xmlns:a16="http://schemas.microsoft.com/office/drawing/2014/main" id="{177C24E4-09EB-47D1-950E-28D094BE81B5}"/>
                    </a:ext>
                  </a:extLst>
                </p:cNvPr>
                <p:cNvSpPr>
                  <a:spLocks noChangeArrowheads="1"/>
                </p:cNvSpPr>
                <p:nvPr/>
              </p:nvSpPr>
              <p:spPr bwMode="auto">
                <a:xfrm>
                  <a:off x="4394"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5" name="Oval 953">
                  <a:extLst>
                    <a:ext uri="{FF2B5EF4-FFF2-40B4-BE49-F238E27FC236}">
                      <a16:creationId xmlns:a16="http://schemas.microsoft.com/office/drawing/2014/main" id="{FB5D8237-C045-40EF-9F36-408061609062}"/>
                    </a:ext>
                  </a:extLst>
                </p:cNvPr>
                <p:cNvSpPr>
                  <a:spLocks noChangeArrowheads="1"/>
                </p:cNvSpPr>
                <p:nvPr/>
              </p:nvSpPr>
              <p:spPr bwMode="auto">
                <a:xfrm>
                  <a:off x="4299"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6" name="Oval 954">
                  <a:extLst>
                    <a:ext uri="{FF2B5EF4-FFF2-40B4-BE49-F238E27FC236}">
                      <a16:creationId xmlns:a16="http://schemas.microsoft.com/office/drawing/2014/main" id="{4512A469-0EFC-4473-BE85-CAB358C7826F}"/>
                    </a:ext>
                  </a:extLst>
                </p:cNvPr>
                <p:cNvSpPr>
                  <a:spLocks noChangeArrowheads="1"/>
                </p:cNvSpPr>
                <p:nvPr/>
              </p:nvSpPr>
              <p:spPr bwMode="auto">
                <a:xfrm>
                  <a:off x="4394"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7" name="Freeform 955">
                  <a:extLst>
                    <a:ext uri="{FF2B5EF4-FFF2-40B4-BE49-F238E27FC236}">
                      <a16:creationId xmlns:a16="http://schemas.microsoft.com/office/drawing/2014/main" id="{192E5536-E780-446D-9EDC-D3A0D3E67C30}"/>
                    </a:ext>
                  </a:extLst>
                </p:cNvPr>
                <p:cNvSpPr>
                  <a:spLocks/>
                </p:cNvSpPr>
                <p:nvPr/>
              </p:nvSpPr>
              <p:spPr bwMode="auto">
                <a:xfrm>
                  <a:off x="4273" y="1559"/>
                  <a:ext cx="19" cy="19"/>
                </a:xfrm>
                <a:custGeom>
                  <a:avLst/>
                  <a:gdLst>
                    <a:gd name="T0" fmla="*/ 0 w 8"/>
                    <a:gd name="T1" fmla="*/ 8 h 8"/>
                    <a:gd name="T2" fmla="*/ 8 w 8"/>
                    <a:gd name="T3" fmla="*/ 8 h 8"/>
                    <a:gd name="T4" fmla="*/ 4 w 8"/>
                    <a:gd name="T5" fmla="*/ 2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6" y="3"/>
                        <a:pt x="4" y="2"/>
                      </a:cubicBezTo>
                      <a:cubicBezTo>
                        <a:pt x="3" y="1"/>
                        <a:pt x="2"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8" name="Freeform 956">
                  <a:extLst>
                    <a:ext uri="{FF2B5EF4-FFF2-40B4-BE49-F238E27FC236}">
                      <a16:creationId xmlns:a16="http://schemas.microsoft.com/office/drawing/2014/main" id="{785EE1E3-7E95-4C57-938B-7801FBCB1F08}"/>
                    </a:ext>
                  </a:extLst>
                </p:cNvPr>
                <p:cNvSpPr>
                  <a:spLocks/>
                </p:cNvSpPr>
                <p:nvPr/>
              </p:nvSpPr>
              <p:spPr bwMode="auto">
                <a:xfrm>
                  <a:off x="4273" y="1466"/>
                  <a:ext cx="19" cy="38"/>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49" name="Freeform 957">
                  <a:extLst>
                    <a:ext uri="{FF2B5EF4-FFF2-40B4-BE49-F238E27FC236}">
                      <a16:creationId xmlns:a16="http://schemas.microsoft.com/office/drawing/2014/main" id="{1C842632-E12C-431B-A402-5F4FECC51415}"/>
                    </a:ext>
                  </a:extLst>
                </p:cNvPr>
                <p:cNvSpPr>
                  <a:spLocks/>
                </p:cNvSpPr>
                <p:nvPr/>
              </p:nvSpPr>
              <p:spPr bwMode="auto">
                <a:xfrm>
                  <a:off x="4441" y="1391"/>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0" name="Freeform 958">
                  <a:extLst>
                    <a:ext uri="{FF2B5EF4-FFF2-40B4-BE49-F238E27FC236}">
                      <a16:creationId xmlns:a16="http://schemas.microsoft.com/office/drawing/2014/main" id="{2753A4FA-14EF-4C1E-A6F9-5DEB7F8E1647}"/>
                    </a:ext>
                  </a:extLst>
                </p:cNvPr>
                <p:cNvSpPr>
                  <a:spLocks/>
                </p:cNvSpPr>
                <p:nvPr/>
              </p:nvSpPr>
              <p:spPr bwMode="auto">
                <a:xfrm>
                  <a:off x="4346" y="1391"/>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1" name="Freeform 959">
                  <a:extLst>
                    <a:ext uri="{FF2B5EF4-FFF2-40B4-BE49-F238E27FC236}">
                      <a16:creationId xmlns:a16="http://schemas.microsoft.com/office/drawing/2014/main" id="{21EB5AA9-6A10-4D13-962F-3B728E5BF46B}"/>
                    </a:ext>
                  </a:extLst>
                </p:cNvPr>
                <p:cNvSpPr>
                  <a:spLocks/>
                </p:cNvSpPr>
                <p:nvPr/>
              </p:nvSpPr>
              <p:spPr bwMode="auto">
                <a:xfrm>
                  <a:off x="4273" y="1391"/>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2" name="Freeform 960">
                  <a:extLst>
                    <a:ext uri="{FF2B5EF4-FFF2-40B4-BE49-F238E27FC236}">
                      <a16:creationId xmlns:a16="http://schemas.microsoft.com/office/drawing/2014/main" id="{B1D24016-C5EA-4292-A9E7-89D9EECA7681}"/>
                    </a:ext>
                  </a:extLst>
                </p:cNvPr>
                <p:cNvSpPr>
                  <a:spLocks/>
                </p:cNvSpPr>
                <p:nvPr/>
              </p:nvSpPr>
              <p:spPr bwMode="auto">
                <a:xfrm>
                  <a:off x="4441" y="1746"/>
                  <a:ext cx="17"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4"/>
                      </a:cubicBezTo>
                      <a:cubicBezTo>
                        <a:pt x="0" y="5"/>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3" name="Freeform 961">
                  <a:extLst>
                    <a:ext uri="{FF2B5EF4-FFF2-40B4-BE49-F238E27FC236}">
                      <a16:creationId xmlns:a16="http://schemas.microsoft.com/office/drawing/2014/main" id="{D9D7F34F-0806-498A-BF5E-60F26C3CF310}"/>
                    </a:ext>
                  </a:extLst>
                </p:cNvPr>
                <p:cNvSpPr>
                  <a:spLocks/>
                </p:cNvSpPr>
                <p:nvPr/>
              </p:nvSpPr>
              <p:spPr bwMode="auto">
                <a:xfrm>
                  <a:off x="4346"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2" y="4"/>
                      </a:cubicBezTo>
                      <a:cubicBezTo>
                        <a:pt x="1" y="5"/>
                        <a:pt x="0" y="6"/>
                        <a:pt x="0" y="8"/>
                      </a:cubicBezTo>
                      <a:cubicBezTo>
                        <a:pt x="16" y="8"/>
                        <a:pt x="16" y="8"/>
                        <a:pt x="16" y="8"/>
                      </a:cubicBezTo>
                      <a:cubicBezTo>
                        <a:pt x="16" y="6"/>
                        <a:pt x="15"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4" name="Freeform 962">
                  <a:extLst>
                    <a:ext uri="{FF2B5EF4-FFF2-40B4-BE49-F238E27FC236}">
                      <a16:creationId xmlns:a16="http://schemas.microsoft.com/office/drawing/2014/main" id="{266B1121-2BD3-445C-8700-F6555B776939}"/>
                    </a:ext>
                  </a:extLst>
                </p:cNvPr>
                <p:cNvSpPr>
                  <a:spLocks/>
                </p:cNvSpPr>
                <p:nvPr/>
              </p:nvSpPr>
              <p:spPr bwMode="auto">
                <a:xfrm>
                  <a:off x="4441" y="1653"/>
                  <a:ext cx="17" cy="36"/>
                </a:xfrm>
                <a:custGeom>
                  <a:avLst/>
                  <a:gdLst>
                    <a:gd name="T0" fmla="*/ 7 w 7"/>
                    <a:gd name="T1" fmla="*/ 0 h 15"/>
                    <a:gd name="T2" fmla="*/ 0 w 7"/>
                    <a:gd name="T3" fmla="*/ 8 h 15"/>
                    <a:gd name="T4" fmla="*/ 7 w 7"/>
                    <a:gd name="T5" fmla="*/ 15 h 15"/>
                    <a:gd name="T6" fmla="*/ 7 w 7"/>
                    <a:gd name="T7" fmla="*/ 15 h 15"/>
                    <a:gd name="T8" fmla="*/ 7 w 7"/>
                    <a:gd name="T9" fmla="*/ 0 h 15"/>
                  </a:gdLst>
                  <a:ahLst/>
                  <a:cxnLst>
                    <a:cxn ang="0">
                      <a:pos x="T0" y="T1"/>
                    </a:cxn>
                    <a:cxn ang="0">
                      <a:pos x="T2" y="T3"/>
                    </a:cxn>
                    <a:cxn ang="0">
                      <a:pos x="T4" y="T5"/>
                    </a:cxn>
                    <a:cxn ang="0">
                      <a:pos x="T6" y="T7"/>
                    </a:cxn>
                    <a:cxn ang="0">
                      <a:pos x="T8" y="T9"/>
                    </a:cxn>
                  </a:cxnLst>
                  <a:rect l="0" t="0" r="r" b="b"/>
                  <a:pathLst>
                    <a:path w="7" h="15">
                      <a:moveTo>
                        <a:pt x="7" y="0"/>
                      </a:moveTo>
                      <a:cubicBezTo>
                        <a:pt x="3" y="0"/>
                        <a:pt x="0" y="3"/>
                        <a:pt x="0" y="8"/>
                      </a:cubicBezTo>
                      <a:cubicBezTo>
                        <a:pt x="0" y="12"/>
                        <a:pt x="3" y="15"/>
                        <a:pt x="7" y="15"/>
                      </a:cubicBezTo>
                      <a:cubicBezTo>
                        <a:pt x="7" y="15"/>
                        <a:pt x="7" y="15"/>
                        <a:pt x="7" y="15"/>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5" name="Oval 963">
                  <a:extLst>
                    <a:ext uri="{FF2B5EF4-FFF2-40B4-BE49-F238E27FC236}">
                      <a16:creationId xmlns:a16="http://schemas.microsoft.com/office/drawing/2014/main" id="{55463685-0E0C-4776-8D87-F64F64E6243F}"/>
                    </a:ext>
                  </a:extLst>
                </p:cNvPr>
                <p:cNvSpPr>
                  <a:spLocks noChangeArrowheads="1"/>
                </p:cNvSpPr>
                <p:nvPr/>
              </p:nvSpPr>
              <p:spPr bwMode="auto">
                <a:xfrm>
                  <a:off x="4346"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6" name="Oval 964">
                  <a:extLst>
                    <a:ext uri="{FF2B5EF4-FFF2-40B4-BE49-F238E27FC236}">
                      <a16:creationId xmlns:a16="http://schemas.microsoft.com/office/drawing/2014/main" id="{E7102A54-C9EE-4327-988C-9CF023AEB926}"/>
                    </a:ext>
                  </a:extLst>
                </p:cNvPr>
                <p:cNvSpPr>
                  <a:spLocks noChangeArrowheads="1"/>
                </p:cNvSpPr>
                <p:nvPr/>
              </p:nvSpPr>
              <p:spPr bwMode="auto">
                <a:xfrm>
                  <a:off x="4299"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7" name="Oval 965">
                  <a:extLst>
                    <a:ext uri="{FF2B5EF4-FFF2-40B4-BE49-F238E27FC236}">
                      <a16:creationId xmlns:a16="http://schemas.microsoft.com/office/drawing/2014/main" id="{C5B550C5-8F9B-4AEE-B09C-924AAA71F232}"/>
                    </a:ext>
                  </a:extLst>
                </p:cNvPr>
                <p:cNvSpPr>
                  <a:spLocks noChangeArrowheads="1"/>
                </p:cNvSpPr>
                <p:nvPr/>
              </p:nvSpPr>
              <p:spPr bwMode="auto">
                <a:xfrm>
                  <a:off x="4394"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8" name="Oval 966">
                  <a:extLst>
                    <a:ext uri="{FF2B5EF4-FFF2-40B4-BE49-F238E27FC236}">
                      <a16:creationId xmlns:a16="http://schemas.microsoft.com/office/drawing/2014/main" id="{4E325D28-125B-4356-A6D7-0D7E91E99ED3}"/>
                    </a:ext>
                  </a:extLst>
                </p:cNvPr>
                <p:cNvSpPr>
                  <a:spLocks noChangeArrowheads="1"/>
                </p:cNvSpPr>
                <p:nvPr/>
              </p:nvSpPr>
              <p:spPr bwMode="auto">
                <a:xfrm>
                  <a:off x="4299"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59" name="Oval 967">
                  <a:extLst>
                    <a:ext uri="{FF2B5EF4-FFF2-40B4-BE49-F238E27FC236}">
                      <a16:creationId xmlns:a16="http://schemas.microsoft.com/office/drawing/2014/main" id="{125ADA7A-78DF-4389-82FA-71CBECDE9D4C}"/>
                    </a:ext>
                  </a:extLst>
                </p:cNvPr>
                <p:cNvSpPr>
                  <a:spLocks noChangeArrowheads="1"/>
                </p:cNvSpPr>
                <p:nvPr/>
              </p:nvSpPr>
              <p:spPr bwMode="auto">
                <a:xfrm>
                  <a:off x="4394"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0" name="Freeform 968">
                  <a:extLst>
                    <a:ext uri="{FF2B5EF4-FFF2-40B4-BE49-F238E27FC236}">
                      <a16:creationId xmlns:a16="http://schemas.microsoft.com/office/drawing/2014/main" id="{FBE7CC91-7BF3-4696-BE6D-C418BE7FFD2C}"/>
                    </a:ext>
                  </a:extLst>
                </p:cNvPr>
                <p:cNvSpPr>
                  <a:spLocks/>
                </p:cNvSpPr>
                <p:nvPr/>
              </p:nvSpPr>
              <p:spPr bwMode="auto">
                <a:xfrm>
                  <a:off x="4273" y="1746"/>
                  <a:ext cx="19"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1" name="Freeform 969">
                  <a:extLst>
                    <a:ext uri="{FF2B5EF4-FFF2-40B4-BE49-F238E27FC236}">
                      <a16:creationId xmlns:a16="http://schemas.microsoft.com/office/drawing/2014/main" id="{DA7BB531-0F85-47B3-AC95-B327632E5CBF}"/>
                    </a:ext>
                  </a:extLst>
                </p:cNvPr>
                <p:cNvSpPr>
                  <a:spLocks/>
                </p:cNvSpPr>
                <p:nvPr/>
              </p:nvSpPr>
              <p:spPr bwMode="auto">
                <a:xfrm>
                  <a:off x="4273" y="1653"/>
                  <a:ext cx="19" cy="36"/>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2" name="Freeform 970">
                  <a:extLst>
                    <a:ext uri="{FF2B5EF4-FFF2-40B4-BE49-F238E27FC236}">
                      <a16:creationId xmlns:a16="http://schemas.microsoft.com/office/drawing/2014/main" id="{081F9C16-4686-487E-A460-43015E4DD03F}"/>
                    </a:ext>
                  </a:extLst>
                </p:cNvPr>
                <p:cNvSpPr>
                  <a:spLocks/>
                </p:cNvSpPr>
                <p:nvPr/>
              </p:nvSpPr>
              <p:spPr bwMode="auto">
                <a:xfrm>
                  <a:off x="4441" y="1578"/>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6"/>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3" name="Freeform 971">
                  <a:extLst>
                    <a:ext uri="{FF2B5EF4-FFF2-40B4-BE49-F238E27FC236}">
                      <a16:creationId xmlns:a16="http://schemas.microsoft.com/office/drawing/2014/main" id="{49ED8578-AF2D-48A5-86A5-3116A1B5EBB9}"/>
                    </a:ext>
                  </a:extLst>
                </p:cNvPr>
                <p:cNvSpPr>
                  <a:spLocks/>
                </p:cNvSpPr>
                <p:nvPr/>
              </p:nvSpPr>
              <p:spPr bwMode="auto">
                <a:xfrm>
                  <a:off x="4346" y="1578"/>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6"/>
                        <a:pt x="4" y="7"/>
                      </a:cubicBezTo>
                      <a:cubicBezTo>
                        <a:pt x="5" y="7"/>
                        <a:pt x="5" y="8"/>
                        <a:pt x="6" y="8"/>
                      </a:cubicBezTo>
                      <a:cubicBezTo>
                        <a:pt x="7" y="8"/>
                        <a:pt x="8" y="8"/>
                        <a:pt x="8" y="8"/>
                      </a:cubicBezTo>
                      <a:cubicBezTo>
                        <a:pt x="9" y="8"/>
                        <a:pt x="9" y="8"/>
                        <a:pt x="10" y="8"/>
                      </a:cubicBezTo>
                      <a:cubicBezTo>
                        <a:pt x="11" y="8"/>
                        <a:pt x="12" y="7"/>
                        <a:pt x="12" y="7"/>
                      </a:cubicBezTo>
                      <a:cubicBezTo>
                        <a:pt x="13" y="6"/>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4" name="Freeform 972">
                  <a:extLst>
                    <a:ext uri="{FF2B5EF4-FFF2-40B4-BE49-F238E27FC236}">
                      <a16:creationId xmlns:a16="http://schemas.microsoft.com/office/drawing/2014/main" id="{1B6C01C7-974B-4D6C-8AE9-37B57867E025}"/>
                    </a:ext>
                  </a:extLst>
                </p:cNvPr>
                <p:cNvSpPr>
                  <a:spLocks/>
                </p:cNvSpPr>
                <p:nvPr/>
              </p:nvSpPr>
              <p:spPr bwMode="auto">
                <a:xfrm>
                  <a:off x="4273" y="1578"/>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6"/>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5" name="Freeform 973">
                  <a:extLst>
                    <a:ext uri="{FF2B5EF4-FFF2-40B4-BE49-F238E27FC236}">
                      <a16:creationId xmlns:a16="http://schemas.microsoft.com/office/drawing/2014/main" id="{FAF7D2ED-6773-4B5A-A8F5-1DFAA0948859}"/>
                    </a:ext>
                  </a:extLst>
                </p:cNvPr>
                <p:cNvSpPr>
                  <a:spLocks/>
                </p:cNvSpPr>
                <p:nvPr/>
              </p:nvSpPr>
              <p:spPr bwMode="auto">
                <a:xfrm>
                  <a:off x="4441" y="1933"/>
                  <a:ext cx="17"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0"/>
                        <a:pt x="3" y="1"/>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6" name="Freeform 974">
                  <a:extLst>
                    <a:ext uri="{FF2B5EF4-FFF2-40B4-BE49-F238E27FC236}">
                      <a16:creationId xmlns:a16="http://schemas.microsoft.com/office/drawing/2014/main" id="{4FF881C2-1746-4DF4-8703-F47270F60B14}"/>
                    </a:ext>
                  </a:extLst>
                </p:cNvPr>
                <p:cNvSpPr>
                  <a:spLocks/>
                </p:cNvSpPr>
                <p:nvPr/>
              </p:nvSpPr>
              <p:spPr bwMode="auto">
                <a:xfrm>
                  <a:off x="4346" y="1933"/>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4" y="1"/>
                      </a:cubicBezTo>
                      <a:cubicBezTo>
                        <a:pt x="2" y="3"/>
                        <a:pt x="0" y="5"/>
                        <a:pt x="0" y="8"/>
                      </a:cubicBezTo>
                      <a:cubicBezTo>
                        <a:pt x="16" y="8"/>
                        <a:pt x="16" y="8"/>
                        <a:pt x="16" y="8"/>
                      </a:cubicBezTo>
                      <a:cubicBezTo>
                        <a:pt x="16" y="5"/>
                        <a:pt x="15"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7" name="Freeform 975">
                  <a:extLst>
                    <a:ext uri="{FF2B5EF4-FFF2-40B4-BE49-F238E27FC236}">
                      <a16:creationId xmlns:a16="http://schemas.microsoft.com/office/drawing/2014/main" id="{352B22D0-4653-4E99-8254-B186F75DA0F5}"/>
                    </a:ext>
                  </a:extLst>
                </p:cNvPr>
                <p:cNvSpPr>
                  <a:spLocks/>
                </p:cNvSpPr>
                <p:nvPr/>
              </p:nvSpPr>
              <p:spPr bwMode="auto">
                <a:xfrm>
                  <a:off x="4441" y="1840"/>
                  <a:ext cx="17" cy="36"/>
                </a:xfrm>
                <a:custGeom>
                  <a:avLst/>
                  <a:gdLst>
                    <a:gd name="T0" fmla="*/ 0 w 7"/>
                    <a:gd name="T1" fmla="*/ 7 h 15"/>
                    <a:gd name="T2" fmla="*/ 7 w 7"/>
                    <a:gd name="T3" fmla="*/ 15 h 15"/>
                    <a:gd name="T4" fmla="*/ 7 w 7"/>
                    <a:gd name="T5" fmla="*/ 15 h 15"/>
                    <a:gd name="T6" fmla="*/ 7 w 7"/>
                    <a:gd name="T7" fmla="*/ 0 h 15"/>
                    <a:gd name="T8" fmla="*/ 7 w 7"/>
                    <a:gd name="T9" fmla="*/ 0 h 15"/>
                    <a:gd name="T10" fmla="*/ 0 w 7"/>
                    <a:gd name="T11" fmla="*/ 7 h 15"/>
                  </a:gdLst>
                  <a:ahLst/>
                  <a:cxnLst>
                    <a:cxn ang="0">
                      <a:pos x="T0" y="T1"/>
                    </a:cxn>
                    <a:cxn ang="0">
                      <a:pos x="T2" y="T3"/>
                    </a:cxn>
                    <a:cxn ang="0">
                      <a:pos x="T4" y="T5"/>
                    </a:cxn>
                    <a:cxn ang="0">
                      <a:pos x="T6" y="T7"/>
                    </a:cxn>
                    <a:cxn ang="0">
                      <a:pos x="T8" y="T9"/>
                    </a:cxn>
                    <a:cxn ang="0">
                      <a:pos x="T10" y="T11"/>
                    </a:cxn>
                  </a:cxnLst>
                  <a:rect l="0" t="0" r="r" b="b"/>
                  <a:pathLst>
                    <a:path w="7" h="15">
                      <a:moveTo>
                        <a:pt x="0" y="7"/>
                      </a:moveTo>
                      <a:cubicBezTo>
                        <a:pt x="0" y="12"/>
                        <a:pt x="3" y="15"/>
                        <a:pt x="7" y="15"/>
                      </a:cubicBezTo>
                      <a:cubicBezTo>
                        <a:pt x="7" y="15"/>
                        <a:pt x="7" y="15"/>
                        <a:pt x="7" y="15"/>
                      </a:cubicBezTo>
                      <a:cubicBezTo>
                        <a:pt x="7" y="0"/>
                        <a:pt x="7" y="0"/>
                        <a:pt x="7" y="0"/>
                      </a:cubicBezTo>
                      <a:cubicBezTo>
                        <a:pt x="7" y="0"/>
                        <a:pt x="7" y="0"/>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8" name="Oval 976">
                  <a:extLst>
                    <a:ext uri="{FF2B5EF4-FFF2-40B4-BE49-F238E27FC236}">
                      <a16:creationId xmlns:a16="http://schemas.microsoft.com/office/drawing/2014/main" id="{B863BEF1-F822-4E52-A97E-489ED4107C33}"/>
                    </a:ext>
                  </a:extLst>
                </p:cNvPr>
                <p:cNvSpPr>
                  <a:spLocks noChangeArrowheads="1"/>
                </p:cNvSpPr>
                <p:nvPr/>
              </p:nvSpPr>
              <p:spPr bwMode="auto">
                <a:xfrm>
                  <a:off x="4346"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69" name="Oval 977">
                  <a:extLst>
                    <a:ext uri="{FF2B5EF4-FFF2-40B4-BE49-F238E27FC236}">
                      <a16:creationId xmlns:a16="http://schemas.microsoft.com/office/drawing/2014/main" id="{438295F6-4268-4CC8-803E-613019389A0D}"/>
                    </a:ext>
                  </a:extLst>
                </p:cNvPr>
                <p:cNvSpPr>
                  <a:spLocks noChangeArrowheads="1"/>
                </p:cNvSpPr>
                <p:nvPr/>
              </p:nvSpPr>
              <p:spPr bwMode="auto">
                <a:xfrm>
                  <a:off x="4299"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0" name="Oval 978">
                  <a:extLst>
                    <a:ext uri="{FF2B5EF4-FFF2-40B4-BE49-F238E27FC236}">
                      <a16:creationId xmlns:a16="http://schemas.microsoft.com/office/drawing/2014/main" id="{1450C160-CD49-479F-A491-5FAE25979BF2}"/>
                    </a:ext>
                  </a:extLst>
                </p:cNvPr>
                <p:cNvSpPr>
                  <a:spLocks noChangeArrowheads="1"/>
                </p:cNvSpPr>
                <p:nvPr/>
              </p:nvSpPr>
              <p:spPr bwMode="auto">
                <a:xfrm>
                  <a:off x="4394"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1" name="Oval 979">
                  <a:extLst>
                    <a:ext uri="{FF2B5EF4-FFF2-40B4-BE49-F238E27FC236}">
                      <a16:creationId xmlns:a16="http://schemas.microsoft.com/office/drawing/2014/main" id="{EED4AC06-D6DD-41AC-8FA8-5D2928588509}"/>
                    </a:ext>
                  </a:extLst>
                </p:cNvPr>
                <p:cNvSpPr>
                  <a:spLocks noChangeArrowheads="1"/>
                </p:cNvSpPr>
                <p:nvPr/>
              </p:nvSpPr>
              <p:spPr bwMode="auto">
                <a:xfrm>
                  <a:off x="4299"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2" name="Oval 980">
                  <a:extLst>
                    <a:ext uri="{FF2B5EF4-FFF2-40B4-BE49-F238E27FC236}">
                      <a16:creationId xmlns:a16="http://schemas.microsoft.com/office/drawing/2014/main" id="{FD44356D-6E4A-4170-AC79-87308CCC13CA}"/>
                    </a:ext>
                  </a:extLst>
                </p:cNvPr>
                <p:cNvSpPr>
                  <a:spLocks noChangeArrowheads="1"/>
                </p:cNvSpPr>
                <p:nvPr/>
              </p:nvSpPr>
              <p:spPr bwMode="auto">
                <a:xfrm>
                  <a:off x="4394"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3" name="Freeform 981">
                  <a:extLst>
                    <a:ext uri="{FF2B5EF4-FFF2-40B4-BE49-F238E27FC236}">
                      <a16:creationId xmlns:a16="http://schemas.microsoft.com/office/drawing/2014/main" id="{7C0D9BB2-9A36-4109-B92F-EA40F4DD7607}"/>
                    </a:ext>
                  </a:extLst>
                </p:cNvPr>
                <p:cNvSpPr>
                  <a:spLocks/>
                </p:cNvSpPr>
                <p:nvPr/>
              </p:nvSpPr>
              <p:spPr bwMode="auto">
                <a:xfrm>
                  <a:off x="4273" y="1933"/>
                  <a:ext cx="19"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4"/>
                        <a:pt x="3" y="6"/>
                        <a:pt x="5" y="8"/>
                      </a:cubicBezTo>
                      <a:cubicBezTo>
                        <a:pt x="8" y="8"/>
                        <a:pt x="8" y="8"/>
                        <a:pt x="8" y="8"/>
                      </a:cubicBezTo>
                      <a:cubicBezTo>
                        <a:pt x="8" y="5"/>
                        <a:pt x="6" y="3"/>
                        <a:pt x="4"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4" name="Freeform 982">
                  <a:extLst>
                    <a:ext uri="{FF2B5EF4-FFF2-40B4-BE49-F238E27FC236}">
                      <a16:creationId xmlns:a16="http://schemas.microsoft.com/office/drawing/2014/main" id="{EF3A0F8C-4B31-49B3-AF90-CB37A40425B4}"/>
                    </a:ext>
                  </a:extLst>
                </p:cNvPr>
                <p:cNvSpPr>
                  <a:spLocks/>
                </p:cNvSpPr>
                <p:nvPr/>
              </p:nvSpPr>
              <p:spPr bwMode="auto">
                <a:xfrm>
                  <a:off x="4273" y="1840"/>
                  <a:ext cx="19" cy="36"/>
                </a:xfrm>
                <a:custGeom>
                  <a:avLst/>
                  <a:gdLst>
                    <a:gd name="T0" fmla="*/ 8 w 8"/>
                    <a:gd name="T1" fmla="*/ 7 h 15"/>
                    <a:gd name="T2" fmla="*/ 1 w 8"/>
                    <a:gd name="T3" fmla="*/ 0 h 15"/>
                    <a:gd name="T4" fmla="*/ 0 w 8"/>
                    <a:gd name="T5" fmla="*/ 0 h 15"/>
                    <a:gd name="T6" fmla="*/ 0 w 8"/>
                    <a:gd name="T7" fmla="*/ 15 h 15"/>
                    <a:gd name="T8" fmla="*/ 1 w 8"/>
                    <a:gd name="T9" fmla="*/ 15 h 15"/>
                    <a:gd name="T10" fmla="*/ 8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8" y="7"/>
                      </a:moveTo>
                      <a:cubicBezTo>
                        <a:pt x="8" y="4"/>
                        <a:pt x="5" y="0"/>
                        <a:pt x="1" y="0"/>
                      </a:cubicBezTo>
                      <a:cubicBezTo>
                        <a:pt x="1" y="0"/>
                        <a:pt x="0" y="0"/>
                        <a:pt x="0" y="0"/>
                      </a:cubicBezTo>
                      <a:cubicBezTo>
                        <a:pt x="0" y="15"/>
                        <a:pt x="0" y="15"/>
                        <a:pt x="0" y="15"/>
                      </a:cubicBezTo>
                      <a:cubicBezTo>
                        <a:pt x="0" y="15"/>
                        <a:pt x="1" y="15"/>
                        <a:pt x="1" y="15"/>
                      </a:cubicBezTo>
                      <a:cubicBezTo>
                        <a:pt x="5" y="14"/>
                        <a:pt x="8" y="11"/>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5" name="Freeform 983">
                  <a:extLst>
                    <a:ext uri="{FF2B5EF4-FFF2-40B4-BE49-F238E27FC236}">
                      <a16:creationId xmlns:a16="http://schemas.microsoft.com/office/drawing/2014/main" id="{13170FE7-8449-4A27-B1D7-FFEF70F3CEE3}"/>
                    </a:ext>
                  </a:extLst>
                </p:cNvPr>
                <p:cNvSpPr>
                  <a:spLocks/>
                </p:cNvSpPr>
                <p:nvPr/>
              </p:nvSpPr>
              <p:spPr bwMode="auto">
                <a:xfrm>
                  <a:off x="4441" y="1765"/>
                  <a:ext cx="17"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1" y="5"/>
                        <a:pt x="4" y="8"/>
                        <a:pt x="7"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6" name="Freeform 984">
                  <a:extLst>
                    <a:ext uri="{FF2B5EF4-FFF2-40B4-BE49-F238E27FC236}">
                      <a16:creationId xmlns:a16="http://schemas.microsoft.com/office/drawing/2014/main" id="{401D54F5-CBBE-49C3-B313-B1994F686532}"/>
                    </a:ext>
                  </a:extLst>
                </p:cNvPr>
                <p:cNvSpPr>
                  <a:spLocks/>
                </p:cNvSpPr>
                <p:nvPr/>
              </p:nvSpPr>
              <p:spPr bwMode="auto">
                <a:xfrm>
                  <a:off x="4346"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7" name="Freeform 985">
                  <a:extLst>
                    <a:ext uri="{FF2B5EF4-FFF2-40B4-BE49-F238E27FC236}">
                      <a16:creationId xmlns:a16="http://schemas.microsoft.com/office/drawing/2014/main" id="{C6BB5114-D0BE-469B-892A-3D74CEDCDDD4}"/>
                    </a:ext>
                  </a:extLst>
                </p:cNvPr>
                <p:cNvSpPr>
                  <a:spLocks/>
                </p:cNvSpPr>
                <p:nvPr/>
              </p:nvSpPr>
              <p:spPr bwMode="auto">
                <a:xfrm>
                  <a:off x="4273" y="1765"/>
                  <a:ext cx="19"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8" name="Freeform 986">
                  <a:extLst>
                    <a:ext uri="{FF2B5EF4-FFF2-40B4-BE49-F238E27FC236}">
                      <a16:creationId xmlns:a16="http://schemas.microsoft.com/office/drawing/2014/main" id="{03327257-5BF7-4AAC-ACDB-CCF8F06D5D54}"/>
                    </a:ext>
                  </a:extLst>
                </p:cNvPr>
                <p:cNvSpPr>
                  <a:spLocks/>
                </p:cNvSpPr>
                <p:nvPr/>
              </p:nvSpPr>
              <p:spPr bwMode="auto">
                <a:xfrm>
                  <a:off x="4441" y="2025"/>
                  <a:ext cx="17"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79" name="Freeform 987">
                  <a:extLst>
                    <a:ext uri="{FF2B5EF4-FFF2-40B4-BE49-F238E27FC236}">
                      <a16:creationId xmlns:a16="http://schemas.microsoft.com/office/drawing/2014/main" id="{18A03792-3E26-479D-875F-1A2A8B6A8F69}"/>
                    </a:ext>
                  </a:extLst>
                </p:cNvPr>
                <p:cNvSpPr>
                  <a:spLocks/>
                </p:cNvSpPr>
                <p:nvPr/>
              </p:nvSpPr>
              <p:spPr bwMode="auto">
                <a:xfrm>
                  <a:off x="4320" y="1980"/>
                  <a:ext cx="17"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1"/>
                        <a:pt x="4" y="3"/>
                        <a:pt x="7" y="5"/>
                      </a:cubicBezTo>
                      <a:cubicBezTo>
                        <a:pt x="6" y="2"/>
                        <a:pt x="3"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0" name="Oval 988">
                  <a:extLst>
                    <a:ext uri="{FF2B5EF4-FFF2-40B4-BE49-F238E27FC236}">
                      <a16:creationId xmlns:a16="http://schemas.microsoft.com/office/drawing/2014/main" id="{2C40256E-19C4-45E6-97AA-7BF4A411282B}"/>
                    </a:ext>
                  </a:extLst>
                </p:cNvPr>
                <p:cNvSpPr>
                  <a:spLocks noChangeArrowheads="1"/>
                </p:cNvSpPr>
                <p:nvPr/>
              </p:nvSpPr>
              <p:spPr bwMode="auto">
                <a:xfrm>
                  <a:off x="4394"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1" name="Freeform 989">
                  <a:extLst>
                    <a:ext uri="{FF2B5EF4-FFF2-40B4-BE49-F238E27FC236}">
                      <a16:creationId xmlns:a16="http://schemas.microsoft.com/office/drawing/2014/main" id="{1BF7A6EC-0B8B-4670-94A5-88934C13D35B}"/>
                    </a:ext>
                  </a:extLst>
                </p:cNvPr>
                <p:cNvSpPr>
                  <a:spLocks/>
                </p:cNvSpPr>
                <p:nvPr/>
              </p:nvSpPr>
              <p:spPr bwMode="auto">
                <a:xfrm>
                  <a:off x="4441" y="1952"/>
                  <a:ext cx="17" cy="19"/>
                </a:xfrm>
                <a:custGeom>
                  <a:avLst/>
                  <a:gdLst>
                    <a:gd name="T0" fmla="*/ 0 w 7"/>
                    <a:gd name="T1" fmla="*/ 0 h 8"/>
                    <a:gd name="T2" fmla="*/ 0 w 7"/>
                    <a:gd name="T3" fmla="*/ 1 h 8"/>
                    <a:gd name="T4" fmla="*/ 2 w 7"/>
                    <a:gd name="T5" fmla="*/ 5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1"/>
                      </a:cubicBezTo>
                      <a:cubicBezTo>
                        <a:pt x="0" y="3"/>
                        <a:pt x="1" y="4"/>
                        <a:pt x="2" y="5"/>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2" name="Freeform 990">
                  <a:extLst>
                    <a:ext uri="{FF2B5EF4-FFF2-40B4-BE49-F238E27FC236}">
                      <a16:creationId xmlns:a16="http://schemas.microsoft.com/office/drawing/2014/main" id="{85AE997D-BBF1-400D-9829-7301BFAB721D}"/>
                    </a:ext>
                  </a:extLst>
                </p:cNvPr>
                <p:cNvSpPr>
                  <a:spLocks/>
                </p:cNvSpPr>
                <p:nvPr/>
              </p:nvSpPr>
              <p:spPr bwMode="auto">
                <a:xfrm>
                  <a:off x="4346" y="1952"/>
                  <a:ext cx="38" cy="19"/>
                </a:xfrm>
                <a:custGeom>
                  <a:avLst/>
                  <a:gdLst>
                    <a:gd name="T0" fmla="*/ 0 w 16"/>
                    <a:gd name="T1" fmla="*/ 1 h 8"/>
                    <a:gd name="T2" fmla="*/ 3 w 16"/>
                    <a:gd name="T3" fmla="*/ 5 h 8"/>
                    <a:gd name="T4" fmla="*/ 4 w 16"/>
                    <a:gd name="T5" fmla="*/ 6 h 8"/>
                    <a:gd name="T6" fmla="*/ 6 w 16"/>
                    <a:gd name="T7" fmla="*/ 8 h 8"/>
                    <a:gd name="T8" fmla="*/ 8 w 16"/>
                    <a:gd name="T9" fmla="*/ 8 h 8"/>
                    <a:gd name="T10" fmla="*/ 10 w 16"/>
                    <a:gd name="T11" fmla="*/ 8 h 8"/>
                    <a:gd name="T12" fmla="*/ 12 w 16"/>
                    <a:gd name="T13" fmla="*/ 6 h 8"/>
                    <a:gd name="T14" fmla="*/ 14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1" y="3"/>
                        <a:pt x="1" y="4"/>
                        <a:pt x="3" y="5"/>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3" name="Freeform 991">
                  <a:extLst>
                    <a:ext uri="{FF2B5EF4-FFF2-40B4-BE49-F238E27FC236}">
                      <a16:creationId xmlns:a16="http://schemas.microsoft.com/office/drawing/2014/main" id="{8057A1F8-FD81-4273-B6EC-FAFA782F5573}"/>
                    </a:ext>
                  </a:extLst>
                </p:cNvPr>
                <p:cNvSpPr>
                  <a:spLocks/>
                </p:cNvSpPr>
                <p:nvPr/>
              </p:nvSpPr>
              <p:spPr bwMode="auto">
                <a:xfrm>
                  <a:off x="4285" y="1952"/>
                  <a:ext cx="7" cy="4"/>
                </a:xfrm>
                <a:custGeom>
                  <a:avLst/>
                  <a:gdLst>
                    <a:gd name="T0" fmla="*/ 3 w 3"/>
                    <a:gd name="T1" fmla="*/ 0 h 2"/>
                    <a:gd name="T2" fmla="*/ 0 w 3"/>
                    <a:gd name="T3" fmla="*/ 0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0"/>
                        <a:pt x="2" y="1"/>
                        <a:pt x="2" y="2"/>
                      </a:cubicBezTo>
                      <a:cubicBezTo>
                        <a:pt x="2" y="2"/>
                        <a:pt x="2" y="1"/>
                        <a:pt x="2" y="1"/>
                      </a:cubicBezTo>
                      <a:cubicBezTo>
                        <a:pt x="2" y="1"/>
                        <a:pt x="3" y="0"/>
                        <a:pt x="3"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4" name="Freeform 992">
                  <a:extLst>
                    <a:ext uri="{FF2B5EF4-FFF2-40B4-BE49-F238E27FC236}">
                      <a16:creationId xmlns:a16="http://schemas.microsoft.com/office/drawing/2014/main" id="{DB53BC1B-847D-4EFF-8609-983B9293DB34}"/>
                    </a:ext>
                  </a:extLst>
                </p:cNvPr>
                <p:cNvSpPr>
                  <a:spLocks/>
                </p:cNvSpPr>
                <p:nvPr/>
              </p:nvSpPr>
              <p:spPr bwMode="auto">
                <a:xfrm>
                  <a:off x="4254" y="1187"/>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5" name="Freeform 993">
                  <a:extLst>
                    <a:ext uri="{FF2B5EF4-FFF2-40B4-BE49-F238E27FC236}">
                      <a16:creationId xmlns:a16="http://schemas.microsoft.com/office/drawing/2014/main" id="{1A13A3EA-70D2-4168-8E2A-6A31C355EB9D}"/>
                    </a:ext>
                  </a:extLst>
                </p:cNvPr>
                <p:cNvSpPr>
                  <a:spLocks/>
                </p:cNvSpPr>
                <p:nvPr/>
              </p:nvSpPr>
              <p:spPr bwMode="auto">
                <a:xfrm>
                  <a:off x="4254" y="1372"/>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6" name="Freeform 994">
                  <a:extLst>
                    <a:ext uri="{FF2B5EF4-FFF2-40B4-BE49-F238E27FC236}">
                      <a16:creationId xmlns:a16="http://schemas.microsoft.com/office/drawing/2014/main" id="{9B8166AE-3AC3-4486-978A-2ECB1E78FABD}"/>
                    </a:ext>
                  </a:extLst>
                </p:cNvPr>
                <p:cNvSpPr>
                  <a:spLocks/>
                </p:cNvSpPr>
                <p:nvPr/>
              </p:nvSpPr>
              <p:spPr bwMode="auto">
                <a:xfrm>
                  <a:off x="4159" y="1372"/>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7" name="Freeform 995">
                  <a:extLst>
                    <a:ext uri="{FF2B5EF4-FFF2-40B4-BE49-F238E27FC236}">
                      <a16:creationId xmlns:a16="http://schemas.microsoft.com/office/drawing/2014/main" id="{64E8E8B1-4AF5-40D5-9233-9F915FA38082}"/>
                    </a:ext>
                  </a:extLst>
                </p:cNvPr>
                <p:cNvSpPr>
                  <a:spLocks/>
                </p:cNvSpPr>
                <p:nvPr/>
              </p:nvSpPr>
              <p:spPr bwMode="auto">
                <a:xfrm>
                  <a:off x="4254"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8" name="Freeform 996">
                  <a:extLst>
                    <a:ext uri="{FF2B5EF4-FFF2-40B4-BE49-F238E27FC236}">
                      <a16:creationId xmlns:a16="http://schemas.microsoft.com/office/drawing/2014/main" id="{551AD3D0-04A4-41EB-AD7B-68B51B7664E8}"/>
                    </a:ext>
                  </a:extLst>
                </p:cNvPr>
                <p:cNvSpPr>
                  <a:spLocks/>
                </p:cNvSpPr>
                <p:nvPr/>
              </p:nvSpPr>
              <p:spPr bwMode="auto">
                <a:xfrm>
                  <a:off x="4159" y="1279"/>
                  <a:ext cx="38" cy="38"/>
                </a:xfrm>
                <a:custGeom>
                  <a:avLst/>
                  <a:gdLst>
                    <a:gd name="T0" fmla="*/ 8 w 16"/>
                    <a:gd name="T1" fmla="*/ 16 h 16"/>
                    <a:gd name="T2" fmla="*/ 16 w 16"/>
                    <a:gd name="T3" fmla="*/ 8 h 16"/>
                    <a:gd name="T4" fmla="*/ 8 w 16"/>
                    <a:gd name="T5" fmla="*/ 0 h 16"/>
                    <a:gd name="T6" fmla="*/ 3 w 16"/>
                    <a:gd name="T7" fmla="*/ 2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2"/>
                      </a:cubicBezTo>
                      <a:cubicBezTo>
                        <a:pt x="2" y="4"/>
                        <a:pt x="1" y="5"/>
                        <a:pt x="1" y="7"/>
                      </a:cubicBezTo>
                      <a:cubicBezTo>
                        <a:pt x="0" y="7"/>
                        <a:pt x="0" y="7"/>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89" name="Freeform 997">
                  <a:extLst>
                    <a:ext uri="{FF2B5EF4-FFF2-40B4-BE49-F238E27FC236}">
                      <a16:creationId xmlns:a16="http://schemas.microsoft.com/office/drawing/2014/main" id="{17EE8066-31C4-40E2-9BE4-331BB4293C16}"/>
                    </a:ext>
                  </a:extLst>
                </p:cNvPr>
                <p:cNvSpPr>
                  <a:spLocks/>
                </p:cNvSpPr>
                <p:nvPr/>
              </p:nvSpPr>
              <p:spPr bwMode="auto">
                <a:xfrm>
                  <a:off x="4131" y="1332"/>
                  <a:ext cx="19" cy="33"/>
                </a:xfrm>
                <a:custGeom>
                  <a:avLst/>
                  <a:gdLst>
                    <a:gd name="T0" fmla="*/ 8 w 8"/>
                    <a:gd name="T1" fmla="*/ 6 h 14"/>
                    <a:gd name="T2" fmla="*/ 5 w 8"/>
                    <a:gd name="T3" fmla="*/ 0 h 14"/>
                    <a:gd name="T4" fmla="*/ 0 w 8"/>
                    <a:gd name="T5" fmla="*/ 13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3"/>
                      </a:cubicBezTo>
                      <a:cubicBezTo>
                        <a:pt x="0" y="13"/>
                        <a:pt x="0" y="14"/>
                        <a:pt x="1" y="14"/>
                      </a:cubicBezTo>
                      <a:cubicBezTo>
                        <a:pt x="5" y="14"/>
                        <a:pt x="8" y="10"/>
                        <a:pt x="8"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0" name="Oval 998">
                  <a:extLst>
                    <a:ext uri="{FF2B5EF4-FFF2-40B4-BE49-F238E27FC236}">
                      <a16:creationId xmlns:a16="http://schemas.microsoft.com/office/drawing/2014/main" id="{92416D8C-3921-47D7-AF9D-31ABA6F48B51}"/>
                    </a:ext>
                  </a:extLst>
                </p:cNvPr>
                <p:cNvSpPr>
                  <a:spLocks noChangeArrowheads="1"/>
                </p:cNvSpPr>
                <p:nvPr/>
              </p:nvSpPr>
              <p:spPr bwMode="auto">
                <a:xfrm>
                  <a:off x="4207"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1" name="Oval 999">
                  <a:extLst>
                    <a:ext uri="{FF2B5EF4-FFF2-40B4-BE49-F238E27FC236}">
                      <a16:creationId xmlns:a16="http://schemas.microsoft.com/office/drawing/2014/main" id="{F107D315-1752-4324-83D6-756181B6A0F4}"/>
                    </a:ext>
                  </a:extLst>
                </p:cNvPr>
                <p:cNvSpPr>
                  <a:spLocks noChangeArrowheads="1"/>
                </p:cNvSpPr>
                <p:nvPr/>
              </p:nvSpPr>
              <p:spPr bwMode="auto">
                <a:xfrm>
                  <a:off x="4207"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2" name="Freeform 1000">
                  <a:extLst>
                    <a:ext uri="{FF2B5EF4-FFF2-40B4-BE49-F238E27FC236}">
                      <a16:creationId xmlns:a16="http://schemas.microsoft.com/office/drawing/2014/main" id="{8AEFA0C4-9A62-42B1-9F22-C2C8888CF3C4}"/>
                    </a:ext>
                  </a:extLst>
                </p:cNvPr>
                <p:cNvSpPr>
                  <a:spLocks/>
                </p:cNvSpPr>
                <p:nvPr/>
              </p:nvSpPr>
              <p:spPr bwMode="auto">
                <a:xfrm>
                  <a:off x="4254" y="1206"/>
                  <a:ext cx="19" cy="17"/>
                </a:xfrm>
                <a:custGeom>
                  <a:avLst/>
                  <a:gdLst>
                    <a:gd name="T0" fmla="*/ 8 w 8"/>
                    <a:gd name="T1" fmla="*/ 0 h 7"/>
                    <a:gd name="T2" fmla="*/ 0 w 8"/>
                    <a:gd name="T3" fmla="*/ 0 h 7"/>
                    <a:gd name="T4" fmla="*/ 0 w 8"/>
                    <a:gd name="T5" fmla="*/ 1 h 7"/>
                    <a:gd name="T6" fmla="*/ 8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0" y="0"/>
                        <a:pt x="0" y="0"/>
                        <a:pt x="0" y="0"/>
                      </a:cubicBezTo>
                      <a:cubicBezTo>
                        <a:pt x="0" y="0"/>
                        <a:pt x="0" y="1"/>
                        <a:pt x="0" y="1"/>
                      </a:cubicBezTo>
                      <a:cubicBezTo>
                        <a:pt x="1" y="5"/>
                        <a:pt x="4" y="7"/>
                        <a:pt x="8" y="7"/>
                      </a:cubicBezTo>
                      <a:cubicBezTo>
                        <a:pt x="8" y="7"/>
                        <a:pt x="8" y="7"/>
                        <a:pt x="8" y="7"/>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3" name="Freeform 1001">
                  <a:extLst>
                    <a:ext uri="{FF2B5EF4-FFF2-40B4-BE49-F238E27FC236}">
                      <a16:creationId xmlns:a16="http://schemas.microsoft.com/office/drawing/2014/main" id="{AEF88421-7A73-4E8E-B0CF-6D6CE07E0564}"/>
                    </a:ext>
                  </a:extLst>
                </p:cNvPr>
                <p:cNvSpPr>
                  <a:spLocks/>
                </p:cNvSpPr>
                <p:nvPr/>
              </p:nvSpPr>
              <p:spPr bwMode="auto">
                <a:xfrm>
                  <a:off x="4254" y="1559"/>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4" name="Freeform 1002">
                  <a:extLst>
                    <a:ext uri="{FF2B5EF4-FFF2-40B4-BE49-F238E27FC236}">
                      <a16:creationId xmlns:a16="http://schemas.microsoft.com/office/drawing/2014/main" id="{04AB7C8E-1F4B-4791-8FB8-E9228B3A5F75}"/>
                    </a:ext>
                  </a:extLst>
                </p:cNvPr>
                <p:cNvSpPr>
                  <a:spLocks/>
                </p:cNvSpPr>
                <p:nvPr/>
              </p:nvSpPr>
              <p:spPr bwMode="auto">
                <a:xfrm>
                  <a:off x="4159" y="1559"/>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5" name="Freeform 1003">
                  <a:extLst>
                    <a:ext uri="{FF2B5EF4-FFF2-40B4-BE49-F238E27FC236}">
                      <a16:creationId xmlns:a16="http://schemas.microsoft.com/office/drawing/2014/main" id="{AC5A1FF7-09EE-4946-950F-12AAF08CB7B3}"/>
                    </a:ext>
                  </a:extLst>
                </p:cNvPr>
                <p:cNvSpPr>
                  <a:spLocks/>
                </p:cNvSpPr>
                <p:nvPr/>
              </p:nvSpPr>
              <p:spPr bwMode="auto">
                <a:xfrm>
                  <a:off x="4254"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6" name="Oval 1004">
                  <a:extLst>
                    <a:ext uri="{FF2B5EF4-FFF2-40B4-BE49-F238E27FC236}">
                      <a16:creationId xmlns:a16="http://schemas.microsoft.com/office/drawing/2014/main" id="{914C5408-F44E-4D3E-8B65-2749257425F8}"/>
                    </a:ext>
                  </a:extLst>
                </p:cNvPr>
                <p:cNvSpPr>
                  <a:spLocks noChangeArrowheads="1"/>
                </p:cNvSpPr>
                <p:nvPr/>
              </p:nvSpPr>
              <p:spPr bwMode="auto">
                <a:xfrm>
                  <a:off x="4159"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7" name="Oval 1005">
                  <a:extLst>
                    <a:ext uri="{FF2B5EF4-FFF2-40B4-BE49-F238E27FC236}">
                      <a16:creationId xmlns:a16="http://schemas.microsoft.com/office/drawing/2014/main" id="{AD138B13-5DED-4BC7-ADFB-BDBEA1109B8C}"/>
                    </a:ext>
                  </a:extLst>
                </p:cNvPr>
                <p:cNvSpPr>
                  <a:spLocks noChangeArrowheads="1"/>
                </p:cNvSpPr>
                <p:nvPr/>
              </p:nvSpPr>
              <p:spPr bwMode="auto">
                <a:xfrm>
                  <a:off x="4114" y="1514"/>
                  <a:ext cx="36"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8" name="Oval 1006">
                  <a:extLst>
                    <a:ext uri="{FF2B5EF4-FFF2-40B4-BE49-F238E27FC236}">
                      <a16:creationId xmlns:a16="http://schemas.microsoft.com/office/drawing/2014/main" id="{FC5C7982-B59C-4C17-AE34-0397AF38C0C6}"/>
                    </a:ext>
                  </a:extLst>
                </p:cNvPr>
                <p:cNvSpPr>
                  <a:spLocks noChangeArrowheads="1"/>
                </p:cNvSpPr>
                <p:nvPr/>
              </p:nvSpPr>
              <p:spPr bwMode="auto">
                <a:xfrm>
                  <a:off x="4207"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699" name="Oval 1007">
                  <a:extLst>
                    <a:ext uri="{FF2B5EF4-FFF2-40B4-BE49-F238E27FC236}">
                      <a16:creationId xmlns:a16="http://schemas.microsoft.com/office/drawing/2014/main" id="{77724554-4270-4429-92A4-87A1B1ADA519}"/>
                    </a:ext>
                  </a:extLst>
                </p:cNvPr>
                <p:cNvSpPr>
                  <a:spLocks noChangeArrowheads="1"/>
                </p:cNvSpPr>
                <p:nvPr/>
              </p:nvSpPr>
              <p:spPr bwMode="auto">
                <a:xfrm>
                  <a:off x="4114" y="1419"/>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700" name="Oval 1008">
                  <a:extLst>
                    <a:ext uri="{FF2B5EF4-FFF2-40B4-BE49-F238E27FC236}">
                      <a16:creationId xmlns:a16="http://schemas.microsoft.com/office/drawing/2014/main" id="{41480278-7D15-4324-BE89-7A689E638DC5}"/>
                    </a:ext>
                  </a:extLst>
                </p:cNvPr>
                <p:cNvSpPr>
                  <a:spLocks noChangeArrowheads="1"/>
                </p:cNvSpPr>
                <p:nvPr/>
              </p:nvSpPr>
              <p:spPr bwMode="auto">
                <a:xfrm>
                  <a:off x="4207"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sp>
            <p:nvSpPr>
              <p:cNvPr id="301" name="Freeform 1010">
                <a:extLst>
                  <a:ext uri="{FF2B5EF4-FFF2-40B4-BE49-F238E27FC236}">
                    <a16:creationId xmlns:a16="http://schemas.microsoft.com/office/drawing/2014/main" id="{B5A31601-E6D9-4F54-B207-44D5727606AA}"/>
                  </a:ext>
                </a:extLst>
              </p:cNvPr>
              <p:cNvSpPr>
                <a:spLocks/>
              </p:cNvSpPr>
              <p:nvPr/>
            </p:nvSpPr>
            <p:spPr bwMode="auto">
              <a:xfrm rot="16200000">
                <a:off x="4731491" y="2957699"/>
                <a:ext cx="4641" cy="23206"/>
              </a:xfrm>
              <a:custGeom>
                <a:avLst/>
                <a:gdLst>
                  <a:gd name="T0" fmla="*/ 0 w 1"/>
                  <a:gd name="T1" fmla="*/ 0 h 4"/>
                  <a:gd name="T2" fmla="*/ 0 w 1"/>
                  <a:gd name="T3" fmla="*/ 4 h 4"/>
                  <a:gd name="T4" fmla="*/ 1 w 1"/>
                  <a:gd name="T5" fmla="*/ 4 h 4"/>
                  <a:gd name="T6" fmla="*/ 0 w 1"/>
                  <a:gd name="T7" fmla="*/ 0 h 4"/>
                </a:gdLst>
                <a:ahLst/>
                <a:cxnLst>
                  <a:cxn ang="0">
                    <a:pos x="T0" y="T1"/>
                  </a:cxn>
                  <a:cxn ang="0">
                    <a:pos x="T2" y="T3"/>
                  </a:cxn>
                  <a:cxn ang="0">
                    <a:pos x="T4" y="T5"/>
                  </a:cxn>
                  <a:cxn ang="0">
                    <a:pos x="T6" y="T7"/>
                  </a:cxn>
                </a:cxnLst>
                <a:rect l="0" t="0" r="r" b="b"/>
                <a:pathLst>
                  <a:path w="1" h="4">
                    <a:moveTo>
                      <a:pt x="0" y="0"/>
                    </a:moveTo>
                    <a:cubicBezTo>
                      <a:pt x="0" y="2"/>
                      <a:pt x="0" y="3"/>
                      <a:pt x="0" y="4"/>
                    </a:cubicBezTo>
                    <a:cubicBezTo>
                      <a:pt x="1" y="4"/>
                      <a:pt x="1" y="4"/>
                      <a:pt x="1" y="4"/>
                    </a:cubicBezTo>
                    <a:cubicBezTo>
                      <a:pt x="1" y="3"/>
                      <a:pt x="0" y="2"/>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02" name="Freeform 1011">
                <a:extLst>
                  <a:ext uri="{FF2B5EF4-FFF2-40B4-BE49-F238E27FC236}">
                    <a16:creationId xmlns:a16="http://schemas.microsoft.com/office/drawing/2014/main" id="{32CE0D63-79EF-4D4C-92A4-D4345B99A647}"/>
                  </a:ext>
                </a:extLst>
              </p:cNvPr>
              <p:cNvSpPr>
                <a:spLocks/>
              </p:cNvSpPr>
              <p:nvPr/>
            </p:nvSpPr>
            <p:spPr bwMode="auto">
              <a:xfrm rot="16200000">
                <a:off x="4533081" y="2963500"/>
                <a:ext cx="0" cy="69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03" name="Freeform 1012">
                <a:extLst>
                  <a:ext uri="{FF2B5EF4-FFF2-40B4-BE49-F238E27FC236}">
                    <a16:creationId xmlns:a16="http://schemas.microsoft.com/office/drawing/2014/main" id="{611F7599-F3EB-4216-8A9A-12CF1FB47EFE}"/>
                  </a:ext>
                </a:extLst>
              </p:cNvPr>
              <p:cNvSpPr>
                <a:spLocks/>
              </p:cNvSpPr>
              <p:nvPr/>
            </p:nvSpPr>
            <p:spPr bwMode="auto">
              <a:xfrm rot="16200000">
                <a:off x="4311464" y="2577121"/>
                <a:ext cx="44091" cy="44091"/>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04" name="Freeform 1013">
                <a:extLst>
                  <a:ext uri="{FF2B5EF4-FFF2-40B4-BE49-F238E27FC236}">
                    <a16:creationId xmlns:a16="http://schemas.microsoft.com/office/drawing/2014/main" id="{77AF636A-5698-4BCF-937F-118C8C55331D}"/>
                  </a:ext>
                </a:extLst>
              </p:cNvPr>
              <p:cNvSpPr>
                <a:spLocks/>
              </p:cNvSpPr>
              <p:nvPr/>
            </p:nvSpPr>
            <p:spPr bwMode="auto">
              <a:xfrm rot="16200000">
                <a:off x="4289418" y="2775532"/>
                <a:ext cx="88183" cy="44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05" name="Freeform 1014">
                <a:extLst>
                  <a:ext uri="{FF2B5EF4-FFF2-40B4-BE49-F238E27FC236}">
                    <a16:creationId xmlns:a16="http://schemas.microsoft.com/office/drawing/2014/main" id="{C60F11A5-90D3-4DA9-A140-FB3CF76BACC1}"/>
                  </a:ext>
                </a:extLst>
              </p:cNvPr>
              <p:cNvSpPr>
                <a:spLocks/>
              </p:cNvSpPr>
              <p:nvPr/>
            </p:nvSpPr>
            <p:spPr bwMode="auto">
              <a:xfrm rot="16200000">
                <a:off x="5135275" y="2577121"/>
                <a:ext cx="44091" cy="44091"/>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4"/>
                    </a:cubicBezTo>
                    <a:cubicBezTo>
                      <a:pt x="0"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06" name="Freeform 1015">
                <a:extLst>
                  <a:ext uri="{FF2B5EF4-FFF2-40B4-BE49-F238E27FC236}">
                    <a16:creationId xmlns:a16="http://schemas.microsoft.com/office/drawing/2014/main" id="{99EDECFB-9E79-4246-BECB-C367F9467DE9}"/>
                  </a:ext>
                </a:extLst>
              </p:cNvPr>
              <p:cNvSpPr>
                <a:spLocks/>
              </p:cNvSpPr>
              <p:nvPr/>
            </p:nvSpPr>
            <p:spPr bwMode="auto">
              <a:xfrm rot="16200000">
                <a:off x="5113229" y="2775532"/>
                <a:ext cx="88183" cy="44091"/>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1"/>
                      <a:pt x="2" y="4"/>
                    </a:cubicBezTo>
                    <a:cubicBezTo>
                      <a:pt x="1" y="5"/>
                      <a:pt x="0" y="6"/>
                      <a:pt x="0" y="8"/>
                    </a:cubicBezTo>
                    <a:cubicBezTo>
                      <a:pt x="16" y="8"/>
                      <a:pt x="16" y="8"/>
                      <a:pt x="16" y="8"/>
                    </a:cubicBezTo>
                    <a:cubicBezTo>
                      <a:pt x="16" y="6"/>
                      <a:pt x="16"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07" name="Freeform 1016">
                <a:extLst>
                  <a:ext uri="{FF2B5EF4-FFF2-40B4-BE49-F238E27FC236}">
                    <a16:creationId xmlns:a16="http://schemas.microsoft.com/office/drawing/2014/main" id="{CB78EB33-D968-43F0-A7CF-04C4C6536AEC}"/>
                  </a:ext>
                </a:extLst>
              </p:cNvPr>
              <p:cNvSpPr>
                <a:spLocks/>
              </p:cNvSpPr>
              <p:nvPr/>
            </p:nvSpPr>
            <p:spPr bwMode="auto">
              <a:xfrm rot="16200000">
                <a:off x="4939185" y="2557396"/>
                <a:ext cx="44091" cy="83541"/>
              </a:xfrm>
              <a:custGeom>
                <a:avLst/>
                <a:gdLst>
                  <a:gd name="T0" fmla="*/ 8 w 8"/>
                  <a:gd name="T1" fmla="*/ 0 h 15"/>
                  <a:gd name="T2" fmla="*/ 0 w 8"/>
                  <a:gd name="T3" fmla="*/ 8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08" name="Oval 1017">
                <a:extLst>
                  <a:ext uri="{FF2B5EF4-FFF2-40B4-BE49-F238E27FC236}">
                    <a16:creationId xmlns:a16="http://schemas.microsoft.com/office/drawing/2014/main" id="{6A6046DB-35F9-4E94-957B-19120AB85722}"/>
                  </a:ext>
                </a:extLst>
              </p:cNvPr>
              <p:cNvSpPr>
                <a:spLocks noChangeArrowheads="1"/>
              </p:cNvSpPr>
              <p:nvPr/>
            </p:nvSpPr>
            <p:spPr bwMode="auto">
              <a:xfrm rot="16200000">
                <a:off x="4917139" y="2755807"/>
                <a:ext cx="88183" cy="835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09" name="Freeform 1018">
                <a:extLst>
                  <a:ext uri="{FF2B5EF4-FFF2-40B4-BE49-F238E27FC236}">
                    <a16:creationId xmlns:a16="http://schemas.microsoft.com/office/drawing/2014/main" id="{93CCFF17-0603-4E5A-AD5A-D79D76595375}"/>
                  </a:ext>
                </a:extLst>
              </p:cNvPr>
              <p:cNvSpPr>
                <a:spLocks/>
              </p:cNvSpPr>
              <p:nvPr/>
            </p:nvSpPr>
            <p:spPr bwMode="auto">
              <a:xfrm rot="16200000">
                <a:off x="5037810" y="2848631"/>
                <a:ext cx="60335" cy="88183"/>
              </a:xfrm>
              <a:custGeom>
                <a:avLst/>
                <a:gdLst>
                  <a:gd name="T0" fmla="*/ 11 w 11"/>
                  <a:gd name="T1" fmla="*/ 8 h 16"/>
                  <a:gd name="T2" fmla="*/ 4 w 11"/>
                  <a:gd name="T3" fmla="*/ 0 h 16"/>
                  <a:gd name="T4" fmla="*/ 0 w 11"/>
                  <a:gd name="T5" fmla="*/ 1 h 16"/>
                  <a:gd name="T6" fmla="*/ 5 w 11"/>
                  <a:gd name="T7" fmla="*/ 16 h 16"/>
                  <a:gd name="T8" fmla="*/ 11 w 11"/>
                  <a:gd name="T9" fmla="*/ 8 h 16"/>
                </a:gdLst>
                <a:ahLst/>
                <a:cxnLst>
                  <a:cxn ang="0">
                    <a:pos x="T0" y="T1"/>
                  </a:cxn>
                  <a:cxn ang="0">
                    <a:pos x="T2" y="T3"/>
                  </a:cxn>
                  <a:cxn ang="0">
                    <a:pos x="T4" y="T5"/>
                  </a:cxn>
                  <a:cxn ang="0">
                    <a:pos x="T6" y="T7"/>
                  </a:cxn>
                  <a:cxn ang="0">
                    <a:pos x="T8" y="T9"/>
                  </a:cxn>
                </a:cxnLst>
                <a:rect l="0" t="0" r="r" b="b"/>
                <a:pathLst>
                  <a:path w="11" h="16">
                    <a:moveTo>
                      <a:pt x="11" y="8"/>
                    </a:moveTo>
                    <a:cubicBezTo>
                      <a:pt x="11" y="4"/>
                      <a:pt x="8" y="0"/>
                      <a:pt x="4" y="0"/>
                    </a:cubicBezTo>
                    <a:cubicBezTo>
                      <a:pt x="2" y="0"/>
                      <a:pt x="1" y="1"/>
                      <a:pt x="0" y="1"/>
                    </a:cubicBezTo>
                    <a:cubicBezTo>
                      <a:pt x="2" y="6"/>
                      <a:pt x="4" y="11"/>
                      <a:pt x="5" y="16"/>
                    </a:cubicBezTo>
                    <a:cubicBezTo>
                      <a:pt x="9" y="15"/>
                      <a:pt x="11" y="12"/>
                      <a:pt x="11"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0" name="Oval 1019">
                <a:extLst>
                  <a:ext uri="{FF2B5EF4-FFF2-40B4-BE49-F238E27FC236}">
                    <a16:creationId xmlns:a16="http://schemas.microsoft.com/office/drawing/2014/main" id="{4D284BE2-42E5-400F-8C25-E0BCB19FBCA7}"/>
                  </a:ext>
                </a:extLst>
              </p:cNvPr>
              <p:cNvSpPr>
                <a:spLocks noChangeArrowheads="1"/>
              </p:cNvSpPr>
              <p:nvPr/>
            </p:nvSpPr>
            <p:spPr bwMode="auto">
              <a:xfrm rot="16200000">
                <a:off x="5023886" y="264209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1" name="Oval 1020">
                <a:extLst>
                  <a:ext uri="{FF2B5EF4-FFF2-40B4-BE49-F238E27FC236}">
                    <a16:creationId xmlns:a16="http://schemas.microsoft.com/office/drawing/2014/main" id="{0F8C763A-5E57-4FEA-AF6A-0D673921F43D}"/>
                  </a:ext>
                </a:extLst>
              </p:cNvPr>
              <p:cNvSpPr>
                <a:spLocks noChangeArrowheads="1"/>
              </p:cNvSpPr>
              <p:nvPr/>
            </p:nvSpPr>
            <p:spPr bwMode="auto">
              <a:xfrm rot="16200000">
                <a:off x="4812712" y="2860234"/>
                <a:ext cx="83541"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2" name="Oval 1021">
                <a:extLst>
                  <a:ext uri="{FF2B5EF4-FFF2-40B4-BE49-F238E27FC236}">
                    <a16:creationId xmlns:a16="http://schemas.microsoft.com/office/drawing/2014/main" id="{06EFEF5F-EE3D-4AEB-93A3-66E20A6D0FB0}"/>
                  </a:ext>
                </a:extLst>
              </p:cNvPr>
              <p:cNvSpPr>
                <a:spLocks noChangeArrowheads="1"/>
              </p:cNvSpPr>
              <p:nvPr/>
            </p:nvSpPr>
            <p:spPr bwMode="auto">
              <a:xfrm rot="16200000">
                <a:off x="4810392" y="264209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3" name="Freeform 1022">
                <a:extLst>
                  <a:ext uri="{FF2B5EF4-FFF2-40B4-BE49-F238E27FC236}">
                    <a16:creationId xmlns:a16="http://schemas.microsoft.com/office/drawing/2014/main" id="{2BF84C57-9789-45E8-88F8-385D78214745}"/>
                  </a:ext>
                </a:extLst>
              </p:cNvPr>
              <p:cNvSpPr>
                <a:spLocks/>
              </p:cNvSpPr>
              <p:nvPr/>
            </p:nvSpPr>
            <p:spPr bwMode="auto">
              <a:xfrm rot="16200000">
                <a:off x="4745415" y="2577121"/>
                <a:ext cx="44091" cy="44091"/>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6"/>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4" name="Freeform 1023">
                <a:extLst>
                  <a:ext uri="{FF2B5EF4-FFF2-40B4-BE49-F238E27FC236}">
                    <a16:creationId xmlns:a16="http://schemas.microsoft.com/office/drawing/2014/main" id="{13145A74-D5E7-40E2-A2FF-A6C759B24B4C}"/>
                  </a:ext>
                </a:extLst>
              </p:cNvPr>
              <p:cNvSpPr>
                <a:spLocks/>
              </p:cNvSpPr>
              <p:nvPr/>
            </p:nvSpPr>
            <p:spPr bwMode="auto">
              <a:xfrm rot="16200000">
                <a:off x="4723369" y="2775532"/>
                <a:ext cx="88183" cy="44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6"/>
                      <a:pt x="4" y="7"/>
                    </a:cubicBezTo>
                    <a:cubicBezTo>
                      <a:pt x="5" y="7"/>
                      <a:pt x="6" y="8"/>
                      <a:pt x="7" y="8"/>
                    </a:cubicBezTo>
                    <a:cubicBezTo>
                      <a:pt x="7" y="8"/>
                      <a:pt x="8" y="8"/>
                      <a:pt x="8" y="8"/>
                    </a:cubicBezTo>
                    <a:cubicBezTo>
                      <a:pt x="9" y="8"/>
                      <a:pt x="9" y="8"/>
                      <a:pt x="10" y="8"/>
                    </a:cubicBezTo>
                    <a:cubicBezTo>
                      <a:pt x="11" y="8"/>
                      <a:pt x="12" y="7"/>
                      <a:pt x="13" y="7"/>
                    </a:cubicBezTo>
                    <a:cubicBezTo>
                      <a:pt x="13" y="6"/>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5" name="Freeform 1024">
                <a:extLst>
                  <a:ext uri="{FF2B5EF4-FFF2-40B4-BE49-F238E27FC236}">
                    <a16:creationId xmlns:a16="http://schemas.microsoft.com/office/drawing/2014/main" id="{06884CC8-A34F-4BC3-9A8A-9463D61D7F7B}"/>
                  </a:ext>
                </a:extLst>
              </p:cNvPr>
              <p:cNvSpPr>
                <a:spLocks/>
              </p:cNvSpPr>
              <p:nvPr/>
            </p:nvSpPr>
            <p:spPr bwMode="auto">
              <a:xfrm rot="16200000">
                <a:off x="4751217" y="2961180"/>
                <a:ext cx="4641" cy="16244"/>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6" name="Freeform 1025">
                <a:extLst>
                  <a:ext uri="{FF2B5EF4-FFF2-40B4-BE49-F238E27FC236}">
                    <a16:creationId xmlns:a16="http://schemas.microsoft.com/office/drawing/2014/main" id="{205B8335-5E6C-485C-9734-6373DA7EC9A3}"/>
                  </a:ext>
                </a:extLst>
              </p:cNvPr>
              <p:cNvSpPr>
                <a:spLocks/>
              </p:cNvSpPr>
              <p:nvPr/>
            </p:nvSpPr>
            <p:spPr bwMode="auto">
              <a:xfrm rot="16200000">
                <a:off x="5569226" y="2577121"/>
                <a:ext cx="16244" cy="16244"/>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7" name="Freeform 1026">
                <a:extLst>
                  <a:ext uri="{FF2B5EF4-FFF2-40B4-BE49-F238E27FC236}">
                    <a16:creationId xmlns:a16="http://schemas.microsoft.com/office/drawing/2014/main" id="{D30BB062-8EBF-46AB-9F0C-5F3286545BB6}"/>
                  </a:ext>
                </a:extLst>
              </p:cNvPr>
              <p:cNvSpPr>
                <a:spLocks/>
              </p:cNvSpPr>
              <p:nvPr/>
            </p:nvSpPr>
            <p:spPr bwMode="auto">
              <a:xfrm rot="16200000">
                <a:off x="5373136" y="2557396"/>
                <a:ext cx="44091" cy="83541"/>
              </a:xfrm>
              <a:custGeom>
                <a:avLst/>
                <a:gdLst>
                  <a:gd name="T0" fmla="*/ 8 w 8"/>
                  <a:gd name="T1" fmla="*/ 0 h 15"/>
                  <a:gd name="T2" fmla="*/ 0 w 8"/>
                  <a:gd name="T3" fmla="*/ 7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7"/>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8" name="Freeform 1027">
                <a:extLst>
                  <a:ext uri="{FF2B5EF4-FFF2-40B4-BE49-F238E27FC236}">
                    <a16:creationId xmlns:a16="http://schemas.microsoft.com/office/drawing/2014/main" id="{FF4E9028-AF95-4BC7-BEA6-5A027C7B45B2}"/>
                  </a:ext>
                </a:extLst>
              </p:cNvPr>
              <p:cNvSpPr>
                <a:spLocks/>
              </p:cNvSpPr>
              <p:nvPr/>
            </p:nvSpPr>
            <p:spPr bwMode="auto">
              <a:xfrm rot="16200000">
                <a:off x="5369655" y="275812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19" name="Freeform 1028">
                <a:extLst>
                  <a:ext uri="{FF2B5EF4-FFF2-40B4-BE49-F238E27FC236}">
                    <a16:creationId xmlns:a16="http://schemas.microsoft.com/office/drawing/2014/main" id="{3389DAFF-E6A4-4B0B-961F-7A82EC54E2EF}"/>
                  </a:ext>
                </a:extLst>
              </p:cNvPr>
              <p:cNvSpPr>
                <a:spLocks/>
              </p:cNvSpPr>
              <p:nvPr/>
            </p:nvSpPr>
            <p:spPr bwMode="auto">
              <a:xfrm rot="16200000">
                <a:off x="5460158" y="2639777"/>
                <a:ext cx="51053" cy="5569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20" name="Oval 1029">
                <a:extLst>
                  <a:ext uri="{FF2B5EF4-FFF2-40B4-BE49-F238E27FC236}">
                    <a16:creationId xmlns:a16="http://schemas.microsoft.com/office/drawing/2014/main" id="{56C6B3DD-AD7F-4329-B3E2-645847080A78}"/>
                  </a:ext>
                </a:extLst>
              </p:cNvPr>
              <p:cNvSpPr>
                <a:spLocks noChangeArrowheads="1"/>
              </p:cNvSpPr>
              <p:nvPr/>
            </p:nvSpPr>
            <p:spPr bwMode="auto">
              <a:xfrm rot="16200000">
                <a:off x="5244343" y="264209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21" name="Freeform 1030">
                <a:extLst>
                  <a:ext uri="{FF2B5EF4-FFF2-40B4-BE49-F238E27FC236}">
                    <a16:creationId xmlns:a16="http://schemas.microsoft.com/office/drawing/2014/main" id="{133640CB-B50E-4534-A890-94BC88B61A7C}"/>
                  </a:ext>
                </a:extLst>
              </p:cNvPr>
              <p:cNvSpPr>
                <a:spLocks/>
              </p:cNvSpPr>
              <p:nvPr/>
            </p:nvSpPr>
            <p:spPr bwMode="auto">
              <a:xfrm rot="16200000">
                <a:off x="5179366" y="2577121"/>
                <a:ext cx="44091" cy="44091"/>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22" name="Freeform 1031">
                <a:extLst>
                  <a:ext uri="{FF2B5EF4-FFF2-40B4-BE49-F238E27FC236}">
                    <a16:creationId xmlns:a16="http://schemas.microsoft.com/office/drawing/2014/main" id="{F876367D-502A-4D3C-9A6B-45583DF4F7BF}"/>
                  </a:ext>
                </a:extLst>
              </p:cNvPr>
              <p:cNvSpPr>
                <a:spLocks/>
              </p:cNvSpPr>
              <p:nvPr/>
            </p:nvSpPr>
            <p:spPr bwMode="auto">
              <a:xfrm rot="16200000">
                <a:off x="5157320" y="2775532"/>
                <a:ext cx="88183" cy="44091"/>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sp>
          <p:nvSpPr>
            <p:cNvPr id="323" name="Freeform 1032">
              <a:extLst>
                <a:ext uri="{FF2B5EF4-FFF2-40B4-BE49-F238E27FC236}">
                  <a16:creationId xmlns:a16="http://schemas.microsoft.com/office/drawing/2014/main" id="{6C24DF72-6066-4A3C-A8C5-A1FA02D7C8EC}"/>
                </a:ext>
              </a:extLst>
            </p:cNvPr>
            <p:cNvSpPr>
              <a:spLocks noEditPoints="1"/>
            </p:cNvSpPr>
            <p:nvPr/>
          </p:nvSpPr>
          <p:spPr bwMode="auto">
            <a:xfrm rot="16200000">
              <a:off x="1656705" y="4106392"/>
              <a:ext cx="2464470" cy="2459829"/>
            </a:xfrm>
            <a:custGeom>
              <a:avLst/>
              <a:gdLst>
                <a:gd name="T0" fmla="*/ 209 w 449"/>
                <a:gd name="T1" fmla="*/ 444 h 448"/>
                <a:gd name="T2" fmla="*/ 240 w 449"/>
                <a:gd name="T3" fmla="*/ 444 h 448"/>
                <a:gd name="T4" fmla="*/ 193 w 449"/>
                <a:gd name="T5" fmla="*/ 446 h 448"/>
                <a:gd name="T6" fmla="*/ 193 w 449"/>
                <a:gd name="T7" fmla="*/ 446 h 448"/>
                <a:gd name="T8" fmla="*/ 288 w 449"/>
                <a:gd name="T9" fmla="*/ 439 h 448"/>
                <a:gd name="T10" fmla="*/ 148 w 449"/>
                <a:gd name="T11" fmla="*/ 431 h 448"/>
                <a:gd name="T12" fmla="*/ 302 w 449"/>
                <a:gd name="T13" fmla="*/ 430 h 448"/>
                <a:gd name="T14" fmla="*/ 132 w 449"/>
                <a:gd name="T15" fmla="*/ 428 h 448"/>
                <a:gd name="T16" fmla="*/ 132 w 449"/>
                <a:gd name="T17" fmla="*/ 428 h 448"/>
                <a:gd name="T18" fmla="*/ 346 w 449"/>
                <a:gd name="T19" fmla="*/ 413 h 448"/>
                <a:gd name="T20" fmla="*/ 93 w 449"/>
                <a:gd name="T21" fmla="*/ 401 h 448"/>
                <a:gd name="T22" fmla="*/ 356 w 449"/>
                <a:gd name="T23" fmla="*/ 400 h 448"/>
                <a:gd name="T24" fmla="*/ 78 w 449"/>
                <a:gd name="T25" fmla="*/ 394 h 448"/>
                <a:gd name="T26" fmla="*/ 78 w 449"/>
                <a:gd name="T27" fmla="*/ 394 h 448"/>
                <a:gd name="T28" fmla="*/ 394 w 449"/>
                <a:gd name="T29" fmla="*/ 371 h 448"/>
                <a:gd name="T30" fmla="*/ 48 w 449"/>
                <a:gd name="T31" fmla="*/ 356 h 448"/>
                <a:gd name="T32" fmla="*/ 401 w 449"/>
                <a:gd name="T33" fmla="*/ 356 h 448"/>
                <a:gd name="T34" fmla="*/ 36 w 449"/>
                <a:gd name="T35" fmla="*/ 346 h 448"/>
                <a:gd name="T36" fmla="*/ 36 w 449"/>
                <a:gd name="T37" fmla="*/ 346 h 448"/>
                <a:gd name="T38" fmla="*/ 428 w 449"/>
                <a:gd name="T39" fmla="*/ 317 h 448"/>
                <a:gd name="T40" fmla="*/ 18 w 449"/>
                <a:gd name="T41" fmla="*/ 302 h 448"/>
                <a:gd name="T42" fmla="*/ 431 w 449"/>
                <a:gd name="T43" fmla="*/ 301 h 448"/>
                <a:gd name="T44" fmla="*/ 9 w 449"/>
                <a:gd name="T45" fmla="*/ 288 h 448"/>
                <a:gd name="T46" fmla="*/ 9 w 449"/>
                <a:gd name="T47" fmla="*/ 288 h 448"/>
                <a:gd name="T48" fmla="*/ 446 w 449"/>
                <a:gd name="T49" fmla="*/ 256 h 448"/>
                <a:gd name="T50" fmla="*/ 5 w 449"/>
                <a:gd name="T51" fmla="*/ 240 h 448"/>
                <a:gd name="T52" fmla="*/ 444 w 449"/>
                <a:gd name="T53" fmla="*/ 240 h 448"/>
                <a:gd name="T54" fmla="*/ 449 w 449"/>
                <a:gd name="T55" fmla="*/ 224 h 448"/>
                <a:gd name="T56" fmla="*/ 0 w 449"/>
                <a:gd name="T57" fmla="*/ 224 h 448"/>
                <a:gd name="T58" fmla="*/ 4 w 449"/>
                <a:gd name="T59" fmla="*/ 225 h 448"/>
                <a:gd name="T60" fmla="*/ 448 w 449"/>
                <a:gd name="T61" fmla="*/ 207 h 448"/>
                <a:gd name="T62" fmla="*/ 5 w 449"/>
                <a:gd name="T63" fmla="*/ 177 h 448"/>
                <a:gd name="T64" fmla="*/ 436 w 449"/>
                <a:gd name="T65" fmla="*/ 161 h 448"/>
                <a:gd name="T66" fmla="*/ 13 w 449"/>
                <a:gd name="T67" fmla="*/ 163 h 448"/>
                <a:gd name="T68" fmla="*/ 13 w 449"/>
                <a:gd name="T69" fmla="*/ 163 h 448"/>
                <a:gd name="T70" fmla="*/ 434 w 449"/>
                <a:gd name="T71" fmla="*/ 145 h 448"/>
                <a:gd name="T72" fmla="*/ 27 w 449"/>
                <a:gd name="T73" fmla="*/ 117 h 448"/>
                <a:gd name="T74" fmla="*/ 409 w 449"/>
                <a:gd name="T75" fmla="*/ 104 h 448"/>
                <a:gd name="T76" fmla="*/ 39 w 449"/>
                <a:gd name="T77" fmla="*/ 106 h 448"/>
                <a:gd name="T78" fmla="*/ 39 w 449"/>
                <a:gd name="T79" fmla="*/ 106 h 448"/>
                <a:gd name="T80" fmla="*/ 403 w 449"/>
                <a:gd name="T81" fmla="*/ 89 h 448"/>
                <a:gd name="T82" fmla="*/ 66 w 449"/>
                <a:gd name="T83" fmla="*/ 66 h 448"/>
                <a:gd name="T84" fmla="*/ 368 w 449"/>
                <a:gd name="T85" fmla="*/ 57 h 448"/>
                <a:gd name="T86" fmla="*/ 80 w 449"/>
                <a:gd name="T87" fmla="*/ 58 h 448"/>
                <a:gd name="T88" fmla="*/ 80 w 449"/>
                <a:gd name="T89" fmla="*/ 58 h 448"/>
                <a:gd name="T90" fmla="*/ 358 w 449"/>
                <a:gd name="T91" fmla="*/ 44 h 448"/>
                <a:gd name="T92" fmla="*/ 116 w 449"/>
                <a:gd name="T93" fmla="*/ 28 h 448"/>
                <a:gd name="T94" fmla="*/ 315 w 449"/>
                <a:gd name="T95" fmla="*/ 23 h 448"/>
                <a:gd name="T96" fmla="*/ 132 w 449"/>
                <a:gd name="T97" fmla="*/ 24 h 448"/>
                <a:gd name="T98" fmla="*/ 132 w 449"/>
                <a:gd name="T99" fmla="*/ 24 h 448"/>
                <a:gd name="T100" fmla="*/ 302 w 449"/>
                <a:gd name="T101" fmla="*/ 14 h 448"/>
                <a:gd name="T102" fmla="*/ 176 w 449"/>
                <a:gd name="T103" fmla="*/ 5 h 448"/>
                <a:gd name="T104" fmla="*/ 255 w 449"/>
                <a:gd name="T105" fmla="*/ 6 h 448"/>
                <a:gd name="T106" fmla="*/ 192 w 449"/>
                <a:gd name="T107" fmla="*/ 6 h 448"/>
                <a:gd name="T108" fmla="*/ 192 w 449"/>
                <a:gd name="T109" fmla="*/ 6 h 448"/>
                <a:gd name="T110" fmla="*/ 224 w 449"/>
                <a:gd name="T111"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 h="448">
                  <a:moveTo>
                    <a:pt x="225" y="448"/>
                  </a:moveTo>
                  <a:cubicBezTo>
                    <a:pt x="224" y="448"/>
                    <a:pt x="224" y="448"/>
                    <a:pt x="224" y="448"/>
                  </a:cubicBezTo>
                  <a:cubicBezTo>
                    <a:pt x="219" y="448"/>
                    <a:pt x="214" y="448"/>
                    <a:pt x="209" y="448"/>
                  </a:cubicBezTo>
                  <a:cubicBezTo>
                    <a:pt x="209" y="444"/>
                    <a:pt x="209" y="444"/>
                    <a:pt x="209" y="444"/>
                  </a:cubicBezTo>
                  <a:cubicBezTo>
                    <a:pt x="214" y="444"/>
                    <a:pt x="219" y="444"/>
                    <a:pt x="224" y="444"/>
                  </a:cubicBezTo>
                  <a:lnTo>
                    <a:pt x="225" y="448"/>
                  </a:lnTo>
                  <a:close/>
                  <a:moveTo>
                    <a:pt x="241" y="448"/>
                  </a:moveTo>
                  <a:cubicBezTo>
                    <a:pt x="240" y="444"/>
                    <a:pt x="240" y="444"/>
                    <a:pt x="240" y="444"/>
                  </a:cubicBezTo>
                  <a:cubicBezTo>
                    <a:pt x="246" y="443"/>
                    <a:pt x="251" y="443"/>
                    <a:pt x="256" y="442"/>
                  </a:cubicBezTo>
                  <a:cubicBezTo>
                    <a:pt x="257" y="446"/>
                    <a:pt x="257" y="446"/>
                    <a:pt x="257" y="446"/>
                  </a:cubicBezTo>
                  <a:cubicBezTo>
                    <a:pt x="251" y="447"/>
                    <a:pt x="246" y="447"/>
                    <a:pt x="241" y="448"/>
                  </a:cubicBezTo>
                  <a:close/>
                  <a:moveTo>
                    <a:pt x="193" y="446"/>
                  </a:moveTo>
                  <a:cubicBezTo>
                    <a:pt x="188" y="445"/>
                    <a:pt x="182" y="444"/>
                    <a:pt x="177" y="443"/>
                  </a:cubicBezTo>
                  <a:cubicBezTo>
                    <a:pt x="178" y="439"/>
                    <a:pt x="178" y="439"/>
                    <a:pt x="178" y="439"/>
                  </a:cubicBezTo>
                  <a:cubicBezTo>
                    <a:pt x="183" y="441"/>
                    <a:pt x="188" y="441"/>
                    <a:pt x="193" y="442"/>
                  </a:cubicBezTo>
                  <a:lnTo>
                    <a:pt x="193" y="446"/>
                  </a:lnTo>
                  <a:close/>
                  <a:moveTo>
                    <a:pt x="272" y="443"/>
                  </a:moveTo>
                  <a:cubicBezTo>
                    <a:pt x="271" y="439"/>
                    <a:pt x="271" y="439"/>
                    <a:pt x="271" y="439"/>
                  </a:cubicBezTo>
                  <a:cubicBezTo>
                    <a:pt x="277" y="438"/>
                    <a:pt x="282" y="437"/>
                    <a:pt x="287" y="435"/>
                  </a:cubicBezTo>
                  <a:cubicBezTo>
                    <a:pt x="288" y="439"/>
                    <a:pt x="288" y="439"/>
                    <a:pt x="288" y="439"/>
                  </a:cubicBezTo>
                  <a:cubicBezTo>
                    <a:pt x="283" y="441"/>
                    <a:pt x="277" y="442"/>
                    <a:pt x="272" y="443"/>
                  </a:cubicBezTo>
                  <a:close/>
                  <a:moveTo>
                    <a:pt x="162" y="439"/>
                  </a:moveTo>
                  <a:cubicBezTo>
                    <a:pt x="156" y="438"/>
                    <a:pt x="151" y="436"/>
                    <a:pt x="146" y="434"/>
                  </a:cubicBezTo>
                  <a:cubicBezTo>
                    <a:pt x="148" y="431"/>
                    <a:pt x="148" y="431"/>
                    <a:pt x="148" y="431"/>
                  </a:cubicBezTo>
                  <a:cubicBezTo>
                    <a:pt x="153" y="432"/>
                    <a:pt x="158" y="434"/>
                    <a:pt x="163" y="436"/>
                  </a:cubicBezTo>
                  <a:lnTo>
                    <a:pt x="162" y="439"/>
                  </a:lnTo>
                  <a:close/>
                  <a:moveTo>
                    <a:pt x="303" y="434"/>
                  </a:moveTo>
                  <a:cubicBezTo>
                    <a:pt x="302" y="430"/>
                    <a:pt x="302" y="430"/>
                    <a:pt x="302" y="430"/>
                  </a:cubicBezTo>
                  <a:cubicBezTo>
                    <a:pt x="306" y="429"/>
                    <a:pt x="311" y="427"/>
                    <a:pt x="316" y="424"/>
                  </a:cubicBezTo>
                  <a:cubicBezTo>
                    <a:pt x="318" y="428"/>
                    <a:pt x="318" y="428"/>
                    <a:pt x="318" y="428"/>
                  </a:cubicBezTo>
                  <a:cubicBezTo>
                    <a:pt x="313" y="430"/>
                    <a:pt x="308" y="432"/>
                    <a:pt x="303" y="434"/>
                  </a:cubicBezTo>
                  <a:close/>
                  <a:moveTo>
                    <a:pt x="132" y="428"/>
                  </a:moveTo>
                  <a:cubicBezTo>
                    <a:pt x="127" y="426"/>
                    <a:pt x="122" y="424"/>
                    <a:pt x="117" y="421"/>
                  </a:cubicBezTo>
                  <a:cubicBezTo>
                    <a:pt x="119" y="418"/>
                    <a:pt x="119" y="418"/>
                    <a:pt x="119" y="418"/>
                  </a:cubicBezTo>
                  <a:cubicBezTo>
                    <a:pt x="124" y="420"/>
                    <a:pt x="128" y="422"/>
                    <a:pt x="133" y="425"/>
                  </a:cubicBezTo>
                  <a:lnTo>
                    <a:pt x="132" y="428"/>
                  </a:lnTo>
                  <a:close/>
                  <a:moveTo>
                    <a:pt x="332" y="421"/>
                  </a:moveTo>
                  <a:cubicBezTo>
                    <a:pt x="330" y="417"/>
                    <a:pt x="330" y="417"/>
                    <a:pt x="330" y="417"/>
                  </a:cubicBezTo>
                  <a:cubicBezTo>
                    <a:pt x="335" y="415"/>
                    <a:pt x="339" y="412"/>
                    <a:pt x="344" y="409"/>
                  </a:cubicBezTo>
                  <a:cubicBezTo>
                    <a:pt x="346" y="413"/>
                    <a:pt x="346" y="413"/>
                    <a:pt x="346" y="413"/>
                  </a:cubicBezTo>
                  <a:cubicBezTo>
                    <a:pt x="341" y="416"/>
                    <a:pt x="337" y="418"/>
                    <a:pt x="332" y="421"/>
                  </a:cubicBezTo>
                  <a:close/>
                  <a:moveTo>
                    <a:pt x="103" y="413"/>
                  </a:moveTo>
                  <a:cubicBezTo>
                    <a:pt x="99" y="410"/>
                    <a:pt x="95" y="407"/>
                    <a:pt x="90" y="404"/>
                  </a:cubicBezTo>
                  <a:cubicBezTo>
                    <a:pt x="93" y="401"/>
                    <a:pt x="93" y="401"/>
                    <a:pt x="93" y="401"/>
                  </a:cubicBezTo>
                  <a:cubicBezTo>
                    <a:pt x="97" y="404"/>
                    <a:pt x="101" y="407"/>
                    <a:pt x="106" y="410"/>
                  </a:cubicBezTo>
                  <a:lnTo>
                    <a:pt x="103" y="413"/>
                  </a:lnTo>
                  <a:close/>
                  <a:moveTo>
                    <a:pt x="359" y="404"/>
                  </a:moveTo>
                  <a:cubicBezTo>
                    <a:pt x="356" y="400"/>
                    <a:pt x="356" y="400"/>
                    <a:pt x="356" y="400"/>
                  </a:cubicBezTo>
                  <a:cubicBezTo>
                    <a:pt x="361" y="397"/>
                    <a:pt x="365" y="394"/>
                    <a:pt x="369" y="391"/>
                  </a:cubicBezTo>
                  <a:cubicBezTo>
                    <a:pt x="371" y="394"/>
                    <a:pt x="371" y="394"/>
                    <a:pt x="371" y="394"/>
                  </a:cubicBezTo>
                  <a:cubicBezTo>
                    <a:pt x="367" y="397"/>
                    <a:pt x="363" y="400"/>
                    <a:pt x="359" y="404"/>
                  </a:cubicBezTo>
                  <a:close/>
                  <a:moveTo>
                    <a:pt x="78" y="394"/>
                  </a:moveTo>
                  <a:cubicBezTo>
                    <a:pt x="74" y="390"/>
                    <a:pt x="70" y="387"/>
                    <a:pt x="66" y="383"/>
                  </a:cubicBezTo>
                  <a:cubicBezTo>
                    <a:pt x="69" y="380"/>
                    <a:pt x="69" y="380"/>
                    <a:pt x="69" y="380"/>
                  </a:cubicBezTo>
                  <a:cubicBezTo>
                    <a:pt x="73" y="384"/>
                    <a:pt x="77" y="387"/>
                    <a:pt x="80" y="391"/>
                  </a:cubicBezTo>
                  <a:lnTo>
                    <a:pt x="78" y="394"/>
                  </a:lnTo>
                  <a:close/>
                  <a:moveTo>
                    <a:pt x="383" y="383"/>
                  </a:moveTo>
                  <a:cubicBezTo>
                    <a:pt x="380" y="380"/>
                    <a:pt x="380" y="380"/>
                    <a:pt x="380" y="380"/>
                  </a:cubicBezTo>
                  <a:cubicBezTo>
                    <a:pt x="384" y="376"/>
                    <a:pt x="387" y="372"/>
                    <a:pt x="391" y="368"/>
                  </a:cubicBezTo>
                  <a:cubicBezTo>
                    <a:pt x="394" y="371"/>
                    <a:pt x="394" y="371"/>
                    <a:pt x="394" y="371"/>
                  </a:cubicBezTo>
                  <a:cubicBezTo>
                    <a:pt x="390" y="375"/>
                    <a:pt x="387" y="379"/>
                    <a:pt x="383" y="383"/>
                  </a:cubicBezTo>
                  <a:close/>
                  <a:moveTo>
                    <a:pt x="55" y="371"/>
                  </a:moveTo>
                  <a:cubicBezTo>
                    <a:pt x="52" y="367"/>
                    <a:pt x="48" y="363"/>
                    <a:pt x="45" y="359"/>
                  </a:cubicBezTo>
                  <a:cubicBezTo>
                    <a:pt x="48" y="356"/>
                    <a:pt x="48" y="356"/>
                    <a:pt x="48" y="356"/>
                  </a:cubicBezTo>
                  <a:cubicBezTo>
                    <a:pt x="51" y="361"/>
                    <a:pt x="55" y="365"/>
                    <a:pt x="58" y="369"/>
                  </a:cubicBezTo>
                  <a:lnTo>
                    <a:pt x="55" y="371"/>
                  </a:lnTo>
                  <a:close/>
                  <a:moveTo>
                    <a:pt x="404" y="358"/>
                  </a:moveTo>
                  <a:cubicBezTo>
                    <a:pt x="401" y="356"/>
                    <a:pt x="401" y="356"/>
                    <a:pt x="401" y="356"/>
                  </a:cubicBezTo>
                  <a:cubicBezTo>
                    <a:pt x="404" y="352"/>
                    <a:pt x="407" y="348"/>
                    <a:pt x="410" y="343"/>
                  </a:cubicBezTo>
                  <a:cubicBezTo>
                    <a:pt x="413" y="345"/>
                    <a:pt x="413" y="345"/>
                    <a:pt x="413" y="345"/>
                  </a:cubicBezTo>
                  <a:cubicBezTo>
                    <a:pt x="410" y="350"/>
                    <a:pt x="407" y="354"/>
                    <a:pt x="404" y="358"/>
                  </a:cubicBezTo>
                  <a:close/>
                  <a:moveTo>
                    <a:pt x="36" y="346"/>
                  </a:moveTo>
                  <a:cubicBezTo>
                    <a:pt x="33" y="341"/>
                    <a:pt x="30" y="337"/>
                    <a:pt x="28" y="332"/>
                  </a:cubicBezTo>
                  <a:cubicBezTo>
                    <a:pt x="31" y="330"/>
                    <a:pt x="31" y="330"/>
                    <a:pt x="31" y="330"/>
                  </a:cubicBezTo>
                  <a:cubicBezTo>
                    <a:pt x="34" y="335"/>
                    <a:pt x="37" y="339"/>
                    <a:pt x="39" y="343"/>
                  </a:cubicBezTo>
                  <a:lnTo>
                    <a:pt x="36" y="346"/>
                  </a:lnTo>
                  <a:close/>
                  <a:moveTo>
                    <a:pt x="421" y="332"/>
                  </a:moveTo>
                  <a:cubicBezTo>
                    <a:pt x="418" y="330"/>
                    <a:pt x="418" y="330"/>
                    <a:pt x="418" y="330"/>
                  </a:cubicBezTo>
                  <a:cubicBezTo>
                    <a:pt x="420" y="325"/>
                    <a:pt x="423" y="320"/>
                    <a:pt x="425" y="316"/>
                  </a:cubicBezTo>
                  <a:cubicBezTo>
                    <a:pt x="428" y="317"/>
                    <a:pt x="428" y="317"/>
                    <a:pt x="428" y="317"/>
                  </a:cubicBezTo>
                  <a:cubicBezTo>
                    <a:pt x="426" y="322"/>
                    <a:pt x="424" y="327"/>
                    <a:pt x="421" y="332"/>
                  </a:cubicBezTo>
                  <a:close/>
                  <a:moveTo>
                    <a:pt x="21" y="318"/>
                  </a:moveTo>
                  <a:cubicBezTo>
                    <a:pt x="18" y="313"/>
                    <a:pt x="16" y="308"/>
                    <a:pt x="14" y="303"/>
                  </a:cubicBezTo>
                  <a:cubicBezTo>
                    <a:pt x="18" y="302"/>
                    <a:pt x="18" y="302"/>
                    <a:pt x="18" y="302"/>
                  </a:cubicBezTo>
                  <a:cubicBezTo>
                    <a:pt x="20" y="306"/>
                    <a:pt x="22" y="311"/>
                    <a:pt x="24" y="316"/>
                  </a:cubicBezTo>
                  <a:lnTo>
                    <a:pt x="21" y="318"/>
                  </a:lnTo>
                  <a:close/>
                  <a:moveTo>
                    <a:pt x="435" y="302"/>
                  </a:moveTo>
                  <a:cubicBezTo>
                    <a:pt x="431" y="301"/>
                    <a:pt x="431" y="301"/>
                    <a:pt x="431" y="301"/>
                  </a:cubicBezTo>
                  <a:cubicBezTo>
                    <a:pt x="433" y="296"/>
                    <a:pt x="434" y="291"/>
                    <a:pt x="436" y="286"/>
                  </a:cubicBezTo>
                  <a:cubicBezTo>
                    <a:pt x="440" y="287"/>
                    <a:pt x="440" y="287"/>
                    <a:pt x="440" y="287"/>
                  </a:cubicBezTo>
                  <a:cubicBezTo>
                    <a:pt x="438" y="292"/>
                    <a:pt x="436" y="297"/>
                    <a:pt x="435" y="302"/>
                  </a:cubicBezTo>
                  <a:close/>
                  <a:moveTo>
                    <a:pt x="9" y="288"/>
                  </a:moveTo>
                  <a:cubicBezTo>
                    <a:pt x="8" y="283"/>
                    <a:pt x="7" y="277"/>
                    <a:pt x="5" y="272"/>
                  </a:cubicBezTo>
                  <a:cubicBezTo>
                    <a:pt x="9" y="271"/>
                    <a:pt x="9" y="271"/>
                    <a:pt x="9" y="271"/>
                  </a:cubicBezTo>
                  <a:cubicBezTo>
                    <a:pt x="10" y="276"/>
                    <a:pt x="12" y="282"/>
                    <a:pt x="13" y="287"/>
                  </a:cubicBezTo>
                  <a:lnTo>
                    <a:pt x="9" y="288"/>
                  </a:lnTo>
                  <a:close/>
                  <a:moveTo>
                    <a:pt x="444" y="272"/>
                  </a:moveTo>
                  <a:cubicBezTo>
                    <a:pt x="440" y="271"/>
                    <a:pt x="440" y="271"/>
                    <a:pt x="440" y="271"/>
                  </a:cubicBezTo>
                  <a:cubicBezTo>
                    <a:pt x="441" y="266"/>
                    <a:pt x="442" y="261"/>
                    <a:pt x="442" y="255"/>
                  </a:cubicBezTo>
                  <a:cubicBezTo>
                    <a:pt x="446" y="256"/>
                    <a:pt x="446" y="256"/>
                    <a:pt x="446" y="256"/>
                  </a:cubicBezTo>
                  <a:cubicBezTo>
                    <a:pt x="446" y="261"/>
                    <a:pt x="445" y="267"/>
                    <a:pt x="444" y="272"/>
                  </a:cubicBezTo>
                  <a:close/>
                  <a:moveTo>
                    <a:pt x="3" y="257"/>
                  </a:moveTo>
                  <a:cubicBezTo>
                    <a:pt x="2" y="251"/>
                    <a:pt x="1" y="246"/>
                    <a:pt x="1" y="241"/>
                  </a:cubicBezTo>
                  <a:cubicBezTo>
                    <a:pt x="5" y="240"/>
                    <a:pt x="5" y="240"/>
                    <a:pt x="5" y="240"/>
                  </a:cubicBezTo>
                  <a:cubicBezTo>
                    <a:pt x="5" y="246"/>
                    <a:pt x="6" y="251"/>
                    <a:pt x="7" y="256"/>
                  </a:cubicBezTo>
                  <a:lnTo>
                    <a:pt x="3" y="257"/>
                  </a:lnTo>
                  <a:close/>
                  <a:moveTo>
                    <a:pt x="448" y="240"/>
                  </a:moveTo>
                  <a:cubicBezTo>
                    <a:pt x="444" y="240"/>
                    <a:pt x="444" y="240"/>
                    <a:pt x="444" y="240"/>
                  </a:cubicBezTo>
                  <a:cubicBezTo>
                    <a:pt x="444" y="235"/>
                    <a:pt x="445" y="229"/>
                    <a:pt x="445" y="224"/>
                  </a:cubicBezTo>
                  <a:cubicBezTo>
                    <a:pt x="445" y="223"/>
                    <a:pt x="445" y="223"/>
                    <a:pt x="445" y="223"/>
                  </a:cubicBezTo>
                  <a:cubicBezTo>
                    <a:pt x="449" y="223"/>
                    <a:pt x="449" y="223"/>
                    <a:pt x="449" y="223"/>
                  </a:cubicBezTo>
                  <a:cubicBezTo>
                    <a:pt x="449" y="224"/>
                    <a:pt x="449" y="224"/>
                    <a:pt x="449" y="224"/>
                  </a:cubicBezTo>
                  <a:cubicBezTo>
                    <a:pt x="449" y="229"/>
                    <a:pt x="448" y="235"/>
                    <a:pt x="448" y="240"/>
                  </a:cubicBezTo>
                  <a:close/>
                  <a:moveTo>
                    <a:pt x="4" y="225"/>
                  </a:moveTo>
                  <a:cubicBezTo>
                    <a:pt x="0" y="225"/>
                    <a:pt x="0" y="225"/>
                    <a:pt x="0" y="225"/>
                  </a:cubicBezTo>
                  <a:cubicBezTo>
                    <a:pt x="0" y="224"/>
                    <a:pt x="0" y="224"/>
                    <a:pt x="0" y="224"/>
                  </a:cubicBezTo>
                  <a:cubicBezTo>
                    <a:pt x="0" y="219"/>
                    <a:pt x="0" y="214"/>
                    <a:pt x="1" y="209"/>
                  </a:cubicBezTo>
                  <a:cubicBezTo>
                    <a:pt x="5" y="209"/>
                    <a:pt x="5" y="209"/>
                    <a:pt x="5" y="209"/>
                  </a:cubicBezTo>
                  <a:cubicBezTo>
                    <a:pt x="4" y="214"/>
                    <a:pt x="4" y="219"/>
                    <a:pt x="4" y="224"/>
                  </a:cubicBezTo>
                  <a:lnTo>
                    <a:pt x="4" y="225"/>
                  </a:lnTo>
                  <a:close/>
                  <a:moveTo>
                    <a:pt x="444" y="207"/>
                  </a:moveTo>
                  <a:cubicBezTo>
                    <a:pt x="444" y="202"/>
                    <a:pt x="443" y="197"/>
                    <a:pt x="442" y="192"/>
                  </a:cubicBezTo>
                  <a:cubicBezTo>
                    <a:pt x="446" y="191"/>
                    <a:pt x="446" y="191"/>
                    <a:pt x="446" y="191"/>
                  </a:cubicBezTo>
                  <a:cubicBezTo>
                    <a:pt x="447" y="197"/>
                    <a:pt x="448" y="202"/>
                    <a:pt x="448" y="207"/>
                  </a:cubicBezTo>
                  <a:lnTo>
                    <a:pt x="444" y="207"/>
                  </a:lnTo>
                  <a:close/>
                  <a:moveTo>
                    <a:pt x="6" y="193"/>
                  </a:moveTo>
                  <a:cubicBezTo>
                    <a:pt x="2" y="193"/>
                    <a:pt x="2" y="193"/>
                    <a:pt x="2" y="193"/>
                  </a:cubicBezTo>
                  <a:cubicBezTo>
                    <a:pt x="3" y="187"/>
                    <a:pt x="4" y="182"/>
                    <a:pt x="5" y="177"/>
                  </a:cubicBezTo>
                  <a:cubicBezTo>
                    <a:pt x="9" y="178"/>
                    <a:pt x="9" y="178"/>
                    <a:pt x="9" y="178"/>
                  </a:cubicBezTo>
                  <a:cubicBezTo>
                    <a:pt x="8" y="183"/>
                    <a:pt x="7" y="188"/>
                    <a:pt x="6" y="193"/>
                  </a:cubicBezTo>
                  <a:close/>
                  <a:moveTo>
                    <a:pt x="439" y="176"/>
                  </a:moveTo>
                  <a:cubicBezTo>
                    <a:pt x="438" y="171"/>
                    <a:pt x="437" y="166"/>
                    <a:pt x="436" y="161"/>
                  </a:cubicBezTo>
                  <a:cubicBezTo>
                    <a:pt x="439" y="160"/>
                    <a:pt x="439" y="160"/>
                    <a:pt x="439" y="160"/>
                  </a:cubicBezTo>
                  <a:cubicBezTo>
                    <a:pt x="441" y="165"/>
                    <a:pt x="442" y="170"/>
                    <a:pt x="443" y="176"/>
                  </a:cubicBezTo>
                  <a:lnTo>
                    <a:pt x="439" y="176"/>
                  </a:lnTo>
                  <a:close/>
                  <a:moveTo>
                    <a:pt x="13" y="163"/>
                  </a:moveTo>
                  <a:cubicBezTo>
                    <a:pt x="9" y="161"/>
                    <a:pt x="9" y="161"/>
                    <a:pt x="9" y="161"/>
                  </a:cubicBezTo>
                  <a:cubicBezTo>
                    <a:pt x="11" y="156"/>
                    <a:pt x="12" y="151"/>
                    <a:pt x="14" y="146"/>
                  </a:cubicBezTo>
                  <a:cubicBezTo>
                    <a:pt x="18" y="148"/>
                    <a:pt x="18" y="148"/>
                    <a:pt x="18" y="148"/>
                  </a:cubicBezTo>
                  <a:cubicBezTo>
                    <a:pt x="16" y="153"/>
                    <a:pt x="14" y="158"/>
                    <a:pt x="13" y="163"/>
                  </a:cubicBezTo>
                  <a:close/>
                  <a:moveTo>
                    <a:pt x="431" y="146"/>
                  </a:moveTo>
                  <a:cubicBezTo>
                    <a:pt x="429" y="141"/>
                    <a:pt x="427" y="137"/>
                    <a:pt x="424" y="132"/>
                  </a:cubicBezTo>
                  <a:cubicBezTo>
                    <a:pt x="428" y="130"/>
                    <a:pt x="428" y="130"/>
                    <a:pt x="428" y="130"/>
                  </a:cubicBezTo>
                  <a:cubicBezTo>
                    <a:pt x="430" y="135"/>
                    <a:pt x="432" y="140"/>
                    <a:pt x="434" y="145"/>
                  </a:cubicBezTo>
                  <a:lnTo>
                    <a:pt x="431" y="146"/>
                  </a:lnTo>
                  <a:close/>
                  <a:moveTo>
                    <a:pt x="24" y="133"/>
                  </a:moveTo>
                  <a:cubicBezTo>
                    <a:pt x="20" y="131"/>
                    <a:pt x="20" y="131"/>
                    <a:pt x="20" y="131"/>
                  </a:cubicBezTo>
                  <a:cubicBezTo>
                    <a:pt x="22" y="127"/>
                    <a:pt x="25" y="122"/>
                    <a:pt x="27" y="117"/>
                  </a:cubicBezTo>
                  <a:cubicBezTo>
                    <a:pt x="31" y="119"/>
                    <a:pt x="31" y="119"/>
                    <a:pt x="31" y="119"/>
                  </a:cubicBezTo>
                  <a:cubicBezTo>
                    <a:pt x="28" y="124"/>
                    <a:pt x="26" y="128"/>
                    <a:pt x="24" y="133"/>
                  </a:cubicBezTo>
                  <a:close/>
                  <a:moveTo>
                    <a:pt x="417" y="118"/>
                  </a:moveTo>
                  <a:cubicBezTo>
                    <a:pt x="415" y="113"/>
                    <a:pt x="412" y="109"/>
                    <a:pt x="409" y="104"/>
                  </a:cubicBezTo>
                  <a:cubicBezTo>
                    <a:pt x="413" y="102"/>
                    <a:pt x="413" y="102"/>
                    <a:pt x="413" y="102"/>
                  </a:cubicBezTo>
                  <a:cubicBezTo>
                    <a:pt x="416" y="107"/>
                    <a:pt x="418" y="111"/>
                    <a:pt x="421" y="116"/>
                  </a:cubicBezTo>
                  <a:lnTo>
                    <a:pt x="417" y="118"/>
                  </a:lnTo>
                  <a:close/>
                  <a:moveTo>
                    <a:pt x="39" y="106"/>
                  </a:moveTo>
                  <a:cubicBezTo>
                    <a:pt x="36" y="103"/>
                    <a:pt x="36" y="103"/>
                    <a:pt x="36" y="103"/>
                  </a:cubicBezTo>
                  <a:cubicBezTo>
                    <a:pt x="38" y="99"/>
                    <a:pt x="41" y="94"/>
                    <a:pt x="45" y="90"/>
                  </a:cubicBezTo>
                  <a:cubicBezTo>
                    <a:pt x="48" y="93"/>
                    <a:pt x="48" y="93"/>
                    <a:pt x="48" y="93"/>
                  </a:cubicBezTo>
                  <a:cubicBezTo>
                    <a:pt x="45" y="97"/>
                    <a:pt x="42" y="101"/>
                    <a:pt x="39" y="106"/>
                  </a:cubicBezTo>
                  <a:close/>
                  <a:moveTo>
                    <a:pt x="400" y="92"/>
                  </a:moveTo>
                  <a:cubicBezTo>
                    <a:pt x="397" y="87"/>
                    <a:pt x="394" y="83"/>
                    <a:pt x="390" y="79"/>
                  </a:cubicBezTo>
                  <a:cubicBezTo>
                    <a:pt x="393" y="77"/>
                    <a:pt x="393" y="77"/>
                    <a:pt x="393" y="77"/>
                  </a:cubicBezTo>
                  <a:cubicBezTo>
                    <a:pt x="397" y="81"/>
                    <a:pt x="400" y="85"/>
                    <a:pt x="403" y="89"/>
                  </a:cubicBezTo>
                  <a:lnTo>
                    <a:pt x="400" y="92"/>
                  </a:lnTo>
                  <a:close/>
                  <a:moveTo>
                    <a:pt x="58" y="80"/>
                  </a:moveTo>
                  <a:cubicBezTo>
                    <a:pt x="55" y="78"/>
                    <a:pt x="55" y="78"/>
                    <a:pt x="55" y="78"/>
                  </a:cubicBezTo>
                  <a:cubicBezTo>
                    <a:pt x="58" y="74"/>
                    <a:pt x="62" y="70"/>
                    <a:pt x="66" y="66"/>
                  </a:cubicBezTo>
                  <a:cubicBezTo>
                    <a:pt x="68" y="69"/>
                    <a:pt x="68" y="69"/>
                    <a:pt x="68" y="69"/>
                  </a:cubicBezTo>
                  <a:cubicBezTo>
                    <a:pt x="65" y="73"/>
                    <a:pt x="61" y="76"/>
                    <a:pt x="58" y="80"/>
                  </a:cubicBezTo>
                  <a:close/>
                  <a:moveTo>
                    <a:pt x="380" y="68"/>
                  </a:moveTo>
                  <a:cubicBezTo>
                    <a:pt x="376" y="64"/>
                    <a:pt x="372" y="61"/>
                    <a:pt x="368" y="57"/>
                  </a:cubicBezTo>
                  <a:cubicBezTo>
                    <a:pt x="371" y="54"/>
                    <a:pt x="371" y="54"/>
                    <a:pt x="371" y="54"/>
                  </a:cubicBezTo>
                  <a:cubicBezTo>
                    <a:pt x="375" y="58"/>
                    <a:pt x="379" y="61"/>
                    <a:pt x="382" y="65"/>
                  </a:cubicBezTo>
                  <a:lnTo>
                    <a:pt x="380" y="68"/>
                  </a:lnTo>
                  <a:close/>
                  <a:moveTo>
                    <a:pt x="80" y="58"/>
                  </a:moveTo>
                  <a:cubicBezTo>
                    <a:pt x="77" y="55"/>
                    <a:pt x="77" y="55"/>
                    <a:pt x="77" y="55"/>
                  </a:cubicBezTo>
                  <a:cubicBezTo>
                    <a:pt x="81" y="52"/>
                    <a:pt x="85" y="48"/>
                    <a:pt x="90" y="45"/>
                  </a:cubicBezTo>
                  <a:cubicBezTo>
                    <a:pt x="92" y="48"/>
                    <a:pt x="92" y="48"/>
                    <a:pt x="92" y="48"/>
                  </a:cubicBezTo>
                  <a:cubicBezTo>
                    <a:pt x="88" y="51"/>
                    <a:pt x="84" y="55"/>
                    <a:pt x="80" y="58"/>
                  </a:cubicBezTo>
                  <a:close/>
                  <a:moveTo>
                    <a:pt x="356" y="47"/>
                  </a:moveTo>
                  <a:cubicBezTo>
                    <a:pt x="352" y="44"/>
                    <a:pt x="347" y="41"/>
                    <a:pt x="343" y="38"/>
                  </a:cubicBezTo>
                  <a:cubicBezTo>
                    <a:pt x="345" y="35"/>
                    <a:pt x="345" y="35"/>
                    <a:pt x="345" y="35"/>
                  </a:cubicBezTo>
                  <a:cubicBezTo>
                    <a:pt x="349" y="38"/>
                    <a:pt x="354" y="41"/>
                    <a:pt x="358" y="44"/>
                  </a:cubicBezTo>
                  <a:lnTo>
                    <a:pt x="356" y="47"/>
                  </a:lnTo>
                  <a:close/>
                  <a:moveTo>
                    <a:pt x="105" y="39"/>
                  </a:moveTo>
                  <a:cubicBezTo>
                    <a:pt x="103" y="36"/>
                    <a:pt x="103" y="36"/>
                    <a:pt x="103" y="36"/>
                  </a:cubicBezTo>
                  <a:cubicBezTo>
                    <a:pt x="107" y="33"/>
                    <a:pt x="112" y="30"/>
                    <a:pt x="116" y="28"/>
                  </a:cubicBezTo>
                  <a:cubicBezTo>
                    <a:pt x="118" y="31"/>
                    <a:pt x="118" y="31"/>
                    <a:pt x="118" y="31"/>
                  </a:cubicBezTo>
                  <a:cubicBezTo>
                    <a:pt x="114" y="34"/>
                    <a:pt x="109" y="36"/>
                    <a:pt x="105" y="39"/>
                  </a:cubicBezTo>
                  <a:close/>
                  <a:moveTo>
                    <a:pt x="329" y="30"/>
                  </a:moveTo>
                  <a:cubicBezTo>
                    <a:pt x="325" y="28"/>
                    <a:pt x="320" y="26"/>
                    <a:pt x="315" y="23"/>
                  </a:cubicBezTo>
                  <a:cubicBezTo>
                    <a:pt x="317" y="20"/>
                    <a:pt x="317" y="20"/>
                    <a:pt x="317" y="20"/>
                  </a:cubicBezTo>
                  <a:cubicBezTo>
                    <a:pt x="322" y="22"/>
                    <a:pt x="327" y="24"/>
                    <a:pt x="331" y="27"/>
                  </a:cubicBezTo>
                  <a:lnTo>
                    <a:pt x="329" y="30"/>
                  </a:lnTo>
                  <a:close/>
                  <a:moveTo>
                    <a:pt x="132" y="24"/>
                  </a:moveTo>
                  <a:cubicBezTo>
                    <a:pt x="131" y="20"/>
                    <a:pt x="131" y="20"/>
                    <a:pt x="131" y="20"/>
                  </a:cubicBezTo>
                  <a:cubicBezTo>
                    <a:pt x="136" y="18"/>
                    <a:pt x="140" y="16"/>
                    <a:pt x="145" y="14"/>
                  </a:cubicBezTo>
                  <a:cubicBezTo>
                    <a:pt x="147" y="18"/>
                    <a:pt x="147" y="18"/>
                    <a:pt x="147" y="18"/>
                  </a:cubicBezTo>
                  <a:cubicBezTo>
                    <a:pt x="142" y="20"/>
                    <a:pt x="137" y="22"/>
                    <a:pt x="132" y="24"/>
                  </a:cubicBezTo>
                  <a:close/>
                  <a:moveTo>
                    <a:pt x="301" y="17"/>
                  </a:moveTo>
                  <a:cubicBezTo>
                    <a:pt x="296" y="16"/>
                    <a:pt x="291" y="14"/>
                    <a:pt x="286" y="13"/>
                  </a:cubicBezTo>
                  <a:cubicBezTo>
                    <a:pt x="287" y="9"/>
                    <a:pt x="287" y="9"/>
                    <a:pt x="287" y="9"/>
                  </a:cubicBezTo>
                  <a:cubicBezTo>
                    <a:pt x="292" y="10"/>
                    <a:pt x="297" y="12"/>
                    <a:pt x="302" y="14"/>
                  </a:cubicBezTo>
                  <a:lnTo>
                    <a:pt x="301" y="17"/>
                  </a:lnTo>
                  <a:close/>
                  <a:moveTo>
                    <a:pt x="162" y="13"/>
                  </a:moveTo>
                  <a:cubicBezTo>
                    <a:pt x="161" y="9"/>
                    <a:pt x="161" y="9"/>
                    <a:pt x="161" y="9"/>
                  </a:cubicBezTo>
                  <a:cubicBezTo>
                    <a:pt x="166" y="8"/>
                    <a:pt x="171" y="6"/>
                    <a:pt x="176" y="5"/>
                  </a:cubicBezTo>
                  <a:cubicBezTo>
                    <a:pt x="177" y="9"/>
                    <a:pt x="177" y="9"/>
                    <a:pt x="177" y="9"/>
                  </a:cubicBezTo>
                  <a:cubicBezTo>
                    <a:pt x="172" y="10"/>
                    <a:pt x="167" y="11"/>
                    <a:pt x="162" y="13"/>
                  </a:cubicBezTo>
                  <a:close/>
                  <a:moveTo>
                    <a:pt x="271" y="9"/>
                  </a:moveTo>
                  <a:cubicBezTo>
                    <a:pt x="265" y="8"/>
                    <a:pt x="260" y="7"/>
                    <a:pt x="255" y="6"/>
                  </a:cubicBezTo>
                  <a:cubicBezTo>
                    <a:pt x="256" y="2"/>
                    <a:pt x="256" y="2"/>
                    <a:pt x="256" y="2"/>
                  </a:cubicBezTo>
                  <a:cubicBezTo>
                    <a:pt x="261" y="3"/>
                    <a:pt x="266" y="4"/>
                    <a:pt x="271" y="5"/>
                  </a:cubicBezTo>
                  <a:lnTo>
                    <a:pt x="271" y="9"/>
                  </a:lnTo>
                  <a:close/>
                  <a:moveTo>
                    <a:pt x="192" y="6"/>
                  </a:moveTo>
                  <a:cubicBezTo>
                    <a:pt x="192" y="2"/>
                    <a:pt x="192" y="2"/>
                    <a:pt x="192" y="2"/>
                  </a:cubicBezTo>
                  <a:cubicBezTo>
                    <a:pt x="197" y="2"/>
                    <a:pt x="202" y="1"/>
                    <a:pt x="208" y="1"/>
                  </a:cubicBezTo>
                  <a:cubicBezTo>
                    <a:pt x="208" y="5"/>
                    <a:pt x="208" y="5"/>
                    <a:pt x="208" y="5"/>
                  </a:cubicBezTo>
                  <a:cubicBezTo>
                    <a:pt x="203" y="5"/>
                    <a:pt x="198" y="5"/>
                    <a:pt x="192" y="6"/>
                  </a:cubicBezTo>
                  <a:close/>
                  <a:moveTo>
                    <a:pt x="239" y="4"/>
                  </a:moveTo>
                  <a:cubicBezTo>
                    <a:pt x="234" y="4"/>
                    <a:pt x="229" y="4"/>
                    <a:pt x="224" y="4"/>
                  </a:cubicBezTo>
                  <a:cubicBezTo>
                    <a:pt x="224" y="4"/>
                    <a:pt x="224" y="4"/>
                    <a:pt x="224" y="4"/>
                  </a:cubicBezTo>
                  <a:cubicBezTo>
                    <a:pt x="224" y="0"/>
                    <a:pt x="224" y="0"/>
                    <a:pt x="224" y="0"/>
                  </a:cubicBezTo>
                  <a:cubicBezTo>
                    <a:pt x="224" y="0"/>
                    <a:pt x="224" y="0"/>
                    <a:pt x="224" y="0"/>
                  </a:cubicBezTo>
                  <a:cubicBezTo>
                    <a:pt x="230" y="0"/>
                    <a:pt x="235" y="0"/>
                    <a:pt x="240" y="0"/>
                  </a:cubicBezTo>
                  <a:lnTo>
                    <a:pt x="239" y="4"/>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25" name="Freeform 1034">
              <a:extLst>
                <a:ext uri="{FF2B5EF4-FFF2-40B4-BE49-F238E27FC236}">
                  <a16:creationId xmlns:a16="http://schemas.microsoft.com/office/drawing/2014/main" id="{C29EEA0E-01E2-436B-8846-FE96B9713F18}"/>
                </a:ext>
              </a:extLst>
            </p:cNvPr>
            <p:cNvSpPr>
              <a:spLocks noEditPoints="1"/>
            </p:cNvSpPr>
            <p:nvPr/>
          </p:nvSpPr>
          <p:spPr bwMode="auto">
            <a:xfrm rot="16200000">
              <a:off x="2267021" y="1029285"/>
              <a:ext cx="659049" cy="659049"/>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4 h 120"/>
                <a:gd name="T12" fmla="*/ 4 w 120"/>
                <a:gd name="T13" fmla="*/ 60 h 120"/>
                <a:gd name="T14" fmla="*/ 60 w 120"/>
                <a:gd name="T15" fmla="*/ 116 h 120"/>
                <a:gd name="T16" fmla="*/ 116 w 120"/>
                <a:gd name="T17" fmla="*/ 60 h 120"/>
                <a:gd name="T18" fmla="*/ 60 w 120"/>
                <a:gd name="T19"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4"/>
                  </a:moveTo>
                  <a:cubicBezTo>
                    <a:pt x="29" y="4"/>
                    <a:pt x="4" y="29"/>
                    <a:pt x="4" y="60"/>
                  </a:cubicBezTo>
                  <a:cubicBezTo>
                    <a:pt x="4" y="91"/>
                    <a:pt x="29" y="116"/>
                    <a:pt x="60" y="116"/>
                  </a:cubicBezTo>
                  <a:cubicBezTo>
                    <a:pt x="91" y="116"/>
                    <a:pt x="116" y="91"/>
                    <a:pt x="116" y="60"/>
                  </a:cubicBezTo>
                  <a:cubicBezTo>
                    <a:pt x="116" y="29"/>
                    <a:pt x="91" y="4"/>
                    <a:pt x="60"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300" name="Oval 1302">
              <a:extLst>
                <a:ext uri="{FF2B5EF4-FFF2-40B4-BE49-F238E27FC236}">
                  <a16:creationId xmlns:a16="http://schemas.microsoft.com/office/drawing/2014/main" id="{9A5B4A1F-0C9B-4998-89C4-2C57C2670460}"/>
                </a:ext>
              </a:extLst>
            </p:cNvPr>
            <p:cNvSpPr>
              <a:spLocks noChangeArrowheads="1"/>
            </p:cNvSpPr>
            <p:nvPr/>
          </p:nvSpPr>
          <p:spPr bwMode="auto">
            <a:xfrm rot="16200000">
              <a:off x="7056725" y="-19623"/>
              <a:ext cx="1981787" cy="1981787"/>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grpSp>
        <p:nvGrpSpPr>
          <p:cNvPr id="1312" name="组合 1311">
            <a:extLst>
              <a:ext uri="{FF2B5EF4-FFF2-40B4-BE49-F238E27FC236}">
                <a16:creationId xmlns:a16="http://schemas.microsoft.com/office/drawing/2014/main" id="{DF3E853D-02F0-4054-A306-F3EDD5B0E72F}"/>
              </a:ext>
            </a:extLst>
          </p:cNvPr>
          <p:cNvGrpSpPr/>
          <p:nvPr/>
        </p:nvGrpSpPr>
        <p:grpSpPr>
          <a:xfrm>
            <a:off x="7544240" y="1961105"/>
            <a:ext cx="13366620" cy="13023174"/>
            <a:chOff x="3761484" y="1045528"/>
            <a:chExt cx="6683310" cy="6511587"/>
          </a:xfrm>
        </p:grpSpPr>
        <p:grpSp>
          <p:nvGrpSpPr>
            <p:cNvPr id="1310" name="组合 1309">
              <a:extLst>
                <a:ext uri="{FF2B5EF4-FFF2-40B4-BE49-F238E27FC236}">
                  <a16:creationId xmlns:a16="http://schemas.microsoft.com/office/drawing/2014/main" id="{0CDC8472-3F28-4654-B230-E3D59F159B3A}"/>
                </a:ext>
              </a:extLst>
            </p:cNvPr>
            <p:cNvGrpSpPr/>
            <p:nvPr/>
          </p:nvGrpSpPr>
          <p:grpSpPr>
            <a:xfrm>
              <a:off x="7511556" y="1990050"/>
              <a:ext cx="2230104" cy="1821647"/>
              <a:chOff x="7511556" y="1990050"/>
              <a:chExt cx="2230104" cy="1821647"/>
            </a:xfrm>
          </p:grpSpPr>
          <p:sp>
            <p:nvSpPr>
              <p:cNvPr id="701" name="Freeform 407">
                <a:extLst>
                  <a:ext uri="{FF2B5EF4-FFF2-40B4-BE49-F238E27FC236}">
                    <a16:creationId xmlns:a16="http://schemas.microsoft.com/office/drawing/2014/main" id="{98573C50-D3CB-4E45-983C-42B8763C269F}"/>
                  </a:ext>
                </a:extLst>
              </p:cNvPr>
              <p:cNvSpPr>
                <a:spLocks/>
              </p:cNvSpPr>
              <p:nvPr/>
            </p:nvSpPr>
            <p:spPr bwMode="auto">
              <a:xfrm rot="16200000">
                <a:off x="8762364" y="2853301"/>
                <a:ext cx="44091" cy="39450"/>
              </a:xfrm>
              <a:custGeom>
                <a:avLst/>
                <a:gdLst>
                  <a:gd name="T0" fmla="*/ 2 w 8"/>
                  <a:gd name="T1" fmla="*/ 5 h 7"/>
                  <a:gd name="T2" fmla="*/ 8 w 8"/>
                  <a:gd name="T3" fmla="*/ 3 h 7"/>
                  <a:gd name="T4" fmla="*/ 6 w 8"/>
                  <a:gd name="T5" fmla="*/ 0 h 7"/>
                  <a:gd name="T6" fmla="*/ 2 w 8"/>
                  <a:gd name="T7" fmla="*/ 5 h 7"/>
                </a:gdLst>
                <a:ahLst/>
                <a:cxnLst>
                  <a:cxn ang="0">
                    <a:pos x="T0" y="T1"/>
                  </a:cxn>
                  <a:cxn ang="0">
                    <a:pos x="T2" y="T3"/>
                  </a:cxn>
                  <a:cxn ang="0">
                    <a:pos x="T4" y="T5"/>
                  </a:cxn>
                  <a:cxn ang="0">
                    <a:pos x="T6" y="T7"/>
                  </a:cxn>
                </a:cxnLst>
                <a:rect l="0" t="0" r="r" b="b"/>
                <a:pathLst>
                  <a:path w="8" h="7">
                    <a:moveTo>
                      <a:pt x="2" y="5"/>
                    </a:moveTo>
                    <a:cubicBezTo>
                      <a:pt x="4" y="7"/>
                      <a:pt x="6" y="3"/>
                      <a:pt x="8" y="3"/>
                    </a:cubicBezTo>
                    <a:cubicBezTo>
                      <a:pt x="7" y="2"/>
                      <a:pt x="7" y="1"/>
                      <a:pt x="6" y="0"/>
                    </a:cubicBezTo>
                    <a:cubicBezTo>
                      <a:pt x="5" y="2"/>
                      <a:pt x="0" y="2"/>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2" name="Freeform 408">
                <a:extLst>
                  <a:ext uri="{FF2B5EF4-FFF2-40B4-BE49-F238E27FC236}">
                    <a16:creationId xmlns:a16="http://schemas.microsoft.com/office/drawing/2014/main" id="{612AD9D6-7E9E-4786-AE19-98196BA62401}"/>
                  </a:ext>
                </a:extLst>
              </p:cNvPr>
              <p:cNvSpPr>
                <a:spLocks/>
              </p:cNvSpPr>
              <p:nvPr/>
            </p:nvSpPr>
            <p:spPr bwMode="auto">
              <a:xfrm rot="16200000">
                <a:off x="8641692" y="3008779"/>
                <a:ext cx="53373" cy="48733"/>
              </a:xfrm>
              <a:custGeom>
                <a:avLst/>
                <a:gdLst>
                  <a:gd name="T0" fmla="*/ 3 w 10"/>
                  <a:gd name="T1" fmla="*/ 8 h 9"/>
                  <a:gd name="T2" fmla="*/ 6 w 10"/>
                  <a:gd name="T3" fmla="*/ 0 h 9"/>
                  <a:gd name="T4" fmla="*/ 3 w 10"/>
                  <a:gd name="T5" fmla="*/ 8 h 9"/>
                </a:gdLst>
                <a:ahLst/>
                <a:cxnLst>
                  <a:cxn ang="0">
                    <a:pos x="T0" y="T1"/>
                  </a:cxn>
                  <a:cxn ang="0">
                    <a:pos x="T2" y="T3"/>
                  </a:cxn>
                  <a:cxn ang="0">
                    <a:pos x="T4" y="T5"/>
                  </a:cxn>
                </a:cxnLst>
                <a:rect l="0" t="0" r="r" b="b"/>
                <a:pathLst>
                  <a:path w="10" h="9">
                    <a:moveTo>
                      <a:pt x="3" y="8"/>
                    </a:moveTo>
                    <a:cubicBezTo>
                      <a:pt x="7" y="9"/>
                      <a:pt x="10" y="4"/>
                      <a:pt x="6" y="0"/>
                    </a:cubicBezTo>
                    <a:cubicBezTo>
                      <a:pt x="2" y="1"/>
                      <a:pt x="0" y="4"/>
                      <a:pt x="3"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3" name="Freeform 409">
                <a:extLst>
                  <a:ext uri="{FF2B5EF4-FFF2-40B4-BE49-F238E27FC236}">
                    <a16:creationId xmlns:a16="http://schemas.microsoft.com/office/drawing/2014/main" id="{5EDB1C36-B709-40E5-B529-D7CEAC2E21C6}"/>
                  </a:ext>
                </a:extLst>
              </p:cNvPr>
              <p:cNvSpPr>
                <a:spLocks/>
              </p:cNvSpPr>
              <p:nvPr/>
            </p:nvSpPr>
            <p:spPr bwMode="auto">
              <a:xfrm rot="16200000">
                <a:off x="8857509" y="2927560"/>
                <a:ext cx="27847" cy="27847"/>
              </a:xfrm>
              <a:custGeom>
                <a:avLst/>
                <a:gdLst>
                  <a:gd name="T0" fmla="*/ 1 w 5"/>
                  <a:gd name="T1" fmla="*/ 5 h 5"/>
                  <a:gd name="T2" fmla="*/ 5 w 5"/>
                  <a:gd name="T3" fmla="*/ 3 h 5"/>
                  <a:gd name="T4" fmla="*/ 1 w 5"/>
                  <a:gd name="T5" fmla="*/ 5 h 5"/>
                </a:gdLst>
                <a:ahLst/>
                <a:cxnLst>
                  <a:cxn ang="0">
                    <a:pos x="T0" y="T1"/>
                  </a:cxn>
                  <a:cxn ang="0">
                    <a:pos x="T2" y="T3"/>
                  </a:cxn>
                  <a:cxn ang="0">
                    <a:pos x="T4" y="T5"/>
                  </a:cxn>
                </a:cxnLst>
                <a:rect l="0" t="0" r="r" b="b"/>
                <a:pathLst>
                  <a:path w="5" h="5">
                    <a:moveTo>
                      <a:pt x="1" y="5"/>
                    </a:moveTo>
                    <a:cubicBezTo>
                      <a:pt x="3" y="5"/>
                      <a:pt x="4" y="4"/>
                      <a:pt x="5" y="3"/>
                    </a:cubicBezTo>
                    <a:cubicBezTo>
                      <a:pt x="3" y="0"/>
                      <a:pt x="0" y="3"/>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4" name="Freeform 410">
                <a:extLst>
                  <a:ext uri="{FF2B5EF4-FFF2-40B4-BE49-F238E27FC236}">
                    <a16:creationId xmlns:a16="http://schemas.microsoft.com/office/drawing/2014/main" id="{2210E2F0-3DC6-4FF4-8197-F44D845C3CB7}"/>
                  </a:ext>
                </a:extLst>
              </p:cNvPr>
              <p:cNvSpPr>
                <a:spLocks/>
              </p:cNvSpPr>
              <p:nvPr/>
            </p:nvSpPr>
            <p:spPr bwMode="auto">
              <a:xfrm rot="16200000">
                <a:off x="8827341" y="3041267"/>
                <a:ext cx="27847" cy="23206"/>
              </a:xfrm>
              <a:custGeom>
                <a:avLst/>
                <a:gdLst>
                  <a:gd name="T0" fmla="*/ 1 w 5"/>
                  <a:gd name="T1" fmla="*/ 4 h 4"/>
                  <a:gd name="T2" fmla="*/ 5 w 5"/>
                  <a:gd name="T3" fmla="*/ 2 h 4"/>
                  <a:gd name="T4" fmla="*/ 4 w 5"/>
                  <a:gd name="T5" fmla="*/ 0 h 4"/>
                  <a:gd name="T6" fmla="*/ 1 w 5"/>
                  <a:gd name="T7" fmla="*/ 4 h 4"/>
                </a:gdLst>
                <a:ahLst/>
                <a:cxnLst>
                  <a:cxn ang="0">
                    <a:pos x="T0" y="T1"/>
                  </a:cxn>
                  <a:cxn ang="0">
                    <a:pos x="T2" y="T3"/>
                  </a:cxn>
                  <a:cxn ang="0">
                    <a:pos x="T4" y="T5"/>
                  </a:cxn>
                  <a:cxn ang="0">
                    <a:pos x="T6" y="T7"/>
                  </a:cxn>
                </a:cxnLst>
                <a:rect l="0" t="0" r="r" b="b"/>
                <a:pathLst>
                  <a:path w="5" h="4">
                    <a:moveTo>
                      <a:pt x="1" y="4"/>
                    </a:moveTo>
                    <a:cubicBezTo>
                      <a:pt x="2" y="3"/>
                      <a:pt x="3" y="4"/>
                      <a:pt x="5" y="2"/>
                    </a:cubicBezTo>
                    <a:cubicBezTo>
                      <a:pt x="5" y="2"/>
                      <a:pt x="4" y="1"/>
                      <a:pt x="4" y="0"/>
                    </a:cubicBezTo>
                    <a:cubicBezTo>
                      <a:pt x="1" y="1"/>
                      <a:pt x="0" y="2"/>
                      <a:pt x="1"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5" name="Freeform 411">
                <a:extLst>
                  <a:ext uri="{FF2B5EF4-FFF2-40B4-BE49-F238E27FC236}">
                    <a16:creationId xmlns:a16="http://schemas.microsoft.com/office/drawing/2014/main" id="{93D80920-45AB-4A16-8E47-B24F7CB6A898}"/>
                  </a:ext>
                </a:extLst>
              </p:cNvPr>
              <p:cNvSpPr>
                <a:spLocks/>
              </p:cNvSpPr>
              <p:nvPr/>
            </p:nvSpPr>
            <p:spPr bwMode="auto">
              <a:xfrm rot="16200000">
                <a:off x="8265754" y="2166412"/>
                <a:ext cx="64976" cy="64977"/>
              </a:xfrm>
              <a:custGeom>
                <a:avLst/>
                <a:gdLst>
                  <a:gd name="T0" fmla="*/ 7 w 12"/>
                  <a:gd name="T1" fmla="*/ 11 h 12"/>
                  <a:gd name="T2" fmla="*/ 9 w 12"/>
                  <a:gd name="T3" fmla="*/ 1 h 12"/>
                  <a:gd name="T4" fmla="*/ 7 w 12"/>
                  <a:gd name="T5" fmla="*/ 11 h 12"/>
                </a:gdLst>
                <a:ahLst/>
                <a:cxnLst>
                  <a:cxn ang="0">
                    <a:pos x="T0" y="T1"/>
                  </a:cxn>
                  <a:cxn ang="0">
                    <a:pos x="T2" y="T3"/>
                  </a:cxn>
                  <a:cxn ang="0">
                    <a:pos x="T4" y="T5"/>
                  </a:cxn>
                </a:cxnLst>
                <a:rect l="0" t="0" r="r" b="b"/>
                <a:pathLst>
                  <a:path w="12" h="12">
                    <a:moveTo>
                      <a:pt x="7" y="11"/>
                    </a:moveTo>
                    <a:cubicBezTo>
                      <a:pt x="7" y="7"/>
                      <a:pt x="12" y="5"/>
                      <a:pt x="9" y="1"/>
                    </a:cubicBezTo>
                    <a:cubicBezTo>
                      <a:pt x="1" y="0"/>
                      <a:pt x="0" y="12"/>
                      <a:pt x="7"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6" name="Freeform 412">
                <a:extLst>
                  <a:ext uri="{FF2B5EF4-FFF2-40B4-BE49-F238E27FC236}">
                    <a16:creationId xmlns:a16="http://schemas.microsoft.com/office/drawing/2014/main" id="{4258BF9A-A854-4A84-931A-3417CF806C5C}"/>
                  </a:ext>
                </a:extLst>
              </p:cNvPr>
              <p:cNvSpPr>
                <a:spLocks/>
              </p:cNvSpPr>
              <p:nvPr/>
            </p:nvSpPr>
            <p:spPr bwMode="auto">
              <a:xfrm rot="16200000">
                <a:off x="8345815" y="2174535"/>
                <a:ext cx="41770" cy="25527"/>
              </a:xfrm>
              <a:custGeom>
                <a:avLst/>
                <a:gdLst>
                  <a:gd name="T0" fmla="*/ 0 w 8"/>
                  <a:gd name="T1" fmla="*/ 2 h 5"/>
                  <a:gd name="T2" fmla="*/ 3 w 8"/>
                  <a:gd name="T3" fmla="*/ 5 h 5"/>
                  <a:gd name="T4" fmla="*/ 6 w 8"/>
                  <a:gd name="T5" fmla="*/ 0 h 5"/>
                  <a:gd name="T6" fmla="*/ 0 w 8"/>
                  <a:gd name="T7" fmla="*/ 2 h 5"/>
                </a:gdLst>
                <a:ahLst/>
                <a:cxnLst>
                  <a:cxn ang="0">
                    <a:pos x="T0" y="T1"/>
                  </a:cxn>
                  <a:cxn ang="0">
                    <a:pos x="T2" y="T3"/>
                  </a:cxn>
                  <a:cxn ang="0">
                    <a:pos x="T4" y="T5"/>
                  </a:cxn>
                  <a:cxn ang="0">
                    <a:pos x="T6" y="T7"/>
                  </a:cxn>
                </a:cxnLst>
                <a:rect l="0" t="0" r="r" b="b"/>
                <a:pathLst>
                  <a:path w="8" h="5">
                    <a:moveTo>
                      <a:pt x="0" y="2"/>
                    </a:moveTo>
                    <a:cubicBezTo>
                      <a:pt x="1" y="4"/>
                      <a:pt x="3" y="3"/>
                      <a:pt x="3" y="5"/>
                    </a:cubicBezTo>
                    <a:cubicBezTo>
                      <a:pt x="6" y="4"/>
                      <a:pt x="8" y="2"/>
                      <a:pt x="6" y="0"/>
                    </a:cubicBezTo>
                    <a:cubicBezTo>
                      <a:pt x="4" y="0"/>
                      <a:pt x="1"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7" name="Freeform 413">
                <a:extLst>
                  <a:ext uri="{FF2B5EF4-FFF2-40B4-BE49-F238E27FC236}">
                    <a16:creationId xmlns:a16="http://schemas.microsoft.com/office/drawing/2014/main" id="{5E3B0B5E-ED22-427B-8CA7-5623C165F0A4}"/>
                  </a:ext>
                </a:extLst>
              </p:cNvPr>
              <p:cNvSpPr>
                <a:spLocks/>
              </p:cNvSpPr>
              <p:nvPr/>
            </p:nvSpPr>
            <p:spPr bwMode="auto">
              <a:xfrm rot="16200000">
                <a:off x="8404991" y="2136245"/>
                <a:ext cx="76579" cy="81221"/>
              </a:xfrm>
              <a:custGeom>
                <a:avLst/>
                <a:gdLst>
                  <a:gd name="T0" fmla="*/ 4 w 14"/>
                  <a:gd name="T1" fmla="*/ 3 h 15"/>
                  <a:gd name="T2" fmla="*/ 14 w 14"/>
                  <a:gd name="T3" fmla="*/ 7 h 15"/>
                  <a:gd name="T4" fmla="*/ 4 w 14"/>
                  <a:gd name="T5" fmla="*/ 3 h 15"/>
                </a:gdLst>
                <a:ahLst/>
                <a:cxnLst>
                  <a:cxn ang="0">
                    <a:pos x="T0" y="T1"/>
                  </a:cxn>
                  <a:cxn ang="0">
                    <a:pos x="T2" y="T3"/>
                  </a:cxn>
                  <a:cxn ang="0">
                    <a:pos x="T4" y="T5"/>
                  </a:cxn>
                </a:cxnLst>
                <a:rect l="0" t="0" r="r" b="b"/>
                <a:pathLst>
                  <a:path w="14" h="15">
                    <a:moveTo>
                      <a:pt x="4" y="3"/>
                    </a:moveTo>
                    <a:cubicBezTo>
                      <a:pt x="0" y="11"/>
                      <a:pt x="12" y="15"/>
                      <a:pt x="14" y="7"/>
                    </a:cubicBezTo>
                    <a:cubicBezTo>
                      <a:pt x="12" y="0"/>
                      <a:pt x="8" y="2"/>
                      <a:pt x="4"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8" name="Freeform 414">
                <a:extLst>
                  <a:ext uri="{FF2B5EF4-FFF2-40B4-BE49-F238E27FC236}">
                    <a16:creationId xmlns:a16="http://schemas.microsoft.com/office/drawing/2014/main" id="{7747F64B-2A41-44D8-AF29-7D6480B03A7C}"/>
                  </a:ext>
                </a:extLst>
              </p:cNvPr>
              <p:cNvSpPr>
                <a:spLocks/>
              </p:cNvSpPr>
              <p:nvPr/>
            </p:nvSpPr>
            <p:spPr bwMode="auto">
              <a:xfrm rot="16200000">
                <a:off x="8515219" y="2158290"/>
                <a:ext cx="76579" cy="69618"/>
              </a:xfrm>
              <a:custGeom>
                <a:avLst/>
                <a:gdLst>
                  <a:gd name="T0" fmla="*/ 8 w 14"/>
                  <a:gd name="T1" fmla="*/ 0 h 13"/>
                  <a:gd name="T2" fmla="*/ 12 w 14"/>
                  <a:gd name="T3" fmla="*/ 8 h 13"/>
                  <a:gd name="T4" fmla="*/ 8 w 14"/>
                  <a:gd name="T5" fmla="*/ 0 h 13"/>
                </a:gdLst>
                <a:ahLst/>
                <a:cxnLst>
                  <a:cxn ang="0">
                    <a:pos x="T0" y="T1"/>
                  </a:cxn>
                  <a:cxn ang="0">
                    <a:pos x="T2" y="T3"/>
                  </a:cxn>
                  <a:cxn ang="0">
                    <a:pos x="T4" y="T5"/>
                  </a:cxn>
                </a:cxnLst>
                <a:rect l="0" t="0" r="r" b="b"/>
                <a:pathLst>
                  <a:path w="14" h="13">
                    <a:moveTo>
                      <a:pt x="8" y="0"/>
                    </a:moveTo>
                    <a:cubicBezTo>
                      <a:pt x="0" y="2"/>
                      <a:pt x="6" y="13"/>
                      <a:pt x="12" y="8"/>
                    </a:cubicBezTo>
                    <a:cubicBezTo>
                      <a:pt x="14" y="5"/>
                      <a:pt x="11" y="1"/>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9" name="Freeform 415">
                <a:extLst>
                  <a:ext uri="{FF2B5EF4-FFF2-40B4-BE49-F238E27FC236}">
                    <a16:creationId xmlns:a16="http://schemas.microsoft.com/office/drawing/2014/main" id="{A8489C7C-7E52-4F51-9F2F-35A5C6075A1F}"/>
                  </a:ext>
                </a:extLst>
              </p:cNvPr>
              <p:cNvSpPr>
                <a:spLocks/>
              </p:cNvSpPr>
              <p:nvPr/>
            </p:nvSpPr>
            <p:spPr bwMode="auto">
              <a:xfrm rot="16200000">
                <a:off x="8789051" y="2035300"/>
                <a:ext cx="71938" cy="55695"/>
              </a:xfrm>
              <a:custGeom>
                <a:avLst/>
                <a:gdLst>
                  <a:gd name="T0" fmla="*/ 5 w 13"/>
                  <a:gd name="T1" fmla="*/ 10 h 10"/>
                  <a:gd name="T2" fmla="*/ 12 w 13"/>
                  <a:gd name="T3" fmla="*/ 9 h 10"/>
                  <a:gd name="T4" fmla="*/ 5 w 13"/>
                  <a:gd name="T5" fmla="*/ 10 h 10"/>
                </a:gdLst>
                <a:ahLst/>
                <a:cxnLst>
                  <a:cxn ang="0">
                    <a:pos x="T0" y="T1"/>
                  </a:cxn>
                  <a:cxn ang="0">
                    <a:pos x="T2" y="T3"/>
                  </a:cxn>
                  <a:cxn ang="0">
                    <a:pos x="T4" y="T5"/>
                  </a:cxn>
                </a:cxnLst>
                <a:rect l="0" t="0" r="r" b="b"/>
                <a:pathLst>
                  <a:path w="13" h="10">
                    <a:moveTo>
                      <a:pt x="5" y="10"/>
                    </a:moveTo>
                    <a:cubicBezTo>
                      <a:pt x="7" y="10"/>
                      <a:pt x="9" y="10"/>
                      <a:pt x="12" y="9"/>
                    </a:cubicBezTo>
                    <a:cubicBezTo>
                      <a:pt x="13" y="0"/>
                      <a:pt x="0" y="2"/>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0" name="Freeform 416">
                <a:extLst>
                  <a:ext uri="{FF2B5EF4-FFF2-40B4-BE49-F238E27FC236}">
                    <a16:creationId xmlns:a16="http://schemas.microsoft.com/office/drawing/2014/main" id="{6C31C820-662D-4C7F-A0A5-9D6A6171260F}"/>
                  </a:ext>
                </a:extLst>
              </p:cNvPr>
              <p:cNvSpPr>
                <a:spLocks/>
              </p:cNvSpPr>
              <p:nvPr/>
            </p:nvSpPr>
            <p:spPr bwMode="auto">
              <a:xfrm rot="16200000">
                <a:off x="8927127" y="2052705"/>
                <a:ext cx="39450" cy="44092"/>
              </a:xfrm>
              <a:custGeom>
                <a:avLst/>
                <a:gdLst>
                  <a:gd name="T0" fmla="*/ 5 w 7"/>
                  <a:gd name="T1" fmla="*/ 0 h 8"/>
                  <a:gd name="T2" fmla="*/ 1 w 7"/>
                  <a:gd name="T3" fmla="*/ 1 h 8"/>
                  <a:gd name="T4" fmla="*/ 6 w 7"/>
                  <a:gd name="T5" fmla="*/ 5 h 8"/>
                  <a:gd name="T6" fmla="*/ 5 w 7"/>
                  <a:gd name="T7" fmla="*/ 0 h 8"/>
                </a:gdLst>
                <a:ahLst/>
                <a:cxnLst>
                  <a:cxn ang="0">
                    <a:pos x="T0" y="T1"/>
                  </a:cxn>
                  <a:cxn ang="0">
                    <a:pos x="T2" y="T3"/>
                  </a:cxn>
                  <a:cxn ang="0">
                    <a:pos x="T4" y="T5"/>
                  </a:cxn>
                  <a:cxn ang="0">
                    <a:pos x="T6" y="T7"/>
                  </a:cxn>
                </a:cxnLst>
                <a:rect l="0" t="0" r="r" b="b"/>
                <a:pathLst>
                  <a:path w="7" h="8">
                    <a:moveTo>
                      <a:pt x="5" y="0"/>
                    </a:moveTo>
                    <a:cubicBezTo>
                      <a:pt x="3" y="1"/>
                      <a:pt x="2" y="1"/>
                      <a:pt x="1" y="1"/>
                    </a:cubicBezTo>
                    <a:cubicBezTo>
                      <a:pt x="0" y="5"/>
                      <a:pt x="2" y="8"/>
                      <a:pt x="6" y="5"/>
                    </a:cubicBezTo>
                    <a:cubicBezTo>
                      <a:pt x="5"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1" name="Freeform 417">
                <a:extLst>
                  <a:ext uri="{FF2B5EF4-FFF2-40B4-BE49-F238E27FC236}">
                    <a16:creationId xmlns:a16="http://schemas.microsoft.com/office/drawing/2014/main" id="{85308B2D-3BF0-44CA-9BE4-8CBF616FCF35}"/>
                  </a:ext>
                </a:extLst>
              </p:cNvPr>
              <p:cNvSpPr>
                <a:spLocks/>
              </p:cNvSpPr>
              <p:nvPr/>
            </p:nvSpPr>
            <p:spPr bwMode="auto">
              <a:xfrm rot="16200000">
                <a:off x="8555830" y="2291723"/>
                <a:ext cx="55694" cy="55695"/>
              </a:xfrm>
              <a:custGeom>
                <a:avLst/>
                <a:gdLst>
                  <a:gd name="T0" fmla="*/ 5 w 10"/>
                  <a:gd name="T1" fmla="*/ 0 h 10"/>
                  <a:gd name="T2" fmla="*/ 0 w 10"/>
                  <a:gd name="T3" fmla="*/ 3 h 10"/>
                  <a:gd name="T4" fmla="*/ 1 w 10"/>
                  <a:gd name="T5" fmla="*/ 10 h 10"/>
                  <a:gd name="T6" fmla="*/ 10 w 10"/>
                  <a:gd name="T7" fmla="*/ 6 h 10"/>
                  <a:gd name="T8" fmla="*/ 5 w 10"/>
                  <a:gd name="T9" fmla="*/ 0 h 10"/>
                </a:gdLst>
                <a:ahLst/>
                <a:cxnLst>
                  <a:cxn ang="0">
                    <a:pos x="T0" y="T1"/>
                  </a:cxn>
                  <a:cxn ang="0">
                    <a:pos x="T2" y="T3"/>
                  </a:cxn>
                  <a:cxn ang="0">
                    <a:pos x="T4" y="T5"/>
                  </a:cxn>
                  <a:cxn ang="0">
                    <a:pos x="T6" y="T7"/>
                  </a:cxn>
                  <a:cxn ang="0">
                    <a:pos x="T8" y="T9"/>
                  </a:cxn>
                </a:cxnLst>
                <a:rect l="0" t="0" r="r" b="b"/>
                <a:pathLst>
                  <a:path w="10" h="10">
                    <a:moveTo>
                      <a:pt x="5" y="0"/>
                    </a:moveTo>
                    <a:cubicBezTo>
                      <a:pt x="2" y="2"/>
                      <a:pt x="2" y="1"/>
                      <a:pt x="0" y="3"/>
                    </a:cubicBezTo>
                    <a:cubicBezTo>
                      <a:pt x="0" y="5"/>
                      <a:pt x="2" y="8"/>
                      <a:pt x="1" y="10"/>
                    </a:cubicBezTo>
                    <a:cubicBezTo>
                      <a:pt x="5" y="8"/>
                      <a:pt x="7" y="9"/>
                      <a:pt x="10" y="6"/>
                    </a:cubicBezTo>
                    <a:cubicBezTo>
                      <a:pt x="9"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2" name="Freeform 418">
                <a:extLst>
                  <a:ext uri="{FF2B5EF4-FFF2-40B4-BE49-F238E27FC236}">
                    <a16:creationId xmlns:a16="http://schemas.microsoft.com/office/drawing/2014/main" id="{8B48A51C-6386-440F-9DA9-5ADF1DDB7A87}"/>
                  </a:ext>
                </a:extLst>
              </p:cNvPr>
              <p:cNvSpPr>
                <a:spLocks/>
              </p:cNvSpPr>
              <p:nvPr/>
            </p:nvSpPr>
            <p:spPr bwMode="auto">
              <a:xfrm rot="16200000">
                <a:off x="8487372" y="2348577"/>
                <a:ext cx="39450" cy="55695"/>
              </a:xfrm>
              <a:custGeom>
                <a:avLst/>
                <a:gdLst>
                  <a:gd name="T0" fmla="*/ 1 w 7"/>
                  <a:gd name="T1" fmla="*/ 9 h 10"/>
                  <a:gd name="T2" fmla="*/ 7 w 7"/>
                  <a:gd name="T3" fmla="*/ 7 h 10"/>
                  <a:gd name="T4" fmla="*/ 5 w 7"/>
                  <a:gd name="T5" fmla="*/ 1 h 10"/>
                  <a:gd name="T6" fmla="*/ 1 w 7"/>
                  <a:gd name="T7" fmla="*/ 9 h 10"/>
                </a:gdLst>
                <a:ahLst/>
                <a:cxnLst>
                  <a:cxn ang="0">
                    <a:pos x="T0" y="T1"/>
                  </a:cxn>
                  <a:cxn ang="0">
                    <a:pos x="T2" y="T3"/>
                  </a:cxn>
                  <a:cxn ang="0">
                    <a:pos x="T4" y="T5"/>
                  </a:cxn>
                  <a:cxn ang="0">
                    <a:pos x="T6" y="T7"/>
                  </a:cxn>
                </a:cxnLst>
                <a:rect l="0" t="0" r="r" b="b"/>
                <a:pathLst>
                  <a:path w="7" h="10">
                    <a:moveTo>
                      <a:pt x="1" y="9"/>
                    </a:moveTo>
                    <a:cubicBezTo>
                      <a:pt x="2" y="10"/>
                      <a:pt x="5" y="8"/>
                      <a:pt x="7" y="7"/>
                    </a:cubicBezTo>
                    <a:cubicBezTo>
                      <a:pt x="7" y="4"/>
                      <a:pt x="6" y="4"/>
                      <a:pt x="5" y="1"/>
                    </a:cubicBezTo>
                    <a:cubicBezTo>
                      <a:pt x="0" y="0"/>
                      <a:pt x="0" y="6"/>
                      <a:pt x="1"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3" name="Freeform 419">
                <a:extLst>
                  <a:ext uri="{FF2B5EF4-FFF2-40B4-BE49-F238E27FC236}">
                    <a16:creationId xmlns:a16="http://schemas.microsoft.com/office/drawing/2014/main" id="{E43B6D22-BF3E-45CB-8713-B5252BF59C11}"/>
                  </a:ext>
                </a:extLst>
              </p:cNvPr>
              <p:cNvSpPr>
                <a:spLocks/>
              </p:cNvSpPr>
              <p:nvPr/>
            </p:nvSpPr>
            <p:spPr bwMode="auto">
              <a:xfrm rot="16200000">
                <a:off x="8495494" y="2407752"/>
                <a:ext cx="32488" cy="32488"/>
              </a:xfrm>
              <a:custGeom>
                <a:avLst/>
                <a:gdLst>
                  <a:gd name="T0" fmla="*/ 0 w 6"/>
                  <a:gd name="T1" fmla="*/ 3 h 6"/>
                  <a:gd name="T2" fmla="*/ 6 w 6"/>
                  <a:gd name="T3" fmla="*/ 5 h 6"/>
                  <a:gd name="T4" fmla="*/ 3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4"/>
                      <a:pt x="6" y="5"/>
                    </a:cubicBezTo>
                    <a:cubicBezTo>
                      <a:pt x="5" y="3"/>
                      <a:pt x="4" y="2"/>
                      <a:pt x="3" y="0"/>
                    </a:cubicBezTo>
                    <a:cubicBezTo>
                      <a:pt x="2" y="1"/>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4" name="Freeform 420">
                <a:extLst>
                  <a:ext uri="{FF2B5EF4-FFF2-40B4-BE49-F238E27FC236}">
                    <a16:creationId xmlns:a16="http://schemas.microsoft.com/office/drawing/2014/main" id="{A372E77F-09BE-4C20-8B1F-3A4D1A2B5082}"/>
                  </a:ext>
                </a:extLst>
              </p:cNvPr>
              <p:cNvSpPr>
                <a:spLocks/>
              </p:cNvSpPr>
              <p:nvPr/>
            </p:nvSpPr>
            <p:spPr bwMode="auto">
              <a:xfrm rot="16200000">
                <a:off x="8613846" y="2321890"/>
                <a:ext cx="143875" cy="125313"/>
              </a:xfrm>
              <a:custGeom>
                <a:avLst/>
                <a:gdLst>
                  <a:gd name="T0" fmla="*/ 21 w 26"/>
                  <a:gd name="T1" fmla="*/ 14 h 23"/>
                  <a:gd name="T2" fmla="*/ 16 w 26"/>
                  <a:gd name="T3" fmla="*/ 0 h 23"/>
                  <a:gd name="T4" fmla="*/ 17 w 26"/>
                  <a:gd name="T5" fmla="*/ 19 h 23"/>
                  <a:gd name="T6" fmla="*/ 19 w 26"/>
                  <a:gd name="T7" fmla="*/ 23 h 23"/>
                  <a:gd name="T8" fmla="*/ 26 w 26"/>
                  <a:gd name="T9" fmla="*/ 18 h 23"/>
                  <a:gd name="T10" fmla="*/ 21 w 26"/>
                  <a:gd name="T11" fmla="*/ 14 h 23"/>
                </a:gdLst>
                <a:ahLst/>
                <a:cxnLst>
                  <a:cxn ang="0">
                    <a:pos x="T0" y="T1"/>
                  </a:cxn>
                  <a:cxn ang="0">
                    <a:pos x="T2" y="T3"/>
                  </a:cxn>
                  <a:cxn ang="0">
                    <a:pos x="T4" y="T5"/>
                  </a:cxn>
                  <a:cxn ang="0">
                    <a:pos x="T6" y="T7"/>
                  </a:cxn>
                  <a:cxn ang="0">
                    <a:pos x="T8" y="T9"/>
                  </a:cxn>
                  <a:cxn ang="0">
                    <a:pos x="T10" y="T11"/>
                  </a:cxn>
                </a:cxnLst>
                <a:rect l="0" t="0" r="r" b="b"/>
                <a:pathLst>
                  <a:path w="26" h="23">
                    <a:moveTo>
                      <a:pt x="21" y="14"/>
                    </a:moveTo>
                    <a:cubicBezTo>
                      <a:pt x="26" y="9"/>
                      <a:pt x="20" y="2"/>
                      <a:pt x="16" y="0"/>
                    </a:cubicBezTo>
                    <a:cubicBezTo>
                      <a:pt x="0" y="2"/>
                      <a:pt x="6" y="21"/>
                      <a:pt x="17" y="19"/>
                    </a:cubicBezTo>
                    <a:cubicBezTo>
                      <a:pt x="16" y="21"/>
                      <a:pt x="17" y="21"/>
                      <a:pt x="19" y="23"/>
                    </a:cubicBezTo>
                    <a:cubicBezTo>
                      <a:pt x="23" y="23"/>
                      <a:pt x="24" y="21"/>
                      <a:pt x="26" y="18"/>
                    </a:cubicBezTo>
                    <a:cubicBezTo>
                      <a:pt x="25" y="15"/>
                      <a:pt x="22" y="17"/>
                      <a:pt x="21" y="1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5" name="Freeform 421">
                <a:extLst>
                  <a:ext uri="{FF2B5EF4-FFF2-40B4-BE49-F238E27FC236}">
                    <a16:creationId xmlns:a16="http://schemas.microsoft.com/office/drawing/2014/main" id="{5B7F70AB-12BB-4BF8-80B8-CA840D8CD6BD}"/>
                  </a:ext>
                </a:extLst>
              </p:cNvPr>
              <p:cNvSpPr>
                <a:spLocks/>
              </p:cNvSpPr>
              <p:nvPr/>
            </p:nvSpPr>
            <p:spPr bwMode="auto">
              <a:xfrm rot="16200000">
                <a:off x="9245050" y="2140886"/>
                <a:ext cx="32488" cy="27847"/>
              </a:xfrm>
              <a:custGeom>
                <a:avLst/>
                <a:gdLst>
                  <a:gd name="T0" fmla="*/ 3 w 6"/>
                  <a:gd name="T1" fmla="*/ 5 h 5"/>
                  <a:gd name="T2" fmla="*/ 6 w 6"/>
                  <a:gd name="T3" fmla="*/ 3 h 5"/>
                  <a:gd name="T4" fmla="*/ 4 w 6"/>
                  <a:gd name="T5" fmla="*/ 0 h 5"/>
                  <a:gd name="T6" fmla="*/ 3 w 6"/>
                  <a:gd name="T7" fmla="*/ 5 h 5"/>
                </a:gdLst>
                <a:ahLst/>
                <a:cxnLst>
                  <a:cxn ang="0">
                    <a:pos x="T0" y="T1"/>
                  </a:cxn>
                  <a:cxn ang="0">
                    <a:pos x="T2" y="T3"/>
                  </a:cxn>
                  <a:cxn ang="0">
                    <a:pos x="T4" y="T5"/>
                  </a:cxn>
                  <a:cxn ang="0">
                    <a:pos x="T6" y="T7"/>
                  </a:cxn>
                </a:cxnLst>
                <a:rect l="0" t="0" r="r" b="b"/>
                <a:pathLst>
                  <a:path w="6" h="5">
                    <a:moveTo>
                      <a:pt x="3" y="5"/>
                    </a:moveTo>
                    <a:cubicBezTo>
                      <a:pt x="4" y="5"/>
                      <a:pt x="5" y="4"/>
                      <a:pt x="6" y="3"/>
                    </a:cubicBezTo>
                    <a:cubicBezTo>
                      <a:pt x="6" y="2"/>
                      <a:pt x="5" y="1"/>
                      <a:pt x="4" y="0"/>
                    </a:cubicBezTo>
                    <a:cubicBezTo>
                      <a:pt x="1" y="1"/>
                      <a:pt x="0" y="3"/>
                      <a:pt x="3"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6" name="Freeform 422">
                <a:extLst>
                  <a:ext uri="{FF2B5EF4-FFF2-40B4-BE49-F238E27FC236}">
                    <a16:creationId xmlns:a16="http://schemas.microsoft.com/office/drawing/2014/main" id="{3043D386-8A3D-40EB-8002-1B9428B7FFA6}"/>
                  </a:ext>
                </a:extLst>
              </p:cNvPr>
              <p:cNvSpPr>
                <a:spLocks/>
              </p:cNvSpPr>
              <p:nvPr/>
            </p:nvSpPr>
            <p:spPr bwMode="auto">
              <a:xfrm rot="16200000">
                <a:off x="8844745" y="2432118"/>
                <a:ext cx="55694" cy="48733"/>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9"/>
                      <a:pt x="5" y="9"/>
                    </a:cubicBezTo>
                    <a:cubicBezTo>
                      <a:pt x="10" y="7"/>
                      <a:pt x="8" y="4"/>
                      <a:pt x="8" y="1"/>
                    </a:cubicBezTo>
                    <a:cubicBezTo>
                      <a:pt x="6" y="0"/>
                      <a:pt x="2" y="1"/>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7" name="Freeform 423">
                <a:extLst>
                  <a:ext uri="{FF2B5EF4-FFF2-40B4-BE49-F238E27FC236}">
                    <a16:creationId xmlns:a16="http://schemas.microsoft.com/office/drawing/2014/main" id="{059912A7-DFD9-4FDE-813F-7F0647DB37D9}"/>
                  </a:ext>
                </a:extLst>
              </p:cNvPr>
              <p:cNvSpPr>
                <a:spLocks/>
              </p:cNvSpPr>
              <p:nvPr/>
            </p:nvSpPr>
            <p:spPr bwMode="auto">
              <a:xfrm rot="16200000">
                <a:off x="8668379" y="2557428"/>
                <a:ext cx="44091" cy="60336"/>
              </a:xfrm>
              <a:custGeom>
                <a:avLst/>
                <a:gdLst>
                  <a:gd name="T0" fmla="*/ 7 w 8"/>
                  <a:gd name="T1" fmla="*/ 0 h 11"/>
                  <a:gd name="T2" fmla="*/ 8 w 8"/>
                  <a:gd name="T3" fmla="*/ 7 h 11"/>
                  <a:gd name="T4" fmla="*/ 7 w 8"/>
                  <a:gd name="T5" fmla="*/ 0 h 11"/>
                </a:gdLst>
                <a:ahLst/>
                <a:cxnLst>
                  <a:cxn ang="0">
                    <a:pos x="T0" y="T1"/>
                  </a:cxn>
                  <a:cxn ang="0">
                    <a:pos x="T2" y="T3"/>
                  </a:cxn>
                  <a:cxn ang="0">
                    <a:pos x="T4" y="T5"/>
                  </a:cxn>
                </a:cxnLst>
                <a:rect l="0" t="0" r="r" b="b"/>
                <a:pathLst>
                  <a:path w="8" h="11">
                    <a:moveTo>
                      <a:pt x="7" y="0"/>
                    </a:moveTo>
                    <a:cubicBezTo>
                      <a:pt x="0" y="0"/>
                      <a:pt x="0" y="11"/>
                      <a:pt x="8" y="7"/>
                    </a:cubicBezTo>
                    <a:cubicBezTo>
                      <a:pt x="7" y="4"/>
                      <a:pt x="8" y="3"/>
                      <a:pt x="7"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8" name="Freeform 424">
                <a:extLst>
                  <a:ext uri="{FF2B5EF4-FFF2-40B4-BE49-F238E27FC236}">
                    <a16:creationId xmlns:a16="http://schemas.microsoft.com/office/drawing/2014/main" id="{4A3877F5-E23D-4380-8ED7-A758880E6F83}"/>
                  </a:ext>
                </a:extLst>
              </p:cNvPr>
              <p:cNvSpPr>
                <a:spLocks/>
              </p:cNvSpPr>
              <p:nvPr/>
            </p:nvSpPr>
            <p:spPr bwMode="auto">
              <a:xfrm rot="16200000">
                <a:off x="8522181" y="2687380"/>
                <a:ext cx="51053" cy="48733"/>
              </a:xfrm>
              <a:custGeom>
                <a:avLst/>
                <a:gdLst>
                  <a:gd name="T0" fmla="*/ 0 w 9"/>
                  <a:gd name="T1" fmla="*/ 1 h 9"/>
                  <a:gd name="T2" fmla="*/ 2 w 9"/>
                  <a:gd name="T3" fmla="*/ 9 h 9"/>
                  <a:gd name="T4" fmla="*/ 7 w 9"/>
                  <a:gd name="T5" fmla="*/ 0 h 9"/>
                  <a:gd name="T6" fmla="*/ 0 w 9"/>
                  <a:gd name="T7" fmla="*/ 1 h 9"/>
                </a:gdLst>
                <a:ahLst/>
                <a:cxnLst>
                  <a:cxn ang="0">
                    <a:pos x="T0" y="T1"/>
                  </a:cxn>
                  <a:cxn ang="0">
                    <a:pos x="T2" y="T3"/>
                  </a:cxn>
                  <a:cxn ang="0">
                    <a:pos x="T4" y="T5"/>
                  </a:cxn>
                  <a:cxn ang="0">
                    <a:pos x="T6" y="T7"/>
                  </a:cxn>
                </a:cxnLst>
                <a:rect l="0" t="0" r="r" b="b"/>
                <a:pathLst>
                  <a:path w="9" h="9">
                    <a:moveTo>
                      <a:pt x="0" y="1"/>
                    </a:moveTo>
                    <a:cubicBezTo>
                      <a:pt x="0" y="4"/>
                      <a:pt x="0" y="6"/>
                      <a:pt x="2" y="9"/>
                    </a:cubicBezTo>
                    <a:cubicBezTo>
                      <a:pt x="8" y="9"/>
                      <a:pt x="9" y="4"/>
                      <a:pt x="7" y="0"/>
                    </a:cubicBezTo>
                    <a:cubicBezTo>
                      <a:pt x="5" y="0"/>
                      <a:pt x="2" y="0"/>
                      <a:pt x="0"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9" name="Freeform 425">
                <a:extLst>
                  <a:ext uri="{FF2B5EF4-FFF2-40B4-BE49-F238E27FC236}">
                    <a16:creationId xmlns:a16="http://schemas.microsoft.com/office/drawing/2014/main" id="{0F7909CC-7307-4A77-ACCF-862335D9485F}"/>
                  </a:ext>
                </a:extLst>
              </p:cNvPr>
              <p:cNvSpPr>
                <a:spLocks/>
              </p:cNvSpPr>
              <p:nvPr/>
            </p:nvSpPr>
            <p:spPr bwMode="auto">
              <a:xfrm rot="16200000">
                <a:off x="9413294" y="2197740"/>
                <a:ext cx="48732" cy="51053"/>
              </a:xfrm>
              <a:custGeom>
                <a:avLst/>
                <a:gdLst>
                  <a:gd name="T0" fmla="*/ 2 w 9"/>
                  <a:gd name="T1" fmla="*/ 3 h 9"/>
                  <a:gd name="T2" fmla="*/ 1 w 9"/>
                  <a:gd name="T3" fmla="*/ 9 h 9"/>
                  <a:gd name="T4" fmla="*/ 8 w 9"/>
                  <a:gd name="T5" fmla="*/ 2 h 9"/>
                  <a:gd name="T6" fmla="*/ 2 w 9"/>
                  <a:gd name="T7" fmla="*/ 3 h 9"/>
                </a:gdLst>
                <a:ahLst/>
                <a:cxnLst>
                  <a:cxn ang="0">
                    <a:pos x="T0" y="T1"/>
                  </a:cxn>
                  <a:cxn ang="0">
                    <a:pos x="T2" y="T3"/>
                  </a:cxn>
                  <a:cxn ang="0">
                    <a:pos x="T4" y="T5"/>
                  </a:cxn>
                  <a:cxn ang="0">
                    <a:pos x="T6" y="T7"/>
                  </a:cxn>
                </a:cxnLst>
                <a:rect l="0" t="0" r="r" b="b"/>
                <a:pathLst>
                  <a:path w="9" h="9">
                    <a:moveTo>
                      <a:pt x="2" y="3"/>
                    </a:moveTo>
                    <a:cubicBezTo>
                      <a:pt x="0" y="5"/>
                      <a:pt x="0" y="7"/>
                      <a:pt x="1" y="9"/>
                    </a:cubicBezTo>
                    <a:cubicBezTo>
                      <a:pt x="5" y="8"/>
                      <a:pt x="9" y="6"/>
                      <a:pt x="8" y="2"/>
                    </a:cubicBezTo>
                    <a:cubicBezTo>
                      <a:pt x="5" y="4"/>
                      <a:pt x="4"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0" name="Freeform 426">
                <a:extLst>
                  <a:ext uri="{FF2B5EF4-FFF2-40B4-BE49-F238E27FC236}">
                    <a16:creationId xmlns:a16="http://schemas.microsoft.com/office/drawing/2014/main" id="{D35E4783-09E9-447A-BA3A-6B9AB872A2DB}"/>
                  </a:ext>
                </a:extLst>
              </p:cNvPr>
              <p:cNvSpPr>
                <a:spLocks/>
              </p:cNvSpPr>
              <p:nvPr/>
            </p:nvSpPr>
            <p:spPr bwMode="auto">
              <a:xfrm rot="16200000">
                <a:off x="9463187" y="2191939"/>
                <a:ext cx="37129" cy="51053"/>
              </a:xfrm>
              <a:custGeom>
                <a:avLst/>
                <a:gdLst>
                  <a:gd name="T0" fmla="*/ 0 w 7"/>
                  <a:gd name="T1" fmla="*/ 2 h 9"/>
                  <a:gd name="T2" fmla="*/ 1 w 7"/>
                  <a:gd name="T3" fmla="*/ 8 h 9"/>
                  <a:gd name="T4" fmla="*/ 6 w 7"/>
                  <a:gd name="T5" fmla="*/ 0 h 9"/>
                  <a:gd name="T6" fmla="*/ 0 w 7"/>
                  <a:gd name="T7" fmla="*/ 2 h 9"/>
                </a:gdLst>
                <a:ahLst/>
                <a:cxnLst>
                  <a:cxn ang="0">
                    <a:pos x="T0" y="T1"/>
                  </a:cxn>
                  <a:cxn ang="0">
                    <a:pos x="T2" y="T3"/>
                  </a:cxn>
                  <a:cxn ang="0">
                    <a:pos x="T4" y="T5"/>
                  </a:cxn>
                  <a:cxn ang="0">
                    <a:pos x="T6" y="T7"/>
                  </a:cxn>
                </a:cxnLst>
                <a:rect l="0" t="0" r="r" b="b"/>
                <a:pathLst>
                  <a:path w="7" h="9">
                    <a:moveTo>
                      <a:pt x="0" y="2"/>
                    </a:moveTo>
                    <a:cubicBezTo>
                      <a:pt x="2" y="4"/>
                      <a:pt x="0" y="6"/>
                      <a:pt x="1" y="8"/>
                    </a:cubicBezTo>
                    <a:cubicBezTo>
                      <a:pt x="6" y="9"/>
                      <a:pt x="7" y="4"/>
                      <a:pt x="6" y="0"/>
                    </a:cubicBezTo>
                    <a:cubicBezTo>
                      <a:pt x="4" y="1"/>
                      <a:pt x="2" y="2"/>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1" name="Freeform 427">
                <a:extLst>
                  <a:ext uri="{FF2B5EF4-FFF2-40B4-BE49-F238E27FC236}">
                    <a16:creationId xmlns:a16="http://schemas.microsoft.com/office/drawing/2014/main" id="{B46BD542-1C22-428E-BCEB-5D589B1BE54A}"/>
                  </a:ext>
                </a:extLst>
              </p:cNvPr>
              <p:cNvSpPr>
                <a:spLocks/>
              </p:cNvSpPr>
              <p:nvPr/>
            </p:nvSpPr>
            <p:spPr bwMode="auto">
              <a:xfrm rot="16200000">
                <a:off x="8748440" y="2660694"/>
                <a:ext cx="32488" cy="32488"/>
              </a:xfrm>
              <a:custGeom>
                <a:avLst/>
                <a:gdLst>
                  <a:gd name="T0" fmla="*/ 0 w 6"/>
                  <a:gd name="T1" fmla="*/ 3 h 6"/>
                  <a:gd name="T2" fmla="*/ 6 w 6"/>
                  <a:gd name="T3" fmla="*/ 4 h 6"/>
                  <a:gd name="T4" fmla="*/ 5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5"/>
                      <a:pt x="6" y="4"/>
                    </a:cubicBezTo>
                    <a:cubicBezTo>
                      <a:pt x="6" y="3"/>
                      <a:pt x="6" y="2"/>
                      <a:pt x="5" y="0"/>
                    </a:cubicBezTo>
                    <a:cubicBezTo>
                      <a:pt x="3" y="0"/>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2" name="Freeform 428">
                <a:extLst>
                  <a:ext uri="{FF2B5EF4-FFF2-40B4-BE49-F238E27FC236}">
                    <a16:creationId xmlns:a16="http://schemas.microsoft.com/office/drawing/2014/main" id="{10DD17B4-E43B-4D91-BD82-F46CEBB3C35D}"/>
                  </a:ext>
                </a:extLst>
              </p:cNvPr>
              <p:cNvSpPr>
                <a:spLocks/>
              </p:cNvSpPr>
              <p:nvPr/>
            </p:nvSpPr>
            <p:spPr bwMode="auto">
              <a:xfrm rot="16200000">
                <a:off x="9449263" y="2289403"/>
                <a:ext cx="25526" cy="20885"/>
              </a:xfrm>
              <a:custGeom>
                <a:avLst/>
                <a:gdLst>
                  <a:gd name="T0" fmla="*/ 2 w 5"/>
                  <a:gd name="T1" fmla="*/ 4 h 4"/>
                  <a:gd name="T2" fmla="*/ 4 w 5"/>
                  <a:gd name="T3" fmla="*/ 0 h 4"/>
                  <a:gd name="T4" fmla="*/ 2 w 5"/>
                  <a:gd name="T5" fmla="*/ 4 h 4"/>
                </a:gdLst>
                <a:ahLst/>
                <a:cxnLst>
                  <a:cxn ang="0">
                    <a:pos x="T0" y="T1"/>
                  </a:cxn>
                  <a:cxn ang="0">
                    <a:pos x="T2" y="T3"/>
                  </a:cxn>
                  <a:cxn ang="0">
                    <a:pos x="T4" y="T5"/>
                  </a:cxn>
                </a:cxnLst>
                <a:rect l="0" t="0" r="r" b="b"/>
                <a:pathLst>
                  <a:path w="5" h="4">
                    <a:moveTo>
                      <a:pt x="2" y="4"/>
                    </a:moveTo>
                    <a:cubicBezTo>
                      <a:pt x="4" y="3"/>
                      <a:pt x="5" y="2"/>
                      <a:pt x="4" y="0"/>
                    </a:cubicBezTo>
                    <a:cubicBezTo>
                      <a:pt x="2" y="1"/>
                      <a:pt x="0" y="1"/>
                      <a:pt x="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3" name="Freeform 429">
                <a:extLst>
                  <a:ext uri="{FF2B5EF4-FFF2-40B4-BE49-F238E27FC236}">
                    <a16:creationId xmlns:a16="http://schemas.microsoft.com/office/drawing/2014/main" id="{2F8EDCEE-248B-49BB-A89F-EF40657702CB}"/>
                  </a:ext>
                </a:extLst>
              </p:cNvPr>
              <p:cNvSpPr>
                <a:spLocks/>
              </p:cNvSpPr>
              <p:nvPr/>
            </p:nvSpPr>
            <p:spPr bwMode="auto">
              <a:xfrm rot="16200000">
                <a:off x="9316989" y="2437919"/>
                <a:ext cx="32488" cy="37130"/>
              </a:xfrm>
              <a:custGeom>
                <a:avLst/>
                <a:gdLst>
                  <a:gd name="T0" fmla="*/ 2 w 6"/>
                  <a:gd name="T1" fmla="*/ 0 h 7"/>
                  <a:gd name="T2" fmla="*/ 0 w 6"/>
                  <a:gd name="T3" fmla="*/ 6 h 7"/>
                  <a:gd name="T4" fmla="*/ 5 w 6"/>
                  <a:gd name="T5" fmla="*/ 6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6"/>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4" name="Freeform 430">
                <a:extLst>
                  <a:ext uri="{FF2B5EF4-FFF2-40B4-BE49-F238E27FC236}">
                    <a16:creationId xmlns:a16="http://schemas.microsoft.com/office/drawing/2014/main" id="{71A415C7-6825-4D8A-A52B-E55C1E147D8D}"/>
                  </a:ext>
                </a:extLst>
              </p:cNvPr>
              <p:cNvSpPr>
                <a:spLocks/>
              </p:cNvSpPr>
              <p:nvPr/>
            </p:nvSpPr>
            <p:spPr bwMode="auto">
              <a:xfrm rot="16200000">
                <a:off x="9074486" y="2613121"/>
                <a:ext cx="88182" cy="136916"/>
              </a:xfrm>
              <a:custGeom>
                <a:avLst/>
                <a:gdLst>
                  <a:gd name="T0" fmla="*/ 3 w 16"/>
                  <a:gd name="T1" fmla="*/ 24 h 25"/>
                  <a:gd name="T2" fmla="*/ 8 w 16"/>
                  <a:gd name="T3" fmla="*/ 25 h 25"/>
                  <a:gd name="T4" fmla="*/ 13 w 16"/>
                  <a:gd name="T5" fmla="*/ 0 h 25"/>
                  <a:gd name="T6" fmla="*/ 3 w 16"/>
                  <a:gd name="T7" fmla="*/ 24 h 25"/>
                </a:gdLst>
                <a:ahLst/>
                <a:cxnLst>
                  <a:cxn ang="0">
                    <a:pos x="T0" y="T1"/>
                  </a:cxn>
                  <a:cxn ang="0">
                    <a:pos x="T2" y="T3"/>
                  </a:cxn>
                  <a:cxn ang="0">
                    <a:pos x="T4" y="T5"/>
                  </a:cxn>
                  <a:cxn ang="0">
                    <a:pos x="T6" y="T7"/>
                  </a:cxn>
                </a:cxnLst>
                <a:rect l="0" t="0" r="r" b="b"/>
                <a:pathLst>
                  <a:path w="16" h="25">
                    <a:moveTo>
                      <a:pt x="3" y="24"/>
                    </a:moveTo>
                    <a:cubicBezTo>
                      <a:pt x="5" y="24"/>
                      <a:pt x="6" y="25"/>
                      <a:pt x="8" y="25"/>
                    </a:cubicBezTo>
                    <a:cubicBezTo>
                      <a:pt x="15" y="18"/>
                      <a:pt x="16" y="12"/>
                      <a:pt x="13" y="0"/>
                    </a:cubicBezTo>
                    <a:cubicBezTo>
                      <a:pt x="0" y="0"/>
                      <a:pt x="6" y="16"/>
                      <a:pt x="3" y="2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5" name="Freeform 431">
                <a:extLst>
                  <a:ext uri="{FF2B5EF4-FFF2-40B4-BE49-F238E27FC236}">
                    <a16:creationId xmlns:a16="http://schemas.microsoft.com/office/drawing/2014/main" id="{40B515A9-69C7-4EA1-83BE-F2C759C6CC0D}"/>
                  </a:ext>
                </a:extLst>
              </p:cNvPr>
              <p:cNvSpPr>
                <a:spLocks/>
              </p:cNvSpPr>
              <p:nvPr/>
            </p:nvSpPr>
            <p:spPr bwMode="auto">
              <a:xfrm rot="16200000">
                <a:off x="9363401" y="2609641"/>
                <a:ext cx="71938" cy="104427"/>
              </a:xfrm>
              <a:custGeom>
                <a:avLst/>
                <a:gdLst>
                  <a:gd name="T0" fmla="*/ 8 w 13"/>
                  <a:gd name="T1" fmla="*/ 0 h 19"/>
                  <a:gd name="T2" fmla="*/ 1 w 13"/>
                  <a:gd name="T3" fmla="*/ 17 h 19"/>
                  <a:gd name="T4" fmla="*/ 12 w 13"/>
                  <a:gd name="T5" fmla="*/ 11 h 19"/>
                  <a:gd name="T6" fmla="*/ 8 w 13"/>
                  <a:gd name="T7" fmla="*/ 0 h 19"/>
                </a:gdLst>
                <a:ahLst/>
                <a:cxnLst>
                  <a:cxn ang="0">
                    <a:pos x="T0" y="T1"/>
                  </a:cxn>
                  <a:cxn ang="0">
                    <a:pos x="T2" y="T3"/>
                  </a:cxn>
                  <a:cxn ang="0">
                    <a:pos x="T4" y="T5"/>
                  </a:cxn>
                  <a:cxn ang="0">
                    <a:pos x="T6" y="T7"/>
                  </a:cxn>
                </a:cxnLst>
                <a:rect l="0" t="0" r="r" b="b"/>
                <a:pathLst>
                  <a:path w="13" h="19">
                    <a:moveTo>
                      <a:pt x="8" y="0"/>
                    </a:moveTo>
                    <a:cubicBezTo>
                      <a:pt x="0" y="4"/>
                      <a:pt x="6" y="12"/>
                      <a:pt x="1" y="17"/>
                    </a:cubicBezTo>
                    <a:cubicBezTo>
                      <a:pt x="7" y="19"/>
                      <a:pt x="4" y="12"/>
                      <a:pt x="12" y="11"/>
                    </a:cubicBezTo>
                    <a:cubicBezTo>
                      <a:pt x="13" y="8"/>
                      <a:pt x="12"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6" name="Freeform 432">
                <a:extLst>
                  <a:ext uri="{FF2B5EF4-FFF2-40B4-BE49-F238E27FC236}">
                    <a16:creationId xmlns:a16="http://schemas.microsoft.com/office/drawing/2014/main" id="{2221DFA7-BE8E-45B4-95F5-21CA5BB25368}"/>
                  </a:ext>
                </a:extLst>
              </p:cNvPr>
              <p:cNvSpPr>
                <a:spLocks/>
              </p:cNvSpPr>
              <p:nvPr/>
            </p:nvSpPr>
            <p:spPr bwMode="auto">
              <a:xfrm rot="16200000">
                <a:off x="8679982" y="3058672"/>
                <a:ext cx="44091" cy="37130"/>
              </a:xfrm>
              <a:custGeom>
                <a:avLst/>
                <a:gdLst>
                  <a:gd name="T0" fmla="*/ 0 w 8"/>
                  <a:gd name="T1" fmla="*/ 2 h 7"/>
                  <a:gd name="T2" fmla="*/ 2 w 8"/>
                  <a:gd name="T3" fmla="*/ 6 h 7"/>
                  <a:gd name="T4" fmla="*/ 8 w 8"/>
                  <a:gd name="T5" fmla="*/ 4 h 7"/>
                  <a:gd name="T6" fmla="*/ 0 w 8"/>
                  <a:gd name="T7" fmla="*/ 2 h 7"/>
                </a:gdLst>
                <a:ahLst/>
                <a:cxnLst>
                  <a:cxn ang="0">
                    <a:pos x="T0" y="T1"/>
                  </a:cxn>
                  <a:cxn ang="0">
                    <a:pos x="T2" y="T3"/>
                  </a:cxn>
                  <a:cxn ang="0">
                    <a:pos x="T4" y="T5"/>
                  </a:cxn>
                  <a:cxn ang="0">
                    <a:pos x="T6" y="T7"/>
                  </a:cxn>
                </a:cxnLst>
                <a:rect l="0" t="0" r="r" b="b"/>
                <a:pathLst>
                  <a:path w="8" h="7">
                    <a:moveTo>
                      <a:pt x="0" y="2"/>
                    </a:moveTo>
                    <a:cubicBezTo>
                      <a:pt x="0" y="3"/>
                      <a:pt x="0" y="5"/>
                      <a:pt x="2" y="6"/>
                    </a:cubicBezTo>
                    <a:cubicBezTo>
                      <a:pt x="3" y="7"/>
                      <a:pt x="6" y="5"/>
                      <a:pt x="8" y="4"/>
                    </a:cubicBezTo>
                    <a:cubicBezTo>
                      <a:pt x="6"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7" name="Freeform 433">
                <a:extLst>
                  <a:ext uri="{FF2B5EF4-FFF2-40B4-BE49-F238E27FC236}">
                    <a16:creationId xmlns:a16="http://schemas.microsoft.com/office/drawing/2014/main" id="{6BA04492-F9A8-49E3-9A13-2B90209A2F90}"/>
                  </a:ext>
                </a:extLst>
              </p:cNvPr>
              <p:cNvSpPr>
                <a:spLocks/>
              </p:cNvSpPr>
              <p:nvPr/>
            </p:nvSpPr>
            <p:spPr bwMode="auto">
              <a:xfrm rot="16200000">
                <a:off x="8808776" y="2983253"/>
                <a:ext cx="55694" cy="32488"/>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8" name="Freeform 434">
                <a:extLst>
                  <a:ext uri="{FF2B5EF4-FFF2-40B4-BE49-F238E27FC236}">
                    <a16:creationId xmlns:a16="http://schemas.microsoft.com/office/drawing/2014/main" id="{299BB2F0-21C9-40AB-8DA2-51077E03EAB1}"/>
                  </a:ext>
                </a:extLst>
              </p:cNvPr>
              <p:cNvSpPr>
                <a:spLocks/>
              </p:cNvSpPr>
              <p:nvPr/>
            </p:nvSpPr>
            <p:spPr bwMode="auto">
              <a:xfrm rot="16200000">
                <a:off x="9316989" y="2723349"/>
                <a:ext cx="32488" cy="27847"/>
              </a:xfrm>
              <a:custGeom>
                <a:avLst/>
                <a:gdLst>
                  <a:gd name="T0" fmla="*/ 0 w 6"/>
                  <a:gd name="T1" fmla="*/ 2 h 5"/>
                  <a:gd name="T2" fmla="*/ 6 w 6"/>
                  <a:gd name="T3" fmla="*/ 4 h 5"/>
                  <a:gd name="T4" fmla="*/ 5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1" y="5"/>
                      <a:pt x="3" y="5"/>
                      <a:pt x="6" y="4"/>
                    </a:cubicBezTo>
                    <a:cubicBezTo>
                      <a:pt x="5" y="3"/>
                      <a:pt x="6" y="2"/>
                      <a:pt x="5" y="0"/>
                    </a:cubicBezTo>
                    <a:cubicBezTo>
                      <a:pt x="3"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9" name="Freeform 435">
                <a:extLst>
                  <a:ext uri="{FF2B5EF4-FFF2-40B4-BE49-F238E27FC236}">
                    <a16:creationId xmlns:a16="http://schemas.microsoft.com/office/drawing/2014/main" id="{DCF169A1-F20A-4E94-BF94-477D468D2A84}"/>
                  </a:ext>
                </a:extLst>
              </p:cNvPr>
              <p:cNvSpPr>
                <a:spLocks/>
              </p:cNvSpPr>
              <p:nvPr/>
            </p:nvSpPr>
            <p:spPr bwMode="auto">
              <a:xfrm rot="16200000">
                <a:off x="8806455" y="3025023"/>
                <a:ext cx="44091" cy="48733"/>
              </a:xfrm>
              <a:custGeom>
                <a:avLst/>
                <a:gdLst>
                  <a:gd name="T0" fmla="*/ 3 w 8"/>
                  <a:gd name="T1" fmla="*/ 9 h 9"/>
                  <a:gd name="T2" fmla="*/ 8 w 8"/>
                  <a:gd name="T3" fmla="*/ 7 h 9"/>
                  <a:gd name="T4" fmla="*/ 6 w 8"/>
                  <a:gd name="T5" fmla="*/ 0 h 9"/>
                  <a:gd name="T6" fmla="*/ 3 w 8"/>
                  <a:gd name="T7" fmla="*/ 9 h 9"/>
                </a:gdLst>
                <a:ahLst/>
                <a:cxnLst>
                  <a:cxn ang="0">
                    <a:pos x="T0" y="T1"/>
                  </a:cxn>
                  <a:cxn ang="0">
                    <a:pos x="T2" y="T3"/>
                  </a:cxn>
                  <a:cxn ang="0">
                    <a:pos x="T4" y="T5"/>
                  </a:cxn>
                  <a:cxn ang="0">
                    <a:pos x="T6" y="T7"/>
                  </a:cxn>
                </a:cxnLst>
                <a:rect l="0" t="0" r="r" b="b"/>
                <a:pathLst>
                  <a:path w="8" h="9">
                    <a:moveTo>
                      <a:pt x="3" y="9"/>
                    </a:moveTo>
                    <a:cubicBezTo>
                      <a:pt x="5" y="7"/>
                      <a:pt x="6" y="9"/>
                      <a:pt x="8" y="7"/>
                    </a:cubicBezTo>
                    <a:cubicBezTo>
                      <a:pt x="8" y="5"/>
                      <a:pt x="8" y="3"/>
                      <a:pt x="6" y="0"/>
                    </a:cubicBezTo>
                    <a:cubicBezTo>
                      <a:pt x="1" y="2"/>
                      <a:pt x="0" y="5"/>
                      <a:pt x="3"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0" name="Freeform 436">
                <a:extLst>
                  <a:ext uri="{FF2B5EF4-FFF2-40B4-BE49-F238E27FC236}">
                    <a16:creationId xmlns:a16="http://schemas.microsoft.com/office/drawing/2014/main" id="{9D32E49B-3980-4BC3-A72F-F747A6A407D9}"/>
                  </a:ext>
                </a:extLst>
              </p:cNvPr>
              <p:cNvSpPr>
                <a:spLocks/>
              </p:cNvSpPr>
              <p:nvPr/>
            </p:nvSpPr>
            <p:spPr bwMode="auto">
              <a:xfrm rot="16200000">
                <a:off x="9111615" y="2951926"/>
                <a:ext cx="32488" cy="20885"/>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4"/>
                      <a:pt x="4" y="4"/>
                      <a:pt x="6" y="3"/>
                    </a:cubicBezTo>
                    <a:cubicBezTo>
                      <a:pt x="5"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1" name="Freeform 437">
                <a:extLst>
                  <a:ext uri="{FF2B5EF4-FFF2-40B4-BE49-F238E27FC236}">
                    <a16:creationId xmlns:a16="http://schemas.microsoft.com/office/drawing/2014/main" id="{4010ECB7-6406-41EA-901A-DDE807878B79}"/>
                  </a:ext>
                </a:extLst>
              </p:cNvPr>
              <p:cNvSpPr>
                <a:spLocks/>
              </p:cNvSpPr>
              <p:nvPr/>
            </p:nvSpPr>
            <p:spPr bwMode="auto">
              <a:xfrm rot="16200000">
                <a:off x="9439981" y="2769760"/>
                <a:ext cx="67297" cy="76580"/>
              </a:xfrm>
              <a:custGeom>
                <a:avLst/>
                <a:gdLst>
                  <a:gd name="T0" fmla="*/ 12 w 12"/>
                  <a:gd name="T1" fmla="*/ 4 h 14"/>
                  <a:gd name="T2" fmla="*/ 5 w 12"/>
                  <a:gd name="T3" fmla="*/ 2 h 14"/>
                  <a:gd name="T4" fmla="*/ 5 w 12"/>
                  <a:gd name="T5" fmla="*/ 14 h 14"/>
                  <a:gd name="T6" fmla="*/ 10 w 12"/>
                  <a:gd name="T7" fmla="*/ 12 h 14"/>
                  <a:gd name="T8" fmla="*/ 12 w 12"/>
                  <a:gd name="T9" fmla="*/ 4 h 14"/>
                </a:gdLst>
                <a:ahLst/>
                <a:cxnLst>
                  <a:cxn ang="0">
                    <a:pos x="T0" y="T1"/>
                  </a:cxn>
                  <a:cxn ang="0">
                    <a:pos x="T2" y="T3"/>
                  </a:cxn>
                  <a:cxn ang="0">
                    <a:pos x="T4" y="T5"/>
                  </a:cxn>
                  <a:cxn ang="0">
                    <a:pos x="T6" y="T7"/>
                  </a:cxn>
                  <a:cxn ang="0">
                    <a:pos x="T8" y="T9"/>
                  </a:cxn>
                </a:cxnLst>
                <a:rect l="0" t="0" r="r" b="b"/>
                <a:pathLst>
                  <a:path w="12" h="14">
                    <a:moveTo>
                      <a:pt x="12" y="4"/>
                    </a:moveTo>
                    <a:cubicBezTo>
                      <a:pt x="10" y="0"/>
                      <a:pt x="8" y="0"/>
                      <a:pt x="5" y="2"/>
                    </a:cubicBezTo>
                    <a:cubicBezTo>
                      <a:pt x="8" y="8"/>
                      <a:pt x="0" y="7"/>
                      <a:pt x="5" y="14"/>
                    </a:cubicBezTo>
                    <a:cubicBezTo>
                      <a:pt x="6" y="14"/>
                      <a:pt x="8" y="14"/>
                      <a:pt x="10" y="12"/>
                    </a:cubicBezTo>
                    <a:cubicBezTo>
                      <a:pt x="10" y="9"/>
                      <a:pt x="6" y="5"/>
                      <a:pt x="1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2" name="Freeform 438">
                <a:extLst>
                  <a:ext uri="{FF2B5EF4-FFF2-40B4-BE49-F238E27FC236}">
                    <a16:creationId xmlns:a16="http://schemas.microsoft.com/office/drawing/2014/main" id="{0B430786-0F3E-4E91-ACED-752E1F5636A6}"/>
                  </a:ext>
                </a:extLst>
              </p:cNvPr>
              <p:cNvSpPr>
                <a:spLocks/>
              </p:cNvSpPr>
              <p:nvPr/>
            </p:nvSpPr>
            <p:spPr bwMode="auto">
              <a:xfrm rot="16200000">
                <a:off x="9077966" y="2999497"/>
                <a:ext cx="39450" cy="39450"/>
              </a:xfrm>
              <a:custGeom>
                <a:avLst/>
                <a:gdLst>
                  <a:gd name="T0" fmla="*/ 0 w 7"/>
                  <a:gd name="T1" fmla="*/ 4 h 7"/>
                  <a:gd name="T2" fmla="*/ 7 w 7"/>
                  <a:gd name="T3" fmla="*/ 6 h 7"/>
                  <a:gd name="T4" fmla="*/ 7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2" y="7"/>
                      <a:pt x="4" y="5"/>
                      <a:pt x="7" y="6"/>
                    </a:cubicBezTo>
                    <a:cubicBezTo>
                      <a:pt x="7" y="4"/>
                      <a:pt x="7" y="3"/>
                      <a:pt x="7"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3" name="Freeform 439">
                <a:extLst>
                  <a:ext uri="{FF2B5EF4-FFF2-40B4-BE49-F238E27FC236}">
                    <a16:creationId xmlns:a16="http://schemas.microsoft.com/office/drawing/2014/main" id="{0591E069-75FA-4200-8397-B03BB09A1029}"/>
                  </a:ext>
                </a:extLst>
              </p:cNvPr>
              <p:cNvSpPr>
                <a:spLocks/>
              </p:cNvSpPr>
              <p:nvPr/>
            </p:nvSpPr>
            <p:spPr bwMode="auto">
              <a:xfrm rot="16200000">
                <a:off x="9268256" y="2904354"/>
                <a:ext cx="32488" cy="27847"/>
              </a:xfrm>
              <a:custGeom>
                <a:avLst/>
                <a:gdLst>
                  <a:gd name="T0" fmla="*/ 4 w 6"/>
                  <a:gd name="T1" fmla="*/ 1 h 5"/>
                  <a:gd name="T2" fmla="*/ 0 w 6"/>
                  <a:gd name="T3" fmla="*/ 2 h 5"/>
                  <a:gd name="T4" fmla="*/ 5 w 6"/>
                  <a:gd name="T5" fmla="*/ 4 h 5"/>
                  <a:gd name="T6" fmla="*/ 4 w 6"/>
                  <a:gd name="T7" fmla="*/ 1 h 5"/>
                </a:gdLst>
                <a:ahLst/>
                <a:cxnLst>
                  <a:cxn ang="0">
                    <a:pos x="T0" y="T1"/>
                  </a:cxn>
                  <a:cxn ang="0">
                    <a:pos x="T2" y="T3"/>
                  </a:cxn>
                  <a:cxn ang="0">
                    <a:pos x="T4" y="T5"/>
                  </a:cxn>
                  <a:cxn ang="0">
                    <a:pos x="T6" y="T7"/>
                  </a:cxn>
                </a:cxnLst>
                <a:rect l="0" t="0" r="r" b="b"/>
                <a:pathLst>
                  <a:path w="6" h="5">
                    <a:moveTo>
                      <a:pt x="4" y="1"/>
                    </a:moveTo>
                    <a:cubicBezTo>
                      <a:pt x="3" y="0"/>
                      <a:pt x="1" y="1"/>
                      <a:pt x="0" y="2"/>
                    </a:cubicBezTo>
                    <a:cubicBezTo>
                      <a:pt x="1" y="4"/>
                      <a:pt x="3" y="5"/>
                      <a:pt x="5" y="4"/>
                    </a:cubicBezTo>
                    <a:cubicBezTo>
                      <a:pt x="4" y="3"/>
                      <a:pt x="6" y="2"/>
                      <a:pt x="4"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4" name="Freeform 440">
                <a:extLst>
                  <a:ext uri="{FF2B5EF4-FFF2-40B4-BE49-F238E27FC236}">
                    <a16:creationId xmlns:a16="http://schemas.microsoft.com/office/drawing/2014/main" id="{C651C5C1-31B6-4AF7-809E-F1C3DEB0AD20}"/>
                  </a:ext>
                </a:extLst>
              </p:cNvPr>
              <p:cNvSpPr>
                <a:spLocks/>
              </p:cNvSpPr>
              <p:nvPr/>
            </p:nvSpPr>
            <p:spPr bwMode="auto">
              <a:xfrm rot="16200000">
                <a:off x="9426057" y="2832416"/>
                <a:ext cx="39450" cy="44092"/>
              </a:xfrm>
              <a:custGeom>
                <a:avLst/>
                <a:gdLst>
                  <a:gd name="T0" fmla="*/ 0 w 7"/>
                  <a:gd name="T1" fmla="*/ 3 h 8"/>
                  <a:gd name="T2" fmla="*/ 7 w 7"/>
                  <a:gd name="T3" fmla="*/ 5 h 8"/>
                  <a:gd name="T4" fmla="*/ 0 w 7"/>
                  <a:gd name="T5" fmla="*/ 3 h 8"/>
                </a:gdLst>
                <a:ahLst/>
                <a:cxnLst>
                  <a:cxn ang="0">
                    <a:pos x="T0" y="T1"/>
                  </a:cxn>
                  <a:cxn ang="0">
                    <a:pos x="T2" y="T3"/>
                  </a:cxn>
                  <a:cxn ang="0">
                    <a:pos x="T4" y="T5"/>
                  </a:cxn>
                </a:cxnLst>
                <a:rect l="0" t="0" r="r" b="b"/>
                <a:pathLst>
                  <a:path w="7" h="8">
                    <a:moveTo>
                      <a:pt x="0" y="3"/>
                    </a:moveTo>
                    <a:cubicBezTo>
                      <a:pt x="1" y="7"/>
                      <a:pt x="4" y="8"/>
                      <a:pt x="7" y="5"/>
                    </a:cubicBezTo>
                    <a:cubicBezTo>
                      <a:pt x="5" y="1"/>
                      <a:pt x="3"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5" name="Freeform 441">
                <a:extLst>
                  <a:ext uri="{FF2B5EF4-FFF2-40B4-BE49-F238E27FC236}">
                    <a16:creationId xmlns:a16="http://schemas.microsoft.com/office/drawing/2014/main" id="{F165F4B2-B269-4C12-8554-C0F8A26F5B6D}"/>
                  </a:ext>
                </a:extLst>
              </p:cNvPr>
              <p:cNvSpPr>
                <a:spLocks/>
              </p:cNvSpPr>
              <p:nvPr/>
            </p:nvSpPr>
            <p:spPr bwMode="auto">
              <a:xfrm rot="16200000">
                <a:off x="9361080" y="2904354"/>
                <a:ext cx="32488" cy="37130"/>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3"/>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6" name="Freeform 442">
                <a:extLst>
                  <a:ext uri="{FF2B5EF4-FFF2-40B4-BE49-F238E27FC236}">
                    <a16:creationId xmlns:a16="http://schemas.microsoft.com/office/drawing/2014/main" id="{CE29B65A-0680-409F-8D15-2EA7683F92A0}"/>
                  </a:ext>
                </a:extLst>
              </p:cNvPr>
              <p:cNvSpPr>
                <a:spLocks/>
              </p:cNvSpPr>
              <p:nvPr/>
            </p:nvSpPr>
            <p:spPr bwMode="auto">
              <a:xfrm rot="16200000">
                <a:off x="9299584" y="2954246"/>
                <a:ext cx="27847" cy="20885"/>
              </a:xfrm>
              <a:custGeom>
                <a:avLst/>
                <a:gdLst>
                  <a:gd name="T0" fmla="*/ 0 w 5"/>
                  <a:gd name="T1" fmla="*/ 2 h 4"/>
                  <a:gd name="T2" fmla="*/ 2 w 5"/>
                  <a:gd name="T3" fmla="*/ 4 h 4"/>
                  <a:gd name="T4" fmla="*/ 4 w 5"/>
                  <a:gd name="T5" fmla="*/ 0 h 4"/>
                  <a:gd name="T6" fmla="*/ 0 w 5"/>
                  <a:gd name="T7" fmla="*/ 2 h 4"/>
                </a:gdLst>
                <a:ahLst/>
                <a:cxnLst>
                  <a:cxn ang="0">
                    <a:pos x="T0" y="T1"/>
                  </a:cxn>
                  <a:cxn ang="0">
                    <a:pos x="T2" y="T3"/>
                  </a:cxn>
                  <a:cxn ang="0">
                    <a:pos x="T4" y="T5"/>
                  </a:cxn>
                  <a:cxn ang="0">
                    <a:pos x="T6" y="T7"/>
                  </a:cxn>
                </a:cxnLst>
                <a:rect l="0" t="0" r="r" b="b"/>
                <a:pathLst>
                  <a:path w="5" h="4">
                    <a:moveTo>
                      <a:pt x="0" y="2"/>
                    </a:moveTo>
                    <a:cubicBezTo>
                      <a:pt x="1" y="3"/>
                      <a:pt x="1" y="3"/>
                      <a:pt x="2" y="4"/>
                    </a:cubicBezTo>
                    <a:cubicBezTo>
                      <a:pt x="4" y="3"/>
                      <a:pt x="5" y="2"/>
                      <a:pt x="4" y="0"/>
                    </a:cubicBezTo>
                    <a:cubicBezTo>
                      <a:pt x="3" y="0"/>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7" name="Freeform 443">
                <a:extLst>
                  <a:ext uri="{FF2B5EF4-FFF2-40B4-BE49-F238E27FC236}">
                    <a16:creationId xmlns:a16="http://schemas.microsoft.com/office/drawing/2014/main" id="{8F8755E7-86A4-497F-9112-9AEE96B371B6}"/>
                  </a:ext>
                </a:extLst>
              </p:cNvPr>
              <p:cNvSpPr>
                <a:spLocks/>
              </p:cNvSpPr>
              <p:nvPr/>
            </p:nvSpPr>
            <p:spPr bwMode="auto">
              <a:xfrm rot="16200000">
                <a:off x="8831982" y="3294209"/>
                <a:ext cx="39450" cy="44092"/>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4"/>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8" name="Freeform 444">
                <a:extLst>
                  <a:ext uri="{FF2B5EF4-FFF2-40B4-BE49-F238E27FC236}">
                    <a16:creationId xmlns:a16="http://schemas.microsoft.com/office/drawing/2014/main" id="{5B2EF91E-3DC2-4048-A100-F0A76ED26A0D}"/>
                  </a:ext>
                </a:extLst>
              </p:cNvPr>
              <p:cNvSpPr>
                <a:spLocks/>
              </p:cNvSpPr>
              <p:nvPr/>
            </p:nvSpPr>
            <p:spPr bwMode="auto">
              <a:xfrm rot="16200000">
                <a:off x="9501477" y="2940323"/>
                <a:ext cx="44091" cy="32488"/>
              </a:xfrm>
              <a:custGeom>
                <a:avLst/>
                <a:gdLst>
                  <a:gd name="T0" fmla="*/ 4 w 8"/>
                  <a:gd name="T1" fmla="*/ 0 h 6"/>
                  <a:gd name="T2" fmla="*/ 2 w 8"/>
                  <a:gd name="T3" fmla="*/ 6 h 6"/>
                  <a:gd name="T4" fmla="*/ 7 w 8"/>
                  <a:gd name="T5" fmla="*/ 2 h 6"/>
                  <a:gd name="T6" fmla="*/ 4 w 8"/>
                  <a:gd name="T7" fmla="*/ 0 h 6"/>
                </a:gdLst>
                <a:ahLst/>
                <a:cxnLst>
                  <a:cxn ang="0">
                    <a:pos x="T0" y="T1"/>
                  </a:cxn>
                  <a:cxn ang="0">
                    <a:pos x="T2" y="T3"/>
                  </a:cxn>
                  <a:cxn ang="0">
                    <a:pos x="T4" y="T5"/>
                  </a:cxn>
                  <a:cxn ang="0">
                    <a:pos x="T6" y="T7"/>
                  </a:cxn>
                </a:cxnLst>
                <a:rect l="0" t="0" r="r" b="b"/>
                <a:pathLst>
                  <a:path w="8" h="6">
                    <a:moveTo>
                      <a:pt x="4" y="0"/>
                    </a:moveTo>
                    <a:cubicBezTo>
                      <a:pt x="2" y="2"/>
                      <a:pt x="0" y="3"/>
                      <a:pt x="2" y="6"/>
                    </a:cubicBezTo>
                    <a:cubicBezTo>
                      <a:pt x="5" y="4"/>
                      <a:pt x="8" y="5"/>
                      <a:pt x="7" y="2"/>
                    </a:cubicBezTo>
                    <a:cubicBezTo>
                      <a:pt x="6" y="2"/>
                      <a:pt x="5"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9" name="Freeform 445">
                <a:extLst>
                  <a:ext uri="{FF2B5EF4-FFF2-40B4-BE49-F238E27FC236}">
                    <a16:creationId xmlns:a16="http://schemas.microsoft.com/office/drawing/2014/main" id="{2D4F8AC1-3B38-4AE6-8C9E-DFFAC07C982B}"/>
                  </a:ext>
                </a:extLst>
              </p:cNvPr>
              <p:cNvSpPr>
                <a:spLocks/>
              </p:cNvSpPr>
              <p:nvPr/>
            </p:nvSpPr>
            <p:spPr bwMode="auto">
              <a:xfrm rot="16200000">
                <a:off x="9229966" y="3139892"/>
                <a:ext cx="37129" cy="44092"/>
              </a:xfrm>
              <a:custGeom>
                <a:avLst/>
                <a:gdLst>
                  <a:gd name="T0" fmla="*/ 2 w 7"/>
                  <a:gd name="T1" fmla="*/ 8 h 8"/>
                  <a:gd name="T2" fmla="*/ 7 w 7"/>
                  <a:gd name="T3" fmla="*/ 6 h 8"/>
                  <a:gd name="T4" fmla="*/ 5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6"/>
                    </a:cubicBezTo>
                    <a:cubicBezTo>
                      <a:pt x="7" y="4"/>
                      <a:pt x="6" y="2"/>
                      <a:pt x="5"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0" name="Freeform 446">
                <a:extLst>
                  <a:ext uri="{FF2B5EF4-FFF2-40B4-BE49-F238E27FC236}">
                    <a16:creationId xmlns:a16="http://schemas.microsoft.com/office/drawing/2014/main" id="{C546F59F-46E8-4FD0-9281-B87E2E67D576}"/>
                  </a:ext>
                </a:extLst>
              </p:cNvPr>
              <p:cNvSpPr>
                <a:spLocks/>
              </p:cNvSpPr>
              <p:nvPr/>
            </p:nvSpPr>
            <p:spPr bwMode="auto">
              <a:xfrm rot="16200000">
                <a:off x="9154546" y="3252439"/>
                <a:ext cx="55694" cy="55695"/>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2" y="2"/>
                      <a:pt x="0" y="4"/>
                      <a:pt x="2" y="7"/>
                    </a:cubicBezTo>
                    <a:cubicBezTo>
                      <a:pt x="4" y="10"/>
                      <a:pt x="8" y="7"/>
                      <a:pt x="10" y="5"/>
                    </a:cubicBezTo>
                    <a:cubicBezTo>
                      <a:pt x="9" y="2"/>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1" name="Freeform 447">
                <a:extLst>
                  <a:ext uri="{FF2B5EF4-FFF2-40B4-BE49-F238E27FC236}">
                    <a16:creationId xmlns:a16="http://schemas.microsoft.com/office/drawing/2014/main" id="{055F228F-69E4-4769-98AD-06A7A3C6C889}"/>
                  </a:ext>
                </a:extLst>
              </p:cNvPr>
              <p:cNvSpPr>
                <a:spLocks/>
              </p:cNvSpPr>
              <p:nvPr/>
            </p:nvSpPr>
            <p:spPr bwMode="auto">
              <a:xfrm rot="16200000">
                <a:off x="8896959" y="3493778"/>
                <a:ext cx="60335" cy="92824"/>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2" name="Freeform 448">
                <a:extLst>
                  <a:ext uri="{FF2B5EF4-FFF2-40B4-BE49-F238E27FC236}">
                    <a16:creationId xmlns:a16="http://schemas.microsoft.com/office/drawing/2014/main" id="{FAA154E9-A05C-4096-8D4D-8193AA70E911}"/>
                  </a:ext>
                </a:extLst>
              </p:cNvPr>
              <p:cNvSpPr>
                <a:spLocks/>
              </p:cNvSpPr>
              <p:nvPr/>
            </p:nvSpPr>
            <p:spPr bwMode="auto">
              <a:xfrm rot="16200000">
                <a:off x="9036195" y="3496099"/>
                <a:ext cx="55694" cy="51053"/>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7"/>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3" name="Freeform 449">
                <a:extLst>
                  <a:ext uri="{FF2B5EF4-FFF2-40B4-BE49-F238E27FC236}">
                    <a16:creationId xmlns:a16="http://schemas.microsoft.com/office/drawing/2014/main" id="{03D7DA27-81B2-4D43-8CF4-A7131A92B997}"/>
                  </a:ext>
                </a:extLst>
              </p:cNvPr>
              <p:cNvSpPr>
                <a:spLocks/>
              </p:cNvSpPr>
              <p:nvPr/>
            </p:nvSpPr>
            <p:spPr bwMode="auto">
              <a:xfrm rot="16200000">
                <a:off x="8806455" y="3756003"/>
                <a:ext cx="32488" cy="37130"/>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4" y="1"/>
                      <a:pt x="4" y="0"/>
                    </a:cubicBezTo>
                    <a:cubicBezTo>
                      <a:pt x="0" y="2"/>
                      <a:pt x="1" y="4"/>
                      <a:pt x="3"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4" name="Freeform 450">
                <a:extLst>
                  <a:ext uri="{FF2B5EF4-FFF2-40B4-BE49-F238E27FC236}">
                    <a16:creationId xmlns:a16="http://schemas.microsoft.com/office/drawing/2014/main" id="{FBA722C2-2FF1-46E1-8113-8F00A8AE7403}"/>
                  </a:ext>
                </a:extLst>
              </p:cNvPr>
              <p:cNvSpPr>
                <a:spLocks/>
              </p:cNvSpPr>
              <p:nvPr/>
            </p:nvSpPr>
            <p:spPr bwMode="auto">
              <a:xfrm rot="16200000">
                <a:off x="8866791" y="3721194"/>
                <a:ext cx="92823" cy="88183"/>
              </a:xfrm>
              <a:custGeom>
                <a:avLst/>
                <a:gdLst>
                  <a:gd name="T0" fmla="*/ 9 w 17"/>
                  <a:gd name="T1" fmla="*/ 0 h 16"/>
                  <a:gd name="T2" fmla="*/ 10 w 17"/>
                  <a:gd name="T3" fmla="*/ 16 h 16"/>
                  <a:gd name="T4" fmla="*/ 9 w 17"/>
                  <a:gd name="T5" fmla="*/ 0 h 16"/>
                </a:gdLst>
                <a:ahLst/>
                <a:cxnLst>
                  <a:cxn ang="0">
                    <a:pos x="T0" y="T1"/>
                  </a:cxn>
                  <a:cxn ang="0">
                    <a:pos x="T2" y="T3"/>
                  </a:cxn>
                  <a:cxn ang="0">
                    <a:pos x="T4" y="T5"/>
                  </a:cxn>
                </a:cxnLst>
                <a:rect l="0" t="0" r="r" b="b"/>
                <a:pathLst>
                  <a:path w="17" h="16">
                    <a:moveTo>
                      <a:pt x="9" y="0"/>
                    </a:moveTo>
                    <a:cubicBezTo>
                      <a:pt x="0" y="5"/>
                      <a:pt x="4" y="14"/>
                      <a:pt x="10" y="16"/>
                    </a:cubicBezTo>
                    <a:cubicBezTo>
                      <a:pt x="16" y="11"/>
                      <a:pt x="17" y="3"/>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5" name="Freeform 451">
                <a:extLst>
                  <a:ext uri="{FF2B5EF4-FFF2-40B4-BE49-F238E27FC236}">
                    <a16:creationId xmlns:a16="http://schemas.microsoft.com/office/drawing/2014/main" id="{F998A44D-D877-4F0D-8CAC-FF05C73277C3}"/>
                  </a:ext>
                </a:extLst>
              </p:cNvPr>
              <p:cNvSpPr>
                <a:spLocks/>
              </p:cNvSpPr>
              <p:nvPr/>
            </p:nvSpPr>
            <p:spPr bwMode="auto">
              <a:xfrm rot="16200000">
                <a:off x="9096531" y="3644616"/>
                <a:ext cx="44091" cy="39450"/>
              </a:xfrm>
              <a:custGeom>
                <a:avLst/>
                <a:gdLst>
                  <a:gd name="T0" fmla="*/ 3 w 8"/>
                  <a:gd name="T1" fmla="*/ 0 h 7"/>
                  <a:gd name="T2" fmla="*/ 0 w 8"/>
                  <a:gd name="T3" fmla="*/ 2 h 7"/>
                  <a:gd name="T4" fmla="*/ 7 w 8"/>
                  <a:gd name="T5" fmla="*/ 6 h 7"/>
                  <a:gd name="T6" fmla="*/ 3 w 8"/>
                  <a:gd name="T7" fmla="*/ 0 h 7"/>
                </a:gdLst>
                <a:ahLst/>
                <a:cxnLst>
                  <a:cxn ang="0">
                    <a:pos x="T0" y="T1"/>
                  </a:cxn>
                  <a:cxn ang="0">
                    <a:pos x="T2" y="T3"/>
                  </a:cxn>
                  <a:cxn ang="0">
                    <a:pos x="T4" y="T5"/>
                  </a:cxn>
                  <a:cxn ang="0">
                    <a:pos x="T6" y="T7"/>
                  </a:cxn>
                </a:cxnLst>
                <a:rect l="0" t="0" r="r" b="b"/>
                <a:pathLst>
                  <a:path w="8" h="7">
                    <a:moveTo>
                      <a:pt x="3" y="0"/>
                    </a:moveTo>
                    <a:cubicBezTo>
                      <a:pt x="2" y="0"/>
                      <a:pt x="1" y="1"/>
                      <a:pt x="0" y="2"/>
                    </a:cubicBezTo>
                    <a:cubicBezTo>
                      <a:pt x="2" y="5"/>
                      <a:pt x="4" y="7"/>
                      <a:pt x="7" y="6"/>
                    </a:cubicBezTo>
                    <a:cubicBezTo>
                      <a:pt x="8" y="3"/>
                      <a:pt x="6" y="1"/>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6" name="Freeform 452">
                <a:extLst>
                  <a:ext uri="{FF2B5EF4-FFF2-40B4-BE49-F238E27FC236}">
                    <a16:creationId xmlns:a16="http://schemas.microsoft.com/office/drawing/2014/main" id="{E793FE68-B36E-440E-A420-6B3418FDBEB3}"/>
                  </a:ext>
                </a:extLst>
              </p:cNvPr>
              <p:cNvSpPr>
                <a:spLocks/>
              </p:cNvSpPr>
              <p:nvPr/>
            </p:nvSpPr>
            <p:spPr bwMode="auto">
              <a:xfrm rot="16200000">
                <a:off x="9003707" y="3704950"/>
                <a:ext cx="32488" cy="27847"/>
              </a:xfrm>
              <a:custGeom>
                <a:avLst/>
                <a:gdLst>
                  <a:gd name="T0" fmla="*/ 0 w 6"/>
                  <a:gd name="T1" fmla="*/ 3 h 5"/>
                  <a:gd name="T2" fmla="*/ 3 w 6"/>
                  <a:gd name="T3" fmla="*/ 5 h 5"/>
                  <a:gd name="T4" fmla="*/ 4 w 6"/>
                  <a:gd name="T5" fmla="*/ 0 h 5"/>
                  <a:gd name="T6" fmla="*/ 0 w 6"/>
                  <a:gd name="T7" fmla="*/ 3 h 5"/>
                </a:gdLst>
                <a:ahLst/>
                <a:cxnLst>
                  <a:cxn ang="0">
                    <a:pos x="T0" y="T1"/>
                  </a:cxn>
                  <a:cxn ang="0">
                    <a:pos x="T2" y="T3"/>
                  </a:cxn>
                  <a:cxn ang="0">
                    <a:pos x="T4" y="T5"/>
                  </a:cxn>
                  <a:cxn ang="0">
                    <a:pos x="T6" y="T7"/>
                  </a:cxn>
                </a:cxnLst>
                <a:rect l="0" t="0" r="r" b="b"/>
                <a:pathLst>
                  <a:path w="6" h="5">
                    <a:moveTo>
                      <a:pt x="0" y="3"/>
                    </a:moveTo>
                    <a:cubicBezTo>
                      <a:pt x="1" y="4"/>
                      <a:pt x="2" y="5"/>
                      <a:pt x="3" y="5"/>
                    </a:cubicBezTo>
                    <a:cubicBezTo>
                      <a:pt x="6" y="4"/>
                      <a:pt x="6" y="3"/>
                      <a:pt x="4" y="0"/>
                    </a:cubicBezTo>
                    <a:cubicBezTo>
                      <a:pt x="3" y="1"/>
                      <a:pt x="2"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7" name="Freeform 453">
                <a:extLst>
                  <a:ext uri="{FF2B5EF4-FFF2-40B4-BE49-F238E27FC236}">
                    <a16:creationId xmlns:a16="http://schemas.microsoft.com/office/drawing/2014/main" id="{D660A23D-BCF1-49F7-BA3C-FA5C4305F416}"/>
                  </a:ext>
                </a:extLst>
              </p:cNvPr>
              <p:cNvSpPr>
                <a:spLocks/>
              </p:cNvSpPr>
              <p:nvPr/>
            </p:nvSpPr>
            <p:spPr bwMode="auto">
              <a:xfrm rot="16200000">
                <a:off x="8322609" y="2580634"/>
                <a:ext cx="55694" cy="48733"/>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8"/>
                      <a:pt x="5" y="9"/>
                    </a:cubicBezTo>
                    <a:cubicBezTo>
                      <a:pt x="10" y="7"/>
                      <a:pt x="7" y="4"/>
                      <a:pt x="8" y="1"/>
                    </a:cubicBezTo>
                    <a:cubicBezTo>
                      <a:pt x="5" y="0"/>
                      <a:pt x="2"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8" name="Freeform 454">
                <a:extLst>
                  <a:ext uri="{FF2B5EF4-FFF2-40B4-BE49-F238E27FC236}">
                    <a16:creationId xmlns:a16="http://schemas.microsoft.com/office/drawing/2014/main" id="{CC33D374-6926-4ABA-876E-4C196B6E7BE5}"/>
                  </a:ext>
                </a:extLst>
              </p:cNvPr>
              <p:cNvSpPr>
                <a:spLocks/>
              </p:cNvSpPr>
              <p:nvPr/>
            </p:nvSpPr>
            <p:spPr bwMode="auto">
              <a:xfrm rot="16200000">
                <a:off x="8794852" y="2586436"/>
                <a:ext cx="32488" cy="37130"/>
              </a:xfrm>
              <a:custGeom>
                <a:avLst/>
                <a:gdLst>
                  <a:gd name="T0" fmla="*/ 2 w 6"/>
                  <a:gd name="T1" fmla="*/ 0 h 7"/>
                  <a:gd name="T2" fmla="*/ 0 w 6"/>
                  <a:gd name="T3" fmla="*/ 6 h 7"/>
                  <a:gd name="T4" fmla="*/ 5 w 6"/>
                  <a:gd name="T5" fmla="*/ 5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5"/>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9" name="Freeform 455">
                <a:extLst>
                  <a:ext uri="{FF2B5EF4-FFF2-40B4-BE49-F238E27FC236}">
                    <a16:creationId xmlns:a16="http://schemas.microsoft.com/office/drawing/2014/main" id="{BF7FCF4A-6566-49AC-BFC5-31F2EF81E38F}"/>
                  </a:ext>
                </a:extLst>
              </p:cNvPr>
              <p:cNvSpPr>
                <a:spLocks/>
              </p:cNvSpPr>
              <p:nvPr/>
            </p:nvSpPr>
            <p:spPr bwMode="auto">
              <a:xfrm rot="16200000">
                <a:off x="8552349" y="2761638"/>
                <a:ext cx="88182" cy="136916"/>
              </a:xfrm>
              <a:custGeom>
                <a:avLst/>
                <a:gdLst>
                  <a:gd name="T0" fmla="*/ 3 w 16"/>
                  <a:gd name="T1" fmla="*/ 23 h 25"/>
                  <a:gd name="T2" fmla="*/ 8 w 16"/>
                  <a:gd name="T3" fmla="*/ 25 h 25"/>
                  <a:gd name="T4" fmla="*/ 13 w 16"/>
                  <a:gd name="T5" fmla="*/ 0 h 25"/>
                  <a:gd name="T6" fmla="*/ 3 w 16"/>
                  <a:gd name="T7" fmla="*/ 23 h 25"/>
                </a:gdLst>
                <a:ahLst/>
                <a:cxnLst>
                  <a:cxn ang="0">
                    <a:pos x="T0" y="T1"/>
                  </a:cxn>
                  <a:cxn ang="0">
                    <a:pos x="T2" y="T3"/>
                  </a:cxn>
                  <a:cxn ang="0">
                    <a:pos x="T4" y="T5"/>
                  </a:cxn>
                  <a:cxn ang="0">
                    <a:pos x="T6" y="T7"/>
                  </a:cxn>
                </a:cxnLst>
                <a:rect l="0" t="0" r="r" b="b"/>
                <a:pathLst>
                  <a:path w="16" h="25">
                    <a:moveTo>
                      <a:pt x="3" y="23"/>
                    </a:moveTo>
                    <a:cubicBezTo>
                      <a:pt x="5" y="24"/>
                      <a:pt x="6" y="25"/>
                      <a:pt x="8" y="25"/>
                    </a:cubicBezTo>
                    <a:cubicBezTo>
                      <a:pt x="15" y="18"/>
                      <a:pt x="16" y="11"/>
                      <a:pt x="13" y="0"/>
                    </a:cubicBezTo>
                    <a:cubicBezTo>
                      <a:pt x="0" y="0"/>
                      <a:pt x="5" y="16"/>
                      <a:pt x="3" y="2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0" name="Freeform 456">
                <a:extLst>
                  <a:ext uri="{FF2B5EF4-FFF2-40B4-BE49-F238E27FC236}">
                    <a16:creationId xmlns:a16="http://schemas.microsoft.com/office/drawing/2014/main" id="{DAB6F956-6565-4B0A-8B96-108914B2A44B}"/>
                  </a:ext>
                </a:extLst>
              </p:cNvPr>
              <p:cNvSpPr>
                <a:spLocks/>
              </p:cNvSpPr>
              <p:nvPr/>
            </p:nvSpPr>
            <p:spPr bwMode="auto">
              <a:xfrm rot="16200000">
                <a:off x="9080287" y="2563230"/>
                <a:ext cx="48732" cy="44092"/>
              </a:xfrm>
              <a:custGeom>
                <a:avLst/>
                <a:gdLst>
                  <a:gd name="T0" fmla="*/ 2 w 9"/>
                  <a:gd name="T1" fmla="*/ 7 h 8"/>
                  <a:gd name="T2" fmla="*/ 8 w 9"/>
                  <a:gd name="T3" fmla="*/ 6 h 8"/>
                  <a:gd name="T4" fmla="*/ 6 w 9"/>
                  <a:gd name="T5" fmla="*/ 0 h 8"/>
                  <a:gd name="T6" fmla="*/ 2 w 9"/>
                  <a:gd name="T7" fmla="*/ 7 h 8"/>
                </a:gdLst>
                <a:ahLst/>
                <a:cxnLst>
                  <a:cxn ang="0">
                    <a:pos x="T0" y="T1"/>
                  </a:cxn>
                  <a:cxn ang="0">
                    <a:pos x="T2" y="T3"/>
                  </a:cxn>
                  <a:cxn ang="0">
                    <a:pos x="T4" y="T5"/>
                  </a:cxn>
                  <a:cxn ang="0">
                    <a:pos x="T6" y="T7"/>
                  </a:cxn>
                </a:cxnLst>
                <a:rect l="0" t="0" r="r" b="b"/>
                <a:pathLst>
                  <a:path w="9" h="8">
                    <a:moveTo>
                      <a:pt x="2" y="7"/>
                    </a:moveTo>
                    <a:cubicBezTo>
                      <a:pt x="4" y="7"/>
                      <a:pt x="5" y="8"/>
                      <a:pt x="8" y="6"/>
                    </a:cubicBezTo>
                    <a:cubicBezTo>
                      <a:pt x="8" y="4"/>
                      <a:pt x="9" y="2"/>
                      <a:pt x="6" y="0"/>
                    </a:cubicBezTo>
                    <a:cubicBezTo>
                      <a:pt x="2" y="0"/>
                      <a:pt x="0" y="3"/>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1" name="Freeform 457">
                <a:extLst>
                  <a:ext uri="{FF2B5EF4-FFF2-40B4-BE49-F238E27FC236}">
                    <a16:creationId xmlns:a16="http://schemas.microsoft.com/office/drawing/2014/main" id="{9C9F125C-55D4-4D15-8A32-872ACCE2BEA2}"/>
                  </a:ext>
                </a:extLst>
              </p:cNvPr>
              <p:cNvSpPr>
                <a:spLocks/>
              </p:cNvSpPr>
              <p:nvPr/>
            </p:nvSpPr>
            <p:spPr bwMode="auto">
              <a:xfrm rot="16200000">
                <a:off x="8842425" y="2763959"/>
                <a:ext cx="69617" cy="104427"/>
              </a:xfrm>
              <a:custGeom>
                <a:avLst/>
                <a:gdLst>
                  <a:gd name="T0" fmla="*/ 9 w 13"/>
                  <a:gd name="T1" fmla="*/ 0 h 19"/>
                  <a:gd name="T2" fmla="*/ 1 w 13"/>
                  <a:gd name="T3" fmla="*/ 17 h 19"/>
                  <a:gd name="T4" fmla="*/ 13 w 13"/>
                  <a:gd name="T5" fmla="*/ 10 h 19"/>
                  <a:gd name="T6" fmla="*/ 9 w 13"/>
                  <a:gd name="T7" fmla="*/ 0 h 19"/>
                </a:gdLst>
                <a:ahLst/>
                <a:cxnLst>
                  <a:cxn ang="0">
                    <a:pos x="T0" y="T1"/>
                  </a:cxn>
                  <a:cxn ang="0">
                    <a:pos x="T2" y="T3"/>
                  </a:cxn>
                  <a:cxn ang="0">
                    <a:pos x="T4" y="T5"/>
                  </a:cxn>
                  <a:cxn ang="0">
                    <a:pos x="T6" y="T7"/>
                  </a:cxn>
                </a:cxnLst>
                <a:rect l="0" t="0" r="r" b="b"/>
                <a:pathLst>
                  <a:path w="13" h="19">
                    <a:moveTo>
                      <a:pt x="9" y="0"/>
                    </a:moveTo>
                    <a:cubicBezTo>
                      <a:pt x="0" y="4"/>
                      <a:pt x="7" y="12"/>
                      <a:pt x="1" y="17"/>
                    </a:cubicBezTo>
                    <a:cubicBezTo>
                      <a:pt x="8" y="19"/>
                      <a:pt x="5" y="12"/>
                      <a:pt x="13" y="10"/>
                    </a:cubicBezTo>
                    <a:cubicBezTo>
                      <a:pt x="13" y="8"/>
                      <a:pt x="13"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2" name="Freeform 458">
                <a:extLst>
                  <a:ext uri="{FF2B5EF4-FFF2-40B4-BE49-F238E27FC236}">
                    <a16:creationId xmlns:a16="http://schemas.microsoft.com/office/drawing/2014/main" id="{711C3416-1A8B-4AFC-B702-7A11B081AD67}"/>
                  </a:ext>
                </a:extLst>
              </p:cNvPr>
              <p:cNvSpPr>
                <a:spLocks/>
              </p:cNvSpPr>
              <p:nvPr/>
            </p:nvSpPr>
            <p:spPr bwMode="auto">
              <a:xfrm rot="16200000">
                <a:off x="8286639" y="3131770"/>
                <a:ext cx="55694" cy="32488"/>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3" name="Freeform 459">
                <a:extLst>
                  <a:ext uri="{FF2B5EF4-FFF2-40B4-BE49-F238E27FC236}">
                    <a16:creationId xmlns:a16="http://schemas.microsoft.com/office/drawing/2014/main" id="{DB678EE5-7B8B-480C-9215-81BC90C3EC5B}"/>
                  </a:ext>
                </a:extLst>
              </p:cNvPr>
              <p:cNvSpPr>
                <a:spLocks/>
              </p:cNvSpPr>
              <p:nvPr/>
            </p:nvSpPr>
            <p:spPr bwMode="auto">
              <a:xfrm rot="16200000">
                <a:off x="8791371" y="2873026"/>
                <a:ext cx="39450" cy="27847"/>
              </a:xfrm>
              <a:custGeom>
                <a:avLst/>
                <a:gdLst>
                  <a:gd name="T0" fmla="*/ 0 w 7"/>
                  <a:gd name="T1" fmla="*/ 2 h 5"/>
                  <a:gd name="T2" fmla="*/ 7 w 7"/>
                  <a:gd name="T3" fmla="*/ 4 h 5"/>
                  <a:gd name="T4" fmla="*/ 5 w 7"/>
                  <a:gd name="T5" fmla="*/ 0 h 5"/>
                  <a:gd name="T6" fmla="*/ 0 w 7"/>
                  <a:gd name="T7" fmla="*/ 2 h 5"/>
                </a:gdLst>
                <a:ahLst/>
                <a:cxnLst>
                  <a:cxn ang="0">
                    <a:pos x="T0" y="T1"/>
                  </a:cxn>
                  <a:cxn ang="0">
                    <a:pos x="T2" y="T3"/>
                  </a:cxn>
                  <a:cxn ang="0">
                    <a:pos x="T4" y="T5"/>
                  </a:cxn>
                  <a:cxn ang="0">
                    <a:pos x="T6" y="T7"/>
                  </a:cxn>
                </a:cxnLst>
                <a:rect l="0" t="0" r="r" b="b"/>
                <a:pathLst>
                  <a:path w="7" h="5">
                    <a:moveTo>
                      <a:pt x="0" y="2"/>
                    </a:moveTo>
                    <a:cubicBezTo>
                      <a:pt x="2" y="5"/>
                      <a:pt x="4" y="5"/>
                      <a:pt x="7" y="4"/>
                    </a:cubicBezTo>
                    <a:cubicBezTo>
                      <a:pt x="6" y="3"/>
                      <a:pt x="7" y="2"/>
                      <a:pt x="5" y="0"/>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4" name="Freeform 460">
                <a:extLst>
                  <a:ext uri="{FF2B5EF4-FFF2-40B4-BE49-F238E27FC236}">
                    <a16:creationId xmlns:a16="http://schemas.microsoft.com/office/drawing/2014/main" id="{8255993B-435F-4314-AC2C-11AD03DA1A14}"/>
                  </a:ext>
                </a:extLst>
              </p:cNvPr>
              <p:cNvSpPr>
                <a:spLocks/>
              </p:cNvSpPr>
              <p:nvPr/>
            </p:nvSpPr>
            <p:spPr bwMode="auto">
              <a:xfrm rot="16200000">
                <a:off x="8281998" y="3175860"/>
                <a:ext cx="48732" cy="48733"/>
              </a:xfrm>
              <a:custGeom>
                <a:avLst/>
                <a:gdLst>
                  <a:gd name="T0" fmla="*/ 4 w 9"/>
                  <a:gd name="T1" fmla="*/ 9 h 9"/>
                  <a:gd name="T2" fmla="*/ 9 w 9"/>
                  <a:gd name="T3" fmla="*/ 7 h 9"/>
                  <a:gd name="T4" fmla="*/ 7 w 9"/>
                  <a:gd name="T5" fmla="*/ 0 h 9"/>
                  <a:gd name="T6" fmla="*/ 4 w 9"/>
                  <a:gd name="T7" fmla="*/ 9 h 9"/>
                </a:gdLst>
                <a:ahLst/>
                <a:cxnLst>
                  <a:cxn ang="0">
                    <a:pos x="T0" y="T1"/>
                  </a:cxn>
                  <a:cxn ang="0">
                    <a:pos x="T2" y="T3"/>
                  </a:cxn>
                  <a:cxn ang="0">
                    <a:pos x="T4" y="T5"/>
                  </a:cxn>
                  <a:cxn ang="0">
                    <a:pos x="T6" y="T7"/>
                  </a:cxn>
                </a:cxnLst>
                <a:rect l="0" t="0" r="r" b="b"/>
                <a:pathLst>
                  <a:path w="9" h="9">
                    <a:moveTo>
                      <a:pt x="4" y="9"/>
                    </a:moveTo>
                    <a:cubicBezTo>
                      <a:pt x="6" y="7"/>
                      <a:pt x="7" y="9"/>
                      <a:pt x="9" y="7"/>
                    </a:cubicBezTo>
                    <a:cubicBezTo>
                      <a:pt x="9" y="5"/>
                      <a:pt x="9" y="3"/>
                      <a:pt x="7" y="0"/>
                    </a:cubicBezTo>
                    <a:cubicBezTo>
                      <a:pt x="2" y="2"/>
                      <a:pt x="0" y="5"/>
                      <a:pt x="4"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5" name="Freeform 461">
                <a:extLst>
                  <a:ext uri="{FF2B5EF4-FFF2-40B4-BE49-F238E27FC236}">
                    <a16:creationId xmlns:a16="http://schemas.microsoft.com/office/drawing/2014/main" id="{49444DB3-EE35-487F-8F47-F421C11628B7}"/>
                  </a:ext>
                </a:extLst>
              </p:cNvPr>
              <p:cNvSpPr>
                <a:spLocks/>
              </p:cNvSpPr>
              <p:nvPr/>
            </p:nvSpPr>
            <p:spPr bwMode="auto">
              <a:xfrm rot="16200000">
                <a:off x="8588318" y="3099282"/>
                <a:ext cx="34809" cy="20885"/>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3"/>
                      <a:pt x="3" y="4"/>
                      <a:pt x="6" y="3"/>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6" name="Freeform 462">
                <a:extLst>
                  <a:ext uri="{FF2B5EF4-FFF2-40B4-BE49-F238E27FC236}">
                    <a16:creationId xmlns:a16="http://schemas.microsoft.com/office/drawing/2014/main" id="{E5E01FFE-EAEA-493C-B04D-0AF9D08AF963}"/>
                  </a:ext>
                </a:extLst>
              </p:cNvPr>
              <p:cNvSpPr>
                <a:spLocks/>
              </p:cNvSpPr>
              <p:nvPr/>
            </p:nvSpPr>
            <p:spPr bwMode="auto">
              <a:xfrm rot="16200000">
                <a:off x="8915524" y="2915956"/>
                <a:ext cx="67297" cy="81221"/>
              </a:xfrm>
              <a:custGeom>
                <a:avLst/>
                <a:gdLst>
                  <a:gd name="T0" fmla="*/ 12 w 12"/>
                  <a:gd name="T1" fmla="*/ 5 h 15"/>
                  <a:gd name="T2" fmla="*/ 5 w 12"/>
                  <a:gd name="T3" fmla="*/ 3 h 15"/>
                  <a:gd name="T4" fmla="*/ 5 w 12"/>
                  <a:gd name="T5" fmla="*/ 15 h 15"/>
                  <a:gd name="T6" fmla="*/ 10 w 12"/>
                  <a:gd name="T7" fmla="*/ 13 h 15"/>
                  <a:gd name="T8" fmla="*/ 12 w 12"/>
                  <a:gd name="T9" fmla="*/ 5 h 15"/>
                </a:gdLst>
                <a:ahLst/>
                <a:cxnLst>
                  <a:cxn ang="0">
                    <a:pos x="T0" y="T1"/>
                  </a:cxn>
                  <a:cxn ang="0">
                    <a:pos x="T2" y="T3"/>
                  </a:cxn>
                  <a:cxn ang="0">
                    <a:pos x="T4" y="T5"/>
                  </a:cxn>
                  <a:cxn ang="0">
                    <a:pos x="T6" y="T7"/>
                  </a:cxn>
                  <a:cxn ang="0">
                    <a:pos x="T8" y="T9"/>
                  </a:cxn>
                </a:cxnLst>
                <a:rect l="0" t="0" r="r" b="b"/>
                <a:pathLst>
                  <a:path w="12" h="15">
                    <a:moveTo>
                      <a:pt x="12" y="5"/>
                    </a:moveTo>
                    <a:cubicBezTo>
                      <a:pt x="10" y="1"/>
                      <a:pt x="8" y="0"/>
                      <a:pt x="5" y="3"/>
                    </a:cubicBezTo>
                    <a:cubicBezTo>
                      <a:pt x="8" y="9"/>
                      <a:pt x="0" y="8"/>
                      <a:pt x="5" y="15"/>
                    </a:cubicBezTo>
                    <a:cubicBezTo>
                      <a:pt x="6" y="15"/>
                      <a:pt x="8" y="15"/>
                      <a:pt x="10" y="13"/>
                    </a:cubicBezTo>
                    <a:cubicBezTo>
                      <a:pt x="10" y="10"/>
                      <a:pt x="5" y="6"/>
                      <a:pt x="1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7" name="Freeform 463">
                <a:extLst>
                  <a:ext uri="{FF2B5EF4-FFF2-40B4-BE49-F238E27FC236}">
                    <a16:creationId xmlns:a16="http://schemas.microsoft.com/office/drawing/2014/main" id="{2E6FD906-3A42-473B-BC0E-94DA15F7EABC}"/>
                  </a:ext>
                </a:extLst>
              </p:cNvPr>
              <p:cNvSpPr>
                <a:spLocks/>
              </p:cNvSpPr>
              <p:nvPr/>
            </p:nvSpPr>
            <p:spPr bwMode="auto">
              <a:xfrm rot="16200000">
                <a:off x="8555830" y="3148014"/>
                <a:ext cx="39450" cy="39450"/>
              </a:xfrm>
              <a:custGeom>
                <a:avLst/>
                <a:gdLst>
                  <a:gd name="T0" fmla="*/ 0 w 7"/>
                  <a:gd name="T1" fmla="*/ 4 h 7"/>
                  <a:gd name="T2" fmla="*/ 7 w 7"/>
                  <a:gd name="T3" fmla="*/ 5 h 7"/>
                  <a:gd name="T4" fmla="*/ 6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1" y="7"/>
                      <a:pt x="4" y="5"/>
                      <a:pt x="7" y="5"/>
                    </a:cubicBezTo>
                    <a:cubicBezTo>
                      <a:pt x="6" y="4"/>
                      <a:pt x="7" y="2"/>
                      <a:pt x="6"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8" name="Freeform 464">
                <a:extLst>
                  <a:ext uri="{FF2B5EF4-FFF2-40B4-BE49-F238E27FC236}">
                    <a16:creationId xmlns:a16="http://schemas.microsoft.com/office/drawing/2014/main" id="{1EE6B528-F1BF-45EA-A085-1EF650079410}"/>
                  </a:ext>
                </a:extLst>
              </p:cNvPr>
              <p:cNvSpPr>
                <a:spLocks/>
              </p:cNvSpPr>
              <p:nvPr/>
            </p:nvSpPr>
            <p:spPr bwMode="auto">
              <a:xfrm rot="16200000">
                <a:off x="8746119" y="3057511"/>
                <a:ext cx="32488" cy="27847"/>
              </a:xfrm>
              <a:custGeom>
                <a:avLst/>
                <a:gdLst>
                  <a:gd name="T0" fmla="*/ 5 w 6"/>
                  <a:gd name="T1" fmla="*/ 0 h 5"/>
                  <a:gd name="T2" fmla="*/ 0 w 6"/>
                  <a:gd name="T3" fmla="*/ 2 h 5"/>
                  <a:gd name="T4" fmla="*/ 6 w 6"/>
                  <a:gd name="T5" fmla="*/ 4 h 5"/>
                  <a:gd name="T6" fmla="*/ 5 w 6"/>
                  <a:gd name="T7" fmla="*/ 0 h 5"/>
                </a:gdLst>
                <a:ahLst/>
                <a:cxnLst>
                  <a:cxn ang="0">
                    <a:pos x="T0" y="T1"/>
                  </a:cxn>
                  <a:cxn ang="0">
                    <a:pos x="T2" y="T3"/>
                  </a:cxn>
                  <a:cxn ang="0">
                    <a:pos x="T4" y="T5"/>
                  </a:cxn>
                  <a:cxn ang="0">
                    <a:pos x="T6" y="T7"/>
                  </a:cxn>
                </a:cxnLst>
                <a:rect l="0" t="0" r="r" b="b"/>
                <a:pathLst>
                  <a:path w="6" h="5">
                    <a:moveTo>
                      <a:pt x="5" y="0"/>
                    </a:moveTo>
                    <a:cubicBezTo>
                      <a:pt x="4" y="0"/>
                      <a:pt x="2" y="1"/>
                      <a:pt x="0" y="2"/>
                    </a:cubicBezTo>
                    <a:cubicBezTo>
                      <a:pt x="2" y="4"/>
                      <a:pt x="4" y="5"/>
                      <a:pt x="6" y="4"/>
                    </a:cubicBezTo>
                    <a:cubicBezTo>
                      <a:pt x="5"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9" name="Freeform 465">
                <a:extLst>
                  <a:ext uri="{FF2B5EF4-FFF2-40B4-BE49-F238E27FC236}">
                    <a16:creationId xmlns:a16="http://schemas.microsoft.com/office/drawing/2014/main" id="{FDD3B67F-4DDE-450A-915D-26F3CCF86CF9}"/>
                  </a:ext>
                </a:extLst>
              </p:cNvPr>
              <p:cNvSpPr>
                <a:spLocks/>
              </p:cNvSpPr>
              <p:nvPr/>
            </p:nvSpPr>
            <p:spPr bwMode="auto">
              <a:xfrm rot="16200000">
                <a:off x="8899280" y="2980932"/>
                <a:ext cx="44091" cy="48733"/>
              </a:xfrm>
              <a:custGeom>
                <a:avLst/>
                <a:gdLst>
                  <a:gd name="T0" fmla="*/ 0 w 8"/>
                  <a:gd name="T1" fmla="*/ 4 h 9"/>
                  <a:gd name="T2" fmla="*/ 8 w 8"/>
                  <a:gd name="T3" fmla="*/ 6 h 9"/>
                  <a:gd name="T4" fmla="*/ 0 w 8"/>
                  <a:gd name="T5" fmla="*/ 4 h 9"/>
                </a:gdLst>
                <a:ahLst/>
                <a:cxnLst>
                  <a:cxn ang="0">
                    <a:pos x="T0" y="T1"/>
                  </a:cxn>
                  <a:cxn ang="0">
                    <a:pos x="T2" y="T3"/>
                  </a:cxn>
                  <a:cxn ang="0">
                    <a:pos x="T4" y="T5"/>
                  </a:cxn>
                </a:cxnLst>
                <a:rect l="0" t="0" r="r" b="b"/>
                <a:pathLst>
                  <a:path w="8" h="9">
                    <a:moveTo>
                      <a:pt x="0" y="4"/>
                    </a:moveTo>
                    <a:cubicBezTo>
                      <a:pt x="2" y="7"/>
                      <a:pt x="5" y="9"/>
                      <a:pt x="8" y="6"/>
                    </a:cubicBezTo>
                    <a:cubicBezTo>
                      <a:pt x="6" y="2"/>
                      <a:pt x="4"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0" name="Freeform 466">
                <a:extLst>
                  <a:ext uri="{FF2B5EF4-FFF2-40B4-BE49-F238E27FC236}">
                    <a16:creationId xmlns:a16="http://schemas.microsoft.com/office/drawing/2014/main" id="{048B5060-7B8F-4186-9632-CDEF4E51E9C4}"/>
                  </a:ext>
                </a:extLst>
              </p:cNvPr>
              <p:cNvSpPr>
                <a:spLocks/>
              </p:cNvSpPr>
              <p:nvPr/>
            </p:nvSpPr>
            <p:spPr bwMode="auto">
              <a:xfrm rot="16200000">
                <a:off x="8838944" y="3052870"/>
                <a:ext cx="32488" cy="37130"/>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2"/>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1" name="Freeform 467">
                <a:extLst>
                  <a:ext uri="{FF2B5EF4-FFF2-40B4-BE49-F238E27FC236}">
                    <a16:creationId xmlns:a16="http://schemas.microsoft.com/office/drawing/2014/main" id="{1D33663A-F3D0-4B4E-AFE4-868942CC3B81}"/>
                  </a:ext>
                </a:extLst>
              </p:cNvPr>
              <p:cNvSpPr>
                <a:spLocks/>
              </p:cNvSpPr>
              <p:nvPr/>
            </p:nvSpPr>
            <p:spPr bwMode="auto">
              <a:xfrm rot="16200000">
                <a:off x="8313326" y="3441566"/>
                <a:ext cx="37129" cy="44092"/>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3"/>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2" name="Freeform 468">
                <a:extLst>
                  <a:ext uri="{FF2B5EF4-FFF2-40B4-BE49-F238E27FC236}">
                    <a16:creationId xmlns:a16="http://schemas.microsoft.com/office/drawing/2014/main" id="{267AFB17-6966-4C14-BF42-E246E83E8AF1}"/>
                  </a:ext>
                </a:extLst>
              </p:cNvPr>
              <p:cNvSpPr>
                <a:spLocks/>
              </p:cNvSpPr>
              <p:nvPr/>
            </p:nvSpPr>
            <p:spPr bwMode="auto">
              <a:xfrm rot="16200000">
                <a:off x="8979340" y="3088839"/>
                <a:ext cx="44091" cy="32488"/>
              </a:xfrm>
              <a:custGeom>
                <a:avLst/>
                <a:gdLst>
                  <a:gd name="T0" fmla="*/ 3 w 8"/>
                  <a:gd name="T1" fmla="*/ 0 h 6"/>
                  <a:gd name="T2" fmla="*/ 2 w 8"/>
                  <a:gd name="T3" fmla="*/ 6 h 6"/>
                  <a:gd name="T4" fmla="*/ 7 w 8"/>
                  <a:gd name="T5" fmla="*/ 2 h 6"/>
                  <a:gd name="T6" fmla="*/ 3 w 8"/>
                  <a:gd name="T7" fmla="*/ 0 h 6"/>
                </a:gdLst>
                <a:ahLst/>
                <a:cxnLst>
                  <a:cxn ang="0">
                    <a:pos x="T0" y="T1"/>
                  </a:cxn>
                  <a:cxn ang="0">
                    <a:pos x="T2" y="T3"/>
                  </a:cxn>
                  <a:cxn ang="0">
                    <a:pos x="T4" y="T5"/>
                  </a:cxn>
                  <a:cxn ang="0">
                    <a:pos x="T6" y="T7"/>
                  </a:cxn>
                </a:cxnLst>
                <a:rect l="0" t="0" r="r" b="b"/>
                <a:pathLst>
                  <a:path w="8" h="6">
                    <a:moveTo>
                      <a:pt x="3" y="0"/>
                    </a:moveTo>
                    <a:cubicBezTo>
                      <a:pt x="2" y="2"/>
                      <a:pt x="0" y="3"/>
                      <a:pt x="2" y="6"/>
                    </a:cubicBezTo>
                    <a:cubicBezTo>
                      <a:pt x="4" y="4"/>
                      <a:pt x="8" y="5"/>
                      <a:pt x="7" y="2"/>
                    </a:cubicBezTo>
                    <a:cubicBezTo>
                      <a:pt x="5" y="2"/>
                      <a:pt x="5" y="0"/>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3" name="Freeform 469">
                <a:extLst>
                  <a:ext uri="{FF2B5EF4-FFF2-40B4-BE49-F238E27FC236}">
                    <a16:creationId xmlns:a16="http://schemas.microsoft.com/office/drawing/2014/main" id="{8BFAEC6A-AA26-44F7-8796-6B6384A8D4DF}"/>
                  </a:ext>
                </a:extLst>
              </p:cNvPr>
              <p:cNvSpPr>
                <a:spLocks/>
              </p:cNvSpPr>
              <p:nvPr/>
            </p:nvSpPr>
            <p:spPr bwMode="auto">
              <a:xfrm rot="16200000">
                <a:off x="8707829" y="3288408"/>
                <a:ext cx="37129" cy="44092"/>
              </a:xfrm>
              <a:custGeom>
                <a:avLst/>
                <a:gdLst>
                  <a:gd name="T0" fmla="*/ 2 w 7"/>
                  <a:gd name="T1" fmla="*/ 8 h 8"/>
                  <a:gd name="T2" fmla="*/ 7 w 7"/>
                  <a:gd name="T3" fmla="*/ 5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5"/>
                    </a:cubicBezTo>
                    <a:cubicBezTo>
                      <a:pt x="7" y="4"/>
                      <a:pt x="6" y="2"/>
                      <a:pt x="4" y="0"/>
                    </a:cubicBezTo>
                    <a:cubicBezTo>
                      <a:pt x="0" y="1"/>
                      <a:pt x="0" y="4"/>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4" name="Freeform 470">
                <a:extLst>
                  <a:ext uri="{FF2B5EF4-FFF2-40B4-BE49-F238E27FC236}">
                    <a16:creationId xmlns:a16="http://schemas.microsoft.com/office/drawing/2014/main" id="{C954FC42-E08C-485C-A4E5-8187622FBDFC}"/>
                  </a:ext>
                </a:extLst>
              </p:cNvPr>
              <p:cNvSpPr>
                <a:spLocks/>
              </p:cNvSpPr>
              <p:nvPr/>
            </p:nvSpPr>
            <p:spPr bwMode="auto">
              <a:xfrm rot="16200000">
                <a:off x="8632410" y="3400956"/>
                <a:ext cx="55694" cy="55695"/>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1" y="2"/>
                      <a:pt x="0" y="4"/>
                      <a:pt x="2" y="7"/>
                    </a:cubicBezTo>
                    <a:cubicBezTo>
                      <a:pt x="4" y="10"/>
                      <a:pt x="8" y="7"/>
                      <a:pt x="10" y="5"/>
                    </a:cubicBezTo>
                    <a:cubicBezTo>
                      <a:pt x="8"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5" name="Freeform 471">
                <a:extLst>
                  <a:ext uri="{FF2B5EF4-FFF2-40B4-BE49-F238E27FC236}">
                    <a16:creationId xmlns:a16="http://schemas.microsoft.com/office/drawing/2014/main" id="{EF2B10D3-7521-44CF-A3C0-4B3F1E0472B0}"/>
                  </a:ext>
                </a:extLst>
              </p:cNvPr>
              <p:cNvSpPr>
                <a:spLocks/>
              </p:cNvSpPr>
              <p:nvPr/>
            </p:nvSpPr>
            <p:spPr bwMode="auto">
              <a:xfrm rot="16200000">
                <a:off x="8374823" y="3642295"/>
                <a:ext cx="60335" cy="92824"/>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6" name="Freeform 472">
                <a:extLst>
                  <a:ext uri="{FF2B5EF4-FFF2-40B4-BE49-F238E27FC236}">
                    <a16:creationId xmlns:a16="http://schemas.microsoft.com/office/drawing/2014/main" id="{8CCB5219-AC9D-4113-807E-DBF75760B7A2}"/>
                  </a:ext>
                </a:extLst>
              </p:cNvPr>
              <p:cNvSpPr>
                <a:spLocks/>
              </p:cNvSpPr>
              <p:nvPr/>
            </p:nvSpPr>
            <p:spPr bwMode="auto">
              <a:xfrm rot="16200000">
                <a:off x="8515219" y="3645776"/>
                <a:ext cx="55694" cy="48733"/>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6"/>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7" name="Freeform 473">
                <a:extLst>
                  <a:ext uri="{FF2B5EF4-FFF2-40B4-BE49-F238E27FC236}">
                    <a16:creationId xmlns:a16="http://schemas.microsoft.com/office/drawing/2014/main" id="{AE780D34-35B2-480F-95E1-1F084762F368}"/>
                  </a:ext>
                </a:extLst>
              </p:cNvPr>
              <p:cNvSpPr>
                <a:spLocks/>
              </p:cNvSpPr>
              <p:nvPr/>
            </p:nvSpPr>
            <p:spPr bwMode="auto">
              <a:xfrm rot="16200000">
                <a:off x="9001387" y="3674783"/>
                <a:ext cx="81220" cy="71939"/>
              </a:xfrm>
              <a:custGeom>
                <a:avLst/>
                <a:gdLst>
                  <a:gd name="T0" fmla="*/ 0 w 15"/>
                  <a:gd name="T1" fmla="*/ 11 h 13"/>
                  <a:gd name="T2" fmla="*/ 3 w 15"/>
                  <a:gd name="T3" fmla="*/ 13 h 13"/>
                  <a:gd name="T4" fmla="*/ 0 w 15"/>
                  <a:gd name="T5" fmla="*/ 11 h 13"/>
                </a:gdLst>
                <a:ahLst/>
                <a:cxnLst>
                  <a:cxn ang="0">
                    <a:pos x="T0" y="T1"/>
                  </a:cxn>
                  <a:cxn ang="0">
                    <a:pos x="T2" y="T3"/>
                  </a:cxn>
                  <a:cxn ang="0">
                    <a:pos x="T4" y="T5"/>
                  </a:cxn>
                </a:cxnLst>
                <a:rect l="0" t="0" r="r" b="b"/>
                <a:pathLst>
                  <a:path w="15" h="13">
                    <a:moveTo>
                      <a:pt x="0" y="11"/>
                    </a:moveTo>
                    <a:cubicBezTo>
                      <a:pt x="1" y="11"/>
                      <a:pt x="2" y="12"/>
                      <a:pt x="3" y="13"/>
                    </a:cubicBezTo>
                    <a:cubicBezTo>
                      <a:pt x="15" y="12"/>
                      <a:pt x="0" y="0"/>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8" name="Freeform 474">
                <a:extLst>
                  <a:ext uri="{FF2B5EF4-FFF2-40B4-BE49-F238E27FC236}">
                    <a16:creationId xmlns:a16="http://schemas.microsoft.com/office/drawing/2014/main" id="{BFB036F4-AAD2-4FAA-B039-B884F8904CDD}"/>
                  </a:ext>
                </a:extLst>
              </p:cNvPr>
              <p:cNvSpPr>
                <a:spLocks/>
              </p:cNvSpPr>
              <p:nvPr/>
            </p:nvSpPr>
            <p:spPr bwMode="auto">
              <a:xfrm rot="16200000">
                <a:off x="9161509" y="2621243"/>
                <a:ext cx="113708" cy="136916"/>
              </a:xfrm>
              <a:custGeom>
                <a:avLst/>
                <a:gdLst>
                  <a:gd name="T0" fmla="*/ 4 w 21"/>
                  <a:gd name="T1" fmla="*/ 10 h 25"/>
                  <a:gd name="T2" fmla="*/ 2 w 21"/>
                  <a:gd name="T3" fmla="*/ 23 h 25"/>
                  <a:gd name="T4" fmla="*/ 5 w 21"/>
                  <a:gd name="T5" fmla="*/ 25 h 25"/>
                  <a:gd name="T6" fmla="*/ 9 w 21"/>
                  <a:gd name="T7" fmla="*/ 18 h 25"/>
                  <a:gd name="T8" fmla="*/ 4 w 21"/>
                  <a:gd name="T9" fmla="*/ 10 h 25"/>
                </a:gdLst>
                <a:ahLst/>
                <a:cxnLst>
                  <a:cxn ang="0">
                    <a:pos x="T0" y="T1"/>
                  </a:cxn>
                  <a:cxn ang="0">
                    <a:pos x="T2" y="T3"/>
                  </a:cxn>
                  <a:cxn ang="0">
                    <a:pos x="T4" y="T5"/>
                  </a:cxn>
                  <a:cxn ang="0">
                    <a:pos x="T6" y="T7"/>
                  </a:cxn>
                  <a:cxn ang="0">
                    <a:pos x="T8" y="T9"/>
                  </a:cxn>
                </a:cxnLst>
                <a:rect l="0" t="0" r="r" b="b"/>
                <a:pathLst>
                  <a:path w="21" h="25">
                    <a:moveTo>
                      <a:pt x="4" y="10"/>
                    </a:moveTo>
                    <a:cubicBezTo>
                      <a:pt x="7" y="15"/>
                      <a:pt x="0" y="18"/>
                      <a:pt x="2" y="23"/>
                    </a:cubicBezTo>
                    <a:cubicBezTo>
                      <a:pt x="3" y="23"/>
                      <a:pt x="4" y="24"/>
                      <a:pt x="5" y="25"/>
                    </a:cubicBezTo>
                    <a:cubicBezTo>
                      <a:pt x="9" y="23"/>
                      <a:pt x="9" y="20"/>
                      <a:pt x="9" y="18"/>
                    </a:cubicBezTo>
                    <a:cubicBezTo>
                      <a:pt x="21" y="16"/>
                      <a:pt x="15" y="0"/>
                      <a:pt x="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9" name="Freeform 475">
                <a:extLst>
                  <a:ext uri="{FF2B5EF4-FFF2-40B4-BE49-F238E27FC236}">
                    <a16:creationId xmlns:a16="http://schemas.microsoft.com/office/drawing/2014/main" id="{8DC31968-2347-43A3-8617-C5CD1539512C}"/>
                  </a:ext>
                </a:extLst>
              </p:cNvPr>
              <p:cNvSpPr>
                <a:spLocks/>
              </p:cNvSpPr>
              <p:nvPr/>
            </p:nvSpPr>
            <p:spPr bwMode="auto">
              <a:xfrm rot="16200000">
                <a:off x="9294943" y="3766445"/>
                <a:ext cx="37129" cy="44092"/>
              </a:xfrm>
              <a:custGeom>
                <a:avLst/>
                <a:gdLst>
                  <a:gd name="T0" fmla="*/ 2 w 7"/>
                  <a:gd name="T1" fmla="*/ 8 h 8"/>
                  <a:gd name="T2" fmla="*/ 7 w 7"/>
                  <a:gd name="T3" fmla="*/ 6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3" y="8"/>
                      <a:pt x="5" y="7"/>
                      <a:pt x="7" y="6"/>
                    </a:cubicBezTo>
                    <a:cubicBezTo>
                      <a:pt x="6" y="4"/>
                      <a:pt x="5" y="2"/>
                      <a:pt x="4"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0" name="Freeform 476">
                <a:extLst>
                  <a:ext uri="{FF2B5EF4-FFF2-40B4-BE49-F238E27FC236}">
                    <a16:creationId xmlns:a16="http://schemas.microsoft.com/office/drawing/2014/main" id="{A4ADB51C-58CE-45C9-A77B-F668BBD56760}"/>
                  </a:ext>
                </a:extLst>
              </p:cNvPr>
              <p:cNvSpPr>
                <a:spLocks/>
              </p:cNvSpPr>
              <p:nvPr/>
            </p:nvSpPr>
            <p:spPr bwMode="auto">
              <a:xfrm rot="16200000">
                <a:off x="9330912" y="3593563"/>
                <a:ext cx="48732" cy="48733"/>
              </a:xfrm>
              <a:custGeom>
                <a:avLst/>
                <a:gdLst>
                  <a:gd name="T0" fmla="*/ 2 w 9"/>
                  <a:gd name="T1" fmla="*/ 7 h 9"/>
                  <a:gd name="T2" fmla="*/ 7 w 9"/>
                  <a:gd name="T3" fmla="*/ 7 h 9"/>
                  <a:gd name="T4" fmla="*/ 8 w 9"/>
                  <a:gd name="T5" fmla="*/ 0 h 9"/>
                  <a:gd name="T6" fmla="*/ 2 w 9"/>
                  <a:gd name="T7" fmla="*/ 7 h 9"/>
                </a:gdLst>
                <a:ahLst/>
                <a:cxnLst>
                  <a:cxn ang="0">
                    <a:pos x="T0" y="T1"/>
                  </a:cxn>
                  <a:cxn ang="0">
                    <a:pos x="T2" y="T3"/>
                  </a:cxn>
                  <a:cxn ang="0">
                    <a:pos x="T4" y="T5"/>
                  </a:cxn>
                  <a:cxn ang="0">
                    <a:pos x="T6" y="T7"/>
                  </a:cxn>
                </a:cxnLst>
                <a:rect l="0" t="0" r="r" b="b"/>
                <a:pathLst>
                  <a:path w="9" h="9">
                    <a:moveTo>
                      <a:pt x="2" y="7"/>
                    </a:moveTo>
                    <a:cubicBezTo>
                      <a:pt x="3" y="8"/>
                      <a:pt x="5" y="9"/>
                      <a:pt x="7" y="7"/>
                    </a:cubicBezTo>
                    <a:cubicBezTo>
                      <a:pt x="8" y="5"/>
                      <a:pt x="9" y="2"/>
                      <a:pt x="8" y="0"/>
                    </a:cubicBezTo>
                    <a:cubicBezTo>
                      <a:pt x="3" y="2"/>
                      <a:pt x="0" y="2"/>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1" name="Freeform 477">
                <a:extLst>
                  <a:ext uri="{FF2B5EF4-FFF2-40B4-BE49-F238E27FC236}">
                    <a16:creationId xmlns:a16="http://schemas.microsoft.com/office/drawing/2014/main" id="{BA36841F-5377-40B3-B614-C13C0B6D8420}"/>
                  </a:ext>
                </a:extLst>
              </p:cNvPr>
              <p:cNvSpPr>
                <a:spLocks/>
              </p:cNvSpPr>
              <p:nvPr/>
            </p:nvSpPr>
            <p:spPr bwMode="auto">
              <a:xfrm rot="16200000">
                <a:off x="9363401" y="3746721"/>
                <a:ext cx="37129" cy="27847"/>
              </a:xfrm>
              <a:custGeom>
                <a:avLst/>
                <a:gdLst>
                  <a:gd name="T0" fmla="*/ 6 w 7"/>
                  <a:gd name="T1" fmla="*/ 0 h 5"/>
                  <a:gd name="T2" fmla="*/ 0 w 7"/>
                  <a:gd name="T3" fmla="*/ 3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1" y="0"/>
                      <a:pt x="0" y="3"/>
                    </a:cubicBezTo>
                    <a:cubicBezTo>
                      <a:pt x="2" y="5"/>
                      <a:pt x="4" y="5"/>
                      <a:pt x="6" y="4"/>
                    </a:cubicBezTo>
                    <a:cubicBezTo>
                      <a:pt x="6" y="2"/>
                      <a:pt x="7"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2" name="Freeform 478">
                <a:extLst>
                  <a:ext uri="{FF2B5EF4-FFF2-40B4-BE49-F238E27FC236}">
                    <a16:creationId xmlns:a16="http://schemas.microsoft.com/office/drawing/2014/main" id="{842517BC-0C74-479A-90EC-F38AB297EF73}"/>
                  </a:ext>
                </a:extLst>
              </p:cNvPr>
              <p:cNvSpPr>
                <a:spLocks/>
              </p:cNvSpPr>
              <p:nvPr/>
            </p:nvSpPr>
            <p:spPr bwMode="auto">
              <a:xfrm rot="16200000">
                <a:off x="9274058" y="3545991"/>
                <a:ext cx="41770" cy="39450"/>
              </a:xfrm>
              <a:custGeom>
                <a:avLst/>
                <a:gdLst>
                  <a:gd name="T0" fmla="*/ 1 w 8"/>
                  <a:gd name="T1" fmla="*/ 5 h 7"/>
                  <a:gd name="T2" fmla="*/ 8 w 8"/>
                  <a:gd name="T3" fmla="*/ 3 h 7"/>
                  <a:gd name="T4" fmla="*/ 1 w 8"/>
                  <a:gd name="T5" fmla="*/ 5 h 7"/>
                </a:gdLst>
                <a:ahLst/>
                <a:cxnLst>
                  <a:cxn ang="0">
                    <a:pos x="T0" y="T1"/>
                  </a:cxn>
                  <a:cxn ang="0">
                    <a:pos x="T2" y="T3"/>
                  </a:cxn>
                  <a:cxn ang="0">
                    <a:pos x="T4" y="T5"/>
                  </a:cxn>
                </a:cxnLst>
                <a:rect l="0" t="0" r="r" b="b"/>
                <a:pathLst>
                  <a:path w="8" h="7">
                    <a:moveTo>
                      <a:pt x="1" y="5"/>
                    </a:moveTo>
                    <a:cubicBezTo>
                      <a:pt x="2" y="6"/>
                      <a:pt x="8" y="7"/>
                      <a:pt x="8" y="3"/>
                    </a:cubicBezTo>
                    <a:cubicBezTo>
                      <a:pt x="6" y="1"/>
                      <a:pt x="0" y="0"/>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3" name="Freeform 479">
                <a:extLst>
                  <a:ext uri="{FF2B5EF4-FFF2-40B4-BE49-F238E27FC236}">
                    <a16:creationId xmlns:a16="http://schemas.microsoft.com/office/drawing/2014/main" id="{AB4E18DA-FF3E-4937-8406-DF241228686C}"/>
                  </a:ext>
                </a:extLst>
              </p:cNvPr>
              <p:cNvSpPr>
                <a:spLocks/>
              </p:cNvSpPr>
              <p:nvPr/>
            </p:nvSpPr>
            <p:spPr bwMode="auto">
              <a:xfrm rot="16200000">
                <a:off x="9277539" y="3760644"/>
                <a:ext cx="51053" cy="32488"/>
              </a:xfrm>
              <a:custGeom>
                <a:avLst/>
                <a:gdLst>
                  <a:gd name="T0" fmla="*/ 7 w 9"/>
                  <a:gd name="T1" fmla="*/ 5 h 6"/>
                  <a:gd name="T2" fmla="*/ 5 w 9"/>
                  <a:gd name="T3" fmla="*/ 0 h 6"/>
                  <a:gd name="T4" fmla="*/ 7 w 9"/>
                  <a:gd name="T5" fmla="*/ 5 h 6"/>
                </a:gdLst>
                <a:ahLst/>
                <a:cxnLst>
                  <a:cxn ang="0">
                    <a:pos x="T0" y="T1"/>
                  </a:cxn>
                  <a:cxn ang="0">
                    <a:pos x="T2" y="T3"/>
                  </a:cxn>
                  <a:cxn ang="0">
                    <a:pos x="T4" y="T5"/>
                  </a:cxn>
                </a:cxnLst>
                <a:rect l="0" t="0" r="r" b="b"/>
                <a:pathLst>
                  <a:path w="9" h="6">
                    <a:moveTo>
                      <a:pt x="7" y="5"/>
                    </a:moveTo>
                    <a:cubicBezTo>
                      <a:pt x="9" y="4"/>
                      <a:pt x="5" y="1"/>
                      <a:pt x="5" y="0"/>
                    </a:cubicBezTo>
                    <a:cubicBezTo>
                      <a:pt x="0" y="1"/>
                      <a:pt x="4" y="6"/>
                      <a:pt x="7"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4" name="Freeform 480">
                <a:extLst>
                  <a:ext uri="{FF2B5EF4-FFF2-40B4-BE49-F238E27FC236}">
                    <a16:creationId xmlns:a16="http://schemas.microsoft.com/office/drawing/2014/main" id="{6C3FED30-1338-47F5-BE93-30442DBF8BFB}"/>
                  </a:ext>
                </a:extLst>
              </p:cNvPr>
              <p:cNvSpPr>
                <a:spLocks/>
              </p:cNvSpPr>
              <p:nvPr/>
            </p:nvSpPr>
            <p:spPr bwMode="auto">
              <a:xfrm rot="16200000">
                <a:off x="9542089" y="3447366"/>
                <a:ext cx="157799" cy="241343"/>
              </a:xfrm>
              <a:custGeom>
                <a:avLst/>
                <a:gdLst>
                  <a:gd name="T0" fmla="*/ 22 w 29"/>
                  <a:gd name="T1" fmla="*/ 2 h 44"/>
                  <a:gd name="T2" fmla="*/ 0 w 29"/>
                  <a:gd name="T3" fmla="*/ 21 h 44"/>
                  <a:gd name="T4" fmla="*/ 4 w 29"/>
                  <a:gd name="T5" fmla="*/ 34 h 44"/>
                  <a:gd name="T6" fmla="*/ 29 w 29"/>
                  <a:gd name="T7" fmla="*/ 24 h 44"/>
                  <a:gd name="T8" fmla="*/ 22 w 29"/>
                  <a:gd name="T9" fmla="*/ 2 h 44"/>
                </a:gdLst>
                <a:ahLst/>
                <a:cxnLst>
                  <a:cxn ang="0">
                    <a:pos x="T0" y="T1"/>
                  </a:cxn>
                  <a:cxn ang="0">
                    <a:pos x="T2" y="T3"/>
                  </a:cxn>
                  <a:cxn ang="0">
                    <a:pos x="T4" y="T5"/>
                  </a:cxn>
                  <a:cxn ang="0">
                    <a:pos x="T6" y="T7"/>
                  </a:cxn>
                  <a:cxn ang="0">
                    <a:pos x="T8" y="T9"/>
                  </a:cxn>
                </a:cxnLst>
                <a:rect l="0" t="0" r="r" b="b"/>
                <a:pathLst>
                  <a:path w="29" h="44">
                    <a:moveTo>
                      <a:pt x="22" y="2"/>
                    </a:moveTo>
                    <a:cubicBezTo>
                      <a:pt x="12" y="0"/>
                      <a:pt x="0" y="12"/>
                      <a:pt x="0" y="21"/>
                    </a:cubicBezTo>
                    <a:cubicBezTo>
                      <a:pt x="0" y="25"/>
                      <a:pt x="3" y="32"/>
                      <a:pt x="4" y="34"/>
                    </a:cubicBezTo>
                    <a:cubicBezTo>
                      <a:pt x="11" y="44"/>
                      <a:pt x="22" y="33"/>
                      <a:pt x="29" y="24"/>
                    </a:cubicBezTo>
                    <a:cubicBezTo>
                      <a:pt x="28" y="15"/>
                      <a:pt x="29" y="8"/>
                      <a:pt x="22"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5" name="Freeform 481">
                <a:extLst>
                  <a:ext uri="{FF2B5EF4-FFF2-40B4-BE49-F238E27FC236}">
                    <a16:creationId xmlns:a16="http://schemas.microsoft.com/office/drawing/2014/main" id="{7DE9904E-B4C3-44A1-952A-8C7AEC11917A}"/>
                  </a:ext>
                </a:extLst>
              </p:cNvPr>
              <p:cNvSpPr>
                <a:spLocks/>
              </p:cNvSpPr>
              <p:nvPr/>
            </p:nvSpPr>
            <p:spPr bwMode="auto">
              <a:xfrm rot="16200000">
                <a:off x="8668379" y="3743240"/>
                <a:ext cx="44091" cy="51053"/>
              </a:xfrm>
              <a:custGeom>
                <a:avLst/>
                <a:gdLst>
                  <a:gd name="T0" fmla="*/ 0 w 8"/>
                  <a:gd name="T1" fmla="*/ 5 h 9"/>
                  <a:gd name="T2" fmla="*/ 6 w 8"/>
                  <a:gd name="T3" fmla="*/ 8 h 9"/>
                  <a:gd name="T4" fmla="*/ 6 w 8"/>
                  <a:gd name="T5" fmla="*/ 1 h 9"/>
                  <a:gd name="T6" fmla="*/ 0 w 8"/>
                  <a:gd name="T7" fmla="*/ 5 h 9"/>
                </a:gdLst>
                <a:ahLst/>
                <a:cxnLst>
                  <a:cxn ang="0">
                    <a:pos x="T0" y="T1"/>
                  </a:cxn>
                  <a:cxn ang="0">
                    <a:pos x="T2" y="T3"/>
                  </a:cxn>
                  <a:cxn ang="0">
                    <a:pos x="T4" y="T5"/>
                  </a:cxn>
                  <a:cxn ang="0">
                    <a:pos x="T6" y="T7"/>
                  </a:cxn>
                </a:cxnLst>
                <a:rect l="0" t="0" r="r" b="b"/>
                <a:pathLst>
                  <a:path w="8" h="9">
                    <a:moveTo>
                      <a:pt x="0" y="5"/>
                    </a:moveTo>
                    <a:cubicBezTo>
                      <a:pt x="2" y="8"/>
                      <a:pt x="4" y="9"/>
                      <a:pt x="6" y="8"/>
                    </a:cubicBezTo>
                    <a:cubicBezTo>
                      <a:pt x="6" y="6"/>
                      <a:pt x="8" y="4"/>
                      <a:pt x="6" y="1"/>
                    </a:cubicBezTo>
                    <a:cubicBezTo>
                      <a:pt x="4" y="0"/>
                      <a:pt x="1" y="3"/>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6" name="Freeform 482">
                <a:extLst>
                  <a:ext uri="{FF2B5EF4-FFF2-40B4-BE49-F238E27FC236}">
                    <a16:creationId xmlns:a16="http://schemas.microsoft.com/office/drawing/2014/main" id="{0F249532-376B-492C-A3A9-EF7A45F93358}"/>
                  </a:ext>
                </a:extLst>
              </p:cNvPr>
              <p:cNvSpPr>
                <a:spLocks/>
              </p:cNvSpPr>
              <p:nvPr/>
            </p:nvSpPr>
            <p:spPr bwMode="auto">
              <a:xfrm rot="16200000">
                <a:off x="9345997" y="2538863"/>
                <a:ext cx="143875" cy="132275"/>
              </a:xfrm>
              <a:custGeom>
                <a:avLst/>
                <a:gdLst>
                  <a:gd name="T0" fmla="*/ 21 w 26"/>
                  <a:gd name="T1" fmla="*/ 15 h 24"/>
                  <a:gd name="T2" fmla="*/ 16 w 26"/>
                  <a:gd name="T3" fmla="*/ 0 h 24"/>
                  <a:gd name="T4" fmla="*/ 18 w 26"/>
                  <a:gd name="T5" fmla="*/ 19 h 24"/>
                  <a:gd name="T6" fmla="*/ 19 w 26"/>
                  <a:gd name="T7" fmla="*/ 24 h 24"/>
                  <a:gd name="T8" fmla="*/ 26 w 26"/>
                  <a:gd name="T9" fmla="*/ 19 h 24"/>
                  <a:gd name="T10" fmla="*/ 21 w 26"/>
                  <a:gd name="T11" fmla="*/ 15 h 24"/>
                </a:gdLst>
                <a:ahLst/>
                <a:cxnLst>
                  <a:cxn ang="0">
                    <a:pos x="T0" y="T1"/>
                  </a:cxn>
                  <a:cxn ang="0">
                    <a:pos x="T2" y="T3"/>
                  </a:cxn>
                  <a:cxn ang="0">
                    <a:pos x="T4" y="T5"/>
                  </a:cxn>
                  <a:cxn ang="0">
                    <a:pos x="T6" y="T7"/>
                  </a:cxn>
                  <a:cxn ang="0">
                    <a:pos x="T8" y="T9"/>
                  </a:cxn>
                  <a:cxn ang="0">
                    <a:pos x="T10" y="T11"/>
                  </a:cxn>
                </a:cxnLst>
                <a:rect l="0" t="0" r="r" b="b"/>
                <a:pathLst>
                  <a:path w="26" h="24">
                    <a:moveTo>
                      <a:pt x="21" y="15"/>
                    </a:moveTo>
                    <a:cubicBezTo>
                      <a:pt x="26" y="9"/>
                      <a:pt x="20" y="2"/>
                      <a:pt x="16" y="0"/>
                    </a:cubicBezTo>
                    <a:cubicBezTo>
                      <a:pt x="0" y="2"/>
                      <a:pt x="6" y="21"/>
                      <a:pt x="18" y="19"/>
                    </a:cubicBezTo>
                    <a:cubicBezTo>
                      <a:pt x="16" y="21"/>
                      <a:pt x="18" y="22"/>
                      <a:pt x="19" y="24"/>
                    </a:cubicBezTo>
                    <a:cubicBezTo>
                      <a:pt x="23" y="23"/>
                      <a:pt x="24" y="21"/>
                      <a:pt x="26" y="19"/>
                    </a:cubicBezTo>
                    <a:cubicBezTo>
                      <a:pt x="25" y="15"/>
                      <a:pt x="22" y="18"/>
                      <a:pt x="21"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7" name="Freeform 483">
                <a:extLst>
                  <a:ext uri="{FF2B5EF4-FFF2-40B4-BE49-F238E27FC236}">
                    <a16:creationId xmlns:a16="http://schemas.microsoft.com/office/drawing/2014/main" id="{B02C8EC4-A07B-4652-A267-9D224D235254}"/>
                  </a:ext>
                </a:extLst>
              </p:cNvPr>
              <p:cNvSpPr>
                <a:spLocks/>
              </p:cNvSpPr>
              <p:nvPr/>
            </p:nvSpPr>
            <p:spPr bwMode="auto">
              <a:xfrm rot="16200000">
                <a:off x="8756563" y="3188623"/>
                <a:ext cx="104426" cy="111389"/>
              </a:xfrm>
              <a:custGeom>
                <a:avLst/>
                <a:gdLst>
                  <a:gd name="T0" fmla="*/ 6 w 19"/>
                  <a:gd name="T1" fmla="*/ 2 h 20"/>
                  <a:gd name="T2" fmla="*/ 5 w 19"/>
                  <a:gd name="T3" fmla="*/ 19 h 20"/>
                  <a:gd name="T4" fmla="*/ 18 w 19"/>
                  <a:gd name="T5" fmla="*/ 19 h 20"/>
                  <a:gd name="T6" fmla="*/ 19 w 19"/>
                  <a:gd name="T7" fmla="*/ 4 h 20"/>
                  <a:gd name="T8" fmla="*/ 6 w 19"/>
                  <a:gd name="T9" fmla="*/ 2 h 20"/>
                </a:gdLst>
                <a:ahLst/>
                <a:cxnLst>
                  <a:cxn ang="0">
                    <a:pos x="T0" y="T1"/>
                  </a:cxn>
                  <a:cxn ang="0">
                    <a:pos x="T2" y="T3"/>
                  </a:cxn>
                  <a:cxn ang="0">
                    <a:pos x="T4" y="T5"/>
                  </a:cxn>
                  <a:cxn ang="0">
                    <a:pos x="T6" y="T7"/>
                  </a:cxn>
                  <a:cxn ang="0">
                    <a:pos x="T8" y="T9"/>
                  </a:cxn>
                </a:cxnLst>
                <a:rect l="0" t="0" r="r" b="b"/>
                <a:pathLst>
                  <a:path w="19" h="20">
                    <a:moveTo>
                      <a:pt x="6" y="2"/>
                    </a:moveTo>
                    <a:cubicBezTo>
                      <a:pt x="3" y="6"/>
                      <a:pt x="0" y="11"/>
                      <a:pt x="5" y="19"/>
                    </a:cubicBezTo>
                    <a:cubicBezTo>
                      <a:pt x="9" y="20"/>
                      <a:pt x="14" y="18"/>
                      <a:pt x="18" y="19"/>
                    </a:cubicBezTo>
                    <a:cubicBezTo>
                      <a:pt x="19" y="15"/>
                      <a:pt x="19" y="9"/>
                      <a:pt x="19" y="4"/>
                    </a:cubicBezTo>
                    <a:cubicBezTo>
                      <a:pt x="13" y="8"/>
                      <a:pt x="11" y="0"/>
                      <a:pt x="6"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8" name="Freeform 484">
                <a:extLst>
                  <a:ext uri="{FF2B5EF4-FFF2-40B4-BE49-F238E27FC236}">
                    <a16:creationId xmlns:a16="http://schemas.microsoft.com/office/drawing/2014/main" id="{53FA48B2-F8C6-4A35-AC62-50281F6E2CCD}"/>
                  </a:ext>
                </a:extLst>
              </p:cNvPr>
              <p:cNvSpPr>
                <a:spLocks/>
              </p:cNvSpPr>
              <p:nvPr/>
            </p:nvSpPr>
            <p:spPr bwMode="auto">
              <a:xfrm rot="16200000">
                <a:off x="8718273" y="2723349"/>
                <a:ext cx="88182" cy="92824"/>
              </a:xfrm>
              <a:custGeom>
                <a:avLst/>
                <a:gdLst>
                  <a:gd name="T0" fmla="*/ 0 w 16"/>
                  <a:gd name="T1" fmla="*/ 7 h 17"/>
                  <a:gd name="T2" fmla="*/ 6 w 16"/>
                  <a:gd name="T3" fmla="*/ 17 h 17"/>
                  <a:gd name="T4" fmla="*/ 13 w 16"/>
                  <a:gd name="T5" fmla="*/ 2 h 17"/>
                  <a:gd name="T6" fmla="*/ 0 w 16"/>
                  <a:gd name="T7" fmla="*/ 7 h 17"/>
                </a:gdLst>
                <a:ahLst/>
                <a:cxnLst>
                  <a:cxn ang="0">
                    <a:pos x="T0" y="T1"/>
                  </a:cxn>
                  <a:cxn ang="0">
                    <a:pos x="T2" y="T3"/>
                  </a:cxn>
                  <a:cxn ang="0">
                    <a:pos x="T4" y="T5"/>
                  </a:cxn>
                  <a:cxn ang="0">
                    <a:pos x="T6" y="T7"/>
                  </a:cxn>
                </a:cxnLst>
                <a:rect l="0" t="0" r="r" b="b"/>
                <a:pathLst>
                  <a:path w="16" h="17">
                    <a:moveTo>
                      <a:pt x="0" y="7"/>
                    </a:moveTo>
                    <a:cubicBezTo>
                      <a:pt x="1" y="14"/>
                      <a:pt x="5" y="11"/>
                      <a:pt x="6" y="17"/>
                    </a:cubicBezTo>
                    <a:cubicBezTo>
                      <a:pt x="14" y="15"/>
                      <a:pt x="16" y="10"/>
                      <a:pt x="13" y="2"/>
                    </a:cubicBezTo>
                    <a:cubicBezTo>
                      <a:pt x="8" y="0"/>
                      <a:pt x="5" y="5"/>
                      <a:pt x="0"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9" name="Freeform 485">
                <a:extLst>
                  <a:ext uri="{FF2B5EF4-FFF2-40B4-BE49-F238E27FC236}">
                    <a16:creationId xmlns:a16="http://schemas.microsoft.com/office/drawing/2014/main" id="{3017BFA2-5B14-4DFA-9398-BCD92467B492}"/>
                  </a:ext>
                </a:extLst>
              </p:cNvPr>
              <p:cNvSpPr>
                <a:spLocks/>
              </p:cNvSpPr>
              <p:nvPr/>
            </p:nvSpPr>
            <p:spPr bwMode="auto">
              <a:xfrm rot="16200000">
                <a:off x="8590640" y="2024856"/>
                <a:ext cx="248301" cy="252946"/>
              </a:xfrm>
              <a:custGeom>
                <a:avLst/>
                <a:gdLst>
                  <a:gd name="T0" fmla="*/ 15 w 45"/>
                  <a:gd name="T1" fmla="*/ 0 h 46"/>
                  <a:gd name="T2" fmla="*/ 16 w 45"/>
                  <a:gd name="T3" fmla="*/ 21 h 46"/>
                  <a:gd name="T4" fmla="*/ 2 w 45"/>
                  <a:gd name="T5" fmla="*/ 24 h 46"/>
                  <a:gd name="T6" fmla="*/ 19 w 45"/>
                  <a:gd name="T7" fmla="*/ 42 h 46"/>
                  <a:gd name="T8" fmla="*/ 21 w 45"/>
                  <a:gd name="T9" fmla="*/ 22 h 46"/>
                  <a:gd name="T10" fmla="*/ 45 w 45"/>
                  <a:gd name="T11" fmla="*/ 22 h 46"/>
                  <a:gd name="T12" fmla="*/ 15 w 45"/>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5" h="46">
                    <a:moveTo>
                      <a:pt x="15" y="0"/>
                    </a:moveTo>
                    <a:cubicBezTo>
                      <a:pt x="10" y="6"/>
                      <a:pt x="15" y="18"/>
                      <a:pt x="16" y="21"/>
                    </a:cubicBezTo>
                    <a:cubicBezTo>
                      <a:pt x="12" y="20"/>
                      <a:pt x="7" y="22"/>
                      <a:pt x="2" y="24"/>
                    </a:cubicBezTo>
                    <a:cubicBezTo>
                      <a:pt x="0" y="35"/>
                      <a:pt x="5" y="46"/>
                      <a:pt x="19" y="42"/>
                    </a:cubicBezTo>
                    <a:cubicBezTo>
                      <a:pt x="23" y="33"/>
                      <a:pt x="17" y="29"/>
                      <a:pt x="21" y="22"/>
                    </a:cubicBezTo>
                    <a:cubicBezTo>
                      <a:pt x="28" y="23"/>
                      <a:pt x="35" y="26"/>
                      <a:pt x="45" y="22"/>
                    </a:cubicBezTo>
                    <a:cubicBezTo>
                      <a:pt x="35" y="8"/>
                      <a:pt x="29" y="3"/>
                      <a:pt x="1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0" name="Freeform 486">
                <a:extLst>
                  <a:ext uri="{FF2B5EF4-FFF2-40B4-BE49-F238E27FC236}">
                    <a16:creationId xmlns:a16="http://schemas.microsoft.com/office/drawing/2014/main" id="{BE8B5D48-F4D0-4C9D-BAAE-DA502E85C4B5}"/>
                  </a:ext>
                </a:extLst>
              </p:cNvPr>
              <p:cNvSpPr>
                <a:spLocks/>
              </p:cNvSpPr>
              <p:nvPr/>
            </p:nvSpPr>
            <p:spPr bwMode="auto">
              <a:xfrm rot="16200000">
                <a:off x="9198638" y="2126963"/>
                <a:ext cx="37129" cy="60336"/>
              </a:xfrm>
              <a:custGeom>
                <a:avLst/>
                <a:gdLst>
                  <a:gd name="T0" fmla="*/ 0 w 7"/>
                  <a:gd name="T1" fmla="*/ 2 h 11"/>
                  <a:gd name="T2" fmla="*/ 3 w 7"/>
                  <a:gd name="T3" fmla="*/ 11 h 11"/>
                  <a:gd name="T4" fmla="*/ 7 w 7"/>
                  <a:gd name="T5" fmla="*/ 9 h 11"/>
                  <a:gd name="T6" fmla="*/ 4 w 7"/>
                  <a:gd name="T7" fmla="*/ 0 h 11"/>
                  <a:gd name="T8" fmla="*/ 0 w 7"/>
                  <a:gd name="T9" fmla="*/ 2 h 11"/>
                </a:gdLst>
                <a:ahLst/>
                <a:cxnLst>
                  <a:cxn ang="0">
                    <a:pos x="T0" y="T1"/>
                  </a:cxn>
                  <a:cxn ang="0">
                    <a:pos x="T2" y="T3"/>
                  </a:cxn>
                  <a:cxn ang="0">
                    <a:pos x="T4" y="T5"/>
                  </a:cxn>
                  <a:cxn ang="0">
                    <a:pos x="T6" y="T7"/>
                  </a:cxn>
                  <a:cxn ang="0">
                    <a:pos x="T8" y="T9"/>
                  </a:cxn>
                </a:cxnLst>
                <a:rect l="0" t="0" r="r" b="b"/>
                <a:pathLst>
                  <a:path w="7" h="11">
                    <a:moveTo>
                      <a:pt x="0" y="2"/>
                    </a:moveTo>
                    <a:cubicBezTo>
                      <a:pt x="1" y="5"/>
                      <a:pt x="2" y="8"/>
                      <a:pt x="3" y="11"/>
                    </a:cubicBezTo>
                    <a:cubicBezTo>
                      <a:pt x="4" y="10"/>
                      <a:pt x="6" y="9"/>
                      <a:pt x="7" y="9"/>
                    </a:cubicBezTo>
                    <a:cubicBezTo>
                      <a:pt x="6" y="6"/>
                      <a:pt x="5" y="3"/>
                      <a:pt x="4" y="0"/>
                    </a:cubicBezTo>
                    <a:cubicBezTo>
                      <a:pt x="3" y="1"/>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1" name="Freeform 487">
                <a:extLst>
                  <a:ext uri="{FF2B5EF4-FFF2-40B4-BE49-F238E27FC236}">
                    <a16:creationId xmlns:a16="http://schemas.microsoft.com/office/drawing/2014/main" id="{5D2811F2-20B1-432A-A60E-195B859FE109}"/>
                  </a:ext>
                </a:extLst>
              </p:cNvPr>
              <p:cNvSpPr>
                <a:spLocks/>
              </p:cNvSpPr>
              <p:nvPr/>
            </p:nvSpPr>
            <p:spPr bwMode="auto">
              <a:xfrm rot="16200000">
                <a:off x="9379645" y="2598038"/>
                <a:ext cx="71938" cy="71939"/>
              </a:xfrm>
              <a:custGeom>
                <a:avLst/>
                <a:gdLst>
                  <a:gd name="T0" fmla="*/ 5 w 13"/>
                  <a:gd name="T1" fmla="*/ 1 h 13"/>
                  <a:gd name="T2" fmla="*/ 5 w 13"/>
                  <a:gd name="T3" fmla="*/ 13 h 13"/>
                  <a:gd name="T4" fmla="*/ 13 w 13"/>
                  <a:gd name="T5" fmla="*/ 10 h 13"/>
                  <a:gd name="T6" fmla="*/ 5 w 13"/>
                  <a:gd name="T7" fmla="*/ 1 h 13"/>
                </a:gdLst>
                <a:ahLst/>
                <a:cxnLst>
                  <a:cxn ang="0">
                    <a:pos x="T0" y="T1"/>
                  </a:cxn>
                  <a:cxn ang="0">
                    <a:pos x="T2" y="T3"/>
                  </a:cxn>
                  <a:cxn ang="0">
                    <a:pos x="T4" y="T5"/>
                  </a:cxn>
                  <a:cxn ang="0">
                    <a:pos x="T6" y="T7"/>
                  </a:cxn>
                </a:cxnLst>
                <a:rect l="0" t="0" r="r" b="b"/>
                <a:pathLst>
                  <a:path w="13" h="13">
                    <a:moveTo>
                      <a:pt x="5" y="1"/>
                    </a:moveTo>
                    <a:cubicBezTo>
                      <a:pt x="6" y="5"/>
                      <a:pt x="0" y="7"/>
                      <a:pt x="5" y="13"/>
                    </a:cubicBezTo>
                    <a:cubicBezTo>
                      <a:pt x="8" y="12"/>
                      <a:pt x="11" y="11"/>
                      <a:pt x="13" y="10"/>
                    </a:cubicBezTo>
                    <a:cubicBezTo>
                      <a:pt x="12" y="5"/>
                      <a:pt x="10" y="0"/>
                      <a:pt x="5"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2" name="Freeform 488">
                <a:extLst>
                  <a:ext uri="{FF2B5EF4-FFF2-40B4-BE49-F238E27FC236}">
                    <a16:creationId xmlns:a16="http://schemas.microsoft.com/office/drawing/2014/main" id="{074639B7-5BA6-4536-AE98-59ECF4A4B335}"/>
                  </a:ext>
                </a:extLst>
              </p:cNvPr>
              <p:cNvSpPr>
                <a:spLocks/>
              </p:cNvSpPr>
              <p:nvPr/>
            </p:nvSpPr>
            <p:spPr bwMode="auto">
              <a:xfrm rot="16200000">
                <a:off x="9524683" y="2239510"/>
                <a:ext cx="67297" cy="92824"/>
              </a:xfrm>
              <a:custGeom>
                <a:avLst/>
                <a:gdLst>
                  <a:gd name="T0" fmla="*/ 2 w 12"/>
                  <a:gd name="T1" fmla="*/ 3 h 17"/>
                  <a:gd name="T2" fmla="*/ 5 w 12"/>
                  <a:gd name="T3" fmla="*/ 17 h 17"/>
                  <a:gd name="T4" fmla="*/ 12 w 12"/>
                  <a:gd name="T5" fmla="*/ 11 h 17"/>
                  <a:gd name="T6" fmla="*/ 2 w 12"/>
                  <a:gd name="T7" fmla="*/ 3 h 17"/>
                </a:gdLst>
                <a:ahLst/>
                <a:cxnLst>
                  <a:cxn ang="0">
                    <a:pos x="T0" y="T1"/>
                  </a:cxn>
                  <a:cxn ang="0">
                    <a:pos x="T2" y="T3"/>
                  </a:cxn>
                  <a:cxn ang="0">
                    <a:pos x="T4" y="T5"/>
                  </a:cxn>
                  <a:cxn ang="0">
                    <a:pos x="T6" y="T7"/>
                  </a:cxn>
                </a:cxnLst>
                <a:rect l="0" t="0" r="r" b="b"/>
                <a:pathLst>
                  <a:path w="12" h="17">
                    <a:moveTo>
                      <a:pt x="2" y="3"/>
                    </a:moveTo>
                    <a:cubicBezTo>
                      <a:pt x="0" y="6"/>
                      <a:pt x="2" y="11"/>
                      <a:pt x="5" y="17"/>
                    </a:cubicBezTo>
                    <a:cubicBezTo>
                      <a:pt x="9" y="16"/>
                      <a:pt x="8" y="12"/>
                      <a:pt x="12" y="11"/>
                    </a:cubicBezTo>
                    <a:cubicBezTo>
                      <a:pt x="10" y="5"/>
                      <a:pt x="8"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3" name="Freeform 489">
                <a:extLst>
                  <a:ext uri="{FF2B5EF4-FFF2-40B4-BE49-F238E27FC236}">
                    <a16:creationId xmlns:a16="http://schemas.microsoft.com/office/drawing/2014/main" id="{72B1AD3B-90F0-4AE8-AB03-FD051F533974}"/>
                  </a:ext>
                </a:extLst>
              </p:cNvPr>
              <p:cNvSpPr>
                <a:spLocks/>
              </p:cNvSpPr>
              <p:nvPr/>
            </p:nvSpPr>
            <p:spPr bwMode="auto">
              <a:xfrm rot="16200000">
                <a:off x="9231127" y="2115360"/>
                <a:ext cx="76579" cy="76580"/>
              </a:xfrm>
              <a:custGeom>
                <a:avLst/>
                <a:gdLst>
                  <a:gd name="T0" fmla="*/ 0 w 14"/>
                  <a:gd name="T1" fmla="*/ 9 h 14"/>
                  <a:gd name="T2" fmla="*/ 13 w 14"/>
                  <a:gd name="T3" fmla="*/ 14 h 14"/>
                  <a:gd name="T4" fmla="*/ 11 w 14"/>
                  <a:gd name="T5" fmla="*/ 0 h 14"/>
                  <a:gd name="T6" fmla="*/ 0 w 14"/>
                  <a:gd name="T7" fmla="*/ 9 h 14"/>
                </a:gdLst>
                <a:ahLst/>
                <a:cxnLst>
                  <a:cxn ang="0">
                    <a:pos x="T0" y="T1"/>
                  </a:cxn>
                  <a:cxn ang="0">
                    <a:pos x="T2" y="T3"/>
                  </a:cxn>
                  <a:cxn ang="0">
                    <a:pos x="T4" y="T5"/>
                  </a:cxn>
                  <a:cxn ang="0">
                    <a:pos x="T6" y="T7"/>
                  </a:cxn>
                </a:cxnLst>
                <a:rect l="0" t="0" r="r" b="b"/>
                <a:pathLst>
                  <a:path w="14" h="14">
                    <a:moveTo>
                      <a:pt x="0" y="9"/>
                    </a:moveTo>
                    <a:cubicBezTo>
                      <a:pt x="4" y="10"/>
                      <a:pt x="9" y="12"/>
                      <a:pt x="13" y="14"/>
                    </a:cubicBezTo>
                    <a:cubicBezTo>
                      <a:pt x="14" y="8"/>
                      <a:pt x="14" y="4"/>
                      <a:pt x="11" y="0"/>
                    </a:cubicBezTo>
                    <a:cubicBezTo>
                      <a:pt x="8" y="5"/>
                      <a:pt x="2" y="2"/>
                      <a:pt x="0"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4" name="Freeform 490">
                <a:extLst>
                  <a:ext uri="{FF2B5EF4-FFF2-40B4-BE49-F238E27FC236}">
                    <a16:creationId xmlns:a16="http://schemas.microsoft.com/office/drawing/2014/main" id="{2FCD2724-7CB2-42FC-8052-44D0A4270AF7}"/>
                  </a:ext>
                </a:extLst>
              </p:cNvPr>
              <p:cNvSpPr>
                <a:spLocks/>
              </p:cNvSpPr>
              <p:nvPr/>
            </p:nvSpPr>
            <p:spPr bwMode="auto">
              <a:xfrm rot="16200000">
                <a:off x="7866610" y="2816172"/>
                <a:ext cx="132272" cy="104427"/>
              </a:xfrm>
              <a:custGeom>
                <a:avLst/>
                <a:gdLst>
                  <a:gd name="T0" fmla="*/ 14 w 24"/>
                  <a:gd name="T1" fmla="*/ 0 h 19"/>
                  <a:gd name="T2" fmla="*/ 5 w 24"/>
                  <a:gd name="T3" fmla="*/ 13 h 19"/>
                  <a:gd name="T4" fmla="*/ 14 w 24"/>
                  <a:gd name="T5" fmla="*/ 0 h 19"/>
                </a:gdLst>
                <a:ahLst/>
                <a:cxnLst>
                  <a:cxn ang="0">
                    <a:pos x="T0" y="T1"/>
                  </a:cxn>
                  <a:cxn ang="0">
                    <a:pos x="T2" y="T3"/>
                  </a:cxn>
                  <a:cxn ang="0">
                    <a:pos x="T4" y="T5"/>
                  </a:cxn>
                </a:cxnLst>
                <a:rect l="0" t="0" r="r" b="b"/>
                <a:pathLst>
                  <a:path w="24" h="19">
                    <a:moveTo>
                      <a:pt x="14" y="0"/>
                    </a:moveTo>
                    <a:cubicBezTo>
                      <a:pt x="8" y="3"/>
                      <a:pt x="0" y="6"/>
                      <a:pt x="5" y="13"/>
                    </a:cubicBezTo>
                    <a:cubicBezTo>
                      <a:pt x="12" y="19"/>
                      <a:pt x="24" y="8"/>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5" name="Freeform 491">
                <a:extLst>
                  <a:ext uri="{FF2B5EF4-FFF2-40B4-BE49-F238E27FC236}">
                    <a16:creationId xmlns:a16="http://schemas.microsoft.com/office/drawing/2014/main" id="{1F5EDBCD-290F-4FF0-B920-EDBF7EF0D85A}"/>
                  </a:ext>
                </a:extLst>
              </p:cNvPr>
              <p:cNvSpPr>
                <a:spLocks/>
              </p:cNvSpPr>
              <p:nvPr/>
            </p:nvSpPr>
            <p:spPr bwMode="auto">
              <a:xfrm rot="16200000">
                <a:off x="7671679" y="3066793"/>
                <a:ext cx="76579" cy="76580"/>
              </a:xfrm>
              <a:custGeom>
                <a:avLst/>
                <a:gdLst>
                  <a:gd name="T0" fmla="*/ 8 w 14"/>
                  <a:gd name="T1" fmla="*/ 0 h 14"/>
                  <a:gd name="T2" fmla="*/ 13 w 14"/>
                  <a:gd name="T3" fmla="*/ 8 h 14"/>
                  <a:gd name="T4" fmla="*/ 8 w 14"/>
                  <a:gd name="T5" fmla="*/ 0 h 14"/>
                </a:gdLst>
                <a:ahLst/>
                <a:cxnLst>
                  <a:cxn ang="0">
                    <a:pos x="T0" y="T1"/>
                  </a:cxn>
                  <a:cxn ang="0">
                    <a:pos x="T2" y="T3"/>
                  </a:cxn>
                  <a:cxn ang="0">
                    <a:pos x="T4" y="T5"/>
                  </a:cxn>
                </a:cxnLst>
                <a:rect l="0" t="0" r="r" b="b"/>
                <a:pathLst>
                  <a:path w="14" h="14">
                    <a:moveTo>
                      <a:pt x="8" y="0"/>
                    </a:moveTo>
                    <a:cubicBezTo>
                      <a:pt x="0" y="3"/>
                      <a:pt x="6" y="14"/>
                      <a:pt x="13" y="8"/>
                    </a:cubicBezTo>
                    <a:cubicBezTo>
                      <a:pt x="10" y="3"/>
                      <a:pt x="14"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6" name="Freeform 492">
                <a:extLst>
                  <a:ext uri="{FF2B5EF4-FFF2-40B4-BE49-F238E27FC236}">
                    <a16:creationId xmlns:a16="http://schemas.microsoft.com/office/drawing/2014/main" id="{689C5A43-CA38-4FDD-99BD-85CE478277FD}"/>
                  </a:ext>
                </a:extLst>
              </p:cNvPr>
              <p:cNvSpPr>
                <a:spLocks/>
              </p:cNvSpPr>
              <p:nvPr/>
            </p:nvSpPr>
            <p:spPr bwMode="auto">
              <a:xfrm rot="16200000">
                <a:off x="9188195" y="2049223"/>
                <a:ext cx="81220" cy="83542"/>
              </a:xfrm>
              <a:custGeom>
                <a:avLst/>
                <a:gdLst>
                  <a:gd name="T0" fmla="*/ 0 w 15"/>
                  <a:gd name="T1" fmla="*/ 8 h 15"/>
                  <a:gd name="T2" fmla="*/ 12 w 15"/>
                  <a:gd name="T3" fmla="*/ 12 h 15"/>
                  <a:gd name="T4" fmla="*/ 0 w 15"/>
                  <a:gd name="T5" fmla="*/ 8 h 15"/>
                </a:gdLst>
                <a:ahLst/>
                <a:cxnLst>
                  <a:cxn ang="0">
                    <a:pos x="T0" y="T1"/>
                  </a:cxn>
                  <a:cxn ang="0">
                    <a:pos x="T2" y="T3"/>
                  </a:cxn>
                  <a:cxn ang="0">
                    <a:pos x="T4" y="T5"/>
                  </a:cxn>
                </a:cxnLst>
                <a:rect l="0" t="0" r="r" b="b"/>
                <a:pathLst>
                  <a:path w="15" h="15">
                    <a:moveTo>
                      <a:pt x="0" y="8"/>
                    </a:moveTo>
                    <a:cubicBezTo>
                      <a:pt x="2" y="15"/>
                      <a:pt x="8" y="11"/>
                      <a:pt x="12" y="12"/>
                    </a:cubicBezTo>
                    <a:cubicBezTo>
                      <a:pt x="15" y="4"/>
                      <a:pt x="1"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7" name="Freeform 493">
                <a:extLst>
                  <a:ext uri="{FF2B5EF4-FFF2-40B4-BE49-F238E27FC236}">
                    <a16:creationId xmlns:a16="http://schemas.microsoft.com/office/drawing/2014/main" id="{3521CA63-36C3-4E57-9316-EF00E5660EDB}"/>
                  </a:ext>
                </a:extLst>
              </p:cNvPr>
              <p:cNvSpPr>
                <a:spLocks/>
              </p:cNvSpPr>
              <p:nvPr/>
            </p:nvSpPr>
            <p:spPr bwMode="auto">
              <a:xfrm rot="16200000">
                <a:off x="8355098" y="2267357"/>
                <a:ext cx="104426" cy="88183"/>
              </a:xfrm>
              <a:custGeom>
                <a:avLst/>
                <a:gdLst>
                  <a:gd name="T0" fmla="*/ 5 w 19"/>
                  <a:gd name="T1" fmla="*/ 2 h 16"/>
                  <a:gd name="T2" fmla="*/ 0 w 19"/>
                  <a:gd name="T3" fmla="*/ 7 h 16"/>
                  <a:gd name="T4" fmla="*/ 8 w 19"/>
                  <a:gd name="T5" fmla="*/ 16 h 16"/>
                  <a:gd name="T6" fmla="*/ 5 w 19"/>
                  <a:gd name="T7" fmla="*/ 2 h 16"/>
                </a:gdLst>
                <a:ahLst/>
                <a:cxnLst>
                  <a:cxn ang="0">
                    <a:pos x="T0" y="T1"/>
                  </a:cxn>
                  <a:cxn ang="0">
                    <a:pos x="T2" y="T3"/>
                  </a:cxn>
                  <a:cxn ang="0">
                    <a:pos x="T4" y="T5"/>
                  </a:cxn>
                  <a:cxn ang="0">
                    <a:pos x="T6" y="T7"/>
                  </a:cxn>
                </a:cxnLst>
                <a:rect l="0" t="0" r="r" b="b"/>
                <a:pathLst>
                  <a:path w="19" h="16">
                    <a:moveTo>
                      <a:pt x="5" y="2"/>
                    </a:moveTo>
                    <a:cubicBezTo>
                      <a:pt x="6" y="5"/>
                      <a:pt x="3" y="6"/>
                      <a:pt x="0" y="7"/>
                    </a:cubicBezTo>
                    <a:cubicBezTo>
                      <a:pt x="2" y="13"/>
                      <a:pt x="6" y="10"/>
                      <a:pt x="8" y="16"/>
                    </a:cubicBezTo>
                    <a:cubicBezTo>
                      <a:pt x="19" y="11"/>
                      <a:pt x="14" y="0"/>
                      <a:pt x="5"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8" name="Freeform 494">
                <a:extLst>
                  <a:ext uri="{FF2B5EF4-FFF2-40B4-BE49-F238E27FC236}">
                    <a16:creationId xmlns:a16="http://schemas.microsoft.com/office/drawing/2014/main" id="{562958F2-DA98-45F0-A314-859C3A9F04E7}"/>
                  </a:ext>
                </a:extLst>
              </p:cNvPr>
              <p:cNvSpPr>
                <a:spLocks/>
              </p:cNvSpPr>
              <p:nvPr/>
            </p:nvSpPr>
            <p:spPr bwMode="auto">
              <a:xfrm rot="16200000">
                <a:off x="7511557" y="2642129"/>
                <a:ext cx="78899" cy="78901"/>
              </a:xfrm>
              <a:custGeom>
                <a:avLst/>
                <a:gdLst>
                  <a:gd name="T0" fmla="*/ 1 w 14"/>
                  <a:gd name="T1" fmla="*/ 10 h 14"/>
                  <a:gd name="T2" fmla="*/ 14 w 14"/>
                  <a:gd name="T3" fmla="*/ 4 h 14"/>
                  <a:gd name="T4" fmla="*/ 5 w 14"/>
                  <a:gd name="T5" fmla="*/ 0 h 14"/>
                  <a:gd name="T6" fmla="*/ 1 w 14"/>
                  <a:gd name="T7" fmla="*/ 10 h 14"/>
                </a:gdLst>
                <a:ahLst/>
                <a:cxnLst>
                  <a:cxn ang="0">
                    <a:pos x="T0" y="T1"/>
                  </a:cxn>
                  <a:cxn ang="0">
                    <a:pos x="T2" y="T3"/>
                  </a:cxn>
                  <a:cxn ang="0">
                    <a:pos x="T4" y="T5"/>
                  </a:cxn>
                  <a:cxn ang="0">
                    <a:pos x="T6" y="T7"/>
                  </a:cxn>
                </a:cxnLst>
                <a:rect l="0" t="0" r="r" b="b"/>
                <a:pathLst>
                  <a:path w="14" h="14">
                    <a:moveTo>
                      <a:pt x="1" y="10"/>
                    </a:moveTo>
                    <a:cubicBezTo>
                      <a:pt x="9" y="14"/>
                      <a:pt x="12" y="10"/>
                      <a:pt x="14" y="4"/>
                    </a:cubicBezTo>
                    <a:cubicBezTo>
                      <a:pt x="11" y="2"/>
                      <a:pt x="10" y="0"/>
                      <a:pt x="5" y="0"/>
                    </a:cubicBezTo>
                    <a:cubicBezTo>
                      <a:pt x="5" y="5"/>
                      <a:pt x="0" y="4"/>
                      <a:pt x="1"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9" name="Freeform 495">
                <a:extLst>
                  <a:ext uri="{FF2B5EF4-FFF2-40B4-BE49-F238E27FC236}">
                    <a16:creationId xmlns:a16="http://schemas.microsoft.com/office/drawing/2014/main" id="{857D2BF6-048E-4CEF-BE25-558D6C869800}"/>
                  </a:ext>
                </a:extLst>
              </p:cNvPr>
              <p:cNvSpPr>
                <a:spLocks/>
              </p:cNvSpPr>
              <p:nvPr/>
            </p:nvSpPr>
            <p:spPr bwMode="auto">
              <a:xfrm rot="16200000">
                <a:off x="7671679" y="2934521"/>
                <a:ext cx="83541" cy="92824"/>
              </a:xfrm>
              <a:custGeom>
                <a:avLst/>
                <a:gdLst>
                  <a:gd name="T0" fmla="*/ 4 w 15"/>
                  <a:gd name="T1" fmla="*/ 0 h 17"/>
                  <a:gd name="T2" fmla="*/ 0 w 15"/>
                  <a:gd name="T3" fmla="*/ 11 h 17"/>
                  <a:gd name="T4" fmla="*/ 13 w 15"/>
                  <a:gd name="T5" fmla="*/ 16 h 17"/>
                  <a:gd name="T6" fmla="*/ 15 w 15"/>
                  <a:gd name="T7" fmla="*/ 5 h 17"/>
                  <a:gd name="T8" fmla="*/ 4 w 15"/>
                  <a:gd name="T9" fmla="*/ 0 h 17"/>
                </a:gdLst>
                <a:ahLst/>
                <a:cxnLst>
                  <a:cxn ang="0">
                    <a:pos x="T0" y="T1"/>
                  </a:cxn>
                  <a:cxn ang="0">
                    <a:pos x="T2" y="T3"/>
                  </a:cxn>
                  <a:cxn ang="0">
                    <a:pos x="T4" y="T5"/>
                  </a:cxn>
                  <a:cxn ang="0">
                    <a:pos x="T6" y="T7"/>
                  </a:cxn>
                  <a:cxn ang="0">
                    <a:pos x="T8" y="T9"/>
                  </a:cxn>
                </a:cxnLst>
                <a:rect l="0" t="0" r="r" b="b"/>
                <a:pathLst>
                  <a:path w="15" h="17">
                    <a:moveTo>
                      <a:pt x="4" y="0"/>
                    </a:moveTo>
                    <a:cubicBezTo>
                      <a:pt x="2" y="3"/>
                      <a:pt x="0" y="6"/>
                      <a:pt x="0" y="11"/>
                    </a:cubicBezTo>
                    <a:cubicBezTo>
                      <a:pt x="5" y="15"/>
                      <a:pt x="5" y="17"/>
                      <a:pt x="13" y="16"/>
                    </a:cubicBezTo>
                    <a:cubicBezTo>
                      <a:pt x="13" y="12"/>
                      <a:pt x="14" y="9"/>
                      <a:pt x="15" y="5"/>
                    </a:cubicBezTo>
                    <a:cubicBezTo>
                      <a:pt x="9" y="5"/>
                      <a:pt x="11"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0" name="Freeform 496">
                <a:extLst>
                  <a:ext uri="{FF2B5EF4-FFF2-40B4-BE49-F238E27FC236}">
                    <a16:creationId xmlns:a16="http://schemas.microsoft.com/office/drawing/2014/main" id="{F270A034-50A5-41E1-B498-9B6D235A73F6}"/>
                  </a:ext>
                </a:extLst>
              </p:cNvPr>
              <p:cNvSpPr>
                <a:spLocks/>
              </p:cNvSpPr>
              <p:nvPr/>
            </p:nvSpPr>
            <p:spPr bwMode="auto">
              <a:xfrm rot="16200000">
                <a:off x="8309846" y="1945957"/>
                <a:ext cx="120670" cy="208855"/>
              </a:xfrm>
              <a:custGeom>
                <a:avLst/>
                <a:gdLst>
                  <a:gd name="T0" fmla="*/ 15 w 22"/>
                  <a:gd name="T1" fmla="*/ 3 h 38"/>
                  <a:gd name="T2" fmla="*/ 10 w 22"/>
                  <a:gd name="T3" fmla="*/ 0 h 38"/>
                  <a:gd name="T4" fmla="*/ 7 w 22"/>
                  <a:gd name="T5" fmla="*/ 2 h 38"/>
                  <a:gd name="T6" fmla="*/ 2 w 22"/>
                  <a:gd name="T7" fmla="*/ 1 h 38"/>
                  <a:gd name="T8" fmla="*/ 1 w 22"/>
                  <a:gd name="T9" fmla="*/ 8 h 38"/>
                  <a:gd name="T10" fmla="*/ 0 w 22"/>
                  <a:gd name="T11" fmla="*/ 9 h 38"/>
                  <a:gd name="T12" fmla="*/ 2 w 22"/>
                  <a:gd name="T13" fmla="*/ 11 h 38"/>
                  <a:gd name="T14" fmla="*/ 8 w 22"/>
                  <a:gd name="T15" fmla="*/ 32 h 38"/>
                  <a:gd name="T16" fmla="*/ 21 w 22"/>
                  <a:gd name="T17" fmla="*/ 35 h 38"/>
                  <a:gd name="T18" fmla="*/ 18 w 22"/>
                  <a:gd name="T19" fmla="*/ 4 h 38"/>
                  <a:gd name="T20" fmla="*/ 15 w 22"/>
                  <a:gd name="T21"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38">
                    <a:moveTo>
                      <a:pt x="15" y="3"/>
                    </a:moveTo>
                    <a:cubicBezTo>
                      <a:pt x="13" y="2"/>
                      <a:pt x="12" y="1"/>
                      <a:pt x="10" y="0"/>
                    </a:cubicBezTo>
                    <a:cubicBezTo>
                      <a:pt x="9" y="1"/>
                      <a:pt x="8" y="1"/>
                      <a:pt x="7" y="2"/>
                    </a:cubicBezTo>
                    <a:cubicBezTo>
                      <a:pt x="5" y="2"/>
                      <a:pt x="4" y="1"/>
                      <a:pt x="2" y="1"/>
                    </a:cubicBezTo>
                    <a:cubicBezTo>
                      <a:pt x="1" y="4"/>
                      <a:pt x="1" y="6"/>
                      <a:pt x="1" y="8"/>
                    </a:cubicBezTo>
                    <a:cubicBezTo>
                      <a:pt x="1" y="8"/>
                      <a:pt x="0" y="9"/>
                      <a:pt x="0" y="9"/>
                    </a:cubicBezTo>
                    <a:cubicBezTo>
                      <a:pt x="0" y="10"/>
                      <a:pt x="1" y="11"/>
                      <a:pt x="2" y="11"/>
                    </a:cubicBezTo>
                    <a:cubicBezTo>
                      <a:pt x="4" y="18"/>
                      <a:pt x="10" y="23"/>
                      <a:pt x="8" y="32"/>
                    </a:cubicBezTo>
                    <a:cubicBezTo>
                      <a:pt x="16" y="32"/>
                      <a:pt x="17" y="38"/>
                      <a:pt x="21" y="35"/>
                    </a:cubicBezTo>
                    <a:cubicBezTo>
                      <a:pt x="22" y="23"/>
                      <a:pt x="20" y="14"/>
                      <a:pt x="18" y="4"/>
                    </a:cubicBezTo>
                    <a:cubicBezTo>
                      <a:pt x="17" y="4"/>
                      <a:pt x="16" y="4"/>
                      <a:pt x="15"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1" name="Freeform 497">
                <a:extLst>
                  <a:ext uri="{FF2B5EF4-FFF2-40B4-BE49-F238E27FC236}">
                    <a16:creationId xmlns:a16="http://schemas.microsoft.com/office/drawing/2014/main" id="{8C767179-0D79-40D9-AEA2-55680182258E}"/>
                  </a:ext>
                </a:extLst>
              </p:cNvPr>
              <p:cNvSpPr>
                <a:spLocks/>
              </p:cNvSpPr>
              <p:nvPr/>
            </p:nvSpPr>
            <p:spPr bwMode="auto">
              <a:xfrm rot="16200000">
                <a:off x="8256472" y="2240670"/>
                <a:ext cx="99785" cy="113710"/>
              </a:xfrm>
              <a:custGeom>
                <a:avLst/>
                <a:gdLst>
                  <a:gd name="T0" fmla="*/ 3 w 18"/>
                  <a:gd name="T1" fmla="*/ 19 h 21"/>
                  <a:gd name="T2" fmla="*/ 12 w 18"/>
                  <a:gd name="T3" fmla="*/ 21 h 21"/>
                  <a:gd name="T4" fmla="*/ 18 w 18"/>
                  <a:gd name="T5" fmla="*/ 3 h 21"/>
                  <a:gd name="T6" fmla="*/ 3 w 18"/>
                  <a:gd name="T7" fmla="*/ 19 h 21"/>
                </a:gdLst>
                <a:ahLst/>
                <a:cxnLst>
                  <a:cxn ang="0">
                    <a:pos x="T0" y="T1"/>
                  </a:cxn>
                  <a:cxn ang="0">
                    <a:pos x="T2" y="T3"/>
                  </a:cxn>
                  <a:cxn ang="0">
                    <a:pos x="T4" y="T5"/>
                  </a:cxn>
                  <a:cxn ang="0">
                    <a:pos x="T6" y="T7"/>
                  </a:cxn>
                </a:cxnLst>
                <a:rect l="0" t="0" r="r" b="b"/>
                <a:pathLst>
                  <a:path w="18" h="21">
                    <a:moveTo>
                      <a:pt x="3" y="19"/>
                    </a:moveTo>
                    <a:cubicBezTo>
                      <a:pt x="9" y="21"/>
                      <a:pt x="8" y="16"/>
                      <a:pt x="12" y="21"/>
                    </a:cubicBezTo>
                    <a:cubicBezTo>
                      <a:pt x="16" y="18"/>
                      <a:pt x="16" y="10"/>
                      <a:pt x="18" y="3"/>
                    </a:cubicBezTo>
                    <a:cubicBezTo>
                      <a:pt x="6" y="0"/>
                      <a:pt x="0" y="10"/>
                      <a:pt x="3" y="1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2" name="Freeform 498">
                <a:extLst>
                  <a:ext uri="{FF2B5EF4-FFF2-40B4-BE49-F238E27FC236}">
                    <a16:creationId xmlns:a16="http://schemas.microsoft.com/office/drawing/2014/main" id="{5BBCA1F9-4742-4084-A161-22464ECF540F}"/>
                  </a:ext>
                </a:extLst>
              </p:cNvPr>
              <p:cNvSpPr>
                <a:spLocks/>
              </p:cNvSpPr>
              <p:nvPr/>
            </p:nvSpPr>
            <p:spPr bwMode="auto">
              <a:xfrm rot="16200000">
                <a:off x="9467829" y="2242991"/>
                <a:ext cx="109067" cy="109069"/>
              </a:xfrm>
              <a:custGeom>
                <a:avLst/>
                <a:gdLst>
                  <a:gd name="T0" fmla="*/ 0 w 20"/>
                  <a:gd name="T1" fmla="*/ 4 h 20"/>
                  <a:gd name="T2" fmla="*/ 0 w 20"/>
                  <a:gd name="T3" fmla="*/ 12 h 20"/>
                  <a:gd name="T4" fmla="*/ 17 w 20"/>
                  <a:gd name="T5" fmla="*/ 15 h 20"/>
                  <a:gd name="T6" fmla="*/ 20 w 20"/>
                  <a:gd name="T7" fmla="*/ 11 h 20"/>
                  <a:gd name="T8" fmla="*/ 0 w 20"/>
                  <a:gd name="T9" fmla="*/ 4 h 20"/>
                </a:gdLst>
                <a:ahLst/>
                <a:cxnLst>
                  <a:cxn ang="0">
                    <a:pos x="T0" y="T1"/>
                  </a:cxn>
                  <a:cxn ang="0">
                    <a:pos x="T2" y="T3"/>
                  </a:cxn>
                  <a:cxn ang="0">
                    <a:pos x="T4" y="T5"/>
                  </a:cxn>
                  <a:cxn ang="0">
                    <a:pos x="T6" y="T7"/>
                  </a:cxn>
                  <a:cxn ang="0">
                    <a:pos x="T8" y="T9"/>
                  </a:cxn>
                </a:cxnLst>
                <a:rect l="0" t="0" r="r" b="b"/>
                <a:pathLst>
                  <a:path w="20" h="20">
                    <a:moveTo>
                      <a:pt x="0" y="4"/>
                    </a:moveTo>
                    <a:cubicBezTo>
                      <a:pt x="2" y="7"/>
                      <a:pt x="1" y="10"/>
                      <a:pt x="0" y="12"/>
                    </a:cubicBezTo>
                    <a:cubicBezTo>
                      <a:pt x="4" y="18"/>
                      <a:pt x="10" y="20"/>
                      <a:pt x="17" y="15"/>
                    </a:cubicBezTo>
                    <a:cubicBezTo>
                      <a:pt x="17" y="13"/>
                      <a:pt x="17" y="12"/>
                      <a:pt x="20" y="11"/>
                    </a:cubicBezTo>
                    <a:cubicBezTo>
                      <a:pt x="15" y="0"/>
                      <a:pt x="8" y="1"/>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1309" name="组合 1308">
              <a:extLst>
                <a:ext uri="{FF2B5EF4-FFF2-40B4-BE49-F238E27FC236}">
                  <a16:creationId xmlns:a16="http://schemas.microsoft.com/office/drawing/2014/main" id="{0993A938-DB34-4AFC-8C1E-1E8894322638}"/>
                </a:ext>
              </a:extLst>
            </p:cNvPr>
            <p:cNvGrpSpPr/>
            <p:nvPr/>
          </p:nvGrpSpPr>
          <p:grpSpPr>
            <a:xfrm>
              <a:off x="3761484" y="1045528"/>
              <a:ext cx="6683310" cy="6511587"/>
              <a:chOff x="3761484" y="1045528"/>
              <a:chExt cx="6683310" cy="6511587"/>
            </a:xfrm>
          </p:grpSpPr>
          <p:sp>
            <p:nvSpPr>
              <p:cNvPr id="8" name="Freeform 608">
                <a:extLst>
                  <a:ext uri="{FF2B5EF4-FFF2-40B4-BE49-F238E27FC236}">
                    <a16:creationId xmlns:a16="http://schemas.microsoft.com/office/drawing/2014/main" id="{6E3CFD4D-31DF-4ED2-8ECB-E0277AA51C05}"/>
                  </a:ext>
                </a:extLst>
              </p:cNvPr>
              <p:cNvSpPr>
                <a:spLocks/>
              </p:cNvSpPr>
              <p:nvPr/>
            </p:nvSpPr>
            <p:spPr bwMode="auto">
              <a:xfrm rot="16200000">
                <a:off x="3880994" y="3364963"/>
                <a:ext cx="81222" cy="88183"/>
              </a:xfrm>
              <a:custGeom>
                <a:avLst/>
                <a:gdLst>
                  <a:gd name="T0" fmla="*/ 5 w 15"/>
                  <a:gd name="T1" fmla="*/ 1 h 16"/>
                  <a:gd name="T2" fmla="*/ 5 w 15"/>
                  <a:gd name="T3" fmla="*/ 16 h 16"/>
                  <a:gd name="T4" fmla="*/ 15 w 15"/>
                  <a:gd name="T5" fmla="*/ 12 h 16"/>
                  <a:gd name="T6" fmla="*/ 5 w 15"/>
                  <a:gd name="T7" fmla="*/ 1 h 16"/>
                </a:gdLst>
                <a:ahLst/>
                <a:cxnLst>
                  <a:cxn ang="0">
                    <a:pos x="T0" y="T1"/>
                  </a:cxn>
                  <a:cxn ang="0">
                    <a:pos x="T2" y="T3"/>
                  </a:cxn>
                  <a:cxn ang="0">
                    <a:pos x="T4" y="T5"/>
                  </a:cxn>
                  <a:cxn ang="0">
                    <a:pos x="T6" y="T7"/>
                  </a:cxn>
                </a:cxnLst>
                <a:rect l="0" t="0" r="r" b="b"/>
                <a:pathLst>
                  <a:path w="15" h="16">
                    <a:moveTo>
                      <a:pt x="5" y="1"/>
                    </a:moveTo>
                    <a:cubicBezTo>
                      <a:pt x="6" y="6"/>
                      <a:pt x="0" y="9"/>
                      <a:pt x="5" y="16"/>
                    </a:cubicBezTo>
                    <a:cubicBezTo>
                      <a:pt x="8" y="15"/>
                      <a:pt x="12" y="13"/>
                      <a:pt x="15" y="12"/>
                    </a:cubicBezTo>
                    <a:cubicBezTo>
                      <a:pt x="13" y="6"/>
                      <a:pt x="11"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 name="Freeform 622">
                <a:extLst>
                  <a:ext uri="{FF2B5EF4-FFF2-40B4-BE49-F238E27FC236}">
                    <a16:creationId xmlns:a16="http://schemas.microsoft.com/office/drawing/2014/main" id="{394315AB-9E07-4F62-8507-9B5CA67DDBC8}"/>
                  </a:ext>
                </a:extLst>
              </p:cNvPr>
              <p:cNvSpPr>
                <a:spLocks/>
              </p:cNvSpPr>
              <p:nvPr/>
            </p:nvSpPr>
            <p:spPr bwMode="auto">
              <a:xfrm rot="16200000">
                <a:off x="5771118" y="2906646"/>
                <a:ext cx="3190817" cy="3014452"/>
              </a:xfrm>
              <a:custGeom>
                <a:avLst/>
                <a:gdLst>
                  <a:gd name="T0" fmla="*/ 580 w 581"/>
                  <a:gd name="T1" fmla="*/ 123 h 549"/>
                  <a:gd name="T2" fmla="*/ 453 w 581"/>
                  <a:gd name="T3" fmla="*/ 0 h 549"/>
                  <a:gd name="T4" fmla="*/ 373 w 581"/>
                  <a:gd name="T5" fmla="*/ 29 h 549"/>
                  <a:gd name="T6" fmla="*/ 300 w 581"/>
                  <a:gd name="T7" fmla="*/ 49 h 549"/>
                  <a:gd name="T8" fmla="*/ 254 w 581"/>
                  <a:gd name="T9" fmla="*/ 45 h 549"/>
                  <a:gd name="T10" fmla="*/ 3 w 581"/>
                  <a:gd name="T11" fmla="*/ 301 h 549"/>
                  <a:gd name="T12" fmla="*/ 248 w 581"/>
                  <a:gd name="T13" fmla="*/ 546 h 549"/>
                  <a:gd name="T14" fmla="*/ 505 w 581"/>
                  <a:gd name="T15" fmla="*/ 295 h 549"/>
                  <a:gd name="T16" fmla="*/ 505 w 581"/>
                  <a:gd name="T17" fmla="*/ 292 h 549"/>
                  <a:gd name="T18" fmla="*/ 537 w 581"/>
                  <a:gd name="T19" fmla="*/ 222 h 549"/>
                  <a:gd name="T20" fmla="*/ 580 w 581"/>
                  <a:gd name="T21" fmla="*/ 123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 h="549">
                    <a:moveTo>
                      <a:pt x="580" y="123"/>
                    </a:moveTo>
                    <a:cubicBezTo>
                      <a:pt x="578" y="55"/>
                      <a:pt x="521" y="0"/>
                      <a:pt x="453" y="0"/>
                    </a:cubicBezTo>
                    <a:cubicBezTo>
                      <a:pt x="423" y="1"/>
                      <a:pt x="395" y="11"/>
                      <a:pt x="373" y="29"/>
                    </a:cubicBezTo>
                    <a:cubicBezTo>
                      <a:pt x="353" y="46"/>
                      <a:pt x="326" y="54"/>
                      <a:pt x="300" y="49"/>
                    </a:cubicBezTo>
                    <a:cubicBezTo>
                      <a:pt x="285" y="46"/>
                      <a:pt x="270" y="45"/>
                      <a:pt x="254" y="45"/>
                    </a:cubicBezTo>
                    <a:cubicBezTo>
                      <a:pt x="114" y="45"/>
                      <a:pt x="0" y="160"/>
                      <a:pt x="3" y="301"/>
                    </a:cubicBezTo>
                    <a:cubicBezTo>
                      <a:pt x="6" y="434"/>
                      <a:pt x="115" y="543"/>
                      <a:pt x="248" y="546"/>
                    </a:cubicBezTo>
                    <a:cubicBezTo>
                      <a:pt x="389" y="549"/>
                      <a:pt x="505" y="436"/>
                      <a:pt x="505" y="295"/>
                    </a:cubicBezTo>
                    <a:cubicBezTo>
                      <a:pt x="505" y="294"/>
                      <a:pt x="505" y="293"/>
                      <a:pt x="505" y="292"/>
                    </a:cubicBezTo>
                    <a:cubicBezTo>
                      <a:pt x="504" y="265"/>
                      <a:pt x="516" y="240"/>
                      <a:pt x="537" y="222"/>
                    </a:cubicBezTo>
                    <a:cubicBezTo>
                      <a:pt x="564" y="198"/>
                      <a:pt x="581" y="162"/>
                      <a:pt x="580" y="123"/>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nvGrpSpPr>
              <p:cNvPr id="1304" name="组合 1303">
                <a:extLst>
                  <a:ext uri="{FF2B5EF4-FFF2-40B4-BE49-F238E27FC236}">
                    <a16:creationId xmlns:a16="http://schemas.microsoft.com/office/drawing/2014/main" id="{8215B450-38EE-4404-80FD-2BDED794FA89}"/>
                  </a:ext>
                </a:extLst>
              </p:cNvPr>
              <p:cNvGrpSpPr/>
              <p:nvPr/>
            </p:nvGrpSpPr>
            <p:grpSpPr>
              <a:xfrm>
                <a:off x="7061368" y="1045528"/>
                <a:ext cx="3383426" cy="3295243"/>
                <a:chOff x="7061368" y="1045528"/>
                <a:chExt cx="3383426" cy="3295243"/>
              </a:xfrm>
            </p:grpSpPr>
            <p:sp>
              <p:nvSpPr>
                <p:cNvPr id="901" name="Freeform 206">
                  <a:extLst>
                    <a:ext uri="{FF2B5EF4-FFF2-40B4-BE49-F238E27FC236}">
                      <a16:creationId xmlns:a16="http://schemas.microsoft.com/office/drawing/2014/main" id="{37397A8B-7540-46DA-8EB9-59BBDBEF5C3D}"/>
                    </a:ext>
                  </a:extLst>
                </p:cNvPr>
                <p:cNvSpPr>
                  <a:spLocks/>
                </p:cNvSpPr>
                <p:nvPr/>
              </p:nvSpPr>
              <p:spPr bwMode="auto">
                <a:xfrm rot="16200000">
                  <a:off x="7083414" y="1538655"/>
                  <a:ext cx="88183" cy="44091"/>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2" name="Freeform 207">
                  <a:extLst>
                    <a:ext uri="{FF2B5EF4-FFF2-40B4-BE49-F238E27FC236}">
                      <a16:creationId xmlns:a16="http://schemas.microsoft.com/office/drawing/2014/main" id="{4321BEA2-D57D-464E-AD26-B9411E6C35E0}"/>
                    </a:ext>
                  </a:extLst>
                </p:cNvPr>
                <p:cNvSpPr>
                  <a:spLocks/>
                </p:cNvSpPr>
                <p:nvPr/>
              </p:nvSpPr>
              <p:spPr bwMode="auto">
                <a:xfrm rot="16200000">
                  <a:off x="7111261" y="1742867"/>
                  <a:ext cx="44091" cy="32488"/>
                </a:xfrm>
                <a:custGeom>
                  <a:avLst/>
                  <a:gdLst>
                    <a:gd name="T0" fmla="*/ 2 w 8"/>
                    <a:gd name="T1" fmla="*/ 6 h 6"/>
                    <a:gd name="T2" fmla="*/ 5 w 8"/>
                    <a:gd name="T3" fmla="*/ 4 h 6"/>
                    <a:gd name="T4" fmla="*/ 6 w 8"/>
                    <a:gd name="T5" fmla="*/ 3 h 6"/>
                    <a:gd name="T6" fmla="*/ 8 w 8"/>
                    <a:gd name="T7" fmla="*/ 0 h 6"/>
                    <a:gd name="T8" fmla="*/ 0 w 8"/>
                    <a:gd name="T9" fmla="*/ 3 h 6"/>
                    <a:gd name="T10" fmla="*/ 0 w 8"/>
                    <a:gd name="T11" fmla="*/ 6 h 6"/>
                    <a:gd name="T12" fmla="*/ 2 w 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6"/>
                      </a:moveTo>
                      <a:cubicBezTo>
                        <a:pt x="3" y="5"/>
                        <a:pt x="4" y="5"/>
                        <a:pt x="5" y="4"/>
                      </a:cubicBezTo>
                      <a:cubicBezTo>
                        <a:pt x="5" y="4"/>
                        <a:pt x="6" y="4"/>
                        <a:pt x="6" y="3"/>
                      </a:cubicBezTo>
                      <a:cubicBezTo>
                        <a:pt x="7" y="2"/>
                        <a:pt x="8" y="1"/>
                        <a:pt x="8" y="0"/>
                      </a:cubicBezTo>
                      <a:cubicBezTo>
                        <a:pt x="5" y="1"/>
                        <a:pt x="3" y="2"/>
                        <a:pt x="0" y="3"/>
                      </a:cubicBezTo>
                      <a:cubicBezTo>
                        <a:pt x="0" y="6"/>
                        <a:pt x="0" y="6"/>
                        <a:pt x="0" y="6"/>
                      </a:cubicBezTo>
                      <a:cubicBezTo>
                        <a:pt x="1" y="6"/>
                        <a:pt x="2" y="6"/>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3" name="Freeform 208">
                  <a:extLst>
                    <a:ext uri="{FF2B5EF4-FFF2-40B4-BE49-F238E27FC236}">
                      <a16:creationId xmlns:a16="http://schemas.microsoft.com/office/drawing/2014/main" id="{5447F95E-6B26-4833-9126-50C099C19AEE}"/>
                    </a:ext>
                  </a:extLst>
                </p:cNvPr>
                <p:cNvSpPr>
                  <a:spLocks/>
                </p:cNvSpPr>
                <p:nvPr/>
              </p:nvSpPr>
              <p:spPr bwMode="auto">
                <a:xfrm rot="16200000">
                  <a:off x="7926950" y="1349527"/>
                  <a:ext cx="44091" cy="39450"/>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7"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4" name="Freeform 209">
                  <a:extLst>
                    <a:ext uri="{FF2B5EF4-FFF2-40B4-BE49-F238E27FC236}">
                      <a16:creationId xmlns:a16="http://schemas.microsoft.com/office/drawing/2014/main" id="{939DD974-891C-4F20-BE14-8F365DF10E88}"/>
                    </a:ext>
                  </a:extLst>
                </p:cNvPr>
                <p:cNvSpPr>
                  <a:spLocks/>
                </p:cNvSpPr>
                <p:nvPr/>
              </p:nvSpPr>
              <p:spPr bwMode="auto">
                <a:xfrm rot="16200000">
                  <a:off x="7904904" y="1540976"/>
                  <a:ext cx="88183" cy="39450"/>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5" name="Freeform 210">
                  <a:extLst>
                    <a:ext uri="{FF2B5EF4-FFF2-40B4-BE49-F238E27FC236}">
                      <a16:creationId xmlns:a16="http://schemas.microsoft.com/office/drawing/2014/main" id="{C4642972-92D8-4C0B-8F99-B84A36D21C86}"/>
                    </a:ext>
                  </a:extLst>
                </p:cNvPr>
                <p:cNvSpPr>
                  <a:spLocks/>
                </p:cNvSpPr>
                <p:nvPr/>
              </p:nvSpPr>
              <p:spPr bwMode="auto">
                <a:xfrm rot="16200000">
                  <a:off x="7733180" y="1325160"/>
                  <a:ext cx="44091" cy="8818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6" name="Oval 211">
                  <a:extLst>
                    <a:ext uri="{FF2B5EF4-FFF2-40B4-BE49-F238E27FC236}">
                      <a16:creationId xmlns:a16="http://schemas.microsoft.com/office/drawing/2014/main" id="{274A3734-B88F-4F51-9F95-774224A8D7AA}"/>
                    </a:ext>
                  </a:extLst>
                </p:cNvPr>
                <p:cNvSpPr>
                  <a:spLocks noChangeArrowheads="1"/>
                </p:cNvSpPr>
                <p:nvPr/>
              </p:nvSpPr>
              <p:spPr bwMode="auto">
                <a:xfrm rot="16200000">
                  <a:off x="7711135" y="1516609"/>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7" name="Oval 212">
                  <a:extLst>
                    <a:ext uri="{FF2B5EF4-FFF2-40B4-BE49-F238E27FC236}">
                      <a16:creationId xmlns:a16="http://schemas.microsoft.com/office/drawing/2014/main" id="{C4068D07-DF18-40CA-BB6C-D5C8D093B2E7}"/>
                    </a:ext>
                  </a:extLst>
                </p:cNvPr>
                <p:cNvSpPr>
                  <a:spLocks noChangeArrowheads="1"/>
                </p:cNvSpPr>
                <p:nvPr/>
              </p:nvSpPr>
              <p:spPr bwMode="auto">
                <a:xfrm rot="16200000">
                  <a:off x="7821363" y="1626837"/>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8" name="Oval 213">
                  <a:extLst>
                    <a:ext uri="{FF2B5EF4-FFF2-40B4-BE49-F238E27FC236}">
                      <a16:creationId xmlns:a16="http://schemas.microsoft.com/office/drawing/2014/main" id="{F437D830-2ACF-4628-99C5-F8A79759CFFF}"/>
                    </a:ext>
                  </a:extLst>
                </p:cNvPr>
                <p:cNvSpPr>
                  <a:spLocks noChangeArrowheads="1"/>
                </p:cNvSpPr>
                <p:nvPr/>
              </p:nvSpPr>
              <p:spPr bwMode="auto">
                <a:xfrm rot="16200000">
                  <a:off x="7822523" y="1409862"/>
                  <a:ext cx="83541"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9" name="Oval 214">
                  <a:extLst>
                    <a:ext uri="{FF2B5EF4-FFF2-40B4-BE49-F238E27FC236}">
                      <a16:creationId xmlns:a16="http://schemas.microsoft.com/office/drawing/2014/main" id="{802E9B08-F70D-4E72-B6B7-C93196270FB8}"/>
                    </a:ext>
                  </a:extLst>
                </p:cNvPr>
                <p:cNvSpPr>
                  <a:spLocks noChangeArrowheads="1"/>
                </p:cNvSpPr>
                <p:nvPr/>
              </p:nvSpPr>
              <p:spPr bwMode="auto">
                <a:xfrm rot="16200000">
                  <a:off x="7600906" y="1626837"/>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0" name="Oval 215">
                  <a:extLst>
                    <a:ext uri="{FF2B5EF4-FFF2-40B4-BE49-F238E27FC236}">
                      <a16:creationId xmlns:a16="http://schemas.microsoft.com/office/drawing/2014/main" id="{6C75B95A-3E2A-4FFD-BF65-D61E7CDBD8B2}"/>
                    </a:ext>
                  </a:extLst>
                </p:cNvPr>
                <p:cNvSpPr>
                  <a:spLocks noChangeArrowheads="1"/>
                </p:cNvSpPr>
                <p:nvPr/>
              </p:nvSpPr>
              <p:spPr bwMode="auto">
                <a:xfrm rot="16200000">
                  <a:off x="7602067" y="1409862"/>
                  <a:ext cx="83541"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1" name="Freeform 216">
                  <a:extLst>
                    <a:ext uri="{FF2B5EF4-FFF2-40B4-BE49-F238E27FC236}">
                      <a16:creationId xmlns:a16="http://schemas.microsoft.com/office/drawing/2014/main" id="{8FB691E2-7FEC-41A5-9501-21861D6A0016}"/>
                    </a:ext>
                  </a:extLst>
                </p:cNvPr>
                <p:cNvSpPr>
                  <a:spLocks/>
                </p:cNvSpPr>
                <p:nvPr/>
              </p:nvSpPr>
              <p:spPr bwMode="auto">
                <a:xfrm rot="16200000">
                  <a:off x="7926950" y="1739386"/>
                  <a:ext cx="44091" cy="39450"/>
                </a:xfrm>
                <a:custGeom>
                  <a:avLst/>
                  <a:gdLst>
                    <a:gd name="T0" fmla="*/ 0 w 8"/>
                    <a:gd name="T1" fmla="*/ 7 h 7"/>
                    <a:gd name="T2" fmla="*/ 8 w 8"/>
                    <a:gd name="T3" fmla="*/ 7 h 7"/>
                    <a:gd name="T4" fmla="*/ 5 w 8"/>
                    <a:gd name="T5" fmla="*/ 1 h 7"/>
                    <a:gd name="T6" fmla="*/ 2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7" y="2"/>
                        <a:pt x="5" y="1"/>
                      </a:cubicBezTo>
                      <a:cubicBezTo>
                        <a:pt x="4" y="0"/>
                        <a:pt x="3" y="0"/>
                        <a:pt x="2"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2" name="Freeform 217">
                  <a:extLst>
                    <a:ext uri="{FF2B5EF4-FFF2-40B4-BE49-F238E27FC236}">
                      <a16:creationId xmlns:a16="http://schemas.microsoft.com/office/drawing/2014/main" id="{7C391852-744C-4AA6-9080-A67D7F4BEC89}"/>
                    </a:ext>
                  </a:extLst>
                </p:cNvPr>
                <p:cNvSpPr>
                  <a:spLocks/>
                </p:cNvSpPr>
                <p:nvPr/>
              </p:nvSpPr>
              <p:spPr bwMode="auto">
                <a:xfrm rot="16200000">
                  <a:off x="7733180" y="1715020"/>
                  <a:ext cx="44091" cy="88183"/>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3" name="Freeform 218">
                  <a:extLst>
                    <a:ext uri="{FF2B5EF4-FFF2-40B4-BE49-F238E27FC236}">
                      <a16:creationId xmlns:a16="http://schemas.microsoft.com/office/drawing/2014/main" id="{71664A98-8FE7-4F3D-8580-37FDC585471F}"/>
                    </a:ext>
                  </a:extLst>
                </p:cNvPr>
                <p:cNvSpPr>
                  <a:spLocks/>
                </p:cNvSpPr>
                <p:nvPr/>
              </p:nvSpPr>
              <p:spPr bwMode="auto">
                <a:xfrm rot="16200000">
                  <a:off x="7539411" y="1347206"/>
                  <a:ext cx="44091" cy="44091"/>
                </a:xfrm>
                <a:custGeom>
                  <a:avLst/>
                  <a:gdLst>
                    <a:gd name="T0" fmla="*/ 8 w 8"/>
                    <a:gd name="T1" fmla="*/ 8 h 8"/>
                    <a:gd name="T2" fmla="*/ 8 w 8"/>
                    <a:gd name="T3" fmla="*/ 8 h 8"/>
                    <a:gd name="T4" fmla="*/ 8 w 8"/>
                    <a:gd name="T5" fmla="*/ 0 h 8"/>
                    <a:gd name="T6" fmla="*/ 0 w 8"/>
                    <a:gd name="T7" fmla="*/ 0 h 8"/>
                    <a:gd name="T8" fmla="*/ 1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1"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4" name="Freeform 219">
                  <a:extLst>
                    <a:ext uri="{FF2B5EF4-FFF2-40B4-BE49-F238E27FC236}">
                      <a16:creationId xmlns:a16="http://schemas.microsoft.com/office/drawing/2014/main" id="{5CEB47CF-EB75-4445-8362-E7E01492A590}"/>
                    </a:ext>
                  </a:extLst>
                </p:cNvPr>
                <p:cNvSpPr>
                  <a:spLocks/>
                </p:cNvSpPr>
                <p:nvPr/>
              </p:nvSpPr>
              <p:spPr bwMode="auto">
                <a:xfrm rot="16200000">
                  <a:off x="7517365" y="1538655"/>
                  <a:ext cx="88183" cy="44091"/>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5" name="Freeform 220">
                  <a:extLst>
                    <a:ext uri="{FF2B5EF4-FFF2-40B4-BE49-F238E27FC236}">
                      <a16:creationId xmlns:a16="http://schemas.microsoft.com/office/drawing/2014/main" id="{0811E49F-B95C-4838-A5DF-DA067DA90919}"/>
                    </a:ext>
                  </a:extLst>
                </p:cNvPr>
                <p:cNvSpPr>
                  <a:spLocks/>
                </p:cNvSpPr>
                <p:nvPr/>
              </p:nvSpPr>
              <p:spPr bwMode="auto">
                <a:xfrm rot="16200000">
                  <a:off x="7539411" y="1737066"/>
                  <a:ext cx="44091" cy="44091"/>
                </a:xfrm>
                <a:custGeom>
                  <a:avLst/>
                  <a:gdLst>
                    <a:gd name="T0" fmla="*/ 0 w 8"/>
                    <a:gd name="T1" fmla="*/ 8 h 8"/>
                    <a:gd name="T2" fmla="*/ 2 w 8"/>
                    <a:gd name="T3" fmla="*/ 7 h 8"/>
                    <a:gd name="T4" fmla="*/ 8 w 8"/>
                    <a:gd name="T5" fmla="*/ 1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7"/>
                        <a:pt x="2" y="7"/>
                      </a:cubicBezTo>
                      <a:cubicBezTo>
                        <a:pt x="5" y="7"/>
                        <a:pt x="8" y="4"/>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6" name="Freeform 221">
                  <a:extLst>
                    <a:ext uri="{FF2B5EF4-FFF2-40B4-BE49-F238E27FC236}">
                      <a16:creationId xmlns:a16="http://schemas.microsoft.com/office/drawing/2014/main" id="{EDC32C91-8450-413E-BEC2-B9A4B5E482A2}"/>
                    </a:ext>
                  </a:extLst>
                </p:cNvPr>
                <p:cNvSpPr>
                  <a:spLocks/>
                </p:cNvSpPr>
                <p:nvPr/>
              </p:nvSpPr>
              <p:spPr bwMode="auto">
                <a:xfrm rot="16200000">
                  <a:off x="8358580" y="1347206"/>
                  <a:ext cx="44091" cy="44091"/>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7" name="Freeform 222">
                  <a:extLst>
                    <a:ext uri="{FF2B5EF4-FFF2-40B4-BE49-F238E27FC236}">
                      <a16:creationId xmlns:a16="http://schemas.microsoft.com/office/drawing/2014/main" id="{7E73AEB9-FDBA-47B6-A726-35305245B835}"/>
                    </a:ext>
                  </a:extLst>
                </p:cNvPr>
                <p:cNvSpPr>
                  <a:spLocks/>
                </p:cNvSpPr>
                <p:nvPr/>
              </p:nvSpPr>
              <p:spPr bwMode="auto">
                <a:xfrm rot="16200000">
                  <a:off x="8336535" y="1538655"/>
                  <a:ext cx="88183" cy="44091"/>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8" name="Freeform 223">
                  <a:extLst>
                    <a:ext uri="{FF2B5EF4-FFF2-40B4-BE49-F238E27FC236}">
                      <a16:creationId xmlns:a16="http://schemas.microsoft.com/office/drawing/2014/main" id="{99A90526-9E39-4DA4-B886-42881B7C36C9}"/>
                    </a:ext>
                  </a:extLst>
                </p:cNvPr>
                <p:cNvSpPr>
                  <a:spLocks/>
                </p:cNvSpPr>
                <p:nvPr/>
              </p:nvSpPr>
              <p:spPr bwMode="auto">
                <a:xfrm rot="16200000">
                  <a:off x="8167131" y="1325160"/>
                  <a:ext cx="44091" cy="8818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9" name="Oval 224">
                  <a:extLst>
                    <a:ext uri="{FF2B5EF4-FFF2-40B4-BE49-F238E27FC236}">
                      <a16:creationId xmlns:a16="http://schemas.microsoft.com/office/drawing/2014/main" id="{BE6AE300-E241-4133-9411-B0BDFD4BFAE1}"/>
                    </a:ext>
                  </a:extLst>
                </p:cNvPr>
                <p:cNvSpPr>
                  <a:spLocks noChangeArrowheads="1"/>
                </p:cNvSpPr>
                <p:nvPr/>
              </p:nvSpPr>
              <p:spPr bwMode="auto">
                <a:xfrm rot="16200000">
                  <a:off x="8145086" y="1516609"/>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0" name="Oval 225">
                  <a:extLst>
                    <a:ext uri="{FF2B5EF4-FFF2-40B4-BE49-F238E27FC236}">
                      <a16:creationId xmlns:a16="http://schemas.microsoft.com/office/drawing/2014/main" id="{386916C1-239A-498C-8085-0FEACC38C09D}"/>
                    </a:ext>
                  </a:extLst>
                </p:cNvPr>
                <p:cNvSpPr>
                  <a:spLocks noChangeArrowheads="1"/>
                </p:cNvSpPr>
                <p:nvPr/>
              </p:nvSpPr>
              <p:spPr bwMode="auto">
                <a:xfrm rot="16200000">
                  <a:off x="8251833" y="1630318"/>
                  <a:ext cx="85862"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1" name="Oval 226">
                  <a:extLst>
                    <a:ext uri="{FF2B5EF4-FFF2-40B4-BE49-F238E27FC236}">
                      <a16:creationId xmlns:a16="http://schemas.microsoft.com/office/drawing/2014/main" id="{9356B254-264E-4075-B512-CE4C59DC4825}"/>
                    </a:ext>
                  </a:extLst>
                </p:cNvPr>
                <p:cNvSpPr>
                  <a:spLocks noChangeArrowheads="1"/>
                </p:cNvSpPr>
                <p:nvPr/>
              </p:nvSpPr>
              <p:spPr bwMode="auto">
                <a:xfrm rot="16200000">
                  <a:off x="8252993" y="1413343"/>
                  <a:ext cx="83541"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2" name="Oval 227">
                  <a:extLst>
                    <a:ext uri="{FF2B5EF4-FFF2-40B4-BE49-F238E27FC236}">
                      <a16:creationId xmlns:a16="http://schemas.microsoft.com/office/drawing/2014/main" id="{82D4AED4-A82F-4970-951C-C1E5D898B284}"/>
                    </a:ext>
                  </a:extLst>
                </p:cNvPr>
                <p:cNvSpPr>
                  <a:spLocks noChangeArrowheads="1"/>
                </p:cNvSpPr>
                <p:nvPr/>
              </p:nvSpPr>
              <p:spPr bwMode="auto">
                <a:xfrm rot="16200000">
                  <a:off x="8034858" y="1626837"/>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3" name="Oval 228">
                  <a:extLst>
                    <a:ext uri="{FF2B5EF4-FFF2-40B4-BE49-F238E27FC236}">
                      <a16:creationId xmlns:a16="http://schemas.microsoft.com/office/drawing/2014/main" id="{3E6C34EE-BF4A-4428-B2ED-608C48021750}"/>
                    </a:ext>
                  </a:extLst>
                </p:cNvPr>
                <p:cNvSpPr>
                  <a:spLocks noChangeArrowheads="1"/>
                </p:cNvSpPr>
                <p:nvPr/>
              </p:nvSpPr>
              <p:spPr bwMode="auto">
                <a:xfrm rot="16200000">
                  <a:off x="8036018" y="1409862"/>
                  <a:ext cx="83541"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4" name="Freeform 229">
                  <a:extLst>
                    <a:ext uri="{FF2B5EF4-FFF2-40B4-BE49-F238E27FC236}">
                      <a16:creationId xmlns:a16="http://schemas.microsoft.com/office/drawing/2014/main" id="{C10D875A-DBEC-4690-A7A6-6F21686BF1AA}"/>
                    </a:ext>
                  </a:extLst>
                </p:cNvPr>
                <p:cNvSpPr>
                  <a:spLocks/>
                </p:cNvSpPr>
                <p:nvPr/>
              </p:nvSpPr>
              <p:spPr bwMode="auto">
                <a:xfrm rot="16200000">
                  <a:off x="8358580" y="1737066"/>
                  <a:ext cx="44091" cy="44091"/>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5" name="Freeform 230">
                  <a:extLst>
                    <a:ext uri="{FF2B5EF4-FFF2-40B4-BE49-F238E27FC236}">
                      <a16:creationId xmlns:a16="http://schemas.microsoft.com/office/drawing/2014/main" id="{C5343CED-C175-4849-980E-1853B0AE447D}"/>
                    </a:ext>
                  </a:extLst>
                </p:cNvPr>
                <p:cNvSpPr>
                  <a:spLocks/>
                </p:cNvSpPr>
                <p:nvPr/>
              </p:nvSpPr>
              <p:spPr bwMode="auto">
                <a:xfrm rot="16200000">
                  <a:off x="8167131" y="1715020"/>
                  <a:ext cx="44091" cy="88183"/>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6" name="Freeform 231">
                  <a:extLst>
                    <a:ext uri="{FF2B5EF4-FFF2-40B4-BE49-F238E27FC236}">
                      <a16:creationId xmlns:a16="http://schemas.microsoft.com/office/drawing/2014/main" id="{954E4B25-4305-4C2A-8D1B-247D55AF612B}"/>
                    </a:ext>
                  </a:extLst>
                </p:cNvPr>
                <p:cNvSpPr>
                  <a:spLocks/>
                </p:cNvSpPr>
                <p:nvPr/>
              </p:nvSpPr>
              <p:spPr bwMode="auto">
                <a:xfrm rot="16200000">
                  <a:off x="7968721" y="1347206"/>
                  <a:ext cx="44091" cy="44091"/>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7" name="Freeform 232">
                  <a:extLst>
                    <a:ext uri="{FF2B5EF4-FFF2-40B4-BE49-F238E27FC236}">
                      <a16:creationId xmlns:a16="http://schemas.microsoft.com/office/drawing/2014/main" id="{C699753F-F20D-4E62-ACD1-5BD540912EAD}"/>
                    </a:ext>
                  </a:extLst>
                </p:cNvPr>
                <p:cNvSpPr>
                  <a:spLocks/>
                </p:cNvSpPr>
                <p:nvPr/>
              </p:nvSpPr>
              <p:spPr bwMode="auto">
                <a:xfrm rot="16200000">
                  <a:off x="7946675" y="1538655"/>
                  <a:ext cx="88183" cy="44091"/>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8"/>
                        <a:pt x="5" y="8"/>
                        <a:pt x="6" y="8"/>
                      </a:cubicBezTo>
                      <a:cubicBezTo>
                        <a:pt x="7" y="8"/>
                        <a:pt x="7" y="8"/>
                        <a:pt x="8" y="8"/>
                      </a:cubicBezTo>
                      <a:cubicBezTo>
                        <a:pt x="8" y="8"/>
                        <a:pt x="9" y="8"/>
                        <a:pt x="9" y="8"/>
                      </a:cubicBezTo>
                      <a:cubicBezTo>
                        <a:pt x="11" y="8"/>
                        <a:pt x="11" y="8"/>
                        <a:pt x="12" y="7"/>
                      </a:cubicBezTo>
                      <a:cubicBezTo>
                        <a:pt x="13" y="7"/>
                        <a:pt x="13" y="6"/>
                        <a:pt x="13" y="6"/>
                      </a:cubicBezTo>
                      <a:cubicBezTo>
                        <a:pt x="15" y="5"/>
                        <a:pt x="15" y="4"/>
                        <a:pt x="16"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8" name="Freeform 233">
                  <a:extLst>
                    <a:ext uri="{FF2B5EF4-FFF2-40B4-BE49-F238E27FC236}">
                      <a16:creationId xmlns:a16="http://schemas.microsoft.com/office/drawing/2014/main" id="{9B0E50F3-C6D8-41B8-915B-65502BA81AAD}"/>
                    </a:ext>
                  </a:extLst>
                </p:cNvPr>
                <p:cNvSpPr>
                  <a:spLocks/>
                </p:cNvSpPr>
                <p:nvPr/>
              </p:nvSpPr>
              <p:spPr bwMode="auto">
                <a:xfrm rot="16200000">
                  <a:off x="7968721" y="1737066"/>
                  <a:ext cx="44091" cy="44091"/>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4"/>
                        <a:pt x="8" y="2"/>
                      </a:cubicBezTo>
                      <a:cubicBezTo>
                        <a:pt x="8" y="2"/>
                        <a:pt x="8" y="1"/>
                        <a:pt x="8" y="0"/>
                      </a:cubicBezTo>
                      <a:cubicBezTo>
                        <a:pt x="0" y="0"/>
                        <a:pt x="0" y="0"/>
                        <a:pt x="0" y="0"/>
                      </a:cubicBezTo>
                      <a:cubicBezTo>
                        <a:pt x="0" y="8"/>
                        <a:pt x="0" y="8"/>
                        <a:pt x="0" y="8"/>
                      </a:cubicBezTo>
                      <a:cubicBezTo>
                        <a:pt x="1" y="8"/>
                        <a:pt x="2" y="8"/>
                        <a:pt x="2" y="8"/>
                      </a:cubicBezTo>
                      <a:cubicBezTo>
                        <a:pt x="3" y="8"/>
                        <a:pt x="4" y="8"/>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9" name="Freeform 234">
                  <a:extLst>
                    <a:ext uri="{FF2B5EF4-FFF2-40B4-BE49-F238E27FC236}">
                      <a16:creationId xmlns:a16="http://schemas.microsoft.com/office/drawing/2014/main" id="{D1EEED1B-05BA-42C9-B6A3-8EEC12D54BA3}"/>
                    </a:ext>
                  </a:extLst>
                </p:cNvPr>
                <p:cNvSpPr>
                  <a:spLocks/>
                </p:cNvSpPr>
                <p:nvPr/>
              </p:nvSpPr>
              <p:spPr bwMode="auto">
                <a:xfrm rot="16200000">
                  <a:off x="8792531" y="1347206"/>
                  <a:ext cx="44091" cy="44091"/>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0" name="Freeform 235">
                  <a:extLst>
                    <a:ext uri="{FF2B5EF4-FFF2-40B4-BE49-F238E27FC236}">
                      <a16:creationId xmlns:a16="http://schemas.microsoft.com/office/drawing/2014/main" id="{806AD991-2E8B-4991-A59E-BB652572F8AE}"/>
                    </a:ext>
                  </a:extLst>
                </p:cNvPr>
                <p:cNvSpPr>
                  <a:spLocks/>
                </p:cNvSpPr>
                <p:nvPr/>
              </p:nvSpPr>
              <p:spPr bwMode="auto">
                <a:xfrm rot="16200000">
                  <a:off x="8770486" y="1538655"/>
                  <a:ext cx="88183" cy="44091"/>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1" y="5"/>
                        <a:pt x="0" y="6"/>
                        <a:pt x="0" y="8"/>
                      </a:cubicBezTo>
                      <a:cubicBezTo>
                        <a:pt x="16" y="8"/>
                        <a:pt x="16" y="8"/>
                        <a:pt x="16" y="8"/>
                      </a:cubicBezTo>
                      <a:cubicBezTo>
                        <a:pt x="16" y="6"/>
                        <a:pt x="15" y="5"/>
                        <a:pt x="14"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1" name="Freeform 236">
                  <a:extLst>
                    <a:ext uri="{FF2B5EF4-FFF2-40B4-BE49-F238E27FC236}">
                      <a16:creationId xmlns:a16="http://schemas.microsoft.com/office/drawing/2014/main" id="{9EB6735E-E994-4A46-970E-6E0AA990FDE8}"/>
                    </a:ext>
                  </a:extLst>
                </p:cNvPr>
                <p:cNvSpPr>
                  <a:spLocks/>
                </p:cNvSpPr>
                <p:nvPr/>
              </p:nvSpPr>
              <p:spPr bwMode="auto">
                <a:xfrm rot="16200000">
                  <a:off x="8599922" y="1326321"/>
                  <a:ext cx="44091" cy="85862"/>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2" name="Oval 237">
                  <a:extLst>
                    <a:ext uri="{FF2B5EF4-FFF2-40B4-BE49-F238E27FC236}">
                      <a16:creationId xmlns:a16="http://schemas.microsoft.com/office/drawing/2014/main" id="{49D3E85D-8177-4683-B0D6-EA03B648FF0A}"/>
                    </a:ext>
                  </a:extLst>
                </p:cNvPr>
                <p:cNvSpPr>
                  <a:spLocks noChangeArrowheads="1"/>
                </p:cNvSpPr>
                <p:nvPr/>
              </p:nvSpPr>
              <p:spPr bwMode="auto">
                <a:xfrm rot="16200000">
                  <a:off x="8577876" y="1517770"/>
                  <a:ext cx="88183" cy="8586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3" name="Oval 238">
                  <a:extLst>
                    <a:ext uri="{FF2B5EF4-FFF2-40B4-BE49-F238E27FC236}">
                      <a16:creationId xmlns:a16="http://schemas.microsoft.com/office/drawing/2014/main" id="{8CB0ED89-851E-4A8C-A872-EBDF4A9ABB50}"/>
                    </a:ext>
                  </a:extLst>
                </p:cNvPr>
                <p:cNvSpPr>
                  <a:spLocks noChangeArrowheads="1"/>
                </p:cNvSpPr>
                <p:nvPr/>
              </p:nvSpPr>
              <p:spPr bwMode="auto">
                <a:xfrm rot="16200000">
                  <a:off x="8685784" y="1630318"/>
                  <a:ext cx="85862"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4" name="Oval 239">
                  <a:extLst>
                    <a:ext uri="{FF2B5EF4-FFF2-40B4-BE49-F238E27FC236}">
                      <a16:creationId xmlns:a16="http://schemas.microsoft.com/office/drawing/2014/main" id="{49BC8A99-D6C2-45DD-A808-58733E42B503}"/>
                    </a:ext>
                  </a:extLst>
                </p:cNvPr>
                <p:cNvSpPr>
                  <a:spLocks noChangeArrowheads="1"/>
                </p:cNvSpPr>
                <p:nvPr/>
              </p:nvSpPr>
              <p:spPr bwMode="auto">
                <a:xfrm rot="16200000">
                  <a:off x="8686944" y="1413343"/>
                  <a:ext cx="83541"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5" name="Oval 240">
                  <a:extLst>
                    <a:ext uri="{FF2B5EF4-FFF2-40B4-BE49-F238E27FC236}">
                      <a16:creationId xmlns:a16="http://schemas.microsoft.com/office/drawing/2014/main" id="{A88906D6-1DCE-44E2-A83E-F12D1B13EC37}"/>
                    </a:ext>
                  </a:extLst>
                </p:cNvPr>
                <p:cNvSpPr>
                  <a:spLocks noChangeArrowheads="1"/>
                </p:cNvSpPr>
                <p:nvPr/>
              </p:nvSpPr>
              <p:spPr bwMode="auto">
                <a:xfrm rot="16200000">
                  <a:off x="8468809" y="1626837"/>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6" name="Oval 241">
                  <a:extLst>
                    <a:ext uri="{FF2B5EF4-FFF2-40B4-BE49-F238E27FC236}">
                      <a16:creationId xmlns:a16="http://schemas.microsoft.com/office/drawing/2014/main" id="{4D8B88F2-1050-4F26-B90F-7261F050F06E}"/>
                    </a:ext>
                  </a:extLst>
                </p:cNvPr>
                <p:cNvSpPr>
                  <a:spLocks noChangeArrowheads="1"/>
                </p:cNvSpPr>
                <p:nvPr/>
              </p:nvSpPr>
              <p:spPr bwMode="auto">
                <a:xfrm rot="16200000">
                  <a:off x="8469969" y="1409862"/>
                  <a:ext cx="83541"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7" name="Freeform 242">
                  <a:extLst>
                    <a:ext uri="{FF2B5EF4-FFF2-40B4-BE49-F238E27FC236}">
                      <a16:creationId xmlns:a16="http://schemas.microsoft.com/office/drawing/2014/main" id="{42710FFE-266E-4272-ADE1-F81F386084D9}"/>
                    </a:ext>
                  </a:extLst>
                </p:cNvPr>
                <p:cNvSpPr>
                  <a:spLocks/>
                </p:cNvSpPr>
                <p:nvPr/>
              </p:nvSpPr>
              <p:spPr bwMode="auto">
                <a:xfrm rot="16200000">
                  <a:off x="8792531" y="1737066"/>
                  <a:ext cx="44091" cy="44091"/>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8" name="Freeform 243">
                  <a:extLst>
                    <a:ext uri="{FF2B5EF4-FFF2-40B4-BE49-F238E27FC236}">
                      <a16:creationId xmlns:a16="http://schemas.microsoft.com/office/drawing/2014/main" id="{CA51131A-FD5C-4293-9F9C-3EE9EC8E62D2}"/>
                    </a:ext>
                  </a:extLst>
                </p:cNvPr>
                <p:cNvSpPr>
                  <a:spLocks/>
                </p:cNvSpPr>
                <p:nvPr/>
              </p:nvSpPr>
              <p:spPr bwMode="auto">
                <a:xfrm rot="16200000">
                  <a:off x="8599922" y="1716180"/>
                  <a:ext cx="44091" cy="85862"/>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9" name="Freeform 244">
                  <a:extLst>
                    <a:ext uri="{FF2B5EF4-FFF2-40B4-BE49-F238E27FC236}">
                      <a16:creationId xmlns:a16="http://schemas.microsoft.com/office/drawing/2014/main" id="{F86511BA-EBB8-4D06-8106-354B77D2B341}"/>
                    </a:ext>
                  </a:extLst>
                </p:cNvPr>
                <p:cNvSpPr>
                  <a:spLocks/>
                </p:cNvSpPr>
                <p:nvPr/>
              </p:nvSpPr>
              <p:spPr bwMode="auto">
                <a:xfrm rot="16200000">
                  <a:off x="8402672" y="1347206"/>
                  <a:ext cx="44091" cy="44091"/>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0" name="Freeform 245">
                  <a:extLst>
                    <a:ext uri="{FF2B5EF4-FFF2-40B4-BE49-F238E27FC236}">
                      <a16:creationId xmlns:a16="http://schemas.microsoft.com/office/drawing/2014/main" id="{0EEB73C6-43D0-45E4-A113-F154FD579593}"/>
                    </a:ext>
                  </a:extLst>
                </p:cNvPr>
                <p:cNvSpPr>
                  <a:spLocks/>
                </p:cNvSpPr>
                <p:nvPr/>
              </p:nvSpPr>
              <p:spPr bwMode="auto">
                <a:xfrm rot="16200000">
                  <a:off x="8380626" y="1538655"/>
                  <a:ext cx="88183" cy="44091"/>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1" name="Freeform 246">
                  <a:extLst>
                    <a:ext uri="{FF2B5EF4-FFF2-40B4-BE49-F238E27FC236}">
                      <a16:creationId xmlns:a16="http://schemas.microsoft.com/office/drawing/2014/main" id="{F63391B7-5D77-49A5-9DA8-46E086B096AE}"/>
                    </a:ext>
                  </a:extLst>
                </p:cNvPr>
                <p:cNvSpPr>
                  <a:spLocks/>
                </p:cNvSpPr>
                <p:nvPr/>
              </p:nvSpPr>
              <p:spPr bwMode="auto">
                <a:xfrm rot="16200000">
                  <a:off x="8402672" y="1737066"/>
                  <a:ext cx="44091" cy="44091"/>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2" name="Freeform 247">
                  <a:extLst>
                    <a:ext uri="{FF2B5EF4-FFF2-40B4-BE49-F238E27FC236}">
                      <a16:creationId xmlns:a16="http://schemas.microsoft.com/office/drawing/2014/main" id="{8AFCBB8A-6A39-4BB6-9502-51354DC36792}"/>
                    </a:ext>
                  </a:extLst>
                </p:cNvPr>
                <p:cNvSpPr>
                  <a:spLocks/>
                </p:cNvSpPr>
                <p:nvPr/>
              </p:nvSpPr>
              <p:spPr bwMode="auto">
                <a:xfrm rot="16200000">
                  <a:off x="9226482" y="1347206"/>
                  <a:ext cx="44091" cy="44091"/>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3" name="Freeform 248">
                  <a:extLst>
                    <a:ext uri="{FF2B5EF4-FFF2-40B4-BE49-F238E27FC236}">
                      <a16:creationId xmlns:a16="http://schemas.microsoft.com/office/drawing/2014/main" id="{6E976EFE-30AD-43D2-BA28-C67C4DF0D693}"/>
                    </a:ext>
                  </a:extLst>
                </p:cNvPr>
                <p:cNvSpPr>
                  <a:spLocks/>
                </p:cNvSpPr>
                <p:nvPr/>
              </p:nvSpPr>
              <p:spPr bwMode="auto">
                <a:xfrm rot="16200000">
                  <a:off x="9204437" y="1538655"/>
                  <a:ext cx="88183" cy="44091"/>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4" name="Freeform 249">
                  <a:extLst>
                    <a:ext uri="{FF2B5EF4-FFF2-40B4-BE49-F238E27FC236}">
                      <a16:creationId xmlns:a16="http://schemas.microsoft.com/office/drawing/2014/main" id="{1620AB5C-B715-4B9D-A805-673E164D0144}"/>
                    </a:ext>
                  </a:extLst>
                </p:cNvPr>
                <p:cNvSpPr>
                  <a:spLocks/>
                </p:cNvSpPr>
                <p:nvPr/>
              </p:nvSpPr>
              <p:spPr bwMode="auto">
                <a:xfrm rot="16200000">
                  <a:off x="9031552" y="1328641"/>
                  <a:ext cx="44091" cy="81221"/>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5" name="Oval 250">
                  <a:extLst>
                    <a:ext uri="{FF2B5EF4-FFF2-40B4-BE49-F238E27FC236}">
                      <a16:creationId xmlns:a16="http://schemas.microsoft.com/office/drawing/2014/main" id="{BC4D60F5-74B2-4F2B-A06E-D5B87FF1209C}"/>
                    </a:ext>
                  </a:extLst>
                </p:cNvPr>
                <p:cNvSpPr>
                  <a:spLocks noChangeArrowheads="1"/>
                </p:cNvSpPr>
                <p:nvPr/>
              </p:nvSpPr>
              <p:spPr bwMode="auto">
                <a:xfrm rot="16200000">
                  <a:off x="9009507" y="1520090"/>
                  <a:ext cx="88183"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6" name="Oval 251">
                  <a:extLst>
                    <a:ext uri="{FF2B5EF4-FFF2-40B4-BE49-F238E27FC236}">
                      <a16:creationId xmlns:a16="http://schemas.microsoft.com/office/drawing/2014/main" id="{F137FD3A-0B03-44CE-A058-4065F469A66E}"/>
                    </a:ext>
                  </a:extLst>
                </p:cNvPr>
                <p:cNvSpPr>
                  <a:spLocks noChangeArrowheads="1"/>
                </p:cNvSpPr>
                <p:nvPr/>
              </p:nvSpPr>
              <p:spPr bwMode="auto">
                <a:xfrm rot="16200000">
                  <a:off x="9117414" y="1627998"/>
                  <a:ext cx="85862" cy="8586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7" name="Oval 252">
                  <a:extLst>
                    <a:ext uri="{FF2B5EF4-FFF2-40B4-BE49-F238E27FC236}">
                      <a16:creationId xmlns:a16="http://schemas.microsoft.com/office/drawing/2014/main" id="{73268610-EDE5-45D9-94CC-3B0C61EECC79}"/>
                    </a:ext>
                  </a:extLst>
                </p:cNvPr>
                <p:cNvSpPr>
                  <a:spLocks noChangeArrowheads="1"/>
                </p:cNvSpPr>
                <p:nvPr/>
              </p:nvSpPr>
              <p:spPr bwMode="auto">
                <a:xfrm rot="16200000">
                  <a:off x="9118575" y="1411022"/>
                  <a:ext cx="83541" cy="8586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8" name="Oval 253">
                  <a:extLst>
                    <a:ext uri="{FF2B5EF4-FFF2-40B4-BE49-F238E27FC236}">
                      <a16:creationId xmlns:a16="http://schemas.microsoft.com/office/drawing/2014/main" id="{2D9D6C10-E1C9-4B73-BDAB-6A17AA2AA7E7}"/>
                    </a:ext>
                  </a:extLst>
                </p:cNvPr>
                <p:cNvSpPr>
                  <a:spLocks noChangeArrowheads="1"/>
                </p:cNvSpPr>
                <p:nvPr/>
              </p:nvSpPr>
              <p:spPr bwMode="auto">
                <a:xfrm rot="16200000">
                  <a:off x="8902760" y="1626837"/>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9" name="Oval 254">
                  <a:extLst>
                    <a:ext uri="{FF2B5EF4-FFF2-40B4-BE49-F238E27FC236}">
                      <a16:creationId xmlns:a16="http://schemas.microsoft.com/office/drawing/2014/main" id="{1E59B720-74CF-462A-ACA4-ADF0C18894E1}"/>
                    </a:ext>
                  </a:extLst>
                </p:cNvPr>
                <p:cNvSpPr>
                  <a:spLocks noChangeArrowheads="1"/>
                </p:cNvSpPr>
                <p:nvPr/>
              </p:nvSpPr>
              <p:spPr bwMode="auto">
                <a:xfrm rot="16200000">
                  <a:off x="8903920" y="1409862"/>
                  <a:ext cx="83541"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0" name="Freeform 255">
                  <a:extLst>
                    <a:ext uri="{FF2B5EF4-FFF2-40B4-BE49-F238E27FC236}">
                      <a16:creationId xmlns:a16="http://schemas.microsoft.com/office/drawing/2014/main" id="{8B0E3CB1-FCDB-4FC2-8BBD-ADC6EABD1AF7}"/>
                    </a:ext>
                  </a:extLst>
                </p:cNvPr>
                <p:cNvSpPr>
                  <a:spLocks/>
                </p:cNvSpPr>
                <p:nvPr/>
              </p:nvSpPr>
              <p:spPr bwMode="auto">
                <a:xfrm rot="16200000">
                  <a:off x="9226482" y="1737066"/>
                  <a:ext cx="44091" cy="44091"/>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1" name="Freeform 256">
                  <a:extLst>
                    <a:ext uri="{FF2B5EF4-FFF2-40B4-BE49-F238E27FC236}">
                      <a16:creationId xmlns:a16="http://schemas.microsoft.com/office/drawing/2014/main" id="{B07181D0-E871-4FC5-96DB-BC470B912E00}"/>
                    </a:ext>
                  </a:extLst>
                </p:cNvPr>
                <p:cNvSpPr>
                  <a:spLocks/>
                </p:cNvSpPr>
                <p:nvPr/>
              </p:nvSpPr>
              <p:spPr bwMode="auto">
                <a:xfrm rot="16200000">
                  <a:off x="9031552" y="1718501"/>
                  <a:ext cx="44091" cy="81221"/>
                </a:xfrm>
                <a:custGeom>
                  <a:avLst/>
                  <a:gdLst>
                    <a:gd name="T0" fmla="*/ 2 w 8"/>
                    <a:gd name="T1" fmla="*/ 15 h 15"/>
                    <a:gd name="T2" fmla="*/ 8 w 8"/>
                    <a:gd name="T3" fmla="*/ 8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5"/>
                        <a:pt x="8" y="11"/>
                        <a:pt x="8" y="8"/>
                      </a:cubicBezTo>
                      <a:cubicBezTo>
                        <a:pt x="8" y="4"/>
                        <a:pt x="6" y="1"/>
                        <a:pt x="2" y="0"/>
                      </a:cubicBezTo>
                      <a:cubicBezTo>
                        <a:pt x="2" y="0"/>
                        <a:pt x="1" y="0"/>
                        <a:pt x="0" y="0"/>
                      </a:cubicBezTo>
                      <a:cubicBezTo>
                        <a:pt x="0" y="15"/>
                        <a:pt x="0" y="15"/>
                        <a:pt x="0" y="15"/>
                      </a:cubicBezTo>
                      <a:cubicBezTo>
                        <a:pt x="1" y="15"/>
                        <a:pt x="2" y="15"/>
                        <a:pt x="2"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2" name="Freeform 257">
                  <a:extLst>
                    <a:ext uri="{FF2B5EF4-FFF2-40B4-BE49-F238E27FC236}">
                      <a16:creationId xmlns:a16="http://schemas.microsoft.com/office/drawing/2014/main" id="{E1290E2A-2F75-44B5-9736-91471EA180B4}"/>
                    </a:ext>
                  </a:extLst>
                </p:cNvPr>
                <p:cNvSpPr>
                  <a:spLocks/>
                </p:cNvSpPr>
                <p:nvPr/>
              </p:nvSpPr>
              <p:spPr bwMode="auto">
                <a:xfrm rot="16200000">
                  <a:off x="8836623" y="1347206"/>
                  <a:ext cx="44091" cy="44091"/>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3" name="Freeform 258">
                  <a:extLst>
                    <a:ext uri="{FF2B5EF4-FFF2-40B4-BE49-F238E27FC236}">
                      <a16:creationId xmlns:a16="http://schemas.microsoft.com/office/drawing/2014/main" id="{6C0D5B6D-8194-4A64-BE56-0531E93E3AB3}"/>
                    </a:ext>
                  </a:extLst>
                </p:cNvPr>
                <p:cNvSpPr>
                  <a:spLocks/>
                </p:cNvSpPr>
                <p:nvPr/>
              </p:nvSpPr>
              <p:spPr bwMode="auto">
                <a:xfrm rot="16200000">
                  <a:off x="8814577" y="1538655"/>
                  <a:ext cx="88183" cy="44091"/>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4" name="Freeform 259">
                  <a:extLst>
                    <a:ext uri="{FF2B5EF4-FFF2-40B4-BE49-F238E27FC236}">
                      <a16:creationId xmlns:a16="http://schemas.microsoft.com/office/drawing/2014/main" id="{21267C8B-8D92-4351-9D51-16DD937EAF7A}"/>
                    </a:ext>
                  </a:extLst>
                </p:cNvPr>
                <p:cNvSpPr>
                  <a:spLocks/>
                </p:cNvSpPr>
                <p:nvPr/>
              </p:nvSpPr>
              <p:spPr bwMode="auto">
                <a:xfrm rot="16200000">
                  <a:off x="8836623" y="1737066"/>
                  <a:ext cx="44091" cy="44091"/>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5" name="Freeform 260">
                  <a:extLst>
                    <a:ext uri="{FF2B5EF4-FFF2-40B4-BE49-F238E27FC236}">
                      <a16:creationId xmlns:a16="http://schemas.microsoft.com/office/drawing/2014/main" id="{9009A126-56F0-4C4E-9B16-8280800EA2F1}"/>
                    </a:ext>
                  </a:extLst>
                </p:cNvPr>
                <p:cNvSpPr>
                  <a:spLocks/>
                </p:cNvSpPr>
                <p:nvPr/>
              </p:nvSpPr>
              <p:spPr bwMode="auto">
                <a:xfrm rot="16200000">
                  <a:off x="9462023" y="1325160"/>
                  <a:ext cx="44091" cy="88183"/>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6" name="Oval 261">
                  <a:extLst>
                    <a:ext uri="{FF2B5EF4-FFF2-40B4-BE49-F238E27FC236}">
                      <a16:creationId xmlns:a16="http://schemas.microsoft.com/office/drawing/2014/main" id="{340BA349-9916-41CE-BD88-2F71328B5780}"/>
                    </a:ext>
                  </a:extLst>
                </p:cNvPr>
                <p:cNvSpPr>
                  <a:spLocks noChangeArrowheads="1"/>
                </p:cNvSpPr>
                <p:nvPr/>
              </p:nvSpPr>
              <p:spPr bwMode="auto">
                <a:xfrm rot="16200000">
                  <a:off x="9439977" y="1516609"/>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7" name="Freeform 262">
                  <a:extLst>
                    <a:ext uri="{FF2B5EF4-FFF2-40B4-BE49-F238E27FC236}">
                      <a16:creationId xmlns:a16="http://schemas.microsoft.com/office/drawing/2014/main" id="{D0EEEC23-51D9-4350-A2DD-E179A443A954}"/>
                    </a:ext>
                  </a:extLst>
                </p:cNvPr>
                <p:cNvSpPr>
                  <a:spLocks/>
                </p:cNvSpPr>
                <p:nvPr/>
              </p:nvSpPr>
              <p:spPr bwMode="auto">
                <a:xfrm rot="16200000">
                  <a:off x="9528160" y="1435388"/>
                  <a:ext cx="83541" cy="37129"/>
                </a:xfrm>
                <a:custGeom>
                  <a:avLst/>
                  <a:gdLst>
                    <a:gd name="T0" fmla="*/ 8 w 15"/>
                    <a:gd name="T1" fmla="*/ 0 h 7"/>
                    <a:gd name="T2" fmla="*/ 0 w 15"/>
                    <a:gd name="T3" fmla="*/ 5 h 7"/>
                    <a:gd name="T4" fmla="*/ 15 w 15"/>
                    <a:gd name="T5" fmla="*/ 7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2"/>
                        <a:pt x="0" y="5"/>
                      </a:cubicBezTo>
                      <a:cubicBezTo>
                        <a:pt x="5" y="6"/>
                        <a:pt x="10" y="6"/>
                        <a:pt x="15" y="7"/>
                      </a:cubicBezTo>
                      <a:cubicBezTo>
                        <a:pt x="15" y="3"/>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8" name="Oval 263">
                  <a:extLst>
                    <a:ext uri="{FF2B5EF4-FFF2-40B4-BE49-F238E27FC236}">
                      <a16:creationId xmlns:a16="http://schemas.microsoft.com/office/drawing/2014/main" id="{1FD9128C-C587-4316-8B15-1F0D58374FDF}"/>
                    </a:ext>
                  </a:extLst>
                </p:cNvPr>
                <p:cNvSpPr>
                  <a:spLocks noChangeArrowheads="1"/>
                </p:cNvSpPr>
                <p:nvPr/>
              </p:nvSpPr>
              <p:spPr bwMode="auto">
                <a:xfrm rot="16200000">
                  <a:off x="9336711" y="1626837"/>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9" name="Oval 264">
                  <a:extLst>
                    <a:ext uri="{FF2B5EF4-FFF2-40B4-BE49-F238E27FC236}">
                      <a16:creationId xmlns:a16="http://schemas.microsoft.com/office/drawing/2014/main" id="{A755F798-6113-4199-A044-7049BC0C15B6}"/>
                    </a:ext>
                  </a:extLst>
                </p:cNvPr>
                <p:cNvSpPr>
                  <a:spLocks noChangeArrowheads="1"/>
                </p:cNvSpPr>
                <p:nvPr/>
              </p:nvSpPr>
              <p:spPr bwMode="auto">
                <a:xfrm rot="16200000">
                  <a:off x="9337871" y="1409862"/>
                  <a:ext cx="83541"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0" name="Freeform 265">
                  <a:extLst>
                    <a:ext uri="{FF2B5EF4-FFF2-40B4-BE49-F238E27FC236}">
                      <a16:creationId xmlns:a16="http://schemas.microsoft.com/office/drawing/2014/main" id="{4E88A3D6-8869-47E1-8FB2-057F3AEB8CDA}"/>
                    </a:ext>
                  </a:extLst>
                </p:cNvPr>
                <p:cNvSpPr>
                  <a:spLocks/>
                </p:cNvSpPr>
                <p:nvPr/>
              </p:nvSpPr>
              <p:spPr bwMode="auto">
                <a:xfrm rot="16200000">
                  <a:off x="9456221" y="1720822"/>
                  <a:ext cx="44091" cy="76580"/>
                </a:xfrm>
                <a:custGeom>
                  <a:avLst/>
                  <a:gdLst>
                    <a:gd name="T0" fmla="*/ 8 w 8"/>
                    <a:gd name="T1" fmla="*/ 8 h 14"/>
                    <a:gd name="T2" fmla="*/ 2 w 8"/>
                    <a:gd name="T3" fmla="*/ 1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5"/>
                        <a:pt x="6" y="1"/>
                        <a:pt x="2" y="1"/>
                      </a:cubicBezTo>
                      <a:cubicBezTo>
                        <a:pt x="2" y="1"/>
                        <a:pt x="1" y="0"/>
                        <a:pt x="0" y="0"/>
                      </a:cubicBezTo>
                      <a:cubicBezTo>
                        <a:pt x="0" y="13"/>
                        <a:pt x="0" y="13"/>
                        <a:pt x="0" y="13"/>
                      </a:cubicBezTo>
                      <a:cubicBezTo>
                        <a:pt x="2" y="13"/>
                        <a:pt x="4" y="14"/>
                        <a:pt x="5" y="14"/>
                      </a:cubicBezTo>
                      <a:cubicBezTo>
                        <a:pt x="7" y="13"/>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1" name="Freeform 266">
                  <a:extLst>
                    <a:ext uri="{FF2B5EF4-FFF2-40B4-BE49-F238E27FC236}">
                      <a16:creationId xmlns:a16="http://schemas.microsoft.com/office/drawing/2014/main" id="{EC92627A-2503-45FA-9BD7-EB3DDB034828}"/>
                    </a:ext>
                  </a:extLst>
                </p:cNvPr>
                <p:cNvSpPr>
                  <a:spLocks/>
                </p:cNvSpPr>
                <p:nvPr/>
              </p:nvSpPr>
              <p:spPr bwMode="auto">
                <a:xfrm rot="16200000">
                  <a:off x="9270574" y="1347206"/>
                  <a:ext cx="44091" cy="44091"/>
                </a:xfrm>
                <a:custGeom>
                  <a:avLst/>
                  <a:gdLst>
                    <a:gd name="T0" fmla="*/ 0 w 8"/>
                    <a:gd name="T1" fmla="*/ 0 h 8"/>
                    <a:gd name="T2" fmla="*/ 1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2"/>
                      </a:cubicBezTo>
                      <a:cubicBezTo>
                        <a:pt x="1" y="3"/>
                        <a:pt x="2"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2" name="Freeform 267">
                  <a:extLst>
                    <a:ext uri="{FF2B5EF4-FFF2-40B4-BE49-F238E27FC236}">
                      <a16:creationId xmlns:a16="http://schemas.microsoft.com/office/drawing/2014/main" id="{4F8D77D2-A3B7-4E1B-A2E7-CF8EE322DE90}"/>
                    </a:ext>
                  </a:extLst>
                </p:cNvPr>
                <p:cNvSpPr>
                  <a:spLocks/>
                </p:cNvSpPr>
                <p:nvPr/>
              </p:nvSpPr>
              <p:spPr bwMode="auto">
                <a:xfrm rot="16200000">
                  <a:off x="9248528" y="1538655"/>
                  <a:ext cx="88183" cy="44091"/>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3" name="Freeform 268">
                  <a:extLst>
                    <a:ext uri="{FF2B5EF4-FFF2-40B4-BE49-F238E27FC236}">
                      <a16:creationId xmlns:a16="http://schemas.microsoft.com/office/drawing/2014/main" id="{2BD5E021-5006-4E79-B4F0-97EBB87551A1}"/>
                    </a:ext>
                  </a:extLst>
                </p:cNvPr>
                <p:cNvSpPr>
                  <a:spLocks/>
                </p:cNvSpPr>
                <p:nvPr/>
              </p:nvSpPr>
              <p:spPr bwMode="auto">
                <a:xfrm rot="16200000">
                  <a:off x="9270574" y="1737066"/>
                  <a:ext cx="44091" cy="44091"/>
                </a:xfrm>
                <a:custGeom>
                  <a:avLst/>
                  <a:gdLst>
                    <a:gd name="T0" fmla="*/ 0 w 8"/>
                    <a:gd name="T1" fmla="*/ 8 h 8"/>
                    <a:gd name="T2" fmla="*/ 2 w 8"/>
                    <a:gd name="T3" fmla="*/ 8 h 8"/>
                    <a:gd name="T4" fmla="*/ 5 w 8"/>
                    <a:gd name="T5" fmla="*/ 6 h 8"/>
                    <a:gd name="T6" fmla="*/ 6 w 8"/>
                    <a:gd name="T7" fmla="*/ 6 h 8"/>
                    <a:gd name="T8" fmla="*/ 8 w 8"/>
                    <a:gd name="T9" fmla="*/ 2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4" name="Freeform 269">
                  <a:extLst>
                    <a:ext uri="{FF2B5EF4-FFF2-40B4-BE49-F238E27FC236}">
                      <a16:creationId xmlns:a16="http://schemas.microsoft.com/office/drawing/2014/main" id="{D6907000-6D29-459B-8435-CA3D99CEF6B6}"/>
                    </a:ext>
                  </a:extLst>
                </p:cNvPr>
                <p:cNvSpPr>
                  <a:spLocks/>
                </p:cNvSpPr>
                <p:nvPr/>
              </p:nvSpPr>
              <p:spPr bwMode="auto">
                <a:xfrm rot="16200000">
                  <a:off x="7498800" y="1777676"/>
                  <a:ext cx="37130" cy="44091"/>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5" name="Freeform 270">
                  <a:extLst>
                    <a:ext uri="{FF2B5EF4-FFF2-40B4-BE49-F238E27FC236}">
                      <a16:creationId xmlns:a16="http://schemas.microsoft.com/office/drawing/2014/main" id="{82213D15-28CE-4EA2-B9F7-AD07F9F86AA6}"/>
                    </a:ext>
                  </a:extLst>
                </p:cNvPr>
                <p:cNvSpPr>
                  <a:spLocks/>
                </p:cNvSpPr>
                <p:nvPr/>
              </p:nvSpPr>
              <p:spPr bwMode="auto">
                <a:xfrm rot="16200000">
                  <a:off x="7473274" y="1972606"/>
                  <a:ext cx="88183" cy="44091"/>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5"/>
                        <a:pt x="0" y="6"/>
                        <a:pt x="0" y="8"/>
                      </a:cubicBezTo>
                      <a:cubicBezTo>
                        <a:pt x="16" y="8"/>
                        <a:pt x="16" y="8"/>
                        <a:pt x="16" y="8"/>
                      </a:cubicBezTo>
                      <a:cubicBezTo>
                        <a:pt x="16" y="6"/>
                        <a:pt x="15" y="5"/>
                        <a:pt x="15"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6" name="Freeform 271">
                  <a:extLst>
                    <a:ext uri="{FF2B5EF4-FFF2-40B4-BE49-F238E27FC236}">
                      <a16:creationId xmlns:a16="http://schemas.microsoft.com/office/drawing/2014/main" id="{18C1D27B-2E71-48AF-BCFD-19B8E9404049}"/>
                    </a:ext>
                  </a:extLst>
                </p:cNvPr>
                <p:cNvSpPr>
                  <a:spLocks/>
                </p:cNvSpPr>
                <p:nvPr/>
              </p:nvSpPr>
              <p:spPr bwMode="auto">
                <a:xfrm rot="16200000">
                  <a:off x="7302710" y="1755630"/>
                  <a:ext cx="37130" cy="88183"/>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3"/>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7" name="Oval 272">
                  <a:extLst>
                    <a:ext uri="{FF2B5EF4-FFF2-40B4-BE49-F238E27FC236}">
                      <a16:creationId xmlns:a16="http://schemas.microsoft.com/office/drawing/2014/main" id="{191B417A-4B70-40D6-8F23-BB746B280F50}"/>
                    </a:ext>
                  </a:extLst>
                </p:cNvPr>
                <p:cNvSpPr>
                  <a:spLocks noChangeArrowheads="1"/>
                </p:cNvSpPr>
                <p:nvPr/>
              </p:nvSpPr>
              <p:spPr bwMode="auto">
                <a:xfrm rot="16200000">
                  <a:off x="7277184" y="1950560"/>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8" name="Oval 273">
                  <a:extLst>
                    <a:ext uri="{FF2B5EF4-FFF2-40B4-BE49-F238E27FC236}">
                      <a16:creationId xmlns:a16="http://schemas.microsoft.com/office/drawing/2014/main" id="{C6D58BD6-F2C7-4648-97C2-0B6A5309036D}"/>
                    </a:ext>
                  </a:extLst>
                </p:cNvPr>
                <p:cNvSpPr>
                  <a:spLocks noChangeArrowheads="1"/>
                </p:cNvSpPr>
                <p:nvPr/>
              </p:nvSpPr>
              <p:spPr bwMode="auto">
                <a:xfrm rot="16200000">
                  <a:off x="7387412" y="2060789"/>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9" name="Oval 274">
                  <a:extLst>
                    <a:ext uri="{FF2B5EF4-FFF2-40B4-BE49-F238E27FC236}">
                      <a16:creationId xmlns:a16="http://schemas.microsoft.com/office/drawing/2014/main" id="{EB7BC0F3-0AFD-494F-839F-9A203051147A}"/>
                    </a:ext>
                  </a:extLst>
                </p:cNvPr>
                <p:cNvSpPr>
                  <a:spLocks noChangeArrowheads="1"/>
                </p:cNvSpPr>
                <p:nvPr/>
              </p:nvSpPr>
              <p:spPr bwMode="auto">
                <a:xfrm rot="16200000">
                  <a:off x="7386252" y="1841492"/>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0" name="Freeform 275">
                  <a:extLst>
                    <a:ext uri="{FF2B5EF4-FFF2-40B4-BE49-F238E27FC236}">
                      <a16:creationId xmlns:a16="http://schemas.microsoft.com/office/drawing/2014/main" id="{43A107D7-B2FA-4593-9006-983D9ED10AA1}"/>
                    </a:ext>
                  </a:extLst>
                </p:cNvPr>
                <p:cNvSpPr>
                  <a:spLocks/>
                </p:cNvSpPr>
                <p:nvPr/>
              </p:nvSpPr>
              <p:spPr bwMode="auto">
                <a:xfrm rot="16200000">
                  <a:off x="7169276" y="1844973"/>
                  <a:ext cx="88183" cy="81221"/>
                </a:xfrm>
                <a:custGeom>
                  <a:avLst/>
                  <a:gdLst>
                    <a:gd name="T0" fmla="*/ 8 w 16"/>
                    <a:gd name="T1" fmla="*/ 15 h 15"/>
                    <a:gd name="T2" fmla="*/ 16 w 16"/>
                    <a:gd name="T3" fmla="*/ 8 h 15"/>
                    <a:gd name="T4" fmla="*/ 10 w 16"/>
                    <a:gd name="T5" fmla="*/ 0 h 15"/>
                    <a:gd name="T6" fmla="*/ 0 w 16"/>
                    <a:gd name="T7" fmla="*/ 5 h 15"/>
                    <a:gd name="T8" fmla="*/ 0 w 16"/>
                    <a:gd name="T9" fmla="*/ 8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8"/>
                      </a:cubicBezTo>
                      <a:cubicBezTo>
                        <a:pt x="16" y="4"/>
                        <a:pt x="13" y="1"/>
                        <a:pt x="10" y="0"/>
                      </a:cubicBezTo>
                      <a:cubicBezTo>
                        <a:pt x="7" y="1"/>
                        <a:pt x="4" y="3"/>
                        <a:pt x="0" y="5"/>
                      </a:cubicBezTo>
                      <a:cubicBezTo>
                        <a:pt x="0" y="6"/>
                        <a:pt x="0" y="7"/>
                        <a:pt x="0" y="8"/>
                      </a:cubicBezTo>
                      <a:cubicBezTo>
                        <a:pt x="0" y="12"/>
                        <a:pt x="3" y="15"/>
                        <a:pt x="8"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1" name="Freeform 276">
                  <a:extLst>
                    <a:ext uri="{FF2B5EF4-FFF2-40B4-BE49-F238E27FC236}">
                      <a16:creationId xmlns:a16="http://schemas.microsoft.com/office/drawing/2014/main" id="{BA826A5E-59D5-45FE-808B-ACC876CAF3E0}"/>
                    </a:ext>
                  </a:extLst>
                </p:cNvPr>
                <p:cNvSpPr>
                  <a:spLocks/>
                </p:cNvSpPr>
                <p:nvPr/>
              </p:nvSpPr>
              <p:spPr bwMode="auto">
                <a:xfrm rot="16200000">
                  <a:off x="7496480" y="2165215"/>
                  <a:ext cx="41771" cy="44091"/>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3"/>
                      </a:cubicBezTo>
                      <a:cubicBezTo>
                        <a:pt x="5" y="2"/>
                        <a:pt x="3" y="0"/>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2" name="Freeform 277">
                  <a:extLst>
                    <a:ext uri="{FF2B5EF4-FFF2-40B4-BE49-F238E27FC236}">
                      <a16:creationId xmlns:a16="http://schemas.microsoft.com/office/drawing/2014/main" id="{382AD4BB-7315-495C-8644-3BE7EC467A75}"/>
                    </a:ext>
                  </a:extLst>
                </p:cNvPr>
                <p:cNvSpPr>
                  <a:spLocks/>
                </p:cNvSpPr>
                <p:nvPr/>
              </p:nvSpPr>
              <p:spPr bwMode="auto">
                <a:xfrm rot="16200000">
                  <a:off x="7130986" y="1783478"/>
                  <a:ext cx="20885" cy="16244"/>
                </a:xfrm>
                <a:custGeom>
                  <a:avLst/>
                  <a:gdLst>
                    <a:gd name="T0" fmla="*/ 3 w 4"/>
                    <a:gd name="T1" fmla="*/ 3 h 3"/>
                    <a:gd name="T2" fmla="*/ 4 w 4"/>
                    <a:gd name="T3" fmla="*/ 3 h 3"/>
                    <a:gd name="T4" fmla="*/ 4 w 4"/>
                    <a:gd name="T5" fmla="*/ 3 h 3"/>
                    <a:gd name="T6" fmla="*/ 4 w 4"/>
                    <a:gd name="T7" fmla="*/ 0 h 3"/>
                    <a:gd name="T8" fmla="*/ 0 w 4"/>
                    <a:gd name="T9" fmla="*/ 1 h 3"/>
                    <a:gd name="T10" fmla="*/ 0 w 4"/>
                    <a:gd name="T11" fmla="*/ 1 h 3"/>
                    <a:gd name="T12" fmla="*/ 3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3" y="3"/>
                      </a:moveTo>
                      <a:cubicBezTo>
                        <a:pt x="3" y="3"/>
                        <a:pt x="4" y="3"/>
                        <a:pt x="4" y="3"/>
                      </a:cubicBezTo>
                      <a:cubicBezTo>
                        <a:pt x="4" y="3"/>
                        <a:pt x="4" y="3"/>
                        <a:pt x="4" y="3"/>
                      </a:cubicBezTo>
                      <a:cubicBezTo>
                        <a:pt x="4" y="0"/>
                        <a:pt x="4" y="0"/>
                        <a:pt x="4" y="0"/>
                      </a:cubicBezTo>
                      <a:cubicBezTo>
                        <a:pt x="3" y="0"/>
                        <a:pt x="2" y="1"/>
                        <a:pt x="0" y="1"/>
                      </a:cubicBezTo>
                      <a:cubicBezTo>
                        <a:pt x="0" y="1"/>
                        <a:pt x="0" y="1"/>
                        <a:pt x="0" y="1"/>
                      </a:cubicBezTo>
                      <a:cubicBezTo>
                        <a:pt x="1" y="2"/>
                        <a:pt x="2" y="2"/>
                        <a:pt x="3"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3" name="Freeform 278">
                  <a:extLst>
                    <a:ext uri="{FF2B5EF4-FFF2-40B4-BE49-F238E27FC236}">
                      <a16:creationId xmlns:a16="http://schemas.microsoft.com/office/drawing/2014/main" id="{FE76BCED-FAC9-4381-B3C3-87237EA0D5E0}"/>
                    </a:ext>
                  </a:extLst>
                </p:cNvPr>
                <p:cNvSpPr>
                  <a:spLocks/>
                </p:cNvSpPr>
                <p:nvPr/>
              </p:nvSpPr>
              <p:spPr bwMode="auto">
                <a:xfrm rot="16200000">
                  <a:off x="7930431" y="1779997"/>
                  <a:ext cx="37130" cy="39450"/>
                </a:xfrm>
                <a:custGeom>
                  <a:avLst/>
                  <a:gdLst>
                    <a:gd name="T0" fmla="*/ 7 w 7"/>
                    <a:gd name="T1" fmla="*/ 0 h 7"/>
                    <a:gd name="T2" fmla="*/ 7 w 7"/>
                    <a:gd name="T3" fmla="*/ 0 h 7"/>
                    <a:gd name="T4" fmla="*/ 3 w 7"/>
                    <a:gd name="T5" fmla="*/ 1 h 7"/>
                    <a:gd name="T6" fmla="*/ 0 w 7"/>
                    <a:gd name="T7" fmla="*/ 7 h 7"/>
                    <a:gd name="T8" fmla="*/ 7 w 7"/>
                    <a:gd name="T9" fmla="*/ 7 h 7"/>
                    <a:gd name="T10" fmla="*/ 7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7" y="0"/>
                      </a:moveTo>
                      <a:cubicBezTo>
                        <a:pt x="7" y="0"/>
                        <a:pt x="7" y="0"/>
                        <a:pt x="7" y="0"/>
                      </a:cubicBezTo>
                      <a:cubicBezTo>
                        <a:pt x="6" y="0"/>
                        <a:pt x="4" y="0"/>
                        <a:pt x="3" y="1"/>
                      </a:cubicBezTo>
                      <a:cubicBezTo>
                        <a:pt x="1" y="2"/>
                        <a:pt x="0" y="5"/>
                        <a:pt x="0" y="7"/>
                      </a:cubicBezTo>
                      <a:cubicBezTo>
                        <a:pt x="7" y="7"/>
                        <a:pt x="7" y="7"/>
                        <a:pt x="7" y="7"/>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4" name="Freeform 279">
                  <a:extLst>
                    <a:ext uri="{FF2B5EF4-FFF2-40B4-BE49-F238E27FC236}">
                      <a16:creationId xmlns:a16="http://schemas.microsoft.com/office/drawing/2014/main" id="{839C2093-EE86-4BEC-9C3F-6214B55B20CC}"/>
                    </a:ext>
                  </a:extLst>
                </p:cNvPr>
                <p:cNvSpPr>
                  <a:spLocks/>
                </p:cNvSpPr>
                <p:nvPr/>
              </p:nvSpPr>
              <p:spPr bwMode="auto">
                <a:xfrm rot="16200000">
                  <a:off x="7904904" y="1974927"/>
                  <a:ext cx="88183" cy="39450"/>
                </a:xfrm>
                <a:custGeom>
                  <a:avLst/>
                  <a:gdLst>
                    <a:gd name="T0" fmla="*/ 12 w 16"/>
                    <a:gd name="T1" fmla="*/ 1 h 7"/>
                    <a:gd name="T2" fmla="*/ 8 w 16"/>
                    <a:gd name="T3" fmla="*/ 0 h 7"/>
                    <a:gd name="T4" fmla="*/ 4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4" y="1"/>
                      </a:cubicBezTo>
                      <a:cubicBezTo>
                        <a:pt x="2" y="2"/>
                        <a:pt x="0" y="5"/>
                        <a:pt x="0" y="7"/>
                      </a:cubicBezTo>
                      <a:cubicBezTo>
                        <a:pt x="16" y="7"/>
                        <a:pt x="16" y="7"/>
                        <a:pt x="16" y="7"/>
                      </a:cubicBezTo>
                      <a:cubicBezTo>
                        <a:pt x="16" y="5"/>
                        <a:pt x="15"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5" name="Freeform 280">
                  <a:extLst>
                    <a:ext uri="{FF2B5EF4-FFF2-40B4-BE49-F238E27FC236}">
                      <a16:creationId xmlns:a16="http://schemas.microsoft.com/office/drawing/2014/main" id="{26BCFB30-00C0-4143-A2C8-21711D93BFD9}"/>
                    </a:ext>
                  </a:extLst>
                </p:cNvPr>
                <p:cNvSpPr>
                  <a:spLocks/>
                </p:cNvSpPr>
                <p:nvPr/>
              </p:nvSpPr>
              <p:spPr bwMode="auto">
                <a:xfrm rot="16200000">
                  <a:off x="7736661" y="1755630"/>
                  <a:ext cx="37130" cy="88183"/>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6" name="Oval 281">
                  <a:extLst>
                    <a:ext uri="{FF2B5EF4-FFF2-40B4-BE49-F238E27FC236}">
                      <a16:creationId xmlns:a16="http://schemas.microsoft.com/office/drawing/2014/main" id="{A9AA6D0C-8E6D-4F54-8D88-7BD1A76ABBE3}"/>
                    </a:ext>
                  </a:extLst>
                </p:cNvPr>
                <p:cNvSpPr>
                  <a:spLocks noChangeArrowheads="1"/>
                </p:cNvSpPr>
                <p:nvPr/>
              </p:nvSpPr>
              <p:spPr bwMode="auto">
                <a:xfrm rot="16200000">
                  <a:off x="7711135" y="1950560"/>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7" name="Oval 282">
                  <a:extLst>
                    <a:ext uri="{FF2B5EF4-FFF2-40B4-BE49-F238E27FC236}">
                      <a16:creationId xmlns:a16="http://schemas.microsoft.com/office/drawing/2014/main" id="{8A90F239-4838-4E01-A0B8-79A6B100355C}"/>
                    </a:ext>
                  </a:extLst>
                </p:cNvPr>
                <p:cNvSpPr>
                  <a:spLocks noChangeArrowheads="1"/>
                </p:cNvSpPr>
                <p:nvPr/>
              </p:nvSpPr>
              <p:spPr bwMode="auto">
                <a:xfrm rot="16200000">
                  <a:off x="7821363" y="2060789"/>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8" name="Oval 283">
                  <a:extLst>
                    <a:ext uri="{FF2B5EF4-FFF2-40B4-BE49-F238E27FC236}">
                      <a16:creationId xmlns:a16="http://schemas.microsoft.com/office/drawing/2014/main" id="{4F203969-50D7-442C-AA4E-DB76843B0D41}"/>
                    </a:ext>
                  </a:extLst>
                </p:cNvPr>
                <p:cNvSpPr>
                  <a:spLocks noChangeArrowheads="1"/>
                </p:cNvSpPr>
                <p:nvPr/>
              </p:nvSpPr>
              <p:spPr bwMode="auto">
                <a:xfrm rot="16200000">
                  <a:off x="7820203" y="1841492"/>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9" name="Oval 284">
                  <a:extLst>
                    <a:ext uri="{FF2B5EF4-FFF2-40B4-BE49-F238E27FC236}">
                      <a16:creationId xmlns:a16="http://schemas.microsoft.com/office/drawing/2014/main" id="{B440B5C0-B8A6-4966-ABC3-8DA5EEC8BB20}"/>
                    </a:ext>
                  </a:extLst>
                </p:cNvPr>
                <p:cNvSpPr>
                  <a:spLocks noChangeArrowheads="1"/>
                </p:cNvSpPr>
                <p:nvPr/>
              </p:nvSpPr>
              <p:spPr bwMode="auto">
                <a:xfrm rot="16200000">
                  <a:off x="7600906" y="2060789"/>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0" name="Oval 285">
                  <a:extLst>
                    <a:ext uri="{FF2B5EF4-FFF2-40B4-BE49-F238E27FC236}">
                      <a16:creationId xmlns:a16="http://schemas.microsoft.com/office/drawing/2014/main" id="{374079D2-A830-4515-B3E4-05475D65968E}"/>
                    </a:ext>
                  </a:extLst>
                </p:cNvPr>
                <p:cNvSpPr>
                  <a:spLocks noChangeArrowheads="1"/>
                </p:cNvSpPr>
                <p:nvPr/>
              </p:nvSpPr>
              <p:spPr bwMode="auto">
                <a:xfrm rot="16200000">
                  <a:off x="7599746" y="1841492"/>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1" name="Freeform 286">
                  <a:extLst>
                    <a:ext uri="{FF2B5EF4-FFF2-40B4-BE49-F238E27FC236}">
                      <a16:creationId xmlns:a16="http://schemas.microsoft.com/office/drawing/2014/main" id="{4B710AC6-6279-4A25-B183-F080D27A366C}"/>
                    </a:ext>
                  </a:extLst>
                </p:cNvPr>
                <p:cNvSpPr>
                  <a:spLocks/>
                </p:cNvSpPr>
                <p:nvPr/>
              </p:nvSpPr>
              <p:spPr bwMode="auto">
                <a:xfrm rot="16200000">
                  <a:off x="7928110" y="2167536"/>
                  <a:ext cx="41771" cy="39450"/>
                </a:xfrm>
                <a:custGeom>
                  <a:avLst/>
                  <a:gdLst>
                    <a:gd name="T0" fmla="*/ 0 w 8"/>
                    <a:gd name="T1" fmla="*/ 7 h 7"/>
                    <a:gd name="T2" fmla="*/ 8 w 8"/>
                    <a:gd name="T3" fmla="*/ 7 h 7"/>
                    <a:gd name="T4" fmla="*/ 4 w 8"/>
                    <a:gd name="T5" fmla="*/ 1 h 7"/>
                    <a:gd name="T6" fmla="*/ 1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6" y="2"/>
                        <a:pt x="4" y="1"/>
                      </a:cubicBezTo>
                      <a:cubicBezTo>
                        <a:pt x="3" y="0"/>
                        <a:pt x="2" y="0"/>
                        <a:pt x="1" y="0"/>
                      </a:cubicBezTo>
                      <a:cubicBezTo>
                        <a:pt x="1" y="0"/>
                        <a:pt x="0"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2" name="Freeform 287">
                  <a:extLst>
                    <a:ext uri="{FF2B5EF4-FFF2-40B4-BE49-F238E27FC236}">
                      <a16:creationId xmlns:a16="http://schemas.microsoft.com/office/drawing/2014/main" id="{0DED9309-4D9C-4025-B300-6E07EBB3D92C}"/>
                    </a:ext>
                  </a:extLst>
                </p:cNvPr>
                <p:cNvSpPr>
                  <a:spLocks/>
                </p:cNvSpPr>
                <p:nvPr/>
              </p:nvSpPr>
              <p:spPr bwMode="auto">
                <a:xfrm rot="16200000">
                  <a:off x="7734341" y="2143170"/>
                  <a:ext cx="41771" cy="88183"/>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3" name="Freeform 288">
                  <a:extLst>
                    <a:ext uri="{FF2B5EF4-FFF2-40B4-BE49-F238E27FC236}">
                      <a16:creationId xmlns:a16="http://schemas.microsoft.com/office/drawing/2014/main" id="{52ADDB4A-06D8-4056-851C-17B95FA4F0FF}"/>
                    </a:ext>
                  </a:extLst>
                </p:cNvPr>
                <p:cNvSpPr>
                  <a:spLocks/>
                </p:cNvSpPr>
                <p:nvPr/>
              </p:nvSpPr>
              <p:spPr bwMode="auto">
                <a:xfrm rot="16200000">
                  <a:off x="7542892" y="1777676"/>
                  <a:ext cx="37130" cy="44091"/>
                </a:xfrm>
                <a:custGeom>
                  <a:avLst/>
                  <a:gdLst>
                    <a:gd name="T0" fmla="*/ 7 w 7"/>
                    <a:gd name="T1" fmla="*/ 8 h 8"/>
                    <a:gd name="T2" fmla="*/ 7 w 7"/>
                    <a:gd name="T3" fmla="*/ 8 h 8"/>
                    <a:gd name="T4" fmla="*/ 7 w 7"/>
                    <a:gd name="T5" fmla="*/ 0 h 8"/>
                    <a:gd name="T6" fmla="*/ 0 w 7"/>
                    <a:gd name="T7" fmla="*/ 0 h 8"/>
                    <a:gd name="T8" fmla="*/ 0 w 7"/>
                    <a:gd name="T9" fmla="*/ 1 h 8"/>
                    <a:gd name="T10" fmla="*/ 7 w 7"/>
                    <a:gd name="T11" fmla="*/ 8 h 8"/>
                  </a:gdLst>
                  <a:ahLst/>
                  <a:cxnLst>
                    <a:cxn ang="0">
                      <a:pos x="T0" y="T1"/>
                    </a:cxn>
                    <a:cxn ang="0">
                      <a:pos x="T2" y="T3"/>
                    </a:cxn>
                    <a:cxn ang="0">
                      <a:pos x="T4" y="T5"/>
                    </a:cxn>
                    <a:cxn ang="0">
                      <a:pos x="T6" y="T7"/>
                    </a:cxn>
                    <a:cxn ang="0">
                      <a:pos x="T8" y="T9"/>
                    </a:cxn>
                    <a:cxn ang="0">
                      <a:pos x="T10" y="T11"/>
                    </a:cxn>
                  </a:cxnLst>
                  <a:rect l="0" t="0" r="r" b="b"/>
                  <a:pathLst>
                    <a:path w="7" h="8">
                      <a:moveTo>
                        <a:pt x="7" y="8"/>
                      </a:moveTo>
                      <a:cubicBezTo>
                        <a:pt x="7" y="8"/>
                        <a:pt x="7" y="8"/>
                        <a:pt x="7" y="8"/>
                      </a:cubicBezTo>
                      <a:cubicBezTo>
                        <a:pt x="7" y="0"/>
                        <a:pt x="7" y="0"/>
                        <a:pt x="7" y="0"/>
                      </a:cubicBezTo>
                      <a:cubicBezTo>
                        <a:pt x="0" y="0"/>
                        <a:pt x="0" y="0"/>
                        <a:pt x="0" y="0"/>
                      </a:cubicBezTo>
                      <a:cubicBezTo>
                        <a:pt x="0" y="0"/>
                        <a:pt x="0" y="1"/>
                        <a:pt x="0" y="1"/>
                      </a:cubicBezTo>
                      <a:cubicBezTo>
                        <a:pt x="0" y="5"/>
                        <a:pt x="4" y="8"/>
                        <a:pt x="7"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4" name="Freeform 289">
                  <a:extLst>
                    <a:ext uri="{FF2B5EF4-FFF2-40B4-BE49-F238E27FC236}">
                      <a16:creationId xmlns:a16="http://schemas.microsoft.com/office/drawing/2014/main" id="{21C74ABA-EF60-4FC8-82A4-53250C10B6B9}"/>
                    </a:ext>
                  </a:extLst>
                </p:cNvPr>
                <p:cNvSpPr>
                  <a:spLocks/>
                </p:cNvSpPr>
                <p:nvPr/>
              </p:nvSpPr>
              <p:spPr bwMode="auto">
                <a:xfrm rot="16200000">
                  <a:off x="7517365" y="1972606"/>
                  <a:ext cx="88183" cy="44091"/>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5" name="Freeform 290">
                  <a:extLst>
                    <a:ext uri="{FF2B5EF4-FFF2-40B4-BE49-F238E27FC236}">
                      <a16:creationId xmlns:a16="http://schemas.microsoft.com/office/drawing/2014/main" id="{23F86B89-A228-4C30-9059-63B95FE32530}"/>
                    </a:ext>
                  </a:extLst>
                </p:cNvPr>
                <p:cNvSpPr>
                  <a:spLocks/>
                </p:cNvSpPr>
                <p:nvPr/>
              </p:nvSpPr>
              <p:spPr bwMode="auto">
                <a:xfrm rot="16200000">
                  <a:off x="7540571" y="2165215"/>
                  <a:ext cx="41771" cy="44091"/>
                </a:xfrm>
                <a:custGeom>
                  <a:avLst/>
                  <a:gdLst>
                    <a:gd name="T0" fmla="*/ 7 w 8"/>
                    <a:gd name="T1" fmla="*/ 1 h 8"/>
                    <a:gd name="T2" fmla="*/ 8 w 8"/>
                    <a:gd name="T3" fmla="*/ 0 h 8"/>
                    <a:gd name="T4" fmla="*/ 0 w 8"/>
                    <a:gd name="T5" fmla="*/ 0 h 8"/>
                    <a:gd name="T6" fmla="*/ 0 w 8"/>
                    <a:gd name="T7" fmla="*/ 8 h 8"/>
                    <a:gd name="T8" fmla="*/ 1 w 8"/>
                    <a:gd name="T9" fmla="*/ 7 h 8"/>
                    <a:gd name="T10" fmla="*/ 7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7" y="1"/>
                      </a:moveTo>
                      <a:cubicBezTo>
                        <a:pt x="7" y="1"/>
                        <a:pt x="8" y="0"/>
                        <a:pt x="8" y="0"/>
                      </a:cubicBezTo>
                      <a:cubicBezTo>
                        <a:pt x="0" y="0"/>
                        <a:pt x="0" y="0"/>
                        <a:pt x="0" y="0"/>
                      </a:cubicBezTo>
                      <a:cubicBezTo>
                        <a:pt x="0" y="8"/>
                        <a:pt x="0" y="8"/>
                        <a:pt x="0" y="8"/>
                      </a:cubicBezTo>
                      <a:cubicBezTo>
                        <a:pt x="0" y="8"/>
                        <a:pt x="1" y="7"/>
                        <a:pt x="1" y="7"/>
                      </a:cubicBezTo>
                      <a:cubicBezTo>
                        <a:pt x="4" y="7"/>
                        <a:pt x="7" y="4"/>
                        <a:pt x="7"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6" name="Freeform 291">
                  <a:extLst>
                    <a:ext uri="{FF2B5EF4-FFF2-40B4-BE49-F238E27FC236}">
                      <a16:creationId xmlns:a16="http://schemas.microsoft.com/office/drawing/2014/main" id="{8B842973-E9F7-4FBB-8F9F-5814B66B92E5}"/>
                    </a:ext>
                  </a:extLst>
                </p:cNvPr>
                <p:cNvSpPr>
                  <a:spLocks/>
                </p:cNvSpPr>
                <p:nvPr/>
              </p:nvSpPr>
              <p:spPr bwMode="auto">
                <a:xfrm rot="16200000">
                  <a:off x="8362061" y="1777676"/>
                  <a:ext cx="37130" cy="44091"/>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7" name="Freeform 292">
                  <a:extLst>
                    <a:ext uri="{FF2B5EF4-FFF2-40B4-BE49-F238E27FC236}">
                      <a16:creationId xmlns:a16="http://schemas.microsoft.com/office/drawing/2014/main" id="{047189D3-99E2-464B-AB35-FB1751E063FA}"/>
                    </a:ext>
                  </a:extLst>
                </p:cNvPr>
                <p:cNvSpPr>
                  <a:spLocks/>
                </p:cNvSpPr>
                <p:nvPr/>
              </p:nvSpPr>
              <p:spPr bwMode="auto">
                <a:xfrm rot="16200000">
                  <a:off x="8336535" y="1972606"/>
                  <a:ext cx="88183" cy="44091"/>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8" name="Freeform 293">
                  <a:extLst>
                    <a:ext uri="{FF2B5EF4-FFF2-40B4-BE49-F238E27FC236}">
                      <a16:creationId xmlns:a16="http://schemas.microsoft.com/office/drawing/2014/main" id="{4B5E349F-F7C6-40B1-9D4B-C6805C250B4A}"/>
                    </a:ext>
                  </a:extLst>
                </p:cNvPr>
                <p:cNvSpPr>
                  <a:spLocks/>
                </p:cNvSpPr>
                <p:nvPr/>
              </p:nvSpPr>
              <p:spPr bwMode="auto">
                <a:xfrm rot="16200000">
                  <a:off x="8170612" y="1755630"/>
                  <a:ext cx="37130" cy="88183"/>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9" name="Oval 294">
                  <a:extLst>
                    <a:ext uri="{FF2B5EF4-FFF2-40B4-BE49-F238E27FC236}">
                      <a16:creationId xmlns:a16="http://schemas.microsoft.com/office/drawing/2014/main" id="{BEB07F24-D349-4AEE-8FF9-7E100CDF585C}"/>
                    </a:ext>
                  </a:extLst>
                </p:cNvPr>
                <p:cNvSpPr>
                  <a:spLocks noChangeArrowheads="1"/>
                </p:cNvSpPr>
                <p:nvPr/>
              </p:nvSpPr>
              <p:spPr bwMode="auto">
                <a:xfrm rot="16200000">
                  <a:off x="8145086" y="1950560"/>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0" name="Oval 295">
                  <a:extLst>
                    <a:ext uri="{FF2B5EF4-FFF2-40B4-BE49-F238E27FC236}">
                      <a16:creationId xmlns:a16="http://schemas.microsoft.com/office/drawing/2014/main" id="{960C2358-FB28-4E50-966C-E0F10BC89482}"/>
                    </a:ext>
                  </a:extLst>
                </p:cNvPr>
                <p:cNvSpPr>
                  <a:spLocks noChangeArrowheads="1"/>
                </p:cNvSpPr>
                <p:nvPr/>
              </p:nvSpPr>
              <p:spPr bwMode="auto">
                <a:xfrm rot="16200000">
                  <a:off x="8251833" y="2064269"/>
                  <a:ext cx="85862"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1" name="Oval 296">
                  <a:extLst>
                    <a:ext uri="{FF2B5EF4-FFF2-40B4-BE49-F238E27FC236}">
                      <a16:creationId xmlns:a16="http://schemas.microsoft.com/office/drawing/2014/main" id="{3C8CE799-214A-4963-B2F0-46C373904B13}"/>
                    </a:ext>
                  </a:extLst>
                </p:cNvPr>
                <p:cNvSpPr>
                  <a:spLocks noChangeArrowheads="1"/>
                </p:cNvSpPr>
                <p:nvPr/>
              </p:nvSpPr>
              <p:spPr bwMode="auto">
                <a:xfrm rot="16200000">
                  <a:off x="8250673" y="1844973"/>
                  <a:ext cx="88183"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2" name="Oval 297">
                  <a:extLst>
                    <a:ext uri="{FF2B5EF4-FFF2-40B4-BE49-F238E27FC236}">
                      <a16:creationId xmlns:a16="http://schemas.microsoft.com/office/drawing/2014/main" id="{A7F0DA01-763C-44BF-90E6-758058600B15}"/>
                    </a:ext>
                  </a:extLst>
                </p:cNvPr>
                <p:cNvSpPr>
                  <a:spLocks noChangeArrowheads="1"/>
                </p:cNvSpPr>
                <p:nvPr/>
              </p:nvSpPr>
              <p:spPr bwMode="auto">
                <a:xfrm rot="16200000">
                  <a:off x="8034858" y="2060789"/>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3" name="Oval 298">
                  <a:extLst>
                    <a:ext uri="{FF2B5EF4-FFF2-40B4-BE49-F238E27FC236}">
                      <a16:creationId xmlns:a16="http://schemas.microsoft.com/office/drawing/2014/main" id="{B5FA5549-C971-46C0-904D-34265C7473DA}"/>
                    </a:ext>
                  </a:extLst>
                </p:cNvPr>
                <p:cNvSpPr>
                  <a:spLocks noChangeArrowheads="1"/>
                </p:cNvSpPr>
                <p:nvPr/>
              </p:nvSpPr>
              <p:spPr bwMode="auto">
                <a:xfrm rot="16200000">
                  <a:off x="8033697" y="1841492"/>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4" name="Freeform 299">
                  <a:extLst>
                    <a:ext uri="{FF2B5EF4-FFF2-40B4-BE49-F238E27FC236}">
                      <a16:creationId xmlns:a16="http://schemas.microsoft.com/office/drawing/2014/main" id="{BB0819E0-ABA8-4D27-9A73-7CE2D72BDF9D}"/>
                    </a:ext>
                  </a:extLst>
                </p:cNvPr>
                <p:cNvSpPr>
                  <a:spLocks/>
                </p:cNvSpPr>
                <p:nvPr/>
              </p:nvSpPr>
              <p:spPr bwMode="auto">
                <a:xfrm rot="16200000">
                  <a:off x="8359741" y="2165215"/>
                  <a:ext cx="41771" cy="44091"/>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5" name="Freeform 300">
                  <a:extLst>
                    <a:ext uri="{FF2B5EF4-FFF2-40B4-BE49-F238E27FC236}">
                      <a16:creationId xmlns:a16="http://schemas.microsoft.com/office/drawing/2014/main" id="{60178EDA-80D4-457F-A25D-FCC7978274CD}"/>
                    </a:ext>
                  </a:extLst>
                </p:cNvPr>
                <p:cNvSpPr>
                  <a:spLocks/>
                </p:cNvSpPr>
                <p:nvPr/>
              </p:nvSpPr>
              <p:spPr bwMode="auto">
                <a:xfrm rot="16200000">
                  <a:off x="8168292" y="2143170"/>
                  <a:ext cx="41771" cy="88183"/>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6" name="Freeform 301">
                  <a:extLst>
                    <a:ext uri="{FF2B5EF4-FFF2-40B4-BE49-F238E27FC236}">
                      <a16:creationId xmlns:a16="http://schemas.microsoft.com/office/drawing/2014/main" id="{DF2846DF-1F22-4CB8-8016-0BDC5FE2EEDA}"/>
                    </a:ext>
                  </a:extLst>
                </p:cNvPr>
                <p:cNvSpPr>
                  <a:spLocks/>
                </p:cNvSpPr>
                <p:nvPr/>
              </p:nvSpPr>
              <p:spPr bwMode="auto">
                <a:xfrm rot="16200000">
                  <a:off x="7972201" y="1777676"/>
                  <a:ext cx="37130" cy="44091"/>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2"/>
                        <a:pt x="0" y="2"/>
                      </a:cubicBezTo>
                      <a:cubicBezTo>
                        <a:pt x="0" y="4"/>
                        <a:pt x="1" y="5"/>
                        <a:pt x="2" y="6"/>
                      </a:cubicBezTo>
                      <a:cubicBezTo>
                        <a:pt x="2" y="6"/>
                        <a:pt x="3" y="7"/>
                        <a:pt x="3" y="7"/>
                      </a:cubicBezTo>
                      <a:cubicBezTo>
                        <a:pt x="4" y="8"/>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7" name="Freeform 302">
                  <a:extLst>
                    <a:ext uri="{FF2B5EF4-FFF2-40B4-BE49-F238E27FC236}">
                      <a16:creationId xmlns:a16="http://schemas.microsoft.com/office/drawing/2014/main" id="{994321CF-FBE6-41DE-8694-679A7FC8D006}"/>
                    </a:ext>
                  </a:extLst>
                </p:cNvPr>
                <p:cNvSpPr>
                  <a:spLocks/>
                </p:cNvSpPr>
                <p:nvPr/>
              </p:nvSpPr>
              <p:spPr bwMode="auto">
                <a:xfrm rot="16200000">
                  <a:off x="7946675" y="1972606"/>
                  <a:ext cx="88183" cy="44091"/>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4"/>
                        <a:pt x="1" y="5"/>
                        <a:pt x="3" y="6"/>
                      </a:cubicBezTo>
                      <a:cubicBezTo>
                        <a:pt x="3" y="6"/>
                        <a:pt x="3" y="7"/>
                        <a:pt x="4" y="7"/>
                      </a:cubicBezTo>
                      <a:cubicBezTo>
                        <a:pt x="5" y="8"/>
                        <a:pt x="5" y="8"/>
                        <a:pt x="6" y="8"/>
                      </a:cubicBezTo>
                      <a:cubicBezTo>
                        <a:pt x="7" y="8"/>
                        <a:pt x="8" y="8"/>
                        <a:pt x="8" y="8"/>
                      </a:cubicBezTo>
                      <a:cubicBezTo>
                        <a:pt x="9" y="8"/>
                        <a:pt x="9" y="8"/>
                        <a:pt x="10" y="8"/>
                      </a:cubicBezTo>
                      <a:cubicBezTo>
                        <a:pt x="11" y="8"/>
                        <a:pt x="12" y="8"/>
                        <a:pt x="12" y="7"/>
                      </a:cubicBezTo>
                      <a:cubicBezTo>
                        <a:pt x="13" y="7"/>
                        <a:pt x="13" y="6"/>
                        <a:pt x="14" y="6"/>
                      </a:cubicBezTo>
                      <a:cubicBezTo>
                        <a:pt x="15" y="5"/>
                        <a:pt x="15" y="4"/>
                        <a:pt x="16" y="2"/>
                      </a:cubicBezTo>
                      <a:cubicBezTo>
                        <a:pt x="16" y="2"/>
                        <a:pt x="16" y="1"/>
                        <a:pt x="16" y="0"/>
                      </a:cubicBezTo>
                      <a:cubicBezTo>
                        <a:pt x="0" y="0"/>
                        <a:pt x="0" y="0"/>
                        <a:pt x="0" y="0"/>
                      </a:cubicBezTo>
                      <a:cubicBezTo>
                        <a:pt x="0" y="1"/>
                        <a:pt x="0" y="2"/>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8" name="Freeform 303">
                  <a:extLst>
                    <a:ext uri="{FF2B5EF4-FFF2-40B4-BE49-F238E27FC236}">
                      <a16:creationId xmlns:a16="http://schemas.microsoft.com/office/drawing/2014/main" id="{057DCE06-8F3D-4F65-B20A-16930BDCF5BB}"/>
                    </a:ext>
                  </a:extLst>
                </p:cNvPr>
                <p:cNvSpPr>
                  <a:spLocks/>
                </p:cNvSpPr>
                <p:nvPr/>
              </p:nvSpPr>
              <p:spPr bwMode="auto">
                <a:xfrm rot="16200000">
                  <a:off x="7969881" y="2165215"/>
                  <a:ext cx="41771" cy="44091"/>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4"/>
                        <a:pt x="7" y="2"/>
                      </a:cubicBezTo>
                      <a:cubicBezTo>
                        <a:pt x="7" y="2"/>
                        <a:pt x="8" y="1"/>
                        <a:pt x="8" y="0"/>
                      </a:cubicBezTo>
                      <a:cubicBezTo>
                        <a:pt x="0" y="0"/>
                        <a:pt x="0" y="0"/>
                        <a:pt x="0" y="0"/>
                      </a:cubicBezTo>
                      <a:cubicBezTo>
                        <a:pt x="0" y="8"/>
                        <a:pt x="0" y="8"/>
                        <a:pt x="0" y="8"/>
                      </a:cubicBezTo>
                      <a:cubicBezTo>
                        <a:pt x="0" y="8"/>
                        <a:pt x="1" y="8"/>
                        <a:pt x="1" y="8"/>
                      </a:cubicBezTo>
                      <a:cubicBezTo>
                        <a:pt x="2" y="8"/>
                        <a:pt x="3" y="8"/>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9" name="Freeform 304">
                  <a:extLst>
                    <a:ext uri="{FF2B5EF4-FFF2-40B4-BE49-F238E27FC236}">
                      <a16:creationId xmlns:a16="http://schemas.microsoft.com/office/drawing/2014/main" id="{7F8333E2-A53F-429A-9AC8-413BA027CD53}"/>
                    </a:ext>
                  </a:extLst>
                </p:cNvPr>
                <p:cNvSpPr>
                  <a:spLocks/>
                </p:cNvSpPr>
                <p:nvPr/>
              </p:nvSpPr>
              <p:spPr bwMode="auto">
                <a:xfrm rot="16200000">
                  <a:off x="8796012" y="1777676"/>
                  <a:ext cx="37130" cy="44091"/>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2"/>
                        <a:pt x="1" y="4"/>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0" name="Freeform 305">
                  <a:extLst>
                    <a:ext uri="{FF2B5EF4-FFF2-40B4-BE49-F238E27FC236}">
                      <a16:creationId xmlns:a16="http://schemas.microsoft.com/office/drawing/2014/main" id="{5B7CA2F3-1082-49A2-A159-B46D4CBAC0E4}"/>
                    </a:ext>
                  </a:extLst>
                </p:cNvPr>
                <p:cNvSpPr>
                  <a:spLocks/>
                </p:cNvSpPr>
                <p:nvPr/>
              </p:nvSpPr>
              <p:spPr bwMode="auto">
                <a:xfrm rot="16200000">
                  <a:off x="8770486" y="1972606"/>
                  <a:ext cx="88183" cy="44091"/>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2" y="4"/>
                      </a:cubicBezTo>
                      <a:cubicBezTo>
                        <a:pt x="1" y="5"/>
                        <a:pt x="0" y="6"/>
                        <a:pt x="0" y="8"/>
                      </a:cubicBezTo>
                      <a:cubicBezTo>
                        <a:pt x="16" y="8"/>
                        <a:pt x="16" y="8"/>
                        <a:pt x="16" y="8"/>
                      </a:cubicBezTo>
                      <a:cubicBezTo>
                        <a:pt x="16" y="6"/>
                        <a:pt x="15"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1" name="Freeform 306">
                  <a:extLst>
                    <a:ext uri="{FF2B5EF4-FFF2-40B4-BE49-F238E27FC236}">
                      <a16:creationId xmlns:a16="http://schemas.microsoft.com/office/drawing/2014/main" id="{86D0D21F-67C6-48C0-9F0E-7D354C3DA8CB}"/>
                    </a:ext>
                  </a:extLst>
                </p:cNvPr>
                <p:cNvSpPr>
                  <a:spLocks/>
                </p:cNvSpPr>
                <p:nvPr/>
              </p:nvSpPr>
              <p:spPr bwMode="auto">
                <a:xfrm rot="16200000">
                  <a:off x="8603403" y="1756791"/>
                  <a:ext cx="37130" cy="85862"/>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2" name="Oval 307">
                  <a:extLst>
                    <a:ext uri="{FF2B5EF4-FFF2-40B4-BE49-F238E27FC236}">
                      <a16:creationId xmlns:a16="http://schemas.microsoft.com/office/drawing/2014/main" id="{FA2209BF-C743-4971-BDB6-703CEAC9B2C5}"/>
                    </a:ext>
                  </a:extLst>
                </p:cNvPr>
                <p:cNvSpPr>
                  <a:spLocks noChangeArrowheads="1"/>
                </p:cNvSpPr>
                <p:nvPr/>
              </p:nvSpPr>
              <p:spPr bwMode="auto">
                <a:xfrm rot="16200000">
                  <a:off x="8577876" y="1951721"/>
                  <a:ext cx="88183" cy="8586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3" name="Oval 308">
                  <a:extLst>
                    <a:ext uri="{FF2B5EF4-FFF2-40B4-BE49-F238E27FC236}">
                      <a16:creationId xmlns:a16="http://schemas.microsoft.com/office/drawing/2014/main" id="{E1516EA2-1F4C-403A-A54A-E2DFEB5FB1A5}"/>
                    </a:ext>
                  </a:extLst>
                </p:cNvPr>
                <p:cNvSpPr>
                  <a:spLocks noChangeArrowheads="1"/>
                </p:cNvSpPr>
                <p:nvPr/>
              </p:nvSpPr>
              <p:spPr bwMode="auto">
                <a:xfrm rot="16200000">
                  <a:off x="8685784" y="2064269"/>
                  <a:ext cx="85862"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4" name="Oval 309">
                  <a:extLst>
                    <a:ext uri="{FF2B5EF4-FFF2-40B4-BE49-F238E27FC236}">
                      <a16:creationId xmlns:a16="http://schemas.microsoft.com/office/drawing/2014/main" id="{BA152FEF-F030-41B9-A4C0-931DD521803D}"/>
                    </a:ext>
                  </a:extLst>
                </p:cNvPr>
                <p:cNvSpPr>
                  <a:spLocks noChangeArrowheads="1"/>
                </p:cNvSpPr>
                <p:nvPr/>
              </p:nvSpPr>
              <p:spPr bwMode="auto">
                <a:xfrm rot="16200000">
                  <a:off x="8684624" y="1844973"/>
                  <a:ext cx="88183"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5" name="Oval 310">
                  <a:extLst>
                    <a:ext uri="{FF2B5EF4-FFF2-40B4-BE49-F238E27FC236}">
                      <a16:creationId xmlns:a16="http://schemas.microsoft.com/office/drawing/2014/main" id="{0F8F3BF9-A185-4DD2-ACD1-A58E49EB2907}"/>
                    </a:ext>
                  </a:extLst>
                </p:cNvPr>
                <p:cNvSpPr>
                  <a:spLocks noChangeArrowheads="1"/>
                </p:cNvSpPr>
                <p:nvPr/>
              </p:nvSpPr>
              <p:spPr bwMode="auto">
                <a:xfrm rot="16200000">
                  <a:off x="8468809" y="2060789"/>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6" name="Oval 311">
                  <a:extLst>
                    <a:ext uri="{FF2B5EF4-FFF2-40B4-BE49-F238E27FC236}">
                      <a16:creationId xmlns:a16="http://schemas.microsoft.com/office/drawing/2014/main" id="{69A61B55-A7C9-464B-920E-010B86FB77E8}"/>
                    </a:ext>
                  </a:extLst>
                </p:cNvPr>
                <p:cNvSpPr>
                  <a:spLocks noChangeArrowheads="1"/>
                </p:cNvSpPr>
                <p:nvPr/>
              </p:nvSpPr>
              <p:spPr bwMode="auto">
                <a:xfrm rot="16200000">
                  <a:off x="8467648" y="1841492"/>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7" name="Freeform 312">
                  <a:extLst>
                    <a:ext uri="{FF2B5EF4-FFF2-40B4-BE49-F238E27FC236}">
                      <a16:creationId xmlns:a16="http://schemas.microsoft.com/office/drawing/2014/main" id="{111C7FC1-A75B-4972-B0B8-87A49AF78C0F}"/>
                    </a:ext>
                  </a:extLst>
                </p:cNvPr>
                <p:cNvSpPr>
                  <a:spLocks/>
                </p:cNvSpPr>
                <p:nvPr/>
              </p:nvSpPr>
              <p:spPr bwMode="auto">
                <a:xfrm rot="16200000">
                  <a:off x="8793692" y="2165215"/>
                  <a:ext cx="41771" cy="44091"/>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8" name="Freeform 313">
                  <a:extLst>
                    <a:ext uri="{FF2B5EF4-FFF2-40B4-BE49-F238E27FC236}">
                      <a16:creationId xmlns:a16="http://schemas.microsoft.com/office/drawing/2014/main" id="{7F2FD95E-A70B-49F3-A970-82E6E82E4E78}"/>
                    </a:ext>
                  </a:extLst>
                </p:cNvPr>
                <p:cNvSpPr>
                  <a:spLocks/>
                </p:cNvSpPr>
                <p:nvPr/>
              </p:nvSpPr>
              <p:spPr bwMode="auto">
                <a:xfrm rot="16200000">
                  <a:off x="8601082" y="2144330"/>
                  <a:ext cx="41771" cy="85862"/>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9" name="Freeform 314">
                  <a:extLst>
                    <a:ext uri="{FF2B5EF4-FFF2-40B4-BE49-F238E27FC236}">
                      <a16:creationId xmlns:a16="http://schemas.microsoft.com/office/drawing/2014/main" id="{CF39E854-D3AF-458D-A5AB-CD67574F5D59}"/>
                    </a:ext>
                  </a:extLst>
                </p:cNvPr>
                <p:cNvSpPr>
                  <a:spLocks/>
                </p:cNvSpPr>
                <p:nvPr/>
              </p:nvSpPr>
              <p:spPr bwMode="auto">
                <a:xfrm rot="16200000">
                  <a:off x="8406152" y="1777676"/>
                  <a:ext cx="37130" cy="44091"/>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0" name="Freeform 315">
                  <a:extLst>
                    <a:ext uri="{FF2B5EF4-FFF2-40B4-BE49-F238E27FC236}">
                      <a16:creationId xmlns:a16="http://schemas.microsoft.com/office/drawing/2014/main" id="{7D0ED469-2333-49A2-B340-4EC27461FC43}"/>
                    </a:ext>
                  </a:extLst>
                </p:cNvPr>
                <p:cNvSpPr>
                  <a:spLocks/>
                </p:cNvSpPr>
                <p:nvPr/>
              </p:nvSpPr>
              <p:spPr bwMode="auto">
                <a:xfrm rot="16200000">
                  <a:off x="8380626" y="1972606"/>
                  <a:ext cx="88183" cy="44091"/>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1" name="Freeform 316">
                  <a:extLst>
                    <a:ext uri="{FF2B5EF4-FFF2-40B4-BE49-F238E27FC236}">
                      <a16:creationId xmlns:a16="http://schemas.microsoft.com/office/drawing/2014/main" id="{35B0F8FF-5EBC-49F4-8501-CC242CC42C5D}"/>
                    </a:ext>
                  </a:extLst>
                </p:cNvPr>
                <p:cNvSpPr>
                  <a:spLocks/>
                </p:cNvSpPr>
                <p:nvPr/>
              </p:nvSpPr>
              <p:spPr bwMode="auto">
                <a:xfrm rot="16200000">
                  <a:off x="8403832" y="2165215"/>
                  <a:ext cx="41771" cy="44091"/>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2" name="Freeform 317">
                  <a:extLst>
                    <a:ext uri="{FF2B5EF4-FFF2-40B4-BE49-F238E27FC236}">
                      <a16:creationId xmlns:a16="http://schemas.microsoft.com/office/drawing/2014/main" id="{CFF1A2E0-DDCE-4018-9517-182EBEC97603}"/>
                    </a:ext>
                  </a:extLst>
                </p:cNvPr>
                <p:cNvSpPr>
                  <a:spLocks/>
                </p:cNvSpPr>
                <p:nvPr/>
              </p:nvSpPr>
              <p:spPr bwMode="auto">
                <a:xfrm rot="16200000">
                  <a:off x="9229963" y="1777676"/>
                  <a:ext cx="37130" cy="44091"/>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1"/>
                      </a:cubicBezTo>
                      <a:cubicBezTo>
                        <a:pt x="1" y="3"/>
                        <a:pt x="0" y="5"/>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3" name="Freeform 318">
                  <a:extLst>
                    <a:ext uri="{FF2B5EF4-FFF2-40B4-BE49-F238E27FC236}">
                      <a16:creationId xmlns:a16="http://schemas.microsoft.com/office/drawing/2014/main" id="{C385D110-8189-45F7-83FE-B69D4A326E22}"/>
                    </a:ext>
                  </a:extLst>
                </p:cNvPr>
                <p:cNvSpPr>
                  <a:spLocks/>
                </p:cNvSpPr>
                <p:nvPr/>
              </p:nvSpPr>
              <p:spPr bwMode="auto">
                <a:xfrm rot="16200000">
                  <a:off x="9204437" y="1972606"/>
                  <a:ext cx="88183" cy="44091"/>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4" y="1"/>
                      </a:cubicBezTo>
                      <a:cubicBezTo>
                        <a:pt x="2" y="3"/>
                        <a:pt x="0" y="5"/>
                        <a:pt x="0" y="8"/>
                      </a:cubicBezTo>
                      <a:cubicBezTo>
                        <a:pt x="16" y="8"/>
                        <a:pt x="16" y="8"/>
                        <a:pt x="16" y="8"/>
                      </a:cubicBezTo>
                      <a:cubicBezTo>
                        <a:pt x="16" y="5"/>
                        <a:pt x="15"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4" name="Freeform 319">
                  <a:extLst>
                    <a:ext uri="{FF2B5EF4-FFF2-40B4-BE49-F238E27FC236}">
                      <a16:creationId xmlns:a16="http://schemas.microsoft.com/office/drawing/2014/main" id="{E99160D0-A22D-42BB-ADB8-4FA9AA09E017}"/>
                    </a:ext>
                  </a:extLst>
                </p:cNvPr>
                <p:cNvSpPr>
                  <a:spLocks/>
                </p:cNvSpPr>
                <p:nvPr/>
              </p:nvSpPr>
              <p:spPr bwMode="auto">
                <a:xfrm rot="16200000">
                  <a:off x="9035033" y="1759111"/>
                  <a:ext cx="37130" cy="81221"/>
                </a:xfrm>
                <a:custGeom>
                  <a:avLst/>
                  <a:gdLst>
                    <a:gd name="T0" fmla="*/ 0 w 7"/>
                    <a:gd name="T1" fmla="*/ 8 h 15"/>
                    <a:gd name="T2" fmla="*/ 7 w 7"/>
                    <a:gd name="T3" fmla="*/ 15 h 15"/>
                    <a:gd name="T4" fmla="*/ 7 w 7"/>
                    <a:gd name="T5" fmla="*/ 15 h 15"/>
                    <a:gd name="T6" fmla="*/ 7 w 7"/>
                    <a:gd name="T7" fmla="*/ 0 h 15"/>
                    <a:gd name="T8" fmla="*/ 7 w 7"/>
                    <a:gd name="T9" fmla="*/ 0 h 15"/>
                    <a:gd name="T10" fmla="*/ 0 w 7"/>
                    <a:gd name="T11" fmla="*/ 8 h 15"/>
                  </a:gdLst>
                  <a:ahLst/>
                  <a:cxnLst>
                    <a:cxn ang="0">
                      <a:pos x="T0" y="T1"/>
                    </a:cxn>
                    <a:cxn ang="0">
                      <a:pos x="T2" y="T3"/>
                    </a:cxn>
                    <a:cxn ang="0">
                      <a:pos x="T4" y="T5"/>
                    </a:cxn>
                    <a:cxn ang="0">
                      <a:pos x="T6" y="T7"/>
                    </a:cxn>
                    <a:cxn ang="0">
                      <a:pos x="T8" y="T9"/>
                    </a:cxn>
                    <a:cxn ang="0">
                      <a:pos x="T10" y="T11"/>
                    </a:cxn>
                  </a:cxnLst>
                  <a:rect l="0" t="0" r="r" b="b"/>
                  <a:pathLst>
                    <a:path w="7" h="15">
                      <a:moveTo>
                        <a:pt x="0" y="8"/>
                      </a:moveTo>
                      <a:cubicBezTo>
                        <a:pt x="0" y="12"/>
                        <a:pt x="3" y="15"/>
                        <a:pt x="7" y="15"/>
                      </a:cubicBezTo>
                      <a:cubicBezTo>
                        <a:pt x="7" y="15"/>
                        <a:pt x="7" y="15"/>
                        <a:pt x="7" y="15"/>
                      </a:cubicBezTo>
                      <a:cubicBezTo>
                        <a:pt x="7" y="0"/>
                        <a:pt x="7" y="0"/>
                        <a:pt x="7" y="0"/>
                      </a:cubicBezTo>
                      <a:cubicBezTo>
                        <a:pt x="7" y="0"/>
                        <a:pt x="7" y="0"/>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5" name="Oval 320">
                  <a:extLst>
                    <a:ext uri="{FF2B5EF4-FFF2-40B4-BE49-F238E27FC236}">
                      <a16:creationId xmlns:a16="http://schemas.microsoft.com/office/drawing/2014/main" id="{7EF4E5CC-406E-41DF-A605-E8C0DA03C87F}"/>
                    </a:ext>
                  </a:extLst>
                </p:cNvPr>
                <p:cNvSpPr>
                  <a:spLocks noChangeArrowheads="1"/>
                </p:cNvSpPr>
                <p:nvPr/>
              </p:nvSpPr>
              <p:spPr bwMode="auto">
                <a:xfrm rot="16200000">
                  <a:off x="9009507" y="1954041"/>
                  <a:ext cx="88183"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6" name="Oval 321">
                  <a:extLst>
                    <a:ext uri="{FF2B5EF4-FFF2-40B4-BE49-F238E27FC236}">
                      <a16:creationId xmlns:a16="http://schemas.microsoft.com/office/drawing/2014/main" id="{1F5F961D-98CD-4DB1-BBC0-347F59D136B4}"/>
                    </a:ext>
                  </a:extLst>
                </p:cNvPr>
                <p:cNvSpPr>
                  <a:spLocks noChangeArrowheads="1"/>
                </p:cNvSpPr>
                <p:nvPr/>
              </p:nvSpPr>
              <p:spPr bwMode="auto">
                <a:xfrm rot="16200000">
                  <a:off x="9117414" y="2061949"/>
                  <a:ext cx="85862" cy="8586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7" name="Oval 322">
                  <a:extLst>
                    <a:ext uri="{FF2B5EF4-FFF2-40B4-BE49-F238E27FC236}">
                      <a16:creationId xmlns:a16="http://schemas.microsoft.com/office/drawing/2014/main" id="{DE995815-8436-4416-BE49-52C9EADFE043}"/>
                    </a:ext>
                  </a:extLst>
                </p:cNvPr>
                <p:cNvSpPr>
                  <a:spLocks noChangeArrowheads="1"/>
                </p:cNvSpPr>
                <p:nvPr/>
              </p:nvSpPr>
              <p:spPr bwMode="auto">
                <a:xfrm rot="16200000">
                  <a:off x="9116254" y="1842653"/>
                  <a:ext cx="88183" cy="8586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8" name="Oval 323">
                  <a:extLst>
                    <a:ext uri="{FF2B5EF4-FFF2-40B4-BE49-F238E27FC236}">
                      <a16:creationId xmlns:a16="http://schemas.microsoft.com/office/drawing/2014/main" id="{DF320C41-82E1-4931-8DE7-CF6AD1C4E730}"/>
                    </a:ext>
                  </a:extLst>
                </p:cNvPr>
                <p:cNvSpPr>
                  <a:spLocks noChangeArrowheads="1"/>
                </p:cNvSpPr>
                <p:nvPr/>
              </p:nvSpPr>
              <p:spPr bwMode="auto">
                <a:xfrm rot="16200000">
                  <a:off x="8902760" y="2060789"/>
                  <a:ext cx="85862"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9" name="Oval 324">
                  <a:extLst>
                    <a:ext uri="{FF2B5EF4-FFF2-40B4-BE49-F238E27FC236}">
                      <a16:creationId xmlns:a16="http://schemas.microsoft.com/office/drawing/2014/main" id="{4C86CCD7-A3F5-45F4-88D4-A49707F22EFD}"/>
                    </a:ext>
                  </a:extLst>
                </p:cNvPr>
                <p:cNvSpPr>
                  <a:spLocks noChangeArrowheads="1"/>
                </p:cNvSpPr>
                <p:nvPr/>
              </p:nvSpPr>
              <p:spPr bwMode="auto">
                <a:xfrm rot="16200000">
                  <a:off x="8901599" y="1841492"/>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0" name="Freeform 325">
                  <a:extLst>
                    <a:ext uri="{FF2B5EF4-FFF2-40B4-BE49-F238E27FC236}">
                      <a16:creationId xmlns:a16="http://schemas.microsoft.com/office/drawing/2014/main" id="{EA61E25C-380E-406E-8934-3DDDE809F74F}"/>
                    </a:ext>
                  </a:extLst>
                </p:cNvPr>
                <p:cNvSpPr>
                  <a:spLocks/>
                </p:cNvSpPr>
                <p:nvPr/>
              </p:nvSpPr>
              <p:spPr bwMode="auto">
                <a:xfrm rot="16200000">
                  <a:off x="9227643" y="2165215"/>
                  <a:ext cx="41771" cy="44091"/>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5"/>
                        <a:pt x="3" y="6"/>
                        <a:pt x="5" y="8"/>
                      </a:cubicBezTo>
                      <a:cubicBezTo>
                        <a:pt x="8" y="8"/>
                        <a:pt x="8" y="8"/>
                        <a:pt x="8" y="8"/>
                      </a:cubicBezTo>
                      <a:cubicBezTo>
                        <a:pt x="8" y="5"/>
                        <a:pt x="6" y="3"/>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1" name="Freeform 326">
                  <a:extLst>
                    <a:ext uri="{FF2B5EF4-FFF2-40B4-BE49-F238E27FC236}">
                      <a16:creationId xmlns:a16="http://schemas.microsoft.com/office/drawing/2014/main" id="{C0675894-D81D-4D74-BCBB-C019AFA7350D}"/>
                    </a:ext>
                  </a:extLst>
                </p:cNvPr>
                <p:cNvSpPr>
                  <a:spLocks/>
                </p:cNvSpPr>
                <p:nvPr/>
              </p:nvSpPr>
              <p:spPr bwMode="auto">
                <a:xfrm rot="16200000">
                  <a:off x="9032713" y="2146651"/>
                  <a:ext cx="41771" cy="81221"/>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2" name="Freeform 327">
                  <a:extLst>
                    <a:ext uri="{FF2B5EF4-FFF2-40B4-BE49-F238E27FC236}">
                      <a16:creationId xmlns:a16="http://schemas.microsoft.com/office/drawing/2014/main" id="{0E2B2D91-BD7E-4A23-AC1F-6828A5B3EA4C}"/>
                    </a:ext>
                  </a:extLst>
                </p:cNvPr>
                <p:cNvSpPr>
                  <a:spLocks/>
                </p:cNvSpPr>
                <p:nvPr/>
              </p:nvSpPr>
              <p:spPr bwMode="auto">
                <a:xfrm rot="16200000">
                  <a:off x="8840103" y="1777676"/>
                  <a:ext cx="37130" cy="44091"/>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0" y="5"/>
                        <a:pt x="4" y="8"/>
                        <a:pt x="7"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3" name="Freeform 328">
                  <a:extLst>
                    <a:ext uri="{FF2B5EF4-FFF2-40B4-BE49-F238E27FC236}">
                      <a16:creationId xmlns:a16="http://schemas.microsoft.com/office/drawing/2014/main" id="{12C1CC64-1021-4FA0-99EB-E89076E0AEF8}"/>
                    </a:ext>
                  </a:extLst>
                </p:cNvPr>
                <p:cNvSpPr>
                  <a:spLocks/>
                </p:cNvSpPr>
                <p:nvPr/>
              </p:nvSpPr>
              <p:spPr bwMode="auto">
                <a:xfrm rot="16200000">
                  <a:off x="8814577" y="1972606"/>
                  <a:ext cx="88183" cy="44091"/>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4" name="Freeform 329">
                  <a:extLst>
                    <a:ext uri="{FF2B5EF4-FFF2-40B4-BE49-F238E27FC236}">
                      <a16:creationId xmlns:a16="http://schemas.microsoft.com/office/drawing/2014/main" id="{B615AD0C-E0EF-4F4F-9691-60B8CA21FE0F}"/>
                    </a:ext>
                  </a:extLst>
                </p:cNvPr>
                <p:cNvSpPr>
                  <a:spLocks/>
                </p:cNvSpPr>
                <p:nvPr/>
              </p:nvSpPr>
              <p:spPr bwMode="auto">
                <a:xfrm rot="16200000">
                  <a:off x="8837783" y="2165215"/>
                  <a:ext cx="41771" cy="44091"/>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5" name="Freeform 330">
                  <a:extLst>
                    <a:ext uri="{FF2B5EF4-FFF2-40B4-BE49-F238E27FC236}">
                      <a16:creationId xmlns:a16="http://schemas.microsoft.com/office/drawing/2014/main" id="{DC56EE06-E8F7-4C37-94C4-3CCFB038E4C6}"/>
                    </a:ext>
                  </a:extLst>
                </p:cNvPr>
                <p:cNvSpPr>
                  <a:spLocks/>
                </p:cNvSpPr>
                <p:nvPr/>
              </p:nvSpPr>
              <p:spPr bwMode="auto">
                <a:xfrm rot="16200000">
                  <a:off x="9457381" y="1763753"/>
                  <a:ext cx="37130" cy="71938"/>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6" name="Freeform 331">
                  <a:extLst>
                    <a:ext uri="{FF2B5EF4-FFF2-40B4-BE49-F238E27FC236}">
                      <a16:creationId xmlns:a16="http://schemas.microsoft.com/office/drawing/2014/main" id="{37F44177-A450-420B-AB1F-C34CA3B7FFE6}"/>
                    </a:ext>
                  </a:extLst>
                </p:cNvPr>
                <p:cNvSpPr>
                  <a:spLocks/>
                </p:cNvSpPr>
                <p:nvPr/>
              </p:nvSpPr>
              <p:spPr bwMode="auto">
                <a:xfrm rot="16200000">
                  <a:off x="9330909" y="2066590"/>
                  <a:ext cx="37130" cy="27847"/>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2"/>
                        <a:pt x="4" y="3"/>
                        <a:pt x="7" y="5"/>
                      </a:cubicBezTo>
                      <a:cubicBezTo>
                        <a:pt x="6" y="2"/>
                        <a:pt x="3"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7" name="Oval 332">
                  <a:extLst>
                    <a:ext uri="{FF2B5EF4-FFF2-40B4-BE49-F238E27FC236}">
                      <a16:creationId xmlns:a16="http://schemas.microsoft.com/office/drawing/2014/main" id="{1BDCFE68-B72E-406E-A72A-D2028D615666}"/>
                    </a:ext>
                  </a:extLst>
                </p:cNvPr>
                <p:cNvSpPr>
                  <a:spLocks noChangeArrowheads="1"/>
                </p:cNvSpPr>
                <p:nvPr/>
              </p:nvSpPr>
              <p:spPr bwMode="auto">
                <a:xfrm rot="16200000">
                  <a:off x="9335550" y="1841492"/>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8" name="Freeform 333">
                  <a:extLst>
                    <a:ext uri="{FF2B5EF4-FFF2-40B4-BE49-F238E27FC236}">
                      <a16:creationId xmlns:a16="http://schemas.microsoft.com/office/drawing/2014/main" id="{77B1FDD4-6D05-49FB-BA41-6B91B25C8E6F}"/>
                    </a:ext>
                  </a:extLst>
                </p:cNvPr>
                <p:cNvSpPr>
                  <a:spLocks/>
                </p:cNvSpPr>
                <p:nvPr/>
              </p:nvSpPr>
              <p:spPr bwMode="auto">
                <a:xfrm rot="16200000">
                  <a:off x="9274055" y="1777676"/>
                  <a:ext cx="37130" cy="44091"/>
                </a:xfrm>
                <a:custGeom>
                  <a:avLst/>
                  <a:gdLst>
                    <a:gd name="T0" fmla="*/ 0 w 7"/>
                    <a:gd name="T1" fmla="*/ 0 h 8"/>
                    <a:gd name="T2" fmla="*/ 0 w 7"/>
                    <a:gd name="T3" fmla="*/ 2 h 8"/>
                    <a:gd name="T4" fmla="*/ 2 w 7"/>
                    <a:gd name="T5" fmla="*/ 6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2"/>
                      </a:cubicBezTo>
                      <a:cubicBezTo>
                        <a:pt x="0" y="3"/>
                        <a:pt x="1" y="4"/>
                        <a:pt x="2" y="6"/>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9" name="Freeform 334">
                  <a:extLst>
                    <a:ext uri="{FF2B5EF4-FFF2-40B4-BE49-F238E27FC236}">
                      <a16:creationId xmlns:a16="http://schemas.microsoft.com/office/drawing/2014/main" id="{93F8105A-D324-4EDA-BF26-3D940109C2ED}"/>
                    </a:ext>
                  </a:extLst>
                </p:cNvPr>
                <p:cNvSpPr>
                  <a:spLocks/>
                </p:cNvSpPr>
                <p:nvPr/>
              </p:nvSpPr>
              <p:spPr bwMode="auto">
                <a:xfrm rot="16200000">
                  <a:off x="9248528" y="1972606"/>
                  <a:ext cx="88183" cy="44091"/>
                </a:xfrm>
                <a:custGeom>
                  <a:avLst/>
                  <a:gdLst>
                    <a:gd name="T0" fmla="*/ 0 w 16"/>
                    <a:gd name="T1" fmla="*/ 2 h 8"/>
                    <a:gd name="T2" fmla="*/ 3 w 16"/>
                    <a:gd name="T3" fmla="*/ 6 h 8"/>
                    <a:gd name="T4" fmla="*/ 4 w 16"/>
                    <a:gd name="T5" fmla="*/ 6 h 8"/>
                    <a:gd name="T6" fmla="*/ 6 w 16"/>
                    <a:gd name="T7" fmla="*/ 8 h 8"/>
                    <a:gd name="T8" fmla="*/ 8 w 16"/>
                    <a:gd name="T9" fmla="*/ 8 h 8"/>
                    <a:gd name="T10" fmla="*/ 10 w 16"/>
                    <a:gd name="T11" fmla="*/ 8 h 8"/>
                    <a:gd name="T12" fmla="*/ 12 w 16"/>
                    <a:gd name="T13" fmla="*/ 6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4"/>
                        <a:pt x="3" y="6"/>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0" name="Freeform 335">
                  <a:extLst>
                    <a:ext uri="{FF2B5EF4-FFF2-40B4-BE49-F238E27FC236}">
                      <a16:creationId xmlns:a16="http://schemas.microsoft.com/office/drawing/2014/main" id="{FC9C6BFF-ACA3-48A9-B046-959EC33E6821}"/>
                    </a:ext>
                  </a:extLst>
                </p:cNvPr>
                <p:cNvSpPr>
                  <a:spLocks/>
                </p:cNvSpPr>
                <p:nvPr/>
              </p:nvSpPr>
              <p:spPr bwMode="auto">
                <a:xfrm rot="16200000">
                  <a:off x="9268253" y="2168696"/>
                  <a:ext cx="16244" cy="11603"/>
                </a:xfrm>
                <a:custGeom>
                  <a:avLst/>
                  <a:gdLst>
                    <a:gd name="T0" fmla="*/ 3 w 3"/>
                    <a:gd name="T1" fmla="*/ 0 h 2"/>
                    <a:gd name="T2" fmla="*/ 0 w 3"/>
                    <a:gd name="T3" fmla="*/ 0 h 2"/>
                    <a:gd name="T4" fmla="*/ 2 w 3"/>
                    <a:gd name="T5" fmla="*/ 2 h 2"/>
                    <a:gd name="T6" fmla="*/ 2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1"/>
                        <a:pt x="2" y="1"/>
                        <a:pt x="2" y="2"/>
                      </a:cubicBezTo>
                      <a:cubicBezTo>
                        <a:pt x="2" y="2"/>
                        <a:pt x="2" y="2"/>
                        <a:pt x="2" y="2"/>
                      </a:cubicBezTo>
                      <a:cubicBezTo>
                        <a:pt x="2" y="1"/>
                        <a:pt x="3" y="0"/>
                        <a:pt x="3"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1" name="Freeform 336">
                  <a:extLst>
                    <a:ext uri="{FF2B5EF4-FFF2-40B4-BE49-F238E27FC236}">
                      <a16:creationId xmlns:a16="http://schemas.microsoft.com/office/drawing/2014/main" id="{15E49505-B00E-4EE0-9719-41F83C819F1B}"/>
                    </a:ext>
                  </a:extLst>
                </p:cNvPr>
                <p:cNvSpPr>
                  <a:spLocks/>
                </p:cNvSpPr>
                <p:nvPr/>
              </p:nvSpPr>
              <p:spPr bwMode="auto">
                <a:xfrm rot="16200000">
                  <a:off x="7495319" y="2208146"/>
                  <a:ext cx="44091" cy="44091"/>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2" name="Freeform 337">
                  <a:extLst>
                    <a:ext uri="{FF2B5EF4-FFF2-40B4-BE49-F238E27FC236}">
                      <a16:creationId xmlns:a16="http://schemas.microsoft.com/office/drawing/2014/main" id="{D12823AF-02B2-4F60-A5AF-8D9F505DFE83}"/>
                    </a:ext>
                  </a:extLst>
                </p:cNvPr>
                <p:cNvSpPr>
                  <a:spLocks/>
                </p:cNvSpPr>
                <p:nvPr/>
              </p:nvSpPr>
              <p:spPr bwMode="auto">
                <a:xfrm rot="16200000">
                  <a:off x="7926950" y="2210467"/>
                  <a:ext cx="44091" cy="39450"/>
                </a:xfrm>
                <a:custGeom>
                  <a:avLst/>
                  <a:gdLst>
                    <a:gd name="T0" fmla="*/ 8 w 8"/>
                    <a:gd name="T1" fmla="*/ 0 h 7"/>
                    <a:gd name="T2" fmla="*/ 8 w 8"/>
                    <a:gd name="T3" fmla="*/ 0 h 7"/>
                    <a:gd name="T4" fmla="*/ 3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3" y="1"/>
                      </a:cubicBezTo>
                      <a:cubicBezTo>
                        <a:pt x="1"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3" name="Freeform 338">
                  <a:extLst>
                    <a:ext uri="{FF2B5EF4-FFF2-40B4-BE49-F238E27FC236}">
                      <a16:creationId xmlns:a16="http://schemas.microsoft.com/office/drawing/2014/main" id="{6876623B-3D12-49F5-9760-1C34AE5A49A4}"/>
                    </a:ext>
                  </a:extLst>
                </p:cNvPr>
                <p:cNvSpPr>
                  <a:spLocks/>
                </p:cNvSpPr>
                <p:nvPr/>
              </p:nvSpPr>
              <p:spPr bwMode="auto">
                <a:xfrm rot="16200000">
                  <a:off x="7904904" y="2408878"/>
                  <a:ext cx="88183" cy="39450"/>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4" name="Freeform 339">
                  <a:extLst>
                    <a:ext uri="{FF2B5EF4-FFF2-40B4-BE49-F238E27FC236}">
                      <a16:creationId xmlns:a16="http://schemas.microsoft.com/office/drawing/2014/main" id="{E3D2A04D-59EC-4632-B6D3-96F560765ED6}"/>
                    </a:ext>
                  </a:extLst>
                </p:cNvPr>
                <p:cNvSpPr>
                  <a:spLocks/>
                </p:cNvSpPr>
                <p:nvPr/>
              </p:nvSpPr>
              <p:spPr bwMode="auto">
                <a:xfrm rot="16200000">
                  <a:off x="7733180" y="2186101"/>
                  <a:ext cx="44091" cy="8818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5" name="Freeform 340">
                  <a:extLst>
                    <a:ext uri="{FF2B5EF4-FFF2-40B4-BE49-F238E27FC236}">
                      <a16:creationId xmlns:a16="http://schemas.microsoft.com/office/drawing/2014/main" id="{D533EA2E-1B37-42F2-8423-012E9BAC958F}"/>
                    </a:ext>
                  </a:extLst>
                </p:cNvPr>
                <p:cNvSpPr>
                  <a:spLocks/>
                </p:cNvSpPr>
                <p:nvPr/>
              </p:nvSpPr>
              <p:spPr bwMode="auto">
                <a:xfrm rot="16200000">
                  <a:off x="7711135" y="2384511"/>
                  <a:ext cx="88183" cy="88183"/>
                </a:xfrm>
                <a:custGeom>
                  <a:avLst/>
                  <a:gdLst>
                    <a:gd name="T0" fmla="*/ 8 w 16"/>
                    <a:gd name="T1" fmla="*/ 16 h 16"/>
                    <a:gd name="T2" fmla="*/ 16 w 16"/>
                    <a:gd name="T3" fmla="*/ 8 h 16"/>
                    <a:gd name="T4" fmla="*/ 8 w 16"/>
                    <a:gd name="T5" fmla="*/ 0 h 16"/>
                    <a:gd name="T6" fmla="*/ 3 w 16"/>
                    <a:gd name="T7" fmla="*/ 3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3"/>
                      </a:cubicBezTo>
                      <a:cubicBezTo>
                        <a:pt x="2" y="4"/>
                        <a:pt x="1" y="5"/>
                        <a:pt x="1" y="7"/>
                      </a:cubicBezTo>
                      <a:cubicBezTo>
                        <a:pt x="0" y="7"/>
                        <a:pt x="0" y="8"/>
                        <a:pt x="0" y="8"/>
                      </a:cubicBezTo>
                      <a:cubicBezTo>
                        <a:pt x="0" y="12"/>
                        <a:pt x="4" y="16"/>
                        <a:pt x="8"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6" name="Freeform 341">
                  <a:extLst>
                    <a:ext uri="{FF2B5EF4-FFF2-40B4-BE49-F238E27FC236}">
                      <a16:creationId xmlns:a16="http://schemas.microsoft.com/office/drawing/2014/main" id="{B1910BF7-C7F8-47DF-9BE7-B0864B807D81}"/>
                    </a:ext>
                  </a:extLst>
                </p:cNvPr>
                <p:cNvSpPr>
                  <a:spLocks/>
                </p:cNvSpPr>
                <p:nvPr/>
              </p:nvSpPr>
              <p:spPr bwMode="auto">
                <a:xfrm rot="16200000">
                  <a:off x="7849210" y="2478495"/>
                  <a:ext cx="41771" cy="76580"/>
                </a:xfrm>
                <a:custGeom>
                  <a:avLst/>
                  <a:gdLst>
                    <a:gd name="T0" fmla="*/ 8 w 8"/>
                    <a:gd name="T1" fmla="*/ 6 h 14"/>
                    <a:gd name="T2" fmla="*/ 5 w 8"/>
                    <a:gd name="T3" fmla="*/ 0 h 14"/>
                    <a:gd name="T4" fmla="*/ 0 w 8"/>
                    <a:gd name="T5" fmla="*/ 14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4"/>
                      </a:cubicBezTo>
                      <a:cubicBezTo>
                        <a:pt x="0" y="14"/>
                        <a:pt x="0" y="14"/>
                        <a:pt x="1" y="14"/>
                      </a:cubicBezTo>
                      <a:cubicBezTo>
                        <a:pt x="5" y="14"/>
                        <a:pt x="8" y="10"/>
                        <a:pt x="8"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7" name="Oval 342">
                  <a:extLst>
                    <a:ext uri="{FF2B5EF4-FFF2-40B4-BE49-F238E27FC236}">
                      <a16:creationId xmlns:a16="http://schemas.microsoft.com/office/drawing/2014/main" id="{2C2D7D2C-3D05-423F-AB87-A31F2B1F17DF}"/>
                    </a:ext>
                  </a:extLst>
                </p:cNvPr>
                <p:cNvSpPr>
                  <a:spLocks noChangeArrowheads="1"/>
                </p:cNvSpPr>
                <p:nvPr/>
              </p:nvSpPr>
              <p:spPr bwMode="auto">
                <a:xfrm rot="16200000">
                  <a:off x="7820203" y="2275443"/>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8" name="Oval 343">
                  <a:extLst>
                    <a:ext uri="{FF2B5EF4-FFF2-40B4-BE49-F238E27FC236}">
                      <a16:creationId xmlns:a16="http://schemas.microsoft.com/office/drawing/2014/main" id="{C778298C-5623-4FE1-956D-D79244A6CA9E}"/>
                    </a:ext>
                  </a:extLst>
                </p:cNvPr>
                <p:cNvSpPr>
                  <a:spLocks noChangeArrowheads="1"/>
                </p:cNvSpPr>
                <p:nvPr/>
              </p:nvSpPr>
              <p:spPr bwMode="auto">
                <a:xfrm rot="16200000">
                  <a:off x="7599746" y="2275443"/>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9" name="Freeform 344">
                  <a:extLst>
                    <a:ext uri="{FF2B5EF4-FFF2-40B4-BE49-F238E27FC236}">
                      <a16:creationId xmlns:a16="http://schemas.microsoft.com/office/drawing/2014/main" id="{7EB4FB18-3155-43EB-872D-59BB15C507CD}"/>
                    </a:ext>
                  </a:extLst>
                </p:cNvPr>
                <p:cNvSpPr>
                  <a:spLocks/>
                </p:cNvSpPr>
                <p:nvPr/>
              </p:nvSpPr>
              <p:spPr bwMode="auto">
                <a:xfrm rot="16200000">
                  <a:off x="7539411" y="2208146"/>
                  <a:ext cx="44091" cy="44091"/>
                </a:xfrm>
                <a:custGeom>
                  <a:avLst/>
                  <a:gdLst>
                    <a:gd name="T0" fmla="*/ 8 w 8"/>
                    <a:gd name="T1" fmla="*/ 0 h 8"/>
                    <a:gd name="T2" fmla="*/ 0 w 8"/>
                    <a:gd name="T3" fmla="*/ 0 h 8"/>
                    <a:gd name="T4" fmla="*/ 0 w 8"/>
                    <a:gd name="T5" fmla="*/ 1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0"/>
                        <a:pt x="0" y="1"/>
                        <a:pt x="0" y="1"/>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0" name="Freeform 345">
                  <a:extLst>
                    <a:ext uri="{FF2B5EF4-FFF2-40B4-BE49-F238E27FC236}">
                      <a16:creationId xmlns:a16="http://schemas.microsoft.com/office/drawing/2014/main" id="{0673B246-B4B3-4F63-B20A-94F85C424469}"/>
                    </a:ext>
                  </a:extLst>
                </p:cNvPr>
                <p:cNvSpPr>
                  <a:spLocks/>
                </p:cNvSpPr>
                <p:nvPr/>
              </p:nvSpPr>
              <p:spPr bwMode="auto">
                <a:xfrm rot="16200000">
                  <a:off x="8358580" y="2208146"/>
                  <a:ext cx="44091" cy="44091"/>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1" name="Freeform 346">
                  <a:extLst>
                    <a:ext uri="{FF2B5EF4-FFF2-40B4-BE49-F238E27FC236}">
                      <a16:creationId xmlns:a16="http://schemas.microsoft.com/office/drawing/2014/main" id="{7E24DBAD-B774-484A-821D-8E928D47585F}"/>
                    </a:ext>
                  </a:extLst>
                </p:cNvPr>
                <p:cNvSpPr>
                  <a:spLocks/>
                </p:cNvSpPr>
                <p:nvPr/>
              </p:nvSpPr>
              <p:spPr bwMode="auto">
                <a:xfrm rot="16200000">
                  <a:off x="8336535" y="2406557"/>
                  <a:ext cx="88183" cy="44091"/>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2" name="Freeform 347">
                  <a:extLst>
                    <a:ext uri="{FF2B5EF4-FFF2-40B4-BE49-F238E27FC236}">
                      <a16:creationId xmlns:a16="http://schemas.microsoft.com/office/drawing/2014/main" id="{91A82E02-6108-49B1-A6E9-92484644149A}"/>
                    </a:ext>
                  </a:extLst>
                </p:cNvPr>
                <p:cNvSpPr>
                  <a:spLocks/>
                </p:cNvSpPr>
                <p:nvPr/>
              </p:nvSpPr>
              <p:spPr bwMode="auto">
                <a:xfrm rot="16200000">
                  <a:off x="8167131" y="2186101"/>
                  <a:ext cx="44091" cy="88183"/>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3" name="Oval 348">
                  <a:extLst>
                    <a:ext uri="{FF2B5EF4-FFF2-40B4-BE49-F238E27FC236}">
                      <a16:creationId xmlns:a16="http://schemas.microsoft.com/office/drawing/2014/main" id="{DA579BA7-24B1-4040-8F54-331FD857383C}"/>
                    </a:ext>
                  </a:extLst>
                </p:cNvPr>
                <p:cNvSpPr>
                  <a:spLocks noChangeArrowheads="1"/>
                </p:cNvSpPr>
                <p:nvPr/>
              </p:nvSpPr>
              <p:spPr bwMode="auto">
                <a:xfrm rot="16200000">
                  <a:off x="8145086" y="2384511"/>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4" name="Oval 349">
                  <a:extLst>
                    <a:ext uri="{FF2B5EF4-FFF2-40B4-BE49-F238E27FC236}">
                      <a16:creationId xmlns:a16="http://schemas.microsoft.com/office/drawing/2014/main" id="{67D3A5E5-2AD3-4BE5-BBD9-F8FDF5428CA8}"/>
                    </a:ext>
                  </a:extLst>
                </p:cNvPr>
                <p:cNvSpPr>
                  <a:spLocks noChangeArrowheads="1"/>
                </p:cNvSpPr>
                <p:nvPr/>
              </p:nvSpPr>
              <p:spPr bwMode="auto">
                <a:xfrm rot="16200000">
                  <a:off x="8254154" y="2495900"/>
                  <a:ext cx="81221"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5" name="Oval 350">
                  <a:extLst>
                    <a:ext uri="{FF2B5EF4-FFF2-40B4-BE49-F238E27FC236}">
                      <a16:creationId xmlns:a16="http://schemas.microsoft.com/office/drawing/2014/main" id="{AF7A5D6B-666F-4B75-BF3E-D38215CF0E42}"/>
                    </a:ext>
                  </a:extLst>
                </p:cNvPr>
                <p:cNvSpPr>
                  <a:spLocks noChangeArrowheads="1"/>
                </p:cNvSpPr>
                <p:nvPr/>
              </p:nvSpPr>
              <p:spPr bwMode="auto">
                <a:xfrm rot="16200000">
                  <a:off x="8250673" y="2278924"/>
                  <a:ext cx="88183"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6" name="Oval 351">
                  <a:extLst>
                    <a:ext uri="{FF2B5EF4-FFF2-40B4-BE49-F238E27FC236}">
                      <a16:creationId xmlns:a16="http://schemas.microsoft.com/office/drawing/2014/main" id="{6169A03A-0384-4E83-809D-3E8A7AC886D8}"/>
                    </a:ext>
                  </a:extLst>
                </p:cNvPr>
                <p:cNvSpPr>
                  <a:spLocks noChangeArrowheads="1"/>
                </p:cNvSpPr>
                <p:nvPr/>
              </p:nvSpPr>
              <p:spPr bwMode="auto">
                <a:xfrm rot="16200000">
                  <a:off x="8037178" y="2492419"/>
                  <a:ext cx="81221"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7" name="Oval 352">
                  <a:extLst>
                    <a:ext uri="{FF2B5EF4-FFF2-40B4-BE49-F238E27FC236}">
                      <a16:creationId xmlns:a16="http://schemas.microsoft.com/office/drawing/2014/main" id="{405E65A5-AAE1-4042-A1AA-2A7F5FFE22D7}"/>
                    </a:ext>
                  </a:extLst>
                </p:cNvPr>
                <p:cNvSpPr>
                  <a:spLocks noChangeArrowheads="1"/>
                </p:cNvSpPr>
                <p:nvPr/>
              </p:nvSpPr>
              <p:spPr bwMode="auto">
                <a:xfrm rot="16200000">
                  <a:off x="8033697" y="2275443"/>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8" name="Freeform 353">
                  <a:extLst>
                    <a:ext uri="{FF2B5EF4-FFF2-40B4-BE49-F238E27FC236}">
                      <a16:creationId xmlns:a16="http://schemas.microsoft.com/office/drawing/2014/main" id="{58A70A5C-66ED-4F4B-9A07-9F641DDEC67D}"/>
                    </a:ext>
                  </a:extLst>
                </p:cNvPr>
                <p:cNvSpPr>
                  <a:spLocks/>
                </p:cNvSpPr>
                <p:nvPr/>
              </p:nvSpPr>
              <p:spPr bwMode="auto">
                <a:xfrm rot="16200000">
                  <a:off x="8391069" y="2593365"/>
                  <a:ext cx="6962" cy="16244"/>
                </a:xfrm>
                <a:custGeom>
                  <a:avLst/>
                  <a:gdLst>
                    <a:gd name="T0" fmla="*/ 0 w 1"/>
                    <a:gd name="T1" fmla="*/ 0 h 3"/>
                    <a:gd name="T2" fmla="*/ 0 w 1"/>
                    <a:gd name="T3" fmla="*/ 3 h 3"/>
                    <a:gd name="T4" fmla="*/ 1 w 1"/>
                    <a:gd name="T5" fmla="*/ 3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2"/>
                        <a:pt x="0" y="3"/>
                      </a:cubicBezTo>
                      <a:cubicBezTo>
                        <a:pt x="1" y="3"/>
                        <a:pt x="1" y="3"/>
                        <a:pt x="1" y="3"/>
                      </a:cubicBezTo>
                      <a:cubicBezTo>
                        <a:pt x="1" y="2"/>
                        <a:pt x="0" y="1"/>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9" name="Freeform 354">
                  <a:extLst>
                    <a:ext uri="{FF2B5EF4-FFF2-40B4-BE49-F238E27FC236}">
                      <a16:creationId xmlns:a16="http://schemas.microsoft.com/office/drawing/2014/main" id="{9A33EA8E-606B-4C3A-83D0-727663135461}"/>
                    </a:ext>
                  </a:extLst>
                </p:cNvPr>
                <p:cNvSpPr>
                  <a:spLocks/>
                </p:cNvSpPr>
                <p:nvPr/>
              </p:nvSpPr>
              <p:spPr bwMode="auto">
                <a:xfrm rot="16200000">
                  <a:off x="8191498" y="2595685"/>
                  <a:ext cx="0" cy="464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0" name="Freeform 355">
                  <a:extLst>
                    <a:ext uri="{FF2B5EF4-FFF2-40B4-BE49-F238E27FC236}">
                      <a16:creationId xmlns:a16="http://schemas.microsoft.com/office/drawing/2014/main" id="{064002DC-4CB9-4A11-8560-B87B954E01CE}"/>
                    </a:ext>
                  </a:extLst>
                </p:cNvPr>
                <p:cNvSpPr>
                  <a:spLocks/>
                </p:cNvSpPr>
                <p:nvPr/>
              </p:nvSpPr>
              <p:spPr bwMode="auto">
                <a:xfrm rot="16200000">
                  <a:off x="7968721" y="2208146"/>
                  <a:ext cx="44091" cy="44091"/>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0" y="4"/>
                        <a:pt x="1" y="5"/>
                        <a:pt x="2" y="6"/>
                      </a:cubicBezTo>
                      <a:cubicBezTo>
                        <a:pt x="2" y="6"/>
                        <a:pt x="3" y="7"/>
                        <a:pt x="3"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1" name="Freeform 356">
                  <a:extLst>
                    <a:ext uri="{FF2B5EF4-FFF2-40B4-BE49-F238E27FC236}">
                      <a16:creationId xmlns:a16="http://schemas.microsoft.com/office/drawing/2014/main" id="{57AD7DF2-F147-45E0-B531-EB55ED75702B}"/>
                    </a:ext>
                  </a:extLst>
                </p:cNvPr>
                <p:cNvSpPr>
                  <a:spLocks/>
                </p:cNvSpPr>
                <p:nvPr/>
              </p:nvSpPr>
              <p:spPr bwMode="auto">
                <a:xfrm rot="16200000">
                  <a:off x="7946675" y="2406557"/>
                  <a:ext cx="88183" cy="44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4"/>
                        <a:pt x="2" y="5"/>
                        <a:pt x="3" y="6"/>
                      </a:cubicBezTo>
                      <a:cubicBezTo>
                        <a:pt x="3" y="6"/>
                        <a:pt x="3" y="7"/>
                        <a:pt x="4" y="7"/>
                      </a:cubicBezTo>
                      <a:cubicBezTo>
                        <a:pt x="5" y="8"/>
                        <a:pt x="6" y="8"/>
                        <a:pt x="7" y="8"/>
                      </a:cubicBezTo>
                      <a:cubicBezTo>
                        <a:pt x="7" y="8"/>
                        <a:pt x="8" y="8"/>
                        <a:pt x="8" y="8"/>
                      </a:cubicBezTo>
                      <a:cubicBezTo>
                        <a:pt x="9" y="8"/>
                        <a:pt x="9" y="8"/>
                        <a:pt x="10" y="8"/>
                      </a:cubicBezTo>
                      <a:cubicBezTo>
                        <a:pt x="11" y="8"/>
                        <a:pt x="12" y="8"/>
                        <a:pt x="13" y="7"/>
                      </a:cubicBezTo>
                      <a:cubicBezTo>
                        <a:pt x="13" y="7"/>
                        <a:pt x="13" y="6"/>
                        <a:pt x="14" y="6"/>
                      </a:cubicBezTo>
                      <a:cubicBezTo>
                        <a:pt x="15" y="5"/>
                        <a:pt x="16" y="4"/>
                        <a:pt x="16" y="2"/>
                      </a:cubicBezTo>
                      <a:cubicBezTo>
                        <a:pt x="16" y="2"/>
                        <a:pt x="16" y="1"/>
                        <a:pt x="16" y="0"/>
                      </a:cubicBezTo>
                      <a:cubicBezTo>
                        <a:pt x="0" y="0"/>
                        <a:pt x="0" y="0"/>
                        <a:pt x="0" y="0"/>
                      </a:cubicBezTo>
                      <a:cubicBezTo>
                        <a:pt x="0" y="1"/>
                        <a:pt x="0" y="2"/>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2" name="Freeform 357">
                  <a:extLst>
                    <a:ext uri="{FF2B5EF4-FFF2-40B4-BE49-F238E27FC236}">
                      <a16:creationId xmlns:a16="http://schemas.microsoft.com/office/drawing/2014/main" id="{4E7C85C7-7F87-4E8A-B40E-41BCF8C356CB}"/>
                    </a:ext>
                  </a:extLst>
                </p:cNvPr>
                <p:cNvSpPr>
                  <a:spLocks/>
                </p:cNvSpPr>
                <p:nvPr/>
              </p:nvSpPr>
              <p:spPr bwMode="auto">
                <a:xfrm rot="16200000">
                  <a:off x="8792531" y="2208146"/>
                  <a:ext cx="44091" cy="44091"/>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1" y="4"/>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3" name="Freeform 358">
                  <a:extLst>
                    <a:ext uri="{FF2B5EF4-FFF2-40B4-BE49-F238E27FC236}">
                      <a16:creationId xmlns:a16="http://schemas.microsoft.com/office/drawing/2014/main" id="{CA707668-71AE-4939-8789-98869068C259}"/>
                    </a:ext>
                  </a:extLst>
                </p:cNvPr>
                <p:cNvSpPr>
                  <a:spLocks/>
                </p:cNvSpPr>
                <p:nvPr/>
              </p:nvSpPr>
              <p:spPr bwMode="auto">
                <a:xfrm rot="16200000">
                  <a:off x="8770486" y="2406557"/>
                  <a:ext cx="88183" cy="44091"/>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2"/>
                        <a:pt x="2" y="4"/>
                      </a:cubicBezTo>
                      <a:cubicBezTo>
                        <a:pt x="1" y="5"/>
                        <a:pt x="0" y="6"/>
                        <a:pt x="0" y="8"/>
                      </a:cubicBezTo>
                      <a:cubicBezTo>
                        <a:pt x="16" y="8"/>
                        <a:pt x="16" y="8"/>
                        <a:pt x="16" y="8"/>
                      </a:cubicBezTo>
                      <a:cubicBezTo>
                        <a:pt x="16" y="6"/>
                        <a:pt x="16"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4" name="Freeform 359">
                  <a:extLst>
                    <a:ext uri="{FF2B5EF4-FFF2-40B4-BE49-F238E27FC236}">
                      <a16:creationId xmlns:a16="http://schemas.microsoft.com/office/drawing/2014/main" id="{D2EC7383-91E8-49E2-842D-2D94510955B2}"/>
                    </a:ext>
                  </a:extLst>
                </p:cNvPr>
                <p:cNvSpPr>
                  <a:spLocks/>
                </p:cNvSpPr>
                <p:nvPr/>
              </p:nvSpPr>
              <p:spPr bwMode="auto">
                <a:xfrm rot="16200000">
                  <a:off x="8599922" y="2187261"/>
                  <a:ext cx="44091" cy="85862"/>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5" name="Oval 360">
                  <a:extLst>
                    <a:ext uri="{FF2B5EF4-FFF2-40B4-BE49-F238E27FC236}">
                      <a16:creationId xmlns:a16="http://schemas.microsoft.com/office/drawing/2014/main" id="{63745653-1506-431F-B0CA-6F6D9A97E87B}"/>
                    </a:ext>
                  </a:extLst>
                </p:cNvPr>
                <p:cNvSpPr>
                  <a:spLocks noChangeArrowheads="1"/>
                </p:cNvSpPr>
                <p:nvPr/>
              </p:nvSpPr>
              <p:spPr bwMode="auto">
                <a:xfrm rot="16200000">
                  <a:off x="8577876" y="2385672"/>
                  <a:ext cx="88183" cy="85862"/>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6" name="Freeform 361">
                  <a:extLst>
                    <a:ext uri="{FF2B5EF4-FFF2-40B4-BE49-F238E27FC236}">
                      <a16:creationId xmlns:a16="http://schemas.microsoft.com/office/drawing/2014/main" id="{E21FDFCC-33F6-449B-AFAA-333644899585}"/>
                    </a:ext>
                  </a:extLst>
                </p:cNvPr>
                <p:cNvSpPr>
                  <a:spLocks/>
                </p:cNvSpPr>
                <p:nvPr/>
              </p:nvSpPr>
              <p:spPr bwMode="auto">
                <a:xfrm rot="16200000">
                  <a:off x="8698547" y="2485457"/>
                  <a:ext cx="60335" cy="81221"/>
                </a:xfrm>
                <a:custGeom>
                  <a:avLst/>
                  <a:gdLst>
                    <a:gd name="T0" fmla="*/ 11 w 11"/>
                    <a:gd name="T1" fmla="*/ 7 h 15"/>
                    <a:gd name="T2" fmla="*/ 4 w 11"/>
                    <a:gd name="T3" fmla="*/ 0 h 15"/>
                    <a:gd name="T4" fmla="*/ 0 w 11"/>
                    <a:gd name="T5" fmla="*/ 0 h 15"/>
                    <a:gd name="T6" fmla="*/ 5 w 11"/>
                    <a:gd name="T7" fmla="*/ 15 h 15"/>
                    <a:gd name="T8" fmla="*/ 11 w 11"/>
                    <a:gd name="T9" fmla="*/ 7 h 15"/>
                  </a:gdLst>
                  <a:ahLst/>
                  <a:cxnLst>
                    <a:cxn ang="0">
                      <a:pos x="T0" y="T1"/>
                    </a:cxn>
                    <a:cxn ang="0">
                      <a:pos x="T2" y="T3"/>
                    </a:cxn>
                    <a:cxn ang="0">
                      <a:pos x="T4" y="T5"/>
                    </a:cxn>
                    <a:cxn ang="0">
                      <a:pos x="T6" y="T7"/>
                    </a:cxn>
                    <a:cxn ang="0">
                      <a:pos x="T8" y="T9"/>
                    </a:cxn>
                  </a:cxnLst>
                  <a:rect l="0" t="0" r="r" b="b"/>
                  <a:pathLst>
                    <a:path w="11" h="15">
                      <a:moveTo>
                        <a:pt x="11" y="7"/>
                      </a:moveTo>
                      <a:cubicBezTo>
                        <a:pt x="11" y="3"/>
                        <a:pt x="8" y="0"/>
                        <a:pt x="4" y="0"/>
                      </a:cubicBezTo>
                      <a:cubicBezTo>
                        <a:pt x="2" y="0"/>
                        <a:pt x="1" y="0"/>
                        <a:pt x="0" y="0"/>
                      </a:cubicBezTo>
                      <a:cubicBezTo>
                        <a:pt x="2" y="5"/>
                        <a:pt x="4" y="10"/>
                        <a:pt x="5" y="15"/>
                      </a:cubicBezTo>
                      <a:cubicBezTo>
                        <a:pt x="9" y="14"/>
                        <a:pt x="11" y="11"/>
                        <a:pt x="11"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7" name="Oval 362">
                  <a:extLst>
                    <a:ext uri="{FF2B5EF4-FFF2-40B4-BE49-F238E27FC236}">
                      <a16:creationId xmlns:a16="http://schemas.microsoft.com/office/drawing/2014/main" id="{832823AF-9101-478A-9840-96D43D27CB0B}"/>
                    </a:ext>
                  </a:extLst>
                </p:cNvPr>
                <p:cNvSpPr>
                  <a:spLocks noChangeArrowheads="1"/>
                </p:cNvSpPr>
                <p:nvPr/>
              </p:nvSpPr>
              <p:spPr bwMode="auto">
                <a:xfrm rot="16200000">
                  <a:off x="8684624" y="2278924"/>
                  <a:ext cx="88183" cy="81221"/>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8" name="Oval 363">
                  <a:extLst>
                    <a:ext uri="{FF2B5EF4-FFF2-40B4-BE49-F238E27FC236}">
                      <a16:creationId xmlns:a16="http://schemas.microsoft.com/office/drawing/2014/main" id="{0E714C93-5784-4186-8EB4-BEC73B26312B}"/>
                    </a:ext>
                  </a:extLst>
                </p:cNvPr>
                <p:cNvSpPr>
                  <a:spLocks noChangeArrowheads="1"/>
                </p:cNvSpPr>
                <p:nvPr/>
              </p:nvSpPr>
              <p:spPr bwMode="auto">
                <a:xfrm rot="16200000">
                  <a:off x="8471129" y="2492419"/>
                  <a:ext cx="81221"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9" name="Oval 364">
                  <a:extLst>
                    <a:ext uri="{FF2B5EF4-FFF2-40B4-BE49-F238E27FC236}">
                      <a16:creationId xmlns:a16="http://schemas.microsoft.com/office/drawing/2014/main" id="{802AB440-B393-40F8-A187-4782788658E4}"/>
                    </a:ext>
                  </a:extLst>
                </p:cNvPr>
                <p:cNvSpPr>
                  <a:spLocks noChangeArrowheads="1"/>
                </p:cNvSpPr>
                <p:nvPr/>
              </p:nvSpPr>
              <p:spPr bwMode="auto">
                <a:xfrm rot="16200000">
                  <a:off x="8467648" y="2275443"/>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0" name="Freeform 365">
                  <a:extLst>
                    <a:ext uri="{FF2B5EF4-FFF2-40B4-BE49-F238E27FC236}">
                      <a16:creationId xmlns:a16="http://schemas.microsoft.com/office/drawing/2014/main" id="{ABA15139-DF17-447D-B20B-6E1BA128EE9C}"/>
                    </a:ext>
                  </a:extLst>
                </p:cNvPr>
                <p:cNvSpPr>
                  <a:spLocks/>
                </p:cNvSpPr>
                <p:nvPr/>
              </p:nvSpPr>
              <p:spPr bwMode="auto">
                <a:xfrm rot="16200000">
                  <a:off x="8402672" y="2208146"/>
                  <a:ext cx="44091" cy="44091"/>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1" name="Freeform 366">
                  <a:extLst>
                    <a:ext uri="{FF2B5EF4-FFF2-40B4-BE49-F238E27FC236}">
                      <a16:creationId xmlns:a16="http://schemas.microsoft.com/office/drawing/2014/main" id="{18125B25-B972-41AB-B8C3-F3DB6DAD9A0B}"/>
                    </a:ext>
                  </a:extLst>
                </p:cNvPr>
                <p:cNvSpPr>
                  <a:spLocks/>
                </p:cNvSpPr>
                <p:nvPr/>
              </p:nvSpPr>
              <p:spPr bwMode="auto">
                <a:xfrm rot="16200000">
                  <a:off x="8380626" y="2406557"/>
                  <a:ext cx="88183" cy="44091"/>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2" name="Freeform 367">
                  <a:extLst>
                    <a:ext uri="{FF2B5EF4-FFF2-40B4-BE49-F238E27FC236}">
                      <a16:creationId xmlns:a16="http://schemas.microsoft.com/office/drawing/2014/main" id="{F4F3CCD3-8708-4F11-85F7-EE1C2A1E9088}"/>
                    </a:ext>
                  </a:extLst>
                </p:cNvPr>
                <p:cNvSpPr>
                  <a:spLocks/>
                </p:cNvSpPr>
                <p:nvPr/>
              </p:nvSpPr>
              <p:spPr bwMode="auto">
                <a:xfrm rot="16200000">
                  <a:off x="8407313" y="2593365"/>
                  <a:ext cx="6962" cy="16244"/>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3" name="Freeform 368">
                  <a:extLst>
                    <a:ext uri="{FF2B5EF4-FFF2-40B4-BE49-F238E27FC236}">
                      <a16:creationId xmlns:a16="http://schemas.microsoft.com/office/drawing/2014/main" id="{597D2DF6-59F0-411C-ACEE-DAFF6E3726F1}"/>
                    </a:ext>
                  </a:extLst>
                </p:cNvPr>
                <p:cNvSpPr>
                  <a:spLocks/>
                </p:cNvSpPr>
                <p:nvPr/>
              </p:nvSpPr>
              <p:spPr bwMode="auto">
                <a:xfrm rot="16200000">
                  <a:off x="9225322" y="2209307"/>
                  <a:ext cx="18565" cy="16244"/>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4" name="Freeform 369">
                  <a:extLst>
                    <a:ext uri="{FF2B5EF4-FFF2-40B4-BE49-F238E27FC236}">
                      <a16:creationId xmlns:a16="http://schemas.microsoft.com/office/drawing/2014/main" id="{7848D557-5222-43BC-AE2E-26F3FAC2C060}"/>
                    </a:ext>
                  </a:extLst>
                </p:cNvPr>
                <p:cNvSpPr>
                  <a:spLocks/>
                </p:cNvSpPr>
                <p:nvPr/>
              </p:nvSpPr>
              <p:spPr bwMode="auto">
                <a:xfrm rot="16200000">
                  <a:off x="9031552" y="2189582"/>
                  <a:ext cx="44091" cy="81221"/>
                </a:xfrm>
                <a:custGeom>
                  <a:avLst/>
                  <a:gdLst>
                    <a:gd name="T0" fmla="*/ 8 w 8"/>
                    <a:gd name="T1" fmla="*/ 0 h 15"/>
                    <a:gd name="T2" fmla="*/ 0 w 8"/>
                    <a:gd name="T3" fmla="*/ 8 h 15"/>
                    <a:gd name="T4" fmla="*/ 8 w 8"/>
                    <a:gd name="T5" fmla="*/ 15 h 15"/>
                    <a:gd name="T6" fmla="*/ 8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5" name="Freeform 370">
                  <a:extLst>
                    <a:ext uri="{FF2B5EF4-FFF2-40B4-BE49-F238E27FC236}">
                      <a16:creationId xmlns:a16="http://schemas.microsoft.com/office/drawing/2014/main" id="{DF06DE3C-49E6-41B3-B851-BEFB8D5398F1}"/>
                    </a:ext>
                  </a:extLst>
                </p:cNvPr>
                <p:cNvSpPr>
                  <a:spLocks/>
                </p:cNvSpPr>
                <p:nvPr/>
              </p:nvSpPr>
              <p:spPr bwMode="auto">
                <a:xfrm rot="16200000">
                  <a:off x="9029232" y="239147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6" name="Freeform 371">
                  <a:extLst>
                    <a:ext uri="{FF2B5EF4-FFF2-40B4-BE49-F238E27FC236}">
                      <a16:creationId xmlns:a16="http://schemas.microsoft.com/office/drawing/2014/main" id="{DC817F95-5811-42D5-83F0-6FF08F0E5402}"/>
                    </a:ext>
                  </a:extLst>
                </p:cNvPr>
                <p:cNvSpPr>
                  <a:spLocks/>
                </p:cNvSpPr>
                <p:nvPr/>
              </p:nvSpPr>
              <p:spPr bwMode="auto">
                <a:xfrm rot="16200000">
                  <a:off x="9119735" y="2273123"/>
                  <a:ext cx="48732" cy="5337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7" name="Oval 372">
                  <a:extLst>
                    <a:ext uri="{FF2B5EF4-FFF2-40B4-BE49-F238E27FC236}">
                      <a16:creationId xmlns:a16="http://schemas.microsoft.com/office/drawing/2014/main" id="{E6B6630C-0CCE-42ED-BA60-ABB92AFFD203}"/>
                    </a:ext>
                  </a:extLst>
                </p:cNvPr>
                <p:cNvSpPr>
                  <a:spLocks noChangeArrowheads="1"/>
                </p:cNvSpPr>
                <p:nvPr/>
              </p:nvSpPr>
              <p:spPr bwMode="auto">
                <a:xfrm rot="16200000">
                  <a:off x="8901599" y="2275443"/>
                  <a:ext cx="88183" cy="88183"/>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8" name="Freeform 373">
                  <a:extLst>
                    <a:ext uri="{FF2B5EF4-FFF2-40B4-BE49-F238E27FC236}">
                      <a16:creationId xmlns:a16="http://schemas.microsoft.com/office/drawing/2014/main" id="{612A2BFC-3211-4A4D-9E02-E548B1B2BB09}"/>
                    </a:ext>
                  </a:extLst>
                </p:cNvPr>
                <p:cNvSpPr>
                  <a:spLocks/>
                </p:cNvSpPr>
                <p:nvPr/>
              </p:nvSpPr>
              <p:spPr bwMode="auto">
                <a:xfrm rot="16200000">
                  <a:off x="8836623" y="2208146"/>
                  <a:ext cx="44091" cy="44091"/>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9" name="Freeform 374">
                  <a:extLst>
                    <a:ext uri="{FF2B5EF4-FFF2-40B4-BE49-F238E27FC236}">
                      <a16:creationId xmlns:a16="http://schemas.microsoft.com/office/drawing/2014/main" id="{F9E3D366-C842-4DED-A03A-F7D573F38D4B}"/>
                    </a:ext>
                  </a:extLst>
                </p:cNvPr>
                <p:cNvSpPr>
                  <a:spLocks/>
                </p:cNvSpPr>
                <p:nvPr/>
              </p:nvSpPr>
              <p:spPr bwMode="auto">
                <a:xfrm rot="16200000">
                  <a:off x="8814577" y="2406557"/>
                  <a:ext cx="88183" cy="44091"/>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1" name="Freeform 376">
                  <a:extLst>
                    <a:ext uri="{FF2B5EF4-FFF2-40B4-BE49-F238E27FC236}">
                      <a16:creationId xmlns:a16="http://schemas.microsoft.com/office/drawing/2014/main" id="{AC23EEC0-6EA0-422A-8326-574BC2D8FCDE}"/>
                    </a:ext>
                  </a:extLst>
                </p:cNvPr>
                <p:cNvSpPr>
                  <a:spLocks/>
                </p:cNvSpPr>
                <p:nvPr/>
              </p:nvSpPr>
              <p:spPr bwMode="auto">
                <a:xfrm rot="16200000">
                  <a:off x="7139108" y="1035086"/>
                  <a:ext cx="3295243" cy="3316128"/>
                </a:xfrm>
                <a:custGeom>
                  <a:avLst/>
                  <a:gdLst>
                    <a:gd name="T0" fmla="*/ 563 w 600"/>
                    <a:gd name="T1" fmla="*/ 496 h 604"/>
                    <a:gd name="T2" fmla="*/ 492 w 600"/>
                    <a:gd name="T3" fmla="*/ 290 h 604"/>
                    <a:gd name="T4" fmla="*/ 415 w 600"/>
                    <a:gd name="T5" fmla="*/ 274 h 604"/>
                    <a:gd name="T6" fmla="*/ 423 w 600"/>
                    <a:gd name="T7" fmla="*/ 217 h 604"/>
                    <a:gd name="T8" fmla="*/ 407 w 600"/>
                    <a:gd name="T9" fmla="*/ 137 h 604"/>
                    <a:gd name="T10" fmla="*/ 460 w 600"/>
                    <a:gd name="T11" fmla="*/ 69 h 604"/>
                    <a:gd name="T12" fmla="*/ 390 w 600"/>
                    <a:gd name="T13" fmla="*/ 0 h 604"/>
                    <a:gd name="T14" fmla="*/ 327 w 600"/>
                    <a:gd name="T15" fmla="*/ 41 h 604"/>
                    <a:gd name="T16" fmla="*/ 210 w 600"/>
                    <a:gd name="T17" fmla="*/ 7 h 604"/>
                    <a:gd name="T18" fmla="*/ 0 w 600"/>
                    <a:gd name="T19" fmla="*/ 220 h 604"/>
                    <a:gd name="T20" fmla="*/ 213 w 600"/>
                    <a:gd name="T21" fmla="*/ 430 h 604"/>
                    <a:gd name="T22" fmla="*/ 270 w 600"/>
                    <a:gd name="T23" fmla="*/ 421 h 604"/>
                    <a:gd name="T24" fmla="*/ 356 w 600"/>
                    <a:gd name="T25" fmla="*/ 567 h 604"/>
                    <a:gd name="T26" fmla="*/ 563 w 600"/>
                    <a:gd name="T27" fmla="*/ 49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0" h="604">
                      <a:moveTo>
                        <a:pt x="563" y="496"/>
                      </a:moveTo>
                      <a:cubicBezTo>
                        <a:pt x="600" y="420"/>
                        <a:pt x="569" y="327"/>
                        <a:pt x="492" y="290"/>
                      </a:cubicBezTo>
                      <a:cubicBezTo>
                        <a:pt x="467" y="278"/>
                        <a:pt x="441" y="273"/>
                        <a:pt x="415" y="274"/>
                      </a:cubicBezTo>
                      <a:cubicBezTo>
                        <a:pt x="420" y="256"/>
                        <a:pt x="423" y="237"/>
                        <a:pt x="423" y="217"/>
                      </a:cubicBezTo>
                      <a:cubicBezTo>
                        <a:pt x="423" y="189"/>
                        <a:pt x="417" y="162"/>
                        <a:pt x="407" y="137"/>
                      </a:cubicBezTo>
                      <a:cubicBezTo>
                        <a:pt x="437" y="130"/>
                        <a:pt x="460" y="102"/>
                        <a:pt x="460" y="69"/>
                      </a:cubicBezTo>
                      <a:cubicBezTo>
                        <a:pt x="459" y="31"/>
                        <a:pt x="428" y="0"/>
                        <a:pt x="390" y="0"/>
                      </a:cubicBezTo>
                      <a:cubicBezTo>
                        <a:pt x="362" y="0"/>
                        <a:pt x="337" y="17"/>
                        <a:pt x="327" y="41"/>
                      </a:cubicBezTo>
                      <a:cubicBezTo>
                        <a:pt x="293" y="19"/>
                        <a:pt x="253" y="7"/>
                        <a:pt x="210" y="7"/>
                      </a:cubicBezTo>
                      <a:cubicBezTo>
                        <a:pt x="94" y="8"/>
                        <a:pt x="0" y="103"/>
                        <a:pt x="0" y="220"/>
                      </a:cubicBezTo>
                      <a:cubicBezTo>
                        <a:pt x="1" y="336"/>
                        <a:pt x="96" y="430"/>
                        <a:pt x="213" y="430"/>
                      </a:cubicBezTo>
                      <a:cubicBezTo>
                        <a:pt x="233" y="430"/>
                        <a:pt x="252" y="427"/>
                        <a:pt x="270" y="421"/>
                      </a:cubicBezTo>
                      <a:cubicBezTo>
                        <a:pt x="268" y="481"/>
                        <a:pt x="300" y="539"/>
                        <a:pt x="356" y="567"/>
                      </a:cubicBezTo>
                      <a:cubicBezTo>
                        <a:pt x="433" y="604"/>
                        <a:pt x="525" y="573"/>
                        <a:pt x="563" y="496"/>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dirty="0"/>
                </a:p>
              </p:txBody>
            </p:sp>
            <p:sp>
              <p:nvSpPr>
                <p:cNvPr id="1073" name="Freeform 378">
                  <a:extLst>
                    <a:ext uri="{FF2B5EF4-FFF2-40B4-BE49-F238E27FC236}">
                      <a16:creationId xmlns:a16="http://schemas.microsoft.com/office/drawing/2014/main" id="{563E55EF-A4BF-4F1A-98CC-DEB5DDF7F44F}"/>
                    </a:ext>
                  </a:extLst>
                </p:cNvPr>
                <p:cNvSpPr>
                  <a:spLocks/>
                </p:cNvSpPr>
                <p:nvPr/>
              </p:nvSpPr>
              <p:spPr bwMode="auto">
                <a:xfrm rot="16200000">
                  <a:off x="9567610" y="1878622"/>
                  <a:ext cx="104427" cy="104427"/>
                </a:xfrm>
                <a:custGeom>
                  <a:avLst/>
                  <a:gdLst>
                    <a:gd name="T0" fmla="*/ 1 w 19"/>
                    <a:gd name="T1" fmla="*/ 3 h 19"/>
                    <a:gd name="T2" fmla="*/ 5 w 19"/>
                    <a:gd name="T3" fmla="*/ 19 h 19"/>
                    <a:gd name="T4" fmla="*/ 16 w 19"/>
                    <a:gd name="T5" fmla="*/ 1 h 19"/>
                    <a:gd name="T6" fmla="*/ 1 w 19"/>
                    <a:gd name="T7" fmla="*/ 3 h 19"/>
                  </a:gdLst>
                  <a:ahLst/>
                  <a:cxnLst>
                    <a:cxn ang="0">
                      <a:pos x="T0" y="T1"/>
                    </a:cxn>
                    <a:cxn ang="0">
                      <a:pos x="T2" y="T3"/>
                    </a:cxn>
                    <a:cxn ang="0">
                      <a:pos x="T4" y="T5"/>
                    </a:cxn>
                    <a:cxn ang="0">
                      <a:pos x="T6" y="T7"/>
                    </a:cxn>
                  </a:cxnLst>
                  <a:rect l="0" t="0" r="r" b="b"/>
                  <a:pathLst>
                    <a:path w="19" h="19">
                      <a:moveTo>
                        <a:pt x="1" y="3"/>
                      </a:moveTo>
                      <a:cubicBezTo>
                        <a:pt x="1" y="8"/>
                        <a:pt x="0" y="12"/>
                        <a:pt x="5" y="19"/>
                      </a:cubicBezTo>
                      <a:cubicBezTo>
                        <a:pt x="17" y="18"/>
                        <a:pt x="19" y="9"/>
                        <a:pt x="16" y="1"/>
                      </a:cubicBezTo>
                      <a:cubicBezTo>
                        <a:pt x="11" y="0"/>
                        <a:pt x="6" y="0"/>
                        <a:pt x="1"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4" name="Freeform 379">
                  <a:extLst>
                    <a:ext uri="{FF2B5EF4-FFF2-40B4-BE49-F238E27FC236}">
                      <a16:creationId xmlns:a16="http://schemas.microsoft.com/office/drawing/2014/main" id="{B3242DCD-CFE6-4B72-80B5-DE4B9FADE1DB}"/>
                    </a:ext>
                  </a:extLst>
                </p:cNvPr>
                <p:cNvSpPr>
                  <a:spLocks/>
                </p:cNvSpPr>
                <p:nvPr/>
              </p:nvSpPr>
              <p:spPr bwMode="auto">
                <a:xfrm rot="16200000">
                  <a:off x="9036194" y="1530533"/>
                  <a:ext cx="88183" cy="83541"/>
                </a:xfrm>
                <a:custGeom>
                  <a:avLst/>
                  <a:gdLst>
                    <a:gd name="T0" fmla="*/ 8 w 16"/>
                    <a:gd name="T1" fmla="*/ 0 h 15"/>
                    <a:gd name="T2" fmla="*/ 4 w 16"/>
                    <a:gd name="T3" fmla="*/ 14 h 15"/>
                    <a:gd name="T4" fmla="*/ 8 w 16"/>
                    <a:gd name="T5" fmla="*/ 0 h 15"/>
                  </a:gdLst>
                  <a:ahLst/>
                  <a:cxnLst>
                    <a:cxn ang="0">
                      <a:pos x="T0" y="T1"/>
                    </a:cxn>
                    <a:cxn ang="0">
                      <a:pos x="T2" y="T3"/>
                    </a:cxn>
                    <a:cxn ang="0">
                      <a:pos x="T4" y="T5"/>
                    </a:cxn>
                  </a:cxnLst>
                  <a:rect l="0" t="0" r="r" b="b"/>
                  <a:pathLst>
                    <a:path w="16" h="15">
                      <a:moveTo>
                        <a:pt x="8" y="0"/>
                      </a:moveTo>
                      <a:cubicBezTo>
                        <a:pt x="1" y="3"/>
                        <a:pt x="0" y="8"/>
                        <a:pt x="4" y="14"/>
                      </a:cubicBezTo>
                      <a:cubicBezTo>
                        <a:pt x="13" y="15"/>
                        <a:pt x="16" y="3"/>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5" name="Freeform 380">
                  <a:extLst>
                    <a:ext uri="{FF2B5EF4-FFF2-40B4-BE49-F238E27FC236}">
                      <a16:creationId xmlns:a16="http://schemas.microsoft.com/office/drawing/2014/main" id="{75EF3685-AA55-41FC-BE54-403F9A65EA59}"/>
                    </a:ext>
                  </a:extLst>
                </p:cNvPr>
                <p:cNvSpPr>
                  <a:spLocks/>
                </p:cNvSpPr>
                <p:nvPr/>
              </p:nvSpPr>
              <p:spPr bwMode="auto">
                <a:xfrm rot="16200000">
                  <a:off x="8663738" y="2042224"/>
                  <a:ext cx="357371" cy="406104"/>
                </a:xfrm>
                <a:custGeom>
                  <a:avLst/>
                  <a:gdLst>
                    <a:gd name="T0" fmla="*/ 26 w 65"/>
                    <a:gd name="T1" fmla="*/ 26 h 74"/>
                    <a:gd name="T2" fmla="*/ 35 w 65"/>
                    <a:gd name="T3" fmla="*/ 14 h 74"/>
                    <a:gd name="T4" fmla="*/ 27 w 65"/>
                    <a:gd name="T5" fmla="*/ 0 h 74"/>
                    <a:gd name="T6" fmla="*/ 6 w 65"/>
                    <a:gd name="T7" fmla="*/ 28 h 74"/>
                    <a:gd name="T8" fmla="*/ 17 w 65"/>
                    <a:gd name="T9" fmla="*/ 34 h 74"/>
                    <a:gd name="T10" fmla="*/ 16 w 65"/>
                    <a:gd name="T11" fmla="*/ 72 h 74"/>
                    <a:gd name="T12" fmla="*/ 48 w 65"/>
                    <a:gd name="T13" fmla="*/ 51 h 74"/>
                    <a:gd name="T14" fmla="*/ 59 w 65"/>
                    <a:gd name="T15" fmla="*/ 49 h 74"/>
                    <a:gd name="T16" fmla="*/ 26 w 65"/>
                    <a:gd name="T17" fmla="*/ 2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74">
                      <a:moveTo>
                        <a:pt x="26" y="26"/>
                      </a:moveTo>
                      <a:cubicBezTo>
                        <a:pt x="29" y="22"/>
                        <a:pt x="33" y="18"/>
                        <a:pt x="35" y="14"/>
                      </a:cubicBezTo>
                      <a:cubicBezTo>
                        <a:pt x="31" y="5"/>
                        <a:pt x="28" y="6"/>
                        <a:pt x="27" y="0"/>
                      </a:cubicBezTo>
                      <a:cubicBezTo>
                        <a:pt x="11" y="3"/>
                        <a:pt x="9" y="18"/>
                        <a:pt x="6" y="28"/>
                      </a:cubicBezTo>
                      <a:cubicBezTo>
                        <a:pt x="10" y="30"/>
                        <a:pt x="14" y="30"/>
                        <a:pt x="17" y="34"/>
                      </a:cubicBezTo>
                      <a:cubicBezTo>
                        <a:pt x="0" y="44"/>
                        <a:pt x="5" y="63"/>
                        <a:pt x="16" y="72"/>
                      </a:cubicBezTo>
                      <a:cubicBezTo>
                        <a:pt x="26" y="74"/>
                        <a:pt x="50" y="65"/>
                        <a:pt x="48" y="51"/>
                      </a:cubicBezTo>
                      <a:cubicBezTo>
                        <a:pt x="51" y="53"/>
                        <a:pt x="54" y="52"/>
                        <a:pt x="59" y="49"/>
                      </a:cubicBezTo>
                      <a:cubicBezTo>
                        <a:pt x="65" y="30"/>
                        <a:pt x="36" y="36"/>
                        <a:pt x="26" y="2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6" name="Freeform 381">
                  <a:extLst>
                    <a:ext uri="{FF2B5EF4-FFF2-40B4-BE49-F238E27FC236}">
                      <a16:creationId xmlns:a16="http://schemas.microsoft.com/office/drawing/2014/main" id="{79CBDAC2-2C57-413F-A1A6-D4F7B1D1D504}"/>
                    </a:ext>
                  </a:extLst>
                </p:cNvPr>
                <p:cNvSpPr>
                  <a:spLocks/>
                </p:cNvSpPr>
                <p:nvPr/>
              </p:nvSpPr>
              <p:spPr bwMode="auto">
                <a:xfrm rot="16200000">
                  <a:off x="9019950" y="2618891"/>
                  <a:ext cx="71938" cy="53374"/>
                </a:xfrm>
                <a:custGeom>
                  <a:avLst/>
                  <a:gdLst>
                    <a:gd name="T0" fmla="*/ 5 w 13"/>
                    <a:gd name="T1" fmla="*/ 10 h 10"/>
                    <a:gd name="T2" fmla="*/ 9 w 13"/>
                    <a:gd name="T3" fmla="*/ 1 h 10"/>
                    <a:gd name="T4" fmla="*/ 5 w 13"/>
                    <a:gd name="T5" fmla="*/ 10 h 10"/>
                  </a:gdLst>
                  <a:ahLst/>
                  <a:cxnLst>
                    <a:cxn ang="0">
                      <a:pos x="T0" y="T1"/>
                    </a:cxn>
                    <a:cxn ang="0">
                      <a:pos x="T2" y="T3"/>
                    </a:cxn>
                    <a:cxn ang="0">
                      <a:pos x="T4" y="T5"/>
                    </a:cxn>
                  </a:cxnLst>
                  <a:rect l="0" t="0" r="r" b="b"/>
                  <a:pathLst>
                    <a:path w="13" h="10">
                      <a:moveTo>
                        <a:pt x="5" y="10"/>
                      </a:moveTo>
                      <a:cubicBezTo>
                        <a:pt x="10" y="8"/>
                        <a:pt x="13" y="5"/>
                        <a:pt x="9" y="1"/>
                      </a:cubicBezTo>
                      <a:cubicBezTo>
                        <a:pt x="5" y="0"/>
                        <a:pt x="0" y="5"/>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7" name="Freeform 382">
                  <a:extLst>
                    <a:ext uri="{FF2B5EF4-FFF2-40B4-BE49-F238E27FC236}">
                      <a16:creationId xmlns:a16="http://schemas.microsoft.com/office/drawing/2014/main" id="{C21581D1-29A3-403C-ABAC-647D351AF7EC}"/>
                    </a:ext>
                  </a:extLst>
                </p:cNvPr>
                <p:cNvSpPr>
                  <a:spLocks/>
                </p:cNvSpPr>
                <p:nvPr/>
              </p:nvSpPr>
              <p:spPr bwMode="auto">
                <a:xfrm rot="16200000">
                  <a:off x="8837783" y="2794096"/>
                  <a:ext cx="192609" cy="208853"/>
                </a:xfrm>
                <a:custGeom>
                  <a:avLst/>
                  <a:gdLst>
                    <a:gd name="T0" fmla="*/ 13 w 35"/>
                    <a:gd name="T1" fmla="*/ 38 h 38"/>
                    <a:gd name="T2" fmla="*/ 31 w 35"/>
                    <a:gd name="T3" fmla="*/ 8 h 38"/>
                    <a:gd name="T4" fmla="*/ 13 w 35"/>
                    <a:gd name="T5" fmla="*/ 38 h 38"/>
                  </a:gdLst>
                  <a:ahLst/>
                  <a:cxnLst>
                    <a:cxn ang="0">
                      <a:pos x="T0" y="T1"/>
                    </a:cxn>
                    <a:cxn ang="0">
                      <a:pos x="T2" y="T3"/>
                    </a:cxn>
                    <a:cxn ang="0">
                      <a:pos x="T4" y="T5"/>
                    </a:cxn>
                  </a:cxnLst>
                  <a:rect l="0" t="0" r="r" b="b"/>
                  <a:pathLst>
                    <a:path w="35" h="38">
                      <a:moveTo>
                        <a:pt x="13" y="38"/>
                      </a:moveTo>
                      <a:cubicBezTo>
                        <a:pt x="27" y="34"/>
                        <a:pt x="35" y="24"/>
                        <a:pt x="31" y="8"/>
                      </a:cubicBezTo>
                      <a:cubicBezTo>
                        <a:pt x="15" y="0"/>
                        <a:pt x="0" y="22"/>
                        <a:pt x="13" y="3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8" name="Freeform 383">
                  <a:extLst>
                    <a:ext uri="{FF2B5EF4-FFF2-40B4-BE49-F238E27FC236}">
                      <a16:creationId xmlns:a16="http://schemas.microsoft.com/office/drawing/2014/main" id="{06026BCF-2886-40A9-B31D-2BA16650D8BD}"/>
                    </a:ext>
                  </a:extLst>
                </p:cNvPr>
                <p:cNvSpPr>
                  <a:spLocks/>
                </p:cNvSpPr>
                <p:nvPr/>
              </p:nvSpPr>
              <p:spPr bwMode="auto">
                <a:xfrm rot="16200000">
                  <a:off x="8660257" y="2862554"/>
                  <a:ext cx="148518" cy="213495"/>
                </a:xfrm>
                <a:custGeom>
                  <a:avLst/>
                  <a:gdLst>
                    <a:gd name="T0" fmla="*/ 18 w 27"/>
                    <a:gd name="T1" fmla="*/ 32 h 39"/>
                    <a:gd name="T2" fmla="*/ 20 w 27"/>
                    <a:gd name="T3" fmla="*/ 3 h 39"/>
                    <a:gd name="T4" fmla="*/ 5 w 27"/>
                    <a:gd name="T5" fmla="*/ 6 h 39"/>
                    <a:gd name="T6" fmla="*/ 0 w 27"/>
                    <a:gd name="T7" fmla="*/ 30 h 39"/>
                    <a:gd name="T8" fmla="*/ 18 w 27"/>
                    <a:gd name="T9" fmla="*/ 34 h 39"/>
                    <a:gd name="T10" fmla="*/ 26 w 27"/>
                    <a:gd name="T11" fmla="*/ 39 h 39"/>
                    <a:gd name="T12" fmla="*/ 24 w 27"/>
                    <a:gd name="T13" fmla="*/ 31 h 39"/>
                    <a:gd name="T14" fmla="*/ 18 w 27"/>
                    <a:gd name="T15" fmla="*/ 3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9">
                      <a:moveTo>
                        <a:pt x="18" y="32"/>
                      </a:moveTo>
                      <a:cubicBezTo>
                        <a:pt x="13" y="20"/>
                        <a:pt x="26" y="14"/>
                        <a:pt x="20" y="3"/>
                      </a:cubicBezTo>
                      <a:cubicBezTo>
                        <a:pt x="12" y="0"/>
                        <a:pt x="9" y="3"/>
                        <a:pt x="5" y="6"/>
                      </a:cubicBezTo>
                      <a:cubicBezTo>
                        <a:pt x="9" y="17"/>
                        <a:pt x="8" y="20"/>
                        <a:pt x="0" y="30"/>
                      </a:cubicBezTo>
                      <a:cubicBezTo>
                        <a:pt x="5" y="37"/>
                        <a:pt x="11" y="38"/>
                        <a:pt x="18" y="34"/>
                      </a:cubicBezTo>
                      <a:cubicBezTo>
                        <a:pt x="19" y="39"/>
                        <a:pt x="21" y="39"/>
                        <a:pt x="26" y="39"/>
                      </a:cubicBezTo>
                      <a:cubicBezTo>
                        <a:pt x="25" y="36"/>
                        <a:pt x="27" y="34"/>
                        <a:pt x="24" y="31"/>
                      </a:cubicBezTo>
                      <a:cubicBezTo>
                        <a:pt x="22" y="32"/>
                        <a:pt x="20" y="32"/>
                        <a:pt x="18" y="3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9" name="Freeform 384">
                  <a:extLst>
                    <a:ext uri="{FF2B5EF4-FFF2-40B4-BE49-F238E27FC236}">
                      <a16:creationId xmlns:a16="http://schemas.microsoft.com/office/drawing/2014/main" id="{D6CFCB5E-0A68-417C-8388-13C4A1F12E6A}"/>
                    </a:ext>
                  </a:extLst>
                </p:cNvPr>
                <p:cNvSpPr>
                  <a:spLocks/>
                </p:cNvSpPr>
                <p:nvPr/>
              </p:nvSpPr>
              <p:spPr bwMode="auto">
                <a:xfrm rot="16200000">
                  <a:off x="9061720" y="2725639"/>
                  <a:ext cx="169403" cy="225098"/>
                </a:xfrm>
                <a:custGeom>
                  <a:avLst/>
                  <a:gdLst>
                    <a:gd name="T0" fmla="*/ 29 w 31"/>
                    <a:gd name="T1" fmla="*/ 2 h 41"/>
                    <a:gd name="T2" fmla="*/ 17 w 31"/>
                    <a:gd name="T3" fmla="*/ 2 h 41"/>
                    <a:gd name="T4" fmla="*/ 13 w 31"/>
                    <a:gd name="T5" fmla="*/ 7 h 41"/>
                    <a:gd name="T6" fmla="*/ 14 w 31"/>
                    <a:gd name="T7" fmla="*/ 21 h 41"/>
                    <a:gd name="T8" fmla="*/ 0 w 31"/>
                    <a:gd name="T9" fmla="*/ 26 h 41"/>
                    <a:gd name="T10" fmla="*/ 1 w 31"/>
                    <a:gd name="T11" fmla="*/ 40 h 41"/>
                    <a:gd name="T12" fmla="*/ 31 w 31"/>
                    <a:gd name="T13" fmla="*/ 10 h 41"/>
                    <a:gd name="T14" fmla="*/ 29 w 31"/>
                    <a:gd name="T15" fmla="*/ 2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29" y="2"/>
                      </a:moveTo>
                      <a:cubicBezTo>
                        <a:pt x="24" y="6"/>
                        <a:pt x="22" y="0"/>
                        <a:pt x="17" y="2"/>
                      </a:cubicBezTo>
                      <a:cubicBezTo>
                        <a:pt x="18" y="5"/>
                        <a:pt x="15" y="6"/>
                        <a:pt x="13" y="7"/>
                      </a:cubicBezTo>
                      <a:cubicBezTo>
                        <a:pt x="16" y="12"/>
                        <a:pt x="16" y="17"/>
                        <a:pt x="14" y="21"/>
                      </a:cubicBezTo>
                      <a:cubicBezTo>
                        <a:pt x="10" y="20"/>
                        <a:pt x="5" y="24"/>
                        <a:pt x="0" y="26"/>
                      </a:cubicBezTo>
                      <a:cubicBezTo>
                        <a:pt x="1" y="31"/>
                        <a:pt x="1" y="35"/>
                        <a:pt x="1" y="40"/>
                      </a:cubicBezTo>
                      <a:cubicBezTo>
                        <a:pt x="21" y="41"/>
                        <a:pt x="16" y="16"/>
                        <a:pt x="31" y="10"/>
                      </a:cubicBezTo>
                      <a:cubicBezTo>
                        <a:pt x="29" y="7"/>
                        <a:pt x="28" y="5"/>
                        <a:pt x="29"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0" name="Freeform 385">
                  <a:extLst>
                    <a:ext uri="{FF2B5EF4-FFF2-40B4-BE49-F238E27FC236}">
                      <a16:creationId xmlns:a16="http://schemas.microsoft.com/office/drawing/2014/main" id="{51351A5D-A867-4DBE-94D0-03953818212B}"/>
                    </a:ext>
                  </a:extLst>
                </p:cNvPr>
                <p:cNvSpPr>
                  <a:spLocks/>
                </p:cNvSpPr>
                <p:nvPr/>
              </p:nvSpPr>
              <p:spPr bwMode="auto">
                <a:xfrm rot="16200000">
                  <a:off x="9068682" y="2876477"/>
                  <a:ext cx="83541" cy="64977"/>
                </a:xfrm>
                <a:custGeom>
                  <a:avLst/>
                  <a:gdLst>
                    <a:gd name="T0" fmla="*/ 9 w 15"/>
                    <a:gd name="T1" fmla="*/ 0 h 12"/>
                    <a:gd name="T2" fmla="*/ 9 w 15"/>
                    <a:gd name="T3" fmla="*/ 12 h 12"/>
                    <a:gd name="T4" fmla="*/ 15 w 15"/>
                    <a:gd name="T5" fmla="*/ 6 h 12"/>
                    <a:gd name="T6" fmla="*/ 9 w 15"/>
                    <a:gd name="T7" fmla="*/ 0 h 12"/>
                  </a:gdLst>
                  <a:ahLst/>
                  <a:cxnLst>
                    <a:cxn ang="0">
                      <a:pos x="T0" y="T1"/>
                    </a:cxn>
                    <a:cxn ang="0">
                      <a:pos x="T2" y="T3"/>
                    </a:cxn>
                    <a:cxn ang="0">
                      <a:pos x="T4" y="T5"/>
                    </a:cxn>
                    <a:cxn ang="0">
                      <a:pos x="T6" y="T7"/>
                    </a:cxn>
                  </a:cxnLst>
                  <a:rect l="0" t="0" r="r" b="b"/>
                  <a:pathLst>
                    <a:path w="15" h="12">
                      <a:moveTo>
                        <a:pt x="9" y="0"/>
                      </a:moveTo>
                      <a:cubicBezTo>
                        <a:pt x="0" y="3"/>
                        <a:pt x="1" y="12"/>
                        <a:pt x="9" y="12"/>
                      </a:cubicBezTo>
                      <a:cubicBezTo>
                        <a:pt x="7" y="9"/>
                        <a:pt x="12" y="8"/>
                        <a:pt x="15" y="6"/>
                      </a:cubicBezTo>
                      <a:cubicBezTo>
                        <a:pt x="13" y="3"/>
                        <a:pt x="11" y="1"/>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1" name="Freeform 386">
                  <a:extLst>
                    <a:ext uri="{FF2B5EF4-FFF2-40B4-BE49-F238E27FC236}">
                      <a16:creationId xmlns:a16="http://schemas.microsoft.com/office/drawing/2014/main" id="{4BA8A1CA-6CD7-414F-B4B5-537B1C31A385}"/>
                    </a:ext>
                  </a:extLst>
                </p:cNvPr>
                <p:cNvSpPr>
                  <a:spLocks/>
                </p:cNvSpPr>
                <p:nvPr/>
              </p:nvSpPr>
              <p:spPr bwMode="auto">
                <a:xfrm rot="16200000">
                  <a:off x="8818058" y="2602647"/>
                  <a:ext cx="153159" cy="181006"/>
                </a:xfrm>
                <a:custGeom>
                  <a:avLst/>
                  <a:gdLst>
                    <a:gd name="T0" fmla="*/ 14 w 28"/>
                    <a:gd name="T1" fmla="*/ 0 h 33"/>
                    <a:gd name="T2" fmla="*/ 0 w 28"/>
                    <a:gd name="T3" fmla="*/ 16 h 33"/>
                    <a:gd name="T4" fmla="*/ 14 w 28"/>
                    <a:gd name="T5" fmla="*/ 0 h 33"/>
                  </a:gdLst>
                  <a:ahLst/>
                  <a:cxnLst>
                    <a:cxn ang="0">
                      <a:pos x="T0" y="T1"/>
                    </a:cxn>
                    <a:cxn ang="0">
                      <a:pos x="T2" y="T3"/>
                    </a:cxn>
                    <a:cxn ang="0">
                      <a:pos x="T4" y="T5"/>
                    </a:cxn>
                  </a:cxnLst>
                  <a:rect l="0" t="0" r="r" b="b"/>
                  <a:pathLst>
                    <a:path w="28" h="33">
                      <a:moveTo>
                        <a:pt x="14" y="0"/>
                      </a:moveTo>
                      <a:cubicBezTo>
                        <a:pt x="10" y="6"/>
                        <a:pt x="4" y="11"/>
                        <a:pt x="0" y="16"/>
                      </a:cubicBezTo>
                      <a:cubicBezTo>
                        <a:pt x="11" y="33"/>
                        <a:pt x="28" y="9"/>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2" name="Freeform 387">
                  <a:extLst>
                    <a:ext uri="{FF2B5EF4-FFF2-40B4-BE49-F238E27FC236}">
                      <a16:creationId xmlns:a16="http://schemas.microsoft.com/office/drawing/2014/main" id="{B2B61708-5E70-4E7C-BD23-0F513DF788D2}"/>
                    </a:ext>
                  </a:extLst>
                </p:cNvPr>
                <p:cNvSpPr>
                  <a:spLocks/>
                </p:cNvSpPr>
                <p:nvPr/>
              </p:nvSpPr>
              <p:spPr bwMode="auto">
                <a:xfrm rot="16200000">
                  <a:off x="8729875" y="2848630"/>
                  <a:ext cx="76580" cy="71938"/>
                </a:xfrm>
                <a:custGeom>
                  <a:avLst/>
                  <a:gdLst>
                    <a:gd name="T0" fmla="*/ 0 w 14"/>
                    <a:gd name="T1" fmla="*/ 5 h 13"/>
                    <a:gd name="T2" fmla="*/ 8 w 14"/>
                    <a:gd name="T3" fmla="*/ 12 h 13"/>
                    <a:gd name="T4" fmla="*/ 11 w 14"/>
                    <a:gd name="T5" fmla="*/ 1 h 13"/>
                    <a:gd name="T6" fmla="*/ 0 w 14"/>
                    <a:gd name="T7" fmla="*/ 5 h 13"/>
                  </a:gdLst>
                  <a:ahLst/>
                  <a:cxnLst>
                    <a:cxn ang="0">
                      <a:pos x="T0" y="T1"/>
                    </a:cxn>
                    <a:cxn ang="0">
                      <a:pos x="T2" y="T3"/>
                    </a:cxn>
                    <a:cxn ang="0">
                      <a:pos x="T4" y="T5"/>
                    </a:cxn>
                    <a:cxn ang="0">
                      <a:pos x="T6" y="T7"/>
                    </a:cxn>
                  </a:cxnLst>
                  <a:rect l="0" t="0" r="r" b="b"/>
                  <a:pathLst>
                    <a:path w="14" h="13">
                      <a:moveTo>
                        <a:pt x="0" y="5"/>
                      </a:moveTo>
                      <a:cubicBezTo>
                        <a:pt x="1" y="13"/>
                        <a:pt x="6" y="6"/>
                        <a:pt x="8" y="12"/>
                      </a:cubicBezTo>
                      <a:cubicBezTo>
                        <a:pt x="13" y="9"/>
                        <a:pt x="14" y="5"/>
                        <a:pt x="11" y="1"/>
                      </a:cubicBezTo>
                      <a:cubicBezTo>
                        <a:pt x="8" y="0"/>
                        <a:pt x="4" y="2"/>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3" name="Freeform 388">
                  <a:extLst>
                    <a:ext uri="{FF2B5EF4-FFF2-40B4-BE49-F238E27FC236}">
                      <a16:creationId xmlns:a16="http://schemas.microsoft.com/office/drawing/2014/main" id="{4F68821B-60B1-45EC-B471-F54DC108464D}"/>
                    </a:ext>
                  </a:extLst>
                </p:cNvPr>
                <p:cNvSpPr>
                  <a:spLocks/>
                </p:cNvSpPr>
                <p:nvPr/>
              </p:nvSpPr>
              <p:spPr bwMode="auto">
                <a:xfrm rot="16200000">
                  <a:off x="8597601" y="2997148"/>
                  <a:ext cx="109068" cy="127633"/>
                </a:xfrm>
                <a:custGeom>
                  <a:avLst/>
                  <a:gdLst>
                    <a:gd name="T0" fmla="*/ 2 w 20"/>
                    <a:gd name="T1" fmla="*/ 3 h 23"/>
                    <a:gd name="T2" fmla="*/ 6 w 20"/>
                    <a:gd name="T3" fmla="*/ 22 h 23"/>
                    <a:gd name="T4" fmla="*/ 19 w 20"/>
                    <a:gd name="T5" fmla="*/ 17 h 23"/>
                    <a:gd name="T6" fmla="*/ 11 w 20"/>
                    <a:gd name="T7" fmla="*/ 0 h 23"/>
                    <a:gd name="T8" fmla="*/ 2 w 20"/>
                    <a:gd name="T9" fmla="*/ 3 h 23"/>
                  </a:gdLst>
                  <a:ahLst/>
                  <a:cxnLst>
                    <a:cxn ang="0">
                      <a:pos x="T0" y="T1"/>
                    </a:cxn>
                    <a:cxn ang="0">
                      <a:pos x="T2" y="T3"/>
                    </a:cxn>
                    <a:cxn ang="0">
                      <a:pos x="T4" y="T5"/>
                    </a:cxn>
                    <a:cxn ang="0">
                      <a:pos x="T6" y="T7"/>
                    </a:cxn>
                    <a:cxn ang="0">
                      <a:pos x="T8" y="T9"/>
                    </a:cxn>
                  </a:cxnLst>
                  <a:rect l="0" t="0" r="r" b="b"/>
                  <a:pathLst>
                    <a:path w="20" h="23">
                      <a:moveTo>
                        <a:pt x="2" y="3"/>
                      </a:moveTo>
                      <a:cubicBezTo>
                        <a:pt x="1" y="9"/>
                        <a:pt x="0" y="15"/>
                        <a:pt x="6" y="22"/>
                      </a:cubicBezTo>
                      <a:cubicBezTo>
                        <a:pt x="9" y="23"/>
                        <a:pt x="14" y="20"/>
                        <a:pt x="19" y="17"/>
                      </a:cubicBezTo>
                      <a:cubicBezTo>
                        <a:pt x="20" y="12"/>
                        <a:pt x="14" y="6"/>
                        <a:pt x="11" y="0"/>
                      </a:cubicBezTo>
                      <a:cubicBezTo>
                        <a:pt x="8" y="3"/>
                        <a:pt x="5" y="4"/>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4" name="Freeform 389">
                  <a:extLst>
                    <a:ext uri="{FF2B5EF4-FFF2-40B4-BE49-F238E27FC236}">
                      <a16:creationId xmlns:a16="http://schemas.microsoft.com/office/drawing/2014/main" id="{CD05809C-1FBD-42C6-97CA-3BDEDDE5FFE1}"/>
                    </a:ext>
                  </a:extLst>
                </p:cNvPr>
                <p:cNvSpPr>
                  <a:spLocks/>
                </p:cNvSpPr>
                <p:nvPr/>
              </p:nvSpPr>
              <p:spPr bwMode="auto">
                <a:xfrm rot="16200000">
                  <a:off x="8949171" y="1838012"/>
                  <a:ext cx="92824" cy="11603"/>
                </a:xfrm>
                <a:custGeom>
                  <a:avLst/>
                  <a:gdLst>
                    <a:gd name="T0" fmla="*/ 16 w 17"/>
                    <a:gd name="T1" fmla="*/ 0 h 2"/>
                    <a:gd name="T2" fmla="*/ 17 w 17"/>
                    <a:gd name="T3" fmla="*/ 1 h 2"/>
                    <a:gd name="T4" fmla="*/ 16 w 17"/>
                    <a:gd name="T5" fmla="*/ 0 h 2"/>
                  </a:gdLst>
                  <a:ahLst/>
                  <a:cxnLst>
                    <a:cxn ang="0">
                      <a:pos x="T0" y="T1"/>
                    </a:cxn>
                    <a:cxn ang="0">
                      <a:pos x="T2" y="T3"/>
                    </a:cxn>
                    <a:cxn ang="0">
                      <a:pos x="T4" y="T5"/>
                    </a:cxn>
                  </a:cxnLst>
                  <a:rect l="0" t="0" r="r" b="b"/>
                  <a:pathLst>
                    <a:path w="17" h="2">
                      <a:moveTo>
                        <a:pt x="16" y="0"/>
                      </a:moveTo>
                      <a:cubicBezTo>
                        <a:pt x="0" y="0"/>
                        <a:pt x="2" y="2"/>
                        <a:pt x="17" y="1"/>
                      </a:cubicBezTo>
                      <a:cubicBezTo>
                        <a:pt x="14" y="1"/>
                        <a:pt x="17" y="1"/>
                        <a:pt x="1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5" name="Freeform 390">
                  <a:extLst>
                    <a:ext uri="{FF2B5EF4-FFF2-40B4-BE49-F238E27FC236}">
                      <a16:creationId xmlns:a16="http://schemas.microsoft.com/office/drawing/2014/main" id="{5275B3BE-2E8F-446E-9333-7572A81BC8B5}"/>
                    </a:ext>
                  </a:extLst>
                </p:cNvPr>
                <p:cNvSpPr>
                  <a:spLocks/>
                </p:cNvSpPr>
                <p:nvPr/>
              </p:nvSpPr>
              <p:spPr bwMode="auto">
                <a:xfrm rot="16200000">
                  <a:off x="8538426" y="2253398"/>
                  <a:ext cx="55694" cy="44091"/>
                </a:xfrm>
                <a:custGeom>
                  <a:avLst/>
                  <a:gdLst>
                    <a:gd name="T0" fmla="*/ 0 w 10"/>
                    <a:gd name="T1" fmla="*/ 6 h 8"/>
                    <a:gd name="T2" fmla="*/ 10 w 10"/>
                    <a:gd name="T3" fmla="*/ 2 h 8"/>
                    <a:gd name="T4" fmla="*/ 2 w 10"/>
                    <a:gd name="T5" fmla="*/ 0 h 8"/>
                    <a:gd name="T6" fmla="*/ 0 w 10"/>
                    <a:gd name="T7" fmla="*/ 6 h 8"/>
                  </a:gdLst>
                  <a:ahLst/>
                  <a:cxnLst>
                    <a:cxn ang="0">
                      <a:pos x="T0" y="T1"/>
                    </a:cxn>
                    <a:cxn ang="0">
                      <a:pos x="T2" y="T3"/>
                    </a:cxn>
                    <a:cxn ang="0">
                      <a:pos x="T4" y="T5"/>
                    </a:cxn>
                    <a:cxn ang="0">
                      <a:pos x="T6" y="T7"/>
                    </a:cxn>
                  </a:cxnLst>
                  <a:rect l="0" t="0" r="r" b="b"/>
                  <a:pathLst>
                    <a:path w="10" h="8">
                      <a:moveTo>
                        <a:pt x="0" y="6"/>
                      </a:moveTo>
                      <a:cubicBezTo>
                        <a:pt x="5" y="8"/>
                        <a:pt x="9" y="8"/>
                        <a:pt x="10" y="2"/>
                      </a:cubicBezTo>
                      <a:cubicBezTo>
                        <a:pt x="7" y="2"/>
                        <a:pt x="5" y="1"/>
                        <a:pt x="2" y="0"/>
                      </a:cubicBezTo>
                      <a:cubicBezTo>
                        <a:pt x="1" y="2"/>
                        <a:pt x="1" y="4"/>
                        <a:pt x="0" y="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6" name="Freeform 391">
                  <a:extLst>
                    <a:ext uri="{FF2B5EF4-FFF2-40B4-BE49-F238E27FC236}">
                      <a16:creationId xmlns:a16="http://schemas.microsoft.com/office/drawing/2014/main" id="{D7E49D0D-3931-46C9-A000-007766163FF8}"/>
                    </a:ext>
                  </a:extLst>
                </p:cNvPr>
                <p:cNvSpPr>
                  <a:spLocks/>
                </p:cNvSpPr>
                <p:nvPr/>
              </p:nvSpPr>
              <p:spPr bwMode="auto">
                <a:xfrm rot="16200000">
                  <a:off x="9252009" y="3129422"/>
                  <a:ext cx="97465" cy="92824"/>
                </a:xfrm>
                <a:custGeom>
                  <a:avLst/>
                  <a:gdLst>
                    <a:gd name="T0" fmla="*/ 17 w 18"/>
                    <a:gd name="T1" fmla="*/ 1 h 17"/>
                    <a:gd name="T2" fmla="*/ 5 w 18"/>
                    <a:gd name="T3" fmla="*/ 1 h 17"/>
                    <a:gd name="T4" fmla="*/ 5 w 18"/>
                    <a:gd name="T5" fmla="*/ 13 h 17"/>
                    <a:gd name="T6" fmla="*/ 9 w 18"/>
                    <a:gd name="T7" fmla="*/ 17 h 17"/>
                    <a:gd name="T8" fmla="*/ 18 w 18"/>
                    <a:gd name="T9" fmla="*/ 12 h 17"/>
                    <a:gd name="T10" fmla="*/ 17 w 18"/>
                    <a:gd name="T11" fmla="*/ 1 h 17"/>
                  </a:gdLst>
                  <a:ahLst/>
                  <a:cxnLst>
                    <a:cxn ang="0">
                      <a:pos x="T0" y="T1"/>
                    </a:cxn>
                    <a:cxn ang="0">
                      <a:pos x="T2" y="T3"/>
                    </a:cxn>
                    <a:cxn ang="0">
                      <a:pos x="T4" y="T5"/>
                    </a:cxn>
                    <a:cxn ang="0">
                      <a:pos x="T6" y="T7"/>
                    </a:cxn>
                    <a:cxn ang="0">
                      <a:pos x="T8" y="T9"/>
                    </a:cxn>
                    <a:cxn ang="0">
                      <a:pos x="T10" y="T11"/>
                    </a:cxn>
                  </a:cxnLst>
                  <a:rect l="0" t="0" r="r" b="b"/>
                  <a:pathLst>
                    <a:path w="18" h="17">
                      <a:moveTo>
                        <a:pt x="17" y="1"/>
                      </a:moveTo>
                      <a:cubicBezTo>
                        <a:pt x="12" y="1"/>
                        <a:pt x="9" y="0"/>
                        <a:pt x="5" y="1"/>
                      </a:cubicBezTo>
                      <a:cubicBezTo>
                        <a:pt x="7" y="5"/>
                        <a:pt x="0" y="8"/>
                        <a:pt x="5" y="13"/>
                      </a:cubicBezTo>
                      <a:cubicBezTo>
                        <a:pt x="6" y="15"/>
                        <a:pt x="8" y="14"/>
                        <a:pt x="9" y="17"/>
                      </a:cubicBezTo>
                      <a:cubicBezTo>
                        <a:pt x="12" y="15"/>
                        <a:pt x="15" y="14"/>
                        <a:pt x="18" y="12"/>
                      </a:cubicBezTo>
                      <a:cubicBezTo>
                        <a:pt x="13" y="7"/>
                        <a:pt x="18" y="5"/>
                        <a:pt x="17"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7" name="Freeform 392">
                  <a:extLst>
                    <a:ext uri="{FF2B5EF4-FFF2-40B4-BE49-F238E27FC236}">
                      <a16:creationId xmlns:a16="http://schemas.microsoft.com/office/drawing/2014/main" id="{ABC75D6F-B899-4B5D-A6B8-2F4CAD322CB8}"/>
                    </a:ext>
                  </a:extLst>
                </p:cNvPr>
                <p:cNvSpPr>
                  <a:spLocks/>
                </p:cNvSpPr>
                <p:nvPr/>
              </p:nvSpPr>
              <p:spPr bwMode="auto">
                <a:xfrm rot="16200000">
                  <a:off x="9011827" y="2949576"/>
                  <a:ext cx="324883" cy="248304"/>
                </a:xfrm>
                <a:custGeom>
                  <a:avLst/>
                  <a:gdLst>
                    <a:gd name="T0" fmla="*/ 26 w 59"/>
                    <a:gd name="T1" fmla="*/ 5 h 45"/>
                    <a:gd name="T2" fmla="*/ 39 w 59"/>
                    <a:gd name="T3" fmla="*/ 34 h 45"/>
                    <a:gd name="T4" fmla="*/ 26 w 59"/>
                    <a:gd name="T5" fmla="*/ 5 h 45"/>
                  </a:gdLst>
                  <a:ahLst/>
                  <a:cxnLst>
                    <a:cxn ang="0">
                      <a:pos x="T0" y="T1"/>
                    </a:cxn>
                    <a:cxn ang="0">
                      <a:pos x="T2" y="T3"/>
                    </a:cxn>
                    <a:cxn ang="0">
                      <a:pos x="T4" y="T5"/>
                    </a:cxn>
                  </a:cxnLst>
                  <a:rect l="0" t="0" r="r" b="b"/>
                  <a:pathLst>
                    <a:path w="59" h="45">
                      <a:moveTo>
                        <a:pt x="26" y="5"/>
                      </a:moveTo>
                      <a:cubicBezTo>
                        <a:pt x="0" y="13"/>
                        <a:pt x="20" y="45"/>
                        <a:pt x="39" y="34"/>
                      </a:cubicBezTo>
                      <a:cubicBezTo>
                        <a:pt x="59" y="23"/>
                        <a:pt x="42" y="0"/>
                        <a:pt x="26"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8" name="Freeform 393">
                  <a:extLst>
                    <a:ext uri="{FF2B5EF4-FFF2-40B4-BE49-F238E27FC236}">
                      <a16:creationId xmlns:a16="http://schemas.microsoft.com/office/drawing/2014/main" id="{495820B1-8D08-4CF0-8545-4D610A1E00C0}"/>
                    </a:ext>
                  </a:extLst>
                </p:cNvPr>
                <p:cNvSpPr>
                  <a:spLocks/>
                </p:cNvSpPr>
                <p:nvPr/>
              </p:nvSpPr>
              <p:spPr bwMode="auto">
                <a:xfrm rot="16200000">
                  <a:off x="8552350" y="2568999"/>
                  <a:ext cx="116030" cy="109068"/>
                </a:xfrm>
                <a:custGeom>
                  <a:avLst/>
                  <a:gdLst>
                    <a:gd name="T0" fmla="*/ 2 w 21"/>
                    <a:gd name="T1" fmla="*/ 16 h 20"/>
                    <a:gd name="T2" fmla="*/ 21 w 21"/>
                    <a:gd name="T3" fmla="*/ 12 h 20"/>
                    <a:gd name="T4" fmla="*/ 2 w 21"/>
                    <a:gd name="T5" fmla="*/ 16 h 20"/>
                  </a:gdLst>
                  <a:ahLst/>
                  <a:cxnLst>
                    <a:cxn ang="0">
                      <a:pos x="T0" y="T1"/>
                    </a:cxn>
                    <a:cxn ang="0">
                      <a:pos x="T2" y="T3"/>
                    </a:cxn>
                    <a:cxn ang="0">
                      <a:pos x="T4" y="T5"/>
                    </a:cxn>
                  </a:cxnLst>
                  <a:rect l="0" t="0" r="r" b="b"/>
                  <a:pathLst>
                    <a:path w="21" h="20">
                      <a:moveTo>
                        <a:pt x="2" y="16"/>
                      </a:moveTo>
                      <a:cubicBezTo>
                        <a:pt x="12" y="20"/>
                        <a:pt x="18" y="17"/>
                        <a:pt x="21" y="12"/>
                      </a:cubicBezTo>
                      <a:cubicBezTo>
                        <a:pt x="20" y="1"/>
                        <a:pt x="0" y="0"/>
                        <a:pt x="2" y="1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9" name="Freeform 394">
                  <a:extLst>
                    <a:ext uri="{FF2B5EF4-FFF2-40B4-BE49-F238E27FC236}">
                      <a16:creationId xmlns:a16="http://schemas.microsoft.com/office/drawing/2014/main" id="{90B803E9-A504-4336-9CD6-5D5E20219CC8}"/>
                    </a:ext>
                  </a:extLst>
                </p:cNvPr>
                <p:cNvSpPr>
                  <a:spLocks/>
                </p:cNvSpPr>
                <p:nvPr/>
              </p:nvSpPr>
              <p:spPr bwMode="auto">
                <a:xfrm rot="16200000">
                  <a:off x="8647494" y="3112018"/>
                  <a:ext cx="153159" cy="127633"/>
                </a:xfrm>
                <a:custGeom>
                  <a:avLst/>
                  <a:gdLst>
                    <a:gd name="T0" fmla="*/ 14 w 28"/>
                    <a:gd name="T1" fmla="*/ 10 h 23"/>
                    <a:gd name="T2" fmla="*/ 15 w 28"/>
                    <a:gd name="T3" fmla="*/ 5 h 23"/>
                    <a:gd name="T4" fmla="*/ 8 w 28"/>
                    <a:gd name="T5" fmla="*/ 0 h 23"/>
                    <a:gd name="T6" fmla="*/ 1 w 28"/>
                    <a:gd name="T7" fmla="*/ 3 h 23"/>
                    <a:gd name="T8" fmla="*/ 12 w 28"/>
                    <a:gd name="T9" fmla="*/ 15 h 23"/>
                    <a:gd name="T10" fmla="*/ 13 w 28"/>
                    <a:gd name="T11" fmla="*/ 20 h 23"/>
                    <a:gd name="T12" fmla="*/ 26 w 28"/>
                    <a:gd name="T13" fmla="*/ 21 h 23"/>
                    <a:gd name="T14" fmla="*/ 27 w 28"/>
                    <a:gd name="T15" fmla="*/ 7 h 23"/>
                    <a:gd name="T16" fmla="*/ 14 w 28"/>
                    <a:gd name="T17"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14" y="10"/>
                      </a:moveTo>
                      <a:cubicBezTo>
                        <a:pt x="15" y="9"/>
                        <a:pt x="15" y="7"/>
                        <a:pt x="15" y="5"/>
                      </a:cubicBezTo>
                      <a:cubicBezTo>
                        <a:pt x="10" y="6"/>
                        <a:pt x="12" y="1"/>
                        <a:pt x="8" y="0"/>
                      </a:cubicBezTo>
                      <a:cubicBezTo>
                        <a:pt x="7" y="2"/>
                        <a:pt x="3" y="1"/>
                        <a:pt x="1" y="3"/>
                      </a:cubicBezTo>
                      <a:cubicBezTo>
                        <a:pt x="0" y="12"/>
                        <a:pt x="4" y="16"/>
                        <a:pt x="12" y="15"/>
                      </a:cubicBezTo>
                      <a:cubicBezTo>
                        <a:pt x="12" y="17"/>
                        <a:pt x="12" y="18"/>
                        <a:pt x="13" y="20"/>
                      </a:cubicBezTo>
                      <a:cubicBezTo>
                        <a:pt x="17" y="23"/>
                        <a:pt x="22" y="22"/>
                        <a:pt x="26" y="21"/>
                      </a:cubicBezTo>
                      <a:cubicBezTo>
                        <a:pt x="28" y="17"/>
                        <a:pt x="27" y="12"/>
                        <a:pt x="27" y="7"/>
                      </a:cubicBezTo>
                      <a:cubicBezTo>
                        <a:pt x="23" y="5"/>
                        <a:pt x="18" y="7"/>
                        <a:pt x="1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0" name="Freeform 395">
                  <a:extLst>
                    <a:ext uri="{FF2B5EF4-FFF2-40B4-BE49-F238E27FC236}">
                      <a16:creationId xmlns:a16="http://schemas.microsoft.com/office/drawing/2014/main" id="{20FC161C-90DF-4588-B97E-2C677430D28B}"/>
                    </a:ext>
                  </a:extLst>
                </p:cNvPr>
                <p:cNvSpPr>
                  <a:spLocks/>
                </p:cNvSpPr>
                <p:nvPr/>
              </p:nvSpPr>
              <p:spPr bwMode="auto">
                <a:xfrm rot="16200000">
                  <a:off x="9670876" y="2067750"/>
                  <a:ext cx="27847" cy="25527"/>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1" y="3"/>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1" name="Freeform 396">
                  <a:extLst>
                    <a:ext uri="{FF2B5EF4-FFF2-40B4-BE49-F238E27FC236}">
                      <a16:creationId xmlns:a16="http://schemas.microsoft.com/office/drawing/2014/main" id="{2C136E75-AE9B-48AF-93C7-F30707EA6CC6}"/>
                    </a:ext>
                  </a:extLst>
                </p:cNvPr>
                <p:cNvSpPr>
                  <a:spLocks/>
                </p:cNvSpPr>
                <p:nvPr/>
              </p:nvSpPr>
              <p:spPr bwMode="auto">
                <a:xfrm rot="16200000">
                  <a:off x="9769501" y="1962163"/>
                  <a:ext cx="34809" cy="44091"/>
                </a:xfrm>
                <a:custGeom>
                  <a:avLst/>
                  <a:gdLst>
                    <a:gd name="T0" fmla="*/ 1 w 6"/>
                    <a:gd name="T1" fmla="*/ 0 h 8"/>
                    <a:gd name="T2" fmla="*/ 5 w 6"/>
                    <a:gd name="T3" fmla="*/ 6 h 8"/>
                    <a:gd name="T4" fmla="*/ 5 w 6"/>
                    <a:gd name="T5" fmla="*/ 1 h 8"/>
                    <a:gd name="T6" fmla="*/ 1 w 6"/>
                    <a:gd name="T7" fmla="*/ 0 h 8"/>
                  </a:gdLst>
                  <a:ahLst/>
                  <a:cxnLst>
                    <a:cxn ang="0">
                      <a:pos x="T0" y="T1"/>
                    </a:cxn>
                    <a:cxn ang="0">
                      <a:pos x="T2" y="T3"/>
                    </a:cxn>
                    <a:cxn ang="0">
                      <a:pos x="T4" y="T5"/>
                    </a:cxn>
                    <a:cxn ang="0">
                      <a:pos x="T6" y="T7"/>
                    </a:cxn>
                  </a:cxnLst>
                  <a:rect l="0" t="0" r="r" b="b"/>
                  <a:pathLst>
                    <a:path w="6" h="8">
                      <a:moveTo>
                        <a:pt x="1" y="0"/>
                      </a:moveTo>
                      <a:cubicBezTo>
                        <a:pt x="0" y="3"/>
                        <a:pt x="0" y="8"/>
                        <a:pt x="5" y="6"/>
                      </a:cubicBezTo>
                      <a:cubicBezTo>
                        <a:pt x="6" y="3"/>
                        <a:pt x="5" y="4"/>
                        <a:pt x="5" y="1"/>
                      </a:cubicBezTo>
                      <a:cubicBezTo>
                        <a:pt x="3" y="2"/>
                        <a:pt x="2" y="0"/>
                        <a:pt x="1"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2" name="Freeform 397">
                  <a:extLst>
                    <a:ext uri="{FF2B5EF4-FFF2-40B4-BE49-F238E27FC236}">
                      <a16:creationId xmlns:a16="http://schemas.microsoft.com/office/drawing/2014/main" id="{F927B79D-0C79-4EDF-80A7-85DF4801B7FA}"/>
                    </a:ext>
                  </a:extLst>
                </p:cNvPr>
                <p:cNvSpPr>
                  <a:spLocks/>
                </p:cNvSpPr>
                <p:nvPr/>
              </p:nvSpPr>
              <p:spPr bwMode="auto">
                <a:xfrm rot="16200000">
                  <a:off x="8461847" y="2302130"/>
                  <a:ext cx="67297" cy="88183"/>
                </a:xfrm>
                <a:custGeom>
                  <a:avLst/>
                  <a:gdLst>
                    <a:gd name="T0" fmla="*/ 0 w 12"/>
                    <a:gd name="T1" fmla="*/ 11 h 16"/>
                    <a:gd name="T2" fmla="*/ 3 w 12"/>
                    <a:gd name="T3" fmla="*/ 16 h 16"/>
                    <a:gd name="T4" fmla="*/ 12 w 12"/>
                    <a:gd name="T5" fmla="*/ 6 h 16"/>
                    <a:gd name="T6" fmla="*/ 9 w 12"/>
                    <a:gd name="T7" fmla="*/ 0 h 16"/>
                    <a:gd name="T8" fmla="*/ 0 w 12"/>
                    <a:gd name="T9" fmla="*/ 11 h 16"/>
                  </a:gdLst>
                  <a:ahLst/>
                  <a:cxnLst>
                    <a:cxn ang="0">
                      <a:pos x="T0" y="T1"/>
                    </a:cxn>
                    <a:cxn ang="0">
                      <a:pos x="T2" y="T3"/>
                    </a:cxn>
                    <a:cxn ang="0">
                      <a:pos x="T4" y="T5"/>
                    </a:cxn>
                    <a:cxn ang="0">
                      <a:pos x="T6" y="T7"/>
                    </a:cxn>
                    <a:cxn ang="0">
                      <a:pos x="T8" y="T9"/>
                    </a:cxn>
                  </a:cxnLst>
                  <a:rect l="0" t="0" r="r" b="b"/>
                  <a:pathLst>
                    <a:path w="12" h="16">
                      <a:moveTo>
                        <a:pt x="0" y="11"/>
                      </a:moveTo>
                      <a:cubicBezTo>
                        <a:pt x="3" y="14"/>
                        <a:pt x="1" y="16"/>
                        <a:pt x="3" y="16"/>
                      </a:cubicBezTo>
                      <a:cubicBezTo>
                        <a:pt x="7" y="13"/>
                        <a:pt x="10" y="10"/>
                        <a:pt x="12" y="6"/>
                      </a:cubicBezTo>
                      <a:cubicBezTo>
                        <a:pt x="11" y="4"/>
                        <a:pt x="10" y="2"/>
                        <a:pt x="9" y="0"/>
                      </a:cubicBezTo>
                      <a:cubicBezTo>
                        <a:pt x="2" y="3"/>
                        <a:pt x="5" y="8"/>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3" name="Freeform 398">
                  <a:extLst>
                    <a:ext uri="{FF2B5EF4-FFF2-40B4-BE49-F238E27FC236}">
                      <a16:creationId xmlns:a16="http://schemas.microsoft.com/office/drawing/2014/main" id="{9A0F34DF-4B82-4543-A6DF-BFAAB70F2939}"/>
                    </a:ext>
                  </a:extLst>
                </p:cNvPr>
                <p:cNvSpPr>
                  <a:spLocks/>
                </p:cNvSpPr>
                <p:nvPr/>
              </p:nvSpPr>
              <p:spPr bwMode="auto">
                <a:xfrm rot="16200000">
                  <a:off x="8371344" y="2376389"/>
                  <a:ext cx="55694" cy="48732"/>
                </a:xfrm>
                <a:custGeom>
                  <a:avLst/>
                  <a:gdLst>
                    <a:gd name="T0" fmla="*/ 0 w 10"/>
                    <a:gd name="T1" fmla="*/ 5 h 9"/>
                    <a:gd name="T2" fmla="*/ 2 w 10"/>
                    <a:gd name="T3" fmla="*/ 8 h 9"/>
                    <a:gd name="T4" fmla="*/ 10 w 10"/>
                    <a:gd name="T5" fmla="*/ 5 h 9"/>
                    <a:gd name="T6" fmla="*/ 0 w 10"/>
                    <a:gd name="T7" fmla="*/ 5 h 9"/>
                  </a:gdLst>
                  <a:ahLst/>
                  <a:cxnLst>
                    <a:cxn ang="0">
                      <a:pos x="T0" y="T1"/>
                    </a:cxn>
                    <a:cxn ang="0">
                      <a:pos x="T2" y="T3"/>
                    </a:cxn>
                    <a:cxn ang="0">
                      <a:pos x="T4" y="T5"/>
                    </a:cxn>
                    <a:cxn ang="0">
                      <a:pos x="T6" y="T7"/>
                    </a:cxn>
                  </a:cxnLst>
                  <a:rect l="0" t="0" r="r" b="b"/>
                  <a:pathLst>
                    <a:path w="10" h="9">
                      <a:moveTo>
                        <a:pt x="0" y="5"/>
                      </a:moveTo>
                      <a:cubicBezTo>
                        <a:pt x="2" y="7"/>
                        <a:pt x="3" y="5"/>
                        <a:pt x="2" y="8"/>
                      </a:cubicBezTo>
                      <a:cubicBezTo>
                        <a:pt x="4" y="9"/>
                        <a:pt x="7" y="6"/>
                        <a:pt x="10" y="5"/>
                      </a:cubicBezTo>
                      <a:cubicBezTo>
                        <a:pt x="8" y="0"/>
                        <a:pt x="3" y="1"/>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4" name="Freeform 399">
                  <a:extLst>
                    <a:ext uri="{FF2B5EF4-FFF2-40B4-BE49-F238E27FC236}">
                      <a16:creationId xmlns:a16="http://schemas.microsoft.com/office/drawing/2014/main" id="{84F85901-A6AF-44E2-AE96-85AC4D6914B4}"/>
                    </a:ext>
                  </a:extLst>
                </p:cNvPr>
                <p:cNvSpPr>
                  <a:spLocks/>
                </p:cNvSpPr>
                <p:nvPr/>
              </p:nvSpPr>
              <p:spPr bwMode="auto">
                <a:xfrm rot="16200000">
                  <a:off x="8708990" y="2477335"/>
                  <a:ext cx="39450" cy="39450"/>
                </a:xfrm>
                <a:custGeom>
                  <a:avLst/>
                  <a:gdLst>
                    <a:gd name="T0" fmla="*/ 1 w 7"/>
                    <a:gd name="T1" fmla="*/ 2 h 7"/>
                    <a:gd name="T2" fmla="*/ 1 w 7"/>
                    <a:gd name="T3" fmla="*/ 7 h 7"/>
                    <a:gd name="T4" fmla="*/ 7 w 7"/>
                    <a:gd name="T5" fmla="*/ 5 h 7"/>
                    <a:gd name="T6" fmla="*/ 6 w 7"/>
                    <a:gd name="T7" fmla="*/ 2 h 7"/>
                    <a:gd name="T8" fmla="*/ 1 w 7"/>
                    <a:gd name="T9" fmla="*/ 2 h 7"/>
                  </a:gdLst>
                  <a:ahLst/>
                  <a:cxnLst>
                    <a:cxn ang="0">
                      <a:pos x="T0" y="T1"/>
                    </a:cxn>
                    <a:cxn ang="0">
                      <a:pos x="T2" y="T3"/>
                    </a:cxn>
                    <a:cxn ang="0">
                      <a:pos x="T4" y="T5"/>
                    </a:cxn>
                    <a:cxn ang="0">
                      <a:pos x="T6" y="T7"/>
                    </a:cxn>
                    <a:cxn ang="0">
                      <a:pos x="T8" y="T9"/>
                    </a:cxn>
                  </a:cxnLst>
                  <a:rect l="0" t="0" r="r" b="b"/>
                  <a:pathLst>
                    <a:path w="7" h="7">
                      <a:moveTo>
                        <a:pt x="1" y="2"/>
                      </a:moveTo>
                      <a:cubicBezTo>
                        <a:pt x="1" y="4"/>
                        <a:pt x="0" y="5"/>
                        <a:pt x="1" y="7"/>
                      </a:cubicBezTo>
                      <a:cubicBezTo>
                        <a:pt x="3" y="6"/>
                        <a:pt x="5" y="7"/>
                        <a:pt x="7" y="5"/>
                      </a:cubicBezTo>
                      <a:cubicBezTo>
                        <a:pt x="6" y="4"/>
                        <a:pt x="6" y="3"/>
                        <a:pt x="6" y="2"/>
                      </a:cubicBezTo>
                      <a:cubicBezTo>
                        <a:pt x="4" y="3"/>
                        <a:pt x="3" y="0"/>
                        <a:pt x="1"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5" name="Freeform 400">
                  <a:extLst>
                    <a:ext uri="{FF2B5EF4-FFF2-40B4-BE49-F238E27FC236}">
                      <a16:creationId xmlns:a16="http://schemas.microsoft.com/office/drawing/2014/main" id="{E2271754-9C91-4B68-A422-0603D093491B}"/>
                    </a:ext>
                  </a:extLst>
                </p:cNvPr>
                <p:cNvSpPr>
                  <a:spLocks/>
                </p:cNvSpPr>
                <p:nvPr/>
              </p:nvSpPr>
              <p:spPr bwMode="auto">
                <a:xfrm rot="16200000">
                  <a:off x="8432839" y="2662983"/>
                  <a:ext cx="48732" cy="53374"/>
                </a:xfrm>
                <a:custGeom>
                  <a:avLst/>
                  <a:gdLst>
                    <a:gd name="T0" fmla="*/ 0 w 9"/>
                    <a:gd name="T1" fmla="*/ 3 h 10"/>
                    <a:gd name="T2" fmla="*/ 9 w 9"/>
                    <a:gd name="T3" fmla="*/ 2 h 10"/>
                    <a:gd name="T4" fmla="*/ 0 w 9"/>
                    <a:gd name="T5" fmla="*/ 3 h 10"/>
                  </a:gdLst>
                  <a:ahLst/>
                  <a:cxnLst>
                    <a:cxn ang="0">
                      <a:pos x="T0" y="T1"/>
                    </a:cxn>
                    <a:cxn ang="0">
                      <a:pos x="T2" y="T3"/>
                    </a:cxn>
                    <a:cxn ang="0">
                      <a:pos x="T4" y="T5"/>
                    </a:cxn>
                  </a:cxnLst>
                  <a:rect l="0" t="0" r="r" b="b"/>
                  <a:pathLst>
                    <a:path w="9" h="10">
                      <a:moveTo>
                        <a:pt x="0" y="3"/>
                      </a:moveTo>
                      <a:cubicBezTo>
                        <a:pt x="4" y="10"/>
                        <a:pt x="8" y="7"/>
                        <a:pt x="9" y="2"/>
                      </a:cubicBezTo>
                      <a:cubicBezTo>
                        <a:pt x="6" y="0"/>
                        <a:pt x="4"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6" name="Freeform 401">
                  <a:extLst>
                    <a:ext uri="{FF2B5EF4-FFF2-40B4-BE49-F238E27FC236}">
                      <a16:creationId xmlns:a16="http://schemas.microsoft.com/office/drawing/2014/main" id="{E219257E-3F82-4883-8F14-13371F2161C0}"/>
                    </a:ext>
                  </a:extLst>
                </p:cNvPr>
                <p:cNvSpPr>
                  <a:spLocks/>
                </p:cNvSpPr>
                <p:nvPr/>
              </p:nvSpPr>
              <p:spPr bwMode="auto">
                <a:xfrm rot="16200000">
                  <a:off x="8691586" y="2798737"/>
                  <a:ext cx="64977" cy="71938"/>
                </a:xfrm>
                <a:custGeom>
                  <a:avLst/>
                  <a:gdLst>
                    <a:gd name="T0" fmla="*/ 9 w 12"/>
                    <a:gd name="T1" fmla="*/ 0 h 13"/>
                    <a:gd name="T2" fmla="*/ 5 w 12"/>
                    <a:gd name="T3" fmla="*/ 13 h 13"/>
                    <a:gd name="T4" fmla="*/ 12 w 12"/>
                    <a:gd name="T5" fmla="*/ 3 h 13"/>
                    <a:gd name="T6" fmla="*/ 9 w 12"/>
                    <a:gd name="T7" fmla="*/ 0 h 13"/>
                  </a:gdLst>
                  <a:ahLst/>
                  <a:cxnLst>
                    <a:cxn ang="0">
                      <a:pos x="T0" y="T1"/>
                    </a:cxn>
                    <a:cxn ang="0">
                      <a:pos x="T2" y="T3"/>
                    </a:cxn>
                    <a:cxn ang="0">
                      <a:pos x="T4" y="T5"/>
                    </a:cxn>
                    <a:cxn ang="0">
                      <a:pos x="T6" y="T7"/>
                    </a:cxn>
                  </a:cxnLst>
                  <a:rect l="0" t="0" r="r" b="b"/>
                  <a:pathLst>
                    <a:path w="12" h="13">
                      <a:moveTo>
                        <a:pt x="9" y="0"/>
                      </a:moveTo>
                      <a:cubicBezTo>
                        <a:pt x="3" y="4"/>
                        <a:pt x="0" y="7"/>
                        <a:pt x="5" y="13"/>
                      </a:cubicBezTo>
                      <a:cubicBezTo>
                        <a:pt x="9" y="13"/>
                        <a:pt x="11" y="7"/>
                        <a:pt x="12" y="3"/>
                      </a:cubicBezTo>
                      <a:cubicBezTo>
                        <a:pt x="11" y="3"/>
                        <a:pt x="10"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7" name="Freeform 402">
                  <a:extLst>
                    <a:ext uri="{FF2B5EF4-FFF2-40B4-BE49-F238E27FC236}">
                      <a16:creationId xmlns:a16="http://schemas.microsoft.com/office/drawing/2014/main" id="{9CDF6B6C-4FCE-4460-8DF4-83FD365DD8D6}"/>
                    </a:ext>
                  </a:extLst>
                </p:cNvPr>
                <p:cNvSpPr>
                  <a:spLocks/>
                </p:cNvSpPr>
                <p:nvPr/>
              </p:nvSpPr>
              <p:spPr bwMode="auto">
                <a:xfrm rot="16200000">
                  <a:off x="8796012" y="2733761"/>
                  <a:ext cx="48732" cy="55694"/>
                </a:xfrm>
                <a:custGeom>
                  <a:avLst/>
                  <a:gdLst>
                    <a:gd name="T0" fmla="*/ 2 w 9"/>
                    <a:gd name="T1" fmla="*/ 9 h 10"/>
                    <a:gd name="T2" fmla="*/ 9 w 9"/>
                    <a:gd name="T3" fmla="*/ 3 h 10"/>
                    <a:gd name="T4" fmla="*/ 2 w 9"/>
                    <a:gd name="T5" fmla="*/ 9 h 10"/>
                  </a:gdLst>
                  <a:ahLst/>
                  <a:cxnLst>
                    <a:cxn ang="0">
                      <a:pos x="T0" y="T1"/>
                    </a:cxn>
                    <a:cxn ang="0">
                      <a:pos x="T2" y="T3"/>
                    </a:cxn>
                    <a:cxn ang="0">
                      <a:pos x="T4" y="T5"/>
                    </a:cxn>
                  </a:cxnLst>
                  <a:rect l="0" t="0" r="r" b="b"/>
                  <a:pathLst>
                    <a:path w="9" h="10">
                      <a:moveTo>
                        <a:pt x="2" y="9"/>
                      </a:moveTo>
                      <a:cubicBezTo>
                        <a:pt x="6" y="10"/>
                        <a:pt x="9" y="7"/>
                        <a:pt x="9" y="3"/>
                      </a:cubicBezTo>
                      <a:cubicBezTo>
                        <a:pt x="5" y="0"/>
                        <a:pt x="0" y="5"/>
                        <a:pt x="2"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8" name="Freeform 403">
                  <a:extLst>
                    <a:ext uri="{FF2B5EF4-FFF2-40B4-BE49-F238E27FC236}">
                      <a16:creationId xmlns:a16="http://schemas.microsoft.com/office/drawing/2014/main" id="{D80C38C8-91C6-470A-A20B-0B44F17E4AF1}"/>
                    </a:ext>
                  </a:extLst>
                </p:cNvPr>
                <p:cNvSpPr>
                  <a:spLocks/>
                </p:cNvSpPr>
                <p:nvPr/>
              </p:nvSpPr>
              <p:spPr bwMode="auto">
                <a:xfrm rot="16200000">
                  <a:off x="8616166" y="2841668"/>
                  <a:ext cx="60335" cy="60335"/>
                </a:xfrm>
                <a:custGeom>
                  <a:avLst/>
                  <a:gdLst>
                    <a:gd name="T0" fmla="*/ 5 w 11"/>
                    <a:gd name="T1" fmla="*/ 11 h 11"/>
                    <a:gd name="T2" fmla="*/ 11 w 11"/>
                    <a:gd name="T3" fmla="*/ 6 h 11"/>
                    <a:gd name="T4" fmla="*/ 5 w 11"/>
                    <a:gd name="T5" fmla="*/ 11 h 11"/>
                  </a:gdLst>
                  <a:ahLst/>
                  <a:cxnLst>
                    <a:cxn ang="0">
                      <a:pos x="T0" y="T1"/>
                    </a:cxn>
                    <a:cxn ang="0">
                      <a:pos x="T2" y="T3"/>
                    </a:cxn>
                    <a:cxn ang="0">
                      <a:pos x="T4" y="T5"/>
                    </a:cxn>
                  </a:cxnLst>
                  <a:rect l="0" t="0" r="r" b="b"/>
                  <a:pathLst>
                    <a:path w="11" h="11">
                      <a:moveTo>
                        <a:pt x="5" y="11"/>
                      </a:moveTo>
                      <a:cubicBezTo>
                        <a:pt x="7" y="10"/>
                        <a:pt x="10" y="8"/>
                        <a:pt x="11" y="6"/>
                      </a:cubicBezTo>
                      <a:cubicBezTo>
                        <a:pt x="8" y="0"/>
                        <a:pt x="0" y="6"/>
                        <a:pt x="5"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9" name="Freeform 404">
                  <a:extLst>
                    <a:ext uri="{FF2B5EF4-FFF2-40B4-BE49-F238E27FC236}">
                      <a16:creationId xmlns:a16="http://schemas.microsoft.com/office/drawing/2014/main" id="{A6B82037-F6B0-4B50-8692-58806D5E7D2E}"/>
                    </a:ext>
                  </a:extLst>
                </p:cNvPr>
                <p:cNvSpPr>
                  <a:spLocks/>
                </p:cNvSpPr>
                <p:nvPr/>
              </p:nvSpPr>
              <p:spPr bwMode="auto">
                <a:xfrm rot="16200000">
                  <a:off x="8476931" y="2992507"/>
                  <a:ext cx="48732" cy="53374"/>
                </a:xfrm>
                <a:custGeom>
                  <a:avLst/>
                  <a:gdLst>
                    <a:gd name="T0" fmla="*/ 6 w 9"/>
                    <a:gd name="T1" fmla="*/ 0 h 10"/>
                    <a:gd name="T2" fmla="*/ 0 w 9"/>
                    <a:gd name="T3" fmla="*/ 5 h 10"/>
                    <a:gd name="T4" fmla="*/ 2 w 9"/>
                    <a:gd name="T5" fmla="*/ 10 h 10"/>
                    <a:gd name="T6" fmla="*/ 9 w 9"/>
                    <a:gd name="T7" fmla="*/ 6 h 10"/>
                    <a:gd name="T8" fmla="*/ 6 w 9"/>
                    <a:gd name="T9" fmla="*/ 0 h 10"/>
                  </a:gdLst>
                  <a:ahLst/>
                  <a:cxnLst>
                    <a:cxn ang="0">
                      <a:pos x="T0" y="T1"/>
                    </a:cxn>
                    <a:cxn ang="0">
                      <a:pos x="T2" y="T3"/>
                    </a:cxn>
                    <a:cxn ang="0">
                      <a:pos x="T4" y="T5"/>
                    </a:cxn>
                    <a:cxn ang="0">
                      <a:pos x="T6" y="T7"/>
                    </a:cxn>
                    <a:cxn ang="0">
                      <a:pos x="T8" y="T9"/>
                    </a:cxn>
                  </a:cxnLst>
                  <a:rect l="0" t="0" r="r" b="b"/>
                  <a:pathLst>
                    <a:path w="9" h="10">
                      <a:moveTo>
                        <a:pt x="6" y="0"/>
                      </a:moveTo>
                      <a:cubicBezTo>
                        <a:pt x="2" y="1"/>
                        <a:pt x="3" y="4"/>
                        <a:pt x="0" y="5"/>
                      </a:cubicBezTo>
                      <a:cubicBezTo>
                        <a:pt x="2" y="7"/>
                        <a:pt x="0" y="8"/>
                        <a:pt x="2" y="10"/>
                      </a:cubicBezTo>
                      <a:cubicBezTo>
                        <a:pt x="4" y="10"/>
                        <a:pt x="7" y="8"/>
                        <a:pt x="9" y="6"/>
                      </a:cubicBezTo>
                      <a:cubicBezTo>
                        <a:pt x="9" y="4"/>
                        <a:pt x="9"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0" name="Freeform 405">
                  <a:extLst>
                    <a:ext uri="{FF2B5EF4-FFF2-40B4-BE49-F238E27FC236}">
                      <a16:creationId xmlns:a16="http://schemas.microsoft.com/office/drawing/2014/main" id="{64FBC93E-215F-42C5-95D6-3DE2F2B24441}"/>
                    </a:ext>
                  </a:extLst>
                </p:cNvPr>
                <p:cNvSpPr>
                  <a:spLocks/>
                </p:cNvSpPr>
                <p:nvPr/>
              </p:nvSpPr>
              <p:spPr bwMode="auto">
                <a:xfrm rot="16200000">
                  <a:off x="8591800" y="2875317"/>
                  <a:ext cx="132274" cy="83541"/>
                </a:xfrm>
                <a:custGeom>
                  <a:avLst/>
                  <a:gdLst>
                    <a:gd name="T0" fmla="*/ 6 w 24"/>
                    <a:gd name="T1" fmla="*/ 15 h 15"/>
                    <a:gd name="T2" fmla="*/ 6 w 24"/>
                    <a:gd name="T3" fmla="*/ 15 h 15"/>
                  </a:gdLst>
                  <a:ahLst/>
                  <a:cxnLst>
                    <a:cxn ang="0">
                      <a:pos x="T0" y="T1"/>
                    </a:cxn>
                    <a:cxn ang="0">
                      <a:pos x="T2" y="T3"/>
                    </a:cxn>
                  </a:cxnLst>
                  <a:rect l="0" t="0" r="r" b="b"/>
                  <a:pathLst>
                    <a:path w="24" h="15">
                      <a:moveTo>
                        <a:pt x="6" y="15"/>
                      </a:moveTo>
                      <a:cubicBezTo>
                        <a:pt x="24" y="12"/>
                        <a:pt x="0" y="0"/>
                        <a:pt x="6"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 name="Oval 623">
                  <a:extLst>
                    <a:ext uri="{FF2B5EF4-FFF2-40B4-BE49-F238E27FC236}">
                      <a16:creationId xmlns:a16="http://schemas.microsoft.com/office/drawing/2014/main" id="{EEB19BF9-076A-42BF-AC30-AFE07FF0330E}"/>
                    </a:ext>
                  </a:extLst>
                </p:cNvPr>
                <p:cNvSpPr>
                  <a:spLocks noChangeArrowheads="1"/>
                </p:cNvSpPr>
                <p:nvPr/>
              </p:nvSpPr>
              <p:spPr bwMode="auto">
                <a:xfrm rot="16200000">
                  <a:off x="7062528" y="1972607"/>
                  <a:ext cx="840055" cy="842376"/>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1301" name="组合 1300">
                <a:extLst>
                  <a:ext uri="{FF2B5EF4-FFF2-40B4-BE49-F238E27FC236}">
                    <a16:creationId xmlns:a16="http://schemas.microsoft.com/office/drawing/2014/main" id="{7936A66E-6FC1-4C35-B658-D0452ADF4257}"/>
                  </a:ext>
                </a:extLst>
              </p:cNvPr>
              <p:cNvGrpSpPr/>
              <p:nvPr/>
            </p:nvGrpSpPr>
            <p:grpSpPr>
              <a:xfrm>
                <a:off x="3761484" y="2686189"/>
                <a:ext cx="3636370" cy="3636372"/>
                <a:chOff x="3761484" y="2686189"/>
                <a:chExt cx="3636370" cy="3636372"/>
              </a:xfrm>
            </p:grpSpPr>
            <p:sp>
              <p:nvSpPr>
                <p:cNvPr id="24" name="Freeform 624">
                  <a:extLst>
                    <a:ext uri="{FF2B5EF4-FFF2-40B4-BE49-F238E27FC236}">
                      <a16:creationId xmlns:a16="http://schemas.microsoft.com/office/drawing/2014/main" id="{9B331C6A-215F-420D-A396-298AF3BE085B}"/>
                    </a:ext>
                  </a:extLst>
                </p:cNvPr>
                <p:cNvSpPr>
                  <a:spLocks/>
                </p:cNvSpPr>
                <p:nvPr/>
              </p:nvSpPr>
              <p:spPr bwMode="auto">
                <a:xfrm rot="16200000">
                  <a:off x="4613141" y="3143346"/>
                  <a:ext cx="2861292" cy="2081573"/>
                </a:xfrm>
                <a:custGeom>
                  <a:avLst/>
                  <a:gdLst>
                    <a:gd name="T0" fmla="*/ 0 w 521"/>
                    <a:gd name="T1" fmla="*/ 368 h 379"/>
                    <a:gd name="T2" fmla="*/ 16 w 521"/>
                    <a:gd name="T3" fmla="*/ 379 h 379"/>
                    <a:gd name="T4" fmla="*/ 521 w 521"/>
                    <a:gd name="T5" fmla="*/ 19 h 379"/>
                    <a:gd name="T6" fmla="*/ 516 w 521"/>
                    <a:gd name="T7" fmla="*/ 0 h 379"/>
                    <a:gd name="T8" fmla="*/ 0 w 521"/>
                    <a:gd name="T9" fmla="*/ 368 h 379"/>
                  </a:gdLst>
                  <a:ahLst/>
                  <a:cxnLst>
                    <a:cxn ang="0">
                      <a:pos x="T0" y="T1"/>
                    </a:cxn>
                    <a:cxn ang="0">
                      <a:pos x="T2" y="T3"/>
                    </a:cxn>
                    <a:cxn ang="0">
                      <a:pos x="T4" y="T5"/>
                    </a:cxn>
                    <a:cxn ang="0">
                      <a:pos x="T6" y="T7"/>
                    </a:cxn>
                    <a:cxn ang="0">
                      <a:pos x="T8" y="T9"/>
                    </a:cxn>
                  </a:cxnLst>
                  <a:rect l="0" t="0" r="r" b="b"/>
                  <a:pathLst>
                    <a:path w="521" h="379">
                      <a:moveTo>
                        <a:pt x="0" y="368"/>
                      </a:moveTo>
                      <a:cubicBezTo>
                        <a:pt x="6" y="372"/>
                        <a:pt x="11" y="375"/>
                        <a:pt x="16" y="379"/>
                      </a:cubicBezTo>
                      <a:cubicBezTo>
                        <a:pt x="521" y="19"/>
                        <a:pt x="521" y="19"/>
                        <a:pt x="521" y="19"/>
                      </a:cubicBezTo>
                      <a:cubicBezTo>
                        <a:pt x="520" y="13"/>
                        <a:pt x="518" y="6"/>
                        <a:pt x="516" y="0"/>
                      </a:cubicBezTo>
                      <a:lnTo>
                        <a:pt x="0" y="368"/>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 name="Freeform 625">
                  <a:extLst>
                    <a:ext uri="{FF2B5EF4-FFF2-40B4-BE49-F238E27FC236}">
                      <a16:creationId xmlns:a16="http://schemas.microsoft.com/office/drawing/2014/main" id="{EBC0804D-7B6F-48D9-86ED-1C1C52567BAC}"/>
                    </a:ext>
                  </a:extLst>
                </p:cNvPr>
                <p:cNvSpPr>
                  <a:spLocks/>
                </p:cNvSpPr>
                <p:nvPr/>
              </p:nvSpPr>
              <p:spPr bwMode="auto">
                <a:xfrm rot="16200000">
                  <a:off x="5172405" y="3022675"/>
                  <a:ext cx="2478394" cy="1805422"/>
                </a:xfrm>
                <a:custGeom>
                  <a:avLst/>
                  <a:gdLst>
                    <a:gd name="T0" fmla="*/ 0 w 451"/>
                    <a:gd name="T1" fmla="*/ 322 h 329"/>
                    <a:gd name="T2" fmla="*/ 21 w 451"/>
                    <a:gd name="T3" fmla="*/ 329 h 329"/>
                    <a:gd name="T4" fmla="*/ 451 w 451"/>
                    <a:gd name="T5" fmla="*/ 22 h 329"/>
                    <a:gd name="T6" fmla="*/ 451 w 451"/>
                    <a:gd name="T7" fmla="*/ 0 h 329"/>
                    <a:gd name="T8" fmla="*/ 0 w 451"/>
                    <a:gd name="T9" fmla="*/ 322 h 329"/>
                  </a:gdLst>
                  <a:ahLst/>
                  <a:cxnLst>
                    <a:cxn ang="0">
                      <a:pos x="T0" y="T1"/>
                    </a:cxn>
                    <a:cxn ang="0">
                      <a:pos x="T2" y="T3"/>
                    </a:cxn>
                    <a:cxn ang="0">
                      <a:pos x="T4" y="T5"/>
                    </a:cxn>
                    <a:cxn ang="0">
                      <a:pos x="T6" y="T7"/>
                    </a:cxn>
                    <a:cxn ang="0">
                      <a:pos x="T8" y="T9"/>
                    </a:cxn>
                  </a:cxnLst>
                  <a:rect l="0" t="0" r="r" b="b"/>
                  <a:pathLst>
                    <a:path w="451" h="329">
                      <a:moveTo>
                        <a:pt x="0" y="322"/>
                      </a:moveTo>
                      <a:cubicBezTo>
                        <a:pt x="7" y="324"/>
                        <a:pt x="14" y="327"/>
                        <a:pt x="21" y="329"/>
                      </a:cubicBezTo>
                      <a:cubicBezTo>
                        <a:pt x="451" y="22"/>
                        <a:pt x="451" y="22"/>
                        <a:pt x="451" y="22"/>
                      </a:cubicBezTo>
                      <a:cubicBezTo>
                        <a:pt x="451" y="15"/>
                        <a:pt x="451" y="8"/>
                        <a:pt x="451" y="0"/>
                      </a:cubicBezTo>
                      <a:lnTo>
                        <a:pt x="0" y="322"/>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 name="Freeform 626">
                  <a:extLst>
                    <a:ext uri="{FF2B5EF4-FFF2-40B4-BE49-F238E27FC236}">
                      <a16:creationId xmlns:a16="http://schemas.microsoft.com/office/drawing/2014/main" id="{C6FB215D-7D87-4047-8991-3DDCC477341E}"/>
                    </a:ext>
                  </a:extLst>
                </p:cNvPr>
                <p:cNvSpPr>
                  <a:spLocks/>
                </p:cNvSpPr>
                <p:nvPr/>
              </p:nvSpPr>
              <p:spPr bwMode="auto">
                <a:xfrm rot="16200000">
                  <a:off x="4875369" y="3071409"/>
                  <a:ext cx="2703492" cy="1965543"/>
                </a:xfrm>
                <a:custGeom>
                  <a:avLst/>
                  <a:gdLst>
                    <a:gd name="T0" fmla="*/ 0 w 492"/>
                    <a:gd name="T1" fmla="*/ 349 h 358"/>
                    <a:gd name="T2" fmla="*/ 18 w 492"/>
                    <a:gd name="T3" fmla="*/ 358 h 358"/>
                    <a:gd name="T4" fmla="*/ 492 w 492"/>
                    <a:gd name="T5" fmla="*/ 20 h 358"/>
                    <a:gd name="T6" fmla="*/ 489 w 492"/>
                    <a:gd name="T7" fmla="*/ 0 h 358"/>
                    <a:gd name="T8" fmla="*/ 0 w 492"/>
                    <a:gd name="T9" fmla="*/ 349 h 358"/>
                  </a:gdLst>
                  <a:ahLst/>
                  <a:cxnLst>
                    <a:cxn ang="0">
                      <a:pos x="T0" y="T1"/>
                    </a:cxn>
                    <a:cxn ang="0">
                      <a:pos x="T2" y="T3"/>
                    </a:cxn>
                    <a:cxn ang="0">
                      <a:pos x="T4" y="T5"/>
                    </a:cxn>
                    <a:cxn ang="0">
                      <a:pos x="T6" y="T7"/>
                    </a:cxn>
                    <a:cxn ang="0">
                      <a:pos x="T8" y="T9"/>
                    </a:cxn>
                  </a:cxnLst>
                  <a:rect l="0" t="0" r="r" b="b"/>
                  <a:pathLst>
                    <a:path w="492" h="358">
                      <a:moveTo>
                        <a:pt x="0" y="349"/>
                      </a:moveTo>
                      <a:cubicBezTo>
                        <a:pt x="6" y="352"/>
                        <a:pt x="12" y="355"/>
                        <a:pt x="18" y="358"/>
                      </a:cubicBezTo>
                      <a:cubicBezTo>
                        <a:pt x="492" y="20"/>
                        <a:pt x="492" y="20"/>
                        <a:pt x="492" y="20"/>
                      </a:cubicBezTo>
                      <a:cubicBezTo>
                        <a:pt x="491" y="13"/>
                        <a:pt x="490" y="7"/>
                        <a:pt x="489" y="0"/>
                      </a:cubicBezTo>
                      <a:lnTo>
                        <a:pt x="0" y="34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 name="Freeform 627">
                  <a:extLst>
                    <a:ext uri="{FF2B5EF4-FFF2-40B4-BE49-F238E27FC236}">
                      <a16:creationId xmlns:a16="http://schemas.microsoft.com/office/drawing/2014/main" id="{C93A3AC3-B10A-4D9B-AAE5-933B532FC279}"/>
                    </a:ext>
                  </a:extLst>
                </p:cNvPr>
                <p:cNvSpPr>
                  <a:spLocks/>
                </p:cNvSpPr>
                <p:nvPr/>
              </p:nvSpPr>
              <p:spPr bwMode="auto">
                <a:xfrm rot="16200000">
                  <a:off x="4379921" y="3232689"/>
                  <a:ext cx="2958757" cy="2153511"/>
                </a:xfrm>
                <a:custGeom>
                  <a:avLst/>
                  <a:gdLst>
                    <a:gd name="T0" fmla="*/ 0 w 539"/>
                    <a:gd name="T1" fmla="*/ 379 h 392"/>
                    <a:gd name="T2" fmla="*/ 13 w 539"/>
                    <a:gd name="T3" fmla="*/ 392 h 392"/>
                    <a:gd name="T4" fmla="*/ 539 w 539"/>
                    <a:gd name="T5" fmla="*/ 17 h 392"/>
                    <a:gd name="T6" fmla="*/ 531 w 539"/>
                    <a:gd name="T7" fmla="*/ 0 h 392"/>
                    <a:gd name="T8" fmla="*/ 0 w 539"/>
                    <a:gd name="T9" fmla="*/ 379 h 392"/>
                  </a:gdLst>
                  <a:ahLst/>
                  <a:cxnLst>
                    <a:cxn ang="0">
                      <a:pos x="T0" y="T1"/>
                    </a:cxn>
                    <a:cxn ang="0">
                      <a:pos x="T2" y="T3"/>
                    </a:cxn>
                    <a:cxn ang="0">
                      <a:pos x="T4" y="T5"/>
                    </a:cxn>
                    <a:cxn ang="0">
                      <a:pos x="T6" y="T7"/>
                    </a:cxn>
                    <a:cxn ang="0">
                      <a:pos x="T8" y="T9"/>
                    </a:cxn>
                  </a:cxnLst>
                  <a:rect l="0" t="0" r="r" b="b"/>
                  <a:pathLst>
                    <a:path w="539" h="392">
                      <a:moveTo>
                        <a:pt x="0" y="379"/>
                      </a:moveTo>
                      <a:cubicBezTo>
                        <a:pt x="4" y="383"/>
                        <a:pt x="9" y="388"/>
                        <a:pt x="13" y="392"/>
                      </a:cubicBezTo>
                      <a:cubicBezTo>
                        <a:pt x="539" y="17"/>
                        <a:pt x="539" y="17"/>
                        <a:pt x="539" y="17"/>
                      </a:cubicBezTo>
                      <a:cubicBezTo>
                        <a:pt x="537" y="11"/>
                        <a:pt x="534" y="6"/>
                        <a:pt x="531" y="0"/>
                      </a:cubicBezTo>
                      <a:lnTo>
                        <a:pt x="0" y="37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 name="Freeform 628">
                  <a:extLst>
                    <a:ext uri="{FF2B5EF4-FFF2-40B4-BE49-F238E27FC236}">
                      <a16:creationId xmlns:a16="http://schemas.microsoft.com/office/drawing/2014/main" id="{C53021FE-879D-4D87-A8D6-8D9BC4353DD1}"/>
                    </a:ext>
                  </a:extLst>
                </p:cNvPr>
                <p:cNvSpPr>
                  <a:spLocks/>
                </p:cNvSpPr>
                <p:nvPr/>
              </p:nvSpPr>
              <p:spPr bwMode="auto">
                <a:xfrm rot="16200000">
                  <a:off x="3662858" y="5098447"/>
                  <a:ext cx="1081397" cy="772758"/>
                </a:xfrm>
                <a:custGeom>
                  <a:avLst/>
                  <a:gdLst>
                    <a:gd name="T0" fmla="*/ 197 w 197"/>
                    <a:gd name="T1" fmla="*/ 0 h 141"/>
                    <a:gd name="T2" fmla="*/ 85 w 197"/>
                    <a:gd name="T3" fmla="*/ 52 h 141"/>
                    <a:gd name="T4" fmla="*/ 0 w 197"/>
                    <a:gd name="T5" fmla="*/ 141 h 141"/>
                    <a:gd name="T6" fmla="*/ 197 w 197"/>
                    <a:gd name="T7" fmla="*/ 0 h 141"/>
                  </a:gdLst>
                  <a:ahLst/>
                  <a:cxnLst>
                    <a:cxn ang="0">
                      <a:pos x="T0" y="T1"/>
                    </a:cxn>
                    <a:cxn ang="0">
                      <a:pos x="T2" y="T3"/>
                    </a:cxn>
                    <a:cxn ang="0">
                      <a:pos x="T4" y="T5"/>
                    </a:cxn>
                    <a:cxn ang="0">
                      <a:pos x="T6" y="T7"/>
                    </a:cxn>
                  </a:cxnLst>
                  <a:rect l="0" t="0" r="r" b="b"/>
                  <a:pathLst>
                    <a:path w="197" h="141">
                      <a:moveTo>
                        <a:pt x="197" y="0"/>
                      </a:moveTo>
                      <a:cubicBezTo>
                        <a:pt x="158" y="10"/>
                        <a:pt x="120" y="27"/>
                        <a:pt x="85" y="52"/>
                      </a:cubicBezTo>
                      <a:cubicBezTo>
                        <a:pt x="50" y="77"/>
                        <a:pt x="22" y="107"/>
                        <a:pt x="0" y="141"/>
                      </a:cubicBezTo>
                      <a:lnTo>
                        <a:pt x="197" y="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 name="Freeform 629">
                  <a:extLst>
                    <a:ext uri="{FF2B5EF4-FFF2-40B4-BE49-F238E27FC236}">
                      <a16:creationId xmlns:a16="http://schemas.microsoft.com/office/drawing/2014/main" id="{2BA140AA-0EF2-47AB-88D3-6FA96A9D9F62}"/>
                    </a:ext>
                  </a:extLst>
                </p:cNvPr>
                <p:cNvSpPr>
                  <a:spLocks/>
                </p:cNvSpPr>
                <p:nvPr/>
              </p:nvSpPr>
              <p:spPr bwMode="auto">
                <a:xfrm rot="16200000">
                  <a:off x="3478371" y="4424314"/>
                  <a:ext cx="2181358" cy="1582645"/>
                </a:xfrm>
                <a:custGeom>
                  <a:avLst/>
                  <a:gdLst>
                    <a:gd name="T0" fmla="*/ 0 w 397"/>
                    <a:gd name="T1" fmla="*/ 288 h 288"/>
                    <a:gd name="T2" fmla="*/ 397 w 397"/>
                    <a:gd name="T3" fmla="*/ 5 h 288"/>
                    <a:gd name="T4" fmla="*/ 372 w 397"/>
                    <a:gd name="T5" fmla="*/ 0 h 288"/>
                    <a:gd name="T6" fmla="*/ 4 w 397"/>
                    <a:gd name="T7" fmla="*/ 263 h 288"/>
                    <a:gd name="T8" fmla="*/ 0 w 397"/>
                    <a:gd name="T9" fmla="*/ 288 h 288"/>
                  </a:gdLst>
                  <a:ahLst/>
                  <a:cxnLst>
                    <a:cxn ang="0">
                      <a:pos x="T0" y="T1"/>
                    </a:cxn>
                    <a:cxn ang="0">
                      <a:pos x="T2" y="T3"/>
                    </a:cxn>
                    <a:cxn ang="0">
                      <a:pos x="T4" y="T5"/>
                    </a:cxn>
                    <a:cxn ang="0">
                      <a:pos x="T6" y="T7"/>
                    </a:cxn>
                    <a:cxn ang="0">
                      <a:pos x="T8" y="T9"/>
                    </a:cxn>
                  </a:cxnLst>
                  <a:rect l="0" t="0" r="r" b="b"/>
                  <a:pathLst>
                    <a:path w="397" h="288">
                      <a:moveTo>
                        <a:pt x="0" y="288"/>
                      </a:moveTo>
                      <a:cubicBezTo>
                        <a:pt x="397" y="5"/>
                        <a:pt x="397" y="5"/>
                        <a:pt x="397" y="5"/>
                      </a:cubicBezTo>
                      <a:cubicBezTo>
                        <a:pt x="389" y="3"/>
                        <a:pt x="380" y="2"/>
                        <a:pt x="372" y="0"/>
                      </a:cubicBezTo>
                      <a:cubicBezTo>
                        <a:pt x="4" y="263"/>
                        <a:pt x="4" y="263"/>
                        <a:pt x="4" y="263"/>
                      </a:cubicBezTo>
                      <a:cubicBezTo>
                        <a:pt x="2" y="271"/>
                        <a:pt x="1" y="280"/>
                        <a:pt x="0" y="28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 name="Freeform 630">
                  <a:extLst>
                    <a:ext uri="{FF2B5EF4-FFF2-40B4-BE49-F238E27FC236}">
                      <a16:creationId xmlns:a16="http://schemas.microsoft.com/office/drawing/2014/main" id="{76E30994-22E5-4EE0-BBA4-279B4CC02533}"/>
                    </a:ext>
                  </a:extLst>
                </p:cNvPr>
                <p:cNvSpPr>
                  <a:spLocks/>
                </p:cNvSpPr>
                <p:nvPr/>
              </p:nvSpPr>
              <p:spPr bwMode="auto">
                <a:xfrm rot="16200000">
                  <a:off x="5501929" y="3004111"/>
                  <a:ext cx="2181358" cy="1578004"/>
                </a:xfrm>
                <a:custGeom>
                  <a:avLst/>
                  <a:gdLst>
                    <a:gd name="T0" fmla="*/ 0 w 397"/>
                    <a:gd name="T1" fmla="*/ 283 h 287"/>
                    <a:gd name="T2" fmla="*/ 25 w 397"/>
                    <a:gd name="T3" fmla="*/ 287 h 287"/>
                    <a:gd name="T4" fmla="*/ 393 w 397"/>
                    <a:gd name="T5" fmla="*/ 25 h 287"/>
                    <a:gd name="T6" fmla="*/ 397 w 397"/>
                    <a:gd name="T7" fmla="*/ 0 h 287"/>
                    <a:gd name="T8" fmla="*/ 0 w 397"/>
                    <a:gd name="T9" fmla="*/ 283 h 287"/>
                  </a:gdLst>
                  <a:ahLst/>
                  <a:cxnLst>
                    <a:cxn ang="0">
                      <a:pos x="T0" y="T1"/>
                    </a:cxn>
                    <a:cxn ang="0">
                      <a:pos x="T2" y="T3"/>
                    </a:cxn>
                    <a:cxn ang="0">
                      <a:pos x="T4" y="T5"/>
                    </a:cxn>
                    <a:cxn ang="0">
                      <a:pos x="T6" y="T7"/>
                    </a:cxn>
                    <a:cxn ang="0">
                      <a:pos x="T8" y="T9"/>
                    </a:cxn>
                  </a:cxnLst>
                  <a:rect l="0" t="0" r="r" b="b"/>
                  <a:pathLst>
                    <a:path w="397" h="287">
                      <a:moveTo>
                        <a:pt x="0" y="283"/>
                      </a:moveTo>
                      <a:cubicBezTo>
                        <a:pt x="8" y="285"/>
                        <a:pt x="17" y="286"/>
                        <a:pt x="25" y="287"/>
                      </a:cubicBezTo>
                      <a:cubicBezTo>
                        <a:pt x="393" y="25"/>
                        <a:pt x="393" y="25"/>
                        <a:pt x="393" y="25"/>
                      </a:cubicBezTo>
                      <a:cubicBezTo>
                        <a:pt x="395" y="17"/>
                        <a:pt x="396" y="8"/>
                        <a:pt x="397" y="0"/>
                      </a:cubicBezTo>
                      <a:lnTo>
                        <a:pt x="0" y="2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 name="Freeform 631">
                  <a:extLst>
                    <a:ext uri="{FF2B5EF4-FFF2-40B4-BE49-F238E27FC236}">
                      <a16:creationId xmlns:a16="http://schemas.microsoft.com/office/drawing/2014/main" id="{ADD9AAB6-C2F2-428F-89DF-BA8781403F61}"/>
                    </a:ext>
                  </a:extLst>
                </p:cNvPr>
                <p:cNvSpPr>
                  <a:spLocks/>
                </p:cNvSpPr>
                <p:nvPr/>
              </p:nvSpPr>
              <p:spPr bwMode="auto">
                <a:xfrm rot="16200000">
                  <a:off x="5887147" y="3027317"/>
                  <a:ext cx="1763651" cy="1257762"/>
                </a:xfrm>
                <a:custGeom>
                  <a:avLst/>
                  <a:gdLst>
                    <a:gd name="T0" fmla="*/ 309 w 321"/>
                    <a:gd name="T1" fmla="*/ 31 h 229"/>
                    <a:gd name="T2" fmla="*/ 321 w 321"/>
                    <a:gd name="T3" fmla="*/ 0 h 229"/>
                    <a:gd name="T4" fmla="*/ 0 w 321"/>
                    <a:gd name="T5" fmla="*/ 229 h 229"/>
                    <a:gd name="T6" fmla="*/ 33 w 321"/>
                    <a:gd name="T7" fmla="*/ 228 h 229"/>
                    <a:gd name="T8" fmla="*/ 309 w 321"/>
                    <a:gd name="T9" fmla="*/ 31 h 229"/>
                  </a:gdLst>
                  <a:ahLst/>
                  <a:cxnLst>
                    <a:cxn ang="0">
                      <a:pos x="T0" y="T1"/>
                    </a:cxn>
                    <a:cxn ang="0">
                      <a:pos x="T2" y="T3"/>
                    </a:cxn>
                    <a:cxn ang="0">
                      <a:pos x="T4" y="T5"/>
                    </a:cxn>
                    <a:cxn ang="0">
                      <a:pos x="T6" y="T7"/>
                    </a:cxn>
                    <a:cxn ang="0">
                      <a:pos x="T8" y="T9"/>
                    </a:cxn>
                  </a:cxnLst>
                  <a:rect l="0" t="0" r="r" b="b"/>
                  <a:pathLst>
                    <a:path w="321" h="229">
                      <a:moveTo>
                        <a:pt x="309" y="31"/>
                      </a:moveTo>
                      <a:cubicBezTo>
                        <a:pt x="314" y="21"/>
                        <a:pt x="317" y="11"/>
                        <a:pt x="321" y="0"/>
                      </a:cubicBezTo>
                      <a:cubicBezTo>
                        <a:pt x="0" y="229"/>
                        <a:pt x="0" y="229"/>
                        <a:pt x="0" y="229"/>
                      </a:cubicBezTo>
                      <a:cubicBezTo>
                        <a:pt x="11" y="229"/>
                        <a:pt x="22" y="229"/>
                        <a:pt x="33" y="228"/>
                      </a:cubicBezTo>
                      <a:lnTo>
                        <a:pt x="309" y="31"/>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 name="Freeform 632">
                  <a:extLst>
                    <a:ext uri="{FF2B5EF4-FFF2-40B4-BE49-F238E27FC236}">
                      <a16:creationId xmlns:a16="http://schemas.microsoft.com/office/drawing/2014/main" id="{54841862-7019-45AA-9117-51834783DA05}"/>
                    </a:ext>
                  </a:extLst>
                </p:cNvPr>
                <p:cNvSpPr>
                  <a:spLocks/>
                </p:cNvSpPr>
                <p:nvPr/>
              </p:nvSpPr>
              <p:spPr bwMode="auto">
                <a:xfrm rot="16200000">
                  <a:off x="4168748" y="3346399"/>
                  <a:ext cx="3009810" cy="2185999"/>
                </a:xfrm>
                <a:custGeom>
                  <a:avLst/>
                  <a:gdLst>
                    <a:gd name="T0" fmla="*/ 0 w 548"/>
                    <a:gd name="T1" fmla="*/ 384 h 398"/>
                    <a:gd name="T2" fmla="*/ 11 w 548"/>
                    <a:gd name="T3" fmla="*/ 398 h 398"/>
                    <a:gd name="T4" fmla="*/ 548 w 548"/>
                    <a:gd name="T5" fmla="*/ 16 h 398"/>
                    <a:gd name="T6" fmla="*/ 538 w 548"/>
                    <a:gd name="T7" fmla="*/ 0 h 398"/>
                    <a:gd name="T8" fmla="*/ 0 w 548"/>
                    <a:gd name="T9" fmla="*/ 384 h 398"/>
                  </a:gdLst>
                  <a:ahLst/>
                  <a:cxnLst>
                    <a:cxn ang="0">
                      <a:pos x="T0" y="T1"/>
                    </a:cxn>
                    <a:cxn ang="0">
                      <a:pos x="T2" y="T3"/>
                    </a:cxn>
                    <a:cxn ang="0">
                      <a:pos x="T4" y="T5"/>
                    </a:cxn>
                    <a:cxn ang="0">
                      <a:pos x="T6" y="T7"/>
                    </a:cxn>
                    <a:cxn ang="0">
                      <a:pos x="T8" y="T9"/>
                    </a:cxn>
                  </a:cxnLst>
                  <a:rect l="0" t="0" r="r" b="b"/>
                  <a:pathLst>
                    <a:path w="548" h="398">
                      <a:moveTo>
                        <a:pt x="0" y="384"/>
                      </a:moveTo>
                      <a:cubicBezTo>
                        <a:pt x="4" y="389"/>
                        <a:pt x="7" y="394"/>
                        <a:pt x="11" y="398"/>
                      </a:cubicBezTo>
                      <a:cubicBezTo>
                        <a:pt x="548" y="16"/>
                        <a:pt x="548" y="16"/>
                        <a:pt x="548" y="16"/>
                      </a:cubicBezTo>
                      <a:cubicBezTo>
                        <a:pt x="545" y="11"/>
                        <a:pt x="542" y="5"/>
                        <a:pt x="538" y="0"/>
                      </a:cubicBezTo>
                      <a:lnTo>
                        <a:pt x="0" y="384"/>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 name="Freeform 633">
                  <a:extLst>
                    <a:ext uri="{FF2B5EF4-FFF2-40B4-BE49-F238E27FC236}">
                      <a16:creationId xmlns:a16="http://schemas.microsoft.com/office/drawing/2014/main" id="{682D86C5-7F46-44F0-BCE1-865B567B5C7E}"/>
                    </a:ext>
                  </a:extLst>
                </p:cNvPr>
                <p:cNvSpPr>
                  <a:spLocks/>
                </p:cNvSpPr>
                <p:nvPr/>
              </p:nvSpPr>
              <p:spPr bwMode="auto">
                <a:xfrm rot="16200000">
                  <a:off x="3510860" y="4721350"/>
                  <a:ext cx="1763651" cy="1262403"/>
                </a:xfrm>
                <a:custGeom>
                  <a:avLst/>
                  <a:gdLst>
                    <a:gd name="T0" fmla="*/ 12 w 321"/>
                    <a:gd name="T1" fmla="*/ 199 h 230"/>
                    <a:gd name="T2" fmla="*/ 0 w 321"/>
                    <a:gd name="T3" fmla="*/ 230 h 230"/>
                    <a:gd name="T4" fmla="*/ 321 w 321"/>
                    <a:gd name="T5" fmla="*/ 1 h 230"/>
                    <a:gd name="T6" fmla="*/ 289 w 321"/>
                    <a:gd name="T7" fmla="*/ 2 h 230"/>
                    <a:gd name="T8" fmla="*/ 12 w 321"/>
                    <a:gd name="T9" fmla="*/ 199 h 230"/>
                  </a:gdLst>
                  <a:ahLst/>
                  <a:cxnLst>
                    <a:cxn ang="0">
                      <a:pos x="T0" y="T1"/>
                    </a:cxn>
                    <a:cxn ang="0">
                      <a:pos x="T2" y="T3"/>
                    </a:cxn>
                    <a:cxn ang="0">
                      <a:pos x="T4" y="T5"/>
                    </a:cxn>
                    <a:cxn ang="0">
                      <a:pos x="T6" y="T7"/>
                    </a:cxn>
                    <a:cxn ang="0">
                      <a:pos x="T8" y="T9"/>
                    </a:cxn>
                  </a:cxnLst>
                  <a:rect l="0" t="0" r="r" b="b"/>
                  <a:pathLst>
                    <a:path w="321" h="230">
                      <a:moveTo>
                        <a:pt x="12" y="199"/>
                      </a:moveTo>
                      <a:cubicBezTo>
                        <a:pt x="8" y="209"/>
                        <a:pt x="4" y="219"/>
                        <a:pt x="0" y="230"/>
                      </a:cubicBezTo>
                      <a:cubicBezTo>
                        <a:pt x="321" y="1"/>
                        <a:pt x="321" y="1"/>
                        <a:pt x="321" y="1"/>
                      </a:cubicBezTo>
                      <a:cubicBezTo>
                        <a:pt x="310" y="0"/>
                        <a:pt x="299" y="1"/>
                        <a:pt x="289" y="2"/>
                      </a:cubicBezTo>
                      <a:lnTo>
                        <a:pt x="12" y="19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 name="Freeform 634">
                  <a:extLst>
                    <a:ext uri="{FF2B5EF4-FFF2-40B4-BE49-F238E27FC236}">
                      <a16:creationId xmlns:a16="http://schemas.microsoft.com/office/drawing/2014/main" id="{28DD0168-1C0E-4040-9AD9-8E0B42FD5C36}"/>
                    </a:ext>
                  </a:extLst>
                </p:cNvPr>
                <p:cNvSpPr>
                  <a:spLocks/>
                </p:cNvSpPr>
                <p:nvPr/>
              </p:nvSpPr>
              <p:spPr bwMode="auto">
                <a:xfrm rot="16200000">
                  <a:off x="3515501" y="4180652"/>
                  <a:ext cx="2476074" cy="1807743"/>
                </a:xfrm>
                <a:custGeom>
                  <a:avLst/>
                  <a:gdLst>
                    <a:gd name="T0" fmla="*/ 0 w 451"/>
                    <a:gd name="T1" fmla="*/ 306 h 329"/>
                    <a:gd name="T2" fmla="*/ 0 w 451"/>
                    <a:gd name="T3" fmla="*/ 329 h 329"/>
                    <a:gd name="T4" fmla="*/ 451 w 451"/>
                    <a:gd name="T5" fmla="*/ 7 h 329"/>
                    <a:gd name="T6" fmla="*/ 430 w 451"/>
                    <a:gd name="T7" fmla="*/ 0 h 329"/>
                    <a:gd name="T8" fmla="*/ 0 w 451"/>
                    <a:gd name="T9" fmla="*/ 306 h 329"/>
                  </a:gdLst>
                  <a:ahLst/>
                  <a:cxnLst>
                    <a:cxn ang="0">
                      <a:pos x="T0" y="T1"/>
                    </a:cxn>
                    <a:cxn ang="0">
                      <a:pos x="T2" y="T3"/>
                    </a:cxn>
                    <a:cxn ang="0">
                      <a:pos x="T4" y="T5"/>
                    </a:cxn>
                    <a:cxn ang="0">
                      <a:pos x="T6" y="T7"/>
                    </a:cxn>
                    <a:cxn ang="0">
                      <a:pos x="T8" y="T9"/>
                    </a:cxn>
                  </a:cxnLst>
                  <a:rect l="0" t="0" r="r" b="b"/>
                  <a:pathLst>
                    <a:path w="451" h="329">
                      <a:moveTo>
                        <a:pt x="0" y="306"/>
                      </a:moveTo>
                      <a:cubicBezTo>
                        <a:pt x="0" y="314"/>
                        <a:pt x="0" y="321"/>
                        <a:pt x="0" y="329"/>
                      </a:cubicBezTo>
                      <a:cubicBezTo>
                        <a:pt x="451" y="7"/>
                        <a:pt x="451" y="7"/>
                        <a:pt x="451" y="7"/>
                      </a:cubicBezTo>
                      <a:cubicBezTo>
                        <a:pt x="444" y="4"/>
                        <a:pt x="437" y="2"/>
                        <a:pt x="430" y="0"/>
                      </a:cubicBezTo>
                      <a:lnTo>
                        <a:pt x="0" y="30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 name="Freeform 635">
                  <a:extLst>
                    <a:ext uri="{FF2B5EF4-FFF2-40B4-BE49-F238E27FC236}">
                      <a16:creationId xmlns:a16="http://schemas.microsoft.com/office/drawing/2014/main" id="{269428AD-187F-491F-8EF3-5216051956C3}"/>
                    </a:ext>
                  </a:extLst>
                </p:cNvPr>
                <p:cNvSpPr>
                  <a:spLocks/>
                </p:cNvSpPr>
                <p:nvPr/>
              </p:nvSpPr>
              <p:spPr bwMode="auto">
                <a:xfrm rot="16200000">
                  <a:off x="6417403" y="3139866"/>
                  <a:ext cx="1081397" cy="768117"/>
                </a:xfrm>
                <a:custGeom>
                  <a:avLst/>
                  <a:gdLst>
                    <a:gd name="T0" fmla="*/ 0 w 197"/>
                    <a:gd name="T1" fmla="*/ 140 h 140"/>
                    <a:gd name="T2" fmla="*/ 112 w 197"/>
                    <a:gd name="T3" fmla="*/ 89 h 140"/>
                    <a:gd name="T4" fmla="*/ 197 w 197"/>
                    <a:gd name="T5" fmla="*/ 0 h 140"/>
                    <a:gd name="T6" fmla="*/ 0 w 197"/>
                    <a:gd name="T7" fmla="*/ 140 h 140"/>
                  </a:gdLst>
                  <a:ahLst/>
                  <a:cxnLst>
                    <a:cxn ang="0">
                      <a:pos x="T0" y="T1"/>
                    </a:cxn>
                    <a:cxn ang="0">
                      <a:pos x="T2" y="T3"/>
                    </a:cxn>
                    <a:cxn ang="0">
                      <a:pos x="T4" y="T5"/>
                    </a:cxn>
                    <a:cxn ang="0">
                      <a:pos x="T6" y="T7"/>
                    </a:cxn>
                  </a:cxnLst>
                  <a:rect l="0" t="0" r="r" b="b"/>
                  <a:pathLst>
                    <a:path w="197" h="140">
                      <a:moveTo>
                        <a:pt x="0" y="140"/>
                      </a:moveTo>
                      <a:cubicBezTo>
                        <a:pt x="39" y="131"/>
                        <a:pt x="77" y="114"/>
                        <a:pt x="112" y="89"/>
                      </a:cubicBezTo>
                      <a:cubicBezTo>
                        <a:pt x="147" y="64"/>
                        <a:pt x="175" y="34"/>
                        <a:pt x="197" y="0"/>
                      </a:cubicBezTo>
                      <a:lnTo>
                        <a:pt x="0" y="14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 name="Freeform 636">
                  <a:extLst>
                    <a:ext uri="{FF2B5EF4-FFF2-40B4-BE49-F238E27FC236}">
                      <a16:creationId xmlns:a16="http://schemas.microsoft.com/office/drawing/2014/main" id="{A5B78669-03D3-4FD7-AFEA-B0BD28650875}"/>
                    </a:ext>
                  </a:extLst>
                </p:cNvPr>
                <p:cNvSpPr>
                  <a:spLocks/>
                </p:cNvSpPr>
                <p:nvPr/>
              </p:nvSpPr>
              <p:spPr bwMode="auto">
                <a:xfrm rot="16200000">
                  <a:off x="3583958" y="3970638"/>
                  <a:ext cx="2701171" cy="1970185"/>
                </a:xfrm>
                <a:custGeom>
                  <a:avLst/>
                  <a:gdLst>
                    <a:gd name="T0" fmla="*/ 0 w 492"/>
                    <a:gd name="T1" fmla="*/ 339 h 359"/>
                    <a:gd name="T2" fmla="*/ 3 w 492"/>
                    <a:gd name="T3" fmla="*/ 359 h 359"/>
                    <a:gd name="T4" fmla="*/ 492 w 492"/>
                    <a:gd name="T5" fmla="*/ 10 h 359"/>
                    <a:gd name="T6" fmla="*/ 474 w 492"/>
                    <a:gd name="T7" fmla="*/ 0 h 359"/>
                    <a:gd name="T8" fmla="*/ 0 w 492"/>
                    <a:gd name="T9" fmla="*/ 339 h 359"/>
                  </a:gdLst>
                  <a:ahLst/>
                  <a:cxnLst>
                    <a:cxn ang="0">
                      <a:pos x="T0" y="T1"/>
                    </a:cxn>
                    <a:cxn ang="0">
                      <a:pos x="T2" y="T3"/>
                    </a:cxn>
                    <a:cxn ang="0">
                      <a:pos x="T4" y="T5"/>
                    </a:cxn>
                    <a:cxn ang="0">
                      <a:pos x="T6" y="T7"/>
                    </a:cxn>
                    <a:cxn ang="0">
                      <a:pos x="T8" y="T9"/>
                    </a:cxn>
                  </a:cxnLst>
                  <a:rect l="0" t="0" r="r" b="b"/>
                  <a:pathLst>
                    <a:path w="492" h="359">
                      <a:moveTo>
                        <a:pt x="0" y="339"/>
                      </a:moveTo>
                      <a:cubicBezTo>
                        <a:pt x="1" y="345"/>
                        <a:pt x="2" y="352"/>
                        <a:pt x="3" y="359"/>
                      </a:cubicBezTo>
                      <a:cubicBezTo>
                        <a:pt x="492" y="10"/>
                        <a:pt x="492" y="10"/>
                        <a:pt x="492" y="10"/>
                      </a:cubicBezTo>
                      <a:cubicBezTo>
                        <a:pt x="486" y="7"/>
                        <a:pt x="480" y="3"/>
                        <a:pt x="474" y="0"/>
                      </a:cubicBezTo>
                      <a:lnTo>
                        <a:pt x="0" y="33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 name="Freeform 637">
                  <a:extLst>
                    <a:ext uri="{FF2B5EF4-FFF2-40B4-BE49-F238E27FC236}">
                      <a16:creationId xmlns:a16="http://schemas.microsoft.com/office/drawing/2014/main" id="{64FCD8BA-7863-4BF7-82DA-E462591B0080}"/>
                    </a:ext>
                  </a:extLst>
                </p:cNvPr>
                <p:cNvSpPr>
                  <a:spLocks/>
                </p:cNvSpPr>
                <p:nvPr/>
              </p:nvSpPr>
              <p:spPr bwMode="auto">
                <a:xfrm rot="16200000">
                  <a:off x="3687225" y="3788471"/>
                  <a:ext cx="2861292" cy="2076932"/>
                </a:xfrm>
                <a:custGeom>
                  <a:avLst/>
                  <a:gdLst>
                    <a:gd name="T0" fmla="*/ 0 w 521"/>
                    <a:gd name="T1" fmla="*/ 360 h 378"/>
                    <a:gd name="T2" fmla="*/ 5 w 521"/>
                    <a:gd name="T3" fmla="*/ 378 h 378"/>
                    <a:gd name="T4" fmla="*/ 521 w 521"/>
                    <a:gd name="T5" fmla="*/ 11 h 378"/>
                    <a:gd name="T6" fmla="*/ 505 w 521"/>
                    <a:gd name="T7" fmla="*/ 0 h 378"/>
                    <a:gd name="T8" fmla="*/ 0 w 521"/>
                    <a:gd name="T9" fmla="*/ 360 h 378"/>
                  </a:gdLst>
                  <a:ahLst/>
                  <a:cxnLst>
                    <a:cxn ang="0">
                      <a:pos x="T0" y="T1"/>
                    </a:cxn>
                    <a:cxn ang="0">
                      <a:pos x="T2" y="T3"/>
                    </a:cxn>
                    <a:cxn ang="0">
                      <a:pos x="T4" y="T5"/>
                    </a:cxn>
                    <a:cxn ang="0">
                      <a:pos x="T6" y="T7"/>
                    </a:cxn>
                    <a:cxn ang="0">
                      <a:pos x="T8" y="T9"/>
                    </a:cxn>
                  </a:cxnLst>
                  <a:rect l="0" t="0" r="r" b="b"/>
                  <a:pathLst>
                    <a:path w="521" h="378">
                      <a:moveTo>
                        <a:pt x="0" y="360"/>
                      </a:moveTo>
                      <a:cubicBezTo>
                        <a:pt x="1" y="366"/>
                        <a:pt x="3" y="372"/>
                        <a:pt x="5" y="378"/>
                      </a:cubicBezTo>
                      <a:cubicBezTo>
                        <a:pt x="521" y="11"/>
                        <a:pt x="521" y="11"/>
                        <a:pt x="521" y="11"/>
                      </a:cubicBezTo>
                      <a:cubicBezTo>
                        <a:pt x="516" y="7"/>
                        <a:pt x="510" y="3"/>
                        <a:pt x="505" y="0"/>
                      </a:cubicBezTo>
                      <a:lnTo>
                        <a:pt x="0" y="36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 name="Freeform 638">
                  <a:extLst>
                    <a:ext uri="{FF2B5EF4-FFF2-40B4-BE49-F238E27FC236}">
                      <a16:creationId xmlns:a16="http://schemas.microsoft.com/office/drawing/2014/main" id="{1D0962A7-1450-4A92-B20A-18625B38F200}"/>
                    </a:ext>
                  </a:extLst>
                </p:cNvPr>
                <p:cNvSpPr>
                  <a:spLocks/>
                </p:cNvSpPr>
                <p:nvPr/>
              </p:nvSpPr>
              <p:spPr bwMode="auto">
                <a:xfrm rot="16200000">
                  <a:off x="3981939" y="3477512"/>
                  <a:ext cx="3007489" cy="2185999"/>
                </a:xfrm>
                <a:custGeom>
                  <a:avLst/>
                  <a:gdLst>
                    <a:gd name="T0" fmla="*/ 0 w 548"/>
                    <a:gd name="T1" fmla="*/ 383 h 398"/>
                    <a:gd name="T2" fmla="*/ 10 w 548"/>
                    <a:gd name="T3" fmla="*/ 398 h 398"/>
                    <a:gd name="T4" fmla="*/ 548 w 548"/>
                    <a:gd name="T5" fmla="*/ 15 h 398"/>
                    <a:gd name="T6" fmla="*/ 537 w 548"/>
                    <a:gd name="T7" fmla="*/ 0 h 398"/>
                    <a:gd name="T8" fmla="*/ 0 w 548"/>
                    <a:gd name="T9" fmla="*/ 383 h 398"/>
                  </a:gdLst>
                  <a:ahLst/>
                  <a:cxnLst>
                    <a:cxn ang="0">
                      <a:pos x="T0" y="T1"/>
                    </a:cxn>
                    <a:cxn ang="0">
                      <a:pos x="T2" y="T3"/>
                    </a:cxn>
                    <a:cxn ang="0">
                      <a:pos x="T4" y="T5"/>
                    </a:cxn>
                    <a:cxn ang="0">
                      <a:pos x="T6" y="T7"/>
                    </a:cxn>
                    <a:cxn ang="0">
                      <a:pos x="T8" y="T9"/>
                    </a:cxn>
                  </a:cxnLst>
                  <a:rect l="0" t="0" r="r" b="b"/>
                  <a:pathLst>
                    <a:path w="548" h="398">
                      <a:moveTo>
                        <a:pt x="0" y="383"/>
                      </a:moveTo>
                      <a:cubicBezTo>
                        <a:pt x="3" y="388"/>
                        <a:pt x="7" y="393"/>
                        <a:pt x="10" y="398"/>
                      </a:cubicBezTo>
                      <a:cubicBezTo>
                        <a:pt x="548" y="15"/>
                        <a:pt x="548" y="15"/>
                        <a:pt x="548" y="15"/>
                      </a:cubicBezTo>
                      <a:cubicBezTo>
                        <a:pt x="544" y="10"/>
                        <a:pt x="541" y="5"/>
                        <a:pt x="537" y="0"/>
                      </a:cubicBezTo>
                      <a:lnTo>
                        <a:pt x="0" y="3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 name="Freeform 639">
                  <a:extLst>
                    <a:ext uri="{FF2B5EF4-FFF2-40B4-BE49-F238E27FC236}">
                      <a16:creationId xmlns:a16="http://schemas.microsoft.com/office/drawing/2014/main" id="{661D131F-4F70-4E6B-BAF1-8755899B4A14}"/>
                    </a:ext>
                  </a:extLst>
                </p:cNvPr>
                <p:cNvSpPr>
                  <a:spLocks/>
                </p:cNvSpPr>
                <p:nvPr/>
              </p:nvSpPr>
              <p:spPr bwMode="auto">
                <a:xfrm rot="16200000">
                  <a:off x="3825300" y="3622549"/>
                  <a:ext cx="2958757" cy="2153511"/>
                </a:xfrm>
                <a:custGeom>
                  <a:avLst/>
                  <a:gdLst>
                    <a:gd name="T0" fmla="*/ 0 w 539"/>
                    <a:gd name="T1" fmla="*/ 375 h 392"/>
                    <a:gd name="T2" fmla="*/ 8 w 539"/>
                    <a:gd name="T3" fmla="*/ 392 h 392"/>
                    <a:gd name="T4" fmla="*/ 539 w 539"/>
                    <a:gd name="T5" fmla="*/ 13 h 392"/>
                    <a:gd name="T6" fmla="*/ 526 w 539"/>
                    <a:gd name="T7" fmla="*/ 0 h 392"/>
                    <a:gd name="T8" fmla="*/ 0 w 539"/>
                    <a:gd name="T9" fmla="*/ 375 h 392"/>
                  </a:gdLst>
                  <a:ahLst/>
                  <a:cxnLst>
                    <a:cxn ang="0">
                      <a:pos x="T0" y="T1"/>
                    </a:cxn>
                    <a:cxn ang="0">
                      <a:pos x="T2" y="T3"/>
                    </a:cxn>
                    <a:cxn ang="0">
                      <a:pos x="T4" y="T5"/>
                    </a:cxn>
                    <a:cxn ang="0">
                      <a:pos x="T6" y="T7"/>
                    </a:cxn>
                    <a:cxn ang="0">
                      <a:pos x="T8" y="T9"/>
                    </a:cxn>
                  </a:cxnLst>
                  <a:rect l="0" t="0" r="r" b="b"/>
                  <a:pathLst>
                    <a:path w="539" h="392">
                      <a:moveTo>
                        <a:pt x="0" y="375"/>
                      </a:moveTo>
                      <a:cubicBezTo>
                        <a:pt x="2" y="380"/>
                        <a:pt x="5" y="386"/>
                        <a:pt x="8" y="392"/>
                      </a:cubicBezTo>
                      <a:cubicBezTo>
                        <a:pt x="539" y="13"/>
                        <a:pt x="539" y="13"/>
                        <a:pt x="539" y="13"/>
                      </a:cubicBezTo>
                      <a:cubicBezTo>
                        <a:pt x="535" y="8"/>
                        <a:pt x="530" y="4"/>
                        <a:pt x="526" y="0"/>
                      </a:cubicBezTo>
                      <a:lnTo>
                        <a:pt x="0" y="375"/>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1302" name="组合 1301">
                <a:extLst>
                  <a:ext uri="{FF2B5EF4-FFF2-40B4-BE49-F238E27FC236}">
                    <a16:creationId xmlns:a16="http://schemas.microsoft.com/office/drawing/2014/main" id="{94FB3ECE-1E0A-4E48-96D6-856CB2576C42}"/>
                  </a:ext>
                </a:extLst>
              </p:cNvPr>
              <p:cNvGrpSpPr/>
              <p:nvPr/>
            </p:nvGrpSpPr>
            <p:grpSpPr>
              <a:xfrm>
                <a:off x="7841086" y="3955555"/>
                <a:ext cx="2478394" cy="2898421"/>
                <a:chOff x="7841086" y="3955555"/>
                <a:chExt cx="2478394" cy="2898421"/>
              </a:xfrm>
            </p:grpSpPr>
            <p:sp>
              <p:nvSpPr>
                <p:cNvPr id="50" name="Freeform 650">
                  <a:extLst>
                    <a:ext uri="{FF2B5EF4-FFF2-40B4-BE49-F238E27FC236}">
                      <a16:creationId xmlns:a16="http://schemas.microsoft.com/office/drawing/2014/main" id="{E726769C-019B-4F4A-96AE-B2DAF00739AD}"/>
                    </a:ext>
                  </a:extLst>
                </p:cNvPr>
                <p:cNvSpPr>
                  <a:spLocks/>
                </p:cNvSpPr>
                <p:nvPr/>
              </p:nvSpPr>
              <p:spPr bwMode="auto">
                <a:xfrm rot="16200000">
                  <a:off x="7796995" y="4647091"/>
                  <a:ext cx="401463" cy="313281"/>
                </a:xfrm>
                <a:custGeom>
                  <a:avLst/>
                  <a:gdLst>
                    <a:gd name="T0" fmla="*/ 4 w 73"/>
                    <a:gd name="T1" fmla="*/ 57 h 57"/>
                    <a:gd name="T2" fmla="*/ 1 w 73"/>
                    <a:gd name="T3" fmla="*/ 55 h 57"/>
                    <a:gd name="T4" fmla="*/ 2 w 73"/>
                    <a:gd name="T5" fmla="*/ 50 h 57"/>
                    <a:gd name="T6" fmla="*/ 66 w 73"/>
                    <a:gd name="T7" fmla="*/ 2 h 57"/>
                    <a:gd name="T8" fmla="*/ 72 w 73"/>
                    <a:gd name="T9" fmla="*/ 2 h 57"/>
                    <a:gd name="T10" fmla="*/ 71 w 73"/>
                    <a:gd name="T11" fmla="*/ 8 h 57"/>
                    <a:gd name="T12" fmla="*/ 7 w 73"/>
                    <a:gd name="T13" fmla="*/ 56 h 57"/>
                    <a:gd name="T14" fmla="*/ 4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4" y="57"/>
                      </a:moveTo>
                      <a:cubicBezTo>
                        <a:pt x="3" y="57"/>
                        <a:pt x="2" y="56"/>
                        <a:pt x="1" y="55"/>
                      </a:cubicBezTo>
                      <a:cubicBezTo>
                        <a:pt x="0" y="53"/>
                        <a:pt x="0" y="51"/>
                        <a:pt x="2" y="50"/>
                      </a:cubicBezTo>
                      <a:cubicBezTo>
                        <a:pt x="66" y="2"/>
                        <a:pt x="66" y="2"/>
                        <a:pt x="66" y="2"/>
                      </a:cubicBezTo>
                      <a:cubicBezTo>
                        <a:pt x="68" y="0"/>
                        <a:pt x="70" y="1"/>
                        <a:pt x="72" y="2"/>
                      </a:cubicBezTo>
                      <a:cubicBezTo>
                        <a:pt x="73" y="4"/>
                        <a:pt x="73" y="7"/>
                        <a:pt x="71" y="8"/>
                      </a:cubicBezTo>
                      <a:cubicBezTo>
                        <a:pt x="7" y="56"/>
                        <a:pt x="7" y="56"/>
                        <a:pt x="7" y="56"/>
                      </a:cubicBezTo>
                      <a:cubicBezTo>
                        <a:pt x="6" y="57"/>
                        <a:pt x="5" y="57"/>
                        <a:pt x="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 name="Freeform 651">
                  <a:extLst>
                    <a:ext uri="{FF2B5EF4-FFF2-40B4-BE49-F238E27FC236}">
                      <a16:creationId xmlns:a16="http://schemas.microsoft.com/office/drawing/2014/main" id="{9EEEF843-669C-4936-843D-0D9D7DF1B589}"/>
                    </a:ext>
                  </a:extLst>
                </p:cNvPr>
                <p:cNvSpPr>
                  <a:spLocks/>
                </p:cNvSpPr>
                <p:nvPr/>
              </p:nvSpPr>
              <p:spPr bwMode="auto">
                <a:xfrm rot="16200000">
                  <a:off x="8199619" y="5372277"/>
                  <a:ext cx="1044267" cy="791323"/>
                </a:xfrm>
                <a:custGeom>
                  <a:avLst/>
                  <a:gdLst>
                    <a:gd name="T0" fmla="*/ 5 w 190"/>
                    <a:gd name="T1" fmla="*/ 144 h 144"/>
                    <a:gd name="T2" fmla="*/ 1 w 190"/>
                    <a:gd name="T3" fmla="*/ 142 h 144"/>
                    <a:gd name="T4" fmla="*/ 2 w 190"/>
                    <a:gd name="T5" fmla="*/ 137 h 144"/>
                    <a:gd name="T6" fmla="*/ 183 w 190"/>
                    <a:gd name="T7" fmla="*/ 1 h 144"/>
                    <a:gd name="T8" fmla="*/ 188 w 190"/>
                    <a:gd name="T9" fmla="*/ 2 h 144"/>
                    <a:gd name="T10" fmla="*/ 187 w 190"/>
                    <a:gd name="T11" fmla="*/ 8 h 144"/>
                    <a:gd name="T12" fmla="*/ 7 w 190"/>
                    <a:gd name="T13" fmla="*/ 143 h 144"/>
                    <a:gd name="T14" fmla="*/ 5 w 190"/>
                    <a:gd name="T15" fmla="*/ 144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4">
                      <a:moveTo>
                        <a:pt x="5" y="144"/>
                      </a:moveTo>
                      <a:cubicBezTo>
                        <a:pt x="3" y="144"/>
                        <a:pt x="2" y="143"/>
                        <a:pt x="1" y="142"/>
                      </a:cubicBezTo>
                      <a:cubicBezTo>
                        <a:pt x="0" y="140"/>
                        <a:pt x="0" y="138"/>
                        <a:pt x="2" y="137"/>
                      </a:cubicBezTo>
                      <a:cubicBezTo>
                        <a:pt x="183" y="1"/>
                        <a:pt x="183" y="1"/>
                        <a:pt x="183" y="1"/>
                      </a:cubicBezTo>
                      <a:cubicBezTo>
                        <a:pt x="184" y="0"/>
                        <a:pt x="187" y="0"/>
                        <a:pt x="188" y="2"/>
                      </a:cubicBezTo>
                      <a:cubicBezTo>
                        <a:pt x="190" y="4"/>
                        <a:pt x="189" y="7"/>
                        <a:pt x="187" y="8"/>
                      </a:cubicBezTo>
                      <a:cubicBezTo>
                        <a:pt x="7" y="143"/>
                        <a:pt x="7" y="143"/>
                        <a:pt x="7" y="143"/>
                      </a:cubicBezTo>
                      <a:cubicBezTo>
                        <a:pt x="6" y="144"/>
                        <a:pt x="5" y="144"/>
                        <a:pt x="5"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 name="Freeform 652">
                  <a:extLst>
                    <a:ext uri="{FF2B5EF4-FFF2-40B4-BE49-F238E27FC236}">
                      <a16:creationId xmlns:a16="http://schemas.microsoft.com/office/drawing/2014/main" id="{D8DEF7DC-D225-44D2-B59B-6CBA59FC7344}"/>
                    </a:ext>
                  </a:extLst>
                </p:cNvPr>
                <p:cNvSpPr>
                  <a:spLocks/>
                </p:cNvSpPr>
                <p:nvPr/>
              </p:nvSpPr>
              <p:spPr bwMode="auto">
                <a:xfrm rot="16200000">
                  <a:off x="9249687" y="6563901"/>
                  <a:ext cx="327204" cy="252945"/>
                </a:xfrm>
                <a:custGeom>
                  <a:avLst/>
                  <a:gdLst>
                    <a:gd name="T0" fmla="*/ 5 w 60"/>
                    <a:gd name="T1" fmla="*/ 46 h 46"/>
                    <a:gd name="T2" fmla="*/ 1 w 60"/>
                    <a:gd name="T3" fmla="*/ 44 h 46"/>
                    <a:gd name="T4" fmla="*/ 2 w 60"/>
                    <a:gd name="T5" fmla="*/ 39 h 46"/>
                    <a:gd name="T6" fmla="*/ 53 w 60"/>
                    <a:gd name="T7" fmla="*/ 1 h 46"/>
                    <a:gd name="T8" fmla="*/ 58 w 60"/>
                    <a:gd name="T9" fmla="*/ 2 h 46"/>
                    <a:gd name="T10" fmla="*/ 57 w 60"/>
                    <a:gd name="T11" fmla="*/ 7 h 46"/>
                    <a:gd name="T12" fmla="*/ 7 w 60"/>
                    <a:gd name="T13" fmla="*/ 45 h 46"/>
                    <a:gd name="T14" fmla="*/ 5 w 6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5" y="46"/>
                      </a:moveTo>
                      <a:cubicBezTo>
                        <a:pt x="3" y="46"/>
                        <a:pt x="2" y="45"/>
                        <a:pt x="1" y="44"/>
                      </a:cubicBezTo>
                      <a:cubicBezTo>
                        <a:pt x="0" y="42"/>
                        <a:pt x="1" y="40"/>
                        <a:pt x="2" y="39"/>
                      </a:cubicBezTo>
                      <a:cubicBezTo>
                        <a:pt x="53" y="1"/>
                        <a:pt x="53" y="1"/>
                        <a:pt x="53" y="1"/>
                      </a:cubicBezTo>
                      <a:cubicBezTo>
                        <a:pt x="54" y="0"/>
                        <a:pt x="57" y="0"/>
                        <a:pt x="58" y="2"/>
                      </a:cubicBezTo>
                      <a:cubicBezTo>
                        <a:pt x="60" y="3"/>
                        <a:pt x="59" y="6"/>
                        <a:pt x="57" y="7"/>
                      </a:cubicBezTo>
                      <a:cubicBezTo>
                        <a:pt x="7" y="45"/>
                        <a:pt x="7" y="45"/>
                        <a:pt x="7" y="45"/>
                      </a:cubicBezTo>
                      <a:cubicBezTo>
                        <a:pt x="6" y="45"/>
                        <a:pt x="6" y="46"/>
                        <a:pt x="5"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 name="Freeform 653">
                  <a:extLst>
                    <a:ext uri="{FF2B5EF4-FFF2-40B4-BE49-F238E27FC236}">
                      <a16:creationId xmlns:a16="http://schemas.microsoft.com/office/drawing/2014/main" id="{8FC62101-20CA-4F9F-BAA1-2647B6CE51B6}"/>
                    </a:ext>
                  </a:extLst>
                </p:cNvPr>
                <p:cNvSpPr>
                  <a:spLocks/>
                </p:cNvSpPr>
                <p:nvPr/>
              </p:nvSpPr>
              <p:spPr bwMode="auto">
                <a:xfrm rot="16200000">
                  <a:off x="7982643" y="4512496"/>
                  <a:ext cx="1025702" cy="779719"/>
                </a:xfrm>
                <a:custGeom>
                  <a:avLst/>
                  <a:gdLst>
                    <a:gd name="T0" fmla="*/ 5 w 187"/>
                    <a:gd name="T1" fmla="*/ 142 h 142"/>
                    <a:gd name="T2" fmla="*/ 2 w 187"/>
                    <a:gd name="T3" fmla="*/ 140 h 142"/>
                    <a:gd name="T4" fmla="*/ 2 w 187"/>
                    <a:gd name="T5" fmla="*/ 134 h 142"/>
                    <a:gd name="T6" fmla="*/ 74 w 187"/>
                    <a:gd name="T7" fmla="*/ 80 h 142"/>
                    <a:gd name="T8" fmla="*/ 181 w 187"/>
                    <a:gd name="T9" fmla="*/ 1 h 142"/>
                    <a:gd name="T10" fmla="*/ 186 w 187"/>
                    <a:gd name="T11" fmla="*/ 2 h 142"/>
                    <a:gd name="T12" fmla="*/ 185 w 187"/>
                    <a:gd name="T13" fmla="*/ 8 h 142"/>
                    <a:gd name="T14" fmla="*/ 79 w 187"/>
                    <a:gd name="T15" fmla="*/ 87 h 142"/>
                    <a:gd name="T16" fmla="*/ 7 w 187"/>
                    <a:gd name="T17" fmla="*/ 141 h 142"/>
                    <a:gd name="T18" fmla="*/ 5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5" y="142"/>
                      </a:moveTo>
                      <a:cubicBezTo>
                        <a:pt x="4" y="142"/>
                        <a:pt x="2" y="141"/>
                        <a:pt x="2" y="140"/>
                      </a:cubicBezTo>
                      <a:cubicBezTo>
                        <a:pt x="0" y="138"/>
                        <a:pt x="1" y="136"/>
                        <a:pt x="2" y="134"/>
                      </a:cubicBezTo>
                      <a:cubicBezTo>
                        <a:pt x="27" y="117"/>
                        <a:pt x="51" y="98"/>
                        <a:pt x="74" y="80"/>
                      </a:cubicBezTo>
                      <a:cubicBezTo>
                        <a:pt x="109" y="54"/>
                        <a:pt x="144" y="27"/>
                        <a:pt x="181" y="1"/>
                      </a:cubicBezTo>
                      <a:cubicBezTo>
                        <a:pt x="182" y="0"/>
                        <a:pt x="185" y="0"/>
                        <a:pt x="186" y="2"/>
                      </a:cubicBezTo>
                      <a:cubicBezTo>
                        <a:pt x="187" y="4"/>
                        <a:pt x="187" y="6"/>
                        <a:pt x="185" y="8"/>
                      </a:cubicBezTo>
                      <a:cubicBezTo>
                        <a:pt x="149" y="33"/>
                        <a:pt x="113" y="60"/>
                        <a:pt x="79" y="87"/>
                      </a:cubicBezTo>
                      <a:cubicBezTo>
                        <a:pt x="56" y="104"/>
                        <a:pt x="31" y="123"/>
                        <a:pt x="7" y="141"/>
                      </a:cubicBezTo>
                      <a:cubicBezTo>
                        <a:pt x="6" y="141"/>
                        <a:pt x="6" y="142"/>
                        <a:pt x="5"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 name="Freeform 654">
                  <a:extLst>
                    <a:ext uri="{FF2B5EF4-FFF2-40B4-BE49-F238E27FC236}">
                      <a16:creationId xmlns:a16="http://schemas.microsoft.com/office/drawing/2014/main" id="{D2948460-56F6-48F9-8EA4-63604AA8EA8A}"/>
                    </a:ext>
                  </a:extLst>
                </p:cNvPr>
                <p:cNvSpPr>
                  <a:spLocks/>
                </p:cNvSpPr>
                <p:nvPr/>
              </p:nvSpPr>
              <p:spPr bwMode="auto">
                <a:xfrm rot="16200000">
                  <a:off x="8924804" y="5767938"/>
                  <a:ext cx="993214" cy="751872"/>
                </a:xfrm>
                <a:custGeom>
                  <a:avLst/>
                  <a:gdLst>
                    <a:gd name="T0" fmla="*/ 5 w 181"/>
                    <a:gd name="T1" fmla="*/ 137 h 137"/>
                    <a:gd name="T2" fmla="*/ 2 w 181"/>
                    <a:gd name="T3" fmla="*/ 135 h 137"/>
                    <a:gd name="T4" fmla="*/ 3 w 181"/>
                    <a:gd name="T5" fmla="*/ 130 h 137"/>
                    <a:gd name="T6" fmla="*/ 91 w 181"/>
                    <a:gd name="T7" fmla="*/ 64 h 137"/>
                    <a:gd name="T8" fmla="*/ 175 w 181"/>
                    <a:gd name="T9" fmla="*/ 1 h 137"/>
                    <a:gd name="T10" fmla="*/ 180 w 181"/>
                    <a:gd name="T11" fmla="*/ 3 h 137"/>
                    <a:gd name="T12" fmla="*/ 179 w 181"/>
                    <a:gd name="T13" fmla="*/ 8 h 137"/>
                    <a:gd name="T14" fmla="*/ 96 w 181"/>
                    <a:gd name="T15" fmla="*/ 70 h 137"/>
                    <a:gd name="T16" fmla="*/ 7 w 181"/>
                    <a:gd name="T17" fmla="*/ 137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4" y="137"/>
                        <a:pt x="2" y="137"/>
                        <a:pt x="2" y="135"/>
                      </a:cubicBezTo>
                      <a:cubicBezTo>
                        <a:pt x="0" y="134"/>
                        <a:pt x="1" y="131"/>
                        <a:pt x="3" y="130"/>
                      </a:cubicBezTo>
                      <a:cubicBezTo>
                        <a:pt x="34" y="110"/>
                        <a:pt x="63" y="87"/>
                        <a:pt x="91" y="64"/>
                      </a:cubicBezTo>
                      <a:cubicBezTo>
                        <a:pt x="118" y="43"/>
                        <a:pt x="145" y="21"/>
                        <a:pt x="175" y="1"/>
                      </a:cubicBezTo>
                      <a:cubicBezTo>
                        <a:pt x="176" y="0"/>
                        <a:pt x="179" y="1"/>
                        <a:pt x="180" y="3"/>
                      </a:cubicBezTo>
                      <a:cubicBezTo>
                        <a:pt x="181" y="4"/>
                        <a:pt x="181" y="7"/>
                        <a:pt x="179" y="8"/>
                      </a:cubicBezTo>
                      <a:cubicBezTo>
                        <a:pt x="150" y="27"/>
                        <a:pt x="122" y="49"/>
                        <a:pt x="96" y="70"/>
                      </a:cubicBezTo>
                      <a:cubicBezTo>
                        <a:pt x="68" y="93"/>
                        <a:pt x="39" y="116"/>
                        <a:pt x="7" y="137"/>
                      </a:cubicBezTo>
                      <a:cubicBezTo>
                        <a:pt x="7" y="137"/>
                        <a:pt x="6"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 name="Freeform 655">
                  <a:extLst>
                    <a:ext uri="{FF2B5EF4-FFF2-40B4-BE49-F238E27FC236}">
                      <a16:creationId xmlns:a16="http://schemas.microsoft.com/office/drawing/2014/main" id="{6CF7BF29-AD5C-423A-94B4-9C898E7AF641}"/>
                    </a:ext>
                  </a:extLst>
                </p:cNvPr>
                <p:cNvSpPr>
                  <a:spLocks/>
                </p:cNvSpPr>
                <p:nvPr/>
              </p:nvSpPr>
              <p:spPr bwMode="auto">
                <a:xfrm rot="16200000">
                  <a:off x="8316808" y="4215460"/>
                  <a:ext cx="401463" cy="308640"/>
                </a:xfrm>
                <a:custGeom>
                  <a:avLst/>
                  <a:gdLst>
                    <a:gd name="T0" fmla="*/ 5 w 73"/>
                    <a:gd name="T1" fmla="*/ 56 h 56"/>
                    <a:gd name="T2" fmla="*/ 2 w 73"/>
                    <a:gd name="T3" fmla="*/ 55 h 56"/>
                    <a:gd name="T4" fmla="*/ 2 w 73"/>
                    <a:gd name="T5" fmla="*/ 49 h 56"/>
                    <a:gd name="T6" fmla="*/ 66 w 73"/>
                    <a:gd name="T7" fmla="*/ 2 h 56"/>
                    <a:gd name="T8" fmla="*/ 71 w 73"/>
                    <a:gd name="T9" fmla="*/ 3 h 56"/>
                    <a:gd name="T10" fmla="*/ 71 w 73"/>
                    <a:gd name="T11" fmla="*/ 8 h 56"/>
                    <a:gd name="T12" fmla="*/ 7 w 73"/>
                    <a:gd name="T13" fmla="*/ 56 h 56"/>
                    <a:gd name="T14" fmla="*/ 5 w 73"/>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6">
                      <a:moveTo>
                        <a:pt x="5" y="56"/>
                      </a:moveTo>
                      <a:cubicBezTo>
                        <a:pt x="4" y="56"/>
                        <a:pt x="2" y="56"/>
                        <a:pt x="2" y="55"/>
                      </a:cubicBezTo>
                      <a:cubicBezTo>
                        <a:pt x="0" y="53"/>
                        <a:pt x="1" y="51"/>
                        <a:pt x="2" y="49"/>
                      </a:cubicBezTo>
                      <a:cubicBezTo>
                        <a:pt x="66" y="2"/>
                        <a:pt x="66" y="2"/>
                        <a:pt x="66" y="2"/>
                      </a:cubicBezTo>
                      <a:cubicBezTo>
                        <a:pt x="68" y="0"/>
                        <a:pt x="70" y="1"/>
                        <a:pt x="71" y="3"/>
                      </a:cubicBezTo>
                      <a:cubicBezTo>
                        <a:pt x="73" y="4"/>
                        <a:pt x="72" y="7"/>
                        <a:pt x="71" y="8"/>
                      </a:cubicBezTo>
                      <a:cubicBezTo>
                        <a:pt x="7" y="56"/>
                        <a:pt x="7" y="56"/>
                        <a:pt x="7" y="56"/>
                      </a:cubicBezTo>
                      <a:cubicBezTo>
                        <a:pt x="6" y="56"/>
                        <a:pt x="6"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 name="Freeform 656">
                  <a:extLst>
                    <a:ext uri="{FF2B5EF4-FFF2-40B4-BE49-F238E27FC236}">
                      <a16:creationId xmlns:a16="http://schemas.microsoft.com/office/drawing/2014/main" id="{F450BD34-0660-4796-800B-12BE3EB782E7}"/>
                    </a:ext>
                  </a:extLst>
                </p:cNvPr>
                <p:cNvSpPr>
                  <a:spLocks/>
                </p:cNvSpPr>
                <p:nvPr/>
              </p:nvSpPr>
              <p:spPr bwMode="auto">
                <a:xfrm rot="16200000">
                  <a:off x="8678821" y="4941807"/>
                  <a:ext cx="1213671" cy="911994"/>
                </a:xfrm>
                <a:custGeom>
                  <a:avLst/>
                  <a:gdLst>
                    <a:gd name="T0" fmla="*/ 5 w 221"/>
                    <a:gd name="T1" fmla="*/ 166 h 166"/>
                    <a:gd name="T2" fmla="*/ 2 w 221"/>
                    <a:gd name="T3" fmla="*/ 165 h 166"/>
                    <a:gd name="T4" fmla="*/ 2 w 221"/>
                    <a:gd name="T5" fmla="*/ 159 h 166"/>
                    <a:gd name="T6" fmla="*/ 75 w 221"/>
                    <a:gd name="T7" fmla="*/ 105 h 166"/>
                    <a:gd name="T8" fmla="*/ 214 w 221"/>
                    <a:gd name="T9" fmla="*/ 1 h 166"/>
                    <a:gd name="T10" fmla="*/ 220 w 221"/>
                    <a:gd name="T11" fmla="*/ 2 h 166"/>
                    <a:gd name="T12" fmla="*/ 219 w 221"/>
                    <a:gd name="T13" fmla="*/ 7 h 166"/>
                    <a:gd name="T14" fmla="*/ 80 w 221"/>
                    <a:gd name="T15" fmla="*/ 112 h 166"/>
                    <a:gd name="T16" fmla="*/ 7 w 221"/>
                    <a:gd name="T17" fmla="*/ 166 h 166"/>
                    <a:gd name="T18" fmla="*/ 5 w 221"/>
                    <a:gd name="T19"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6">
                      <a:moveTo>
                        <a:pt x="5" y="166"/>
                      </a:moveTo>
                      <a:cubicBezTo>
                        <a:pt x="4" y="166"/>
                        <a:pt x="2" y="166"/>
                        <a:pt x="2" y="165"/>
                      </a:cubicBezTo>
                      <a:cubicBezTo>
                        <a:pt x="0" y="163"/>
                        <a:pt x="1" y="161"/>
                        <a:pt x="2" y="159"/>
                      </a:cubicBezTo>
                      <a:cubicBezTo>
                        <a:pt x="26" y="141"/>
                        <a:pt x="51" y="123"/>
                        <a:pt x="75" y="105"/>
                      </a:cubicBezTo>
                      <a:cubicBezTo>
                        <a:pt x="121" y="71"/>
                        <a:pt x="168" y="36"/>
                        <a:pt x="214" y="1"/>
                      </a:cubicBezTo>
                      <a:cubicBezTo>
                        <a:pt x="216" y="0"/>
                        <a:pt x="218" y="0"/>
                        <a:pt x="220" y="2"/>
                      </a:cubicBezTo>
                      <a:cubicBezTo>
                        <a:pt x="221" y="4"/>
                        <a:pt x="221" y="6"/>
                        <a:pt x="219" y="7"/>
                      </a:cubicBezTo>
                      <a:cubicBezTo>
                        <a:pt x="173" y="42"/>
                        <a:pt x="125" y="78"/>
                        <a:pt x="80" y="112"/>
                      </a:cubicBezTo>
                      <a:cubicBezTo>
                        <a:pt x="55" y="130"/>
                        <a:pt x="31" y="148"/>
                        <a:pt x="7" y="166"/>
                      </a:cubicBezTo>
                      <a:cubicBezTo>
                        <a:pt x="6" y="166"/>
                        <a:pt x="6" y="166"/>
                        <a:pt x="5"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 name="Freeform 657">
                  <a:extLst>
                    <a:ext uri="{FF2B5EF4-FFF2-40B4-BE49-F238E27FC236}">
                      <a16:creationId xmlns:a16="http://schemas.microsoft.com/office/drawing/2014/main" id="{A056BA54-73AE-495C-BE42-A05F2DA13D19}"/>
                    </a:ext>
                  </a:extLst>
                </p:cNvPr>
                <p:cNvSpPr>
                  <a:spLocks/>
                </p:cNvSpPr>
                <p:nvPr/>
              </p:nvSpPr>
              <p:spPr bwMode="auto">
                <a:xfrm rot="16200000">
                  <a:off x="9904094" y="6264545"/>
                  <a:ext cx="171724" cy="143877"/>
                </a:xfrm>
                <a:custGeom>
                  <a:avLst/>
                  <a:gdLst>
                    <a:gd name="T0" fmla="*/ 4 w 31"/>
                    <a:gd name="T1" fmla="*/ 26 h 26"/>
                    <a:gd name="T2" fmla="*/ 1 w 31"/>
                    <a:gd name="T3" fmla="*/ 24 h 26"/>
                    <a:gd name="T4" fmla="*/ 2 w 31"/>
                    <a:gd name="T5" fmla="*/ 19 h 26"/>
                    <a:gd name="T6" fmla="*/ 25 w 31"/>
                    <a:gd name="T7" fmla="*/ 2 h 26"/>
                    <a:gd name="T8" fmla="*/ 30 w 31"/>
                    <a:gd name="T9" fmla="*/ 2 h 26"/>
                    <a:gd name="T10" fmla="*/ 29 w 31"/>
                    <a:gd name="T11" fmla="*/ 8 h 26"/>
                    <a:gd name="T12" fmla="*/ 7 w 31"/>
                    <a:gd name="T13" fmla="*/ 25 h 26"/>
                    <a:gd name="T14" fmla="*/ 4 w 31"/>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6">
                      <a:moveTo>
                        <a:pt x="4" y="26"/>
                      </a:moveTo>
                      <a:cubicBezTo>
                        <a:pt x="3" y="26"/>
                        <a:pt x="2" y="25"/>
                        <a:pt x="1" y="24"/>
                      </a:cubicBezTo>
                      <a:cubicBezTo>
                        <a:pt x="0" y="23"/>
                        <a:pt x="0" y="20"/>
                        <a:pt x="2" y="19"/>
                      </a:cubicBezTo>
                      <a:cubicBezTo>
                        <a:pt x="9" y="13"/>
                        <a:pt x="17" y="7"/>
                        <a:pt x="25" y="2"/>
                      </a:cubicBezTo>
                      <a:cubicBezTo>
                        <a:pt x="26" y="0"/>
                        <a:pt x="29" y="1"/>
                        <a:pt x="30" y="2"/>
                      </a:cubicBezTo>
                      <a:cubicBezTo>
                        <a:pt x="31" y="4"/>
                        <a:pt x="31" y="7"/>
                        <a:pt x="29" y="8"/>
                      </a:cubicBezTo>
                      <a:cubicBezTo>
                        <a:pt x="22" y="14"/>
                        <a:pt x="14" y="19"/>
                        <a:pt x="7" y="25"/>
                      </a:cubicBezTo>
                      <a:cubicBezTo>
                        <a:pt x="6" y="26"/>
                        <a:pt x="5" y="26"/>
                        <a:pt x="4"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 name="Freeform 658">
                  <a:extLst>
                    <a:ext uri="{FF2B5EF4-FFF2-40B4-BE49-F238E27FC236}">
                      <a16:creationId xmlns:a16="http://schemas.microsoft.com/office/drawing/2014/main" id="{91F76946-B998-4C22-9BEF-EC33C1B7169E}"/>
                    </a:ext>
                  </a:extLst>
                </p:cNvPr>
                <p:cNvSpPr>
                  <a:spLocks/>
                </p:cNvSpPr>
                <p:nvPr/>
              </p:nvSpPr>
              <p:spPr bwMode="auto">
                <a:xfrm rot="16200000">
                  <a:off x="8454884" y="4128439"/>
                  <a:ext cx="1410921" cy="1065153"/>
                </a:xfrm>
                <a:custGeom>
                  <a:avLst/>
                  <a:gdLst>
                    <a:gd name="T0" fmla="*/ 5 w 257"/>
                    <a:gd name="T1" fmla="*/ 194 h 194"/>
                    <a:gd name="T2" fmla="*/ 1 w 257"/>
                    <a:gd name="T3" fmla="*/ 193 h 194"/>
                    <a:gd name="T4" fmla="*/ 2 w 257"/>
                    <a:gd name="T5" fmla="*/ 187 h 194"/>
                    <a:gd name="T6" fmla="*/ 138 w 257"/>
                    <a:gd name="T7" fmla="*/ 85 h 194"/>
                    <a:gd name="T8" fmla="*/ 250 w 257"/>
                    <a:gd name="T9" fmla="*/ 1 h 194"/>
                    <a:gd name="T10" fmla="*/ 256 w 257"/>
                    <a:gd name="T11" fmla="*/ 2 h 194"/>
                    <a:gd name="T12" fmla="*/ 255 w 257"/>
                    <a:gd name="T13" fmla="*/ 8 h 194"/>
                    <a:gd name="T14" fmla="*/ 143 w 257"/>
                    <a:gd name="T15" fmla="*/ 91 h 194"/>
                    <a:gd name="T16" fmla="*/ 7 w 257"/>
                    <a:gd name="T17" fmla="*/ 193 h 194"/>
                    <a:gd name="T18" fmla="*/ 5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5" y="194"/>
                      </a:moveTo>
                      <a:cubicBezTo>
                        <a:pt x="3" y="194"/>
                        <a:pt x="2" y="194"/>
                        <a:pt x="1" y="193"/>
                      </a:cubicBezTo>
                      <a:cubicBezTo>
                        <a:pt x="0" y="191"/>
                        <a:pt x="0" y="188"/>
                        <a:pt x="2" y="187"/>
                      </a:cubicBezTo>
                      <a:cubicBezTo>
                        <a:pt x="47" y="153"/>
                        <a:pt x="94" y="118"/>
                        <a:pt x="138" y="85"/>
                      </a:cubicBezTo>
                      <a:cubicBezTo>
                        <a:pt x="175" y="57"/>
                        <a:pt x="213" y="29"/>
                        <a:pt x="250" y="1"/>
                      </a:cubicBezTo>
                      <a:cubicBezTo>
                        <a:pt x="252" y="0"/>
                        <a:pt x="254" y="0"/>
                        <a:pt x="256" y="2"/>
                      </a:cubicBezTo>
                      <a:cubicBezTo>
                        <a:pt x="257" y="4"/>
                        <a:pt x="257" y="6"/>
                        <a:pt x="255" y="8"/>
                      </a:cubicBezTo>
                      <a:cubicBezTo>
                        <a:pt x="218" y="36"/>
                        <a:pt x="180" y="64"/>
                        <a:pt x="143" y="91"/>
                      </a:cubicBezTo>
                      <a:cubicBezTo>
                        <a:pt x="98" y="125"/>
                        <a:pt x="52" y="159"/>
                        <a:pt x="7" y="193"/>
                      </a:cubicBezTo>
                      <a:cubicBezTo>
                        <a:pt x="6" y="194"/>
                        <a:pt x="5" y="194"/>
                        <a:pt x="5"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 name="Freeform 659">
                  <a:extLst>
                    <a:ext uri="{FF2B5EF4-FFF2-40B4-BE49-F238E27FC236}">
                      <a16:creationId xmlns:a16="http://schemas.microsoft.com/office/drawing/2014/main" id="{FA47B8BC-FB13-426F-8290-FD8C45FE2D9C}"/>
                    </a:ext>
                  </a:extLst>
                </p:cNvPr>
                <p:cNvSpPr>
                  <a:spLocks/>
                </p:cNvSpPr>
                <p:nvPr/>
              </p:nvSpPr>
              <p:spPr bwMode="auto">
                <a:xfrm rot="16200000">
                  <a:off x="9760217" y="5647267"/>
                  <a:ext cx="635843" cy="482683"/>
                </a:xfrm>
                <a:custGeom>
                  <a:avLst/>
                  <a:gdLst>
                    <a:gd name="T0" fmla="*/ 5 w 116"/>
                    <a:gd name="T1" fmla="*/ 88 h 88"/>
                    <a:gd name="T2" fmla="*/ 2 w 116"/>
                    <a:gd name="T3" fmla="*/ 87 h 88"/>
                    <a:gd name="T4" fmla="*/ 2 w 116"/>
                    <a:gd name="T5" fmla="*/ 81 h 88"/>
                    <a:gd name="T6" fmla="*/ 109 w 116"/>
                    <a:gd name="T7" fmla="*/ 1 h 88"/>
                    <a:gd name="T8" fmla="*/ 115 w 116"/>
                    <a:gd name="T9" fmla="*/ 2 h 88"/>
                    <a:gd name="T10" fmla="*/ 114 w 116"/>
                    <a:gd name="T11" fmla="*/ 8 h 88"/>
                    <a:gd name="T12" fmla="*/ 7 w 116"/>
                    <a:gd name="T13" fmla="*/ 88 h 88"/>
                    <a:gd name="T14" fmla="*/ 5 w 116"/>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88">
                      <a:moveTo>
                        <a:pt x="5" y="88"/>
                      </a:moveTo>
                      <a:cubicBezTo>
                        <a:pt x="3" y="88"/>
                        <a:pt x="2" y="88"/>
                        <a:pt x="2" y="87"/>
                      </a:cubicBezTo>
                      <a:cubicBezTo>
                        <a:pt x="0" y="85"/>
                        <a:pt x="1" y="83"/>
                        <a:pt x="2" y="81"/>
                      </a:cubicBezTo>
                      <a:cubicBezTo>
                        <a:pt x="109" y="1"/>
                        <a:pt x="109" y="1"/>
                        <a:pt x="109" y="1"/>
                      </a:cubicBezTo>
                      <a:cubicBezTo>
                        <a:pt x="111" y="0"/>
                        <a:pt x="113" y="0"/>
                        <a:pt x="115" y="2"/>
                      </a:cubicBezTo>
                      <a:cubicBezTo>
                        <a:pt x="116" y="4"/>
                        <a:pt x="116" y="6"/>
                        <a:pt x="114" y="8"/>
                      </a:cubicBezTo>
                      <a:cubicBezTo>
                        <a:pt x="7" y="88"/>
                        <a:pt x="7" y="88"/>
                        <a:pt x="7" y="88"/>
                      </a:cubicBezTo>
                      <a:cubicBezTo>
                        <a:pt x="6" y="88"/>
                        <a:pt x="6" y="88"/>
                        <a:pt x="5"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62" name="Freeform 662">
                <a:extLst>
                  <a:ext uri="{FF2B5EF4-FFF2-40B4-BE49-F238E27FC236}">
                    <a16:creationId xmlns:a16="http://schemas.microsoft.com/office/drawing/2014/main" id="{2B981112-25E2-4BEB-A9C5-B8E1C8FD8281}"/>
                  </a:ext>
                </a:extLst>
              </p:cNvPr>
              <p:cNvSpPr>
                <a:spLocks/>
              </p:cNvSpPr>
              <p:nvPr/>
            </p:nvSpPr>
            <p:spPr bwMode="auto">
              <a:xfrm rot="16200000">
                <a:off x="9118574" y="4880311"/>
                <a:ext cx="670652" cy="589431"/>
              </a:xfrm>
              <a:custGeom>
                <a:avLst/>
                <a:gdLst>
                  <a:gd name="T0" fmla="*/ 0 w 289"/>
                  <a:gd name="T1" fmla="*/ 254 h 254"/>
                  <a:gd name="T2" fmla="*/ 145 w 289"/>
                  <a:gd name="T3" fmla="*/ 0 h 254"/>
                  <a:gd name="T4" fmla="*/ 289 w 289"/>
                  <a:gd name="T5" fmla="*/ 254 h 254"/>
                  <a:gd name="T6" fmla="*/ 0 w 289"/>
                  <a:gd name="T7" fmla="*/ 254 h 254"/>
                </a:gdLst>
                <a:ahLst/>
                <a:cxnLst>
                  <a:cxn ang="0">
                    <a:pos x="T0" y="T1"/>
                  </a:cxn>
                  <a:cxn ang="0">
                    <a:pos x="T2" y="T3"/>
                  </a:cxn>
                  <a:cxn ang="0">
                    <a:pos x="T4" y="T5"/>
                  </a:cxn>
                  <a:cxn ang="0">
                    <a:pos x="T6" y="T7"/>
                  </a:cxn>
                </a:cxnLst>
                <a:rect l="0" t="0" r="r" b="b"/>
                <a:pathLst>
                  <a:path w="289" h="254">
                    <a:moveTo>
                      <a:pt x="0" y="254"/>
                    </a:moveTo>
                    <a:lnTo>
                      <a:pt x="145" y="0"/>
                    </a:lnTo>
                    <a:lnTo>
                      <a:pt x="289" y="254"/>
                    </a:lnTo>
                    <a:lnTo>
                      <a:pt x="0" y="254"/>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 name="Freeform 664">
                <a:extLst>
                  <a:ext uri="{FF2B5EF4-FFF2-40B4-BE49-F238E27FC236}">
                    <a16:creationId xmlns:a16="http://schemas.microsoft.com/office/drawing/2014/main" id="{F9AD8259-BFF5-4112-A56F-A4DA4297E661}"/>
                  </a:ext>
                </a:extLst>
              </p:cNvPr>
              <p:cNvSpPr>
                <a:spLocks/>
              </p:cNvSpPr>
              <p:nvPr/>
            </p:nvSpPr>
            <p:spPr bwMode="auto">
              <a:xfrm rot="16200000">
                <a:off x="5562264" y="6691534"/>
                <a:ext cx="417707" cy="362013"/>
              </a:xfrm>
              <a:custGeom>
                <a:avLst/>
                <a:gdLst>
                  <a:gd name="T0" fmla="*/ 0 w 180"/>
                  <a:gd name="T1" fmla="*/ 156 h 156"/>
                  <a:gd name="T2" fmla="*/ 90 w 180"/>
                  <a:gd name="T3" fmla="*/ 0 h 156"/>
                  <a:gd name="T4" fmla="*/ 180 w 180"/>
                  <a:gd name="T5" fmla="*/ 156 h 156"/>
                  <a:gd name="T6" fmla="*/ 0 w 180"/>
                  <a:gd name="T7" fmla="*/ 156 h 156"/>
                </a:gdLst>
                <a:ahLst/>
                <a:cxnLst>
                  <a:cxn ang="0">
                    <a:pos x="T0" y="T1"/>
                  </a:cxn>
                  <a:cxn ang="0">
                    <a:pos x="T2" y="T3"/>
                  </a:cxn>
                  <a:cxn ang="0">
                    <a:pos x="T4" y="T5"/>
                  </a:cxn>
                  <a:cxn ang="0">
                    <a:pos x="T6" y="T7"/>
                  </a:cxn>
                </a:cxnLst>
                <a:rect l="0" t="0" r="r" b="b"/>
                <a:pathLst>
                  <a:path w="180" h="156">
                    <a:moveTo>
                      <a:pt x="0" y="156"/>
                    </a:moveTo>
                    <a:lnTo>
                      <a:pt x="90" y="0"/>
                    </a:lnTo>
                    <a:lnTo>
                      <a:pt x="180" y="156"/>
                    </a:lnTo>
                    <a:lnTo>
                      <a:pt x="0" y="156"/>
                    </a:ln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 name="Freeform 665">
                <a:extLst>
                  <a:ext uri="{FF2B5EF4-FFF2-40B4-BE49-F238E27FC236}">
                    <a16:creationId xmlns:a16="http://schemas.microsoft.com/office/drawing/2014/main" id="{81E8A392-1FC4-4025-8AF3-4591241DD1DF}"/>
                  </a:ext>
                </a:extLst>
              </p:cNvPr>
              <p:cNvSpPr>
                <a:spLocks/>
              </p:cNvSpPr>
              <p:nvPr/>
            </p:nvSpPr>
            <p:spPr bwMode="auto">
              <a:xfrm rot="16200000">
                <a:off x="9564128" y="4119156"/>
                <a:ext cx="675293" cy="580148"/>
              </a:xfrm>
              <a:custGeom>
                <a:avLst/>
                <a:gdLst>
                  <a:gd name="T0" fmla="*/ 0 w 291"/>
                  <a:gd name="T1" fmla="*/ 250 h 250"/>
                  <a:gd name="T2" fmla="*/ 147 w 291"/>
                  <a:gd name="T3" fmla="*/ 0 h 250"/>
                  <a:gd name="T4" fmla="*/ 291 w 291"/>
                  <a:gd name="T5" fmla="*/ 250 h 250"/>
                  <a:gd name="T6" fmla="*/ 0 w 291"/>
                  <a:gd name="T7" fmla="*/ 250 h 250"/>
                </a:gdLst>
                <a:ahLst/>
                <a:cxnLst>
                  <a:cxn ang="0">
                    <a:pos x="T0" y="T1"/>
                  </a:cxn>
                  <a:cxn ang="0">
                    <a:pos x="T2" y="T3"/>
                  </a:cxn>
                  <a:cxn ang="0">
                    <a:pos x="T4" y="T5"/>
                  </a:cxn>
                  <a:cxn ang="0">
                    <a:pos x="T6" y="T7"/>
                  </a:cxn>
                </a:cxnLst>
                <a:rect l="0" t="0" r="r" b="b"/>
                <a:pathLst>
                  <a:path w="291" h="250">
                    <a:moveTo>
                      <a:pt x="0" y="250"/>
                    </a:moveTo>
                    <a:lnTo>
                      <a:pt x="147" y="0"/>
                    </a:lnTo>
                    <a:lnTo>
                      <a:pt x="291" y="250"/>
                    </a:lnTo>
                    <a:lnTo>
                      <a:pt x="0" y="25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4" name="Freeform 1033">
                <a:extLst>
                  <a:ext uri="{FF2B5EF4-FFF2-40B4-BE49-F238E27FC236}">
                    <a16:creationId xmlns:a16="http://schemas.microsoft.com/office/drawing/2014/main" id="{CC01DB87-220E-4FA5-9C44-8223BA28D34A}"/>
                  </a:ext>
                </a:extLst>
              </p:cNvPr>
              <p:cNvSpPr>
                <a:spLocks noEditPoints="1"/>
              </p:cNvSpPr>
              <p:nvPr/>
            </p:nvSpPr>
            <p:spPr bwMode="auto">
              <a:xfrm rot="16200000">
                <a:off x="7892141" y="5575330"/>
                <a:ext cx="1294891" cy="1294891"/>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4 h 236"/>
                  <a:gd name="T12" fmla="*/ 4 w 236"/>
                  <a:gd name="T13" fmla="*/ 118 h 236"/>
                  <a:gd name="T14" fmla="*/ 118 w 236"/>
                  <a:gd name="T15" fmla="*/ 232 h 236"/>
                  <a:gd name="T16" fmla="*/ 232 w 236"/>
                  <a:gd name="T17" fmla="*/ 118 h 236"/>
                  <a:gd name="T18" fmla="*/ 118 w 236"/>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4"/>
                    </a:moveTo>
                    <a:cubicBezTo>
                      <a:pt x="55" y="4"/>
                      <a:pt x="4" y="55"/>
                      <a:pt x="4" y="118"/>
                    </a:cubicBezTo>
                    <a:cubicBezTo>
                      <a:pt x="4" y="181"/>
                      <a:pt x="55" y="232"/>
                      <a:pt x="118" y="232"/>
                    </a:cubicBezTo>
                    <a:cubicBezTo>
                      <a:pt x="181" y="232"/>
                      <a:pt x="232" y="181"/>
                      <a:pt x="232" y="118"/>
                    </a:cubicBezTo>
                    <a:cubicBezTo>
                      <a:pt x="232" y="55"/>
                      <a:pt x="181" y="4"/>
                      <a:pt x="118"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nvGrpSpPr>
              <p:cNvPr id="1303" name="组合 1302">
                <a:extLst>
                  <a:ext uri="{FF2B5EF4-FFF2-40B4-BE49-F238E27FC236}">
                    <a16:creationId xmlns:a16="http://schemas.microsoft.com/office/drawing/2014/main" id="{98EDC1A6-0FC6-465F-A623-9A99205BE3D1}"/>
                  </a:ext>
                </a:extLst>
              </p:cNvPr>
              <p:cNvGrpSpPr/>
              <p:nvPr/>
            </p:nvGrpSpPr>
            <p:grpSpPr>
              <a:xfrm>
                <a:off x="5908032" y="4609961"/>
                <a:ext cx="2566578" cy="2947154"/>
                <a:chOff x="5908032" y="4609961"/>
                <a:chExt cx="2566578" cy="2947154"/>
              </a:xfrm>
            </p:grpSpPr>
            <p:sp>
              <p:nvSpPr>
                <p:cNvPr id="326" name="Freeform 1035">
                  <a:extLst>
                    <a:ext uri="{FF2B5EF4-FFF2-40B4-BE49-F238E27FC236}">
                      <a16:creationId xmlns:a16="http://schemas.microsoft.com/office/drawing/2014/main" id="{28B2F946-C540-4864-AD67-A9D9907BE941}"/>
                    </a:ext>
                  </a:extLst>
                </p:cNvPr>
                <p:cNvSpPr>
                  <a:spLocks/>
                </p:cNvSpPr>
                <p:nvPr/>
              </p:nvSpPr>
              <p:spPr bwMode="auto">
                <a:xfrm rot="16200000">
                  <a:off x="8372503" y="4628526"/>
                  <a:ext cx="88183" cy="92824"/>
                </a:xfrm>
                <a:custGeom>
                  <a:avLst/>
                  <a:gdLst>
                    <a:gd name="T0" fmla="*/ 9 w 16"/>
                    <a:gd name="T1" fmla="*/ 0 h 17"/>
                    <a:gd name="T2" fmla="*/ 8 w 16"/>
                    <a:gd name="T3" fmla="*/ 0 h 17"/>
                    <a:gd name="T4" fmla="*/ 0 w 16"/>
                    <a:gd name="T5" fmla="*/ 8 h 17"/>
                    <a:gd name="T6" fmla="*/ 8 w 16"/>
                    <a:gd name="T7" fmla="*/ 17 h 17"/>
                    <a:gd name="T8" fmla="*/ 16 w 16"/>
                    <a:gd name="T9" fmla="*/ 11 h 17"/>
                    <a:gd name="T10" fmla="*/ 14 w 16"/>
                    <a:gd name="T11" fmla="*/ 8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9" y="0"/>
                        <a:pt x="8" y="0"/>
                        <a:pt x="8" y="0"/>
                      </a:cubicBezTo>
                      <a:cubicBezTo>
                        <a:pt x="3" y="0"/>
                        <a:pt x="0" y="4"/>
                        <a:pt x="0" y="8"/>
                      </a:cubicBezTo>
                      <a:cubicBezTo>
                        <a:pt x="0" y="13"/>
                        <a:pt x="3" y="17"/>
                        <a:pt x="8" y="17"/>
                      </a:cubicBezTo>
                      <a:cubicBezTo>
                        <a:pt x="11" y="17"/>
                        <a:pt x="14" y="14"/>
                        <a:pt x="16" y="11"/>
                      </a:cubicBezTo>
                      <a:cubicBezTo>
                        <a:pt x="14" y="8"/>
                        <a:pt x="14" y="8"/>
                        <a:pt x="14" y="8"/>
                      </a:cubicBezTo>
                      <a:lnTo>
                        <a:pt x="9"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7" name="Oval 1036">
                  <a:extLst>
                    <a:ext uri="{FF2B5EF4-FFF2-40B4-BE49-F238E27FC236}">
                      <a16:creationId xmlns:a16="http://schemas.microsoft.com/office/drawing/2014/main" id="{71E27B69-0AF4-40A4-9FFA-624CA131AD7B}"/>
                    </a:ext>
                  </a:extLst>
                </p:cNvPr>
                <p:cNvSpPr>
                  <a:spLocks noChangeArrowheads="1"/>
                </p:cNvSpPr>
                <p:nvPr/>
              </p:nvSpPr>
              <p:spPr bwMode="auto">
                <a:xfrm rot="16200000">
                  <a:off x="8279679" y="4721350"/>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8" name="Freeform 1037">
                  <a:extLst>
                    <a:ext uri="{FF2B5EF4-FFF2-40B4-BE49-F238E27FC236}">
                      <a16:creationId xmlns:a16="http://schemas.microsoft.com/office/drawing/2014/main" id="{DBEC962C-2EDD-421D-9488-1F87F1CE318E}"/>
                    </a:ext>
                  </a:extLst>
                </p:cNvPr>
                <p:cNvSpPr>
                  <a:spLocks/>
                </p:cNvSpPr>
                <p:nvPr/>
              </p:nvSpPr>
              <p:spPr bwMode="auto">
                <a:xfrm rot="16200000">
                  <a:off x="8140443" y="4763120"/>
                  <a:ext cx="37129" cy="60335"/>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7"/>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9" name="Oval 1038">
                  <a:extLst>
                    <a:ext uri="{FF2B5EF4-FFF2-40B4-BE49-F238E27FC236}">
                      <a16:creationId xmlns:a16="http://schemas.microsoft.com/office/drawing/2014/main" id="{E6D8EEF7-4E3E-4311-9C89-6CB6E94E6FA1}"/>
                    </a:ext>
                  </a:extLst>
                </p:cNvPr>
                <p:cNvSpPr>
                  <a:spLocks noChangeArrowheads="1"/>
                </p:cNvSpPr>
                <p:nvPr/>
              </p:nvSpPr>
              <p:spPr bwMode="auto">
                <a:xfrm rot="16200000">
                  <a:off x="8372503" y="4809532"/>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0" name="Freeform 1039">
                  <a:extLst>
                    <a:ext uri="{FF2B5EF4-FFF2-40B4-BE49-F238E27FC236}">
                      <a16:creationId xmlns:a16="http://schemas.microsoft.com/office/drawing/2014/main" id="{EED41848-830F-477F-B392-50620640D95F}"/>
                    </a:ext>
                  </a:extLst>
                </p:cNvPr>
                <p:cNvSpPr>
                  <a:spLocks/>
                </p:cNvSpPr>
                <p:nvPr/>
              </p:nvSpPr>
              <p:spPr bwMode="auto">
                <a:xfrm rot="16200000">
                  <a:off x="8438640" y="4759640"/>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1" name="Freeform 1040">
                  <a:extLst>
                    <a:ext uri="{FF2B5EF4-FFF2-40B4-BE49-F238E27FC236}">
                      <a16:creationId xmlns:a16="http://schemas.microsoft.com/office/drawing/2014/main" id="{44DEEB35-5C55-4950-B3E7-5BF00CD198BF}"/>
                    </a:ext>
                  </a:extLst>
                </p:cNvPr>
                <p:cNvSpPr>
                  <a:spLocks/>
                </p:cNvSpPr>
                <p:nvPr/>
              </p:nvSpPr>
              <p:spPr bwMode="auto">
                <a:xfrm rot="16200000">
                  <a:off x="8468807" y="4608801"/>
                  <a:ext cx="4641" cy="69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lnTo>
                        <a:pt x="1"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2" name="Freeform 1041">
                  <a:extLst>
                    <a:ext uri="{FF2B5EF4-FFF2-40B4-BE49-F238E27FC236}">
                      <a16:creationId xmlns:a16="http://schemas.microsoft.com/office/drawing/2014/main" id="{213C638F-6FA5-409B-AD55-8D3373D805F5}"/>
                    </a:ext>
                  </a:extLst>
                </p:cNvPr>
                <p:cNvSpPr>
                  <a:spLocks/>
                </p:cNvSpPr>
                <p:nvPr/>
              </p:nvSpPr>
              <p:spPr bwMode="auto">
                <a:xfrm rot="16200000">
                  <a:off x="7568417" y="5086843"/>
                  <a:ext cx="76580" cy="88183"/>
                </a:xfrm>
                <a:custGeom>
                  <a:avLst/>
                  <a:gdLst>
                    <a:gd name="T0" fmla="*/ 8 w 14"/>
                    <a:gd name="T1" fmla="*/ 16 h 16"/>
                    <a:gd name="T2" fmla="*/ 14 w 14"/>
                    <a:gd name="T3" fmla="*/ 13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3"/>
                      </a:cubicBezTo>
                      <a:cubicBezTo>
                        <a:pt x="6" y="0"/>
                        <a:pt x="6" y="0"/>
                        <a:pt x="6" y="0"/>
                      </a:cubicBezTo>
                      <a:cubicBezTo>
                        <a:pt x="2" y="0"/>
                        <a:pt x="0" y="4"/>
                        <a:pt x="0" y="8"/>
                      </a:cubicBezTo>
                      <a:cubicBezTo>
                        <a:pt x="0" y="12"/>
                        <a:pt x="3"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3" name="Oval 1042">
                  <a:extLst>
                    <a:ext uri="{FF2B5EF4-FFF2-40B4-BE49-F238E27FC236}">
                      <a16:creationId xmlns:a16="http://schemas.microsoft.com/office/drawing/2014/main" id="{0F53DF67-0CA3-4F0F-BBCB-488E746D626F}"/>
                    </a:ext>
                  </a:extLst>
                </p:cNvPr>
                <p:cNvSpPr>
                  <a:spLocks noChangeArrowheads="1"/>
                </p:cNvSpPr>
                <p:nvPr/>
              </p:nvSpPr>
              <p:spPr bwMode="auto">
                <a:xfrm rot="16200000">
                  <a:off x="7648478" y="5171545"/>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4" name="Freeform 1043">
                  <a:extLst>
                    <a:ext uri="{FF2B5EF4-FFF2-40B4-BE49-F238E27FC236}">
                      <a16:creationId xmlns:a16="http://schemas.microsoft.com/office/drawing/2014/main" id="{0488587A-D454-47B5-9DC4-12CEA5176328}"/>
                    </a:ext>
                  </a:extLst>
                </p:cNvPr>
                <p:cNvSpPr>
                  <a:spLocks/>
                </p:cNvSpPr>
                <p:nvPr/>
              </p:nvSpPr>
              <p:spPr bwMode="auto">
                <a:xfrm rot="16200000">
                  <a:off x="8012811" y="4992859"/>
                  <a:ext cx="88183" cy="88183"/>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4"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5" name="Oval 1044">
                  <a:extLst>
                    <a:ext uri="{FF2B5EF4-FFF2-40B4-BE49-F238E27FC236}">
                      <a16:creationId xmlns:a16="http://schemas.microsoft.com/office/drawing/2014/main" id="{2987B000-4A87-419A-A559-D672ECEAF47A}"/>
                    </a:ext>
                  </a:extLst>
                </p:cNvPr>
                <p:cNvSpPr>
                  <a:spLocks noChangeArrowheads="1"/>
                </p:cNvSpPr>
                <p:nvPr/>
              </p:nvSpPr>
              <p:spPr bwMode="auto">
                <a:xfrm rot="16200000">
                  <a:off x="7831805" y="4992859"/>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6" name="Oval 1045">
                  <a:extLst>
                    <a:ext uri="{FF2B5EF4-FFF2-40B4-BE49-F238E27FC236}">
                      <a16:creationId xmlns:a16="http://schemas.microsoft.com/office/drawing/2014/main" id="{3AA799CF-6F42-4D94-8A6D-B19BBCCD5AF1}"/>
                    </a:ext>
                  </a:extLst>
                </p:cNvPr>
                <p:cNvSpPr>
                  <a:spLocks noChangeArrowheads="1"/>
                </p:cNvSpPr>
                <p:nvPr/>
              </p:nvSpPr>
              <p:spPr bwMode="auto">
                <a:xfrm rot="16200000">
                  <a:off x="7922308" y="5078721"/>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7" name="Freeform 1046">
                  <a:extLst>
                    <a:ext uri="{FF2B5EF4-FFF2-40B4-BE49-F238E27FC236}">
                      <a16:creationId xmlns:a16="http://schemas.microsoft.com/office/drawing/2014/main" id="{FA96578F-F2B9-4E19-9228-92A55C9B95B9}"/>
                    </a:ext>
                  </a:extLst>
                </p:cNvPr>
                <p:cNvSpPr>
                  <a:spLocks/>
                </p:cNvSpPr>
                <p:nvPr/>
              </p:nvSpPr>
              <p:spPr bwMode="auto">
                <a:xfrm rot="16200000">
                  <a:off x="7919987" y="4900035"/>
                  <a:ext cx="92824" cy="92824"/>
                </a:xfrm>
                <a:custGeom>
                  <a:avLst/>
                  <a:gdLst>
                    <a:gd name="T0" fmla="*/ 9 w 17"/>
                    <a:gd name="T1" fmla="*/ 17 h 17"/>
                    <a:gd name="T2" fmla="*/ 17 w 17"/>
                    <a:gd name="T3" fmla="*/ 8 h 17"/>
                    <a:gd name="T4" fmla="*/ 13 w 17"/>
                    <a:gd name="T5" fmla="*/ 1 h 17"/>
                    <a:gd name="T6" fmla="*/ 9 w 17"/>
                    <a:gd name="T7" fmla="*/ 0 h 17"/>
                    <a:gd name="T8" fmla="*/ 0 w 17"/>
                    <a:gd name="T9" fmla="*/ 8 h 17"/>
                    <a:gd name="T10" fmla="*/ 9 w 17"/>
                    <a:gd name="T11" fmla="*/ 17 h 17"/>
                  </a:gdLst>
                  <a:ahLst/>
                  <a:cxnLst>
                    <a:cxn ang="0">
                      <a:pos x="T0" y="T1"/>
                    </a:cxn>
                    <a:cxn ang="0">
                      <a:pos x="T2" y="T3"/>
                    </a:cxn>
                    <a:cxn ang="0">
                      <a:pos x="T4" y="T5"/>
                    </a:cxn>
                    <a:cxn ang="0">
                      <a:pos x="T6" y="T7"/>
                    </a:cxn>
                    <a:cxn ang="0">
                      <a:pos x="T8" y="T9"/>
                    </a:cxn>
                    <a:cxn ang="0">
                      <a:pos x="T10" y="T11"/>
                    </a:cxn>
                  </a:cxnLst>
                  <a:rect l="0" t="0" r="r" b="b"/>
                  <a:pathLst>
                    <a:path w="17" h="17">
                      <a:moveTo>
                        <a:pt x="9" y="17"/>
                      </a:moveTo>
                      <a:cubicBezTo>
                        <a:pt x="13" y="17"/>
                        <a:pt x="17" y="13"/>
                        <a:pt x="17" y="8"/>
                      </a:cubicBezTo>
                      <a:cubicBezTo>
                        <a:pt x="13" y="1"/>
                        <a:pt x="13" y="1"/>
                        <a:pt x="13" y="1"/>
                      </a:cubicBezTo>
                      <a:cubicBezTo>
                        <a:pt x="11" y="1"/>
                        <a:pt x="10" y="0"/>
                        <a:pt x="9" y="0"/>
                      </a:cubicBezTo>
                      <a:cubicBezTo>
                        <a:pt x="4" y="0"/>
                        <a:pt x="0" y="4"/>
                        <a:pt x="0" y="8"/>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8" name="Oval 1047">
                  <a:extLst>
                    <a:ext uri="{FF2B5EF4-FFF2-40B4-BE49-F238E27FC236}">
                      <a16:creationId xmlns:a16="http://schemas.microsoft.com/office/drawing/2014/main" id="{2DA3726C-D027-4C20-9759-FF570CF1096A}"/>
                    </a:ext>
                  </a:extLst>
                </p:cNvPr>
                <p:cNvSpPr>
                  <a:spLocks noChangeArrowheads="1"/>
                </p:cNvSpPr>
                <p:nvPr/>
              </p:nvSpPr>
              <p:spPr bwMode="auto">
                <a:xfrm rot="16200000">
                  <a:off x="7741301" y="5078721"/>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9" name="Oval 1048">
                  <a:extLst>
                    <a:ext uri="{FF2B5EF4-FFF2-40B4-BE49-F238E27FC236}">
                      <a16:creationId xmlns:a16="http://schemas.microsoft.com/office/drawing/2014/main" id="{4EC77BE5-7F1C-4012-BE03-D6EE0E7238DF}"/>
                    </a:ext>
                  </a:extLst>
                </p:cNvPr>
                <p:cNvSpPr>
                  <a:spLocks noChangeArrowheads="1"/>
                </p:cNvSpPr>
                <p:nvPr/>
              </p:nvSpPr>
              <p:spPr bwMode="auto">
                <a:xfrm rot="16200000">
                  <a:off x="7829484" y="5171545"/>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0" name="Freeform 1049">
                  <a:extLst>
                    <a:ext uri="{FF2B5EF4-FFF2-40B4-BE49-F238E27FC236}">
                      <a16:creationId xmlns:a16="http://schemas.microsoft.com/office/drawing/2014/main" id="{1BFA76FF-35CC-4203-9D09-55D9CF81E1B6}"/>
                    </a:ext>
                  </a:extLst>
                </p:cNvPr>
                <p:cNvSpPr>
                  <a:spLocks/>
                </p:cNvSpPr>
                <p:nvPr/>
              </p:nvSpPr>
              <p:spPr bwMode="auto">
                <a:xfrm rot="16200000">
                  <a:off x="7678645" y="5020706"/>
                  <a:ext cx="48732" cy="71938"/>
                </a:xfrm>
                <a:custGeom>
                  <a:avLst/>
                  <a:gdLst>
                    <a:gd name="T0" fmla="*/ 8 w 9"/>
                    <a:gd name="T1" fmla="*/ 13 h 13"/>
                    <a:gd name="T2" fmla="*/ 9 w 9"/>
                    <a:gd name="T3" fmla="*/ 13 h 13"/>
                    <a:gd name="T4" fmla="*/ 4 w 9"/>
                    <a:gd name="T5" fmla="*/ 5 h 13"/>
                    <a:gd name="T6" fmla="*/ 2 w 9"/>
                    <a:gd name="T7" fmla="*/ 0 h 13"/>
                    <a:gd name="T8" fmla="*/ 0 w 9"/>
                    <a:gd name="T9" fmla="*/ 5 h 13"/>
                    <a:gd name="T10" fmla="*/ 8 w 9"/>
                    <a:gd name="T11" fmla="*/ 13 h 13"/>
                  </a:gdLst>
                  <a:ahLst/>
                  <a:cxnLst>
                    <a:cxn ang="0">
                      <a:pos x="T0" y="T1"/>
                    </a:cxn>
                    <a:cxn ang="0">
                      <a:pos x="T2" y="T3"/>
                    </a:cxn>
                    <a:cxn ang="0">
                      <a:pos x="T4" y="T5"/>
                    </a:cxn>
                    <a:cxn ang="0">
                      <a:pos x="T6" y="T7"/>
                    </a:cxn>
                    <a:cxn ang="0">
                      <a:pos x="T8" y="T9"/>
                    </a:cxn>
                    <a:cxn ang="0">
                      <a:pos x="T10" y="T11"/>
                    </a:cxn>
                  </a:cxnLst>
                  <a:rect l="0" t="0" r="r" b="b"/>
                  <a:pathLst>
                    <a:path w="9" h="13">
                      <a:moveTo>
                        <a:pt x="8" y="13"/>
                      </a:moveTo>
                      <a:cubicBezTo>
                        <a:pt x="8" y="13"/>
                        <a:pt x="9" y="13"/>
                        <a:pt x="9" y="13"/>
                      </a:cubicBezTo>
                      <a:cubicBezTo>
                        <a:pt x="4" y="5"/>
                        <a:pt x="4" y="5"/>
                        <a:pt x="4" y="5"/>
                      </a:cubicBezTo>
                      <a:cubicBezTo>
                        <a:pt x="2" y="0"/>
                        <a:pt x="2" y="0"/>
                        <a:pt x="2" y="0"/>
                      </a:cubicBezTo>
                      <a:cubicBezTo>
                        <a:pt x="1" y="2"/>
                        <a:pt x="0" y="3"/>
                        <a:pt x="0" y="5"/>
                      </a:cubicBezTo>
                      <a:cubicBezTo>
                        <a:pt x="0" y="10"/>
                        <a:pt x="4" y="13"/>
                        <a:pt x="8"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1" name="Oval 1050">
                  <a:extLst>
                    <a:ext uri="{FF2B5EF4-FFF2-40B4-BE49-F238E27FC236}">
                      <a16:creationId xmlns:a16="http://schemas.microsoft.com/office/drawing/2014/main" id="{7CB27B6A-394E-4C5B-95DA-6780E5FDA0CC}"/>
                    </a:ext>
                  </a:extLst>
                </p:cNvPr>
                <p:cNvSpPr>
                  <a:spLocks noChangeArrowheads="1"/>
                </p:cNvSpPr>
                <p:nvPr/>
              </p:nvSpPr>
              <p:spPr bwMode="auto">
                <a:xfrm rot="16200000">
                  <a:off x="8372503" y="499053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2" name="Oval 1051">
                  <a:extLst>
                    <a:ext uri="{FF2B5EF4-FFF2-40B4-BE49-F238E27FC236}">
                      <a16:creationId xmlns:a16="http://schemas.microsoft.com/office/drawing/2014/main" id="{9B8F1144-7E60-49F4-8DEF-C106B975456B}"/>
                    </a:ext>
                  </a:extLst>
                </p:cNvPr>
                <p:cNvSpPr>
                  <a:spLocks noChangeArrowheads="1"/>
                </p:cNvSpPr>
                <p:nvPr/>
              </p:nvSpPr>
              <p:spPr bwMode="auto">
                <a:xfrm rot="16200000">
                  <a:off x="8191497" y="4809532"/>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3" name="Oval 1052">
                  <a:extLst>
                    <a:ext uri="{FF2B5EF4-FFF2-40B4-BE49-F238E27FC236}">
                      <a16:creationId xmlns:a16="http://schemas.microsoft.com/office/drawing/2014/main" id="{1F2D5690-22C2-4ECB-8431-619CE47B8FD4}"/>
                    </a:ext>
                  </a:extLst>
                </p:cNvPr>
                <p:cNvSpPr>
                  <a:spLocks noChangeArrowheads="1"/>
                </p:cNvSpPr>
                <p:nvPr/>
              </p:nvSpPr>
              <p:spPr bwMode="auto">
                <a:xfrm rot="16200000">
                  <a:off x="8191497" y="499053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4" name="Oval 1053">
                  <a:extLst>
                    <a:ext uri="{FF2B5EF4-FFF2-40B4-BE49-F238E27FC236}">
                      <a16:creationId xmlns:a16="http://schemas.microsoft.com/office/drawing/2014/main" id="{233F524F-06B2-4A83-B5FF-F9CD505BEF49}"/>
                    </a:ext>
                  </a:extLst>
                </p:cNvPr>
                <p:cNvSpPr>
                  <a:spLocks noChangeArrowheads="1"/>
                </p:cNvSpPr>
                <p:nvPr/>
              </p:nvSpPr>
              <p:spPr bwMode="auto">
                <a:xfrm rot="16200000">
                  <a:off x="8282000" y="508104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5" name="Oval 1054">
                  <a:extLst>
                    <a:ext uri="{FF2B5EF4-FFF2-40B4-BE49-F238E27FC236}">
                      <a16:creationId xmlns:a16="http://schemas.microsoft.com/office/drawing/2014/main" id="{93B3EB58-E552-48C1-AF42-B1F56CA780C6}"/>
                    </a:ext>
                  </a:extLst>
                </p:cNvPr>
                <p:cNvSpPr>
                  <a:spLocks noChangeArrowheads="1"/>
                </p:cNvSpPr>
                <p:nvPr/>
              </p:nvSpPr>
              <p:spPr bwMode="auto">
                <a:xfrm rot="16200000">
                  <a:off x="8279679" y="490235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6" name="Oval 1055">
                  <a:extLst>
                    <a:ext uri="{FF2B5EF4-FFF2-40B4-BE49-F238E27FC236}">
                      <a16:creationId xmlns:a16="http://schemas.microsoft.com/office/drawing/2014/main" id="{43053633-A178-4440-AD89-08B2494AA42E}"/>
                    </a:ext>
                  </a:extLst>
                </p:cNvPr>
                <p:cNvSpPr>
                  <a:spLocks noChangeArrowheads="1"/>
                </p:cNvSpPr>
                <p:nvPr/>
              </p:nvSpPr>
              <p:spPr bwMode="auto">
                <a:xfrm rot="16200000">
                  <a:off x="8100993" y="5081042"/>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7" name="Oval 1056">
                  <a:extLst>
                    <a:ext uri="{FF2B5EF4-FFF2-40B4-BE49-F238E27FC236}">
                      <a16:creationId xmlns:a16="http://schemas.microsoft.com/office/drawing/2014/main" id="{5737668D-89FE-4483-B180-814BDA145917}"/>
                    </a:ext>
                  </a:extLst>
                </p:cNvPr>
                <p:cNvSpPr>
                  <a:spLocks noChangeArrowheads="1"/>
                </p:cNvSpPr>
                <p:nvPr/>
              </p:nvSpPr>
              <p:spPr bwMode="auto">
                <a:xfrm rot="16200000">
                  <a:off x="8098673" y="490235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8" name="Oval 1057">
                  <a:extLst>
                    <a:ext uri="{FF2B5EF4-FFF2-40B4-BE49-F238E27FC236}">
                      <a16:creationId xmlns:a16="http://schemas.microsoft.com/office/drawing/2014/main" id="{E2575B02-4551-4E82-ABE3-050B0118C077}"/>
                    </a:ext>
                  </a:extLst>
                </p:cNvPr>
                <p:cNvSpPr>
                  <a:spLocks noChangeArrowheads="1"/>
                </p:cNvSpPr>
                <p:nvPr/>
              </p:nvSpPr>
              <p:spPr bwMode="auto">
                <a:xfrm rot="16200000">
                  <a:off x="8370182" y="5169224"/>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9" name="Freeform 1058">
                  <a:extLst>
                    <a:ext uri="{FF2B5EF4-FFF2-40B4-BE49-F238E27FC236}">
                      <a16:creationId xmlns:a16="http://schemas.microsoft.com/office/drawing/2014/main" id="{ADD7B5F0-1CAE-48F1-94B5-6502B938DF26}"/>
                    </a:ext>
                  </a:extLst>
                </p:cNvPr>
                <p:cNvSpPr>
                  <a:spLocks/>
                </p:cNvSpPr>
                <p:nvPr/>
              </p:nvSpPr>
              <p:spPr bwMode="auto">
                <a:xfrm rot="16200000">
                  <a:off x="8020933" y="4819975"/>
                  <a:ext cx="71938" cy="88183"/>
                </a:xfrm>
                <a:custGeom>
                  <a:avLst/>
                  <a:gdLst>
                    <a:gd name="T0" fmla="*/ 3 w 13"/>
                    <a:gd name="T1" fmla="*/ 15 h 16"/>
                    <a:gd name="T2" fmla="*/ 8 w 13"/>
                    <a:gd name="T3" fmla="*/ 16 h 16"/>
                    <a:gd name="T4" fmla="*/ 13 w 13"/>
                    <a:gd name="T5" fmla="*/ 15 h 16"/>
                    <a:gd name="T6" fmla="*/ 13 w 13"/>
                    <a:gd name="T7" fmla="*/ 14 h 16"/>
                    <a:gd name="T8" fmla="*/ 9 w 13"/>
                    <a:gd name="T9" fmla="*/ 8 h 16"/>
                    <a:gd name="T10" fmla="*/ 8 w 13"/>
                    <a:gd name="T11" fmla="*/ 6 h 16"/>
                    <a:gd name="T12" fmla="*/ 5 w 13"/>
                    <a:gd name="T13" fmla="*/ 0 h 16"/>
                    <a:gd name="T14" fmla="*/ 2 w 13"/>
                    <a:gd name="T15" fmla="*/ 2 h 16"/>
                    <a:gd name="T16" fmla="*/ 0 w 13"/>
                    <a:gd name="T17" fmla="*/ 8 h 16"/>
                    <a:gd name="T18" fmla="*/ 3 w 13"/>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3" y="15"/>
                      </a:moveTo>
                      <a:cubicBezTo>
                        <a:pt x="5" y="15"/>
                        <a:pt x="6" y="16"/>
                        <a:pt x="8" y="16"/>
                      </a:cubicBezTo>
                      <a:cubicBezTo>
                        <a:pt x="10" y="16"/>
                        <a:pt x="11" y="15"/>
                        <a:pt x="13" y="15"/>
                      </a:cubicBezTo>
                      <a:cubicBezTo>
                        <a:pt x="13" y="14"/>
                        <a:pt x="13" y="14"/>
                        <a:pt x="13" y="14"/>
                      </a:cubicBezTo>
                      <a:cubicBezTo>
                        <a:pt x="9" y="8"/>
                        <a:pt x="9" y="8"/>
                        <a:pt x="9" y="8"/>
                      </a:cubicBezTo>
                      <a:cubicBezTo>
                        <a:pt x="8" y="6"/>
                        <a:pt x="8" y="6"/>
                        <a:pt x="8" y="6"/>
                      </a:cubicBezTo>
                      <a:cubicBezTo>
                        <a:pt x="5" y="0"/>
                        <a:pt x="5" y="0"/>
                        <a:pt x="5" y="0"/>
                      </a:cubicBezTo>
                      <a:cubicBezTo>
                        <a:pt x="4" y="1"/>
                        <a:pt x="3" y="1"/>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0" name="Freeform 1059">
                  <a:extLst>
                    <a:ext uri="{FF2B5EF4-FFF2-40B4-BE49-F238E27FC236}">
                      <a16:creationId xmlns:a16="http://schemas.microsoft.com/office/drawing/2014/main" id="{84BDFDC6-022A-482A-ACE6-A4C438C6FA65}"/>
                    </a:ext>
                  </a:extLst>
                </p:cNvPr>
                <p:cNvSpPr>
                  <a:spLocks/>
                </p:cNvSpPr>
                <p:nvPr/>
              </p:nvSpPr>
              <p:spPr bwMode="auto">
                <a:xfrm rot="16200000">
                  <a:off x="8438640" y="5121652"/>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1" name="Freeform 1060">
                  <a:extLst>
                    <a:ext uri="{FF2B5EF4-FFF2-40B4-BE49-F238E27FC236}">
                      <a16:creationId xmlns:a16="http://schemas.microsoft.com/office/drawing/2014/main" id="{EBA30A81-24E1-444A-9B74-058DBCD044A4}"/>
                    </a:ext>
                  </a:extLst>
                </p:cNvPr>
                <p:cNvSpPr>
                  <a:spLocks/>
                </p:cNvSpPr>
                <p:nvPr/>
              </p:nvSpPr>
              <p:spPr bwMode="auto">
                <a:xfrm rot="16200000">
                  <a:off x="8438640" y="4940646"/>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2" name="Freeform 1061">
                  <a:extLst>
                    <a:ext uri="{FF2B5EF4-FFF2-40B4-BE49-F238E27FC236}">
                      <a16:creationId xmlns:a16="http://schemas.microsoft.com/office/drawing/2014/main" id="{953894FD-E024-42B3-A6C2-4878F3BE2FF8}"/>
                    </a:ext>
                  </a:extLst>
                </p:cNvPr>
                <p:cNvSpPr>
                  <a:spLocks/>
                </p:cNvSpPr>
                <p:nvPr/>
              </p:nvSpPr>
              <p:spPr bwMode="auto">
                <a:xfrm rot="16200000">
                  <a:off x="6886163" y="5492947"/>
                  <a:ext cx="27847" cy="48732"/>
                </a:xfrm>
                <a:custGeom>
                  <a:avLst/>
                  <a:gdLst>
                    <a:gd name="T0" fmla="*/ 5 w 5"/>
                    <a:gd name="T1" fmla="*/ 9 h 9"/>
                    <a:gd name="T2" fmla="*/ 0 w 5"/>
                    <a:gd name="T3" fmla="*/ 0 h 9"/>
                    <a:gd name="T4" fmla="*/ 0 w 5"/>
                    <a:gd name="T5" fmla="*/ 1 h 9"/>
                    <a:gd name="T6" fmla="*/ 5 w 5"/>
                    <a:gd name="T7" fmla="*/ 9 h 9"/>
                  </a:gdLst>
                  <a:ahLst/>
                  <a:cxnLst>
                    <a:cxn ang="0">
                      <a:pos x="T0" y="T1"/>
                    </a:cxn>
                    <a:cxn ang="0">
                      <a:pos x="T2" y="T3"/>
                    </a:cxn>
                    <a:cxn ang="0">
                      <a:pos x="T4" y="T5"/>
                    </a:cxn>
                    <a:cxn ang="0">
                      <a:pos x="T6" y="T7"/>
                    </a:cxn>
                  </a:cxnLst>
                  <a:rect l="0" t="0" r="r" b="b"/>
                  <a:pathLst>
                    <a:path w="5" h="9">
                      <a:moveTo>
                        <a:pt x="5" y="9"/>
                      </a:moveTo>
                      <a:cubicBezTo>
                        <a:pt x="0" y="0"/>
                        <a:pt x="0" y="0"/>
                        <a:pt x="0" y="0"/>
                      </a:cubicBezTo>
                      <a:cubicBezTo>
                        <a:pt x="0" y="0"/>
                        <a:pt x="0" y="1"/>
                        <a:pt x="0" y="1"/>
                      </a:cubicBezTo>
                      <a:cubicBezTo>
                        <a:pt x="0" y="5"/>
                        <a:pt x="2" y="8"/>
                        <a:pt x="5" y="9"/>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3" name="Oval 1062">
                  <a:extLst>
                    <a:ext uri="{FF2B5EF4-FFF2-40B4-BE49-F238E27FC236}">
                      <a16:creationId xmlns:a16="http://schemas.microsoft.com/office/drawing/2014/main" id="{A259A563-DB67-4670-B215-0924D9DBF051}"/>
                    </a:ext>
                  </a:extLst>
                </p:cNvPr>
                <p:cNvSpPr>
                  <a:spLocks noChangeArrowheads="1"/>
                </p:cNvSpPr>
                <p:nvPr/>
              </p:nvSpPr>
              <p:spPr bwMode="auto">
                <a:xfrm rot="16200000">
                  <a:off x="7287625" y="5349070"/>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4" name="Freeform 1063">
                  <a:extLst>
                    <a:ext uri="{FF2B5EF4-FFF2-40B4-BE49-F238E27FC236}">
                      <a16:creationId xmlns:a16="http://schemas.microsoft.com/office/drawing/2014/main" id="{2334CBA2-2712-4E7D-BFEF-61552E8FA28F}"/>
                    </a:ext>
                  </a:extLst>
                </p:cNvPr>
                <p:cNvSpPr>
                  <a:spLocks/>
                </p:cNvSpPr>
                <p:nvPr/>
              </p:nvSpPr>
              <p:spPr bwMode="auto">
                <a:xfrm rot="16200000">
                  <a:off x="7108940" y="5351391"/>
                  <a:ext cx="88183" cy="95144"/>
                </a:xfrm>
                <a:custGeom>
                  <a:avLst/>
                  <a:gdLst>
                    <a:gd name="T0" fmla="*/ 9 w 16"/>
                    <a:gd name="T1" fmla="*/ 17 h 17"/>
                    <a:gd name="T2" fmla="*/ 16 w 16"/>
                    <a:gd name="T3" fmla="*/ 13 h 17"/>
                    <a:gd name="T4" fmla="*/ 9 w 16"/>
                    <a:gd name="T5" fmla="*/ 0 h 17"/>
                    <a:gd name="T6" fmla="*/ 9 w 16"/>
                    <a:gd name="T7" fmla="*/ 0 h 17"/>
                    <a:gd name="T8" fmla="*/ 0 w 16"/>
                    <a:gd name="T9" fmla="*/ 9 h 17"/>
                    <a:gd name="T10" fmla="*/ 9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9" y="17"/>
                      </a:moveTo>
                      <a:cubicBezTo>
                        <a:pt x="12" y="17"/>
                        <a:pt x="14" y="15"/>
                        <a:pt x="16" y="13"/>
                      </a:cubicBezTo>
                      <a:cubicBezTo>
                        <a:pt x="9" y="0"/>
                        <a:pt x="9" y="0"/>
                        <a:pt x="9" y="0"/>
                      </a:cubicBezTo>
                      <a:cubicBezTo>
                        <a:pt x="9" y="0"/>
                        <a:pt x="9" y="0"/>
                        <a:pt x="9" y="0"/>
                      </a:cubicBezTo>
                      <a:cubicBezTo>
                        <a:pt x="4" y="0"/>
                        <a:pt x="0" y="4"/>
                        <a:pt x="0" y="9"/>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5" name="Oval 1064">
                  <a:extLst>
                    <a:ext uri="{FF2B5EF4-FFF2-40B4-BE49-F238E27FC236}">
                      <a16:creationId xmlns:a16="http://schemas.microsoft.com/office/drawing/2014/main" id="{0BD1E444-9537-43DA-8FE9-77C75B644B6E}"/>
                    </a:ext>
                  </a:extLst>
                </p:cNvPr>
                <p:cNvSpPr>
                  <a:spLocks noChangeArrowheads="1"/>
                </p:cNvSpPr>
                <p:nvPr/>
              </p:nvSpPr>
              <p:spPr bwMode="auto">
                <a:xfrm rot="16200000">
                  <a:off x="7199443" y="5444215"/>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6" name="Freeform 1065">
                  <a:extLst>
                    <a:ext uri="{FF2B5EF4-FFF2-40B4-BE49-F238E27FC236}">
                      <a16:creationId xmlns:a16="http://schemas.microsoft.com/office/drawing/2014/main" id="{6450DEE5-746B-4B50-9F80-A83A19D352C6}"/>
                    </a:ext>
                  </a:extLst>
                </p:cNvPr>
                <p:cNvSpPr>
                  <a:spLocks/>
                </p:cNvSpPr>
                <p:nvPr/>
              </p:nvSpPr>
              <p:spPr bwMode="auto">
                <a:xfrm rot="16200000">
                  <a:off x="7220328" y="5284094"/>
                  <a:ext cx="55694" cy="76580"/>
                </a:xfrm>
                <a:custGeom>
                  <a:avLst/>
                  <a:gdLst>
                    <a:gd name="T0" fmla="*/ 8 w 10"/>
                    <a:gd name="T1" fmla="*/ 14 h 14"/>
                    <a:gd name="T2" fmla="*/ 10 w 10"/>
                    <a:gd name="T3" fmla="*/ 14 h 14"/>
                    <a:gd name="T4" fmla="*/ 2 w 10"/>
                    <a:gd name="T5" fmla="*/ 0 h 14"/>
                    <a:gd name="T6" fmla="*/ 0 w 10"/>
                    <a:gd name="T7" fmla="*/ 6 h 14"/>
                    <a:gd name="T8" fmla="*/ 8 w 10"/>
                    <a:gd name="T9" fmla="*/ 14 h 14"/>
                  </a:gdLst>
                  <a:ahLst/>
                  <a:cxnLst>
                    <a:cxn ang="0">
                      <a:pos x="T0" y="T1"/>
                    </a:cxn>
                    <a:cxn ang="0">
                      <a:pos x="T2" y="T3"/>
                    </a:cxn>
                    <a:cxn ang="0">
                      <a:pos x="T4" y="T5"/>
                    </a:cxn>
                    <a:cxn ang="0">
                      <a:pos x="T6" y="T7"/>
                    </a:cxn>
                    <a:cxn ang="0">
                      <a:pos x="T8" y="T9"/>
                    </a:cxn>
                  </a:cxnLst>
                  <a:rect l="0" t="0" r="r" b="b"/>
                  <a:pathLst>
                    <a:path w="10" h="14">
                      <a:moveTo>
                        <a:pt x="8" y="14"/>
                      </a:moveTo>
                      <a:cubicBezTo>
                        <a:pt x="9" y="14"/>
                        <a:pt x="10" y="14"/>
                        <a:pt x="10" y="14"/>
                      </a:cubicBezTo>
                      <a:cubicBezTo>
                        <a:pt x="2" y="0"/>
                        <a:pt x="2" y="0"/>
                        <a:pt x="2" y="0"/>
                      </a:cubicBezTo>
                      <a:cubicBezTo>
                        <a:pt x="1" y="1"/>
                        <a:pt x="0" y="4"/>
                        <a:pt x="0" y="6"/>
                      </a:cubicBezTo>
                      <a:cubicBezTo>
                        <a:pt x="0" y="11"/>
                        <a:pt x="3" y="14"/>
                        <a:pt x="8"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7" name="Oval 1066">
                  <a:extLst>
                    <a:ext uri="{FF2B5EF4-FFF2-40B4-BE49-F238E27FC236}">
                      <a16:creationId xmlns:a16="http://schemas.microsoft.com/office/drawing/2014/main" id="{4EF0E4AF-689A-463F-8020-E93A9E75EF0C}"/>
                    </a:ext>
                  </a:extLst>
                </p:cNvPr>
                <p:cNvSpPr>
                  <a:spLocks noChangeArrowheads="1"/>
                </p:cNvSpPr>
                <p:nvPr/>
              </p:nvSpPr>
              <p:spPr bwMode="auto">
                <a:xfrm rot="16200000">
                  <a:off x="7017276"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8" name="Oval 1067">
                  <a:extLst>
                    <a:ext uri="{FF2B5EF4-FFF2-40B4-BE49-F238E27FC236}">
                      <a16:creationId xmlns:a16="http://schemas.microsoft.com/office/drawing/2014/main" id="{98196C59-038A-4DBF-BD14-BC90A818ACA7}"/>
                    </a:ext>
                  </a:extLst>
                </p:cNvPr>
                <p:cNvSpPr>
                  <a:spLocks noChangeArrowheads="1"/>
                </p:cNvSpPr>
                <p:nvPr/>
              </p:nvSpPr>
              <p:spPr bwMode="auto">
                <a:xfrm rot="16200000">
                  <a:off x="7287625" y="5530077"/>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9" name="Oval 1068">
                  <a:extLst>
                    <a:ext uri="{FF2B5EF4-FFF2-40B4-BE49-F238E27FC236}">
                      <a16:creationId xmlns:a16="http://schemas.microsoft.com/office/drawing/2014/main" id="{A5D09B28-3D89-496E-B582-A7337B866E4A}"/>
                    </a:ext>
                  </a:extLst>
                </p:cNvPr>
                <p:cNvSpPr>
                  <a:spLocks noChangeArrowheads="1"/>
                </p:cNvSpPr>
                <p:nvPr/>
              </p:nvSpPr>
              <p:spPr bwMode="auto">
                <a:xfrm rot="16200000">
                  <a:off x="7106619" y="5530077"/>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0" name="Oval 1069">
                  <a:extLst>
                    <a:ext uri="{FF2B5EF4-FFF2-40B4-BE49-F238E27FC236}">
                      <a16:creationId xmlns:a16="http://schemas.microsoft.com/office/drawing/2014/main" id="{BE00FB34-E914-4F0E-B32E-C98C58C22692}"/>
                    </a:ext>
                  </a:extLst>
                </p:cNvPr>
                <p:cNvSpPr>
                  <a:spLocks noChangeArrowheads="1"/>
                </p:cNvSpPr>
                <p:nvPr/>
              </p:nvSpPr>
              <p:spPr bwMode="auto">
                <a:xfrm rot="16200000">
                  <a:off x="7648478" y="535255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1" name="Oval 1070">
                  <a:extLst>
                    <a:ext uri="{FF2B5EF4-FFF2-40B4-BE49-F238E27FC236}">
                      <a16:creationId xmlns:a16="http://schemas.microsoft.com/office/drawing/2014/main" id="{C1C0A727-E4FF-417D-AEC1-12C3A329BEE6}"/>
                    </a:ext>
                  </a:extLst>
                </p:cNvPr>
                <p:cNvSpPr>
                  <a:spLocks noChangeArrowheads="1"/>
                </p:cNvSpPr>
                <p:nvPr/>
              </p:nvSpPr>
              <p:spPr bwMode="auto">
                <a:xfrm rot="16200000">
                  <a:off x="7466311" y="5172705"/>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2" name="Oval 1071">
                  <a:extLst>
                    <a:ext uri="{FF2B5EF4-FFF2-40B4-BE49-F238E27FC236}">
                      <a16:creationId xmlns:a16="http://schemas.microsoft.com/office/drawing/2014/main" id="{9447F75A-9F25-46F3-8D71-27F9629A9906}"/>
                    </a:ext>
                  </a:extLst>
                </p:cNvPr>
                <p:cNvSpPr>
                  <a:spLocks noChangeArrowheads="1"/>
                </p:cNvSpPr>
                <p:nvPr/>
              </p:nvSpPr>
              <p:spPr bwMode="auto">
                <a:xfrm rot="16200000">
                  <a:off x="7466311" y="5353711"/>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3" name="Oval 1072">
                  <a:extLst>
                    <a:ext uri="{FF2B5EF4-FFF2-40B4-BE49-F238E27FC236}">
                      <a16:creationId xmlns:a16="http://schemas.microsoft.com/office/drawing/2014/main" id="{A5886DC9-B7F3-4698-B5E8-C25516B8A82D}"/>
                    </a:ext>
                  </a:extLst>
                </p:cNvPr>
                <p:cNvSpPr>
                  <a:spLocks noChangeArrowheads="1"/>
                </p:cNvSpPr>
                <p:nvPr/>
              </p:nvSpPr>
              <p:spPr bwMode="auto">
                <a:xfrm rot="16200000">
                  <a:off x="7559135" y="5439573"/>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4" name="Oval 1073">
                  <a:extLst>
                    <a:ext uri="{FF2B5EF4-FFF2-40B4-BE49-F238E27FC236}">
                      <a16:creationId xmlns:a16="http://schemas.microsoft.com/office/drawing/2014/main" id="{D38D623E-9828-4BFC-B28C-26FE72D07556}"/>
                    </a:ext>
                  </a:extLst>
                </p:cNvPr>
                <p:cNvSpPr>
                  <a:spLocks noChangeArrowheads="1"/>
                </p:cNvSpPr>
                <p:nvPr/>
              </p:nvSpPr>
              <p:spPr bwMode="auto">
                <a:xfrm rot="16200000">
                  <a:off x="7559135" y="525856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5" name="Oval 1074">
                  <a:extLst>
                    <a:ext uri="{FF2B5EF4-FFF2-40B4-BE49-F238E27FC236}">
                      <a16:creationId xmlns:a16="http://schemas.microsoft.com/office/drawing/2014/main" id="{8C1801A9-D777-4DC7-9F38-363E64C5AC88}"/>
                    </a:ext>
                  </a:extLst>
                </p:cNvPr>
                <p:cNvSpPr>
                  <a:spLocks noChangeArrowheads="1"/>
                </p:cNvSpPr>
                <p:nvPr/>
              </p:nvSpPr>
              <p:spPr bwMode="auto">
                <a:xfrm rot="16200000">
                  <a:off x="7381609"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6" name="Oval 1075">
                  <a:extLst>
                    <a:ext uri="{FF2B5EF4-FFF2-40B4-BE49-F238E27FC236}">
                      <a16:creationId xmlns:a16="http://schemas.microsoft.com/office/drawing/2014/main" id="{BD504901-BD0E-427F-923F-7B83C0AD98D4}"/>
                    </a:ext>
                  </a:extLst>
                </p:cNvPr>
                <p:cNvSpPr>
                  <a:spLocks noChangeArrowheads="1"/>
                </p:cNvSpPr>
                <p:nvPr/>
              </p:nvSpPr>
              <p:spPr bwMode="auto">
                <a:xfrm rot="16200000">
                  <a:off x="7381609" y="526204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7" name="Oval 1076">
                  <a:extLst>
                    <a:ext uri="{FF2B5EF4-FFF2-40B4-BE49-F238E27FC236}">
                      <a16:creationId xmlns:a16="http://schemas.microsoft.com/office/drawing/2014/main" id="{587ABC61-A16F-4D07-9D86-09D1DD4E9B24}"/>
                    </a:ext>
                  </a:extLst>
                </p:cNvPr>
                <p:cNvSpPr>
                  <a:spLocks noChangeArrowheads="1"/>
                </p:cNvSpPr>
                <p:nvPr/>
              </p:nvSpPr>
              <p:spPr bwMode="auto">
                <a:xfrm rot="16200000">
                  <a:off x="7648478" y="553355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8" name="Oval 1077">
                  <a:extLst>
                    <a:ext uri="{FF2B5EF4-FFF2-40B4-BE49-F238E27FC236}">
                      <a16:creationId xmlns:a16="http://schemas.microsoft.com/office/drawing/2014/main" id="{92FBC0EE-9A01-40EC-9795-938FB4F6AA12}"/>
                    </a:ext>
                  </a:extLst>
                </p:cNvPr>
                <p:cNvSpPr>
                  <a:spLocks noChangeArrowheads="1"/>
                </p:cNvSpPr>
                <p:nvPr/>
              </p:nvSpPr>
              <p:spPr bwMode="auto">
                <a:xfrm rot="16200000">
                  <a:off x="7466311" y="5534718"/>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9" name="Freeform 1078">
                  <a:extLst>
                    <a:ext uri="{FF2B5EF4-FFF2-40B4-BE49-F238E27FC236}">
                      <a16:creationId xmlns:a16="http://schemas.microsoft.com/office/drawing/2014/main" id="{E295016E-FF07-4589-8E92-84771EE61933}"/>
                    </a:ext>
                  </a:extLst>
                </p:cNvPr>
                <p:cNvSpPr>
                  <a:spLocks/>
                </p:cNvSpPr>
                <p:nvPr/>
              </p:nvSpPr>
              <p:spPr bwMode="auto">
                <a:xfrm rot="16200000">
                  <a:off x="7347961" y="5240002"/>
                  <a:ext cx="16244" cy="27847"/>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0" name="Freeform 1079">
                  <a:extLst>
                    <a:ext uri="{FF2B5EF4-FFF2-40B4-BE49-F238E27FC236}">
                      <a16:creationId xmlns:a16="http://schemas.microsoft.com/office/drawing/2014/main" id="{E9CEB59C-73F3-4FB0-BA9F-72A46DB6DF78}"/>
                    </a:ext>
                  </a:extLst>
                </p:cNvPr>
                <p:cNvSpPr>
                  <a:spLocks/>
                </p:cNvSpPr>
                <p:nvPr/>
              </p:nvSpPr>
              <p:spPr bwMode="auto">
                <a:xfrm rot="16200000">
                  <a:off x="8010490" y="5352551"/>
                  <a:ext cx="92824" cy="88183"/>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1" name="Oval 1080">
                  <a:extLst>
                    <a:ext uri="{FF2B5EF4-FFF2-40B4-BE49-F238E27FC236}">
                      <a16:creationId xmlns:a16="http://schemas.microsoft.com/office/drawing/2014/main" id="{B041CE74-4B52-4BD7-AE3C-3004DF08E147}"/>
                    </a:ext>
                  </a:extLst>
                </p:cNvPr>
                <p:cNvSpPr>
                  <a:spLocks noChangeArrowheads="1"/>
                </p:cNvSpPr>
                <p:nvPr/>
              </p:nvSpPr>
              <p:spPr bwMode="auto">
                <a:xfrm rot="16200000">
                  <a:off x="7829484" y="535255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2" name="Oval 1081">
                  <a:extLst>
                    <a:ext uri="{FF2B5EF4-FFF2-40B4-BE49-F238E27FC236}">
                      <a16:creationId xmlns:a16="http://schemas.microsoft.com/office/drawing/2014/main" id="{82B1AFBE-1EF9-4A16-958E-CBEB9FF158C9}"/>
                    </a:ext>
                  </a:extLst>
                </p:cNvPr>
                <p:cNvSpPr>
                  <a:spLocks noChangeArrowheads="1"/>
                </p:cNvSpPr>
                <p:nvPr/>
              </p:nvSpPr>
              <p:spPr bwMode="auto">
                <a:xfrm rot="16200000">
                  <a:off x="7922308" y="544073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3" name="Oval 1082">
                  <a:extLst>
                    <a:ext uri="{FF2B5EF4-FFF2-40B4-BE49-F238E27FC236}">
                      <a16:creationId xmlns:a16="http://schemas.microsoft.com/office/drawing/2014/main" id="{58E89822-3D1C-415F-8C92-9C7B10221735}"/>
                    </a:ext>
                  </a:extLst>
                </p:cNvPr>
                <p:cNvSpPr>
                  <a:spLocks noChangeArrowheads="1"/>
                </p:cNvSpPr>
                <p:nvPr/>
              </p:nvSpPr>
              <p:spPr bwMode="auto">
                <a:xfrm rot="16200000">
                  <a:off x="7922308" y="5259727"/>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4" name="Oval 1083">
                  <a:extLst>
                    <a:ext uri="{FF2B5EF4-FFF2-40B4-BE49-F238E27FC236}">
                      <a16:creationId xmlns:a16="http://schemas.microsoft.com/office/drawing/2014/main" id="{8D14558A-0138-4852-B29B-D779B00BF988}"/>
                    </a:ext>
                  </a:extLst>
                </p:cNvPr>
                <p:cNvSpPr>
                  <a:spLocks noChangeArrowheads="1"/>
                </p:cNvSpPr>
                <p:nvPr/>
              </p:nvSpPr>
              <p:spPr bwMode="auto">
                <a:xfrm rot="16200000">
                  <a:off x="7741301" y="544073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5" name="Oval 1084">
                  <a:extLst>
                    <a:ext uri="{FF2B5EF4-FFF2-40B4-BE49-F238E27FC236}">
                      <a16:creationId xmlns:a16="http://schemas.microsoft.com/office/drawing/2014/main" id="{0B76CEA5-F953-4652-855C-234065D31E5B}"/>
                    </a:ext>
                  </a:extLst>
                </p:cNvPr>
                <p:cNvSpPr>
                  <a:spLocks noChangeArrowheads="1"/>
                </p:cNvSpPr>
                <p:nvPr/>
              </p:nvSpPr>
              <p:spPr bwMode="auto">
                <a:xfrm rot="16200000">
                  <a:off x="7741301" y="5259727"/>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6" name="Oval 1085">
                  <a:extLst>
                    <a:ext uri="{FF2B5EF4-FFF2-40B4-BE49-F238E27FC236}">
                      <a16:creationId xmlns:a16="http://schemas.microsoft.com/office/drawing/2014/main" id="{C320E58B-6BA7-4270-B3DF-54A458941D9C}"/>
                    </a:ext>
                  </a:extLst>
                </p:cNvPr>
                <p:cNvSpPr>
                  <a:spLocks noChangeArrowheads="1"/>
                </p:cNvSpPr>
                <p:nvPr/>
              </p:nvSpPr>
              <p:spPr bwMode="auto">
                <a:xfrm rot="16200000">
                  <a:off x="8370182" y="5350231"/>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7" name="Oval 1086">
                  <a:extLst>
                    <a:ext uri="{FF2B5EF4-FFF2-40B4-BE49-F238E27FC236}">
                      <a16:creationId xmlns:a16="http://schemas.microsoft.com/office/drawing/2014/main" id="{CED2E6B5-A982-4576-AE10-B7A12D029022}"/>
                    </a:ext>
                  </a:extLst>
                </p:cNvPr>
                <p:cNvSpPr>
                  <a:spLocks noChangeArrowheads="1"/>
                </p:cNvSpPr>
                <p:nvPr/>
              </p:nvSpPr>
              <p:spPr bwMode="auto">
                <a:xfrm rot="16200000">
                  <a:off x="8189176" y="5169224"/>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8" name="Oval 1087">
                  <a:extLst>
                    <a:ext uri="{FF2B5EF4-FFF2-40B4-BE49-F238E27FC236}">
                      <a16:creationId xmlns:a16="http://schemas.microsoft.com/office/drawing/2014/main" id="{D8A45960-B8E4-4D93-806E-67651E9F5207}"/>
                    </a:ext>
                  </a:extLst>
                </p:cNvPr>
                <p:cNvSpPr>
                  <a:spLocks noChangeArrowheads="1"/>
                </p:cNvSpPr>
                <p:nvPr/>
              </p:nvSpPr>
              <p:spPr bwMode="auto">
                <a:xfrm rot="16200000">
                  <a:off x="8189176" y="5350231"/>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9" name="Oval 1088">
                  <a:extLst>
                    <a:ext uri="{FF2B5EF4-FFF2-40B4-BE49-F238E27FC236}">
                      <a16:creationId xmlns:a16="http://schemas.microsoft.com/office/drawing/2014/main" id="{E401E871-F5BD-4C44-A9D0-C9C4A23F4337}"/>
                    </a:ext>
                  </a:extLst>
                </p:cNvPr>
                <p:cNvSpPr>
                  <a:spLocks noChangeArrowheads="1"/>
                </p:cNvSpPr>
                <p:nvPr/>
              </p:nvSpPr>
              <p:spPr bwMode="auto">
                <a:xfrm rot="16200000">
                  <a:off x="8282000"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0" name="Oval 1089">
                  <a:extLst>
                    <a:ext uri="{FF2B5EF4-FFF2-40B4-BE49-F238E27FC236}">
                      <a16:creationId xmlns:a16="http://schemas.microsoft.com/office/drawing/2014/main" id="{426FF4C7-7301-4E6D-9681-11D516F3551E}"/>
                    </a:ext>
                  </a:extLst>
                </p:cNvPr>
                <p:cNvSpPr>
                  <a:spLocks noChangeArrowheads="1"/>
                </p:cNvSpPr>
                <p:nvPr/>
              </p:nvSpPr>
              <p:spPr bwMode="auto">
                <a:xfrm rot="16200000">
                  <a:off x="8282000" y="526204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1" name="Oval 1090">
                  <a:extLst>
                    <a:ext uri="{FF2B5EF4-FFF2-40B4-BE49-F238E27FC236}">
                      <a16:creationId xmlns:a16="http://schemas.microsoft.com/office/drawing/2014/main" id="{ABECFF62-9A6A-4F1E-AD01-314630AC3252}"/>
                    </a:ext>
                  </a:extLst>
                </p:cNvPr>
                <p:cNvSpPr>
                  <a:spLocks noChangeArrowheads="1"/>
                </p:cNvSpPr>
                <p:nvPr/>
              </p:nvSpPr>
              <p:spPr bwMode="auto">
                <a:xfrm rot="16200000">
                  <a:off x="8100993" y="544305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2" name="Oval 1091">
                  <a:extLst>
                    <a:ext uri="{FF2B5EF4-FFF2-40B4-BE49-F238E27FC236}">
                      <a16:creationId xmlns:a16="http://schemas.microsoft.com/office/drawing/2014/main" id="{FDFFBCEE-C753-4B94-A87E-945DC347AF8D}"/>
                    </a:ext>
                  </a:extLst>
                </p:cNvPr>
                <p:cNvSpPr>
                  <a:spLocks noChangeArrowheads="1"/>
                </p:cNvSpPr>
                <p:nvPr/>
              </p:nvSpPr>
              <p:spPr bwMode="auto">
                <a:xfrm rot="16200000">
                  <a:off x="8100993" y="526204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3" name="Oval 1092">
                  <a:extLst>
                    <a:ext uri="{FF2B5EF4-FFF2-40B4-BE49-F238E27FC236}">
                      <a16:creationId xmlns:a16="http://schemas.microsoft.com/office/drawing/2014/main" id="{8CA1DE31-175A-4EAA-9C57-C6AAD502FB5C}"/>
                    </a:ext>
                  </a:extLst>
                </p:cNvPr>
                <p:cNvSpPr>
                  <a:spLocks noChangeArrowheads="1"/>
                </p:cNvSpPr>
                <p:nvPr/>
              </p:nvSpPr>
              <p:spPr bwMode="auto">
                <a:xfrm rot="16200000">
                  <a:off x="8370182" y="5531237"/>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4" name="Freeform 1093">
                  <a:extLst>
                    <a:ext uri="{FF2B5EF4-FFF2-40B4-BE49-F238E27FC236}">
                      <a16:creationId xmlns:a16="http://schemas.microsoft.com/office/drawing/2014/main" id="{3A8702EA-E328-4F41-9579-CC326B66C701}"/>
                    </a:ext>
                  </a:extLst>
                </p:cNvPr>
                <p:cNvSpPr>
                  <a:spLocks/>
                </p:cNvSpPr>
                <p:nvPr/>
              </p:nvSpPr>
              <p:spPr bwMode="auto">
                <a:xfrm rot="16200000">
                  <a:off x="8010490" y="5171545"/>
                  <a:ext cx="92824" cy="88183"/>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5" name="Freeform 1094">
                  <a:extLst>
                    <a:ext uri="{FF2B5EF4-FFF2-40B4-BE49-F238E27FC236}">
                      <a16:creationId xmlns:a16="http://schemas.microsoft.com/office/drawing/2014/main" id="{6478F329-A232-4D92-8ACC-1EAD680F9FD4}"/>
                    </a:ext>
                  </a:extLst>
                </p:cNvPr>
                <p:cNvSpPr>
                  <a:spLocks/>
                </p:cNvSpPr>
                <p:nvPr/>
              </p:nvSpPr>
              <p:spPr bwMode="auto">
                <a:xfrm rot="16200000">
                  <a:off x="8438640" y="5479023"/>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6" name="Freeform 1095">
                  <a:extLst>
                    <a:ext uri="{FF2B5EF4-FFF2-40B4-BE49-F238E27FC236}">
                      <a16:creationId xmlns:a16="http://schemas.microsoft.com/office/drawing/2014/main" id="{92229153-F603-4C00-91A4-531B6AA09E35}"/>
                    </a:ext>
                  </a:extLst>
                </p:cNvPr>
                <p:cNvSpPr>
                  <a:spLocks/>
                </p:cNvSpPr>
                <p:nvPr/>
              </p:nvSpPr>
              <p:spPr bwMode="auto">
                <a:xfrm rot="16200000">
                  <a:off x="8438640" y="5302658"/>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7" name="Oval 1096">
                  <a:extLst>
                    <a:ext uri="{FF2B5EF4-FFF2-40B4-BE49-F238E27FC236}">
                      <a16:creationId xmlns:a16="http://schemas.microsoft.com/office/drawing/2014/main" id="{11E10045-E835-4127-AE47-8840457354EB}"/>
                    </a:ext>
                  </a:extLst>
                </p:cNvPr>
                <p:cNvSpPr>
                  <a:spLocks noChangeArrowheads="1"/>
                </p:cNvSpPr>
                <p:nvPr/>
              </p:nvSpPr>
              <p:spPr bwMode="auto">
                <a:xfrm rot="16200000">
                  <a:off x="6567081" y="5712243"/>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8" name="Freeform 1097">
                  <a:extLst>
                    <a:ext uri="{FF2B5EF4-FFF2-40B4-BE49-F238E27FC236}">
                      <a16:creationId xmlns:a16="http://schemas.microsoft.com/office/drawing/2014/main" id="{E8B232EE-C5AB-41D3-84F1-B3CDA7313FF9}"/>
                    </a:ext>
                  </a:extLst>
                </p:cNvPr>
                <p:cNvSpPr>
                  <a:spLocks/>
                </p:cNvSpPr>
                <p:nvPr/>
              </p:nvSpPr>
              <p:spPr bwMode="auto">
                <a:xfrm rot="16200000">
                  <a:off x="6425525" y="5751693"/>
                  <a:ext cx="37129" cy="60335"/>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8"/>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9" name="Oval 1098">
                  <a:extLst>
                    <a:ext uri="{FF2B5EF4-FFF2-40B4-BE49-F238E27FC236}">
                      <a16:creationId xmlns:a16="http://schemas.microsoft.com/office/drawing/2014/main" id="{5E5AE6DE-1F97-4841-B697-3BF027263197}"/>
                    </a:ext>
                  </a:extLst>
                </p:cNvPr>
                <p:cNvSpPr>
                  <a:spLocks noChangeArrowheads="1"/>
                </p:cNvSpPr>
                <p:nvPr/>
              </p:nvSpPr>
              <p:spPr bwMode="auto">
                <a:xfrm rot="16200000">
                  <a:off x="6477738" y="5803907"/>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0" name="Freeform 1099">
                  <a:extLst>
                    <a:ext uri="{FF2B5EF4-FFF2-40B4-BE49-F238E27FC236}">
                      <a16:creationId xmlns:a16="http://schemas.microsoft.com/office/drawing/2014/main" id="{F8EE631B-665F-4B20-B0D1-21F07D0D3FC1}"/>
                    </a:ext>
                  </a:extLst>
                </p:cNvPr>
                <p:cNvSpPr>
                  <a:spLocks/>
                </p:cNvSpPr>
                <p:nvPr/>
              </p:nvSpPr>
              <p:spPr bwMode="auto">
                <a:xfrm rot="16200000">
                  <a:off x="6303694" y="5810868"/>
                  <a:ext cx="76580" cy="88183"/>
                </a:xfrm>
                <a:custGeom>
                  <a:avLst/>
                  <a:gdLst>
                    <a:gd name="T0" fmla="*/ 8 w 14"/>
                    <a:gd name="T1" fmla="*/ 16 h 16"/>
                    <a:gd name="T2" fmla="*/ 14 w 14"/>
                    <a:gd name="T3" fmla="*/ 14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4"/>
                      </a:cubicBezTo>
                      <a:cubicBezTo>
                        <a:pt x="6" y="0"/>
                        <a:pt x="6" y="0"/>
                        <a:pt x="6" y="0"/>
                      </a:cubicBezTo>
                      <a:cubicBezTo>
                        <a:pt x="3" y="1"/>
                        <a:pt x="0" y="4"/>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1" name="Freeform 1100">
                  <a:extLst>
                    <a:ext uri="{FF2B5EF4-FFF2-40B4-BE49-F238E27FC236}">
                      <a16:creationId xmlns:a16="http://schemas.microsoft.com/office/drawing/2014/main" id="{78911CC5-9B84-4D10-BD4F-BD41134FDC26}"/>
                    </a:ext>
                  </a:extLst>
                </p:cNvPr>
                <p:cNvSpPr>
                  <a:spLocks/>
                </p:cNvSpPr>
                <p:nvPr/>
              </p:nvSpPr>
              <p:spPr bwMode="auto">
                <a:xfrm rot="16200000">
                  <a:off x="6567081" y="5893249"/>
                  <a:ext cx="88183" cy="88183"/>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2" name="Freeform 1101">
                  <a:extLst>
                    <a:ext uri="{FF2B5EF4-FFF2-40B4-BE49-F238E27FC236}">
                      <a16:creationId xmlns:a16="http://schemas.microsoft.com/office/drawing/2014/main" id="{78EC03B5-D22A-4AF2-801A-F0507CED2928}"/>
                    </a:ext>
                  </a:extLst>
                </p:cNvPr>
                <p:cNvSpPr>
                  <a:spLocks/>
                </p:cNvSpPr>
                <p:nvPr/>
              </p:nvSpPr>
              <p:spPr bwMode="auto">
                <a:xfrm rot="16200000">
                  <a:off x="6389556" y="5889769"/>
                  <a:ext cx="88183" cy="95144"/>
                </a:xfrm>
                <a:custGeom>
                  <a:avLst/>
                  <a:gdLst>
                    <a:gd name="T0" fmla="*/ 14 w 16"/>
                    <a:gd name="T1" fmla="*/ 3 h 17"/>
                    <a:gd name="T2" fmla="*/ 8 w 16"/>
                    <a:gd name="T3" fmla="*/ 0 h 17"/>
                    <a:gd name="T4" fmla="*/ 0 w 16"/>
                    <a:gd name="T5" fmla="*/ 8 h 17"/>
                    <a:gd name="T6" fmla="*/ 8 w 16"/>
                    <a:gd name="T7" fmla="*/ 17 h 17"/>
                    <a:gd name="T8" fmla="*/ 14 w 16"/>
                    <a:gd name="T9" fmla="*/ 14 h 17"/>
                    <a:gd name="T10" fmla="*/ 16 w 16"/>
                    <a:gd name="T11" fmla="*/ 8 h 17"/>
                    <a:gd name="T12" fmla="*/ 14 w 16"/>
                    <a:gd name="T13" fmla="*/ 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14" y="3"/>
                      </a:moveTo>
                      <a:cubicBezTo>
                        <a:pt x="12" y="1"/>
                        <a:pt x="10" y="0"/>
                        <a:pt x="8" y="0"/>
                      </a:cubicBez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3" name="Freeform 1102">
                  <a:extLst>
                    <a:ext uri="{FF2B5EF4-FFF2-40B4-BE49-F238E27FC236}">
                      <a16:creationId xmlns:a16="http://schemas.microsoft.com/office/drawing/2014/main" id="{78C9569B-F487-4681-8215-FAD9579313F3}"/>
                    </a:ext>
                  </a:extLst>
                </p:cNvPr>
                <p:cNvSpPr>
                  <a:spLocks/>
                </p:cNvSpPr>
                <p:nvPr/>
              </p:nvSpPr>
              <p:spPr bwMode="auto">
                <a:xfrm rot="16200000">
                  <a:off x="6927933" y="5534718"/>
                  <a:ext cx="92824" cy="85862"/>
                </a:xfrm>
                <a:custGeom>
                  <a:avLst/>
                  <a:gdLst>
                    <a:gd name="T0" fmla="*/ 3 w 17"/>
                    <a:gd name="T1" fmla="*/ 2 h 16"/>
                    <a:gd name="T2" fmla="*/ 0 w 17"/>
                    <a:gd name="T3" fmla="*/ 8 h 16"/>
                    <a:gd name="T4" fmla="*/ 3 w 17"/>
                    <a:gd name="T5" fmla="*/ 14 h 16"/>
                    <a:gd name="T6" fmla="*/ 9 w 17"/>
                    <a:gd name="T7" fmla="*/ 16 h 16"/>
                    <a:gd name="T8" fmla="*/ 15 w 17"/>
                    <a:gd name="T9" fmla="*/ 14 h 16"/>
                    <a:gd name="T10" fmla="*/ 17 w 17"/>
                    <a:gd name="T11" fmla="*/ 8 h 16"/>
                    <a:gd name="T12" fmla="*/ 15 w 17"/>
                    <a:gd name="T13" fmla="*/ 2 h 16"/>
                    <a:gd name="T14" fmla="*/ 9 w 17"/>
                    <a:gd name="T15" fmla="*/ 0 h 16"/>
                    <a:gd name="T16" fmla="*/ 3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2"/>
                      </a:moveTo>
                      <a:cubicBezTo>
                        <a:pt x="1" y="3"/>
                        <a:pt x="0" y="6"/>
                        <a:pt x="0" y="8"/>
                      </a:cubicBezTo>
                      <a:cubicBezTo>
                        <a:pt x="0" y="10"/>
                        <a:pt x="1" y="12"/>
                        <a:pt x="3" y="14"/>
                      </a:cubicBezTo>
                      <a:cubicBezTo>
                        <a:pt x="4" y="15"/>
                        <a:pt x="6" y="16"/>
                        <a:pt x="9" y="16"/>
                      </a:cubicBezTo>
                      <a:cubicBezTo>
                        <a:pt x="11" y="16"/>
                        <a:pt x="13" y="15"/>
                        <a:pt x="15" y="14"/>
                      </a:cubicBezTo>
                      <a:cubicBezTo>
                        <a:pt x="16" y="12"/>
                        <a:pt x="17" y="10"/>
                        <a:pt x="17" y="8"/>
                      </a:cubicBezTo>
                      <a:cubicBezTo>
                        <a:pt x="17" y="6"/>
                        <a:pt x="16" y="3"/>
                        <a:pt x="15" y="2"/>
                      </a:cubicBezTo>
                      <a:cubicBezTo>
                        <a:pt x="13" y="1"/>
                        <a:pt x="11" y="0"/>
                        <a:pt x="9" y="0"/>
                      </a:cubicBezTo>
                      <a:cubicBezTo>
                        <a:pt x="6" y="0"/>
                        <a:pt x="4" y="1"/>
                        <a:pt x="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4" name="Freeform 1103">
                  <a:extLst>
                    <a:ext uri="{FF2B5EF4-FFF2-40B4-BE49-F238E27FC236}">
                      <a16:creationId xmlns:a16="http://schemas.microsoft.com/office/drawing/2014/main" id="{71065C47-1F65-4350-B656-F3D1AC7355DF}"/>
                    </a:ext>
                  </a:extLst>
                </p:cNvPr>
                <p:cNvSpPr>
                  <a:spLocks/>
                </p:cNvSpPr>
                <p:nvPr/>
              </p:nvSpPr>
              <p:spPr bwMode="auto">
                <a:xfrm rot="16200000">
                  <a:off x="6930254" y="5713403"/>
                  <a:ext cx="88183" cy="85862"/>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5" name="Freeform 1104">
                  <a:extLst>
                    <a:ext uri="{FF2B5EF4-FFF2-40B4-BE49-F238E27FC236}">
                      <a16:creationId xmlns:a16="http://schemas.microsoft.com/office/drawing/2014/main" id="{D5D52F21-2E94-4215-8B3F-FDB4B768FF97}"/>
                    </a:ext>
                  </a:extLst>
                </p:cNvPr>
                <p:cNvSpPr>
                  <a:spLocks/>
                </p:cNvSpPr>
                <p:nvPr/>
              </p:nvSpPr>
              <p:spPr bwMode="auto">
                <a:xfrm rot="16200000">
                  <a:off x="6760851" y="5548641"/>
                  <a:ext cx="69618" cy="81221"/>
                </a:xfrm>
                <a:custGeom>
                  <a:avLst/>
                  <a:gdLst>
                    <a:gd name="T0" fmla="*/ 9 w 13"/>
                    <a:gd name="T1" fmla="*/ 15 h 15"/>
                    <a:gd name="T2" fmla="*/ 13 w 13"/>
                    <a:gd name="T3" fmla="*/ 14 h 15"/>
                    <a:gd name="T4" fmla="*/ 9 w 13"/>
                    <a:gd name="T5" fmla="*/ 7 h 15"/>
                    <a:gd name="T6" fmla="*/ 4 w 13"/>
                    <a:gd name="T7" fmla="*/ 0 h 15"/>
                    <a:gd name="T8" fmla="*/ 0 w 13"/>
                    <a:gd name="T9" fmla="*/ 7 h 15"/>
                    <a:gd name="T10" fmla="*/ 9 w 13"/>
                    <a:gd name="T11" fmla="*/ 15 h 15"/>
                  </a:gdLst>
                  <a:ahLst/>
                  <a:cxnLst>
                    <a:cxn ang="0">
                      <a:pos x="T0" y="T1"/>
                    </a:cxn>
                    <a:cxn ang="0">
                      <a:pos x="T2" y="T3"/>
                    </a:cxn>
                    <a:cxn ang="0">
                      <a:pos x="T4" y="T5"/>
                    </a:cxn>
                    <a:cxn ang="0">
                      <a:pos x="T6" y="T7"/>
                    </a:cxn>
                    <a:cxn ang="0">
                      <a:pos x="T8" y="T9"/>
                    </a:cxn>
                    <a:cxn ang="0">
                      <a:pos x="T10" y="T11"/>
                    </a:cxn>
                  </a:cxnLst>
                  <a:rect l="0" t="0" r="r" b="b"/>
                  <a:pathLst>
                    <a:path w="13" h="15">
                      <a:moveTo>
                        <a:pt x="9" y="15"/>
                      </a:moveTo>
                      <a:cubicBezTo>
                        <a:pt x="10" y="15"/>
                        <a:pt x="11" y="15"/>
                        <a:pt x="13" y="14"/>
                      </a:cubicBezTo>
                      <a:cubicBezTo>
                        <a:pt x="9" y="7"/>
                        <a:pt x="9" y="7"/>
                        <a:pt x="9" y="7"/>
                      </a:cubicBezTo>
                      <a:cubicBezTo>
                        <a:pt x="4" y="0"/>
                        <a:pt x="4" y="0"/>
                        <a:pt x="4" y="0"/>
                      </a:cubicBezTo>
                      <a:cubicBezTo>
                        <a:pt x="2" y="1"/>
                        <a:pt x="0" y="4"/>
                        <a:pt x="0" y="7"/>
                      </a:cubicBezTo>
                      <a:cubicBezTo>
                        <a:pt x="0" y="11"/>
                        <a:pt x="4" y="15"/>
                        <a:pt x="9"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6" name="Oval 1105">
                  <a:extLst>
                    <a:ext uri="{FF2B5EF4-FFF2-40B4-BE49-F238E27FC236}">
                      <a16:creationId xmlns:a16="http://schemas.microsoft.com/office/drawing/2014/main" id="{266D4197-EEF0-442F-872E-C664C201ABBE}"/>
                    </a:ext>
                  </a:extLst>
                </p:cNvPr>
                <p:cNvSpPr>
                  <a:spLocks noChangeArrowheads="1"/>
                </p:cNvSpPr>
                <p:nvPr/>
              </p:nvSpPr>
              <p:spPr bwMode="auto">
                <a:xfrm rot="16200000">
                  <a:off x="6749248" y="5713403"/>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7" name="Oval 1106">
                  <a:extLst>
                    <a:ext uri="{FF2B5EF4-FFF2-40B4-BE49-F238E27FC236}">
                      <a16:creationId xmlns:a16="http://schemas.microsoft.com/office/drawing/2014/main" id="{74B4B9D9-DA84-4198-A354-85C3F62F43EC}"/>
                    </a:ext>
                  </a:extLst>
                </p:cNvPr>
                <p:cNvSpPr>
                  <a:spLocks noChangeArrowheads="1"/>
                </p:cNvSpPr>
                <p:nvPr/>
              </p:nvSpPr>
              <p:spPr bwMode="auto">
                <a:xfrm rot="16200000">
                  <a:off x="6837430" y="5799265"/>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8" name="Oval 1107">
                  <a:extLst>
                    <a:ext uri="{FF2B5EF4-FFF2-40B4-BE49-F238E27FC236}">
                      <a16:creationId xmlns:a16="http://schemas.microsoft.com/office/drawing/2014/main" id="{9D07AEB7-AA3E-4B01-A215-81C5E4D000B9}"/>
                    </a:ext>
                  </a:extLst>
                </p:cNvPr>
                <p:cNvSpPr>
                  <a:spLocks noChangeArrowheads="1"/>
                </p:cNvSpPr>
                <p:nvPr/>
              </p:nvSpPr>
              <p:spPr bwMode="auto">
                <a:xfrm rot="16200000">
                  <a:off x="6839751" y="5620580"/>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9" name="Oval 1108">
                  <a:extLst>
                    <a:ext uri="{FF2B5EF4-FFF2-40B4-BE49-F238E27FC236}">
                      <a16:creationId xmlns:a16="http://schemas.microsoft.com/office/drawing/2014/main" id="{BE5C4420-EF4E-497F-BE96-B8D1B4E540E2}"/>
                    </a:ext>
                  </a:extLst>
                </p:cNvPr>
                <p:cNvSpPr>
                  <a:spLocks noChangeArrowheads="1"/>
                </p:cNvSpPr>
                <p:nvPr/>
              </p:nvSpPr>
              <p:spPr bwMode="auto">
                <a:xfrm rot="16200000">
                  <a:off x="6656424" y="5799265"/>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0" name="Freeform 1109">
                  <a:extLst>
                    <a:ext uri="{FF2B5EF4-FFF2-40B4-BE49-F238E27FC236}">
                      <a16:creationId xmlns:a16="http://schemas.microsoft.com/office/drawing/2014/main" id="{DFAE7027-D8F1-474B-A6DE-6EE7CA77BEF9}"/>
                    </a:ext>
                  </a:extLst>
                </p:cNvPr>
                <p:cNvSpPr>
                  <a:spLocks/>
                </p:cNvSpPr>
                <p:nvPr/>
              </p:nvSpPr>
              <p:spPr bwMode="auto">
                <a:xfrm rot="16200000">
                  <a:off x="6658744" y="5620580"/>
                  <a:ext cx="88183" cy="95144"/>
                </a:xfrm>
                <a:custGeom>
                  <a:avLst/>
                  <a:gdLst>
                    <a:gd name="T0" fmla="*/ 8 w 16"/>
                    <a:gd name="T1" fmla="*/ 17 h 17"/>
                    <a:gd name="T2" fmla="*/ 16 w 16"/>
                    <a:gd name="T3" fmla="*/ 11 h 17"/>
                    <a:gd name="T4" fmla="*/ 11 w 16"/>
                    <a:gd name="T5" fmla="*/ 1 h 17"/>
                    <a:gd name="T6" fmla="*/ 8 w 16"/>
                    <a:gd name="T7" fmla="*/ 0 h 17"/>
                    <a:gd name="T8" fmla="*/ 0 w 16"/>
                    <a:gd name="T9" fmla="*/ 9 h 17"/>
                    <a:gd name="T10" fmla="*/ 8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8" y="17"/>
                      </a:moveTo>
                      <a:cubicBezTo>
                        <a:pt x="12" y="17"/>
                        <a:pt x="15" y="14"/>
                        <a:pt x="16" y="11"/>
                      </a:cubicBezTo>
                      <a:cubicBezTo>
                        <a:pt x="11" y="1"/>
                        <a:pt x="11" y="1"/>
                        <a:pt x="11" y="1"/>
                      </a:cubicBezTo>
                      <a:cubicBezTo>
                        <a:pt x="10" y="0"/>
                        <a:pt x="9"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1" name="Freeform 1110">
                  <a:extLst>
                    <a:ext uri="{FF2B5EF4-FFF2-40B4-BE49-F238E27FC236}">
                      <a16:creationId xmlns:a16="http://schemas.microsoft.com/office/drawing/2014/main" id="{7129431B-5737-4442-A020-ED9CE175083B}"/>
                    </a:ext>
                  </a:extLst>
                </p:cNvPr>
                <p:cNvSpPr>
                  <a:spLocks/>
                </p:cNvSpPr>
                <p:nvPr/>
              </p:nvSpPr>
              <p:spPr bwMode="auto">
                <a:xfrm rot="16200000">
                  <a:off x="6930254" y="5894410"/>
                  <a:ext cx="88183" cy="85862"/>
                </a:xfrm>
                <a:custGeom>
                  <a:avLst/>
                  <a:gdLst>
                    <a:gd name="T0" fmla="*/ 14 w 16"/>
                    <a:gd name="T1" fmla="*/ 2 h 16"/>
                    <a:gd name="T2" fmla="*/ 8 w 16"/>
                    <a:gd name="T3" fmla="*/ 0 h 16"/>
                    <a:gd name="T4" fmla="*/ 2 w 16"/>
                    <a:gd name="T5" fmla="*/ 2 h 16"/>
                    <a:gd name="T6" fmla="*/ 0 w 16"/>
                    <a:gd name="T7" fmla="*/ 8 h 16"/>
                    <a:gd name="T8" fmla="*/ 2 w 16"/>
                    <a:gd name="T9" fmla="*/ 14 h 16"/>
                    <a:gd name="T10" fmla="*/ 8 w 16"/>
                    <a:gd name="T11" fmla="*/ 16 h 16"/>
                    <a:gd name="T12" fmla="*/ 14 w 16"/>
                    <a:gd name="T13" fmla="*/ 14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1"/>
                        <a:pt x="10" y="0"/>
                        <a:pt x="8" y="0"/>
                      </a:cubicBez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2" name="Freeform 1111">
                  <a:extLst>
                    <a:ext uri="{FF2B5EF4-FFF2-40B4-BE49-F238E27FC236}">
                      <a16:creationId xmlns:a16="http://schemas.microsoft.com/office/drawing/2014/main" id="{09D848DA-616E-4372-A8D6-BBD063B7123F}"/>
                    </a:ext>
                  </a:extLst>
                </p:cNvPr>
                <p:cNvSpPr>
                  <a:spLocks/>
                </p:cNvSpPr>
                <p:nvPr/>
              </p:nvSpPr>
              <p:spPr bwMode="auto">
                <a:xfrm rot="16200000">
                  <a:off x="6749248" y="5894410"/>
                  <a:ext cx="88183" cy="85862"/>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3"/>
                        <a:pt x="0" y="8"/>
                      </a:cubicBezTo>
                      <a:cubicBezTo>
                        <a:pt x="0" y="12"/>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3" name="Oval 1112">
                  <a:extLst>
                    <a:ext uri="{FF2B5EF4-FFF2-40B4-BE49-F238E27FC236}">
                      <a16:creationId xmlns:a16="http://schemas.microsoft.com/office/drawing/2014/main" id="{CD09C6C2-949F-4ED3-A16B-31A7285BAB4B}"/>
                    </a:ext>
                  </a:extLst>
                </p:cNvPr>
                <p:cNvSpPr>
                  <a:spLocks noChangeArrowheads="1"/>
                </p:cNvSpPr>
                <p:nvPr/>
              </p:nvSpPr>
              <p:spPr bwMode="auto">
                <a:xfrm rot="16200000">
                  <a:off x="7289946" y="5708762"/>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4" name="Oval 1113">
                  <a:extLst>
                    <a:ext uri="{FF2B5EF4-FFF2-40B4-BE49-F238E27FC236}">
                      <a16:creationId xmlns:a16="http://schemas.microsoft.com/office/drawing/2014/main" id="{C4D65417-4EDA-40DE-B501-1C37C1673B4C}"/>
                    </a:ext>
                  </a:extLst>
                </p:cNvPr>
                <p:cNvSpPr>
                  <a:spLocks noChangeArrowheads="1"/>
                </p:cNvSpPr>
                <p:nvPr/>
              </p:nvSpPr>
              <p:spPr bwMode="auto">
                <a:xfrm rot="16200000">
                  <a:off x="7108940" y="5708762"/>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5" name="Oval 1114">
                  <a:extLst>
                    <a:ext uri="{FF2B5EF4-FFF2-40B4-BE49-F238E27FC236}">
                      <a16:creationId xmlns:a16="http://schemas.microsoft.com/office/drawing/2014/main" id="{CDFBE525-08DD-4A2B-B234-19B80225DDF2}"/>
                    </a:ext>
                  </a:extLst>
                </p:cNvPr>
                <p:cNvSpPr>
                  <a:spLocks noChangeArrowheads="1"/>
                </p:cNvSpPr>
                <p:nvPr/>
              </p:nvSpPr>
              <p:spPr bwMode="auto">
                <a:xfrm rot="16200000">
                  <a:off x="7197122" y="5803907"/>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6" name="Oval 1115">
                  <a:extLst>
                    <a:ext uri="{FF2B5EF4-FFF2-40B4-BE49-F238E27FC236}">
                      <a16:creationId xmlns:a16="http://schemas.microsoft.com/office/drawing/2014/main" id="{E65E4746-CD2B-4EA5-A38B-4B63C0558CF0}"/>
                    </a:ext>
                  </a:extLst>
                </p:cNvPr>
                <p:cNvSpPr>
                  <a:spLocks noChangeArrowheads="1"/>
                </p:cNvSpPr>
                <p:nvPr/>
              </p:nvSpPr>
              <p:spPr bwMode="auto">
                <a:xfrm rot="16200000">
                  <a:off x="7199443" y="5625221"/>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7" name="Oval 1116">
                  <a:extLst>
                    <a:ext uri="{FF2B5EF4-FFF2-40B4-BE49-F238E27FC236}">
                      <a16:creationId xmlns:a16="http://schemas.microsoft.com/office/drawing/2014/main" id="{5F43C023-AC72-4F7E-A3C8-08EEE5A5E829}"/>
                    </a:ext>
                  </a:extLst>
                </p:cNvPr>
                <p:cNvSpPr>
                  <a:spLocks noChangeArrowheads="1"/>
                </p:cNvSpPr>
                <p:nvPr/>
              </p:nvSpPr>
              <p:spPr bwMode="auto">
                <a:xfrm rot="16200000">
                  <a:off x="7014956"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8" name="Oval 1117">
                  <a:extLst>
                    <a:ext uri="{FF2B5EF4-FFF2-40B4-BE49-F238E27FC236}">
                      <a16:creationId xmlns:a16="http://schemas.microsoft.com/office/drawing/2014/main" id="{8EEBFE99-22C0-420C-9E4E-4C08FC7F8DDD}"/>
                    </a:ext>
                  </a:extLst>
                </p:cNvPr>
                <p:cNvSpPr>
                  <a:spLocks noChangeArrowheads="1"/>
                </p:cNvSpPr>
                <p:nvPr/>
              </p:nvSpPr>
              <p:spPr bwMode="auto">
                <a:xfrm rot="16200000">
                  <a:off x="7017276"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9" name="Freeform 1118">
                  <a:extLst>
                    <a:ext uri="{FF2B5EF4-FFF2-40B4-BE49-F238E27FC236}">
                      <a16:creationId xmlns:a16="http://schemas.microsoft.com/office/drawing/2014/main" id="{03B93CC7-7DDE-4357-B565-C8F4D7F7CC33}"/>
                    </a:ext>
                  </a:extLst>
                </p:cNvPr>
                <p:cNvSpPr>
                  <a:spLocks/>
                </p:cNvSpPr>
                <p:nvPr/>
              </p:nvSpPr>
              <p:spPr bwMode="auto">
                <a:xfrm rot="16200000">
                  <a:off x="7108940" y="5889769"/>
                  <a:ext cx="88183" cy="95144"/>
                </a:xfrm>
                <a:custGeom>
                  <a:avLst/>
                  <a:gdLst>
                    <a:gd name="T0" fmla="*/ 8 w 16"/>
                    <a:gd name="T1" fmla="*/ 0 h 17"/>
                    <a:gd name="T2" fmla="*/ 0 w 16"/>
                    <a:gd name="T3" fmla="*/ 9 h 17"/>
                    <a:gd name="T4" fmla="*/ 8 w 16"/>
                    <a:gd name="T5" fmla="*/ 17 h 17"/>
                    <a:gd name="T6" fmla="*/ 14 w 16"/>
                    <a:gd name="T7" fmla="*/ 14 h 17"/>
                    <a:gd name="T8" fmla="*/ 16 w 16"/>
                    <a:gd name="T9" fmla="*/ 9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9"/>
                      </a:cubicBezTo>
                      <a:cubicBezTo>
                        <a:pt x="0" y="13"/>
                        <a:pt x="4" y="17"/>
                        <a:pt x="8" y="17"/>
                      </a:cubicBezTo>
                      <a:cubicBezTo>
                        <a:pt x="10" y="17"/>
                        <a:pt x="12" y="16"/>
                        <a:pt x="14" y="14"/>
                      </a:cubicBezTo>
                      <a:cubicBezTo>
                        <a:pt x="15" y="13"/>
                        <a:pt x="16" y="11"/>
                        <a:pt x="16" y="9"/>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0" name="Oval 1119">
                  <a:extLst>
                    <a:ext uri="{FF2B5EF4-FFF2-40B4-BE49-F238E27FC236}">
                      <a16:creationId xmlns:a16="http://schemas.microsoft.com/office/drawing/2014/main" id="{5F5B3A0B-B3D4-46E5-A3E0-B918136200B7}"/>
                    </a:ext>
                  </a:extLst>
                </p:cNvPr>
                <p:cNvSpPr>
                  <a:spLocks noChangeArrowheads="1"/>
                </p:cNvSpPr>
                <p:nvPr/>
              </p:nvSpPr>
              <p:spPr bwMode="auto">
                <a:xfrm rot="16200000">
                  <a:off x="7468632" y="5713403"/>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1" name="Oval 1120">
                  <a:extLst>
                    <a:ext uri="{FF2B5EF4-FFF2-40B4-BE49-F238E27FC236}">
                      <a16:creationId xmlns:a16="http://schemas.microsoft.com/office/drawing/2014/main" id="{2D7B0CE3-430E-42CA-B454-B0E6EF5B3226}"/>
                    </a:ext>
                  </a:extLst>
                </p:cNvPr>
                <p:cNvSpPr>
                  <a:spLocks noChangeArrowheads="1"/>
                </p:cNvSpPr>
                <p:nvPr/>
              </p:nvSpPr>
              <p:spPr bwMode="auto">
                <a:xfrm rot="16200000">
                  <a:off x="7556814" y="5799265"/>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2" name="Oval 1121">
                  <a:extLst>
                    <a:ext uri="{FF2B5EF4-FFF2-40B4-BE49-F238E27FC236}">
                      <a16:creationId xmlns:a16="http://schemas.microsoft.com/office/drawing/2014/main" id="{D90ADBBA-918D-4C1C-B5D4-E9B6369EB531}"/>
                    </a:ext>
                  </a:extLst>
                </p:cNvPr>
                <p:cNvSpPr>
                  <a:spLocks noChangeArrowheads="1"/>
                </p:cNvSpPr>
                <p:nvPr/>
              </p:nvSpPr>
              <p:spPr bwMode="auto">
                <a:xfrm rot="16200000">
                  <a:off x="7559135" y="5620580"/>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3" name="Oval 1122">
                  <a:extLst>
                    <a:ext uri="{FF2B5EF4-FFF2-40B4-BE49-F238E27FC236}">
                      <a16:creationId xmlns:a16="http://schemas.microsoft.com/office/drawing/2014/main" id="{984C717E-5B59-46DB-A7A0-D00163846FAA}"/>
                    </a:ext>
                  </a:extLst>
                </p:cNvPr>
                <p:cNvSpPr>
                  <a:spLocks noChangeArrowheads="1"/>
                </p:cNvSpPr>
                <p:nvPr/>
              </p:nvSpPr>
              <p:spPr bwMode="auto">
                <a:xfrm rot="16200000">
                  <a:off x="7379289"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4" name="Oval 1123">
                  <a:extLst>
                    <a:ext uri="{FF2B5EF4-FFF2-40B4-BE49-F238E27FC236}">
                      <a16:creationId xmlns:a16="http://schemas.microsoft.com/office/drawing/2014/main" id="{57C19A79-98E3-4049-A594-F5B8F42EF3BA}"/>
                    </a:ext>
                  </a:extLst>
                </p:cNvPr>
                <p:cNvSpPr>
                  <a:spLocks noChangeArrowheads="1"/>
                </p:cNvSpPr>
                <p:nvPr/>
              </p:nvSpPr>
              <p:spPr bwMode="auto">
                <a:xfrm rot="16200000">
                  <a:off x="7381609"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5" name="Freeform 1124">
                  <a:extLst>
                    <a:ext uri="{FF2B5EF4-FFF2-40B4-BE49-F238E27FC236}">
                      <a16:creationId xmlns:a16="http://schemas.microsoft.com/office/drawing/2014/main" id="{6F34CD9C-69C8-4078-B719-81350CCEDA17}"/>
                    </a:ext>
                  </a:extLst>
                </p:cNvPr>
                <p:cNvSpPr>
                  <a:spLocks/>
                </p:cNvSpPr>
                <p:nvPr/>
              </p:nvSpPr>
              <p:spPr bwMode="auto">
                <a:xfrm rot="16200000">
                  <a:off x="7650798" y="5893249"/>
                  <a:ext cx="88183" cy="88183"/>
                </a:xfrm>
                <a:custGeom>
                  <a:avLst/>
                  <a:gdLst>
                    <a:gd name="T0" fmla="*/ 14 w 16"/>
                    <a:gd name="T1" fmla="*/ 2 h 16"/>
                    <a:gd name="T2" fmla="*/ 8 w 16"/>
                    <a:gd name="T3" fmla="*/ 0 h 16"/>
                    <a:gd name="T4" fmla="*/ 0 w 16"/>
                    <a:gd name="T5" fmla="*/ 8 h 16"/>
                    <a:gd name="T6" fmla="*/ 8 w 16"/>
                    <a:gd name="T7" fmla="*/ 16 h 16"/>
                    <a:gd name="T8" fmla="*/ 14 w 16"/>
                    <a:gd name="T9" fmla="*/ 14 h 16"/>
                    <a:gd name="T10" fmla="*/ 16 w 16"/>
                    <a:gd name="T11" fmla="*/ 8 h 16"/>
                    <a:gd name="T12" fmla="*/ 14 w 16"/>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4" y="2"/>
                      </a:moveTo>
                      <a:cubicBezTo>
                        <a:pt x="12" y="1"/>
                        <a:pt x="10" y="0"/>
                        <a:pt x="8" y="0"/>
                      </a:cubicBez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6" name="Freeform 1125">
                  <a:extLst>
                    <a:ext uri="{FF2B5EF4-FFF2-40B4-BE49-F238E27FC236}">
                      <a16:creationId xmlns:a16="http://schemas.microsoft.com/office/drawing/2014/main" id="{74DEA05E-7DF3-43E0-863E-215EC9235430}"/>
                    </a:ext>
                  </a:extLst>
                </p:cNvPr>
                <p:cNvSpPr>
                  <a:spLocks/>
                </p:cNvSpPr>
                <p:nvPr/>
              </p:nvSpPr>
              <p:spPr bwMode="auto">
                <a:xfrm rot="16200000">
                  <a:off x="8012811" y="5712243"/>
                  <a:ext cx="88183" cy="88183"/>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2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2"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7" name="Oval 1126">
                  <a:extLst>
                    <a:ext uri="{FF2B5EF4-FFF2-40B4-BE49-F238E27FC236}">
                      <a16:creationId xmlns:a16="http://schemas.microsoft.com/office/drawing/2014/main" id="{22A30F5B-BFB0-4252-9676-957449447966}"/>
                    </a:ext>
                  </a:extLst>
                </p:cNvPr>
                <p:cNvSpPr>
                  <a:spLocks noChangeArrowheads="1"/>
                </p:cNvSpPr>
                <p:nvPr/>
              </p:nvSpPr>
              <p:spPr bwMode="auto">
                <a:xfrm rot="16200000">
                  <a:off x="7829484" y="553355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8" name="Oval 1127">
                  <a:extLst>
                    <a:ext uri="{FF2B5EF4-FFF2-40B4-BE49-F238E27FC236}">
                      <a16:creationId xmlns:a16="http://schemas.microsoft.com/office/drawing/2014/main" id="{0754C80D-C886-46EA-899D-15EE4636A83B}"/>
                    </a:ext>
                  </a:extLst>
                </p:cNvPr>
                <p:cNvSpPr>
                  <a:spLocks noChangeArrowheads="1"/>
                </p:cNvSpPr>
                <p:nvPr/>
              </p:nvSpPr>
              <p:spPr bwMode="auto">
                <a:xfrm rot="16200000">
                  <a:off x="7831805" y="5712243"/>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9" name="Oval 1128">
                  <a:extLst>
                    <a:ext uri="{FF2B5EF4-FFF2-40B4-BE49-F238E27FC236}">
                      <a16:creationId xmlns:a16="http://schemas.microsoft.com/office/drawing/2014/main" id="{A4340FEE-D6C7-4E90-A4C4-3327F9C425FA}"/>
                    </a:ext>
                  </a:extLst>
                </p:cNvPr>
                <p:cNvSpPr>
                  <a:spLocks noChangeArrowheads="1"/>
                </p:cNvSpPr>
                <p:nvPr/>
              </p:nvSpPr>
              <p:spPr bwMode="auto">
                <a:xfrm rot="16200000">
                  <a:off x="7919987" y="5800426"/>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0" name="Oval 1129">
                  <a:extLst>
                    <a:ext uri="{FF2B5EF4-FFF2-40B4-BE49-F238E27FC236}">
                      <a16:creationId xmlns:a16="http://schemas.microsoft.com/office/drawing/2014/main" id="{8C92472B-CAA7-4A98-A350-B747FDD8AA17}"/>
                    </a:ext>
                  </a:extLst>
                </p:cNvPr>
                <p:cNvSpPr>
                  <a:spLocks noChangeArrowheads="1"/>
                </p:cNvSpPr>
                <p:nvPr/>
              </p:nvSpPr>
              <p:spPr bwMode="auto">
                <a:xfrm rot="16200000">
                  <a:off x="7922308" y="5621740"/>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1" name="Oval 1130">
                  <a:extLst>
                    <a:ext uri="{FF2B5EF4-FFF2-40B4-BE49-F238E27FC236}">
                      <a16:creationId xmlns:a16="http://schemas.microsoft.com/office/drawing/2014/main" id="{DDF7F6BF-CBAE-4A8E-9370-BB931E838D90}"/>
                    </a:ext>
                  </a:extLst>
                </p:cNvPr>
                <p:cNvSpPr>
                  <a:spLocks noChangeArrowheads="1"/>
                </p:cNvSpPr>
                <p:nvPr/>
              </p:nvSpPr>
              <p:spPr bwMode="auto">
                <a:xfrm rot="16200000">
                  <a:off x="7738981" y="5800426"/>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2" name="Oval 1131">
                  <a:extLst>
                    <a:ext uri="{FF2B5EF4-FFF2-40B4-BE49-F238E27FC236}">
                      <a16:creationId xmlns:a16="http://schemas.microsoft.com/office/drawing/2014/main" id="{CC5C225E-8DFD-45A0-918A-F07ACD68439C}"/>
                    </a:ext>
                  </a:extLst>
                </p:cNvPr>
                <p:cNvSpPr>
                  <a:spLocks noChangeArrowheads="1"/>
                </p:cNvSpPr>
                <p:nvPr/>
              </p:nvSpPr>
              <p:spPr bwMode="auto">
                <a:xfrm rot="16200000">
                  <a:off x="7741301" y="5621740"/>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3" name="Oval 1132">
                  <a:extLst>
                    <a:ext uri="{FF2B5EF4-FFF2-40B4-BE49-F238E27FC236}">
                      <a16:creationId xmlns:a16="http://schemas.microsoft.com/office/drawing/2014/main" id="{3A47DFEC-987C-4B2E-8191-BFDF6AC30F7C}"/>
                    </a:ext>
                  </a:extLst>
                </p:cNvPr>
                <p:cNvSpPr>
                  <a:spLocks noChangeArrowheads="1"/>
                </p:cNvSpPr>
                <p:nvPr/>
              </p:nvSpPr>
              <p:spPr bwMode="auto">
                <a:xfrm rot="16200000">
                  <a:off x="7650798" y="5712243"/>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4" name="Oval 1133">
                  <a:extLst>
                    <a:ext uri="{FF2B5EF4-FFF2-40B4-BE49-F238E27FC236}">
                      <a16:creationId xmlns:a16="http://schemas.microsoft.com/office/drawing/2014/main" id="{4E6F916F-104B-4CDC-826F-F93B39B8FD54}"/>
                    </a:ext>
                  </a:extLst>
                </p:cNvPr>
                <p:cNvSpPr>
                  <a:spLocks noChangeArrowheads="1"/>
                </p:cNvSpPr>
                <p:nvPr/>
              </p:nvSpPr>
              <p:spPr bwMode="auto">
                <a:xfrm rot="16200000">
                  <a:off x="8372503" y="5709923"/>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5" name="Oval 1134">
                  <a:extLst>
                    <a:ext uri="{FF2B5EF4-FFF2-40B4-BE49-F238E27FC236}">
                      <a16:creationId xmlns:a16="http://schemas.microsoft.com/office/drawing/2014/main" id="{61161C03-0342-45FC-802E-6CB74F7169E1}"/>
                    </a:ext>
                  </a:extLst>
                </p:cNvPr>
                <p:cNvSpPr>
                  <a:spLocks noChangeArrowheads="1"/>
                </p:cNvSpPr>
                <p:nvPr/>
              </p:nvSpPr>
              <p:spPr bwMode="auto">
                <a:xfrm rot="16200000">
                  <a:off x="8189176" y="5531237"/>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6" name="Oval 1135">
                  <a:extLst>
                    <a:ext uri="{FF2B5EF4-FFF2-40B4-BE49-F238E27FC236}">
                      <a16:creationId xmlns:a16="http://schemas.microsoft.com/office/drawing/2014/main" id="{42B57F58-DEAC-4484-B904-AED02EEA0CFC}"/>
                    </a:ext>
                  </a:extLst>
                </p:cNvPr>
                <p:cNvSpPr>
                  <a:spLocks noChangeArrowheads="1"/>
                </p:cNvSpPr>
                <p:nvPr/>
              </p:nvSpPr>
              <p:spPr bwMode="auto">
                <a:xfrm rot="16200000">
                  <a:off x="8191497" y="5709923"/>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7" name="Oval 1136">
                  <a:extLst>
                    <a:ext uri="{FF2B5EF4-FFF2-40B4-BE49-F238E27FC236}">
                      <a16:creationId xmlns:a16="http://schemas.microsoft.com/office/drawing/2014/main" id="{EE2C4037-2B94-443B-8B50-6F9EDC267571}"/>
                    </a:ext>
                  </a:extLst>
                </p:cNvPr>
                <p:cNvSpPr>
                  <a:spLocks noChangeArrowheads="1"/>
                </p:cNvSpPr>
                <p:nvPr/>
              </p:nvSpPr>
              <p:spPr bwMode="auto">
                <a:xfrm rot="16200000">
                  <a:off x="8279679"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8" name="Oval 1137">
                  <a:extLst>
                    <a:ext uri="{FF2B5EF4-FFF2-40B4-BE49-F238E27FC236}">
                      <a16:creationId xmlns:a16="http://schemas.microsoft.com/office/drawing/2014/main" id="{3645F419-8027-4ED6-B525-B413BCABEA14}"/>
                    </a:ext>
                  </a:extLst>
                </p:cNvPr>
                <p:cNvSpPr>
                  <a:spLocks noChangeArrowheads="1"/>
                </p:cNvSpPr>
                <p:nvPr/>
              </p:nvSpPr>
              <p:spPr bwMode="auto">
                <a:xfrm rot="16200000">
                  <a:off x="8282000"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9" name="Oval 1138">
                  <a:extLst>
                    <a:ext uri="{FF2B5EF4-FFF2-40B4-BE49-F238E27FC236}">
                      <a16:creationId xmlns:a16="http://schemas.microsoft.com/office/drawing/2014/main" id="{A75A5FAF-0264-4233-8C3E-672BB6E5FA50}"/>
                    </a:ext>
                  </a:extLst>
                </p:cNvPr>
                <p:cNvSpPr>
                  <a:spLocks noChangeArrowheads="1"/>
                </p:cNvSpPr>
                <p:nvPr/>
              </p:nvSpPr>
              <p:spPr bwMode="auto">
                <a:xfrm rot="16200000">
                  <a:off x="8098673" y="5802746"/>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0" name="Oval 1139">
                  <a:extLst>
                    <a:ext uri="{FF2B5EF4-FFF2-40B4-BE49-F238E27FC236}">
                      <a16:creationId xmlns:a16="http://schemas.microsoft.com/office/drawing/2014/main" id="{081366F1-2D81-4B3F-9268-FEFFB6B940B0}"/>
                    </a:ext>
                  </a:extLst>
                </p:cNvPr>
                <p:cNvSpPr>
                  <a:spLocks noChangeArrowheads="1"/>
                </p:cNvSpPr>
                <p:nvPr/>
              </p:nvSpPr>
              <p:spPr bwMode="auto">
                <a:xfrm rot="16200000">
                  <a:off x="8100993" y="5624061"/>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1" name="Freeform 1140">
                  <a:extLst>
                    <a:ext uri="{FF2B5EF4-FFF2-40B4-BE49-F238E27FC236}">
                      <a16:creationId xmlns:a16="http://schemas.microsoft.com/office/drawing/2014/main" id="{899966C1-20BA-4A12-B73A-DCB043504B17}"/>
                    </a:ext>
                  </a:extLst>
                </p:cNvPr>
                <p:cNvSpPr>
                  <a:spLocks/>
                </p:cNvSpPr>
                <p:nvPr/>
              </p:nvSpPr>
              <p:spPr bwMode="auto">
                <a:xfrm rot="16200000">
                  <a:off x="8372503" y="5890929"/>
                  <a:ext cx="88183" cy="92824"/>
                </a:xfrm>
                <a:custGeom>
                  <a:avLst/>
                  <a:gdLst>
                    <a:gd name="T0" fmla="*/ 8 w 16"/>
                    <a:gd name="T1" fmla="*/ 0 h 17"/>
                    <a:gd name="T2" fmla="*/ 0 w 16"/>
                    <a:gd name="T3" fmla="*/ 8 h 17"/>
                    <a:gd name="T4" fmla="*/ 8 w 16"/>
                    <a:gd name="T5" fmla="*/ 17 h 17"/>
                    <a:gd name="T6" fmla="*/ 14 w 16"/>
                    <a:gd name="T7" fmla="*/ 14 h 17"/>
                    <a:gd name="T8" fmla="*/ 16 w 16"/>
                    <a:gd name="T9" fmla="*/ 8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2" name="Freeform 1141">
                  <a:extLst>
                    <a:ext uri="{FF2B5EF4-FFF2-40B4-BE49-F238E27FC236}">
                      <a16:creationId xmlns:a16="http://schemas.microsoft.com/office/drawing/2014/main" id="{C58C792B-8B01-4908-85A8-BE4B5EBF67A3}"/>
                    </a:ext>
                  </a:extLst>
                </p:cNvPr>
                <p:cNvSpPr>
                  <a:spLocks/>
                </p:cNvSpPr>
                <p:nvPr/>
              </p:nvSpPr>
              <p:spPr bwMode="auto">
                <a:xfrm rot="16200000">
                  <a:off x="8010490" y="5533557"/>
                  <a:ext cx="92824" cy="88183"/>
                </a:xfrm>
                <a:custGeom>
                  <a:avLst/>
                  <a:gdLst>
                    <a:gd name="T0" fmla="*/ 4 w 17"/>
                    <a:gd name="T1" fmla="*/ 15 h 16"/>
                    <a:gd name="T2" fmla="*/ 9 w 17"/>
                    <a:gd name="T3" fmla="*/ 16 h 16"/>
                    <a:gd name="T4" fmla="*/ 13 w 17"/>
                    <a:gd name="T5" fmla="*/ 15 h 16"/>
                    <a:gd name="T6" fmla="*/ 17 w 17"/>
                    <a:gd name="T7" fmla="*/ 8 h 16"/>
                    <a:gd name="T8" fmla="*/ 15 w 17"/>
                    <a:gd name="T9" fmla="*/ 2 h 16"/>
                    <a:gd name="T10" fmla="*/ 9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9" y="16"/>
                      </a:cubicBezTo>
                      <a:cubicBezTo>
                        <a:pt x="10" y="16"/>
                        <a:pt x="12" y="15"/>
                        <a:pt x="13" y="15"/>
                      </a:cubicBezTo>
                      <a:cubicBezTo>
                        <a:pt x="15" y="13"/>
                        <a:pt x="17" y="11"/>
                        <a:pt x="17" y="8"/>
                      </a:cubicBezTo>
                      <a:cubicBezTo>
                        <a:pt x="17" y="5"/>
                        <a:pt x="16" y="3"/>
                        <a:pt x="15" y="2"/>
                      </a:cubicBezTo>
                      <a:cubicBezTo>
                        <a:pt x="13" y="0"/>
                        <a:pt x="11" y="0"/>
                        <a:pt x="9"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3" name="Freeform 1142">
                  <a:extLst>
                    <a:ext uri="{FF2B5EF4-FFF2-40B4-BE49-F238E27FC236}">
                      <a16:creationId xmlns:a16="http://schemas.microsoft.com/office/drawing/2014/main" id="{3A21759B-D9D3-4507-B8FC-7B921BAFF9E7}"/>
                    </a:ext>
                  </a:extLst>
                </p:cNvPr>
                <p:cNvSpPr>
                  <a:spLocks/>
                </p:cNvSpPr>
                <p:nvPr/>
              </p:nvSpPr>
              <p:spPr bwMode="auto">
                <a:xfrm rot="16200000">
                  <a:off x="8438640" y="5841036"/>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4" name="Freeform 1143">
                  <a:extLst>
                    <a:ext uri="{FF2B5EF4-FFF2-40B4-BE49-F238E27FC236}">
                      <a16:creationId xmlns:a16="http://schemas.microsoft.com/office/drawing/2014/main" id="{5FD1C12D-D746-4765-8D96-3D5B7E668C2E}"/>
                    </a:ext>
                  </a:extLst>
                </p:cNvPr>
                <p:cNvSpPr>
                  <a:spLocks/>
                </p:cNvSpPr>
                <p:nvPr/>
              </p:nvSpPr>
              <p:spPr bwMode="auto">
                <a:xfrm rot="16200000">
                  <a:off x="8438640" y="5660030"/>
                  <a:ext cx="60335" cy="11603"/>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5" name="Oval 1144">
                  <a:extLst>
                    <a:ext uri="{FF2B5EF4-FFF2-40B4-BE49-F238E27FC236}">
                      <a16:creationId xmlns:a16="http://schemas.microsoft.com/office/drawing/2014/main" id="{2672AEC9-DE5D-42B7-8E25-B8E9F9804210}"/>
                    </a:ext>
                  </a:extLst>
                </p:cNvPr>
                <p:cNvSpPr>
                  <a:spLocks noChangeArrowheads="1"/>
                </p:cNvSpPr>
                <p:nvPr/>
              </p:nvSpPr>
              <p:spPr bwMode="auto">
                <a:xfrm rot="16200000">
                  <a:off x="6207389"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6" name="Oval 1145">
                  <a:extLst>
                    <a:ext uri="{FF2B5EF4-FFF2-40B4-BE49-F238E27FC236}">
                      <a16:creationId xmlns:a16="http://schemas.microsoft.com/office/drawing/2014/main" id="{4F16ADF6-BEC7-4218-ABDF-1DD0B9B50568}"/>
                    </a:ext>
                  </a:extLst>
                </p:cNvPr>
                <p:cNvSpPr>
                  <a:spLocks noChangeArrowheads="1"/>
                </p:cNvSpPr>
                <p:nvPr/>
              </p:nvSpPr>
              <p:spPr bwMode="auto">
                <a:xfrm rot="16200000">
                  <a:off x="6026383"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7" name="Freeform 1146">
                  <a:extLst>
                    <a:ext uri="{FF2B5EF4-FFF2-40B4-BE49-F238E27FC236}">
                      <a16:creationId xmlns:a16="http://schemas.microsoft.com/office/drawing/2014/main" id="{E9779EC8-5B8B-48F9-8E23-72EF9A04855C}"/>
                    </a:ext>
                  </a:extLst>
                </p:cNvPr>
                <p:cNvSpPr>
                  <a:spLocks/>
                </p:cNvSpPr>
                <p:nvPr/>
              </p:nvSpPr>
              <p:spPr bwMode="auto">
                <a:xfrm rot="16200000">
                  <a:off x="6119206" y="6160118"/>
                  <a:ext cx="83541" cy="88183"/>
                </a:xfrm>
                <a:custGeom>
                  <a:avLst/>
                  <a:gdLst>
                    <a:gd name="T0" fmla="*/ 7 w 15"/>
                    <a:gd name="T1" fmla="*/ 16 h 16"/>
                    <a:gd name="T2" fmla="*/ 15 w 15"/>
                    <a:gd name="T3" fmla="*/ 8 h 16"/>
                    <a:gd name="T4" fmla="*/ 7 w 15"/>
                    <a:gd name="T5" fmla="*/ 0 h 16"/>
                    <a:gd name="T6" fmla="*/ 0 w 15"/>
                    <a:gd name="T7" fmla="*/ 12 h 16"/>
                    <a:gd name="T8" fmla="*/ 7 w 15"/>
                    <a:gd name="T9" fmla="*/ 16 h 16"/>
                  </a:gdLst>
                  <a:ahLst/>
                  <a:cxnLst>
                    <a:cxn ang="0">
                      <a:pos x="T0" y="T1"/>
                    </a:cxn>
                    <a:cxn ang="0">
                      <a:pos x="T2" y="T3"/>
                    </a:cxn>
                    <a:cxn ang="0">
                      <a:pos x="T4" y="T5"/>
                    </a:cxn>
                    <a:cxn ang="0">
                      <a:pos x="T6" y="T7"/>
                    </a:cxn>
                    <a:cxn ang="0">
                      <a:pos x="T8" y="T9"/>
                    </a:cxn>
                  </a:cxnLst>
                  <a:rect l="0" t="0" r="r" b="b"/>
                  <a:pathLst>
                    <a:path w="15" h="16">
                      <a:moveTo>
                        <a:pt x="7" y="16"/>
                      </a:moveTo>
                      <a:cubicBezTo>
                        <a:pt x="11" y="16"/>
                        <a:pt x="15" y="13"/>
                        <a:pt x="15" y="8"/>
                      </a:cubicBezTo>
                      <a:cubicBezTo>
                        <a:pt x="15" y="4"/>
                        <a:pt x="11" y="0"/>
                        <a:pt x="7" y="0"/>
                      </a:cubicBezTo>
                      <a:cubicBezTo>
                        <a:pt x="0" y="12"/>
                        <a:pt x="0" y="12"/>
                        <a:pt x="0" y="12"/>
                      </a:cubicBezTo>
                      <a:cubicBezTo>
                        <a:pt x="1"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8" name="Oval 1147">
                  <a:extLst>
                    <a:ext uri="{FF2B5EF4-FFF2-40B4-BE49-F238E27FC236}">
                      <a16:creationId xmlns:a16="http://schemas.microsoft.com/office/drawing/2014/main" id="{90B3013D-7455-4675-BB43-F7FD5F17722D}"/>
                    </a:ext>
                  </a:extLst>
                </p:cNvPr>
                <p:cNvSpPr>
                  <a:spLocks noChangeArrowheads="1"/>
                </p:cNvSpPr>
                <p:nvPr/>
              </p:nvSpPr>
              <p:spPr bwMode="auto">
                <a:xfrm rot="16200000">
                  <a:off x="6114565"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9" name="Freeform 1148">
                  <a:extLst>
                    <a:ext uri="{FF2B5EF4-FFF2-40B4-BE49-F238E27FC236}">
                      <a16:creationId xmlns:a16="http://schemas.microsoft.com/office/drawing/2014/main" id="{438DF97D-6E96-48A8-822E-E01F7EF9516B}"/>
                    </a:ext>
                  </a:extLst>
                </p:cNvPr>
                <p:cNvSpPr>
                  <a:spLocks/>
                </p:cNvSpPr>
                <p:nvPr/>
              </p:nvSpPr>
              <p:spPr bwMode="auto">
                <a:xfrm rot="16200000">
                  <a:off x="5961406" y="6011600"/>
                  <a:ext cx="53374" cy="71938"/>
                </a:xfrm>
                <a:custGeom>
                  <a:avLst/>
                  <a:gdLst>
                    <a:gd name="T0" fmla="*/ 9 w 10"/>
                    <a:gd name="T1" fmla="*/ 13 h 13"/>
                    <a:gd name="T2" fmla="*/ 10 w 10"/>
                    <a:gd name="T3" fmla="*/ 13 h 13"/>
                    <a:gd name="T4" fmla="*/ 2 w 10"/>
                    <a:gd name="T5" fmla="*/ 0 h 13"/>
                    <a:gd name="T6" fmla="*/ 0 w 10"/>
                    <a:gd name="T7" fmla="*/ 5 h 13"/>
                    <a:gd name="T8" fmla="*/ 9 w 10"/>
                    <a:gd name="T9" fmla="*/ 13 h 13"/>
                  </a:gdLst>
                  <a:ahLst/>
                  <a:cxnLst>
                    <a:cxn ang="0">
                      <a:pos x="T0" y="T1"/>
                    </a:cxn>
                    <a:cxn ang="0">
                      <a:pos x="T2" y="T3"/>
                    </a:cxn>
                    <a:cxn ang="0">
                      <a:pos x="T4" y="T5"/>
                    </a:cxn>
                    <a:cxn ang="0">
                      <a:pos x="T6" y="T7"/>
                    </a:cxn>
                    <a:cxn ang="0">
                      <a:pos x="T8" y="T9"/>
                    </a:cxn>
                  </a:cxnLst>
                  <a:rect l="0" t="0" r="r" b="b"/>
                  <a:pathLst>
                    <a:path w="10" h="13">
                      <a:moveTo>
                        <a:pt x="9" y="13"/>
                      </a:moveTo>
                      <a:cubicBezTo>
                        <a:pt x="9" y="13"/>
                        <a:pt x="10" y="13"/>
                        <a:pt x="10" y="13"/>
                      </a:cubicBezTo>
                      <a:cubicBezTo>
                        <a:pt x="2" y="0"/>
                        <a:pt x="2" y="0"/>
                        <a:pt x="2" y="0"/>
                      </a:cubicBezTo>
                      <a:cubicBezTo>
                        <a:pt x="1" y="2"/>
                        <a:pt x="0" y="3"/>
                        <a:pt x="0" y="5"/>
                      </a:cubicBezTo>
                      <a:cubicBezTo>
                        <a:pt x="0" y="10"/>
                        <a:pt x="4" y="13"/>
                        <a:pt x="9"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0" name="Freeform 1149">
                  <a:extLst>
                    <a:ext uri="{FF2B5EF4-FFF2-40B4-BE49-F238E27FC236}">
                      <a16:creationId xmlns:a16="http://schemas.microsoft.com/office/drawing/2014/main" id="{525B78D4-8BAF-4CC7-880D-A51E9B2A7436}"/>
                    </a:ext>
                  </a:extLst>
                </p:cNvPr>
                <p:cNvSpPr>
                  <a:spLocks/>
                </p:cNvSpPr>
                <p:nvPr/>
              </p:nvSpPr>
              <p:spPr bwMode="auto">
                <a:xfrm rot="16200000">
                  <a:off x="5911513" y="6077737"/>
                  <a:ext cx="20885" cy="27847"/>
                </a:xfrm>
                <a:custGeom>
                  <a:avLst/>
                  <a:gdLst>
                    <a:gd name="T0" fmla="*/ 4 w 4"/>
                    <a:gd name="T1" fmla="*/ 2 h 5"/>
                    <a:gd name="T2" fmla="*/ 3 w 4"/>
                    <a:gd name="T3" fmla="*/ 0 h 5"/>
                    <a:gd name="T4" fmla="*/ 0 w 4"/>
                    <a:gd name="T5" fmla="*/ 5 h 5"/>
                    <a:gd name="T6" fmla="*/ 4 w 4"/>
                    <a:gd name="T7" fmla="*/ 2 h 5"/>
                  </a:gdLst>
                  <a:ahLst/>
                  <a:cxnLst>
                    <a:cxn ang="0">
                      <a:pos x="T0" y="T1"/>
                    </a:cxn>
                    <a:cxn ang="0">
                      <a:pos x="T2" y="T3"/>
                    </a:cxn>
                    <a:cxn ang="0">
                      <a:pos x="T4" y="T5"/>
                    </a:cxn>
                    <a:cxn ang="0">
                      <a:pos x="T6" y="T7"/>
                    </a:cxn>
                  </a:cxnLst>
                  <a:rect l="0" t="0" r="r" b="b"/>
                  <a:pathLst>
                    <a:path w="4" h="5">
                      <a:moveTo>
                        <a:pt x="4" y="2"/>
                      </a:moveTo>
                      <a:cubicBezTo>
                        <a:pt x="3" y="0"/>
                        <a:pt x="3" y="0"/>
                        <a:pt x="3" y="0"/>
                      </a:cubicBezTo>
                      <a:cubicBezTo>
                        <a:pt x="0" y="5"/>
                        <a:pt x="0" y="5"/>
                        <a:pt x="0" y="5"/>
                      </a:cubicBezTo>
                      <a:cubicBezTo>
                        <a:pt x="2" y="4"/>
                        <a:pt x="3" y="3"/>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1" name="Oval 1150">
                  <a:extLst>
                    <a:ext uri="{FF2B5EF4-FFF2-40B4-BE49-F238E27FC236}">
                      <a16:creationId xmlns:a16="http://schemas.microsoft.com/office/drawing/2014/main" id="{A6F50346-2135-42B3-B817-CB5E1734FDB9}"/>
                    </a:ext>
                  </a:extLst>
                </p:cNvPr>
                <p:cNvSpPr>
                  <a:spLocks noChangeArrowheads="1"/>
                </p:cNvSpPr>
                <p:nvPr/>
              </p:nvSpPr>
              <p:spPr bwMode="auto">
                <a:xfrm rot="16200000">
                  <a:off x="6567081" y="6074256"/>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2" name="Oval 1151">
                  <a:extLst>
                    <a:ext uri="{FF2B5EF4-FFF2-40B4-BE49-F238E27FC236}">
                      <a16:creationId xmlns:a16="http://schemas.microsoft.com/office/drawing/2014/main" id="{E926B0B9-D90E-4B95-9B51-085EC6D2657C}"/>
                    </a:ext>
                  </a:extLst>
                </p:cNvPr>
                <p:cNvSpPr>
                  <a:spLocks noChangeArrowheads="1"/>
                </p:cNvSpPr>
                <p:nvPr/>
              </p:nvSpPr>
              <p:spPr bwMode="auto">
                <a:xfrm rot="16200000">
                  <a:off x="6389556" y="6070775"/>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3" name="Oval 1152">
                  <a:extLst>
                    <a:ext uri="{FF2B5EF4-FFF2-40B4-BE49-F238E27FC236}">
                      <a16:creationId xmlns:a16="http://schemas.microsoft.com/office/drawing/2014/main" id="{EF545B25-2137-47F8-B64F-FDAC0C77F792}"/>
                    </a:ext>
                  </a:extLst>
                </p:cNvPr>
                <p:cNvSpPr>
                  <a:spLocks noChangeArrowheads="1"/>
                </p:cNvSpPr>
                <p:nvPr/>
              </p:nvSpPr>
              <p:spPr bwMode="auto">
                <a:xfrm rot="16200000">
                  <a:off x="6480059" y="6163599"/>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4" name="Oval 1153">
                  <a:extLst>
                    <a:ext uri="{FF2B5EF4-FFF2-40B4-BE49-F238E27FC236}">
                      <a16:creationId xmlns:a16="http://schemas.microsoft.com/office/drawing/2014/main" id="{E656809B-8450-4F35-8BC5-849BE5506110}"/>
                    </a:ext>
                  </a:extLst>
                </p:cNvPr>
                <p:cNvSpPr>
                  <a:spLocks noChangeArrowheads="1"/>
                </p:cNvSpPr>
                <p:nvPr/>
              </p:nvSpPr>
              <p:spPr bwMode="auto">
                <a:xfrm rot="16200000">
                  <a:off x="6477738" y="5984913"/>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5" name="Oval 1154">
                  <a:extLst>
                    <a:ext uri="{FF2B5EF4-FFF2-40B4-BE49-F238E27FC236}">
                      <a16:creationId xmlns:a16="http://schemas.microsoft.com/office/drawing/2014/main" id="{582572A6-04DC-412D-A49F-D7F4A88CE188}"/>
                    </a:ext>
                  </a:extLst>
                </p:cNvPr>
                <p:cNvSpPr>
                  <a:spLocks noChangeArrowheads="1"/>
                </p:cNvSpPr>
                <p:nvPr/>
              </p:nvSpPr>
              <p:spPr bwMode="auto">
                <a:xfrm rot="16200000">
                  <a:off x="6297892"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6" name="Oval 1155">
                  <a:extLst>
                    <a:ext uri="{FF2B5EF4-FFF2-40B4-BE49-F238E27FC236}">
                      <a16:creationId xmlns:a16="http://schemas.microsoft.com/office/drawing/2014/main" id="{10CB2012-151D-4637-8EA1-D172E2BB5896}"/>
                    </a:ext>
                  </a:extLst>
                </p:cNvPr>
                <p:cNvSpPr>
                  <a:spLocks noChangeArrowheads="1"/>
                </p:cNvSpPr>
                <p:nvPr/>
              </p:nvSpPr>
              <p:spPr bwMode="auto">
                <a:xfrm rot="16200000">
                  <a:off x="6295572"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7" name="Oval 1156">
                  <a:extLst>
                    <a:ext uri="{FF2B5EF4-FFF2-40B4-BE49-F238E27FC236}">
                      <a16:creationId xmlns:a16="http://schemas.microsoft.com/office/drawing/2014/main" id="{74C15692-C1DE-4D41-8576-E81F0B5C2BE9}"/>
                    </a:ext>
                  </a:extLst>
                </p:cNvPr>
                <p:cNvSpPr>
                  <a:spLocks noChangeArrowheads="1"/>
                </p:cNvSpPr>
                <p:nvPr/>
              </p:nvSpPr>
              <p:spPr bwMode="auto">
                <a:xfrm rot="16200000">
                  <a:off x="6564760" y="625294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8" name="Freeform 1157">
                  <a:extLst>
                    <a:ext uri="{FF2B5EF4-FFF2-40B4-BE49-F238E27FC236}">
                      <a16:creationId xmlns:a16="http://schemas.microsoft.com/office/drawing/2014/main" id="{A2434B4F-C59B-4AF5-BA3C-4624EC46E5B0}"/>
                    </a:ext>
                  </a:extLst>
                </p:cNvPr>
                <p:cNvSpPr>
                  <a:spLocks/>
                </p:cNvSpPr>
                <p:nvPr/>
              </p:nvSpPr>
              <p:spPr bwMode="auto">
                <a:xfrm rot="16200000">
                  <a:off x="6207389" y="5890929"/>
                  <a:ext cx="88183" cy="92824"/>
                </a:xfrm>
                <a:custGeom>
                  <a:avLst/>
                  <a:gdLst>
                    <a:gd name="T0" fmla="*/ 8 w 16"/>
                    <a:gd name="T1" fmla="*/ 17 h 17"/>
                    <a:gd name="T2" fmla="*/ 14 w 16"/>
                    <a:gd name="T3" fmla="*/ 14 h 17"/>
                    <a:gd name="T4" fmla="*/ 16 w 16"/>
                    <a:gd name="T5" fmla="*/ 9 h 17"/>
                    <a:gd name="T6" fmla="*/ 16 w 16"/>
                    <a:gd name="T7" fmla="*/ 8 h 17"/>
                    <a:gd name="T8" fmla="*/ 13 w 16"/>
                    <a:gd name="T9" fmla="*/ 2 h 17"/>
                    <a:gd name="T10" fmla="*/ 8 w 16"/>
                    <a:gd name="T11" fmla="*/ 0 h 17"/>
                    <a:gd name="T12" fmla="*/ 0 w 16"/>
                    <a:gd name="T13" fmla="*/ 9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10" y="17"/>
                        <a:pt x="12" y="16"/>
                        <a:pt x="14" y="14"/>
                      </a:cubicBezTo>
                      <a:cubicBezTo>
                        <a:pt x="15" y="13"/>
                        <a:pt x="16" y="11"/>
                        <a:pt x="16" y="9"/>
                      </a:cubicBezTo>
                      <a:cubicBezTo>
                        <a:pt x="16" y="8"/>
                        <a:pt x="16" y="8"/>
                        <a:pt x="16" y="8"/>
                      </a:cubicBezTo>
                      <a:cubicBezTo>
                        <a:pt x="13" y="2"/>
                        <a:pt x="13" y="2"/>
                        <a:pt x="13" y="2"/>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9" name="Freeform 1158">
                  <a:extLst>
                    <a:ext uri="{FF2B5EF4-FFF2-40B4-BE49-F238E27FC236}">
                      <a16:creationId xmlns:a16="http://schemas.microsoft.com/office/drawing/2014/main" id="{EEE17D00-7F4D-455D-8053-A92B42E7F646}"/>
                    </a:ext>
                  </a:extLst>
                </p:cNvPr>
                <p:cNvSpPr>
                  <a:spLocks/>
                </p:cNvSpPr>
                <p:nvPr/>
              </p:nvSpPr>
              <p:spPr bwMode="auto">
                <a:xfrm rot="16200000">
                  <a:off x="6229435" y="6242499"/>
                  <a:ext cx="60335" cy="76580"/>
                </a:xfrm>
                <a:custGeom>
                  <a:avLst/>
                  <a:gdLst>
                    <a:gd name="T0" fmla="*/ 11 w 11"/>
                    <a:gd name="T1" fmla="*/ 6 h 14"/>
                    <a:gd name="T2" fmla="*/ 8 w 11"/>
                    <a:gd name="T3" fmla="*/ 0 h 14"/>
                    <a:gd name="T4" fmla="*/ 5 w 11"/>
                    <a:gd name="T5" fmla="*/ 6 h 14"/>
                    <a:gd name="T6" fmla="*/ 2 w 11"/>
                    <a:gd name="T7" fmla="*/ 9 h 14"/>
                    <a:gd name="T8" fmla="*/ 0 w 11"/>
                    <a:gd name="T9" fmla="*/ 13 h 14"/>
                    <a:gd name="T10" fmla="*/ 2 w 11"/>
                    <a:gd name="T11" fmla="*/ 14 h 14"/>
                    <a:gd name="T12" fmla="*/ 11 w 1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1" y="6"/>
                      </a:moveTo>
                      <a:cubicBezTo>
                        <a:pt x="11" y="3"/>
                        <a:pt x="10" y="1"/>
                        <a:pt x="8" y="0"/>
                      </a:cubicBezTo>
                      <a:cubicBezTo>
                        <a:pt x="5" y="6"/>
                        <a:pt x="5" y="6"/>
                        <a:pt x="5" y="6"/>
                      </a:cubicBezTo>
                      <a:cubicBezTo>
                        <a:pt x="2" y="9"/>
                        <a:pt x="2" y="9"/>
                        <a:pt x="2" y="9"/>
                      </a:cubicBezTo>
                      <a:cubicBezTo>
                        <a:pt x="0" y="13"/>
                        <a:pt x="0" y="13"/>
                        <a:pt x="0" y="13"/>
                      </a:cubicBezTo>
                      <a:cubicBezTo>
                        <a:pt x="1" y="14"/>
                        <a:pt x="2" y="14"/>
                        <a:pt x="2" y="14"/>
                      </a:cubicBezTo>
                      <a:cubicBezTo>
                        <a:pt x="7" y="14"/>
                        <a:pt x="11" y="10"/>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0" name="Freeform 1159">
                  <a:extLst>
                    <a:ext uri="{FF2B5EF4-FFF2-40B4-BE49-F238E27FC236}">
                      <a16:creationId xmlns:a16="http://schemas.microsoft.com/office/drawing/2014/main" id="{C8D1A37F-54B4-4571-94EA-E19827B23196}"/>
                    </a:ext>
                  </a:extLst>
                </p:cNvPr>
                <p:cNvSpPr>
                  <a:spLocks/>
                </p:cNvSpPr>
                <p:nvPr/>
              </p:nvSpPr>
              <p:spPr bwMode="auto">
                <a:xfrm rot="16200000">
                  <a:off x="6930254" y="6075416"/>
                  <a:ext cx="88183" cy="85862"/>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1" y="16"/>
                        <a:pt x="13" y="15"/>
                        <a:pt x="14" y="14"/>
                      </a:cubicBezTo>
                      <a:cubicBezTo>
                        <a:pt x="16" y="12"/>
                        <a:pt x="16" y="10"/>
                        <a:pt x="16" y="8"/>
                      </a:cubicBezTo>
                      <a:cubicBezTo>
                        <a:pt x="16"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1" name="Oval 1160">
                  <a:extLst>
                    <a:ext uri="{FF2B5EF4-FFF2-40B4-BE49-F238E27FC236}">
                      <a16:creationId xmlns:a16="http://schemas.microsoft.com/office/drawing/2014/main" id="{DC29C4C8-88DA-4184-AA8E-5BE17BB69F14}"/>
                    </a:ext>
                  </a:extLst>
                </p:cNvPr>
                <p:cNvSpPr>
                  <a:spLocks noChangeArrowheads="1"/>
                </p:cNvSpPr>
                <p:nvPr/>
              </p:nvSpPr>
              <p:spPr bwMode="auto">
                <a:xfrm rot="16200000">
                  <a:off x="6749248" y="6075416"/>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2" name="Oval 1161">
                  <a:extLst>
                    <a:ext uri="{FF2B5EF4-FFF2-40B4-BE49-F238E27FC236}">
                      <a16:creationId xmlns:a16="http://schemas.microsoft.com/office/drawing/2014/main" id="{8628E914-D680-409C-8DE4-45E6A9A3F30E}"/>
                    </a:ext>
                  </a:extLst>
                </p:cNvPr>
                <p:cNvSpPr>
                  <a:spLocks noChangeArrowheads="1"/>
                </p:cNvSpPr>
                <p:nvPr/>
              </p:nvSpPr>
              <p:spPr bwMode="auto">
                <a:xfrm rot="16200000">
                  <a:off x="6839751" y="615895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3" name="Oval 1162">
                  <a:extLst>
                    <a:ext uri="{FF2B5EF4-FFF2-40B4-BE49-F238E27FC236}">
                      <a16:creationId xmlns:a16="http://schemas.microsoft.com/office/drawing/2014/main" id="{E8B6A236-4B19-4486-A319-E093FCD6C19B}"/>
                    </a:ext>
                  </a:extLst>
                </p:cNvPr>
                <p:cNvSpPr>
                  <a:spLocks noChangeArrowheads="1"/>
                </p:cNvSpPr>
                <p:nvPr/>
              </p:nvSpPr>
              <p:spPr bwMode="auto">
                <a:xfrm rot="16200000">
                  <a:off x="6837430" y="5980272"/>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4" name="Oval 1163">
                  <a:extLst>
                    <a:ext uri="{FF2B5EF4-FFF2-40B4-BE49-F238E27FC236}">
                      <a16:creationId xmlns:a16="http://schemas.microsoft.com/office/drawing/2014/main" id="{819D9796-A8B6-4B8E-82D8-98AA8E7CE297}"/>
                    </a:ext>
                  </a:extLst>
                </p:cNvPr>
                <p:cNvSpPr>
                  <a:spLocks noChangeArrowheads="1"/>
                </p:cNvSpPr>
                <p:nvPr/>
              </p:nvSpPr>
              <p:spPr bwMode="auto">
                <a:xfrm rot="16200000">
                  <a:off x="6658744" y="615895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5" name="Oval 1164">
                  <a:extLst>
                    <a:ext uri="{FF2B5EF4-FFF2-40B4-BE49-F238E27FC236}">
                      <a16:creationId xmlns:a16="http://schemas.microsoft.com/office/drawing/2014/main" id="{CEB57D33-4DFC-4572-99DC-3689BEE2ED5D}"/>
                    </a:ext>
                  </a:extLst>
                </p:cNvPr>
                <p:cNvSpPr>
                  <a:spLocks noChangeArrowheads="1"/>
                </p:cNvSpPr>
                <p:nvPr/>
              </p:nvSpPr>
              <p:spPr bwMode="auto">
                <a:xfrm rot="16200000">
                  <a:off x="6656424" y="5980272"/>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6" name="Freeform 1165">
                  <a:extLst>
                    <a:ext uri="{FF2B5EF4-FFF2-40B4-BE49-F238E27FC236}">
                      <a16:creationId xmlns:a16="http://schemas.microsoft.com/office/drawing/2014/main" id="{2C1BA4C2-E7D1-4F32-ACBA-3194A325339E}"/>
                    </a:ext>
                  </a:extLst>
                </p:cNvPr>
                <p:cNvSpPr>
                  <a:spLocks/>
                </p:cNvSpPr>
                <p:nvPr/>
              </p:nvSpPr>
              <p:spPr bwMode="auto">
                <a:xfrm rot="16200000">
                  <a:off x="6927933" y="6254102"/>
                  <a:ext cx="92824" cy="85862"/>
                </a:xfrm>
                <a:custGeom>
                  <a:avLst/>
                  <a:gdLst>
                    <a:gd name="T0" fmla="*/ 8 w 17"/>
                    <a:gd name="T1" fmla="*/ 0 h 16"/>
                    <a:gd name="T2" fmla="*/ 3 w 17"/>
                    <a:gd name="T3" fmla="*/ 2 h 16"/>
                    <a:gd name="T4" fmla="*/ 0 w 17"/>
                    <a:gd name="T5" fmla="*/ 8 h 16"/>
                    <a:gd name="T6" fmla="*/ 3 w 17"/>
                    <a:gd name="T7" fmla="*/ 14 h 16"/>
                    <a:gd name="T8" fmla="*/ 8 w 17"/>
                    <a:gd name="T9" fmla="*/ 16 h 16"/>
                    <a:gd name="T10" fmla="*/ 14 w 17"/>
                    <a:gd name="T11" fmla="*/ 14 h 16"/>
                    <a:gd name="T12" fmla="*/ 17 w 17"/>
                    <a:gd name="T13" fmla="*/ 8 h 16"/>
                    <a:gd name="T14" fmla="*/ 14 w 17"/>
                    <a:gd name="T15" fmla="*/ 2 h 16"/>
                    <a:gd name="T16" fmla="*/ 8 w 17"/>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8" y="0"/>
                      </a:moveTo>
                      <a:cubicBezTo>
                        <a:pt x="6" y="0"/>
                        <a:pt x="4" y="1"/>
                        <a:pt x="3" y="2"/>
                      </a:cubicBezTo>
                      <a:cubicBezTo>
                        <a:pt x="1" y="3"/>
                        <a:pt x="0" y="6"/>
                        <a:pt x="0" y="8"/>
                      </a:cubicBezTo>
                      <a:cubicBezTo>
                        <a:pt x="0" y="10"/>
                        <a:pt x="1" y="12"/>
                        <a:pt x="3" y="14"/>
                      </a:cubicBezTo>
                      <a:cubicBezTo>
                        <a:pt x="4" y="15"/>
                        <a:pt x="6" y="16"/>
                        <a:pt x="8" y="16"/>
                      </a:cubicBezTo>
                      <a:cubicBezTo>
                        <a:pt x="11" y="16"/>
                        <a:pt x="13" y="15"/>
                        <a:pt x="14" y="14"/>
                      </a:cubicBezTo>
                      <a:cubicBezTo>
                        <a:pt x="16" y="12"/>
                        <a:pt x="17" y="10"/>
                        <a:pt x="17" y="8"/>
                      </a:cubicBezTo>
                      <a:cubicBezTo>
                        <a:pt x="17"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7" name="Oval 1166">
                  <a:extLst>
                    <a:ext uri="{FF2B5EF4-FFF2-40B4-BE49-F238E27FC236}">
                      <a16:creationId xmlns:a16="http://schemas.microsoft.com/office/drawing/2014/main" id="{A4422F70-6169-4CA6-8B8B-4978C6399513}"/>
                    </a:ext>
                  </a:extLst>
                </p:cNvPr>
                <p:cNvSpPr>
                  <a:spLocks noChangeArrowheads="1"/>
                </p:cNvSpPr>
                <p:nvPr/>
              </p:nvSpPr>
              <p:spPr bwMode="auto">
                <a:xfrm rot="16200000">
                  <a:off x="7108940" y="6070775"/>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8" name="Oval 1167">
                  <a:extLst>
                    <a:ext uri="{FF2B5EF4-FFF2-40B4-BE49-F238E27FC236}">
                      <a16:creationId xmlns:a16="http://schemas.microsoft.com/office/drawing/2014/main" id="{8B1C01CB-D004-4DE9-BCCF-4D98AD77B4E5}"/>
                    </a:ext>
                  </a:extLst>
                </p:cNvPr>
                <p:cNvSpPr>
                  <a:spLocks noChangeArrowheads="1"/>
                </p:cNvSpPr>
                <p:nvPr/>
              </p:nvSpPr>
              <p:spPr bwMode="auto">
                <a:xfrm rot="16200000">
                  <a:off x="7199443" y="6163599"/>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9" name="Oval 1168">
                  <a:extLst>
                    <a:ext uri="{FF2B5EF4-FFF2-40B4-BE49-F238E27FC236}">
                      <a16:creationId xmlns:a16="http://schemas.microsoft.com/office/drawing/2014/main" id="{8B1FC2D6-CF33-4C75-9A78-A8D1AD4FAB40}"/>
                    </a:ext>
                  </a:extLst>
                </p:cNvPr>
                <p:cNvSpPr>
                  <a:spLocks noChangeArrowheads="1"/>
                </p:cNvSpPr>
                <p:nvPr/>
              </p:nvSpPr>
              <p:spPr bwMode="auto">
                <a:xfrm rot="16200000">
                  <a:off x="7197122" y="5984913"/>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0" name="Oval 1169">
                  <a:extLst>
                    <a:ext uri="{FF2B5EF4-FFF2-40B4-BE49-F238E27FC236}">
                      <a16:creationId xmlns:a16="http://schemas.microsoft.com/office/drawing/2014/main" id="{B21957F8-CC37-4BC2-8FA2-A269A2D3C3CF}"/>
                    </a:ext>
                  </a:extLst>
                </p:cNvPr>
                <p:cNvSpPr>
                  <a:spLocks noChangeArrowheads="1"/>
                </p:cNvSpPr>
                <p:nvPr/>
              </p:nvSpPr>
              <p:spPr bwMode="auto">
                <a:xfrm rot="16200000">
                  <a:off x="7017276"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1" name="Oval 1170">
                  <a:extLst>
                    <a:ext uri="{FF2B5EF4-FFF2-40B4-BE49-F238E27FC236}">
                      <a16:creationId xmlns:a16="http://schemas.microsoft.com/office/drawing/2014/main" id="{48985E99-621F-4189-A241-A53C67AC01E7}"/>
                    </a:ext>
                  </a:extLst>
                </p:cNvPr>
                <p:cNvSpPr>
                  <a:spLocks noChangeArrowheads="1"/>
                </p:cNvSpPr>
                <p:nvPr/>
              </p:nvSpPr>
              <p:spPr bwMode="auto">
                <a:xfrm rot="16200000">
                  <a:off x="7014956"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2" name="Oval 1171">
                  <a:extLst>
                    <a:ext uri="{FF2B5EF4-FFF2-40B4-BE49-F238E27FC236}">
                      <a16:creationId xmlns:a16="http://schemas.microsoft.com/office/drawing/2014/main" id="{37D94650-1732-4F03-9457-B7087BE986A8}"/>
                    </a:ext>
                  </a:extLst>
                </p:cNvPr>
                <p:cNvSpPr>
                  <a:spLocks noChangeArrowheads="1"/>
                </p:cNvSpPr>
                <p:nvPr/>
              </p:nvSpPr>
              <p:spPr bwMode="auto">
                <a:xfrm rot="16200000">
                  <a:off x="7287625" y="6249461"/>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3" name="Freeform 1172">
                  <a:extLst>
                    <a:ext uri="{FF2B5EF4-FFF2-40B4-BE49-F238E27FC236}">
                      <a16:creationId xmlns:a16="http://schemas.microsoft.com/office/drawing/2014/main" id="{78A6A070-E209-4223-8B00-5F943BAE20EE}"/>
                    </a:ext>
                  </a:extLst>
                </p:cNvPr>
                <p:cNvSpPr>
                  <a:spLocks/>
                </p:cNvSpPr>
                <p:nvPr/>
              </p:nvSpPr>
              <p:spPr bwMode="auto">
                <a:xfrm rot="16200000">
                  <a:off x="7468632" y="5894410"/>
                  <a:ext cx="88183" cy="85862"/>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6"/>
                        <a:pt x="14" y="14"/>
                      </a:cubicBezTo>
                      <a:cubicBezTo>
                        <a:pt x="15" y="13"/>
                        <a:pt x="16" y="11"/>
                        <a:pt x="16" y="8"/>
                      </a:cubicBezTo>
                      <a:cubicBezTo>
                        <a:pt x="16" y="6"/>
                        <a:pt x="15" y="4"/>
                        <a:pt x="14" y="2"/>
                      </a:cubicBezTo>
                      <a:cubicBezTo>
                        <a:pt x="12" y="1"/>
                        <a:pt x="10" y="0"/>
                        <a:pt x="8" y="0"/>
                      </a:cubicBezTo>
                      <a:cubicBezTo>
                        <a:pt x="4" y="0"/>
                        <a:pt x="0" y="4"/>
                        <a:pt x="0" y="8"/>
                      </a:cubicBezTo>
                      <a:cubicBezTo>
                        <a:pt x="0" y="13"/>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4" name="Oval 1173">
                  <a:extLst>
                    <a:ext uri="{FF2B5EF4-FFF2-40B4-BE49-F238E27FC236}">
                      <a16:creationId xmlns:a16="http://schemas.microsoft.com/office/drawing/2014/main" id="{F5AE17E4-9628-437F-93AA-33FD3E6D6042}"/>
                    </a:ext>
                  </a:extLst>
                </p:cNvPr>
                <p:cNvSpPr>
                  <a:spLocks noChangeArrowheads="1"/>
                </p:cNvSpPr>
                <p:nvPr/>
              </p:nvSpPr>
              <p:spPr bwMode="auto">
                <a:xfrm rot="16200000">
                  <a:off x="7468632" y="6075416"/>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5" name="Oval 1174">
                  <a:extLst>
                    <a:ext uri="{FF2B5EF4-FFF2-40B4-BE49-F238E27FC236}">
                      <a16:creationId xmlns:a16="http://schemas.microsoft.com/office/drawing/2014/main" id="{6E2C3D40-F489-4C1A-9676-99E2C34A13D7}"/>
                    </a:ext>
                  </a:extLst>
                </p:cNvPr>
                <p:cNvSpPr>
                  <a:spLocks noChangeArrowheads="1"/>
                </p:cNvSpPr>
                <p:nvPr/>
              </p:nvSpPr>
              <p:spPr bwMode="auto">
                <a:xfrm rot="16200000">
                  <a:off x="7559135" y="6158957"/>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6" name="Oval 1175">
                  <a:extLst>
                    <a:ext uri="{FF2B5EF4-FFF2-40B4-BE49-F238E27FC236}">
                      <a16:creationId xmlns:a16="http://schemas.microsoft.com/office/drawing/2014/main" id="{7EC328E7-788F-4C67-BDB9-321D6A0B9134}"/>
                    </a:ext>
                  </a:extLst>
                </p:cNvPr>
                <p:cNvSpPr>
                  <a:spLocks noChangeArrowheads="1"/>
                </p:cNvSpPr>
                <p:nvPr/>
              </p:nvSpPr>
              <p:spPr bwMode="auto">
                <a:xfrm rot="16200000">
                  <a:off x="7556814" y="5980272"/>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7" name="Oval 1176">
                  <a:extLst>
                    <a:ext uri="{FF2B5EF4-FFF2-40B4-BE49-F238E27FC236}">
                      <a16:creationId xmlns:a16="http://schemas.microsoft.com/office/drawing/2014/main" id="{F331C586-6971-427A-A1F9-F50B32278563}"/>
                    </a:ext>
                  </a:extLst>
                </p:cNvPr>
                <p:cNvSpPr>
                  <a:spLocks noChangeArrowheads="1"/>
                </p:cNvSpPr>
                <p:nvPr/>
              </p:nvSpPr>
              <p:spPr bwMode="auto">
                <a:xfrm rot="16200000">
                  <a:off x="7381609"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8" name="Oval 1177">
                  <a:extLst>
                    <a:ext uri="{FF2B5EF4-FFF2-40B4-BE49-F238E27FC236}">
                      <a16:creationId xmlns:a16="http://schemas.microsoft.com/office/drawing/2014/main" id="{1098DB46-8530-4778-A156-FA0150481EE0}"/>
                    </a:ext>
                  </a:extLst>
                </p:cNvPr>
                <p:cNvSpPr>
                  <a:spLocks noChangeArrowheads="1"/>
                </p:cNvSpPr>
                <p:nvPr/>
              </p:nvSpPr>
              <p:spPr bwMode="auto">
                <a:xfrm rot="16200000">
                  <a:off x="7379289"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9" name="Oval 1178">
                  <a:extLst>
                    <a:ext uri="{FF2B5EF4-FFF2-40B4-BE49-F238E27FC236}">
                      <a16:creationId xmlns:a16="http://schemas.microsoft.com/office/drawing/2014/main" id="{9A05AA8B-B833-4A81-8106-287D318DF17C}"/>
                    </a:ext>
                  </a:extLst>
                </p:cNvPr>
                <p:cNvSpPr>
                  <a:spLocks noChangeArrowheads="1"/>
                </p:cNvSpPr>
                <p:nvPr/>
              </p:nvSpPr>
              <p:spPr bwMode="auto">
                <a:xfrm rot="16200000">
                  <a:off x="7648478" y="6252941"/>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0" name="Freeform 1179">
                  <a:extLst>
                    <a:ext uri="{FF2B5EF4-FFF2-40B4-BE49-F238E27FC236}">
                      <a16:creationId xmlns:a16="http://schemas.microsoft.com/office/drawing/2014/main" id="{16F8B0AE-CB45-445D-AFD0-B12E0A826DB5}"/>
                    </a:ext>
                  </a:extLst>
                </p:cNvPr>
                <p:cNvSpPr>
                  <a:spLocks/>
                </p:cNvSpPr>
                <p:nvPr/>
              </p:nvSpPr>
              <p:spPr bwMode="auto">
                <a:xfrm rot="16200000">
                  <a:off x="7289946" y="5889769"/>
                  <a:ext cx="88183" cy="95144"/>
                </a:xfrm>
                <a:custGeom>
                  <a:avLst/>
                  <a:gdLst>
                    <a:gd name="T0" fmla="*/ 8 w 16"/>
                    <a:gd name="T1" fmla="*/ 17 h 17"/>
                    <a:gd name="T2" fmla="*/ 14 w 16"/>
                    <a:gd name="T3" fmla="*/ 14 h 17"/>
                    <a:gd name="T4" fmla="*/ 16 w 16"/>
                    <a:gd name="T5" fmla="*/ 8 h 17"/>
                    <a:gd name="T6" fmla="*/ 14 w 16"/>
                    <a:gd name="T7" fmla="*/ 3 h 17"/>
                    <a:gd name="T8" fmla="*/ 8 w 16"/>
                    <a:gd name="T9" fmla="*/ 0 h 17"/>
                    <a:gd name="T10" fmla="*/ 0 w 16"/>
                    <a:gd name="T11" fmla="*/ 8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8"/>
                      </a:cubicBezTo>
                      <a:cubicBezTo>
                        <a:pt x="16" y="6"/>
                        <a:pt x="15" y="4"/>
                        <a:pt x="14" y="3"/>
                      </a:cubicBezTo>
                      <a:cubicBezTo>
                        <a:pt x="12" y="1"/>
                        <a:pt x="10" y="0"/>
                        <a:pt x="8" y="0"/>
                      </a:cubicBezTo>
                      <a:cubicBezTo>
                        <a:pt x="4" y="0"/>
                        <a:pt x="0" y="4"/>
                        <a:pt x="0" y="8"/>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1" name="Oval 1180">
                  <a:extLst>
                    <a:ext uri="{FF2B5EF4-FFF2-40B4-BE49-F238E27FC236}">
                      <a16:creationId xmlns:a16="http://schemas.microsoft.com/office/drawing/2014/main" id="{305D56D7-FE4C-4475-A8A6-BA81FB5A7BB3}"/>
                    </a:ext>
                  </a:extLst>
                </p:cNvPr>
                <p:cNvSpPr>
                  <a:spLocks noChangeArrowheads="1"/>
                </p:cNvSpPr>
                <p:nvPr/>
              </p:nvSpPr>
              <p:spPr bwMode="auto">
                <a:xfrm rot="16200000">
                  <a:off x="7289946" y="6070775"/>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2" name="Freeform 1181">
                  <a:extLst>
                    <a:ext uri="{FF2B5EF4-FFF2-40B4-BE49-F238E27FC236}">
                      <a16:creationId xmlns:a16="http://schemas.microsoft.com/office/drawing/2014/main" id="{210C3726-1197-4B9A-8C8C-C25BC61856C6}"/>
                    </a:ext>
                  </a:extLst>
                </p:cNvPr>
                <p:cNvSpPr>
                  <a:spLocks/>
                </p:cNvSpPr>
                <p:nvPr/>
              </p:nvSpPr>
              <p:spPr bwMode="auto">
                <a:xfrm rot="16200000">
                  <a:off x="8012811" y="6074256"/>
                  <a:ext cx="88183" cy="88183"/>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3" y="0"/>
                        <a:pt x="11" y="0"/>
                        <a:pt x="8" y="0"/>
                      </a:cubicBezTo>
                      <a:cubicBezTo>
                        <a:pt x="6" y="0"/>
                        <a:pt x="4" y="0"/>
                        <a:pt x="2" y="2"/>
                      </a:cubicBezTo>
                      <a:cubicBezTo>
                        <a:pt x="1" y="3"/>
                        <a:pt x="0" y="5"/>
                        <a:pt x="0" y="8"/>
                      </a:cubicBezTo>
                      <a:cubicBezTo>
                        <a:pt x="0" y="11"/>
                        <a:pt x="1" y="13"/>
                        <a:pt x="4" y="15"/>
                      </a:cubicBezTo>
                      <a:cubicBezTo>
                        <a:pt x="5" y="15"/>
                        <a:pt x="7" y="16"/>
                        <a:pt x="8" y="16"/>
                      </a:cubicBezTo>
                      <a:cubicBezTo>
                        <a:pt x="10" y="16"/>
                        <a:pt x="12" y="15"/>
                        <a:pt x="13" y="15"/>
                      </a:cubicBezTo>
                      <a:cubicBezTo>
                        <a:pt x="15" y="13"/>
                        <a:pt x="16" y="11"/>
                        <a:pt x="16" y="8"/>
                      </a:cubicBezTo>
                      <a:cubicBezTo>
                        <a:pt x="16"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3" name="Freeform 1182">
                  <a:extLst>
                    <a:ext uri="{FF2B5EF4-FFF2-40B4-BE49-F238E27FC236}">
                      <a16:creationId xmlns:a16="http://schemas.microsoft.com/office/drawing/2014/main" id="{73BFCA7E-5A3B-41AE-AC4D-4F221E07D625}"/>
                    </a:ext>
                  </a:extLst>
                </p:cNvPr>
                <p:cNvSpPr>
                  <a:spLocks/>
                </p:cNvSpPr>
                <p:nvPr/>
              </p:nvSpPr>
              <p:spPr bwMode="auto">
                <a:xfrm rot="16200000">
                  <a:off x="7831805" y="5893249"/>
                  <a:ext cx="88183" cy="88183"/>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5"/>
                        <a:pt x="14" y="14"/>
                      </a:cubicBezTo>
                      <a:cubicBezTo>
                        <a:pt x="15" y="12"/>
                        <a:pt x="16" y="10"/>
                        <a:pt x="16" y="8"/>
                      </a:cubicBezTo>
                      <a:cubicBezTo>
                        <a:pt x="16" y="6"/>
                        <a:pt x="15" y="4"/>
                        <a:pt x="14" y="2"/>
                      </a:cubicBezTo>
                      <a:cubicBezTo>
                        <a:pt x="12" y="1"/>
                        <a:pt x="10" y="0"/>
                        <a:pt x="8" y="0"/>
                      </a:cubicBezTo>
                      <a:cubicBezTo>
                        <a:pt x="4" y="0"/>
                        <a:pt x="0" y="3"/>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4" name="Oval 1183">
                  <a:extLst>
                    <a:ext uri="{FF2B5EF4-FFF2-40B4-BE49-F238E27FC236}">
                      <a16:creationId xmlns:a16="http://schemas.microsoft.com/office/drawing/2014/main" id="{B201FA7F-4CFF-4608-B441-E83393E1063C}"/>
                    </a:ext>
                  </a:extLst>
                </p:cNvPr>
                <p:cNvSpPr>
                  <a:spLocks noChangeArrowheads="1"/>
                </p:cNvSpPr>
                <p:nvPr/>
              </p:nvSpPr>
              <p:spPr bwMode="auto">
                <a:xfrm rot="16200000">
                  <a:off x="7831805" y="6074256"/>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5" name="Oval 1184">
                  <a:extLst>
                    <a:ext uri="{FF2B5EF4-FFF2-40B4-BE49-F238E27FC236}">
                      <a16:creationId xmlns:a16="http://schemas.microsoft.com/office/drawing/2014/main" id="{33A6C5EC-62F9-45CF-900B-385DACE4A29A}"/>
                    </a:ext>
                  </a:extLst>
                </p:cNvPr>
                <p:cNvSpPr>
                  <a:spLocks noChangeArrowheads="1"/>
                </p:cNvSpPr>
                <p:nvPr/>
              </p:nvSpPr>
              <p:spPr bwMode="auto">
                <a:xfrm rot="16200000">
                  <a:off x="7922308" y="616011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6" name="Oval 1185">
                  <a:extLst>
                    <a:ext uri="{FF2B5EF4-FFF2-40B4-BE49-F238E27FC236}">
                      <a16:creationId xmlns:a16="http://schemas.microsoft.com/office/drawing/2014/main" id="{8397C9FF-CC96-490D-84E2-269E3FD90AEC}"/>
                    </a:ext>
                  </a:extLst>
                </p:cNvPr>
                <p:cNvSpPr>
                  <a:spLocks noChangeArrowheads="1"/>
                </p:cNvSpPr>
                <p:nvPr/>
              </p:nvSpPr>
              <p:spPr bwMode="auto">
                <a:xfrm rot="16200000">
                  <a:off x="7919987" y="5981432"/>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7" name="Oval 1186">
                  <a:extLst>
                    <a:ext uri="{FF2B5EF4-FFF2-40B4-BE49-F238E27FC236}">
                      <a16:creationId xmlns:a16="http://schemas.microsoft.com/office/drawing/2014/main" id="{BD612CAD-8DD2-4AD4-8A20-017AF9EEE930}"/>
                    </a:ext>
                  </a:extLst>
                </p:cNvPr>
                <p:cNvSpPr>
                  <a:spLocks noChangeArrowheads="1"/>
                </p:cNvSpPr>
                <p:nvPr/>
              </p:nvSpPr>
              <p:spPr bwMode="auto">
                <a:xfrm rot="16200000">
                  <a:off x="7741301" y="616011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8" name="Oval 1187">
                  <a:extLst>
                    <a:ext uri="{FF2B5EF4-FFF2-40B4-BE49-F238E27FC236}">
                      <a16:creationId xmlns:a16="http://schemas.microsoft.com/office/drawing/2014/main" id="{0553E51E-FE16-4723-A110-F9275099A7B8}"/>
                    </a:ext>
                  </a:extLst>
                </p:cNvPr>
                <p:cNvSpPr>
                  <a:spLocks noChangeArrowheads="1"/>
                </p:cNvSpPr>
                <p:nvPr/>
              </p:nvSpPr>
              <p:spPr bwMode="auto">
                <a:xfrm rot="16200000">
                  <a:off x="7738981" y="5981432"/>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9" name="Oval 1188">
                  <a:extLst>
                    <a:ext uri="{FF2B5EF4-FFF2-40B4-BE49-F238E27FC236}">
                      <a16:creationId xmlns:a16="http://schemas.microsoft.com/office/drawing/2014/main" id="{381389F8-787B-4F6C-9601-207918C11AF8}"/>
                    </a:ext>
                  </a:extLst>
                </p:cNvPr>
                <p:cNvSpPr>
                  <a:spLocks noChangeArrowheads="1"/>
                </p:cNvSpPr>
                <p:nvPr/>
              </p:nvSpPr>
              <p:spPr bwMode="auto">
                <a:xfrm rot="16200000">
                  <a:off x="7650798" y="6074256"/>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0" name="Oval 1189">
                  <a:extLst>
                    <a:ext uri="{FF2B5EF4-FFF2-40B4-BE49-F238E27FC236}">
                      <a16:creationId xmlns:a16="http://schemas.microsoft.com/office/drawing/2014/main" id="{11F86319-ADEF-43D6-A715-57D1B60CD1AE}"/>
                    </a:ext>
                  </a:extLst>
                </p:cNvPr>
                <p:cNvSpPr>
                  <a:spLocks noChangeArrowheads="1"/>
                </p:cNvSpPr>
                <p:nvPr/>
              </p:nvSpPr>
              <p:spPr bwMode="auto">
                <a:xfrm rot="16200000">
                  <a:off x="8372503"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1" name="Freeform 1190">
                  <a:extLst>
                    <a:ext uri="{FF2B5EF4-FFF2-40B4-BE49-F238E27FC236}">
                      <a16:creationId xmlns:a16="http://schemas.microsoft.com/office/drawing/2014/main" id="{29F64D71-5259-4D7C-B2C1-BB56C8FD826A}"/>
                    </a:ext>
                  </a:extLst>
                </p:cNvPr>
                <p:cNvSpPr>
                  <a:spLocks/>
                </p:cNvSpPr>
                <p:nvPr/>
              </p:nvSpPr>
              <p:spPr bwMode="auto">
                <a:xfrm rot="16200000">
                  <a:off x="8191497" y="5890929"/>
                  <a:ext cx="88183" cy="92824"/>
                </a:xfrm>
                <a:custGeom>
                  <a:avLst/>
                  <a:gdLst>
                    <a:gd name="T0" fmla="*/ 8 w 16"/>
                    <a:gd name="T1" fmla="*/ 17 h 17"/>
                    <a:gd name="T2" fmla="*/ 14 w 16"/>
                    <a:gd name="T3" fmla="*/ 14 h 17"/>
                    <a:gd name="T4" fmla="*/ 16 w 16"/>
                    <a:gd name="T5" fmla="*/ 9 h 17"/>
                    <a:gd name="T6" fmla="*/ 14 w 16"/>
                    <a:gd name="T7" fmla="*/ 3 h 17"/>
                    <a:gd name="T8" fmla="*/ 8 w 16"/>
                    <a:gd name="T9" fmla="*/ 0 h 17"/>
                    <a:gd name="T10" fmla="*/ 0 w 16"/>
                    <a:gd name="T11" fmla="*/ 9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9"/>
                      </a:cubicBezTo>
                      <a:cubicBezTo>
                        <a:pt x="16" y="6"/>
                        <a:pt x="15" y="4"/>
                        <a:pt x="14" y="3"/>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2" name="Oval 1191">
                  <a:extLst>
                    <a:ext uri="{FF2B5EF4-FFF2-40B4-BE49-F238E27FC236}">
                      <a16:creationId xmlns:a16="http://schemas.microsoft.com/office/drawing/2014/main" id="{0C2B1EF5-0736-4798-90B1-033BDC17FA87}"/>
                    </a:ext>
                  </a:extLst>
                </p:cNvPr>
                <p:cNvSpPr>
                  <a:spLocks noChangeArrowheads="1"/>
                </p:cNvSpPr>
                <p:nvPr/>
              </p:nvSpPr>
              <p:spPr bwMode="auto">
                <a:xfrm rot="16200000">
                  <a:off x="8191497" y="6071935"/>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3" name="Oval 1192">
                  <a:extLst>
                    <a:ext uri="{FF2B5EF4-FFF2-40B4-BE49-F238E27FC236}">
                      <a16:creationId xmlns:a16="http://schemas.microsoft.com/office/drawing/2014/main" id="{C3F9F25E-C4C4-4012-80D5-E563FEEC8991}"/>
                    </a:ext>
                  </a:extLst>
                </p:cNvPr>
                <p:cNvSpPr>
                  <a:spLocks noChangeArrowheads="1"/>
                </p:cNvSpPr>
                <p:nvPr/>
              </p:nvSpPr>
              <p:spPr bwMode="auto">
                <a:xfrm rot="16200000">
                  <a:off x="8282000"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4" name="Oval 1193">
                  <a:extLst>
                    <a:ext uri="{FF2B5EF4-FFF2-40B4-BE49-F238E27FC236}">
                      <a16:creationId xmlns:a16="http://schemas.microsoft.com/office/drawing/2014/main" id="{7CAAFE18-AE65-4A83-8344-B07D6C27207F}"/>
                    </a:ext>
                  </a:extLst>
                </p:cNvPr>
                <p:cNvSpPr>
                  <a:spLocks noChangeArrowheads="1"/>
                </p:cNvSpPr>
                <p:nvPr/>
              </p:nvSpPr>
              <p:spPr bwMode="auto">
                <a:xfrm rot="16200000">
                  <a:off x="8279679"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5" name="Oval 1194">
                  <a:extLst>
                    <a:ext uri="{FF2B5EF4-FFF2-40B4-BE49-F238E27FC236}">
                      <a16:creationId xmlns:a16="http://schemas.microsoft.com/office/drawing/2014/main" id="{B0D1230A-1F42-470B-A046-EEC34E0C907A}"/>
                    </a:ext>
                  </a:extLst>
                </p:cNvPr>
                <p:cNvSpPr>
                  <a:spLocks noChangeArrowheads="1"/>
                </p:cNvSpPr>
                <p:nvPr/>
              </p:nvSpPr>
              <p:spPr bwMode="auto">
                <a:xfrm rot="16200000">
                  <a:off x="8100993" y="616243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6" name="Oval 1195">
                  <a:extLst>
                    <a:ext uri="{FF2B5EF4-FFF2-40B4-BE49-F238E27FC236}">
                      <a16:creationId xmlns:a16="http://schemas.microsoft.com/office/drawing/2014/main" id="{CF6EFC01-70CA-4AA0-B23E-4A6F61B3298E}"/>
                    </a:ext>
                  </a:extLst>
                </p:cNvPr>
                <p:cNvSpPr>
                  <a:spLocks noChangeArrowheads="1"/>
                </p:cNvSpPr>
                <p:nvPr/>
              </p:nvSpPr>
              <p:spPr bwMode="auto">
                <a:xfrm rot="16200000">
                  <a:off x="8098673" y="5983753"/>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7" name="Oval 1196">
                  <a:extLst>
                    <a:ext uri="{FF2B5EF4-FFF2-40B4-BE49-F238E27FC236}">
                      <a16:creationId xmlns:a16="http://schemas.microsoft.com/office/drawing/2014/main" id="{29731D86-DEC6-4EBB-A3D9-D0DBBBF96569}"/>
                    </a:ext>
                  </a:extLst>
                </p:cNvPr>
                <p:cNvSpPr>
                  <a:spLocks noChangeArrowheads="1"/>
                </p:cNvSpPr>
                <p:nvPr/>
              </p:nvSpPr>
              <p:spPr bwMode="auto">
                <a:xfrm rot="16200000">
                  <a:off x="8370182" y="6250621"/>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8" name="Freeform 1197">
                  <a:extLst>
                    <a:ext uri="{FF2B5EF4-FFF2-40B4-BE49-F238E27FC236}">
                      <a16:creationId xmlns:a16="http://schemas.microsoft.com/office/drawing/2014/main" id="{B2EBDADB-B9C0-469B-B17E-F77E2B950261}"/>
                    </a:ext>
                  </a:extLst>
                </p:cNvPr>
                <p:cNvSpPr>
                  <a:spLocks/>
                </p:cNvSpPr>
                <p:nvPr/>
              </p:nvSpPr>
              <p:spPr bwMode="auto">
                <a:xfrm rot="16200000">
                  <a:off x="8012811" y="5893249"/>
                  <a:ext cx="88183" cy="88183"/>
                </a:xfrm>
                <a:custGeom>
                  <a:avLst/>
                  <a:gdLst>
                    <a:gd name="T0" fmla="*/ 3 w 16"/>
                    <a:gd name="T1" fmla="*/ 15 h 16"/>
                    <a:gd name="T2" fmla="*/ 8 w 16"/>
                    <a:gd name="T3" fmla="*/ 16 h 16"/>
                    <a:gd name="T4" fmla="*/ 13 w 16"/>
                    <a:gd name="T5" fmla="*/ 15 h 16"/>
                    <a:gd name="T6" fmla="*/ 14 w 16"/>
                    <a:gd name="T7" fmla="*/ 14 h 16"/>
                    <a:gd name="T8" fmla="*/ 16 w 16"/>
                    <a:gd name="T9" fmla="*/ 8 h 16"/>
                    <a:gd name="T10" fmla="*/ 14 w 16"/>
                    <a:gd name="T11" fmla="*/ 2 h 16"/>
                    <a:gd name="T12" fmla="*/ 8 w 16"/>
                    <a:gd name="T13" fmla="*/ 0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5" y="15"/>
                        <a:pt x="6" y="16"/>
                        <a:pt x="8" y="16"/>
                      </a:cubicBezTo>
                      <a:cubicBezTo>
                        <a:pt x="10" y="16"/>
                        <a:pt x="11" y="15"/>
                        <a:pt x="13" y="15"/>
                      </a:cubicBezTo>
                      <a:cubicBezTo>
                        <a:pt x="13" y="14"/>
                        <a:pt x="13" y="14"/>
                        <a:pt x="14" y="14"/>
                      </a:cubicBezTo>
                      <a:cubicBezTo>
                        <a:pt x="15" y="12"/>
                        <a:pt x="16" y="10"/>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9" name="Freeform 1198">
                  <a:extLst>
                    <a:ext uri="{FF2B5EF4-FFF2-40B4-BE49-F238E27FC236}">
                      <a16:creationId xmlns:a16="http://schemas.microsoft.com/office/drawing/2014/main" id="{404401D2-EC22-4E2A-A7D4-0B54D604F7E7}"/>
                    </a:ext>
                  </a:extLst>
                </p:cNvPr>
                <p:cNvSpPr>
                  <a:spLocks/>
                </p:cNvSpPr>
                <p:nvPr/>
              </p:nvSpPr>
              <p:spPr bwMode="auto">
                <a:xfrm rot="16200000">
                  <a:off x="8438640" y="6203049"/>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0" name="Freeform 1199">
                  <a:extLst>
                    <a:ext uri="{FF2B5EF4-FFF2-40B4-BE49-F238E27FC236}">
                      <a16:creationId xmlns:a16="http://schemas.microsoft.com/office/drawing/2014/main" id="{4FBA475F-661E-4B51-A21B-300FDB69E7F7}"/>
                    </a:ext>
                  </a:extLst>
                </p:cNvPr>
                <p:cNvSpPr>
                  <a:spLocks/>
                </p:cNvSpPr>
                <p:nvPr/>
              </p:nvSpPr>
              <p:spPr bwMode="auto">
                <a:xfrm rot="16200000">
                  <a:off x="8438640" y="6022042"/>
                  <a:ext cx="60335" cy="11603"/>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1" name="Oval 1200">
                  <a:extLst>
                    <a:ext uri="{FF2B5EF4-FFF2-40B4-BE49-F238E27FC236}">
                      <a16:creationId xmlns:a16="http://schemas.microsoft.com/office/drawing/2014/main" id="{0A805B01-8A33-40B1-A701-3CCCE2D581E7}"/>
                    </a:ext>
                  </a:extLst>
                </p:cNvPr>
                <p:cNvSpPr>
                  <a:spLocks noChangeArrowheads="1"/>
                </p:cNvSpPr>
                <p:nvPr/>
              </p:nvSpPr>
              <p:spPr bwMode="auto">
                <a:xfrm rot="16200000">
                  <a:off x="6387235" y="6249461"/>
                  <a:ext cx="92824"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2" name="Oval 1201">
                  <a:extLst>
                    <a:ext uri="{FF2B5EF4-FFF2-40B4-BE49-F238E27FC236}">
                      <a16:creationId xmlns:a16="http://schemas.microsoft.com/office/drawing/2014/main" id="{CFB51874-5F01-4632-96A5-94E28D10C047}"/>
                    </a:ext>
                  </a:extLst>
                </p:cNvPr>
                <p:cNvSpPr>
                  <a:spLocks noChangeArrowheads="1"/>
                </p:cNvSpPr>
                <p:nvPr/>
              </p:nvSpPr>
              <p:spPr bwMode="auto">
                <a:xfrm rot="16200000">
                  <a:off x="6480059" y="6344605"/>
                  <a:ext cx="88183"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3" name="Freeform 1202">
                  <a:extLst>
                    <a:ext uri="{FF2B5EF4-FFF2-40B4-BE49-F238E27FC236}">
                      <a16:creationId xmlns:a16="http://schemas.microsoft.com/office/drawing/2014/main" id="{7318AF6A-E994-4E04-9499-58E45F0D2717}"/>
                    </a:ext>
                  </a:extLst>
                </p:cNvPr>
                <p:cNvSpPr>
                  <a:spLocks/>
                </p:cNvSpPr>
                <p:nvPr/>
              </p:nvSpPr>
              <p:spPr bwMode="auto">
                <a:xfrm rot="16200000">
                  <a:off x="6359388" y="6337643"/>
                  <a:ext cx="11603" cy="23206"/>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cubicBezTo>
                        <a:pt x="1" y="3"/>
                        <a:pt x="1" y="2"/>
                        <a:pt x="2" y="0"/>
                      </a:cubicBezTo>
                      <a:lnTo>
                        <a:pt x="0"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4" name="Oval 1203">
                  <a:extLst>
                    <a:ext uri="{FF2B5EF4-FFF2-40B4-BE49-F238E27FC236}">
                      <a16:creationId xmlns:a16="http://schemas.microsoft.com/office/drawing/2014/main" id="{039AA029-36FA-4106-ACED-CFE93E5BC85C}"/>
                    </a:ext>
                  </a:extLst>
                </p:cNvPr>
                <p:cNvSpPr>
                  <a:spLocks noChangeArrowheads="1"/>
                </p:cNvSpPr>
                <p:nvPr/>
              </p:nvSpPr>
              <p:spPr bwMode="auto">
                <a:xfrm rot="16200000">
                  <a:off x="6746927" y="6254102"/>
                  <a:ext cx="9282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5" name="Oval 1204">
                  <a:extLst>
                    <a:ext uri="{FF2B5EF4-FFF2-40B4-BE49-F238E27FC236}">
                      <a16:creationId xmlns:a16="http://schemas.microsoft.com/office/drawing/2014/main" id="{C4826531-E947-4DDA-BD7F-7758BD4ACDFB}"/>
                    </a:ext>
                  </a:extLst>
                </p:cNvPr>
                <p:cNvSpPr>
                  <a:spLocks noChangeArrowheads="1"/>
                </p:cNvSpPr>
                <p:nvPr/>
              </p:nvSpPr>
              <p:spPr bwMode="auto">
                <a:xfrm rot="16200000">
                  <a:off x="6745767" y="6436268"/>
                  <a:ext cx="95144" cy="85862"/>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6" name="Oval 1205">
                  <a:extLst>
                    <a:ext uri="{FF2B5EF4-FFF2-40B4-BE49-F238E27FC236}">
                      <a16:creationId xmlns:a16="http://schemas.microsoft.com/office/drawing/2014/main" id="{2DFD1453-695D-4A82-8E78-A6394AC9FF34}"/>
                    </a:ext>
                  </a:extLst>
                </p:cNvPr>
                <p:cNvSpPr>
                  <a:spLocks noChangeArrowheads="1"/>
                </p:cNvSpPr>
                <p:nvPr/>
              </p:nvSpPr>
              <p:spPr bwMode="auto">
                <a:xfrm rot="16200000">
                  <a:off x="6840911" y="6522130"/>
                  <a:ext cx="85862"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7" name="Oval 1206">
                  <a:extLst>
                    <a:ext uri="{FF2B5EF4-FFF2-40B4-BE49-F238E27FC236}">
                      <a16:creationId xmlns:a16="http://schemas.microsoft.com/office/drawing/2014/main" id="{EF8CF5A4-F1FA-4001-A8DB-76C259736791}"/>
                    </a:ext>
                  </a:extLst>
                </p:cNvPr>
                <p:cNvSpPr>
                  <a:spLocks noChangeArrowheads="1"/>
                </p:cNvSpPr>
                <p:nvPr/>
              </p:nvSpPr>
              <p:spPr bwMode="auto">
                <a:xfrm rot="16200000">
                  <a:off x="6839751" y="6339964"/>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8" name="Freeform 1207">
                  <a:extLst>
                    <a:ext uri="{FF2B5EF4-FFF2-40B4-BE49-F238E27FC236}">
                      <a16:creationId xmlns:a16="http://schemas.microsoft.com/office/drawing/2014/main" id="{321EE59C-2116-43C7-8C2B-26ACE2C21AF1}"/>
                    </a:ext>
                  </a:extLst>
                </p:cNvPr>
                <p:cNvSpPr>
                  <a:spLocks/>
                </p:cNvSpPr>
                <p:nvPr/>
              </p:nvSpPr>
              <p:spPr bwMode="auto">
                <a:xfrm rot="16200000">
                  <a:off x="6693553" y="6511688"/>
                  <a:ext cx="41771" cy="71938"/>
                </a:xfrm>
                <a:custGeom>
                  <a:avLst/>
                  <a:gdLst>
                    <a:gd name="T0" fmla="*/ 8 w 8"/>
                    <a:gd name="T1" fmla="*/ 5 h 13"/>
                    <a:gd name="T2" fmla="*/ 7 w 8"/>
                    <a:gd name="T3" fmla="*/ 0 h 13"/>
                    <a:gd name="T4" fmla="*/ 0 w 8"/>
                    <a:gd name="T5" fmla="*/ 13 h 13"/>
                    <a:gd name="T6" fmla="*/ 0 w 8"/>
                    <a:gd name="T7" fmla="*/ 13 h 13"/>
                    <a:gd name="T8" fmla="*/ 8 w 8"/>
                    <a:gd name="T9" fmla="*/ 5 h 13"/>
                  </a:gdLst>
                  <a:ahLst/>
                  <a:cxnLst>
                    <a:cxn ang="0">
                      <a:pos x="T0" y="T1"/>
                    </a:cxn>
                    <a:cxn ang="0">
                      <a:pos x="T2" y="T3"/>
                    </a:cxn>
                    <a:cxn ang="0">
                      <a:pos x="T4" y="T5"/>
                    </a:cxn>
                    <a:cxn ang="0">
                      <a:pos x="T6" y="T7"/>
                    </a:cxn>
                    <a:cxn ang="0">
                      <a:pos x="T8" y="T9"/>
                    </a:cxn>
                  </a:cxnLst>
                  <a:rect l="0" t="0" r="r" b="b"/>
                  <a:pathLst>
                    <a:path w="8" h="13">
                      <a:moveTo>
                        <a:pt x="8" y="5"/>
                      </a:moveTo>
                      <a:cubicBezTo>
                        <a:pt x="8" y="3"/>
                        <a:pt x="8" y="1"/>
                        <a:pt x="7" y="0"/>
                      </a:cubicBezTo>
                      <a:cubicBezTo>
                        <a:pt x="0" y="13"/>
                        <a:pt x="0" y="13"/>
                        <a:pt x="0" y="13"/>
                      </a:cubicBezTo>
                      <a:cubicBezTo>
                        <a:pt x="0" y="13"/>
                        <a:pt x="0" y="13"/>
                        <a:pt x="0" y="13"/>
                      </a:cubicBezTo>
                      <a:cubicBezTo>
                        <a:pt x="5" y="13"/>
                        <a:pt x="8" y="9"/>
                        <a:pt x="8"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9" name="Oval 1208">
                  <a:extLst>
                    <a:ext uri="{FF2B5EF4-FFF2-40B4-BE49-F238E27FC236}">
                      <a16:creationId xmlns:a16="http://schemas.microsoft.com/office/drawing/2014/main" id="{BECB910C-1DA2-4C6F-9F4E-F8E48CAF92B6}"/>
                    </a:ext>
                  </a:extLst>
                </p:cNvPr>
                <p:cNvSpPr>
                  <a:spLocks noChangeArrowheads="1"/>
                </p:cNvSpPr>
                <p:nvPr/>
              </p:nvSpPr>
              <p:spPr bwMode="auto">
                <a:xfrm rot="16200000">
                  <a:off x="6658744" y="6339964"/>
                  <a:ext cx="88183" cy="9514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0" name="Freeform 1209">
                  <a:extLst>
                    <a:ext uri="{FF2B5EF4-FFF2-40B4-BE49-F238E27FC236}">
                      <a16:creationId xmlns:a16="http://schemas.microsoft.com/office/drawing/2014/main" id="{E1DA6665-FC17-4BDB-AF19-AD241FC5B7DE}"/>
                    </a:ext>
                  </a:extLst>
                </p:cNvPr>
                <p:cNvSpPr>
                  <a:spLocks/>
                </p:cNvSpPr>
                <p:nvPr/>
              </p:nvSpPr>
              <p:spPr bwMode="auto">
                <a:xfrm rot="16200000">
                  <a:off x="6572883" y="6425826"/>
                  <a:ext cx="76580" cy="88183"/>
                </a:xfrm>
                <a:custGeom>
                  <a:avLst/>
                  <a:gdLst>
                    <a:gd name="T0" fmla="*/ 14 w 14"/>
                    <a:gd name="T1" fmla="*/ 8 h 16"/>
                    <a:gd name="T2" fmla="*/ 7 w 14"/>
                    <a:gd name="T3" fmla="*/ 0 h 16"/>
                    <a:gd name="T4" fmla="*/ 3 w 14"/>
                    <a:gd name="T5" fmla="*/ 8 h 16"/>
                    <a:gd name="T6" fmla="*/ 0 w 14"/>
                    <a:gd name="T7" fmla="*/ 14 h 16"/>
                    <a:gd name="T8" fmla="*/ 6 w 14"/>
                    <a:gd name="T9" fmla="*/ 16 h 16"/>
                    <a:gd name="T10" fmla="*/ 14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14" y="8"/>
                      </a:moveTo>
                      <a:cubicBezTo>
                        <a:pt x="14" y="4"/>
                        <a:pt x="11" y="1"/>
                        <a:pt x="7" y="0"/>
                      </a:cubicBezTo>
                      <a:cubicBezTo>
                        <a:pt x="3" y="8"/>
                        <a:pt x="3" y="8"/>
                        <a:pt x="3" y="8"/>
                      </a:cubicBezTo>
                      <a:cubicBezTo>
                        <a:pt x="0" y="14"/>
                        <a:pt x="0" y="14"/>
                        <a:pt x="0" y="14"/>
                      </a:cubicBezTo>
                      <a:cubicBezTo>
                        <a:pt x="1" y="15"/>
                        <a:pt x="3" y="16"/>
                        <a:pt x="6" y="16"/>
                      </a:cubicBezTo>
                      <a:cubicBezTo>
                        <a:pt x="10" y="16"/>
                        <a:pt x="14" y="13"/>
                        <a:pt x="14"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0" name="Oval 1211">
                  <a:extLst>
                    <a:ext uri="{FF2B5EF4-FFF2-40B4-BE49-F238E27FC236}">
                      <a16:creationId xmlns:a16="http://schemas.microsoft.com/office/drawing/2014/main" id="{1C518DED-D9C3-4929-B9CA-77FE7B8EE1F6}"/>
                    </a:ext>
                  </a:extLst>
                </p:cNvPr>
                <p:cNvSpPr>
                  <a:spLocks noChangeArrowheads="1"/>
                </p:cNvSpPr>
                <p:nvPr/>
              </p:nvSpPr>
              <p:spPr bwMode="auto">
                <a:xfrm rot="16200000">
                  <a:off x="7286464" y="6431626"/>
                  <a:ext cx="95145"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1" name="Oval 1212">
                  <a:extLst>
                    <a:ext uri="{FF2B5EF4-FFF2-40B4-BE49-F238E27FC236}">
                      <a16:creationId xmlns:a16="http://schemas.microsoft.com/office/drawing/2014/main" id="{D933437E-7FAE-4C9E-ACD6-C33699AFCA06}"/>
                    </a:ext>
                  </a:extLst>
                </p:cNvPr>
                <p:cNvSpPr>
                  <a:spLocks noChangeArrowheads="1"/>
                </p:cNvSpPr>
                <p:nvPr/>
              </p:nvSpPr>
              <p:spPr bwMode="auto">
                <a:xfrm rot="16200000">
                  <a:off x="7106619" y="6249461"/>
                  <a:ext cx="92824"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2" name="Oval 1213">
                  <a:extLst>
                    <a:ext uri="{FF2B5EF4-FFF2-40B4-BE49-F238E27FC236}">
                      <a16:creationId xmlns:a16="http://schemas.microsoft.com/office/drawing/2014/main" id="{2F232295-B9FA-4B39-B3C8-A35847E22631}"/>
                    </a:ext>
                  </a:extLst>
                </p:cNvPr>
                <p:cNvSpPr>
                  <a:spLocks noChangeArrowheads="1"/>
                </p:cNvSpPr>
                <p:nvPr/>
              </p:nvSpPr>
              <p:spPr bwMode="auto">
                <a:xfrm rot="16200000">
                  <a:off x="7105458" y="6431626"/>
                  <a:ext cx="95145"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3" name="Oval 1214">
                  <a:extLst>
                    <a:ext uri="{FF2B5EF4-FFF2-40B4-BE49-F238E27FC236}">
                      <a16:creationId xmlns:a16="http://schemas.microsoft.com/office/drawing/2014/main" id="{A514633E-C47F-455D-BCA0-A329564A3DFD}"/>
                    </a:ext>
                  </a:extLst>
                </p:cNvPr>
                <p:cNvSpPr>
                  <a:spLocks noChangeArrowheads="1"/>
                </p:cNvSpPr>
                <p:nvPr/>
              </p:nvSpPr>
              <p:spPr bwMode="auto">
                <a:xfrm rot="16200000">
                  <a:off x="7200603" y="6526772"/>
                  <a:ext cx="8586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4" name="Oval 1215">
                  <a:extLst>
                    <a:ext uri="{FF2B5EF4-FFF2-40B4-BE49-F238E27FC236}">
                      <a16:creationId xmlns:a16="http://schemas.microsoft.com/office/drawing/2014/main" id="{0FD299AE-F438-4E72-8A38-1633FC6FA157}"/>
                    </a:ext>
                  </a:extLst>
                </p:cNvPr>
                <p:cNvSpPr>
                  <a:spLocks noChangeArrowheads="1"/>
                </p:cNvSpPr>
                <p:nvPr/>
              </p:nvSpPr>
              <p:spPr bwMode="auto">
                <a:xfrm rot="16200000">
                  <a:off x="7199443" y="6344605"/>
                  <a:ext cx="8818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5" name="Oval 1216">
                  <a:extLst>
                    <a:ext uri="{FF2B5EF4-FFF2-40B4-BE49-F238E27FC236}">
                      <a16:creationId xmlns:a16="http://schemas.microsoft.com/office/drawing/2014/main" id="{3F191CB9-060C-4947-A238-91B3A5422872}"/>
                    </a:ext>
                  </a:extLst>
                </p:cNvPr>
                <p:cNvSpPr>
                  <a:spLocks noChangeArrowheads="1"/>
                </p:cNvSpPr>
                <p:nvPr/>
              </p:nvSpPr>
              <p:spPr bwMode="auto">
                <a:xfrm rot="16200000">
                  <a:off x="7018436"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6" name="Oval 1217">
                  <a:extLst>
                    <a:ext uri="{FF2B5EF4-FFF2-40B4-BE49-F238E27FC236}">
                      <a16:creationId xmlns:a16="http://schemas.microsoft.com/office/drawing/2014/main" id="{36F3EB16-EDEF-4380-9F72-E7891565F6BB}"/>
                    </a:ext>
                  </a:extLst>
                </p:cNvPr>
                <p:cNvSpPr>
                  <a:spLocks noChangeArrowheads="1"/>
                </p:cNvSpPr>
                <p:nvPr/>
              </p:nvSpPr>
              <p:spPr bwMode="auto">
                <a:xfrm rot="16200000">
                  <a:off x="7017276"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7" name="Freeform 1218">
                  <a:extLst>
                    <a:ext uri="{FF2B5EF4-FFF2-40B4-BE49-F238E27FC236}">
                      <a16:creationId xmlns:a16="http://schemas.microsoft.com/office/drawing/2014/main" id="{565ECBDE-7C88-4F12-AD0E-113C58CB037A}"/>
                    </a:ext>
                  </a:extLst>
                </p:cNvPr>
                <p:cNvSpPr>
                  <a:spLocks/>
                </p:cNvSpPr>
                <p:nvPr/>
              </p:nvSpPr>
              <p:spPr bwMode="auto">
                <a:xfrm rot="16200000">
                  <a:off x="7108939" y="6609152"/>
                  <a:ext cx="88183" cy="95145"/>
                </a:xfrm>
                <a:custGeom>
                  <a:avLst/>
                  <a:gdLst>
                    <a:gd name="T0" fmla="*/ 8 w 16"/>
                    <a:gd name="T1" fmla="*/ 0 h 17"/>
                    <a:gd name="T2" fmla="*/ 3 w 16"/>
                    <a:gd name="T3" fmla="*/ 2 h 17"/>
                    <a:gd name="T4" fmla="*/ 0 w 16"/>
                    <a:gd name="T5" fmla="*/ 9 h 17"/>
                    <a:gd name="T6" fmla="*/ 3 w 16"/>
                    <a:gd name="T7" fmla="*/ 15 h 17"/>
                    <a:gd name="T8" fmla="*/ 8 w 16"/>
                    <a:gd name="T9" fmla="*/ 17 h 17"/>
                    <a:gd name="T10" fmla="*/ 16 w 16"/>
                    <a:gd name="T11" fmla="*/ 9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9"/>
                      </a:cubicBezTo>
                      <a:cubicBezTo>
                        <a:pt x="0" y="11"/>
                        <a:pt x="1" y="14"/>
                        <a:pt x="3" y="15"/>
                      </a:cubicBezTo>
                      <a:cubicBezTo>
                        <a:pt x="4" y="16"/>
                        <a:pt x="6" y="17"/>
                        <a:pt x="8" y="17"/>
                      </a:cubicBezTo>
                      <a:cubicBezTo>
                        <a:pt x="12" y="17"/>
                        <a:pt x="16" y="13"/>
                        <a:pt x="16" y="9"/>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8" name="Freeform 1219">
                  <a:extLst>
                    <a:ext uri="{FF2B5EF4-FFF2-40B4-BE49-F238E27FC236}">
                      <a16:creationId xmlns:a16="http://schemas.microsoft.com/office/drawing/2014/main" id="{31B5B823-E3BA-439D-A034-0972DE26A119}"/>
                    </a:ext>
                  </a:extLst>
                </p:cNvPr>
                <p:cNvSpPr>
                  <a:spLocks/>
                </p:cNvSpPr>
                <p:nvPr/>
              </p:nvSpPr>
              <p:spPr bwMode="auto">
                <a:xfrm rot="16200000">
                  <a:off x="6926773" y="6436268"/>
                  <a:ext cx="95145" cy="85863"/>
                </a:xfrm>
                <a:custGeom>
                  <a:avLst/>
                  <a:gdLst>
                    <a:gd name="T0" fmla="*/ 3 w 17"/>
                    <a:gd name="T1" fmla="*/ 14 h 16"/>
                    <a:gd name="T2" fmla="*/ 9 w 17"/>
                    <a:gd name="T3" fmla="*/ 16 h 16"/>
                    <a:gd name="T4" fmla="*/ 14 w 17"/>
                    <a:gd name="T5" fmla="*/ 14 h 16"/>
                    <a:gd name="T6" fmla="*/ 17 w 17"/>
                    <a:gd name="T7" fmla="*/ 8 h 16"/>
                    <a:gd name="T8" fmla="*/ 14 w 17"/>
                    <a:gd name="T9" fmla="*/ 2 h 16"/>
                    <a:gd name="T10" fmla="*/ 9 w 17"/>
                    <a:gd name="T11" fmla="*/ 0 h 16"/>
                    <a:gd name="T12" fmla="*/ 3 w 17"/>
                    <a:gd name="T13" fmla="*/ 2 h 16"/>
                    <a:gd name="T14" fmla="*/ 0 w 17"/>
                    <a:gd name="T15" fmla="*/ 8 h 16"/>
                    <a:gd name="T16" fmla="*/ 3 w 17"/>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14"/>
                      </a:moveTo>
                      <a:cubicBezTo>
                        <a:pt x="4" y="15"/>
                        <a:pt x="6" y="16"/>
                        <a:pt x="9" y="16"/>
                      </a:cubicBezTo>
                      <a:cubicBezTo>
                        <a:pt x="11" y="16"/>
                        <a:pt x="13" y="15"/>
                        <a:pt x="14" y="14"/>
                      </a:cubicBezTo>
                      <a:cubicBezTo>
                        <a:pt x="16" y="12"/>
                        <a:pt x="17" y="10"/>
                        <a:pt x="17" y="8"/>
                      </a:cubicBezTo>
                      <a:cubicBezTo>
                        <a:pt x="17" y="6"/>
                        <a:pt x="16" y="3"/>
                        <a:pt x="14" y="2"/>
                      </a:cubicBezTo>
                      <a:cubicBezTo>
                        <a:pt x="13" y="1"/>
                        <a:pt x="11" y="0"/>
                        <a:pt x="9" y="0"/>
                      </a:cubicBezTo>
                      <a:cubicBezTo>
                        <a:pt x="6" y="0"/>
                        <a:pt x="4" y="1"/>
                        <a:pt x="3" y="2"/>
                      </a:cubicBezTo>
                      <a:cubicBezTo>
                        <a:pt x="1" y="3"/>
                        <a:pt x="0" y="6"/>
                        <a:pt x="0" y="8"/>
                      </a:cubicBezTo>
                      <a:cubicBezTo>
                        <a:pt x="0" y="10"/>
                        <a:pt x="1" y="12"/>
                        <a:pt x="3"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9" name="Oval 1220">
                  <a:extLst>
                    <a:ext uri="{FF2B5EF4-FFF2-40B4-BE49-F238E27FC236}">
                      <a16:creationId xmlns:a16="http://schemas.microsoft.com/office/drawing/2014/main" id="{F4782451-203C-4FA0-8C4E-096E785997DC}"/>
                    </a:ext>
                  </a:extLst>
                </p:cNvPr>
                <p:cNvSpPr>
                  <a:spLocks noChangeArrowheads="1"/>
                </p:cNvSpPr>
                <p:nvPr/>
              </p:nvSpPr>
              <p:spPr bwMode="auto">
                <a:xfrm rot="16200000">
                  <a:off x="7466310" y="6254102"/>
                  <a:ext cx="92824"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0" name="Oval 1221">
                  <a:extLst>
                    <a:ext uri="{FF2B5EF4-FFF2-40B4-BE49-F238E27FC236}">
                      <a16:creationId xmlns:a16="http://schemas.microsoft.com/office/drawing/2014/main" id="{0A81A1C9-4C0E-4069-963E-6C10C2013B56}"/>
                    </a:ext>
                  </a:extLst>
                </p:cNvPr>
                <p:cNvSpPr>
                  <a:spLocks noChangeArrowheads="1"/>
                </p:cNvSpPr>
                <p:nvPr/>
              </p:nvSpPr>
              <p:spPr bwMode="auto">
                <a:xfrm rot="16200000">
                  <a:off x="7465151" y="6436268"/>
                  <a:ext cx="95145"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1" name="Oval 1222">
                  <a:extLst>
                    <a:ext uri="{FF2B5EF4-FFF2-40B4-BE49-F238E27FC236}">
                      <a16:creationId xmlns:a16="http://schemas.microsoft.com/office/drawing/2014/main" id="{4B8B116E-7A4C-4DA1-92D3-A274D1F65388}"/>
                    </a:ext>
                  </a:extLst>
                </p:cNvPr>
                <p:cNvSpPr>
                  <a:spLocks noChangeArrowheads="1"/>
                </p:cNvSpPr>
                <p:nvPr/>
              </p:nvSpPr>
              <p:spPr bwMode="auto">
                <a:xfrm rot="16200000">
                  <a:off x="7560295" y="6522130"/>
                  <a:ext cx="85863"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2" name="Oval 1223">
                  <a:extLst>
                    <a:ext uri="{FF2B5EF4-FFF2-40B4-BE49-F238E27FC236}">
                      <a16:creationId xmlns:a16="http://schemas.microsoft.com/office/drawing/2014/main" id="{EBD6BA58-F569-43D9-BC88-EBF35561B9B1}"/>
                    </a:ext>
                  </a:extLst>
                </p:cNvPr>
                <p:cNvSpPr>
                  <a:spLocks noChangeArrowheads="1"/>
                </p:cNvSpPr>
                <p:nvPr/>
              </p:nvSpPr>
              <p:spPr bwMode="auto">
                <a:xfrm rot="16200000">
                  <a:off x="7559134" y="6339963"/>
                  <a:ext cx="88183"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3" name="Oval 1224">
                  <a:extLst>
                    <a:ext uri="{FF2B5EF4-FFF2-40B4-BE49-F238E27FC236}">
                      <a16:creationId xmlns:a16="http://schemas.microsoft.com/office/drawing/2014/main" id="{9C1A6683-E515-4767-AAE6-D53360886CC0}"/>
                    </a:ext>
                  </a:extLst>
                </p:cNvPr>
                <p:cNvSpPr>
                  <a:spLocks noChangeArrowheads="1"/>
                </p:cNvSpPr>
                <p:nvPr/>
              </p:nvSpPr>
              <p:spPr bwMode="auto">
                <a:xfrm rot="16200000">
                  <a:off x="7382769"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4" name="Oval 1225">
                  <a:extLst>
                    <a:ext uri="{FF2B5EF4-FFF2-40B4-BE49-F238E27FC236}">
                      <a16:creationId xmlns:a16="http://schemas.microsoft.com/office/drawing/2014/main" id="{5FC8B365-B47D-4476-8DCE-433A8B7BC019}"/>
                    </a:ext>
                  </a:extLst>
                </p:cNvPr>
                <p:cNvSpPr>
                  <a:spLocks noChangeArrowheads="1"/>
                </p:cNvSpPr>
                <p:nvPr/>
              </p:nvSpPr>
              <p:spPr bwMode="auto">
                <a:xfrm rot="16200000">
                  <a:off x="7381610"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5" name="Freeform 1226">
                  <a:extLst>
                    <a:ext uri="{FF2B5EF4-FFF2-40B4-BE49-F238E27FC236}">
                      <a16:creationId xmlns:a16="http://schemas.microsoft.com/office/drawing/2014/main" id="{6C6E9D9A-F850-458C-A735-ABE11FCD6710}"/>
                    </a:ext>
                  </a:extLst>
                </p:cNvPr>
                <p:cNvSpPr>
                  <a:spLocks/>
                </p:cNvSpPr>
                <p:nvPr/>
              </p:nvSpPr>
              <p:spPr bwMode="auto">
                <a:xfrm rot="16200000">
                  <a:off x="7650798" y="6612633"/>
                  <a:ext cx="88183" cy="88183"/>
                </a:xfrm>
                <a:custGeom>
                  <a:avLst/>
                  <a:gdLst>
                    <a:gd name="T0" fmla="*/ 8 w 16"/>
                    <a:gd name="T1" fmla="*/ 0 h 16"/>
                    <a:gd name="T2" fmla="*/ 3 w 16"/>
                    <a:gd name="T3" fmla="*/ 1 h 16"/>
                    <a:gd name="T4" fmla="*/ 0 w 16"/>
                    <a:gd name="T5" fmla="*/ 8 h 16"/>
                    <a:gd name="T6" fmla="*/ 3 w 16"/>
                    <a:gd name="T7" fmla="*/ 15 h 16"/>
                    <a:gd name="T8" fmla="*/ 8 w 16"/>
                    <a:gd name="T9" fmla="*/ 16 h 16"/>
                    <a:gd name="T10" fmla="*/ 16 w 16"/>
                    <a:gd name="T11" fmla="*/ 8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6" y="0"/>
                        <a:pt x="4" y="0"/>
                        <a:pt x="3" y="1"/>
                      </a:cubicBezTo>
                      <a:cubicBezTo>
                        <a:pt x="1" y="3"/>
                        <a:pt x="0" y="5"/>
                        <a:pt x="0" y="8"/>
                      </a:cubicBezTo>
                      <a:cubicBezTo>
                        <a:pt x="0" y="11"/>
                        <a:pt x="1" y="13"/>
                        <a:pt x="3" y="15"/>
                      </a:cubicBezTo>
                      <a:cubicBezTo>
                        <a:pt x="4" y="16"/>
                        <a:pt x="6" y="16"/>
                        <a:pt x="8" y="16"/>
                      </a:cubicBezTo>
                      <a:cubicBezTo>
                        <a:pt x="12" y="16"/>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6" name="Freeform 1227">
                  <a:extLst>
                    <a:ext uri="{FF2B5EF4-FFF2-40B4-BE49-F238E27FC236}">
                      <a16:creationId xmlns:a16="http://schemas.microsoft.com/office/drawing/2014/main" id="{906CD835-F6D9-4223-A8C3-FCCEB8AEB102}"/>
                    </a:ext>
                  </a:extLst>
                </p:cNvPr>
                <p:cNvSpPr>
                  <a:spLocks/>
                </p:cNvSpPr>
                <p:nvPr/>
              </p:nvSpPr>
              <p:spPr bwMode="auto">
                <a:xfrm rot="16200000">
                  <a:off x="8009329" y="6435108"/>
                  <a:ext cx="95145" cy="88183"/>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7" name="Oval 1228">
                  <a:extLst>
                    <a:ext uri="{FF2B5EF4-FFF2-40B4-BE49-F238E27FC236}">
                      <a16:creationId xmlns:a16="http://schemas.microsoft.com/office/drawing/2014/main" id="{55406834-34DD-4417-90A3-BDF115AA92A7}"/>
                    </a:ext>
                  </a:extLst>
                </p:cNvPr>
                <p:cNvSpPr>
                  <a:spLocks noChangeArrowheads="1"/>
                </p:cNvSpPr>
                <p:nvPr/>
              </p:nvSpPr>
              <p:spPr bwMode="auto">
                <a:xfrm rot="16200000">
                  <a:off x="7829483" y="6252942"/>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8" name="Oval 1229">
                  <a:extLst>
                    <a:ext uri="{FF2B5EF4-FFF2-40B4-BE49-F238E27FC236}">
                      <a16:creationId xmlns:a16="http://schemas.microsoft.com/office/drawing/2014/main" id="{C99BC308-4291-41D4-857B-C58848BBD1FA}"/>
                    </a:ext>
                  </a:extLst>
                </p:cNvPr>
                <p:cNvSpPr>
                  <a:spLocks noChangeArrowheads="1"/>
                </p:cNvSpPr>
                <p:nvPr/>
              </p:nvSpPr>
              <p:spPr bwMode="auto">
                <a:xfrm rot="16200000">
                  <a:off x="7828323" y="6435108"/>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9" name="Oval 1230">
                  <a:extLst>
                    <a:ext uri="{FF2B5EF4-FFF2-40B4-BE49-F238E27FC236}">
                      <a16:creationId xmlns:a16="http://schemas.microsoft.com/office/drawing/2014/main" id="{647C8DD9-CE64-4030-B229-691B1F44664B}"/>
                    </a:ext>
                  </a:extLst>
                </p:cNvPr>
                <p:cNvSpPr>
                  <a:spLocks noChangeArrowheads="1"/>
                </p:cNvSpPr>
                <p:nvPr/>
              </p:nvSpPr>
              <p:spPr bwMode="auto">
                <a:xfrm rot="16200000">
                  <a:off x="7923468" y="6523291"/>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0" name="Oval 1231">
                  <a:extLst>
                    <a:ext uri="{FF2B5EF4-FFF2-40B4-BE49-F238E27FC236}">
                      <a16:creationId xmlns:a16="http://schemas.microsoft.com/office/drawing/2014/main" id="{CBDC5803-417F-4B5C-A62F-A611D4A214D7}"/>
                    </a:ext>
                  </a:extLst>
                </p:cNvPr>
                <p:cNvSpPr>
                  <a:spLocks noChangeArrowheads="1"/>
                </p:cNvSpPr>
                <p:nvPr/>
              </p:nvSpPr>
              <p:spPr bwMode="auto">
                <a:xfrm rot="16200000">
                  <a:off x="7922307" y="634112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1" name="Oval 1232">
                  <a:extLst>
                    <a:ext uri="{FF2B5EF4-FFF2-40B4-BE49-F238E27FC236}">
                      <a16:creationId xmlns:a16="http://schemas.microsoft.com/office/drawing/2014/main" id="{B4042034-B6E0-48F9-8D9D-3255F6A4FB71}"/>
                    </a:ext>
                  </a:extLst>
                </p:cNvPr>
                <p:cNvSpPr>
                  <a:spLocks noChangeArrowheads="1"/>
                </p:cNvSpPr>
                <p:nvPr/>
              </p:nvSpPr>
              <p:spPr bwMode="auto">
                <a:xfrm rot="16200000">
                  <a:off x="7742461" y="6523291"/>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2" name="Oval 1233">
                  <a:extLst>
                    <a:ext uri="{FF2B5EF4-FFF2-40B4-BE49-F238E27FC236}">
                      <a16:creationId xmlns:a16="http://schemas.microsoft.com/office/drawing/2014/main" id="{C57D4FA6-7ECD-4736-9324-95AA05F83A68}"/>
                    </a:ext>
                  </a:extLst>
                </p:cNvPr>
                <p:cNvSpPr>
                  <a:spLocks noChangeArrowheads="1"/>
                </p:cNvSpPr>
                <p:nvPr/>
              </p:nvSpPr>
              <p:spPr bwMode="auto">
                <a:xfrm rot="16200000">
                  <a:off x="7741301" y="6341124"/>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3" name="Oval 1234">
                  <a:extLst>
                    <a:ext uri="{FF2B5EF4-FFF2-40B4-BE49-F238E27FC236}">
                      <a16:creationId xmlns:a16="http://schemas.microsoft.com/office/drawing/2014/main" id="{62D928FC-61F9-47A9-880F-D2038EFDC683}"/>
                    </a:ext>
                  </a:extLst>
                </p:cNvPr>
                <p:cNvSpPr>
                  <a:spLocks noChangeArrowheads="1"/>
                </p:cNvSpPr>
                <p:nvPr/>
              </p:nvSpPr>
              <p:spPr bwMode="auto">
                <a:xfrm rot="16200000">
                  <a:off x="7647316" y="6435108"/>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4" name="Oval 1235">
                  <a:extLst>
                    <a:ext uri="{FF2B5EF4-FFF2-40B4-BE49-F238E27FC236}">
                      <a16:creationId xmlns:a16="http://schemas.microsoft.com/office/drawing/2014/main" id="{2D8C5127-69C3-4A82-8450-D532C84BA731}"/>
                    </a:ext>
                  </a:extLst>
                </p:cNvPr>
                <p:cNvSpPr>
                  <a:spLocks noChangeArrowheads="1"/>
                </p:cNvSpPr>
                <p:nvPr/>
              </p:nvSpPr>
              <p:spPr bwMode="auto">
                <a:xfrm rot="16200000">
                  <a:off x="8369022" y="6432787"/>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5" name="Oval 1236">
                  <a:extLst>
                    <a:ext uri="{FF2B5EF4-FFF2-40B4-BE49-F238E27FC236}">
                      <a16:creationId xmlns:a16="http://schemas.microsoft.com/office/drawing/2014/main" id="{931303C0-C971-4BD8-8FAB-FF212A0691A5}"/>
                    </a:ext>
                  </a:extLst>
                </p:cNvPr>
                <p:cNvSpPr>
                  <a:spLocks noChangeArrowheads="1"/>
                </p:cNvSpPr>
                <p:nvPr/>
              </p:nvSpPr>
              <p:spPr bwMode="auto">
                <a:xfrm rot="16200000">
                  <a:off x="8189176" y="6250620"/>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6" name="Oval 1237">
                  <a:extLst>
                    <a:ext uri="{FF2B5EF4-FFF2-40B4-BE49-F238E27FC236}">
                      <a16:creationId xmlns:a16="http://schemas.microsoft.com/office/drawing/2014/main" id="{44EF9396-6EA1-4280-9C30-11E1EE4D64F0}"/>
                    </a:ext>
                  </a:extLst>
                </p:cNvPr>
                <p:cNvSpPr>
                  <a:spLocks noChangeArrowheads="1"/>
                </p:cNvSpPr>
                <p:nvPr/>
              </p:nvSpPr>
              <p:spPr bwMode="auto">
                <a:xfrm rot="16200000">
                  <a:off x="8188015" y="6432787"/>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7" name="Oval 1238">
                  <a:extLst>
                    <a:ext uri="{FF2B5EF4-FFF2-40B4-BE49-F238E27FC236}">
                      <a16:creationId xmlns:a16="http://schemas.microsoft.com/office/drawing/2014/main" id="{15CEB728-EF86-471D-AD28-00D12EA01FBD}"/>
                    </a:ext>
                  </a:extLst>
                </p:cNvPr>
                <p:cNvSpPr>
                  <a:spLocks noChangeArrowheads="1"/>
                </p:cNvSpPr>
                <p:nvPr/>
              </p:nvSpPr>
              <p:spPr bwMode="auto">
                <a:xfrm rot="16200000">
                  <a:off x="8283159"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8" name="Oval 1239">
                  <a:extLst>
                    <a:ext uri="{FF2B5EF4-FFF2-40B4-BE49-F238E27FC236}">
                      <a16:creationId xmlns:a16="http://schemas.microsoft.com/office/drawing/2014/main" id="{9D4A3836-D273-4BF7-9C22-E79511D5BB05}"/>
                    </a:ext>
                  </a:extLst>
                </p:cNvPr>
                <p:cNvSpPr>
                  <a:spLocks noChangeArrowheads="1"/>
                </p:cNvSpPr>
                <p:nvPr/>
              </p:nvSpPr>
              <p:spPr bwMode="auto">
                <a:xfrm rot="16200000">
                  <a:off x="8282000"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9" name="Oval 1240">
                  <a:extLst>
                    <a:ext uri="{FF2B5EF4-FFF2-40B4-BE49-F238E27FC236}">
                      <a16:creationId xmlns:a16="http://schemas.microsoft.com/office/drawing/2014/main" id="{93D89E71-CFD8-48CF-A8B1-EE7C5185DF6C}"/>
                    </a:ext>
                  </a:extLst>
                </p:cNvPr>
                <p:cNvSpPr>
                  <a:spLocks noChangeArrowheads="1"/>
                </p:cNvSpPr>
                <p:nvPr/>
              </p:nvSpPr>
              <p:spPr bwMode="auto">
                <a:xfrm rot="16200000">
                  <a:off x="8102153" y="6525611"/>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0" name="Oval 1241">
                  <a:extLst>
                    <a:ext uri="{FF2B5EF4-FFF2-40B4-BE49-F238E27FC236}">
                      <a16:creationId xmlns:a16="http://schemas.microsoft.com/office/drawing/2014/main" id="{1DA93F90-43BD-4CC5-B6BD-DDDE3F6A7064}"/>
                    </a:ext>
                  </a:extLst>
                </p:cNvPr>
                <p:cNvSpPr>
                  <a:spLocks noChangeArrowheads="1"/>
                </p:cNvSpPr>
                <p:nvPr/>
              </p:nvSpPr>
              <p:spPr bwMode="auto">
                <a:xfrm rot="16200000">
                  <a:off x="8100994" y="6343444"/>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1" name="Freeform 1242">
                  <a:extLst>
                    <a:ext uri="{FF2B5EF4-FFF2-40B4-BE49-F238E27FC236}">
                      <a16:creationId xmlns:a16="http://schemas.microsoft.com/office/drawing/2014/main" id="{2B91A2BE-AC3D-4FAA-8CE9-AC0AA7B2BF03}"/>
                    </a:ext>
                  </a:extLst>
                </p:cNvPr>
                <p:cNvSpPr>
                  <a:spLocks/>
                </p:cNvSpPr>
                <p:nvPr/>
              </p:nvSpPr>
              <p:spPr bwMode="auto">
                <a:xfrm rot="16200000">
                  <a:off x="8372502" y="6610313"/>
                  <a:ext cx="88183" cy="92824"/>
                </a:xfrm>
                <a:custGeom>
                  <a:avLst/>
                  <a:gdLst>
                    <a:gd name="T0" fmla="*/ 8 w 16"/>
                    <a:gd name="T1" fmla="*/ 0 h 17"/>
                    <a:gd name="T2" fmla="*/ 3 w 16"/>
                    <a:gd name="T3" fmla="*/ 2 h 17"/>
                    <a:gd name="T4" fmla="*/ 0 w 16"/>
                    <a:gd name="T5" fmla="*/ 8 h 17"/>
                    <a:gd name="T6" fmla="*/ 3 w 16"/>
                    <a:gd name="T7" fmla="*/ 15 h 17"/>
                    <a:gd name="T8" fmla="*/ 8 w 16"/>
                    <a:gd name="T9" fmla="*/ 17 h 17"/>
                    <a:gd name="T10" fmla="*/ 16 w 16"/>
                    <a:gd name="T11" fmla="*/ 8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8"/>
                      </a:cubicBezTo>
                      <a:cubicBezTo>
                        <a:pt x="0" y="11"/>
                        <a:pt x="1" y="14"/>
                        <a:pt x="3" y="15"/>
                      </a:cubicBezTo>
                      <a:cubicBezTo>
                        <a:pt x="4" y="16"/>
                        <a:pt x="6" y="17"/>
                        <a:pt x="8" y="17"/>
                      </a:cubicBezTo>
                      <a:cubicBezTo>
                        <a:pt x="12" y="17"/>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2" name="Freeform 1243">
                  <a:extLst>
                    <a:ext uri="{FF2B5EF4-FFF2-40B4-BE49-F238E27FC236}">
                      <a16:creationId xmlns:a16="http://schemas.microsoft.com/office/drawing/2014/main" id="{DE9B1EC4-38E3-4605-905C-F1CAF35ADF7D}"/>
                    </a:ext>
                  </a:extLst>
                </p:cNvPr>
                <p:cNvSpPr>
                  <a:spLocks/>
                </p:cNvSpPr>
                <p:nvPr/>
              </p:nvSpPr>
              <p:spPr bwMode="auto">
                <a:xfrm rot="16200000">
                  <a:off x="8010490" y="6252942"/>
                  <a:ext cx="92824" cy="88183"/>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3" name="Freeform 1244">
                  <a:extLst>
                    <a:ext uri="{FF2B5EF4-FFF2-40B4-BE49-F238E27FC236}">
                      <a16:creationId xmlns:a16="http://schemas.microsoft.com/office/drawing/2014/main" id="{EC0B1241-8723-4ADA-8F99-A251E8CB1546}"/>
                    </a:ext>
                  </a:extLst>
                </p:cNvPr>
                <p:cNvSpPr>
                  <a:spLocks/>
                </p:cNvSpPr>
                <p:nvPr/>
              </p:nvSpPr>
              <p:spPr bwMode="auto">
                <a:xfrm rot="16200000">
                  <a:off x="8438640" y="6560420"/>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4" name="Freeform 1245">
                  <a:extLst>
                    <a:ext uri="{FF2B5EF4-FFF2-40B4-BE49-F238E27FC236}">
                      <a16:creationId xmlns:a16="http://schemas.microsoft.com/office/drawing/2014/main" id="{7F9DAD34-8BA1-4F51-9427-C6772D2AF742}"/>
                    </a:ext>
                  </a:extLst>
                </p:cNvPr>
                <p:cNvSpPr>
                  <a:spLocks/>
                </p:cNvSpPr>
                <p:nvPr/>
              </p:nvSpPr>
              <p:spPr bwMode="auto">
                <a:xfrm rot="16200000">
                  <a:off x="8438640" y="6379414"/>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5" name="Freeform 1246">
                  <a:extLst>
                    <a:ext uri="{FF2B5EF4-FFF2-40B4-BE49-F238E27FC236}">
                      <a16:creationId xmlns:a16="http://schemas.microsoft.com/office/drawing/2014/main" id="{419710DE-63DA-4300-9763-5FC31B95B24A}"/>
                    </a:ext>
                  </a:extLst>
                </p:cNvPr>
                <p:cNvSpPr>
                  <a:spLocks/>
                </p:cNvSpPr>
                <p:nvPr/>
              </p:nvSpPr>
              <p:spPr bwMode="auto">
                <a:xfrm rot="16200000">
                  <a:off x="7150709" y="6783197"/>
                  <a:ext cx="39451" cy="60335"/>
                </a:xfrm>
                <a:custGeom>
                  <a:avLst/>
                  <a:gdLst>
                    <a:gd name="T0" fmla="*/ 7 w 7"/>
                    <a:gd name="T1" fmla="*/ 3 h 11"/>
                    <a:gd name="T2" fmla="*/ 7 w 7"/>
                    <a:gd name="T3" fmla="*/ 0 h 11"/>
                    <a:gd name="T4" fmla="*/ 0 w 7"/>
                    <a:gd name="T5" fmla="*/ 11 h 11"/>
                    <a:gd name="T6" fmla="*/ 7 w 7"/>
                    <a:gd name="T7" fmla="*/ 3 h 11"/>
                  </a:gdLst>
                  <a:ahLst/>
                  <a:cxnLst>
                    <a:cxn ang="0">
                      <a:pos x="T0" y="T1"/>
                    </a:cxn>
                    <a:cxn ang="0">
                      <a:pos x="T2" y="T3"/>
                    </a:cxn>
                    <a:cxn ang="0">
                      <a:pos x="T4" y="T5"/>
                    </a:cxn>
                    <a:cxn ang="0">
                      <a:pos x="T6" y="T7"/>
                    </a:cxn>
                  </a:cxnLst>
                  <a:rect l="0" t="0" r="r" b="b"/>
                  <a:pathLst>
                    <a:path w="7" h="11">
                      <a:moveTo>
                        <a:pt x="7" y="3"/>
                      </a:moveTo>
                      <a:cubicBezTo>
                        <a:pt x="7" y="2"/>
                        <a:pt x="7" y="1"/>
                        <a:pt x="7" y="0"/>
                      </a:cubicBezTo>
                      <a:cubicBezTo>
                        <a:pt x="0" y="11"/>
                        <a:pt x="0" y="11"/>
                        <a:pt x="0" y="11"/>
                      </a:cubicBezTo>
                      <a:cubicBezTo>
                        <a:pt x="4" y="10"/>
                        <a:pt x="7" y="7"/>
                        <a:pt x="7"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6" name="Oval 1247">
                  <a:extLst>
                    <a:ext uri="{FF2B5EF4-FFF2-40B4-BE49-F238E27FC236}">
                      <a16:creationId xmlns:a16="http://schemas.microsoft.com/office/drawing/2014/main" id="{5285FE11-DA66-4BB6-8C30-F46BD9589A57}"/>
                    </a:ext>
                  </a:extLst>
                </p:cNvPr>
                <p:cNvSpPr>
                  <a:spLocks noChangeArrowheads="1"/>
                </p:cNvSpPr>
                <p:nvPr/>
              </p:nvSpPr>
              <p:spPr bwMode="auto">
                <a:xfrm rot="16200000">
                  <a:off x="7197121" y="6704297"/>
                  <a:ext cx="92824"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7" name="Freeform 1248">
                  <a:extLst>
                    <a:ext uri="{FF2B5EF4-FFF2-40B4-BE49-F238E27FC236}">
                      <a16:creationId xmlns:a16="http://schemas.microsoft.com/office/drawing/2014/main" id="{7F8B38EC-E30D-4467-BEB3-E745B436D16D}"/>
                    </a:ext>
                  </a:extLst>
                </p:cNvPr>
                <p:cNvSpPr>
                  <a:spLocks/>
                </p:cNvSpPr>
                <p:nvPr/>
              </p:nvSpPr>
              <p:spPr bwMode="auto">
                <a:xfrm rot="16200000">
                  <a:off x="7028879" y="6696174"/>
                  <a:ext cx="71939" cy="81222"/>
                </a:xfrm>
                <a:custGeom>
                  <a:avLst/>
                  <a:gdLst>
                    <a:gd name="T0" fmla="*/ 13 w 13"/>
                    <a:gd name="T1" fmla="*/ 7 h 15"/>
                    <a:gd name="T2" fmla="*/ 8 w 13"/>
                    <a:gd name="T3" fmla="*/ 0 h 15"/>
                    <a:gd name="T4" fmla="*/ 0 w 13"/>
                    <a:gd name="T5" fmla="*/ 14 h 15"/>
                    <a:gd name="T6" fmla="*/ 4 w 13"/>
                    <a:gd name="T7" fmla="*/ 15 h 15"/>
                    <a:gd name="T8" fmla="*/ 13 w 13"/>
                    <a:gd name="T9" fmla="*/ 7 h 15"/>
                  </a:gdLst>
                  <a:ahLst/>
                  <a:cxnLst>
                    <a:cxn ang="0">
                      <a:pos x="T0" y="T1"/>
                    </a:cxn>
                    <a:cxn ang="0">
                      <a:pos x="T2" y="T3"/>
                    </a:cxn>
                    <a:cxn ang="0">
                      <a:pos x="T4" y="T5"/>
                    </a:cxn>
                    <a:cxn ang="0">
                      <a:pos x="T6" y="T7"/>
                    </a:cxn>
                    <a:cxn ang="0">
                      <a:pos x="T8" y="T9"/>
                    </a:cxn>
                  </a:cxnLst>
                  <a:rect l="0" t="0" r="r" b="b"/>
                  <a:pathLst>
                    <a:path w="13" h="15">
                      <a:moveTo>
                        <a:pt x="13" y="7"/>
                      </a:moveTo>
                      <a:cubicBezTo>
                        <a:pt x="13" y="4"/>
                        <a:pt x="11" y="1"/>
                        <a:pt x="8" y="0"/>
                      </a:cubicBezTo>
                      <a:cubicBezTo>
                        <a:pt x="0" y="14"/>
                        <a:pt x="0" y="14"/>
                        <a:pt x="0" y="14"/>
                      </a:cubicBezTo>
                      <a:cubicBezTo>
                        <a:pt x="1" y="15"/>
                        <a:pt x="3" y="15"/>
                        <a:pt x="4" y="15"/>
                      </a:cubicBezTo>
                      <a:cubicBezTo>
                        <a:pt x="9" y="15"/>
                        <a:pt x="13" y="12"/>
                        <a:pt x="1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8" name="Freeform 1249">
                  <a:extLst>
                    <a:ext uri="{FF2B5EF4-FFF2-40B4-BE49-F238E27FC236}">
                      <a16:creationId xmlns:a16="http://schemas.microsoft.com/office/drawing/2014/main" id="{DD066C1C-F5E5-419F-9DF1-08C7BD3FB2A3}"/>
                    </a:ext>
                  </a:extLst>
                </p:cNvPr>
                <p:cNvSpPr>
                  <a:spLocks/>
                </p:cNvSpPr>
                <p:nvPr/>
              </p:nvSpPr>
              <p:spPr bwMode="auto">
                <a:xfrm rot="16200000">
                  <a:off x="6930254" y="6613793"/>
                  <a:ext cx="88183" cy="85863"/>
                </a:xfrm>
                <a:custGeom>
                  <a:avLst/>
                  <a:gdLst>
                    <a:gd name="T0" fmla="*/ 3 w 16"/>
                    <a:gd name="T1" fmla="*/ 15 h 16"/>
                    <a:gd name="T2" fmla="*/ 8 w 16"/>
                    <a:gd name="T3" fmla="*/ 16 h 16"/>
                    <a:gd name="T4" fmla="*/ 14 w 16"/>
                    <a:gd name="T5" fmla="*/ 14 h 16"/>
                    <a:gd name="T6" fmla="*/ 16 w 16"/>
                    <a:gd name="T7" fmla="*/ 8 h 16"/>
                    <a:gd name="T8" fmla="*/ 14 w 16"/>
                    <a:gd name="T9" fmla="*/ 2 h 16"/>
                    <a:gd name="T10" fmla="*/ 8 w 16"/>
                    <a:gd name="T11" fmla="*/ 0 h 16"/>
                    <a:gd name="T12" fmla="*/ 4 w 16"/>
                    <a:gd name="T13" fmla="*/ 0 h 16"/>
                    <a:gd name="T14" fmla="*/ 0 w 16"/>
                    <a:gd name="T15" fmla="*/ 8 h 16"/>
                    <a:gd name="T16" fmla="*/ 0 w 16"/>
                    <a:gd name="T17" fmla="*/ 8 h 16"/>
                    <a:gd name="T18" fmla="*/ 2 w 16"/>
                    <a:gd name="T19" fmla="*/ 14 h 16"/>
                    <a:gd name="T20" fmla="*/ 3 w 16"/>
                    <a:gd name="T21"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6">
                      <a:moveTo>
                        <a:pt x="3" y="15"/>
                      </a:move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ubicBezTo>
                        <a:pt x="6" y="0"/>
                        <a:pt x="5" y="0"/>
                        <a:pt x="4" y="0"/>
                      </a:cubicBezTo>
                      <a:cubicBezTo>
                        <a:pt x="0" y="8"/>
                        <a:pt x="0" y="8"/>
                        <a:pt x="0" y="8"/>
                      </a:cubicBezTo>
                      <a:cubicBezTo>
                        <a:pt x="0" y="8"/>
                        <a:pt x="0" y="8"/>
                        <a:pt x="0" y="8"/>
                      </a:cubicBezTo>
                      <a:cubicBezTo>
                        <a:pt x="0" y="10"/>
                        <a:pt x="1" y="12"/>
                        <a:pt x="2" y="14"/>
                      </a:cubicBezTo>
                      <a:cubicBezTo>
                        <a:pt x="2" y="14"/>
                        <a:pt x="3"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9" name="Freeform 1250">
                  <a:extLst>
                    <a:ext uri="{FF2B5EF4-FFF2-40B4-BE49-F238E27FC236}">
                      <a16:creationId xmlns:a16="http://schemas.microsoft.com/office/drawing/2014/main" id="{1977406A-1A7F-4195-94E4-1BC573EAF29A}"/>
                    </a:ext>
                  </a:extLst>
                </p:cNvPr>
                <p:cNvSpPr>
                  <a:spLocks/>
                </p:cNvSpPr>
                <p:nvPr/>
              </p:nvSpPr>
              <p:spPr bwMode="auto">
                <a:xfrm rot="16200000">
                  <a:off x="7468631" y="6613793"/>
                  <a:ext cx="88183" cy="85863"/>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3"/>
                        <a:pt x="16" y="8"/>
                      </a:cubicBezTo>
                      <a:cubicBezTo>
                        <a:pt x="16" y="4"/>
                        <a:pt x="12" y="0"/>
                        <a:pt x="8" y="0"/>
                      </a:cubicBezTo>
                      <a:cubicBezTo>
                        <a:pt x="6" y="0"/>
                        <a:pt x="4" y="1"/>
                        <a:pt x="3" y="1"/>
                      </a:cubicBezTo>
                      <a:cubicBezTo>
                        <a:pt x="1" y="3"/>
                        <a:pt x="0" y="5"/>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0" name="Oval 1251">
                  <a:extLst>
                    <a:ext uri="{FF2B5EF4-FFF2-40B4-BE49-F238E27FC236}">
                      <a16:creationId xmlns:a16="http://schemas.microsoft.com/office/drawing/2014/main" id="{248270C8-D7A2-4E7D-B334-375C934A283E}"/>
                    </a:ext>
                  </a:extLst>
                </p:cNvPr>
                <p:cNvSpPr>
                  <a:spLocks noChangeArrowheads="1"/>
                </p:cNvSpPr>
                <p:nvPr/>
              </p:nvSpPr>
              <p:spPr bwMode="auto">
                <a:xfrm rot="16200000">
                  <a:off x="7468631" y="6794800"/>
                  <a:ext cx="88183" cy="858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1" name="Oval 1252">
                  <a:extLst>
                    <a:ext uri="{FF2B5EF4-FFF2-40B4-BE49-F238E27FC236}">
                      <a16:creationId xmlns:a16="http://schemas.microsoft.com/office/drawing/2014/main" id="{65832970-8BA2-40C5-831B-D04724AAFF3A}"/>
                    </a:ext>
                  </a:extLst>
                </p:cNvPr>
                <p:cNvSpPr>
                  <a:spLocks noChangeArrowheads="1"/>
                </p:cNvSpPr>
                <p:nvPr/>
              </p:nvSpPr>
              <p:spPr bwMode="auto">
                <a:xfrm rot="16200000">
                  <a:off x="7555653" y="6881822"/>
                  <a:ext cx="95145"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2" name="Oval 1253">
                  <a:extLst>
                    <a:ext uri="{FF2B5EF4-FFF2-40B4-BE49-F238E27FC236}">
                      <a16:creationId xmlns:a16="http://schemas.microsoft.com/office/drawing/2014/main" id="{911EDBE5-7832-4048-8CD9-349C7189C087}"/>
                    </a:ext>
                  </a:extLst>
                </p:cNvPr>
                <p:cNvSpPr>
                  <a:spLocks noChangeArrowheads="1"/>
                </p:cNvSpPr>
                <p:nvPr/>
              </p:nvSpPr>
              <p:spPr bwMode="auto">
                <a:xfrm rot="16200000">
                  <a:off x="7556814" y="6699656"/>
                  <a:ext cx="92824"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3" name="Freeform 1254">
                  <a:extLst>
                    <a:ext uri="{FF2B5EF4-FFF2-40B4-BE49-F238E27FC236}">
                      <a16:creationId xmlns:a16="http://schemas.microsoft.com/office/drawing/2014/main" id="{811863FA-74F0-4449-8A9D-AE5895B4813B}"/>
                    </a:ext>
                  </a:extLst>
                </p:cNvPr>
                <p:cNvSpPr>
                  <a:spLocks/>
                </p:cNvSpPr>
                <p:nvPr/>
              </p:nvSpPr>
              <p:spPr bwMode="auto">
                <a:xfrm rot="16200000">
                  <a:off x="7381610" y="6881822"/>
                  <a:ext cx="88183" cy="88183"/>
                </a:xfrm>
                <a:custGeom>
                  <a:avLst/>
                  <a:gdLst>
                    <a:gd name="T0" fmla="*/ 8 w 16"/>
                    <a:gd name="T1" fmla="*/ 16 h 16"/>
                    <a:gd name="T2" fmla="*/ 16 w 16"/>
                    <a:gd name="T3" fmla="*/ 8 h 16"/>
                    <a:gd name="T4" fmla="*/ 8 w 16"/>
                    <a:gd name="T5" fmla="*/ 0 h 16"/>
                    <a:gd name="T6" fmla="*/ 6 w 16"/>
                    <a:gd name="T7" fmla="*/ 0 h 16"/>
                    <a:gd name="T8" fmla="*/ 0 w 16"/>
                    <a:gd name="T9" fmla="*/ 11 h 16"/>
                    <a:gd name="T10" fmla="*/ 8 w 16"/>
                    <a:gd name="T11" fmla="*/ 16 h 16"/>
                  </a:gdLst>
                  <a:ahLst/>
                  <a:cxnLst>
                    <a:cxn ang="0">
                      <a:pos x="T0" y="T1"/>
                    </a:cxn>
                    <a:cxn ang="0">
                      <a:pos x="T2" y="T3"/>
                    </a:cxn>
                    <a:cxn ang="0">
                      <a:pos x="T4" y="T5"/>
                    </a:cxn>
                    <a:cxn ang="0">
                      <a:pos x="T6" y="T7"/>
                    </a:cxn>
                    <a:cxn ang="0">
                      <a:pos x="T8" y="T9"/>
                    </a:cxn>
                    <a:cxn ang="0">
                      <a:pos x="T10" y="T11"/>
                    </a:cxn>
                  </a:cxnLst>
                  <a:rect l="0" t="0" r="r" b="b"/>
                  <a:pathLst>
                    <a:path w="16" h="16">
                      <a:moveTo>
                        <a:pt x="8" y="16"/>
                      </a:moveTo>
                      <a:cubicBezTo>
                        <a:pt x="12" y="16"/>
                        <a:pt x="16" y="12"/>
                        <a:pt x="16" y="8"/>
                      </a:cubicBezTo>
                      <a:cubicBezTo>
                        <a:pt x="16" y="3"/>
                        <a:pt x="12" y="0"/>
                        <a:pt x="8" y="0"/>
                      </a:cubicBezTo>
                      <a:cubicBezTo>
                        <a:pt x="7" y="0"/>
                        <a:pt x="7" y="0"/>
                        <a:pt x="6" y="0"/>
                      </a:cubicBezTo>
                      <a:cubicBezTo>
                        <a:pt x="0" y="11"/>
                        <a:pt x="0" y="11"/>
                        <a:pt x="0" y="11"/>
                      </a:cubicBezTo>
                      <a:cubicBezTo>
                        <a:pt x="1" y="14"/>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4" name="Oval 1255">
                  <a:extLst>
                    <a:ext uri="{FF2B5EF4-FFF2-40B4-BE49-F238E27FC236}">
                      <a16:creationId xmlns:a16="http://schemas.microsoft.com/office/drawing/2014/main" id="{0FE924A6-1FB7-4973-8EC6-8081C1A205D6}"/>
                    </a:ext>
                  </a:extLst>
                </p:cNvPr>
                <p:cNvSpPr>
                  <a:spLocks noChangeArrowheads="1"/>
                </p:cNvSpPr>
                <p:nvPr/>
              </p:nvSpPr>
              <p:spPr bwMode="auto">
                <a:xfrm rot="16200000">
                  <a:off x="7379288" y="670313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5" name="Freeform 1256">
                  <a:extLst>
                    <a:ext uri="{FF2B5EF4-FFF2-40B4-BE49-F238E27FC236}">
                      <a16:creationId xmlns:a16="http://schemas.microsoft.com/office/drawing/2014/main" id="{AD2B5EC8-F16A-4451-9DF0-D269C8D90EA8}"/>
                    </a:ext>
                  </a:extLst>
                </p:cNvPr>
                <p:cNvSpPr>
                  <a:spLocks/>
                </p:cNvSpPr>
                <p:nvPr/>
              </p:nvSpPr>
              <p:spPr bwMode="auto">
                <a:xfrm rot="16200000">
                  <a:off x="7487196" y="6968845"/>
                  <a:ext cx="60335" cy="76580"/>
                </a:xfrm>
                <a:custGeom>
                  <a:avLst/>
                  <a:gdLst>
                    <a:gd name="T0" fmla="*/ 11 w 11"/>
                    <a:gd name="T1" fmla="*/ 6 h 14"/>
                    <a:gd name="T2" fmla="*/ 8 w 11"/>
                    <a:gd name="T3" fmla="*/ 0 h 14"/>
                    <a:gd name="T4" fmla="*/ 3 w 11"/>
                    <a:gd name="T5" fmla="*/ 8 h 14"/>
                    <a:gd name="T6" fmla="*/ 0 w 11"/>
                    <a:gd name="T7" fmla="*/ 14 h 14"/>
                    <a:gd name="T8" fmla="*/ 3 w 11"/>
                    <a:gd name="T9" fmla="*/ 14 h 14"/>
                    <a:gd name="T10" fmla="*/ 11 w 11"/>
                    <a:gd name="T11" fmla="*/ 6 h 14"/>
                  </a:gdLst>
                  <a:ahLst/>
                  <a:cxnLst>
                    <a:cxn ang="0">
                      <a:pos x="T0" y="T1"/>
                    </a:cxn>
                    <a:cxn ang="0">
                      <a:pos x="T2" y="T3"/>
                    </a:cxn>
                    <a:cxn ang="0">
                      <a:pos x="T4" y="T5"/>
                    </a:cxn>
                    <a:cxn ang="0">
                      <a:pos x="T6" y="T7"/>
                    </a:cxn>
                    <a:cxn ang="0">
                      <a:pos x="T8" y="T9"/>
                    </a:cxn>
                    <a:cxn ang="0">
                      <a:pos x="T10" y="T11"/>
                    </a:cxn>
                  </a:cxnLst>
                  <a:rect l="0" t="0" r="r" b="b"/>
                  <a:pathLst>
                    <a:path w="11" h="14">
                      <a:moveTo>
                        <a:pt x="11" y="6"/>
                      </a:moveTo>
                      <a:cubicBezTo>
                        <a:pt x="11" y="3"/>
                        <a:pt x="10" y="1"/>
                        <a:pt x="8" y="0"/>
                      </a:cubicBezTo>
                      <a:cubicBezTo>
                        <a:pt x="3" y="8"/>
                        <a:pt x="3" y="8"/>
                        <a:pt x="3" y="8"/>
                      </a:cubicBezTo>
                      <a:cubicBezTo>
                        <a:pt x="0" y="14"/>
                        <a:pt x="0" y="14"/>
                        <a:pt x="0" y="14"/>
                      </a:cubicBezTo>
                      <a:cubicBezTo>
                        <a:pt x="1" y="14"/>
                        <a:pt x="2" y="14"/>
                        <a:pt x="3" y="14"/>
                      </a:cubicBezTo>
                      <a:cubicBezTo>
                        <a:pt x="8" y="14"/>
                        <a:pt x="11" y="11"/>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6" name="Freeform 1257">
                  <a:extLst>
                    <a:ext uri="{FF2B5EF4-FFF2-40B4-BE49-F238E27FC236}">
                      <a16:creationId xmlns:a16="http://schemas.microsoft.com/office/drawing/2014/main" id="{8B1088AD-103A-491B-B718-E2610B2C8919}"/>
                    </a:ext>
                  </a:extLst>
                </p:cNvPr>
                <p:cNvSpPr>
                  <a:spLocks/>
                </p:cNvSpPr>
                <p:nvPr/>
              </p:nvSpPr>
              <p:spPr bwMode="auto">
                <a:xfrm rot="16200000">
                  <a:off x="7289945" y="6609152"/>
                  <a:ext cx="88183" cy="95145"/>
                </a:xfrm>
                <a:custGeom>
                  <a:avLst/>
                  <a:gdLst>
                    <a:gd name="T0" fmla="*/ 3 w 16"/>
                    <a:gd name="T1" fmla="*/ 15 h 17"/>
                    <a:gd name="T2" fmla="*/ 8 w 16"/>
                    <a:gd name="T3" fmla="*/ 17 h 17"/>
                    <a:gd name="T4" fmla="*/ 16 w 16"/>
                    <a:gd name="T5" fmla="*/ 8 h 17"/>
                    <a:gd name="T6" fmla="*/ 8 w 16"/>
                    <a:gd name="T7" fmla="*/ 0 h 17"/>
                    <a:gd name="T8" fmla="*/ 3 w 16"/>
                    <a:gd name="T9" fmla="*/ 2 h 17"/>
                    <a:gd name="T10" fmla="*/ 0 w 16"/>
                    <a:gd name="T11" fmla="*/ 8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8"/>
                      </a:cubicBezTo>
                      <a:cubicBezTo>
                        <a:pt x="16" y="4"/>
                        <a:pt x="12" y="0"/>
                        <a:pt x="8" y="0"/>
                      </a:cubicBezTo>
                      <a:cubicBezTo>
                        <a:pt x="6" y="0"/>
                        <a:pt x="4" y="1"/>
                        <a:pt x="3" y="2"/>
                      </a:cubicBezTo>
                      <a:cubicBezTo>
                        <a:pt x="1" y="3"/>
                        <a:pt x="0" y="6"/>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7" name="Oval 1258">
                  <a:extLst>
                    <a:ext uri="{FF2B5EF4-FFF2-40B4-BE49-F238E27FC236}">
                      <a16:creationId xmlns:a16="http://schemas.microsoft.com/office/drawing/2014/main" id="{85644055-5727-46DD-B0F0-A7C4FE0802AE}"/>
                    </a:ext>
                  </a:extLst>
                </p:cNvPr>
                <p:cNvSpPr>
                  <a:spLocks noChangeArrowheads="1"/>
                </p:cNvSpPr>
                <p:nvPr/>
              </p:nvSpPr>
              <p:spPr bwMode="auto">
                <a:xfrm rot="16200000">
                  <a:off x="7289945" y="6790159"/>
                  <a:ext cx="88183" cy="9514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8" name="Freeform 1259">
                  <a:extLst>
                    <a:ext uri="{FF2B5EF4-FFF2-40B4-BE49-F238E27FC236}">
                      <a16:creationId xmlns:a16="http://schemas.microsoft.com/office/drawing/2014/main" id="{B615E306-8E55-41AF-884B-69722CA251D4}"/>
                    </a:ext>
                  </a:extLst>
                </p:cNvPr>
                <p:cNvSpPr>
                  <a:spLocks/>
                </p:cNvSpPr>
                <p:nvPr/>
              </p:nvSpPr>
              <p:spPr bwMode="auto">
                <a:xfrm rot="16200000">
                  <a:off x="8012811" y="6793639"/>
                  <a:ext cx="88183" cy="88183"/>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9" name="Freeform 1260">
                  <a:extLst>
                    <a:ext uri="{FF2B5EF4-FFF2-40B4-BE49-F238E27FC236}">
                      <a16:creationId xmlns:a16="http://schemas.microsoft.com/office/drawing/2014/main" id="{D402F1DF-E428-41F5-B3C2-95E0E0F75B5C}"/>
                    </a:ext>
                  </a:extLst>
                </p:cNvPr>
                <p:cNvSpPr>
                  <a:spLocks/>
                </p:cNvSpPr>
                <p:nvPr/>
              </p:nvSpPr>
              <p:spPr bwMode="auto">
                <a:xfrm rot="16200000">
                  <a:off x="7831805" y="6612633"/>
                  <a:ext cx="88183" cy="88183"/>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2"/>
                        <a:pt x="16" y="8"/>
                      </a:cubicBezTo>
                      <a:cubicBezTo>
                        <a:pt x="16" y="3"/>
                        <a:pt x="12" y="0"/>
                        <a:pt x="8" y="0"/>
                      </a:cubicBezTo>
                      <a:cubicBezTo>
                        <a:pt x="6" y="0"/>
                        <a:pt x="4" y="0"/>
                        <a:pt x="3" y="1"/>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0" name="Oval 1261">
                  <a:extLst>
                    <a:ext uri="{FF2B5EF4-FFF2-40B4-BE49-F238E27FC236}">
                      <a16:creationId xmlns:a16="http://schemas.microsoft.com/office/drawing/2014/main" id="{C92C4BC4-2D56-4CC4-AA86-A0F034C1627E}"/>
                    </a:ext>
                  </a:extLst>
                </p:cNvPr>
                <p:cNvSpPr>
                  <a:spLocks noChangeArrowheads="1"/>
                </p:cNvSpPr>
                <p:nvPr/>
              </p:nvSpPr>
              <p:spPr bwMode="auto">
                <a:xfrm rot="16200000">
                  <a:off x="7831805" y="6793639"/>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1" name="Oval 1262">
                  <a:extLst>
                    <a:ext uri="{FF2B5EF4-FFF2-40B4-BE49-F238E27FC236}">
                      <a16:creationId xmlns:a16="http://schemas.microsoft.com/office/drawing/2014/main" id="{E402A997-B714-4BBE-A0EE-BF1BFC302468}"/>
                    </a:ext>
                  </a:extLst>
                </p:cNvPr>
                <p:cNvSpPr>
                  <a:spLocks noChangeArrowheads="1"/>
                </p:cNvSpPr>
                <p:nvPr/>
              </p:nvSpPr>
              <p:spPr bwMode="auto">
                <a:xfrm rot="16200000">
                  <a:off x="7918827" y="6882982"/>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2" name="Oval 1263">
                  <a:extLst>
                    <a:ext uri="{FF2B5EF4-FFF2-40B4-BE49-F238E27FC236}">
                      <a16:creationId xmlns:a16="http://schemas.microsoft.com/office/drawing/2014/main" id="{E5AE7288-87B4-4778-B9E5-AC8156B09219}"/>
                    </a:ext>
                  </a:extLst>
                </p:cNvPr>
                <p:cNvSpPr>
                  <a:spLocks noChangeArrowheads="1"/>
                </p:cNvSpPr>
                <p:nvPr/>
              </p:nvSpPr>
              <p:spPr bwMode="auto">
                <a:xfrm rot="16200000">
                  <a:off x="7919987" y="6700815"/>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3" name="Oval 1264">
                  <a:extLst>
                    <a:ext uri="{FF2B5EF4-FFF2-40B4-BE49-F238E27FC236}">
                      <a16:creationId xmlns:a16="http://schemas.microsoft.com/office/drawing/2014/main" id="{0D732213-8A3E-4F4F-986E-F8DE2E1489C5}"/>
                    </a:ext>
                  </a:extLst>
                </p:cNvPr>
                <p:cNvSpPr>
                  <a:spLocks noChangeArrowheads="1"/>
                </p:cNvSpPr>
                <p:nvPr/>
              </p:nvSpPr>
              <p:spPr bwMode="auto">
                <a:xfrm rot="16200000">
                  <a:off x="7737820" y="6882982"/>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4" name="Oval 1265">
                  <a:extLst>
                    <a:ext uri="{FF2B5EF4-FFF2-40B4-BE49-F238E27FC236}">
                      <a16:creationId xmlns:a16="http://schemas.microsoft.com/office/drawing/2014/main" id="{9A7904A0-260A-4B14-AB89-B49E09251E8B}"/>
                    </a:ext>
                  </a:extLst>
                </p:cNvPr>
                <p:cNvSpPr>
                  <a:spLocks noChangeArrowheads="1"/>
                </p:cNvSpPr>
                <p:nvPr/>
              </p:nvSpPr>
              <p:spPr bwMode="auto">
                <a:xfrm rot="16200000">
                  <a:off x="7738981" y="6700815"/>
                  <a:ext cx="92824"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5" name="Oval 1266">
                  <a:extLst>
                    <a:ext uri="{FF2B5EF4-FFF2-40B4-BE49-F238E27FC236}">
                      <a16:creationId xmlns:a16="http://schemas.microsoft.com/office/drawing/2014/main" id="{EC94A977-3286-4CAB-B99F-FDD8C394690E}"/>
                    </a:ext>
                  </a:extLst>
                </p:cNvPr>
                <p:cNvSpPr>
                  <a:spLocks noChangeArrowheads="1"/>
                </p:cNvSpPr>
                <p:nvPr/>
              </p:nvSpPr>
              <p:spPr bwMode="auto">
                <a:xfrm rot="16200000">
                  <a:off x="7832964" y="6975806"/>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6" name="Oval 1267">
                  <a:extLst>
                    <a:ext uri="{FF2B5EF4-FFF2-40B4-BE49-F238E27FC236}">
                      <a16:creationId xmlns:a16="http://schemas.microsoft.com/office/drawing/2014/main" id="{0DB42A9D-2D01-4335-9EA4-C99744ABCB95}"/>
                    </a:ext>
                  </a:extLst>
                </p:cNvPr>
                <p:cNvSpPr>
                  <a:spLocks noChangeArrowheads="1"/>
                </p:cNvSpPr>
                <p:nvPr/>
              </p:nvSpPr>
              <p:spPr bwMode="auto">
                <a:xfrm rot="16200000">
                  <a:off x="7650798" y="6793639"/>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7" name="Oval 1268">
                  <a:extLst>
                    <a:ext uri="{FF2B5EF4-FFF2-40B4-BE49-F238E27FC236}">
                      <a16:creationId xmlns:a16="http://schemas.microsoft.com/office/drawing/2014/main" id="{BAA6825E-EEB4-4857-A985-293EAE6EA38B}"/>
                    </a:ext>
                  </a:extLst>
                </p:cNvPr>
                <p:cNvSpPr>
                  <a:spLocks noChangeArrowheads="1"/>
                </p:cNvSpPr>
                <p:nvPr/>
              </p:nvSpPr>
              <p:spPr bwMode="auto">
                <a:xfrm rot="16200000">
                  <a:off x="8372502" y="679131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8" name="Freeform 1269">
                  <a:extLst>
                    <a:ext uri="{FF2B5EF4-FFF2-40B4-BE49-F238E27FC236}">
                      <a16:creationId xmlns:a16="http://schemas.microsoft.com/office/drawing/2014/main" id="{DEDE223D-5144-4959-B04D-C65AF7CCD2FD}"/>
                    </a:ext>
                  </a:extLst>
                </p:cNvPr>
                <p:cNvSpPr>
                  <a:spLocks/>
                </p:cNvSpPr>
                <p:nvPr/>
              </p:nvSpPr>
              <p:spPr bwMode="auto">
                <a:xfrm rot="16200000">
                  <a:off x="8191496" y="6610313"/>
                  <a:ext cx="88183" cy="92824"/>
                </a:xfrm>
                <a:custGeom>
                  <a:avLst/>
                  <a:gdLst>
                    <a:gd name="T0" fmla="*/ 3 w 16"/>
                    <a:gd name="T1" fmla="*/ 15 h 17"/>
                    <a:gd name="T2" fmla="*/ 8 w 16"/>
                    <a:gd name="T3" fmla="*/ 17 h 17"/>
                    <a:gd name="T4" fmla="*/ 16 w 16"/>
                    <a:gd name="T5" fmla="*/ 9 h 17"/>
                    <a:gd name="T6" fmla="*/ 8 w 16"/>
                    <a:gd name="T7" fmla="*/ 0 h 17"/>
                    <a:gd name="T8" fmla="*/ 3 w 16"/>
                    <a:gd name="T9" fmla="*/ 2 h 17"/>
                    <a:gd name="T10" fmla="*/ 0 w 16"/>
                    <a:gd name="T11" fmla="*/ 9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9"/>
                      </a:cubicBezTo>
                      <a:cubicBezTo>
                        <a:pt x="16" y="4"/>
                        <a:pt x="12" y="0"/>
                        <a:pt x="8" y="0"/>
                      </a:cubicBezTo>
                      <a:cubicBezTo>
                        <a:pt x="6" y="0"/>
                        <a:pt x="4" y="1"/>
                        <a:pt x="3" y="2"/>
                      </a:cubicBezTo>
                      <a:cubicBezTo>
                        <a:pt x="1" y="3"/>
                        <a:pt x="0" y="6"/>
                        <a:pt x="0" y="9"/>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9" name="Oval 1270">
                  <a:extLst>
                    <a:ext uri="{FF2B5EF4-FFF2-40B4-BE49-F238E27FC236}">
                      <a16:creationId xmlns:a16="http://schemas.microsoft.com/office/drawing/2014/main" id="{FC3F2381-52E9-4B5E-8240-214261BF20EC}"/>
                    </a:ext>
                  </a:extLst>
                </p:cNvPr>
                <p:cNvSpPr>
                  <a:spLocks noChangeArrowheads="1"/>
                </p:cNvSpPr>
                <p:nvPr/>
              </p:nvSpPr>
              <p:spPr bwMode="auto">
                <a:xfrm rot="16200000">
                  <a:off x="8191496" y="6791319"/>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0" name="Oval 1271">
                  <a:extLst>
                    <a:ext uri="{FF2B5EF4-FFF2-40B4-BE49-F238E27FC236}">
                      <a16:creationId xmlns:a16="http://schemas.microsoft.com/office/drawing/2014/main" id="{62C2DDDC-C219-4E5B-820C-6A4B967A35B2}"/>
                    </a:ext>
                  </a:extLst>
                </p:cNvPr>
                <p:cNvSpPr>
                  <a:spLocks noChangeArrowheads="1"/>
                </p:cNvSpPr>
                <p:nvPr/>
              </p:nvSpPr>
              <p:spPr bwMode="auto">
                <a:xfrm rot="16200000">
                  <a:off x="8278518" y="6885304"/>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1" name="Oval 1272">
                  <a:extLst>
                    <a:ext uri="{FF2B5EF4-FFF2-40B4-BE49-F238E27FC236}">
                      <a16:creationId xmlns:a16="http://schemas.microsoft.com/office/drawing/2014/main" id="{5CC5D3A5-1212-4479-83B6-961617EACE72}"/>
                    </a:ext>
                  </a:extLst>
                </p:cNvPr>
                <p:cNvSpPr>
                  <a:spLocks noChangeArrowheads="1"/>
                </p:cNvSpPr>
                <p:nvPr/>
              </p:nvSpPr>
              <p:spPr bwMode="auto">
                <a:xfrm rot="16200000">
                  <a:off x="8279679" y="670313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2" name="Oval 1273">
                  <a:extLst>
                    <a:ext uri="{FF2B5EF4-FFF2-40B4-BE49-F238E27FC236}">
                      <a16:creationId xmlns:a16="http://schemas.microsoft.com/office/drawing/2014/main" id="{1E9C92CF-B9AF-4E6C-B76E-6446B09ED767}"/>
                    </a:ext>
                  </a:extLst>
                </p:cNvPr>
                <p:cNvSpPr>
                  <a:spLocks noChangeArrowheads="1"/>
                </p:cNvSpPr>
                <p:nvPr/>
              </p:nvSpPr>
              <p:spPr bwMode="auto">
                <a:xfrm rot="16200000">
                  <a:off x="8097512" y="6885304"/>
                  <a:ext cx="95145"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3" name="Oval 1274">
                  <a:extLst>
                    <a:ext uri="{FF2B5EF4-FFF2-40B4-BE49-F238E27FC236}">
                      <a16:creationId xmlns:a16="http://schemas.microsoft.com/office/drawing/2014/main" id="{ACA0B0EB-ECA5-435E-9D40-DBA099AC53CE}"/>
                    </a:ext>
                  </a:extLst>
                </p:cNvPr>
                <p:cNvSpPr>
                  <a:spLocks noChangeArrowheads="1"/>
                </p:cNvSpPr>
                <p:nvPr/>
              </p:nvSpPr>
              <p:spPr bwMode="auto">
                <a:xfrm rot="16200000">
                  <a:off x="8098672" y="6703137"/>
                  <a:ext cx="92824"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4" name="Oval 1275">
                  <a:extLst>
                    <a:ext uri="{FF2B5EF4-FFF2-40B4-BE49-F238E27FC236}">
                      <a16:creationId xmlns:a16="http://schemas.microsoft.com/office/drawing/2014/main" id="{1FD464D4-0FA2-43B6-BECC-A9A903BBDC9F}"/>
                    </a:ext>
                  </a:extLst>
                </p:cNvPr>
                <p:cNvSpPr>
                  <a:spLocks noChangeArrowheads="1"/>
                </p:cNvSpPr>
                <p:nvPr/>
              </p:nvSpPr>
              <p:spPr bwMode="auto">
                <a:xfrm rot="16200000">
                  <a:off x="8373663" y="6973486"/>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5" name="Freeform 1276">
                  <a:extLst>
                    <a:ext uri="{FF2B5EF4-FFF2-40B4-BE49-F238E27FC236}">
                      <a16:creationId xmlns:a16="http://schemas.microsoft.com/office/drawing/2014/main" id="{F62DD347-AA1F-432E-A32B-82560C47EA3C}"/>
                    </a:ext>
                  </a:extLst>
                </p:cNvPr>
                <p:cNvSpPr>
                  <a:spLocks/>
                </p:cNvSpPr>
                <p:nvPr/>
              </p:nvSpPr>
              <p:spPr bwMode="auto">
                <a:xfrm rot="16200000">
                  <a:off x="8012811" y="6612633"/>
                  <a:ext cx="88183" cy="88183"/>
                </a:xfrm>
                <a:custGeom>
                  <a:avLst/>
                  <a:gdLst>
                    <a:gd name="T0" fmla="*/ 3 w 16"/>
                    <a:gd name="T1" fmla="*/ 15 h 16"/>
                    <a:gd name="T2" fmla="*/ 8 w 16"/>
                    <a:gd name="T3" fmla="*/ 16 h 16"/>
                    <a:gd name="T4" fmla="*/ 12 w 16"/>
                    <a:gd name="T5" fmla="*/ 15 h 16"/>
                    <a:gd name="T6" fmla="*/ 16 w 16"/>
                    <a:gd name="T7" fmla="*/ 8 h 16"/>
                    <a:gd name="T8" fmla="*/ 14 w 16"/>
                    <a:gd name="T9" fmla="*/ 2 h 16"/>
                    <a:gd name="T10" fmla="*/ 8 w 16"/>
                    <a:gd name="T11" fmla="*/ 0 h 16"/>
                    <a:gd name="T12" fmla="*/ 3 w 16"/>
                    <a:gd name="T13" fmla="*/ 1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4" y="15"/>
                        <a:pt x="6" y="16"/>
                        <a:pt x="8" y="16"/>
                      </a:cubicBezTo>
                      <a:cubicBezTo>
                        <a:pt x="9" y="16"/>
                        <a:pt x="11" y="15"/>
                        <a:pt x="12" y="15"/>
                      </a:cubicBezTo>
                      <a:cubicBezTo>
                        <a:pt x="15" y="13"/>
                        <a:pt x="16" y="11"/>
                        <a:pt x="16" y="8"/>
                      </a:cubicBezTo>
                      <a:cubicBezTo>
                        <a:pt x="16" y="5"/>
                        <a:pt x="15" y="3"/>
                        <a:pt x="14" y="2"/>
                      </a:cubicBezTo>
                      <a:cubicBezTo>
                        <a:pt x="12" y="0"/>
                        <a:pt x="10" y="0"/>
                        <a:pt x="8" y="0"/>
                      </a:cubicBezTo>
                      <a:cubicBezTo>
                        <a:pt x="6" y="0"/>
                        <a:pt x="4" y="0"/>
                        <a:pt x="3" y="1"/>
                      </a:cubicBezTo>
                      <a:cubicBezTo>
                        <a:pt x="3" y="1"/>
                        <a:pt x="2" y="2"/>
                        <a:pt x="2" y="2"/>
                      </a:cubicBezTo>
                      <a:cubicBezTo>
                        <a:pt x="0"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6" name="Freeform 1277">
                  <a:extLst>
                    <a:ext uri="{FF2B5EF4-FFF2-40B4-BE49-F238E27FC236}">
                      <a16:creationId xmlns:a16="http://schemas.microsoft.com/office/drawing/2014/main" id="{E469CD7D-6093-40F1-A330-91A2ECD34FDE}"/>
                    </a:ext>
                  </a:extLst>
                </p:cNvPr>
                <p:cNvSpPr>
                  <a:spLocks/>
                </p:cNvSpPr>
                <p:nvPr/>
              </p:nvSpPr>
              <p:spPr bwMode="auto">
                <a:xfrm rot="16200000">
                  <a:off x="8438640" y="6922433"/>
                  <a:ext cx="60335" cy="11604"/>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7" name="Freeform 1278">
                  <a:extLst>
                    <a:ext uri="{FF2B5EF4-FFF2-40B4-BE49-F238E27FC236}">
                      <a16:creationId xmlns:a16="http://schemas.microsoft.com/office/drawing/2014/main" id="{24753D0D-354C-471E-B0CA-256F93F2F3BB}"/>
                    </a:ext>
                  </a:extLst>
                </p:cNvPr>
                <p:cNvSpPr>
                  <a:spLocks/>
                </p:cNvSpPr>
                <p:nvPr/>
              </p:nvSpPr>
              <p:spPr bwMode="auto">
                <a:xfrm rot="16200000">
                  <a:off x="8438640" y="6741427"/>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8" name="Freeform 1279">
                  <a:extLst>
                    <a:ext uri="{FF2B5EF4-FFF2-40B4-BE49-F238E27FC236}">
                      <a16:creationId xmlns:a16="http://schemas.microsoft.com/office/drawing/2014/main" id="{D8750841-7585-4E2B-A51A-47913299BF3F}"/>
                    </a:ext>
                  </a:extLst>
                </p:cNvPr>
                <p:cNvSpPr>
                  <a:spLocks/>
                </p:cNvSpPr>
                <p:nvPr/>
              </p:nvSpPr>
              <p:spPr bwMode="auto">
                <a:xfrm rot="16200000">
                  <a:off x="7607867" y="7054706"/>
                  <a:ext cx="27847" cy="44092"/>
                </a:xfrm>
                <a:custGeom>
                  <a:avLst/>
                  <a:gdLst>
                    <a:gd name="T0" fmla="*/ 5 w 5"/>
                    <a:gd name="T1" fmla="*/ 1 h 8"/>
                    <a:gd name="T2" fmla="*/ 5 w 5"/>
                    <a:gd name="T3" fmla="*/ 0 h 8"/>
                    <a:gd name="T4" fmla="*/ 0 w 5"/>
                    <a:gd name="T5" fmla="*/ 8 h 8"/>
                    <a:gd name="T6" fmla="*/ 5 w 5"/>
                    <a:gd name="T7" fmla="*/ 1 h 8"/>
                  </a:gdLst>
                  <a:ahLst/>
                  <a:cxnLst>
                    <a:cxn ang="0">
                      <a:pos x="T0" y="T1"/>
                    </a:cxn>
                    <a:cxn ang="0">
                      <a:pos x="T2" y="T3"/>
                    </a:cxn>
                    <a:cxn ang="0">
                      <a:pos x="T4" y="T5"/>
                    </a:cxn>
                    <a:cxn ang="0">
                      <a:pos x="T6" y="T7"/>
                    </a:cxn>
                  </a:cxnLst>
                  <a:rect l="0" t="0" r="r" b="b"/>
                  <a:pathLst>
                    <a:path w="5" h="8">
                      <a:moveTo>
                        <a:pt x="5" y="1"/>
                      </a:moveTo>
                      <a:cubicBezTo>
                        <a:pt x="5" y="0"/>
                        <a:pt x="5" y="0"/>
                        <a:pt x="5" y="0"/>
                      </a:cubicBezTo>
                      <a:cubicBezTo>
                        <a:pt x="0" y="8"/>
                        <a:pt x="0" y="8"/>
                        <a:pt x="0" y="8"/>
                      </a:cubicBezTo>
                      <a:cubicBezTo>
                        <a:pt x="3" y="7"/>
                        <a:pt x="5" y="4"/>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9" name="Freeform 1280">
                  <a:extLst>
                    <a:ext uri="{FF2B5EF4-FFF2-40B4-BE49-F238E27FC236}">
                      <a16:creationId xmlns:a16="http://schemas.microsoft.com/office/drawing/2014/main" id="{C02ED039-B020-432E-A0D6-7C842CD7D60A}"/>
                    </a:ext>
                  </a:extLst>
                </p:cNvPr>
                <p:cNvSpPr>
                  <a:spLocks/>
                </p:cNvSpPr>
                <p:nvPr/>
              </p:nvSpPr>
              <p:spPr bwMode="auto">
                <a:xfrm rot="16200000">
                  <a:off x="8009329" y="7154492"/>
                  <a:ext cx="95145" cy="88183"/>
                </a:xfrm>
                <a:custGeom>
                  <a:avLst/>
                  <a:gdLst>
                    <a:gd name="T0" fmla="*/ 14 w 17"/>
                    <a:gd name="T1" fmla="*/ 2 h 16"/>
                    <a:gd name="T2" fmla="*/ 8 w 17"/>
                    <a:gd name="T3" fmla="*/ 0 h 16"/>
                    <a:gd name="T4" fmla="*/ 3 w 17"/>
                    <a:gd name="T5" fmla="*/ 2 h 16"/>
                    <a:gd name="T6" fmla="*/ 0 w 17"/>
                    <a:gd name="T7" fmla="*/ 8 h 16"/>
                    <a:gd name="T8" fmla="*/ 4 w 17"/>
                    <a:gd name="T9" fmla="*/ 15 h 16"/>
                    <a:gd name="T10" fmla="*/ 8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8" y="0"/>
                      </a:cubicBezTo>
                      <a:cubicBezTo>
                        <a:pt x="6" y="0"/>
                        <a:pt x="4" y="0"/>
                        <a:pt x="3" y="2"/>
                      </a:cubicBezTo>
                      <a:cubicBezTo>
                        <a:pt x="1" y="3"/>
                        <a:pt x="0" y="5"/>
                        <a:pt x="0" y="8"/>
                      </a:cubicBezTo>
                      <a:cubicBezTo>
                        <a:pt x="0" y="11"/>
                        <a:pt x="2" y="13"/>
                        <a:pt x="4" y="15"/>
                      </a:cubicBezTo>
                      <a:cubicBezTo>
                        <a:pt x="5" y="15"/>
                        <a:pt x="7" y="16"/>
                        <a:pt x="8"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0" name="Freeform 1281">
                  <a:extLst>
                    <a:ext uri="{FF2B5EF4-FFF2-40B4-BE49-F238E27FC236}">
                      <a16:creationId xmlns:a16="http://schemas.microsoft.com/office/drawing/2014/main" id="{D30C9421-0836-44FA-B2A5-CC8C45A9AD5C}"/>
                    </a:ext>
                  </a:extLst>
                </p:cNvPr>
                <p:cNvSpPr>
                  <a:spLocks/>
                </p:cNvSpPr>
                <p:nvPr/>
              </p:nvSpPr>
              <p:spPr bwMode="auto">
                <a:xfrm rot="16200000">
                  <a:off x="7831805" y="7151010"/>
                  <a:ext cx="88183" cy="88183"/>
                </a:xfrm>
                <a:custGeom>
                  <a:avLst/>
                  <a:gdLst>
                    <a:gd name="T0" fmla="*/ 7 w 16"/>
                    <a:gd name="T1" fmla="*/ 16 h 16"/>
                    <a:gd name="T2" fmla="*/ 16 w 16"/>
                    <a:gd name="T3" fmla="*/ 8 h 16"/>
                    <a:gd name="T4" fmla="*/ 8 w 16"/>
                    <a:gd name="T5" fmla="*/ 0 h 16"/>
                    <a:gd name="T6" fmla="*/ 0 w 16"/>
                    <a:gd name="T7" fmla="*/ 12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cubicBezTo>
                        <a:pt x="12" y="16"/>
                        <a:pt x="16" y="12"/>
                        <a:pt x="16" y="8"/>
                      </a:cubicBezTo>
                      <a:cubicBezTo>
                        <a:pt x="16" y="4"/>
                        <a:pt x="12" y="0"/>
                        <a:pt x="8" y="0"/>
                      </a:cubicBezTo>
                      <a:cubicBezTo>
                        <a:pt x="0" y="12"/>
                        <a:pt x="0" y="12"/>
                        <a:pt x="0" y="12"/>
                      </a:cubicBezTo>
                      <a:cubicBezTo>
                        <a:pt x="2"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1" name="Freeform 1282">
                  <a:extLst>
                    <a:ext uri="{FF2B5EF4-FFF2-40B4-BE49-F238E27FC236}">
                      <a16:creationId xmlns:a16="http://schemas.microsoft.com/office/drawing/2014/main" id="{16B9151D-4238-42FB-A302-07BC85A74BE4}"/>
                    </a:ext>
                  </a:extLst>
                </p:cNvPr>
                <p:cNvSpPr>
                  <a:spLocks/>
                </p:cNvSpPr>
                <p:nvPr/>
              </p:nvSpPr>
              <p:spPr bwMode="auto">
                <a:xfrm rot="16200000">
                  <a:off x="7947834" y="7234552"/>
                  <a:ext cx="53374" cy="76580"/>
                </a:xfrm>
                <a:custGeom>
                  <a:avLst/>
                  <a:gdLst>
                    <a:gd name="T0" fmla="*/ 10 w 10"/>
                    <a:gd name="T1" fmla="*/ 5 h 14"/>
                    <a:gd name="T2" fmla="*/ 8 w 10"/>
                    <a:gd name="T3" fmla="*/ 0 h 14"/>
                    <a:gd name="T4" fmla="*/ 0 w 10"/>
                    <a:gd name="T5" fmla="*/ 13 h 14"/>
                    <a:gd name="T6" fmla="*/ 2 w 10"/>
                    <a:gd name="T7" fmla="*/ 14 h 14"/>
                    <a:gd name="T8" fmla="*/ 10 w 10"/>
                    <a:gd name="T9" fmla="*/ 5 h 14"/>
                  </a:gdLst>
                  <a:ahLst/>
                  <a:cxnLst>
                    <a:cxn ang="0">
                      <a:pos x="T0" y="T1"/>
                    </a:cxn>
                    <a:cxn ang="0">
                      <a:pos x="T2" y="T3"/>
                    </a:cxn>
                    <a:cxn ang="0">
                      <a:pos x="T4" y="T5"/>
                    </a:cxn>
                    <a:cxn ang="0">
                      <a:pos x="T6" y="T7"/>
                    </a:cxn>
                    <a:cxn ang="0">
                      <a:pos x="T8" y="T9"/>
                    </a:cxn>
                  </a:cxnLst>
                  <a:rect l="0" t="0" r="r" b="b"/>
                  <a:pathLst>
                    <a:path w="10" h="14">
                      <a:moveTo>
                        <a:pt x="10" y="5"/>
                      </a:moveTo>
                      <a:cubicBezTo>
                        <a:pt x="10" y="3"/>
                        <a:pt x="9" y="1"/>
                        <a:pt x="8" y="0"/>
                      </a:cubicBezTo>
                      <a:cubicBezTo>
                        <a:pt x="0" y="13"/>
                        <a:pt x="0" y="13"/>
                        <a:pt x="0" y="13"/>
                      </a:cubicBezTo>
                      <a:cubicBezTo>
                        <a:pt x="1" y="13"/>
                        <a:pt x="1" y="14"/>
                        <a:pt x="2" y="14"/>
                      </a:cubicBezTo>
                      <a:cubicBezTo>
                        <a:pt x="6" y="14"/>
                        <a:pt x="10" y="10"/>
                        <a:pt x="10"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2" name="Oval 1283">
                  <a:extLst>
                    <a:ext uri="{FF2B5EF4-FFF2-40B4-BE49-F238E27FC236}">
                      <a16:creationId xmlns:a16="http://schemas.microsoft.com/office/drawing/2014/main" id="{8AA52A74-0DD9-4A0D-A029-A61522D4E59E}"/>
                    </a:ext>
                  </a:extLst>
                </p:cNvPr>
                <p:cNvSpPr>
                  <a:spLocks noChangeArrowheads="1"/>
                </p:cNvSpPr>
                <p:nvPr/>
              </p:nvSpPr>
              <p:spPr bwMode="auto">
                <a:xfrm rot="16200000">
                  <a:off x="7922307" y="706050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3" name="Oval 1284">
                  <a:extLst>
                    <a:ext uri="{FF2B5EF4-FFF2-40B4-BE49-F238E27FC236}">
                      <a16:creationId xmlns:a16="http://schemas.microsoft.com/office/drawing/2014/main" id="{D4F2FCD8-B265-4C0D-8DA1-05CD67C8221A}"/>
                    </a:ext>
                  </a:extLst>
                </p:cNvPr>
                <p:cNvSpPr>
                  <a:spLocks noChangeArrowheads="1"/>
                </p:cNvSpPr>
                <p:nvPr/>
              </p:nvSpPr>
              <p:spPr bwMode="auto">
                <a:xfrm rot="16200000">
                  <a:off x="7741301" y="7060508"/>
                  <a:ext cx="8818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4" name="Oval 1285">
                  <a:extLst>
                    <a:ext uri="{FF2B5EF4-FFF2-40B4-BE49-F238E27FC236}">
                      <a16:creationId xmlns:a16="http://schemas.microsoft.com/office/drawing/2014/main" id="{487B9CA1-A2AA-4C09-AFF1-97E1EE432407}"/>
                    </a:ext>
                  </a:extLst>
                </p:cNvPr>
                <p:cNvSpPr>
                  <a:spLocks noChangeArrowheads="1"/>
                </p:cNvSpPr>
                <p:nvPr/>
              </p:nvSpPr>
              <p:spPr bwMode="auto">
                <a:xfrm rot="16200000">
                  <a:off x="7651958" y="6975806"/>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5" name="Oval 1286">
                  <a:extLst>
                    <a:ext uri="{FF2B5EF4-FFF2-40B4-BE49-F238E27FC236}">
                      <a16:creationId xmlns:a16="http://schemas.microsoft.com/office/drawing/2014/main" id="{9BE57B67-E0A1-47B0-B17C-1974C5F56F01}"/>
                    </a:ext>
                  </a:extLst>
                </p:cNvPr>
                <p:cNvSpPr>
                  <a:spLocks noChangeArrowheads="1"/>
                </p:cNvSpPr>
                <p:nvPr/>
              </p:nvSpPr>
              <p:spPr bwMode="auto">
                <a:xfrm rot="16200000">
                  <a:off x="8369022" y="7152171"/>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6" name="Oval 1287">
                  <a:extLst>
                    <a:ext uri="{FF2B5EF4-FFF2-40B4-BE49-F238E27FC236}">
                      <a16:creationId xmlns:a16="http://schemas.microsoft.com/office/drawing/2014/main" id="{31376E70-B399-4B17-8B9C-98AE8205975F}"/>
                    </a:ext>
                  </a:extLst>
                </p:cNvPr>
                <p:cNvSpPr>
                  <a:spLocks noChangeArrowheads="1"/>
                </p:cNvSpPr>
                <p:nvPr/>
              </p:nvSpPr>
              <p:spPr bwMode="auto">
                <a:xfrm rot="16200000">
                  <a:off x="8192657" y="6973486"/>
                  <a:ext cx="85863"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7" name="Oval 1288">
                  <a:extLst>
                    <a:ext uri="{FF2B5EF4-FFF2-40B4-BE49-F238E27FC236}">
                      <a16:creationId xmlns:a16="http://schemas.microsoft.com/office/drawing/2014/main" id="{D9CFB562-8B29-4D64-A7BB-C49F87DCD7E9}"/>
                    </a:ext>
                  </a:extLst>
                </p:cNvPr>
                <p:cNvSpPr>
                  <a:spLocks noChangeArrowheads="1"/>
                </p:cNvSpPr>
                <p:nvPr/>
              </p:nvSpPr>
              <p:spPr bwMode="auto">
                <a:xfrm rot="16200000">
                  <a:off x="8188015" y="7152171"/>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8" name="Oval 1289">
                  <a:extLst>
                    <a:ext uri="{FF2B5EF4-FFF2-40B4-BE49-F238E27FC236}">
                      <a16:creationId xmlns:a16="http://schemas.microsoft.com/office/drawing/2014/main" id="{E91927BC-ABB8-487C-886F-B221773149AC}"/>
                    </a:ext>
                  </a:extLst>
                </p:cNvPr>
                <p:cNvSpPr>
                  <a:spLocks noChangeArrowheads="1"/>
                </p:cNvSpPr>
                <p:nvPr/>
              </p:nvSpPr>
              <p:spPr bwMode="auto">
                <a:xfrm rot="16200000">
                  <a:off x="8283159" y="7244995"/>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9" name="Oval 1290">
                  <a:extLst>
                    <a:ext uri="{FF2B5EF4-FFF2-40B4-BE49-F238E27FC236}">
                      <a16:creationId xmlns:a16="http://schemas.microsoft.com/office/drawing/2014/main" id="{6F649475-2BDD-4E42-B381-25C52072BD23}"/>
                    </a:ext>
                  </a:extLst>
                </p:cNvPr>
                <p:cNvSpPr>
                  <a:spLocks noChangeArrowheads="1"/>
                </p:cNvSpPr>
                <p:nvPr/>
              </p:nvSpPr>
              <p:spPr bwMode="auto">
                <a:xfrm rot="16200000">
                  <a:off x="8282000" y="706282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0" name="Oval 1291">
                  <a:extLst>
                    <a:ext uri="{FF2B5EF4-FFF2-40B4-BE49-F238E27FC236}">
                      <a16:creationId xmlns:a16="http://schemas.microsoft.com/office/drawing/2014/main" id="{744234FE-B9C7-4F55-90A6-3D2B4C7C458C}"/>
                    </a:ext>
                  </a:extLst>
                </p:cNvPr>
                <p:cNvSpPr>
                  <a:spLocks noChangeArrowheads="1"/>
                </p:cNvSpPr>
                <p:nvPr/>
              </p:nvSpPr>
              <p:spPr bwMode="auto">
                <a:xfrm rot="16200000">
                  <a:off x="8102153" y="7244995"/>
                  <a:ext cx="8586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1" name="Oval 1292">
                  <a:extLst>
                    <a:ext uri="{FF2B5EF4-FFF2-40B4-BE49-F238E27FC236}">
                      <a16:creationId xmlns:a16="http://schemas.microsoft.com/office/drawing/2014/main" id="{3B0ED7BD-C499-4C75-A0C8-D349A1533389}"/>
                    </a:ext>
                  </a:extLst>
                </p:cNvPr>
                <p:cNvSpPr>
                  <a:spLocks noChangeArrowheads="1"/>
                </p:cNvSpPr>
                <p:nvPr/>
              </p:nvSpPr>
              <p:spPr bwMode="auto">
                <a:xfrm rot="16200000">
                  <a:off x="8100994" y="7062828"/>
                  <a:ext cx="88183" cy="8818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2" name="Oval 1293">
                  <a:extLst>
                    <a:ext uri="{FF2B5EF4-FFF2-40B4-BE49-F238E27FC236}">
                      <a16:creationId xmlns:a16="http://schemas.microsoft.com/office/drawing/2014/main" id="{84BE07EC-B70D-44A4-8EB0-A4660662DF2F}"/>
                    </a:ext>
                  </a:extLst>
                </p:cNvPr>
                <p:cNvSpPr>
                  <a:spLocks noChangeArrowheads="1"/>
                </p:cNvSpPr>
                <p:nvPr/>
              </p:nvSpPr>
              <p:spPr bwMode="auto">
                <a:xfrm rot="16200000">
                  <a:off x="8369022" y="7333177"/>
                  <a:ext cx="95145" cy="92824"/>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3" name="Freeform 1294">
                  <a:extLst>
                    <a:ext uri="{FF2B5EF4-FFF2-40B4-BE49-F238E27FC236}">
                      <a16:creationId xmlns:a16="http://schemas.microsoft.com/office/drawing/2014/main" id="{C00ED00F-8A88-4D98-93F9-6494443D8F75}"/>
                    </a:ext>
                  </a:extLst>
                </p:cNvPr>
                <p:cNvSpPr>
                  <a:spLocks/>
                </p:cNvSpPr>
                <p:nvPr/>
              </p:nvSpPr>
              <p:spPr bwMode="auto">
                <a:xfrm rot="16200000">
                  <a:off x="8013970" y="6975806"/>
                  <a:ext cx="85863" cy="88183"/>
                </a:xfrm>
                <a:custGeom>
                  <a:avLst/>
                  <a:gdLst>
                    <a:gd name="T0" fmla="*/ 4 w 16"/>
                    <a:gd name="T1" fmla="*/ 15 h 16"/>
                    <a:gd name="T2" fmla="*/ 8 w 16"/>
                    <a:gd name="T3" fmla="*/ 16 h 16"/>
                    <a:gd name="T4" fmla="*/ 13 w 16"/>
                    <a:gd name="T5" fmla="*/ 15 h 16"/>
                    <a:gd name="T6" fmla="*/ 16 w 16"/>
                    <a:gd name="T7" fmla="*/ 8 h 16"/>
                    <a:gd name="T8" fmla="*/ 14 w 16"/>
                    <a:gd name="T9" fmla="*/ 2 h 16"/>
                    <a:gd name="T10" fmla="*/ 8 w 16"/>
                    <a:gd name="T11" fmla="*/ 0 h 16"/>
                    <a:gd name="T12" fmla="*/ 2 w 16"/>
                    <a:gd name="T13" fmla="*/ 2 h 16"/>
                    <a:gd name="T14" fmla="*/ 0 w 16"/>
                    <a:gd name="T15" fmla="*/ 8 h 16"/>
                    <a:gd name="T16" fmla="*/ 4 w 16"/>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4" y="15"/>
                      </a:moveTo>
                      <a:cubicBezTo>
                        <a:pt x="5" y="15"/>
                        <a:pt x="6" y="16"/>
                        <a:pt x="8" y="16"/>
                      </a:cubicBezTo>
                      <a:cubicBezTo>
                        <a:pt x="10" y="16"/>
                        <a:pt x="11" y="15"/>
                        <a:pt x="13" y="15"/>
                      </a:cubicBezTo>
                      <a:cubicBezTo>
                        <a:pt x="15" y="13"/>
                        <a:pt x="16" y="11"/>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4" name="Freeform 1295">
                  <a:extLst>
                    <a:ext uri="{FF2B5EF4-FFF2-40B4-BE49-F238E27FC236}">
                      <a16:creationId xmlns:a16="http://schemas.microsoft.com/office/drawing/2014/main" id="{56D80966-A11E-4C56-8CF0-58B42DA046A9}"/>
                    </a:ext>
                  </a:extLst>
                </p:cNvPr>
                <p:cNvSpPr>
                  <a:spLocks/>
                </p:cNvSpPr>
                <p:nvPr/>
              </p:nvSpPr>
              <p:spPr bwMode="auto">
                <a:xfrm rot="16200000">
                  <a:off x="8438640" y="7286766"/>
                  <a:ext cx="60335" cy="11604"/>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5" name="Freeform 1296">
                  <a:extLst>
                    <a:ext uri="{FF2B5EF4-FFF2-40B4-BE49-F238E27FC236}">
                      <a16:creationId xmlns:a16="http://schemas.microsoft.com/office/drawing/2014/main" id="{D18670C6-6124-440C-9244-F79E97C49AB8}"/>
                    </a:ext>
                  </a:extLst>
                </p:cNvPr>
                <p:cNvSpPr>
                  <a:spLocks/>
                </p:cNvSpPr>
                <p:nvPr/>
              </p:nvSpPr>
              <p:spPr bwMode="auto">
                <a:xfrm rot="16200000">
                  <a:off x="8438640" y="7105759"/>
                  <a:ext cx="60335" cy="11604"/>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6" name="Freeform 1297">
                  <a:extLst>
                    <a:ext uri="{FF2B5EF4-FFF2-40B4-BE49-F238E27FC236}">
                      <a16:creationId xmlns:a16="http://schemas.microsoft.com/office/drawing/2014/main" id="{C873770E-4BDE-4909-9D82-E2EE233D1152}"/>
                    </a:ext>
                  </a:extLst>
                </p:cNvPr>
                <p:cNvSpPr>
                  <a:spLocks/>
                </p:cNvSpPr>
                <p:nvPr/>
              </p:nvSpPr>
              <p:spPr bwMode="auto">
                <a:xfrm rot="16200000">
                  <a:off x="8404991" y="7499099"/>
                  <a:ext cx="44092" cy="71939"/>
                </a:xfrm>
                <a:custGeom>
                  <a:avLst/>
                  <a:gdLst>
                    <a:gd name="T0" fmla="*/ 4 w 8"/>
                    <a:gd name="T1" fmla="*/ 4 h 13"/>
                    <a:gd name="T2" fmla="*/ 0 w 8"/>
                    <a:gd name="T3" fmla="*/ 13 h 13"/>
                    <a:gd name="T4" fmla="*/ 0 w 8"/>
                    <a:gd name="T5" fmla="*/ 13 h 13"/>
                    <a:gd name="T6" fmla="*/ 8 w 8"/>
                    <a:gd name="T7" fmla="*/ 4 h 13"/>
                    <a:gd name="T8" fmla="*/ 7 w 8"/>
                    <a:gd name="T9" fmla="*/ 0 h 13"/>
                    <a:gd name="T10" fmla="*/ 4 w 8"/>
                    <a:gd name="T11" fmla="*/ 4 h 13"/>
                  </a:gdLst>
                  <a:ahLst/>
                  <a:cxnLst>
                    <a:cxn ang="0">
                      <a:pos x="T0" y="T1"/>
                    </a:cxn>
                    <a:cxn ang="0">
                      <a:pos x="T2" y="T3"/>
                    </a:cxn>
                    <a:cxn ang="0">
                      <a:pos x="T4" y="T5"/>
                    </a:cxn>
                    <a:cxn ang="0">
                      <a:pos x="T6" y="T7"/>
                    </a:cxn>
                    <a:cxn ang="0">
                      <a:pos x="T8" y="T9"/>
                    </a:cxn>
                    <a:cxn ang="0">
                      <a:pos x="T10" y="T11"/>
                    </a:cxn>
                  </a:cxnLst>
                  <a:rect l="0" t="0" r="r" b="b"/>
                  <a:pathLst>
                    <a:path w="8" h="13">
                      <a:moveTo>
                        <a:pt x="4" y="4"/>
                      </a:moveTo>
                      <a:cubicBezTo>
                        <a:pt x="0" y="13"/>
                        <a:pt x="0" y="13"/>
                        <a:pt x="0" y="13"/>
                      </a:cubicBezTo>
                      <a:cubicBezTo>
                        <a:pt x="0" y="13"/>
                        <a:pt x="0" y="13"/>
                        <a:pt x="0" y="13"/>
                      </a:cubicBezTo>
                      <a:cubicBezTo>
                        <a:pt x="4" y="13"/>
                        <a:pt x="8" y="9"/>
                        <a:pt x="8" y="4"/>
                      </a:cubicBezTo>
                      <a:cubicBezTo>
                        <a:pt x="8" y="3"/>
                        <a:pt x="7" y="1"/>
                        <a:pt x="7" y="0"/>
                      </a:cubicBezTo>
                      <a:lnTo>
                        <a:pt x="4"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7" name="Freeform 1298">
                  <a:extLst>
                    <a:ext uri="{FF2B5EF4-FFF2-40B4-BE49-F238E27FC236}">
                      <a16:creationId xmlns:a16="http://schemas.microsoft.com/office/drawing/2014/main" id="{FCFDBD39-714D-4EB2-B9C6-E875ABBBB5F3}"/>
                    </a:ext>
                  </a:extLst>
                </p:cNvPr>
                <p:cNvSpPr>
                  <a:spLocks/>
                </p:cNvSpPr>
                <p:nvPr/>
              </p:nvSpPr>
              <p:spPr bwMode="auto">
                <a:xfrm rot="16200000">
                  <a:off x="8188015" y="7333177"/>
                  <a:ext cx="95145" cy="92824"/>
                </a:xfrm>
                <a:custGeom>
                  <a:avLst/>
                  <a:gdLst>
                    <a:gd name="T0" fmla="*/ 8 w 17"/>
                    <a:gd name="T1" fmla="*/ 17 h 17"/>
                    <a:gd name="T2" fmla="*/ 17 w 17"/>
                    <a:gd name="T3" fmla="*/ 9 h 17"/>
                    <a:gd name="T4" fmla="*/ 8 w 17"/>
                    <a:gd name="T5" fmla="*/ 0 h 17"/>
                    <a:gd name="T6" fmla="*/ 2 w 17"/>
                    <a:gd name="T7" fmla="*/ 3 h 17"/>
                    <a:gd name="T8" fmla="*/ 1 w 17"/>
                    <a:gd name="T9" fmla="*/ 6 h 17"/>
                    <a:gd name="T10" fmla="*/ 0 w 17"/>
                    <a:gd name="T11" fmla="*/ 9 h 17"/>
                    <a:gd name="T12" fmla="*/ 8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8" y="17"/>
                      </a:moveTo>
                      <a:cubicBezTo>
                        <a:pt x="13" y="17"/>
                        <a:pt x="17" y="13"/>
                        <a:pt x="17" y="9"/>
                      </a:cubicBezTo>
                      <a:cubicBezTo>
                        <a:pt x="17" y="4"/>
                        <a:pt x="13" y="0"/>
                        <a:pt x="8" y="0"/>
                      </a:cubicBezTo>
                      <a:cubicBezTo>
                        <a:pt x="6" y="0"/>
                        <a:pt x="4" y="1"/>
                        <a:pt x="2" y="3"/>
                      </a:cubicBezTo>
                      <a:cubicBezTo>
                        <a:pt x="1" y="6"/>
                        <a:pt x="1" y="6"/>
                        <a:pt x="1" y="6"/>
                      </a:cubicBezTo>
                      <a:cubicBezTo>
                        <a:pt x="0" y="7"/>
                        <a:pt x="0" y="8"/>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8" name="Freeform 1299">
                  <a:extLst>
                    <a:ext uri="{FF2B5EF4-FFF2-40B4-BE49-F238E27FC236}">
                      <a16:creationId xmlns:a16="http://schemas.microsoft.com/office/drawing/2014/main" id="{FE7C59E4-D543-4697-9F1E-0E5471298191}"/>
                    </a:ext>
                  </a:extLst>
                </p:cNvPr>
                <p:cNvSpPr>
                  <a:spLocks/>
                </p:cNvSpPr>
                <p:nvPr/>
              </p:nvSpPr>
              <p:spPr bwMode="auto">
                <a:xfrm rot="16200000">
                  <a:off x="8287800" y="7421360"/>
                  <a:ext cx="76580" cy="88183"/>
                </a:xfrm>
                <a:custGeom>
                  <a:avLst/>
                  <a:gdLst>
                    <a:gd name="T0" fmla="*/ 8 w 14"/>
                    <a:gd name="T1" fmla="*/ 0 h 16"/>
                    <a:gd name="T2" fmla="*/ 0 w 14"/>
                    <a:gd name="T3" fmla="*/ 14 h 16"/>
                    <a:gd name="T4" fmla="*/ 6 w 14"/>
                    <a:gd name="T5" fmla="*/ 16 h 16"/>
                    <a:gd name="T6" fmla="*/ 14 w 14"/>
                    <a:gd name="T7" fmla="*/ 8 h 16"/>
                    <a:gd name="T8" fmla="*/ 8 w 14"/>
                    <a:gd name="T9" fmla="*/ 0 h 16"/>
                  </a:gdLst>
                  <a:ahLst/>
                  <a:cxnLst>
                    <a:cxn ang="0">
                      <a:pos x="T0" y="T1"/>
                    </a:cxn>
                    <a:cxn ang="0">
                      <a:pos x="T2" y="T3"/>
                    </a:cxn>
                    <a:cxn ang="0">
                      <a:pos x="T4" y="T5"/>
                    </a:cxn>
                    <a:cxn ang="0">
                      <a:pos x="T6" y="T7"/>
                    </a:cxn>
                    <a:cxn ang="0">
                      <a:pos x="T8" y="T9"/>
                    </a:cxn>
                  </a:cxnLst>
                  <a:rect l="0" t="0" r="r" b="b"/>
                  <a:pathLst>
                    <a:path w="14" h="16">
                      <a:moveTo>
                        <a:pt x="8" y="0"/>
                      </a:moveTo>
                      <a:cubicBezTo>
                        <a:pt x="0" y="14"/>
                        <a:pt x="0" y="14"/>
                        <a:pt x="0" y="14"/>
                      </a:cubicBezTo>
                      <a:cubicBezTo>
                        <a:pt x="2" y="15"/>
                        <a:pt x="4" y="16"/>
                        <a:pt x="6" y="16"/>
                      </a:cubicBezTo>
                      <a:cubicBezTo>
                        <a:pt x="11" y="16"/>
                        <a:pt x="14" y="12"/>
                        <a:pt x="14" y="8"/>
                      </a:cubicBezTo>
                      <a:cubicBezTo>
                        <a:pt x="14" y="4"/>
                        <a:pt x="12" y="1"/>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9" name="Freeform 1300">
                  <a:extLst>
                    <a:ext uri="{FF2B5EF4-FFF2-40B4-BE49-F238E27FC236}">
                      <a16:creationId xmlns:a16="http://schemas.microsoft.com/office/drawing/2014/main" id="{C9DAB54C-9D26-4BFE-BC78-143E361544DB}"/>
                    </a:ext>
                  </a:extLst>
                </p:cNvPr>
                <p:cNvSpPr>
                  <a:spLocks/>
                </p:cNvSpPr>
                <p:nvPr/>
              </p:nvSpPr>
              <p:spPr bwMode="auto">
                <a:xfrm rot="16200000">
                  <a:off x="8438640" y="7460811"/>
                  <a:ext cx="60335" cy="11604"/>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grpSp>
      <p:grpSp>
        <p:nvGrpSpPr>
          <p:cNvPr id="1318" name="组合 1317">
            <a:extLst>
              <a:ext uri="{FF2B5EF4-FFF2-40B4-BE49-F238E27FC236}">
                <a16:creationId xmlns:a16="http://schemas.microsoft.com/office/drawing/2014/main" id="{F1CAF0AA-BDBD-47F5-9C96-9D25E52E3CFC}"/>
              </a:ext>
            </a:extLst>
          </p:cNvPr>
          <p:cNvGrpSpPr/>
          <p:nvPr/>
        </p:nvGrpSpPr>
        <p:grpSpPr>
          <a:xfrm>
            <a:off x="1694726" y="3274185"/>
            <a:ext cx="4960744" cy="4419850"/>
            <a:chOff x="1381020" y="2461120"/>
            <a:chExt cx="2911891" cy="2594393"/>
          </a:xfrm>
        </p:grpSpPr>
        <p:pic>
          <p:nvPicPr>
            <p:cNvPr id="1319" name="图片 1318">
              <a:extLst>
                <a:ext uri="{FF2B5EF4-FFF2-40B4-BE49-F238E27FC236}">
                  <a16:creationId xmlns:a16="http://schemas.microsoft.com/office/drawing/2014/main" id="{F0D2DBFF-00F7-49DF-B9CF-C679ED496DF5}"/>
                </a:ext>
              </a:extLst>
            </p:cNvPr>
            <p:cNvPicPr>
              <a:picLocks noChangeAspect="1"/>
            </p:cNvPicPr>
            <p:nvPr/>
          </p:nvPicPr>
          <p:blipFill>
            <a:blip r:embed="rId3"/>
            <a:stretch>
              <a:fillRect/>
            </a:stretch>
          </p:blipFill>
          <p:spPr>
            <a:xfrm>
              <a:off x="1381020" y="2461120"/>
              <a:ext cx="2911891" cy="2594393"/>
            </a:xfrm>
            <a:prstGeom prst="rect">
              <a:avLst/>
            </a:prstGeom>
          </p:spPr>
        </p:pic>
        <p:sp>
          <p:nvSpPr>
            <p:cNvPr id="1320" name="Oval 1301">
              <a:extLst>
                <a:ext uri="{FF2B5EF4-FFF2-40B4-BE49-F238E27FC236}">
                  <a16:creationId xmlns:a16="http://schemas.microsoft.com/office/drawing/2014/main" id="{DD53CA88-978C-4A06-8AEA-13552B6741A4}"/>
                </a:ext>
              </a:extLst>
            </p:cNvPr>
            <p:cNvSpPr>
              <a:spLocks noChangeArrowheads="1"/>
            </p:cNvSpPr>
            <p:nvPr/>
          </p:nvSpPr>
          <p:spPr bwMode="auto">
            <a:xfrm rot="16200000">
              <a:off x="1974065" y="2664322"/>
              <a:ext cx="1935755" cy="1935755"/>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grpSp>
        <p:nvGrpSpPr>
          <p:cNvPr id="1321" name="组合 1320">
            <a:extLst>
              <a:ext uri="{FF2B5EF4-FFF2-40B4-BE49-F238E27FC236}">
                <a16:creationId xmlns:a16="http://schemas.microsoft.com/office/drawing/2014/main" id="{B4C31C92-183C-4DFF-A954-9376DC180BEB}"/>
              </a:ext>
            </a:extLst>
          </p:cNvPr>
          <p:cNvGrpSpPr/>
          <p:nvPr/>
        </p:nvGrpSpPr>
        <p:grpSpPr>
          <a:xfrm>
            <a:off x="2491057" y="3822861"/>
            <a:ext cx="3682396" cy="2616101"/>
            <a:chOff x="1403135" y="1422733"/>
            <a:chExt cx="3007374" cy="1063750"/>
          </a:xfrm>
        </p:grpSpPr>
        <p:sp>
          <p:nvSpPr>
            <p:cNvPr id="1322" name="TextBox 17">
              <a:extLst>
                <a:ext uri="{FF2B5EF4-FFF2-40B4-BE49-F238E27FC236}">
                  <a16:creationId xmlns:a16="http://schemas.microsoft.com/office/drawing/2014/main" id="{38E320A1-48B6-4510-8D81-737B235A389E}"/>
                </a:ext>
              </a:extLst>
            </p:cNvPr>
            <p:cNvSpPr txBox="1"/>
            <p:nvPr/>
          </p:nvSpPr>
          <p:spPr>
            <a:xfrm>
              <a:off x="1403135" y="1422733"/>
              <a:ext cx="3007374" cy="1063750"/>
            </a:xfrm>
            <a:prstGeom prst="rect">
              <a:avLst/>
            </a:prstGeom>
            <a:noFill/>
          </p:spPr>
          <p:txBody>
            <a:bodyPr wrap="square" rtlCol="0">
              <a:spAutoFit/>
            </a:bodyPr>
            <a:lstStyle/>
            <a:p>
              <a:pPr algn="ctr"/>
              <a:r>
                <a:rPr lang="en-US" altLang="zh-CN" sz="5600" b="1" spc="600" dirty="0">
                  <a:solidFill>
                    <a:srgbClr val="FEE39A"/>
                  </a:solidFill>
                  <a:latin typeface="Calibri" panose="020F0502020204030204" pitchFamily="34" charset="0"/>
                  <a:ea typeface="微软雅黑" panose="020B0503020204020204" pitchFamily="34" charset="-122"/>
                  <a:cs typeface="Lato Regular"/>
                </a:rPr>
                <a:t>01</a:t>
              </a:r>
            </a:p>
            <a:p>
              <a:pPr algn="ctr"/>
              <a:r>
                <a:rPr lang="en-US" altLang="zh-CN" sz="3600" b="1" dirty="0">
                  <a:solidFill>
                    <a:srgbClr val="99D2C1"/>
                  </a:solidFill>
                  <a:latin typeface="Calibri" panose="020F0502020204030204" pitchFamily="34" charset="0"/>
                  <a:ea typeface="微软雅黑" panose="020B0503020204020204" pitchFamily="34" charset="-122"/>
                  <a:cs typeface="Lato Regular"/>
                </a:rPr>
                <a:t>Façade. Mediator&amp;</a:t>
              </a:r>
            </a:p>
            <a:p>
              <a:pPr algn="ctr"/>
              <a:r>
                <a:rPr lang="en-US" altLang="zh-CN" sz="3600" b="1" dirty="0">
                  <a:solidFill>
                    <a:srgbClr val="99D2C1"/>
                  </a:solidFill>
                  <a:latin typeface="Calibri" panose="020F0502020204030204" pitchFamily="34" charset="0"/>
                  <a:ea typeface="微软雅黑" panose="020B0503020204020204" pitchFamily="34" charset="-122"/>
                  <a:cs typeface="Lato Regular"/>
                </a:rPr>
                <a:t>3 Patterns</a:t>
              </a:r>
              <a:endParaRPr lang="en-US" altLang="zh-CN" sz="4800" b="1" dirty="0">
                <a:solidFill>
                  <a:srgbClr val="99D2C1"/>
                </a:solidFill>
                <a:latin typeface="Calibri" panose="020F0502020204030204" pitchFamily="34" charset="0"/>
                <a:ea typeface="微软雅黑" panose="020B0503020204020204" pitchFamily="34" charset="-122"/>
                <a:cs typeface="Lato Regular"/>
              </a:endParaRPr>
            </a:p>
          </p:txBody>
        </p:sp>
        <p:sp>
          <p:nvSpPr>
            <p:cNvPr id="1323" name="TextBox 18">
              <a:extLst>
                <a:ext uri="{FF2B5EF4-FFF2-40B4-BE49-F238E27FC236}">
                  <a16:creationId xmlns:a16="http://schemas.microsoft.com/office/drawing/2014/main" id="{D943D745-45C4-4D19-B7E5-897B95415E36}"/>
                </a:ext>
              </a:extLst>
            </p:cNvPr>
            <p:cNvSpPr txBox="1"/>
            <p:nvPr/>
          </p:nvSpPr>
          <p:spPr>
            <a:xfrm>
              <a:off x="1503949" y="2136362"/>
              <a:ext cx="2737109" cy="205737"/>
            </a:xfrm>
            <a:prstGeom prst="rect">
              <a:avLst/>
            </a:prstGeom>
            <a:noFill/>
          </p:spPr>
          <p:txBody>
            <a:bodyPr wrap="square" rtlCol="0">
              <a:spAutoFit/>
            </a:bodyPr>
            <a:lstStyle/>
            <a:p>
              <a:pPr algn="ctr">
                <a:lnSpc>
                  <a:spcPct val="120000"/>
                </a:lnSpc>
              </a:pPr>
              <a:endParaRPr lang="en-US" sz="2400" spc="600" dirty="0">
                <a:solidFill>
                  <a:schemeClr val="bg1"/>
                </a:solidFill>
                <a:latin typeface="Calibri" panose="020F0502020204030204" pitchFamily="34" charset="0"/>
                <a:ea typeface="微软雅黑" panose="020B0503020204020204" pitchFamily="34" charset="-122"/>
                <a:cs typeface="Lato Light"/>
              </a:endParaRPr>
            </a:p>
          </p:txBody>
        </p:sp>
      </p:grpSp>
      <p:grpSp>
        <p:nvGrpSpPr>
          <p:cNvPr id="1324" name="组合 1323">
            <a:extLst>
              <a:ext uri="{FF2B5EF4-FFF2-40B4-BE49-F238E27FC236}">
                <a16:creationId xmlns:a16="http://schemas.microsoft.com/office/drawing/2014/main" id="{6B32870F-714C-4D63-889E-C36B0DC13D5B}"/>
              </a:ext>
            </a:extLst>
          </p:cNvPr>
          <p:cNvGrpSpPr/>
          <p:nvPr/>
        </p:nvGrpSpPr>
        <p:grpSpPr>
          <a:xfrm>
            <a:off x="7315222" y="3234977"/>
            <a:ext cx="4960744" cy="4419850"/>
            <a:chOff x="1381020" y="2461120"/>
            <a:chExt cx="2911891" cy="2594393"/>
          </a:xfrm>
        </p:grpSpPr>
        <p:pic>
          <p:nvPicPr>
            <p:cNvPr id="1325" name="图片 1324">
              <a:extLst>
                <a:ext uri="{FF2B5EF4-FFF2-40B4-BE49-F238E27FC236}">
                  <a16:creationId xmlns:a16="http://schemas.microsoft.com/office/drawing/2014/main" id="{A9F67B86-F352-4258-891F-AFBE85D56578}"/>
                </a:ext>
              </a:extLst>
            </p:cNvPr>
            <p:cNvPicPr>
              <a:picLocks noChangeAspect="1"/>
            </p:cNvPicPr>
            <p:nvPr/>
          </p:nvPicPr>
          <p:blipFill>
            <a:blip r:embed="rId3"/>
            <a:stretch>
              <a:fillRect/>
            </a:stretch>
          </p:blipFill>
          <p:spPr>
            <a:xfrm>
              <a:off x="1381020" y="2461120"/>
              <a:ext cx="2911891" cy="2594393"/>
            </a:xfrm>
            <a:prstGeom prst="rect">
              <a:avLst/>
            </a:prstGeom>
          </p:spPr>
        </p:pic>
        <p:sp>
          <p:nvSpPr>
            <p:cNvPr id="1326" name="Oval 1301">
              <a:extLst>
                <a:ext uri="{FF2B5EF4-FFF2-40B4-BE49-F238E27FC236}">
                  <a16:creationId xmlns:a16="http://schemas.microsoft.com/office/drawing/2014/main" id="{D2385B6F-14C9-4CEE-823F-0D1031252F5D}"/>
                </a:ext>
              </a:extLst>
            </p:cNvPr>
            <p:cNvSpPr>
              <a:spLocks noChangeArrowheads="1"/>
            </p:cNvSpPr>
            <p:nvPr/>
          </p:nvSpPr>
          <p:spPr bwMode="auto">
            <a:xfrm rot="16200000">
              <a:off x="1974065" y="2664322"/>
              <a:ext cx="1935755" cy="1935755"/>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grpSp>
        <p:nvGrpSpPr>
          <p:cNvPr id="1327" name="组合 1326">
            <a:extLst>
              <a:ext uri="{FF2B5EF4-FFF2-40B4-BE49-F238E27FC236}">
                <a16:creationId xmlns:a16="http://schemas.microsoft.com/office/drawing/2014/main" id="{C9A603B6-3AF5-4D7F-8AD5-447F80A2DC04}"/>
              </a:ext>
            </a:extLst>
          </p:cNvPr>
          <p:cNvGrpSpPr/>
          <p:nvPr/>
        </p:nvGrpSpPr>
        <p:grpSpPr>
          <a:xfrm>
            <a:off x="8286052" y="3934093"/>
            <a:ext cx="3424312" cy="2144309"/>
            <a:chOff x="1444455" y="1470187"/>
            <a:chExt cx="2796603" cy="871912"/>
          </a:xfrm>
        </p:grpSpPr>
        <p:sp>
          <p:nvSpPr>
            <p:cNvPr id="1328" name="TextBox 17">
              <a:extLst>
                <a:ext uri="{FF2B5EF4-FFF2-40B4-BE49-F238E27FC236}">
                  <a16:creationId xmlns:a16="http://schemas.microsoft.com/office/drawing/2014/main" id="{5DC0DA4D-69FC-4345-A185-552A0FAF5DB1}"/>
                </a:ext>
              </a:extLst>
            </p:cNvPr>
            <p:cNvSpPr txBox="1"/>
            <p:nvPr/>
          </p:nvSpPr>
          <p:spPr>
            <a:xfrm>
              <a:off x="1444455" y="1470187"/>
              <a:ext cx="2736496" cy="838485"/>
            </a:xfrm>
            <a:prstGeom prst="rect">
              <a:avLst/>
            </a:prstGeom>
            <a:noFill/>
          </p:spPr>
          <p:txBody>
            <a:bodyPr wrap="square" rtlCol="0">
              <a:spAutoFit/>
            </a:bodyPr>
            <a:lstStyle/>
            <a:p>
              <a:pPr algn="ctr"/>
              <a:r>
                <a:rPr lang="en-US" altLang="zh-CN" sz="5600" b="1" spc="600" dirty="0">
                  <a:solidFill>
                    <a:srgbClr val="FEE39A"/>
                  </a:solidFill>
                  <a:latin typeface="Calibri" panose="020F0502020204030204" pitchFamily="34" charset="0"/>
                  <a:ea typeface="微软雅黑" panose="020B0503020204020204" pitchFamily="34" charset="-122"/>
                  <a:cs typeface="Lato Regular"/>
                </a:rPr>
                <a:t>02</a:t>
              </a:r>
            </a:p>
            <a:p>
              <a:pPr algn="ctr"/>
              <a:r>
                <a:rPr lang="en-US" altLang="zh-CN" sz="3600" b="1" dirty="0">
                  <a:solidFill>
                    <a:srgbClr val="99D2C1"/>
                  </a:solidFill>
                  <a:latin typeface="Calibri" panose="020F0502020204030204" pitchFamily="34" charset="0"/>
                  <a:ea typeface="微软雅黑" panose="020B0503020204020204" pitchFamily="34" charset="-122"/>
                  <a:cs typeface="Lato Regular"/>
                </a:rPr>
                <a:t>object-oriented quality metrics</a:t>
              </a:r>
            </a:p>
          </p:txBody>
        </p:sp>
        <p:sp>
          <p:nvSpPr>
            <p:cNvPr id="1329" name="TextBox 18">
              <a:extLst>
                <a:ext uri="{FF2B5EF4-FFF2-40B4-BE49-F238E27FC236}">
                  <a16:creationId xmlns:a16="http://schemas.microsoft.com/office/drawing/2014/main" id="{2CB446C2-9A22-4C04-96D0-BA69BAC650AD}"/>
                </a:ext>
              </a:extLst>
            </p:cNvPr>
            <p:cNvSpPr txBox="1"/>
            <p:nvPr/>
          </p:nvSpPr>
          <p:spPr>
            <a:xfrm>
              <a:off x="1503949" y="2136362"/>
              <a:ext cx="2737109" cy="205737"/>
            </a:xfrm>
            <a:prstGeom prst="rect">
              <a:avLst/>
            </a:prstGeom>
            <a:noFill/>
          </p:spPr>
          <p:txBody>
            <a:bodyPr wrap="square" rtlCol="0">
              <a:spAutoFit/>
            </a:bodyPr>
            <a:lstStyle/>
            <a:p>
              <a:pPr algn="ctr">
                <a:lnSpc>
                  <a:spcPct val="120000"/>
                </a:lnSpc>
              </a:pPr>
              <a:endParaRPr lang="en-US" sz="2400" spc="600" dirty="0">
                <a:solidFill>
                  <a:schemeClr val="bg1"/>
                </a:solidFill>
                <a:latin typeface="Calibri" panose="020F0502020204030204" pitchFamily="34" charset="0"/>
                <a:ea typeface="微软雅黑" panose="020B0503020204020204" pitchFamily="34" charset="-122"/>
                <a:cs typeface="Lato Light"/>
              </a:endParaRPr>
            </a:p>
          </p:txBody>
        </p:sp>
      </p:grpSp>
      <p:grpSp>
        <p:nvGrpSpPr>
          <p:cNvPr id="1330" name="组合 1329">
            <a:extLst>
              <a:ext uri="{FF2B5EF4-FFF2-40B4-BE49-F238E27FC236}">
                <a16:creationId xmlns:a16="http://schemas.microsoft.com/office/drawing/2014/main" id="{3AB46578-4C9C-47C6-8A5C-6A1B517FCE04}"/>
              </a:ext>
            </a:extLst>
          </p:cNvPr>
          <p:cNvGrpSpPr/>
          <p:nvPr/>
        </p:nvGrpSpPr>
        <p:grpSpPr>
          <a:xfrm>
            <a:off x="12809498" y="3267185"/>
            <a:ext cx="4960744" cy="4419850"/>
            <a:chOff x="1381020" y="2461120"/>
            <a:chExt cx="2911891" cy="2594393"/>
          </a:xfrm>
        </p:grpSpPr>
        <p:pic>
          <p:nvPicPr>
            <p:cNvPr id="1331" name="图片 1330">
              <a:extLst>
                <a:ext uri="{FF2B5EF4-FFF2-40B4-BE49-F238E27FC236}">
                  <a16:creationId xmlns:a16="http://schemas.microsoft.com/office/drawing/2014/main" id="{2B17F1BD-5625-433B-9C46-B15694190D88}"/>
                </a:ext>
              </a:extLst>
            </p:cNvPr>
            <p:cNvPicPr>
              <a:picLocks noChangeAspect="1"/>
            </p:cNvPicPr>
            <p:nvPr/>
          </p:nvPicPr>
          <p:blipFill>
            <a:blip r:embed="rId3"/>
            <a:stretch>
              <a:fillRect/>
            </a:stretch>
          </p:blipFill>
          <p:spPr>
            <a:xfrm>
              <a:off x="1381020" y="2461120"/>
              <a:ext cx="2911891" cy="2594393"/>
            </a:xfrm>
            <a:prstGeom prst="rect">
              <a:avLst/>
            </a:prstGeom>
          </p:spPr>
        </p:pic>
        <p:sp>
          <p:nvSpPr>
            <p:cNvPr id="1332" name="Oval 1301">
              <a:extLst>
                <a:ext uri="{FF2B5EF4-FFF2-40B4-BE49-F238E27FC236}">
                  <a16:creationId xmlns:a16="http://schemas.microsoft.com/office/drawing/2014/main" id="{83C4880E-019B-484F-BE79-0D68E9124C36}"/>
                </a:ext>
              </a:extLst>
            </p:cNvPr>
            <p:cNvSpPr>
              <a:spLocks noChangeArrowheads="1"/>
            </p:cNvSpPr>
            <p:nvPr/>
          </p:nvSpPr>
          <p:spPr bwMode="auto">
            <a:xfrm rot="16200000">
              <a:off x="1974065" y="2664322"/>
              <a:ext cx="1935755" cy="1935755"/>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grpSp>
        <p:nvGrpSpPr>
          <p:cNvPr id="1333" name="组合 1332">
            <a:extLst>
              <a:ext uri="{FF2B5EF4-FFF2-40B4-BE49-F238E27FC236}">
                <a16:creationId xmlns:a16="http://schemas.microsoft.com/office/drawing/2014/main" id="{AC976C7A-EC77-4C80-8E12-7DF976248577}"/>
              </a:ext>
            </a:extLst>
          </p:cNvPr>
          <p:cNvGrpSpPr/>
          <p:nvPr/>
        </p:nvGrpSpPr>
        <p:grpSpPr>
          <a:xfrm>
            <a:off x="13776493" y="3666086"/>
            <a:ext cx="3351466" cy="3539430"/>
            <a:chOff x="1482548" y="1338032"/>
            <a:chExt cx="2737109" cy="1439191"/>
          </a:xfrm>
        </p:grpSpPr>
        <p:sp>
          <p:nvSpPr>
            <p:cNvPr id="1334" name="TextBox 17">
              <a:extLst>
                <a:ext uri="{FF2B5EF4-FFF2-40B4-BE49-F238E27FC236}">
                  <a16:creationId xmlns:a16="http://schemas.microsoft.com/office/drawing/2014/main" id="{DEF3667C-3228-45D2-82B4-8ED84AB06397}"/>
                </a:ext>
              </a:extLst>
            </p:cNvPr>
            <p:cNvSpPr txBox="1"/>
            <p:nvPr/>
          </p:nvSpPr>
          <p:spPr>
            <a:xfrm>
              <a:off x="1494862" y="1338032"/>
              <a:ext cx="2717881" cy="1439191"/>
            </a:xfrm>
            <a:prstGeom prst="rect">
              <a:avLst/>
            </a:prstGeom>
            <a:noFill/>
          </p:spPr>
          <p:txBody>
            <a:bodyPr wrap="square" rtlCol="0">
              <a:spAutoFit/>
            </a:bodyPr>
            <a:lstStyle/>
            <a:p>
              <a:pPr algn="ctr"/>
              <a:r>
                <a:rPr lang="en-US" altLang="zh-CN" sz="5600" b="1" dirty="0">
                  <a:solidFill>
                    <a:srgbClr val="FEE39A"/>
                  </a:solidFill>
                  <a:latin typeface="Calibri" panose="020F0502020204030204" pitchFamily="34" charset="0"/>
                  <a:ea typeface="微软雅黑" panose="020B0503020204020204" pitchFamily="34" charset="-122"/>
                  <a:cs typeface="Lato Regular"/>
                </a:rPr>
                <a:t>03</a:t>
              </a:r>
            </a:p>
            <a:p>
              <a:pPr algn="ctr"/>
              <a:r>
                <a:rPr lang="en-US" altLang="zh-CN" sz="4000" b="1" dirty="0">
                  <a:solidFill>
                    <a:srgbClr val="99D2C1"/>
                  </a:solidFill>
                  <a:latin typeface="Calibri" panose="020F0502020204030204" pitchFamily="34" charset="0"/>
                  <a:ea typeface="微软雅黑" panose="020B0503020204020204" pitchFamily="34" charset="-122"/>
                  <a:cs typeface="Lato Regular"/>
                </a:rPr>
                <a:t>Junit test cases &amp;Junit test suite</a:t>
              </a:r>
            </a:p>
            <a:p>
              <a:pPr algn="ctr"/>
              <a:endParaRPr lang="id-ID" sz="4800" b="1" dirty="0">
                <a:solidFill>
                  <a:srgbClr val="99D2C1"/>
                </a:solidFill>
                <a:latin typeface="Calibri" panose="020F0502020204030204" pitchFamily="34" charset="0"/>
                <a:ea typeface="微软雅黑" panose="020B0503020204020204" pitchFamily="34" charset="-122"/>
                <a:cs typeface="Lato Regular"/>
              </a:endParaRPr>
            </a:p>
          </p:txBody>
        </p:sp>
        <p:sp>
          <p:nvSpPr>
            <p:cNvPr id="1335" name="TextBox 18">
              <a:extLst>
                <a:ext uri="{FF2B5EF4-FFF2-40B4-BE49-F238E27FC236}">
                  <a16:creationId xmlns:a16="http://schemas.microsoft.com/office/drawing/2014/main" id="{BA145F7B-722B-4177-A231-C0F75BA37407}"/>
                </a:ext>
              </a:extLst>
            </p:cNvPr>
            <p:cNvSpPr txBox="1"/>
            <p:nvPr/>
          </p:nvSpPr>
          <p:spPr>
            <a:xfrm>
              <a:off x="1482548" y="2364179"/>
              <a:ext cx="2737109" cy="205737"/>
            </a:xfrm>
            <a:prstGeom prst="rect">
              <a:avLst/>
            </a:prstGeom>
            <a:noFill/>
          </p:spPr>
          <p:txBody>
            <a:bodyPr wrap="square" rtlCol="0">
              <a:spAutoFit/>
            </a:bodyPr>
            <a:lstStyle/>
            <a:p>
              <a:pPr algn="ctr">
                <a:lnSpc>
                  <a:spcPct val="120000"/>
                </a:lnSpc>
              </a:pPr>
              <a:endParaRPr lang="en-US" sz="2400" spc="600" dirty="0">
                <a:solidFill>
                  <a:schemeClr val="bg1"/>
                </a:solidFill>
                <a:latin typeface="Calibri" panose="020F0502020204030204" pitchFamily="34" charset="0"/>
                <a:ea typeface="微软雅黑" panose="020B0503020204020204" pitchFamily="34" charset="-122"/>
                <a:cs typeface="Lato Light"/>
              </a:endParaRPr>
            </a:p>
          </p:txBody>
        </p:sp>
      </p:grpSp>
      <p:grpSp>
        <p:nvGrpSpPr>
          <p:cNvPr id="1336" name="组合 1335">
            <a:extLst>
              <a:ext uri="{FF2B5EF4-FFF2-40B4-BE49-F238E27FC236}">
                <a16:creationId xmlns:a16="http://schemas.microsoft.com/office/drawing/2014/main" id="{FD5A0543-7BBE-4A9C-B957-4E9E991D596C}"/>
              </a:ext>
            </a:extLst>
          </p:cNvPr>
          <p:cNvGrpSpPr/>
          <p:nvPr/>
        </p:nvGrpSpPr>
        <p:grpSpPr>
          <a:xfrm>
            <a:off x="10667877" y="8266219"/>
            <a:ext cx="4960744" cy="4419850"/>
            <a:chOff x="1381020" y="2461120"/>
            <a:chExt cx="2911891" cy="2594393"/>
          </a:xfrm>
        </p:grpSpPr>
        <p:pic>
          <p:nvPicPr>
            <p:cNvPr id="1337" name="图片 1336">
              <a:extLst>
                <a:ext uri="{FF2B5EF4-FFF2-40B4-BE49-F238E27FC236}">
                  <a16:creationId xmlns:a16="http://schemas.microsoft.com/office/drawing/2014/main" id="{12B56470-EDBF-4E69-95FF-7A37EF0ADBFB}"/>
                </a:ext>
              </a:extLst>
            </p:cNvPr>
            <p:cNvPicPr>
              <a:picLocks noChangeAspect="1"/>
            </p:cNvPicPr>
            <p:nvPr/>
          </p:nvPicPr>
          <p:blipFill>
            <a:blip r:embed="rId3"/>
            <a:stretch>
              <a:fillRect/>
            </a:stretch>
          </p:blipFill>
          <p:spPr>
            <a:xfrm>
              <a:off x="1381020" y="2461120"/>
              <a:ext cx="2911891" cy="2594393"/>
            </a:xfrm>
            <a:prstGeom prst="rect">
              <a:avLst/>
            </a:prstGeom>
          </p:spPr>
        </p:pic>
        <p:sp>
          <p:nvSpPr>
            <p:cNvPr id="1338" name="Oval 1301">
              <a:extLst>
                <a:ext uri="{FF2B5EF4-FFF2-40B4-BE49-F238E27FC236}">
                  <a16:creationId xmlns:a16="http://schemas.microsoft.com/office/drawing/2014/main" id="{99530333-253A-4293-8E4F-EFCC7395D957}"/>
                </a:ext>
              </a:extLst>
            </p:cNvPr>
            <p:cNvSpPr>
              <a:spLocks noChangeArrowheads="1"/>
            </p:cNvSpPr>
            <p:nvPr/>
          </p:nvSpPr>
          <p:spPr bwMode="auto">
            <a:xfrm rot="16200000">
              <a:off x="1974065" y="2664322"/>
              <a:ext cx="1935755" cy="1935755"/>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grpSp>
        <p:nvGrpSpPr>
          <p:cNvPr id="1339" name="组合 1338">
            <a:extLst>
              <a:ext uri="{FF2B5EF4-FFF2-40B4-BE49-F238E27FC236}">
                <a16:creationId xmlns:a16="http://schemas.microsoft.com/office/drawing/2014/main" id="{5A0825D9-1669-48F1-A8B7-A6D13CAC4191}"/>
              </a:ext>
            </a:extLst>
          </p:cNvPr>
          <p:cNvGrpSpPr/>
          <p:nvPr/>
        </p:nvGrpSpPr>
        <p:grpSpPr>
          <a:xfrm>
            <a:off x="4460465" y="8310585"/>
            <a:ext cx="4960744" cy="4419850"/>
            <a:chOff x="1381020" y="2461120"/>
            <a:chExt cx="2911891" cy="2594393"/>
          </a:xfrm>
        </p:grpSpPr>
        <p:pic>
          <p:nvPicPr>
            <p:cNvPr id="1340" name="图片 1339">
              <a:extLst>
                <a:ext uri="{FF2B5EF4-FFF2-40B4-BE49-F238E27FC236}">
                  <a16:creationId xmlns:a16="http://schemas.microsoft.com/office/drawing/2014/main" id="{6A137B68-8593-493E-B7C9-2702383D18E9}"/>
                </a:ext>
              </a:extLst>
            </p:cNvPr>
            <p:cNvPicPr>
              <a:picLocks noChangeAspect="1"/>
            </p:cNvPicPr>
            <p:nvPr/>
          </p:nvPicPr>
          <p:blipFill>
            <a:blip r:embed="rId3"/>
            <a:stretch>
              <a:fillRect/>
            </a:stretch>
          </p:blipFill>
          <p:spPr>
            <a:xfrm>
              <a:off x="1381020" y="2461120"/>
              <a:ext cx="2911891" cy="2594393"/>
            </a:xfrm>
            <a:prstGeom prst="rect">
              <a:avLst/>
            </a:prstGeom>
          </p:spPr>
        </p:pic>
        <p:sp>
          <p:nvSpPr>
            <p:cNvPr id="1341" name="Oval 1301">
              <a:extLst>
                <a:ext uri="{FF2B5EF4-FFF2-40B4-BE49-F238E27FC236}">
                  <a16:creationId xmlns:a16="http://schemas.microsoft.com/office/drawing/2014/main" id="{389B2339-2B50-4EC9-9E33-F0D11E04E010}"/>
                </a:ext>
              </a:extLst>
            </p:cNvPr>
            <p:cNvSpPr>
              <a:spLocks noChangeArrowheads="1"/>
            </p:cNvSpPr>
            <p:nvPr/>
          </p:nvSpPr>
          <p:spPr bwMode="auto">
            <a:xfrm rot="16200000">
              <a:off x="1974065" y="2664322"/>
              <a:ext cx="1935755" cy="1935755"/>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grpSp>
        <p:nvGrpSpPr>
          <p:cNvPr id="1342" name="组合 1341">
            <a:extLst>
              <a:ext uri="{FF2B5EF4-FFF2-40B4-BE49-F238E27FC236}">
                <a16:creationId xmlns:a16="http://schemas.microsoft.com/office/drawing/2014/main" id="{D720356A-D878-43E0-A9A5-7A48A8AC5980}"/>
              </a:ext>
            </a:extLst>
          </p:cNvPr>
          <p:cNvGrpSpPr/>
          <p:nvPr/>
        </p:nvGrpSpPr>
        <p:grpSpPr>
          <a:xfrm>
            <a:off x="5213589" y="8926183"/>
            <a:ext cx="3892056" cy="2568364"/>
            <a:chOff x="1288976" y="1488254"/>
            <a:chExt cx="3178603" cy="1044339"/>
          </a:xfrm>
        </p:grpSpPr>
        <p:sp>
          <p:nvSpPr>
            <p:cNvPr id="1343" name="TextBox 17">
              <a:extLst>
                <a:ext uri="{FF2B5EF4-FFF2-40B4-BE49-F238E27FC236}">
                  <a16:creationId xmlns:a16="http://schemas.microsoft.com/office/drawing/2014/main" id="{8E19A421-19E6-4848-A2F3-C4791B768B50}"/>
                </a:ext>
              </a:extLst>
            </p:cNvPr>
            <p:cNvSpPr txBox="1"/>
            <p:nvPr/>
          </p:nvSpPr>
          <p:spPr>
            <a:xfrm>
              <a:off x="1288976" y="1488254"/>
              <a:ext cx="3178603" cy="988661"/>
            </a:xfrm>
            <a:prstGeom prst="rect">
              <a:avLst/>
            </a:prstGeom>
            <a:noFill/>
          </p:spPr>
          <p:txBody>
            <a:bodyPr wrap="square" rtlCol="0">
              <a:spAutoFit/>
            </a:bodyPr>
            <a:lstStyle/>
            <a:p>
              <a:pPr algn="ctr"/>
              <a:r>
                <a:rPr lang="en-US" altLang="zh-CN" sz="4400" b="1" spc="600" dirty="0">
                  <a:solidFill>
                    <a:srgbClr val="FEE39A"/>
                  </a:solidFill>
                  <a:latin typeface="Calibri" panose="020F0502020204030204" pitchFamily="34" charset="0"/>
                  <a:ea typeface="微软雅黑" panose="020B0503020204020204" pitchFamily="34" charset="-122"/>
                  <a:cs typeface="Lato Regular"/>
                </a:rPr>
                <a:t>04</a:t>
              </a:r>
            </a:p>
            <a:p>
              <a:pPr algn="ctr"/>
              <a:r>
                <a:rPr lang="en-US" altLang="zh-CN" sz="3600" b="1" spc="600" dirty="0">
                  <a:solidFill>
                    <a:srgbClr val="99D2C1"/>
                  </a:solidFill>
                  <a:latin typeface="Calibri" panose="020F0502020204030204" pitchFamily="34" charset="0"/>
                  <a:ea typeface="微软雅黑" panose="020B0503020204020204" pitchFamily="34" charset="-122"/>
                  <a:cs typeface="Lato Regular"/>
                </a:rPr>
                <a:t>Black box&amp; white box testing</a:t>
              </a:r>
            </a:p>
          </p:txBody>
        </p:sp>
        <p:sp>
          <p:nvSpPr>
            <p:cNvPr id="1344" name="TextBox 18">
              <a:extLst>
                <a:ext uri="{FF2B5EF4-FFF2-40B4-BE49-F238E27FC236}">
                  <a16:creationId xmlns:a16="http://schemas.microsoft.com/office/drawing/2014/main" id="{2D293990-9D66-474B-B1C9-4C5690119010}"/>
                </a:ext>
              </a:extLst>
            </p:cNvPr>
            <p:cNvSpPr txBox="1"/>
            <p:nvPr/>
          </p:nvSpPr>
          <p:spPr>
            <a:xfrm>
              <a:off x="1508238" y="2326857"/>
              <a:ext cx="2737109" cy="205736"/>
            </a:xfrm>
            <a:prstGeom prst="rect">
              <a:avLst/>
            </a:prstGeom>
            <a:noFill/>
          </p:spPr>
          <p:txBody>
            <a:bodyPr wrap="square" rtlCol="0">
              <a:spAutoFit/>
            </a:bodyPr>
            <a:lstStyle/>
            <a:p>
              <a:pPr algn="ctr">
                <a:lnSpc>
                  <a:spcPct val="120000"/>
                </a:lnSpc>
              </a:pPr>
              <a:endParaRPr lang="en-US" sz="2400" spc="600" dirty="0">
                <a:solidFill>
                  <a:schemeClr val="bg1"/>
                </a:solidFill>
                <a:latin typeface="Calibri" panose="020F0502020204030204" pitchFamily="34" charset="0"/>
                <a:ea typeface="微软雅黑" panose="020B0503020204020204" pitchFamily="34" charset="-122"/>
                <a:cs typeface="Lato Light"/>
              </a:endParaRPr>
            </a:p>
          </p:txBody>
        </p:sp>
      </p:grpSp>
      <p:grpSp>
        <p:nvGrpSpPr>
          <p:cNvPr id="1345" name="组合 1344">
            <a:extLst>
              <a:ext uri="{FF2B5EF4-FFF2-40B4-BE49-F238E27FC236}">
                <a16:creationId xmlns:a16="http://schemas.microsoft.com/office/drawing/2014/main" id="{7AE8A1DE-C73C-4221-BC82-3AB47369370E}"/>
              </a:ext>
            </a:extLst>
          </p:cNvPr>
          <p:cNvGrpSpPr/>
          <p:nvPr/>
        </p:nvGrpSpPr>
        <p:grpSpPr>
          <a:xfrm>
            <a:off x="11312134" y="8889585"/>
            <a:ext cx="4137810" cy="2185214"/>
            <a:chOff x="1192298" y="1461053"/>
            <a:chExt cx="3379308" cy="888544"/>
          </a:xfrm>
        </p:grpSpPr>
        <p:sp>
          <p:nvSpPr>
            <p:cNvPr id="1346" name="TextBox 17">
              <a:extLst>
                <a:ext uri="{FF2B5EF4-FFF2-40B4-BE49-F238E27FC236}">
                  <a16:creationId xmlns:a16="http://schemas.microsoft.com/office/drawing/2014/main" id="{65443E88-1072-47CD-9D52-1F3D83087EEA}"/>
                </a:ext>
              </a:extLst>
            </p:cNvPr>
            <p:cNvSpPr txBox="1"/>
            <p:nvPr/>
          </p:nvSpPr>
          <p:spPr>
            <a:xfrm>
              <a:off x="1192298" y="1461053"/>
              <a:ext cx="3379308" cy="888544"/>
            </a:xfrm>
            <a:prstGeom prst="rect">
              <a:avLst/>
            </a:prstGeom>
            <a:noFill/>
          </p:spPr>
          <p:txBody>
            <a:bodyPr wrap="square" rtlCol="0">
              <a:spAutoFit/>
            </a:bodyPr>
            <a:lstStyle/>
            <a:p>
              <a:pPr algn="ctr"/>
              <a:r>
                <a:rPr lang="en-US" altLang="zh-CN" sz="5600" b="1" dirty="0">
                  <a:solidFill>
                    <a:srgbClr val="FEE39A"/>
                  </a:solidFill>
                  <a:latin typeface="Calibri" panose="020F0502020204030204" pitchFamily="34" charset="0"/>
                  <a:ea typeface="微软雅黑" panose="020B0503020204020204" pitchFamily="34" charset="-122"/>
                  <a:cs typeface="Lato Regular"/>
                </a:rPr>
                <a:t>05</a:t>
              </a:r>
            </a:p>
            <a:p>
              <a:pPr algn="ctr"/>
              <a:r>
                <a:rPr lang="en-US" altLang="zh-CN" sz="4000" b="1" spc="600" dirty="0">
                  <a:solidFill>
                    <a:srgbClr val="99D2C1"/>
                  </a:solidFill>
                  <a:latin typeface="Calibri" panose="020F0502020204030204" pitchFamily="34" charset="0"/>
                  <a:ea typeface="微软雅黑" panose="020B0503020204020204" pitchFamily="34" charset="-122"/>
                  <a:cs typeface="Lato Regular"/>
                </a:rPr>
                <a:t>invocation chains</a:t>
              </a:r>
            </a:p>
          </p:txBody>
        </p:sp>
        <p:sp>
          <p:nvSpPr>
            <p:cNvPr id="1347" name="TextBox 18">
              <a:extLst>
                <a:ext uri="{FF2B5EF4-FFF2-40B4-BE49-F238E27FC236}">
                  <a16:creationId xmlns:a16="http://schemas.microsoft.com/office/drawing/2014/main" id="{66CF086C-D804-4915-A7BE-9D962CC22C7D}"/>
                </a:ext>
              </a:extLst>
            </p:cNvPr>
            <p:cNvSpPr txBox="1"/>
            <p:nvPr/>
          </p:nvSpPr>
          <p:spPr>
            <a:xfrm>
              <a:off x="1503949" y="2136362"/>
              <a:ext cx="2737109" cy="205737"/>
            </a:xfrm>
            <a:prstGeom prst="rect">
              <a:avLst/>
            </a:prstGeom>
            <a:noFill/>
          </p:spPr>
          <p:txBody>
            <a:bodyPr wrap="square" rtlCol="0">
              <a:spAutoFit/>
            </a:bodyPr>
            <a:lstStyle/>
            <a:p>
              <a:pPr algn="ctr">
                <a:lnSpc>
                  <a:spcPct val="120000"/>
                </a:lnSpc>
              </a:pPr>
              <a:endParaRPr lang="en-US" sz="2400" spc="600" dirty="0">
                <a:solidFill>
                  <a:schemeClr val="bg1"/>
                </a:solidFill>
                <a:latin typeface="Calibri" panose="020F0502020204030204" pitchFamily="34" charset="0"/>
                <a:ea typeface="微软雅黑" panose="020B0503020204020204" pitchFamily="34" charset="-122"/>
                <a:cs typeface="Lato Light"/>
              </a:endParaRPr>
            </a:p>
          </p:txBody>
        </p:sp>
      </p:grpSp>
      <p:grpSp>
        <p:nvGrpSpPr>
          <p:cNvPr id="1348" name="组合 1347">
            <a:extLst>
              <a:ext uri="{FF2B5EF4-FFF2-40B4-BE49-F238E27FC236}">
                <a16:creationId xmlns:a16="http://schemas.microsoft.com/office/drawing/2014/main" id="{80BEE879-AB2A-4285-9985-70178B03BF3B}"/>
              </a:ext>
            </a:extLst>
          </p:cNvPr>
          <p:cNvGrpSpPr/>
          <p:nvPr/>
        </p:nvGrpSpPr>
        <p:grpSpPr>
          <a:xfrm>
            <a:off x="9682706" y="1363730"/>
            <a:ext cx="5235729" cy="1446549"/>
            <a:chOff x="-3577708" y="226530"/>
            <a:chExt cx="2597516" cy="717653"/>
          </a:xfrm>
        </p:grpSpPr>
        <p:sp>
          <p:nvSpPr>
            <p:cNvPr id="1349" name="Text Box 7">
              <a:extLst>
                <a:ext uri="{FF2B5EF4-FFF2-40B4-BE49-F238E27FC236}">
                  <a16:creationId xmlns:a16="http://schemas.microsoft.com/office/drawing/2014/main" id="{05AC9C1E-C7BC-425E-A770-5435744EEB7D}"/>
                </a:ext>
              </a:extLst>
            </p:cNvPr>
            <p:cNvSpPr txBox="1">
              <a:spLocks noChangeArrowheads="1"/>
            </p:cNvSpPr>
            <p:nvPr/>
          </p:nvSpPr>
          <p:spPr bwMode="auto">
            <a:xfrm>
              <a:off x="-1688946" y="547895"/>
              <a:ext cx="92365" cy="259937"/>
            </a:xfrm>
            <a:prstGeom prst="rect">
              <a:avLst/>
            </a:prstGeom>
            <a:noFill/>
            <a:ln w="9525">
              <a:noFill/>
              <a:miter lim="800000"/>
            </a:ln>
          </p:spPr>
          <p:txBody>
            <a:bodyPr wrap="none" lIns="92156" tIns="46080" rIns="92156" bIns="46080">
              <a:spAutoFit/>
            </a:bodyPr>
            <a:lstStyle/>
            <a:p>
              <a:pPr algn="ctr" defTabSz="2193290"/>
              <a:endParaRPr lang="en-CA" sz="2800" b="1" spc="1208" dirty="0">
                <a:solidFill>
                  <a:schemeClr val="bg1"/>
                </a:solidFill>
                <a:latin typeface="Calibri" panose="020F0502020204030204" pitchFamily="34" charset="0"/>
                <a:ea typeface="造字工房悦黑演示版常规体" pitchFamily="50" charset="-122"/>
                <a:cs typeface="Open Sans" panose="020B0606030504020204" pitchFamily="34" charset="0"/>
              </a:endParaRPr>
            </a:p>
          </p:txBody>
        </p:sp>
        <p:sp>
          <p:nvSpPr>
            <p:cNvPr id="1350" name="矩形 1349">
              <a:extLst>
                <a:ext uri="{FF2B5EF4-FFF2-40B4-BE49-F238E27FC236}">
                  <a16:creationId xmlns:a16="http://schemas.microsoft.com/office/drawing/2014/main" id="{EA284308-5459-4773-9C91-DE0CDDEEF458}"/>
                </a:ext>
              </a:extLst>
            </p:cNvPr>
            <p:cNvSpPr/>
            <p:nvPr/>
          </p:nvSpPr>
          <p:spPr>
            <a:xfrm>
              <a:off x="-3577708" y="226530"/>
              <a:ext cx="2597516" cy="717653"/>
            </a:xfrm>
            <a:prstGeom prst="rect">
              <a:avLst/>
            </a:prstGeom>
          </p:spPr>
          <p:txBody>
            <a:bodyPr wrap="none">
              <a:spAutoFit/>
            </a:bodyPr>
            <a:lstStyle/>
            <a:p>
              <a:pPr algn="ctr"/>
              <a:r>
                <a:rPr lang="en-US" altLang="zh-CN" sz="8800" b="1" dirty="0">
                  <a:solidFill>
                    <a:schemeClr val="bg1"/>
                  </a:solidFill>
                  <a:latin typeface="Calibri" panose="020F0502020204030204" pitchFamily="34" charset="0"/>
                  <a:cs typeface="经典综艺体简" panose="02010609000101010101" pitchFamily="49" charset="-122"/>
                </a:rPr>
                <a:t>CONTENTS</a:t>
              </a:r>
            </a:p>
          </p:txBody>
        </p:sp>
      </p:grpSp>
      <p:grpSp>
        <p:nvGrpSpPr>
          <p:cNvPr id="1351" name="组合 1317">
            <a:extLst>
              <a:ext uri="{FF2B5EF4-FFF2-40B4-BE49-F238E27FC236}">
                <a16:creationId xmlns:a16="http://schemas.microsoft.com/office/drawing/2014/main" id="{16171140-7C73-4CF1-9793-BAC6F7E18D51}"/>
              </a:ext>
            </a:extLst>
          </p:cNvPr>
          <p:cNvGrpSpPr/>
          <p:nvPr/>
        </p:nvGrpSpPr>
        <p:grpSpPr>
          <a:xfrm>
            <a:off x="16692617" y="8160485"/>
            <a:ext cx="4960744" cy="4419850"/>
            <a:chOff x="1381020" y="2461120"/>
            <a:chExt cx="2911891" cy="2594393"/>
          </a:xfrm>
        </p:grpSpPr>
        <p:pic>
          <p:nvPicPr>
            <p:cNvPr id="1352" name="图片 1318">
              <a:extLst>
                <a:ext uri="{FF2B5EF4-FFF2-40B4-BE49-F238E27FC236}">
                  <a16:creationId xmlns:a16="http://schemas.microsoft.com/office/drawing/2014/main" id="{17C08FD8-5F7E-4BB0-9AC1-CCD0E850836B}"/>
                </a:ext>
              </a:extLst>
            </p:cNvPr>
            <p:cNvPicPr>
              <a:picLocks noChangeAspect="1"/>
            </p:cNvPicPr>
            <p:nvPr/>
          </p:nvPicPr>
          <p:blipFill>
            <a:blip r:embed="rId3"/>
            <a:stretch>
              <a:fillRect/>
            </a:stretch>
          </p:blipFill>
          <p:spPr>
            <a:xfrm>
              <a:off x="1381020" y="2461120"/>
              <a:ext cx="2911891" cy="2594393"/>
            </a:xfrm>
            <a:prstGeom prst="rect">
              <a:avLst/>
            </a:prstGeom>
          </p:spPr>
        </p:pic>
        <p:sp>
          <p:nvSpPr>
            <p:cNvPr id="1353" name="Oval 1301">
              <a:extLst>
                <a:ext uri="{FF2B5EF4-FFF2-40B4-BE49-F238E27FC236}">
                  <a16:creationId xmlns:a16="http://schemas.microsoft.com/office/drawing/2014/main" id="{62998A11-4D71-4043-8BD4-DE1DC83BBEEA}"/>
                </a:ext>
              </a:extLst>
            </p:cNvPr>
            <p:cNvSpPr>
              <a:spLocks noChangeArrowheads="1"/>
            </p:cNvSpPr>
            <p:nvPr/>
          </p:nvSpPr>
          <p:spPr bwMode="auto">
            <a:xfrm rot="16200000">
              <a:off x="1974065" y="2664322"/>
              <a:ext cx="1935755" cy="1935755"/>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grpSp>
      <p:sp>
        <p:nvSpPr>
          <p:cNvPr id="1357" name="TextBox 17">
            <a:extLst>
              <a:ext uri="{FF2B5EF4-FFF2-40B4-BE49-F238E27FC236}">
                <a16:creationId xmlns:a16="http://schemas.microsoft.com/office/drawing/2014/main" id="{3F9C0873-47D1-419E-9D8C-00D343524E46}"/>
              </a:ext>
            </a:extLst>
          </p:cNvPr>
          <p:cNvSpPr txBox="1"/>
          <p:nvPr/>
        </p:nvSpPr>
        <p:spPr>
          <a:xfrm>
            <a:off x="17628814" y="8889781"/>
            <a:ext cx="3420710" cy="2308324"/>
          </a:xfrm>
          <a:prstGeom prst="rect">
            <a:avLst/>
          </a:prstGeom>
          <a:noFill/>
        </p:spPr>
        <p:txBody>
          <a:bodyPr wrap="square" rtlCol="0">
            <a:spAutoFit/>
          </a:bodyPr>
          <a:lstStyle/>
          <a:p>
            <a:pPr algn="ctr"/>
            <a:r>
              <a:rPr lang="en-US" altLang="zh-CN" sz="6400" b="1" dirty="0">
                <a:solidFill>
                  <a:srgbClr val="FEE39A"/>
                </a:solidFill>
                <a:latin typeface="Calibri" panose="020F0502020204030204" pitchFamily="34" charset="0"/>
                <a:ea typeface="微软雅黑" panose="020B0503020204020204" pitchFamily="34" charset="-122"/>
                <a:cs typeface="Lato Regular"/>
              </a:rPr>
              <a:t>06</a:t>
            </a:r>
          </a:p>
          <a:p>
            <a:pPr algn="ctr"/>
            <a:r>
              <a:rPr lang="en-US" altLang="zh-CN" sz="4000" b="1" dirty="0">
                <a:solidFill>
                  <a:srgbClr val="99D2C1"/>
                </a:solidFill>
                <a:latin typeface="Calibri" panose="020F0502020204030204" pitchFamily="34" charset="0"/>
                <a:ea typeface="微软雅黑" panose="020B0503020204020204" pitchFamily="34" charset="-122"/>
                <a:cs typeface="Lato Regular"/>
              </a:rPr>
              <a:t>improvement strategy</a:t>
            </a:r>
          </a:p>
        </p:txBody>
      </p:sp>
    </p:spTree>
    <p:extLst>
      <p:ext uri="{BB962C8B-B14F-4D97-AF65-F5344CB8AC3E}">
        <p14:creationId xmlns:p14="http://schemas.microsoft.com/office/powerpoint/2010/main" val="3058848351"/>
      </p:ext>
    </p:extLst>
  </p:cSld>
  <p:clrMapOvr>
    <a:masterClrMapping/>
  </p:clrMapOvr>
  <mc:AlternateContent xmlns:mc="http://schemas.openxmlformats.org/markup-compatibility/2006" xmlns:p14="http://schemas.microsoft.com/office/powerpoint/2010/main">
    <mc:Choice Requires="p14">
      <p:transition spd="slow" p14:dur="1200" advClick="0">
        <p14:prism/>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path" presetSubtype="0" accel="50000" decel="50000" fill="hold" nodeType="afterEffect">
                                  <p:stCondLst>
                                    <p:cond delay="0"/>
                                  </p:stCondLst>
                                  <p:childTnLst>
                                    <p:animMotion origin="layout" path="M -3.54167E-6 -2.59259E-6 L 0.35717 0.40556 " pathEditMode="relative" rAng="0" ptsTypes="AA">
                                      <p:cBhvr>
                                        <p:cTn id="6" dur="1000" fill="hold"/>
                                        <p:tgtEl>
                                          <p:spTgt spid="1312"/>
                                        </p:tgtEl>
                                        <p:attrNameLst>
                                          <p:attrName>ppt_x</p:attrName>
                                          <p:attrName>ppt_y</p:attrName>
                                        </p:attrNameLst>
                                      </p:cBhvr>
                                      <p:rCtr x="17852" y="20278"/>
                                    </p:animMotion>
                                  </p:childTnLst>
                                </p:cTn>
                              </p:par>
                              <p:par>
                                <p:cTn id="7" presetID="49" presetClass="path" presetSubtype="0" accel="50000" decel="50000" fill="hold" nodeType="withEffect">
                                  <p:stCondLst>
                                    <p:cond delay="0"/>
                                  </p:stCondLst>
                                  <p:childTnLst>
                                    <p:animMotion origin="layout" path="M 0 -1.48148E-6 L -0.36667 -0.28518 " pathEditMode="relative" rAng="0" ptsTypes="AA">
                                      <p:cBhvr>
                                        <p:cTn id="8" dur="1000" fill="hold"/>
                                        <p:tgtEl>
                                          <p:spTgt spid="1314"/>
                                        </p:tgtEl>
                                        <p:attrNameLst>
                                          <p:attrName>ppt_x</p:attrName>
                                          <p:attrName>ppt_y</p:attrName>
                                        </p:attrNameLst>
                                      </p:cBhvr>
                                      <p:rCtr x="-18333" y="-14259"/>
                                    </p:animMotion>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1348"/>
                                        </p:tgtEl>
                                        <p:attrNameLst>
                                          <p:attrName>style.visibility</p:attrName>
                                        </p:attrNameLst>
                                      </p:cBhvr>
                                      <p:to>
                                        <p:strVal val="visible"/>
                                      </p:to>
                                    </p:set>
                                    <p:animEffect transition="in" filter="wipe(left)">
                                      <p:cBhvr>
                                        <p:cTn id="12" dur="500"/>
                                        <p:tgtEl>
                                          <p:spTgt spid="1348"/>
                                        </p:tgtEl>
                                      </p:cBhvr>
                                    </p:animEffect>
                                  </p:childTnLst>
                                </p:cTn>
                              </p:par>
                            </p:childTnLst>
                          </p:cTn>
                        </p:par>
                        <p:par>
                          <p:cTn id="13" fill="hold">
                            <p:stCondLst>
                              <p:cond delay="1500"/>
                            </p:stCondLst>
                            <p:childTnLst>
                              <p:par>
                                <p:cTn id="14" presetID="53" presetClass="entr" presetSubtype="16" fill="hold" nodeType="afterEffect">
                                  <p:stCondLst>
                                    <p:cond delay="0"/>
                                  </p:stCondLst>
                                  <p:childTnLst>
                                    <p:set>
                                      <p:cBhvr>
                                        <p:cTn id="15" dur="1" fill="hold">
                                          <p:stCondLst>
                                            <p:cond delay="0"/>
                                          </p:stCondLst>
                                        </p:cTn>
                                        <p:tgtEl>
                                          <p:spTgt spid="1318"/>
                                        </p:tgtEl>
                                        <p:attrNameLst>
                                          <p:attrName>style.visibility</p:attrName>
                                        </p:attrNameLst>
                                      </p:cBhvr>
                                      <p:to>
                                        <p:strVal val="visible"/>
                                      </p:to>
                                    </p:set>
                                    <p:anim calcmode="lin" valueType="num">
                                      <p:cBhvr>
                                        <p:cTn id="16" dur="500" fill="hold"/>
                                        <p:tgtEl>
                                          <p:spTgt spid="1318"/>
                                        </p:tgtEl>
                                        <p:attrNameLst>
                                          <p:attrName>ppt_w</p:attrName>
                                        </p:attrNameLst>
                                      </p:cBhvr>
                                      <p:tavLst>
                                        <p:tav tm="0">
                                          <p:val>
                                            <p:fltVal val="0"/>
                                          </p:val>
                                        </p:tav>
                                        <p:tav tm="100000">
                                          <p:val>
                                            <p:strVal val="#ppt_w"/>
                                          </p:val>
                                        </p:tav>
                                      </p:tavLst>
                                    </p:anim>
                                    <p:anim calcmode="lin" valueType="num">
                                      <p:cBhvr>
                                        <p:cTn id="17" dur="500" fill="hold"/>
                                        <p:tgtEl>
                                          <p:spTgt spid="1318"/>
                                        </p:tgtEl>
                                        <p:attrNameLst>
                                          <p:attrName>ppt_h</p:attrName>
                                        </p:attrNameLst>
                                      </p:cBhvr>
                                      <p:tavLst>
                                        <p:tav tm="0">
                                          <p:val>
                                            <p:fltVal val="0"/>
                                          </p:val>
                                        </p:tav>
                                        <p:tav tm="100000">
                                          <p:val>
                                            <p:strVal val="#ppt_h"/>
                                          </p:val>
                                        </p:tav>
                                      </p:tavLst>
                                    </p:anim>
                                    <p:animEffect transition="in" filter="fade">
                                      <p:cBhvr>
                                        <p:cTn id="18" dur="500"/>
                                        <p:tgtEl>
                                          <p:spTgt spid="1318"/>
                                        </p:tgtEl>
                                      </p:cBhvr>
                                    </p:animEffect>
                                  </p:childTnLst>
                                </p:cTn>
                              </p:par>
                            </p:childTnLst>
                          </p:cTn>
                        </p:par>
                        <p:par>
                          <p:cTn id="19" fill="hold">
                            <p:stCondLst>
                              <p:cond delay="2000"/>
                            </p:stCondLst>
                            <p:childTnLst>
                              <p:par>
                                <p:cTn id="20" presetID="22" presetClass="entr" presetSubtype="4" fill="hold" nodeType="afterEffect">
                                  <p:stCondLst>
                                    <p:cond delay="0"/>
                                  </p:stCondLst>
                                  <p:childTnLst>
                                    <p:set>
                                      <p:cBhvr>
                                        <p:cTn id="21" dur="1" fill="hold">
                                          <p:stCondLst>
                                            <p:cond delay="0"/>
                                          </p:stCondLst>
                                        </p:cTn>
                                        <p:tgtEl>
                                          <p:spTgt spid="1321"/>
                                        </p:tgtEl>
                                        <p:attrNameLst>
                                          <p:attrName>style.visibility</p:attrName>
                                        </p:attrNameLst>
                                      </p:cBhvr>
                                      <p:to>
                                        <p:strVal val="visible"/>
                                      </p:to>
                                    </p:set>
                                    <p:animEffect transition="in" filter="wipe(down)">
                                      <p:cBhvr>
                                        <p:cTn id="22" dur="500"/>
                                        <p:tgtEl>
                                          <p:spTgt spid="1321"/>
                                        </p:tgtEl>
                                      </p:cBhvr>
                                    </p:animEffect>
                                  </p:childTnLst>
                                </p:cTn>
                              </p:par>
                            </p:childTnLst>
                          </p:cTn>
                        </p:par>
                        <p:par>
                          <p:cTn id="23" fill="hold">
                            <p:stCondLst>
                              <p:cond delay="2500"/>
                            </p:stCondLst>
                            <p:childTnLst>
                              <p:par>
                                <p:cTn id="24" presetID="53" presetClass="entr" presetSubtype="16" fill="hold" nodeType="afterEffect">
                                  <p:stCondLst>
                                    <p:cond delay="0"/>
                                  </p:stCondLst>
                                  <p:childTnLst>
                                    <p:set>
                                      <p:cBhvr>
                                        <p:cTn id="25" dur="1" fill="hold">
                                          <p:stCondLst>
                                            <p:cond delay="0"/>
                                          </p:stCondLst>
                                        </p:cTn>
                                        <p:tgtEl>
                                          <p:spTgt spid="1324"/>
                                        </p:tgtEl>
                                        <p:attrNameLst>
                                          <p:attrName>style.visibility</p:attrName>
                                        </p:attrNameLst>
                                      </p:cBhvr>
                                      <p:to>
                                        <p:strVal val="visible"/>
                                      </p:to>
                                    </p:set>
                                    <p:anim calcmode="lin" valueType="num">
                                      <p:cBhvr>
                                        <p:cTn id="26" dur="500" fill="hold"/>
                                        <p:tgtEl>
                                          <p:spTgt spid="1324"/>
                                        </p:tgtEl>
                                        <p:attrNameLst>
                                          <p:attrName>ppt_w</p:attrName>
                                        </p:attrNameLst>
                                      </p:cBhvr>
                                      <p:tavLst>
                                        <p:tav tm="0">
                                          <p:val>
                                            <p:fltVal val="0"/>
                                          </p:val>
                                        </p:tav>
                                        <p:tav tm="100000">
                                          <p:val>
                                            <p:strVal val="#ppt_w"/>
                                          </p:val>
                                        </p:tav>
                                      </p:tavLst>
                                    </p:anim>
                                    <p:anim calcmode="lin" valueType="num">
                                      <p:cBhvr>
                                        <p:cTn id="27" dur="500" fill="hold"/>
                                        <p:tgtEl>
                                          <p:spTgt spid="1324"/>
                                        </p:tgtEl>
                                        <p:attrNameLst>
                                          <p:attrName>ppt_h</p:attrName>
                                        </p:attrNameLst>
                                      </p:cBhvr>
                                      <p:tavLst>
                                        <p:tav tm="0">
                                          <p:val>
                                            <p:fltVal val="0"/>
                                          </p:val>
                                        </p:tav>
                                        <p:tav tm="100000">
                                          <p:val>
                                            <p:strVal val="#ppt_h"/>
                                          </p:val>
                                        </p:tav>
                                      </p:tavLst>
                                    </p:anim>
                                    <p:animEffect transition="in" filter="fade">
                                      <p:cBhvr>
                                        <p:cTn id="28" dur="500"/>
                                        <p:tgtEl>
                                          <p:spTgt spid="1324"/>
                                        </p:tgtEl>
                                      </p:cBhvr>
                                    </p:animEffect>
                                  </p:childTnLst>
                                </p:cTn>
                              </p:par>
                            </p:childTnLst>
                          </p:cTn>
                        </p:par>
                        <p:par>
                          <p:cTn id="29" fill="hold">
                            <p:stCondLst>
                              <p:cond delay="3000"/>
                            </p:stCondLst>
                            <p:childTnLst>
                              <p:par>
                                <p:cTn id="30" presetID="22" presetClass="entr" presetSubtype="2" fill="hold" nodeType="afterEffect">
                                  <p:stCondLst>
                                    <p:cond delay="0"/>
                                  </p:stCondLst>
                                  <p:childTnLst>
                                    <p:set>
                                      <p:cBhvr>
                                        <p:cTn id="31" dur="1" fill="hold">
                                          <p:stCondLst>
                                            <p:cond delay="0"/>
                                          </p:stCondLst>
                                        </p:cTn>
                                        <p:tgtEl>
                                          <p:spTgt spid="1327"/>
                                        </p:tgtEl>
                                        <p:attrNameLst>
                                          <p:attrName>style.visibility</p:attrName>
                                        </p:attrNameLst>
                                      </p:cBhvr>
                                      <p:to>
                                        <p:strVal val="visible"/>
                                      </p:to>
                                    </p:set>
                                    <p:animEffect transition="in" filter="wipe(right)">
                                      <p:cBhvr>
                                        <p:cTn id="32" dur="500"/>
                                        <p:tgtEl>
                                          <p:spTgt spid="1327"/>
                                        </p:tgtEl>
                                      </p:cBhvr>
                                    </p:animEffect>
                                  </p:childTnLst>
                                </p:cTn>
                              </p:par>
                            </p:childTnLst>
                          </p:cTn>
                        </p:par>
                        <p:par>
                          <p:cTn id="33" fill="hold">
                            <p:stCondLst>
                              <p:cond delay="3500"/>
                            </p:stCondLst>
                            <p:childTnLst>
                              <p:par>
                                <p:cTn id="34" presetID="53" presetClass="entr" presetSubtype="16" fill="hold" nodeType="afterEffect">
                                  <p:stCondLst>
                                    <p:cond delay="0"/>
                                  </p:stCondLst>
                                  <p:childTnLst>
                                    <p:set>
                                      <p:cBhvr>
                                        <p:cTn id="35" dur="1" fill="hold">
                                          <p:stCondLst>
                                            <p:cond delay="0"/>
                                          </p:stCondLst>
                                        </p:cTn>
                                        <p:tgtEl>
                                          <p:spTgt spid="1330"/>
                                        </p:tgtEl>
                                        <p:attrNameLst>
                                          <p:attrName>style.visibility</p:attrName>
                                        </p:attrNameLst>
                                      </p:cBhvr>
                                      <p:to>
                                        <p:strVal val="visible"/>
                                      </p:to>
                                    </p:set>
                                    <p:anim calcmode="lin" valueType="num">
                                      <p:cBhvr>
                                        <p:cTn id="36" dur="500" fill="hold"/>
                                        <p:tgtEl>
                                          <p:spTgt spid="1330"/>
                                        </p:tgtEl>
                                        <p:attrNameLst>
                                          <p:attrName>ppt_w</p:attrName>
                                        </p:attrNameLst>
                                      </p:cBhvr>
                                      <p:tavLst>
                                        <p:tav tm="0">
                                          <p:val>
                                            <p:fltVal val="0"/>
                                          </p:val>
                                        </p:tav>
                                        <p:tav tm="100000">
                                          <p:val>
                                            <p:strVal val="#ppt_w"/>
                                          </p:val>
                                        </p:tav>
                                      </p:tavLst>
                                    </p:anim>
                                    <p:anim calcmode="lin" valueType="num">
                                      <p:cBhvr>
                                        <p:cTn id="37" dur="500" fill="hold"/>
                                        <p:tgtEl>
                                          <p:spTgt spid="1330"/>
                                        </p:tgtEl>
                                        <p:attrNameLst>
                                          <p:attrName>ppt_h</p:attrName>
                                        </p:attrNameLst>
                                      </p:cBhvr>
                                      <p:tavLst>
                                        <p:tav tm="0">
                                          <p:val>
                                            <p:fltVal val="0"/>
                                          </p:val>
                                        </p:tav>
                                        <p:tav tm="100000">
                                          <p:val>
                                            <p:strVal val="#ppt_h"/>
                                          </p:val>
                                        </p:tav>
                                      </p:tavLst>
                                    </p:anim>
                                    <p:animEffect transition="in" filter="fade">
                                      <p:cBhvr>
                                        <p:cTn id="38" dur="500"/>
                                        <p:tgtEl>
                                          <p:spTgt spid="1330"/>
                                        </p:tgtEl>
                                      </p:cBhvr>
                                    </p:animEffect>
                                  </p:childTnLst>
                                </p:cTn>
                              </p:par>
                            </p:childTnLst>
                          </p:cTn>
                        </p:par>
                        <p:par>
                          <p:cTn id="39" fill="hold">
                            <p:stCondLst>
                              <p:cond delay="4000"/>
                            </p:stCondLst>
                            <p:childTnLst>
                              <p:par>
                                <p:cTn id="40" presetID="22" presetClass="entr" presetSubtype="2" fill="hold" nodeType="afterEffect">
                                  <p:stCondLst>
                                    <p:cond delay="0"/>
                                  </p:stCondLst>
                                  <p:childTnLst>
                                    <p:set>
                                      <p:cBhvr>
                                        <p:cTn id="41" dur="1" fill="hold">
                                          <p:stCondLst>
                                            <p:cond delay="0"/>
                                          </p:stCondLst>
                                        </p:cTn>
                                        <p:tgtEl>
                                          <p:spTgt spid="1333"/>
                                        </p:tgtEl>
                                        <p:attrNameLst>
                                          <p:attrName>style.visibility</p:attrName>
                                        </p:attrNameLst>
                                      </p:cBhvr>
                                      <p:to>
                                        <p:strVal val="visible"/>
                                      </p:to>
                                    </p:set>
                                    <p:animEffect transition="in" filter="wipe(right)">
                                      <p:cBhvr>
                                        <p:cTn id="42" dur="500"/>
                                        <p:tgtEl>
                                          <p:spTgt spid="1333"/>
                                        </p:tgtEl>
                                      </p:cBhvr>
                                    </p:animEffect>
                                  </p:childTnLst>
                                </p:cTn>
                              </p:par>
                            </p:childTnLst>
                          </p:cTn>
                        </p:par>
                        <p:par>
                          <p:cTn id="43" fill="hold">
                            <p:stCondLst>
                              <p:cond delay="4500"/>
                            </p:stCondLst>
                            <p:childTnLst>
                              <p:par>
                                <p:cTn id="44" presetID="53" presetClass="entr" presetSubtype="16" fill="hold" nodeType="afterEffect">
                                  <p:stCondLst>
                                    <p:cond delay="0"/>
                                  </p:stCondLst>
                                  <p:childTnLst>
                                    <p:set>
                                      <p:cBhvr>
                                        <p:cTn id="45" dur="1" fill="hold">
                                          <p:stCondLst>
                                            <p:cond delay="0"/>
                                          </p:stCondLst>
                                        </p:cTn>
                                        <p:tgtEl>
                                          <p:spTgt spid="1339"/>
                                        </p:tgtEl>
                                        <p:attrNameLst>
                                          <p:attrName>style.visibility</p:attrName>
                                        </p:attrNameLst>
                                      </p:cBhvr>
                                      <p:to>
                                        <p:strVal val="visible"/>
                                      </p:to>
                                    </p:set>
                                    <p:anim calcmode="lin" valueType="num">
                                      <p:cBhvr>
                                        <p:cTn id="46" dur="500" fill="hold"/>
                                        <p:tgtEl>
                                          <p:spTgt spid="1339"/>
                                        </p:tgtEl>
                                        <p:attrNameLst>
                                          <p:attrName>ppt_w</p:attrName>
                                        </p:attrNameLst>
                                      </p:cBhvr>
                                      <p:tavLst>
                                        <p:tav tm="0">
                                          <p:val>
                                            <p:fltVal val="0"/>
                                          </p:val>
                                        </p:tav>
                                        <p:tav tm="100000">
                                          <p:val>
                                            <p:strVal val="#ppt_w"/>
                                          </p:val>
                                        </p:tav>
                                      </p:tavLst>
                                    </p:anim>
                                    <p:anim calcmode="lin" valueType="num">
                                      <p:cBhvr>
                                        <p:cTn id="47" dur="500" fill="hold"/>
                                        <p:tgtEl>
                                          <p:spTgt spid="1339"/>
                                        </p:tgtEl>
                                        <p:attrNameLst>
                                          <p:attrName>ppt_h</p:attrName>
                                        </p:attrNameLst>
                                      </p:cBhvr>
                                      <p:tavLst>
                                        <p:tav tm="0">
                                          <p:val>
                                            <p:fltVal val="0"/>
                                          </p:val>
                                        </p:tav>
                                        <p:tav tm="100000">
                                          <p:val>
                                            <p:strVal val="#ppt_h"/>
                                          </p:val>
                                        </p:tav>
                                      </p:tavLst>
                                    </p:anim>
                                    <p:animEffect transition="in" filter="fade">
                                      <p:cBhvr>
                                        <p:cTn id="48" dur="500"/>
                                        <p:tgtEl>
                                          <p:spTgt spid="1339"/>
                                        </p:tgtEl>
                                      </p:cBhvr>
                                    </p:animEffect>
                                  </p:childTnLst>
                                </p:cTn>
                              </p:par>
                            </p:childTnLst>
                          </p:cTn>
                        </p:par>
                        <p:par>
                          <p:cTn id="49" fill="hold">
                            <p:stCondLst>
                              <p:cond delay="5000"/>
                            </p:stCondLst>
                            <p:childTnLst>
                              <p:par>
                                <p:cTn id="50" presetID="22" presetClass="entr" presetSubtype="2" fill="hold" nodeType="afterEffect">
                                  <p:stCondLst>
                                    <p:cond delay="0"/>
                                  </p:stCondLst>
                                  <p:childTnLst>
                                    <p:set>
                                      <p:cBhvr>
                                        <p:cTn id="51" dur="1" fill="hold">
                                          <p:stCondLst>
                                            <p:cond delay="0"/>
                                          </p:stCondLst>
                                        </p:cTn>
                                        <p:tgtEl>
                                          <p:spTgt spid="1342"/>
                                        </p:tgtEl>
                                        <p:attrNameLst>
                                          <p:attrName>style.visibility</p:attrName>
                                        </p:attrNameLst>
                                      </p:cBhvr>
                                      <p:to>
                                        <p:strVal val="visible"/>
                                      </p:to>
                                    </p:set>
                                    <p:animEffect transition="in" filter="wipe(right)">
                                      <p:cBhvr>
                                        <p:cTn id="52" dur="500"/>
                                        <p:tgtEl>
                                          <p:spTgt spid="1342"/>
                                        </p:tgtEl>
                                      </p:cBhvr>
                                    </p:animEffect>
                                  </p:childTnLst>
                                </p:cTn>
                              </p:par>
                            </p:childTnLst>
                          </p:cTn>
                        </p:par>
                        <p:par>
                          <p:cTn id="53" fill="hold">
                            <p:stCondLst>
                              <p:cond delay="5500"/>
                            </p:stCondLst>
                            <p:childTnLst>
                              <p:par>
                                <p:cTn id="54" presetID="53" presetClass="entr" presetSubtype="16" fill="hold" nodeType="afterEffect">
                                  <p:stCondLst>
                                    <p:cond delay="0"/>
                                  </p:stCondLst>
                                  <p:childTnLst>
                                    <p:set>
                                      <p:cBhvr>
                                        <p:cTn id="55" dur="1" fill="hold">
                                          <p:stCondLst>
                                            <p:cond delay="0"/>
                                          </p:stCondLst>
                                        </p:cTn>
                                        <p:tgtEl>
                                          <p:spTgt spid="1336"/>
                                        </p:tgtEl>
                                        <p:attrNameLst>
                                          <p:attrName>style.visibility</p:attrName>
                                        </p:attrNameLst>
                                      </p:cBhvr>
                                      <p:to>
                                        <p:strVal val="visible"/>
                                      </p:to>
                                    </p:set>
                                    <p:anim calcmode="lin" valueType="num">
                                      <p:cBhvr>
                                        <p:cTn id="56" dur="500" fill="hold"/>
                                        <p:tgtEl>
                                          <p:spTgt spid="1336"/>
                                        </p:tgtEl>
                                        <p:attrNameLst>
                                          <p:attrName>ppt_w</p:attrName>
                                        </p:attrNameLst>
                                      </p:cBhvr>
                                      <p:tavLst>
                                        <p:tav tm="0">
                                          <p:val>
                                            <p:fltVal val="0"/>
                                          </p:val>
                                        </p:tav>
                                        <p:tav tm="100000">
                                          <p:val>
                                            <p:strVal val="#ppt_w"/>
                                          </p:val>
                                        </p:tav>
                                      </p:tavLst>
                                    </p:anim>
                                    <p:anim calcmode="lin" valueType="num">
                                      <p:cBhvr>
                                        <p:cTn id="57" dur="500" fill="hold"/>
                                        <p:tgtEl>
                                          <p:spTgt spid="1336"/>
                                        </p:tgtEl>
                                        <p:attrNameLst>
                                          <p:attrName>ppt_h</p:attrName>
                                        </p:attrNameLst>
                                      </p:cBhvr>
                                      <p:tavLst>
                                        <p:tav tm="0">
                                          <p:val>
                                            <p:fltVal val="0"/>
                                          </p:val>
                                        </p:tav>
                                        <p:tav tm="100000">
                                          <p:val>
                                            <p:strVal val="#ppt_h"/>
                                          </p:val>
                                        </p:tav>
                                      </p:tavLst>
                                    </p:anim>
                                    <p:animEffect transition="in" filter="fade">
                                      <p:cBhvr>
                                        <p:cTn id="58" dur="500"/>
                                        <p:tgtEl>
                                          <p:spTgt spid="1336"/>
                                        </p:tgtEl>
                                      </p:cBhvr>
                                    </p:animEffect>
                                  </p:childTnLst>
                                </p:cTn>
                              </p:par>
                            </p:childTnLst>
                          </p:cTn>
                        </p:par>
                        <p:par>
                          <p:cTn id="59" fill="hold">
                            <p:stCondLst>
                              <p:cond delay="6000"/>
                            </p:stCondLst>
                            <p:childTnLst>
                              <p:par>
                                <p:cTn id="60" presetID="22" presetClass="entr" presetSubtype="2" fill="hold" nodeType="afterEffect">
                                  <p:stCondLst>
                                    <p:cond delay="0"/>
                                  </p:stCondLst>
                                  <p:childTnLst>
                                    <p:set>
                                      <p:cBhvr>
                                        <p:cTn id="61" dur="1" fill="hold">
                                          <p:stCondLst>
                                            <p:cond delay="0"/>
                                          </p:stCondLst>
                                        </p:cTn>
                                        <p:tgtEl>
                                          <p:spTgt spid="1345"/>
                                        </p:tgtEl>
                                        <p:attrNameLst>
                                          <p:attrName>style.visibility</p:attrName>
                                        </p:attrNameLst>
                                      </p:cBhvr>
                                      <p:to>
                                        <p:strVal val="visible"/>
                                      </p:to>
                                    </p:set>
                                    <p:animEffect transition="in" filter="wipe(right)">
                                      <p:cBhvr>
                                        <p:cTn id="62" dur="500"/>
                                        <p:tgtEl>
                                          <p:spTgt spid="1345"/>
                                        </p:tgtEl>
                                      </p:cBhvr>
                                    </p:animEffect>
                                  </p:childTnLst>
                                </p:cTn>
                              </p:par>
                            </p:childTnLst>
                          </p:cTn>
                        </p:par>
                        <p:par>
                          <p:cTn id="63" fill="hold">
                            <p:stCondLst>
                              <p:cond delay="6500"/>
                            </p:stCondLst>
                            <p:childTnLst>
                              <p:par>
                                <p:cTn id="64" presetID="53" presetClass="entr" presetSubtype="16" fill="hold" nodeType="afterEffect">
                                  <p:stCondLst>
                                    <p:cond delay="0"/>
                                  </p:stCondLst>
                                  <p:childTnLst>
                                    <p:set>
                                      <p:cBhvr>
                                        <p:cTn id="65" dur="1" fill="hold">
                                          <p:stCondLst>
                                            <p:cond delay="0"/>
                                          </p:stCondLst>
                                        </p:cTn>
                                        <p:tgtEl>
                                          <p:spTgt spid="1351"/>
                                        </p:tgtEl>
                                        <p:attrNameLst>
                                          <p:attrName>style.visibility</p:attrName>
                                        </p:attrNameLst>
                                      </p:cBhvr>
                                      <p:to>
                                        <p:strVal val="visible"/>
                                      </p:to>
                                    </p:set>
                                    <p:anim calcmode="lin" valueType="num">
                                      <p:cBhvr>
                                        <p:cTn id="66" dur="500" fill="hold"/>
                                        <p:tgtEl>
                                          <p:spTgt spid="1351"/>
                                        </p:tgtEl>
                                        <p:attrNameLst>
                                          <p:attrName>ppt_w</p:attrName>
                                        </p:attrNameLst>
                                      </p:cBhvr>
                                      <p:tavLst>
                                        <p:tav tm="0">
                                          <p:val>
                                            <p:fltVal val="0"/>
                                          </p:val>
                                        </p:tav>
                                        <p:tav tm="100000">
                                          <p:val>
                                            <p:strVal val="#ppt_w"/>
                                          </p:val>
                                        </p:tav>
                                      </p:tavLst>
                                    </p:anim>
                                    <p:anim calcmode="lin" valueType="num">
                                      <p:cBhvr>
                                        <p:cTn id="67" dur="500" fill="hold"/>
                                        <p:tgtEl>
                                          <p:spTgt spid="1351"/>
                                        </p:tgtEl>
                                        <p:attrNameLst>
                                          <p:attrName>ppt_h</p:attrName>
                                        </p:attrNameLst>
                                      </p:cBhvr>
                                      <p:tavLst>
                                        <p:tav tm="0">
                                          <p:val>
                                            <p:fltVal val="0"/>
                                          </p:val>
                                        </p:tav>
                                        <p:tav tm="100000">
                                          <p:val>
                                            <p:strVal val="#ppt_h"/>
                                          </p:val>
                                        </p:tav>
                                      </p:tavLst>
                                    </p:anim>
                                    <p:animEffect transition="in" filter="fade">
                                      <p:cBhvr>
                                        <p:cTn id="68" dur="500"/>
                                        <p:tgtEl>
                                          <p:spTgt spid="1351"/>
                                        </p:tgtEl>
                                      </p:cBhvr>
                                    </p:animEffect>
                                  </p:childTnLst>
                                </p:cTn>
                              </p:par>
                            </p:childTnLst>
                          </p:cTn>
                        </p:par>
                        <p:par>
                          <p:cTn id="69" fill="hold">
                            <p:stCondLst>
                              <p:cond delay="7000"/>
                            </p:stCondLst>
                            <p:childTnLst>
                              <p:par>
                                <p:cTn id="70" presetID="22" presetClass="entr" presetSubtype="4" fill="hold" grpId="0" nodeType="afterEffect">
                                  <p:stCondLst>
                                    <p:cond delay="0"/>
                                  </p:stCondLst>
                                  <p:childTnLst>
                                    <p:set>
                                      <p:cBhvr>
                                        <p:cTn id="71" dur="1" fill="hold">
                                          <p:stCondLst>
                                            <p:cond delay="0"/>
                                          </p:stCondLst>
                                        </p:cTn>
                                        <p:tgtEl>
                                          <p:spTgt spid="1357"/>
                                        </p:tgtEl>
                                        <p:attrNameLst>
                                          <p:attrName>style.visibility</p:attrName>
                                        </p:attrNameLst>
                                      </p:cBhvr>
                                      <p:to>
                                        <p:strVal val="visible"/>
                                      </p:to>
                                    </p:set>
                                    <p:animEffect transition="in" filter="wipe(down)">
                                      <p:cBhvr>
                                        <p:cTn id="72" dur="500"/>
                                        <p:tgtEl>
                                          <p:spTgt spid="13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107"/>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20</a:t>
            </a:fld>
            <a:endParaRPr/>
          </a:p>
        </p:txBody>
      </p:sp>
      <p:sp>
        <p:nvSpPr>
          <p:cNvPr id="393" name="Google Shape;393;p107"/>
          <p:cNvSpPr txBox="1">
            <a:spLocks noGrp="1"/>
          </p:cNvSpPr>
          <p:nvPr>
            <p:ph type="title"/>
          </p:nvPr>
        </p:nvSpPr>
        <p:spPr>
          <a:xfrm>
            <a:off x="878113" y="1751891"/>
            <a:ext cx="11879943" cy="1280214"/>
          </a:xfrm>
          <a:prstGeom prst="rect">
            <a:avLst/>
          </a:prstGeom>
          <a:noFill/>
          <a:ln>
            <a:noFill/>
          </a:ln>
        </p:spPr>
        <p:txBody>
          <a:bodyPr spcFirstLastPara="1" wrap="square" lIns="0" tIns="0" rIns="0" bIns="0" anchor="t" anchorCtr="0">
            <a:noAutofit/>
          </a:bodyPr>
          <a:lstStyle/>
          <a:p>
            <a:pPr lvl="0">
              <a:buSzPts val="2800"/>
            </a:pPr>
            <a:r>
              <a:rPr lang="en-US" altLang="zh-TW" dirty="0"/>
              <a:t>Junit test suite</a:t>
            </a:r>
            <a:endParaRPr dirty="0"/>
          </a:p>
        </p:txBody>
      </p:sp>
      <p:cxnSp>
        <p:nvCxnSpPr>
          <p:cNvPr id="396" name="Google Shape;396;p107"/>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2" name="矩形 1">
            <a:extLst>
              <a:ext uri="{FF2B5EF4-FFF2-40B4-BE49-F238E27FC236}">
                <a16:creationId xmlns:a16="http://schemas.microsoft.com/office/drawing/2014/main" id="{2813EC2F-71FE-4F93-BCE5-C82C83AE194D}"/>
              </a:ext>
            </a:extLst>
          </p:cNvPr>
          <p:cNvSpPr/>
          <p:nvPr/>
        </p:nvSpPr>
        <p:spPr>
          <a:xfrm>
            <a:off x="1579758" y="4267982"/>
            <a:ext cx="20269201" cy="5513882"/>
          </a:xfrm>
          <a:prstGeom prst="rect">
            <a:avLst/>
          </a:prstGeom>
        </p:spPr>
        <p:txBody>
          <a:bodyPr wrap="square">
            <a:spAutoFit/>
          </a:bodyPr>
          <a:lstStyle/>
          <a:p>
            <a:pPr marL="304800" algn="just">
              <a:lnSpc>
                <a:spcPct val="150000"/>
              </a:lnSpc>
            </a:pPr>
            <a:r>
              <a:rPr lang="en-US" altLang="zh-TW" sz="4800" dirty="0">
                <a:latin typeface="Times New Roman" panose="02020603050405020304" pitchFamily="18" charset="0"/>
                <a:ea typeface="標楷體" panose="03000509000000000000" pitchFamily="65" charset="-120"/>
                <a:cs typeface="Calibri" panose="020F0502020204030204" pitchFamily="34" charset="0"/>
              </a:rPr>
              <a:t>After we created Junit test cases, and then we let </a:t>
            </a:r>
            <a:r>
              <a:rPr lang="en-US" altLang="zh-TW" sz="4800" dirty="0" err="1">
                <a:latin typeface="Times New Roman" panose="02020603050405020304" pitchFamily="18" charset="0"/>
                <a:ea typeface="標楷體" panose="03000509000000000000" pitchFamily="65" charset="-120"/>
                <a:cs typeface="Calibri" panose="020F0502020204030204" pitchFamily="34" charset="0"/>
              </a:rPr>
              <a:t>ExampleUnitTest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 to extends </a:t>
            </a:r>
            <a:r>
              <a:rPr lang="en-US" altLang="zh-TW" sz="4800" dirty="0" err="1">
                <a:latin typeface="Times New Roman" panose="02020603050405020304" pitchFamily="18" charset="0"/>
                <a:ea typeface="標楷體" panose="03000509000000000000" pitchFamily="65" charset="-120"/>
                <a:cs typeface="Calibri" panose="020F0502020204030204" pitchFamily="34" charset="0"/>
              </a:rPr>
              <a:t>junit.framework.TestCase</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 we declare a method called “suite()”. In this method, we can use the method called “</a:t>
            </a:r>
            <a:r>
              <a:rPr lang="en-US" altLang="zh-TW" sz="4800" dirty="0" err="1">
                <a:latin typeface="Times New Roman" panose="02020603050405020304" pitchFamily="18" charset="0"/>
                <a:ea typeface="標楷體" panose="03000509000000000000" pitchFamily="65" charset="-120"/>
                <a:cs typeface="Calibri" panose="020F0502020204030204" pitchFamily="34" charset="0"/>
              </a:rPr>
              <a:t>addTest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 in </a:t>
            </a:r>
            <a:r>
              <a:rPr lang="en-US" altLang="zh-TW" sz="4800" dirty="0" err="1">
                <a:latin typeface="Times New Roman" panose="02020603050405020304" pitchFamily="18" charset="0"/>
                <a:ea typeface="標楷體" panose="03000509000000000000" pitchFamily="65" charset="-120"/>
                <a:cs typeface="Calibri" panose="020F0502020204030204" pitchFamily="34" charset="0"/>
              </a:rPr>
              <a:t>junit.framework.TestSuite</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 to add the test cases to test suite, the parameter of </a:t>
            </a:r>
            <a:r>
              <a:rPr lang="en-US" altLang="zh-TW" sz="4800" dirty="0" err="1">
                <a:latin typeface="Times New Roman" panose="02020603050405020304" pitchFamily="18" charset="0"/>
                <a:ea typeface="標楷體" panose="03000509000000000000" pitchFamily="65" charset="-120"/>
                <a:cs typeface="Calibri" panose="020F0502020204030204" pitchFamily="34" charset="0"/>
              </a:rPr>
              <a:t>addTest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 is constructor of </a:t>
            </a:r>
            <a:r>
              <a:rPr lang="en-US" altLang="zh-TW" sz="4800" dirty="0" err="1">
                <a:latin typeface="Times New Roman" panose="02020603050405020304" pitchFamily="18" charset="0"/>
                <a:ea typeface="標楷體" panose="03000509000000000000" pitchFamily="65" charset="-120"/>
                <a:cs typeface="Calibri" panose="020F0502020204030204" pitchFamily="34" charset="0"/>
              </a:rPr>
              <a:t>TestCase</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 We can add test cases in test suite by using the name of test methods.</a:t>
            </a:r>
            <a:endParaRPr lang="zh-TW" altLang="zh-TW" sz="4800" dirty="0">
              <a:latin typeface="Calibri" panose="020F0502020204030204" pitchFamily="34" charset="0"/>
              <a:ea typeface="新細明體" panose="02020500000000000000" pitchFamily="18" charset="-120"/>
            </a:endParaRPr>
          </a:p>
        </p:txBody>
      </p:sp>
    </p:spTree>
    <p:extLst>
      <p:ext uri="{BB962C8B-B14F-4D97-AF65-F5344CB8AC3E}">
        <p14:creationId xmlns:p14="http://schemas.microsoft.com/office/powerpoint/2010/main" val="32086630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107"/>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21</a:t>
            </a:fld>
            <a:endParaRPr/>
          </a:p>
        </p:txBody>
      </p:sp>
      <p:sp>
        <p:nvSpPr>
          <p:cNvPr id="393" name="Google Shape;393;p107"/>
          <p:cNvSpPr txBox="1">
            <a:spLocks noGrp="1"/>
          </p:cNvSpPr>
          <p:nvPr>
            <p:ph type="title"/>
          </p:nvPr>
        </p:nvSpPr>
        <p:spPr>
          <a:xfrm>
            <a:off x="878113" y="1751891"/>
            <a:ext cx="11879943" cy="1280214"/>
          </a:xfrm>
          <a:prstGeom prst="rect">
            <a:avLst/>
          </a:prstGeom>
          <a:noFill/>
          <a:ln>
            <a:noFill/>
          </a:ln>
        </p:spPr>
        <p:txBody>
          <a:bodyPr spcFirstLastPara="1" wrap="square" lIns="0" tIns="0" rIns="0" bIns="0" anchor="t" anchorCtr="0">
            <a:noAutofit/>
          </a:bodyPr>
          <a:lstStyle/>
          <a:p>
            <a:pPr lvl="0">
              <a:buSzPts val="2800"/>
            </a:pPr>
            <a:r>
              <a:rPr lang="en-US" altLang="zh-TW" dirty="0"/>
              <a:t>Junit test suite</a:t>
            </a:r>
            <a:endParaRPr dirty="0"/>
          </a:p>
        </p:txBody>
      </p:sp>
      <p:cxnSp>
        <p:nvCxnSpPr>
          <p:cNvPr id="396" name="Google Shape;396;p107"/>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6" name="文本框 25">
            <a:extLst>
              <a:ext uri="{FF2B5EF4-FFF2-40B4-BE49-F238E27FC236}">
                <a16:creationId xmlns:a16="http://schemas.microsoft.com/office/drawing/2014/main" id="{1E6544C9-5B0D-4E61-BCCD-01F0D392BA5B}"/>
              </a:ext>
            </a:extLst>
          </p:cNvPr>
          <p:cNvSpPr txBox="1"/>
          <p:nvPr/>
        </p:nvSpPr>
        <p:spPr>
          <a:xfrm>
            <a:off x="8713581" y="4600190"/>
            <a:ext cx="6471644" cy="3154710"/>
          </a:xfrm>
          <a:prstGeom prst="rect">
            <a:avLst/>
          </a:prstGeom>
          <a:noFill/>
        </p:spPr>
        <p:txBody>
          <a:bodyPr wrap="none" rtlCol="0">
            <a:spAutoFit/>
          </a:bodyPr>
          <a:lstStyle/>
          <a:p>
            <a:pPr algn="ctr">
              <a:defRPr/>
            </a:pPr>
            <a:r>
              <a:rPr lang="en-US" altLang="zh-CN" sz="199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Code</a:t>
            </a:r>
          </a:p>
        </p:txBody>
      </p:sp>
    </p:spTree>
    <p:extLst>
      <p:ext uri="{BB962C8B-B14F-4D97-AF65-F5344CB8AC3E}">
        <p14:creationId xmlns:p14="http://schemas.microsoft.com/office/powerpoint/2010/main" val="4081795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FE054541-A7EF-4030-BEA3-B3C071695425}"/>
              </a:ext>
            </a:extLst>
          </p:cNvPr>
          <p:cNvGrpSpPr/>
          <p:nvPr/>
        </p:nvGrpSpPr>
        <p:grpSpPr>
          <a:xfrm>
            <a:off x="3285562" y="-786475"/>
            <a:ext cx="17812876" cy="15900706"/>
            <a:chOff x="2931601" y="916090"/>
            <a:chExt cx="6092825" cy="5438775"/>
          </a:xfrm>
        </p:grpSpPr>
        <p:grpSp>
          <p:nvGrpSpPr>
            <p:cNvPr id="45" name="Group 205">
              <a:extLst>
                <a:ext uri="{FF2B5EF4-FFF2-40B4-BE49-F238E27FC236}">
                  <a16:creationId xmlns:a16="http://schemas.microsoft.com/office/drawing/2014/main" id="{3CF06775-5F0F-47A8-BE0A-B89313BEBA4E}"/>
                </a:ext>
              </a:extLst>
            </p:cNvPr>
            <p:cNvGrpSpPr>
              <a:grpSpLocks/>
            </p:cNvGrpSpPr>
            <p:nvPr/>
          </p:nvGrpSpPr>
          <p:grpSpPr bwMode="auto">
            <a:xfrm rot="16200000">
              <a:off x="6937657" y="616846"/>
              <a:ext cx="1787525" cy="2386013"/>
              <a:chOff x="4427" y="2576"/>
              <a:chExt cx="1126" cy="1503"/>
            </a:xfrm>
          </p:grpSpPr>
          <p:sp>
            <p:nvSpPr>
              <p:cNvPr id="1141" name="Freeform 5">
                <a:extLst>
                  <a:ext uri="{FF2B5EF4-FFF2-40B4-BE49-F238E27FC236}">
                    <a16:creationId xmlns:a16="http://schemas.microsoft.com/office/drawing/2014/main" id="{42680B93-9F40-4948-9B97-1A798F75320A}"/>
                  </a:ext>
                </a:extLst>
              </p:cNvPr>
              <p:cNvSpPr>
                <a:spLocks/>
              </p:cNvSpPr>
              <p:nvPr/>
            </p:nvSpPr>
            <p:spPr bwMode="auto">
              <a:xfrm>
                <a:off x="4900" y="3921"/>
                <a:ext cx="180" cy="158"/>
              </a:xfrm>
              <a:custGeom>
                <a:avLst/>
                <a:gdLst>
                  <a:gd name="T0" fmla="*/ 0 w 180"/>
                  <a:gd name="T1" fmla="*/ 0 h 158"/>
                  <a:gd name="T2" fmla="*/ 90 w 180"/>
                  <a:gd name="T3" fmla="*/ 158 h 158"/>
                  <a:gd name="T4" fmla="*/ 180 w 180"/>
                  <a:gd name="T5" fmla="*/ 0 h 158"/>
                  <a:gd name="T6" fmla="*/ 0 w 180"/>
                  <a:gd name="T7" fmla="*/ 0 h 158"/>
                </a:gdLst>
                <a:ahLst/>
                <a:cxnLst>
                  <a:cxn ang="0">
                    <a:pos x="T0" y="T1"/>
                  </a:cxn>
                  <a:cxn ang="0">
                    <a:pos x="T2" y="T3"/>
                  </a:cxn>
                  <a:cxn ang="0">
                    <a:pos x="T4" y="T5"/>
                  </a:cxn>
                  <a:cxn ang="0">
                    <a:pos x="T6" y="T7"/>
                  </a:cxn>
                </a:cxnLst>
                <a:rect l="0" t="0" r="r" b="b"/>
                <a:pathLst>
                  <a:path w="180" h="158">
                    <a:moveTo>
                      <a:pt x="0" y="0"/>
                    </a:moveTo>
                    <a:lnTo>
                      <a:pt x="90" y="158"/>
                    </a:lnTo>
                    <a:lnTo>
                      <a:pt x="180"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2" name="Freeform 6">
                <a:extLst>
                  <a:ext uri="{FF2B5EF4-FFF2-40B4-BE49-F238E27FC236}">
                    <a16:creationId xmlns:a16="http://schemas.microsoft.com/office/drawing/2014/main" id="{B350E159-2978-48E5-9EF1-C631E782D3A9}"/>
                  </a:ext>
                </a:extLst>
              </p:cNvPr>
              <p:cNvSpPr>
                <a:spLocks/>
              </p:cNvSpPr>
              <p:nvPr/>
            </p:nvSpPr>
            <p:spPr bwMode="auto">
              <a:xfrm>
                <a:off x="4427" y="3104"/>
                <a:ext cx="1126" cy="107"/>
              </a:xfrm>
              <a:custGeom>
                <a:avLst/>
                <a:gdLst>
                  <a:gd name="T0" fmla="*/ 1065 w 1126"/>
                  <a:gd name="T1" fmla="*/ 107 h 107"/>
                  <a:gd name="T2" fmla="*/ 1126 w 1126"/>
                  <a:gd name="T3" fmla="*/ 0 h 107"/>
                  <a:gd name="T4" fmla="*/ 563 w 1126"/>
                  <a:gd name="T5" fmla="*/ 0 h 107"/>
                  <a:gd name="T6" fmla="*/ 0 w 1126"/>
                  <a:gd name="T7" fmla="*/ 0 h 107"/>
                  <a:gd name="T8" fmla="*/ 61 w 1126"/>
                  <a:gd name="T9" fmla="*/ 107 h 107"/>
                  <a:gd name="T10" fmla="*/ 1065 w 1126"/>
                  <a:gd name="T11" fmla="*/ 107 h 107"/>
                </a:gdLst>
                <a:ahLst/>
                <a:cxnLst>
                  <a:cxn ang="0">
                    <a:pos x="T0" y="T1"/>
                  </a:cxn>
                  <a:cxn ang="0">
                    <a:pos x="T2" y="T3"/>
                  </a:cxn>
                  <a:cxn ang="0">
                    <a:pos x="T4" y="T5"/>
                  </a:cxn>
                  <a:cxn ang="0">
                    <a:pos x="T6" y="T7"/>
                  </a:cxn>
                  <a:cxn ang="0">
                    <a:pos x="T8" y="T9"/>
                  </a:cxn>
                  <a:cxn ang="0">
                    <a:pos x="T10" y="T11"/>
                  </a:cxn>
                </a:cxnLst>
                <a:rect l="0" t="0" r="r" b="b"/>
                <a:pathLst>
                  <a:path w="1126" h="107">
                    <a:moveTo>
                      <a:pt x="1065" y="107"/>
                    </a:moveTo>
                    <a:lnTo>
                      <a:pt x="1126" y="0"/>
                    </a:lnTo>
                    <a:lnTo>
                      <a:pt x="563" y="0"/>
                    </a:lnTo>
                    <a:lnTo>
                      <a:pt x="0" y="0"/>
                    </a:lnTo>
                    <a:lnTo>
                      <a:pt x="61" y="107"/>
                    </a:lnTo>
                    <a:lnTo>
                      <a:pt x="1065" y="10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3" name="Freeform 7">
                <a:extLst>
                  <a:ext uri="{FF2B5EF4-FFF2-40B4-BE49-F238E27FC236}">
                    <a16:creationId xmlns:a16="http://schemas.microsoft.com/office/drawing/2014/main" id="{310D8E08-4845-4E80-A45D-D0D98B570CFE}"/>
                  </a:ext>
                </a:extLst>
              </p:cNvPr>
              <p:cNvSpPr>
                <a:spLocks/>
              </p:cNvSpPr>
              <p:nvPr/>
            </p:nvSpPr>
            <p:spPr bwMode="auto">
              <a:xfrm>
                <a:off x="4663" y="3514"/>
                <a:ext cx="654" cy="104"/>
              </a:xfrm>
              <a:custGeom>
                <a:avLst/>
                <a:gdLst>
                  <a:gd name="T0" fmla="*/ 0 w 654"/>
                  <a:gd name="T1" fmla="*/ 0 h 104"/>
                  <a:gd name="T2" fmla="*/ 45 w 654"/>
                  <a:gd name="T3" fmla="*/ 78 h 104"/>
                  <a:gd name="T4" fmla="*/ 62 w 654"/>
                  <a:gd name="T5" fmla="*/ 104 h 104"/>
                  <a:gd name="T6" fmla="*/ 592 w 654"/>
                  <a:gd name="T7" fmla="*/ 104 h 104"/>
                  <a:gd name="T8" fmla="*/ 609 w 654"/>
                  <a:gd name="T9" fmla="*/ 78 h 104"/>
                  <a:gd name="T10" fmla="*/ 654 w 654"/>
                  <a:gd name="T11" fmla="*/ 0 h 104"/>
                  <a:gd name="T12" fmla="*/ 0 w 654"/>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654" h="104">
                    <a:moveTo>
                      <a:pt x="0" y="0"/>
                    </a:moveTo>
                    <a:lnTo>
                      <a:pt x="45" y="78"/>
                    </a:lnTo>
                    <a:lnTo>
                      <a:pt x="62" y="104"/>
                    </a:lnTo>
                    <a:lnTo>
                      <a:pt x="592" y="104"/>
                    </a:lnTo>
                    <a:lnTo>
                      <a:pt x="609" y="78"/>
                    </a:lnTo>
                    <a:lnTo>
                      <a:pt x="654"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4" name="Freeform 8">
                <a:extLst>
                  <a:ext uri="{FF2B5EF4-FFF2-40B4-BE49-F238E27FC236}">
                    <a16:creationId xmlns:a16="http://schemas.microsoft.com/office/drawing/2014/main" id="{9225F493-1970-42C7-B85E-E423FE429CDB}"/>
                  </a:ext>
                </a:extLst>
              </p:cNvPr>
              <p:cNvSpPr>
                <a:spLocks/>
              </p:cNvSpPr>
              <p:nvPr/>
            </p:nvSpPr>
            <p:spPr bwMode="auto">
              <a:xfrm>
                <a:off x="4547" y="3310"/>
                <a:ext cx="886" cy="104"/>
              </a:xfrm>
              <a:custGeom>
                <a:avLst/>
                <a:gdLst>
                  <a:gd name="T0" fmla="*/ 0 w 886"/>
                  <a:gd name="T1" fmla="*/ 0 h 104"/>
                  <a:gd name="T2" fmla="*/ 60 w 886"/>
                  <a:gd name="T3" fmla="*/ 104 h 104"/>
                  <a:gd name="T4" fmla="*/ 826 w 886"/>
                  <a:gd name="T5" fmla="*/ 104 h 104"/>
                  <a:gd name="T6" fmla="*/ 886 w 886"/>
                  <a:gd name="T7" fmla="*/ 0 h 104"/>
                  <a:gd name="T8" fmla="*/ 0 w 886"/>
                  <a:gd name="T9" fmla="*/ 0 h 104"/>
                </a:gdLst>
                <a:ahLst/>
                <a:cxnLst>
                  <a:cxn ang="0">
                    <a:pos x="T0" y="T1"/>
                  </a:cxn>
                  <a:cxn ang="0">
                    <a:pos x="T2" y="T3"/>
                  </a:cxn>
                  <a:cxn ang="0">
                    <a:pos x="T4" y="T5"/>
                  </a:cxn>
                  <a:cxn ang="0">
                    <a:pos x="T6" y="T7"/>
                  </a:cxn>
                  <a:cxn ang="0">
                    <a:pos x="T8" y="T9"/>
                  </a:cxn>
                </a:cxnLst>
                <a:rect l="0" t="0" r="r" b="b"/>
                <a:pathLst>
                  <a:path w="886" h="104">
                    <a:moveTo>
                      <a:pt x="0" y="0"/>
                    </a:moveTo>
                    <a:lnTo>
                      <a:pt x="60" y="104"/>
                    </a:lnTo>
                    <a:lnTo>
                      <a:pt x="826" y="104"/>
                    </a:lnTo>
                    <a:lnTo>
                      <a:pt x="886"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5" name="Freeform 9">
                <a:extLst>
                  <a:ext uri="{FF2B5EF4-FFF2-40B4-BE49-F238E27FC236}">
                    <a16:creationId xmlns:a16="http://schemas.microsoft.com/office/drawing/2014/main" id="{2E897851-9288-48F9-975A-664601C0926F}"/>
                  </a:ext>
                </a:extLst>
              </p:cNvPr>
              <p:cNvSpPr>
                <a:spLocks/>
              </p:cNvSpPr>
              <p:nvPr/>
            </p:nvSpPr>
            <p:spPr bwMode="auto">
              <a:xfrm>
                <a:off x="4782" y="3717"/>
                <a:ext cx="416" cy="104"/>
              </a:xfrm>
              <a:custGeom>
                <a:avLst/>
                <a:gdLst>
                  <a:gd name="T0" fmla="*/ 357 w 416"/>
                  <a:gd name="T1" fmla="*/ 104 h 104"/>
                  <a:gd name="T2" fmla="*/ 416 w 416"/>
                  <a:gd name="T3" fmla="*/ 0 h 104"/>
                  <a:gd name="T4" fmla="*/ 0 w 416"/>
                  <a:gd name="T5" fmla="*/ 0 h 104"/>
                  <a:gd name="T6" fmla="*/ 61 w 416"/>
                  <a:gd name="T7" fmla="*/ 104 h 104"/>
                  <a:gd name="T8" fmla="*/ 357 w 416"/>
                  <a:gd name="T9" fmla="*/ 104 h 104"/>
                </a:gdLst>
                <a:ahLst/>
                <a:cxnLst>
                  <a:cxn ang="0">
                    <a:pos x="T0" y="T1"/>
                  </a:cxn>
                  <a:cxn ang="0">
                    <a:pos x="T2" y="T3"/>
                  </a:cxn>
                  <a:cxn ang="0">
                    <a:pos x="T4" y="T5"/>
                  </a:cxn>
                  <a:cxn ang="0">
                    <a:pos x="T6" y="T7"/>
                  </a:cxn>
                  <a:cxn ang="0">
                    <a:pos x="T8" y="T9"/>
                  </a:cxn>
                </a:cxnLst>
                <a:rect l="0" t="0" r="r" b="b"/>
                <a:pathLst>
                  <a:path w="416" h="104">
                    <a:moveTo>
                      <a:pt x="357" y="104"/>
                    </a:moveTo>
                    <a:lnTo>
                      <a:pt x="416" y="0"/>
                    </a:lnTo>
                    <a:lnTo>
                      <a:pt x="0" y="0"/>
                    </a:lnTo>
                    <a:lnTo>
                      <a:pt x="61" y="104"/>
                    </a:lnTo>
                    <a:lnTo>
                      <a:pt x="357" y="10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6" name="Freeform 10">
                <a:extLst>
                  <a:ext uri="{FF2B5EF4-FFF2-40B4-BE49-F238E27FC236}">
                    <a16:creationId xmlns:a16="http://schemas.microsoft.com/office/drawing/2014/main" id="{BE105ADD-C559-4228-A609-A298F36B5D3A}"/>
                  </a:ext>
                </a:extLst>
              </p:cNvPr>
              <p:cNvSpPr>
                <a:spLocks/>
              </p:cNvSpPr>
              <p:nvPr/>
            </p:nvSpPr>
            <p:spPr bwMode="auto">
              <a:xfrm>
                <a:off x="5177" y="2763"/>
                <a:ext cx="19" cy="19"/>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7" name="Freeform 11">
                <a:extLst>
                  <a:ext uri="{FF2B5EF4-FFF2-40B4-BE49-F238E27FC236}">
                    <a16:creationId xmlns:a16="http://schemas.microsoft.com/office/drawing/2014/main" id="{0026FFDC-2B1A-4CC6-874D-5038C39262F1}"/>
                  </a:ext>
                </a:extLst>
              </p:cNvPr>
              <p:cNvSpPr>
                <a:spLocks/>
              </p:cNvSpPr>
              <p:nvPr/>
            </p:nvSpPr>
            <p:spPr bwMode="auto">
              <a:xfrm>
                <a:off x="5250"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8" name="Oval 12">
                <a:extLst>
                  <a:ext uri="{FF2B5EF4-FFF2-40B4-BE49-F238E27FC236}">
                    <a16:creationId xmlns:a16="http://schemas.microsoft.com/office/drawing/2014/main" id="{56A86C27-4CF2-4C57-A911-78C2867EFE35}"/>
                  </a:ext>
                </a:extLst>
              </p:cNvPr>
              <p:cNvSpPr>
                <a:spLocks noChangeArrowheads="1"/>
              </p:cNvSpPr>
              <p:nvPr/>
            </p:nvSpPr>
            <p:spPr bwMode="auto">
              <a:xfrm>
                <a:off x="5250"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9" name="Oval 13">
                <a:extLst>
                  <a:ext uri="{FF2B5EF4-FFF2-40B4-BE49-F238E27FC236}">
                    <a16:creationId xmlns:a16="http://schemas.microsoft.com/office/drawing/2014/main" id="{197E11D8-B81E-4492-88D0-1B1EE1C0BD81}"/>
                  </a:ext>
                </a:extLst>
              </p:cNvPr>
              <p:cNvSpPr>
                <a:spLocks noChangeArrowheads="1"/>
              </p:cNvSpPr>
              <p:nvPr/>
            </p:nvSpPr>
            <p:spPr bwMode="auto">
              <a:xfrm>
                <a:off x="520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0" name="Freeform 14">
                <a:extLst>
                  <a:ext uri="{FF2B5EF4-FFF2-40B4-BE49-F238E27FC236}">
                    <a16:creationId xmlns:a16="http://schemas.microsoft.com/office/drawing/2014/main" id="{4D5A963B-1D94-4431-9955-B72AD051D3B5}"/>
                  </a:ext>
                </a:extLst>
              </p:cNvPr>
              <p:cNvSpPr>
                <a:spLocks/>
              </p:cNvSpPr>
              <p:nvPr/>
            </p:nvSpPr>
            <p:spPr bwMode="auto">
              <a:xfrm>
                <a:off x="5298" y="2905"/>
                <a:ext cx="23" cy="36"/>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5"/>
                      <a:pt x="10" y="14"/>
                    </a:cubicBezTo>
                    <a:cubicBezTo>
                      <a:pt x="8" y="9"/>
                      <a:pt x="7" y="5"/>
                      <a:pt x="5" y="0"/>
                    </a:cubicBezTo>
                    <a:cubicBezTo>
                      <a:pt x="2" y="1"/>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1" name="Oval 15">
                <a:extLst>
                  <a:ext uri="{FF2B5EF4-FFF2-40B4-BE49-F238E27FC236}">
                    <a16:creationId xmlns:a16="http://schemas.microsoft.com/office/drawing/2014/main" id="{8CE98006-57BD-4E52-B436-FBFEABA97899}"/>
                  </a:ext>
                </a:extLst>
              </p:cNvPr>
              <p:cNvSpPr>
                <a:spLocks noChangeArrowheads="1"/>
              </p:cNvSpPr>
              <p:nvPr/>
            </p:nvSpPr>
            <p:spPr bwMode="auto">
              <a:xfrm>
                <a:off x="520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2" name="Freeform 16">
                <a:extLst>
                  <a:ext uri="{FF2B5EF4-FFF2-40B4-BE49-F238E27FC236}">
                    <a16:creationId xmlns:a16="http://schemas.microsoft.com/office/drawing/2014/main" id="{3319B90F-F9CA-4E74-A466-8858DD44686F}"/>
                  </a:ext>
                </a:extLst>
              </p:cNvPr>
              <p:cNvSpPr>
                <a:spLocks/>
              </p:cNvSpPr>
              <p:nvPr/>
            </p:nvSpPr>
            <p:spPr bwMode="auto">
              <a:xfrm>
                <a:off x="5177" y="2950"/>
                <a:ext cx="19" cy="17"/>
              </a:xfrm>
              <a:custGeom>
                <a:avLst/>
                <a:gdLst>
                  <a:gd name="T0" fmla="*/ 0 w 8"/>
                  <a:gd name="T1" fmla="*/ 7 h 7"/>
                  <a:gd name="T2" fmla="*/ 8 w 8"/>
                  <a:gd name="T3" fmla="*/ 7 h 7"/>
                  <a:gd name="T4" fmla="*/ 6 w 8"/>
                  <a:gd name="T5" fmla="*/ 2 h 7"/>
                  <a:gd name="T6" fmla="*/ 4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4" y="1"/>
                    </a:cubicBezTo>
                    <a:cubicBezTo>
                      <a:pt x="4" y="1"/>
                      <a:pt x="3"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3" name="Freeform 17">
                <a:extLst>
                  <a:ext uri="{FF2B5EF4-FFF2-40B4-BE49-F238E27FC236}">
                    <a16:creationId xmlns:a16="http://schemas.microsoft.com/office/drawing/2014/main" id="{3416989E-C1D9-42D9-A5D9-5B64CB5B5D68}"/>
                  </a:ext>
                </a:extLst>
              </p:cNvPr>
              <p:cNvSpPr>
                <a:spLocks/>
              </p:cNvSpPr>
              <p:nvPr/>
            </p:nvSpPr>
            <p:spPr bwMode="auto">
              <a:xfrm>
                <a:off x="5177" y="2856"/>
                <a:ext cx="19" cy="38"/>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4" name="Freeform 18">
                <a:extLst>
                  <a:ext uri="{FF2B5EF4-FFF2-40B4-BE49-F238E27FC236}">
                    <a16:creationId xmlns:a16="http://schemas.microsoft.com/office/drawing/2014/main" id="{EF79B660-AFAB-4C39-9619-3EDB3521575E}"/>
                  </a:ext>
                </a:extLst>
              </p:cNvPr>
              <p:cNvSpPr>
                <a:spLocks/>
              </p:cNvSpPr>
              <p:nvPr/>
            </p:nvSpPr>
            <p:spPr bwMode="auto">
              <a:xfrm>
                <a:off x="5177"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7"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5" name="Freeform 19">
                <a:extLst>
                  <a:ext uri="{FF2B5EF4-FFF2-40B4-BE49-F238E27FC236}">
                    <a16:creationId xmlns:a16="http://schemas.microsoft.com/office/drawing/2014/main" id="{A52856B6-9F5F-46ED-97F8-5BAC69A87162}"/>
                  </a:ext>
                </a:extLst>
              </p:cNvPr>
              <p:cNvSpPr>
                <a:spLocks/>
              </p:cNvSpPr>
              <p:nvPr/>
            </p:nvSpPr>
            <p:spPr bwMode="auto">
              <a:xfrm>
                <a:off x="5345" y="3140"/>
                <a:ext cx="7" cy="14"/>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6" name="Freeform 20">
                <a:extLst>
                  <a:ext uri="{FF2B5EF4-FFF2-40B4-BE49-F238E27FC236}">
                    <a16:creationId xmlns:a16="http://schemas.microsoft.com/office/drawing/2014/main" id="{2D2E8A59-4A97-437C-88A4-BFDED3987F13}"/>
                  </a:ext>
                </a:extLst>
              </p:cNvPr>
              <p:cNvSpPr>
                <a:spLocks/>
              </p:cNvSpPr>
              <p:nvPr/>
            </p:nvSpPr>
            <p:spPr bwMode="auto">
              <a:xfrm>
                <a:off x="5250"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7" name="Freeform 21">
                <a:extLst>
                  <a:ext uri="{FF2B5EF4-FFF2-40B4-BE49-F238E27FC236}">
                    <a16:creationId xmlns:a16="http://schemas.microsoft.com/office/drawing/2014/main" id="{E0C6362B-8C34-4805-8D60-32D393E81E25}"/>
                  </a:ext>
                </a:extLst>
              </p:cNvPr>
              <p:cNvSpPr>
                <a:spLocks/>
              </p:cNvSpPr>
              <p:nvPr/>
            </p:nvSpPr>
            <p:spPr bwMode="auto">
              <a:xfrm>
                <a:off x="5345" y="3052"/>
                <a:ext cx="5" cy="21"/>
              </a:xfrm>
              <a:custGeom>
                <a:avLst/>
                <a:gdLst>
                  <a:gd name="T0" fmla="*/ 2 w 2"/>
                  <a:gd name="T1" fmla="*/ 9 h 9"/>
                  <a:gd name="T2" fmla="*/ 1 w 2"/>
                  <a:gd name="T3" fmla="*/ 0 h 9"/>
                  <a:gd name="T4" fmla="*/ 0 w 2"/>
                  <a:gd name="T5" fmla="*/ 4 h 9"/>
                  <a:gd name="T6" fmla="*/ 2 w 2"/>
                  <a:gd name="T7" fmla="*/ 9 h 9"/>
                </a:gdLst>
                <a:ahLst/>
                <a:cxnLst>
                  <a:cxn ang="0">
                    <a:pos x="T0" y="T1"/>
                  </a:cxn>
                  <a:cxn ang="0">
                    <a:pos x="T2" y="T3"/>
                  </a:cxn>
                  <a:cxn ang="0">
                    <a:pos x="T4" y="T5"/>
                  </a:cxn>
                  <a:cxn ang="0">
                    <a:pos x="T6" y="T7"/>
                  </a:cxn>
                </a:cxnLst>
                <a:rect l="0" t="0" r="r" b="b"/>
                <a:pathLst>
                  <a:path w="2" h="9">
                    <a:moveTo>
                      <a:pt x="2" y="9"/>
                    </a:moveTo>
                    <a:cubicBezTo>
                      <a:pt x="2" y="6"/>
                      <a:pt x="2" y="3"/>
                      <a:pt x="1" y="0"/>
                    </a:cubicBezTo>
                    <a:cubicBezTo>
                      <a:pt x="0" y="1"/>
                      <a:pt x="0" y="2"/>
                      <a:pt x="0" y="4"/>
                    </a:cubicBezTo>
                    <a:cubicBezTo>
                      <a:pt x="0" y="6"/>
                      <a:pt x="1" y="8"/>
                      <a:pt x="2" y="9"/>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8" name="Oval 22">
                <a:extLst>
                  <a:ext uri="{FF2B5EF4-FFF2-40B4-BE49-F238E27FC236}">
                    <a16:creationId xmlns:a16="http://schemas.microsoft.com/office/drawing/2014/main" id="{DA5B0905-52F5-48F2-92D7-528D508D79FD}"/>
                  </a:ext>
                </a:extLst>
              </p:cNvPr>
              <p:cNvSpPr>
                <a:spLocks noChangeArrowheads="1"/>
              </p:cNvSpPr>
              <p:nvPr/>
            </p:nvSpPr>
            <p:spPr bwMode="auto">
              <a:xfrm>
                <a:off x="5250"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9" name="Oval 23">
                <a:extLst>
                  <a:ext uri="{FF2B5EF4-FFF2-40B4-BE49-F238E27FC236}">
                    <a16:creationId xmlns:a16="http://schemas.microsoft.com/office/drawing/2014/main" id="{81C83332-69EA-46A7-99A3-83B2DA0B8BD3}"/>
                  </a:ext>
                </a:extLst>
              </p:cNvPr>
              <p:cNvSpPr>
                <a:spLocks noChangeArrowheads="1"/>
              </p:cNvSpPr>
              <p:nvPr/>
            </p:nvSpPr>
            <p:spPr bwMode="auto">
              <a:xfrm>
                <a:off x="520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0" name="Oval 24">
                <a:extLst>
                  <a:ext uri="{FF2B5EF4-FFF2-40B4-BE49-F238E27FC236}">
                    <a16:creationId xmlns:a16="http://schemas.microsoft.com/office/drawing/2014/main" id="{F0A994EA-CF83-47C5-922C-984C90D6268F}"/>
                  </a:ext>
                </a:extLst>
              </p:cNvPr>
              <p:cNvSpPr>
                <a:spLocks noChangeArrowheads="1"/>
              </p:cNvSpPr>
              <p:nvPr/>
            </p:nvSpPr>
            <p:spPr bwMode="auto">
              <a:xfrm>
                <a:off x="529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1" name="Oval 25">
                <a:extLst>
                  <a:ext uri="{FF2B5EF4-FFF2-40B4-BE49-F238E27FC236}">
                    <a16:creationId xmlns:a16="http://schemas.microsoft.com/office/drawing/2014/main" id="{89995F8C-2BC7-4357-989B-1D83CE93B50C}"/>
                  </a:ext>
                </a:extLst>
              </p:cNvPr>
              <p:cNvSpPr>
                <a:spLocks noChangeArrowheads="1"/>
              </p:cNvSpPr>
              <p:nvPr/>
            </p:nvSpPr>
            <p:spPr bwMode="auto">
              <a:xfrm>
                <a:off x="520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2" name="Oval 26">
                <a:extLst>
                  <a:ext uri="{FF2B5EF4-FFF2-40B4-BE49-F238E27FC236}">
                    <a16:creationId xmlns:a16="http://schemas.microsoft.com/office/drawing/2014/main" id="{7F57E777-603D-4054-A65B-61DB2EBBCA54}"/>
                  </a:ext>
                </a:extLst>
              </p:cNvPr>
              <p:cNvSpPr>
                <a:spLocks noChangeArrowheads="1"/>
              </p:cNvSpPr>
              <p:nvPr/>
            </p:nvSpPr>
            <p:spPr bwMode="auto">
              <a:xfrm>
                <a:off x="529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3" name="Freeform 27">
                <a:extLst>
                  <a:ext uri="{FF2B5EF4-FFF2-40B4-BE49-F238E27FC236}">
                    <a16:creationId xmlns:a16="http://schemas.microsoft.com/office/drawing/2014/main" id="{26BFFA42-0EA1-44BA-8237-1B63997BA47A}"/>
                  </a:ext>
                </a:extLst>
              </p:cNvPr>
              <p:cNvSpPr>
                <a:spLocks/>
              </p:cNvSpPr>
              <p:nvPr/>
            </p:nvSpPr>
            <p:spPr bwMode="auto">
              <a:xfrm>
                <a:off x="5177" y="3135"/>
                <a:ext cx="19" cy="19"/>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4" name="Freeform 28">
                <a:extLst>
                  <a:ext uri="{FF2B5EF4-FFF2-40B4-BE49-F238E27FC236}">
                    <a16:creationId xmlns:a16="http://schemas.microsoft.com/office/drawing/2014/main" id="{F006EA7E-11A6-4B53-8E56-328C806B730C}"/>
                  </a:ext>
                </a:extLst>
              </p:cNvPr>
              <p:cNvSpPr>
                <a:spLocks/>
              </p:cNvSpPr>
              <p:nvPr/>
            </p:nvSpPr>
            <p:spPr bwMode="auto">
              <a:xfrm>
                <a:off x="5177"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5" name="Freeform 29">
                <a:extLst>
                  <a:ext uri="{FF2B5EF4-FFF2-40B4-BE49-F238E27FC236}">
                    <a16:creationId xmlns:a16="http://schemas.microsoft.com/office/drawing/2014/main" id="{7B6ABBDA-0761-47DD-98A1-0D3B83D33583}"/>
                  </a:ext>
                </a:extLst>
              </p:cNvPr>
              <p:cNvSpPr>
                <a:spLocks/>
              </p:cNvSpPr>
              <p:nvPr/>
            </p:nvSpPr>
            <p:spPr bwMode="auto">
              <a:xfrm>
                <a:off x="5250" y="2967"/>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8"/>
                      <a:pt x="6" y="8"/>
                      <a:pt x="7" y="8"/>
                    </a:cubicBezTo>
                    <a:cubicBezTo>
                      <a:pt x="7" y="8"/>
                      <a:pt x="8" y="8"/>
                      <a:pt x="8" y="8"/>
                    </a:cubicBezTo>
                    <a:cubicBezTo>
                      <a:pt x="9" y="8"/>
                      <a:pt x="9" y="8"/>
                      <a:pt x="10" y="8"/>
                    </a:cubicBezTo>
                    <a:cubicBezTo>
                      <a:pt x="11" y="8"/>
                      <a:pt x="12" y="8"/>
                      <a:pt x="13" y="7"/>
                    </a:cubicBezTo>
                    <a:cubicBezTo>
                      <a:pt x="13" y="7"/>
                      <a:pt x="14" y="6"/>
                      <a:pt x="14" y="6"/>
                    </a:cubicBezTo>
                    <a:cubicBezTo>
                      <a:pt x="15" y="5"/>
                      <a:pt x="16" y="4"/>
                      <a:pt x="16" y="2"/>
                    </a:cubicBezTo>
                    <a:cubicBezTo>
                      <a:pt x="16" y="2"/>
                      <a:pt x="16" y="1"/>
                      <a:pt x="16" y="0"/>
                    </a:cubicBezTo>
                    <a:cubicBezTo>
                      <a:pt x="0" y="0"/>
                      <a:pt x="0" y="0"/>
                      <a:pt x="0" y="0"/>
                    </a:cubicBezTo>
                    <a:cubicBezTo>
                      <a:pt x="0" y="1"/>
                      <a:pt x="1"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6" name="Freeform 30">
                <a:extLst>
                  <a:ext uri="{FF2B5EF4-FFF2-40B4-BE49-F238E27FC236}">
                    <a16:creationId xmlns:a16="http://schemas.microsoft.com/office/drawing/2014/main" id="{FB291CC1-FA44-491F-ACC6-5BDB1E9F878B}"/>
                  </a:ext>
                </a:extLst>
              </p:cNvPr>
              <p:cNvSpPr>
                <a:spLocks/>
              </p:cNvSpPr>
              <p:nvPr/>
            </p:nvSpPr>
            <p:spPr bwMode="auto">
              <a:xfrm>
                <a:off x="5177" y="2967"/>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8"/>
                      <a:pt x="4" y="7"/>
                      <a:pt x="4" y="7"/>
                    </a:cubicBezTo>
                    <a:cubicBezTo>
                      <a:pt x="5" y="7"/>
                      <a:pt x="5" y="6"/>
                      <a:pt x="6" y="6"/>
                    </a:cubicBezTo>
                    <a:cubicBezTo>
                      <a:pt x="7" y="5"/>
                      <a:pt x="7"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7" name="Freeform 31">
                <a:extLst>
                  <a:ext uri="{FF2B5EF4-FFF2-40B4-BE49-F238E27FC236}">
                    <a16:creationId xmlns:a16="http://schemas.microsoft.com/office/drawing/2014/main" id="{8A33AA4C-6D93-453C-A965-674D624CB83B}"/>
                  </a:ext>
                </a:extLst>
              </p:cNvPr>
              <p:cNvSpPr>
                <a:spLocks/>
              </p:cNvSpPr>
              <p:nvPr/>
            </p:nvSpPr>
            <p:spPr bwMode="auto">
              <a:xfrm>
                <a:off x="5250" y="3322"/>
                <a:ext cx="38" cy="19"/>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2"/>
                      <a:pt x="11" y="0"/>
                      <a:pt x="8" y="0"/>
                    </a:cubicBezTo>
                    <a:cubicBezTo>
                      <a:pt x="6" y="0"/>
                      <a:pt x="3" y="2"/>
                      <a:pt x="2" y="4"/>
                    </a:cubicBezTo>
                    <a:cubicBezTo>
                      <a:pt x="1" y="5"/>
                      <a:pt x="0" y="6"/>
                      <a:pt x="0" y="8"/>
                    </a:cubicBezTo>
                    <a:cubicBezTo>
                      <a:pt x="16" y="8"/>
                      <a:pt x="16" y="8"/>
                      <a:pt x="16" y="8"/>
                    </a:cubicBezTo>
                    <a:cubicBezTo>
                      <a:pt x="16" y="6"/>
                      <a:pt x="16" y="5"/>
                      <a:pt x="15"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8" name="Oval 32">
                <a:extLst>
                  <a:ext uri="{FF2B5EF4-FFF2-40B4-BE49-F238E27FC236}">
                    <a16:creationId xmlns:a16="http://schemas.microsoft.com/office/drawing/2014/main" id="{13EF5530-B2D5-4C40-B937-B1EF42C7DBF7}"/>
                  </a:ext>
                </a:extLst>
              </p:cNvPr>
              <p:cNvSpPr>
                <a:spLocks noChangeArrowheads="1"/>
              </p:cNvSpPr>
              <p:nvPr/>
            </p:nvSpPr>
            <p:spPr bwMode="auto">
              <a:xfrm>
                <a:off x="5250"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9" name="Oval 33">
                <a:extLst>
                  <a:ext uri="{FF2B5EF4-FFF2-40B4-BE49-F238E27FC236}">
                    <a16:creationId xmlns:a16="http://schemas.microsoft.com/office/drawing/2014/main" id="{9871F959-68A2-484D-B165-5E9BC9400CCF}"/>
                  </a:ext>
                </a:extLst>
              </p:cNvPr>
              <p:cNvSpPr>
                <a:spLocks noChangeArrowheads="1"/>
              </p:cNvSpPr>
              <p:nvPr/>
            </p:nvSpPr>
            <p:spPr bwMode="auto">
              <a:xfrm>
                <a:off x="520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0" name="Freeform 34">
                <a:extLst>
                  <a:ext uri="{FF2B5EF4-FFF2-40B4-BE49-F238E27FC236}">
                    <a16:creationId xmlns:a16="http://schemas.microsoft.com/office/drawing/2014/main" id="{8DEFEE39-25A8-40DE-9008-B5C95DBFB95B}"/>
                  </a:ext>
                </a:extLst>
              </p:cNvPr>
              <p:cNvSpPr>
                <a:spLocks/>
              </p:cNvSpPr>
              <p:nvPr/>
            </p:nvSpPr>
            <p:spPr bwMode="auto">
              <a:xfrm>
                <a:off x="5298" y="3277"/>
                <a:ext cx="30" cy="35"/>
              </a:xfrm>
              <a:custGeom>
                <a:avLst/>
                <a:gdLst>
                  <a:gd name="T0" fmla="*/ 0 w 13"/>
                  <a:gd name="T1" fmla="*/ 7 h 15"/>
                  <a:gd name="T2" fmla="*/ 8 w 13"/>
                  <a:gd name="T3" fmla="*/ 15 h 15"/>
                  <a:gd name="T4" fmla="*/ 13 w 13"/>
                  <a:gd name="T5" fmla="*/ 1 h 15"/>
                  <a:gd name="T6" fmla="*/ 8 w 13"/>
                  <a:gd name="T7" fmla="*/ 0 h 15"/>
                  <a:gd name="T8" fmla="*/ 0 w 13"/>
                  <a:gd name="T9" fmla="*/ 7 h 15"/>
                </a:gdLst>
                <a:ahLst/>
                <a:cxnLst>
                  <a:cxn ang="0">
                    <a:pos x="T0" y="T1"/>
                  </a:cxn>
                  <a:cxn ang="0">
                    <a:pos x="T2" y="T3"/>
                  </a:cxn>
                  <a:cxn ang="0">
                    <a:pos x="T4" y="T5"/>
                  </a:cxn>
                  <a:cxn ang="0">
                    <a:pos x="T6" y="T7"/>
                  </a:cxn>
                  <a:cxn ang="0">
                    <a:pos x="T8" y="T9"/>
                  </a:cxn>
                </a:cxnLst>
                <a:rect l="0" t="0" r="r" b="b"/>
                <a:pathLst>
                  <a:path w="13" h="15">
                    <a:moveTo>
                      <a:pt x="0" y="7"/>
                    </a:moveTo>
                    <a:cubicBezTo>
                      <a:pt x="0" y="12"/>
                      <a:pt x="4" y="15"/>
                      <a:pt x="8" y="15"/>
                    </a:cubicBezTo>
                    <a:cubicBezTo>
                      <a:pt x="10" y="11"/>
                      <a:pt x="11" y="6"/>
                      <a:pt x="13" y="1"/>
                    </a:cubicBezTo>
                    <a:cubicBezTo>
                      <a:pt x="11" y="0"/>
                      <a:pt x="10" y="0"/>
                      <a:pt x="8" y="0"/>
                    </a:cubicBezTo>
                    <a:cubicBezTo>
                      <a:pt x="4" y="0"/>
                      <a:pt x="0" y="3"/>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1" name="Oval 35">
                <a:extLst>
                  <a:ext uri="{FF2B5EF4-FFF2-40B4-BE49-F238E27FC236}">
                    <a16:creationId xmlns:a16="http://schemas.microsoft.com/office/drawing/2014/main" id="{5A7B20C0-2863-44ED-888C-6BA13550E7A0}"/>
                  </a:ext>
                </a:extLst>
              </p:cNvPr>
              <p:cNvSpPr>
                <a:spLocks noChangeArrowheads="1"/>
              </p:cNvSpPr>
              <p:nvPr/>
            </p:nvSpPr>
            <p:spPr bwMode="auto">
              <a:xfrm>
                <a:off x="520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2" name="Oval 36">
                <a:extLst>
                  <a:ext uri="{FF2B5EF4-FFF2-40B4-BE49-F238E27FC236}">
                    <a16:creationId xmlns:a16="http://schemas.microsoft.com/office/drawing/2014/main" id="{E70E35CD-BBD7-4AAA-91F8-F17494D4EB72}"/>
                  </a:ext>
                </a:extLst>
              </p:cNvPr>
              <p:cNvSpPr>
                <a:spLocks noChangeArrowheads="1"/>
              </p:cNvSpPr>
              <p:nvPr/>
            </p:nvSpPr>
            <p:spPr bwMode="auto">
              <a:xfrm>
                <a:off x="529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3" name="Freeform 37">
                <a:extLst>
                  <a:ext uri="{FF2B5EF4-FFF2-40B4-BE49-F238E27FC236}">
                    <a16:creationId xmlns:a16="http://schemas.microsoft.com/office/drawing/2014/main" id="{EA3D8A2D-9601-4A0C-87D2-87A75B9133BB}"/>
                  </a:ext>
                </a:extLst>
              </p:cNvPr>
              <p:cNvSpPr>
                <a:spLocks/>
              </p:cNvSpPr>
              <p:nvPr/>
            </p:nvSpPr>
            <p:spPr bwMode="auto">
              <a:xfrm>
                <a:off x="5177" y="3322"/>
                <a:ext cx="19" cy="19"/>
              </a:xfrm>
              <a:custGeom>
                <a:avLst/>
                <a:gdLst>
                  <a:gd name="T0" fmla="*/ 0 w 8"/>
                  <a:gd name="T1" fmla="*/ 8 h 8"/>
                  <a:gd name="T2" fmla="*/ 8 w 8"/>
                  <a:gd name="T3" fmla="*/ 8 h 8"/>
                  <a:gd name="T4" fmla="*/ 6 w 8"/>
                  <a:gd name="T5" fmla="*/ 4 h 8"/>
                  <a:gd name="T6" fmla="*/ 6 w 8"/>
                  <a:gd name="T7" fmla="*/ 3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3"/>
                    </a:cubicBezTo>
                    <a:cubicBezTo>
                      <a:pt x="5" y="2"/>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4" name="Freeform 38">
                <a:extLst>
                  <a:ext uri="{FF2B5EF4-FFF2-40B4-BE49-F238E27FC236}">
                    <a16:creationId xmlns:a16="http://schemas.microsoft.com/office/drawing/2014/main" id="{B59CF909-DFBA-4D35-B6DC-4F5B480E5206}"/>
                  </a:ext>
                </a:extLst>
              </p:cNvPr>
              <p:cNvSpPr>
                <a:spLocks/>
              </p:cNvSpPr>
              <p:nvPr/>
            </p:nvSpPr>
            <p:spPr bwMode="auto">
              <a:xfrm>
                <a:off x="5177"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5" name="Freeform 39">
                <a:extLst>
                  <a:ext uri="{FF2B5EF4-FFF2-40B4-BE49-F238E27FC236}">
                    <a16:creationId xmlns:a16="http://schemas.microsoft.com/office/drawing/2014/main" id="{99A46220-D0A3-4DA9-973E-1A6B3299B1B5}"/>
                  </a:ext>
                </a:extLst>
              </p:cNvPr>
              <p:cNvSpPr>
                <a:spLocks/>
              </p:cNvSpPr>
              <p:nvPr/>
            </p:nvSpPr>
            <p:spPr bwMode="auto">
              <a:xfrm>
                <a:off x="5345" y="3154"/>
                <a:ext cx="5" cy="14"/>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5"/>
                      <a:pt x="2" y="6"/>
                    </a:cubicBezTo>
                    <a:cubicBezTo>
                      <a:pt x="2" y="4"/>
                      <a:pt x="2" y="2"/>
                      <a:pt x="2"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6" name="Freeform 40">
                <a:extLst>
                  <a:ext uri="{FF2B5EF4-FFF2-40B4-BE49-F238E27FC236}">
                    <a16:creationId xmlns:a16="http://schemas.microsoft.com/office/drawing/2014/main" id="{9C8F6286-B74D-4E72-86B3-77493F9DE96D}"/>
                  </a:ext>
                </a:extLst>
              </p:cNvPr>
              <p:cNvSpPr>
                <a:spLocks/>
              </p:cNvSpPr>
              <p:nvPr/>
            </p:nvSpPr>
            <p:spPr bwMode="auto">
              <a:xfrm>
                <a:off x="5250" y="3154"/>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7" name="Freeform 41">
                <a:extLst>
                  <a:ext uri="{FF2B5EF4-FFF2-40B4-BE49-F238E27FC236}">
                    <a16:creationId xmlns:a16="http://schemas.microsoft.com/office/drawing/2014/main" id="{943E160E-3255-491B-B056-D59CC8393723}"/>
                  </a:ext>
                </a:extLst>
              </p:cNvPr>
              <p:cNvSpPr>
                <a:spLocks/>
              </p:cNvSpPr>
              <p:nvPr/>
            </p:nvSpPr>
            <p:spPr bwMode="auto">
              <a:xfrm>
                <a:off x="5177" y="3154"/>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8" name="Freeform 42">
                <a:extLst>
                  <a:ext uri="{FF2B5EF4-FFF2-40B4-BE49-F238E27FC236}">
                    <a16:creationId xmlns:a16="http://schemas.microsoft.com/office/drawing/2014/main" id="{6C747A93-8BE7-431E-A70E-0C3DA0A8FA1C}"/>
                  </a:ext>
                </a:extLst>
              </p:cNvPr>
              <p:cNvSpPr>
                <a:spLocks/>
              </p:cNvSpPr>
              <p:nvPr/>
            </p:nvSpPr>
            <p:spPr bwMode="auto">
              <a:xfrm>
                <a:off x="5250" y="3417"/>
                <a:ext cx="12" cy="19"/>
              </a:xfrm>
              <a:custGeom>
                <a:avLst/>
                <a:gdLst>
                  <a:gd name="T0" fmla="*/ 0 w 5"/>
                  <a:gd name="T1" fmla="*/ 8 h 8"/>
                  <a:gd name="T2" fmla="*/ 0 w 5"/>
                  <a:gd name="T3" fmla="*/ 8 h 8"/>
                  <a:gd name="T4" fmla="*/ 5 w 5"/>
                  <a:gd name="T5" fmla="*/ 0 h 8"/>
                  <a:gd name="T6" fmla="*/ 0 w 5"/>
                  <a:gd name="T7" fmla="*/ 8 h 8"/>
                </a:gdLst>
                <a:ahLst/>
                <a:cxnLst>
                  <a:cxn ang="0">
                    <a:pos x="T0" y="T1"/>
                  </a:cxn>
                  <a:cxn ang="0">
                    <a:pos x="T2" y="T3"/>
                  </a:cxn>
                  <a:cxn ang="0">
                    <a:pos x="T4" y="T5"/>
                  </a:cxn>
                  <a:cxn ang="0">
                    <a:pos x="T6" y="T7"/>
                  </a:cxn>
                </a:cxnLst>
                <a:rect l="0" t="0" r="r" b="b"/>
                <a:pathLst>
                  <a:path w="5" h="8">
                    <a:moveTo>
                      <a:pt x="0" y="8"/>
                    </a:moveTo>
                    <a:cubicBezTo>
                      <a:pt x="0" y="8"/>
                      <a:pt x="0" y="8"/>
                      <a:pt x="0" y="8"/>
                    </a:cubicBezTo>
                    <a:cubicBezTo>
                      <a:pt x="2" y="5"/>
                      <a:pt x="4" y="3"/>
                      <a:pt x="5" y="0"/>
                    </a:cubicBezTo>
                    <a:cubicBezTo>
                      <a:pt x="3" y="1"/>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9" name="Freeform 43">
                <a:extLst>
                  <a:ext uri="{FF2B5EF4-FFF2-40B4-BE49-F238E27FC236}">
                    <a16:creationId xmlns:a16="http://schemas.microsoft.com/office/drawing/2014/main" id="{6160ECE9-ECBE-4FFA-8792-B802F11C3B17}"/>
                  </a:ext>
                </a:extLst>
              </p:cNvPr>
              <p:cNvSpPr>
                <a:spLocks/>
              </p:cNvSpPr>
              <p:nvPr/>
            </p:nvSpPr>
            <p:spPr bwMode="auto">
              <a:xfrm>
                <a:off x="5205" y="3462"/>
                <a:ext cx="24" cy="2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10"/>
                      <a:pt x="0" y="11"/>
                      <a:pt x="1" y="12"/>
                    </a:cubicBezTo>
                    <a:cubicBezTo>
                      <a:pt x="4" y="8"/>
                      <a:pt x="7" y="5"/>
                      <a:pt x="10" y="1"/>
                    </a:cubicBezTo>
                    <a:cubicBezTo>
                      <a:pt x="9" y="1"/>
                      <a:pt x="9" y="0"/>
                      <a:pt x="8" y="0"/>
                    </a:cubicBezTo>
                    <a:cubicBezTo>
                      <a:pt x="3"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0" name="Oval 44">
                <a:extLst>
                  <a:ext uri="{FF2B5EF4-FFF2-40B4-BE49-F238E27FC236}">
                    <a16:creationId xmlns:a16="http://schemas.microsoft.com/office/drawing/2014/main" id="{EA4E97D5-49E6-4F40-A8F5-CD0FF0AA0A84}"/>
                  </a:ext>
                </a:extLst>
              </p:cNvPr>
              <p:cNvSpPr>
                <a:spLocks noChangeArrowheads="1"/>
              </p:cNvSpPr>
              <p:nvPr/>
            </p:nvSpPr>
            <p:spPr bwMode="auto">
              <a:xfrm>
                <a:off x="520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1" name="Freeform 45">
                <a:extLst>
                  <a:ext uri="{FF2B5EF4-FFF2-40B4-BE49-F238E27FC236}">
                    <a16:creationId xmlns:a16="http://schemas.microsoft.com/office/drawing/2014/main" id="{2036662A-2ACD-470A-A44D-69E091F964B8}"/>
                  </a:ext>
                </a:extLst>
              </p:cNvPr>
              <p:cNvSpPr>
                <a:spLocks/>
              </p:cNvSpPr>
              <p:nvPr/>
            </p:nvSpPr>
            <p:spPr bwMode="auto">
              <a:xfrm>
                <a:off x="5177" y="3509"/>
                <a:ext cx="9" cy="12"/>
              </a:xfrm>
              <a:custGeom>
                <a:avLst/>
                <a:gdLst>
                  <a:gd name="T0" fmla="*/ 0 w 4"/>
                  <a:gd name="T1" fmla="*/ 0 h 5"/>
                  <a:gd name="T2" fmla="*/ 0 w 4"/>
                  <a:gd name="T3" fmla="*/ 5 h 5"/>
                  <a:gd name="T4" fmla="*/ 4 w 4"/>
                  <a:gd name="T5" fmla="*/ 1 h 5"/>
                  <a:gd name="T6" fmla="*/ 3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5"/>
                      <a:pt x="0" y="5"/>
                      <a:pt x="0" y="5"/>
                    </a:cubicBezTo>
                    <a:cubicBezTo>
                      <a:pt x="1" y="3"/>
                      <a:pt x="2" y="2"/>
                      <a:pt x="4" y="1"/>
                    </a:cubicBezTo>
                    <a:cubicBezTo>
                      <a:pt x="3" y="1"/>
                      <a:pt x="3" y="1"/>
                      <a:pt x="3" y="1"/>
                    </a:cubicBezTo>
                    <a:cubicBezTo>
                      <a:pt x="2" y="0"/>
                      <a:pt x="1"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2" name="Freeform 46">
                <a:extLst>
                  <a:ext uri="{FF2B5EF4-FFF2-40B4-BE49-F238E27FC236}">
                    <a16:creationId xmlns:a16="http://schemas.microsoft.com/office/drawing/2014/main" id="{2395D586-8E73-4EF4-A928-4E6D4D477967}"/>
                  </a:ext>
                </a:extLst>
              </p:cNvPr>
              <p:cNvSpPr>
                <a:spLocks/>
              </p:cNvSpPr>
              <p:nvPr/>
            </p:nvSpPr>
            <p:spPr bwMode="auto">
              <a:xfrm>
                <a:off x="5177"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3" name="Freeform 47">
                <a:extLst>
                  <a:ext uri="{FF2B5EF4-FFF2-40B4-BE49-F238E27FC236}">
                    <a16:creationId xmlns:a16="http://schemas.microsoft.com/office/drawing/2014/main" id="{B0C6B0B2-E810-485D-A4CE-81E6AA92833F}"/>
                  </a:ext>
                </a:extLst>
              </p:cNvPr>
              <p:cNvSpPr>
                <a:spLocks/>
              </p:cNvSpPr>
              <p:nvPr/>
            </p:nvSpPr>
            <p:spPr bwMode="auto">
              <a:xfrm>
                <a:off x="5250" y="3341"/>
                <a:ext cx="38" cy="19"/>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4" name="Freeform 48">
                <a:extLst>
                  <a:ext uri="{FF2B5EF4-FFF2-40B4-BE49-F238E27FC236}">
                    <a16:creationId xmlns:a16="http://schemas.microsoft.com/office/drawing/2014/main" id="{04B66671-8717-49A4-98FE-5085B3E8E4B7}"/>
                  </a:ext>
                </a:extLst>
              </p:cNvPr>
              <p:cNvSpPr>
                <a:spLocks/>
              </p:cNvSpPr>
              <p:nvPr/>
            </p:nvSpPr>
            <p:spPr bwMode="auto">
              <a:xfrm>
                <a:off x="5177"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5" name="Freeform 49">
                <a:extLst>
                  <a:ext uri="{FF2B5EF4-FFF2-40B4-BE49-F238E27FC236}">
                    <a16:creationId xmlns:a16="http://schemas.microsoft.com/office/drawing/2014/main" id="{A1673960-9A3E-42DB-A125-22834151BAB3}"/>
                  </a:ext>
                </a:extLst>
              </p:cNvPr>
              <p:cNvSpPr>
                <a:spLocks/>
              </p:cNvSpPr>
              <p:nvPr/>
            </p:nvSpPr>
            <p:spPr bwMode="auto">
              <a:xfrm>
                <a:off x="5158"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6" name="Freeform 50">
                <a:extLst>
                  <a:ext uri="{FF2B5EF4-FFF2-40B4-BE49-F238E27FC236}">
                    <a16:creationId xmlns:a16="http://schemas.microsoft.com/office/drawing/2014/main" id="{D582CEBF-30A9-454E-83D8-1240C56E2D0A}"/>
                  </a:ext>
                </a:extLst>
              </p:cNvPr>
              <p:cNvSpPr>
                <a:spLocks/>
              </p:cNvSpPr>
              <p:nvPr/>
            </p:nvSpPr>
            <p:spPr bwMode="auto">
              <a:xfrm>
                <a:off x="5066" y="2763"/>
                <a:ext cx="35" cy="19"/>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5"/>
                      <a:pt x="0" y="6"/>
                      <a:pt x="0" y="8"/>
                    </a:cubicBezTo>
                    <a:cubicBezTo>
                      <a:pt x="15" y="8"/>
                      <a:pt x="15" y="8"/>
                      <a:pt x="15" y="8"/>
                    </a:cubicBezTo>
                    <a:cubicBezTo>
                      <a:pt x="15"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7" name="Oval 51">
                <a:extLst>
                  <a:ext uri="{FF2B5EF4-FFF2-40B4-BE49-F238E27FC236}">
                    <a16:creationId xmlns:a16="http://schemas.microsoft.com/office/drawing/2014/main" id="{4145C6DB-60BA-48ED-8E9C-D8F3B7E9FA42}"/>
                  </a:ext>
                </a:extLst>
              </p:cNvPr>
              <p:cNvSpPr>
                <a:spLocks noChangeArrowheads="1"/>
              </p:cNvSpPr>
              <p:nvPr/>
            </p:nvSpPr>
            <p:spPr bwMode="auto">
              <a:xfrm>
                <a:off x="5066" y="2669"/>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8" name="Oval 52">
                <a:extLst>
                  <a:ext uri="{FF2B5EF4-FFF2-40B4-BE49-F238E27FC236}">
                    <a16:creationId xmlns:a16="http://schemas.microsoft.com/office/drawing/2014/main" id="{DE5CE224-800B-4BDD-8A9B-CD438FC8751E}"/>
                  </a:ext>
                </a:extLst>
              </p:cNvPr>
              <p:cNvSpPr>
                <a:spLocks noChangeArrowheads="1"/>
              </p:cNvSpPr>
              <p:nvPr/>
            </p:nvSpPr>
            <p:spPr bwMode="auto">
              <a:xfrm>
                <a:off x="5018"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9" name="Oval 53">
                <a:extLst>
                  <a:ext uri="{FF2B5EF4-FFF2-40B4-BE49-F238E27FC236}">
                    <a16:creationId xmlns:a16="http://schemas.microsoft.com/office/drawing/2014/main" id="{7B41C536-5648-469C-8B93-59C10F8D61F0}"/>
                  </a:ext>
                </a:extLst>
              </p:cNvPr>
              <p:cNvSpPr>
                <a:spLocks noChangeArrowheads="1"/>
              </p:cNvSpPr>
              <p:nvPr/>
            </p:nvSpPr>
            <p:spPr bwMode="auto">
              <a:xfrm>
                <a:off x="511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0" name="Freeform 54">
                <a:extLst>
                  <a:ext uri="{FF2B5EF4-FFF2-40B4-BE49-F238E27FC236}">
                    <a16:creationId xmlns:a16="http://schemas.microsoft.com/office/drawing/2014/main" id="{D09640EB-0642-4859-B6A7-CE50ED81386C}"/>
                  </a:ext>
                </a:extLst>
              </p:cNvPr>
              <p:cNvSpPr>
                <a:spLocks/>
              </p:cNvSpPr>
              <p:nvPr/>
            </p:nvSpPr>
            <p:spPr bwMode="auto">
              <a:xfrm>
                <a:off x="5018" y="2624"/>
                <a:ext cx="38" cy="35"/>
              </a:xfrm>
              <a:custGeom>
                <a:avLst/>
                <a:gdLst>
                  <a:gd name="T0" fmla="*/ 0 w 16"/>
                  <a:gd name="T1" fmla="*/ 8 h 15"/>
                  <a:gd name="T2" fmla="*/ 8 w 16"/>
                  <a:gd name="T3" fmla="*/ 15 h 15"/>
                  <a:gd name="T4" fmla="*/ 16 w 16"/>
                  <a:gd name="T5" fmla="*/ 8 h 15"/>
                  <a:gd name="T6" fmla="*/ 15 w 16"/>
                  <a:gd name="T7" fmla="*/ 3 h 15"/>
                  <a:gd name="T8" fmla="*/ 7 w 16"/>
                  <a:gd name="T9" fmla="*/ 0 h 15"/>
                  <a:gd name="T10" fmla="*/ 0 w 16"/>
                  <a:gd name="T11" fmla="*/ 8 h 15"/>
                </a:gdLst>
                <a:ahLst/>
                <a:cxnLst>
                  <a:cxn ang="0">
                    <a:pos x="T0" y="T1"/>
                  </a:cxn>
                  <a:cxn ang="0">
                    <a:pos x="T2" y="T3"/>
                  </a:cxn>
                  <a:cxn ang="0">
                    <a:pos x="T4" y="T5"/>
                  </a:cxn>
                  <a:cxn ang="0">
                    <a:pos x="T6" y="T7"/>
                  </a:cxn>
                  <a:cxn ang="0">
                    <a:pos x="T8" y="T9"/>
                  </a:cxn>
                  <a:cxn ang="0">
                    <a:pos x="T10" y="T11"/>
                  </a:cxn>
                </a:cxnLst>
                <a:rect l="0" t="0" r="r" b="b"/>
                <a:pathLst>
                  <a:path w="16" h="15">
                    <a:moveTo>
                      <a:pt x="0" y="8"/>
                    </a:moveTo>
                    <a:cubicBezTo>
                      <a:pt x="0" y="12"/>
                      <a:pt x="3" y="15"/>
                      <a:pt x="8" y="15"/>
                    </a:cubicBezTo>
                    <a:cubicBezTo>
                      <a:pt x="12" y="15"/>
                      <a:pt x="16" y="12"/>
                      <a:pt x="16" y="8"/>
                    </a:cubicBezTo>
                    <a:cubicBezTo>
                      <a:pt x="16" y="6"/>
                      <a:pt x="15" y="5"/>
                      <a:pt x="15" y="3"/>
                    </a:cubicBezTo>
                    <a:cubicBezTo>
                      <a:pt x="12" y="2"/>
                      <a:pt x="10" y="1"/>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1" name="Freeform 55">
                <a:extLst>
                  <a:ext uri="{FF2B5EF4-FFF2-40B4-BE49-F238E27FC236}">
                    <a16:creationId xmlns:a16="http://schemas.microsoft.com/office/drawing/2014/main" id="{E9C906A0-A007-44D5-8A89-88557104535B}"/>
                  </a:ext>
                </a:extLst>
              </p:cNvPr>
              <p:cNvSpPr>
                <a:spLocks/>
              </p:cNvSpPr>
              <p:nvPr/>
            </p:nvSpPr>
            <p:spPr bwMode="auto">
              <a:xfrm>
                <a:off x="4990"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2" name="Freeform 56">
                <a:extLst>
                  <a:ext uri="{FF2B5EF4-FFF2-40B4-BE49-F238E27FC236}">
                    <a16:creationId xmlns:a16="http://schemas.microsoft.com/office/drawing/2014/main" id="{54156CA4-8FF7-42C3-91B0-29BAF3DD9821}"/>
                  </a:ext>
                </a:extLst>
              </p:cNvPr>
              <p:cNvSpPr>
                <a:spLocks/>
              </p:cNvSpPr>
              <p:nvPr/>
            </p:nvSpPr>
            <p:spPr bwMode="auto">
              <a:xfrm>
                <a:off x="4990"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3" name="Freeform 57">
                <a:extLst>
                  <a:ext uri="{FF2B5EF4-FFF2-40B4-BE49-F238E27FC236}">
                    <a16:creationId xmlns:a16="http://schemas.microsoft.com/office/drawing/2014/main" id="{795110C8-9EC9-4A76-AE35-7BA3B400D945}"/>
                  </a:ext>
                </a:extLst>
              </p:cNvPr>
              <p:cNvSpPr>
                <a:spLocks/>
              </p:cNvSpPr>
              <p:nvPr/>
            </p:nvSpPr>
            <p:spPr bwMode="auto">
              <a:xfrm>
                <a:off x="4990" y="2605"/>
                <a:ext cx="12" cy="9"/>
              </a:xfrm>
              <a:custGeom>
                <a:avLst/>
                <a:gdLst>
                  <a:gd name="T0" fmla="*/ 2 w 5"/>
                  <a:gd name="T1" fmla="*/ 4 h 4"/>
                  <a:gd name="T2" fmla="*/ 3 w 5"/>
                  <a:gd name="T3" fmla="*/ 3 h 4"/>
                  <a:gd name="T4" fmla="*/ 5 w 5"/>
                  <a:gd name="T5" fmla="*/ 2 h 4"/>
                  <a:gd name="T6" fmla="*/ 5 w 5"/>
                  <a:gd name="T7" fmla="*/ 2 h 4"/>
                  <a:gd name="T8" fmla="*/ 0 w 5"/>
                  <a:gd name="T9" fmla="*/ 0 h 4"/>
                  <a:gd name="T10" fmla="*/ 0 w 5"/>
                  <a:gd name="T11" fmla="*/ 4 h 4"/>
                  <a:gd name="T12" fmla="*/ 2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4"/>
                    </a:moveTo>
                    <a:cubicBezTo>
                      <a:pt x="2" y="3"/>
                      <a:pt x="3" y="3"/>
                      <a:pt x="3" y="3"/>
                    </a:cubicBezTo>
                    <a:cubicBezTo>
                      <a:pt x="4" y="3"/>
                      <a:pt x="4" y="3"/>
                      <a:pt x="5" y="2"/>
                    </a:cubicBezTo>
                    <a:cubicBezTo>
                      <a:pt x="5" y="2"/>
                      <a:pt x="5" y="2"/>
                      <a:pt x="5" y="2"/>
                    </a:cubicBezTo>
                    <a:cubicBezTo>
                      <a:pt x="3" y="1"/>
                      <a:pt x="2" y="1"/>
                      <a:pt x="0" y="0"/>
                    </a:cubicBezTo>
                    <a:cubicBezTo>
                      <a:pt x="0" y="4"/>
                      <a:pt x="0" y="4"/>
                      <a:pt x="0" y="4"/>
                    </a:cubicBezTo>
                    <a:cubicBezTo>
                      <a:pt x="1" y="4"/>
                      <a:pt x="1" y="4"/>
                      <a:pt x="2"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4" name="Freeform 58">
                <a:extLst>
                  <a:ext uri="{FF2B5EF4-FFF2-40B4-BE49-F238E27FC236}">
                    <a16:creationId xmlns:a16="http://schemas.microsoft.com/office/drawing/2014/main" id="{2977F0CE-971A-47E5-9802-F9E92C384444}"/>
                  </a:ext>
                </a:extLst>
              </p:cNvPr>
              <p:cNvSpPr>
                <a:spLocks/>
              </p:cNvSpPr>
              <p:nvPr/>
            </p:nvSpPr>
            <p:spPr bwMode="auto">
              <a:xfrm>
                <a:off x="5158" y="2950"/>
                <a:ext cx="19" cy="17"/>
              </a:xfrm>
              <a:custGeom>
                <a:avLst/>
                <a:gdLst>
                  <a:gd name="T0" fmla="*/ 4 w 8"/>
                  <a:gd name="T1" fmla="*/ 1 h 7"/>
                  <a:gd name="T2" fmla="*/ 0 w 8"/>
                  <a:gd name="T3" fmla="*/ 7 h 7"/>
                  <a:gd name="T4" fmla="*/ 8 w 8"/>
                  <a:gd name="T5" fmla="*/ 7 h 7"/>
                  <a:gd name="T6" fmla="*/ 8 w 8"/>
                  <a:gd name="T7" fmla="*/ 0 h 7"/>
                  <a:gd name="T8" fmla="*/ 8 w 8"/>
                  <a:gd name="T9" fmla="*/ 0 h 7"/>
                  <a:gd name="T10" fmla="*/ 4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4" y="1"/>
                    </a:moveTo>
                    <a:cubicBezTo>
                      <a:pt x="1" y="2"/>
                      <a:pt x="0" y="5"/>
                      <a:pt x="0" y="7"/>
                    </a:cubicBezTo>
                    <a:cubicBezTo>
                      <a:pt x="8" y="7"/>
                      <a:pt x="8" y="7"/>
                      <a:pt x="8" y="7"/>
                    </a:cubicBezTo>
                    <a:cubicBezTo>
                      <a:pt x="8" y="0"/>
                      <a:pt x="8" y="0"/>
                      <a:pt x="8" y="0"/>
                    </a:cubicBezTo>
                    <a:cubicBezTo>
                      <a:pt x="8" y="0"/>
                      <a:pt x="8" y="0"/>
                      <a:pt x="8" y="0"/>
                    </a:cubicBezTo>
                    <a:cubicBezTo>
                      <a:pt x="6" y="0"/>
                      <a:pt x="5" y="0"/>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5" name="Freeform 59">
                <a:extLst>
                  <a:ext uri="{FF2B5EF4-FFF2-40B4-BE49-F238E27FC236}">
                    <a16:creationId xmlns:a16="http://schemas.microsoft.com/office/drawing/2014/main" id="{095899BB-7044-4C55-8CEF-996F6137916D}"/>
                  </a:ext>
                </a:extLst>
              </p:cNvPr>
              <p:cNvSpPr>
                <a:spLocks/>
              </p:cNvSpPr>
              <p:nvPr/>
            </p:nvSpPr>
            <p:spPr bwMode="auto">
              <a:xfrm>
                <a:off x="5066" y="2950"/>
                <a:ext cx="35" cy="17"/>
              </a:xfrm>
              <a:custGeom>
                <a:avLst/>
                <a:gdLst>
                  <a:gd name="T0" fmla="*/ 12 w 15"/>
                  <a:gd name="T1" fmla="*/ 1 h 7"/>
                  <a:gd name="T2" fmla="*/ 8 w 15"/>
                  <a:gd name="T3" fmla="*/ 0 h 7"/>
                  <a:gd name="T4" fmla="*/ 3 w 15"/>
                  <a:gd name="T5" fmla="*/ 1 h 7"/>
                  <a:gd name="T6" fmla="*/ 0 w 15"/>
                  <a:gd name="T7" fmla="*/ 7 h 7"/>
                  <a:gd name="T8" fmla="*/ 15 w 15"/>
                  <a:gd name="T9" fmla="*/ 7 h 7"/>
                  <a:gd name="T10" fmla="*/ 12 w 15"/>
                  <a:gd name="T11" fmla="*/ 1 h 7"/>
                </a:gdLst>
                <a:ahLst/>
                <a:cxnLst>
                  <a:cxn ang="0">
                    <a:pos x="T0" y="T1"/>
                  </a:cxn>
                  <a:cxn ang="0">
                    <a:pos x="T2" y="T3"/>
                  </a:cxn>
                  <a:cxn ang="0">
                    <a:pos x="T4" y="T5"/>
                  </a:cxn>
                  <a:cxn ang="0">
                    <a:pos x="T6" y="T7"/>
                  </a:cxn>
                  <a:cxn ang="0">
                    <a:pos x="T8" y="T9"/>
                  </a:cxn>
                  <a:cxn ang="0">
                    <a:pos x="T10" y="T11"/>
                  </a:cxn>
                </a:cxnLst>
                <a:rect l="0" t="0" r="r" b="b"/>
                <a:pathLst>
                  <a:path w="15" h="7">
                    <a:moveTo>
                      <a:pt x="12" y="1"/>
                    </a:moveTo>
                    <a:cubicBezTo>
                      <a:pt x="11" y="0"/>
                      <a:pt x="9" y="0"/>
                      <a:pt x="8" y="0"/>
                    </a:cubicBezTo>
                    <a:cubicBezTo>
                      <a:pt x="6" y="0"/>
                      <a:pt x="4" y="0"/>
                      <a:pt x="3" y="1"/>
                    </a:cubicBezTo>
                    <a:cubicBezTo>
                      <a:pt x="1" y="2"/>
                      <a:pt x="0" y="5"/>
                      <a:pt x="0" y="7"/>
                    </a:cubicBezTo>
                    <a:cubicBezTo>
                      <a:pt x="15" y="7"/>
                      <a:pt x="15" y="7"/>
                      <a:pt x="15" y="7"/>
                    </a:cubicBezTo>
                    <a:cubicBezTo>
                      <a:pt x="15"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6" name="Freeform 60">
                <a:extLst>
                  <a:ext uri="{FF2B5EF4-FFF2-40B4-BE49-F238E27FC236}">
                    <a16:creationId xmlns:a16="http://schemas.microsoft.com/office/drawing/2014/main" id="{DCDC1C13-56F5-4155-9C91-86A862EE25C1}"/>
                  </a:ext>
                </a:extLst>
              </p:cNvPr>
              <p:cNvSpPr>
                <a:spLocks/>
              </p:cNvSpPr>
              <p:nvPr/>
            </p:nvSpPr>
            <p:spPr bwMode="auto">
              <a:xfrm>
                <a:off x="5158" y="2856"/>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7" name="Oval 61">
                <a:extLst>
                  <a:ext uri="{FF2B5EF4-FFF2-40B4-BE49-F238E27FC236}">
                    <a16:creationId xmlns:a16="http://schemas.microsoft.com/office/drawing/2014/main" id="{3F5995B6-6FA0-4FAD-85E6-600B6A76812C}"/>
                  </a:ext>
                </a:extLst>
              </p:cNvPr>
              <p:cNvSpPr>
                <a:spLocks noChangeArrowheads="1"/>
              </p:cNvSpPr>
              <p:nvPr/>
            </p:nvSpPr>
            <p:spPr bwMode="auto">
              <a:xfrm>
                <a:off x="5066" y="2856"/>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8" name="Oval 62">
                <a:extLst>
                  <a:ext uri="{FF2B5EF4-FFF2-40B4-BE49-F238E27FC236}">
                    <a16:creationId xmlns:a16="http://schemas.microsoft.com/office/drawing/2014/main" id="{AC63185C-E074-4AC3-A52F-5CDD29644459}"/>
                  </a:ext>
                </a:extLst>
              </p:cNvPr>
              <p:cNvSpPr>
                <a:spLocks noChangeArrowheads="1"/>
              </p:cNvSpPr>
              <p:nvPr/>
            </p:nvSpPr>
            <p:spPr bwMode="auto">
              <a:xfrm>
                <a:off x="5018"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9" name="Oval 63">
                <a:extLst>
                  <a:ext uri="{FF2B5EF4-FFF2-40B4-BE49-F238E27FC236}">
                    <a16:creationId xmlns:a16="http://schemas.microsoft.com/office/drawing/2014/main" id="{94903F17-D05A-4A85-BF09-11529AC78C6D}"/>
                  </a:ext>
                </a:extLst>
              </p:cNvPr>
              <p:cNvSpPr>
                <a:spLocks noChangeArrowheads="1"/>
              </p:cNvSpPr>
              <p:nvPr/>
            </p:nvSpPr>
            <p:spPr bwMode="auto">
              <a:xfrm>
                <a:off x="511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0" name="Oval 64">
                <a:extLst>
                  <a:ext uri="{FF2B5EF4-FFF2-40B4-BE49-F238E27FC236}">
                    <a16:creationId xmlns:a16="http://schemas.microsoft.com/office/drawing/2014/main" id="{592D5B4F-7DD8-4B8F-960A-11F3B366EB01}"/>
                  </a:ext>
                </a:extLst>
              </p:cNvPr>
              <p:cNvSpPr>
                <a:spLocks noChangeArrowheads="1"/>
              </p:cNvSpPr>
              <p:nvPr/>
            </p:nvSpPr>
            <p:spPr bwMode="auto">
              <a:xfrm>
                <a:off x="5018"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1" name="Oval 65">
                <a:extLst>
                  <a:ext uri="{FF2B5EF4-FFF2-40B4-BE49-F238E27FC236}">
                    <a16:creationId xmlns:a16="http://schemas.microsoft.com/office/drawing/2014/main" id="{DA8A27E3-6219-4F6F-905A-1221371F7815}"/>
                  </a:ext>
                </a:extLst>
              </p:cNvPr>
              <p:cNvSpPr>
                <a:spLocks noChangeArrowheads="1"/>
              </p:cNvSpPr>
              <p:nvPr/>
            </p:nvSpPr>
            <p:spPr bwMode="auto">
              <a:xfrm>
                <a:off x="511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2" name="Freeform 66">
                <a:extLst>
                  <a:ext uri="{FF2B5EF4-FFF2-40B4-BE49-F238E27FC236}">
                    <a16:creationId xmlns:a16="http://schemas.microsoft.com/office/drawing/2014/main" id="{55824F0A-55C7-41C4-B9FB-996F4F133EA3}"/>
                  </a:ext>
                </a:extLst>
              </p:cNvPr>
              <p:cNvSpPr>
                <a:spLocks/>
              </p:cNvSpPr>
              <p:nvPr/>
            </p:nvSpPr>
            <p:spPr bwMode="auto">
              <a:xfrm>
                <a:off x="4990"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3" name="Freeform 67">
                <a:extLst>
                  <a:ext uri="{FF2B5EF4-FFF2-40B4-BE49-F238E27FC236}">
                    <a16:creationId xmlns:a16="http://schemas.microsoft.com/office/drawing/2014/main" id="{2CE0BCC3-BB3D-4BB5-B2C4-FD0538A26CFB}"/>
                  </a:ext>
                </a:extLst>
              </p:cNvPr>
              <p:cNvSpPr>
                <a:spLocks/>
              </p:cNvSpPr>
              <p:nvPr/>
            </p:nvSpPr>
            <p:spPr bwMode="auto">
              <a:xfrm>
                <a:off x="4990"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4" name="Freeform 68">
                <a:extLst>
                  <a:ext uri="{FF2B5EF4-FFF2-40B4-BE49-F238E27FC236}">
                    <a16:creationId xmlns:a16="http://schemas.microsoft.com/office/drawing/2014/main" id="{3A23A8F3-D7E5-44C6-B2E6-55DD2C6C48F4}"/>
                  </a:ext>
                </a:extLst>
              </p:cNvPr>
              <p:cNvSpPr>
                <a:spLocks/>
              </p:cNvSpPr>
              <p:nvPr/>
            </p:nvSpPr>
            <p:spPr bwMode="auto">
              <a:xfrm>
                <a:off x="5158"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5" name="Freeform 69">
                <a:extLst>
                  <a:ext uri="{FF2B5EF4-FFF2-40B4-BE49-F238E27FC236}">
                    <a16:creationId xmlns:a16="http://schemas.microsoft.com/office/drawing/2014/main" id="{6ECD2CC2-D306-4D12-A763-74946121E6A9}"/>
                  </a:ext>
                </a:extLst>
              </p:cNvPr>
              <p:cNvSpPr>
                <a:spLocks/>
              </p:cNvSpPr>
              <p:nvPr/>
            </p:nvSpPr>
            <p:spPr bwMode="auto">
              <a:xfrm>
                <a:off x="5066" y="2782"/>
                <a:ext cx="35" cy="19"/>
              </a:xfrm>
              <a:custGeom>
                <a:avLst/>
                <a:gdLst>
                  <a:gd name="T0" fmla="*/ 8 w 15"/>
                  <a:gd name="T1" fmla="*/ 8 h 8"/>
                  <a:gd name="T2" fmla="*/ 15 w 15"/>
                  <a:gd name="T3" fmla="*/ 1 h 8"/>
                  <a:gd name="T4" fmla="*/ 15 w 15"/>
                  <a:gd name="T5" fmla="*/ 0 h 8"/>
                  <a:gd name="T6" fmla="*/ 0 w 15"/>
                  <a:gd name="T7" fmla="*/ 0 h 8"/>
                  <a:gd name="T8" fmla="*/ 0 w 15"/>
                  <a:gd name="T9" fmla="*/ 1 h 8"/>
                  <a:gd name="T10" fmla="*/ 8 w 15"/>
                  <a:gd name="T11" fmla="*/ 8 h 8"/>
                </a:gdLst>
                <a:ahLst/>
                <a:cxnLst>
                  <a:cxn ang="0">
                    <a:pos x="T0" y="T1"/>
                  </a:cxn>
                  <a:cxn ang="0">
                    <a:pos x="T2" y="T3"/>
                  </a:cxn>
                  <a:cxn ang="0">
                    <a:pos x="T4" y="T5"/>
                  </a:cxn>
                  <a:cxn ang="0">
                    <a:pos x="T6" y="T7"/>
                  </a:cxn>
                  <a:cxn ang="0">
                    <a:pos x="T8" y="T9"/>
                  </a:cxn>
                  <a:cxn ang="0">
                    <a:pos x="T10" y="T11"/>
                  </a:cxn>
                </a:cxnLst>
                <a:rect l="0" t="0" r="r" b="b"/>
                <a:pathLst>
                  <a:path w="15" h="8">
                    <a:moveTo>
                      <a:pt x="8" y="8"/>
                    </a:moveTo>
                    <a:cubicBezTo>
                      <a:pt x="11" y="8"/>
                      <a:pt x="15" y="5"/>
                      <a:pt x="15" y="1"/>
                    </a:cubicBezTo>
                    <a:cubicBezTo>
                      <a:pt x="15" y="1"/>
                      <a:pt x="15" y="0"/>
                      <a:pt x="15"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6" name="Freeform 70">
                <a:extLst>
                  <a:ext uri="{FF2B5EF4-FFF2-40B4-BE49-F238E27FC236}">
                    <a16:creationId xmlns:a16="http://schemas.microsoft.com/office/drawing/2014/main" id="{71527494-9047-4C85-9421-C30488DDE957}"/>
                  </a:ext>
                </a:extLst>
              </p:cNvPr>
              <p:cNvSpPr>
                <a:spLocks/>
              </p:cNvSpPr>
              <p:nvPr/>
            </p:nvSpPr>
            <p:spPr bwMode="auto">
              <a:xfrm>
                <a:off x="4990"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7" name="Freeform 71">
                <a:extLst>
                  <a:ext uri="{FF2B5EF4-FFF2-40B4-BE49-F238E27FC236}">
                    <a16:creationId xmlns:a16="http://schemas.microsoft.com/office/drawing/2014/main" id="{B119C899-63CC-49DB-8F3A-CE3B42FF07E7}"/>
                  </a:ext>
                </a:extLst>
              </p:cNvPr>
              <p:cNvSpPr>
                <a:spLocks/>
              </p:cNvSpPr>
              <p:nvPr/>
            </p:nvSpPr>
            <p:spPr bwMode="auto">
              <a:xfrm>
                <a:off x="5158"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8" name="Freeform 72">
                <a:extLst>
                  <a:ext uri="{FF2B5EF4-FFF2-40B4-BE49-F238E27FC236}">
                    <a16:creationId xmlns:a16="http://schemas.microsoft.com/office/drawing/2014/main" id="{E5B83A7D-7C82-4FFF-984A-ABD12DDE5772}"/>
                  </a:ext>
                </a:extLst>
              </p:cNvPr>
              <p:cNvSpPr>
                <a:spLocks/>
              </p:cNvSpPr>
              <p:nvPr/>
            </p:nvSpPr>
            <p:spPr bwMode="auto">
              <a:xfrm>
                <a:off x="5066" y="3135"/>
                <a:ext cx="35" cy="19"/>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9" name="Freeform 73">
                <a:extLst>
                  <a:ext uri="{FF2B5EF4-FFF2-40B4-BE49-F238E27FC236}">
                    <a16:creationId xmlns:a16="http://schemas.microsoft.com/office/drawing/2014/main" id="{A062F4CD-F51D-473D-93F6-3590DB0F2784}"/>
                  </a:ext>
                </a:extLst>
              </p:cNvPr>
              <p:cNvSpPr>
                <a:spLocks/>
              </p:cNvSpPr>
              <p:nvPr/>
            </p:nvSpPr>
            <p:spPr bwMode="auto">
              <a:xfrm>
                <a:off x="5158"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0" name="Oval 74">
                <a:extLst>
                  <a:ext uri="{FF2B5EF4-FFF2-40B4-BE49-F238E27FC236}">
                    <a16:creationId xmlns:a16="http://schemas.microsoft.com/office/drawing/2014/main" id="{E6C1D260-F0FB-4432-A154-7E0EE9F2798C}"/>
                  </a:ext>
                </a:extLst>
              </p:cNvPr>
              <p:cNvSpPr>
                <a:spLocks noChangeArrowheads="1"/>
              </p:cNvSpPr>
              <p:nvPr/>
            </p:nvSpPr>
            <p:spPr bwMode="auto">
              <a:xfrm>
                <a:off x="5066" y="3043"/>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1" name="Oval 75">
                <a:extLst>
                  <a:ext uri="{FF2B5EF4-FFF2-40B4-BE49-F238E27FC236}">
                    <a16:creationId xmlns:a16="http://schemas.microsoft.com/office/drawing/2014/main" id="{2E80437B-C3CF-4BBC-9278-624D7308E47D}"/>
                  </a:ext>
                </a:extLst>
              </p:cNvPr>
              <p:cNvSpPr>
                <a:spLocks noChangeArrowheads="1"/>
              </p:cNvSpPr>
              <p:nvPr/>
            </p:nvSpPr>
            <p:spPr bwMode="auto">
              <a:xfrm>
                <a:off x="501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2" name="Oval 76">
                <a:extLst>
                  <a:ext uri="{FF2B5EF4-FFF2-40B4-BE49-F238E27FC236}">
                    <a16:creationId xmlns:a16="http://schemas.microsoft.com/office/drawing/2014/main" id="{50295CF2-52FF-41F4-AD8D-6533D9F82442}"/>
                  </a:ext>
                </a:extLst>
              </p:cNvPr>
              <p:cNvSpPr>
                <a:spLocks noChangeArrowheads="1"/>
              </p:cNvSpPr>
              <p:nvPr/>
            </p:nvSpPr>
            <p:spPr bwMode="auto">
              <a:xfrm>
                <a:off x="511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3" name="Oval 77">
                <a:extLst>
                  <a:ext uri="{FF2B5EF4-FFF2-40B4-BE49-F238E27FC236}">
                    <a16:creationId xmlns:a16="http://schemas.microsoft.com/office/drawing/2014/main" id="{B0E8D830-8692-4321-A5AC-089CFD244284}"/>
                  </a:ext>
                </a:extLst>
              </p:cNvPr>
              <p:cNvSpPr>
                <a:spLocks noChangeArrowheads="1"/>
              </p:cNvSpPr>
              <p:nvPr/>
            </p:nvSpPr>
            <p:spPr bwMode="auto">
              <a:xfrm>
                <a:off x="501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4" name="Oval 78">
                <a:extLst>
                  <a:ext uri="{FF2B5EF4-FFF2-40B4-BE49-F238E27FC236}">
                    <a16:creationId xmlns:a16="http://schemas.microsoft.com/office/drawing/2014/main" id="{D7A4F3E7-FA38-4111-897D-CD24A48CFD14}"/>
                  </a:ext>
                </a:extLst>
              </p:cNvPr>
              <p:cNvSpPr>
                <a:spLocks noChangeArrowheads="1"/>
              </p:cNvSpPr>
              <p:nvPr/>
            </p:nvSpPr>
            <p:spPr bwMode="auto">
              <a:xfrm>
                <a:off x="511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5" name="Freeform 79">
                <a:extLst>
                  <a:ext uri="{FF2B5EF4-FFF2-40B4-BE49-F238E27FC236}">
                    <a16:creationId xmlns:a16="http://schemas.microsoft.com/office/drawing/2014/main" id="{6289377E-EE31-4623-BFD7-9AFE7E45059D}"/>
                  </a:ext>
                </a:extLst>
              </p:cNvPr>
              <p:cNvSpPr>
                <a:spLocks/>
              </p:cNvSpPr>
              <p:nvPr/>
            </p:nvSpPr>
            <p:spPr bwMode="auto">
              <a:xfrm>
                <a:off x="4990" y="3135"/>
                <a:ext cx="19" cy="19"/>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6" name="Freeform 80">
                <a:extLst>
                  <a:ext uri="{FF2B5EF4-FFF2-40B4-BE49-F238E27FC236}">
                    <a16:creationId xmlns:a16="http://schemas.microsoft.com/office/drawing/2014/main" id="{8700B38C-2D27-4E48-9822-71E019B3EA28}"/>
                  </a:ext>
                </a:extLst>
              </p:cNvPr>
              <p:cNvSpPr>
                <a:spLocks/>
              </p:cNvSpPr>
              <p:nvPr/>
            </p:nvSpPr>
            <p:spPr bwMode="auto">
              <a:xfrm>
                <a:off x="4990"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7" name="Freeform 81">
                <a:extLst>
                  <a:ext uri="{FF2B5EF4-FFF2-40B4-BE49-F238E27FC236}">
                    <a16:creationId xmlns:a16="http://schemas.microsoft.com/office/drawing/2014/main" id="{5B1AD6DD-3862-4914-80A8-D961879D7EA5}"/>
                  </a:ext>
                </a:extLst>
              </p:cNvPr>
              <p:cNvSpPr>
                <a:spLocks/>
              </p:cNvSpPr>
              <p:nvPr/>
            </p:nvSpPr>
            <p:spPr bwMode="auto">
              <a:xfrm>
                <a:off x="5158" y="2967"/>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1" y="4"/>
                      <a:pt x="1" y="5"/>
                      <a:pt x="2" y="6"/>
                    </a:cubicBezTo>
                    <a:cubicBezTo>
                      <a:pt x="3" y="6"/>
                      <a:pt x="3" y="7"/>
                      <a:pt x="4"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8" name="Freeform 82">
                <a:extLst>
                  <a:ext uri="{FF2B5EF4-FFF2-40B4-BE49-F238E27FC236}">
                    <a16:creationId xmlns:a16="http://schemas.microsoft.com/office/drawing/2014/main" id="{10736759-7294-491F-863D-755F30EE4EB5}"/>
                  </a:ext>
                </a:extLst>
              </p:cNvPr>
              <p:cNvSpPr>
                <a:spLocks/>
              </p:cNvSpPr>
              <p:nvPr/>
            </p:nvSpPr>
            <p:spPr bwMode="auto">
              <a:xfrm>
                <a:off x="5066" y="2967"/>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8"/>
                      <a:pt x="5" y="8"/>
                      <a:pt x="6" y="8"/>
                    </a:cubicBezTo>
                    <a:cubicBezTo>
                      <a:pt x="6" y="8"/>
                      <a:pt x="7" y="8"/>
                      <a:pt x="8" y="8"/>
                    </a:cubicBezTo>
                    <a:cubicBezTo>
                      <a:pt x="8" y="8"/>
                      <a:pt x="9" y="8"/>
                      <a:pt x="9" y="8"/>
                    </a:cubicBezTo>
                    <a:cubicBezTo>
                      <a:pt x="10" y="8"/>
                      <a:pt x="11" y="8"/>
                      <a:pt x="12" y="7"/>
                    </a:cubicBezTo>
                    <a:cubicBezTo>
                      <a:pt x="12" y="7"/>
                      <a:pt x="13" y="6"/>
                      <a:pt x="13" y="6"/>
                    </a:cubicBezTo>
                    <a:cubicBezTo>
                      <a:pt x="14" y="5"/>
                      <a:pt x="15" y="4"/>
                      <a:pt x="15" y="2"/>
                    </a:cubicBezTo>
                    <a:cubicBezTo>
                      <a:pt x="15" y="2"/>
                      <a:pt x="15" y="1"/>
                      <a:pt x="15"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9" name="Freeform 83">
                <a:extLst>
                  <a:ext uri="{FF2B5EF4-FFF2-40B4-BE49-F238E27FC236}">
                    <a16:creationId xmlns:a16="http://schemas.microsoft.com/office/drawing/2014/main" id="{8606CE8E-5C54-49FD-A3E8-3E862D02FBD6}"/>
                  </a:ext>
                </a:extLst>
              </p:cNvPr>
              <p:cNvSpPr>
                <a:spLocks/>
              </p:cNvSpPr>
              <p:nvPr/>
            </p:nvSpPr>
            <p:spPr bwMode="auto">
              <a:xfrm>
                <a:off x="4990"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5"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0" name="Freeform 84">
                <a:extLst>
                  <a:ext uri="{FF2B5EF4-FFF2-40B4-BE49-F238E27FC236}">
                    <a16:creationId xmlns:a16="http://schemas.microsoft.com/office/drawing/2014/main" id="{4D90A099-DFD6-45FD-9004-A1A38089B9CB}"/>
                  </a:ext>
                </a:extLst>
              </p:cNvPr>
              <p:cNvSpPr>
                <a:spLocks/>
              </p:cNvSpPr>
              <p:nvPr/>
            </p:nvSpPr>
            <p:spPr bwMode="auto">
              <a:xfrm>
                <a:off x="5158" y="3322"/>
                <a:ext cx="19" cy="19"/>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2"/>
                      <a:pt x="1"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1" name="Freeform 85">
                <a:extLst>
                  <a:ext uri="{FF2B5EF4-FFF2-40B4-BE49-F238E27FC236}">
                    <a16:creationId xmlns:a16="http://schemas.microsoft.com/office/drawing/2014/main" id="{4AF15321-7C22-43C7-96A1-6E932ABF23E0}"/>
                  </a:ext>
                </a:extLst>
              </p:cNvPr>
              <p:cNvSpPr>
                <a:spLocks/>
              </p:cNvSpPr>
              <p:nvPr/>
            </p:nvSpPr>
            <p:spPr bwMode="auto">
              <a:xfrm>
                <a:off x="5066" y="3322"/>
                <a:ext cx="35" cy="19"/>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2"/>
                      <a:pt x="1" y="4"/>
                    </a:cubicBezTo>
                    <a:cubicBezTo>
                      <a:pt x="0" y="5"/>
                      <a:pt x="0" y="6"/>
                      <a:pt x="0" y="8"/>
                    </a:cubicBezTo>
                    <a:cubicBezTo>
                      <a:pt x="15" y="8"/>
                      <a:pt x="15" y="8"/>
                      <a:pt x="15" y="8"/>
                    </a:cubicBezTo>
                    <a:cubicBezTo>
                      <a:pt x="15"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2" name="Freeform 86">
                <a:extLst>
                  <a:ext uri="{FF2B5EF4-FFF2-40B4-BE49-F238E27FC236}">
                    <a16:creationId xmlns:a16="http://schemas.microsoft.com/office/drawing/2014/main" id="{5CD0BFB9-54D6-4044-B9FE-AFBB7C4FA2B7}"/>
                  </a:ext>
                </a:extLst>
              </p:cNvPr>
              <p:cNvSpPr>
                <a:spLocks/>
              </p:cNvSpPr>
              <p:nvPr/>
            </p:nvSpPr>
            <p:spPr bwMode="auto">
              <a:xfrm>
                <a:off x="5158"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3" name="Oval 87">
                <a:extLst>
                  <a:ext uri="{FF2B5EF4-FFF2-40B4-BE49-F238E27FC236}">
                    <a16:creationId xmlns:a16="http://schemas.microsoft.com/office/drawing/2014/main" id="{4A7477FB-3533-4084-BD40-87C5A77EE9CF}"/>
                  </a:ext>
                </a:extLst>
              </p:cNvPr>
              <p:cNvSpPr>
                <a:spLocks noChangeArrowheads="1"/>
              </p:cNvSpPr>
              <p:nvPr/>
            </p:nvSpPr>
            <p:spPr bwMode="auto">
              <a:xfrm>
                <a:off x="5066" y="3230"/>
                <a:ext cx="35"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4" name="Oval 88">
                <a:extLst>
                  <a:ext uri="{FF2B5EF4-FFF2-40B4-BE49-F238E27FC236}">
                    <a16:creationId xmlns:a16="http://schemas.microsoft.com/office/drawing/2014/main" id="{7AFDB310-B4F3-4F8D-8859-67477ECCFDED}"/>
                  </a:ext>
                </a:extLst>
              </p:cNvPr>
              <p:cNvSpPr>
                <a:spLocks noChangeArrowheads="1"/>
              </p:cNvSpPr>
              <p:nvPr/>
            </p:nvSpPr>
            <p:spPr bwMode="auto">
              <a:xfrm>
                <a:off x="5018"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5" name="Oval 89">
                <a:extLst>
                  <a:ext uri="{FF2B5EF4-FFF2-40B4-BE49-F238E27FC236}">
                    <a16:creationId xmlns:a16="http://schemas.microsoft.com/office/drawing/2014/main" id="{C04109A6-EFEA-4BC4-90E4-96D99986CC6C}"/>
                  </a:ext>
                </a:extLst>
              </p:cNvPr>
              <p:cNvSpPr>
                <a:spLocks noChangeArrowheads="1"/>
              </p:cNvSpPr>
              <p:nvPr/>
            </p:nvSpPr>
            <p:spPr bwMode="auto">
              <a:xfrm>
                <a:off x="511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6" name="Oval 90">
                <a:extLst>
                  <a:ext uri="{FF2B5EF4-FFF2-40B4-BE49-F238E27FC236}">
                    <a16:creationId xmlns:a16="http://schemas.microsoft.com/office/drawing/2014/main" id="{AE4C48CE-781E-40E5-92AE-2F857A27A3A4}"/>
                  </a:ext>
                </a:extLst>
              </p:cNvPr>
              <p:cNvSpPr>
                <a:spLocks noChangeArrowheads="1"/>
              </p:cNvSpPr>
              <p:nvPr/>
            </p:nvSpPr>
            <p:spPr bwMode="auto">
              <a:xfrm>
                <a:off x="501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7" name="Oval 91">
                <a:extLst>
                  <a:ext uri="{FF2B5EF4-FFF2-40B4-BE49-F238E27FC236}">
                    <a16:creationId xmlns:a16="http://schemas.microsoft.com/office/drawing/2014/main" id="{4F17EB0A-3659-4A95-9725-82B21C66D33E}"/>
                  </a:ext>
                </a:extLst>
              </p:cNvPr>
              <p:cNvSpPr>
                <a:spLocks noChangeArrowheads="1"/>
              </p:cNvSpPr>
              <p:nvPr/>
            </p:nvSpPr>
            <p:spPr bwMode="auto">
              <a:xfrm>
                <a:off x="511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8" name="Freeform 92">
                <a:extLst>
                  <a:ext uri="{FF2B5EF4-FFF2-40B4-BE49-F238E27FC236}">
                    <a16:creationId xmlns:a16="http://schemas.microsoft.com/office/drawing/2014/main" id="{F40695DE-72DE-4776-8840-76E49EE357B6}"/>
                  </a:ext>
                </a:extLst>
              </p:cNvPr>
              <p:cNvSpPr>
                <a:spLocks/>
              </p:cNvSpPr>
              <p:nvPr/>
            </p:nvSpPr>
            <p:spPr bwMode="auto">
              <a:xfrm>
                <a:off x="4990"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9" name="Freeform 93">
                <a:extLst>
                  <a:ext uri="{FF2B5EF4-FFF2-40B4-BE49-F238E27FC236}">
                    <a16:creationId xmlns:a16="http://schemas.microsoft.com/office/drawing/2014/main" id="{F68C7BBA-C91B-48DE-8C3E-E20C735DD25D}"/>
                  </a:ext>
                </a:extLst>
              </p:cNvPr>
              <p:cNvSpPr>
                <a:spLocks/>
              </p:cNvSpPr>
              <p:nvPr/>
            </p:nvSpPr>
            <p:spPr bwMode="auto">
              <a:xfrm>
                <a:off x="4990"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0" name="Freeform 94">
                <a:extLst>
                  <a:ext uri="{FF2B5EF4-FFF2-40B4-BE49-F238E27FC236}">
                    <a16:creationId xmlns:a16="http://schemas.microsoft.com/office/drawing/2014/main" id="{33C5BA5E-6A31-4738-A99F-2044E0FFD333}"/>
                  </a:ext>
                </a:extLst>
              </p:cNvPr>
              <p:cNvSpPr>
                <a:spLocks/>
              </p:cNvSpPr>
              <p:nvPr/>
            </p:nvSpPr>
            <p:spPr bwMode="auto">
              <a:xfrm>
                <a:off x="5158" y="3154"/>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1" name="Freeform 95">
                <a:extLst>
                  <a:ext uri="{FF2B5EF4-FFF2-40B4-BE49-F238E27FC236}">
                    <a16:creationId xmlns:a16="http://schemas.microsoft.com/office/drawing/2014/main" id="{9C3B54B5-F613-4471-9E0E-4CA74C97FDA3}"/>
                  </a:ext>
                </a:extLst>
              </p:cNvPr>
              <p:cNvSpPr>
                <a:spLocks/>
              </p:cNvSpPr>
              <p:nvPr/>
            </p:nvSpPr>
            <p:spPr bwMode="auto">
              <a:xfrm>
                <a:off x="5066" y="3154"/>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2" name="Freeform 96">
                <a:extLst>
                  <a:ext uri="{FF2B5EF4-FFF2-40B4-BE49-F238E27FC236}">
                    <a16:creationId xmlns:a16="http://schemas.microsoft.com/office/drawing/2014/main" id="{D7E72DD9-5DE0-4349-AE6D-89954D3A57E3}"/>
                  </a:ext>
                </a:extLst>
              </p:cNvPr>
              <p:cNvSpPr>
                <a:spLocks/>
              </p:cNvSpPr>
              <p:nvPr/>
            </p:nvSpPr>
            <p:spPr bwMode="auto">
              <a:xfrm>
                <a:off x="4990"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3" name="Freeform 97">
                <a:extLst>
                  <a:ext uri="{FF2B5EF4-FFF2-40B4-BE49-F238E27FC236}">
                    <a16:creationId xmlns:a16="http://schemas.microsoft.com/office/drawing/2014/main" id="{1F56B560-2BF9-4F77-AB0D-204BE3052F01}"/>
                  </a:ext>
                </a:extLst>
              </p:cNvPr>
              <p:cNvSpPr>
                <a:spLocks/>
              </p:cNvSpPr>
              <p:nvPr/>
            </p:nvSpPr>
            <p:spPr bwMode="auto">
              <a:xfrm>
                <a:off x="5158" y="3509"/>
                <a:ext cx="19" cy="19"/>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5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1"/>
                      <a:pt x="4" y="1"/>
                    </a:cubicBezTo>
                    <a:cubicBezTo>
                      <a:pt x="1" y="3"/>
                      <a:pt x="0" y="5"/>
                      <a:pt x="0" y="8"/>
                    </a:cubicBezTo>
                    <a:cubicBezTo>
                      <a:pt x="4" y="8"/>
                      <a:pt x="4" y="8"/>
                      <a:pt x="4" y="8"/>
                    </a:cubicBezTo>
                    <a:cubicBezTo>
                      <a:pt x="5" y="7"/>
                      <a:pt x="7" y="6"/>
                      <a:pt x="8" y="5"/>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4" name="Freeform 98">
                <a:extLst>
                  <a:ext uri="{FF2B5EF4-FFF2-40B4-BE49-F238E27FC236}">
                    <a16:creationId xmlns:a16="http://schemas.microsoft.com/office/drawing/2014/main" id="{DF030822-AA09-4DEC-B5E3-F29FDC0A1890}"/>
                  </a:ext>
                </a:extLst>
              </p:cNvPr>
              <p:cNvSpPr>
                <a:spLocks/>
              </p:cNvSpPr>
              <p:nvPr/>
            </p:nvSpPr>
            <p:spPr bwMode="auto">
              <a:xfrm>
                <a:off x="5066" y="3509"/>
                <a:ext cx="35" cy="19"/>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1"/>
                      <a:pt x="9" y="0"/>
                      <a:pt x="8" y="0"/>
                    </a:cubicBezTo>
                    <a:cubicBezTo>
                      <a:pt x="6" y="0"/>
                      <a:pt x="4" y="1"/>
                      <a:pt x="3" y="1"/>
                    </a:cubicBezTo>
                    <a:cubicBezTo>
                      <a:pt x="1" y="3"/>
                      <a:pt x="0" y="5"/>
                      <a:pt x="0" y="8"/>
                    </a:cubicBezTo>
                    <a:cubicBezTo>
                      <a:pt x="15" y="8"/>
                      <a:pt x="15" y="8"/>
                      <a:pt x="15" y="8"/>
                    </a:cubicBezTo>
                    <a:cubicBezTo>
                      <a:pt x="15"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5" name="Freeform 99">
                <a:extLst>
                  <a:ext uri="{FF2B5EF4-FFF2-40B4-BE49-F238E27FC236}">
                    <a16:creationId xmlns:a16="http://schemas.microsoft.com/office/drawing/2014/main" id="{9E898ADC-C7E7-4C30-AF78-18A4A2A00DE0}"/>
                  </a:ext>
                </a:extLst>
              </p:cNvPr>
              <p:cNvSpPr>
                <a:spLocks/>
              </p:cNvSpPr>
              <p:nvPr/>
            </p:nvSpPr>
            <p:spPr bwMode="auto">
              <a:xfrm>
                <a:off x="5158"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6" name="Oval 100">
                <a:extLst>
                  <a:ext uri="{FF2B5EF4-FFF2-40B4-BE49-F238E27FC236}">
                    <a16:creationId xmlns:a16="http://schemas.microsoft.com/office/drawing/2014/main" id="{7714B0BA-0D92-41F6-B604-840774985BE5}"/>
                  </a:ext>
                </a:extLst>
              </p:cNvPr>
              <p:cNvSpPr>
                <a:spLocks noChangeArrowheads="1"/>
              </p:cNvSpPr>
              <p:nvPr/>
            </p:nvSpPr>
            <p:spPr bwMode="auto">
              <a:xfrm>
                <a:off x="5066" y="3417"/>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7" name="Oval 101">
                <a:extLst>
                  <a:ext uri="{FF2B5EF4-FFF2-40B4-BE49-F238E27FC236}">
                    <a16:creationId xmlns:a16="http://schemas.microsoft.com/office/drawing/2014/main" id="{93C9B754-5206-4EA5-AF87-FDDB1C2D1744}"/>
                  </a:ext>
                </a:extLst>
              </p:cNvPr>
              <p:cNvSpPr>
                <a:spLocks noChangeArrowheads="1"/>
              </p:cNvSpPr>
              <p:nvPr/>
            </p:nvSpPr>
            <p:spPr bwMode="auto">
              <a:xfrm>
                <a:off x="5018"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8" name="Oval 102">
                <a:extLst>
                  <a:ext uri="{FF2B5EF4-FFF2-40B4-BE49-F238E27FC236}">
                    <a16:creationId xmlns:a16="http://schemas.microsoft.com/office/drawing/2014/main" id="{A82D4D46-1C47-41D0-A53F-7D7F051C9EB7}"/>
                  </a:ext>
                </a:extLst>
              </p:cNvPr>
              <p:cNvSpPr>
                <a:spLocks noChangeArrowheads="1"/>
              </p:cNvSpPr>
              <p:nvPr/>
            </p:nvSpPr>
            <p:spPr bwMode="auto">
              <a:xfrm>
                <a:off x="511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9" name="Oval 103">
                <a:extLst>
                  <a:ext uri="{FF2B5EF4-FFF2-40B4-BE49-F238E27FC236}">
                    <a16:creationId xmlns:a16="http://schemas.microsoft.com/office/drawing/2014/main" id="{C8D94C0C-C4C8-462C-BA2A-A002E249F40C}"/>
                  </a:ext>
                </a:extLst>
              </p:cNvPr>
              <p:cNvSpPr>
                <a:spLocks noChangeArrowheads="1"/>
              </p:cNvSpPr>
              <p:nvPr/>
            </p:nvSpPr>
            <p:spPr bwMode="auto">
              <a:xfrm>
                <a:off x="5018"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0" name="Oval 104">
                <a:extLst>
                  <a:ext uri="{FF2B5EF4-FFF2-40B4-BE49-F238E27FC236}">
                    <a16:creationId xmlns:a16="http://schemas.microsoft.com/office/drawing/2014/main" id="{6B398824-552E-46F7-92FD-379DC122E3B2}"/>
                  </a:ext>
                </a:extLst>
              </p:cNvPr>
              <p:cNvSpPr>
                <a:spLocks noChangeArrowheads="1"/>
              </p:cNvSpPr>
              <p:nvPr/>
            </p:nvSpPr>
            <p:spPr bwMode="auto">
              <a:xfrm>
                <a:off x="511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1" name="Freeform 105">
                <a:extLst>
                  <a:ext uri="{FF2B5EF4-FFF2-40B4-BE49-F238E27FC236}">
                    <a16:creationId xmlns:a16="http://schemas.microsoft.com/office/drawing/2014/main" id="{83FE28C1-4677-4FDB-AB8E-B5D9912D738E}"/>
                  </a:ext>
                </a:extLst>
              </p:cNvPr>
              <p:cNvSpPr>
                <a:spLocks/>
              </p:cNvSpPr>
              <p:nvPr/>
            </p:nvSpPr>
            <p:spPr bwMode="auto">
              <a:xfrm>
                <a:off x="4990"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2" name="Freeform 106">
                <a:extLst>
                  <a:ext uri="{FF2B5EF4-FFF2-40B4-BE49-F238E27FC236}">
                    <a16:creationId xmlns:a16="http://schemas.microsoft.com/office/drawing/2014/main" id="{C2120A11-659A-454A-93B2-CAAE903EA91B}"/>
                  </a:ext>
                </a:extLst>
              </p:cNvPr>
              <p:cNvSpPr>
                <a:spLocks/>
              </p:cNvSpPr>
              <p:nvPr/>
            </p:nvSpPr>
            <p:spPr bwMode="auto">
              <a:xfrm>
                <a:off x="4990"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3" name="Freeform 107">
                <a:extLst>
                  <a:ext uri="{FF2B5EF4-FFF2-40B4-BE49-F238E27FC236}">
                    <a16:creationId xmlns:a16="http://schemas.microsoft.com/office/drawing/2014/main" id="{11F822B5-3657-4EE8-BF13-F96748C39EAA}"/>
                  </a:ext>
                </a:extLst>
              </p:cNvPr>
              <p:cNvSpPr>
                <a:spLocks/>
              </p:cNvSpPr>
              <p:nvPr/>
            </p:nvSpPr>
            <p:spPr bwMode="auto">
              <a:xfrm>
                <a:off x="5158"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4" name="Freeform 108">
                <a:extLst>
                  <a:ext uri="{FF2B5EF4-FFF2-40B4-BE49-F238E27FC236}">
                    <a16:creationId xmlns:a16="http://schemas.microsoft.com/office/drawing/2014/main" id="{F48464E8-BB76-49B2-BA9A-8B06232DFD0C}"/>
                  </a:ext>
                </a:extLst>
              </p:cNvPr>
              <p:cNvSpPr>
                <a:spLocks/>
              </p:cNvSpPr>
              <p:nvPr/>
            </p:nvSpPr>
            <p:spPr bwMode="auto">
              <a:xfrm>
                <a:off x="5066" y="3341"/>
                <a:ext cx="35" cy="19"/>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5" name="Freeform 109">
                <a:extLst>
                  <a:ext uri="{FF2B5EF4-FFF2-40B4-BE49-F238E27FC236}">
                    <a16:creationId xmlns:a16="http://schemas.microsoft.com/office/drawing/2014/main" id="{3C5E9805-CFCE-445E-91F7-A588DD4FE62B}"/>
                  </a:ext>
                </a:extLst>
              </p:cNvPr>
              <p:cNvSpPr>
                <a:spLocks/>
              </p:cNvSpPr>
              <p:nvPr/>
            </p:nvSpPr>
            <p:spPr bwMode="auto">
              <a:xfrm>
                <a:off x="4990"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6" name="Oval 110">
                <a:extLst>
                  <a:ext uri="{FF2B5EF4-FFF2-40B4-BE49-F238E27FC236}">
                    <a16:creationId xmlns:a16="http://schemas.microsoft.com/office/drawing/2014/main" id="{F554242B-0618-490A-A2A7-9B9997950867}"/>
                  </a:ext>
                </a:extLst>
              </p:cNvPr>
              <p:cNvSpPr>
                <a:spLocks noChangeArrowheads="1"/>
              </p:cNvSpPr>
              <p:nvPr/>
            </p:nvSpPr>
            <p:spPr bwMode="auto">
              <a:xfrm>
                <a:off x="5018"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7" name="Freeform 111">
                <a:extLst>
                  <a:ext uri="{FF2B5EF4-FFF2-40B4-BE49-F238E27FC236}">
                    <a16:creationId xmlns:a16="http://schemas.microsoft.com/office/drawing/2014/main" id="{44EF0B21-E0FA-4AC8-9322-817E56FEC7C4}"/>
                  </a:ext>
                </a:extLst>
              </p:cNvPr>
              <p:cNvSpPr>
                <a:spLocks/>
              </p:cNvSpPr>
              <p:nvPr/>
            </p:nvSpPr>
            <p:spPr bwMode="auto">
              <a:xfrm>
                <a:off x="5111" y="3556"/>
                <a:ext cx="23" cy="14"/>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3"/>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8" name="Freeform 112">
                <a:extLst>
                  <a:ext uri="{FF2B5EF4-FFF2-40B4-BE49-F238E27FC236}">
                    <a16:creationId xmlns:a16="http://schemas.microsoft.com/office/drawing/2014/main" id="{5EDCF0D8-ABB2-4A54-A8AE-9DE4641261F7}"/>
                  </a:ext>
                </a:extLst>
              </p:cNvPr>
              <p:cNvSpPr>
                <a:spLocks/>
              </p:cNvSpPr>
              <p:nvPr/>
            </p:nvSpPr>
            <p:spPr bwMode="auto">
              <a:xfrm>
                <a:off x="4990" y="3601"/>
                <a:ext cx="19" cy="31"/>
              </a:xfrm>
              <a:custGeom>
                <a:avLst/>
                <a:gdLst>
                  <a:gd name="T0" fmla="*/ 6 w 8"/>
                  <a:gd name="T1" fmla="*/ 3 h 13"/>
                  <a:gd name="T2" fmla="*/ 3 w 8"/>
                  <a:gd name="T3" fmla="*/ 1 h 13"/>
                  <a:gd name="T4" fmla="*/ 0 w 8"/>
                  <a:gd name="T5" fmla="*/ 0 h 13"/>
                  <a:gd name="T6" fmla="*/ 0 w 8"/>
                  <a:gd name="T7" fmla="*/ 13 h 13"/>
                  <a:gd name="T8" fmla="*/ 8 w 8"/>
                  <a:gd name="T9" fmla="*/ 11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3"/>
                      <a:pt x="5" y="12"/>
                      <a:pt x="8" y="11"/>
                    </a:cubicBezTo>
                    <a:cubicBezTo>
                      <a:pt x="8" y="10"/>
                      <a:pt x="8" y="9"/>
                      <a:pt x="8" y="8"/>
                    </a:cubicBezTo>
                    <a:cubicBezTo>
                      <a:pt x="8" y="6"/>
                      <a:pt x="7" y="4"/>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9" name="Freeform 113">
                <a:extLst>
                  <a:ext uri="{FF2B5EF4-FFF2-40B4-BE49-F238E27FC236}">
                    <a16:creationId xmlns:a16="http://schemas.microsoft.com/office/drawing/2014/main" id="{823436E6-6693-4EC5-A9D0-38F35D1FED6A}"/>
                  </a:ext>
                </a:extLst>
              </p:cNvPr>
              <p:cNvSpPr>
                <a:spLocks/>
              </p:cNvSpPr>
              <p:nvPr/>
            </p:nvSpPr>
            <p:spPr bwMode="auto">
              <a:xfrm>
                <a:off x="5158" y="3528"/>
                <a:ext cx="9" cy="7"/>
              </a:xfrm>
              <a:custGeom>
                <a:avLst/>
                <a:gdLst>
                  <a:gd name="T0" fmla="*/ 0 w 4"/>
                  <a:gd name="T1" fmla="*/ 2 h 3"/>
                  <a:gd name="T2" fmla="*/ 1 w 4"/>
                  <a:gd name="T3" fmla="*/ 3 h 3"/>
                  <a:gd name="T4" fmla="*/ 4 w 4"/>
                  <a:gd name="T5" fmla="*/ 0 h 3"/>
                  <a:gd name="T6" fmla="*/ 0 w 4"/>
                  <a:gd name="T7" fmla="*/ 0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3"/>
                      <a:pt x="1" y="3"/>
                    </a:cubicBezTo>
                    <a:cubicBezTo>
                      <a:pt x="2" y="2"/>
                      <a:pt x="3" y="1"/>
                      <a:pt x="4"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0" name="Freeform 114">
                <a:extLst>
                  <a:ext uri="{FF2B5EF4-FFF2-40B4-BE49-F238E27FC236}">
                    <a16:creationId xmlns:a16="http://schemas.microsoft.com/office/drawing/2014/main" id="{50A7CAA3-08BD-48CF-AD08-FA85E1A09FC3}"/>
                  </a:ext>
                </a:extLst>
              </p:cNvPr>
              <p:cNvSpPr>
                <a:spLocks/>
              </p:cNvSpPr>
              <p:nvPr/>
            </p:nvSpPr>
            <p:spPr bwMode="auto">
              <a:xfrm>
                <a:off x="5066" y="3528"/>
                <a:ext cx="35" cy="19"/>
              </a:xfrm>
              <a:custGeom>
                <a:avLst/>
                <a:gdLst>
                  <a:gd name="T0" fmla="*/ 0 w 15"/>
                  <a:gd name="T1" fmla="*/ 2 h 8"/>
                  <a:gd name="T2" fmla="*/ 2 w 15"/>
                  <a:gd name="T3" fmla="*/ 6 h 8"/>
                  <a:gd name="T4" fmla="*/ 3 w 15"/>
                  <a:gd name="T5" fmla="*/ 6 h 8"/>
                  <a:gd name="T6" fmla="*/ 6 w 15"/>
                  <a:gd name="T7" fmla="*/ 8 h 8"/>
                  <a:gd name="T8" fmla="*/ 8 w 15"/>
                  <a:gd name="T9" fmla="*/ 8 h 8"/>
                  <a:gd name="T10" fmla="*/ 9 w 15"/>
                  <a:gd name="T11" fmla="*/ 8 h 8"/>
                  <a:gd name="T12" fmla="*/ 12 w 15"/>
                  <a:gd name="T13" fmla="*/ 6 h 8"/>
                  <a:gd name="T14" fmla="*/ 13 w 15"/>
                  <a:gd name="T15" fmla="*/ 6 h 8"/>
                  <a:gd name="T16" fmla="*/ 15 w 15"/>
                  <a:gd name="T17" fmla="*/ 2 h 8"/>
                  <a:gd name="T18" fmla="*/ 15 w 15"/>
                  <a:gd name="T19" fmla="*/ 0 h 8"/>
                  <a:gd name="T20" fmla="*/ 0 w 15"/>
                  <a:gd name="T21" fmla="*/ 0 h 8"/>
                  <a:gd name="T22" fmla="*/ 0 w 15"/>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2"/>
                    </a:moveTo>
                    <a:cubicBezTo>
                      <a:pt x="0" y="3"/>
                      <a:pt x="1" y="4"/>
                      <a:pt x="2" y="6"/>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6"/>
                    </a:cubicBezTo>
                    <a:cubicBezTo>
                      <a:pt x="14" y="4"/>
                      <a:pt x="15" y="3"/>
                      <a:pt x="15" y="2"/>
                    </a:cubicBezTo>
                    <a:cubicBezTo>
                      <a:pt x="15" y="1"/>
                      <a:pt x="15" y="0"/>
                      <a:pt x="15"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1" name="Freeform 115">
                <a:extLst>
                  <a:ext uri="{FF2B5EF4-FFF2-40B4-BE49-F238E27FC236}">
                    <a16:creationId xmlns:a16="http://schemas.microsoft.com/office/drawing/2014/main" id="{0858D1A5-A5EF-4D23-A826-3C5FF1883BE4}"/>
                  </a:ext>
                </a:extLst>
              </p:cNvPr>
              <p:cNvSpPr>
                <a:spLocks/>
              </p:cNvSpPr>
              <p:nvPr/>
            </p:nvSpPr>
            <p:spPr bwMode="auto">
              <a:xfrm>
                <a:off x="4990"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5"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2" name="Freeform 116">
                <a:extLst>
                  <a:ext uri="{FF2B5EF4-FFF2-40B4-BE49-F238E27FC236}">
                    <a16:creationId xmlns:a16="http://schemas.microsoft.com/office/drawing/2014/main" id="{823E57AA-4928-4B4D-B0D0-CEEACAD21A02}"/>
                  </a:ext>
                </a:extLst>
              </p:cNvPr>
              <p:cNvSpPr>
                <a:spLocks/>
              </p:cNvSpPr>
              <p:nvPr/>
            </p:nvSpPr>
            <p:spPr bwMode="auto">
              <a:xfrm>
                <a:off x="4879" y="2579"/>
                <a:ext cx="38" cy="16"/>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1"/>
                      <a:pt x="4" y="0"/>
                    </a:cubicBezTo>
                    <a:cubicBezTo>
                      <a:pt x="4" y="0"/>
                      <a:pt x="3" y="0"/>
                      <a:pt x="3" y="0"/>
                    </a:cubicBezTo>
                    <a:cubicBezTo>
                      <a:pt x="1" y="2"/>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3" name="Freeform 117">
                <a:extLst>
                  <a:ext uri="{FF2B5EF4-FFF2-40B4-BE49-F238E27FC236}">
                    <a16:creationId xmlns:a16="http://schemas.microsoft.com/office/drawing/2014/main" id="{703A7804-1BE0-4E14-BBE5-D7AEFC2FE350}"/>
                  </a:ext>
                </a:extLst>
              </p:cNvPr>
              <p:cNvSpPr>
                <a:spLocks/>
              </p:cNvSpPr>
              <p:nvPr/>
            </p:nvSpPr>
            <p:spPr bwMode="auto">
              <a:xfrm>
                <a:off x="4803" y="2576"/>
                <a:ext cx="19" cy="19"/>
              </a:xfrm>
              <a:custGeom>
                <a:avLst/>
                <a:gdLst>
                  <a:gd name="T0" fmla="*/ 0 w 8"/>
                  <a:gd name="T1" fmla="*/ 8 h 8"/>
                  <a:gd name="T2" fmla="*/ 8 w 8"/>
                  <a:gd name="T3" fmla="*/ 8 h 8"/>
                  <a:gd name="T4" fmla="*/ 6 w 8"/>
                  <a:gd name="T5" fmla="*/ 2 h 8"/>
                  <a:gd name="T6" fmla="*/ 5 w 8"/>
                  <a:gd name="T7" fmla="*/ 1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2"/>
                      <a:pt x="5" y="1"/>
                    </a:cubicBezTo>
                    <a:cubicBezTo>
                      <a:pt x="4" y="1"/>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4" name="Freeform 118">
                <a:extLst>
                  <a:ext uri="{FF2B5EF4-FFF2-40B4-BE49-F238E27FC236}">
                    <a16:creationId xmlns:a16="http://schemas.microsoft.com/office/drawing/2014/main" id="{5187C7F7-C377-4D91-AC23-8357858821DD}"/>
                  </a:ext>
                </a:extLst>
              </p:cNvPr>
              <p:cNvSpPr>
                <a:spLocks/>
              </p:cNvSpPr>
              <p:nvPr/>
            </p:nvSpPr>
            <p:spPr bwMode="auto">
              <a:xfrm>
                <a:off x="4971"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5" name="Freeform 119">
                <a:extLst>
                  <a:ext uri="{FF2B5EF4-FFF2-40B4-BE49-F238E27FC236}">
                    <a16:creationId xmlns:a16="http://schemas.microsoft.com/office/drawing/2014/main" id="{6A257949-F9AC-48A9-980D-0A2B6E0DF3AD}"/>
                  </a:ext>
                </a:extLst>
              </p:cNvPr>
              <p:cNvSpPr>
                <a:spLocks/>
              </p:cNvSpPr>
              <p:nvPr/>
            </p:nvSpPr>
            <p:spPr bwMode="auto">
              <a:xfrm>
                <a:off x="4879"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6" name="Freeform 120">
                <a:extLst>
                  <a:ext uri="{FF2B5EF4-FFF2-40B4-BE49-F238E27FC236}">
                    <a16:creationId xmlns:a16="http://schemas.microsoft.com/office/drawing/2014/main" id="{E166D221-4899-411B-A47B-318FA29B2DCC}"/>
                  </a:ext>
                </a:extLst>
              </p:cNvPr>
              <p:cNvSpPr>
                <a:spLocks/>
              </p:cNvSpPr>
              <p:nvPr/>
            </p:nvSpPr>
            <p:spPr bwMode="auto">
              <a:xfrm>
                <a:off x="4971"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7" name="Oval 121">
                <a:extLst>
                  <a:ext uri="{FF2B5EF4-FFF2-40B4-BE49-F238E27FC236}">
                    <a16:creationId xmlns:a16="http://schemas.microsoft.com/office/drawing/2014/main" id="{E83555DC-F965-4B5A-B47D-BF249AA9778C}"/>
                  </a:ext>
                </a:extLst>
              </p:cNvPr>
              <p:cNvSpPr>
                <a:spLocks noChangeArrowheads="1"/>
              </p:cNvSpPr>
              <p:nvPr/>
            </p:nvSpPr>
            <p:spPr bwMode="auto">
              <a:xfrm>
                <a:off x="4879"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8" name="Oval 122">
                <a:extLst>
                  <a:ext uri="{FF2B5EF4-FFF2-40B4-BE49-F238E27FC236}">
                    <a16:creationId xmlns:a16="http://schemas.microsoft.com/office/drawing/2014/main" id="{2813D849-1EBB-4277-BEA5-8E5082AC1134}"/>
                  </a:ext>
                </a:extLst>
              </p:cNvPr>
              <p:cNvSpPr>
                <a:spLocks noChangeArrowheads="1"/>
              </p:cNvSpPr>
              <p:nvPr/>
            </p:nvSpPr>
            <p:spPr bwMode="auto">
              <a:xfrm>
                <a:off x="483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9" name="Oval 123">
                <a:extLst>
                  <a:ext uri="{FF2B5EF4-FFF2-40B4-BE49-F238E27FC236}">
                    <a16:creationId xmlns:a16="http://schemas.microsoft.com/office/drawing/2014/main" id="{DCE417C5-EB5F-423C-9299-BE34CD689093}"/>
                  </a:ext>
                </a:extLst>
              </p:cNvPr>
              <p:cNvSpPr>
                <a:spLocks noChangeArrowheads="1"/>
              </p:cNvSpPr>
              <p:nvPr/>
            </p:nvSpPr>
            <p:spPr bwMode="auto">
              <a:xfrm>
                <a:off x="4926"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0" name="Oval 124">
                <a:extLst>
                  <a:ext uri="{FF2B5EF4-FFF2-40B4-BE49-F238E27FC236}">
                    <a16:creationId xmlns:a16="http://schemas.microsoft.com/office/drawing/2014/main" id="{56357A02-A7D8-43CD-B22B-C2A841B8F406}"/>
                  </a:ext>
                </a:extLst>
              </p:cNvPr>
              <p:cNvSpPr>
                <a:spLocks noChangeArrowheads="1"/>
              </p:cNvSpPr>
              <p:nvPr/>
            </p:nvSpPr>
            <p:spPr bwMode="auto">
              <a:xfrm>
                <a:off x="4831" y="2624"/>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1" name="Oval 125">
                <a:extLst>
                  <a:ext uri="{FF2B5EF4-FFF2-40B4-BE49-F238E27FC236}">
                    <a16:creationId xmlns:a16="http://schemas.microsoft.com/office/drawing/2014/main" id="{12FACFD9-18F7-4B80-BC31-9D2A27FD5233}"/>
                  </a:ext>
                </a:extLst>
              </p:cNvPr>
              <p:cNvSpPr>
                <a:spLocks noChangeArrowheads="1"/>
              </p:cNvSpPr>
              <p:nvPr/>
            </p:nvSpPr>
            <p:spPr bwMode="auto">
              <a:xfrm>
                <a:off x="4926"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2" name="Freeform 126">
                <a:extLst>
                  <a:ext uri="{FF2B5EF4-FFF2-40B4-BE49-F238E27FC236}">
                    <a16:creationId xmlns:a16="http://schemas.microsoft.com/office/drawing/2014/main" id="{CE62C500-1214-49DB-9FC1-5D94BC8BB014}"/>
                  </a:ext>
                </a:extLst>
              </p:cNvPr>
              <p:cNvSpPr>
                <a:spLocks/>
              </p:cNvSpPr>
              <p:nvPr/>
            </p:nvSpPr>
            <p:spPr bwMode="auto">
              <a:xfrm>
                <a:off x="4803"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7"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3" name="Freeform 127">
                <a:extLst>
                  <a:ext uri="{FF2B5EF4-FFF2-40B4-BE49-F238E27FC236}">
                    <a16:creationId xmlns:a16="http://schemas.microsoft.com/office/drawing/2014/main" id="{C52E6B48-4191-41BB-862E-A68C93F25648}"/>
                  </a:ext>
                </a:extLst>
              </p:cNvPr>
              <p:cNvSpPr>
                <a:spLocks/>
              </p:cNvSpPr>
              <p:nvPr/>
            </p:nvSpPr>
            <p:spPr bwMode="auto">
              <a:xfrm>
                <a:off x="4803"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4" name="Freeform 128">
                <a:extLst>
                  <a:ext uri="{FF2B5EF4-FFF2-40B4-BE49-F238E27FC236}">
                    <a16:creationId xmlns:a16="http://schemas.microsoft.com/office/drawing/2014/main" id="{8522689F-BFC2-4087-8DFD-A62B119859AD}"/>
                  </a:ext>
                </a:extLst>
              </p:cNvPr>
              <p:cNvSpPr>
                <a:spLocks/>
              </p:cNvSpPr>
              <p:nvPr/>
            </p:nvSpPr>
            <p:spPr bwMode="auto">
              <a:xfrm>
                <a:off x="4971" y="2598"/>
                <a:ext cx="19" cy="16"/>
              </a:xfrm>
              <a:custGeom>
                <a:avLst/>
                <a:gdLst>
                  <a:gd name="T0" fmla="*/ 3 w 8"/>
                  <a:gd name="T1" fmla="*/ 4 h 7"/>
                  <a:gd name="T2" fmla="*/ 4 w 8"/>
                  <a:gd name="T3" fmla="*/ 5 h 7"/>
                  <a:gd name="T4" fmla="*/ 7 w 8"/>
                  <a:gd name="T5" fmla="*/ 7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7"/>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5" name="Freeform 129">
                <a:extLst>
                  <a:ext uri="{FF2B5EF4-FFF2-40B4-BE49-F238E27FC236}">
                    <a16:creationId xmlns:a16="http://schemas.microsoft.com/office/drawing/2014/main" id="{181D2668-4E6F-430E-AE83-09CBB70C0F4E}"/>
                  </a:ext>
                </a:extLst>
              </p:cNvPr>
              <p:cNvSpPr>
                <a:spLocks/>
              </p:cNvSpPr>
              <p:nvPr/>
            </p:nvSpPr>
            <p:spPr bwMode="auto">
              <a:xfrm>
                <a:off x="4879" y="2595"/>
                <a:ext cx="38" cy="19"/>
              </a:xfrm>
              <a:custGeom>
                <a:avLst/>
                <a:gdLst>
                  <a:gd name="T0" fmla="*/ 2 w 16"/>
                  <a:gd name="T1" fmla="*/ 5 h 8"/>
                  <a:gd name="T2" fmla="*/ 3 w 16"/>
                  <a:gd name="T3" fmla="*/ 6 h 8"/>
                  <a:gd name="T4" fmla="*/ 6 w 16"/>
                  <a:gd name="T5" fmla="*/ 8 h 8"/>
                  <a:gd name="T6" fmla="*/ 8 w 16"/>
                  <a:gd name="T7" fmla="*/ 8 h 8"/>
                  <a:gd name="T8" fmla="*/ 9 w 16"/>
                  <a:gd name="T9" fmla="*/ 8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6" name="Freeform 130">
                <a:extLst>
                  <a:ext uri="{FF2B5EF4-FFF2-40B4-BE49-F238E27FC236}">
                    <a16:creationId xmlns:a16="http://schemas.microsoft.com/office/drawing/2014/main" id="{F37C312E-0729-4BF7-9EA8-0D96461C13DC}"/>
                  </a:ext>
                </a:extLst>
              </p:cNvPr>
              <p:cNvSpPr>
                <a:spLocks/>
              </p:cNvSpPr>
              <p:nvPr/>
            </p:nvSpPr>
            <p:spPr bwMode="auto">
              <a:xfrm>
                <a:off x="4803" y="2595"/>
                <a:ext cx="19" cy="19"/>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8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8"/>
                    </a:cubicBezTo>
                    <a:cubicBezTo>
                      <a:pt x="2" y="7"/>
                      <a:pt x="3" y="7"/>
                      <a:pt x="3"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7" name="Freeform 131">
                <a:extLst>
                  <a:ext uri="{FF2B5EF4-FFF2-40B4-BE49-F238E27FC236}">
                    <a16:creationId xmlns:a16="http://schemas.microsoft.com/office/drawing/2014/main" id="{A0B8EA90-C1DE-4614-A477-2BC84752704F}"/>
                  </a:ext>
                </a:extLst>
              </p:cNvPr>
              <p:cNvSpPr>
                <a:spLocks/>
              </p:cNvSpPr>
              <p:nvPr/>
            </p:nvSpPr>
            <p:spPr bwMode="auto">
              <a:xfrm>
                <a:off x="4971"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8" name="Freeform 132">
                <a:extLst>
                  <a:ext uri="{FF2B5EF4-FFF2-40B4-BE49-F238E27FC236}">
                    <a16:creationId xmlns:a16="http://schemas.microsoft.com/office/drawing/2014/main" id="{BA5584CC-5F72-41F3-9FB5-EE2A88E929E9}"/>
                  </a:ext>
                </a:extLst>
              </p:cNvPr>
              <p:cNvSpPr>
                <a:spLocks/>
              </p:cNvSpPr>
              <p:nvPr/>
            </p:nvSpPr>
            <p:spPr bwMode="auto">
              <a:xfrm>
                <a:off x="4879"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9"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9" name="Freeform 133">
                <a:extLst>
                  <a:ext uri="{FF2B5EF4-FFF2-40B4-BE49-F238E27FC236}">
                    <a16:creationId xmlns:a16="http://schemas.microsoft.com/office/drawing/2014/main" id="{024E2CA1-90EE-438E-BF85-40866EBBDD7D}"/>
                  </a:ext>
                </a:extLst>
              </p:cNvPr>
              <p:cNvSpPr>
                <a:spLocks/>
              </p:cNvSpPr>
              <p:nvPr/>
            </p:nvSpPr>
            <p:spPr bwMode="auto">
              <a:xfrm>
                <a:off x="4971"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0" name="Oval 134">
                <a:extLst>
                  <a:ext uri="{FF2B5EF4-FFF2-40B4-BE49-F238E27FC236}">
                    <a16:creationId xmlns:a16="http://schemas.microsoft.com/office/drawing/2014/main" id="{F8B80B3E-ACFF-43E8-88A7-2A0FBE4EF12F}"/>
                  </a:ext>
                </a:extLst>
              </p:cNvPr>
              <p:cNvSpPr>
                <a:spLocks noChangeArrowheads="1"/>
              </p:cNvSpPr>
              <p:nvPr/>
            </p:nvSpPr>
            <p:spPr bwMode="auto">
              <a:xfrm>
                <a:off x="4879"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1" name="Oval 135">
                <a:extLst>
                  <a:ext uri="{FF2B5EF4-FFF2-40B4-BE49-F238E27FC236}">
                    <a16:creationId xmlns:a16="http://schemas.microsoft.com/office/drawing/2014/main" id="{542DA1C6-449D-451B-A291-CF59419C1D44}"/>
                  </a:ext>
                </a:extLst>
              </p:cNvPr>
              <p:cNvSpPr>
                <a:spLocks noChangeArrowheads="1"/>
              </p:cNvSpPr>
              <p:nvPr/>
            </p:nvSpPr>
            <p:spPr bwMode="auto">
              <a:xfrm>
                <a:off x="483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2" name="Oval 136">
                <a:extLst>
                  <a:ext uri="{FF2B5EF4-FFF2-40B4-BE49-F238E27FC236}">
                    <a16:creationId xmlns:a16="http://schemas.microsoft.com/office/drawing/2014/main" id="{561E5550-6CC9-4164-A2C7-F0812913132D}"/>
                  </a:ext>
                </a:extLst>
              </p:cNvPr>
              <p:cNvSpPr>
                <a:spLocks noChangeArrowheads="1"/>
              </p:cNvSpPr>
              <p:nvPr/>
            </p:nvSpPr>
            <p:spPr bwMode="auto">
              <a:xfrm>
                <a:off x="4926"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3" name="Oval 137">
                <a:extLst>
                  <a:ext uri="{FF2B5EF4-FFF2-40B4-BE49-F238E27FC236}">
                    <a16:creationId xmlns:a16="http://schemas.microsoft.com/office/drawing/2014/main" id="{23E5B3FA-393B-435E-A317-129402227B1F}"/>
                  </a:ext>
                </a:extLst>
              </p:cNvPr>
              <p:cNvSpPr>
                <a:spLocks noChangeArrowheads="1"/>
              </p:cNvSpPr>
              <p:nvPr/>
            </p:nvSpPr>
            <p:spPr bwMode="auto">
              <a:xfrm>
                <a:off x="483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4" name="Oval 138">
                <a:extLst>
                  <a:ext uri="{FF2B5EF4-FFF2-40B4-BE49-F238E27FC236}">
                    <a16:creationId xmlns:a16="http://schemas.microsoft.com/office/drawing/2014/main" id="{2E06481D-47EC-4177-9E9F-C9EB3B8DE249}"/>
                  </a:ext>
                </a:extLst>
              </p:cNvPr>
              <p:cNvSpPr>
                <a:spLocks noChangeArrowheads="1"/>
              </p:cNvSpPr>
              <p:nvPr/>
            </p:nvSpPr>
            <p:spPr bwMode="auto">
              <a:xfrm>
                <a:off x="4926"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5" name="Freeform 139">
                <a:extLst>
                  <a:ext uri="{FF2B5EF4-FFF2-40B4-BE49-F238E27FC236}">
                    <a16:creationId xmlns:a16="http://schemas.microsoft.com/office/drawing/2014/main" id="{94193493-2997-48E8-95D6-DBA3E9FBEC36}"/>
                  </a:ext>
                </a:extLst>
              </p:cNvPr>
              <p:cNvSpPr>
                <a:spLocks/>
              </p:cNvSpPr>
              <p:nvPr/>
            </p:nvSpPr>
            <p:spPr bwMode="auto">
              <a:xfrm>
                <a:off x="4803"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6"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6" name="Freeform 140">
                <a:extLst>
                  <a:ext uri="{FF2B5EF4-FFF2-40B4-BE49-F238E27FC236}">
                    <a16:creationId xmlns:a16="http://schemas.microsoft.com/office/drawing/2014/main" id="{08327E78-796B-438C-9F31-EB1DE4D7A063}"/>
                  </a:ext>
                </a:extLst>
              </p:cNvPr>
              <p:cNvSpPr>
                <a:spLocks/>
              </p:cNvSpPr>
              <p:nvPr/>
            </p:nvSpPr>
            <p:spPr bwMode="auto">
              <a:xfrm>
                <a:off x="4803"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7" name="Freeform 141">
                <a:extLst>
                  <a:ext uri="{FF2B5EF4-FFF2-40B4-BE49-F238E27FC236}">
                    <a16:creationId xmlns:a16="http://schemas.microsoft.com/office/drawing/2014/main" id="{BFB41954-BB8C-46A6-AE49-FB988B80AFAA}"/>
                  </a:ext>
                </a:extLst>
              </p:cNvPr>
              <p:cNvSpPr>
                <a:spLocks/>
              </p:cNvSpPr>
              <p:nvPr/>
            </p:nvSpPr>
            <p:spPr bwMode="auto">
              <a:xfrm>
                <a:off x="4971"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8" name="Freeform 142">
                <a:extLst>
                  <a:ext uri="{FF2B5EF4-FFF2-40B4-BE49-F238E27FC236}">
                    <a16:creationId xmlns:a16="http://schemas.microsoft.com/office/drawing/2014/main" id="{2981831D-7E01-45B7-B969-1456CB36B8AA}"/>
                  </a:ext>
                </a:extLst>
              </p:cNvPr>
              <p:cNvSpPr>
                <a:spLocks/>
              </p:cNvSpPr>
              <p:nvPr/>
            </p:nvSpPr>
            <p:spPr bwMode="auto">
              <a:xfrm>
                <a:off x="4879" y="2782"/>
                <a:ext cx="38" cy="19"/>
              </a:xfrm>
              <a:custGeom>
                <a:avLst/>
                <a:gdLst>
                  <a:gd name="T0" fmla="*/ 8 w 16"/>
                  <a:gd name="T1" fmla="*/ 8 h 8"/>
                  <a:gd name="T2" fmla="*/ 15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5"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9" name="Freeform 143">
                <a:extLst>
                  <a:ext uri="{FF2B5EF4-FFF2-40B4-BE49-F238E27FC236}">
                    <a16:creationId xmlns:a16="http://schemas.microsoft.com/office/drawing/2014/main" id="{4CC0E528-29B9-44C2-B71D-F2F961814929}"/>
                  </a:ext>
                </a:extLst>
              </p:cNvPr>
              <p:cNvSpPr>
                <a:spLocks/>
              </p:cNvSpPr>
              <p:nvPr/>
            </p:nvSpPr>
            <p:spPr bwMode="auto">
              <a:xfrm>
                <a:off x="4803"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0" name="Freeform 144">
                <a:extLst>
                  <a:ext uri="{FF2B5EF4-FFF2-40B4-BE49-F238E27FC236}">
                    <a16:creationId xmlns:a16="http://schemas.microsoft.com/office/drawing/2014/main" id="{CC13A15F-3BC6-48E4-8AA1-974F24E3E47C}"/>
                  </a:ext>
                </a:extLst>
              </p:cNvPr>
              <p:cNvSpPr>
                <a:spLocks/>
              </p:cNvSpPr>
              <p:nvPr/>
            </p:nvSpPr>
            <p:spPr bwMode="auto">
              <a:xfrm>
                <a:off x="4971"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1" name="Freeform 145">
                <a:extLst>
                  <a:ext uri="{FF2B5EF4-FFF2-40B4-BE49-F238E27FC236}">
                    <a16:creationId xmlns:a16="http://schemas.microsoft.com/office/drawing/2014/main" id="{C87C3DDD-C3C2-4F42-9337-B65ACC765363}"/>
                  </a:ext>
                </a:extLst>
              </p:cNvPr>
              <p:cNvSpPr>
                <a:spLocks/>
              </p:cNvSpPr>
              <p:nvPr/>
            </p:nvSpPr>
            <p:spPr bwMode="auto">
              <a:xfrm>
                <a:off x="4879"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2" name="Freeform 146">
                <a:extLst>
                  <a:ext uri="{FF2B5EF4-FFF2-40B4-BE49-F238E27FC236}">
                    <a16:creationId xmlns:a16="http://schemas.microsoft.com/office/drawing/2014/main" id="{8C614346-532B-4042-9E76-2371BDD002F8}"/>
                  </a:ext>
                </a:extLst>
              </p:cNvPr>
              <p:cNvSpPr>
                <a:spLocks/>
              </p:cNvSpPr>
              <p:nvPr/>
            </p:nvSpPr>
            <p:spPr bwMode="auto">
              <a:xfrm>
                <a:off x="4971"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3" name="Oval 147">
                <a:extLst>
                  <a:ext uri="{FF2B5EF4-FFF2-40B4-BE49-F238E27FC236}">
                    <a16:creationId xmlns:a16="http://schemas.microsoft.com/office/drawing/2014/main" id="{B1382FAB-7FD6-484E-AE00-F21738542E55}"/>
                  </a:ext>
                </a:extLst>
              </p:cNvPr>
              <p:cNvSpPr>
                <a:spLocks noChangeArrowheads="1"/>
              </p:cNvSpPr>
              <p:nvPr/>
            </p:nvSpPr>
            <p:spPr bwMode="auto">
              <a:xfrm>
                <a:off x="4879"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4" name="Oval 148">
                <a:extLst>
                  <a:ext uri="{FF2B5EF4-FFF2-40B4-BE49-F238E27FC236}">
                    <a16:creationId xmlns:a16="http://schemas.microsoft.com/office/drawing/2014/main" id="{4E4B75A9-7D6D-4D87-B327-178E570BAE0E}"/>
                  </a:ext>
                </a:extLst>
              </p:cNvPr>
              <p:cNvSpPr>
                <a:spLocks noChangeArrowheads="1"/>
              </p:cNvSpPr>
              <p:nvPr/>
            </p:nvSpPr>
            <p:spPr bwMode="auto">
              <a:xfrm>
                <a:off x="483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5" name="Oval 149">
                <a:extLst>
                  <a:ext uri="{FF2B5EF4-FFF2-40B4-BE49-F238E27FC236}">
                    <a16:creationId xmlns:a16="http://schemas.microsoft.com/office/drawing/2014/main" id="{DCAAD908-23D8-453B-A4FC-E790B5B6ED2B}"/>
                  </a:ext>
                </a:extLst>
              </p:cNvPr>
              <p:cNvSpPr>
                <a:spLocks noChangeArrowheads="1"/>
              </p:cNvSpPr>
              <p:nvPr/>
            </p:nvSpPr>
            <p:spPr bwMode="auto">
              <a:xfrm>
                <a:off x="4926"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6" name="Oval 150">
                <a:extLst>
                  <a:ext uri="{FF2B5EF4-FFF2-40B4-BE49-F238E27FC236}">
                    <a16:creationId xmlns:a16="http://schemas.microsoft.com/office/drawing/2014/main" id="{7A0FEC5C-BF6F-42C3-B1C8-ED2A22CF6FE0}"/>
                  </a:ext>
                </a:extLst>
              </p:cNvPr>
              <p:cNvSpPr>
                <a:spLocks noChangeArrowheads="1"/>
              </p:cNvSpPr>
              <p:nvPr/>
            </p:nvSpPr>
            <p:spPr bwMode="auto">
              <a:xfrm>
                <a:off x="483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7" name="Oval 151">
                <a:extLst>
                  <a:ext uri="{FF2B5EF4-FFF2-40B4-BE49-F238E27FC236}">
                    <a16:creationId xmlns:a16="http://schemas.microsoft.com/office/drawing/2014/main" id="{F1266229-B54C-4FF6-B1EF-250B728B55D0}"/>
                  </a:ext>
                </a:extLst>
              </p:cNvPr>
              <p:cNvSpPr>
                <a:spLocks noChangeArrowheads="1"/>
              </p:cNvSpPr>
              <p:nvPr/>
            </p:nvSpPr>
            <p:spPr bwMode="auto">
              <a:xfrm>
                <a:off x="4926"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8" name="Freeform 152">
                <a:extLst>
                  <a:ext uri="{FF2B5EF4-FFF2-40B4-BE49-F238E27FC236}">
                    <a16:creationId xmlns:a16="http://schemas.microsoft.com/office/drawing/2014/main" id="{249D3062-A3A7-4961-8B2F-5E7A153FA775}"/>
                  </a:ext>
                </a:extLst>
              </p:cNvPr>
              <p:cNvSpPr>
                <a:spLocks/>
              </p:cNvSpPr>
              <p:nvPr/>
            </p:nvSpPr>
            <p:spPr bwMode="auto">
              <a:xfrm>
                <a:off x="4803" y="3135"/>
                <a:ext cx="19"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1"/>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9" name="Freeform 153">
                <a:extLst>
                  <a:ext uri="{FF2B5EF4-FFF2-40B4-BE49-F238E27FC236}">
                    <a16:creationId xmlns:a16="http://schemas.microsoft.com/office/drawing/2014/main" id="{5D8C7AA0-EC0C-42D4-8828-A2BD3185DD33}"/>
                  </a:ext>
                </a:extLst>
              </p:cNvPr>
              <p:cNvSpPr>
                <a:spLocks/>
              </p:cNvSpPr>
              <p:nvPr/>
            </p:nvSpPr>
            <p:spPr bwMode="auto">
              <a:xfrm>
                <a:off x="4803" y="3043"/>
                <a:ext cx="19" cy="38"/>
              </a:xfrm>
              <a:custGeom>
                <a:avLst/>
                <a:gdLst>
                  <a:gd name="T0" fmla="*/ 6 w 8"/>
                  <a:gd name="T1" fmla="*/ 13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0" name="Freeform 154">
                <a:extLst>
                  <a:ext uri="{FF2B5EF4-FFF2-40B4-BE49-F238E27FC236}">
                    <a16:creationId xmlns:a16="http://schemas.microsoft.com/office/drawing/2014/main" id="{5B607B47-8517-485C-96F3-412BFC078A35}"/>
                  </a:ext>
                </a:extLst>
              </p:cNvPr>
              <p:cNvSpPr>
                <a:spLocks/>
              </p:cNvSpPr>
              <p:nvPr/>
            </p:nvSpPr>
            <p:spPr bwMode="auto">
              <a:xfrm>
                <a:off x="4971"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0" y="2"/>
                    </a:cubicBezTo>
                    <a:cubicBezTo>
                      <a:pt x="1" y="4"/>
                      <a:pt x="1"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1" name="Freeform 155">
                <a:extLst>
                  <a:ext uri="{FF2B5EF4-FFF2-40B4-BE49-F238E27FC236}">
                    <a16:creationId xmlns:a16="http://schemas.microsoft.com/office/drawing/2014/main" id="{29750A0A-81AF-499E-BD2F-B0A15B267E53}"/>
                  </a:ext>
                </a:extLst>
              </p:cNvPr>
              <p:cNvSpPr>
                <a:spLocks/>
              </p:cNvSpPr>
              <p:nvPr/>
            </p:nvSpPr>
            <p:spPr bwMode="auto">
              <a:xfrm>
                <a:off x="4879"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8"/>
                      <a:pt x="5" y="8"/>
                      <a:pt x="6" y="8"/>
                    </a:cubicBezTo>
                    <a:cubicBezTo>
                      <a:pt x="7" y="8"/>
                      <a:pt x="7" y="8"/>
                      <a:pt x="8" y="8"/>
                    </a:cubicBezTo>
                    <a:cubicBezTo>
                      <a:pt x="8" y="8"/>
                      <a:pt x="9" y="8"/>
                      <a:pt x="9" y="8"/>
                    </a:cubicBezTo>
                    <a:cubicBezTo>
                      <a:pt x="10" y="8"/>
                      <a:pt x="11" y="8"/>
                      <a:pt x="12" y="7"/>
                    </a:cubicBezTo>
                    <a:cubicBezTo>
                      <a:pt x="13" y="7"/>
                      <a:pt x="13" y="6"/>
                      <a:pt x="13" y="6"/>
                    </a:cubicBezTo>
                    <a:cubicBezTo>
                      <a:pt x="14" y="5"/>
                      <a:pt x="15" y="4"/>
                      <a:pt x="15"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2" name="Freeform 156">
                <a:extLst>
                  <a:ext uri="{FF2B5EF4-FFF2-40B4-BE49-F238E27FC236}">
                    <a16:creationId xmlns:a16="http://schemas.microsoft.com/office/drawing/2014/main" id="{09D1810A-AEE8-4E6E-8710-E908F8C9A481}"/>
                  </a:ext>
                </a:extLst>
              </p:cNvPr>
              <p:cNvSpPr>
                <a:spLocks/>
              </p:cNvSpPr>
              <p:nvPr/>
            </p:nvSpPr>
            <p:spPr bwMode="auto">
              <a:xfrm>
                <a:off x="4803"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6"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3" name="Freeform 157">
                <a:extLst>
                  <a:ext uri="{FF2B5EF4-FFF2-40B4-BE49-F238E27FC236}">
                    <a16:creationId xmlns:a16="http://schemas.microsoft.com/office/drawing/2014/main" id="{49E0D69B-B8F3-4356-8FE2-2CB78E1D7548}"/>
                  </a:ext>
                </a:extLst>
              </p:cNvPr>
              <p:cNvSpPr>
                <a:spLocks/>
              </p:cNvSpPr>
              <p:nvPr/>
            </p:nvSpPr>
            <p:spPr bwMode="auto">
              <a:xfrm>
                <a:off x="4971"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4" name="Freeform 158">
                <a:extLst>
                  <a:ext uri="{FF2B5EF4-FFF2-40B4-BE49-F238E27FC236}">
                    <a16:creationId xmlns:a16="http://schemas.microsoft.com/office/drawing/2014/main" id="{66653D61-0049-48C0-B91F-4B89F060E99C}"/>
                  </a:ext>
                </a:extLst>
              </p:cNvPr>
              <p:cNvSpPr>
                <a:spLocks/>
              </p:cNvSpPr>
              <p:nvPr/>
            </p:nvSpPr>
            <p:spPr bwMode="auto">
              <a:xfrm>
                <a:off x="4879"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0" y="5"/>
                      <a:pt x="0" y="6"/>
                      <a:pt x="0" y="8"/>
                    </a:cubicBezTo>
                    <a:cubicBezTo>
                      <a:pt x="16" y="8"/>
                      <a:pt x="16" y="8"/>
                      <a:pt x="16" y="8"/>
                    </a:cubicBezTo>
                    <a:cubicBezTo>
                      <a:pt x="16"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5" name="Freeform 159">
                <a:extLst>
                  <a:ext uri="{FF2B5EF4-FFF2-40B4-BE49-F238E27FC236}">
                    <a16:creationId xmlns:a16="http://schemas.microsoft.com/office/drawing/2014/main" id="{2113264E-09DD-46F7-8EE2-595E648E25DA}"/>
                  </a:ext>
                </a:extLst>
              </p:cNvPr>
              <p:cNvSpPr>
                <a:spLocks/>
              </p:cNvSpPr>
              <p:nvPr/>
            </p:nvSpPr>
            <p:spPr bwMode="auto">
              <a:xfrm>
                <a:off x="4971"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6" name="Oval 160">
                <a:extLst>
                  <a:ext uri="{FF2B5EF4-FFF2-40B4-BE49-F238E27FC236}">
                    <a16:creationId xmlns:a16="http://schemas.microsoft.com/office/drawing/2014/main" id="{63E39A33-74EE-49D6-B474-4A91E6090AB2}"/>
                  </a:ext>
                </a:extLst>
              </p:cNvPr>
              <p:cNvSpPr>
                <a:spLocks noChangeArrowheads="1"/>
              </p:cNvSpPr>
              <p:nvPr/>
            </p:nvSpPr>
            <p:spPr bwMode="auto">
              <a:xfrm>
                <a:off x="4879"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7" name="Oval 161">
                <a:extLst>
                  <a:ext uri="{FF2B5EF4-FFF2-40B4-BE49-F238E27FC236}">
                    <a16:creationId xmlns:a16="http://schemas.microsoft.com/office/drawing/2014/main" id="{561B6283-F537-4BF9-8038-23FA3886420C}"/>
                  </a:ext>
                </a:extLst>
              </p:cNvPr>
              <p:cNvSpPr>
                <a:spLocks noChangeArrowheads="1"/>
              </p:cNvSpPr>
              <p:nvPr/>
            </p:nvSpPr>
            <p:spPr bwMode="auto">
              <a:xfrm>
                <a:off x="483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8" name="Oval 162">
                <a:extLst>
                  <a:ext uri="{FF2B5EF4-FFF2-40B4-BE49-F238E27FC236}">
                    <a16:creationId xmlns:a16="http://schemas.microsoft.com/office/drawing/2014/main" id="{6B6C950B-A79F-4CC0-BDD5-2CBF7A15A9AF}"/>
                  </a:ext>
                </a:extLst>
              </p:cNvPr>
              <p:cNvSpPr>
                <a:spLocks noChangeArrowheads="1"/>
              </p:cNvSpPr>
              <p:nvPr/>
            </p:nvSpPr>
            <p:spPr bwMode="auto">
              <a:xfrm>
                <a:off x="4926"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9" name="Oval 163">
                <a:extLst>
                  <a:ext uri="{FF2B5EF4-FFF2-40B4-BE49-F238E27FC236}">
                    <a16:creationId xmlns:a16="http://schemas.microsoft.com/office/drawing/2014/main" id="{C884CD17-94FB-4F0F-9297-C8A0462CC71C}"/>
                  </a:ext>
                </a:extLst>
              </p:cNvPr>
              <p:cNvSpPr>
                <a:spLocks noChangeArrowheads="1"/>
              </p:cNvSpPr>
              <p:nvPr/>
            </p:nvSpPr>
            <p:spPr bwMode="auto">
              <a:xfrm>
                <a:off x="483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0" name="Oval 164">
                <a:extLst>
                  <a:ext uri="{FF2B5EF4-FFF2-40B4-BE49-F238E27FC236}">
                    <a16:creationId xmlns:a16="http://schemas.microsoft.com/office/drawing/2014/main" id="{D0A2D52F-0E1B-4441-A3B0-A23024AC3500}"/>
                  </a:ext>
                </a:extLst>
              </p:cNvPr>
              <p:cNvSpPr>
                <a:spLocks noChangeArrowheads="1"/>
              </p:cNvSpPr>
              <p:nvPr/>
            </p:nvSpPr>
            <p:spPr bwMode="auto">
              <a:xfrm>
                <a:off x="4926"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1" name="Freeform 165">
                <a:extLst>
                  <a:ext uri="{FF2B5EF4-FFF2-40B4-BE49-F238E27FC236}">
                    <a16:creationId xmlns:a16="http://schemas.microsoft.com/office/drawing/2014/main" id="{05AB2F7D-8D43-49C8-AF42-45F43473330D}"/>
                  </a:ext>
                </a:extLst>
              </p:cNvPr>
              <p:cNvSpPr>
                <a:spLocks/>
              </p:cNvSpPr>
              <p:nvPr/>
            </p:nvSpPr>
            <p:spPr bwMode="auto">
              <a:xfrm>
                <a:off x="4803"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2" name="Freeform 166">
                <a:extLst>
                  <a:ext uri="{FF2B5EF4-FFF2-40B4-BE49-F238E27FC236}">
                    <a16:creationId xmlns:a16="http://schemas.microsoft.com/office/drawing/2014/main" id="{FA4E316F-151D-4D6F-8DBE-9E795FD6E5AA}"/>
                  </a:ext>
                </a:extLst>
              </p:cNvPr>
              <p:cNvSpPr>
                <a:spLocks/>
              </p:cNvSpPr>
              <p:nvPr/>
            </p:nvSpPr>
            <p:spPr bwMode="auto">
              <a:xfrm>
                <a:off x="4803"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3" name="Freeform 167">
                <a:extLst>
                  <a:ext uri="{FF2B5EF4-FFF2-40B4-BE49-F238E27FC236}">
                    <a16:creationId xmlns:a16="http://schemas.microsoft.com/office/drawing/2014/main" id="{1C1E3A29-F666-4DF6-9370-D9E224CB74E1}"/>
                  </a:ext>
                </a:extLst>
              </p:cNvPr>
              <p:cNvSpPr>
                <a:spLocks/>
              </p:cNvSpPr>
              <p:nvPr/>
            </p:nvSpPr>
            <p:spPr bwMode="auto">
              <a:xfrm>
                <a:off x="4971" y="3154"/>
                <a:ext cx="19"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4" name="Freeform 168">
                <a:extLst>
                  <a:ext uri="{FF2B5EF4-FFF2-40B4-BE49-F238E27FC236}">
                    <a16:creationId xmlns:a16="http://schemas.microsoft.com/office/drawing/2014/main" id="{62917852-237D-45A8-BC95-1A3474B7FC3B}"/>
                  </a:ext>
                </a:extLst>
              </p:cNvPr>
              <p:cNvSpPr>
                <a:spLocks/>
              </p:cNvSpPr>
              <p:nvPr/>
            </p:nvSpPr>
            <p:spPr bwMode="auto">
              <a:xfrm>
                <a:off x="4879"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5" name="Freeform 169">
                <a:extLst>
                  <a:ext uri="{FF2B5EF4-FFF2-40B4-BE49-F238E27FC236}">
                    <a16:creationId xmlns:a16="http://schemas.microsoft.com/office/drawing/2014/main" id="{71F09286-3607-49E1-BF12-E93897EE5DDB}"/>
                  </a:ext>
                </a:extLst>
              </p:cNvPr>
              <p:cNvSpPr>
                <a:spLocks/>
              </p:cNvSpPr>
              <p:nvPr/>
            </p:nvSpPr>
            <p:spPr bwMode="auto">
              <a:xfrm>
                <a:off x="4803"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6" name="Freeform 170">
                <a:extLst>
                  <a:ext uri="{FF2B5EF4-FFF2-40B4-BE49-F238E27FC236}">
                    <a16:creationId xmlns:a16="http://schemas.microsoft.com/office/drawing/2014/main" id="{2812A26B-57C3-4651-AF3E-AEC4EB4574AD}"/>
                  </a:ext>
                </a:extLst>
              </p:cNvPr>
              <p:cNvSpPr>
                <a:spLocks/>
              </p:cNvSpPr>
              <p:nvPr/>
            </p:nvSpPr>
            <p:spPr bwMode="auto">
              <a:xfrm>
                <a:off x="4971"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7" name="Freeform 171">
                <a:extLst>
                  <a:ext uri="{FF2B5EF4-FFF2-40B4-BE49-F238E27FC236}">
                    <a16:creationId xmlns:a16="http://schemas.microsoft.com/office/drawing/2014/main" id="{D7BB78F7-D4DA-42FD-8130-CB1DF1B06F06}"/>
                  </a:ext>
                </a:extLst>
              </p:cNvPr>
              <p:cNvSpPr>
                <a:spLocks/>
              </p:cNvSpPr>
              <p:nvPr/>
            </p:nvSpPr>
            <p:spPr bwMode="auto">
              <a:xfrm>
                <a:off x="4879"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9"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8" name="Freeform 172">
                <a:extLst>
                  <a:ext uri="{FF2B5EF4-FFF2-40B4-BE49-F238E27FC236}">
                    <a16:creationId xmlns:a16="http://schemas.microsoft.com/office/drawing/2014/main" id="{F5162D95-9BD7-4F5B-9FC2-EF70BB8F65C1}"/>
                  </a:ext>
                </a:extLst>
              </p:cNvPr>
              <p:cNvSpPr>
                <a:spLocks/>
              </p:cNvSpPr>
              <p:nvPr/>
            </p:nvSpPr>
            <p:spPr bwMode="auto">
              <a:xfrm>
                <a:off x="4971"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9" name="Oval 173">
                <a:extLst>
                  <a:ext uri="{FF2B5EF4-FFF2-40B4-BE49-F238E27FC236}">
                    <a16:creationId xmlns:a16="http://schemas.microsoft.com/office/drawing/2014/main" id="{50F4AC10-FAD3-45AC-8FB6-78E8A076094E}"/>
                  </a:ext>
                </a:extLst>
              </p:cNvPr>
              <p:cNvSpPr>
                <a:spLocks noChangeArrowheads="1"/>
              </p:cNvSpPr>
              <p:nvPr/>
            </p:nvSpPr>
            <p:spPr bwMode="auto">
              <a:xfrm>
                <a:off x="4879"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0" name="Oval 174">
                <a:extLst>
                  <a:ext uri="{FF2B5EF4-FFF2-40B4-BE49-F238E27FC236}">
                    <a16:creationId xmlns:a16="http://schemas.microsoft.com/office/drawing/2014/main" id="{B2FF06F2-381F-4E0C-A9D2-10EA90B1D8C5}"/>
                  </a:ext>
                </a:extLst>
              </p:cNvPr>
              <p:cNvSpPr>
                <a:spLocks noChangeArrowheads="1"/>
              </p:cNvSpPr>
              <p:nvPr/>
            </p:nvSpPr>
            <p:spPr bwMode="auto">
              <a:xfrm>
                <a:off x="483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1" name="Oval 175">
                <a:extLst>
                  <a:ext uri="{FF2B5EF4-FFF2-40B4-BE49-F238E27FC236}">
                    <a16:creationId xmlns:a16="http://schemas.microsoft.com/office/drawing/2014/main" id="{199D7F3D-DCBB-4257-9A3B-F6D2AED5A343}"/>
                  </a:ext>
                </a:extLst>
              </p:cNvPr>
              <p:cNvSpPr>
                <a:spLocks noChangeArrowheads="1"/>
              </p:cNvSpPr>
              <p:nvPr/>
            </p:nvSpPr>
            <p:spPr bwMode="auto">
              <a:xfrm>
                <a:off x="4926"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2" name="Oval 176">
                <a:extLst>
                  <a:ext uri="{FF2B5EF4-FFF2-40B4-BE49-F238E27FC236}">
                    <a16:creationId xmlns:a16="http://schemas.microsoft.com/office/drawing/2014/main" id="{3190EC0A-A2E3-4607-A2A2-FB95E975196F}"/>
                  </a:ext>
                </a:extLst>
              </p:cNvPr>
              <p:cNvSpPr>
                <a:spLocks noChangeArrowheads="1"/>
              </p:cNvSpPr>
              <p:nvPr/>
            </p:nvSpPr>
            <p:spPr bwMode="auto">
              <a:xfrm>
                <a:off x="483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3" name="Oval 177">
                <a:extLst>
                  <a:ext uri="{FF2B5EF4-FFF2-40B4-BE49-F238E27FC236}">
                    <a16:creationId xmlns:a16="http://schemas.microsoft.com/office/drawing/2014/main" id="{E2FE1E32-0034-463D-82AB-B4E97608CA97}"/>
                  </a:ext>
                </a:extLst>
              </p:cNvPr>
              <p:cNvSpPr>
                <a:spLocks noChangeArrowheads="1"/>
              </p:cNvSpPr>
              <p:nvPr/>
            </p:nvSpPr>
            <p:spPr bwMode="auto">
              <a:xfrm>
                <a:off x="4926"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4" name="Freeform 178">
                <a:extLst>
                  <a:ext uri="{FF2B5EF4-FFF2-40B4-BE49-F238E27FC236}">
                    <a16:creationId xmlns:a16="http://schemas.microsoft.com/office/drawing/2014/main" id="{122F9916-DAAD-421A-BC86-69FE04EE01A7}"/>
                  </a:ext>
                </a:extLst>
              </p:cNvPr>
              <p:cNvSpPr>
                <a:spLocks/>
              </p:cNvSpPr>
              <p:nvPr/>
            </p:nvSpPr>
            <p:spPr bwMode="auto">
              <a:xfrm>
                <a:off x="4803"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5" name="Freeform 179">
                <a:extLst>
                  <a:ext uri="{FF2B5EF4-FFF2-40B4-BE49-F238E27FC236}">
                    <a16:creationId xmlns:a16="http://schemas.microsoft.com/office/drawing/2014/main" id="{C70A5888-0907-4B71-8703-B261D81A3DAB}"/>
                  </a:ext>
                </a:extLst>
              </p:cNvPr>
              <p:cNvSpPr>
                <a:spLocks/>
              </p:cNvSpPr>
              <p:nvPr/>
            </p:nvSpPr>
            <p:spPr bwMode="auto">
              <a:xfrm>
                <a:off x="4803"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6" name="Freeform 180">
                <a:extLst>
                  <a:ext uri="{FF2B5EF4-FFF2-40B4-BE49-F238E27FC236}">
                    <a16:creationId xmlns:a16="http://schemas.microsoft.com/office/drawing/2014/main" id="{D824B24D-BB45-462A-ADC6-D61C73DD274C}"/>
                  </a:ext>
                </a:extLst>
              </p:cNvPr>
              <p:cNvSpPr>
                <a:spLocks/>
              </p:cNvSpPr>
              <p:nvPr/>
            </p:nvSpPr>
            <p:spPr bwMode="auto">
              <a:xfrm>
                <a:off x="4971"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7" name="Freeform 181">
                <a:extLst>
                  <a:ext uri="{FF2B5EF4-FFF2-40B4-BE49-F238E27FC236}">
                    <a16:creationId xmlns:a16="http://schemas.microsoft.com/office/drawing/2014/main" id="{18E92E3C-99DA-4BA2-8769-D2BD939662E4}"/>
                  </a:ext>
                </a:extLst>
              </p:cNvPr>
              <p:cNvSpPr>
                <a:spLocks/>
              </p:cNvSpPr>
              <p:nvPr/>
            </p:nvSpPr>
            <p:spPr bwMode="auto">
              <a:xfrm>
                <a:off x="4879" y="3341"/>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8" name="Freeform 182">
                <a:extLst>
                  <a:ext uri="{FF2B5EF4-FFF2-40B4-BE49-F238E27FC236}">
                    <a16:creationId xmlns:a16="http://schemas.microsoft.com/office/drawing/2014/main" id="{81256BBA-B36A-4221-896D-8649E55EFCFE}"/>
                  </a:ext>
                </a:extLst>
              </p:cNvPr>
              <p:cNvSpPr>
                <a:spLocks/>
              </p:cNvSpPr>
              <p:nvPr/>
            </p:nvSpPr>
            <p:spPr bwMode="auto">
              <a:xfrm>
                <a:off x="4803"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9" name="Freeform 183">
                <a:extLst>
                  <a:ext uri="{FF2B5EF4-FFF2-40B4-BE49-F238E27FC236}">
                    <a16:creationId xmlns:a16="http://schemas.microsoft.com/office/drawing/2014/main" id="{0228DC21-3113-4717-82CC-F6CC16AD64EE}"/>
                  </a:ext>
                </a:extLst>
              </p:cNvPr>
              <p:cNvSpPr>
                <a:spLocks/>
              </p:cNvSpPr>
              <p:nvPr/>
            </p:nvSpPr>
            <p:spPr bwMode="auto">
              <a:xfrm>
                <a:off x="4971" y="3601"/>
                <a:ext cx="19" cy="36"/>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4"/>
                      <a:pt x="4" y="15"/>
                    </a:cubicBezTo>
                    <a:cubicBezTo>
                      <a:pt x="5" y="14"/>
                      <a:pt x="7" y="14"/>
                      <a:pt x="8" y="13"/>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0" name="Oval 184">
                <a:extLst>
                  <a:ext uri="{FF2B5EF4-FFF2-40B4-BE49-F238E27FC236}">
                    <a16:creationId xmlns:a16="http://schemas.microsoft.com/office/drawing/2014/main" id="{92094BCD-61A0-4882-A968-6814F4207128}"/>
                  </a:ext>
                </a:extLst>
              </p:cNvPr>
              <p:cNvSpPr>
                <a:spLocks noChangeArrowheads="1"/>
              </p:cNvSpPr>
              <p:nvPr/>
            </p:nvSpPr>
            <p:spPr bwMode="auto">
              <a:xfrm>
                <a:off x="4879"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1" name="Freeform 185">
                <a:extLst>
                  <a:ext uri="{FF2B5EF4-FFF2-40B4-BE49-F238E27FC236}">
                    <a16:creationId xmlns:a16="http://schemas.microsoft.com/office/drawing/2014/main" id="{293255B7-71B0-4D56-9475-6CC7559BAE7A}"/>
                  </a:ext>
                </a:extLst>
              </p:cNvPr>
              <p:cNvSpPr>
                <a:spLocks/>
              </p:cNvSpPr>
              <p:nvPr/>
            </p:nvSpPr>
            <p:spPr bwMode="auto">
              <a:xfrm>
                <a:off x="4831" y="3649"/>
                <a:ext cx="36" cy="16"/>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2" name="Oval 186">
                <a:extLst>
                  <a:ext uri="{FF2B5EF4-FFF2-40B4-BE49-F238E27FC236}">
                    <a16:creationId xmlns:a16="http://schemas.microsoft.com/office/drawing/2014/main" id="{5269C29C-47B0-43E1-B643-8BAA7D6A3007}"/>
                  </a:ext>
                </a:extLst>
              </p:cNvPr>
              <p:cNvSpPr>
                <a:spLocks noChangeArrowheads="1"/>
              </p:cNvSpPr>
              <p:nvPr/>
            </p:nvSpPr>
            <p:spPr bwMode="auto">
              <a:xfrm>
                <a:off x="4831"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3" name="Oval 187">
                <a:extLst>
                  <a:ext uri="{FF2B5EF4-FFF2-40B4-BE49-F238E27FC236}">
                    <a16:creationId xmlns:a16="http://schemas.microsoft.com/office/drawing/2014/main" id="{521AB1C0-BC9D-4A1A-8D0F-E7B03FD30BF7}"/>
                  </a:ext>
                </a:extLst>
              </p:cNvPr>
              <p:cNvSpPr>
                <a:spLocks noChangeArrowheads="1"/>
              </p:cNvSpPr>
              <p:nvPr/>
            </p:nvSpPr>
            <p:spPr bwMode="auto">
              <a:xfrm>
                <a:off x="4926"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4" name="Freeform 188">
                <a:extLst>
                  <a:ext uri="{FF2B5EF4-FFF2-40B4-BE49-F238E27FC236}">
                    <a16:creationId xmlns:a16="http://schemas.microsoft.com/office/drawing/2014/main" id="{584CB0A0-61D3-49B7-B9DB-211EA6F9E850}"/>
                  </a:ext>
                </a:extLst>
              </p:cNvPr>
              <p:cNvSpPr>
                <a:spLocks/>
              </p:cNvSpPr>
              <p:nvPr/>
            </p:nvSpPr>
            <p:spPr bwMode="auto">
              <a:xfrm>
                <a:off x="4803" y="3601"/>
                <a:ext cx="19" cy="38"/>
              </a:xfrm>
              <a:custGeom>
                <a:avLst/>
                <a:gdLst>
                  <a:gd name="T0" fmla="*/ 3 w 8"/>
                  <a:gd name="T1" fmla="*/ 16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6"/>
                    </a:moveTo>
                    <a:cubicBezTo>
                      <a:pt x="4" y="15"/>
                      <a:pt x="5" y="15"/>
                      <a:pt x="6" y="14"/>
                    </a:cubicBezTo>
                    <a:cubicBezTo>
                      <a:pt x="7" y="13"/>
                      <a:pt x="8" y="11"/>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5" name="Freeform 189">
                <a:extLst>
                  <a:ext uri="{FF2B5EF4-FFF2-40B4-BE49-F238E27FC236}">
                    <a16:creationId xmlns:a16="http://schemas.microsoft.com/office/drawing/2014/main" id="{3886985A-C024-4757-8DC0-7177FACAB636}"/>
                  </a:ext>
                </a:extLst>
              </p:cNvPr>
              <p:cNvSpPr>
                <a:spLocks/>
              </p:cNvSpPr>
              <p:nvPr/>
            </p:nvSpPr>
            <p:spPr bwMode="auto">
              <a:xfrm>
                <a:off x="4971" y="3528"/>
                <a:ext cx="19" cy="19"/>
              </a:xfrm>
              <a:custGeom>
                <a:avLst/>
                <a:gdLst>
                  <a:gd name="T0" fmla="*/ 0 w 8"/>
                  <a:gd name="T1" fmla="*/ 0 h 8"/>
                  <a:gd name="T2" fmla="*/ 0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2"/>
                    </a:cubicBezTo>
                    <a:cubicBezTo>
                      <a:pt x="1" y="3"/>
                      <a:pt x="1"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6" name="Freeform 190">
                <a:extLst>
                  <a:ext uri="{FF2B5EF4-FFF2-40B4-BE49-F238E27FC236}">
                    <a16:creationId xmlns:a16="http://schemas.microsoft.com/office/drawing/2014/main" id="{A0AF6766-3719-49BB-9A1C-0691E791D5F8}"/>
                  </a:ext>
                </a:extLst>
              </p:cNvPr>
              <p:cNvSpPr>
                <a:spLocks/>
              </p:cNvSpPr>
              <p:nvPr/>
            </p:nvSpPr>
            <p:spPr bwMode="auto">
              <a:xfrm>
                <a:off x="4879"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6"/>
                    </a:cubicBezTo>
                    <a:cubicBezTo>
                      <a:pt x="14" y="4"/>
                      <a:pt x="15" y="3"/>
                      <a:pt x="15"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7" name="Freeform 191">
                <a:extLst>
                  <a:ext uri="{FF2B5EF4-FFF2-40B4-BE49-F238E27FC236}">
                    <a16:creationId xmlns:a16="http://schemas.microsoft.com/office/drawing/2014/main" id="{31C33BF9-72D6-42BE-9B71-75725DD3E0A6}"/>
                  </a:ext>
                </a:extLst>
              </p:cNvPr>
              <p:cNvSpPr>
                <a:spLocks/>
              </p:cNvSpPr>
              <p:nvPr/>
            </p:nvSpPr>
            <p:spPr bwMode="auto">
              <a:xfrm>
                <a:off x="4803"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8" name="Freeform 192">
                <a:extLst>
                  <a:ext uri="{FF2B5EF4-FFF2-40B4-BE49-F238E27FC236}">
                    <a16:creationId xmlns:a16="http://schemas.microsoft.com/office/drawing/2014/main" id="{19A56AE1-E5C4-408D-A280-76ABF629A79A}"/>
                  </a:ext>
                </a:extLst>
              </p:cNvPr>
              <p:cNvSpPr>
                <a:spLocks/>
              </p:cNvSpPr>
              <p:nvPr/>
            </p:nvSpPr>
            <p:spPr bwMode="auto">
              <a:xfrm>
                <a:off x="4784" y="2576"/>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9" name="Freeform 193">
                <a:extLst>
                  <a:ext uri="{FF2B5EF4-FFF2-40B4-BE49-F238E27FC236}">
                    <a16:creationId xmlns:a16="http://schemas.microsoft.com/office/drawing/2014/main" id="{B5635FF9-E1D1-4581-AA6D-3E070E9D49FD}"/>
                  </a:ext>
                </a:extLst>
              </p:cNvPr>
              <p:cNvSpPr>
                <a:spLocks/>
              </p:cNvSpPr>
              <p:nvPr/>
            </p:nvSpPr>
            <p:spPr bwMode="auto">
              <a:xfrm>
                <a:off x="4692" y="2579"/>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0" name="Freeform 194">
                <a:extLst>
                  <a:ext uri="{FF2B5EF4-FFF2-40B4-BE49-F238E27FC236}">
                    <a16:creationId xmlns:a16="http://schemas.microsoft.com/office/drawing/2014/main" id="{46D5A2EC-804E-4EE6-AB78-F335A7293787}"/>
                  </a:ext>
                </a:extLst>
              </p:cNvPr>
              <p:cNvSpPr>
                <a:spLocks/>
              </p:cNvSpPr>
              <p:nvPr/>
            </p:nvSpPr>
            <p:spPr bwMode="auto">
              <a:xfrm>
                <a:off x="4784"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1" name="Freeform 195">
                <a:extLst>
                  <a:ext uri="{FF2B5EF4-FFF2-40B4-BE49-F238E27FC236}">
                    <a16:creationId xmlns:a16="http://schemas.microsoft.com/office/drawing/2014/main" id="{75E193BE-73DA-4619-A7FF-C4BCFA013166}"/>
                  </a:ext>
                </a:extLst>
              </p:cNvPr>
              <p:cNvSpPr>
                <a:spLocks/>
              </p:cNvSpPr>
              <p:nvPr/>
            </p:nvSpPr>
            <p:spPr bwMode="auto">
              <a:xfrm>
                <a:off x="4692"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2" name="Freeform 196">
                <a:extLst>
                  <a:ext uri="{FF2B5EF4-FFF2-40B4-BE49-F238E27FC236}">
                    <a16:creationId xmlns:a16="http://schemas.microsoft.com/office/drawing/2014/main" id="{D16D8A36-B37C-4304-9326-8636CBE1D34B}"/>
                  </a:ext>
                </a:extLst>
              </p:cNvPr>
              <p:cNvSpPr>
                <a:spLocks/>
              </p:cNvSpPr>
              <p:nvPr/>
            </p:nvSpPr>
            <p:spPr bwMode="auto">
              <a:xfrm>
                <a:off x="4784"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3" name="Oval 197">
                <a:extLst>
                  <a:ext uri="{FF2B5EF4-FFF2-40B4-BE49-F238E27FC236}">
                    <a16:creationId xmlns:a16="http://schemas.microsoft.com/office/drawing/2014/main" id="{DF041AB9-71FB-4A19-B3CC-CE74CCCB7ADB}"/>
                  </a:ext>
                </a:extLst>
              </p:cNvPr>
              <p:cNvSpPr>
                <a:spLocks noChangeArrowheads="1"/>
              </p:cNvSpPr>
              <p:nvPr/>
            </p:nvSpPr>
            <p:spPr bwMode="auto">
              <a:xfrm>
                <a:off x="4692"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4" name="Oval 198">
                <a:extLst>
                  <a:ext uri="{FF2B5EF4-FFF2-40B4-BE49-F238E27FC236}">
                    <a16:creationId xmlns:a16="http://schemas.microsoft.com/office/drawing/2014/main" id="{9B4C6F9E-24C4-4E04-88C6-EC7C3323102F}"/>
                  </a:ext>
                </a:extLst>
              </p:cNvPr>
              <p:cNvSpPr>
                <a:spLocks noChangeArrowheads="1"/>
              </p:cNvSpPr>
              <p:nvPr/>
            </p:nvSpPr>
            <p:spPr bwMode="auto">
              <a:xfrm>
                <a:off x="4645"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5" name="Oval 199">
                <a:extLst>
                  <a:ext uri="{FF2B5EF4-FFF2-40B4-BE49-F238E27FC236}">
                    <a16:creationId xmlns:a16="http://schemas.microsoft.com/office/drawing/2014/main" id="{1FB2C7A8-43DE-407A-8903-840EFE953B54}"/>
                  </a:ext>
                </a:extLst>
              </p:cNvPr>
              <p:cNvSpPr>
                <a:spLocks noChangeArrowheads="1"/>
              </p:cNvSpPr>
              <p:nvPr/>
            </p:nvSpPr>
            <p:spPr bwMode="auto">
              <a:xfrm>
                <a:off x="4739"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6" name="Oval 200">
                <a:extLst>
                  <a:ext uri="{FF2B5EF4-FFF2-40B4-BE49-F238E27FC236}">
                    <a16:creationId xmlns:a16="http://schemas.microsoft.com/office/drawing/2014/main" id="{B02EEC0A-02F4-4328-BBBF-F4EBA32A3FC8}"/>
                  </a:ext>
                </a:extLst>
              </p:cNvPr>
              <p:cNvSpPr>
                <a:spLocks noChangeArrowheads="1"/>
              </p:cNvSpPr>
              <p:nvPr/>
            </p:nvSpPr>
            <p:spPr bwMode="auto">
              <a:xfrm>
                <a:off x="4645" y="2624"/>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7" name="Oval 201">
                <a:extLst>
                  <a:ext uri="{FF2B5EF4-FFF2-40B4-BE49-F238E27FC236}">
                    <a16:creationId xmlns:a16="http://schemas.microsoft.com/office/drawing/2014/main" id="{3BB90C67-B04B-437C-A3E2-869175D0BA48}"/>
                  </a:ext>
                </a:extLst>
              </p:cNvPr>
              <p:cNvSpPr>
                <a:spLocks noChangeArrowheads="1"/>
              </p:cNvSpPr>
              <p:nvPr/>
            </p:nvSpPr>
            <p:spPr bwMode="auto">
              <a:xfrm>
                <a:off x="4739"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8" name="Freeform 202">
                <a:extLst>
                  <a:ext uri="{FF2B5EF4-FFF2-40B4-BE49-F238E27FC236}">
                    <a16:creationId xmlns:a16="http://schemas.microsoft.com/office/drawing/2014/main" id="{ED4CB2A2-97E5-4BB1-9049-D38FE61378F2}"/>
                  </a:ext>
                </a:extLst>
              </p:cNvPr>
              <p:cNvSpPr>
                <a:spLocks/>
              </p:cNvSpPr>
              <p:nvPr/>
            </p:nvSpPr>
            <p:spPr bwMode="auto">
              <a:xfrm>
                <a:off x="4616" y="2763"/>
                <a:ext cx="19"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5"/>
                      <a:pt x="7" y="3"/>
                    </a:cubicBezTo>
                    <a:cubicBezTo>
                      <a:pt x="6" y="2"/>
                      <a:pt x="4" y="0"/>
                      <a:pt x="2"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9" name="Freeform 203">
                <a:extLst>
                  <a:ext uri="{FF2B5EF4-FFF2-40B4-BE49-F238E27FC236}">
                    <a16:creationId xmlns:a16="http://schemas.microsoft.com/office/drawing/2014/main" id="{5395ED8D-36AE-4816-AF1E-7ED8694D1DEF}"/>
                  </a:ext>
                </a:extLst>
              </p:cNvPr>
              <p:cNvSpPr>
                <a:spLocks/>
              </p:cNvSpPr>
              <p:nvPr/>
            </p:nvSpPr>
            <p:spPr bwMode="auto">
              <a:xfrm>
                <a:off x="4616" y="2669"/>
                <a:ext cx="19" cy="38"/>
              </a:xfrm>
              <a:custGeom>
                <a:avLst/>
                <a:gdLst>
                  <a:gd name="T0" fmla="*/ 8 w 8"/>
                  <a:gd name="T1" fmla="*/ 8 h 16"/>
                  <a:gd name="T2" fmla="*/ 2 w 8"/>
                  <a:gd name="T3" fmla="*/ 1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1"/>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0" name="Freeform 204">
                <a:extLst>
                  <a:ext uri="{FF2B5EF4-FFF2-40B4-BE49-F238E27FC236}">
                    <a16:creationId xmlns:a16="http://schemas.microsoft.com/office/drawing/2014/main" id="{EF822ED9-F835-4627-85FB-E4D7B3A1E894}"/>
                  </a:ext>
                </a:extLst>
              </p:cNvPr>
              <p:cNvSpPr>
                <a:spLocks/>
              </p:cNvSpPr>
              <p:nvPr/>
            </p:nvSpPr>
            <p:spPr bwMode="auto">
              <a:xfrm>
                <a:off x="4784" y="2595"/>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6" name="Group 406">
              <a:extLst>
                <a:ext uri="{FF2B5EF4-FFF2-40B4-BE49-F238E27FC236}">
                  <a16:creationId xmlns:a16="http://schemas.microsoft.com/office/drawing/2014/main" id="{7895773E-3301-4883-B626-4EB810F90D4E}"/>
                </a:ext>
              </a:extLst>
            </p:cNvPr>
            <p:cNvGrpSpPr>
              <a:grpSpLocks/>
            </p:cNvGrpSpPr>
            <p:nvPr/>
          </p:nvGrpSpPr>
          <p:grpSpPr bwMode="auto">
            <a:xfrm rot="16200000">
              <a:off x="4279389" y="130277"/>
              <a:ext cx="3659188" cy="5688013"/>
              <a:chOff x="3104" y="451"/>
              <a:chExt cx="2305" cy="3583"/>
            </a:xfrm>
          </p:grpSpPr>
          <p:sp>
            <p:nvSpPr>
              <p:cNvPr id="941" name="Freeform 206">
                <a:extLst>
                  <a:ext uri="{FF2B5EF4-FFF2-40B4-BE49-F238E27FC236}">
                    <a16:creationId xmlns:a16="http://schemas.microsoft.com/office/drawing/2014/main" id="{35A72D29-E713-472D-B8E9-C6B3A25DF04F}"/>
                  </a:ext>
                </a:extLst>
              </p:cNvPr>
              <p:cNvSpPr>
                <a:spLocks/>
              </p:cNvSpPr>
              <p:nvPr/>
            </p:nvSpPr>
            <p:spPr bwMode="auto">
              <a:xfrm>
                <a:off x="4692" y="2595"/>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2" name="Freeform 207">
                <a:extLst>
                  <a:ext uri="{FF2B5EF4-FFF2-40B4-BE49-F238E27FC236}">
                    <a16:creationId xmlns:a16="http://schemas.microsoft.com/office/drawing/2014/main" id="{0BD1D932-5D44-4571-BEE0-D3ACA2AB24AE}"/>
                  </a:ext>
                </a:extLst>
              </p:cNvPr>
              <p:cNvSpPr>
                <a:spLocks/>
              </p:cNvSpPr>
              <p:nvPr/>
            </p:nvSpPr>
            <p:spPr bwMode="auto">
              <a:xfrm>
                <a:off x="4616" y="2600"/>
                <a:ext cx="19" cy="14"/>
              </a:xfrm>
              <a:custGeom>
                <a:avLst/>
                <a:gdLst>
                  <a:gd name="T0" fmla="*/ 2 w 8"/>
                  <a:gd name="T1" fmla="*/ 6 h 6"/>
                  <a:gd name="T2" fmla="*/ 5 w 8"/>
                  <a:gd name="T3" fmla="*/ 4 h 6"/>
                  <a:gd name="T4" fmla="*/ 6 w 8"/>
                  <a:gd name="T5" fmla="*/ 3 h 6"/>
                  <a:gd name="T6" fmla="*/ 8 w 8"/>
                  <a:gd name="T7" fmla="*/ 0 h 6"/>
                  <a:gd name="T8" fmla="*/ 0 w 8"/>
                  <a:gd name="T9" fmla="*/ 3 h 6"/>
                  <a:gd name="T10" fmla="*/ 0 w 8"/>
                  <a:gd name="T11" fmla="*/ 6 h 6"/>
                  <a:gd name="T12" fmla="*/ 2 w 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6"/>
                    </a:moveTo>
                    <a:cubicBezTo>
                      <a:pt x="3" y="5"/>
                      <a:pt x="4" y="5"/>
                      <a:pt x="5" y="4"/>
                    </a:cubicBezTo>
                    <a:cubicBezTo>
                      <a:pt x="5" y="4"/>
                      <a:pt x="6" y="4"/>
                      <a:pt x="6" y="3"/>
                    </a:cubicBezTo>
                    <a:cubicBezTo>
                      <a:pt x="7" y="2"/>
                      <a:pt x="8" y="1"/>
                      <a:pt x="8" y="0"/>
                    </a:cubicBezTo>
                    <a:cubicBezTo>
                      <a:pt x="5" y="1"/>
                      <a:pt x="3" y="2"/>
                      <a:pt x="0" y="3"/>
                    </a:cubicBezTo>
                    <a:cubicBezTo>
                      <a:pt x="0" y="6"/>
                      <a:pt x="0" y="6"/>
                      <a:pt x="0" y="6"/>
                    </a:cubicBezTo>
                    <a:cubicBezTo>
                      <a:pt x="1" y="6"/>
                      <a:pt x="2" y="6"/>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3" name="Freeform 208">
                <a:extLst>
                  <a:ext uri="{FF2B5EF4-FFF2-40B4-BE49-F238E27FC236}">
                    <a16:creationId xmlns:a16="http://schemas.microsoft.com/office/drawing/2014/main" id="{53FA4015-6240-4B68-968C-D34553EE6442}"/>
                  </a:ext>
                </a:extLst>
              </p:cNvPr>
              <p:cNvSpPr>
                <a:spLocks/>
              </p:cNvSpPr>
              <p:nvPr/>
            </p:nvSpPr>
            <p:spPr bwMode="auto">
              <a:xfrm>
                <a:off x="4784"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7"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4" name="Freeform 209">
                <a:extLst>
                  <a:ext uri="{FF2B5EF4-FFF2-40B4-BE49-F238E27FC236}">
                    <a16:creationId xmlns:a16="http://schemas.microsoft.com/office/drawing/2014/main" id="{95CEE72B-A5BE-48F9-AD2F-AD3E6305A62F}"/>
                  </a:ext>
                </a:extLst>
              </p:cNvPr>
              <p:cNvSpPr>
                <a:spLocks/>
              </p:cNvSpPr>
              <p:nvPr/>
            </p:nvSpPr>
            <p:spPr bwMode="auto">
              <a:xfrm>
                <a:off x="4692"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5" name="Freeform 210">
                <a:extLst>
                  <a:ext uri="{FF2B5EF4-FFF2-40B4-BE49-F238E27FC236}">
                    <a16:creationId xmlns:a16="http://schemas.microsoft.com/office/drawing/2014/main" id="{52465ABE-284D-41DE-8557-A1A194BB52D4}"/>
                  </a:ext>
                </a:extLst>
              </p:cNvPr>
              <p:cNvSpPr>
                <a:spLocks/>
              </p:cNvSpPr>
              <p:nvPr/>
            </p:nvSpPr>
            <p:spPr bwMode="auto">
              <a:xfrm>
                <a:off x="4784"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6" name="Oval 211">
                <a:extLst>
                  <a:ext uri="{FF2B5EF4-FFF2-40B4-BE49-F238E27FC236}">
                    <a16:creationId xmlns:a16="http://schemas.microsoft.com/office/drawing/2014/main" id="{8C59760C-58DE-40BA-944B-D84FD368E948}"/>
                  </a:ext>
                </a:extLst>
              </p:cNvPr>
              <p:cNvSpPr>
                <a:spLocks noChangeArrowheads="1"/>
              </p:cNvSpPr>
              <p:nvPr/>
            </p:nvSpPr>
            <p:spPr bwMode="auto">
              <a:xfrm>
                <a:off x="4692"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7" name="Oval 212">
                <a:extLst>
                  <a:ext uri="{FF2B5EF4-FFF2-40B4-BE49-F238E27FC236}">
                    <a16:creationId xmlns:a16="http://schemas.microsoft.com/office/drawing/2014/main" id="{9BB4E296-2B0F-48D6-85AC-8592C9901913}"/>
                  </a:ext>
                </a:extLst>
              </p:cNvPr>
              <p:cNvSpPr>
                <a:spLocks noChangeArrowheads="1"/>
              </p:cNvSpPr>
              <p:nvPr/>
            </p:nvSpPr>
            <p:spPr bwMode="auto">
              <a:xfrm>
                <a:off x="4645"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8" name="Oval 213">
                <a:extLst>
                  <a:ext uri="{FF2B5EF4-FFF2-40B4-BE49-F238E27FC236}">
                    <a16:creationId xmlns:a16="http://schemas.microsoft.com/office/drawing/2014/main" id="{A0F0496A-8A5F-4C6E-ABBD-9E5BE0ECEC0A}"/>
                  </a:ext>
                </a:extLst>
              </p:cNvPr>
              <p:cNvSpPr>
                <a:spLocks noChangeArrowheads="1"/>
              </p:cNvSpPr>
              <p:nvPr/>
            </p:nvSpPr>
            <p:spPr bwMode="auto">
              <a:xfrm>
                <a:off x="4739"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9" name="Oval 214">
                <a:extLst>
                  <a:ext uri="{FF2B5EF4-FFF2-40B4-BE49-F238E27FC236}">
                    <a16:creationId xmlns:a16="http://schemas.microsoft.com/office/drawing/2014/main" id="{5ADC3072-2F70-4C9D-AE53-097F18270B54}"/>
                  </a:ext>
                </a:extLst>
              </p:cNvPr>
              <p:cNvSpPr>
                <a:spLocks noChangeArrowheads="1"/>
              </p:cNvSpPr>
              <p:nvPr/>
            </p:nvSpPr>
            <p:spPr bwMode="auto">
              <a:xfrm>
                <a:off x="4645"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0" name="Oval 215">
                <a:extLst>
                  <a:ext uri="{FF2B5EF4-FFF2-40B4-BE49-F238E27FC236}">
                    <a16:creationId xmlns:a16="http://schemas.microsoft.com/office/drawing/2014/main" id="{AF70708C-4A96-4B8D-846B-9CBD4C7E1980}"/>
                  </a:ext>
                </a:extLst>
              </p:cNvPr>
              <p:cNvSpPr>
                <a:spLocks noChangeArrowheads="1"/>
              </p:cNvSpPr>
              <p:nvPr/>
            </p:nvSpPr>
            <p:spPr bwMode="auto">
              <a:xfrm>
                <a:off x="4739"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1" name="Freeform 216">
                <a:extLst>
                  <a:ext uri="{FF2B5EF4-FFF2-40B4-BE49-F238E27FC236}">
                    <a16:creationId xmlns:a16="http://schemas.microsoft.com/office/drawing/2014/main" id="{A39EED38-EF2A-4977-B80A-5120F1001809}"/>
                  </a:ext>
                </a:extLst>
              </p:cNvPr>
              <p:cNvSpPr>
                <a:spLocks/>
              </p:cNvSpPr>
              <p:nvPr/>
            </p:nvSpPr>
            <p:spPr bwMode="auto">
              <a:xfrm>
                <a:off x="4616" y="2950"/>
                <a:ext cx="19" cy="17"/>
              </a:xfrm>
              <a:custGeom>
                <a:avLst/>
                <a:gdLst>
                  <a:gd name="T0" fmla="*/ 0 w 8"/>
                  <a:gd name="T1" fmla="*/ 7 h 7"/>
                  <a:gd name="T2" fmla="*/ 8 w 8"/>
                  <a:gd name="T3" fmla="*/ 7 h 7"/>
                  <a:gd name="T4" fmla="*/ 5 w 8"/>
                  <a:gd name="T5" fmla="*/ 1 h 7"/>
                  <a:gd name="T6" fmla="*/ 2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7" y="2"/>
                      <a:pt x="5" y="1"/>
                    </a:cubicBezTo>
                    <a:cubicBezTo>
                      <a:pt x="4" y="0"/>
                      <a:pt x="3" y="0"/>
                      <a:pt x="2"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2" name="Freeform 217">
                <a:extLst>
                  <a:ext uri="{FF2B5EF4-FFF2-40B4-BE49-F238E27FC236}">
                    <a16:creationId xmlns:a16="http://schemas.microsoft.com/office/drawing/2014/main" id="{BDA292AC-D8D8-418D-B888-A851F6603A1C}"/>
                  </a:ext>
                </a:extLst>
              </p:cNvPr>
              <p:cNvSpPr>
                <a:spLocks/>
              </p:cNvSpPr>
              <p:nvPr/>
            </p:nvSpPr>
            <p:spPr bwMode="auto">
              <a:xfrm>
                <a:off x="4616" y="2856"/>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3" name="Freeform 218">
                <a:extLst>
                  <a:ext uri="{FF2B5EF4-FFF2-40B4-BE49-F238E27FC236}">
                    <a16:creationId xmlns:a16="http://schemas.microsoft.com/office/drawing/2014/main" id="{D4D6A975-26F9-4A27-8AF3-EAA8FD8873B4}"/>
                  </a:ext>
                </a:extLst>
              </p:cNvPr>
              <p:cNvSpPr>
                <a:spLocks/>
              </p:cNvSpPr>
              <p:nvPr/>
            </p:nvSpPr>
            <p:spPr bwMode="auto">
              <a:xfrm>
                <a:off x="4784" y="2782"/>
                <a:ext cx="19" cy="19"/>
              </a:xfrm>
              <a:custGeom>
                <a:avLst/>
                <a:gdLst>
                  <a:gd name="T0" fmla="*/ 8 w 8"/>
                  <a:gd name="T1" fmla="*/ 8 h 8"/>
                  <a:gd name="T2" fmla="*/ 8 w 8"/>
                  <a:gd name="T3" fmla="*/ 8 h 8"/>
                  <a:gd name="T4" fmla="*/ 8 w 8"/>
                  <a:gd name="T5" fmla="*/ 0 h 8"/>
                  <a:gd name="T6" fmla="*/ 0 w 8"/>
                  <a:gd name="T7" fmla="*/ 0 h 8"/>
                  <a:gd name="T8" fmla="*/ 1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1"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4" name="Freeform 219">
                <a:extLst>
                  <a:ext uri="{FF2B5EF4-FFF2-40B4-BE49-F238E27FC236}">
                    <a16:creationId xmlns:a16="http://schemas.microsoft.com/office/drawing/2014/main" id="{4BBD8241-0BB3-49FB-83F7-FCC3F1E14727}"/>
                  </a:ext>
                </a:extLst>
              </p:cNvPr>
              <p:cNvSpPr>
                <a:spLocks/>
              </p:cNvSpPr>
              <p:nvPr/>
            </p:nvSpPr>
            <p:spPr bwMode="auto">
              <a:xfrm>
                <a:off x="4692"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5" name="Freeform 220">
                <a:extLst>
                  <a:ext uri="{FF2B5EF4-FFF2-40B4-BE49-F238E27FC236}">
                    <a16:creationId xmlns:a16="http://schemas.microsoft.com/office/drawing/2014/main" id="{27D688FA-05C6-4D4F-97A4-B08ACB5C64C3}"/>
                  </a:ext>
                </a:extLst>
              </p:cNvPr>
              <p:cNvSpPr>
                <a:spLocks/>
              </p:cNvSpPr>
              <p:nvPr/>
            </p:nvSpPr>
            <p:spPr bwMode="auto">
              <a:xfrm>
                <a:off x="4616" y="2782"/>
                <a:ext cx="19" cy="19"/>
              </a:xfrm>
              <a:custGeom>
                <a:avLst/>
                <a:gdLst>
                  <a:gd name="T0" fmla="*/ 0 w 8"/>
                  <a:gd name="T1" fmla="*/ 8 h 8"/>
                  <a:gd name="T2" fmla="*/ 2 w 8"/>
                  <a:gd name="T3" fmla="*/ 7 h 8"/>
                  <a:gd name="T4" fmla="*/ 8 w 8"/>
                  <a:gd name="T5" fmla="*/ 1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7"/>
                      <a:pt x="2" y="7"/>
                    </a:cubicBezTo>
                    <a:cubicBezTo>
                      <a:pt x="5" y="7"/>
                      <a:pt x="8" y="4"/>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6" name="Freeform 221">
                <a:extLst>
                  <a:ext uri="{FF2B5EF4-FFF2-40B4-BE49-F238E27FC236}">
                    <a16:creationId xmlns:a16="http://schemas.microsoft.com/office/drawing/2014/main" id="{537E49EF-5815-47B2-8324-083EA8843374}"/>
                  </a:ext>
                </a:extLst>
              </p:cNvPr>
              <p:cNvSpPr>
                <a:spLocks/>
              </p:cNvSpPr>
              <p:nvPr/>
            </p:nvSpPr>
            <p:spPr bwMode="auto">
              <a:xfrm>
                <a:off x="4784" y="3135"/>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7" name="Freeform 222">
                <a:extLst>
                  <a:ext uri="{FF2B5EF4-FFF2-40B4-BE49-F238E27FC236}">
                    <a16:creationId xmlns:a16="http://schemas.microsoft.com/office/drawing/2014/main" id="{31373BEA-C07F-45CC-93FB-1765B52C2F34}"/>
                  </a:ext>
                </a:extLst>
              </p:cNvPr>
              <p:cNvSpPr>
                <a:spLocks/>
              </p:cNvSpPr>
              <p:nvPr/>
            </p:nvSpPr>
            <p:spPr bwMode="auto">
              <a:xfrm>
                <a:off x="4692"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8" name="Freeform 223">
                <a:extLst>
                  <a:ext uri="{FF2B5EF4-FFF2-40B4-BE49-F238E27FC236}">
                    <a16:creationId xmlns:a16="http://schemas.microsoft.com/office/drawing/2014/main" id="{DC50276E-CE5B-47DF-AA25-605F0586F504}"/>
                  </a:ext>
                </a:extLst>
              </p:cNvPr>
              <p:cNvSpPr>
                <a:spLocks/>
              </p:cNvSpPr>
              <p:nvPr/>
            </p:nvSpPr>
            <p:spPr bwMode="auto">
              <a:xfrm>
                <a:off x="4784"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9" name="Oval 224">
                <a:extLst>
                  <a:ext uri="{FF2B5EF4-FFF2-40B4-BE49-F238E27FC236}">
                    <a16:creationId xmlns:a16="http://schemas.microsoft.com/office/drawing/2014/main" id="{1C79FD55-A063-4004-AB7E-39F5CC7F5FCB}"/>
                  </a:ext>
                </a:extLst>
              </p:cNvPr>
              <p:cNvSpPr>
                <a:spLocks noChangeArrowheads="1"/>
              </p:cNvSpPr>
              <p:nvPr/>
            </p:nvSpPr>
            <p:spPr bwMode="auto">
              <a:xfrm>
                <a:off x="4692"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0" name="Oval 225">
                <a:extLst>
                  <a:ext uri="{FF2B5EF4-FFF2-40B4-BE49-F238E27FC236}">
                    <a16:creationId xmlns:a16="http://schemas.microsoft.com/office/drawing/2014/main" id="{A993E30A-B208-4BE4-ADAF-56223820E252}"/>
                  </a:ext>
                </a:extLst>
              </p:cNvPr>
              <p:cNvSpPr>
                <a:spLocks noChangeArrowheads="1"/>
              </p:cNvSpPr>
              <p:nvPr/>
            </p:nvSpPr>
            <p:spPr bwMode="auto">
              <a:xfrm>
                <a:off x="4645"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1" name="Oval 226">
                <a:extLst>
                  <a:ext uri="{FF2B5EF4-FFF2-40B4-BE49-F238E27FC236}">
                    <a16:creationId xmlns:a16="http://schemas.microsoft.com/office/drawing/2014/main" id="{B239E7FA-27C7-4882-AB17-6D7510E71ABF}"/>
                  </a:ext>
                </a:extLst>
              </p:cNvPr>
              <p:cNvSpPr>
                <a:spLocks noChangeArrowheads="1"/>
              </p:cNvSpPr>
              <p:nvPr/>
            </p:nvSpPr>
            <p:spPr bwMode="auto">
              <a:xfrm>
                <a:off x="4739"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2" name="Oval 227">
                <a:extLst>
                  <a:ext uri="{FF2B5EF4-FFF2-40B4-BE49-F238E27FC236}">
                    <a16:creationId xmlns:a16="http://schemas.microsoft.com/office/drawing/2014/main" id="{CF35F5F1-2630-44D0-A262-402D765A1187}"/>
                  </a:ext>
                </a:extLst>
              </p:cNvPr>
              <p:cNvSpPr>
                <a:spLocks noChangeArrowheads="1"/>
              </p:cNvSpPr>
              <p:nvPr/>
            </p:nvSpPr>
            <p:spPr bwMode="auto">
              <a:xfrm>
                <a:off x="4645"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3" name="Oval 228">
                <a:extLst>
                  <a:ext uri="{FF2B5EF4-FFF2-40B4-BE49-F238E27FC236}">
                    <a16:creationId xmlns:a16="http://schemas.microsoft.com/office/drawing/2014/main" id="{5CA4E764-C475-41DA-96E3-36B8A57A6A3D}"/>
                  </a:ext>
                </a:extLst>
              </p:cNvPr>
              <p:cNvSpPr>
                <a:spLocks noChangeArrowheads="1"/>
              </p:cNvSpPr>
              <p:nvPr/>
            </p:nvSpPr>
            <p:spPr bwMode="auto">
              <a:xfrm>
                <a:off x="4739"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4" name="Freeform 229">
                <a:extLst>
                  <a:ext uri="{FF2B5EF4-FFF2-40B4-BE49-F238E27FC236}">
                    <a16:creationId xmlns:a16="http://schemas.microsoft.com/office/drawing/2014/main" id="{CF4D51BC-985F-4D09-ABC3-127F99BF5439}"/>
                  </a:ext>
                </a:extLst>
              </p:cNvPr>
              <p:cNvSpPr>
                <a:spLocks/>
              </p:cNvSpPr>
              <p:nvPr/>
            </p:nvSpPr>
            <p:spPr bwMode="auto">
              <a:xfrm>
                <a:off x="4616" y="3135"/>
                <a:ext cx="19"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5" name="Freeform 230">
                <a:extLst>
                  <a:ext uri="{FF2B5EF4-FFF2-40B4-BE49-F238E27FC236}">
                    <a16:creationId xmlns:a16="http://schemas.microsoft.com/office/drawing/2014/main" id="{79821DFD-ABC8-422B-9349-9374E158F97F}"/>
                  </a:ext>
                </a:extLst>
              </p:cNvPr>
              <p:cNvSpPr>
                <a:spLocks/>
              </p:cNvSpPr>
              <p:nvPr/>
            </p:nvSpPr>
            <p:spPr bwMode="auto">
              <a:xfrm>
                <a:off x="4616" y="3043"/>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6" name="Freeform 231">
                <a:extLst>
                  <a:ext uri="{FF2B5EF4-FFF2-40B4-BE49-F238E27FC236}">
                    <a16:creationId xmlns:a16="http://schemas.microsoft.com/office/drawing/2014/main" id="{78A68310-725D-4C4F-9D80-F3A110DA86C4}"/>
                  </a:ext>
                </a:extLst>
              </p:cNvPr>
              <p:cNvSpPr>
                <a:spLocks/>
              </p:cNvSpPr>
              <p:nvPr/>
            </p:nvSpPr>
            <p:spPr bwMode="auto">
              <a:xfrm>
                <a:off x="4784"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7" name="Freeform 232">
                <a:extLst>
                  <a:ext uri="{FF2B5EF4-FFF2-40B4-BE49-F238E27FC236}">
                    <a16:creationId xmlns:a16="http://schemas.microsoft.com/office/drawing/2014/main" id="{896CDD37-8902-4A65-81EB-AA2206CAA241}"/>
                  </a:ext>
                </a:extLst>
              </p:cNvPr>
              <p:cNvSpPr>
                <a:spLocks/>
              </p:cNvSpPr>
              <p:nvPr/>
            </p:nvSpPr>
            <p:spPr bwMode="auto">
              <a:xfrm>
                <a:off x="4692"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8"/>
                      <a:pt x="5" y="8"/>
                      <a:pt x="6" y="8"/>
                    </a:cubicBezTo>
                    <a:cubicBezTo>
                      <a:pt x="7" y="8"/>
                      <a:pt x="7" y="8"/>
                      <a:pt x="8" y="8"/>
                    </a:cubicBezTo>
                    <a:cubicBezTo>
                      <a:pt x="8" y="8"/>
                      <a:pt x="9" y="8"/>
                      <a:pt x="9" y="8"/>
                    </a:cubicBezTo>
                    <a:cubicBezTo>
                      <a:pt x="11" y="8"/>
                      <a:pt x="11" y="8"/>
                      <a:pt x="12" y="7"/>
                    </a:cubicBezTo>
                    <a:cubicBezTo>
                      <a:pt x="13" y="7"/>
                      <a:pt x="13" y="6"/>
                      <a:pt x="13" y="6"/>
                    </a:cubicBezTo>
                    <a:cubicBezTo>
                      <a:pt x="15" y="5"/>
                      <a:pt x="15" y="4"/>
                      <a:pt x="16"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8" name="Freeform 233">
                <a:extLst>
                  <a:ext uri="{FF2B5EF4-FFF2-40B4-BE49-F238E27FC236}">
                    <a16:creationId xmlns:a16="http://schemas.microsoft.com/office/drawing/2014/main" id="{53CC886C-2DED-4451-A558-A543CAF9B387}"/>
                  </a:ext>
                </a:extLst>
              </p:cNvPr>
              <p:cNvSpPr>
                <a:spLocks/>
              </p:cNvSpPr>
              <p:nvPr/>
            </p:nvSpPr>
            <p:spPr bwMode="auto">
              <a:xfrm>
                <a:off x="4616" y="2967"/>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4"/>
                      <a:pt x="8" y="2"/>
                    </a:cubicBezTo>
                    <a:cubicBezTo>
                      <a:pt x="8" y="2"/>
                      <a:pt x="8" y="1"/>
                      <a:pt x="8" y="0"/>
                    </a:cubicBezTo>
                    <a:cubicBezTo>
                      <a:pt x="0" y="0"/>
                      <a:pt x="0" y="0"/>
                      <a:pt x="0" y="0"/>
                    </a:cubicBezTo>
                    <a:cubicBezTo>
                      <a:pt x="0" y="8"/>
                      <a:pt x="0" y="8"/>
                      <a:pt x="0" y="8"/>
                    </a:cubicBezTo>
                    <a:cubicBezTo>
                      <a:pt x="1" y="8"/>
                      <a:pt x="2" y="8"/>
                      <a:pt x="2" y="8"/>
                    </a:cubicBezTo>
                    <a:cubicBezTo>
                      <a:pt x="3" y="8"/>
                      <a:pt x="4" y="8"/>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9" name="Freeform 234">
                <a:extLst>
                  <a:ext uri="{FF2B5EF4-FFF2-40B4-BE49-F238E27FC236}">
                    <a16:creationId xmlns:a16="http://schemas.microsoft.com/office/drawing/2014/main" id="{9754BB90-E93A-4F89-88BF-9A1EF08BBF26}"/>
                  </a:ext>
                </a:extLst>
              </p:cNvPr>
              <p:cNvSpPr>
                <a:spLocks/>
              </p:cNvSpPr>
              <p:nvPr/>
            </p:nvSpPr>
            <p:spPr bwMode="auto">
              <a:xfrm>
                <a:off x="4784"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0" name="Freeform 235">
                <a:extLst>
                  <a:ext uri="{FF2B5EF4-FFF2-40B4-BE49-F238E27FC236}">
                    <a16:creationId xmlns:a16="http://schemas.microsoft.com/office/drawing/2014/main" id="{CB539B9D-475D-41B1-A206-C81A538F80FE}"/>
                  </a:ext>
                </a:extLst>
              </p:cNvPr>
              <p:cNvSpPr>
                <a:spLocks/>
              </p:cNvSpPr>
              <p:nvPr/>
            </p:nvSpPr>
            <p:spPr bwMode="auto">
              <a:xfrm>
                <a:off x="4692"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1" y="5"/>
                      <a:pt x="0" y="6"/>
                      <a:pt x="0" y="8"/>
                    </a:cubicBezTo>
                    <a:cubicBezTo>
                      <a:pt x="16" y="8"/>
                      <a:pt x="16" y="8"/>
                      <a:pt x="16" y="8"/>
                    </a:cubicBezTo>
                    <a:cubicBezTo>
                      <a:pt x="16" y="6"/>
                      <a:pt x="15" y="5"/>
                      <a:pt x="14"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1" name="Freeform 236">
                <a:extLst>
                  <a:ext uri="{FF2B5EF4-FFF2-40B4-BE49-F238E27FC236}">
                    <a16:creationId xmlns:a16="http://schemas.microsoft.com/office/drawing/2014/main" id="{2C108E0E-4494-4280-828E-5CF07A8B401A}"/>
                  </a:ext>
                </a:extLst>
              </p:cNvPr>
              <p:cNvSpPr>
                <a:spLocks/>
              </p:cNvSpPr>
              <p:nvPr/>
            </p:nvSpPr>
            <p:spPr bwMode="auto">
              <a:xfrm>
                <a:off x="4784"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2" name="Oval 237">
                <a:extLst>
                  <a:ext uri="{FF2B5EF4-FFF2-40B4-BE49-F238E27FC236}">
                    <a16:creationId xmlns:a16="http://schemas.microsoft.com/office/drawing/2014/main" id="{1585C26E-A4D8-4091-9DB4-C0386CDD718A}"/>
                  </a:ext>
                </a:extLst>
              </p:cNvPr>
              <p:cNvSpPr>
                <a:spLocks noChangeArrowheads="1"/>
              </p:cNvSpPr>
              <p:nvPr/>
            </p:nvSpPr>
            <p:spPr bwMode="auto">
              <a:xfrm>
                <a:off x="4692"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3" name="Oval 238">
                <a:extLst>
                  <a:ext uri="{FF2B5EF4-FFF2-40B4-BE49-F238E27FC236}">
                    <a16:creationId xmlns:a16="http://schemas.microsoft.com/office/drawing/2014/main" id="{8FB5A177-6843-47A2-AC8F-851308882E9C}"/>
                  </a:ext>
                </a:extLst>
              </p:cNvPr>
              <p:cNvSpPr>
                <a:spLocks noChangeArrowheads="1"/>
              </p:cNvSpPr>
              <p:nvPr/>
            </p:nvSpPr>
            <p:spPr bwMode="auto">
              <a:xfrm>
                <a:off x="4645"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4" name="Oval 239">
                <a:extLst>
                  <a:ext uri="{FF2B5EF4-FFF2-40B4-BE49-F238E27FC236}">
                    <a16:creationId xmlns:a16="http://schemas.microsoft.com/office/drawing/2014/main" id="{3A6EAA9B-D656-49A1-B4D5-5BB9FE5BB2F3}"/>
                  </a:ext>
                </a:extLst>
              </p:cNvPr>
              <p:cNvSpPr>
                <a:spLocks noChangeArrowheads="1"/>
              </p:cNvSpPr>
              <p:nvPr/>
            </p:nvSpPr>
            <p:spPr bwMode="auto">
              <a:xfrm>
                <a:off x="4739"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5" name="Oval 240">
                <a:extLst>
                  <a:ext uri="{FF2B5EF4-FFF2-40B4-BE49-F238E27FC236}">
                    <a16:creationId xmlns:a16="http://schemas.microsoft.com/office/drawing/2014/main" id="{0AE5C0FC-0C49-4DBD-859A-B0110008A00B}"/>
                  </a:ext>
                </a:extLst>
              </p:cNvPr>
              <p:cNvSpPr>
                <a:spLocks noChangeArrowheads="1"/>
              </p:cNvSpPr>
              <p:nvPr/>
            </p:nvSpPr>
            <p:spPr bwMode="auto">
              <a:xfrm>
                <a:off x="4645"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6" name="Oval 241">
                <a:extLst>
                  <a:ext uri="{FF2B5EF4-FFF2-40B4-BE49-F238E27FC236}">
                    <a16:creationId xmlns:a16="http://schemas.microsoft.com/office/drawing/2014/main" id="{4076E4FD-1A81-4DEE-844C-BABA246D7655}"/>
                  </a:ext>
                </a:extLst>
              </p:cNvPr>
              <p:cNvSpPr>
                <a:spLocks noChangeArrowheads="1"/>
              </p:cNvSpPr>
              <p:nvPr/>
            </p:nvSpPr>
            <p:spPr bwMode="auto">
              <a:xfrm>
                <a:off x="4739"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7" name="Freeform 242">
                <a:extLst>
                  <a:ext uri="{FF2B5EF4-FFF2-40B4-BE49-F238E27FC236}">
                    <a16:creationId xmlns:a16="http://schemas.microsoft.com/office/drawing/2014/main" id="{7D00730D-B653-4583-AB49-06E676EE81AF}"/>
                  </a:ext>
                </a:extLst>
              </p:cNvPr>
              <p:cNvSpPr>
                <a:spLocks/>
              </p:cNvSpPr>
              <p:nvPr/>
            </p:nvSpPr>
            <p:spPr bwMode="auto">
              <a:xfrm>
                <a:off x="4616" y="3322"/>
                <a:ext cx="19"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8" name="Freeform 243">
                <a:extLst>
                  <a:ext uri="{FF2B5EF4-FFF2-40B4-BE49-F238E27FC236}">
                    <a16:creationId xmlns:a16="http://schemas.microsoft.com/office/drawing/2014/main" id="{CFF39D98-352E-4590-9F45-75786C6C5253}"/>
                  </a:ext>
                </a:extLst>
              </p:cNvPr>
              <p:cNvSpPr>
                <a:spLocks/>
              </p:cNvSpPr>
              <p:nvPr/>
            </p:nvSpPr>
            <p:spPr bwMode="auto">
              <a:xfrm>
                <a:off x="4616" y="3230"/>
                <a:ext cx="19" cy="37"/>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9" name="Freeform 244">
                <a:extLst>
                  <a:ext uri="{FF2B5EF4-FFF2-40B4-BE49-F238E27FC236}">
                    <a16:creationId xmlns:a16="http://schemas.microsoft.com/office/drawing/2014/main" id="{6618B9A6-5ACE-4FEE-A085-84E41D743D8F}"/>
                  </a:ext>
                </a:extLst>
              </p:cNvPr>
              <p:cNvSpPr>
                <a:spLocks/>
              </p:cNvSpPr>
              <p:nvPr/>
            </p:nvSpPr>
            <p:spPr bwMode="auto">
              <a:xfrm>
                <a:off x="4784" y="3154"/>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0" name="Freeform 245">
                <a:extLst>
                  <a:ext uri="{FF2B5EF4-FFF2-40B4-BE49-F238E27FC236}">
                    <a16:creationId xmlns:a16="http://schemas.microsoft.com/office/drawing/2014/main" id="{E0B77875-4799-4192-B684-8A6AFB529BD6}"/>
                  </a:ext>
                </a:extLst>
              </p:cNvPr>
              <p:cNvSpPr>
                <a:spLocks/>
              </p:cNvSpPr>
              <p:nvPr/>
            </p:nvSpPr>
            <p:spPr bwMode="auto">
              <a:xfrm>
                <a:off x="4692"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1" name="Freeform 246">
                <a:extLst>
                  <a:ext uri="{FF2B5EF4-FFF2-40B4-BE49-F238E27FC236}">
                    <a16:creationId xmlns:a16="http://schemas.microsoft.com/office/drawing/2014/main" id="{8902DB3E-DBC9-4F5D-9505-AABA035A8358}"/>
                  </a:ext>
                </a:extLst>
              </p:cNvPr>
              <p:cNvSpPr>
                <a:spLocks/>
              </p:cNvSpPr>
              <p:nvPr/>
            </p:nvSpPr>
            <p:spPr bwMode="auto">
              <a:xfrm>
                <a:off x="4616" y="3154"/>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2" name="Freeform 247">
                <a:extLst>
                  <a:ext uri="{FF2B5EF4-FFF2-40B4-BE49-F238E27FC236}">
                    <a16:creationId xmlns:a16="http://schemas.microsoft.com/office/drawing/2014/main" id="{CCFB4486-B2A8-4457-9CE4-786B63012AEF}"/>
                  </a:ext>
                </a:extLst>
              </p:cNvPr>
              <p:cNvSpPr>
                <a:spLocks/>
              </p:cNvSpPr>
              <p:nvPr/>
            </p:nvSpPr>
            <p:spPr bwMode="auto">
              <a:xfrm>
                <a:off x="4784"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3" name="Freeform 248">
                <a:extLst>
                  <a:ext uri="{FF2B5EF4-FFF2-40B4-BE49-F238E27FC236}">
                    <a16:creationId xmlns:a16="http://schemas.microsoft.com/office/drawing/2014/main" id="{B38F1BD3-FCBA-46DA-B5C1-1D8D2AD7E493}"/>
                  </a:ext>
                </a:extLst>
              </p:cNvPr>
              <p:cNvSpPr>
                <a:spLocks/>
              </p:cNvSpPr>
              <p:nvPr/>
            </p:nvSpPr>
            <p:spPr bwMode="auto">
              <a:xfrm>
                <a:off x="4692"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4" name="Freeform 249">
                <a:extLst>
                  <a:ext uri="{FF2B5EF4-FFF2-40B4-BE49-F238E27FC236}">
                    <a16:creationId xmlns:a16="http://schemas.microsoft.com/office/drawing/2014/main" id="{E6C504E7-A28E-48E2-9F20-A7B8B9A6BC4A}"/>
                  </a:ext>
                </a:extLst>
              </p:cNvPr>
              <p:cNvSpPr>
                <a:spLocks/>
              </p:cNvSpPr>
              <p:nvPr/>
            </p:nvSpPr>
            <p:spPr bwMode="auto">
              <a:xfrm>
                <a:off x="4784"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5" name="Oval 250">
                <a:extLst>
                  <a:ext uri="{FF2B5EF4-FFF2-40B4-BE49-F238E27FC236}">
                    <a16:creationId xmlns:a16="http://schemas.microsoft.com/office/drawing/2014/main" id="{3D59F6F4-AD54-4579-82FD-9553DA2F0580}"/>
                  </a:ext>
                </a:extLst>
              </p:cNvPr>
              <p:cNvSpPr>
                <a:spLocks noChangeArrowheads="1"/>
              </p:cNvSpPr>
              <p:nvPr/>
            </p:nvSpPr>
            <p:spPr bwMode="auto">
              <a:xfrm>
                <a:off x="4692"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6" name="Oval 251">
                <a:extLst>
                  <a:ext uri="{FF2B5EF4-FFF2-40B4-BE49-F238E27FC236}">
                    <a16:creationId xmlns:a16="http://schemas.microsoft.com/office/drawing/2014/main" id="{A1BD038C-4D88-4A2B-A7C0-6745A6910FAB}"/>
                  </a:ext>
                </a:extLst>
              </p:cNvPr>
              <p:cNvSpPr>
                <a:spLocks noChangeArrowheads="1"/>
              </p:cNvSpPr>
              <p:nvPr/>
            </p:nvSpPr>
            <p:spPr bwMode="auto">
              <a:xfrm>
                <a:off x="4645"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7" name="Oval 252">
                <a:extLst>
                  <a:ext uri="{FF2B5EF4-FFF2-40B4-BE49-F238E27FC236}">
                    <a16:creationId xmlns:a16="http://schemas.microsoft.com/office/drawing/2014/main" id="{3A5F7AE3-060B-40E3-A811-943520D90A2B}"/>
                  </a:ext>
                </a:extLst>
              </p:cNvPr>
              <p:cNvSpPr>
                <a:spLocks noChangeArrowheads="1"/>
              </p:cNvSpPr>
              <p:nvPr/>
            </p:nvSpPr>
            <p:spPr bwMode="auto">
              <a:xfrm>
                <a:off x="4739"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8" name="Oval 253">
                <a:extLst>
                  <a:ext uri="{FF2B5EF4-FFF2-40B4-BE49-F238E27FC236}">
                    <a16:creationId xmlns:a16="http://schemas.microsoft.com/office/drawing/2014/main" id="{B0CC3265-C1DB-46CE-AC9F-825B3419FC57}"/>
                  </a:ext>
                </a:extLst>
              </p:cNvPr>
              <p:cNvSpPr>
                <a:spLocks noChangeArrowheads="1"/>
              </p:cNvSpPr>
              <p:nvPr/>
            </p:nvSpPr>
            <p:spPr bwMode="auto">
              <a:xfrm>
                <a:off x="4645"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9" name="Oval 254">
                <a:extLst>
                  <a:ext uri="{FF2B5EF4-FFF2-40B4-BE49-F238E27FC236}">
                    <a16:creationId xmlns:a16="http://schemas.microsoft.com/office/drawing/2014/main" id="{1B113BC4-A5AB-4EF7-9899-57DF22436208}"/>
                  </a:ext>
                </a:extLst>
              </p:cNvPr>
              <p:cNvSpPr>
                <a:spLocks noChangeArrowheads="1"/>
              </p:cNvSpPr>
              <p:nvPr/>
            </p:nvSpPr>
            <p:spPr bwMode="auto">
              <a:xfrm>
                <a:off x="4739"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0" name="Freeform 255">
                <a:extLst>
                  <a:ext uri="{FF2B5EF4-FFF2-40B4-BE49-F238E27FC236}">
                    <a16:creationId xmlns:a16="http://schemas.microsoft.com/office/drawing/2014/main" id="{FC4A6028-6C11-409E-BE1D-FDB40AED067B}"/>
                  </a:ext>
                </a:extLst>
              </p:cNvPr>
              <p:cNvSpPr>
                <a:spLocks/>
              </p:cNvSpPr>
              <p:nvPr/>
            </p:nvSpPr>
            <p:spPr bwMode="auto">
              <a:xfrm>
                <a:off x="4616" y="3509"/>
                <a:ext cx="19"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1" name="Freeform 256">
                <a:extLst>
                  <a:ext uri="{FF2B5EF4-FFF2-40B4-BE49-F238E27FC236}">
                    <a16:creationId xmlns:a16="http://schemas.microsoft.com/office/drawing/2014/main" id="{150FDEAF-7028-4C66-BA87-003712DD66DB}"/>
                  </a:ext>
                </a:extLst>
              </p:cNvPr>
              <p:cNvSpPr>
                <a:spLocks/>
              </p:cNvSpPr>
              <p:nvPr/>
            </p:nvSpPr>
            <p:spPr bwMode="auto">
              <a:xfrm>
                <a:off x="4616" y="3417"/>
                <a:ext cx="19" cy="35"/>
              </a:xfrm>
              <a:custGeom>
                <a:avLst/>
                <a:gdLst>
                  <a:gd name="T0" fmla="*/ 2 w 8"/>
                  <a:gd name="T1" fmla="*/ 15 h 15"/>
                  <a:gd name="T2" fmla="*/ 8 w 8"/>
                  <a:gd name="T3" fmla="*/ 8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5"/>
                      <a:pt x="8" y="11"/>
                      <a:pt x="8" y="8"/>
                    </a:cubicBezTo>
                    <a:cubicBezTo>
                      <a:pt x="8" y="4"/>
                      <a:pt x="6" y="1"/>
                      <a:pt x="2" y="0"/>
                    </a:cubicBezTo>
                    <a:cubicBezTo>
                      <a:pt x="2" y="0"/>
                      <a:pt x="1" y="0"/>
                      <a:pt x="0" y="0"/>
                    </a:cubicBezTo>
                    <a:cubicBezTo>
                      <a:pt x="0" y="15"/>
                      <a:pt x="0" y="15"/>
                      <a:pt x="0" y="15"/>
                    </a:cubicBezTo>
                    <a:cubicBezTo>
                      <a:pt x="1" y="15"/>
                      <a:pt x="2" y="15"/>
                      <a:pt x="2"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2" name="Freeform 257">
                <a:extLst>
                  <a:ext uri="{FF2B5EF4-FFF2-40B4-BE49-F238E27FC236}">
                    <a16:creationId xmlns:a16="http://schemas.microsoft.com/office/drawing/2014/main" id="{8A778297-6C2B-47E8-8046-A5D918B0A2C2}"/>
                  </a:ext>
                </a:extLst>
              </p:cNvPr>
              <p:cNvSpPr>
                <a:spLocks/>
              </p:cNvSpPr>
              <p:nvPr/>
            </p:nvSpPr>
            <p:spPr bwMode="auto">
              <a:xfrm>
                <a:off x="4784" y="3341"/>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3" name="Freeform 258">
                <a:extLst>
                  <a:ext uri="{FF2B5EF4-FFF2-40B4-BE49-F238E27FC236}">
                    <a16:creationId xmlns:a16="http://schemas.microsoft.com/office/drawing/2014/main" id="{5C58B22F-ABB8-480F-AAA3-316E47DAFF2D}"/>
                  </a:ext>
                </a:extLst>
              </p:cNvPr>
              <p:cNvSpPr>
                <a:spLocks/>
              </p:cNvSpPr>
              <p:nvPr/>
            </p:nvSpPr>
            <p:spPr bwMode="auto">
              <a:xfrm>
                <a:off x="4692"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4" name="Freeform 259">
                <a:extLst>
                  <a:ext uri="{FF2B5EF4-FFF2-40B4-BE49-F238E27FC236}">
                    <a16:creationId xmlns:a16="http://schemas.microsoft.com/office/drawing/2014/main" id="{8B9B84CB-0F18-4F43-9DD7-323B37722D6A}"/>
                  </a:ext>
                </a:extLst>
              </p:cNvPr>
              <p:cNvSpPr>
                <a:spLocks/>
              </p:cNvSpPr>
              <p:nvPr/>
            </p:nvSpPr>
            <p:spPr bwMode="auto">
              <a:xfrm>
                <a:off x="4616" y="3341"/>
                <a:ext cx="19"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5" name="Freeform 260">
                <a:extLst>
                  <a:ext uri="{FF2B5EF4-FFF2-40B4-BE49-F238E27FC236}">
                    <a16:creationId xmlns:a16="http://schemas.microsoft.com/office/drawing/2014/main" id="{3F3C37A0-5CAB-40D3-BD7E-A0AE46DC1D62}"/>
                  </a:ext>
                </a:extLst>
              </p:cNvPr>
              <p:cNvSpPr>
                <a:spLocks/>
              </p:cNvSpPr>
              <p:nvPr/>
            </p:nvSpPr>
            <p:spPr bwMode="auto">
              <a:xfrm>
                <a:off x="4784" y="3601"/>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6" name="Oval 261">
                <a:extLst>
                  <a:ext uri="{FF2B5EF4-FFF2-40B4-BE49-F238E27FC236}">
                    <a16:creationId xmlns:a16="http://schemas.microsoft.com/office/drawing/2014/main" id="{DA5C3EE7-0E1C-4118-B754-82FDFEDA6422}"/>
                  </a:ext>
                </a:extLst>
              </p:cNvPr>
              <p:cNvSpPr>
                <a:spLocks noChangeArrowheads="1"/>
              </p:cNvSpPr>
              <p:nvPr/>
            </p:nvSpPr>
            <p:spPr bwMode="auto">
              <a:xfrm>
                <a:off x="4692"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7" name="Freeform 262">
                <a:extLst>
                  <a:ext uri="{FF2B5EF4-FFF2-40B4-BE49-F238E27FC236}">
                    <a16:creationId xmlns:a16="http://schemas.microsoft.com/office/drawing/2014/main" id="{18DCBE19-21A5-45CF-A7AF-DEFB2A9E8292}"/>
                  </a:ext>
                </a:extLst>
              </p:cNvPr>
              <p:cNvSpPr>
                <a:spLocks/>
              </p:cNvSpPr>
              <p:nvPr/>
            </p:nvSpPr>
            <p:spPr bwMode="auto">
              <a:xfrm>
                <a:off x="4739" y="3649"/>
                <a:ext cx="36" cy="16"/>
              </a:xfrm>
              <a:custGeom>
                <a:avLst/>
                <a:gdLst>
                  <a:gd name="T0" fmla="*/ 8 w 15"/>
                  <a:gd name="T1" fmla="*/ 0 h 7"/>
                  <a:gd name="T2" fmla="*/ 0 w 15"/>
                  <a:gd name="T3" fmla="*/ 5 h 7"/>
                  <a:gd name="T4" fmla="*/ 15 w 15"/>
                  <a:gd name="T5" fmla="*/ 7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2"/>
                      <a:pt x="0" y="5"/>
                    </a:cubicBezTo>
                    <a:cubicBezTo>
                      <a:pt x="5" y="6"/>
                      <a:pt x="10" y="6"/>
                      <a:pt x="15" y="7"/>
                    </a:cubicBezTo>
                    <a:cubicBezTo>
                      <a:pt x="15" y="3"/>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8" name="Oval 263">
                <a:extLst>
                  <a:ext uri="{FF2B5EF4-FFF2-40B4-BE49-F238E27FC236}">
                    <a16:creationId xmlns:a16="http://schemas.microsoft.com/office/drawing/2014/main" id="{1DD86B6B-962D-4B17-AADB-FEB176DF92C0}"/>
                  </a:ext>
                </a:extLst>
              </p:cNvPr>
              <p:cNvSpPr>
                <a:spLocks noChangeArrowheads="1"/>
              </p:cNvSpPr>
              <p:nvPr/>
            </p:nvSpPr>
            <p:spPr bwMode="auto">
              <a:xfrm>
                <a:off x="4645" y="355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9" name="Oval 264">
                <a:extLst>
                  <a:ext uri="{FF2B5EF4-FFF2-40B4-BE49-F238E27FC236}">
                    <a16:creationId xmlns:a16="http://schemas.microsoft.com/office/drawing/2014/main" id="{543ED425-4FB9-4EBF-9461-2A448637D07B}"/>
                  </a:ext>
                </a:extLst>
              </p:cNvPr>
              <p:cNvSpPr>
                <a:spLocks noChangeArrowheads="1"/>
              </p:cNvSpPr>
              <p:nvPr/>
            </p:nvSpPr>
            <p:spPr bwMode="auto">
              <a:xfrm>
                <a:off x="4739"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0" name="Freeform 265">
                <a:extLst>
                  <a:ext uri="{FF2B5EF4-FFF2-40B4-BE49-F238E27FC236}">
                    <a16:creationId xmlns:a16="http://schemas.microsoft.com/office/drawing/2014/main" id="{9C0D50EA-1DA0-41EE-8576-B638115F65CD}"/>
                  </a:ext>
                </a:extLst>
              </p:cNvPr>
              <p:cNvSpPr>
                <a:spLocks/>
              </p:cNvSpPr>
              <p:nvPr/>
            </p:nvSpPr>
            <p:spPr bwMode="auto">
              <a:xfrm>
                <a:off x="4616" y="3601"/>
                <a:ext cx="19" cy="33"/>
              </a:xfrm>
              <a:custGeom>
                <a:avLst/>
                <a:gdLst>
                  <a:gd name="T0" fmla="*/ 8 w 8"/>
                  <a:gd name="T1" fmla="*/ 8 h 14"/>
                  <a:gd name="T2" fmla="*/ 2 w 8"/>
                  <a:gd name="T3" fmla="*/ 1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5"/>
                      <a:pt x="6" y="1"/>
                      <a:pt x="2" y="1"/>
                    </a:cubicBezTo>
                    <a:cubicBezTo>
                      <a:pt x="2" y="1"/>
                      <a:pt x="1" y="0"/>
                      <a:pt x="0" y="0"/>
                    </a:cubicBezTo>
                    <a:cubicBezTo>
                      <a:pt x="0" y="13"/>
                      <a:pt x="0" y="13"/>
                      <a:pt x="0" y="13"/>
                    </a:cubicBezTo>
                    <a:cubicBezTo>
                      <a:pt x="2" y="13"/>
                      <a:pt x="4" y="14"/>
                      <a:pt x="5" y="14"/>
                    </a:cubicBezTo>
                    <a:cubicBezTo>
                      <a:pt x="7" y="13"/>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1" name="Freeform 266">
                <a:extLst>
                  <a:ext uri="{FF2B5EF4-FFF2-40B4-BE49-F238E27FC236}">
                    <a16:creationId xmlns:a16="http://schemas.microsoft.com/office/drawing/2014/main" id="{4A125502-F759-4403-9015-AA6EB27918AF}"/>
                  </a:ext>
                </a:extLst>
              </p:cNvPr>
              <p:cNvSpPr>
                <a:spLocks/>
              </p:cNvSpPr>
              <p:nvPr/>
            </p:nvSpPr>
            <p:spPr bwMode="auto">
              <a:xfrm>
                <a:off x="4784" y="3528"/>
                <a:ext cx="19" cy="19"/>
              </a:xfrm>
              <a:custGeom>
                <a:avLst/>
                <a:gdLst>
                  <a:gd name="T0" fmla="*/ 0 w 8"/>
                  <a:gd name="T1" fmla="*/ 0 h 8"/>
                  <a:gd name="T2" fmla="*/ 1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2"/>
                    </a:cubicBezTo>
                    <a:cubicBezTo>
                      <a:pt x="1" y="3"/>
                      <a:pt x="2"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2" name="Freeform 267">
                <a:extLst>
                  <a:ext uri="{FF2B5EF4-FFF2-40B4-BE49-F238E27FC236}">
                    <a16:creationId xmlns:a16="http://schemas.microsoft.com/office/drawing/2014/main" id="{F1CBB670-0DBA-4B0A-A484-6228F8DB9B04}"/>
                  </a:ext>
                </a:extLst>
              </p:cNvPr>
              <p:cNvSpPr>
                <a:spLocks/>
              </p:cNvSpPr>
              <p:nvPr/>
            </p:nvSpPr>
            <p:spPr bwMode="auto">
              <a:xfrm>
                <a:off x="4692"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3" name="Freeform 268">
                <a:extLst>
                  <a:ext uri="{FF2B5EF4-FFF2-40B4-BE49-F238E27FC236}">
                    <a16:creationId xmlns:a16="http://schemas.microsoft.com/office/drawing/2014/main" id="{23E461D6-5170-414E-B1D9-E044846F1083}"/>
                  </a:ext>
                </a:extLst>
              </p:cNvPr>
              <p:cNvSpPr>
                <a:spLocks/>
              </p:cNvSpPr>
              <p:nvPr/>
            </p:nvSpPr>
            <p:spPr bwMode="auto">
              <a:xfrm>
                <a:off x="4616" y="3528"/>
                <a:ext cx="19" cy="19"/>
              </a:xfrm>
              <a:custGeom>
                <a:avLst/>
                <a:gdLst>
                  <a:gd name="T0" fmla="*/ 0 w 8"/>
                  <a:gd name="T1" fmla="*/ 8 h 8"/>
                  <a:gd name="T2" fmla="*/ 2 w 8"/>
                  <a:gd name="T3" fmla="*/ 8 h 8"/>
                  <a:gd name="T4" fmla="*/ 5 w 8"/>
                  <a:gd name="T5" fmla="*/ 6 h 8"/>
                  <a:gd name="T6" fmla="*/ 6 w 8"/>
                  <a:gd name="T7" fmla="*/ 6 h 8"/>
                  <a:gd name="T8" fmla="*/ 8 w 8"/>
                  <a:gd name="T9" fmla="*/ 2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4" name="Freeform 269">
                <a:extLst>
                  <a:ext uri="{FF2B5EF4-FFF2-40B4-BE49-F238E27FC236}">
                    <a16:creationId xmlns:a16="http://schemas.microsoft.com/office/drawing/2014/main" id="{5ABA7B6B-C59B-4A52-954D-D8092A2B703B}"/>
                  </a:ext>
                </a:extLst>
              </p:cNvPr>
              <p:cNvSpPr>
                <a:spLocks/>
              </p:cNvSpPr>
              <p:nvPr/>
            </p:nvSpPr>
            <p:spPr bwMode="auto">
              <a:xfrm>
                <a:off x="4600" y="2763"/>
                <a:ext cx="16"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5" name="Freeform 270">
                <a:extLst>
                  <a:ext uri="{FF2B5EF4-FFF2-40B4-BE49-F238E27FC236}">
                    <a16:creationId xmlns:a16="http://schemas.microsoft.com/office/drawing/2014/main" id="{E483AA25-477E-4BAE-B2B3-2FEF328CACD6}"/>
                  </a:ext>
                </a:extLst>
              </p:cNvPr>
              <p:cNvSpPr>
                <a:spLocks/>
              </p:cNvSpPr>
              <p:nvPr/>
            </p:nvSpPr>
            <p:spPr bwMode="auto">
              <a:xfrm>
                <a:off x="4505" y="2763"/>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5"/>
                      <a:pt x="0" y="6"/>
                      <a:pt x="0" y="8"/>
                    </a:cubicBezTo>
                    <a:cubicBezTo>
                      <a:pt x="16" y="8"/>
                      <a:pt x="16" y="8"/>
                      <a:pt x="16" y="8"/>
                    </a:cubicBezTo>
                    <a:cubicBezTo>
                      <a:pt x="16" y="6"/>
                      <a:pt x="15" y="5"/>
                      <a:pt x="15"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6" name="Freeform 271">
                <a:extLst>
                  <a:ext uri="{FF2B5EF4-FFF2-40B4-BE49-F238E27FC236}">
                    <a16:creationId xmlns:a16="http://schemas.microsoft.com/office/drawing/2014/main" id="{A32F0DB2-BB06-4A30-9E02-46586B14C1F6}"/>
                  </a:ext>
                </a:extLst>
              </p:cNvPr>
              <p:cNvSpPr>
                <a:spLocks/>
              </p:cNvSpPr>
              <p:nvPr/>
            </p:nvSpPr>
            <p:spPr bwMode="auto">
              <a:xfrm>
                <a:off x="4600" y="2669"/>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3"/>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7" name="Oval 272">
                <a:extLst>
                  <a:ext uri="{FF2B5EF4-FFF2-40B4-BE49-F238E27FC236}">
                    <a16:creationId xmlns:a16="http://schemas.microsoft.com/office/drawing/2014/main" id="{8F4CADB1-B37E-4CF2-B388-01D93E820762}"/>
                  </a:ext>
                </a:extLst>
              </p:cNvPr>
              <p:cNvSpPr>
                <a:spLocks noChangeArrowheads="1"/>
              </p:cNvSpPr>
              <p:nvPr/>
            </p:nvSpPr>
            <p:spPr bwMode="auto">
              <a:xfrm>
                <a:off x="4505"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8" name="Oval 273">
                <a:extLst>
                  <a:ext uri="{FF2B5EF4-FFF2-40B4-BE49-F238E27FC236}">
                    <a16:creationId xmlns:a16="http://schemas.microsoft.com/office/drawing/2014/main" id="{0ABD1881-4815-4D82-9D2F-A2D7661BF805}"/>
                  </a:ext>
                </a:extLst>
              </p:cNvPr>
              <p:cNvSpPr>
                <a:spLocks noChangeArrowheads="1"/>
              </p:cNvSpPr>
              <p:nvPr/>
            </p:nvSpPr>
            <p:spPr bwMode="auto">
              <a:xfrm>
                <a:off x="4458"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9" name="Oval 274">
                <a:extLst>
                  <a:ext uri="{FF2B5EF4-FFF2-40B4-BE49-F238E27FC236}">
                    <a16:creationId xmlns:a16="http://schemas.microsoft.com/office/drawing/2014/main" id="{A1C11B5B-0714-40F0-9A94-212BD2221384}"/>
                  </a:ext>
                </a:extLst>
              </p:cNvPr>
              <p:cNvSpPr>
                <a:spLocks noChangeArrowheads="1"/>
              </p:cNvSpPr>
              <p:nvPr/>
            </p:nvSpPr>
            <p:spPr bwMode="auto">
              <a:xfrm>
                <a:off x="4552"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0" name="Freeform 275">
                <a:extLst>
                  <a:ext uri="{FF2B5EF4-FFF2-40B4-BE49-F238E27FC236}">
                    <a16:creationId xmlns:a16="http://schemas.microsoft.com/office/drawing/2014/main" id="{BC5E8041-2701-4B44-86A3-A136FF548B51}"/>
                  </a:ext>
                </a:extLst>
              </p:cNvPr>
              <p:cNvSpPr>
                <a:spLocks/>
              </p:cNvSpPr>
              <p:nvPr/>
            </p:nvSpPr>
            <p:spPr bwMode="auto">
              <a:xfrm>
                <a:off x="4552" y="2624"/>
                <a:ext cx="38" cy="35"/>
              </a:xfrm>
              <a:custGeom>
                <a:avLst/>
                <a:gdLst>
                  <a:gd name="T0" fmla="*/ 8 w 16"/>
                  <a:gd name="T1" fmla="*/ 15 h 15"/>
                  <a:gd name="T2" fmla="*/ 16 w 16"/>
                  <a:gd name="T3" fmla="*/ 8 h 15"/>
                  <a:gd name="T4" fmla="*/ 10 w 16"/>
                  <a:gd name="T5" fmla="*/ 0 h 15"/>
                  <a:gd name="T6" fmla="*/ 0 w 16"/>
                  <a:gd name="T7" fmla="*/ 5 h 15"/>
                  <a:gd name="T8" fmla="*/ 0 w 16"/>
                  <a:gd name="T9" fmla="*/ 8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8"/>
                    </a:cubicBezTo>
                    <a:cubicBezTo>
                      <a:pt x="16" y="4"/>
                      <a:pt x="13" y="1"/>
                      <a:pt x="10" y="0"/>
                    </a:cubicBezTo>
                    <a:cubicBezTo>
                      <a:pt x="7" y="1"/>
                      <a:pt x="4" y="3"/>
                      <a:pt x="0" y="5"/>
                    </a:cubicBezTo>
                    <a:cubicBezTo>
                      <a:pt x="0" y="6"/>
                      <a:pt x="0" y="7"/>
                      <a:pt x="0" y="8"/>
                    </a:cubicBezTo>
                    <a:cubicBezTo>
                      <a:pt x="0" y="12"/>
                      <a:pt x="3" y="15"/>
                      <a:pt x="8"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1" name="Freeform 276">
                <a:extLst>
                  <a:ext uri="{FF2B5EF4-FFF2-40B4-BE49-F238E27FC236}">
                    <a16:creationId xmlns:a16="http://schemas.microsoft.com/office/drawing/2014/main" id="{A3FF1A51-8D3C-4E55-9A39-FA9B4BFBDF73}"/>
                  </a:ext>
                </a:extLst>
              </p:cNvPr>
              <p:cNvSpPr>
                <a:spLocks/>
              </p:cNvSpPr>
              <p:nvPr/>
            </p:nvSpPr>
            <p:spPr bwMode="auto">
              <a:xfrm>
                <a:off x="4432" y="2763"/>
                <a:ext cx="18"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3"/>
                    </a:cubicBezTo>
                    <a:cubicBezTo>
                      <a:pt x="5" y="2"/>
                      <a:pt x="3" y="0"/>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2" name="Freeform 277">
                <a:extLst>
                  <a:ext uri="{FF2B5EF4-FFF2-40B4-BE49-F238E27FC236}">
                    <a16:creationId xmlns:a16="http://schemas.microsoft.com/office/drawing/2014/main" id="{52A77BF3-2583-4801-95CD-0764866E15C7}"/>
                  </a:ext>
                </a:extLst>
              </p:cNvPr>
              <p:cNvSpPr>
                <a:spLocks/>
              </p:cNvSpPr>
              <p:nvPr/>
            </p:nvSpPr>
            <p:spPr bwMode="auto">
              <a:xfrm>
                <a:off x="4607" y="2607"/>
                <a:ext cx="9" cy="7"/>
              </a:xfrm>
              <a:custGeom>
                <a:avLst/>
                <a:gdLst>
                  <a:gd name="T0" fmla="*/ 3 w 4"/>
                  <a:gd name="T1" fmla="*/ 3 h 3"/>
                  <a:gd name="T2" fmla="*/ 4 w 4"/>
                  <a:gd name="T3" fmla="*/ 3 h 3"/>
                  <a:gd name="T4" fmla="*/ 4 w 4"/>
                  <a:gd name="T5" fmla="*/ 3 h 3"/>
                  <a:gd name="T6" fmla="*/ 4 w 4"/>
                  <a:gd name="T7" fmla="*/ 0 h 3"/>
                  <a:gd name="T8" fmla="*/ 0 w 4"/>
                  <a:gd name="T9" fmla="*/ 1 h 3"/>
                  <a:gd name="T10" fmla="*/ 0 w 4"/>
                  <a:gd name="T11" fmla="*/ 1 h 3"/>
                  <a:gd name="T12" fmla="*/ 3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3" y="3"/>
                    </a:moveTo>
                    <a:cubicBezTo>
                      <a:pt x="3" y="3"/>
                      <a:pt x="4" y="3"/>
                      <a:pt x="4" y="3"/>
                    </a:cubicBezTo>
                    <a:cubicBezTo>
                      <a:pt x="4" y="3"/>
                      <a:pt x="4" y="3"/>
                      <a:pt x="4" y="3"/>
                    </a:cubicBezTo>
                    <a:cubicBezTo>
                      <a:pt x="4" y="0"/>
                      <a:pt x="4" y="0"/>
                      <a:pt x="4" y="0"/>
                    </a:cubicBezTo>
                    <a:cubicBezTo>
                      <a:pt x="3" y="0"/>
                      <a:pt x="2" y="1"/>
                      <a:pt x="0" y="1"/>
                    </a:cubicBezTo>
                    <a:cubicBezTo>
                      <a:pt x="0" y="1"/>
                      <a:pt x="0" y="1"/>
                      <a:pt x="0" y="1"/>
                    </a:cubicBezTo>
                    <a:cubicBezTo>
                      <a:pt x="1" y="2"/>
                      <a:pt x="2" y="2"/>
                      <a:pt x="3"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3" name="Freeform 278">
                <a:extLst>
                  <a:ext uri="{FF2B5EF4-FFF2-40B4-BE49-F238E27FC236}">
                    <a16:creationId xmlns:a16="http://schemas.microsoft.com/office/drawing/2014/main" id="{C9355119-6DB9-469C-A827-DB202A851FDB}"/>
                  </a:ext>
                </a:extLst>
              </p:cNvPr>
              <p:cNvSpPr>
                <a:spLocks/>
              </p:cNvSpPr>
              <p:nvPr/>
            </p:nvSpPr>
            <p:spPr bwMode="auto">
              <a:xfrm>
                <a:off x="4600" y="2950"/>
                <a:ext cx="16" cy="17"/>
              </a:xfrm>
              <a:custGeom>
                <a:avLst/>
                <a:gdLst>
                  <a:gd name="T0" fmla="*/ 7 w 7"/>
                  <a:gd name="T1" fmla="*/ 0 h 7"/>
                  <a:gd name="T2" fmla="*/ 7 w 7"/>
                  <a:gd name="T3" fmla="*/ 0 h 7"/>
                  <a:gd name="T4" fmla="*/ 3 w 7"/>
                  <a:gd name="T5" fmla="*/ 1 h 7"/>
                  <a:gd name="T6" fmla="*/ 0 w 7"/>
                  <a:gd name="T7" fmla="*/ 7 h 7"/>
                  <a:gd name="T8" fmla="*/ 7 w 7"/>
                  <a:gd name="T9" fmla="*/ 7 h 7"/>
                  <a:gd name="T10" fmla="*/ 7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7" y="0"/>
                    </a:moveTo>
                    <a:cubicBezTo>
                      <a:pt x="7" y="0"/>
                      <a:pt x="7" y="0"/>
                      <a:pt x="7" y="0"/>
                    </a:cubicBezTo>
                    <a:cubicBezTo>
                      <a:pt x="6" y="0"/>
                      <a:pt x="4" y="0"/>
                      <a:pt x="3" y="1"/>
                    </a:cubicBezTo>
                    <a:cubicBezTo>
                      <a:pt x="1" y="2"/>
                      <a:pt x="0" y="5"/>
                      <a:pt x="0" y="7"/>
                    </a:cubicBezTo>
                    <a:cubicBezTo>
                      <a:pt x="7" y="7"/>
                      <a:pt x="7" y="7"/>
                      <a:pt x="7" y="7"/>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4" name="Freeform 279">
                <a:extLst>
                  <a:ext uri="{FF2B5EF4-FFF2-40B4-BE49-F238E27FC236}">
                    <a16:creationId xmlns:a16="http://schemas.microsoft.com/office/drawing/2014/main" id="{154703DE-AAD5-4F64-A505-E6A759346510}"/>
                  </a:ext>
                </a:extLst>
              </p:cNvPr>
              <p:cNvSpPr>
                <a:spLocks/>
              </p:cNvSpPr>
              <p:nvPr/>
            </p:nvSpPr>
            <p:spPr bwMode="auto">
              <a:xfrm>
                <a:off x="4505" y="2950"/>
                <a:ext cx="38" cy="17"/>
              </a:xfrm>
              <a:custGeom>
                <a:avLst/>
                <a:gdLst>
                  <a:gd name="T0" fmla="*/ 12 w 16"/>
                  <a:gd name="T1" fmla="*/ 1 h 7"/>
                  <a:gd name="T2" fmla="*/ 8 w 16"/>
                  <a:gd name="T3" fmla="*/ 0 h 7"/>
                  <a:gd name="T4" fmla="*/ 4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4" y="1"/>
                    </a:cubicBezTo>
                    <a:cubicBezTo>
                      <a:pt x="2" y="2"/>
                      <a:pt x="0" y="5"/>
                      <a:pt x="0" y="7"/>
                    </a:cubicBezTo>
                    <a:cubicBezTo>
                      <a:pt x="16" y="7"/>
                      <a:pt x="16" y="7"/>
                      <a:pt x="16" y="7"/>
                    </a:cubicBezTo>
                    <a:cubicBezTo>
                      <a:pt x="16" y="5"/>
                      <a:pt x="15"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5" name="Freeform 280">
                <a:extLst>
                  <a:ext uri="{FF2B5EF4-FFF2-40B4-BE49-F238E27FC236}">
                    <a16:creationId xmlns:a16="http://schemas.microsoft.com/office/drawing/2014/main" id="{0C547ADC-DF14-464C-90A1-A2EB22F74F7C}"/>
                  </a:ext>
                </a:extLst>
              </p:cNvPr>
              <p:cNvSpPr>
                <a:spLocks/>
              </p:cNvSpPr>
              <p:nvPr/>
            </p:nvSpPr>
            <p:spPr bwMode="auto">
              <a:xfrm>
                <a:off x="4600" y="2856"/>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6" name="Oval 281">
                <a:extLst>
                  <a:ext uri="{FF2B5EF4-FFF2-40B4-BE49-F238E27FC236}">
                    <a16:creationId xmlns:a16="http://schemas.microsoft.com/office/drawing/2014/main" id="{0DDADEA6-7371-4E23-B31A-BCA6DAD37F82}"/>
                  </a:ext>
                </a:extLst>
              </p:cNvPr>
              <p:cNvSpPr>
                <a:spLocks noChangeArrowheads="1"/>
              </p:cNvSpPr>
              <p:nvPr/>
            </p:nvSpPr>
            <p:spPr bwMode="auto">
              <a:xfrm>
                <a:off x="4505"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7" name="Oval 282">
                <a:extLst>
                  <a:ext uri="{FF2B5EF4-FFF2-40B4-BE49-F238E27FC236}">
                    <a16:creationId xmlns:a16="http://schemas.microsoft.com/office/drawing/2014/main" id="{59964112-BFDF-45B9-8331-662C441321B8}"/>
                  </a:ext>
                </a:extLst>
              </p:cNvPr>
              <p:cNvSpPr>
                <a:spLocks noChangeArrowheads="1"/>
              </p:cNvSpPr>
              <p:nvPr/>
            </p:nvSpPr>
            <p:spPr bwMode="auto">
              <a:xfrm>
                <a:off x="4458"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8" name="Oval 283">
                <a:extLst>
                  <a:ext uri="{FF2B5EF4-FFF2-40B4-BE49-F238E27FC236}">
                    <a16:creationId xmlns:a16="http://schemas.microsoft.com/office/drawing/2014/main" id="{1E8AC821-0C7C-4488-A87E-BFF6C707DF56}"/>
                  </a:ext>
                </a:extLst>
              </p:cNvPr>
              <p:cNvSpPr>
                <a:spLocks noChangeArrowheads="1"/>
              </p:cNvSpPr>
              <p:nvPr/>
            </p:nvSpPr>
            <p:spPr bwMode="auto">
              <a:xfrm>
                <a:off x="4552"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9" name="Oval 284">
                <a:extLst>
                  <a:ext uri="{FF2B5EF4-FFF2-40B4-BE49-F238E27FC236}">
                    <a16:creationId xmlns:a16="http://schemas.microsoft.com/office/drawing/2014/main" id="{430ABFDC-141A-4FBC-A7CA-28212D6CB8FB}"/>
                  </a:ext>
                </a:extLst>
              </p:cNvPr>
              <p:cNvSpPr>
                <a:spLocks noChangeArrowheads="1"/>
              </p:cNvSpPr>
              <p:nvPr/>
            </p:nvSpPr>
            <p:spPr bwMode="auto">
              <a:xfrm>
                <a:off x="4458"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0" name="Oval 285">
                <a:extLst>
                  <a:ext uri="{FF2B5EF4-FFF2-40B4-BE49-F238E27FC236}">
                    <a16:creationId xmlns:a16="http://schemas.microsoft.com/office/drawing/2014/main" id="{19CEA27D-12A9-462B-AFF4-218C6C17A12B}"/>
                  </a:ext>
                </a:extLst>
              </p:cNvPr>
              <p:cNvSpPr>
                <a:spLocks noChangeArrowheads="1"/>
              </p:cNvSpPr>
              <p:nvPr/>
            </p:nvSpPr>
            <p:spPr bwMode="auto">
              <a:xfrm>
                <a:off x="4552"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1" name="Freeform 286">
                <a:extLst>
                  <a:ext uri="{FF2B5EF4-FFF2-40B4-BE49-F238E27FC236}">
                    <a16:creationId xmlns:a16="http://schemas.microsoft.com/office/drawing/2014/main" id="{B46EE14B-773E-41C2-8D40-B2FFF578A9A6}"/>
                  </a:ext>
                </a:extLst>
              </p:cNvPr>
              <p:cNvSpPr>
                <a:spLocks/>
              </p:cNvSpPr>
              <p:nvPr/>
            </p:nvSpPr>
            <p:spPr bwMode="auto">
              <a:xfrm>
                <a:off x="4432" y="2950"/>
                <a:ext cx="18" cy="17"/>
              </a:xfrm>
              <a:custGeom>
                <a:avLst/>
                <a:gdLst>
                  <a:gd name="T0" fmla="*/ 0 w 8"/>
                  <a:gd name="T1" fmla="*/ 7 h 7"/>
                  <a:gd name="T2" fmla="*/ 8 w 8"/>
                  <a:gd name="T3" fmla="*/ 7 h 7"/>
                  <a:gd name="T4" fmla="*/ 4 w 8"/>
                  <a:gd name="T5" fmla="*/ 1 h 7"/>
                  <a:gd name="T6" fmla="*/ 1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6" y="2"/>
                      <a:pt x="4" y="1"/>
                    </a:cubicBezTo>
                    <a:cubicBezTo>
                      <a:pt x="3" y="0"/>
                      <a:pt x="2" y="0"/>
                      <a:pt x="1" y="0"/>
                    </a:cubicBezTo>
                    <a:cubicBezTo>
                      <a:pt x="1" y="0"/>
                      <a:pt x="0"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2" name="Freeform 287">
                <a:extLst>
                  <a:ext uri="{FF2B5EF4-FFF2-40B4-BE49-F238E27FC236}">
                    <a16:creationId xmlns:a16="http://schemas.microsoft.com/office/drawing/2014/main" id="{81684FE4-1F89-4E0C-B58A-6FA1C9CBA8AE}"/>
                  </a:ext>
                </a:extLst>
              </p:cNvPr>
              <p:cNvSpPr>
                <a:spLocks/>
              </p:cNvSpPr>
              <p:nvPr/>
            </p:nvSpPr>
            <p:spPr bwMode="auto">
              <a:xfrm>
                <a:off x="4432" y="2856"/>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3" name="Freeform 288">
                <a:extLst>
                  <a:ext uri="{FF2B5EF4-FFF2-40B4-BE49-F238E27FC236}">
                    <a16:creationId xmlns:a16="http://schemas.microsoft.com/office/drawing/2014/main" id="{1ECCA33A-EAB2-4C16-BF44-AE49DCA98F2F}"/>
                  </a:ext>
                </a:extLst>
              </p:cNvPr>
              <p:cNvSpPr>
                <a:spLocks/>
              </p:cNvSpPr>
              <p:nvPr/>
            </p:nvSpPr>
            <p:spPr bwMode="auto">
              <a:xfrm>
                <a:off x="4600" y="2782"/>
                <a:ext cx="16" cy="19"/>
              </a:xfrm>
              <a:custGeom>
                <a:avLst/>
                <a:gdLst>
                  <a:gd name="T0" fmla="*/ 7 w 7"/>
                  <a:gd name="T1" fmla="*/ 8 h 8"/>
                  <a:gd name="T2" fmla="*/ 7 w 7"/>
                  <a:gd name="T3" fmla="*/ 8 h 8"/>
                  <a:gd name="T4" fmla="*/ 7 w 7"/>
                  <a:gd name="T5" fmla="*/ 0 h 8"/>
                  <a:gd name="T6" fmla="*/ 0 w 7"/>
                  <a:gd name="T7" fmla="*/ 0 h 8"/>
                  <a:gd name="T8" fmla="*/ 0 w 7"/>
                  <a:gd name="T9" fmla="*/ 1 h 8"/>
                  <a:gd name="T10" fmla="*/ 7 w 7"/>
                  <a:gd name="T11" fmla="*/ 8 h 8"/>
                </a:gdLst>
                <a:ahLst/>
                <a:cxnLst>
                  <a:cxn ang="0">
                    <a:pos x="T0" y="T1"/>
                  </a:cxn>
                  <a:cxn ang="0">
                    <a:pos x="T2" y="T3"/>
                  </a:cxn>
                  <a:cxn ang="0">
                    <a:pos x="T4" y="T5"/>
                  </a:cxn>
                  <a:cxn ang="0">
                    <a:pos x="T6" y="T7"/>
                  </a:cxn>
                  <a:cxn ang="0">
                    <a:pos x="T8" y="T9"/>
                  </a:cxn>
                  <a:cxn ang="0">
                    <a:pos x="T10" y="T11"/>
                  </a:cxn>
                </a:cxnLst>
                <a:rect l="0" t="0" r="r" b="b"/>
                <a:pathLst>
                  <a:path w="7" h="8">
                    <a:moveTo>
                      <a:pt x="7" y="8"/>
                    </a:moveTo>
                    <a:cubicBezTo>
                      <a:pt x="7" y="8"/>
                      <a:pt x="7" y="8"/>
                      <a:pt x="7" y="8"/>
                    </a:cubicBezTo>
                    <a:cubicBezTo>
                      <a:pt x="7" y="0"/>
                      <a:pt x="7" y="0"/>
                      <a:pt x="7" y="0"/>
                    </a:cubicBezTo>
                    <a:cubicBezTo>
                      <a:pt x="0" y="0"/>
                      <a:pt x="0" y="0"/>
                      <a:pt x="0" y="0"/>
                    </a:cubicBezTo>
                    <a:cubicBezTo>
                      <a:pt x="0" y="0"/>
                      <a:pt x="0" y="1"/>
                      <a:pt x="0" y="1"/>
                    </a:cubicBezTo>
                    <a:cubicBezTo>
                      <a:pt x="0" y="5"/>
                      <a:pt x="4" y="8"/>
                      <a:pt x="7"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4" name="Freeform 289">
                <a:extLst>
                  <a:ext uri="{FF2B5EF4-FFF2-40B4-BE49-F238E27FC236}">
                    <a16:creationId xmlns:a16="http://schemas.microsoft.com/office/drawing/2014/main" id="{A4BE8E7F-36CD-4CDE-A497-BE89BCF97A1A}"/>
                  </a:ext>
                </a:extLst>
              </p:cNvPr>
              <p:cNvSpPr>
                <a:spLocks/>
              </p:cNvSpPr>
              <p:nvPr/>
            </p:nvSpPr>
            <p:spPr bwMode="auto">
              <a:xfrm>
                <a:off x="4505"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5" name="Freeform 290">
                <a:extLst>
                  <a:ext uri="{FF2B5EF4-FFF2-40B4-BE49-F238E27FC236}">
                    <a16:creationId xmlns:a16="http://schemas.microsoft.com/office/drawing/2014/main" id="{4C37D22E-C22D-4B90-A824-46D5F0670584}"/>
                  </a:ext>
                </a:extLst>
              </p:cNvPr>
              <p:cNvSpPr>
                <a:spLocks/>
              </p:cNvSpPr>
              <p:nvPr/>
            </p:nvSpPr>
            <p:spPr bwMode="auto">
              <a:xfrm>
                <a:off x="4432" y="2782"/>
                <a:ext cx="18" cy="19"/>
              </a:xfrm>
              <a:custGeom>
                <a:avLst/>
                <a:gdLst>
                  <a:gd name="T0" fmla="*/ 7 w 8"/>
                  <a:gd name="T1" fmla="*/ 1 h 8"/>
                  <a:gd name="T2" fmla="*/ 8 w 8"/>
                  <a:gd name="T3" fmla="*/ 0 h 8"/>
                  <a:gd name="T4" fmla="*/ 0 w 8"/>
                  <a:gd name="T5" fmla="*/ 0 h 8"/>
                  <a:gd name="T6" fmla="*/ 0 w 8"/>
                  <a:gd name="T7" fmla="*/ 8 h 8"/>
                  <a:gd name="T8" fmla="*/ 1 w 8"/>
                  <a:gd name="T9" fmla="*/ 7 h 8"/>
                  <a:gd name="T10" fmla="*/ 7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7" y="1"/>
                    </a:moveTo>
                    <a:cubicBezTo>
                      <a:pt x="7" y="1"/>
                      <a:pt x="8" y="0"/>
                      <a:pt x="8" y="0"/>
                    </a:cubicBezTo>
                    <a:cubicBezTo>
                      <a:pt x="0" y="0"/>
                      <a:pt x="0" y="0"/>
                      <a:pt x="0" y="0"/>
                    </a:cubicBezTo>
                    <a:cubicBezTo>
                      <a:pt x="0" y="8"/>
                      <a:pt x="0" y="8"/>
                      <a:pt x="0" y="8"/>
                    </a:cubicBezTo>
                    <a:cubicBezTo>
                      <a:pt x="0" y="8"/>
                      <a:pt x="1" y="7"/>
                      <a:pt x="1" y="7"/>
                    </a:cubicBezTo>
                    <a:cubicBezTo>
                      <a:pt x="4" y="7"/>
                      <a:pt x="7" y="4"/>
                      <a:pt x="7"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6" name="Freeform 291">
                <a:extLst>
                  <a:ext uri="{FF2B5EF4-FFF2-40B4-BE49-F238E27FC236}">
                    <a16:creationId xmlns:a16="http://schemas.microsoft.com/office/drawing/2014/main" id="{1FB2B583-2247-4A62-A6FA-66990F7754A1}"/>
                  </a:ext>
                </a:extLst>
              </p:cNvPr>
              <p:cNvSpPr>
                <a:spLocks/>
              </p:cNvSpPr>
              <p:nvPr/>
            </p:nvSpPr>
            <p:spPr bwMode="auto">
              <a:xfrm>
                <a:off x="4600" y="3135"/>
                <a:ext cx="16"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7" name="Freeform 292">
                <a:extLst>
                  <a:ext uri="{FF2B5EF4-FFF2-40B4-BE49-F238E27FC236}">
                    <a16:creationId xmlns:a16="http://schemas.microsoft.com/office/drawing/2014/main" id="{41A17487-98CD-45CD-9AC9-E55322FD0D5E}"/>
                  </a:ext>
                </a:extLst>
              </p:cNvPr>
              <p:cNvSpPr>
                <a:spLocks/>
              </p:cNvSpPr>
              <p:nvPr/>
            </p:nvSpPr>
            <p:spPr bwMode="auto">
              <a:xfrm>
                <a:off x="4505" y="3135"/>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8" name="Freeform 293">
                <a:extLst>
                  <a:ext uri="{FF2B5EF4-FFF2-40B4-BE49-F238E27FC236}">
                    <a16:creationId xmlns:a16="http://schemas.microsoft.com/office/drawing/2014/main" id="{09B993CE-19F3-4277-9934-A683BBDA77EB}"/>
                  </a:ext>
                </a:extLst>
              </p:cNvPr>
              <p:cNvSpPr>
                <a:spLocks/>
              </p:cNvSpPr>
              <p:nvPr/>
            </p:nvSpPr>
            <p:spPr bwMode="auto">
              <a:xfrm>
                <a:off x="4600" y="3043"/>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9" name="Oval 294">
                <a:extLst>
                  <a:ext uri="{FF2B5EF4-FFF2-40B4-BE49-F238E27FC236}">
                    <a16:creationId xmlns:a16="http://schemas.microsoft.com/office/drawing/2014/main" id="{3493EEFF-E146-466A-92FA-9F51936D3ABD}"/>
                  </a:ext>
                </a:extLst>
              </p:cNvPr>
              <p:cNvSpPr>
                <a:spLocks noChangeArrowheads="1"/>
              </p:cNvSpPr>
              <p:nvPr/>
            </p:nvSpPr>
            <p:spPr bwMode="auto">
              <a:xfrm>
                <a:off x="4505"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0" name="Oval 295">
                <a:extLst>
                  <a:ext uri="{FF2B5EF4-FFF2-40B4-BE49-F238E27FC236}">
                    <a16:creationId xmlns:a16="http://schemas.microsoft.com/office/drawing/2014/main" id="{DA1BF2C6-D33E-490B-A858-51BD49843099}"/>
                  </a:ext>
                </a:extLst>
              </p:cNvPr>
              <p:cNvSpPr>
                <a:spLocks noChangeArrowheads="1"/>
              </p:cNvSpPr>
              <p:nvPr/>
            </p:nvSpPr>
            <p:spPr bwMode="auto">
              <a:xfrm>
                <a:off x="4458"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1" name="Oval 296">
                <a:extLst>
                  <a:ext uri="{FF2B5EF4-FFF2-40B4-BE49-F238E27FC236}">
                    <a16:creationId xmlns:a16="http://schemas.microsoft.com/office/drawing/2014/main" id="{0E509BFD-E464-4C37-9DE3-C6BF74C89473}"/>
                  </a:ext>
                </a:extLst>
              </p:cNvPr>
              <p:cNvSpPr>
                <a:spLocks noChangeArrowheads="1"/>
              </p:cNvSpPr>
              <p:nvPr/>
            </p:nvSpPr>
            <p:spPr bwMode="auto">
              <a:xfrm>
                <a:off x="4552"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2" name="Oval 297">
                <a:extLst>
                  <a:ext uri="{FF2B5EF4-FFF2-40B4-BE49-F238E27FC236}">
                    <a16:creationId xmlns:a16="http://schemas.microsoft.com/office/drawing/2014/main" id="{74B9916B-C756-452B-A81D-8E0AB2D83A77}"/>
                  </a:ext>
                </a:extLst>
              </p:cNvPr>
              <p:cNvSpPr>
                <a:spLocks noChangeArrowheads="1"/>
              </p:cNvSpPr>
              <p:nvPr/>
            </p:nvSpPr>
            <p:spPr bwMode="auto">
              <a:xfrm>
                <a:off x="4458"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3" name="Oval 298">
                <a:extLst>
                  <a:ext uri="{FF2B5EF4-FFF2-40B4-BE49-F238E27FC236}">
                    <a16:creationId xmlns:a16="http://schemas.microsoft.com/office/drawing/2014/main" id="{9169B380-5545-44DB-B0A0-F662E9569054}"/>
                  </a:ext>
                </a:extLst>
              </p:cNvPr>
              <p:cNvSpPr>
                <a:spLocks noChangeArrowheads="1"/>
              </p:cNvSpPr>
              <p:nvPr/>
            </p:nvSpPr>
            <p:spPr bwMode="auto">
              <a:xfrm>
                <a:off x="4552"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4" name="Freeform 299">
                <a:extLst>
                  <a:ext uri="{FF2B5EF4-FFF2-40B4-BE49-F238E27FC236}">
                    <a16:creationId xmlns:a16="http://schemas.microsoft.com/office/drawing/2014/main" id="{64114858-91D4-4135-9AF7-74C455E4D4CD}"/>
                  </a:ext>
                </a:extLst>
              </p:cNvPr>
              <p:cNvSpPr>
                <a:spLocks/>
              </p:cNvSpPr>
              <p:nvPr/>
            </p:nvSpPr>
            <p:spPr bwMode="auto">
              <a:xfrm>
                <a:off x="4432" y="3135"/>
                <a:ext cx="18"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5" name="Freeform 300">
                <a:extLst>
                  <a:ext uri="{FF2B5EF4-FFF2-40B4-BE49-F238E27FC236}">
                    <a16:creationId xmlns:a16="http://schemas.microsoft.com/office/drawing/2014/main" id="{C219AE48-ED0C-4BF5-9A16-4451848C721A}"/>
                  </a:ext>
                </a:extLst>
              </p:cNvPr>
              <p:cNvSpPr>
                <a:spLocks/>
              </p:cNvSpPr>
              <p:nvPr/>
            </p:nvSpPr>
            <p:spPr bwMode="auto">
              <a:xfrm>
                <a:off x="4432" y="3043"/>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6" name="Freeform 301">
                <a:extLst>
                  <a:ext uri="{FF2B5EF4-FFF2-40B4-BE49-F238E27FC236}">
                    <a16:creationId xmlns:a16="http://schemas.microsoft.com/office/drawing/2014/main" id="{FCACD7A5-1A03-4FD1-8C43-C5A9F49AA8AF}"/>
                  </a:ext>
                </a:extLst>
              </p:cNvPr>
              <p:cNvSpPr>
                <a:spLocks/>
              </p:cNvSpPr>
              <p:nvPr/>
            </p:nvSpPr>
            <p:spPr bwMode="auto">
              <a:xfrm>
                <a:off x="4600" y="2967"/>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2"/>
                      <a:pt x="0" y="2"/>
                    </a:cubicBezTo>
                    <a:cubicBezTo>
                      <a:pt x="0" y="4"/>
                      <a:pt x="1" y="5"/>
                      <a:pt x="2" y="6"/>
                    </a:cubicBezTo>
                    <a:cubicBezTo>
                      <a:pt x="2" y="6"/>
                      <a:pt x="3" y="7"/>
                      <a:pt x="3" y="7"/>
                    </a:cubicBezTo>
                    <a:cubicBezTo>
                      <a:pt x="4" y="8"/>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7" name="Freeform 302">
                <a:extLst>
                  <a:ext uri="{FF2B5EF4-FFF2-40B4-BE49-F238E27FC236}">
                    <a16:creationId xmlns:a16="http://schemas.microsoft.com/office/drawing/2014/main" id="{67768C2D-85FB-49AA-8893-D540C4A97A0D}"/>
                  </a:ext>
                </a:extLst>
              </p:cNvPr>
              <p:cNvSpPr>
                <a:spLocks/>
              </p:cNvSpPr>
              <p:nvPr/>
            </p:nvSpPr>
            <p:spPr bwMode="auto">
              <a:xfrm>
                <a:off x="4505" y="2967"/>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4"/>
                      <a:pt x="1" y="5"/>
                      <a:pt x="3" y="6"/>
                    </a:cubicBezTo>
                    <a:cubicBezTo>
                      <a:pt x="3" y="6"/>
                      <a:pt x="3" y="7"/>
                      <a:pt x="4" y="7"/>
                    </a:cubicBezTo>
                    <a:cubicBezTo>
                      <a:pt x="5" y="8"/>
                      <a:pt x="5" y="8"/>
                      <a:pt x="6" y="8"/>
                    </a:cubicBezTo>
                    <a:cubicBezTo>
                      <a:pt x="7" y="8"/>
                      <a:pt x="8" y="8"/>
                      <a:pt x="8" y="8"/>
                    </a:cubicBezTo>
                    <a:cubicBezTo>
                      <a:pt x="9" y="8"/>
                      <a:pt x="9" y="8"/>
                      <a:pt x="10" y="8"/>
                    </a:cubicBezTo>
                    <a:cubicBezTo>
                      <a:pt x="11" y="8"/>
                      <a:pt x="12" y="8"/>
                      <a:pt x="12" y="7"/>
                    </a:cubicBezTo>
                    <a:cubicBezTo>
                      <a:pt x="13" y="7"/>
                      <a:pt x="13" y="6"/>
                      <a:pt x="14" y="6"/>
                    </a:cubicBezTo>
                    <a:cubicBezTo>
                      <a:pt x="15" y="5"/>
                      <a:pt x="15" y="4"/>
                      <a:pt x="16" y="2"/>
                    </a:cubicBezTo>
                    <a:cubicBezTo>
                      <a:pt x="16" y="2"/>
                      <a:pt x="16" y="1"/>
                      <a:pt x="16" y="0"/>
                    </a:cubicBezTo>
                    <a:cubicBezTo>
                      <a:pt x="0" y="0"/>
                      <a:pt x="0" y="0"/>
                      <a:pt x="0" y="0"/>
                    </a:cubicBezTo>
                    <a:cubicBezTo>
                      <a:pt x="0" y="1"/>
                      <a:pt x="0" y="2"/>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8" name="Freeform 303">
                <a:extLst>
                  <a:ext uri="{FF2B5EF4-FFF2-40B4-BE49-F238E27FC236}">
                    <a16:creationId xmlns:a16="http://schemas.microsoft.com/office/drawing/2014/main" id="{C6A617C1-0A0C-4806-BCB3-89FB22F79640}"/>
                  </a:ext>
                </a:extLst>
              </p:cNvPr>
              <p:cNvSpPr>
                <a:spLocks/>
              </p:cNvSpPr>
              <p:nvPr/>
            </p:nvSpPr>
            <p:spPr bwMode="auto">
              <a:xfrm>
                <a:off x="4432" y="2967"/>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4"/>
                      <a:pt x="7" y="2"/>
                    </a:cubicBezTo>
                    <a:cubicBezTo>
                      <a:pt x="7" y="2"/>
                      <a:pt x="8" y="1"/>
                      <a:pt x="8" y="0"/>
                    </a:cubicBezTo>
                    <a:cubicBezTo>
                      <a:pt x="0" y="0"/>
                      <a:pt x="0" y="0"/>
                      <a:pt x="0" y="0"/>
                    </a:cubicBezTo>
                    <a:cubicBezTo>
                      <a:pt x="0" y="8"/>
                      <a:pt x="0" y="8"/>
                      <a:pt x="0" y="8"/>
                    </a:cubicBezTo>
                    <a:cubicBezTo>
                      <a:pt x="0" y="8"/>
                      <a:pt x="1" y="8"/>
                      <a:pt x="1" y="8"/>
                    </a:cubicBezTo>
                    <a:cubicBezTo>
                      <a:pt x="2" y="8"/>
                      <a:pt x="3" y="8"/>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9" name="Freeform 304">
                <a:extLst>
                  <a:ext uri="{FF2B5EF4-FFF2-40B4-BE49-F238E27FC236}">
                    <a16:creationId xmlns:a16="http://schemas.microsoft.com/office/drawing/2014/main" id="{2B5E5659-8AD4-4DDF-9676-E693E8E951FC}"/>
                  </a:ext>
                </a:extLst>
              </p:cNvPr>
              <p:cNvSpPr>
                <a:spLocks/>
              </p:cNvSpPr>
              <p:nvPr/>
            </p:nvSpPr>
            <p:spPr bwMode="auto">
              <a:xfrm>
                <a:off x="4600" y="3322"/>
                <a:ext cx="16"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2"/>
                      <a:pt x="1" y="4"/>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0" name="Freeform 305">
                <a:extLst>
                  <a:ext uri="{FF2B5EF4-FFF2-40B4-BE49-F238E27FC236}">
                    <a16:creationId xmlns:a16="http://schemas.microsoft.com/office/drawing/2014/main" id="{F708F92C-F7A8-4A9B-B314-4A311DABF330}"/>
                  </a:ext>
                </a:extLst>
              </p:cNvPr>
              <p:cNvSpPr>
                <a:spLocks/>
              </p:cNvSpPr>
              <p:nvPr/>
            </p:nvSpPr>
            <p:spPr bwMode="auto">
              <a:xfrm>
                <a:off x="4505"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2" y="4"/>
                    </a:cubicBezTo>
                    <a:cubicBezTo>
                      <a:pt x="1" y="5"/>
                      <a:pt x="0" y="6"/>
                      <a:pt x="0" y="8"/>
                    </a:cubicBezTo>
                    <a:cubicBezTo>
                      <a:pt x="16" y="8"/>
                      <a:pt x="16" y="8"/>
                      <a:pt x="16" y="8"/>
                    </a:cubicBezTo>
                    <a:cubicBezTo>
                      <a:pt x="16" y="6"/>
                      <a:pt x="15"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1" name="Freeform 306">
                <a:extLst>
                  <a:ext uri="{FF2B5EF4-FFF2-40B4-BE49-F238E27FC236}">
                    <a16:creationId xmlns:a16="http://schemas.microsoft.com/office/drawing/2014/main" id="{23213B54-899C-4977-9DA2-44E757FC7592}"/>
                  </a:ext>
                </a:extLst>
              </p:cNvPr>
              <p:cNvSpPr>
                <a:spLocks/>
              </p:cNvSpPr>
              <p:nvPr/>
            </p:nvSpPr>
            <p:spPr bwMode="auto">
              <a:xfrm>
                <a:off x="4600" y="3230"/>
                <a:ext cx="16"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2" name="Oval 307">
                <a:extLst>
                  <a:ext uri="{FF2B5EF4-FFF2-40B4-BE49-F238E27FC236}">
                    <a16:creationId xmlns:a16="http://schemas.microsoft.com/office/drawing/2014/main" id="{6D7FE311-464C-4932-A3FA-252CE2B1B210}"/>
                  </a:ext>
                </a:extLst>
              </p:cNvPr>
              <p:cNvSpPr>
                <a:spLocks noChangeArrowheads="1"/>
              </p:cNvSpPr>
              <p:nvPr/>
            </p:nvSpPr>
            <p:spPr bwMode="auto">
              <a:xfrm>
                <a:off x="4505"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3" name="Oval 308">
                <a:extLst>
                  <a:ext uri="{FF2B5EF4-FFF2-40B4-BE49-F238E27FC236}">
                    <a16:creationId xmlns:a16="http://schemas.microsoft.com/office/drawing/2014/main" id="{650C62F1-48CF-4AE6-A8EC-55533222C32A}"/>
                  </a:ext>
                </a:extLst>
              </p:cNvPr>
              <p:cNvSpPr>
                <a:spLocks noChangeArrowheads="1"/>
              </p:cNvSpPr>
              <p:nvPr/>
            </p:nvSpPr>
            <p:spPr bwMode="auto">
              <a:xfrm>
                <a:off x="4458"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4" name="Oval 309">
                <a:extLst>
                  <a:ext uri="{FF2B5EF4-FFF2-40B4-BE49-F238E27FC236}">
                    <a16:creationId xmlns:a16="http://schemas.microsoft.com/office/drawing/2014/main" id="{E52CCC97-79E1-434B-9942-A7E39D59701A}"/>
                  </a:ext>
                </a:extLst>
              </p:cNvPr>
              <p:cNvSpPr>
                <a:spLocks noChangeArrowheads="1"/>
              </p:cNvSpPr>
              <p:nvPr/>
            </p:nvSpPr>
            <p:spPr bwMode="auto">
              <a:xfrm>
                <a:off x="4552"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5" name="Oval 310">
                <a:extLst>
                  <a:ext uri="{FF2B5EF4-FFF2-40B4-BE49-F238E27FC236}">
                    <a16:creationId xmlns:a16="http://schemas.microsoft.com/office/drawing/2014/main" id="{BB374E8A-CF58-483A-8C33-B7CD76C5ED9B}"/>
                  </a:ext>
                </a:extLst>
              </p:cNvPr>
              <p:cNvSpPr>
                <a:spLocks noChangeArrowheads="1"/>
              </p:cNvSpPr>
              <p:nvPr/>
            </p:nvSpPr>
            <p:spPr bwMode="auto">
              <a:xfrm>
                <a:off x="4458"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6" name="Oval 311">
                <a:extLst>
                  <a:ext uri="{FF2B5EF4-FFF2-40B4-BE49-F238E27FC236}">
                    <a16:creationId xmlns:a16="http://schemas.microsoft.com/office/drawing/2014/main" id="{3199F6B6-239D-42E5-B748-5C27DDB4527E}"/>
                  </a:ext>
                </a:extLst>
              </p:cNvPr>
              <p:cNvSpPr>
                <a:spLocks noChangeArrowheads="1"/>
              </p:cNvSpPr>
              <p:nvPr/>
            </p:nvSpPr>
            <p:spPr bwMode="auto">
              <a:xfrm>
                <a:off x="4552"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7" name="Freeform 312">
                <a:extLst>
                  <a:ext uri="{FF2B5EF4-FFF2-40B4-BE49-F238E27FC236}">
                    <a16:creationId xmlns:a16="http://schemas.microsoft.com/office/drawing/2014/main" id="{8BB5A863-C98D-469F-95EC-26E0BEB4AB8D}"/>
                  </a:ext>
                </a:extLst>
              </p:cNvPr>
              <p:cNvSpPr>
                <a:spLocks/>
              </p:cNvSpPr>
              <p:nvPr/>
            </p:nvSpPr>
            <p:spPr bwMode="auto">
              <a:xfrm>
                <a:off x="4432" y="3322"/>
                <a:ext cx="18"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8" name="Freeform 313">
                <a:extLst>
                  <a:ext uri="{FF2B5EF4-FFF2-40B4-BE49-F238E27FC236}">
                    <a16:creationId xmlns:a16="http://schemas.microsoft.com/office/drawing/2014/main" id="{CEC7052E-CF34-4212-82B5-E775CF211D1E}"/>
                  </a:ext>
                </a:extLst>
              </p:cNvPr>
              <p:cNvSpPr>
                <a:spLocks/>
              </p:cNvSpPr>
              <p:nvPr/>
            </p:nvSpPr>
            <p:spPr bwMode="auto">
              <a:xfrm>
                <a:off x="4432" y="3230"/>
                <a:ext cx="18" cy="37"/>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9" name="Freeform 314">
                <a:extLst>
                  <a:ext uri="{FF2B5EF4-FFF2-40B4-BE49-F238E27FC236}">
                    <a16:creationId xmlns:a16="http://schemas.microsoft.com/office/drawing/2014/main" id="{2730F6A7-63A2-4DDD-A940-5977A99EC14E}"/>
                  </a:ext>
                </a:extLst>
              </p:cNvPr>
              <p:cNvSpPr>
                <a:spLocks/>
              </p:cNvSpPr>
              <p:nvPr/>
            </p:nvSpPr>
            <p:spPr bwMode="auto">
              <a:xfrm>
                <a:off x="4600" y="3154"/>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0" name="Freeform 315">
                <a:extLst>
                  <a:ext uri="{FF2B5EF4-FFF2-40B4-BE49-F238E27FC236}">
                    <a16:creationId xmlns:a16="http://schemas.microsoft.com/office/drawing/2014/main" id="{461448BB-3A2F-45D6-8B69-C24B8E965EA7}"/>
                  </a:ext>
                </a:extLst>
              </p:cNvPr>
              <p:cNvSpPr>
                <a:spLocks/>
              </p:cNvSpPr>
              <p:nvPr/>
            </p:nvSpPr>
            <p:spPr bwMode="auto">
              <a:xfrm>
                <a:off x="4505" y="3154"/>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1" name="Freeform 316">
                <a:extLst>
                  <a:ext uri="{FF2B5EF4-FFF2-40B4-BE49-F238E27FC236}">
                    <a16:creationId xmlns:a16="http://schemas.microsoft.com/office/drawing/2014/main" id="{579B9E81-C6B8-4E56-B5CA-087B004A9FD9}"/>
                  </a:ext>
                </a:extLst>
              </p:cNvPr>
              <p:cNvSpPr>
                <a:spLocks/>
              </p:cNvSpPr>
              <p:nvPr/>
            </p:nvSpPr>
            <p:spPr bwMode="auto">
              <a:xfrm>
                <a:off x="4432" y="3154"/>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2" name="Freeform 317">
                <a:extLst>
                  <a:ext uri="{FF2B5EF4-FFF2-40B4-BE49-F238E27FC236}">
                    <a16:creationId xmlns:a16="http://schemas.microsoft.com/office/drawing/2014/main" id="{20855372-F346-4EE0-8602-0195A4D971F4}"/>
                  </a:ext>
                </a:extLst>
              </p:cNvPr>
              <p:cNvSpPr>
                <a:spLocks/>
              </p:cNvSpPr>
              <p:nvPr/>
            </p:nvSpPr>
            <p:spPr bwMode="auto">
              <a:xfrm>
                <a:off x="4600" y="3509"/>
                <a:ext cx="16"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1"/>
                    </a:cubicBezTo>
                    <a:cubicBezTo>
                      <a:pt x="1" y="3"/>
                      <a:pt x="0" y="5"/>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3" name="Freeform 318">
                <a:extLst>
                  <a:ext uri="{FF2B5EF4-FFF2-40B4-BE49-F238E27FC236}">
                    <a16:creationId xmlns:a16="http://schemas.microsoft.com/office/drawing/2014/main" id="{D053C176-1B6B-4527-8669-6C989DB889E4}"/>
                  </a:ext>
                </a:extLst>
              </p:cNvPr>
              <p:cNvSpPr>
                <a:spLocks/>
              </p:cNvSpPr>
              <p:nvPr/>
            </p:nvSpPr>
            <p:spPr bwMode="auto">
              <a:xfrm>
                <a:off x="4505" y="3509"/>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4" y="1"/>
                    </a:cubicBezTo>
                    <a:cubicBezTo>
                      <a:pt x="2" y="3"/>
                      <a:pt x="0" y="5"/>
                      <a:pt x="0" y="8"/>
                    </a:cubicBezTo>
                    <a:cubicBezTo>
                      <a:pt x="16" y="8"/>
                      <a:pt x="16" y="8"/>
                      <a:pt x="16" y="8"/>
                    </a:cubicBezTo>
                    <a:cubicBezTo>
                      <a:pt x="16" y="5"/>
                      <a:pt x="15"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4" name="Freeform 319">
                <a:extLst>
                  <a:ext uri="{FF2B5EF4-FFF2-40B4-BE49-F238E27FC236}">
                    <a16:creationId xmlns:a16="http://schemas.microsoft.com/office/drawing/2014/main" id="{1CD61C3A-A358-4E94-AB6E-A8D70C09D2A9}"/>
                  </a:ext>
                </a:extLst>
              </p:cNvPr>
              <p:cNvSpPr>
                <a:spLocks/>
              </p:cNvSpPr>
              <p:nvPr/>
            </p:nvSpPr>
            <p:spPr bwMode="auto">
              <a:xfrm>
                <a:off x="4600" y="3417"/>
                <a:ext cx="16" cy="35"/>
              </a:xfrm>
              <a:custGeom>
                <a:avLst/>
                <a:gdLst>
                  <a:gd name="T0" fmla="*/ 0 w 7"/>
                  <a:gd name="T1" fmla="*/ 8 h 15"/>
                  <a:gd name="T2" fmla="*/ 7 w 7"/>
                  <a:gd name="T3" fmla="*/ 15 h 15"/>
                  <a:gd name="T4" fmla="*/ 7 w 7"/>
                  <a:gd name="T5" fmla="*/ 15 h 15"/>
                  <a:gd name="T6" fmla="*/ 7 w 7"/>
                  <a:gd name="T7" fmla="*/ 0 h 15"/>
                  <a:gd name="T8" fmla="*/ 7 w 7"/>
                  <a:gd name="T9" fmla="*/ 0 h 15"/>
                  <a:gd name="T10" fmla="*/ 0 w 7"/>
                  <a:gd name="T11" fmla="*/ 8 h 15"/>
                </a:gdLst>
                <a:ahLst/>
                <a:cxnLst>
                  <a:cxn ang="0">
                    <a:pos x="T0" y="T1"/>
                  </a:cxn>
                  <a:cxn ang="0">
                    <a:pos x="T2" y="T3"/>
                  </a:cxn>
                  <a:cxn ang="0">
                    <a:pos x="T4" y="T5"/>
                  </a:cxn>
                  <a:cxn ang="0">
                    <a:pos x="T6" y="T7"/>
                  </a:cxn>
                  <a:cxn ang="0">
                    <a:pos x="T8" y="T9"/>
                  </a:cxn>
                  <a:cxn ang="0">
                    <a:pos x="T10" y="T11"/>
                  </a:cxn>
                </a:cxnLst>
                <a:rect l="0" t="0" r="r" b="b"/>
                <a:pathLst>
                  <a:path w="7" h="15">
                    <a:moveTo>
                      <a:pt x="0" y="8"/>
                    </a:moveTo>
                    <a:cubicBezTo>
                      <a:pt x="0" y="12"/>
                      <a:pt x="3" y="15"/>
                      <a:pt x="7" y="15"/>
                    </a:cubicBezTo>
                    <a:cubicBezTo>
                      <a:pt x="7" y="15"/>
                      <a:pt x="7" y="15"/>
                      <a:pt x="7" y="15"/>
                    </a:cubicBezTo>
                    <a:cubicBezTo>
                      <a:pt x="7" y="0"/>
                      <a:pt x="7" y="0"/>
                      <a:pt x="7" y="0"/>
                    </a:cubicBezTo>
                    <a:cubicBezTo>
                      <a:pt x="7" y="0"/>
                      <a:pt x="7" y="0"/>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5" name="Oval 320">
                <a:extLst>
                  <a:ext uri="{FF2B5EF4-FFF2-40B4-BE49-F238E27FC236}">
                    <a16:creationId xmlns:a16="http://schemas.microsoft.com/office/drawing/2014/main" id="{635A0381-BF53-4CB4-8D7D-670128EB3B83}"/>
                  </a:ext>
                </a:extLst>
              </p:cNvPr>
              <p:cNvSpPr>
                <a:spLocks noChangeArrowheads="1"/>
              </p:cNvSpPr>
              <p:nvPr/>
            </p:nvSpPr>
            <p:spPr bwMode="auto">
              <a:xfrm>
                <a:off x="4505"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6" name="Oval 321">
                <a:extLst>
                  <a:ext uri="{FF2B5EF4-FFF2-40B4-BE49-F238E27FC236}">
                    <a16:creationId xmlns:a16="http://schemas.microsoft.com/office/drawing/2014/main" id="{EE52585C-48FB-4CF6-80C6-B44E94473160}"/>
                  </a:ext>
                </a:extLst>
              </p:cNvPr>
              <p:cNvSpPr>
                <a:spLocks noChangeArrowheads="1"/>
              </p:cNvSpPr>
              <p:nvPr/>
            </p:nvSpPr>
            <p:spPr bwMode="auto">
              <a:xfrm>
                <a:off x="4458"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7" name="Oval 322">
                <a:extLst>
                  <a:ext uri="{FF2B5EF4-FFF2-40B4-BE49-F238E27FC236}">
                    <a16:creationId xmlns:a16="http://schemas.microsoft.com/office/drawing/2014/main" id="{68C63D14-2D73-4D46-AA06-888BB0D18FA9}"/>
                  </a:ext>
                </a:extLst>
              </p:cNvPr>
              <p:cNvSpPr>
                <a:spLocks noChangeArrowheads="1"/>
              </p:cNvSpPr>
              <p:nvPr/>
            </p:nvSpPr>
            <p:spPr bwMode="auto">
              <a:xfrm>
                <a:off x="4552"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8" name="Oval 323">
                <a:extLst>
                  <a:ext uri="{FF2B5EF4-FFF2-40B4-BE49-F238E27FC236}">
                    <a16:creationId xmlns:a16="http://schemas.microsoft.com/office/drawing/2014/main" id="{5D36C426-1F22-4C6F-B7B1-6730A4AB3D40}"/>
                  </a:ext>
                </a:extLst>
              </p:cNvPr>
              <p:cNvSpPr>
                <a:spLocks noChangeArrowheads="1"/>
              </p:cNvSpPr>
              <p:nvPr/>
            </p:nvSpPr>
            <p:spPr bwMode="auto">
              <a:xfrm>
                <a:off x="4458"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9" name="Oval 324">
                <a:extLst>
                  <a:ext uri="{FF2B5EF4-FFF2-40B4-BE49-F238E27FC236}">
                    <a16:creationId xmlns:a16="http://schemas.microsoft.com/office/drawing/2014/main" id="{4536D504-E61C-4520-8086-FE191048BDAF}"/>
                  </a:ext>
                </a:extLst>
              </p:cNvPr>
              <p:cNvSpPr>
                <a:spLocks noChangeArrowheads="1"/>
              </p:cNvSpPr>
              <p:nvPr/>
            </p:nvSpPr>
            <p:spPr bwMode="auto">
              <a:xfrm>
                <a:off x="4552"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0" name="Freeform 325">
                <a:extLst>
                  <a:ext uri="{FF2B5EF4-FFF2-40B4-BE49-F238E27FC236}">
                    <a16:creationId xmlns:a16="http://schemas.microsoft.com/office/drawing/2014/main" id="{343608B3-3D35-4E65-9939-EA41A991D135}"/>
                  </a:ext>
                </a:extLst>
              </p:cNvPr>
              <p:cNvSpPr>
                <a:spLocks/>
              </p:cNvSpPr>
              <p:nvPr/>
            </p:nvSpPr>
            <p:spPr bwMode="auto">
              <a:xfrm>
                <a:off x="4432" y="3509"/>
                <a:ext cx="18"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5"/>
                      <a:pt x="3" y="6"/>
                      <a:pt x="5" y="8"/>
                    </a:cubicBezTo>
                    <a:cubicBezTo>
                      <a:pt x="8" y="8"/>
                      <a:pt x="8" y="8"/>
                      <a:pt x="8" y="8"/>
                    </a:cubicBezTo>
                    <a:cubicBezTo>
                      <a:pt x="8" y="5"/>
                      <a:pt x="6" y="3"/>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1" name="Freeform 326">
                <a:extLst>
                  <a:ext uri="{FF2B5EF4-FFF2-40B4-BE49-F238E27FC236}">
                    <a16:creationId xmlns:a16="http://schemas.microsoft.com/office/drawing/2014/main" id="{D7422B96-5A86-47E6-B330-6DFB4853FA15}"/>
                  </a:ext>
                </a:extLst>
              </p:cNvPr>
              <p:cNvSpPr>
                <a:spLocks/>
              </p:cNvSpPr>
              <p:nvPr/>
            </p:nvSpPr>
            <p:spPr bwMode="auto">
              <a:xfrm>
                <a:off x="4432" y="3417"/>
                <a:ext cx="18" cy="35"/>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2" name="Freeform 327">
                <a:extLst>
                  <a:ext uri="{FF2B5EF4-FFF2-40B4-BE49-F238E27FC236}">
                    <a16:creationId xmlns:a16="http://schemas.microsoft.com/office/drawing/2014/main" id="{95208072-C92B-490A-BDC2-AADA38B22989}"/>
                  </a:ext>
                </a:extLst>
              </p:cNvPr>
              <p:cNvSpPr>
                <a:spLocks/>
              </p:cNvSpPr>
              <p:nvPr/>
            </p:nvSpPr>
            <p:spPr bwMode="auto">
              <a:xfrm>
                <a:off x="4600" y="3341"/>
                <a:ext cx="16"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0" y="5"/>
                      <a:pt x="4" y="8"/>
                      <a:pt x="7"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3" name="Freeform 328">
                <a:extLst>
                  <a:ext uri="{FF2B5EF4-FFF2-40B4-BE49-F238E27FC236}">
                    <a16:creationId xmlns:a16="http://schemas.microsoft.com/office/drawing/2014/main" id="{0238DF9B-21AB-4E42-93AC-F26FA4FF8BA6}"/>
                  </a:ext>
                </a:extLst>
              </p:cNvPr>
              <p:cNvSpPr>
                <a:spLocks/>
              </p:cNvSpPr>
              <p:nvPr/>
            </p:nvSpPr>
            <p:spPr bwMode="auto">
              <a:xfrm>
                <a:off x="4505"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4" name="Freeform 329">
                <a:extLst>
                  <a:ext uri="{FF2B5EF4-FFF2-40B4-BE49-F238E27FC236}">
                    <a16:creationId xmlns:a16="http://schemas.microsoft.com/office/drawing/2014/main" id="{A5A1F4A2-3092-4099-916D-1B794C9B6C36}"/>
                  </a:ext>
                </a:extLst>
              </p:cNvPr>
              <p:cNvSpPr>
                <a:spLocks/>
              </p:cNvSpPr>
              <p:nvPr/>
            </p:nvSpPr>
            <p:spPr bwMode="auto">
              <a:xfrm>
                <a:off x="4432" y="3341"/>
                <a:ext cx="18"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5" name="Freeform 330">
                <a:extLst>
                  <a:ext uri="{FF2B5EF4-FFF2-40B4-BE49-F238E27FC236}">
                    <a16:creationId xmlns:a16="http://schemas.microsoft.com/office/drawing/2014/main" id="{03893946-C69B-484C-A6DB-9DE71F442AD2}"/>
                  </a:ext>
                </a:extLst>
              </p:cNvPr>
              <p:cNvSpPr>
                <a:spLocks/>
              </p:cNvSpPr>
              <p:nvPr/>
            </p:nvSpPr>
            <p:spPr bwMode="auto">
              <a:xfrm>
                <a:off x="4600" y="3601"/>
                <a:ext cx="16"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6" name="Freeform 331">
                <a:extLst>
                  <a:ext uri="{FF2B5EF4-FFF2-40B4-BE49-F238E27FC236}">
                    <a16:creationId xmlns:a16="http://schemas.microsoft.com/office/drawing/2014/main" id="{D02FCD75-4569-438C-B9C7-BC3F5C7BA7F1}"/>
                  </a:ext>
                </a:extLst>
              </p:cNvPr>
              <p:cNvSpPr>
                <a:spLocks/>
              </p:cNvSpPr>
              <p:nvPr/>
            </p:nvSpPr>
            <p:spPr bwMode="auto">
              <a:xfrm>
                <a:off x="4479" y="3556"/>
                <a:ext cx="16"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2"/>
                      <a:pt x="4" y="3"/>
                      <a:pt x="7" y="5"/>
                    </a:cubicBezTo>
                    <a:cubicBezTo>
                      <a:pt x="6" y="2"/>
                      <a:pt x="3"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7" name="Oval 332">
                <a:extLst>
                  <a:ext uri="{FF2B5EF4-FFF2-40B4-BE49-F238E27FC236}">
                    <a16:creationId xmlns:a16="http://schemas.microsoft.com/office/drawing/2014/main" id="{6FDF940C-4839-4C50-B28E-0955EBB1A6EE}"/>
                  </a:ext>
                </a:extLst>
              </p:cNvPr>
              <p:cNvSpPr>
                <a:spLocks noChangeArrowheads="1"/>
              </p:cNvSpPr>
              <p:nvPr/>
            </p:nvSpPr>
            <p:spPr bwMode="auto">
              <a:xfrm>
                <a:off x="4552"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8" name="Freeform 333">
                <a:extLst>
                  <a:ext uri="{FF2B5EF4-FFF2-40B4-BE49-F238E27FC236}">
                    <a16:creationId xmlns:a16="http://schemas.microsoft.com/office/drawing/2014/main" id="{0C268E49-028E-4821-A77E-88BB6BE0AE08}"/>
                  </a:ext>
                </a:extLst>
              </p:cNvPr>
              <p:cNvSpPr>
                <a:spLocks/>
              </p:cNvSpPr>
              <p:nvPr/>
            </p:nvSpPr>
            <p:spPr bwMode="auto">
              <a:xfrm>
                <a:off x="4600" y="3528"/>
                <a:ext cx="16" cy="19"/>
              </a:xfrm>
              <a:custGeom>
                <a:avLst/>
                <a:gdLst>
                  <a:gd name="T0" fmla="*/ 0 w 7"/>
                  <a:gd name="T1" fmla="*/ 0 h 8"/>
                  <a:gd name="T2" fmla="*/ 0 w 7"/>
                  <a:gd name="T3" fmla="*/ 2 h 8"/>
                  <a:gd name="T4" fmla="*/ 2 w 7"/>
                  <a:gd name="T5" fmla="*/ 6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2"/>
                    </a:cubicBezTo>
                    <a:cubicBezTo>
                      <a:pt x="0" y="3"/>
                      <a:pt x="1" y="4"/>
                      <a:pt x="2" y="6"/>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9" name="Freeform 334">
                <a:extLst>
                  <a:ext uri="{FF2B5EF4-FFF2-40B4-BE49-F238E27FC236}">
                    <a16:creationId xmlns:a16="http://schemas.microsoft.com/office/drawing/2014/main" id="{2ED52F8E-F7CA-433B-91C1-D2542A4982AC}"/>
                  </a:ext>
                </a:extLst>
              </p:cNvPr>
              <p:cNvSpPr>
                <a:spLocks/>
              </p:cNvSpPr>
              <p:nvPr/>
            </p:nvSpPr>
            <p:spPr bwMode="auto">
              <a:xfrm>
                <a:off x="4505" y="3528"/>
                <a:ext cx="38" cy="19"/>
              </a:xfrm>
              <a:custGeom>
                <a:avLst/>
                <a:gdLst>
                  <a:gd name="T0" fmla="*/ 0 w 16"/>
                  <a:gd name="T1" fmla="*/ 2 h 8"/>
                  <a:gd name="T2" fmla="*/ 3 w 16"/>
                  <a:gd name="T3" fmla="*/ 6 h 8"/>
                  <a:gd name="T4" fmla="*/ 4 w 16"/>
                  <a:gd name="T5" fmla="*/ 6 h 8"/>
                  <a:gd name="T6" fmla="*/ 6 w 16"/>
                  <a:gd name="T7" fmla="*/ 8 h 8"/>
                  <a:gd name="T8" fmla="*/ 8 w 16"/>
                  <a:gd name="T9" fmla="*/ 8 h 8"/>
                  <a:gd name="T10" fmla="*/ 10 w 16"/>
                  <a:gd name="T11" fmla="*/ 8 h 8"/>
                  <a:gd name="T12" fmla="*/ 12 w 16"/>
                  <a:gd name="T13" fmla="*/ 6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4"/>
                      <a:pt x="3" y="6"/>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0" name="Freeform 335">
                <a:extLst>
                  <a:ext uri="{FF2B5EF4-FFF2-40B4-BE49-F238E27FC236}">
                    <a16:creationId xmlns:a16="http://schemas.microsoft.com/office/drawing/2014/main" id="{B3FDAE73-73B5-4986-8ABC-760ADD8B6A80}"/>
                  </a:ext>
                </a:extLst>
              </p:cNvPr>
              <p:cNvSpPr>
                <a:spLocks/>
              </p:cNvSpPr>
              <p:nvPr/>
            </p:nvSpPr>
            <p:spPr bwMode="auto">
              <a:xfrm>
                <a:off x="4443" y="3528"/>
                <a:ext cx="7" cy="5"/>
              </a:xfrm>
              <a:custGeom>
                <a:avLst/>
                <a:gdLst>
                  <a:gd name="T0" fmla="*/ 3 w 3"/>
                  <a:gd name="T1" fmla="*/ 0 h 2"/>
                  <a:gd name="T2" fmla="*/ 0 w 3"/>
                  <a:gd name="T3" fmla="*/ 0 h 2"/>
                  <a:gd name="T4" fmla="*/ 2 w 3"/>
                  <a:gd name="T5" fmla="*/ 2 h 2"/>
                  <a:gd name="T6" fmla="*/ 2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1"/>
                      <a:pt x="2" y="1"/>
                      <a:pt x="2" y="2"/>
                    </a:cubicBezTo>
                    <a:cubicBezTo>
                      <a:pt x="2" y="2"/>
                      <a:pt x="2" y="2"/>
                      <a:pt x="2" y="2"/>
                    </a:cubicBezTo>
                    <a:cubicBezTo>
                      <a:pt x="2" y="1"/>
                      <a:pt x="3" y="0"/>
                      <a:pt x="3"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1" name="Freeform 336">
                <a:extLst>
                  <a:ext uri="{FF2B5EF4-FFF2-40B4-BE49-F238E27FC236}">
                    <a16:creationId xmlns:a16="http://schemas.microsoft.com/office/drawing/2014/main" id="{7AB8E58B-5E85-4EF4-BB51-91403270D98C}"/>
                  </a:ext>
                </a:extLst>
              </p:cNvPr>
              <p:cNvSpPr>
                <a:spLocks/>
              </p:cNvSpPr>
              <p:nvPr/>
            </p:nvSpPr>
            <p:spPr bwMode="auto">
              <a:xfrm>
                <a:off x="4413"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2" name="Freeform 337">
                <a:extLst>
                  <a:ext uri="{FF2B5EF4-FFF2-40B4-BE49-F238E27FC236}">
                    <a16:creationId xmlns:a16="http://schemas.microsoft.com/office/drawing/2014/main" id="{14B4029C-E52F-413B-85F6-6392E2CED135}"/>
                  </a:ext>
                </a:extLst>
              </p:cNvPr>
              <p:cNvSpPr>
                <a:spLocks/>
              </p:cNvSpPr>
              <p:nvPr/>
            </p:nvSpPr>
            <p:spPr bwMode="auto">
              <a:xfrm>
                <a:off x="4413" y="2950"/>
                <a:ext cx="19" cy="17"/>
              </a:xfrm>
              <a:custGeom>
                <a:avLst/>
                <a:gdLst>
                  <a:gd name="T0" fmla="*/ 8 w 8"/>
                  <a:gd name="T1" fmla="*/ 0 h 7"/>
                  <a:gd name="T2" fmla="*/ 8 w 8"/>
                  <a:gd name="T3" fmla="*/ 0 h 7"/>
                  <a:gd name="T4" fmla="*/ 3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3" y="1"/>
                    </a:cubicBezTo>
                    <a:cubicBezTo>
                      <a:pt x="1"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3" name="Freeform 338">
                <a:extLst>
                  <a:ext uri="{FF2B5EF4-FFF2-40B4-BE49-F238E27FC236}">
                    <a16:creationId xmlns:a16="http://schemas.microsoft.com/office/drawing/2014/main" id="{B87ADADE-0837-4918-9ABD-C31E01A8EE01}"/>
                  </a:ext>
                </a:extLst>
              </p:cNvPr>
              <p:cNvSpPr>
                <a:spLocks/>
              </p:cNvSpPr>
              <p:nvPr/>
            </p:nvSpPr>
            <p:spPr bwMode="auto">
              <a:xfrm>
                <a:off x="4318"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4" name="Freeform 339">
                <a:extLst>
                  <a:ext uri="{FF2B5EF4-FFF2-40B4-BE49-F238E27FC236}">
                    <a16:creationId xmlns:a16="http://schemas.microsoft.com/office/drawing/2014/main" id="{A6571FE5-DD5E-4ACF-AABF-FA9157EA449D}"/>
                  </a:ext>
                </a:extLst>
              </p:cNvPr>
              <p:cNvSpPr>
                <a:spLocks/>
              </p:cNvSpPr>
              <p:nvPr/>
            </p:nvSpPr>
            <p:spPr bwMode="auto">
              <a:xfrm>
                <a:off x="4413"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5" name="Freeform 340">
                <a:extLst>
                  <a:ext uri="{FF2B5EF4-FFF2-40B4-BE49-F238E27FC236}">
                    <a16:creationId xmlns:a16="http://schemas.microsoft.com/office/drawing/2014/main" id="{622E52B8-2263-4C64-BFDF-572E49540BA6}"/>
                  </a:ext>
                </a:extLst>
              </p:cNvPr>
              <p:cNvSpPr>
                <a:spLocks/>
              </p:cNvSpPr>
              <p:nvPr/>
            </p:nvSpPr>
            <p:spPr bwMode="auto">
              <a:xfrm>
                <a:off x="4318" y="2856"/>
                <a:ext cx="38" cy="38"/>
              </a:xfrm>
              <a:custGeom>
                <a:avLst/>
                <a:gdLst>
                  <a:gd name="T0" fmla="*/ 8 w 16"/>
                  <a:gd name="T1" fmla="*/ 16 h 16"/>
                  <a:gd name="T2" fmla="*/ 16 w 16"/>
                  <a:gd name="T3" fmla="*/ 8 h 16"/>
                  <a:gd name="T4" fmla="*/ 8 w 16"/>
                  <a:gd name="T5" fmla="*/ 0 h 16"/>
                  <a:gd name="T6" fmla="*/ 3 w 16"/>
                  <a:gd name="T7" fmla="*/ 3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3"/>
                    </a:cubicBezTo>
                    <a:cubicBezTo>
                      <a:pt x="2" y="4"/>
                      <a:pt x="1" y="5"/>
                      <a:pt x="1" y="7"/>
                    </a:cubicBezTo>
                    <a:cubicBezTo>
                      <a:pt x="0" y="7"/>
                      <a:pt x="0" y="8"/>
                      <a:pt x="0" y="8"/>
                    </a:cubicBezTo>
                    <a:cubicBezTo>
                      <a:pt x="0" y="12"/>
                      <a:pt x="4" y="16"/>
                      <a:pt x="8"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6" name="Freeform 341">
                <a:extLst>
                  <a:ext uri="{FF2B5EF4-FFF2-40B4-BE49-F238E27FC236}">
                    <a16:creationId xmlns:a16="http://schemas.microsoft.com/office/drawing/2014/main" id="{6A44E7AD-B271-4585-9662-0DC471970DDA}"/>
                  </a:ext>
                </a:extLst>
              </p:cNvPr>
              <p:cNvSpPr>
                <a:spLocks/>
              </p:cNvSpPr>
              <p:nvPr/>
            </p:nvSpPr>
            <p:spPr bwMode="auto">
              <a:xfrm>
                <a:off x="4290" y="2908"/>
                <a:ext cx="18" cy="33"/>
              </a:xfrm>
              <a:custGeom>
                <a:avLst/>
                <a:gdLst>
                  <a:gd name="T0" fmla="*/ 8 w 8"/>
                  <a:gd name="T1" fmla="*/ 6 h 14"/>
                  <a:gd name="T2" fmla="*/ 5 w 8"/>
                  <a:gd name="T3" fmla="*/ 0 h 14"/>
                  <a:gd name="T4" fmla="*/ 0 w 8"/>
                  <a:gd name="T5" fmla="*/ 14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4"/>
                    </a:cubicBezTo>
                    <a:cubicBezTo>
                      <a:pt x="0" y="14"/>
                      <a:pt x="0" y="14"/>
                      <a:pt x="1" y="14"/>
                    </a:cubicBezTo>
                    <a:cubicBezTo>
                      <a:pt x="5" y="14"/>
                      <a:pt x="8" y="10"/>
                      <a:pt x="8"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7" name="Oval 342">
                <a:extLst>
                  <a:ext uri="{FF2B5EF4-FFF2-40B4-BE49-F238E27FC236}">
                    <a16:creationId xmlns:a16="http://schemas.microsoft.com/office/drawing/2014/main" id="{F6880822-55A0-4731-8636-6B8FC3F5CA5B}"/>
                  </a:ext>
                </a:extLst>
              </p:cNvPr>
              <p:cNvSpPr>
                <a:spLocks noChangeArrowheads="1"/>
              </p:cNvSpPr>
              <p:nvPr/>
            </p:nvSpPr>
            <p:spPr bwMode="auto">
              <a:xfrm>
                <a:off x="436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8" name="Oval 343">
                <a:extLst>
                  <a:ext uri="{FF2B5EF4-FFF2-40B4-BE49-F238E27FC236}">
                    <a16:creationId xmlns:a16="http://schemas.microsoft.com/office/drawing/2014/main" id="{4CE07081-784D-46B6-90BD-FF3595ECBD45}"/>
                  </a:ext>
                </a:extLst>
              </p:cNvPr>
              <p:cNvSpPr>
                <a:spLocks noChangeArrowheads="1"/>
              </p:cNvSpPr>
              <p:nvPr/>
            </p:nvSpPr>
            <p:spPr bwMode="auto">
              <a:xfrm>
                <a:off x="436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9" name="Freeform 344">
                <a:extLst>
                  <a:ext uri="{FF2B5EF4-FFF2-40B4-BE49-F238E27FC236}">
                    <a16:creationId xmlns:a16="http://schemas.microsoft.com/office/drawing/2014/main" id="{BCB7F0E4-C9C7-45CF-B88F-2F706844F4F0}"/>
                  </a:ext>
                </a:extLst>
              </p:cNvPr>
              <p:cNvSpPr>
                <a:spLocks/>
              </p:cNvSpPr>
              <p:nvPr/>
            </p:nvSpPr>
            <p:spPr bwMode="auto">
              <a:xfrm>
                <a:off x="4413" y="2782"/>
                <a:ext cx="19" cy="19"/>
              </a:xfrm>
              <a:custGeom>
                <a:avLst/>
                <a:gdLst>
                  <a:gd name="T0" fmla="*/ 8 w 8"/>
                  <a:gd name="T1" fmla="*/ 0 h 8"/>
                  <a:gd name="T2" fmla="*/ 0 w 8"/>
                  <a:gd name="T3" fmla="*/ 0 h 8"/>
                  <a:gd name="T4" fmla="*/ 0 w 8"/>
                  <a:gd name="T5" fmla="*/ 1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0"/>
                      <a:pt x="0" y="1"/>
                      <a:pt x="0" y="1"/>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0" name="Freeform 345">
                <a:extLst>
                  <a:ext uri="{FF2B5EF4-FFF2-40B4-BE49-F238E27FC236}">
                    <a16:creationId xmlns:a16="http://schemas.microsoft.com/office/drawing/2014/main" id="{954F7DCB-BD1B-4B08-B990-E7E2198B85F6}"/>
                  </a:ext>
                </a:extLst>
              </p:cNvPr>
              <p:cNvSpPr>
                <a:spLocks/>
              </p:cNvSpPr>
              <p:nvPr/>
            </p:nvSpPr>
            <p:spPr bwMode="auto">
              <a:xfrm>
                <a:off x="4413" y="3135"/>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1" name="Freeform 346">
                <a:extLst>
                  <a:ext uri="{FF2B5EF4-FFF2-40B4-BE49-F238E27FC236}">
                    <a16:creationId xmlns:a16="http://schemas.microsoft.com/office/drawing/2014/main" id="{0D8A7AA4-C73B-4AFE-84E4-7A62C0535466}"/>
                  </a:ext>
                </a:extLst>
              </p:cNvPr>
              <p:cNvSpPr>
                <a:spLocks/>
              </p:cNvSpPr>
              <p:nvPr/>
            </p:nvSpPr>
            <p:spPr bwMode="auto">
              <a:xfrm>
                <a:off x="4318"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2" name="Freeform 347">
                <a:extLst>
                  <a:ext uri="{FF2B5EF4-FFF2-40B4-BE49-F238E27FC236}">
                    <a16:creationId xmlns:a16="http://schemas.microsoft.com/office/drawing/2014/main" id="{CD22DC45-F25A-444D-A15A-3164F5FDBCCF}"/>
                  </a:ext>
                </a:extLst>
              </p:cNvPr>
              <p:cNvSpPr>
                <a:spLocks/>
              </p:cNvSpPr>
              <p:nvPr/>
            </p:nvSpPr>
            <p:spPr bwMode="auto">
              <a:xfrm>
                <a:off x="4413"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3" name="Oval 348">
                <a:extLst>
                  <a:ext uri="{FF2B5EF4-FFF2-40B4-BE49-F238E27FC236}">
                    <a16:creationId xmlns:a16="http://schemas.microsoft.com/office/drawing/2014/main" id="{8E86DBFA-C34F-4791-8476-FE2CF573D905}"/>
                  </a:ext>
                </a:extLst>
              </p:cNvPr>
              <p:cNvSpPr>
                <a:spLocks noChangeArrowheads="1"/>
              </p:cNvSpPr>
              <p:nvPr/>
            </p:nvSpPr>
            <p:spPr bwMode="auto">
              <a:xfrm>
                <a:off x="4318"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4" name="Oval 349">
                <a:extLst>
                  <a:ext uri="{FF2B5EF4-FFF2-40B4-BE49-F238E27FC236}">
                    <a16:creationId xmlns:a16="http://schemas.microsoft.com/office/drawing/2014/main" id="{53F1C308-C914-43C0-B4E7-5CDD512D296D}"/>
                  </a:ext>
                </a:extLst>
              </p:cNvPr>
              <p:cNvSpPr>
                <a:spLocks noChangeArrowheads="1"/>
              </p:cNvSpPr>
              <p:nvPr/>
            </p:nvSpPr>
            <p:spPr bwMode="auto">
              <a:xfrm>
                <a:off x="4273" y="3090"/>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5" name="Oval 350">
                <a:extLst>
                  <a:ext uri="{FF2B5EF4-FFF2-40B4-BE49-F238E27FC236}">
                    <a16:creationId xmlns:a16="http://schemas.microsoft.com/office/drawing/2014/main" id="{1C053A55-FAD4-4C0A-8E08-DEC304E5D559}"/>
                  </a:ext>
                </a:extLst>
              </p:cNvPr>
              <p:cNvSpPr>
                <a:spLocks noChangeArrowheads="1"/>
              </p:cNvSpPr>
              <p:nvPr/>
            </p:nvSpPr>
            <p:spPr bwMode="auto">
              <a:xfrm>
                <a:off x="436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6" name="Oval 351">
                <a:extLst>
                  <a:ext uri="{FF2B5EF4-FFF2-40B4-BE49-F238E27FC236}">
                    <a16:creationId xmlns:a16="http://schemas.microsoft.com/office/drawing/2014/main" id="{C73419D1-0ABE-4046-B1B2-9682665DFF17}"/>
                  </a:ext>
                </a:extLst>
              </p:cNvPr>
              <p:cNvSpPr>
                <a:spLocks noChangeArrowheads="1"/>
              </p:cNvSpPr>
              <p:nvPr/>
            </p:nvSpPr>
            <p:spPr bwMode="auto">
              <a:xfrm>
                <a:off x="4273" y="2995"/>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7" name="Oval 352">
                <a:extLst>
                  <a:ext uri="{FF2B5EF4-FFF2-40B4-BE49-F238E27FC236}">
                    <a16:creationId xmlns:a16="http://schemas.microsoft.com/office/drawing/2014/main" id="{6059F889-E5C9-4A89-8EAB-C5727115631F}"/>
                  </a:ext>
                </a:extLst>
              </p:cNvPr>
              <p:cNvSpPr>
                <a:spLocks noChangeArrowheads="1"/>
              </p:cNvSpPr>
              <p:nvPr/>
            </p:nvSpPr>
            <p:spPr bwMode="auto">
              <a:xfrm>
                <a:off x="436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8" name="Freeform 353">
                <a:extLst>
                  <a:ext uri="{FF2B5EF4-FFF2-40B4-BE49-F238E27FC236}">
                    <a16:creationId xmlns:a16="http://schemas.microsoft.com/office/drawing/2014/main" id="{BC9A8763-4359-4BC2-8A4C-B277859436C0}"/>
                  </a:ext>
                </a:extLst>
              </p:cNvPr>
              <p:cNvSpPr>
                <a:spLocks/>
              </p:cNvSpPr>
              <p:nvPr/>
            </p:nvSpPr>
            <p:spPr bwMode="auto">
              <a:xfrm>
                <a:off x="4261" y="3147"/>
                <a:ext cx="3" cy="7"/>
              </a:xfrm>
              <a:custGeom>
                <a:avLst/>
                <a:gdLst>
                  <a:gd name="T0" fmla="*/ 0 w 1"/>
                  <a:gd name="T1" fmla="*/ 0 h 3"/>
                  <a:gd name="T2" fmla="*/ 0 w 1"/>
                  <a:gd name="T3" fmla="*/ 3 h 3"/>
                  <a:gd name="T4" fmla="*/ 1 w 1"/>
                  <a:gd name="T5" fmla="*/ 3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2"/>
                      <a:pt x="0" y="3"/>
                    </a:cubicBezTo>
                    <a:cubicBezTo>
                      <a:pt x="1" y="3"/>
                      <a:pt x="1" y="3"/>
                      <a:pt x="1" y="3"/>
                    </a:cubicBezTo>
                    <a:cubicBezTo>
                      <a:pt x="1" y="2"/>
                      <a:pt x="0" y="1"/>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9" name="Freeform 354">
                <a:extLst>
                  <a:ext uri="{FF2B5EF4-FFF2-40B4-BE49-F238E27FC236}">
                    <a16:creationId xmlns:a16="http://schemas.microsoft.com/office/drawing/2014/main" id="{A87AF597-B0AE-49D5-A6C6-4561587919FB}"/>
                  </a:ext>
                </a:extLst>
              </p:cNvPr>
              <p:cNvSpPr>
                <a:spLocks/>
              </p:cNvSpPr>
              <p:nvPr/>
            </p:nvSpPr>
            <p:spPr bwMode="auto">
              <a:xfrm>
                <a:off x="4264" y="3062"/>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0" name="Freeform 355">
                <a:extLst>
                  <a:ext uri="{FF2B5EF4-FFF2-40B4-BE49-F238E27FC236}">
                    <a16:creationId xmlns:a16="http://schemas.microsoft.com/office/drawing/2014/main" id="{34B3AF47-F510-460E-B79C-36504AA6A3BF}"/>
                  </a:ext>
                </a:extLst>
              </p:cNvPr>
              <p:cNvSpPr>
                <a:spLocks/>
              </p:cNvSpPr>
              <p:nvPr/>
            </p:nvSpPr>
            <p:spPr bwMode="auto">
              <a:xfrm>
                <a:off x="4413" y="2967"/>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0" y="4"/>
                      <a:pt x="1" y="5"/>
                      <a:pt x="2" y="6"/>
                    </a:cubicBezTo>
                    <a:cubicBezTo>
                      <a:pt x="2" y="6"/>
                      <a:pt x="3" y="7"/>
                      <a:pt x="3"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1" name="Freeform 356">
                <a:extLst>
                  <a:ext uri="{FF2B5EF4-FFF2-40B4-BE49-F238E27FC236}">
                    <a16:creationId xmlns:a16="http://schemas.microsoft.com/office/drawing/2014/main" id="{C9187B83-B612-44C6-B621-215C254CAE62}"/>
                  </a:ext>
                </a:extLst>
              </p:cNvPr>
              <p:cNvSpPr>
                <a:spLocks/>
              </p:cNvSpPr>
              <p:nvPr/>
            </p:nvSpPr>
            <p:spPr bwMode="auto">
              <a:xfrm>
                <a:off x="4318" y="2967"/>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4"/>
                      <a:pt x="2" y="5"/>
                      <a:pt x="3" y="6"/>
                    </a:cubicBezTo>
                    <a:cubicBezTo>
                      <a:pt x="3" y="6"/>
                      <a:pt x="3" y="7"/>
                      <a:pt x="4" y="7"/>
                    </a:cubicBezTo>
                    <a:cubicBezTo>
                      <a:pt x="5" y="8"/>
                      <a:pt x="6" y="8"/>
                      <a:pt x="7" y="8"/>
                    </a:cubicBezTo>
                    <a:cubicBezTo>
                      <a:pt x="7" y="8"/>
                      <a:pt x="8" y="8"/>
                      <a:pt x="8" y="8"/>
                    </a:cubicBezTo>
                    <a:cubicBezTo>
                      <a:pt x="9" y="8"/>
                      <a:pt x="9" y="8"/>
                      <a:pt x="10" y="8"/>
                    </a:cubicBezTo>
                    <a:cubicBezTo>
                      <a:pt x="11" y="8"/>
                      <a:pt x="12" y="8"/>
                      <a:pt x="13" y="7"/>
                    </a:cubicBezTo>
                    <a:cubicBezTo>
                      <a:pt x="13" y="7"/>
                      <a:pt x="13" y="6"/>
                      <a:pt x="14" y="6"/>
                    </a:cubicBezTo>
                    <a:cubicBezTo>
                      <a:pt x="15" y="5"/>
                      <a:pt x="16" y="4"/>
                      <a:pt x="16" y="2"/>
                    </a:cubicBezTo>
                    <a:cubicBezTo>
                      <a:pt x="16" y="2"/>
                      <a:pt x="16" y="1"/>
                      <a:pt x="16" y="0"/>
                    </a:cubicBezTo>
                    <a:cubicBezTo>
                      <a:pt x="0" y="0"/>
                      <a:pt x="0" y="0"/>
                      <a:pt x="0" y="0"/>
                    </a:cubicBezTo>
                    <a:cubicBezTo>
                      <a:pt x="0" y="1"/>
                      <a:pt x="0" y="2"/>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2" name="Freeform 357">
                <a:extLst>
                  <a:ext uri="{FF2B5EF4-FFF2-40B4-BE49-F238E27FC236}">
                    <a16:creationId xmlns:a16="http://schemas.microsoft.com/office/drawing/2014/main" id="{4F3E1AC8-A885-4EF7-9F78-9DB2ACE8E0D8}"/>
                  </a:ext>
                </a:extLst>
              </p:cNvPr>
              <p:cNvSpPr>
                <a:spLocks/>
              </p:cNvSpPr>
              <p:nvPr/>
            </p:nvSpPr>
            <p:spPr bwMode="auto">
              <a:xfrm>
                <a:off x="4413" y="3322"/>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1" y="4"/>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3" name="Freeform 358">
                <a:extLst>
                  <a:ext uri="{FF2B5EF4-FFF2-40B4-BE49-F238E27FC236}">
                    <a16:creationId xmlns:a16="http://schemas.microsoft.com/office/drawing/2014/main" id="{CD6E512D-30E5-46A9-AE31-8B9B7DB3F2C8}"/>
                  </a:ext>
                </a:extLst>
              </p:cNvPr>
              <p:cNvSpPr>
                <a:spLocks/>
              </p:cNvSpPr>
              <p:nvPr/>
            </p:nvSpPr>
            <p:spPr bwMode="auto">
              <a:xfrm>
                <a:off x="4318"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2"/>
                      <a:pt x="2" y="4"/>
                    </a:cubicBezTo>
                    <a:cubicBezTo>
                      <a:pt x="1" y="5"/>
                      <a:pt x="0" y="6"/>
                      <a:pt x="0" y="8"/>
                    </a:cubicBezTo>
                    <a:cubicBezTo>
                      <a:pt x="16" y="8"/>
                      <a:pt x="16" y="8"/>
                      <a:pt x="16" y="8"/>
                    </a:cubicBezTo>
                    <a:cubicBezTo>
                      <a:pt x="16" y="6"/>
                      <a:pt x="16"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4" name="Freeform 359">
                <a:extLst>
                  <a:ext uri="{FF2B5EF4-FFF2-40B4-BE49-F238E27FC236}">
                    <a16:creationId xmlns:a16="http://schemas.microsoft.com/office/drawing/2014/main" id="{97467891-BBF8-4F85-AF1A-8FE1F1638EBC}"/>
                  </a:ext>
                </a:extLst>
              </p:cNvPr>
              <p:cNvSpPr>
                <a:spLocks/>
              </p:cNvSpPr>
              <p:nvPr/>
            </p:nvSpPr>
            <p:spPr bwMode="auto">
              <a:xfrm>
                <a:off x="4413" y="3230"/>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5" name="Oval 360">
                <a:extLst>
                  <a:ext uri="{FF2B5EF4-FFF2-40B4-BE49-F238E27FC236}">
                    <a16:creationId xmlns:a16="http://schemas.microsoft.com/office/drawing/2014/main" id="{016EA08A-0D51-4CB8-95D2-4E0CC4AEBEE5}"/>
                  </a:ext>
                </a:extLst>
              </p:cNvPr>
              <p:cNvSpPr>
                <a:spLocks noChangeArrowheads="1"/>
              </p:cNvSpPr>
              <p:nvPr/>
            </p:nvSpPr>
            <p:spPr bwMode="auto">
              <a:xfrm>
                <a:off x="4318"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6" name="Freeform 361">
                <a:extLst>
                  <a:ext uri="{FF2B5EF4-FFF2-40B4-BE49-F238E27FC236}">
                    <a16:creationId xmlns:a16="http://schemas.microsoft.com/office/drawing/2014/main" id="{AA06DF3C-190E-4E78-8E03-81DA0F3B2108}"/>
                  </a:ext>
                </a:extLst>
              </p:cNvPr>
              <p:cNvSpPr>
                <a:spLocks/>
              </p:cNvSpPr>
              <p:nvPr/>
            </p:nvSpPr>
            <p:spPr bwMode="auto">
              <a:xfrm>
                <a:off x="4282" y="3277"/>
                <a:ext cx="26" cy="35"/>
              </a:xfrm>
              <a:custGeom>
                <a:avLst/>
                <a:gdLst>
                  <a:gd name="T0" fmla="*/ 11 w 11"/>
                  <a:gd name="T1" fmla="*/ 7 h 15"/>
                  <a:gd name="T2" fmla="*/ 4 w 11"/>
                  <a:gd name="T3" fmla="*/ 0 h 15"/>
                  <a:gd name="T4" fmla="*/ 0 w 11"/>
                  <a:gd name="T5" fmla="*/ 0 h 15"/>
                  <a:gd name="T6" fmla="*/ 5 w 11"/>
                  <a:gd name="T7" fmla="*/ 15 h 15"/>
                  <a:gd name="T8" fmla="*/ 11 w 11"/>
                  <a:gd name="T9" fmla="*/ 7 h 15"/>
                </a:gdLst>
                <a:ahLst/>
                <a:cxnLst>
                  <a:cxn ang="0">
                    <a:pos x="T0" y="T1"/>
                  </a:cxn>
                  <a:cxn ang="0">
                    <a:pos x="T2" y="T3"/>
                  </a:cxn>
                  <a:cxn ang="0">
                    <a:pos x="T4" y="T5"/>
                  </a:cxn>
                  <a:cxn ang="0">
                    <a:pos x="T6" y="T7"/>
                  </a:cxn>
                  <a:cxn ang="0">
                    <a:pos x="T8" y="T9"/>
                  </a:cxn>
                </a:cxnLst>
                <a:rect l="0" t="0" r="r" b="b"/>
                <a:pathLst>
                  <a:path w="11" h="15">
                    <a:moveTo>
                      <a:pt x="11" y="7"/>
                    </a:moveTo>
                    <a:cubicBezTo>
                      <a:pt x="11" y="3"/>
                      <a:pt x="8" y="0"/>
                      <a:pt x="4" y="0"/>
                    </a:cubicBezTo>
                    <a:cubicBezTo>
                      <a:pt x="2" y="0"/>
                      <a:pt x="1" y="0"/>
                      <a:pt x="0" y="0"/>
                    </a:cubicBezTo>
                    <a:cubicBezTo>
                      <a:pt x="2" y="5"/>
                      <a:pt x="4" y="10"/>
                      <a:pt x="5" y="15"/>
                    </a:cubicBezTo>
                    <a:cubicBezTo>
                      <a:pt x="9" y="14"/>
                      <a:pt x="11" y="11"/>
                      <a:pt x="11"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7" name="Oval 362">
                <a:extLst>
                  <a:ext uri="{FF2B5EF4-FFF2-40B4-BE49-F238E27FC236}">
                    <a16:creationId xmlns:a16="http://schemas.microsoft.com/office/drawing/2014/main" id="{E6AD0C11-09CD-434E-9C19-CABFD6EA6C56}"/>
                  </a:ext>
                </a:extLst>
              </p:cNvPr>
              <p:cNvSpPr>
                <a:spLocks noChangeArrowheads="1"/>
              </p:cNvSpPr>
              <p:nvPr/>
            </p:nvSpPr>
            <p:spPr bwMode="auto">
              <a:xfrm>
                <a:off x="436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8" name="Oval 363">
                <a:extLst>
                  <a:ext uri="{FF2B5EF4-FFF2-40B4-BE49-F238E27FC236}">
                    <a16:creationId xmlns:a16="http://schemas.microsoft.com/office/drawing/2014/main" id="{3DA1049D-C066-414D-B007-29F1236B7F5E}"/>
                  </a:ext>
                </a:extLst>
              </p:cNvPr>
              <p:cNvSpPr>
                <a:spLocks noChangeArrowheads="1"/>
              </p:cNvSpPr>
              <p:nvPr/>
            </p:nvSpPr>
            <p:spPr bwMode="auto">
              <a:xfrm>
                <a:off x="4273" y="3182"/>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9" name="Oval 364">
                <a:extLst>
                  <a:ext uri="{FF2B5EF4-FFF2-40B4-BE49-F238E27FC236}">
                    <a16:creationId xmlns:a16="http://schemas.microsoft.com/office/drawing/2014/main" id="{A337D68A-8ED1-4CD8-8497-119809BA2A33}"/>
                  </a:ext>
                </a:extLst>
              </p:cNvPr>
              <p:cNvSpPr>
                <a:spLocks noChangeArrowheads="1"/>
              </p:cNvSpPr>
              <p:nvPr/>
            </p:nvSpPr>
            <p:spPr bwMode="auto">
              <a:xfrm>
                <a:off x="436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0" name="Freeform 365">
                <a:extLst>
                  <a:ext uri="{FF2B5EF4-FFF2-40B4-BE49-F238E27FC236}">
                    <a16:creationId xmlns:a16="http://schemas.microsoft.com/office/drawing/2014/main" id="{9E4F751B-D856-44CF-AA30-EB87407A0337}"/>
                  </a:ext>
                </a:extLst>
              </p:cNvPr>
              <p:cNvSpPr>
                <a:spLocks/>
              </p:cNvSpPr>
              <p:nvPr/>
            </p:nvSpPr>
            <p:spPr bwMode="auto">
              <a:xfrm>
                <a:off x="4413" y="3154"/>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1" name="Freeform 366">
                <a:extLst>
                  <a:ext uri="{FF2B5EF4-FFF2-40B4-BE49-F238E27FC236}">
                    <a16:creationId xmlns:a16="http://schemas.microsoft.com/office/drawing/2014/main" id="{B22C7C0F-0B03-4278-9DFF-D82DC76590A7}"/>
                  </a:ext>
                </a:extLst>
              </p:cNvPr>
              <p:cNvSpPr>
                <a:spLocks/>
              </p:cNvSpPr>
              <p:nvPr/>
            </p:nvSpPr>
            <p:spPr bwMode="auto">
              <a:xfrm>
                <a:off x="4318" y="3154"/>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2" name="Freeform 367">
                <a:extLst>
                  <a:ext uri="{FF2B5EF4-FFF2-40B4-BE49-F238E27FC236}">
                    <a16:creationId xmlns:a16="http://schemas.microsoft.com/office/drawing/2014/main" id="{73B78BAB-660A-452E-AD0B-DC8B02F536DC}"/>
                  </a:ext>
                </a:extLst>
              </p:cNvPr>
              <p:cNvSpPr>
                <a:spLocks/>
              </p:cNvSpPr>
              <p:nvPr/>
            </p:nvSpPr>
            <p:spPr bwMode="auto">
              <a:xfrm>
                <a:off x="4261" y="3154"/>
                <a:ext cx="3"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3" name="Freeform 368">
                <a:extLst>
                  <a:ext uri="{FF2B5EF4-FFF2-40B4-BE49-F238E27FC236}">
                    <a16:creationId xmlns:a16="http://schemas.microsoft.com/office/drawing/2014/main" id="{8A23FCC0-D365-44A0-9CDC-1283955F3730}"/>
                  </a:ext>
                </a:extLst>
              </p:cNvPr>
              <p:cNvSpPr>
                <a:spLocks/>
              </p:cNvSpPr>
              <p:nvPr/>
            </p:nvSpPr>
            <p:spPr bwMode="auto">
              <a:xfrm>
                <a:off x="4424" y="3509"/>
                <a:ext cx="8"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4" name="Freeform 369">
                <a:extLst>
                  <a:ext uri="{FF2B5EF4-FFF2-40B4-BE49-F238E27FC236}">
                    <a16:creationId xmlns:a16="http://schemas.microsoft.com/office/drawing/2014/main" id="{D0C415F6-63D1-45F8-9E5D-98B170A6723F}"/>
                  </a:ext>
                </a:extLst>
              </p:cNvPr>
              <p:cNvSpPr>
                <a:spLocks/>
              </p:cNvSpPr>
              <p:nvPr/>
            </p:nvSpPr>
            <p:spPr bwMode="auto">
              <a:xfrm>
                <a:off x="4413" y="3417"/>
                <a:ext cx="19" cy="35"/>
              </a:xfrm>
              <a:custGeom>
                <a:avLst/>
                <a:gdLst>
                  <a:gd name="T0" fmla="*/ 8 w 8"/>
                  <a:gd name="T1" fmla="*/ 0 h 15"/>
                  <a:gd name="T2" fmla="*/ 0 w 8"/>
                  <a:gd name="T3" fmla="*/ 8 h 15"/>
                  <a:gd name="T4" fmla="*/ 8 w 8"/>
                  <a:gd name="T5" fmla="*/ 15 h 15"/>
                  <a:gd name="T6" fmla="*/ 8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5" name="Freeform 370">
                <a:extLst>
                  <a:ext uri="{FF2B5EF4-FFF2-40B4-BE49-F238E27FC236}">
                    <a16:creationId xmlns:a16="http://schemas.microsoft.com/office/drawing/2014/main" id="{8EF19490-D9AD-4FCD-AB9C-81363608A4BE}"/>
                  </a:ext>
                </a:extLst>
              </p:cNvPr>
              <p:cNvSpPr>
                <a:spLocks/>
              </p:cNvSpPr>
              <p:nvPr/>
            </p:nvSpPr>
            <p:spPr bwMode="auto">
              <a:xfrm>
                <a:off x="4353" y="34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6" name="Freeform 371">
                <a:extLst>
                  <a:ext uri="{FF2B5EF4-FFF2-40B4-BE49-F238E27FC236}">
                    <a16:creationId xmlns:a16="http://schemas.microsoft.com/office/drawing/2014/main" id="{28B9100E-97CC-49AC-8885-81CEC215A848}"/>
                  </a:ext>
                </a:extLst>
              </p:cNvPr>
              <p:cNvSpPr>
                <a:spLocks/>
              </p:cNvSpPr>
              <p:nvPr/>
            </p:nvSpPr>
            <p:spPr bwMode="auto">
              <a:xfrm>
                <a:off x="4382" y="3462"/>
                <a:ext cx="21" cy="23"/>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7" name="Oval 372">
                <a:extLst>
                  <a:ext uri="{FF2B5EF4-FFF2-40B4-BE49-F238E27FC236}">
                    <a16:creationId xmlns:a16="http://schemas.microsoft.com/office/drawing/2014/main" id="{89F6D1EF-2CB6-4356-91D1-453532ACEF47}"/>
                  </a:ext>
                </a:extLst>
              </p:cNvPr>
              <p:cNvSpPr>
                <a:spLocks noChangeArrowheads="1"/>
              </p:cNvSpPr>
              <p:nvPr/>
            </p:nvSpPr>
            <p:spPr bwMode="auto">
              <a:xfrm>
                <a:off x="436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8" name="Freeform 373">
                <a:extLst>
                  <a:ext uri="{FF2B5EF4-FFF2-40B4-BE49-F238E27FC236}">
                    <a16:creationId xmlns:a16="http://schemas.microsoft.com/office/drawing/2014/main" id="{56ABCDD3-8D99-44FB-978E-9C2716F80DC4}"/>
                  </a:ext>
                </a:extLst>
              </p:cNvPr>
              <p:cNvSpPr>
                <a:spLocks/>
              </p:cNvSpPr>
              <p:nvPr/>
            </p:nvSpPr>
            <p:spPr bwMode="auto">
              <a:xfrm>
                <a:off x="4413"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9" name="Freeform 374">
                <a:extLst>
                  <a:ext uri="{FF2B5EF4-FFF2-40B4-BE49-F238E27FC236}">
                    <a16:creationId xmlns:a16="http://schemas.microsoft.com/office/drawing/2014/main" id="{542B8C8F-4D60-4897-ACB4-49B560027631}"/>
                  </a:ext>
                </a:extLst>
              </p:cNvPr>
              <p:cNvSpPr>
                <a:spLocks/>
              </p:cNvSpPr>
              <p:nvPr/>
            </p:nvSpPr>
            <p:spPr bwMode="auto">
              <a:xfrm>
                <a:off x="4318" y="3341"/>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0" name="Freeform 375">
                <a:extLst>
                  <a:ext uri="{FF2B5EF4-FFF2-40B4-BE49-F238E27FC236}">
                    <a16:creationId xmlns:a16="http://schemas.microsoft.com/office/drawing/2014/main" id="{780B8B47-44DA-41FF-BECE-A61CD58964AC}"/>
                  </a:ext>
                </a:extLst>
              </p:cNvPr>
              <p:cNvSpPr>
                <a:spLocks noEditPoints="1"/>
              </p:cNvSpPr>
              <p:nvPr/>
            </p:nvSpPr>
            <p:spPr bwMode="auto">
              <a:xfrm>
                <a:off x="4973" y="3518"/>
                <a:ext cx="436" cy="436"/>
              </a:xfrm>
              <a:custGeom>
                <a:avLst/>
                <a:gdLst>
                  <a:gd name="T0" fmla="*/ 89 w 184"/>
                  <a:gd name="T1" fmla="*/ 184 h 184"/>
                  <a:gd name="T2" fmla="*/ 105 w 184"/>
                  <a:gd name="T3" fmla="*/ 179 h 184"/>
                  <a:gd name="T4" fmla="*/ 92 w 184"/>
                  <a:gd name="T5" fmla="*/ 184 h 184"/>
                  <a:gd name="T6" fmla="*/ 57 w 184"/>
                  <a:gd name="T7" fmla="*/ 177 h 184"/>
                  <a:gd name="T8" fmla="*/ 74 w 184"/>
                  <a:gd name="T9" fmla="*/ 178 h 184"/>
                  <a:gd name="T10" fmla="*/ 121 w 184"/>
                  <a:gd name="T11" fmla="*/ 179 h 184"/>
                  <a:gd name="T12" fmla="*/ 134 w 184"/>
                  <a:gd name="T13" fmla="*/ 169 h 184"/>
                  <a:gd name="T14" fmla="*/ 121 w 184"/>
                  <a:gd name="T15" fmla="*/ 179 h 184"/>
                  <a:gd name="T16" fmla="*/ 30 w 184"/>
                  <a:gd name="T17" fmla="*/ 160 h 184"/>
                  <a:gd name="T18" fmla="*/ 45 w 184"/>
                  <a:gd name="T19" fmla="*/ 167 h 184"/>
                  <a:gd name="T20" fmla="*/ 150 w 184"/>
                  <a:gd name="T21" fmla="*/ 163 h 184"/>
                  <a:gd name="T22" fmla="*/ 158 w 184"/>
                  <a:gd name="T23" fmla="*/ 149 h 184"/>
                  <a:gd name="T24" fmla="*/ 150 w 184"/>
                  <a:gd name="T25" fmla="*/ 163 h 184"/>
                  <a:gd name="T26" fmla="*/ 10 w 184"/>
                  <a:gd name="T27" fmla="*/ 134 h 184"/>
                  <a:gd name="T28" fmla="*/ 22 w 184"/>
                  <a:gd name="T29" fmla="*/ 146 h 184"/>
                  <a:gd name="T30" fmla="*/ 171 w 184"/>
                  <a:gd name="T31" fmla="*/ 139 h 184"/>
                  <a:gd name="T32" fmla="*/ 174 w 184"/>
                  <a:gd name="T33" fmla="*/ 123 h 184"/>
                  <a:gd name="T34" fmla="*/ 171 w 184"/>
                  <a:gd name="T35" fmla="*/ 139 h 184"/>
                  <a:gd name="T36" fmla="*/ 0 w 184"/>
                  <a:gd name="T37" fmla="*/ 103 h 184"/>
                  <a:gd name="T38" fmla="*/ 7 w 184"/>
                  <a:gd name="T39" fmla="*/ 118 h 184"/>
                  <a:gd name="T40" fmla="*/ 182 w 184"/>
                  <a:gd name="T41" fmla="*/ 108 h 184"/>
                  <a:gd name="T42" fmla="*/ 180 w 184"/>
                  <a:gd name="T43" fmla="*/ 92 h 184"/>
                  <a:gd name="T44" fmla="*/ 182 w 184"/>
                  <a:gd name="T45" fmla="*/ 108 h 184"/>
                  <a:gd name="T46" fmla="*/ 0 w 184"/>
                  <a:gd name="T47" fmla="*/ 87 h 184"/>
                  <a:gd name="T48" fmla="*/ 6 w 184"/>
                  <a:gd name="T49" fmla="*/ 72 h 184"/>
                  <a:gd name="T50" fmla="*/ 179 w 184"/>
                  <a:gd name="T51" fmla="*/ 86 h 184"/>
                  <a:gd name="T52" fmla="*/ 181 w 184"/>
                  <a:gd name="T53" fmla="*/ 69 h 184"/>
                  <a:gd name="T54" fmla="*/ 179 w 184"/>
                  <a:gd name="T55" fmla="*/ 86 h 184"/>
                  <a:gd name="T56" fmla="*/ 7 w 184"/>
                  <a:gd name="T57" fmla="*/ 55 h 184"/>
                  <a:gd name="T58" fmla="*/ 18 w 184"/>
                  <a:gd name="T59" fmla="*/ 43 h 184"/>
                  <a:gd name="T60" fmla="*/ 172 w 184"/>
                  <a:gd name="T61" fmla="*/ 55 h 184"/>
                  <a:gd name="T62" fmla="*/ 167 w 184"/>
                  <a:gd name="T63" fmla="*/ 40 h 184"/>
                  <a:gd name="T64" fmla="*/ 172 w 184"/>
                  <a:gd name="T65" fmla="*/ 55 h 184"/>
                  <a:gd name="T66" fmla="*/ 25 w 184"/>
                  <a:gd name="T67" fmla="*/ 28 h 184"/>
                  <a:gd name="T68" fmla="*/ 40 w 184"/>
                  <a:gd name="T69" fmla="*/ 21 h 184"/>
                  <a:gd name="T70" fmla="*/ 154 w 184"/>
                  <a:gd name="T71" fmla="*/ 30 h 184"/>
                  <a:gd name="T72" fmla="*/ 144 w 184"/>
                  <a:gd name="T73" fmla="*/ 16 h 184"/>
                  <a:gd name="T74" fmla="*/ 154 w 184"/>
                  <a:gd name="T75" fmla="*/ 30 h 184"/>
                  <a:gd name="T76" fmla="*/ 51 w 184"/>
                  <a:gd name="T77" fmla="*/ 9 h 184"/>
                  <a:gd name="T78" fmla="*/ 67 w 184"/>
                  <a:gd name="T79" fmla="*/ 7 h 184"/>
                  <a:gd name="T80" fmla="*/ 129 w 184"/>
                  <a:gd name="T81" fmla="*/ 12 h 184"/>
                  <a:gd name="T82" fmla="*/ 115 w 184"/>
                  <a:gd name="T83" fmla="*/ 3 h 184"/>
                  <a:gd name="T84" fmla="*/ 129 w 184"/>
                  <a:gd name="T85" fmla="*/ 12 h 184"/>
                  <a:gd name="T86" fmla="*/ 82 w 184"/>
                  <a:gd name="T87" fmla="*/ 0 h 184"/>
                  <a:gd name="T88" fmla="*/ 98 w 184"/>
                  <a:gd name="T89" fmla="*/ 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4" h="184">
                    <a:moveTo>
                      <a:pt x="92" y="184"/>
                    </a:moveTo>
                    <a:cubicBezTo>
                      <a:pt x="91" y="184"/>
                      <a:pt x="90" y="184"/>
                      <a:pt x="89" y="184"/>
                    </a:cubicBezTo>
                    <a:cubicBezTo>
                      <a:pt x="89" y="180"/>
                      <a:pt x="89" y="180"/>
                      <a:pt x="89" y="180"/>
                    </a:cubicBezTo>
                    <a:cubicBezTo>
                      <a:pt x="94" y="180"/>
                      <a:pt x="100" y="180"/>
                      <a:pt x="105" y="179"/>
                    </a:cubicBezTo>
                    <a:cubicBezTo>
                      <a:pt x="105" y="183"/>
                      <a:pt x="105" y="183"/>
                      <a:pt x="105" y="183"/>
                    </a:cubicBezTo>
                    <a:cubicBezTo>
                      <a:pt x="101" y="184"/>
                      <a:pt x="96" y="184"/>
                      <a:pt x="92" y="184"/>
                    </a:cubicBezTo>
                    <a:close/>
                    <a:moveTo>
                      <a:pt x="73" y="182"/>
                    </a:moveTo>
                    <a:cubicBezTo>
                      <a:pt x="68" y="181"/>
                      <a:pt x="62" y="179"/>
                      <a:pt x="57" y="177"/>
                    </a:cubicBezTo>
                    <a:cubicBezTo>
                      <a:pt x="59" y="174"/>
                      <a:pt x="59" y="174"/>
                      <a:pt x="59" y="174"/>
                    </a:cubicBezTo>
                    <a:cubicBezTo>
                      <a:pt x="64" y="176"/>
                      <a:pt x="69" y="177"/>
                      <a:pt x="74" y="178"/>
                    </a:cubicBezTo>
                    <a:lnTo>
                      <a:pt x="73" y="182"/>
                    </a:lnTo>
                    <a:close/>
                    <a:moveTo>
                      <a:pt x="121" y="179"/>
                    </a:moveTo>
                    <a:cubicBezTo>
                      <a:pt x="120" y="175"/>
                      <a:pt x="120" y="175"/>
                      <a:pt x="120" y="175"/>
                    </a:cubicBezTo>
                    <a:cubicBezTo>
                      <a:pt x="125" y="174"/>
                      <a:pt x="130" y="172"/>
                      <a:pt x="134" y="169"/>
                    </a:cubicBezTo>
                    <a:cubicBezTo>
                      <a:pt x="136" y="172"/>
                      <a:pt x="136" y="172"/>
                      <a:pt x="136" y="172"/>
                    </a:cubicBezTo>
                    <a:cubicBezTo>
                      <a:pt x="131" y="175"/>
                      <a:pt x="126" y="177"/>
                      <a:pt x="121" y="179"/>
                    </a:cubicBezTo>
                    <a:close/>
                    <a:moveTo>
                      <a:pt x="43" y="170"/>
                    </a:moveTo>
                    <a:cubicBezTo>
                      <a:pt x="38" y="167"/>
                      <a:pt x="34" y="164"/>
                      <a:pt x="30" y="160"/>
                    </a:cubicBezTo>
                    <a:cubicBezTo>
                      <a:pt x="32" y="157"/>
                      <a:pt x="32" y="157"/>
                      <a:pt x="32" y="157"/>
                    </a:cubicBezTo>
                    <a:cubicBezTo>
                      <a:pt x="36" y="161"/>
                      <a:pt x="40" y="164"/>
                      <a:pt x="45" y="167"/>
                    </a:cubicBezTo>
                    <a:lnTo>
                      <a:pt x="43" y="170"/>
                    </a:lnTo>
                    <a:close/>
                    <a:moveTo>
                      <a:pt x="150" y="163"/>
                    </a:moveTo>
                    <a:cubicBezTo>
                      <a:pt x="147" y="160"/>
                      <a:pt x="147" y="160"/>
                      <a:pt x="147" y="160"/>
                    </a:cubicBezTo>
                    <a:cubicBezTo>
                      <a:pt x="151" y="157"/>
                      <a:pt x="155" y="153"/>
                      <a:pt x="158" y="149"/>
                    </a:cubicBezTo>
                    <a:cubicBezTo>
                      <a:pt x="161" y="152"/>
                      <a:pt x="161" y="152"/>
                      <a:pt x="161" y="152"/>
                    </a:cubicBezTo>
                    <a:cubicBezTo>
                      <a:pt x="158" y="156"/>
                      <a:pt x="154" y="160"/>
                      <a:pt x="150" y="163"/>
                    </a:cubicBezTo>
                    <a:close/>
                    <a:moveTo>
                      <a:pt x="19" y="148"/>
                    </a:moveTo>
                    <a:cubicBezTo>
                      <a:pt x="15" y="144"/>
                      <a:pt x="12" y="139"/>
                      <a:pt x="10" y="134"/>
                    </a:cubicBezTo>
                    <a:cubicBezTo>
                      <a:pt x="13" y="133"/>
                      <a:pt x="13" y="133"/>
                      <a:pt x="13" y="133"/>
                    </a:cubicBezTo>
                    <a:cubicBezTo>
                      <a:pt x="16" y="137"/>
                      <a:pt x="19" y="142"/>
                      <a:pt x="22" y="146"/>
                    </a:cubicBezTo>
                    <a:lnTo>
                      <a:pt x="19" y="148"/>
                    </a:lnTo>
                    <a:close/>
                    <a:moveTo>
                      <a:pt x="171" y="139"/>
                    </a:moveTo>
                    <a:cubicBezTo>
                      <a:pt x="167" y="137"/>
                      <a:pt x="167" y="137"/>
                      <a:pt x="167" y="137"/>
                    </a:cubicBezTo>
                    <a:cubicBezTo>
                      <a:pt x="170" y="132"/>
                      <a:pt x="172" y="127"/>
                      <a:pt x="174" y="123"/>
                    </a:cubicBezTo>
                    <a:cubicBezTo>
                      <a:pt x="178" y="124"/>
                      <a:pt x="178" y="124"/>
                      <a:pt x="178" y="124"/>
                    </a:cubicBezTo>
                    <a:cubicBezTo>
                      <a:pt x="176" y="129"/>
                      <a:pt x="174" y="134"/>
                      <a:pt x="171" y="139"/>
                    </a:cubicBezTo>
                    <a:close/>
                    <a:moveTo>
                      <a:pt x="4" y="119"/>
                    </a:moveTo>
                    <a:cubicBezTo>
                      <a:pt x="2" y="114"/>
                      <a:pt x="1" y="109"/>
                      <a:pt x="0" y="103"/>
                    </a:cubicBezTo>
                    <a:cubicBezTo>
                      <a:pt x="4" y="103"/>
                      <a:pt x="4" y="103"/>
                      <a:pt x="4" y="103"/>
                    </a:cubicBezTo>
                    <a:cubicBezTo>
                      <a:pt x="5" y="108"/>
                      <a:pt x="6" y="113"/>
                      <a:pt x="7" y="118"/>
                    </a:cubicBezTo>
                    <a:lnTo>
                      <a:pt x="4" y="119"/>
                    </a:lnTo>
                    <a:close/>
                    <a:moveTo>
                      <a:pt x="182" y="108"/>
                    </a:moveTo>
                    <a:cubicBezTo>
                      <a:pt x="178" y="107"/>
                      <a:pt x="178" y="107"/>
                      <a:pt x="178" y="107"/>
                    </a:cubicBezTo>
                    <a:cubicBezTo>
                      <a:pt x="179" y="102"/>
                      <a:pt x="180" y="97"/>
                      <a:pt x="180" y="92"/>
                    </a:cubicBezTo>
                    <a:cubicBezTo>
                      <a:pt x="184" y="92"/>
                      <a:pt x="184" y="92"/>
                      <a:pt x="184" y="92"/>
                    </a:cubicBezTo>
                    <a:cubicBezTo>
                      <a:pt x="184" y="97"/>
                      <a:pt x="183" y="103"/>
                      <a:pt x="182" y="108"/>
                    </a:cubicBezTo>
                    <a:close/>
                    <a:moveTo>
                      <a:pt x="4" y="87"/>
                    </a:moveTo>
                    <a:cubicBezTo>
                      <a:pt x="0" y="87"/>
                      <a:pt x="0" y="87"/>
                      <a:pt x="0" y="87"/>
                    </a:cubicBezTo>
                    <a:cubicBezTo>
                      <a:pt x="0" y="82"/>
                      <a:pt x="1" y="76"/>
                      <a:pt x="2" y="71"/>
                    </a:cubicBezTo>
                    <a:cubicBezTo>
                      <a:pt x="6" y="72"/>
                      <a:pt x="6" y="72"/>
                      <a:pt x="6" y="72"/>
                    </a:cubicBezTo>
                    <a:cubicBezTo>
                      <a:pt x="5" y="77"/>
                      <a:pt x="4" y="82"/>
                      <a:pt x="4" y="87"/>
                    </a:cubicBezTo>
                    <a:close/>
                    <a:moveTo>
                      <a:pt x="179" y="86"/>
                    </a:moveTo>
                    <a:cubicBezTo>
                      <a:pt x="179" y="80"/>
                      <a:pt x="178" y="75"/>
                      <a:pt x="177" y="70"/>
                    </a:cubicBezTo>
                    <a:cubicBezTo>
                      <a:pt x="181" y="69"/>
                      <a:pt x="181" y="69"/>
                      <a:pt x="181" y="69"/>
                    </a:cubicBezTo>
                    <a:cubicBezTo>
                      <a:pt x="182" y="74"/>
                      <a:pt x="183" y="80"/>
                      <a:pt x="183" y="85"/>
                    </a:cubicBezTo>
                    <a:lnTo>
                      <a:pt x="179" y="86"/>
                    </a:lnTo>
                    <a:close/>
                    <a:moveTo>
                      <a:pt x="11" y="57"/>
                    </a:moveTo>
                    <a:cubicBezTo>
                      <a:pt x="7" y="55"/>
                      <a:pt x="7" y="55"/>
                      <a:pt x="7" y="55"/>
                    </a:cubicBezTo>
                    <a:cubicBezTo>
                      <a:pt x="9" y="50"/>
                      <a:pt x="12" y="46"/>
                      <a:pt x="15" y="41"/>
                    </a:cubicBezTo>
                    <a:cubicBezTo>
                      <a:pt x="18" y="43"/>
                      <a:pt x="18" y="43"/>
                      <a:pt x="18" y="43"/>
                    </a:cubicBezTo>
                    <a:cubicBezTo>
                      <a:pt x="15" y="48"/>
                      <a:pt x="13" y="52"/>
                      <a:pt x="11" y="57"/>
                    </a:cubicBezTo>
                    <a:close/>
                    <a:moveTo>
                      <a:pt x="172" y="55"/>
                    </a:moveTo>
                    <a:cubicBezTo>
                      <a:pt x="170" y="51"/>
                      <a:pt x="167" y="46"/>
                      <a:pt x="164" y="42"/>
                    </a:cubicBezTo>
                    <a:cubicBezTo>
                      <a:pt x="167" y="40"/>
                      <a:pt x="167" y="40"/>
                      <a:pt x="167" y="40"/>
                    </a:cubicBezTo>
                    <a:cubicBezTo>
                      <a:pt x="170" y="44"/>
                      <a:pt x="173" y="49"/>
                      <a:pt x="175" y="54"/>
                    </a:cubicBezTo>
                    <a:lnTo>
                      <a:pt x="172" y="55"/>
                    </a:lnTo>
                    <a:close/>
                    <a:moveTo>
                      <a:pt x="28" y="31"/>
                    </a:moveTo>
                    <a:cubicBezTo>
                      <a:pt x="25" y="28"/>
                      <a:pt x="25" y="28"/>
                      <a:pt x="25" y="28"/>
                    </a:cubicBezTo>
                    <a:cubicBezTo>
                      <a:pt x="29" y="24"/>
                      <a:pt x="33" y="21"/>
                      <a:pt x="37" y="17"/>
                    </a:cubicBezTo>
                    <a:cubicBezTo>
                      <a:pt x="40" y="21"/>
                      <a:pt x="40" y="21"/>
                      <a:pt x="40" y="21"/>
                    </a:cubicBezTo>
                    <a:cubicBezTo>
                      <a:pt x="35" y="24"/>
                      <a:pt x="31" y="27"/>
                      <a:pt x="28" y="31"/>
                    </a:cubicBezTo>
                    <a:close/>
                    <a:moveTo>
                      <a:pt x="154" y="30"/>
                    </a:moveTo>
                    <a:cubicBezTo>
                      <a:pt x="150" y="26"/>
                      <a:pt x="146" y="23"/>
                      <a:pt x="142" y="20"/>
                    </a:cubicBezTo>
                    <a:cubicBezTo>
                      <a:pt x="144" y="16"/>
                      <a:pt x="144" y="16"/>
                      <a:pt x="144" y="16"/>
                    </a:cubicBezTo>
                    <a:cubicBezTo>
                      <a:pt x="149" y="20"/>
                      <a:pt x="153" y="23"/>
                      <a:pt x="157" y="27"/>
                    </a:cubicBezTo>
                    <a:lnTo>
                      <a:pt x="154" y="30"/>
                    </a:lnTo>
                    <a:close/>
                    <a:moveTo>
                      <a:pt x="53" y="13"/>
                    </a:moveTo>
                    <a:cubicBezTo>
                      <a:pt x="51" y="9"/>
                      <a:pt x="51" y="9"/>
                      <a:pt x="51" y="9"/>
                    </a:cubicBezTo>
                    <a:cubicBezTo>
                      <a:pt x="56" y="7"/>
                      <a:pt x="61" y="5"/>
                      <a:pt x="66" y="3"/>
                    </a:cubicBezTo>
                    <a:cubicBezTo>
                      <a:pt x="67" y="7"/>
                      <a:pt x="67" y="7"/>
                      <a:pt x="67" y="7"/>
                    </a:cubicBezTo>
                    <a:cubicBezTo>
                      <a:pt x="62" y="9"/>
                      <a:pt x="58" y="10"/>
                      <a:pt x="53" y="13"/>
                    </a:cubicBezTo>
                    <a:close/>
                    <a:moveTo>
                      <a:pt x="129" y="12"/>
                    </a:moveTo>
                    <a:cubicBezTo>
                      <a:pt x="124" y="10"/>
                      <a:pt x="119" y="8"/>
                      <a:pt x="114" y="7"/>
                    </a:cubicBezTo>
                    <a:cubicBezTo>
                      <a:pt x="115" y="3"/>
                      <a:pt x="115" y="3"/>
                      <a:pt x="115" y="3"/>
                    </a:cubicBezTo>
                    <a:cubicBezTo>
                      <a:pt x="120" y="4"/>
                      <a:pt x="125" y="6"/>
                      <a:pt x="130" y="8"/>
                    </a:cubicBezTo>
                    <a:lnTo>
                      <a:pt x="129" y="12"/>
                    </a:lnTo>
                    <a:close/>
                    <a:moveTo>
                      <a:pt x="83" y="4"/>
                    </a:moveTo>
                    <a:cubicBezTo>
                      <a:pt x="82" y="0"/>
                      <a:pt x="82" y="0"/>
                      <a:pt x="82" y="0"/>
                    </a:cubicBezTo>
                    <a:cubicBezTo>
                      <a:pt x="88" y="0"/>
                      <a:pt x="93" y="0"/>
                      <a:pt x="99" y="0"/>
                    </a:cubicBezTo>
                    <a:cubicBezTo>
                      <a:pt x="98" y="4"/>
                      <a:pt x="98" y="4"/>
                      <a:pt x="98" y="4"/>
                    </a:cubicBezTo>
                    <a:cubicBezTo>
                      <a:pt x="93" y="4"/>
                      <a:pt x="88" y="4"/>
                      <a:pt x="83"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1" name="Freeform 376">
                <a:extLst>
                  <a:ext uri="{FF2B5EF4-FFF2-40B4-BE49-F238E27FC236}">
                    <a16:creationId xmlns:a16="http://schemas.microsoft.com/office/drawing/2014/main" id="{B08783C3-4A20-41AE-BAA2-C283C8C01EF0}"/>
                  </a:ext>
                </a:extLst>
              </p:cNvPr>
              <p:cNvSpPr>
                <a:spLocks/>
              </p:cNvSpPr>
              <p:nvPr/>
            </p:nvSpPr>
            <p:spPr bwMode="auto">
              <a:xfrm>
                <a:off x="3513" y="2605"/>
                <a:ext cx="1420" cy="1429"/>
              </a:xfrm>
              <a:custGeom>
                <a:avLst/>
                <a:gdLst>
                  <a:gd name="T0" fmla="*/ 563 w 600"/>
                  <a:gd name="T1" fmla="*/ 496 h 604"/>
                  <a:gd name="T2" fmla="*/ 492 w 600"/>
                  <a:gd name="T3" fmla="*/ 290 h 604"/>
                  <a:gd name="T4" fmla="*/ 415 w 600"/>
                  <a:gd name="T5" fmla="*/ 274 h 604"/>
                  <a:gd name="T6" fmla="*/ 423 w 600"/>
                  <a:gd name="T7" fmla="*/ 217 h 604"/>
                  <a:gd name="T8" fmla="*/ 407 w 600"/>
                  <a:gd name="T9" fmla="*/ 137 h 604"/>
                  <a:gd name="T10" fmla="*/ 460 w 600"/>
                  <a:gd name="T11" fmla="*/ 69 h 604"/>
                  <a:gd name="T12" fmla="*/ 390 w 600"/>
                  <a:gd name="T13" fmla="*/ 0 h 604"/>
                  <a:gd name="T14" fmla="*/ 327 w 600"/>
                  <a:gd name="T15" fmla="*/ 41 h 604"/>
                  <a:gd name="T16" fmla="*/ 210 w 600"/>
                  <a:gd name="T17" fmla="*/ 7 h 604"/>
                  <a:gd name="T18" fmla="*/ 0 w 600"/>
                  <a:gd name="T19" fmla="*/ 220 h 604"/>
                  <a:gd name="T20" fmla="*/ 213 w 600"/>
                  <a:gd name="T21" fmla="*/ 430 h 604"/>
                  <a:gd name="T22" fmla="*/ 270 w 600"/>
                  <a:gd name="T23" fmla="*/ 421 h 604"/>
                  <a:gd name="T24" fmla="*/ 356 w 600"/>
                  <a:gd name="T25" fmla="*/ 567 h 604"/>
                  <a:gd name="T26" fmla="*/ 563 w 600"/>
                  <a:gd name="T27" fmla="*/ 49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0" h="604">
                    <a:moveTo>
                      <a:pt x="563" y="496"/>
                    </a:moveTo>
                    <a:cubicBezTo>
                      <a:pt x="600" y="420"/>
                      <a:pt x="569" y="327"/>
                      <a:pt x="492" y="290"/>
                    </a:cubicBezTo>
                    <a:cubicBezTo>
                      <a:pt x="467" y="278"/>
                      <a:pt x="441" y="273"/>
                      <a:pt x="415" y="274"/>
                    </a:cubicBezTo>
                    <a:cubicBezTo>
                      <a:pt x="420" y="256"/>
                      <a:pt x="423" y="237"/>
                      <a:pt x="423" y="217"/>
                    </a:cubicBezTo>
                    <a:cubicBezTo>
                      <a:pt x="423" y="189"/>
                      <a:pt x="417" y="162"/>
                      <a:pt x="407" y="137"/>
                    </a:cubicBezTo>
                    <a:cubicBezTo>
                      <a:pt x="437" y="130"/>
                      <a:pt x="460" y="102"/>
                      <a:pt x="460" y="69"/>
                    </a:cubicBezTo>
                    <a:cubicBezTo>
                      <a:pt x="459" y="31"/>
                      <a:pt x="428" y="0"/>
                      <a:pt x="390" y="0"/>
                    </a:cubicBezTo>
                    <a:cubicBezTo>
                      <a:pt x="362" y="0"/>
                      <a:pt x="337" y="17"/>
                      <a:pt x="327" y="41"/>
                    </a:cubicBezTo>
                    <a:cubicBezTo>
                      <a:pt x="293" y="19"/>
                      <a:pt x="253" y="7"/>
                      <a:pt x="210" y="7"/>
                    </a:cubicBezTo>
                    <a:cubicBezTo>
                      <a:pt x="94" y="8"/>
                      <a:pt x="0" y="103"/>
                      <a:pt x="0" y="220"/>
                    </a:cubicBezTo>
                    <a:cubicBezTo>
                      <a:pt x="1" y="336"/>
                      <a:pt x="96" y="430"/>
                      <a:pt x="213" y="430"/>
                    </a:cubicBezTo>
                    <a:cubicBezTo>
                      <a:pt x="233" y="430"/>
                      <a:pt x="252" y="427"/>
                      <a:pt x="270" y="421"/>
                    </a:cubicBezTo>
                    <a:cubicBezTo>
                      <a:pt x="268" y="481"/>
                      <a:pt x="300" y="539"/>
                      <a:pt x="356" y="567"/>
                    </a:cubicBezTo>
                    <a:cubicBezTo>
                      <a:pt x="433" y="604"/>
                      <a:pt x="525" y="573"/>
                      <a:pt x="563" y="496"/>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2" name="Freeform 377">
                <a:extLst>
                  <a:ext uri="{FF2B5EF4-FFF2-40B4-BE49-F238E27FC236}">
                    <a16:creationId xmlns:a16="http://schemas.microsoft.com/office/drawing/2014/main" id="{7F029C7B-DCA6-460E-B6AD-1A6AC8644D13}"/>
                  </a:ext>
                </a:extLst>
              </p:cNvPr>
              <p:cNvSpPr>
                <a:spLocks/>
              </p:cNvSpPr>
              <p:nvPr/>
            </p:nvSpPr>
            <p:spPr bwMode="auto">
              <a:xfrm>
                <a:off x="3104" y="451"/>
                <a:ext cx="1564" cy="1186"/>
              </a:xfrm>
              <a:custGeom>
                <a:avLst/>
                <a:gdLst>
                  <a:gd name="T0" fmla="*/ 354 w 661"/>
                  <a:gd name="T1" fmla="*/ 52 h 501"/>
                  <a:gd name="T2" fmla="*/ 48 w 661"/>
                  <a:gd name="T3" fmla="*/ 174 h 501"/>
                  <a:gd name="T4" fmla="*/ 162 w 661"/>
                  <a:gd name="T5" fmla="*/ 473 h 501"/>
                  <a:gd name="T6" fmla="*/ 345 w 661"/>
                  <a:gd name="T7" fmla="*/ 479 h 501"/>
                  <a:gd name="T8" fmla="*/ 482 w 661"/>
                  <a:gd name="T9" fmla="*/ 479 h 501"/>
                  <a:gd name="T10" fmla="*/ 484 w 661"/>
                  <a:gd name="T11" fmla="*/ 480 h 501"/>
                  <a:gd name="T12" fmla="*/ 629 w 661"/>
                  <a:gd name="T13" fmla="*/ 423 h 501"/>
                  <a:gd name="T14" fmla="*/ 571 w 661"/>
                  <a:gd name="T15" fmla="*/ 260 h 501"/>
                  <a:gd name="T16" fmla="*/ 571 w 661"/>
                  <a:gd name="T17" fmla="*/ 259 h 501"/>
                  <a:gd name="T18" fmla="*/ 469 w 661"/>
                  <a:gd name="T19" fmla="*/ 163 h 501"/>
                  <a:gd name="T20" fmla="*/ 354 w 661"/>
                  <a:gd name="T21" fmla="*/ 52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1" h="501">
                    <a:moveTo>
                      <a:pt x="354" y="52"/>
                    </a:moveTo>
                    <a:cubicBezTo>
                      <a:pt x="236" y="0"/>
                      <a:pt x="98" y="55"/>
                      <a:pt x="48" y="174"/>
                    </a:cubicBezTo>
                    <a:cubicBezTo>
                      <a:pt x="0" y="287"/>
                      <a:pt x="51" y="420"/>
                      <a:pt x="162" y="473"/>
                    </a:cubicBezTo>
                    <a:cubicBezTo>
                      <a:pt x="222" y="501"/>
                      <a:pt x="288" y="501"/>
                      <a:pt x="345" y="479"/>
                    </a:cubicBezTo>
                    <a:cubicBezTo>
                      <a:pt x="389" y="462"/>
                      <a:pt x="438" y="462"/>
                      <a:pt x="482" y="479"/>
                    </a:cubicBezTo>
                    <a:cubicBezTo>
                      <a:pt x="483" y="479"/>
                      <a:pt x="483" y="480"/>
                      <a:pt x="484" y="480"/>
                    </a:cubicBezTo>
                    <a:cubicBezTo>
                      <a:pt x="539" y="500"/>
                      <a:pt x="602" y="475"/>
                      <a:pt x="629" y="423"/>
                    </a:cubicBezTo>
                    <a:cubicBezTo>
                      <a:pt x="661" y="362"/>
                      <a:pt x="634" y="287"/>
                      <a:pt x="571" y="260"/>
                    </a:cubicBezTo>
                    <a:cubicBezTo>
                      <a:pt x="571" y="260"/>
                      <a:pt x="571" y="260"/>
                      <a:pt x="571" y="259"/>
                    </a:cubicBezTo>
                    <a:cubicBezTo>
                      <a:pt x="526" y="240"/>
                      <a:pt x="490" y="206"/>
                      <a:pt x="469" y="163"/>
                    </a:cubicBezTo>
                    <a:cubicBezTo>
                      <a:pt x="446" y="115"/>
                      <a:pt x="406" y="75"/>
                      <a:pt x="354" y="52"/>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3" name="Freeform 378">
                <a:extLst>
                  <a:ext uri="{FF2B5EF4-FFF2-40B4-BE49-F238E27FC236}">
                    <a16:creationId xmlns:a16="http://schemas.microsoft.com/office/drawing/2014/main" id="{ECD07F8C-1658-407C-8F8D-6073B1E25DF3}"/>
                  </a:ext>
                </a:extLst>
              </p:cNvPr>
              <p:cNvSpPr>
                <a:spLocks/>
              </p:cNvSpPr>
              <p:nvPr/>
            </p:nvSpPr>
            <p:spPr bwMode="auto">
              <a:xfrm>
                <a:off x="4529" y="3656"/>
                <a:ext cx="45" cy="45"/>
              </a:xfrm>
              <a:custGeom>
                <a:avLst/>
                <a:gdLst>
                  <a:gd name="T0" fmla="*/ 1 w 19"/>
                  <a:gd name="T1" fmla="*/ 3 h 19"/>
                  <a:gd name="T2" fmla="*/ 5 w 19"/>
                  <a:gd name="T3" fmla="*/ 19 h 19"/>
                  <a:gd name="T4" fmla="*/ 16 w 19"/>
                  <a:gd name="T5" fmla="*/ 1 h 19"/>
                  <a:gd name="T6" fmla="*/ 1 w 19"/>
                  <a:gd name="T7" fmla="*/ 3 h 19"/>
                </a:gdLst>
                <a:ahLst/>
                <a:cxnLst>
                  <a:cxn ang="0">
                    <a:pos x="T0" y="T1"/>
                  </a:cxn>
                  <a:cxn ang="0">
                    <a:pos x="T2" y="T3"/>
                  </a:cxn>
                  <a:cxn ang="0">
                    <a:pos x="T4" y="T5"/>
                  </a:cxn>
                  <a:cxn ang="0">
                    <a:pos x="T6" y="T7"/>
                  </a:cxn>
                </a:cxnLst>
                <a:rect l="0" t="0" r="r" b="b"/>
                <a:pathLst>
                  <a:path w="19" h="19">
                    <a:moveTo>
                      <a:pt x="1" y="3"/>
                    </a:moveTo>
                    <a:cubicBezTo>
                      <a:pt x="1" y="8"/>
                      <a:pt x="0" y="12"/>
                      <a:pt x="5" y="19"/>
                    </a:cubicBezTo>
                    <a:cubicBezTo>
                      <a:pt x="17" y="18"/>
                      <a:pt x="19" y="9"/>
                      <a:pt x="16" y="1"/>
                    </a:cubicBezTo>
                    <a:cubicBezTo>
                      <a:pt x="11" y="0"/>
                      <a:pt x="6" y="0"/>
                      <a:pt x="1"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4" name="Freeform 379">
                <a:extLst>
                  <a:ext uri="{FF2B5EF4-FFF2-40B4-BE49-F238E27FC236}">
                    <a16:creationId xmlns:a16="http://schemas.microsoft.com/office/drawing/2014/main" id="{18CAE510-0C09-42AB-8BF9-637F9DAC8A20}"/>
                  </a:ext>
                </a:extLst>
              </p:cNvPr>
              <p:cNvSpPr>
                <a:spLocks/>
              </p:cNvSpPr>
              <p:nvPr/>
            </p:nvSpPr>
            <p:spPr bwMode="auto">
              <a:xfrm>
                <a:off x="4687" y="3428"/>
                <a:ext cx="38" cy="36"/>
              </a:xfrm>
              <a:custGeom>
                <a:avLst/>
                <a:gdLst>
                  <a:gd name="T0" fmla="*/ 8 w 16"/>
                  <a:gd name="T1" fmla="*/ 0 h 15"/>
                  <a:gd name="T2" fmla="*/ 4 w 16"/>
                  <a:gd name="T3" fmla="*/ 14 h 15"/>
                  <a:gd name="T4" fmla="*/ 8 w 16"/>
                  <a:gd name="T5" fmla="*/ 0 h 15"/>
                </a:gdLst>
                <a:ahLst/>
                <a:cxnLst>
                  <a:cxn ang="0">
                    <a:pos x="T0" y="T1"/>
                  </a:cxn>
                  <a:cxn ang="0">
                    <a:pos x="T2" y="T3"/>
                  </a:cxn>
                  <a:cxn ang="0">
                    <a:pos x="T4" y="T5"/>
                  </a:cxn>
                </a:cxnLst>
                <a:rect l="0" t="0" r="r" b="b"/>
                <a:pathLst>
                  <a:path w="16" h="15">
                    <a:moveTo>
                      <a:pt x="8" y="0"/>
                    </a:moveTo>
                    <a:cubicBezTo>
                      <a:pt x="1" y="3"/>
                      <a:pt x="0" y="8"/>
                      <a:pt x="4" y="14"/>
                    </a:cubicBezTo>
                    <a:cubicBezTo>
                      <a:pt x="13" y="15"/>
                      <a:pt x="16" y="3"/>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5" name="Freeform 380">
                <a:extLst>
                  <a:ext uri="{FF2B5EF4-FFF2-40B4-BE49-F238E27FC236}">
                    <a16:creationId xmlns:a16="http://schemas.microsoft.com/office/drawing/2014/main" id="{69B96BA2-2F58-4D95-B32B-41FD0C05F39E}"/>
                  </a:ext>
                </a:extLst>
              </p:cNvPr>
              <p:cNvSpPr>
                <a:spLocks/>
              </p:cNvSpPr>
              <p:nvPr/>
            </p:nvSpPr>
            <p:spPr bwMode="auto">
              <a:xfrm>
                <a:off x="4339" y="3256"/>
                <a:ext cx="154" cy="175"/>
              </a:xfrm>
              <a:custGeom>
                <a:avLst/>
                <a:gdLst>
                  <a:gd name="T0" fmla="*/ 26 w 65"/>
                  <a:gd name="T1" fmla="*/ 26 h 74"/>
                  <a:gd name="T2" fmla="*/ 35 w 65"/>
                  <a:gd name="T3" fmla="*/ 14 h 74"/>
                  <a:gd name="T4" fmla="*/ 27 w 65"/>
                  <a:gd name="T5" fmla="*/ 0 h 74"/>
                  <a:gd name="T6" fmla="*/ 6 w 65"/>
                  <a:gd name="T7" fmla="*/ 28 h 74"/>
                  <a:gd name="T8" fmla="*/ 17 w 65"/>
                  <a:gd name="T9" fmla="*/ 34 h 74"/>
                  <a:gd name="T10" fmla="*/ 16 w 65"/>
                  <a:gd name="T11" fmla="*/ 72 h 74"/>
                  <a:gd name="T12" fmla="*/ 48 w 65"/>
                  <a:gd name="T13" fmla="*/ 51 h 74"/>
                  <a:gd name="T14" fmla="*/ 59 w 65"/>
                  <a:gd name="T15" fmla="*/ 49 h 74"/>
                  <a:gd name="T16" fmla="*/ 26 w 65"/>
                  <a:gd name="T17" fmla="*/ 2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74">
                    <a:moveTo>
                      <a:pt x="26" y="26"/>
                    </a:moveTo>
                    <a:cubicBezTo>
                      <a:pt x="29" y="22"/>
                      <a:pt x="33" y="18"/>
                      <a:pt x="35" y="14"/>
                    </a:cubicBezTo>
                    <a:cubicBezTo>
                      <a:pt x="31" y="5"/>
                      <a:pt x="28" y="6"/>
                      <a:pt x="27" y="0"/>
                    </a:cubicBezTo>
                    <a:cubicBezTo>
                      <a:pt x="11" y="3"/>
                      <a:pt x="9" y="18"/>
                      <a:pt x="6" y="28"/>
                    </a:cubicBezTo>
                    <a:cubicBezTo>
                      <a:pt x="10" y="30"/>
                      <a:pt x="14" y="30"/>
                      <a:pt x="17" y="34"/>
                    </a:cubicBezTo>
                    <a:cubicBezTo>
                      <a:pt x="0" y="44"/>
                      <a:pt x="5" y="63"/>
                      <a:pt x="16" y="72"/>
                    </a:cubicBezTo>
                    <a:cubicBezTo>
                      <a:pt x="26" y="74"/>
                      <a:pt x="50" y="65"/>
                      <a:pt x="48" y="51"/>
                    </a:cubicBezTo>
                    <a:cubicBezTo>
                      <a:pt x="51" y="53"/>
                      <a:pt x="54" y="52"/>
                      <a:pt x="59" y="49"/>
                    </a:cubicBezTo>
                    <a:cubicBezTo>
                      <a:pt x="65" y="30"/>
                      <a:pt x="36" y="36"/>
                      <a:pt x="26" y="2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6" name="Freeform 381">
                <a:extLst>
                  <a:ext uri="{FF2B5EF4-FFF2-40B4-BE49-F238E27FC236}">
                    <a16:creationId xmlns:a16="http://schemas.microsoft.com/office/drawing/2014/main" id="{C0658602-FD3B-4B76-9EF2-1A4CEC4A6717}"/>
                  </a:ext>
                </a:extLst>
              </p:cNvPr>
              <p:cNvSpPr>
                <a:spLocks/>
              </p:cNvSpPr>
              <p:nvPr/>
            </p:nvSpPr>
            <p:spPr bwMode="auto">
              <a:xfrm>
                <a:off x="4228" y="3424"/>
                <a:ext cx="31" cy="23"/>
              </a:xfrm>
              <a:custGeom>
                <a:avLst/>
                <a:gdLst>
                  <a:gd name="T0" fmla="*/ 5 w 13"/>
                  <a:gd name="T1" fmla="*/ 10 h 10"/>
                  <a:gd name="T2" fmla="*/ 9 w 13"/>
                  <a:gd name="T3" fmla="*/ 1 h 10"/>
                  <a:gd name="T4" fmla="*/ 5 w 13"/>
                  <a:gd name="T5" fmla="*/ 10 h 10"/>
                </a:gdLst>
                <a:ahLst/>
                <a:cxnLst>
                  <a:cxn ang="0">
                    <a:pos x="T0" y="T1"/>
                  </a:cxn>
                  <a:cxn ang="0">
                    <a:pos x="T2" y="T3"/>
                  </a:cxn>
                  <a:cxn ang="0">
                    <a:pos x="T4" y="T5"/>
                  </a:cxn>
                </a:cxnLst>
                <a:rect l="0" t="0" r="r" b="b"/>
                <a:pathLst>
                  <a:path w="13" h="10">
                    <a:moveTo>
                      <a:pt x="5" y="10"/>
                    </a:moveTo>
                    <a:cubicBezTo>
                      <a:pt x="10" y="8"/>
                      <a:pt x="13" y="5"/>
                      <a:pt x="9" y="1"/>
                    </a:cubicBezTo>
                    <a:cubicBezTo>
                      <a:pt x="5" y="0"/>
                      <a:pt x="0" y="5"/>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7" name="Freeform 382">
                <a:extLst>
                  <a:ext uri="{FF2B5EF4-FFF2-40B4-BE49-F238E27FC236}">
                    <a16:creationId xmlns:a16="http://schemas.microsoft.com/office/drawing/2014/main" id="{887EFC4E-CC7C-4123-905A-9FAC54D32A65}"/>
                  </a:ext>
                </a:extLst>
              </p:cNvPr>
              <p:cNvSpPr>
                <a:spLocks/>
              </p:cNvSpPr>
              <p:nvPr/>
            </p:nvSpPr>
            <p:spPr bwMode="auto">
              <a:xfrm>
                <a:off x="4093" y="3338"/>
                <a:ext cx="83" cy="90"/>
              </a:xfrm>
              <a:custGeom>
                <a:avLst/>
                <a:gdLst>
                  <a:gd name="T0" fmla="*/ 13 w 35"/>
                  <a:gd name="T1" fmla="*/ 38 h 38"/>
                  <a:gd name="T2" fmla="*/ 31 w 35"/>
                  <a:gd name="T3" fmla="*/ 8 h 38"/>
                  <a:gd name="T4" fmla="*/ 13 w 35"/>
                  <a:gd name="T5" fmla="*/ 38 h 38"/>
                </a:gdLst>
                <a:ahLst/>
                <a:cxnLst>
                  <a:cxn ang="0">
                    <a:pos x="T0" y="T1"/>
                  </a:cxn>
                  <a:cxn ang="0">
                    <a:pos x="T2" y="T3"/>
                  </a:cxn>
                  <a:cxn ang="0">
                    <a:pos x="T4" y="T5"/>
                  </a:cxn>
                </a:cxnLst>
                <a:rect l="0" t="0" r="r" b="b"/>
                <a:pathLst>
                  <a:path w="35" h="38">
                    <a:moveTo>
                      <a:pt x="13" y="38"/>
                    </a:moveTo>
                    <a:cubicBezTo>
                      <a:pt x="27" y="34"/>
                      <a:pt x="35" y="24"/>
                      <a:pt x="31" y="8"/>
                    </a:cubicBezTo>
                    <a:cubicBezTo>
                      <a:pt x="15" y="0"/>
                      <a:pt x="0" y="22"/>
                      <a:pt x="13" y="3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8" name="Freeform 383">
                <a:extLst>
                  <a:ext uri="{FF2B5EF4-FFF2-40B4-BE49-F238E27FC236}">
                    <a16:creationId xmlns:a16="http://schemas.microsoft.com/office/drawing/2014/main" id="{0A7BF45F-FA15-48E4-9EA3-8749701F21A3}"/>
                  </a:ext>
                </a:extLst>
              </p:cNvPr>
              <p:cNvSpPr>
                <a:spLocks/>
              </p:cNvSpPr>
              <p:nvPr/>
            </p:nvSpPr>
            <p:spPr bwMode="auto">
              <a:xfrm>
                <a:off x="4072" y="3251"/>
                <a:ext cx="64" cy="92"/>
              </a:xfrm>
              <a:custGeom>
                <a:avLst/>
                <a:gdLst>
                  <a:gd name="T0" fmla="*/ 18 w 27"/>
                  <a:gd name="T1" fmla="*/ 32 h 39"/>
                  <a:gd name="T2" fmla="*/ 20 w 27"/>
                  <a:gd name="T3" fmla="*/ 3 h 39"/>
                  <a:gd name="T4" fmla="*/ 5 w 27"/>
                  <a:gd name="T5" fmla="*/ 6 h 39"/>
                  <a:gd name="T6" fmla="*/ 0 w 27"/>
                  <a:gd name="T7" fmla="*/ 30 h 39"/>
                  <a:gd name="T8" fmla="*/ 18 w 27"/>
                  <a:gd name="T9" fmla="*/ 34 h 39"/>
                  <a:gd name="T10" fmla="*/ 26 w 27"/>
                  <a:gd name="T11" fmla="*/ 39 h 39"/>
                  <a:gd name="T12" fmla="*/ 24 w 27"/>
                  <a:gd name="T13" fmla="*/ 31 h 39"/>
                  <a:gd name="T14" fmla="*/ 18 w 27"/>
                  <a:gd name="T15" fmla="*/ 3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9">
                    <a:moveTo>
                      <a:pt x="18" y="32"/>
                    </a:moveTo>
                    <a:cubicBezTo>
                      <a:pt x="13" y="20"/>
                      <a:pt x="26" y="14"/>
                      <a:pt x="20" y="3"/>
                    </a:cubicBezTo>
                    <a:cubicBezTo>
                      <a:pt x="12" y="0"/>
                      <a:pt x="9" y="3"/>
                      <a:pt x="5" y="6"/>
                    </a:cubicBezTo>
                    <a:cubicBezTo>
                      <a:pt x="9" y="17"/>
                      <a:pt x="8" y="20"/>
                      <a:pt x="0" y="30"/>
                    </a:cubicBezTo>
                    <a:cubicBezTo>
                      <a:pt x="5" y="37"/>
                      <a:pt x="11" y="38"/>
                      <a:pt x="18" y="34"/>
                    </a:cubicBezTo>
                    <a:cubicBezTo>
                      <a:pt x="19" y="39"/>
                      <a:pt x="21" y="39"/>
                      <a:pt x="26" y="39"/>
                    </a:cubicBezTo>
                    <a:cubicBezTo>
                      <a:pt x="25" y="36"/>
                      <a:pt x="27" y="34"/>
                      <a:pt x="24" y="31"/>
                    </a:cubicBezTo>
                    <a:cubicBezTo>
                      <a:pt x="22" y="32"/>
                      <a:pt x="20" y="32"/>
                      <a:pt x="18" y="3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9" name="Freeform 384">
                <a:extLst>
                  <a:ext uri="{FF2B5EF4-FFF2-40B4-BE49-F238E27FC236}">
                    <a16:creationId xmlns:a16="http://schemas.microsoft.com/office/drawing/2014/main" id="{A4A49FF4-59AF-475A-9908-25A30B5B7B4E}"/>
                  </a:ext>
                </a:extLst>
              </p:cNvPr>
              <p:cNvSpPr>
                <a:spLocks/>
              </p:cNvSpPr>
              <p:nvPr/>
            </p:nvSpPr>
            <p:spPr bwMode="auto">
              <a:xfrm>
                <a:off x="4124" y="3426"/>
                <a:ext cx="73" cy="97"/>
              </a:xfrm>
              <a:custGeom>
                <a:avLst/>
                <a:gdLst>
                  <a:gd name="T0" fmla="*/ 29 w 31"/>
                  <a:gd name="T1" fmla="*/ 2 h 41"/>
                  <a:gd name="T2" fmla="*/ 17 w 31"/>
                  <a:gd name="T3" fmla="*/ 2 h 41"/>
                  <a:gd name="T4" fmla="*/ 13 w 31"/>
                  <a:gd name="T5" fmla="*/ 7 h 41"/>
                  <a:gd name="T6" fmla="*/ 14 w 31"/>
                  <a:gd name="T7" fmla="*/ 21 h 41"/>
                  <a:gd name="T8" fmla="*/ 0 w 31"/>
                  <a:gd name="T9" fmla="*/ 26 h 41"/>
                  <a:gd name="T10" fmla="*/ 1 w 31"/>
                  <a:gd name="T11" fmla="*/ 40 h 41"/>
                  <a:gd name="T12" fmla="*/ 31 w 31"/>
                  <a:gd name="T13" fmla="*/ 10 h 41"/>
                  <a:gd name="T14" fmla="*/ 29 w 31"/>
                  <a:gd name="T15" fmla="*/ 2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29" y="2"/>
                    </a:moveTo>
                    <a:cubicBezTo>
                      <a:pt x="24" y="6"/>
                      <a:pt x="22" y="0"/>
                      <a:pt x="17" y="2"/>
                    </a:cubicBezTo>
                    <a:cubicBezTo>
                      <a:pt x="18" y="5"/>
                      <a:pt x="15" y="6"/>
                      <a:pt x="13" y="7"/>
                    </a:cubicBezTo>
                    <a:cubicBezTo>
                      <a:pt x="16" y="12"/>
                      <a:pt x="16" y="17"/>
                      <a:pt x="14" y="21"/>
                    </a:cubicBezTo>
                    <a:cubicBezTo>
                      <a:pt x="10" y="20"/>
                      <a:pt x="5" y="24"/>
                      <a:pt x="0" y="26"/>
                    </a:cubicBezTo>
                    <a:cubicBezTo>
                      <a:pt x="1" y="31"/>
                      <a:pt x="1" y="35"/>
                      <a:pt x="1" y="40"/>
                    </a:cubicBezTo>
                    <a:cubicBezTo>
                      <a:pt x="21" y="41"/>
                      <a:pt x="16" y="16"/>
                      <a:pt x="31" y="10"/>
                    </a:cubicBezTo>
                    <a:cubicBezTo>
                      <a:pt x="29" y="7"/>
                      <a:pt x="28" y="5"/>
                      <a:pt x="29"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0" name="Freeform 385">
                <a:extLst>
                  <a:ext uri="{FF2B5EF4-FFF2-40B4-BE49-F238E27FC236}">
                    <a16:creationId xmlns:a16="http://schemas.microsoft.com/office/drawing/2014/main" id="{A9D1021F-73AC-4153-B537-D428D186F23C}"/>
                  </a:ext>
                </a:extLst>
              </p:cNvPr>
              <p:cNvSpPr>
                <a:spLocks/>
              </p:cNvSpPr>
              <p:nvPr/>
            </p:nvSpPr>
            <p:spPr bwMode="auto">
              <a:xfrm>
                <a:off x="4112" y="3445"/>
                <a:ext cx="36" cy="28"/>
              </a:xfrm>
              <a:custGeom>
                <a:avLst/>
                <a:gdLst>
                  <a:gd name="T0" fmla="*/ 9 w 15"/>
                  <a:gd name="T1" fmla="*/ 0 h 12"/>
                  <a:gd name="T2" fmla="*/ 9 w 15"/>
                  <a:gd name="T3" fmla="*/ 12 h 12"/>
                  <a:gd name="T4" fmla="*/ 15 w 15"/>
                  <a:gd name="T5" fmla="*/ 6 h 12"/>
                  <a:gd name="T6" fmla="*/ 9 w 15"/>
                  <a:gd name="T7" fmla="*/ 0 h 12"/>
                </a:gdLst>
                <a:ahLst/>
                <a:cxnLst>
                  <a:cxn ang="0">
                    <a:pos x="T0" y="T1"/>
                  </a:cxn>
                  <a:cxn ang="0">
                    <a:pos x="T2" y="T3"/>
                  </a:cxn>
                  <a:cxn ang="0">
                    <a:pos x="T4" y="T5"/>
                  </a:cxn>
                  <a:cxn ang="0">
                    <a:pos x="T6" y="T7"/>
                  </a:cxn>
                </a:cxnLst>
                <a:rect l="0" t="0" r="r" b="b"/>
                <a:pathLst>
                  <a:path w="15" h="12">
                    <a:moveTo>
                      <a:pt x="9" y="0"/>
                    </a:moveTo>
                    <a:cubicBezTo>
                      <a:pt x="0" y="3"/>
                      <a:pt x="1" y="12"/>
                      <a:pt x="9" y="12"/>
                    </a:cubicBezTo>
                    <a:cubicBezTo>
                      <a:pt x="7" y="9"/>
                      <a:pt x="12" y="8"/>
                      <a:pt x="15" y="6"/>
                    </a:cubicBezTo>
                    <a:cubicBezTo>
                      <a:pt x="13" y="3"/>
                      <a:pt x="11" y="1"/>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1" name="Freeform 386">
                <a:extLst>
                  <a:ext uri="{FF2B5EF4-FFF2-40B4-BE49-F238E27FC236}">
                    <a16:creationId xmlns:a16="http://schemas.microsoft.com/office/drawing/2014/main" id="{06AA5573-0D63-4ED5-94A4-77F68D3C3528}"/>
                  </a:ext>
                </a:extLst>
              </p:cNvPr>
              <p:cNvSpPr>
                <a:spLocks/>
              </p:cNvSpPr>
              <p:nvPr/>
            </p:nvSpPr>
            <p:spPr bwMode="auto">
              <a:xfrm>
                <a:off x="4190" y="3327"/>
                <a:ext cx="66" cy="78"/>
              </a:xfrm>
              <a:custGeom>
                <a:avLst/>
                <a:gdLst>
                  <a:gd name="T0" fmla="*/ 14 w 28"/>
                  <a:gd name="T1" fmla="*/ 0 h 33"/>
                  <a:gd name="T2" fmla="*/ 0 w 28"/>
                  <a:gd name="T3" fmla="*/ 16 h 33"/>
                  <a:gd name="T4" fmla="*/ 14 w 28"/>
                  <a:gd name="T5" fmla="*/ 0 h 33"/>
                </a:gdLst>
                <a:ahLst/>
                <a:cxnLst>
                  <a:cxn ang="0">
                    <a:pos x="T0" y="T1"/>
                  </a:cxn>
                  <a:cxn ang="0">
                    <a:pos x="T2" y="T3"/>
                  </a:cxn>
                  <a:cxn ang="0">
                    <a:pos x="T4" y="T5"/>
                  </a:cxn>
                </a:cxnLst>
                <a:rect l="0" t="0" r="r" b="b"/>
                <a:pathLst>
                  <a:path w="28" h="33">
                    <a:moveTo>
                      <a:pt x="14" y="0"/>
                    </a:moveTo>
                    <a:cubicBezTo>
                      <a:pt x="10" y="6"/>
                      <a:pt x="4" y="11"/>
                      <a:pt x="0" y="16"/>
                    </a:cubicBezTo>
                    <a:cubicBezTo>
                      <a:pt x="11" y="33"/>
                      <a:pt x="28" y="9"/>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2" name="Freeform 387">
                <a:extLst>
                  <a:ext uri="{FF2B5EF4-FFF2-40B4-BE49-F238E27FC236}">
                    <a16:creationId xmlns:a16="http://schemas.microsoft.com/office/drawing/2014/main" id="{7A7F6600-FCD2-4241-8F52-E0B729ACB23E}"/>
                  </a:ext>
                </a:extLst>
              </p:cNvPr>
              <p:cNvSpPr>
                <a:spLocks/>
              </p:cNvSpPr>
              <p:nvPr/>
            </p:nvSpPr>
            <p:spPr bwMode="auto">
              <a:xfrm>
                <a:off x="4124" y="3296"/>
                <a:ext cx="33" cy="31"/>
              </a:xfrm>
              <a:custGeom>
                <a:avLst/>
                <a:gdLst>
                  <a:gd name="T0" fmla="*/ 0 w 14"/>
                  <a:gd name="T1" fmla="*/ 5 h 13"/>
                  <a:gd name="T2" fmla="*/ 8 w 14"/>
                  <a:gd name="T3" fmla="*/ 12 h 13"/>
                  <a:gd name="T4" fmla="*/ 11 w 14"/>
                  <a:gd name="T5" fmla="*/ 1 h 13"/>
                  <a:gd name="T6" fmla="*/ 0 w 14"/>
                  <a:gd name="T7" fmla="*/ 5 h 13"/>
                </a:gdLst>
                <a:ahLst/>
                <a:cxnLst>
                  <a:cxn ang="0">
                    <a:pos x="T0" y="T1"/>
                  </a:cxn>
                  <a:cxn ang="0">
                    <a:pos x="T2" y="T3"/>
                  </a:cxn>
                  <a:cxn ang="0">
                    <a:pos x="T4" y="T5"/>
                  </a:cxn>
                  <a:cxn ang="0">
                    <a:pos x="T6" y="T7"/>
                  </a:cxn>
                </a:cxnLst>
                <a:rect l="0" t="0" r="r" b="b"/>
                <a:pathLst>
                  <a:path w="14" h="13">
                    <a:moveTo>
                      <a:pt x="0" y="5"/>
                    </a:moveTo>
                    <a:cubicBezTo>
                      <a:pt x="1" y="13"/>
                      <a:pt x="6" y="6"/>
                      <a:pt x="8" y="12"/>
                    </a:cubicBezTo>
                    <a:cubicBezTo>
                      <a:pt x="13" y="9"/>
                      <a:pt x="14" y="5"/>
                      <a:pt x="11" y="1"/>
                    </a:cubicBezTo>
                    <a:cubicBezTo>
                      <a:pt x="8" y="0"/>
                      <a:pt x="4" y="2"/>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3" name="Freeform 388">
                <a:extLst>
                  <a:ext uri="{FF2B5EF4-FFF2-40B4-BE49-F238E27FC236}">
                    <a16:creationId xmlns:a16="http://schemas.microsoft.com/office/drawing/2014/main" id="{0BAF90E5-BE17-4863-AA7E-FE2092BCBB04}"/>
                  </a:ext>
                </a:extLst>
              </p:cNvPr>
              <p:cNvSpPr>
                <a:spLocks/>
              </p:cNvSpPr>
              <p:nvPr/>
            </p:nvSpPr>
            <p:spPr bwMode="auto">
              <a:xfrm>
                <a:off x="4041" y="3234"/>
                <a:ext cx="47" cy="55"/>
              </a:xfrm>
              <a:custGeom>
                <a:avLst/>
                <a:gdLst>
                  <a:gd name="T0" fmla="*/ 2 w 20"/>
                  <a:gd name="T1" fmla="*/ 3 h 23"/>
                  <a:gd name="T2" fmla="*/ 6 w 20"/>
                  <a:gd name="T3" fmla="*/ 22 h 23"/>
                  <a:gd name="T4" fmla="*/ 19 w 20"/>
                  <a:gd name="T5" fmla="*/ 17 h 23"/>
                  <a:gd name="T6" fmla="*/ 11 w 20"/>
                  <a:gd name="T7" fmla="*/ 0 h 23"/>
                  <a:gd name="T8" fmla="*/ 2 w 20"/>
                  <a:gd name="T9" fmla="*/ 3 h 23"/>
                </a:gdLst>
                <a:ahLst/>
                <a:cxnLst>
                  <a:cxn ang="0">
                    <a:pos x="T0" y="T1"/>
                  </a:cxn>
                  <a:cxn ang="0">
                    <a:pos x="T2" y="T3"/>
                  </a:cxn>
                  <a:cxn ang="0">
                    <a:pos x="T4" y="T5"/>
                  </a:cxn>
                  <a:cxn ang="0">
                    <a:pos x="T6" y="T7"/>
                  </a:cxn>
                  <a:cxn ang="0">
                    <a:pos x="T8" y="T9"/>
                  </a:cxn>
                </a:cxnLst>
                <a:rect l="0" t="0" r="r" b="b"/>
                <a:pathLst>
                  <a:path w="20" h="23">
                    <a:moveTo>
                      <a:pt x="2" y="3"/>
                    </a:moveTo>
                    <a:cubicBezTo>
                      <a:pt x="1" y="9"/>
                      <a:pt x="0" y="15"/>
                      <a:pt x="6" y="22"/>
                    </a:cubicBezTo>
                    <a:cubicBezTo>
                      <a:pt x="9" y="23"/>
                      <a:pt x="14" y="20"/>
                      <a:pt x="19" y="17"/>
                    </a:cubicBezTo>
                    <a:cubicBezTo>
                      <a:pt x="20" y="12"/>
                      <a:pt x="14" y="6"/>
                      <a:pt x="11" y="0"/>
                    </a:cubicBezTo>
                    <a:cubicBezTo>
                      <a:pt x="8" y="3"/>
                      <a:pt x="5" y="4"/>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4" name="Freeform 389">
                <a:extLst>
                  <a:ext uri="{FF2B5EF4-FFF2-40B4-BE49-F238E27FC236}">
                    <a16:creationId xmlns:a16="http://schemas.microsoft.com/office/drawing/2014/main" id="{AB11EBF9-B5A0-4611-9375-76B52F23870E}"/>
                  </a:ext>
                </a:extLst>
              </p:cNvPr>
              <p:cNvSpPr>
                <a:spLocks/>
              </p:cNvSpPr>
              <p:nvPr/>
            </p:nvSpPr>
            <p:spPr bwMode="auto">
              <a:xfrm>
                <a:off x="4569" y="3407"/>
                <a:ext cx="40" cy="5"/>
              </a:xfrm>
              <a:custGeom>
                <a:avLst/>
                <a:gdLst>
                  <a:gd name="T0" fmla="*/ 16 w 17"/>
                  <a:gd name="T1" fmla="*/ 0 h 2"/>
                  <a:gd name="T2" fmla="*/ 17 w 17"/>
                  <a:gd name="T3" fmla="*/ 1 h 2"/>
                  <a:gd name="T4" fmla="*/ 16 w 17"/>
                  <a:gd name="T5" fmla="*/ 0 h 2"/>
                </a:gdLst>
                <a:ahLst/>
                <a:cxnLst>
                  <a:cxn ang="0">
                    <a:pos x="T0" y="T1"/>
                  </a:cxn>
                  <a:cxn ang="0">
                    <a:pos x="T2" y="T3"/>
                  </a:cxn>
                  <a:cxn ang="0">
                    <a:pos x="T4" y="T5"/>
                  </a:cxn>
                </a:cxnLst>
                <a:rect l="0" t="0" r="r" b="b"/>
                <a:pathLst>
                  <a:path w="17" h="2">
                    <a:moveTo>
                      <a:pt x="16" y="0"/>
                    </a:moveTo>
                    <a:cubicBezTo>
                      <a:pt x="0" y="0"/>
                      <a:pt x="2" y="2"/>
                      <a:pt x="17" y="1"/>
                    </a:cubicBezTo>
                    <a:cubicBezTo>
                      <a:pt x="14" y="1"/>
                      <a:pt x="17" y="1"/>
                      <a:pt x="1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5" name="Freeform 390">
                <a:extLst>
                  <a:ext uri="{FF2B5EF4-FFF2-40B4-BE49-F238E27FC236}">
                    <a16:creationId xmlns:a16="http://schemas.microsoft.com/office/drawing/2014/main" id="{C4CE5F10-5DE6-4DD8-9188-ABB5B4BB78E8}"/>
                  </a:ext>
                </a:extLst>
              </p:cNvPr>
              <p:cNvSpPr>
                <a:spLocks/>
              </p:cNvSpPr>
              <p:nvPr/>
            </p:nvSpPr>
            <p:spPr bwMode="auto">
              <a:xfrm>
                <a:off x="4391" y="3215"/>
                <a:ext cx="24" cy="19"/>
              </a:xfrm>
              <a:custGeom>
                <a:avLst/>
                <a:gdLst>
                  <a:gd name="T0" fmla="*/ 0 w 10"/>
                  <a:gd name="T1" fmla="*/ 6 h 8"/>
                  <a:gd name="T2" fmla="*/ 10 w 10"/>
                  <a:gd name="T3" fmla="*/ 2 h 8"/>
                  <a:gd name="T4" fmla="*/ 2 w 10"/>
                  <a:gd name="T5" fmla="*/ 0 h 8"/>
                  <a:gd name="T6" fmla="*/ 0 w 10"/>
                  <a:gd name="T7" fmla="*/ 6 h 8"/>
                </a:gdLst>
                <a:ahLst/>
                <a:cxnLst>
                  <a:cxn ang="0">
                    <a:pos x="T0" y="T1"/>
                  </a:cxn>
                  <a:cxn ang="0">
                    <a:pos x="T2" y="T3"/>
                  </a:cxn>
                  <a:cxn ang="0">
                    <a:pos x="T4" y="T5"/>
                  </a:cxn>
                  <a:cxn ang="0">
                    <a:pos x="T6" y="T7"/>
                  </a:cxn>
                </a:cxnLst>
                <a:rect l="0" t="0" r="r" b="b"/>
                <a:pathLst>
                  <a:path w="10" h="8">
                    <a:moveTo>
                      <a:pt x="0" y="6"/>
                    </a:moveTo>
                    <a:cubicBezTo>
                      <a:pt x="5" y="8"/>
                      <a:pt x="9" y="8"/>
                      <a:pt x="10" y="2"/>
                    </a:cubicBezTo>
                    <a:cubicBezTo>
                      <a:pt x="7" y="2"/>
                      <a:pt x="5" y="1"/>
                      <a:pt x="2" y="0"/>
                    </a:cubicBezTo>
                    <a:cubicBezTo>
                      <a:pt x="1" y="2"/>
                      <a:pt x="1" y="4"/>
                      <a:pt x="0" y="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6" name="Freeform 391">
                <a:extLst>
                  <a:ext uri="{FF2B5EF4-FFF2-40B4-BE49-F238E27FC236}">
                    <a16:creationId xmlns:a16="http://schemas.microsoft.com/office/drawing/2014/main" id="{E5D0AE05-5EA4-41EC-854B-BB9CE81E0EBA}"/>
                  </a:ext>
                </a:extLst>
              </p:cNvPr>
              <p:cNvSpPr>
                <a:spLocks/>
              </p:cNvSpPr>
              <p:nvPr/>
            </p:nvSpPr>
            <p:spPr bwMode="auto">
              <a:xfrm>
                <a:off x="3994" y="3521"/>
                <a:ext cx="42" cy="40"/>
              </a:xfrm>
              <a:custGeom>
                <a:avLst/>
                <a:gdLst>
                  <a:gd name="T0" fmla="*/ 17 w 18"/>
                  <a:gd name="T1" fmla="*/ 1 h 17"/>
                  <a:gd name="T2" fmla="*/ 5 w 18"/>
                  <a:gd name="T3" fmla="*/ 1 h 17"/>
                  <a:gd name="T4" fmla="*/ 5 w 18"/>
                  <a:gd name="T5" fmla="*/ 13 h 17"/>
                  <a:gd name="T6" fmla="*/ 9 w 18"/>
                  <a:gd name="T7" fmla="*/ 17 h 17"/>
                  <a:gd name="T8" fmla="*/ 18 w 18"/>
                  <a:gd name="T9" fmla="*/ 12 h 17"/>
                  <a:gd name="T10" fmla="*/ 17 w 18"/>
                  <a:gd name="T11" fmla="*/ 1 h 17"/>
                </a:gdLst>
                <a:ahLst/>
                <a:cxnLst>
                  <a:cxn ang="0">
                    <a:pos x="T0" y="T1"/>
                  </a:cxn>
                  <a:cxn ang="0">
                    <a:pos x="T2" y="T3"/>
                  </a:cxn>
                  <a:cxn ang="0">
                    <a:pos x="T4" y="T5"/>
                  </a:cxn>
                  <a:cxn ang="0">
                    <a:pos x="T6" y="T7"/>
                  </a:cxn>
                  <a:cxn ang="0">
                    <a:pos x="T8" y="T9"/>
                  </a:cxn>
                  <a:cxn ang="0">
                    <a:pos x="T10" y="T11"/>
                  </a:cxn>
                </a:cxnLst>
                <a:rect l="0" t="0" r="r" b="b"/>
                <a:pathLst>
                  <a:path w="18" h="17">
                    <a:moveTo>
                      <a:pt x="17" y="1"/>
                    </a:moveTo>
                    <a:cubicBezTo>
                      <a:pt x="12" y="1"/>
                      <a:pt x="9" y="0"/>
                      <a:pt x="5" y="1"/>
                    </a:cubicBezTo>
                    <a:cubicBezTo>
                      <a:pt x="7" y="5"/>
                      <a:pt x="0" y="8"/>
                      <a:pt x="5" y="13"/>
                    </a:cubicBezTo>
                    <a:cubicBezTo>
                      <a:pt x="6" y="15"/>
                      <a:pt x="8" y="14"/>
                      <a:pt x="9" y="17"/>
                    </a:cubicBezTo>
                    <a:cubicBezTo>
                      <a:pt x="12" y="15"/>
                      <a:pt x="15" y="14"/>
                      <a:pt x="18" y="12"/>
                    </a:cubicBezTo>
                    <a:cubicBezTo>
                      <a:pt x="13" y="7"/>
                      <a:pt x="18" y="5"/>
                      <a:pt x="17"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7" name="Freeform 392">
                <a:extLst>
                  <a:ext uri="{FF2B5EF4-FFF2-40B4-BE49-F238E27FC236}">
                    <a16:creationId xmlns:a16="http://schemas.microsoft.com/office/drawing/2014/main" id="{064D08EE-EDBE-465E-A5E2-987A5577FDD0}"/>
                  </a:ext>
                </a:extLst>
              </p:cNvPr>
              <p:cNvSpPr>
                <a:spLocks/>
              </p:cNvSpPr>
              <p:nvPr/>
            </p:nvSpPr>
            <p:spPr bwMode="auto">
              <a:xfrm>
                <a:off x="3989" y="3433"/>
                <a:ext cx="140" cy="107"/>
              </a:xfrm>
              <a:custGeom>
                <a:avLst/>
                <a:gdLst>
                  <a:gd name="T0" fmla="*/ 26 w 59"/>
                  <a:gd name="T1" fmla="*/ 5 h 45"/>
                  <a:gd name="T2" fmla="*/ 39 w 59"/>
                  <a:gd name="T3" fmla="*/ 34 h 45"/>
                  <a:gd name="T4" fmla="*/ 26 w 59"/>
                  <a:gd name="T5" fmla="*/ 5 h 45"/>
                </a:gdLst>
                <a:ahLst/>
                <a:cxnLst>
                  <a:cxn ang="0">
                    <a:pos x="T0" y="T1"/>
                  </a:cxn>
                  <a:cxn ang="0">
                    <a:pos x="T2" y="T3"/>
                  </a:cxn>
                  <a:cxn ang="0">
                    <a:pos x="T4" y="T5"/>
                  </a:cxn>
                </a:cxnLst>
                <a:rect l="0" t="0" r="r" b="b"/>
                <a:pathLst>
                  <a:path w="59" h="45">
                    <a:moveTo>
                      <a:pt x="26" y="5"/>
                    </a:moveTo>
                    <a:cubicBezTo>
                      <a:pt x="0" y="13"/>
                      <a:pt x="20" y="45"/>
                      <a:pt x="39" y="34"/>
                    </a:cubicBezTo>
                    <a:cubicBezTo>
                      <a:pt x="59" y="23"/>
                      <a:pt x="42" y="0"/>
                      <a:pt x="26"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8" name="Freeform 393">
                <a:extLst>
                  <a:ext uri="{FF2B5EF4-FFF2-40B4-BE49-F238E27FC236}">
                    <a16:creationId xmlns:a16="http://schemas.microsoft.com/office/drawing/2014/main" id="{7731A6E7-7974-46DC-A17A-7D9F786A69B6}"/>
                  </a:ext>
                </a:extLst>
              </p:cNvPr>
              <p:cNvSpPr>
                <a:spLocks/>
              </p:cNvSpPr>
              <p:nvPr/>
            </p:nvSpPr>
            <p:spPr bwMode="auto">
              <a:xfrm>
                <a:off x="4228" y="3220"/>
                <a:ext cx="50" cy="47"/>
              </a:xfrm>
              <a:custGeom>
                <a:avLst/>
                <a:gdLst>
                  <a:gd name="T0" fmla="*/ 2 w 21"/>
                  <a:gd name="T1" fmla="*/ 16 h 20"/>
                  <a:gd name="T2" fmla="*/ 21 w 21"/>
                  <a:gd name="T3" fmla="*/ 12 h 20"/>
                  <a:gd name="T4" fmla="*/ 2 w 21"/>
                  <a:gd name="T5" fmla="*/ 16 h 20"/>
                </a:gdLst>
                <a:ahLst/>
                <a:cxnLst>
                  <a:cxn ang="0">
                    <a:pos x="T0" y="T1"/>
                  </a:cxn>
                  <a:cxn ang="0">
                    <a:pos x="T2" y="T3"/>
                  </a:cxn>
                  <a:cxn ang="0">
                    <a:pos x="T4" y="T5"/>
                  </a:cxn>
                </a:cxnLst>
                <a:rect l="0" t="0" r="r" b="b"/>
                <a:pathLst>
                  <a:path w="21" h="20">
                    <a:moveTo>
                      <a:pt x="2" y="16"/>
                    </a:moveTo>
                    <a:cubicBezTo>
                      <a:pt x="12" y="20"/>
                      <a:pt x="18" y="17"/>
                      <a:pt x="21" y="12"/>
                    </a:cubicBezTo>
                    <a:cubicBezTo>
                      <a:pt x="20" y="1"/>
                      <a:pt x="0" y="0"/>
                      <a:pt x="2" y="1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9" name="Freeform 394">
                <a:extLst>
                  <a:ext uri="{FF2B5EF4-FFF2-40B4-BE49-F238E27FC236}">
                    <a16:creationId xmlns:a16="http://schemas.microsoft.com/office/drawing/2014/main" id="{E8C1E0D7-D829-4B64-A826-BB33F31A795E}"/>
                  </a:ext>
                </a:extLst>
              </p:cNvPr>
              <p:cNvSpPr>
                <a:spLocks/>
              </p:cNvSpPr>
              <p:nvPr/>
            </p:nvSpPr>
            <p:spPr bwMode="auto">
              <a:xfrm>
                <a:off x="3982" y="3265"/>
                <a:ext cx="66" cy="55"/>
              </a:xfrm>
              <a:custGeom>
                <a:avLst/>
                <a:gdLst>
                  <a:gd name="T0" fmla="*/ 14 w 28"/>
                  <a:gd name="T1" fmla="*/ 10 h 23"/>
                  <a:gd name="T2" fmla="*/ 15 w 28"/>
                  <a:gd name="T3" fmla="*/ 5 h 23"/>
                  <a:gd name="T4" fmla="*/ 8 w 28"/>
                  <a:gd name="T5" fmla="*/ 0 h 23"/>
                  <a:gd name="T6" fmla="*/ 1 w 28"/>
                  <a:gd name="T7" fmla="*/ 3 h 23"/>
                  <a:gd name="T8" fmla="*/ 12 w 28"/>
                  <a:gd name="T9" fmla="*/ 15 h 23"/>
                  <a:gd name="T10" fmla="*/ 13 w 28"/>
                  <a:gd name="T11" fmla="*/ 20 h 23"/>
                  <a:gd name="T12" fmla="*/ 26 w 28"/>
                  <a:gd name="T13" fmla="*/ 21 h 23"/>
                  <a:gd name="T14" fmla="*/ 27 w 28"/>
                  <a:gd name="T15" fmla="*/ 7 h 23"/>
                  <a:gd name="T16" fmla="*/ 14 w 28"/>
                  <a:gd name="T17"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14" y="10"/>
                    </a:moveTo>
                    <a:cubicBezTo>
                      <a:pt x="15" y="9"/>
                      <a:pt x="15" y="7"/>
                      <a:pt x="15" y="5"/>
                    </a:cubicBezTo>
                    <a:cubicBezTo>
                      <a:pt x="10" y="6"/>
                      <a:pt x="12" y="1"/>
                      <a:pt x="8" y="0"/>
                    </a:cubicBezTo>
                    <a:cubicBezTo>
                      <a:pt x="7" y="2"/>
                      <a:pt x="3" y="1"/>
                      <a:pt x="1" y="3"/>
                    </a:cubicBezTo>
                    <a:cubicBezTo>
                      <a:pt x="0" y="12"/>
                      <a:pt x="4" y="16"/>
                      <a:pt x="12" y="15"/>
                    </a:cubicBezTo>
                    <a:cubicBezTo>
                      <a:pt x="12" y="17"/>
                      <a:pt x="12" y="18"/>
                      <a:pt x="13" y="20"/>
                    </a:cubicBezTo>
                    <a:cubicBezTo>
                      <a:pt x="17" y="23"/>
                      <a:pt x="22" y="22"/>
                      <a:pt x="26" y="21"/>
                    </a:cubicBezTo>
                    <a:cubicBezTo>
                      <a:pt x="28" y="17"/>
                      <a:pt x="27" y="12"/>
                      <a:pt x="27" y="7"/>
                    </a:cubicBezTo>
                    <a:cubicBezTo>
                      <a:pt x="23" y="5"/>
                      <a:pt x="18" y="7"/>
                      <a:pt x="1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0" name="Freeform 395">
                <a:extLst>
                  <a:ext uri="{FF2B5EF4-FFF2-40B4-BE49-F238E27FC236}">
                    <a16:creationId xmlns:a16="http://schemas.microsoft.com/office/drawing/2014/main" id="{BEB914F4-56AD-4FB9-BF59-73DA88646357}"/>
                  </a:ext>
                </a:extLst>
              </p:cNvPr>
              <p:cNvSpPr>
                <a:spLocks/>
              </p:cNvSpPr>
              <p:nvPr/>
            </p:nvSpPr>
            <p:spPr bwMode="auto">
              <a:xfrm>
                <a:off x="4481" y="3701"/>
                <a:ext cx="12" cy="11"/>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1" y="3"/>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1" name="Freeform 396">
                <a:extLst>
                  <a:ext uri="{FF2B5EF4-FFF2-40B4-BE49-F238E27FC236}">
                    <a16:creationId xmlns:a16="http://schemas.microsoft.com/office/drawing/2014/main" id="{67EEB76F-B062-4CA7-A8E4-6A3BCDA29ED1}"/>
                  </a:ext>
                </a:extLst>
              </p:cNvPr>
              <p:cNvSpPr>
                <a:spLocks/>
              </p:cNvSpPr>
              <p:nvPr/>
            </p:nvSpPr>
            <p:spPr bwMode="auto">
              <a:xfrm>
                <a:off x="4521" y="3741"/>
                <a:ext cx="15" cy="19"/>
              </a:xfrm>
              <a:custGeom>
                <a:avLst/>
                <a:gdLst>
                  <a:gd name="T0" fmla="*/ 1 w 6"/>
                  <a:gd name="T1" fmla="*/ 0 h 8"/>
                  <a:gd name="T2" fmla="*/ 5 w 6"/>
                  <a:gd name="T3" fmla="*/ 6 h 8"/>
                  <a:gd name="T4" fmla="*/ 5 w 6"/>
                  <a:gd name="T5" fmla="*/ 1 h 8"/>
                  <a:gd name="T6" fmla="*/ 1 w 6"/>
                  <a:gd name="T7" fmla="*/ 0 h 8"/>
                </a:gdLst>
                <a:ahLst/>
                <a:cxnLst>
                  <a:cxn ang="0">
                    <a:pos x="T0" y="T1"/>
                  </a:cxn>
                  <a:cxn ang="0">
                    <a:pos x="T2" y="T3"/>
                  </a:cxn>
                  <a:cxn ang="0">
                    <a:pos x="T4" y="T5"/>
                  </a:cxn>
                  <a:cxn ang="0">
                    <a:pos x="T6" y="T7"/>
                  </a:cxn>
                </a:cxnLst>
                <a:rect l="0" t="0" r="r" b="b"/>
                <a:pathLst>
                  <a:path w="6" h="8">
                    <a:moveTo>
                      <a:pt x="1" y="0"/>
                    </a:moveTo>
                    <a:cubicBezTo>
                      <a:pt x="0" y="3"/>
                      <a:pt x="0" y="8"/>
                      <a:pt x="5" y="6"/>
                    </a:cubicBezTo>
                    <a:cubicBezTo>
                      <a:pt x="6" y="3"/>
                      <a:pt x="5" y="4"/>
                      <a:pt x="5" y="1"/>
                    </a:cubicBezTo>
                    <a:cubicBezTo>
                      <a:pt x="3" y="2"/>
                      <a:pt x="2" y="0"/>
                      <a:pt x="1"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2" name="Freeform 397">
                <a:extLst>
                  <a:ext uri="{FF2B5EF4-FFF2-40B4-BE49-F238E27FC236}">
                    <a16:creationId xmlns:a16="http://schemas.microsoft.com/office/drawing/2014/main" id="{0F4FD4AA-7722-432B-BE1B-22278F2239A8}"/>
                  </a:ext>
                </a:extLst>
              </p:cNvPr>
              <p:cNvSpPr>
                <a:spLocks/>
              </p:cNvSpPr>
              <p:nvPr/>
            </p:nvSpPr>
            <p:spPr bwMode="auto">
              <a:xfrm>
                <a:off x="4358" y="3175"/>
                <a:ext cx="29" cy="38"/>
              </a:xfrm>
              <a:custGeom>
                <a:avLst/>
                <a:gdLst>
                  <a:gd name="T0" fmla="*/ 0 w 12"/>
                  <a:gd name="T1" fmla="*/ 11 h 16"/>
                  <a:gd name="T2" fmla="*/ 3 w 12"/>
                  <a:gd name="T3" fmla="*/ 16 h 16"/>
                  <a:gd name="T4" fmla="*/ 12 w 12"/>
                  <a:gd name="T5" fmla="*/ 6 h 16"/>
                  <a:gd name="T6" fmla="*/ 9 w 12"/>
                  <a:gd name="T7" fmla="*/ 0 h 16"/>
                  <a:gd name="T8" fmla="*/ 0 w 12"/>
                  <a:gd name="T9" fmla="*/ 11 h 16"/>
                </a:gdLst>
                <a:ahLst/>
                <a:cxnLst>
                  <a:cxn ang="0">
                    <a:pos x="T0" y="T1"/>
                  </a:cxn>
                  <a:cxn ang="0">
                    <a:pos x="T2" y="T3"/>
                  </a:cxn>
                  <a:cxn ang="0">
                    <a:pos x="T4" y="T5"/>
                  </a:cxn>
                  <a:cxn ang="0">
                    <a:pos x="T6" y="T7"/>
                  </a:cxn>
                  <a:cxn ang="0">
                    <a:pos x="T8" y="T9"/>
                  </a:cxn>
                </a:cxnLst>
                <a:rect l="0" t="0" r="r" b="b"/>
                <a:pathLst>
                  <a:path w="12" h="16">
                    <a:moveTo>
                      <a:pt x="0" y="11"/>
                    </a:moveTo>
                    <a:cubicBezTo>
                      <a:pt x="3" y="14"/>
                      <a:pt x="1" y="16"/>
                      <a:pt x="3" y="16"/>
                    </a:cubicBezTo>
                    <a:cubicBezTo>
                      <a:pt x="7" y="13"/>
                      <a:pt x="10" y="10"/>
                      <a:pt x="12" y="6"/>
                    </a:cubicBezTo>
                    <a:cubicBezTo>
                      <a:pt x="11" y="4"/>
                      <a:pt x="10" y="2"/>
                      <a:pt x="9" y="0"/>
                    </a:cubicBezTo>
                    <a:cubicBezTo>
                      <a:pt x="2" y="3"/>
                      <a:pt x="5" y="8"/>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3" name="Freeform 398">
                <a:extLst>
                  <a:ext uri="{FF2B5EF4-FFF2-40B4-BE49-F238E27FC236}">
                    <a16:creationId xmlns:a16="http://schemas.microsoft.com/office/drawing/2014/main" id="{31FE0944-5170-463F-B059-2D2502A144AC}"/>
                  </a:ext>
                </a:extLst>
              </p:cNvPr>
              <p:cNvSpPr>
                <a:spLocks/>
              </p:cNvSpPr>
              <p:nvPr/>
            </p:nvSpPr>
            <p:spPr bwMode="auto">
              <a:xfrm>
                <a:off x="4337" y="3142"/>
                <a:ext cx="24" cy="21"/>
              </a:xfrm>
              <a:custGeom>
                <a:avLst/>
                <a:gdLst>
                  <a:gd name="T0" fmla="*/ 0 w 10"/>
                  <a:gd name="T1" fmla="*/ 5 h 9"/>
                  <a:gd name="T2" fmla="*/ 2 w 10"/>
                  <a:gd name="T3" fmla="*/ 8 h 9"/>
                  <a:gd name="T4" fmla="*/ 10 w 10"/>
                  <a:gd name="T5" fmla="*/ 5 h 9"/>
                  <a:gd name="T6" fmla="*/ 0 w 10"/>
                  <a:gd name="T7" fmla="*/ 5 h 9"/>
                </a:gdLst>
                <a:ahLst/>
                <a:cxnLst>
                  <a:cxn ang="0">
                    <a:pos x="T0" y="T1"/>
                  </a:cxn>
                  <a:cxn ang="0">
                    <a:pos x="T2" y="T3"/>
                  </a:cxn>
                  <a:cxn ang="0">
                    <a:pos x="T4" y="T5"/>
                  </a:cxn>
                  <a:cxn ang="0">
                    <a:pos x="T6" y="T7"/>
                  </a:cxn>
                </a:cxnLst>
                <a:rect l="0" t="0" r="r" b="b"/>
                <a:pathLst>
                  <a:path w="10" h="9">
                    <a:moveTo>
                      <a:pt x="0" y="5"/>
                    </a:moveTo>
                    <a:cubicBezTo>
                      <a:pt x="2" y="7"/>
                      <a:pt x="3" y="5"/>
                      <a:pt x="2" y="8"/>
                    </a:cubicBezTo>
                    <a:cubicBezTo>
                      <a:pt x="4" y="9"/>
                      <a:pt x="7" y="6"/>
                      <a:pt x="10" y="5"/>
                    </a:cubicBezTo>
                    <a:cubicBezTo>
                      <a:pt x="8" y="0"/>
                      <a:pt x="3" y="1"/>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4" name="Freeform 399">
                <a:extLst>
                  <a:ext uri="{FF2B5EF4-FFF2-40B4-BE49-F238E27FC236}">
                    <a16:creationId xmlns:a16="http://schemas.microsoft.com/office/drawing/2014/main" id="{83E2AD61-B716-4519-8ADB-4BAE2CADC40E}"/>
                  </a:ext>
                </a:extLst>
              </p:cNvPr>
              <p:cNvSpPr>
                <a:spLocks/>
              </p:cNvSpPr>
              <p:nvPr/>
            </p:nvSpPr>
            <p:spPr bwMode="auto">
              <a:xfrm>
                <a:off x="4299" y="3286"/>
                <a:ext cx="17" cy="17"/>
              </a:xfrm>
              <a:custGeom>
                <a:avLst/>
                <a:gdLst>
                  <a:gd name="T0" fmla="*/ 1 w 7"/>
                  <a:gd name="T1" fmla="*/ 2 h 7"/>
                  <a:gd name="T2" fmla="*/ 1 w 7"/>
                  <a:gd name="T3" fmla="*/ 7 h 7"/>
                  <a:gd name="T4" fmla="*/ 7 w 7"/>
                  <a:gd name="T5" fmla="*/ 5 h 7"/>
                  <a:gd name="T6" fmla="*/ 6 w 7"/>
                  <a:gd name="T7" fmla="*/ 2 h 7"/>
                  <a:gd name="T8" fmla="*/ 1 w 7"/>
                  <a:gd name="T9" fmla="*/ 2 h 7"/>
                </a:gdLst>
                <a:ahLst/>
                <a:cxnLst>
                  <a:cxn ang="0">
                    <a:pos x="T0" y="T1"/>
                  </a:cxn>
                  <a:cxn ang="0">
                    <a:pos x="T2" y="T3"/>
                  </a:cxn>
                  <a:cxn ang="0">
                    <a:pos x="T4" y="T5"/>
                  </a:cxn>
                  <a:cxn ang="0">
                    <a:pos x="T6" y="T7"/>
                  </a:cxn>
                  <a:cxn ang="0">
                    <a:pos x="T8" y="T9"/>
                  </a:cxn>
                </a:cxnLst>
                <a:rect l="0" t="0" r="r" b="b"/>
                <a:pathLst>
                  <a:path w="7" h="7">
                    <a:moveTo>
                      <a:pt x="1" y="2"/>
                    </a:moveTo>
                    <a:cubicBezTo>
                      <a:pt x="1" y="4"/>
                      <a:pt x="0" y="5"/>
                      <a:pt x="1" y="7"/>
                    </a:cubicBezTo>
                    <a:cubicBezTo>
                      <a:pt x="3" y="6"/>
                      <a:pt x="5" y="7"/>
                      <a:pt x="7" y="5"/>
                    </a:cubicBezTo>
                    <a:cubicBezTo>
                      <a:pt x="6" y="4"/>
                      <a:pt x="6" y="3"/>
                      <a:pt x="6" y="2"/>
                    </a:cubicBezTo>
                    <a:cubicBezTo>
                      <a:pt x="4" y="3"/>
                      <a:pt x="3" y="0"/>
                      <a:pt x="1"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5" name="Freeform 400">
                <a:extLst>
                  <a:ext uri="{FF2B5EF4-FFF2-40B4-BE49-F238E27FC236}">
                    <a16:creationId xmlns:a16="http://schemas.microsoft.com/office/drawing/2014/main" id="{ABD82849-65CA-4787-896D-F59175A559EC}"/>
                  </a:ext>
                </a:extLst>
              </p:cNvPr>
              <p:cNvSpPr>
                <a:spLocks/>
              </p:cNvSpPr>
              <p:nvPr/>
            </p:nvSpPr>
            <p:spPr bwMode="auto">
              <a:xfrm>
                <a:off x="4214" y="3166"/>
                <a:ext cx="21" cy="23"/>
              </a:xfrm>
              <a:custGeom>
                <a:avLst/>
                <a:gdLst>
                  <a:gd name="T0" fmla="*/ 0 w 9"/>
                  <a:gd name="T1" fmla="*/ 3 h 10"/>
                  <a:gd name="T2" fmla="*/ 9 w 9"/>
                  <a:gd name="T3" fmla="*/ 2 h 10"/>
                  <a:gd name="T4" fmla="*/ 0 w 9"/>
                  <a:gd name="T5" fmla="*/ 3 h 10"/>
                </a:gdLst>
                <a:ahLst/>
                <a:cxnLst>
                  <a:cxn ang="0">
                    <a:pos x="T0" y="T1"/>
                  </a:cxn>
                  <a:cxn ang="0">
                    <a:pos x="T2" y="T3"/>
                  </a:cxn>
                  <a:cxn ang="0">
                    <a:pos x="T4" y="T5"/>
                  </a:cxn>
                </a:cxnLst>
                <a:rect l="0" t="0" r="r" b="b"/>
                <a:pathLst>
                  <a:path w="9" h="10">
                    <a:moveTo>
                      <a:pt x="0" y="3"/>
                    </a:moveTo>
                    <a:cubicBezTo>
                      <a:pt x="4" y="10"/>
                      <a:pt x="8" y="7"/>
                      <a:pt x="9" y="2"/>
                    </a:cubicBezTo>
                    <a:cubicBezTo>
                      <a:pt x="6" y="0"/>
                      <a:pt x="4"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6" name="Freeform 401">
                <a:extLst>
                  <a:ext uri="{FF2B5EF4-FFF2-40B4-BE49-F238E27FC236}">
                    <a16:creationId xmlns:a16="http://schemas.microsoft.com/office/drawing/2014/main" id="{9E1094AA-DEDA-4217-8343-13562DCFD9F0}"/>
                  </a:ext>
                </a:extLst>
              </p:cNvPr>
              <p:cNvSpPr>
                <a:spLocks/>
              </p:cNvSpPr>
              <p:nvPr/>
            </p:nvSpPr>
            <p:spPr bwMode="auto">
              <a:xfrm>
                <a:off x="4148" y="3277"/>
                <a:ext cx="28" cy="31"/>
              </a:xfrm>
              <a:custGeom>
                <a:avLst/>
                <a:gdLst>
                  <a:gd name="T0" fmla="*/ 9 w 12"/>
                  <a:gd name="T1" fmla="*/ 0 h 13"/>
                  <a:gd name="T2" fmla="*/ 5 w 12"/>
                  <a:gd name="T3" fmla="*/ 13 h 13"/>
                  <a:gd name="T4" fmla="*/ 12 w 12"/>
                  <a:gd name="T5" fmla="*/ 3 h 13"/>
                  <a:gd name="T6" fmla="*/ 9 w 12"/>
                  <a:gd name="T7" fmla="*/ 0 h 13"/>
                </a:gdLst>
                <a:ahLst/>
                <a:cxnLst>
                  <a:cxn ang="0">
                    <a:pos x="T0" y="T1"/>
                  </a:cxn>
                  <a:cxn ang="0">
                    <a:pos x="T2" y="T3"/>
                  </a:cxn>
                  <a:cxn ang="0">
                    <a:pos x="T4" y="T5"/>
                  </a:cxn>
                  <a:cxn ang="0">
                    <a:pos x="T6" y="T7"/>
                  </a:cxn>
                </a:cxnLst>
                <a:rect l="0" t="0" r="r" b="b"/>
                <a:pathLst>
                  <a:path w="12" h="13">
                    <a:moveTo>
                      <a:pt x="9" y="0"/>
                    </a:moveTo>
                    <a:cubicBezTo>
                      <a:pt x="3" y="4"/>
                      <a:pt x="0" y="7"/>
                      <a:pt x="5" y="13"/>
                    </a:cubicBezTo>
                    <a:cubicBezTo>
                      <a:pt x="9" y="13"/>
                      <a:pt x="11" y="7"/>
                      <a:pt x="12" y="3"/>
                    </a:cubicBezTo>
                    <a:cubicBezTo>
                      <a:pt x="11" y="3"/>
                      <a:pt x="10"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7" name="Freeform 402">
                <a:extLst>
                  <a:ext uri="{FF2B5EF4-FFF2-40B4-BE49-F238E27FC236}">
                    <a16:creationId xmlns:a16="http://schemas.microsoft.com/office/drawing/2014/main" id="{1649549D-2734-48E9-8180-11D943238A3F}"/>
                  </a:ext>
                </a:extLst>
              </p:cNvPr>
              <p:cNvSpPr>
                <a:spLocks/>
              </p:cNvSpPr>
              <p:nvPr/>
            </p:nvSpPr>
            <p:spPr bwMode="auto">
              <a:xfrm>
                <a:off x="4183" y="3322"/>
                <a:ext cx="21" cy="24"/>
              </a:xfrm>
              <a:custGeom>
                <a:avLst/>
                <a:gdLst>
                  <a:gd name="T0" fmla="*/ 2 w 9"/>
                  <a:gd name="T1" fmla="*/ 9 h 10"/>
                  <a:gd name="T2" fmla="*/ 9 w 9"/>
                  <a:gd name="T3" fmla="*/ 3 h 10"/>
                  <a:gd name="T4" fmla="*/ 2 w 9"/>
                  <a:gd name="T5" fmla="*/ 9 h 10"/>
                </a:gdLst>
                <a:ahLst/>
                <a:cxnLst>
                  <a:cxn ang="0">
                    <a:pos x="T0" y="T1"/>
                  </a:cxn>
                  <a:cxn ang="0">
                    <a:pos x="T2" y="T3"/>
                  </a:cxn>
                  <a:cxn ang="0">
                    <a:pos x="T4" y="T5"/>
                  </a:cxn>
                </a:cxnLst>
                <a:rect l="0" t="0" r="r" b="b"/>
                <a:pathLst>
                  <a:path w="9" h="10">
                    <a:moveTo>
                      <a:pt x="2" y="9"/>
                    </a:moveTo>
                    <a:cubicBezTo>
                      <a:pt x="6" y="10"/>
                      <a:pt x="9" y="7"/>
                      <a:pt x="9" y="3"/>
                    </a:cubicBezTo>
                    <a:cubicBezTo>
                      <a:pt x="5" y="0"/>
                      <a:pt x="0" y="5"/>
                      <a:pt x="2"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8" name="Freeform 403">
                <a:extLst>
                  <a:ext uri="{FF2B5EF4-FFF2-40B4-BE49-F238E27FC236}">
                    <a16:creationId xmlns:a16="http://schemas.microsoft.com/office/drawing/2014/main" id="{EC58C4F1-18CA-47E5-880A-EFF1EACCC7D2}"/>
                  </a:ext>
                </a:extLst>
              </p:cNvPr>
              <p:cNvSpPr>
                <a:spLocks/>
              </p:cNvSpPr>
              <p:nvPr/>
            </p:nvSpPr>
            <p:spPr bwMode="auto">
              <a:xfrm>
                <a:off x="4133" y="3246"/>
                <a:ext cx="26" cy="26"/>
              </a:xfrm>
              <a:custGeom>
                <a:avLst/>
                <a:gdLst>
                  <a:gd name="T0" fmla="*/ 5 w 11"/>
                  <a:gd name="T1" fmla="*/ 11 h 11"/>
                  <a:gd name="T2" fmla="*/ 11 w 11"/>
                  <a:gd name="T3" fmla="*/ 6 h 11"/>
                  <a:gd name="T4" fmla="*/ 5 w 11"/>
                  <a:gd name="T5" fmla="*/ 11 h 11"/>
                </a:gdLst>
                <a:ahLst/>
                <a:cxnLst>
                  <a:cxn ang="0">
                    <a:pos x="T0" y="T1"/>
                  </a:cxn>
                  <a:cxn ang="0">
                    <a:pos x="T2" y="T3"/>
                  </a:cxn>
                  <a:cxn ang="0">
                    <a:pos x="T4" y="T5"/>
                  </a:cxn>
                </a:cxnLst>
                <a:rect l="0" t="0" r="r" b="b"/>
                <a:pathLst>
                  <a:path w="11" h="11">
                    <a:moveTo>
                      <a:pt x="5" y="11"/>
                    </a:moveTo>
                    <a:cubicBezTo>
                      <a:pt x="7" y="10"/>
                      <a:pt x="10" y="8"/>
                      <a:pt x="11" y="6"/>
                    </a:cubicBezTo>
                    <a:cubicBezTo>
                      <a:pt x="8" y="0"/>
                      <a:pt x="0" y="6"/>
                      <a:pt x="5"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9" name="Freeform 404">
                <a:extLst>
                  <a:ext uri="{FF2B5EF4-FFF2-40B4-BE49-F238E27FC236}">
                    <a16:creationId xmlns:a16="http://schemas.microsoft.com/office/drawing/2014/main" id="{5ACEE12E-20DB-4029-8064-34BE43238345}"/>
                  </a:ext>
                </a:extLst>
              </p:cNvPr>
              <p:cNvSpPr>
                <a:spLocks/>
              </p:cNvSpPr>
              <p:nvPr/>
            </p:nvSpPr>
            <p:spPr bwMode="auto">
              <a:xfrm>
                <a:off x="4072" y="3185"/>
                <a:ext cx="21" cy="23"/>
              </a:xfrm>
              <a:custGeom>
                <a:avLst/>
                <a:gdLst>
                  <a:gd name="T0" fmla="*/ 6 w 9"/>
                  <a:gd name="T1" fmla="*/ 0 h 10"/>
                  <a:gd name="T2" fmla="*/ 0 w 9"/>
                  <a:gd name="T3" fmla="*/ 5 h 10"/>
                  <a:gd name="T4" fmla="*/ 2 w 9"/>
                  <a:gd name="T5" fmla="*/ 10 h 10"/>
                  <a:gd name="T6" fmla="*/ 9 w 9"/>
                  <a:gd name="T7" fmla="*/ 6 h 10"/>
                  <a:gd name="T8" fmla="*/ 6 w 9"/>
                  <a:gd name="T9" fmla="*/ 0 h 10"/>
                </a:gdLst>
                <a:ahLst/>
                <a:cxnLst>
                  <a:cxn ang="0">
                    <a:pos x="T0" y="T1"/>
                  </a:cxn>
                  <a:cxn ang="0">
                    <a:pos x="T2" y="T3"/>
                  </a:cxn>
                  <a:cxn ang="0">
                    <a:pos x="T4" y="T5"/>
                  </a:cxn>
                  <a:cxn ang="0">
                    <a:pos x="T6" y="T7"/>
                  </a:cxn>
                  <a:cxn ang="0">
                    <a:pos x="T8" y="T9"/>
                  </a:cxn>
                </a:cxnLst>
                <a:rect l="0" t="0" r="r" b="b"/>
                <a:pathLst>
                  <a:path w="9" h="10">
                    <a:moveTo>
                      <a:pt x="6" y="0"/>
                    </a:moveTo>
                    <a:cubicBezTo>
                      <a:pt x="2" y="1"/>
                      <a:pt x="3" y="4"/>
                      <a:pt x="0" y="5"/>
                    </a:cubicBezTo>
                    <a:cubicBezTo>
                      <a:pt x="2" y="7"/>
                      <a:pt x="0" y="8"/>
                      <a:pt x="2" y="10"/>
                    </a:cubicBezTo>
                    <a:cubicBezTo>
                      <a:pt x="4" y="10"/>
                      <a:pt x="7" y="8"/>
                      <a:pt x="9" y="6"/>
                    </a:cubicBezTo>
                    <a:cubicBezTo>
                      <a:pt x="9" y="4"/>
                      <a:pt x="9"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0" name="Freeform 405">
                <a:extLst>
                  <a:ext uri="{FF2B5EF4-FFF2-40B4-BE49-F238E27FC236}">
                    <a16:creationId xmlns:a16="http://schemas.microsoft.com/office/drawing/2014/main" id="{A400F9B9-0EB3-4092-8797-63906D4AF523}"/>
                  </a:ext>
                </a:extLst>
              </p:cNvPr>
              <p:cNvSpPr>
                <a:spLocks/>
              </p:cNvSpPr>
              <p:nvPr/>
            </p:nvSpPr>
            <p:spPr bwMode="auto">
              <a:xfrm>
                <a:off x="4098" y="3246"/>
                <a:ext cx="57" cy="36"/>
              </a:xfrm>
              <a:custGeom>
                <a:avLst/>
                <a:gdLst>
                  <a:gd name="T0" fmla="*/ 6 w 24"/>
                  <a:gd name="T1" fmla="*/ 15 h 15"/>
                  <a:gd name="T2" fmla="*/ 6 w 24"/>
                  <a:gd name="T3" fmla="*/ 15 h 15"/>
                </a:gdLst>
                <a:ahLst/>
                <a:cxnLst>
                  <a:cxn ang="0">
                    <a:pos x="T0" y="T1"/>
                  </a:cxn>
                  <a:cxn ang="0">
                    <a:pos x="T2" y="T3"/>
                  </a:cxn>
                </a:cxnLst>
                <a:rect l="0" t="0" r="r" b="b"/>
                <a:pathLst>
                  <a:path w="24" h="15">
                    <a:moveTo>
                      <a:pt x="6" y="15"/>
                    </a:moveTo>
                    <a:cubicBezTo>
                      <a:pt x="24" y="12"/>
                      <a:pt x="0" y="0"/>
                      <a:pt x="6"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7" name="Group 607">
              <a:extLst>
                <a:ext uri="{FF2B5EF4-FFF2-40B4-BE49-F238E27FC236}">
                  <a16:creationId xmlns:a16="http://schemas.microsoft.com/office/drawing/2014/main" id="{EBA80F64-8E1A-468F-9E13-FEF36E9BCACC}"/>
                </a:ext>
              </a:extLst>
            </p:cNvPr>
            <p:cNvGrpSpPr>
              <a:grpSpLocks/>
            </p:cNvGrpSpPr>
            <p:nvPr/>
          </p:nvGrpSpPr>
          <p:grpSpPr bwMode="auto">
            <a:xfrm rot="16200000">
              <a:off x="4790564" y="998640"/>
              <a:ext cx="2133600" cy="5229225"/>
              <a:chOff x="3182" y="437"/>
              <a:chExt cx="1344" cy="3294"/>
            </a:xfrm>
          </p:grpSpPr>
          <p:sp>
            <p:nvSpPr>
              <p:cNvPr id="741" name="Freeform 407">
                <a:extLst>
                  <a:ext uri="{FF2B5EF4-FFF2-40B4-BE49-F238E27FC236}">
                    <a16:creationId xmlns:a16="http://schemas.microsoft.com/office/drawing/2014/main" id="{33048953-CE0A-4AFD-969D-FBEE7785570D}"/>
                  </a:ext>
                </a:extLst>
              </p:cNvPr>
              <p:cNvSpPr>
                <a:spLocks/>
              </p:cNvSpPr>
              <p:nvPr/>
            </p:nvSpPr>
            <p:spPr bwMode="auto">
              <a:xfrm>
                <a:off x="4136" y="3310"/>
                <a:ext cx="19" cy="17"/>
              </a:xfrm>
              <a:custGeom>
                <a:avLst/>
                <a:gdLst>
                  <a:gd name="T0" fmla="*/ 2 w 8"/>
                  <a:gd name="T1" fmla="*/ 5 h 7"/>
                  <a:gd name="T2" fmla="*/ 8 w 8"/>
                  <a:gd name="T3" fmla="*/ 3 h 7"/>
                  <a:gd name="T4" fmla="*/ 6 w 8"/>
                  <a:gd name="T5" fmla="*/ 0 h 7"/>
                  <a:gd name="T6" fmla="*/ 2 w 8"/>
                  <a:gd name="T7" fmla="*/ 5 h 7"/>
                </a:gdLst>
                <a:ahLst/>
                <a:cxnLst>
                  <a:cxn ang="0">
                    <a:pos x="T0" y="T1"/>
                  </a:cxn>
                  <a:cxn ang="0">
                    <a:pos x="T2" y="T3"/>
                  </a:cxn>
                  <a:cxn ang="0">
                    <a:pos x="T4" y="T5"/>
                  </a:cxn>
                  <a:cxn ang="0">
                    <a:pos x="T6" y="T7"/>
                  </a:cxn>
                </a:cxnLst>
                <a:rect l="0" t="0" r="r" b="b"/>
                <a:pathLst>
                  <a:path w="8" h="7">
                    <a:moveTo>
                      <a:pt x="2" y="5"/>
                    </a:moveTo>
                    <a:cubicBezTo>
                      <a:pt x="4" y="7"/>
                      <a:pt x="6" y="3"/>
                      <a:pt x="8" y="3"/>
                    </a:cubicBezTo>
                    <a:cubicBezTo>
                      <a:pt x="7" y="2"/>
                      <a:pt x="7" y="1"/>
                      <a:pt x="6" y="0"/>
                    </a:cubicBezTo>
                    <a:cubicBezTo>
                      <a:pt x="5" y="2"/>
                      <a:pt x="0" y="2"/>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2" name="Freeform 408">
                <a:extLst>
                  <a:ext uri="{FF2B5EF4-FFF2-40B4-BE49-F238E27FC236}">
                    <a16:creationId xmlns:a16="http://schemas.microsoft.com/office/drawing/2014/main" id="{2B178D8D-67EF-42FC-8868-6E0EF732B4E0}"/>
                  </a:ext>
                </a:extLst>
              </p:cNvPr>
              <p:cNvSpPr>
                <a:spLocks/>
              </p:cNvSpPr>
              <p:nvPr/>
            </p:nvSpPr>
            <p:spPr bwMode="auto">
              <a:xfrm>
                <a:off x="4065" y="3258"/>
                <a:ext cx="23" cy="21"/>
              </a:xfrm>
              <a:custGeom>
                <a:avLst/>
                <a:gdLst>
                  <a:gd name="T0" fmla="*/ 3 w 10"/>
                  <a:gd name="T1" fmla="*/ 8 h 9"/>
                  <a:gd name="T2" fmla="*/ 6 w 10"/>
                  <a:gd name="T3" fmla="*/ 0 h 9"/>
                  <a:gd name="T4" fmla="*/ 3 w 10"/>
                  <a:gd name="T5" fmla="*/ 8 h 9"/>
                </a:gdLst>
                <a:ahLst/>
                <a:cxnLst>
                  <a:cxn ang="0">
                    <a:pos x="T0" y="T1"/>
                  </a:cxn>
                  <a:cxn ang="0">
                    <a:pos x="T2" y="T3"/>
                  </a:cxn>
                  <a:cxn ang="0">
                    <a:pos x="T4" y="T5"/>
                  </a:cxn>
                </a:cxnLst>
                <a:rect l="0" t="0" r="r" b="b"/>
                <a:pathLst>
                  <a:path w="10" h="9">
                    <a:moveTo>
                      <a:pt x="3" y="8"/>
                    </a:moveTo>
                    <a:cubicBezTo>
                      <a:pt x="7" y="9"/>
                      <a:pt x="10" y="4"/>
                      <a:pt x="6" y="0"/>
                    </a:cubicBezTo>
                    <a:cubicBezTo>
                      <a:pt x="2" y="1"/>
                      <a:pt x="0" y="4"/>
                      <a:pt x="3"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3" name="Freeform 409">
                <a:extLst>
                  <a:ext uri="{FF2B5EF4-FFF2-40B4-BE49-F238E27FC236}">
                    <a16:creationId xmlns:a16="http://schemas.microsoft.com/office/drawing/2014/main" id="{73FE73A5-4FCD-44BE-B73A-728BF8B110BC}"/>
                  </a:ext>
                </a:extLst>
              </p:cNvPr>
              <p:cNvSpPr>
                <a:spLocks/>
              </p:cNvSpPr>
              <p:nvPr/>
            </p:nvSpPr>
            <p:spPr bwMode="auto">
              <a:xfrm>
                <a:off x="4110" y="3350"/>
                <a:ext cx="12" cy="12"/>
              </a:xfrm>
              <a:custGeom>
                <a:avLst/>
                <a:gdLst>
                  <a:gd name="T0" fmla="*/ 1 w 5"/>
                  <a:gd name="T1" fmla="*/ 5 h 5"/>
                  <a:gd name="T2" fmla="*/ 5 w 5"/>
                  <a:gd name="T3" fmla="*/ 3 h 5"/>
                  <a:gd name="T4" fmla="*/ 1 w 5"/>
                  <a:gd name="T5" fmla="*/ 5 h 5"/>
                </a:gdLst>
                <a:ahLst/>
                <a:cxnLst>
                  <a:cxn ang="0">
                    <a:pos x="T0" y="T1"/>
                  </a:cxn>
                  <a:cxn ang="0">
                    <a:pos x="T2" y="T3"/>
                  </a:cxn>
                  <a:cxn ang="0">
                    <a:pos x="T4" y="T5"/>
                  </a:cxn>
                </a:cxnLst>
                <a:rect l="0" t="0" r="r" b="b"/>
                <a:pathLst>
                  <a:path w="5" h="5">
                    <a:moveTo>
                      <a:pt x="1" y="5"/>
                    </a:moveTo>
                    <a:cubicBezTo>
                      <a:pt x="3" y="5"/>
                      <a:pt x="4" y="4"/>
                      <a:pt x="5" y="3"/>
                    </a:cubicBezTo>
                    <a:cubicBezTo>
                      <a:pt x="3" y="0"/>
                      <a:pt x="0" y="3"/>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4" name="Freeform 410">
                <a:extLst>
                  <a:ext uri="{FF2B5EF4-FFF2-40B4-BE49-F238E27FC236}">
                    <a16:creationId xmlns:a16="http://schemas.microsoft.com/office/drawing/2014/main" id="{D197FE0C-9C34-4AE7-B922-F2112591208F}"/>
                  </a:ext>
                </a:extLst>
              </p:cNvPr>
              <p:cNvSpPr>
                <a:spLocks/>
              </p:cNvSpPr>
              <p:nvPr/>
            </p:nvSpPr>
            <p:spPr bwMode="auto">
              <a:xfrm>
                <a:off x="4062" y="3338"/>
                <a:ext cx="12" cy="10"/>
              </a:xfrm>
              <a:custGeom>
                <a:avLst/>
                <a:gdLst>
                  <a:gd name="T0" fmla="*/ 1 w 5"/>
                  <a:gd name="T1" fmla="*/ 4 h 4"/>
                  <a:gd name="T2" fmla="*/ 5 w 5"/>
                  <a:gd name="T3" fmla="*/ 2 h 4"/>
                  <a:gd name="T4" fmla="*/ 4 w 5"/>
                  <a:gd name="T5" fmla="*/ 0 h 4"/>
                  <a:gd name="T6" fmla="*/ 1 w 5"/>
                  <a:gd name="T7" fmla="*/ 4 h 4"/>
                </a:gdLst>
                <a:ahLst/>
                <a:cxnLst>
                  <a:cxn ang="0">
                    <a:pos x="T0" y="T1"/>
                  </a:cxn>
                  <a:cxn ang="0">
                    <a:pos x="T2" y="T3"/>
                  </a:cxn>
                  <a:cxn ang="0">
                    <a:pos x="T4" y="T5"/>
                  </a:cxn>
                  <a:cxn ang="0">
                    <a:pos x="T6" y="T7"/>
                  </a:cxn>
                </a:cxnLst>
                <a:rect l="0" t="0" r="r" b="b"/>
                <a:pathLst>
                  <a:path w="5" h="4">
                    <a:moveTo>
                      <a:pt x="1" y="4"/>
                    </a:moveTo>
                    <a:cubicBezTo>
                      <a:pt x="2" y="3"/>
                      <a:pt x="3" y="4"/>
                      <a:pt x="5" y="2"/>
                    </a:cubicBezTo>
                    <a:cubicBezTo>
                      <a:pt x="5" y="2"/>
                      <a:pt x="4" y="1"/>
                      <a:pt x="4" y="0"/>
                    </a:cubicBezTo>
                    <a:cubicBezTo>
                      <a:pt x="1" y="1"/>
                      <a:pt x="0" y="2"/>
                      <a:pt x="1"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5" name="Freeform 411">
                <a:extLst>
                  <a:ext uri="{FF2B5EF4-FFF2-40B4-BE49-F238E27FC236}">
                    <a16:creationId xmlns:a16="http://schemas.microsoft.com/office/drawing/2014/main" id="{121BAC4D-9086-4488-ACCF-C7E6CBD2D950}"/>
                  </a:ext>
                </a:extLst>
              </p:cNvPr>
              <p:cNvSpPr>
                <a:spLocks/>
              </p:cNvSpPr>
              <p:nvPr/>
            </p:nvSpPr>
            <p:spPr bwMode="auto">
              <a:xfrm>
                <a:off x="4422" y="3095"/>
                <a:ext cx="28" cy="28"/>
              </a:xfrm>
              <a:custGeom>
                <a:avLst/>
                <a:gdLst>
                  <a:gd name="T0" fmla="*/ 7 w 12"/>
                  <a:gd name="T1" fmla="*/ 11 h 12"/>
                  <a:gd name="T2" fmla="*/ 9 w 12"/>
                  <a:gd name="T3" fmla="*/ 1 h 12"/>
                  <a:gd name="T4" fmla="*/ 7 w 12"/>
                  <a:gd name="T5" fmla="*/ 11 h 12"/>
                </a:gdLst>
                <a:ahLst/>
                <a:cxnLst>
                  <a:cxn ang="0">
                    <a:pos x="T0" y="T1"/>
                  </a:cxn>
                  <a:cxn ang="0">
                    <a:pos x="T2" y="T3"/>
                  </a:cxn>
                  <a:cxn ang="0">
                    <a:pos x="T4" y="T5"/>
                  </a:cxn>
                </a:cxnLst>
                <a:rect l="0" t="0" r="r" b="b"/>
                <a:pathLst>
                  <a:path w="12" h="12">
                    <a:moveTo>
                      <a:pt x="7" y="11"/>
                    </a:moveTo>
                    <a:cubicBezTo>
                      <a:pt x="7" y="7"/>
                      <a:pt x="12" y="5"/>
                      <a:pt x="9" y="1"/>
                    </a:cubicBezTo>
                    <a:cubicBezTo>
                      <a:pt x="1" y="0"/>
                      <a:pt x="0" y="12"/>
                      <a:pt x="7"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6" name="Freeform 412">
                <a:extLst>
                  <a:ext uri="{FF2B5EF4-FFF2-40B4-BE49-F238E27FC236}">
                    <a16:creationId xmlns:a16="http://schemas.microsoft.com/office/drawing/2014/main" id="{B2DCB96C-578E-4E7F-A075-13C056676C93}"/>
                  </a:ext>
                </a:extLst>
              </p:cNvPr>
              <p:cNvSpPr>
                <a:spLocks/>
              </p:cNvSpPr>
              <p:nvPr/>
            </p:nvSpPr>
            <p:spPr bwMode="auto">
              <a:xfrm>
                <a:off x="4432" y="3133"/>
                <a:ext cx="18" cy="11"/>
              </a:xfrm>
              <a:custGeom>
                <a:avLst/>
                <a:gdLst>
                  <a:gd name="T0" fmla="*/ 0 w 8"/>
                  <a:gd name="T1" fmla="*/ 2 h 5"/>
                  <a:gd name="T2" fmla="*/ 3 w 8"/>
                  <a:gd name="T3" fmla="*/ 5 h 5"/>
                  <a:gd name="T4" fmla="*/ 6 w 8"/>
                  <a:gd name="T5" fmla="*/ 0 h 5"/>
                  <a:gd name="T6" fmla="*/ 0 w 8"/>
                  <a:gd name="T7" fmla="*/ 2 h 5"/>
                </a:gdLst>
                <a:ahLst/>
                <a:cxnLst>
                  <a:cxn ang="0">
                    <a:pos x="T0" y="T1"/>
                  </a:cxn>
                  <a:cxn ang="0">
                    <a:pos x="T2" y="T3"/>
                  </a:cxn>
                  <a:cxn ang="0">
                    <a:pos x="T4" y="T5"/>
                  </a:cxn>
                  <a:cxn ang="0">
                    <a:pos x="T6" y="T7"/>
                  </a:cxn>
                </a:cxnLst>
                <a:rect l="0" t="0" r="r" b="b"/>
                <a:pathLst>
                  <a:path w="8" h="5">
                    <a:moveTo>
                      <a:pt x="0" y="2"/>
                    </a:moveTo>
                    <a:cubicBezTo>
                      <a:pt x="1" y="4"/>
                      <a:pt x="3" y="3"/>
                      <a:pt x="3" y="5"/>
                    </a:cubicBezTo>
                    <a:cubicBezTo>
                      <a:pt x="6" y="4"/>
                      <a:pt x="8" y="2"/>
                      <a:pt x="6" y="0"/>
                    </a:cubicBezTo>
                    <a:cubicBezTo>
                      <a:pt x="4" y="0"/>
                      <a:pt x="1"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7" name="Freeform 413">
                <a:extLst>
                  <a:ext uri="{FF2B5EF4-FFF2-40B4-BE49-F238E27FC236}">
                    <a16:creationId xmlns:a16="http://schemas.microsoft.com/office/drawing/2014/main" id="{CA8CDF18-C3BE-4053-B009-6FE9B9F80D0B}"/>
                  </a:ext>
                </a:extLst>
              </p:cNvPr>
              <p:cNvSpPr>
                <a:spLocks/>
              </p:cNvSpPr>
              <p:nvPr/>
            </p:nvSpPr>
            <p:spPr bwMode="auto">
              <a:xfrm>
                <a:off x="4429" y="3154"/>
                <a:ext cx="33" cy="35"/>
              </a:xfrm>
              <a:custGeom>
                <a:avLst/>
                <a:gdLst>
                  <a:gd name="T0" fmla="*/ 4 w 14"/>
                  <a:gd name="T1" fmla="*/ 3 h 15"/>
                  <a:gd name="T2" fmla="*/ 14 w 14"/>
                  <a:gd name="T3" fmla="*/ 7 h 15"/>
                  <a:gd name="T4" fmla="*/ 4 w 14"/>
                  <a:gd name="T5" fmla="*/ 3 h 15"/>
                </a:gdLst>
                <a:ahLst/>
                <a:cxnLst>
                  <a:cxn ang="0">
                    <a:pos x="T0" y="T1"/>
                  </a:cxn>
                  <a:cxn ang="0">
                    <a:pos x="T2" y="T3"/>
                  </a:cxn>
                  <a:cxn ang="0">
                    <a:pos x="T4" y="T5"/>
                  </a:cxn>
                </a:cxnLst>
                <a:rect l="0" t="0" r="r" b="b"/>
                <a:pathLst>
                  <a:path w="14" h="15">
                    <a:moveTo>
                      <a:pt x="4" y="3"/>
                    </a:moveTo>
                    <a:cubicBezTo>
                      <a:pt x="0" y="11"/>
                      <a:pt x="12" y="15"/>
                      <a:pt x="14" y="7"/>
                    </a:cubicBezTo>
                    <a:cubicBezTo>
                      <a:pt x="12" y="0"/>
                      <a:pt x="8" y="2"/>
                      <a:pt x="4"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8" name="Freeform 414">
                <a:extLst>
                  <a:ext uri="{FF2B5EF4-FFF2-40B4-BE49-F238E27FC236}">
                    <a16:creationId xmlns:a16="http://schemas.microsoft.com/office/drawing/2014/main" id="{A85CFC99-A30A-42D0-9446-45E4240BF69D}"/>
                  </a:ext>
                </a:extLst>
              </p:cNvPr>
              <p:cNvSpPr>
                <a:spLocks/>
              </p:cNvSpPr>
              <p:nvPr/>
            </p:nvSpPr>
            <p:spPr bwMode="auto">
              <a:xfrm>
                <a:off x="4422" y="3204"/>
                <a:ext cx="33" cy="30"/>
              </a:xfrm>
              <a:custGeom>
                <a:avLst/>
                <a:gdLst>
                  <a:gd name="T0" fmla="*/ 8 w 14"/>
                  <a:gd name="T1" fmla="*/ 0 h 13"/>
                  <a:gd name="T2" fmla="*/ 12 w 14"/>
                  <a:gd name="T3" fmla="*/ 8 h 13"/>
                  <a:gd name="T4" fmla="*/ 8 w 14"/>
                  <a:gd name="T5" fmla="*/ 0 h 13"/>
                </a:gdLst>
                <a:ahLst/>
                <a:cxnLst>
                  <a:cxn ang="0">
                    <a:pos x="T0" y="T1"/>
                  </a:cxn>
                  <a:cxn ang="0">
                    <a:pos x="T2" y="T3"/>
                  </a:cxn>
                  <a:cxn ang="0">
                    <a:pos x="T4" y="T5"/>
                  </a:cxn>
                </a:cxnLst>
                <a:rect l="0" t="0" r="r" b="b"/>
                <a:pathLst>
                  <a:path w="14" h="13">
                    <a:moveTo>
                      <a:pt x="8" y="0"/>
                    </a:moveTo>
                    <a:cubicBezTo>
                      <a:pt x="0" y="2"/>
                      <a:pt x="6" y="13"/>
                      <a:pt x="12" y="8"/>
                    </a:cubicBezTo>
                    <a:cubicBezTo>
                      <a:pt x="14" y="5"/>
                      <a:pt x="11" y="1"/>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9" name="Freeform 415">
                <a:extLst>
                  <a:ext uri="{FF2B5EF4-FFF2-40B4-BE49-F238E27FC236}">
                    <a16:creationId xmlns:a16="http://schemas.microsoft.com/office/drawing/2014/main" id="{12BC3B2B-BA26-4100-B2D4-0B42EB92020E}"/>
                  </a:ext>
                </a:extLst>
              </p:cNvPr>
              <p:cNvSpPr>
                <a:spLocks/>
              </p:cNvSpPr>
              <p:nvPr/>
            </p:nvSpPr>
            <p:spPr bwMode="auto">
              <a:xfrm>
                <a:off x="4479" y="3324"/>
                <a:ext cx="31" cy="24"/>
              </a:xfrm>
              <a:custGeom>
                <a:avLst/>
                <a:gdLst>
                  <a:gd name="T0" fmla="*/ 5 w 13"/>
                  <a:gd name="T1" fmla="*/ 10 h 10"/>
                  <a:gd name="T2" fmla="*/ 12 w 13"/>
                  <a:gd name="T3" fmla="*/ 9 h 10"/>
                  <a:gd name="T4" fmla="*/ 5 w 13"/>
                  <a:gd name="T5" fmla="*/ 10 h 10"/>
                </a:gdLst>
                <a:ahLst/>
                <a:cxnLst>
                  <a:cxn ang="0">
                    <a:pos x="T0" y="T1"/>
                  </a:cxn>
                  <a:cxn ang="0">
                    <a:pos x="T2" y="T3"/>
                  </a:cxn>
                  <a:cxn ang="0">
                    <a:pos x="T4" y="T5"/>
                  </a:cxn>
                </a:cxnLst>
                <a:rect l="0" t="0" r="r" b="b"/>
                <a:pathLst>
                  <a:path w="13" h="10">
                    <a:moveTo>
                      <a:pt x="5" y="10"/>
                    </a:moveTo>
                    <a:cubicBezTo>
                      <a:pt x="7" y="10"/>
                      <a:pt x="9" y="10"/>
                      <a:pt x="12" y="9"/>
                    </a:cubicBezTo>
                    <a:cubicBezTo>
                      <a:pt x="13" y="0"/>
                      <a:pt x="0" y="2"/>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0" name="Freeform 416">
                <a:extLst>
                  <a:ext uri="{FF2B5EF4-FFF2-40B4-BE49-F238E27FC236}">
                    <a16:creationId xmlns:a16="http://schemas.microsoft.com/office/drawing/2014/main" id="{91326EF3-57B4-409E-AEBD-CE8185DBDC42}"/>
                  </a:ext>
                </a:extLst>
              </p:cNvPr>
              <p:cNvSpPr>
                <a:spLocks/>
              </p:cNvSpPr>
              <p:nvPr/>
            </p:nvSpPr>
            <p:spPr bwMode="auto">
              <a:xfrm>
                <a:off x="4481" y="3379"/>
                <a:ext cx="17" cy="19"/>
              </a:xfrm>
              <a:custGeom>
                <a:avLst/>
                <a:gdLst>
                  <a:gd name="T0" fmla="*/ 5 w 7"/>
                  <a:gd name="T1" fmla="*/ 0 h 8"/>
                  <a:gd name="T2" fmla="*/ 1 w 7"/>
                  <a:gd name="T3" fmla="*/ 1 h 8"/>
                  <a:gd name="T4" fmla="*/ 6 w 7"/>
                  <a:gd name="T5" fmla="*/ 5 h 8"/>
                  <a:gd name="T6" fmla="*/ 5 w 7"/>
                  <a:gd name="T7" fmla="*/ 0 h 8"/>
                </a:gdLst>
                <a:ahLst/>
                <a:cxnLst>
                  <a:cxn ang="0">
                    <a:pos x="T0" y="T1"/>
                  </a:cxn>
                  <a:cxn ang="0">
                    <a:pos x="T2" y="T3"/>
                  </a:cxn>
                  <a:cxn ang="0">
                    <a:pos x="T4" y="T5"/>
                  </a:cxn>
                  <a:cxn ang="0">
                    <a:pos x="T6" y="T7"/>
                  </a:cxn>
                </a:cxnLst>
                <a:rect l="0" t="0" r="r" b="b"/>
                <a:pathLst>
                  <a:path w="7" h="8">
                    <a:moveTo>
                      <a:pt x="5" y="0"/>
                    </a:moveTo>
                    <a:cubicBezTo>
                      <a:pt x="3" y="1"/>
                      <a:pt x="2" y="1"/>
                      <a:pt x="1" y="1"/>
                    </a:cubicBezTo>
                    <a:cubicBezTo>
                      <a:pt x="0" y="5"/>
                      <a:pt x="2" y="8"/>
                      <a:pt x="6" y="5"/>
                    </a:cubicBezTo>
                    <a:cubicBezTo>
                      <a:pt x="5"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1" name="Freeform 417">
                <a:extLst>
                  <a:ext uri="{FF2B5EF4-FFF2-40B4-BE49-F238E27FC236}">
                    <a16:creationId xmlns:a16="http://schemas.microsoft.com/office/drawing/2014/main" id="{23DB3751-B448-4417-A477-DCB0FC687705}"/>
                  </a:ext>
                </a:extLst>
              </p:cNvPr>
              <p:cNvSpPr>
                <a:spLocks/>
              </p:cNvSpPr>
              <p:nvPr/>
            </p:nvSpPr>
            <p:spPr bwMode="auto">
              <a:xfrm>
                <a:off x="4372" y="3220"/>
                <a:ext cx="24" cy="24"/>
              </a:xfrm>
              <a:custGeom>
                <a:avLst/>
                <a:gdLst>
                  <a:gd name="T0" fmla="*/ 5 w 10"/>
                  <a:gd name="T1" fmla="*/ 0 h 10"/>
                  <a:gd name="T2" fmla="*/ 0 w 10"/>
                  <a:gd name="T3" fmla="*/ 3 h 10"/>
                  <a:gd name="T4" fmla="*/ 1 w 10"/>
                  <a:gd name="T5" fmla="*/ 10 h 10"/>
                  <a:gd name="T6" fmla="*/ 10 w 10"/>
                  <a:gd name="T7" fmla="*/ 6 h 10"/>
                  <a:gd name="T8" fmla="*/ 5 w 10"/>
                  <a:gd name="T9" fmla="*/ 0 h 10"/>
                </a:gdLst>
                <a:ahLst/>
                <a:cxnLst>
                  <a:cxn ang="0">
                    <a:pos x="T0" y="T1"/>
                  </a:cxn>
                  <a:cxn ang="0">
                    <a:pos x="T2" y="T3"/>
                  </a:cxn>
                  <a:cxn ang="0">
                    <a:pos x="T4" y="T5"/>
                  </a:cxn>
                  <a:cxn ang="0">
                    <a:pos x="T6" y="T7"/>
                  </a:cxn>
                  <a:cxn ang="0">
                    <a:pos x="T8" y="T9"/>
                  </a:cxn>
                </a:cxnLst>
                <a:rect l="0" t="0" r="r" b="b"/>
                <a:pathLst>
                  <a:path w="10" h="10">
                    <a:moveTo>
                      <a:pt x="5" y="0"/>
                    </a:moveTo>
                    <a:cubicBezTo>
                      <a:pt x="2" y="2"/>
                      <a:pt x="2" y="1"/>
                      <a:pt x="0" y="3"/>
                    </a:cubicBezTo>
                    <a:cubicBezTo>
                      <a:pt x="0" y="5"/>
                      <a:pt x="2" y="8"/>
                      <a:pt x="1" y="10"/>
                    </a:cubicBezTo>
                    <a:cubicBezTo>
                      <a:pt x="5" y="8"/>
                      <a:pt x="7" y="9"/>
                      <a:pt x="10" y="6"/>
                    </a:cubicBezTo>
                    <a:cubicBezTo>
                      <a:pt x="9"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2" name="Freeform 418">
                <a:extLst>
                  <a:ext uri="{FF2B5EF4-FFF2-40B4-BE49-F238E27FC236}">
                    <a16:creationId xmlns:a16="http://schemas.microsoft.com/office/drawing/2014/main" id="{5EDF9C61-5F8D-4D38-80A6-4FF44688AAF4}"/>
                  </a:ext>
                </a:extLst>
              </p:cNvPr>
              <p:cNvSpPr>
                <a:spLocks/>
              </p:cNvSpPr>
              <p:nvPr/>
            </p:nvSpPr>
            <p:spPr bwMode="auto">
              <a:xfrm>
                <a:off x="4351" y="3187"/>
                <a:ext cx="17" cy="24"/>
              </a:xfrm>
              <a:custGeom>
                <a:avLst/>
                <a:gdLst>
                  <a:gd name="T0" fmla="*/ 1 w 7"/>
                  <a:gd name="T1" fmla="*/ 9 h 10"/>
                  <a:gd name="T2" fmla="*/ 7 w 7"/>
                  <a:gd name="T3" fmla="*/ 7 h 10"/>
                  <a:gd name="T4" fmla="*/ 5 w 7"/>
                  <a:gd name="T5" fmla="*/ 1 h 10"/>
                  <a:gd name="T6" fmla="*/ 1 w 7"/>
                  <a:gd name="T7" fmla="*/ 9 h 10"/>
                </a:gdLst>
                <a:ahLst/>
                <a:cxnLst>
                  <a:cxn ang="0">
                    <a:pos x="T0" y="T1"/>
                  </a:cxn>
                  <a:cxn ang="0">
                    <a:pos x="T2" y="T3"/>
                  </a:cxn>
                  <a:cxn ang="0">
                    <a:pos x="T4" y="T5"/>
                  </a:cxn>
                  <a:cxn ang="0">
                    <a:pos x="T6" y="T7"/>
                  </a:cxn>
                </a:cxnLst>
                <a:rect l="0" t="0" r="r" b="b"/>
                <a:pathLst>
                  <a:path w="7" h="10">
                    <a:moveTo>
                      <a:pt x="1" y="9"/>
                    </a:moveTo>
                    <a:cubicBezTo>
                      <a:pt x="2" y="10"/>
                      <a:pt x="5" y="8"/>
                      <a:pt x="7" y="7"/>
                    </a:cubicBezTo>
                    <a:cubicBezTo>
                      <a:pt x="7" y="4"/>
                      <a:pt x="6" y="4"/>
                      <a:pt x="5" y="1"/>
                    </a:cubicBezTo>
                    <a:cubicBezTo>
                      <a:pt x="0" y="0"/>
                      <a:pt x="0" y="6"/>
                      <a:pt x="1"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3" name="Freeform 419">
                <a:extLst>
                  <a:ext uri="{FF2B5EF4-FFF2-40B4-BE49-F238E27FC236}">
                    <a16:creationId xmlns:a16="http://schemas.microsoft.com/office/drawing/2014/main" id="{349BE42B-2F6F-4473-9B9B-5D84EC482A98}"/>
                  </a:ext>
                </a:extLst>
              </p:cNvPr>
              <p:cNvSpPr>
                <a:spLocks/>
              </p:cNvSpPr>
              <p:nvPr/>
            </p:nvSpPr>
            <p:spPr bwMode="auto">
              <a:xfrm>
                <a:off x="4332" y="3194"/>
                <a:ext cx="14" cy="14"/>
              </a:xfrm>
              <a:custGeom>
                <a:avLst/>
                <a:gdLst>
                  <a:gd name="T0" fmla="*/ 0 w 6"/>
                  <a:gd name="T1" fmla="*/ 3 h 6"/>
                  <a:gd name="T2" fmla="*/ 6 w 6"/>
                  <a:gd name="T3" fmla="*/ 5 h 6"/>
                  <a:gd name="T4" fmla="*/ 3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4"/>
                      <a:pt x="6" y="5"/>
                    </a:cubicBezTo>
                    <a:cubicBezTo>
                      <a:pt x="5" y="3"/>
                      <a:pt x="4" y="2"/>
                      <a:pt x="3" y="0"/>
                    </a:cubicBezTo>
                    <a:cubicBezTo>
                      <a:pt x="2" y="1"/>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4" name="Freeform 420">
                <a:extLst>
                  <a:ext uri="{FF2B5EF4-FFF2-40B4-BE49-F238E27FC236}">
                    <a16:creationId xmlns:a16="http://schemas.microsoft.com/office/drawing/2014/main" id="{27D4D624-0A3F-42F6-8864-D7054878165D}"/>
                  </a:ext>
                </a:extLst>
              </p:cNvPr>
              <p:cNvSpPr>
                <a:spLocks/>
              </p:cNvSpPr>
              <p:nvPr/>
            </p:nvSpPr>
            <p:spPr bwMode="auto">
              <a:xfrm>
                <a:off x="4325" y="3249"/>
                <a:ext cx="62" cy="54"/>
              </a:xfrm>
              <a:custGeom>
                <a:avLst/>
                <a:gdLst>
                  <a:gd name="T0" fmla="*/ 21 w 26"/>
                  <a:gd name="T1" fmla="*/ 14 h 23"/>
                  <a:gd name="T2" fmla="*/ 16 w 26"/>
                  <a:gd name="T3" fmla="*/ 0 h 23"/>
                  <a:gd name="T4" fmla="*/ 17 w 26"/>
                  <a:gd name="T5" fmla="*/ 19 h 23"/>
                  <a:gd name="T6" fmla="*/ 19 w 26"/>
                  <a:gd name="T7" fmla="*/ 23 h 23"/>
                  <a:gd name="T8" fmla="*/ 26 w 26"/>
                  <a:gd name="T9" fmla="*/ 18 h 23"/>
                  <a:gd name="T10" fmla="*/ 21 w 26"/>
                  <a:gd name="T11" fmla="*/ 14 h 23"/>
                </a:gdLst>
                <a:ahLst/>
                <a:cxnLst>
                  <a:cxn ang="0">
                    <a:pos x="T0" y="T1"/>
                  </a:cxn>
                  <a:cxn ang="0">
                    <a:pos x="T2" y="T3"/>
                  </a:cxn>
                  <a:cxn ang="0">
                    <a:pos x="T4" y="T5"/>
                  </a:cxn>
                  <a:cxn ang="0">
                    <a:pos x="T6" y="T7"/>
                  </a:cxn>
                  <a:cxn ang="0">
                    <a:pos x="T8" y="T9"/>
                  </a:cxn>
                  <a:cxn ang="0">
                    <a:pos x="T10" y="T11"/>
                  </a:cxn>
                </a:cxnLst>
                <a:rect l="0" t="0" r="r" b="b"/>
                <a:pathLst>
                  <a:path w="26" h="23">
                    <a:moveTo>
                      <a:pt x="21" y="14"/>
                    </a:moveTo>
                    <a:cubicBezTo>
                      <a:pt x="26" y="9"/>
                      <a:pt x="20" y="2"/>
                      <a:pt x="16" y="0"/>
                    </a:cubicBezTo>
                    <a:cubicBezTo>
                      <a:pt x="0" y="2"/>
                      <a:pt x="6" y="21"/>
                      <a:pt x="17" y="19"/>
                    </a:cubicBezTo>
                    <a:cubicBezTo>
                      <a:pt x="16" y="21"/>
                      <a:pt x="17" y="21"/>
                      <a:pt x="19" y="23"/>
                    </a:cubicBezTo>
                    <a:cubicBezTo>
                      <a:pt x="23" y="23"/>
                      <a:pt x="24" y="21"/>
                      <a:pt x="26" y="18"/>
                    </a:cubicBezTo>
                    <a:cubicBezTo>
                      <a:pt x="25" y="15"/>
                      <a:pt x="22" y="17"/>
                      <a:pt x="21" y="1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5" name="Freeform 421">
                <a:extLst>
                  <a:ext uri="{FF2B5EF4-FFF2-40B4-BE49-F238E27FC236}">
                    <a16:creationId xmlns:a16="http://schemas.microsoft.com/office/drawing/2014/main" id="{C08E7BDB-55B8-4D74-9912-55B9AA982DC7}"/>
                  </a:ext>
                </a:extLst>
              </p:cNvPr>
              <p:cNvSpPr>
                <a:spLocks/>
              </p:cNvSpPr>
              <p:nvPr/>
            </p:nvSpPr>
            <p:spPr bwMode="auto">
              <a:xfrm>
                <a:off x="4448" y="3518"/>
                <a:ext cx="14" cy="12"/>
              </a:xfrm>
              <a:custGeom>
                <a:avLst/>
                <a:gdLst>
                  <a:gd name="T0" fmla="*/ 3 w 6"/>
                  <a:gd name="T1" fmla="*/ 5 h 5"/>
                  <a:gd name="T2" fmla="*/ 6 w 6"/>
                  <a:gd name="T3" fmla="*/ 3 h 5"/>
                  <a:gd name="T4" fmla="*/ 4 w 6"/>
                  <a:gd name="T5" fmla="*/ 0 h 5"/>
                  <a:gd name="T6" fmla="*/ 3 w 6"/>
                  <a:gd name="T7" fmla="*/ 5 h 5"/>
                </a:gdLst>
                <a:ahLst/>
                <a:cxnLst>
                  <a:cxn ang="0">
                    <a:pos x="T0" y="T1"/>
                  </a:cxn>
                  <a:cxn ang="0">
                    <a:pos x="T2" y="T3"/>
                  </a:cxn>
                  <a:cxn ang="0">
                    <a:pos x="T4" y="T5"/>
                  </a:cxn>
                  <a:cxn ang="0">
                    <a:pos x="T6" y="T7"/>
                  </a:cxn>
                </a:cxnLst>
                <a:rect l="0" t="0" r="r" b="b"/>
                <a:pathLst>
                  <a:path w="6" h="5">
                    <a:moveTo>
                      <a:pt x="3" y="5"/>
                    </a:moveTo>
                    <a:cubicBezTo>
                      <a:pt x="4" y="5"/>
                      <a:pt x="5" y="4"/>
                      <a:pt x="6" y="3"/>
                    </a:cubicBezTo>
                    <a:cubicBezTo>
                      <a:pt x="6" y="2"/>
                      <a:pt x="5" y="1"/>
                      <a:pt x="4" y="0"/>
                    </a:cubicBezTo>
                    <a:cubicBezTo>
                      <a:pt x="1" y="1"/>
                      <a:pt x="0" y="3"/>
                      <a:pt x="3"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6" name="Freeform 422">
                <a:extLst>
                  <a:ext uri="{FF2B5EF4-FFF2-40B4-BE49-F238E27FC236}">
                    <a16:creationId xmlns:a16="http://schemas.microsoft.com/office/drawing/2014/main" id="{56DAFB48-4DA2-4D09-B701-285F66B1AD13}"/>
                  </a:ext>
                </a:extLst>
              </p:cNvPr>
              <p:cNvSpPr>
                <a:spLocks/>
              </p:cNvSpPr>
              <p:nvPr/>
            </p:nvSpPr>
            <p:spPr bwMode="auto">
              <a:xfrm>
                <a:off x="4313" y="3346"/>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9"/>
                      <a:pt x="5" y="9"/>
                    </a:cubicBezTo>
                    <a:cubicBezTo>
                      <a:pt x="10" y="7"/>
                      <a:pt x="8" y="4"/>
                      <a:pt x="8" y="1"/>
                    </a:cubicBezTo>
                    <a:cubicBezTo>
                      <a:pt x="6" y="0"/>
                      <a:pt x="2" y="1"/>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7" name="Freeform 423">
                <a:extLst>
                  <a:ext uri="{FF2B5EF4-FFF2-40B4-BE49-F238E27FC236}">
                    <a16:creationId xmlns:a16="http://schemas.microsoft.com/office/drawing/2014/main" id="{E2647AAF-3034-428E-9ED9-9EC054A07286}"/>
                  </a:ext>
                </a:extLst>
              </p:cNvPr>
              <p:cNvSpPr>
                <a:spLocks/>
              </p:cNvSpPr>
              <p:nvPr/>
            </p:nvSpPr>
            <p:spPr bwMode="auto">
              <a:xfrm>
                <a:off x="4259" y="3265"/>
                <a:ext cx="19" cy="26"/>
              </a:xfrm>
              <a:custGeom>
                <a:avLst/>
                <a:gdLst>
                  <a:gd name="T0" fmla="*/ 7 w 8"/>
                  <a:gd name="T1" fmla="*/ 0 h 11"/>
                  <a:gd name="T2" fmla="*/ 8 w 8"/>
                  <a:gd name="T3" fmla="*/ 7 h 11"/>
                  <a:gd name="T4" fmla="*/ 7 w 8"/>
                  <a:gd name="T5" fmla="*/ 0 h 11"/>
                </a:gdLst>
                <a:ahLst/>
                <a:cxnLst>
                  <a:cxn ang="0">
                    <a:pos x="T0" y="T1"/>
                  </a:cxn>
                  <a:cxn ang="0">
                    <a:pos x="T2" y="T3"/>
                  </a:cxn>
                  <a:cxn ang="0">
                    <a:pos x="T4" y="T5"/>
                  </a:cxn>
                </a:cxnLst>
                <a:rect l="0" t="0" r="r" b="b"/>
                <a:pathLst>
                  <a:path w="8" h="11">
                    <a:moveTo>
                      <a:pt x="7" y="0"/>
                    </a:moveTo>
                    <a:cubicBezTo>
                      <a:pt x="0" y="0"/>
                      <a:pt x="0" y="11"/>
                      <a:pt x="8" y="7"/>
                    </a:cubicBezTo>
                    <a:cubicBezTo>
                      <a:pt x="7" y="4"/>
                      <a:pt x="8" y="3"/>
                      <a:pt x="7"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8" name="Freeform 424">
                <a:extLst>
                  <a:ext uri="{FF2B5EF4-FFF2-40B4-BE49-F238E27FC236}">
                    <a16:creationId xmlns:a16="http://schemas.microsoft.com/office/drawing/2014/main" id="{C742D474-B4AD-4D69-8F91-34B0003C68E4}"/>
                  </a:ext>
                </a:extLst>
              </p:cNvPr>
              <p:cNvSpPr>
                <a:spLocks/>
              </p:cNvSpPr>
              <p:nvPr/>
            </p:nvSpPr>
            <p:spPr bwMode="auto">
              <a:xfrm>
                <a:off x="4204" y="3206"/>
                <a:ext cx="22" cy="21"/>
              </a:xfrm>
              <a:custGeom>
                <a:avLst/>
                <a:gdLst>
                  <a:gd name="T0" fmla="*/ 0 w 9"/>
                  <a:gd name="T1" fmla="*/ 1 h 9"/>
                  <a:gd name="T2" fmla="*/ 2 w 9"/>
                  <a:gd name="T3" fmla="*/ 9 h 9"/>
                  <a:gd name="T4" fmla="*/ 7 w 9"/>
                  <a:gd name="T5" fmla="*/ 0 h 9"/>
                  <a:gd name="T6" fmla="*/ 0 w 9"/>
                  <a:gd name="T7" fmla="*/ 1 h 9"/>
                </a:gdLst>
                <a:ahLst/>
                <a:cxnLst>
                  <a:cxn ang="0">
                    <a:pos x="T0" y="T1"/>
                  </a:cxn>
                  <a:cxn ang="0">
                    <a:pos x="T2" y="T3"/>
                  </a:cxn>
                  <a:cxn ang="0">
                    <a:pos x="T4" y="T5"/>
                  </a:cxn>
                  <a:cxn ang="0">
                    <a:pos x="T6" y="T7"/>
                  </a:cxn>
                </a:cxnLst>
                <a:rect l="0" t="0" r="r" b="b"/>
                <a:pathLst>
                  <a:path w="9" h="9">
                    <a:moveTo>
                      <a:pt x="0" y="1"/>
                    </a:moveTo>
                    <a:cubicBezTo>
                      <a:pt x="0" y="4"/>
                      <a:pt x="0" y="6"/>
                      <a:pt x="2" y="9"/>
                    </a:cubicBezTo>
                    <a:cubicBezTo>
                      <a:pt x="8" y="9"/>
                      <a:pt x="9" y="4"/>
                      <a:pt x="7" y="0"/>
                    </a:cubicBezTo>
                    <a:cubicBezTo>
                      <a:pt x="5" y="0"/>
                      <a:pt x="2" y="0"/>
                      <a:pt x="0"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9" name="Freeform 425">
                <a:extLst>
                  <a:ext uri="{FF2B5EF4-FFF2-40B4-BE49-F238E27FC236}">
                    <a16:creationId xmlns:a16="http://schemas.microsoft.com/office/drawing/2014/main" id="{91564AC8-D7EF-4561-8DFC-94CFD38C6EEE}"/>
                  </a:ext>
                </a:extLst>
              </p:cNvPr>
              <p:cNvSpPr>
                <a:spLocks/>
              </p:cNvSpPr>
              <p:nvPr/>
            </p:nvSpPr>
            <p:spPr bwMode="auto">
              <a:xfrm>
                <a:off x="4415" y="3589"/>
                <a:ext cx="21" cy="22"/>
              </a:xfrm>
              <a:custGeom>
                <a:avLst/>
                <a:gdLst>
                  <a:gd name="T0" fmla="*/ 2 w 9"/>
                  <a:gd name="T1" fmla="*/ 3 h 9"/>
                  <a:gd name="T2" fmla="*/ 1 w 9"/>
                  <a:gd name="T3" fmla="*/ 9 h 9"/>
                  <a:gd name="T4" fmla="*/ 8 w 9"/>
                  <a:gd name="T5" fmla="*/ 2 h 9"/>
                  <a:gd name="T6" fmla="*/ 2 w 9"/>
                  <a:gd name="T7" fmla="*/ 3 h 9"/>
                </a:gdLst>
                <a:ahLst/>
                <a:cxnLst>
                  <a:cxn ang="0">
                    <a:pos x="T0" y="T1"/>
                  </a:cxn>
                  <a:cxn ang="0">
                    <a:pos x="T2" y="T3"/>
                  </a:cxn>
                  <a:cxn ang="0">
                    <a:pos x="T4" y="T5"/>
                  </a:cxn>
                  <a:cxn ang="0">
                    <a:pos x="T6" y="T7"/>
                  </a:cxn>
                </a:cxnLst>
                <a:rect l="0" t="0" r="r" b="b"/>
                <a:pathLst>
                  <a:path w="9" h="9">
                    <a:moveTo>
                      <a:pt x="2" y="3"/>
                    </a:moveTo>
                    <a:cubicBezTo>
                      <a:pt x="0" y="5"/>
                      <a:pt x="0" y="7"/>
                      <a:pt x="1" y="9"/>
                    </a:cubicBezTo>
                    <a:cubicBezTo>
                      <a:pt x="5" y="8"/>
                      <a:pt x="9" y="6"/>
                      <a:pt x="8" y="2"/>
                    </a:cubicBezTo>
                    <a:cubicBezTo>
                      <a:pt x="5" y="4"/>
                      <a:pt x="4"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0" name="Freeform 426">
                <a:extLst>
                  <a:ext uri="{FF2B5EF4-FFF2-40B4-BE49-F238E27FC236}">
                    <a16:creationId xmlns:a16="http://schemas.microsoft.com/office/drawing/2014/main" id="{D8FD785C-01D6-4F97-A055-FC683E2DEE32}"/>
                  </a:ext>
                </a:extLst>
              </p:cNvPr>
              <p:cNvSpPr>
                <a:spLocks/>
              </p:cNvSpPr>
              <p:nvPr/>
            </p:nvSpPr>
            <p:spPr bwMode="auto">
              <a:xfrm>
                <a:off x="4420" y="3608"/>
                <a:ext cx="16" cy="22"/>
              </a:xfrm>
              <a:custGeom>
                <a:avLst/>
                <a:gdLst>
                  <a:gd name="T0" fmla="*/ 0 w 7"/>
                  <a:gd name="T1" fmla="*/ 2 h 9"/>
                  <a:gd name="T2" fmla="*/ 1 w 7"/>
                  <a:gd name="T3" fmla="*/ 8 h 9"/>
                  <a:gd name="T4" fmla="*/ 6 w 7"/>
                  <a:gd name="T5" fmla="*/ 0 h 9"/>
                  <a:gd name="T6" fmla="*/ 0 w 7"/>
                  <a:gd name="T7" fmla="*/ 2 h 9"/>
                </a:gdLst>
                <a:ahLst/>
                <a:cxnLst>
                  <a:cxn ang="0">
                    <a:pos x="T0" y="T1"/>
                  </a:cxn>
                  <a:cxn ang="0">
                    <a:pos x="T2" y="T3"/>
                  </a:cxn>
                  <a:cxn ang="0">
                    <a:pos x="T4" y="T5"/>
                  </a:cxn>
                  <a:cxn ang="0">
                    <a:pos x="T6" y="T7"/>
                  </a:cxn>
                </a:cxnLst>
                <a:rect l="0" t="0" r="r" b="b"/>
                <a:pathLst>
                  <a:path w="7" h="9">
                    <a:moveTo>
                      <a:pt x="0" y="2"/>
                    </a:moveTo>
                    <a:cubicBezTo>
                      <a:pt x="2" y="4"/>
                      <a:pt x="0" y="6"/>
                      <a:pt x="1" y="8"/>
                    </a:cubicBezTo>
                    <a:cubicBezTo>
                      <a:pt x="6" y="9"/>
                      <a:pt x="7" y="4"/>
                      <a:pt x="6" y="0"/>
                    </a:cubicBezTo>
                    <a:cubicBezTo>
                      <a:pt x="4" y="1"/>
                      <a:pt x="2" y="2"/>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1" name="Freeform 427">
                <a:extLst>
                  <a:ext uri="{FF2B5EF4-FFF2-40B4-BE49-F238E27FC236}">
                    <a16:creationId xmlns:a16="http://schemas.microsoft.com/office/drawing/2014/main" id="{5F4E52F4-2A6D-4C53-8833-0AD16689A4D4}"/>
                  </a:ext>
                </a:extLst>
              </p:cNvPr>
              <p:cNvSpPr>
                <a:spLocks/>
              </p:cNvSpPr>
              <p:nvPr/>
            </p:nvSpPr>
            <p:spPr bwMode="auto">
              <a:xfrm>
                <a:off x="4223" y="3303"/>
                <a:ext cx="14" cy="14"/>
              </a:xfrm>
              <a:custGeom>
                <a:avLst/>
                <a:gdLst>
                  <a:gd name="T0" fmla="*/ 0 w 6"/>
                  <a:gd name="T1" fmla="*/ 3 h 6"/>
                  <a:gd name="T2" fmla="*/ 6 w 6"/>
                  <a:gd name="T3" fmla="*/ 4 h 6"/>
                  <a:gd name="T4" fmla="*/ 5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5"/>
                      <a:pt x="6" y="4"/>
                    </a:cubicBezTo>
                    <a:cubicBezTo>
                      <a:pt x="6" y="3"/>
                      <a:pt x="6" y="2"/>
                      <a:pt x="5" y="0"/>
                    </a:cubicBezTo>
                    <a:cubicBezTo>
                      <a:pt x="3" y="0"/>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2" name="Freeform 428">
                <a:extLst>
                  <a:ext uri="{FF2B5EF4-FFF2-40B4-BE49-F238E27FC236}">
                    <a16:creationId xmlns:a16="http://schemas.microsoft.com/office/drawing/2014/main" id="{8B633B5D-2667-4A04-837A-2161E80876B6}"/>
                  </a:ext>
                </a:extLst>
              </p:cNvPr>
              <p:cNvSpPr>
                <a:spLocks/>
              </p:cNvSpPr>
              <p:nvPr/>
            </p:nvSpPr>
            <p:spPr bwMode="auto">
              <a:xfrm>
                <a:off x="4387" y="3606"/>
                <a:ext cx="11" cy="9"/>
              </a:xfrm>
              <a:custGeom>
                <a:avLst/>
                <a:gdLst>
                  <a:gd name="T0" fmla="*/ 2 w 5"/>
                  <a:gd name="T1" fmla="*/ 4 h 4"/>
                  <a:gd name="T2" fmla="*/ 4 w 5"/>
                  <a:gd name="T3" fmla="*/ 0 h 4"/>
                  <a:gd name="T4" fmla="*/ 2 w 5"/>
                  <a:gd name="T5" fmla="*/ 4 h 4"/>
                </a:gdLst>
                <a:ahLst/>
                <a:cxnLst>
                  <a:cxn ang="0">
                    <a:pos x="T0" y="T1"/>
                  </a:cxn>
                  <a:cxn ang="0">
                    <a:pos x="T2" y="T3"/>
                  </a:cxn>
                  <a:cxn ang="0">
                    <a:pos x="T4" y="T5"/>
                  </a:cxn>
                </a:cxnLst>
                <a:rect l="0" t="0" r="r" b="b"/>
                <a:pathLst>
                  <a:path w="5" h="4">
                    <a:moveTo>
                      <a:pt x="2" y="4"/>
                    </a:moveTo>
                    <a:cubicBezTo>
                      <a:pt x="4" y="3"/>
                      <a:pt x="5" y="2"/>
                      <a:pt x="4" y="0"/>
                    </a:cubicBezTo>
                    <a:cubicBezTo>
                      <a:pt x="2" y="1"/>
                      <a:pt x="0" y="1"/>
                      <a:pt x="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3" name="Freeform 429">
                <a:extLst>
                  <a:ext uri="{FF2B5EF4-FFF2-40B4-BE49-F238E27FC236}">
                    <a16:creationId xmlns:a16="http://schemas.microsoft.com/office/drawing/2014/main" id="{1B0AD170-B118-4324-A219-928F71277C48}"/>
                  </a:ext>
                </a:extLst>
              </p:cNvPr>
              <p:cNvSpPr>
                <a:spLocks/>
              </p:cNvSpPr>
              <p:nvPr/>
            </p:nvSpPr>
            <p:spPr bwMode="auto">
              <a:xfrm>
                <a:off x="4318" y="3547"/>
                <a:ext cx="14" cy="16"/>
              </a:xfrm>
              <a:custGeom>
                <a:avLst/>
                <a:gdLst>
                  <a:gd name="T0" fmla="*/ 2 w 6"/>
                  <a:gd name="T1" fmla="*/ 0 h 7"/>
                  <a:gd name="T2" fmla="*/ 0 w 6"/>
                  <a:gd name="T3" fmla="*/ 6 h 7"/>
                  <a:gd name="T4" fmla="*/ 5 w 6"/>
                  <a:gd name="T5" fmla="*/ 6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6"/>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4" name="Freeform 430">
                <a:extLst>
                  <a:ext uri="{FF2B5EF4-FFF2-40B4-BE49-F238E27FC236}">
                    <a16:creationId xmlns:a16="http://schemas.microsoft.com/office/drawing/2014/main" id="{E853EE50-6F08-40C9-B8D1-02DBD628E52E}"/>
                  </a:ext>
                </a:extLst>
              </p:cNvPr>
              <p:cNvSpPr>
                <a:spLocks/>
              </p:cNvSpPr>
              <p:nvPr/>
            </p:nvSpPr>
            <p:spPr bwMode="auto">
              <a:xfrm>
                <a:off x="4209" y="3433"/>
                <a:ext cx="38" cy="59"/>
              </a:xfrm>
              <a:custGeom>
                <a:avLst/>
                <a:gdLst>
                  <a:gd name="T0" fmla="*/ 3 w 16"/>
                  <a:gd name="T1" fmla="*/ 24 h 25"/>
                  <a:gd name="T2" fmla="*/ 8 w 16"/>
                  <a:gd name="T3" fmla="*/ 25 h 25"/>
                  <a:gd name="T4" fmla="*/ 13 w 16"/>
                  <a:gd name="T5" fmla="*/ 0 h 25"/>
                  <a:gd name="T6" fmla="*/ 3 w 16"/>
                  <a:gd name="T7" fmla="*/ 24 h 25"/>
                </a:gdLst>
                <a:ahLst/>
                <a:cxnLst>
                  <a:cxn ang="0">
                    <a:pos x="T0" y="T1"/>
                  </a:cxn>
                  <a:cxn ang="0">
                    <a:pos x="T2" y="T3"/>
                  </a:cxn>
                  <a:cxn ang="0">
                    <a:pos x="T4" y="T5"/>
                  </a:cxn>
                  <a:cxn ang="0">
                    <a:pos x="T6" y="T7"/>
                  </a:cxn>
                </a:cxnLst>
                <a:rect l="0" t="0" r="r" b="b"/>
                <a:pathLst>
                  <a:path w="16" h="25">
                    <a:moveTo>
                      <a:pt x="3" y="24"/>
                    </a:moveTo>
                    <a:cubicBezTo>
                      <a:pt x="5" y="24"/>
                      <a:pt x="6" y="25"/>
                      <a:pt x="8" y="25"/>
                    </a:cubicBezTo>
                    <a:cubicBezTo>
                      <a:pt x="15" y="18"/>
                      <a:pt x="16" y="12"/>
                      <a:pt x="13" y="0"/>
                    </a:cubicBezTo>
                    <a:cubicBezTo>
                      <a:pt x="0" y="0"/>
                      <a:pt x="6" y="16"/>
                      <a:pt x="3" y="2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5" name="Freeform 431">
                <a:extLst>
                  <a:ext uri="{FF2B5EF4-FFF2-40B4-BE49-F238E27FC236}">
                    <a16:creationId xmlns:a16="http://schemas.microsoft.com/office/drawing/2014/main" id="{816111B9-4FAD-40A5-A531-C3C8F60B12C3}"/>
                  </a:ext>
                </a:extLst>
              </p:cNvPr>
              <p:cNvSpPr>
                <a:spLocks/>
              </p:cNvSpPr>
              <p:nvPr/>
            </p:nvSpPr>
            <p:spPr bwMode="auto">
              <a:xfrm>
                <a:off x="4221" y="3561"/>
                <a:ext cx="31" cy="45"/>
              </a:xfrm>
              <a:custGeom>
                <a:avLst/>
                <a:gdLst>
                  <a:gd name="T0" fmla="*/ 8 w 13"/>
                  <a:gd name="T1" fmla="*/ 0 h 19"/>
                  <a:gd name="T2" fmla="*/ 1 w 13"/>
                  <a:gd name="T3" fmla="*/ 17 h 19"/>
                  <a:gd name="T4" fmla="*/ 12 w 13"/>
                  <a:gd name="T5" fmla="*/ 11 h 19"/>
                  <a:gd name="T6" fmla="*/ 8 w 13"/>
                  <a:gd name="T7" fmla="*/ 0 h 19"/>
                </a:gdLst>
                <a:ahLst/>
                <a:cxnLst>
                  <a:cxn ang="0">
                    <a:pos x="T0" y="T1"/>
                  </a:cxn>
                  <a:cxn ang="0">
                    <a:pos x="T2" y="T3"/>
                  </a:cxn>
                  <a:cxn ang="0">
                    <a:pos x="T4" y="T5"/>
                  </a:cxn>
                  <a:cxn ang="0">
                    <a:pos x="T6" y="T7"/>
                  </a:cxn>
                </a:cxnLst>
                <a:rect l="0" t="0" r="r" b="b"/>
                <a:pathLst>
                  <a:path w="13" h="19">
                    <a:moveTo>
                      <a:pt x="8" y="0"/>
                    </a:moveTo>
                    <a:cubicBezTo>
                      <a:pt x="0" y="4"/>
                      <a:pt x="6" y="12"/>
                      <a:pt x="1" y="17"/>
                    </a:cubicBezTo>
                    <a:cubicBezTo>
                      <a:pt x="7" y="19"/>
                      <a:pt x="4" y="12"/>
                      <a:pt x="12" y="11"/>
                    </a:cubicBezTo>
                    <a:cubicBezTo>
                      <a:pt x="13" y="8"/>
                      <a:pt x="12"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6" name="Freeform 432">
                <a:extLst>
                  <a:ext uri="{FF2B5EF4-FFF2-40B4-BE49-F238E27FC236}">
                    <a16:creationId xmlns:a16="http://schemas.microsoft.com/office/drawing/2014/main" id="{8CFD704C-AAD6-45A6-B935-91048AA91F96}"/>
                  </a:ext>
                </a:extLst>
              </p:cNvPr>
              <p:cNvSpPr>
                <a:spLocks/>
              </p:cNvSpPr>
              <p:nvPr/>
            </p:nvSpPr>
            <p:spPr bwMode="auto">
              <a:xfrm>
                <a:off x="4048" y="3275"/>
                <a:ext cx="19" cy="16"/>
              </a:xfrm>
              <a:custGeom>
                <a:avLst/>
                <a:gdLst>
                  <a:gd name="T0" fmla="*/ 0 w 8"/>
                  <a:gd name="T1" fmla="*/ 2 h 7"/>
                  <a:gd name="T2" fmla="*/ 2 w 8"/>
                  <a:gd name="T3" fmla="*/ 6 h 7"/>
                  <a:gd name="T4" fmla="*/ 8 w 8"/>
                  <a:gd name="T5" fmla="*/ 4 h 7"/>
                  <a:gd name="T6" fmla="*/ 0 w 8"/>
                  <a:gd name="T7" fmla="*/ 2 h 7"/>
                </a:gdLst>
                <a:ahLst/>
                <a:cxnLst>
                  <a:cxn ang="0">
                    <a:pos x="T0" y="T1"/>
                  </a:cxn>
                  <a:cxn ang="0">
                    <a:pos x="T2" y="T3"/>
                  </a:cxn>
                  <a:cxn ang="0">
                    <a:pos x="T4" y="T5"/>
                  </a:cxn>
                  <a:cxn ang="0">
                    <a:pos x="T6" y="T7"/>
                  </a:cxn>
                </a:cxnLst>
                <a:rect l="0" t="0" r="r" b="b"/>
                <a:pathLst>
                  <a:path w="8" h="7">
                    <a:moveTo>
                      <a:pt x="0" y="2"/>
                    </a:moveTo>
                    <a:cubicBezTo>
                      <a:pt x="0" y="3"/>
                      <a:pt x="0" y="5"/>
                      <a:pt x="2" y="6"/>
                    </a:cubicBezTo>
                    <a:cubicBezTo>
                      <a:pt x="3" y="7"/>
                      <a:pt x="6" y="5"/>
                      <a:pt x="8" y="4"/>
                    </a:cubicBezTo>
                    <a:cubicBezTo>
                      <a:pt x="6"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7" name="Freeform 433">
                <a:extLst>
                  <a:ext uri="{FF2B5EF4-FFF2-40B4-BE49-F238E27FC236}">
                    <a16:creationId xmlns:a16="http://schemas.microsoft.com/office/drawing/2014/main" id="{EAD0BCE0-B2AE-4A30-AA3F-52954B725162}"/>
                  </a:ext>
                </a:extLst>
              </p:cNvPr>
              <p:cNvSpPr>
                <a:spLocks/>
              </p:cNvSpPr>
              <p:nvPr/>
            </p:nvSpPr>
            <p:spPr bwMode="auto">
              <a:xfrm>
                <a:off x="4079" y="3334"/>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8" name="Freeform 434">
                <a:extLst>
                  <a:ext uri="{FF2B5EF4-FFF2-40B4-BE49-F238E27FC236}">
                    <a16:creationId xmlns:a16="http://schemas.microsoft.com/office/drawing/2014/main" id="{D1421ADA-2DD9-459C-AC60-6012A1DD9AFE}"/>
                  </a:ext>
                </a:extLst>
              </p:cNvPr>
              <p:cNvSpPr>
                <a:spLocks/>
              </p:cNvSpPr>
              <p:nvPr/>
            </p:nvSpPr>
            <p:spPr bwMode="auto">
              <a:xfrm>
                <a:off x="4197" y="3549"/>
                <a:ext cx="14" cy="12"/>
              </a:xfrm>
              <a:custGeom>
                <a:avLst/>
                <a:gdLst>
                  <a:gd name="T0" fmla="*/ 0 w 6"/>
                  <a:gd name="T1" fmla="*/ 2 h 5"/>
                  <a:gd name="T2" fmla="*/ 6 w 6"/>
                  <a:gd name="T3" fmla="*/ 4 h 5"/>
                  <a:gd name="T4" fmla="*/ 5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1" y="5"/>
                      <a:pt x="3" y="5"/>
                      <a:pt x="6" y="4"/>
                    </a:cubicBezTo>
                    <a:cubicBezTo>
                      <a:pt x="5" y="3"/>
                      <a:pt x="6" y="2"/>
                      <a:pt x="5" y="0"/>
                    </a:cubicBezTo>
                    <a:cubicBezTo>
                      <a:pt x="3"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9" name="Freeform 435">
                <a:extLst>
                  <a:ext uri="{FF2B5EF4-FFF2-40B4-BE49-F238E27FC236}">
                    <a16:creationId xmlns:a16="http://schemas.microsoft.com/office/drawing/2014/main" id="{A3CDF326-8369-499F-8429-21FCE5FDF1A7}"/>
                  </a:ext>
                </a:extLst>
              </p:cNvPr>
              <p:cNvSpPr>
                <a:spLocks/>
              </p:cNvSpPr>
              <p:nvPr/>
            </p:nvSpPr>
            <p:spPr bwMode="auto">
              <a:xfrm>
                <a:off x="4060" y="3327"/>
                <a:ext cx="19" cy="21"/>
              </a:xfrm>
              <a:custGeom>
                <a:avLst/>
                <a:gdLst>
                  <a:gd name="T0" fmla="*/ 3 w 8"/>
                  <a:gd name="T1" fmla="*/ 9 h 9"/>
                  <a:gd name="T2" fmla="*/ 8 w 8"/>
                  <a:gd name="T3" fmla="*/ 7 h 9"/>
                  <a:gd name="T4" fmla="*/ 6 w 8"/>
                  <a:gd name="T5" fmla="*/ 0 h 9"/>
                  <a:gd name="T6" fmla="*/ 3 w 8"/>
                  <a:gd name="T7" fmla="*/ 9 h 9"/>
                </a:gdLst>
                <a:ahLst/>
                <a:cxnLst>
                  <a:cxn ang="0">
                    <a:pos x="T0" y="T1"/>
                  </a:cxn>
                  <a:cxn ang="0">
                    <a:pos x="T2" y="T3"/>
                  </a:cxn>
                  <a:cxn ang="0">
                    <a:pos x="T4" y="T5"/>
                  </a:cxn>
                  <a:cxn ang="0">
                    <a:pos x="T6" y="T7"/>
                  </a:cxn>
                </a:cxnLst>
                <a:rect l="0" t="0" r="r" b="b"/>
                <a:pathLst>
                  <a:path w="8" h="9">
                    <a:moveTo>
                      <a:pt x="3" y="9"/>
                    </a:moveTo>
                    <a:cubicBezTo>
                      <a:pt x="5" y="7"/>
                      <a:pt x="6" y="9"/>
                      <a:pt x="8" y="7"/>
                    </a:cubicBezTo>
                    <a:cubicBezTo>
                      <a:pt x="8" y="5"/>
                      <a:pt x="8" y="3"/>
                      <a:pt x="6" y="0"/>
                    </a:cubicBezTo>
                    <a:cubicBezTo>
                      <a:pt x="1" y="2"/>
                      <a:pt x="0" y="5"/>
                      <a:pt x="3"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0" name="Freeform 436">
                <a:extLst>
                  <a:ext uri="{FF2B5EF4-FFF2-40B4-BE49-F238E27FC236}">
                    <a16:creationId xmlns:a16="http://schemas.microsoft.com/office/drawing/2014/main" id="{B02A7138-9695-41DC-8B68-AF155EBD1A6B}"/>
                  </a:ext>
                </a:extLst>
              </p:cNvPr>
              <p:cNvSpPr>
                <a:spLocks/>
              </p:cNvSpPr>
              <p:nvPr/>
            </p:nvSpPr>
            <p:spPr bwMode="auto">
              <a:xfrm>
                <a:off x="4100" y="3462"/>
                <a:ext cx="14"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4"/>
                      <a:pt x="4" y="4"/>
                      <a:pt x="6" y="3"/>
                    </a:cubicBezTo>
                    <a:cubicBezTo>
                      <a:pt x="5"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1" name="Freeform 437">
                <a:extLst>
                  <a:ext uri="{FF2B5EF4-FFF2-40B4-BE49-F238E27FC236}">
                    <a16:creationId xmlns:a16="http://schemas.microsoft.com/office/drawing/2014/main" id="{E610C4B3-5C19-4811-A72E-C15D0642FC3D}"/>
                  </a:ext>
                </a:extLst>
              </p:cNvPr>
              <p:cNvSpPr>
                <a:spLocks/>
              </p:cNvSpPr>
              <p:nvPr/>
            </p:nvSpPr>
            <p:spPr bwMode="auto">
              <a:xfrm>
                <a:off x="4159" y="3599"/>
                <a:ext cx="29" cy="33"/>
              </a:xfrm>
              <a:custGeom>
                <a:avLst/>
                <a:gdLst>
                  <a:gd name="T0" fmla="*/ 12 w 12"/>
                  <a:gd name="T1" fmla="*/ 4 h 14"/>
                  <a:gd name="T2" fmla="*/ 5 w 12"/>
                  <a:gd name="T3" fmla="*/ 2 h 14"/>
                  <a:gd name="T4" fmla="*/ 5 w 12"/>
                  <a:gd name="T5" fmla="*/ 14 h 14"/>
                  <a:gd name="T6" fmla="*/ 10 w 12"/>
                  <a:gd name="T7" fmla="*/ 12 h 14"/>
                  <a:gd name="T8" fmla="*/ 12 w 12"/>
                  <a:gd name="T9" fmla="*/ 4 h 14"/>
                </a:gdLst>
                <a:ahLst/>
                <a:cxnLst>
                  <a:cxn ang="0">
                    <a:pos x="T0" y="T1"/>
                  </a:cxn>
                  <a:cxn ang="0">
                    <a:pos x="T2" y="T3"/>
                  </a:cxn>
                  <a:cxn ang="0">
                    <a:pos x="T4" y="T5"/>
                  </a:cxn>
                  <a:cxn ang="0">
                    <a:pos x="T6" y="T7"/>
                  </a:cxn>
                  <a:cxn ang="0">
                    <a:pos x="T8" y="T9"/>
                  </a:cxn>
                </a:cxnLst>
                <a:rect l="0" t="0" r="r" b="b"/>
                <a:pathLst>
                  <a:path w="12" h="14">
                    <a:moveTo>
                      <a:pt x="12" y="4"/>
                    </a:moveTo>
                    <a:cubicBezTo>
                      <a:pt x="10" y="0"/>
                      <a:pt x="8" y="0"/>
                      <a:pt x="5" y="2"/>
                    </a:cubicBezTo>
                    <a:cubicBezTo>
                      <a:pt x="8" y="8"/>
                      <a:pt x="0" y="7"/>
                      <a:pt x="5" y="14"/>
                    </a:cubicBezTo>
                    <a:cubicBezTo>
                      <a:pt x="6" y="14"/>
                      <a:pt x="8" y="14"/>
                      <a:pt x="10" y="12"/>
                    </a:cubicBezTo>
                    <a:cubicBezTo>
                      <a:pt x="10" y="9"/>
                      <a:pt x="6" y="5"/>
                      <a:pt x="1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2" name="Freeform 438">
                <a:extLst>
                  <a:ext uri="{FF2B5EF4-FFF2-40B4-BE49-F238E27FC236}">
                    <a16:creationId xmlns:a16="http://schemas.microsoft.com/office/drawing/2014/main" id="{5A90D7C1-011F-4F5F-ADD6-75954D36426C}"/>
                  </a:ext>
                </a:extLst>
              </p:cNvPr>
              <p:cNvSpPr>
                <a:spLocks/>
              </p:cNvSpPr>
              <p:nvPr/>
            </p:nvSpPr>
            <p:spPr bwMode="auto">
              <a:xfrm>
                <a:off x="4074" y="3445"/>
                <a:ext cx="17" cy="17"/>
              </a:xfrm>
              <a:custGeom>
                <a:avLst/>
                <a:gdLst>
                  <a:gd name="T0" fmla="*/ 0 w 7"/>
                  <a:gd name="T1" fmla="*/ 4 h 7"/>
                  <a:gd name="T2" fmla="*/ 7 w 7"/>
                  <a:gd name="T3" fmla="*/ 6 h 7"/>
                  <a:gd name="T4" fmla="*/ 7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2" y="7"/>
                      <a:pt x="4" y="5"/>
                      <a:pt x="7" y="6"/>
                    </a:cubicBezTo>
                    <a:cubicBezTo>
                      <a:pt x="7" y="4"/>
                      <a:pt x="7" y="3"/>
                      <a:pt x="7"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3" name="Freeform 439">
                <a:extLst>
                  <a:ext uri="{FF2B5EF4-FFF2-40B4-BE49-F238E27FC236}">
                    <a16:creationId xmlns:a16="http://schemas.microsoft.com/office/drawing/2014/main" id="{CEDB735D-99CF-4F80-8CA9-8F26045299B5}"/>
                  </a:ext>
                </a:extLst>
              </p:cNvPr>
              <p:cNvSpPr>
                <a:spLocks/>
              </p:cNvSpPr>
              <p:nvPr/>
            </p:nvSpPr>
            <p:spPr bwMode="auto">
              <a:xfrm>
                <a:off x="4119" y="3528"/>
                <a:ext cx="14" cy="12"/>
              </a:xfrm>
              <a:custGeom>
                <a:avLst/>
                <a:gdLst>
                  <a:gd name="T0" fmla="*/ 4 w 6"/>
                  <a:gd name="T1" fmla="*/ 1 h 5"/>
                  <a:gd name="T2" fmla="*/ 0 w 6"/>
                  <a:gd name="T3" fmla="*/ 2 h 5"/>
                  <a:gd name="T4" fmla="*/ 5 w 6"/>
                  <a:gd name="T5" fmla="*/ 4 h 5"/>
                  <a:gd name="T6" fmla="*/ 4 w 6"/>
                  <a:gd name="T7" fmla="*/ 1 h 5"/>
                </a:gdLst>
                <a:ahLst/>
                <a:cxnLst>
                  <a:cxn ang="0">
                    <a:pos x="T0" y="T1"/>
                  </a:cxn>
                  <a:cxn ang="0">
                    <a:pos x="T2" y="T3"/>
                  </a:cxn>
                  <a:cxn ang="0">
                    <a:pos x="T4" y="T5"/>
                  </a:cxn>
                  <a:cxn ang="0">
                    <a:pos x="T6" y="T7"/>
                  </a:cxn>
                </a:cxnLst>
                <a:rect l="0" t="0" r="r" b="b"/>
                <a:pathLst>
                  <a:path w="6" h="5">
                    <a:moveTo>
                      <a:pt x="4" y="1"/>
                    </a:moveTo>
                    <a:cubicBezTo>
                      <a:pt x="3" y="0"/>
                      <a:pt x="1" y="1"/>
                      <a:pt x="0" y="2"/>
                    </a:cubicBezTo>
                    <a:cubicBezTo>
                      <a:pt x="1" y="4"/>
                      <a:pt x="3" y="5"/>
                      <a:pt x="5" y="4"/>
                    </a:cubicBezTo>
                    <a:cubicBezTo>
                      <a:pt x="4" y="3"/>
                      <a:pt x="6" y="2"/>
                      <a:pt x="4"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4" name="Freeform 440">
                <a:extLst>
                  <a:ext uri="{FF2B5EF4-FFF2-40B4-BE49-F238E27FC236}">
                    <a16:creationId xmlns:a16="http://schemas.microsoft.com/office/drawing/2014/main" id="{98D702B8-58AA-42EE-B2C7-6A52D8282A4C}"/>
                  </a:ext>
                </a:extLst>
              </p:cNvPr>
              <p:cNvSpPr>
                <a:spLocks/>
              </p:cNvSpPr>
              <p:nvPr/>
            </p:nvSpPr>
            <p:spPr bwMode="auto">
              <a:xfrm>
                <a:off x="4145" y="3594"/>
                <a:ext cx="17" cy="19"/>
              </a:xfrm>
              <a:custGeom>
                <a:avLst/>
                <a:gdLst>
                  <a:gd name="T0" fmla="*/ 0 w 7"/>
                  <a:gd name="T1" fmla="*/ 3 h 8"/>
                  <a:gd name="T2" fmla="*/ 7 w 7"/>
                  <a:gd name="T3" fmla="*/ 5 h 8"/>
                  <a:gd name="T4" fmla="*/ 0 w 7"/>
                  <a:gd name="T5" fmla="*/ 3 h 8"/>
                </a:gdLst>
                <a:ahLst/>
                <a:cxnLst>
                  <a:cxn ang="0">
                    <a:pos x="T0" y="T1"/>
                  </a:cxn>
                  <a:cxn ang="0">
                    <a:pos x="T2" y="T3"/>
                  </a:cxn>
                  <a:cxn ang="0">
                    <a:pos x="T4" y="T5"/>
                  </a:cxn>
                </a:cxnLst>
                <a:rect l="0" t="0" r="r" b="b"/>
                <a:pathLst>
                  <a:path w="7" h="8">
                    <a:moveTo>
                      <a:pt x="0" y="3"/>
                    </a:moveTo>
                    <a:cubicBezTo>
                      <a:pt x="1" y="7"/>
                      <a:pt x="4" y="8"/>
                      <a:pt x="7" y="5"/>
                    </a:cubicBezTo>
                    <a:cubicBezTo>
                      <a:pt x="5" y="1"/>
                      <a:pt x="3"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5" name="Freeform 441">
                <a:extLst>
                  <a:ext uri="{FF2B5EF4-FFF2-40B4-BE49-F238E27FC236}">
                    <a16:creationId xmlns:a16="http://schemas.microsoft.com/office/drawing/2014/main" id="{ACC788E9-2B6C-45D5-BE33-898BD43DF252}"/>
                  </a:ext>
                </a:extLst>
              </p:cNvPr>
              <p:cNvSpPr>
                <a:spLocks/>
              </p:cNvSpPr>
              <p:nvPr/>
            </p:nvSpPr>
            <p:spPr bwMode="auto">
              <a:xfrm>
                <a:off x="4117" y="3566"/>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3"/>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6" name="Freeform 442">
                <a:extLst>
                  <a:ext uri="{FF2B5EF4-FFF2-40B4-BE49-F238E27FC236}">
                    <a16:creationId xmlns:a16="http://schemas.microsoft.com/office/drawing/2014/main" id="{25CFA756-8473-4061-82E5-F482773E8F82}"/>
                  </a:ext>
                </a:extLst>
              </p:cNvPr>
              <p:cNvSpPr>
                <a:spLocks/>
              </p:cNvSpPr>
              <p:nvPr/>
            </p:nvSpPr>
            <p:spPr bwMode="auto">
              <a:xfrm>
                <a:off x="4100" y="3542"/>
                <a:ext cx="12" cy="9"/>
              </a:xfrm>
              <a:custGeom>
                <a:avLst/>
                <a:gdLst>
                  <a:gd name="T0" fmla="*/ 0 w 5"/>
                  <a:gd name="T1" fmla="*/ 2 h 4"/>
                  <a:gd name="T2" fmla="*/ 2 w 5"/>
                  <a:gd name="T3" fmla="*/ 4 h 4"/>
                  <a:gd name="T4" fmla="*/ 4 w 5"/>
                  <a:gd name="T5" fmla="*/ 0 h 4"/>
                  <a:gd name="T6" fmla="*/ 0 w 5"/>
                  <a:gd name="T7" fmla="*/ 2 h 4"/>
                </a:gdLst>
                <a:ahLst/>
                <a:cxnLst>
                  <a:cxn ang="0">
                    <a:pos x="T0" y="T1"/>
                  </a:cxn>
                  <a:cxn ang="0">
                    <a:pos x="T2" y="T3"/>
                  </a:cxn>
                  <a:cxn ang="0">
                    <a:pos x="T4" y="T5"/>
                  </a:cxn>
                  <a:cxn ang="0">
                    <a:pos x="T6" y="T7"/>
                  </a:cxn>
                </a:cxnLst>
                <a:rect l="0" t="0" r="r" b="b"/>
                <a:pathLst>
                  <a:path w="5" h="4">
                    <a:moveTo>
                      <a:pt x="0" y="2"/>
                    </a:moveTo>
                    <a:cubicBezTo>
                      <a:pt x="1" y="3"/>
                      <a:pt x="1" y="3"/>
                      <a:pt x="2" y="4"/>
                    </a:cubicBezTo>
                    <a:cubicBezTo>
                      <a:pt x="4" y="3"/>
                      <a:pt x="5" y="2"/>
                      <a:pt x="4" y="0"/>
                    </a:cubicBezTo>
                    <a:cubicBezTo>
                      <a:pt x="3" y="0"/>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7" name="Freeform 443">
                <a:extLst>
                  <a:ext uri="{FF2B5EF4-FFF2-40B4-BE49-F238E27FC236}">
                    <a16:creationId xmlns:a16="http://schemas.microsoft.com/office/drawing/2014/main" id="{28C08112-4B0D-4B7C-8154-B80B6FE3381C}"/>
                  </a:ext>
                </a:extLst>
              </p:cNvPr>
              <p:cNvSpPr>
                <a:spLocks/>
              </p:cNvSpPr>
              <p:nvPr/>
            </p:nvSpPr>
            <p:spPr bwMode="auto">
              <a:xfrm>
                <a:off x="3946" y="3338"/>
                <a:ext cx="17"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4"/>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8" name="Freeform 444">
                <a:extLst>
                  <a:ext uri="{FF2B5EF4-FFF2-40B4-BE49-F238E27FC236}">
                    <a16:creationId xmlns:a16="http://schemas.microsoft.com/office/drawing/2014/main" id="{F4397756-5A6E-48D9-8E27-1145F75532E1}"/>
                  </a:ext>
                </a:extLst>
              </p:cNvPr>
              <p:cNvSpPr>
                <a:spLocks/>
              </p:cNvSpPr>
              <p:nvPr/>
            </p:nvSpPr>
            <p:spPr bwMode="auto">
              <a:xfrm>
                <a:off x="4100" y="3630"/>
                <a:ext cx="19" cy="14"/>
              </a:xfrm>
              <a:custGeom>
                <a:avLst/>
                <a:gdLst>
                  <a:gd name="T0" fmla="*/ 4 w 8"/>
                  <a:gd name="T1" fmla="*/ 0 h 6"/>
                  <a:gd name="T2" fmla="*/ 2 w 8"/>
                  <a:gd name="T3" fmla="*/ 6 h 6"/>
                  <a:gd name="T4" fmla="*/ 7 w 8"/>
                  <a:gd name="T5" fmla="*/ 2 h 6"/>
                  <a:gd name="T6" fmla="*/ 4 w 8"/>
                  <a:gd name="T7" fmla="*/ 0 h 6"/>
                </a:gdLst>
                <a:ahLst/>
                <a:cxnLst>
                  <a:cxn ang="0">
                    <a:pos x="T0" y="T1"/>
                  </a:cxn>
                  <a:cxn ang="0">
                    <a:pos x="T2" y="T3"/>
                  </a:cxn>
                  <a:cxn ang="0">
                    <a:pos x="T4" y="T5"/>
                  </a:cxn>
                  <a:cxn ang="0">
                    <a:pos x="T6" y="T7"/>
                  </a:cxn>
                </a:cxnLst>
                <a:rect l="0" t="0" r="r" b="b"/>
                <a:pathLst>
                  <a:path w="8" h="6">
                    <a:moveTo>
                      <a:pt x="4" y="0"/>
                    </a:moveTo>
                    <a:cubicBezTo>
                      <a:pt x="2" y="2"/>
                      <a:pt x="0" y="3"/>
                      <a:pt x="2" y="6"/>
                    </a:cubicBezTo>
                    <a:cubicBezTo>
                      <a:pt x="5" y="4"/>
                      <a:pt x="8" y="5"/>
                      <a:pt x="7" y="2"/>
                    </a:cubicBezTo>
                    <a:cubicBezTo>
                      <a:pt x="6" y="2"/>
                      <a:pt x="5"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9" name="Freeform 445">
                <a:extLst>
                  <a:ext uri="{FF2B5EF4-FFF2-40B4-BE49-F238E27FC236}">
                    <a16:creationId xmlns:a16="http://schemas.microsoft.com/office/drawing/2014/main" id="{7C2F29EE-A6DE-460C-8477-2432630AD081}"/>
                  </a:ext>
                </a:extLst>
              </p:cNvPr>
              <p:cNvSpPr>
                <a:spLocks/>
              </p:cNvSpPr>
              <p:nvPr/>
            </p:nvSpPr>
            <p:spPr bwMode="auto">
              <a:xfrm>
                <a:off x="4013" y="3509"/>
                <a:ext cx="16" cy="19"/>
              </a:xfrm>
              <a:custGeom>
                <a:avLst/>
                <a:gdLst>
                  <a:gd name="T0" fmla="*/ 2 w 7"/>
                  <a:gd name="T1" fmla="*/ 8 h 8"/>
                  <a:gd name="T2" fmla="*/ 7 w 7"/>
                  <a:gd name="T3" fmla="*/ 6 h 8"/>
                  <a:gd name="T4" fmla="*/ 5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6"/>
                    </a:cubicBezTo>
                    <a:cubicBezTo>
                      <a:pt x="7" y="4"/>
                      <a:pt x="6" y="2"/>
                      <a:pt x="5"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0" name="Freeform 446">
                <a:extLst>
                  <a:ext uri="{FF2B5EF4-FFF2-40B4-BE49-F238E27FC236}">
                    <a16:creationId xmlns:a16="http://schemas.microsoft.com/office/drawing/2014/main" id="{7D988480-0F68-45A2-B970-A91760062126}"/>
                  </a:ext>
                </a:extLst>
              </p:cNvPr>
              <p:cNvSpPr>
                <a:spLocks/>
              </p:cNvSpPr>
              <p:nvPr/>
            </p:nvSpPr>
            <p:spPr bwMode="auto">
              <a:xfrm>
                <a:off x="3958" y="3478"/>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2" y="2"/>
                      <a:pt x="0" y="4"/>
                      <a:pt x="2" y="7"/>
                    </a:cubicBezTo>
                    <a:cubicBezTo>
                      <a:pt x="4" y="10"/>
                      <a:pt x="8" y="7"/>
                      <a:pt x="10" y="5"/>
                    </a:cubicBezTo>
                    <a:cubicBezTo>
                      <a:pt x="9" y="2"/>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1" name="Freeform 447">
                <a:extLst>
                  <a:ext uri="{FF2B5EF4-FFF2-40B4-BE49-F238E27FC236}">
                    <a16:creationId xmlns:a16="http://schemas.microsoft.com/office/drawing/2014/main" id="{C026EFA7-B276-4DAD-B34F-56907561AC8C}"/>
                  </a:ext>
                </a:extLst>
              </p:cNvPr>
              <p:cNvSpPr>
                <a:spLocks/>
              </p:cNvSpPr>
              <p:nvPr/>
            </p:nvSpPr>
            <p:spPr bwMode="auto">
              <a:xfrm>
                <a:off x="3845" y="3360"/>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2" name="Freeform 448">
                <a:extLst>
                  <a:ext uri="{FF2B5EF4-FFF2-40B4-BE49-F238E27FC236}">
                    <a16:creationId xmlns:a16="http://schemas.microsoft.com/office/drawing/2014/main" id="{5097B9E5-FC8D-408F-8993-BEFBC99F00BC}"/>
                  </a:ext>
                </a:extLst>
              </p:cNvPr>
              <p:cNvSpPr>
                <a:spLocks/>
              </p:cNvSpPr>
              <p:nvPr/>
            </p:nvSpPr>
            <p:spPr bwMode="auto">
              <a:xfrm>
                <a:off x="3854" y="3428"/>
                <a:ext cx="24" cy="22"/>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7"/>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3" name="Freeform 449">
                <a:extLst>
                  <a:ext uri="{FF2B5EF4-FFF2-40B4-BE49-F238E27FC236}">
                    <a16:creationId xmlns:a16="http://schemas.microsoft.com/office/drawing/2014/main" id="{5CED2FAF-11E3-4047-9F07-B9E63FAE4455}"/>
                  </a:ext>
                </a:extLst>
              </p:cNvPr>
              <p:cNvSpPr>
                <a:spLocks/>
              </p:cNvSpPr>
              <p:nvPr/>
            </p:nvSpPr>
            <p:spPr bwMode="auto">
              <a:xfrm>
                <a:off x="3750" y="3327"/>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4" y="1"/>
                      <a:pt x="4" y="0"/>
                    </a:cubicBezTo>
                    <a:cubicBezTo>
                      <a:pt x="0" y="2"/>
                      <a:pt x="1" y="4"/>
                      <a:pt x="3"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4" name="Freeform 450">
                <a:extLst>
                  <a:ext uri="{FF2B5EF4-FFF2-40B4-BE49-F238E27FC236}">
                    <a16:creationId xmlns:a16="http://schemas.microsoft.com/office/drawing/2014/main" id="{8B610002-34CB-48ED-BD19-9BB6F78061FA}"/>
                  </a:ext>
                </a:extLst>
              </p:cNvPr>
              <p:cNvSpPr>
                <a:spLocks/>
              </p:cNvSpPr>
              <p:nvPr/>
            </p:nvSpPr>
            <p:spPr bwMode="auto">
              <a:xfrm>
                <a:off x="3741" y="3355"/>
                <a:ext cx="40" cy="38"/>
              </a:xfrm>
              <a:custGeom>
                <a:avLst/>
                <a:gdLst>
                  <a:gd name="T0" fmla="*/ 9 w 17"/>
                  <a:gd name="T1" fmla="*/ 0 h 16"/>
                  <a:gd name="T2" fmla="*/ 10 w 17"/>
                  <a:gd name="T3" fmla="*/ 16 h 16"/>
                  <a:gd name="T4" fmla="*/ 9 w 17"/>
                  <a:gd name="T5" fmla="*/ 0 h 16"/>
                </a:gdLst>
                <a:ahLst/>
                <a:cxnLst>
                  <a:cxn ang="0">
                    <a:pos x="T0" y="T1"/>
                  </a:cxn>
                  <a:cxn ang="0">
                    <a:pos x="T2" y="T3"/>
                  </a:cxn>
                  <a:cxn ang="0">
                    <a:pos x="T4" y="T5"/>
                  </a:cxn>
                </a:cxnLst>
                <a:rect l="0" t="0" r="r" b="b"/>
                <a:pathLst>
                  <a:path w="17" h="16">
                    <a:moveTo>
                      <a:pt x="9" y="0"/>
                    </a:moveTo>
                    <a:cubicBezTo>
                      <a:pt x="0" y="5"/>
                      <a:pt x="4" y="14"/>
                      <a:pt x="10" y="16"/>
                    </a:cubicBezTo>
                    <a:cubicBezTo>
                      <a:pt x="16" y="11"/>
                      <a:pt x="17" y="3"/>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5" name="Freeform 451">
                <a:extLst>
                  <a:ext uri="{FF2B5EF4-FFF2-40B4-BE49-F238E27FC236}">
                    <a16:creationId xmlns:a16="http://schemas.microsoft.com/office/drawing/2014/main" id="{EFFACA9D-413A-4CB3-8C00-3AC093897C1D}"/>
                  </a:ext>
                </a:extLst>
              </p:cNvPr>
              <p:cNvSpPr>
                <a:spLocks/>
              </p:cNvSpPr>
              <p:nvPr/>
            </p:nvSpPr>
            <p:spPr bwMode="auto">
              <a:xfrm>
                <a:off x="3795" y="3454"/>
                <a:ext cx="19" cy="17"/>
              </a:xfrm>
              <a:custGeom>
                <a:avLst/>
                <a:gdLst>
                  <a:gd name="T0" fmla="*/ 3 w 8"/>
                  <a:gd name="T1" fmla="*/ 0 h 7"/>
                  <a:gd name="T2" fmla="*/ 0 w 8"/>
                  <a:gd name="T3" fmla="*/ 2 h 7"/>
                  <a:gd name="T4" fmla="*/ 7 w 8"/>
                  <a:gd name="T5" fmla="*/ 6 h 7"/>
                  <a:gd name="T6" fmla="*/ 3 w 8"/>
                  <a:gd name="T7" fmla="*/ 0 h 7"/>
                </a:gdLst>
                <a:ahLst/>
                <a:cxnLst>
                  <a:cxn ang="0">
                    <a:pos x="T0" y="T1"/>
                  </a:cxn>
                  <a:cxn ang="0">
                    <a:pos x="T2" y="T3"/>
                  </a:cxn>
                  <a:cxn ang="0">
                    <a:pos x="T4" y="T5"/>
                  </a:cxn>
                  <a:cxn ang="0">
                    <a:pos x="T6" y="T7"/>
                  </a:cxn>
                </a:cxnLst>
                <a:rect l="0" t="0" r="r" b="b"/>
                <a:pathLst>
                  <a:path w="8" h="7">
                    <a:moveTo>
                      <a:pt x="3" y="0"/>
                    </a:moveTo>
                    <a:cubicBezTo>
                      <a:pt x="2" y="0"/>
                      <a:pt x="1" y="1"/>
                      <a:pt x="0" y="2"/>
                    </a:cubicBezTo>
                    <a:cubicBezTo>
                      <a:pt x="2" y="5"/>
                      <a:pt x="4" y="7"/>
                      <a:pt x="7" y="6"/>
                    </a:cubicBezTo>
                    <a:cubicBezTo>
                      <a:pt x="8" y="3"/>
                      <a:pt x="6" y="1"/>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6" name="Freeform 452">
                <a:extLst>
                  <a:ext uri="{FF2B5EF4-FFF2-40B4-BE49-F238E27FC236}">
                    <a16:creationId xmlns:a16="http://schemas.microsoft.com/office/drawing/2014/main" id="{CC6F70D6-E386-440F-B905-9F13CE4B7FF4}"/>
                  </a:ext>
                </a:extLst>
              </p:cNvPr>
              <p:cNvSpPr>
                <a:spLocks/>
              </p:cNvSpPr>
              <p:nvPr/>
            </p:nvSpPr>
            <p:spPr bwMode="auto">
              <a:xfrm>
                <a:off x="3774" y="3414"/>
                <a:ext cx="14" cy="12"/>
              </a:xfrm>
              <a:custGeom>
                <a:avLst/>
                <a:gdLst>
                  <a:gd name="T0" fmla="*/ 0 w 6"/>
                  <a:gd name="T1" fmla="*/ 3 h 5"/>
                  <a:gd name="T2" fmla="*/ 3 w 6"/>
                  <a:gd name="T3" fmla="*/ 5 h 5"/>
                  <a:gd name="T4" fmla="*/ 4 w 6"/>
                  <a:gd name="T5" fmla="*/ 0 h 5"/>
                  <a:gd name="T6" fmla="*/ 0 w 6"/>
                  <a:gd name="T7" fmla="*/ 3 h 5"/>
                </a:gdLst>
                <a:ahLst/>
                <a:cxnLst>
                  <a:cxn ang="0">
                    <a:pos x="T0" y="T1"/>
                  </a:cxn>
                  <a:cxn ang="0">
                    <a:pos x="T2" y="T3"/>
                  </a:cxn>
                  <a:cxn ang="0">
                    <a:pos x="T4" y="T5"/>
                  </a:cxn>
                  <a:cxn ang="0">
                    <a:pos x="T6" y="T7"/>
                  </a:cxn>
                </a:cxnLst>
                <a:rect l="0" t="0" r="r" b="b"/>
                <a:pathLst>
                  <a:path w="6" h="5">
                    <a:moveTo>
                      <a:pt x="0" y="3"/>
                    </a:moveTo>
                    <a:cubicBezTo>
                      <a:pt x="1" y="4"/>
                      <a:pt x="2" y="5"/>
                      <a:pt x="3" y="5"/>
                    </a:cubicBezTo>
                    <a:cubicBezTo>
                      <a:pt x="6" y="4"/>
                      <a:pt x="6" y="3"/>
                      <a:pt x="4" y="0"/>
                    </a:cubicBezTo>
                    <a:cubicBezTo>
                      <a:pt x="3" y="1"/>
                      <a:pt x="2"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7" name="Freeform 453">
                <a:extLst>
                  <a:ext uri="{FF2B5EF4-FFF2-40B4-BE49-F238E27FC236}">
                    <a16:creationId xmlns:a16="http://schemas.microsoft.com/office/drawing/2014/main" id="{2BF85950-A49D-4ACF-BEE9-C54DD9FAEEE2}"/>
                  </a:ext>
                </a:extLst>
              </p:cNvPr>
              <p:cNvSpPr>
                <a:spLocks/>
              </p:cNvSpPr>
              <p:nvPr/>
            </p:nvSpPr>
            <p:spPr bwMode="auto">
              <a:xfrm>
                <a:off x="4249" y="3121"/>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8"/>
                      <a:pt x="5" y="9"/>
                    </a:cubicBezTo>
                    <a:cubicBezTo>
                      <a:pt x="10" y="7"/>
                      <a:pt x="7" y="4"/>
                      <a:pt x="8" y="1"/>
                    </a:cubicBezTo>
                    <a:cubicBezTo>
                      <a:pt x="5" y="0"/>
                      <a:pt x="2"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8" name="Freeform 454">
                <a:extLst>
                  <a:ext uri="{FF2B5EF4-FFF2-40B4-BE49-F238E27FC236}">
                    <a16:creationId xmlns:a16="http://schemas.microsoft.com/office/drawing/2014/main" id="{1A4673D7-DA39-4EBF-9AEB-63B5B7CACF99}"/>
                  </a:ext>
                </a:extLst>
              </p:cNvPr>
              <p:cNvSpPr>
                <a:spLocks/>
              </p:cNvSpPr>
              <p:nvPr/>
            </p:nvSpPr>
            <p:spPr bwMode="auto">
              <a:xfrm>
                <a:off x="4254" y="3322"/>
                <a:ext cx="14" cy="16"/>
              </a:xfrm>
              <a:custGeom>
                <a:avLst/>
                <a:gdLst>
                  <a:gd name="T0" fmla="*/ 2 w 6"/>
                  <a:gd name="T1" fmla="*/ 0 h 7"/>
                  <a:gd name="T2" fmla="*/ 0 w 6"/>
                  <a:gd name="T3" fmla="*/ 6 h 7"/>
                  <a:gd name="T4" fmla="*/ 5 w 6"/>
                  <a:gd name="T5" fmla="*/ 5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5"/>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9" name="Freeform 455">
                <a:extLst>
                  <a:ext uri="{FF2B5EF4-FFF2-40B4-BE49-F238E27FC236}">
                    <a16:creationId xmlns:a16="http://schemas.microsoft.com/office/drawing/2014/main" id="{EAEC8CB6-F050-4822-A579-BB767E45910A}"/>
                  </a:ext>
                </a:extLst>
              </p:cNvPr>
              <p:cNvSpPr>
                <a:spLocks/>
              </p:cNvSpPr>
              <p:nvPr/>
            </p:nvSpPr>
            <p:spPr bwMode="auto">
              <a:xfrm>
                <a:off x="4145" y="3208"/>
                <a:ext cx="38" cy="59"/>
              </a:xfrm>
              <a:custGeom>
                <a:avLst/>
                <a:gdLst>
                  <a:gd name="T0" fmla="*/ 3 w 16"/>
                  <a:gd name="T1" fmla="*/ 23 h 25"/>
                  <a:gd name="T2" fmla="*/ 8 w 16"/>
                  <a:gd name="T3" fmla="*/ 25 h 25"/>
                  <a:gd name="T4" fmla="*/ 13 w 16"/>
                  <a:gd name="T5" fmla="*/ 0 h 25"/>
                  <a:gd name="T6" fmla="*/ 3 w 16"/>
                  <a:gd name="T7" fmla="*/ 23 h 25"/>
                </a:gdLst>
                <a:ahLst/>
                <a:cxnLst>
                  <a:cxn ang="0">
                    <a:pos x="T0" y="T1"/>
                  </a:cxn>
                  <a:cxn ang="0">
                    <a:pos x="T2" y="T3"/>
                  </a:cxn>
                  <a:cxn ang="0">
                    <a:pos x="T4" y="T5"/>
                  </a:cxn>
                  <a:cxn ang="0">
                    <a:pos x="T6" y="T7"/>
                  </a:cxn>
                </a:cxnLst>
                <a:rect l="0" t="0" r="r" b="b"/>
                <a:pathLst>
                  <a:path w="16" h="25">
                    <a:moveTo>
                      <a:pt x="3" y="23"/>
                    </a:moveTo>
                    <a:cubicBezTo>
                      <a:pt x="5" y="24"/>
                      <a:pt x="6" y="25"/>
                      <a:pt x="8" y="25"/>
                    </a:cubicBezTo>
                    <a:cubicBezTo>
                      <a:pt x="15" y="18"/>
                      <a:pt x="16" y="11"/>
                      <a:pt x="13" y="0"/>
                    </a:cubicBezTo>
                    <a:cubicBezTo>
                      <a:pt x="0" y="0"/>
                      <a:pt x="5" y="16"/>
                      <a:pt x="3" y="2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0" name="Freeform 456">
                <a:extLst>
                  <a:ext uri="{FF2B5EF4-FFF2-40B4-BE49-F238E27FC236}">
                    <a16:creationId xmlns:a16="http://schemas.microsoft.com/office/drawing/2014/main" id="{9F9516BD-38F4-40E8-88DD-FF5FE13B811D}"/>
                  </a:ext>
                </a:extLst>
              </p:cNvPr>
              <p:cNvSpPr>
                <a:spLocks/>
              </p:cNvSpPr>
              <p:nvPr/>
            </p:nvSpPr>
            <p:spPr bwMode="auto">
              <a:xfrm>
                <a:off x="4259" y="3447"/>
                <a:ext cx="21" cy="19"/>
              </a:xfrm>
              <a:custGeom>
                <a:avLst/>
                <a:gdLst>
                  <a:gd name="T0" fmla="*/ 2 w 9"/>
                  <a:gd name="T1" fmla="*/ 7 h 8"/>
                  <a:gd name="T2" fmla="*/ 8 w 9"/>
                  <a:gd name="T3" fmla="*/ 6 h 8"/>
                  <a:gd name="T4" fmla="*/ 6 w 9"/>
                  <a:gd name="T5" fmla="*/ 0 h 8"/>
                  <a:gd name="T6" fmla="*/ 2 w 9"/>
                  <a:gd name="T7" fmla="*/ 7 h 8"/>
                </a:gdLst>
                <a:ahLst/>
                <a:cxnLst>
                  <a:cxn ang="0">
                    <a:pos x="T0" y="T1"/>
                  </a:cxn>
                  <a:cxn ang="0">
                    <a:pos x="T2" y="T3"/>
                  </a:cxn>
                  <a:cxn ang="0">
                    <a:pos x="T4" y="T5"/>
                  </a:cxn>
                  <a:cxn ang="0">
                    <a:pos x="T6" y="T7"/>
                  </a:cxn>
                </a:cxnLst>
                <a:rect l="0" t="0" r="r" b="b"/>
                <a:pathLst>
                  <a:path w="9" h="8">
                    <a:moveTo>
                      <a:pt x="2" y="7"/>
                    </a:moveTo>
                    <a:cubicBezTo>
                      <a:pt x="4" y="7"/>
                      <a:pt x="5" y="8"/>
                      <a:pt x="8" y="6"/>
                    </a:cubicBezTo>
                    <a:cubicBezTo>
                      <a:pt x="8" y="4"/>
                      <a:pt x="9" y="2"/>
                      <a:pt x="6" y="0"/>
                    </a:cubicBezTo>
                    <a:cubicBezTo>
                      <a:pt x="2" y="0"/>
                      <a:pt x="0" y="3"/>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1" name="Freeform 457">
                <a:extLst>
                  <a:ext uri="{FF2B5EF4-FFF2-40B4-BE49-F238E27FC236}">
                    <a16:creationId xmlns:a16="http://schemas.microsoft.com/office/drawing/2014/main" id="{BE6B165B-D1DA-4435-B3DB-5379022388D2}"/>
                  </a:ext>
                </a:extLst>
              </p:cNvPr>
              <p:cNvSpPr>
                <a:spLocks/>
              </p:cNvSpPr>
              <p:nvPr/>
            </p:nvSpPr>
            <p:spPr bwMode="auto">
              <a:xfrm>
                <a:off x="4155" y="3336"/>
                <a:ext cx="30" cy="45"/>
              </a:xfrm>
              <a:custGeom>
                <a:avLst/>
                <a:gdLst>
                  <a:gd name="T0" fmla="*/ 9 w 13"/>
                  <a:gd name="T1" fmla="*/ 0 h 19"/>
                  <a:gd name="T2" fmla="*/ 1 w 13"/>
                  <a:gd name="T3" fmla="*/ 17 h 19"/>
                  <a:gd name="T4" fmla="*/ 13 w 13"/>
                  <a:gd name="T5" fmla="*/ 10 h 19"/>
                  <a:gd name="T6" fmla="*/ 9 w 13"/>
                  <a:gd name="T7" fmla="*/ 0 h 19"/>
                </a:gdLst>
                <a:ahLst/>
                <a:cxnLst>
                  <a:cxn ang="0">
                    <a:pos x="T0" y="T1"/>
                  </a:cxn>
                  <a:cxn ang="0">
                    <a:pos x="T2" y="T3"/>
                  </a:cxn>
                  <a:cxn ang="0">
                    <a:pos x="T4" y="T5"/>
                  </a:cxn>
                  <a:cxn ang="0">
                    <a:pos x="T6" y="T7"/>
                  </a:cxn>
                </a:cxnLst>
                <a:rect l="0" t="0" r="r" b="b"/>
                <a:pathLst>
                  <a:path w="13" h="19">
                    <a:moveTo>
                      <a:pt x="9" y="0"/>
                    </a:moveTo>
                    <a:cubicBezTo>
                      <a:pt x="0" y="4"/>
                      <a:pt x="7" y="12"/>
                      <a:pt x="1" y="17"/>
                    </a:cubicBezTo>
                    <a:cubicBezTo>
                      <a:pt x="8" y="19"/>
                      <a:pt x="5" y="12"/>
                      <a:pt x="13" y="10"/>
                    </a:cubicBezTo>
                    <a:cubicBezTo>
                      <a:pt x="13" y="8"/>
                      <a:pt x="13"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2" name="Freeform 458">
                <a:extLst>
                  <a:ext uri="{FF2B5EF4-FFF2-40B4-BE49-F238E27FC236}">
                    <a16:creationId xmlns:a16="http://schemas.microsoft.com/office/drawing/2014/main" id="{88F7D22F-624A-4A06-B296-F79D685A0B24}"/>
                  </a:ext>
                </a:extLst>
              </p:cNvPr>
              <p:cNvSpPr>
                <a:spLocks/>
              </p:cNvSpPr>
              <p:nvPr/>
            </p:nvSpPr>
            <p:spPr bwMode="auto">
              <a:xfrm>
                <a:off x="4015" y="3109"/>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3" name="Freeform 459">
                <a:extLst>
                  <a:ext uri="{FF2B5EF4-FFF2-40B4-BE49-F238E27FC236}">
                    <a16:creationId xmlns:a16="http://schemas.microsoft.com/office/drawing/2014/main" id="{5DE3A02C-6401-4FBB-AC06-0D5440DC39AE}"/>
                  </a:ext>
                </a:extLst>
              </p:cNvPr>
              <p:cNvSpPr>
                <a:spLocks/>
              </p:cNvSpPr>
              <p:nvPr/>
            </p:nvSpPr>
            <p:spPr bwMode="auto">
              <a:xfrm>
                <a:off x="4131" y="3324"/>
                <a:ext cx="17" cy="12"/>
              </a:xfrm>
              <a:custGeom>
                <a:avLst/>
                <a:gdLst>
                  <a:gd name="T0" fmla="*/ 0 w 7"/>
                  <a:gd name="T1" fmla="*/ 2 h 5"/>
                  <a:gd name="T2" fmla="*/ 7 w 7"/>
                  <a:gd name="T3" fmla="*/ 4 h 5"/>
                  <a:gd name="T4" fmla="*/ 5 w 7"/>
                  <a:gd name="T5" fmla="*/ 0 h 5"/>
                  <a:gd name="T6" fmla="*/ 0 w 7"/>
                  <a:gd name="T7" fmla="*/ 2 h 5"/>
                </a:gdLst>
                <a:ahLst/>
                <a:cxnLst>
                  <a:cxn ang="0">
                    <a:pos x="T0" y="T1"/>
                  </a:cxn>
                  <a:cxn ang="0">
                    <a:pos x="T2" y="T3"/>
                  </a:cxn>
                  <a:cxn ang="0">
                    <a:pos x="T4" y="T5"/>
                  </a:cxn>
                  <a:cxn ang="0">
                    <a:pos x="T6" y="T7"/>
                  </a:cxn>
                </a:cxnLst>
                <a:rect l="0" t="0" r="r" b="b"/>
                <a:pathLst>
                  <a:path w="7" h="5">
                    <a:moveTo>
                      <a:pt x="0" y="2"/>
                    </a:moveTo>
                    <a:cubicBezTo>
                      <a:pt x="2" y="5"/>
                      <a:pt x="4" y="5"/>
                      <a:pt x="7" y="4"/>
                    </a:cubicBezTo>
                    <a:cubicBezTo>
                      <a:pt x="6" y="3"/>
                      <a:pt x="7" y="2"/>
                      <a:pt x="5" y="0"/>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4" name="Freeform 460">
                <a:extLst>
                  <a:ext uri="{FF2B5EF4-FFF2-40B4-BE49-F238E27FC236}">
                    <a16:creationId xmlns:a16="http://schemas.microsoft.com/office/drawing/2014/main" id="{46D71E49-2590-4E54-BCDC-67ED44FEAF97}"/>
                  </a:ext>
                </a:extLst>
              </p:cNvPr>
              <p:cNvSpPr>
                <a:spLocks/>
              </p:cNvSpPr>
              <p:nvPr/>
            </p:nvSpPr>
            <p:spPr bwMode="auto">
              <a:xfrm>
                <a:off x="3994" y="3102"/>
                <a:ext cx="21" cy="21"/>
              </a:xfrm>
              <a:custGeom>
                <a:avLst/>
                <a:gdLst>
                  <a:gd name="T0" fmla="*/ 4 w 9"/>
                  <a:gd name="T1" fmla="*/ 9 h 9"/>
                  <a:gd name="T2" fmla="*/ 9 w 9"/>
                  <a:gd name="T3" fmla="*/ 7 h 9"/>
                  <a:gd name="T4" fmla="*/ 7 w 9"/>
                  <a:gd name="T5" fmla="*/ 0 h 9"/>
                  <a:gd name="T6" fmla="*/ 4 w 9"/>
                  <a:gd name="T7" fmla="*/ 9 h 9"/>
                </a:gdLst>
                <a:ahLst/>
                <a:cxnLst>
                  <a:cxn ang="0">
                    <a:pos x="T0" y="T1"/>
                  </a:cxn>
                  <a:cxn ang="0">
                    <a:pos x="T2" y="T3"/>
                  </a:cxn>
                  <a:cxn ang="0">
                    <a:pos x="T4" y="T5"/>
                  </a:cxn>
                  <a:cxn ang="0">
                    <a:pos x="T6" y="T7"/>
                  </a:cxn>
                </a:cxnLst>
                <a:rect l="0" t="0" r="r" b="b"/>
                <a:pathLst>
                  <a:path w="9" h="9">
                    <a:moveTo>
                      <a:pt x="4" y="9"/>
                    </a:moveTo>
                    <a:cubicBezTo>
                      <a:pt x="6" y="7"/>
                      <a:pt x="7" y="9"/>
                      <a:pt x="9" y="7"/>
                    </a:cubicBezTo>
                    <a:cubicBezTo>
                      <a:pt x="9" y="5"/>
                      <a:pt x="9" y="3"/>
                      <a:pt x="7" y="0"/>
                    </a:cubicBezTo>
                    <a:cubicBezTo>
                      <a:pt x="2" y="2"/>
                      <a:pt x="0" y="5"/>
                      <a:pt x="4"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5" name="Freeform 461">
                <a:extLst>
                  <a:ext uri="{FF2B5EF4-FFF2-40B4-BE49-F238E27FC236}">
                    <a16:creationId xmlns:a16="http://schemas.microsoft.com/office/drawing/2014/main" id="{4F331C1A-C64C-4E36-BE8E-1518B2F79570}"/>
                  </a:ext>
                </a:extLst>
              </p:cNvPr>
              <p:cNvSpPr>
                <a:spLocks/>
              </p:cNvSpPr>
              <p:nvPr/>
            </p:nvSpPr>
            <p:spPr bwMode="auto">
              <a:xfrm>
                <a:off x="4036" y="3237"/>
                <a:ext cx="15"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3"/>
                      <a:pt x="3" y="4"/>
                      <a:pt x="6" y="3"/>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6" name="Freeform 462">
                <a:extLst>
                  <a:ext uri="{FF2B5EF4-FFF2-40B4-BE49-F238E27FC236}">
                    <a16:creationId xmlns:a16="http://schemas.microsoft.com/office/drawing/2014/main" id="{558A49F7-8BAA-4496-AB0F-5FB94D0B2DF1}"/>
                  </a:ext>
                </a:extLst>
              </p:cNvPr>
              <p:cNvSpPr>
                <a:spLocks/>
              </p:cNvSpPr>
              <p:nvPr/>
            </p:nvSpPr>
            <p:spPr bwMode="auto">
              <a:xfrm>
                <a:off x="4095" y="3372"/>
                <a:ext cx="29" cy="35"/>
              </a:xfrm>
              <a:custGeom>
                <a:avLst/>
                <a:gdLst>
                  <a:gd name="T0" fmla="*/ 12 w 12"/>
                  <a:gd name="T1" fmla="*/ 5 h 15"/>
                  <a:gd name="T2" fmla="*/ 5 w 12"/>
                  <a:gd name="T3" fmla="*/ 3 h 15"/>
                  <a:gd name="T4" fmla="*/ 5 w 12"/>
                  <a:gd name="T5" fmla="*/ 15 h 15"/>
                  <a:gd name="T6" fmla="*/ 10 w 12"/>
                  <a:gd name="T7" fmla="*/ 13 h 15"/>
                  <a:gd name="T8" fmla="*/ 12 w 12"/>
                  <a:gd name="T9" fmla="*/ 5 h 15"/>
                </a:gdLst>
                <a:ahLst/>
                <a:cxnLst>
                  <a:cxn ang="0">
                    <a:pos x="T0" y="T1"/>
                  </a:cxn>
                  <a:cxn ang="0">
                    <a:pos x="T2" y="T3"/>
                  </a:cxn>
                  <a:cxn ang="0">
                    <a:pos x="T4" y="T5"/>
                  </a:cxn>
                  <a:cxn ang="0">
                    <a:pos x="T6" y="T7"/>
                  </a:cxn>
                  <a:cxn ang="0">
                    <a:pos x="T8" y="T9"/>
                  </a:cxn>
                </a:cxnLst>
                <a:rect l="0" t="0" r="r" b="b"/>
                <a:pathLst>
                  <a:path w="12" h="15">
                    <a:moveTo>
                      <a:pt x="12" y="5"/>
                    </a:moveTo>
                    <a:cubicBezTo>
                      <a:pt x="10" y="1"/>
                      <a:pt x="8" y="0"/>
                      <a:pt x="5" y="3"/>
                    </a:cubicBezTo>
                    <a:cubicBezTo>
                      <a:pt x="8" y="9"/>
                      <a:pt x="0" y="8"/>
                      <a:pt x="5" y="15"/>
                    </a:cubicBezTo>
                    <a:cubicBezTo>
                      <a:pt x="6" y="15"/>
                      <a:pt x="8" y="15"/>
                      <a:pt x="10" y="13"/>
                    </a:cubicBezTo>
                    <a:cubicBezTo>
                      <a:pt x="10" y="10"/>
                      <a:pt x="5" y="6"/>
                      <a:pt x="1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7" name="Freeform 463">
                <a:extLst>
                  <a:ext uri="{FF2B5EF4-FFF2-40B4-BE49-F238E27FC236}">
                    <a16:creationId xmlns:a16="http://schemas.microsoft.com/office/drawing/2014/main" id="{5A3CBB2A-8C52-42E1-BB80-753F04342B27}"/>
                  </a:ext>
                </a:extLst>
              </p:cNvPr>
              <p:cNvSpPr>
                <a:spLocks/>
              </p:cNvSpPr>
              <p:nvPr/>
            </p:nvSpPr>
            <p:spPr bwMode="auto">
              <a:xfrm>
                <a:off x="4010" y="3220"/>
                <a:ext cx="17" cy="17"/>
              </a:xfrm>
              <a:custGeom>
                <a:avLst/>
                <a:gdLst>
                  <a:gd name="T0" fmla="*/ 0 w 7"/>
                  <a:gd name="T1" fmla="*/ 4 h 7"/>
                  <a:gd name="T2" fmla="*/ 7 w 7"/>
                  <a:gd name="T3" fmla="*/ 5 h 7"/>
                  <a:gd name="T4" fmla="*/ 6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1" y="7"/>
                      <a:pt x="4" y="5"/>
                      <a:pt x="7" y="5"/>
                    </a:cubicBezTo>
                    <a:cubicBezTo>
                      <a:pt x="6" y="4"/>
                      <a:pt x="7" y="2"/>
                      <a:pt x="6"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8" name="Freeform 464">
                <a:extLst>
                  <a:ext uri="{FF2B5EF4-FFF2-40B4-BE49-F238E27FC236}">
                    <a16:creationId xmlns:a16="http://schemas.microsoft.com/office/drawing/2014/main" id="{2C242296-4D93-487D-AE22-0FBAA799C27E}"/>
                  </a:ext>
                </a:extLst>
              </p:cNvPr>
              <p:cNvSpPr>
                <a:spLocks/>
              </p:cNvSpPr>
              <p:nvPr/>
            </p:nvSpPr>
            <p:spPr bwMode="auto">
              <a:xfrm>
                <a:off x="4053" y="3303"/>
                <a:ext cx="14" cy="12"/>
              </a:xfrm>
              <a:custGeom>
                <a:avLst/>
                <a:gdLst>
                  <a:gd name="T0" fmla="*/ 5 w 6"/>
                  <a:gd name="T1" fmla="*/ 0 h 5"/>
                  <a:gd name="T2" fmla="*/ 0 w 6"/>
                  <a:gd name="T3" fmla="*/ 2 h 5"/>
                  <a:gd name="T4" fmla="*/ 6 w 6"/>
                  <a:gd name="T5" fmla="*/ 4 h 5"/>
                  <a:gd name="T6" fmla="*/ 5 w 6"/>
                  <a:gd name="T7" fmla="*/ 0 h 5"/>
                </a:gdLst>
                <a:ahLst/>
                <a:cxnLst>
                  <a:cxn ang="0">
                    <a:pos x="T0" y="T1"/>
                  </a:cxn>
                  <a:cxn ang="0">
                    <a:pos x="T2" y="T3"/>
                  </a:cxn>
                  <a:cxn ang="0">
                    <a:pos x="T4" y="T5"/>
                  </a:cxn>
                  <a:cxn ang="0">
                    <a:pos x="T6" y="T7"/>
                  </a:cxn>
                </a:cxnLst>
                <a:rect l="0" t="0" r="r" b="b"/>
                <a:pathLst>
                  <a:path w="6" h="5">
                    <a:moveTo>
                      <a:pt x="5" y="0"/>
                    </a:moveTo>
                    <a:cubicBezTo>
                      <a:pt x="4" y="0"/>
                      <a:pt x="2" y="1"/>
                      <a:pt x="0" y="2"/>
                    </a:cubicBezTo>
                    <a:cubicBezTo>
                      <a:pt x="2" y="4"/>
                      <a:pt x="4" y="5"/>
                      <a:pt x="6" y="4"/>
                    </a:cubicBezTo>
                    <a:cubicBezTo>
                      <a:pt x="5"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9" name="Freeform 465">
                <a:extLst>
                  <a:ext uri="{FF2B5EF4-FFF2-40B4-BE49-F238E27FC236}">
                    <a16:creationId xmlns:a16="http://schemas.microsoft.com/office/drawing/2014/main" id="{CACFF086-B2F2-4B92-B772-1DD4BF115380}"/>
                  </a:ext>
                </a:extLst>
              </p:cNvPr>
              <p:cNvSpPr>
                <a:spLocks/>
              </p:cNvSpPr>
              <p:nvPr/>
            </p:nvSpPr>
            <p:spPr bwMode="auto">
              <a:xfrm>
                <a:off x="4079" y="3367"/>
                <a:ext cx="19" cy="21"/>
              </a:xfrm>
              <a:custGeom>
                <a:avLst/>
                <a:gdLst>
                  <a:gd name="T0" fmla="*/ 0 w 8"/>
                  <a:gd name="T1" fmla="*/ 4 h 9"/>
                  <a:gd name="T2" fmla="*/ 8 w 8"/>
                  <a:gd name="T3" fmla="*/ 6 h 9"/>
                  <a:gd name="T4" fmla="*/ 0 w 8"/>
                  <a:gd name="T5" fmla="*/ 4 h 9"/>
                </a:gdLst>
                <a:ahLst/>
                <a:cxnLst>
                  <a:cxn ang="0">
                    <a:pos x="T0" y="T1"/>
                  </a:cxn>
                  <a:cxn ang="0">
                    <a:pos x="T2" y="T3"/>
                  </a:cxn>
                  <a:cxn ang="0">
                    <a:pos x="T4" y="T5"/>
                  </a:cxn>
                </a:cxnLst>
                <a:rect l="0" t="0" r="r" b="b"/>
                <a:pathLst>
                  <a:path w="8" h="9">
                    <a:moveTo>
                      <a:pt x="0" y="4"/>
                    </a:moveTo>
                    <a:cubicBezTo>
                      <a:pt x="2" y="7"/>
                      <a:pt x="5" y="9"/>
                      <a:pt x="8" y="6"/>
                    </a:cubicBezTo>
                    <a:cubicBezTo>
                      <a:pt x="6" y="2"/>
                      <a:pt x="4"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0" name="Freeform 466">
                <a:extLst>
                  <a:ext uri="{FF2B5EF4-FFF2-40B4-BE49-F238E27FC236}">
                    <a16:creationId xmlns:a16="http://schemas.microsoft.com/office/drawing/2014/main" id="{B255C2DF-FA57-4250-9BD3-032FD32A9D4A}"/>
                  </a:ext>
                </a:extLst>
              </p:cNvPr>
              <p:cNvSpPr>
                <a:spLocks/>
              </p:cNvSpPr>
              <p:nvPr/>
            </p:nvSpPr>
            <p:spPr bwMode="auto">
              <a:xfrm>
                <a:off x="4053" y="3341"/>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2"/>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1" name="Freeform 467">
                <a:extLst>
                  <a:ext uri="{FF2B5EF4-FFF2-40B4-BE49-F238E27FC236}">
                    <a16:creationId xmlns:a16="http://schemas.microsoft.com/office/drawing/2014/main" id="{CD370827-99F3-4ADE-BFE2-DAD078295506}"/>
                  </a:ext>
                </a:extLst>
              </p:cNvPr>
              <p:cNvSpPr>
                <a:spLocks/>
              </p:cNvSpPr>
              <p:nvPr/>
            </p:nvSpPr>
            <p:spPr bwMode="auto">
              <a:xfrm>
                <a:off x="3883" y="3114"/>
                <a:ext cx="16"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3"/>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2" name="Freeform 468">
                <a:extLst>
                  <a:ext uri="{FF2B5EF4-FFF2-40B4-BE49-F238E27FC236}">
                    <a16:creationId xmlns:a16="http://schemas.microsoft.com/office/drawing/2014/main" id="{C18FDBCB-8707-434B-8A37-1776BE3A8ED8}"/>
                  </a:ext>
                </a:extLst>
              </p:cNvPr>
              <p:cNvSpPr>
                <a:spLocks/>
              </p:cNvSpPr>
              <p:nvPr/>
            </p:nvSpPr>
            <p:spPr bwMode="auto">
              <a:xfrm>
                <a:off x="4036" y="3405"/>
                <a:ext cx="19" cy="14"/>
              </a:xfrm>
              <a:custGeom>
                <a:avLst/>
                <a:gdLst>
                  <a:gd name="T0" fmla="*/ 3 w 8"/>
                  <a:gd name="T1" fmla="*/ 0 h 6"/>
                  <a:gd name="T2" fmla="*/ 2 w 8"/>
                  <a:gd name="T3" fmla="*/ 6 h 6"/>
                  <a:gd name="T4" fmla="*/ 7 w 8"/>
                  <a:gd name="T5" fmla="*/ 2 h 6"/>
                  <a:gd name="T6" fmla="*/ 3 w 8"/>
                  <a:gd name="T7" fmla="*/ 0 h 6"/>
                </a:gdLst>
                <a:ahLst/>
                <a:cxnLst>
                  <a:cxn ang="0">
                    <a:pos x="T0" y="T1"/>
                  </a:cxn>
                  <a:cxn ang="0">
                    <a:pos x="T2" y="T3"/>
                  </a:cxn>
                  <a:cxn ang="0">
                    <a:pos x="T4" y="T5"/>
                  </a:cxn>
                  <a:cxn ang="0">
                    <a:pos x="T6" y="T7"/>
                  </a:cxn>
                </a:cxnLst>
                <a:rect l="0" t="0" r="r" b="b"/>
                <a:pathLst>
                  <a:path w="8" h="6">
                    <a:moveTo>
                      <a:pt x="3" y="0"/>
                    </a:moveTo>
                    <a:cubicBezTo>
                      <a:pt x="2" y="2"/>
                      <a:pt x="0" y="3"/>
                      <a:pt x="2" y="6"/>
                    </a:cubicBezTo>
                    <a:cubicBezTo>
                      <a:pt x="4" y="4"/>
                      <a:pt x="8" y="5"/>
                      <a:pt x="7" y="2"/>
                    </a:cubicBezTo>
                    <a:cubicBezTo>
                      <a:pt x="5" y="2"/>
                      <a:pt x="5" y="0"/>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3" name="Freeform 469">
                <a:extLst>
                  <a:ext uri="{FF2B5EF4-FFF2-40B4-BE49-F238E27FC236}">
                    <a16:creationId xmlns:a16="http://schemas.microsoft.com/office/drawing/2014/main" id="{5A2066BC-C834-4606-80D4-895F92A37CC5}"/>
                  </a:ext>
                </a:extLst>
              </p:cNvPr>
              <p:cNvSpPr>
                <a:spLocks/>
              </p:cNvSpPr>
              <p:nvPr/>
            </p:nvSpPr>
            <p:spPr bwMode="auto">
              <a:xfrm>
                <a:off x="3949" y="3284"/>
                <a:ext cx="16" cy="19"/>
              </a:xfrm>
              <a:custGeom>
                <a:avLst/>
                <a:gdLst>
                  <a:gd name="T0" fmla="*/ 2 w 7"/>
                  <a:gd name="T1" fmla="*/ 8 h 8"/>
                  <a:gd name="T2" fmla="*/ 7 w 7"/>
                  <a:gd name="T3" fmla="*/ 5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5"/>
                    </a:cubicBezTo>
                    <a:cubicBezTo>
                      <a:pt x="7" y="4"/>
                      <a:pt x="6" y="2"/>
                      <a:pt x="4" y="0"/>
                    </a:cubicBezTo>
                    <a:cubicBezTo>
                      <a:pt x="0" y="1"/>
                      <a:pt x="0" y="4"/>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4" name="Freeform 470">
                <a:extLst>
                  <a:ext uri="{FF2B5EF4-FFF2-40B4-BE49-F238E27FC236}">
                    <a16:creationId xmlns:a16="http://schemas.microsoft.com/office/drawing/2014/main" id="{D2FD53FB-0F73-4A6B-9472-2A7544E33F2E}"/>
                  </a:ext>
                </a:extLst>
              </p:cNvPr>
              <p:cNvSpPr>
                <a:spLocks/>
              </p:cNvSpPr>
              <p:nvPr/>
            </p:nvSpPr>
            <p:spPr bwMode="auto">
              <a:xfrm>
                <a:off x="3894" y="3253"/>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1" y="2"/>
                      <a:pt x="0" y="4"/>
                      <a:pt x="2" y="7"/>
                    </a:cubicBezTo>
                    <a:cubicBezTo>
                      <a:pt x="4" y="10"/>
                      <a:pt x="8" y="7"/>
                      <a:pt x="10" y="5"/>
                    </a:cubicBezTo>
                    <a:cubicBezTo>
                      <a:pt x="8"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5" name="Freeform 471">
                <a:extLst>
                  <a:ext uri="{FF2B5EF4-FFF2-40B4-BE49-F238E27FC236}">
                    <a16:creationId xmlns:a16="http://schemas.microsoft.com/office/drawing/2014/main" id="{F89CD15D-3FB6-4B4C-895E-5FBF6B71114D}"/>
                  </a:ext>
                </a:extLst>
              </p:cNvPr>
              <p:cNvSpPr>
                <a:spLocks/>
              </p:cNvSpPr>
              <p:nvPr/>
            </p:nvSpPr>
            <p:spPr bwMode="auto">
              <a:xfrm>
                <a:off x="3781" y="3135"/>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6" name="Freeform 472">
                <a:extLst>
                  <a:ext uri="{FF2B5EF4-FFF2-40B4-BE49-F238E27FC236}">
                    <a16:creationId xmlns:a16="http://schemas.microsoft.com/office/drawing/2014/main" id="{6EDA8592-DD79-4ADF-8C10-D213AB0D9AB6}"/>
                  </a:ext>
                </a:extLst>
              </p:cNvPr>
              <p:cNvSpPr>
                <a:spLocks/>
              </p:cNvSpPr>
              <p:nvPr/>
            </p:nvSpPr>
            <p:spPr bwMode="auto">
              <a:xfrm>
                <a:off x="3790" y="3204"/>
                <a:ext cx="24" cy="21"/>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6"/>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7" name="Freeform 473">
                <a:extLst>
                  <a:ext uri="{FF2B5EF4-FFF2-40B4-BE49-F238E27FC236}">
                    <a16:creationId xmlns:a16="http://schemas.microsoft.com/office/drawing/2014/main" id="{E013EFD2-826B-497A-A3CD-6AC7DE8085EB}"/>
                  </a:ext>
                </a:extLst>
              </p:cNvPr>
              <p:cNvSpPr>
                <a:spLocks/>
              </p:cNvSpPr>
              <p:nvPr/>
            </p:nvSpPr>
            <p:spPr bwMode="auto">
              <a:xfrm>
                <a:off x="3767" y="3414"/>
                <a:ext cx="35" cy="31"/>
              </a:xfrm>
              <a:custGeom>
                <a:avLst/>
                <a:gdLst>
                  <a:gd name="T0" fmla="*/ 0 w 15"/>
                  <a:gd name="T1" fmla="*/ 11 h 13"/>
                  <a:gd name="T2" fmla="*/ 3 w 15"/>
                  <a:gd name="T3" fmla="*/ 13 h 13"/>
                  <a:gd name="T4" fmla="*/ 0 w 15"/>
                  <a:gd name="T5" fmla="*/ 11 h 13"/>
                </a:gdLst>
                <a:ahLst/>
                <a:cxnLst>
                  <a:cxn ang="0">
                    <a:pos x="T0" y="T1"/>
                  </a:cxn>
                  <a:cxn ang="0">
                    <a:pos x="T2" y="T3"/>
                  </a:cxn>
                  <a:cxn ang="0">
                    <a:pos x="T4" y="T5"/>
                  </a:cxn>
                </a:cxnLst>
                <a:rect l="0" t="0" r="r" b="b"/>
                <a:pathLst>
                  <a:path w="15" h="13">
                    <a:moveTo>
                      <a:pt x="0" y="11"/>
                    </a:moveTo>
                    <a:cubicBezTo>
                      <a:pt x="1" y="11"/>
                      <a:pt x="2" y="12"/>
                      <a:pt x="3" y="13"/>
                    </a:cubicBezTo>
                    <a:cubicBezTo>
                      <a:pt x="15" y="12"/>
                      <a:pt x="0" y="0"/>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8" name="Freeform 474">
                <a:extLst>
                  <a:ext uri="{FF2B5EF4-FFF2-40B4-BE49-F238E27FC236}">
                    <a16:creationId xmlns:a16="http://schemas.microsoft.com/office/drawing/2014/main" id="{05D752DE-F0B0-4F5A-8084-1C743E8CBFFD}"/>
                  </a:ext>
                </a:extLst>
              </p:cNvPr>
              <p:cNvSpPr>
                <a:spLocks/>
              </p:cNvSpPr>
              <p:nvPr/>
            </p:nvSpPr>
            <p:spPr bwMode="auto">
              <a:xfrm>
                <a:off x="4200" y="3476"/>
                <a:ext cx="49" cy="59"/>
              </a:xfrm>
              <a:custGeom>
                <a:avLst/>
                <a:gdLst>
                  <a:gd name="T0" fmla="*/ 4 w 21"/>
                  <a:gd name="T1" fmla="*/ 10 h 25"/>
                  <a:gd name="T2" fmla="*/ 2 w 21"/>
                  <a:gd name="T3" fmla="*/ 23 h 25"/>
                  <a:gd name="T4" fmla="*/ 5 w 21"/>
                  <a:gd name="T5" fmla="*/ 25 h 25"/>
                  <a:gd name="T6" fmla="*/ 9 w 21"/>
                  <a:gd name="T7" fmla="*/ 18 h 25"/>
                  <a:gd name="T8" fmla="*/ 4 w 21"/>
                  <a:gd name="T9" fmla="*/ 10 h 25"/>
                </a:gdLst>
                <a:ahLst/>
                <a:cxnLst>
                  <a:cxn ang="0">
                    <a:pos x="T0" y="T1"/>
                  </a:cxn>
                  <a:cxn ang="0">
                    <a:pos x="T2" y="T3"/>
                  </a:cxn>
                  <a:cxn ang="0">
                    <a:pos x="T4" y="T5"/>
                  </a:cxn>
                  <a:cxn ang="0">
                    <a:pos x="T6" y="T7"/>
                  </a:cxn>
                  <a:cxn ang="0">
                    <a:pos x="T8" y="T9"/>
                  </a:cxn>
                </a:cxnLst>
                <a:rect l="0" t="0" r="r" b="b"/>
                <a:pathLst>
                  <a:path w="21" h="25">
                    <a:moveTo>
                      <a:pt x="4" y="10"/>
                    </a:moveTo>
                    <a:cubicBezTo>
                      <a:pt x="7" y="15"/>
                      <a:pt x="0" y="18"/>
                      <a:pt x="2" y="23"/>
                    </a:cubicBezTo>
                    <a:cubicBezTo>
                      <a:pt x="3" y="23"/>
                      <a:pt x="4" y="24"/>
                      <a:pt x="5" y="25"/>
                    </a:cubicBezTo>
                    <a:cubicBezTo>
                      <a:pt x="9" y="23"/>
                      <a:pt x="9" y="20"/>
                      <a:pt x="9" y="18"/>
                    </a:cubicBezTo>
                    <a:cubicBezTo>
                      <a:pt x="21" y="16"/>
                      <a:pt x="15" y="0"/>
                      <a:pt x="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9" name="Freeform 475">
                <a:extLst>
                  <a:ext uri="{FF2B5EF4-FFF2-40B4-BE49-F238E27FC236}">
                    <a16:creationId xmlns:a16="http://schemas.microsoft.com/office/drawing/2014/main" id="{B4002448-DF51-4C50-8F02-AD711F5EC8F7}"/>
                  </a:ext>
                </a:extLst>
              </p:cNvPr>
              <p:cNvSpPr>
                <a:spLocks/>
              </p:cNvSpPr>
              <p:nvPr/>
            </p:nvSpPr>
            <p:spPr bwMode="auto">
              <a:xfrm>
                <a:off x="3743" y="3537"/>
                <a:ext cx="16" cy="19"/>
              </a:xfrm>
              <a:custGeom>
                <a:avLst/>
                <a:gdLst>
                  <a:gd name="T0" fmla="*/ 2 w 7"/>
                  <a:gd name="T1" fmla="*/ 8 h 8"/>
                  <a:gd name="T2" fmla="*/ 7 w 7"/>
                  <a:gd name="T3" fmla="*/ 6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3" y="8"/>
                      <a:pt x="5" y="7"/>
                      <a:pt x="7" y="6"/>
                    </a:cubicBezTo>
                    <a:cubicBezTo>
                      <a:pt x="6" y="4"/>
                      <a:pt x="5" y="2"/>
                      <a:pt x="4"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0" name="Freeform 476">
                <a:extLst>
                  <a:ext uri="{FF2B5EF4-FFF2-40B4-BE49-F238E27FC236}">
                    <a16:creationId xmlns:a16="http://schemas.microsoft.com/office/drawing/2014/main" id="{2D0E459C-AF4B-45AA-964B-A110D6F046B7}"/>
                  </a:ext>
                </a:extLst>
              </p:cNvPr>
              <p:cNvSpPr>
                <a:spLocks/>
              </p:cNvSpPr>
              <p:nvPr/>
            </p:nvSpPr>
            <p:spPr bwMode="auto">
              <a:xfrm>
                <a:off x="3814" y="3554"/>
                <a:ext cx="21" cy="21"/>
              </a:xfrm>
              <a:custGeom>
                <a:avLst/>
                <a:gdLst>
                  <a:gd name="T0" fmla="*/ 2 w 9"/>
                  <a:gd name="T1" fmla="*/ 7 h 9"/>
                  <a:gd name="T2" fmla="*/ 7 w 9"/>
                  <a:gd name="T3" fmla="*/ 7 h 9"/>
                  <a:gd name="T4" fmla="*/ 8 w 9"/>
                  <a:gd name="T5" fmla="*/ 0 h 9"/>
                  <a:gd name="T6" fmla="*/ 2 w 9"/>
                  <a:gd name="T7" fmla="*/ 7 h 9"/>
                </a:gdLst>
                <a:ahLst/>
                <a:cxnLst>
                  <a:cxn ang="0">
                    <a:pos x="T0" y="T1"/>
                  </a:cxn>
                  <a:cxn ang="0">
                    <a:pos x="T2" y="T3"/>
                  </a:cxn>
                  <a:cxn ang="0">
                    <a:pos x="T4" y="T5"/>
                  </a:cxn>
                  <a:cxn ang="0">
                    <a:pos x="T6" y="T7"/>
                  </a:cxn>
                </a:cxnLst>
                <a:rect l="0" t="0" r="r" b="b"/>
                <a:pathLst>
                  <a:path w="9" h="9">
                    <a:moveTo>
                      <a:pt x="2" y="7"/>
                    </a:moveTo>
                    <a:cubicBezTo>
                      <a:pt x="3" y="8"/>
                      <a:pt x="5" y="9"/>
                      <a:pt x="7" y="7"/>
                    </a:cubicBezTo>
                    <a:cubicBezTo>
                      <a:pt x="8" y="5"/>
                      <a:pt x="9" y="2"/>
                      <a:pt x="8" y="0"/>
                    </a:cubicBezTo>
                    <a:cubicBezTo>
                      <a:pt x="3" y="2"/>
                      <a:pt x="0" y="2"/>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1" name="Freeform 477">
                <a:extLst>
                  <a:ext uri="{FF2B5EF4-FFF2-40B4-BE49-F238E27FC236}">
                    <a16:creationId xmlns:a16="http://schemas.microsoft.com/office/drawing/2014/main" id="{F5533197-E19F-49ED-A8D6-17744FFF6952}"/>
                  </a:ext>
                </a:extLst>
              </p:cNvPr>
              <p:cNvSpPr>
                <a:spLocks/>
              </p:cNvSpPr>
              <p:nvPr/>
            </p:nvSpPr>
            <p:spPr bwMode="auto">
              <a:xfrm>
                <a:off x="3755" y="3570"/>
                <a:ext cx="16" cy="12"/>
              </a:xfrm>
              <a:custGeom>
                <a:avLst/>
                <a:gdLst>
                  <a:gd name="T0" fmla="*/ 6 w 7"/>
                  <a:gd name="T1" fmla="*/ 0 h 5"/>
                  <a:gd name="T2" fmla="*/ 0 w 7"/>
                  <a:gd name="T3" fmla="*/ 3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1" y="0"/>
                      <a:pt x="0" y="3"/>
                    </a:cubicBezTo>
                    <a:cubicBezTo>
                      <a:pt x="2" y="5"/>
                      <a:pt x="4" y="5"/>
                      <a:pt x="6" y="4"/>
                    </a:cubicBezTo>
                    <a:cubicBezTo>
                      <a:pt x="6" y="2"/>
                      <a:pt x="7"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2" name="Freeform 478">
                <a:extLst>
                  <a:ext uri="{FF2B5EF4-FFF2-40B4-BE49-F238E27FC236}">
                    <a16:creationId xmlns:a16="http://schemas.microsoft.com/office/drawing/2014/main" id="{A49C7850-E646-4FBC-9F9B-6A01DB24763D}"/>
                  </a:ext>
                </a:extLst>
              </p:cNvPr>
              <p:cNvSpPr>
                <a:spLocks/>
              </p:cNvSpPr>
              <p:nvPr/>
            </p:nvSpPr>
            <p:spPr bwMode="auto">
              <a:xfrm>
                <a:off x="3838" y="3530"/>
                <a:ext cx="18" cy="17"/>
              </a:xfrm>
              <a:custGeom>
                <a:avLst/>
                <a:gdLst>
                  <a:gd name="T0" fmla="*/ 1 w 8"/>
                  <a:gd name="T1" fmla="*/ 5 h 7"/>
                  <a:gd name="T2" fmla="*/ 8 w 8"/>
                  <a:gd name="T3" fmla="*/ 3 h 7"/>
                  <a:gd name="T4" fmla="*/ 1 w 8"/>
                  <a:gd name="T5" fmla="*/ 5 h 7"/>
                </a:gdLst>
                <a:ahLst/>
                <a:cxnLst>
                  <a:cxn ang="0">
                    <a:pos x="T0" y="T1"/>
                  </a:cxn>
                  <a:cxn ang="0">
                    <a:pos x="T2" y="T3"/>
                  </a:cxn>
                  <a:cxn ang="0">
                    <a:pos x="T4" y="T5"/>
                  </a:cxn>
                </a:cxnLst>
                <a:rect l="0" t="0" r="r" b="b"/>
                <a:pathLst>
                  <a:path w="8" h="7">
                    <a:moveTo>
                      <a:pt x="1" y="5"/>
                    </a:moveTo>
                    <a:cubicBezTo>
                      <a:pt x="2" y="6"/>
                      <a:pt x="8" y="7"/>
                      <a:pt x="8" y="3"/>
                    </a:cubicBezTo>
                    <a:cubicBezTo>
                      <a:pt x="6" y="1"/>
                      <a:pt x="0" y="0"/>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3" name="Freeform 479">
                <a:extLst>
                  <a:ext uri="{FF2B5EF4-FFF2-40B4-BE49-F238E27FC236}">
                    <a16:creationId xmlns:a16="http://schemas.microsoft.com/office/drawing/2014/main" id="{1B62CD20-BD92-4FE1-AC17-0D8391672193}"/>
                  </a:ext>
                </a:extLst>
              </p:cNvPr>
              <p:cNvSpPr>
                <a:spLocks/>
              </p:cNvSpPr>
              <p:nvPr/>
            </p:nvSpPr>
            <p:spPr bwMode="auto">
              <a:xfrm>
                <a:off x="3745" y="3535"/>
                <a:ext cx="22" cy="14"/>
              </a:xfrm>
              <a:custGeom>
                <a:avLst/>
                <a:gdLst>
                  <a:gd name="T0" fmla="*/ 7 w 9"/>
                  <a:gd name="T1" fmla="*/ 5 h 6"/>
                  <a:gd name="T2" fmla="*/ 5 w 9"/>
                  <a:gd name="T3" fmla="*/ 0 h 6"/>
                  <a:gd name="T4" fmla="*/ 7 w 9"/>
                  <a:gd name="T5" fmla="*/ 5 h 6"/>
                </a:gdLst>
                <a:ahLst/>
                <a:cxnLst>
                  <a:cxn ang="0">
                    <a:pos x="T0" y="T1"/>
                  </a:cxn>
                  <a:cxn ang="0">
                    <a:pos x="T2" y="T3"/>
                  </a:cxn>
                  <a:cxn ang="0">
                    <a:pos x="T4" y="T5"/>
                  </a:cxn>
                </a:cxnLst>
                <a:rect l="0" t="0" r="r" b="b"/>
                <a:pathLst>
                  <a:path w="9" h="6">
                    <a:moveTo>
                      <a:pt x="7" y="5"/>
                    </a:moveTo>
                    <a:cubicBezTo>
                      <a:pt x="9" y="4"/>
                      <a:pt x="5" y="1"/>
                      <a:pt x="5" y="0"/>
                    </a:cubicBezTo>
                    <a:cubicBezTo>
                      <a:pt x="0" y="1"/>
                      <a:pt x="4" y="6"/>
                      <a:pt x="7"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4" name="Freeform 480">
                <a:extLst>
                  <a:ext uri="{FF2B5EF4-FFF2-40B4-BE49-F238E27FC236}">
                    <a16:creationId xmlns:a16="http://schemas.microsoft.com/office/drawing/2014/main" id="{143267DB-DD4A-4330-A01E-D46B94E6411F}"/>
                  </a:ext>
                </a:extLst>
              </p:cNvPr>
              <p:cNvSpPr>
                <a:spLocks/>
              </p:cNvSpPr>
              <p:nvPr/>
            </p:nvSpPr>
            <p:spPr bwMode="auto">
              <a:xfrm>
                <a:off x="3812" y="3627"/>
                <a:ext cx="68" cy="104"/>
              </a:xfrm>
              <a:custGeom>
                <a:avLst/>
                <a:gdLst>
                  <a:gd name="T0" fmla="*/ 22 w 29"/>
                  <a:gd name="T1" fmla="*/ 2 h 44"/>
                  <a:gd name="T2" fmla="*/ 0 w 29"/>
                  <a:gd name="T3" fmla="*/ 21 h 44"/>
                  <a:gd name="T4" fmla="*/ 4 w 29"/>
                  <a:gd name="T5" fmla="*/ 34 h 44"/>
                  <a:gd name="T6" fmla="*/ 29 w 29"/>
                  <a:gd name="T7" fmla="*/ 24 h 44"/>
                  <a:gd name="T8" fmla="*/ 22 w 29"/>
                  <a:gd name="T9" fmla="*/ 2 h 44"/>
                </a:gdLst>
                <a:ahLst/>
                <a:cxnLst>
                  <a:cxn ang="0">
                    <a:pos x="T0" y="T1"/>
                  </a:cxn>
                  <a:cxn ang="0">
                    <a:pos x="T2" y="T3"/>
                  </a:cxn>
                  <a:cxn ang="0">
                    <a:pos x="T4" y="T5"/>
                  </a:cxn>
                  <a:cxn ang="0">
                    <a:pos x="T6" y="T7"/>
                  </a:cxn>
                  <a:cxn ang="0">
                    <a:pos x="T8" y="T9"/>
                  </a:cxn>
                </a:cxnLst>
                <a:rect l="0" t="0" r="r" b="b"/>
                <a:pathLst>
                  <a:path w="29" h="44">
                    <a:moveTo>
                      <a:pt x="22" y="2"/>
                    </a:moveTo>
                    <a:cubicBezTo>
                      <a:pt x="12" y="0"/>
                      <a:pt x="0" y="12"/>
                      <a:pt x="0" y="21"/>
                    </a:cubicBezTo>
                    <a:cubicBezTo>
                      <a:pt x="0" y="25"/>
                      <a:pt x="3" y="32"/>
                      <a:pt x="4" y="34"/>
                    </a:cubicBezTo>
                    <a:cubicBezTo>
                      <a:pt x="11" y="44"/>
                      <a:pt x="22" y="33"/>
                      <a:pt x="29" y="24"/>
                    </a:cubicBezTo>
                    <a:cubicBezTo>
                      <a:pt x="28" y="15"/>
                      <a:pt x="29" y="8"/>
                      <a:pt x="22"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5" name="Freeform 481">
                <a:extLst>
                  <a:ext uri="{FF2B5EF4-FFF2-40B4-BE49-F238E27FC236}">
                    <a16:creationId xmlns:a16="http://schemas.microsoft.com/office/drawing/2014/main" id="{B4A48474-5BF6-4DF4-932C-CA9755925E05}"/>
                  </a:ext>
                </a:extLst>
              </p:cNvPr>
              <p:cNvSpPr>
                <a:spLocks/>
              </p:cNvSpPr>
              <p:nvPr/>
            </p:nvSpPr>
            <p:spPr bwMode="auto">
              <a:xfrm>
                <a:off x="3750" y="3267"/>
                <a:ext cx="19" cy="22"/>
              </a:xfrm>
              <a:custGeom>
                <a:avLst/>
                <a:gdLst>
                  <a:gd name="T0" fmla="*/ 0 w 8"/>
                  <a:gd name="T1" fmla="*/ 5 h 9"/>
                  <a:gd name="T2" fmla="*/ 6 w 8"/>
                  <a:gd name="T3" fmla="*/ 8 h 9"/>
                  <a:gd name="T4" fmla="*/ 6 w 8"/>
                  <a:gd name="T5" fmla="*/ 1 h 9"/>
                  <a:gd name="T6" fmla="*/ 0 w 8"/>
                  <a:gd name="T7" fmla="*/ 5 h 9"/>
                </a:gdLst>
                <a:ahLst/>
                <a:cxnLst>
                  <a:cxn ang="0">
                    <a:pos x="T0" y="T1"/>
                  </a:cxn>
                  <a:cxn ang="0">
                    <a:pos x="T2" y="T3"/>
                  </a:cxn>
                  <a:cxn ang="0">
                    <a:pos x="T4" y="T5"/>
                  </a:cxn>
                  <a:cxn ang="0">
                    <a:pos x="T6" y="T7"/>
                  </a:cxn>
                </a:cxnLst>
                <a:rect l="0" t="0" r="r" b="b"/>
                <a:pathLst>
                  <a:path w="8" h="9">
                    <a:moveTo>
                      <a:pt x="0" y="5"/>
                    </a:moveTo>
                    <a:cubicBezTo>
                      <a:pt x="2" y="8"/>
                      <a:pt x="4" y="9"/>
                      <a:pt x="6" y="8"/>
                    </a:cubicBezTo>
                    <a:cubicBezTo>
                      <a:pt x="6" y="6"/>
                      <a:pt x="8" y="4"/>
                      <a:pt x="6" y="1"/>
                    </a:cubicBezTo>
                    <a:cubicBezTo>
                      <a:pt x="4" y="0"/>
                      <a:pt x="1" y="3"/>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6" name="Freeform 482">
                <a:extLst>
                  <a:ext uri="{FF2B5EF4-FFF2-40B4-BE49-F238E27FC236}">
                    <a16:creationId xmlns:a16="http://schemas.microsoft.com/office/drawing/2014/main" id="{D7C778FF-A1A0-49EF-AF95-36A00D942C6F}"/>
                  </a:ext>
                </a:extLst>
              </p:cNvPr>
              <p:cNvSpPr>
                <a:spLocks/>
              </p:cNvSpPr>
              <p:nvPr/>
            </p:nvSpPr>
            <p:spPr bwMode="auto">
              <a:xfrm>
                <a:off x="4230" y="3563"/>
                <a:ext cx="62" cy="57"/>
              </a:xfrm>
              <a:custGeom>
                <a:avLst/>
                <a:gdLst>
                  <a:gd name="T0" fmla="*/ 21 w 26"/>
                  <a:gd name="T1" fmla="*/ 15 h 24"/>
                  <a:gd name="T2" fmla="*/ 16 w 26"/>
                  <a:gd name="T3" fmla="*/ 0 h 24"/>
                  <a:gd name="T4" fmla="*/ 18 w 26"/>
                  <a:gd name="T5" fmla="*/ 19 h 24"/>
                  <a:gd name="T6" fmla="*/ 19 w 26"/>
                  <a:gd name="T7" fmla="*/ 24 h 24"/>
                  <a:gd name="T8" fmla="*/ 26 w 26"/>
                  <a:gd name="T9" fmla="*/ 19 h 24"/>
                  <a:gd name="T10" fmla="*/ 21 w 26"/>
                  <a:gd name="T11" fmla="*/ 15 h 24"/>
                </a:gdLst>
                <a:ahLst/>
                <a:cxnLst>
                  <a:cxn ang="0">
                    <a:pos x="T0" y="T1"/>
                  </a:cxn>
                  <a:cxn ang="0">
                    <a:pos x="T2" y="T3"/>
                  </a:cxn>
                  <a:cxn ang="0">
                    <a:pos x="T4" y="T5"/>
                  </a:cxn>
                  <a:cxn ang="0">
                    <a:pos x="T6" y="T7"/>
                  </a:cxn>
                  <a:cxn ang="0">
                    <a:pos x="T8" y="T9"/>
                  </a:cxn>
                  <a:cxn ang="0">
                    <a:pos x="T10" y="T11"/>
                  </a:cxn>
                </a:cxnLst>
                <a:rect l="0" t="0" r="r" b="b"/>
                <a:pathLst>
                  <a:path w="26" h="24">
                    <a:moveTo>
                      <a:pt x="21" y="15"/>
                    </a:moveTo>
                    <a:cubicBezTo>
                      <a:pt x="26" y="9"/>
                      <a:pt x="20" y="2"/>
                      <a:pt x="16" y="0"/>
                    </a:cubicBezTo>
                    <a:cubicBezTo>
                      <a:pt x="0" y="2"/>
                      <a:pt x="6" y="21"/>
                      <a:pt x="18" y="19"/>
                    </a:cubicBezTo>
                    <a:cubicBezTo>
                      <a:pt x="16" y="21"/>
                      <a:pt x="18" y="22"/>
                      <a:pt x="19" y="24"/>
                    </a:cubicBezTo>
                    <a:cubicBezTo>
                      <a:pt x="23" y="23"/>
                      <a:pt x="24" y="21"/>
                      <a:pt x="26" y="19"/>
                    </a:cubicBezTo>
                    <a:cubicBezTo>
                      <a:pt x="25" y="15"/>
                      <a:pt x="22" y="18"/>
                      <a:pt x="21"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7" name="Freeform 483">
                <a:extLst>
                  <a:ext uri="{FF2B5EF4-FFF2-40B4-BE49-F238E27FC236}">
                    <a16:creationId xmlns:a16="http://schemas.microsoft.com/office/drawing/2014/main" id="{25AC8A12-DAA6-44CE-9373-F7863D794FF5}"/>
                  </a:ext>
                </a:extLst>
              </p:cNvPr>
              <p:cNvSpPr>
                <a:spLocks/>
              </p:cNvSpPr>
              <p:nvPr/>
            </p:nvSpPr>
            <p:spPr bwMode="auto">
              <a:xfrm>
                <a:off x="3963" y="3305"/>
                <a:ext cx="45" cy="48"/>
              </a:xfrm>
              <a:custGeom>
                <a:avLst/>
                <a:gdLst>
                  <a:gd name="T0" fmla="*/ 6 w 19"/>
                  <a:gd name="T1" fmla="*/ 2 h 20"/>
                  <a:gd name="T2" fmla="*/ 5 w 19"/>
                  <a:gd name="T3" fmla="*/ 19 h 20"/>
                  <a:gd name="T4" fmla="*/ 18 w 19"/>
                  <a:gd name="T5" fmla="*/ 19 h 20"/>
                  <a:gd name="T6" fmla="*/ 19 w 19"/>
                  <a:gd name="T7" fmla="*/ 4 h 20"/>
                  <a:gd name="T8" fmla="*/ 6 w 19"/>
                  <a:gd name="T9" fmla="*/ 2 h 20"/>
                </a:gdLst>
                <a:ahLst/>
                <a:cxnLst>
                  <a:cxn ang="0">
                    <a:pos x="T0" y="T1"/>
                  </a:cxn>
                  <a:cxn ang="0">
                    <a:pos x="T2" y="T3"/>
                  </a:cxn>
                  <a:cxn ang="0">
                    <a:pos x="T4" y="T5"/>
                  </a:cxn>
                  <a:cxn ang="0">
                    <a:pos x="T6" y="T7"/>
                  </a:cxn>
                  <a:cxn ang="0">
                    <a:pos x="T8" y="T9"/>
                  </a:cxn>
                </a:cxnLst>
                <a:rect l="0" t="0" r="r" b="b"/>
                <a:pathLst>
                  <a:path w="19" h="20">
                    <a:moveTo>
                      <a:pt x="6" y="2"/>
                    </a:moveTo>
                    <a:cubicBezTo>
                      <a:pt x="3" y="6"/>
                      <a:pt x="0" y="11"/>
                      <a:pt x="5" y="19"/>
                    </a:cubicBezTo>
                    <a:cubicBezTo>
                      <a:pt x="9" y="20"/>
                      <a:pt x="14" y="18"/>
                      <a:pt x="18" y="19"/>
                    </a:cubicBezTo>
                    <a:cubicBezTo>
                      <a:pt x="19" y="15"/>
                      <a:pt x="19" y="9"/>
                      <a:pt x="19" y="4"/>
                    </a:cubicBezTo>
                    <a:cubicBezTo>
                      <a:pt x="13" y="8"/>
                      <a:pt x="11" y="0"/>
                      <a:pt x="6"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8" name="Freeform 484">
                <a:extLst>
                  <a:ext uri="{FF2B5EF4-FFF2-40B4-BE49-F238E27FC236}">
                    <a16:creationId xmlns:a16="http://schemas.microsoft.com/office/drawing/2014/main" id="{75716F2D-B35A-4D69-87CF-90AEF324EEBB}"/>
                  </a:ext>
                </a:extLst>
              </p:cNvPr>
              <p:cNvSpPr>
                <a:spLocks/>
              </p:cNvSpPr>
              <p:nvPr/>
            </p:nvSpPr>
            <p:spPr bwMode="auto">
              <a:xfrm>
                <a:off x="4171" y="3289"/>
                <a:ext cx="38" cy="40"/>
              </a:xfrm>
              <a:custGeom>
                <a:avLst/>
                <a:gdLst>
                  <a:gd name="T0" fmla="*/ 0 w 16"/>
                  <a:gd name="T1" fmla="*/ 7 h 17"/>
                  <a:gd name="T2" fmla="*/ 6 w 16"/>
                  <a:gd name="T3" fmla="*/ 17 h 17"/>
                  <a:gd name="T4" fmla="*/ 13 w 16"/>
                  <a:gd name="T5" fmla="*/ 2 h 17"/>
                  <a:gd name="T6" fmla="*/ 0 w 16"/>
                  <a:gd name="T7" fmla="*/ 7 h 17"/>
                </a:gdLst>
                <a:ahLst/>
                <a:cxnLst>
                  <a:cxn ang="0">
                    <a:pos x="T0" y="T1"/>
                  </a:cxn>
                  <a:cxn ang="0">
                    <a:pos x="T2" y="T3"/>
                  </a:cxn>
                  <a:cxn ang="0">
                    <a:pos x="T4" y="T5"/>
                  </a:cxn>
                  <a:cxn ang="0">
                    <a:pos x="T6" y="T7"/>
                  </a:cxn>
                </a:cxnLst>
                <a:rect l="0" t="0" r="r" b="b"/>
                <a:pathLst>
                  <a:path w="16" h="17">
                    <a:moveTo>
                      <a:pt x="0" y="7"/>
                    </a:moveTo>
                    <a:cubicBezTo>
                      <a:pt x="1" y="14"/>
                      <a:pt x="5" y="11"/>
                      <a:pt x="6" y="17"/>
                    </a:cubicBezTo>
                    <a:cubicBezTo>
                      <a:pt x="14" y="15"/>
                      <a:pt x="16" y="10"/>
                      <a:pt x="13" y="2"/>
                    </a:cubicBezTo>
                    <a:cubicBezTo>
                      <a:pt x="8" y="0"/>
                      <a:pt x="5" y="5"/>
                      <a:pt x="0"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9" name="Freeform 485">
                <a:extLst>
                  <a:ext uri="{FF2B5EF4-FFF2-40B4-BE49-F238E27FC236}">
                    <a16:creationId xmlns:a16="http://schemas.microsoft.com/office/drawing/2014/main" id="{0864EDEC-0349-42FE-BD35-19F856888F15}"/>
                  </a:ext>
                </a:extLst>
              </p:cNvPr>
              <p:cNvSpPr>
                <a:spLocks/>
              </p:cNvSpPr>
              <p:nvPr/>
            </p:nvSpPr>
            <p:spPr bwMode="auto">
              <a:xfrm>
                <a:off x="4403" y="3234"/>
                <a:ext cx="107" cy="109"/>
              </a:xfrm>
              <a:custGeom>
                <a:avLst/>
                <a:gdLst>
                  <a:gd name="T0" fmla="*/ 15 w 45"/>
                  <a:gd name="T1" fmla="*/ 0 h 46"/>
                  <a:gd name="T2" fmla="*/ 16 w 45"/>
                  <a:gd name="T3" fmla="*/ 21 h 46"/>
                  <a:gd name="T4" fmla="*/ 2 w 45"/>
                  <a:gd name="T5" fmla="*/ 24 h 46"/>
                  <a:gd name="T6" fmla="*/ 19 w 45"/>
                  <a:gd name="T7" fmla="*/ 42 h 46"/>
                  <a:gd name="T8" fmla="*/ 21 w 45"/>
                  <a:gd name="T9" fmla="*/ 22 h 46"/>
                  <a:gd name="T10" fmla="*/ 45 w 45"/>
                  <a:gd name="T11" fmla="*/ 22 h 46"/>
                  <a:gd name="T12" fmla="*/ 15 w 45"/>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5" h="46">
                    <a:moveTo>
                      <a:pt x="15" y="0"/>
                    </a:moveTo>
                    <a:cubicBezTo>
                      <a:pt x="10" y="6"/>
                      <a:pt x="15" y="18"/>
                      <a:pt x="16" y="21"/>
                    </a:cubicBezTo>
                    <a:cubicBezTo>
                      <a:pt x="12" y="20"/>
                      <a:pt x="7" y="22"/>
                      <a:pt x="2" y="24"/>
                    </a:cubicBezTo>
                    <a:cubicBezTo>
                      <a:pt x="0" y="35"/>
                      <a:pt x="5" y="46"/>
                      <a:pt x="19" y="42"/>
                    </a:cubicBezTo>
                    <a:cubicBezTo>
                      <a:pt x="23" y="33"/>
                      <a:pt x="17" y="29"/>
                      <a:pt x="21" y="22"/>
                    </a:cubicBezTo>
                    <a:cubicBezTo>
                      <a:pt x="28" y="23"/>
                      <a:pt x="35" y="26"/>
                      <a:pt x="45" y="22"/>
                    </a:cubicBezTo>
                    <a:cubicBezTo>
                      <a:pt x="35" y="8"/>
                      <a:pt x="29" y="3"/>
                      <a:pt x="1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0" name="Freeform 486">
                <a:extLst>
                  <a:ext uri="{FF2B5EF4-FFF2-40B4-BE49-F238E27FC236}">
                    <a16:creationId xmlns:a16="http://schemas.microsoft.com/office/drawing/2014/main" id="{52B7AA5A-0C1B-4AA6-B4AB-3A91FBF528F8}"/>
                  </a:ext>
                </a:extLst>
              </p:cNvPr>
              <p:cNvSpPr>
                <a:spLocks/>
              </p:cNvSpPr>
              <p:nvPr/>
            </p:nvSpPr>
            <p:spPr bwMode="auto">
              <a:xfrm>
                <a:off x="4446" y="3492"/>
                <a:ext cx="16" cy="26"/>
              </a:xfrm>
              <a:custGeom>
                <a:avLst/>
                <a:gdLst>
                  <a:gd name="T0" fmla="*/ 0 w 7"/>
                  <a:gd name="T1" fmla="*/ 2 h 11"/>
                  <a:gd name="T2" fmla="*/ 3 w 7"/>
                  <a:gd name="T3" fmla="*/ 11 h 11"/>
                  <a:gd name="T4" fmla="*/ 7 w 7"/>
                  <a:gd name="T5" fmla="*/ 9 h 11"/>
                  <a:gd name="T6" fmla="*/ 4 w 7"/>
                  <a:gd name="T7" fmla="*/ 0 h 11"/>
                  <a:gd name="T8" fmla="*/ 0 w 7"/>
                  <a:gd name="T9" fmla="*/ 2 h 11"/>
                </a:gdLst>
                <a:ahLst/>
                <a:cxnLst>
                  <a:cxn ang="0">
                    <a:pos x="T0" y="T1"/>
                  </a:cxn>
                  <a:cxn ang="0">
                    <a:pos x="T2" y="T3"/>
                  </a:cxn>
                  <a:cxn ang="0">
                    <a:pos x="T4" y="T5"/>
                  </a:cxn>
                  <a:cxn ang="0">
                    <a:pos x="T6" y="T7"/>
                  </a:cxn>
                  <a:cxn ang="0">
                    <a:pos x="T8" y="T9"/>
                  </a:cxn>
                </a:cxnLst>
                <a:rect l="0" t="0" r="r" b="b"/>
                <a:pathLst>
                  <a:path w="7" h="11">
                    <a:moveTo>
                      <a:pt x="0" y="2"/>
                    </a:moveTo>
                    <a:cubicBezTo>
                      <a:pt x="1" y="5"/>
                      <a:pt x="2" y="8"/>
                      <a:pt x="3" y="11"/>
                    </a:cubicBezTo>
                    <a:cubicBezTo>
                      <a:pt x="4" y="10"/>
                      <a:pt x="6" y="9"/>
                      <a:pt x="7" y="9"/>
                    </a:cubicBezTo>
                    <a:cubicBezTo>
                      <a:pt x="6" y="6"/>
                      <a:pt x="5" y="3"/>
                      <a:pt x="4" y="0"/>
                    </a:cubicBezTo>
                    <a:cubicBezTo>
                      <a:pt x="3" y="1"/>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1" name="Freeform 487">
                <a:extLst>
                  <a:ext uri="{FF2B5EF4-FFF2-40B4-BE49-F238E27FC236}">
                    <a16:creationId xmlns:a16="http://schemas.microsoft.com/office/drawing/2014/main" id="{0A6E4F2D-BB54-4CC5-9513-B5DE52C46751}"/>
                  </a:ext>
                </a:extLst>
              </p:cNvPr>
              <p:cNvSpPr>
                <a:spLocks/>
              </p:cNvSpPr>
              <p:nvPr/>
            </p:nvSpPr>
            <p:spPr bwMode="auto">
              <a:xfrm>
                <a:off x="4233" y="3575"/>
                <a:ext cx="31" cy="31"/>
              </a:xfrm>
              <a:custGeom>
                <a:avLst/>
                <a:gdLst>
                  <a:gd name="T0" fmla="*/ 5 w 13"/>
                  <a:gd name="T1" fmla="*/ 1 h 13"/>
                  <a:gd name="T2" fmla="*/ 5 w 13"/>
                  <a:gd name="T3" fmla="*/ 13 h 13"/>
                  <a:gd name="T4" fmla="*/ 13 w 13"/>
                  <a:gd name="T5" fmla="*/ 10 h 13"/>
                  <a:gd name="T6" fmla="*/ 5 w 13"/>
                  <a:gd name="T7" fmla="*/ 1 h 13"/>
                </a:gdLst>
                <a:ahLst/>
                <a:cxnLst>
                  <a:cxn ang="0">
                    <a:pos x="T0" y="T1"/>
                  </a:cxn>
                  <a:cxn ang="0">
                    <a:pos x="T2" y="T3"/>
                  </a:cxn>
                  <a:cxn ang="0">
                    <a:pos x="T4" y="T5"/>
                  </a:cxn>
                  <a:cxn ang="0">
                    <a:pos x="T6" y="T7"/>
                  </a:cxn>
                </a:cxnLst>
                <a:rect l="0" t="0" r="r" b="b"/>
                <a:pathLst>
                  <a:path w="13" h="13">
                    <a:moveTo>
                      <a:pt x="5" y="1"/>
                    </a:moveTo>
                    <a:cubicBezTo>
                      <a:pt x="6" y="5"/>
                      <a:pt x="0" y="7"/>
                      <a:pt x="5" y="13"/>
                    </a:cubicBezTo>
                    <a:cubicBezTo>
                      <a:pt x="8" y="12"/>
                      <a:pt x="11" y="11"/>
                      <a:pt x="13" y="10"/>
                    </a:cubicBezTo>
                    <a:cubicBezTo>
                      <a:pt x="12" y="5"/>
                      <a:pt x="10" y="0"/>
                      <a:pt x="5"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2" name="Freeform 488">
                <a:extLst>
                  <a:ext uri="{FF2B5EF4-FFF2-40B4-BE49-F238E27FC236}">
                    <a16:creationId xmlns:a16="http://schemas.microsoft.com/office/drawing/2014/main" id="{2FE9CE7D-E136-4153-B1A2-AFAE5ED3B2A8}"/>
                  </a:ext>
                </a:extLst>
              </p:cNvPr>
              <p:cNvSpPr>
                <a:spLocks/>
              </p:cNvSpPr>
              <p:nvPr/>
            </p:nvSpPr>
            <p:spPr bwMode="auto">
              <a:xfrm>
                <a:off x="4384" y="3632"/>
                <a:ext cx="29" cy="40"/>
              </a:xfrm>
              <a:custGeom>
                <a:avLst/>
                <a:gdLst>
                  <a:gd name="T0" fmla="*/ 2 w 12"/>
                  <a:gd name="T1" fmla="*/ 3 h 17"/>
                  <a:gd name="T2" fmla="*/ 5 w 12"/>
                  <a:gd name="T3" fmla="*/ 17 h 17"/>
                  <a:gd name="T4" fmla="*/ 12 w 12"/>
                  <a:gd name="T5" fmla="*/ 11 h 17"/>
                  <a:gd name="T6" fmla="*/ 2 w 12"/>
                  <a:gd name="T7" fmla="*/ 3 h 17"/>
                </a:gdLst>
                <a:ahLst/>
                <a:cxnLst>
                  <a:cxn ang="0">
                    <a:pos x="T0" y="T1"/>
                  </a:cxn>
                  <a:cxn ang="0">
                    <a:pos x="T2" y="T3"/>
                  </a:cxn>
                  <a:cxn ang="0">
                    <a:pos x="T4" y="T5"/>
                  </a:cxn>
                  <a:cxn ang="0">
                    <a:pos x="T6" y="T7"/>
                  </a:cxn>
                </a:cxnLst>
                <a:rect l="0" t="0" r="r" b="b"/>
                <a:pathLst>
                  <a:path w="12" h="17">
                    <a:moveTo>
                      <a:pt x="2" y="3"/>
                    </a:moveTo>
                    <a:cubicBezTo>
                      <a:pt x="0" y="6"/>
                      <a:pt x="2" y="11"/>
                      <a:pt x="5" y="17"/>
                    </a:cubicBezTo>
                    <a:cubicBezTo>
                      <a:pt x="9" y="16"/>
                      <a:pt x="8" y="12"/>
                      <a:pt x="12" y="11"/>
                    </a:cubicBezTo>
                    <a:cubicBezTo>
                      <a:pt x="10" y="5"/>
                      <a:pt x="8"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3" name="Freeform 489">
                <a:extLst>
                  <a:ext uri="{FF2B5EF4-FFF2-40B4-BE49-F238E27FC236}">
                    <a16:creationId xmlns:a16="http://schemas.microsoft.com/office/drawing/2014/main" id="{1F256F38-AE32-41CD-A439-2491EC1FFE04}"/>
                  </a:ext>
                </a:extLst>
              </p:cNvPr>
              <p:cNvSpPr>
                <a:spLocks/>
              </p:cNvSpPr>
              <p:nvPr/>
            </p:nvSpPr>
            <p:spPr bwMode="auto">
              <a:xfrm>
                <a:off x="4439" y="3511"/>
                <a:ext cx="33" cy="33"/>
              </a:xfrm>
              <a:custGeom>
                <a:avLst/>
                <a:gdLst>
                  <a:gd name="T0" fmla="*/ 0 w 14"/>
                  <a:gd name="T1" fmla="*/ 9 h 14"/>
                  <a:gd name="T2" fmla="*/ 13 w 14"/>
                  <a:gd name="T3" fmla="*/ 14 h 14"/>
                  <a:gd name="T4" fmla="*/ 11 w 14"/>
                  <a:gd name="T5" fmla="*/ 0 h 14"/>
                  <a:gd name="T6" fmla="*/ 0 w 14"/>
                  <a:gd name="T7" fmla="*/ 9 h 14"/>
                </a:gdLst>
                <a:ahLst/>
                <a:cxnLst>
                  <a:cxn ang="0">
                    <a:pos x="T0" y="T1"/>
                  </a:cxn>
                  <a:cxn ang="0">
                    <a:pos x="T2" y="T3"/>
                  </a:cxn>
                  <a:cxn ang="0">
                    <a:pos x="T4" y="T5"/>
                  </a:cxn>
                  <a:cxn ang="0">
                    <a:pos x="T6" y="T7"/>
                  </a:cxn>
                </a:cxnLst>
                <a:rect l="0" t="0" r="r" b="b"/>
                <a:pathLst>
                  <a:path w="14" h="14">
                    <a:moveTo>
                      <a:pt x="0" y="9"/>
                    </a:moveTo>
                    <a:cubicBezTo>
                      <a:pt x="4" y="10"/>
                      <a:pt x="9" y="12"/>
                      <a:pt x="13" y="14"/>
                    </a:cubicBezTo>
                    <a:cubicBezTo>
                      <a:pt x="14" y="8"/>
                      <a:pt x="14" y="4"/>
                      <a:pt x="11" y="0"/>
                    </a:cubicBezTo>
                    <a:cubicBezTo>
                      <a:pt x="8" y="5"/>
                      <a:pt x="2" y="2"/>
                      <a:pt x="0"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4" name="Freeform 490">
                <a:extLst>
                  <a:ext uri="{FF2B5EF4-FFF2-40B4-BE49-F238E27FC236}">
                    <a16:creationId xmlns:a16="http://schemas.microsoft.com/office/drawing/2014/main" id="{096E7173-8BD1-43D3-96C9-EB8918A15FF6}"/>
                  </a:ext>
                </a:extLst>
              </p:cNvPr>
              <p:cNvSpPr>
                <a:spLocks/>
              </p:cNvSpPr>
              <p:nvPr/>
            </p:nvSpPr>
            <p:spPr bwMode="auto">
              <a:xfrm>
                <a:off x="4119" y="2929"/>
                <a:ext cx="57" cy="45"/>
              </a:xfrm>
              <a:custGeom>
                <a:avLst/>
                <a:gdLst>
                  <a:gd name="T0" fmla="*/ 14 w 24"/>
                  <a:gd name="T1" fmla="*/ 0 h 19"/>
                  <a:gd name="T2" fmla="*/ 5 w 24"/>
                  <a:gd name="T3" fmla="*/ 13 h 19"/>
                  <a:gd name="T4" fmla="*/ 14 w 24"/>
                  <a:gd name="T5" fmla="*/ 0 h 19"/>
                </a:gdLst>
                <a:ahLst/>
                <a:cxnLst>
                  <a:cxn ang="0">
                    <a:pos x="T0" y="T1"/>
                  </a:cxn>
                  <a:cxn ang="0">
                    <a:pos x="T2" y="T3"/>
                  </a:cxn>
                  <a:cxn ang="0">
                    <a:pos x="T4" y="T5"/>
                  </a:cxn>
                </a:cxnLst>
                <a:rect l="0" t="0" r="r" b="b"/>
                <a:pathLst>
                  <a:path w="24" h="19">
                    <a:moveTo>
                      <a:pt x="14" y="0"/>
                    </a:moveTo>
                    <a:cubicBezTo>
                      <a:pt x="8" y="3"/>
                      <a:pt x="0" y="6"/>
                      <a:pt x="5" y="13"/>
                    </a:cubicBezTo>
                    <a:cubicBezTo>
                      <a:pt x="12" y="19"/>
                      <a:pt x="24" y="8"/>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5" name="Freeform 491">
                <a:extLst>
                  <a:ext uri="{FF2B5EF4-FFF2-40B4-BE49-F238E27FC236}">
                    <a16:creationId xmlns:a16="http://schemas.microsoft.com/office/drawing/2014/main" id="{24B68F97-72BE-4FAE-8726-72334B2961CC}"/>
                  </a:ext>
                </a:extLst>
              </p:cNvPr>
              <p:cNvSpPr>
                <a:spLocks/>
              </p:cNvSpPr>
              <p:nvPr/>
            </p:nvSpPr>
            <p:spPr bwMode="auto">
              <a:xfrm>
                <a:off x="4029" y="2839"/>
                <a:ext cx="33" cy="33"/>
              </a:xfrm>
              <a:custGeom>
                <a:avLst/>
                <a:gdLst>
                  <a:gd name="T0" fmla="*/ 8 w 14"/>
                  <a:gd name="T1" fmla="*/ 0 h 14"/>
                  <a:gd name="T2" fmla="*/ 13 w 14"/>
                  <a:gd name="T3" fmla="*/ 8 h 14"/>
                  <a:gd name="T4" fmla="*/ 8 w 14"/>
                  <a:gd name="T5" fmla="*/ 0 h 14"/>
                </a:gdLst>
                <a:ahLst/>
                <a:cxnLst>
                  <a:cxn ang="0">
                    <a:pos x="T0" y="T1"/>
                  </a:cxn>
                  <a:cxn ang="0">
                    <a:pos x="T2" y="T3"/>
                  </a:cxn>
                  <a:cxn ang="0">
                    <a:pos x="T4" y="T5"/>
                  </a:cxn>
                </a:cxnLst>
                <a:rect l="0" t="0" r="r" b="b"/>
                <a:pathLst>
                  <a:path w="14" h="14">
                    <a:moveTo>
                      <a:pt x="8" y="0"/>
                    </a:moveTo>
                    <a:cubicBezTo>
                      <a:pt x="0" y="3"/>
                      <a:pt x="6" y="14"/>
                      <a:pt x="13" y="8"/>
                    </a:cubicBezTo>
                    <a:cubicBezTo>
                      <a:pt x="10" y="3"/>
                      <a:pt x="14"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6" name="Freeform 492">
                <a:extLst>
                  <a:ext uri="{FF2B5EF4-FFF2-40B4-BE49-F238E27FC236}">
                    <a16:creationId xmlns:a16="http://schemas.microsoft.com/office/drawing/2014/main" id="{7169C33D-517B-4C2C-85AA-D3255677D523}"/>
                  </a:ext>
                </a:extLst>
              </p:cNvPr>
              <p:cNvSpPr>
                <a:spLocks/>
              </p:cNvSpPr>
              <p:nvPr/>
            </p:nvSpPr>
            <p:spPr bwMode="auto">
              <a:xfrm>
                <a:off x="4465" y="3492"/>
                <a:ext cx="35" cy="36"/>
              </a:xfrm>
              <a:custGeom>
                <a:avLst/>
                <a:gdLst>
                  <a:gd name="T0" fmla="*/ 0 w 15"/>
                  <a:gd name="T1" fmla="*/ 8 h 15"/>
                  <a:gd name="T2" fmla="*/ 12 w 15"/>
                  <a:gd name="T3" fmla="*/ 12 h 15"/>
                  <a:gd name="T4" fmla="*/ 0 w 15"/>
                  <a:gd name="T5" fmla="*/ 8 h 15"/>
                </a:gdLst>
                <a:ahLst/>
                <a:cxnLst>
                  <a:cxn ang="0">
                    <a:pos x="T0" y="T1"/>
                  </a:cxn>
                  <a:cxn ang="0">
                    <a:pos x="T2" y="T3"/>
                  </a:cxn>
                  <a:cxn ang="0">
                    <a:pos x="T4" y="T5"/>
                  </a:cxn>
                </a:cxnLst>
                <a:rect l="0" t="0" r="r" b="b"/>
                <a:pathLst>
                  <a:path w="15" h="15">
                    <a:moveTo>
                      <a:pt x="0" y="8"/>
                    </a:moveTo>
                    <a:cubicBezTo>
                      <a:pt x="2" y="15"/>
                      <a:pt x="8" y="11"/>
                      <a:pt x="12" y="12"/>
                    </a:cubicBezTo>
                    <a:cubicBezTo>
                      <a:pt x="15" y="4"/>
                      <a:pt x="1"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7" name="Freeform 493">
                <a:extLst>
                  <a:ext uri="{FF2B5EF4-FFF2-40B4-BE49-F238E27FC236}">
                    <a16:creationId xmlns:a16="http://schemas.microsoft.com/office/drawing/2014/main" id="{FA3C9E9E-D23E-460A-9047-E39B478FCBA5}"/>
                  </a:ext>
                </a:extLst>
              </p:cNvPr>
              <p:cNvSpPr>
                <a:spLocks/>
              </p:cNvSpPr>
              <p:nvPr/>
            </p:nvSpPr>
            <p:spPr bwMode="auto">
              <a:xfrm>
                <a:off x="4365" y="3137"/>
                <a:ext cx="45" cy="38"/>
              </a:xfrm>
              <a:custGeom>
                <a:avLst/>
                <a:gdLst>
                  <a:gd name="T0" fmla="*/ 5 w 19"/>
                  <a:gd name="T1" fmla="*/ 2 h 16"/>
                  <a:gd name="T2" fmla="*/ 0 w 19"/>
                  <a:gd name="T3" fmla="*/ 7 h 16"/>
                  <a:gd name="T4" fmla="*/ 8 w 19"/>
                  <a:gd name="T5" fmla="*/ 16 h 16"/>
                  <a:gd name="T6" fmla="*/ 5 w 19"/>
                  <a:gd name="T7" fmla="*/ 2 h 16"/>
                </a:gdLst>
                <a:ahLst/>
                <a:cxnLst>
                  <a:cxn ang="0">
                    <a:pos x="T0" y="T1"/>
                  </a:cxn>
                  <a:cxn ang="0">
                    <a:pos x="T2" y="T3"/>
                  </a:cxn>
                  <a:cxn ang="0">
                    <a:pos x="T4" y="T5"/>
                  </a:cxn>
                  <a:cxn ang="0">
                    <a:pos x="T6" y="T7"/>
                  </a:cxn>
                </a:cxnLst>
                <a:rect l="0" t="0" r="r" b="b"/>
                <a:pathLst>
                  <a:path w="19" h="16">
                    <a:moveTo>
                      <a:pt x="5" y="2"/>
                    </a:moveTo>
                    <a:cubicBezTo>
                      <a:pt x="6" y="5"/>
                      <a:pt x="3" y="6"/>
                      <a:pt x="0" y="7"/>
                    </a:cubicBezTo>
                    <a:cubicBezTo>
                      <a:pt x="2" y="13"/>
                      <a:pt x="6" y="10"/>
                      <a:pt x="8" y="16"/>
                    </a:cubicBezTo>
                    <a:cubicBezTo>
                      <a:pt x="19" y="11"/>
                      <a:pt x="14" y="0"/>
                      <a:pt x="5"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8" name="Freeform 494">
                <a:extLst>
                  <a:ext uri="{FF2B5EF4-FFF2-40B4-BE49-F238E27FC236}">
                    <a16:creationId xmlns:a16="http://schemas.microsoft.com/office/drawing/2014/main" id="{171FE497-7E0F-4965-9157-C4F1BA86A24A}"/>
                  </a:ext>
                </a:extLst>
              </p:cNvPr>
              <p:cNvSpPr>
                <a:spLocks/>
              </p:cNvSpPr>
              <p:nvPr/>
            </p:nvSpPr>
            <p:spPr bwMode="auto">
              <a:xfrm>
                <a:off x="4211" y="2770"/>
                <a:ext cx="34" cy="34"/>
              </a:xfrm>
              <a:custGeom>
                <a:avLst/>
                <a:gdLst>
                  <a:gd name="T0" fmla="*/ 1 w 14"/>
                  <a:gd name="T1" fmla="*/ 10 h 14"/>
                  <a:gd name="T2" fmla="*/ 14 w 14"/>
                  <a:gd name="T3" fmla="*/ 4 h 14"/>
                  <a:gd name="T4" fmla="*/ 5 w 14"/>
                  <a:gd name="T5" fmla="*/ 0 h 14"/>
                  <a:gd name="T6" fmla="*/ 1 w 14"/>
                  <a:gd name="T7" fmla="*/ 10 h 14"/>
                </a:gdLst>
                <a:ahLst/>
                <a:cxnLst>
                  <a:cxn ang="0">
                    <a:pos x="T0" y="T1"/>
                  </a:cxn>
                  <a:cxn ang="0">
                    <a:pos x="T2" y="T3"/>
                  </a:cxn>
                  <a:cxn ang="0">
                    <a:pos x="T4" y="T5"/>
                  </a:cxn>
                  <a:cxn ang="0">
                    <a:pos x="T6" y="T7"/>
                  </a:cxn>
                </a:cxnLst>
                <a:rect l="0" t="0" r="r" b="b"/>
                <a:pathLst>
                  <a:path w="14" h="14">
                    <a:moveTo>
                      <a:pt x="1" y="10"/>
                    </a:moveTo>
                    <a:cubicBezTo>
                      <a:pt x="9" y="14"/>
                      <a:pt x="12" y="10"/>
                      <a:pt x="14" y="4"/>
                    </a:cubicBezTo>
                    <a:cubicBezTo>
                      <a:pt x="11" y="2"/>
                      <a:pt x="10" y="0"/>
                      <a:pt x="5" y="0"/>
                    </a:cubicBezTo>
                    <a:cubicBezTo>
                      <a:pt x="5" y="5"/>
                      <a:pt x="0" y="4"/>
                      <a:pt x="1"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9" name="Freeform 495">
                <a:extLst>
                  <a:ext uri="{FF2B5EF4-FFF2-40B4-BE49-F238E27FC236}">
                    <a16:creationId xmlns:a16="http://schemas.microsoft.com/office/drawing/2014/main" id="{10208F48-C2DB-4515-B083-CFD4EAF7BD20}"/>
                  </a:ext>
                </a:extLst>
              </p:cNvPr>
              <p:cNvSpPr>
                <a:spLocks/>
              </p:cNvSpPr>
              <p:nvPr/>
            </p:nvSpPr>
            <p:spPr bwMode="auto">
              <a:xfrm>
                <a:off x="4081" y="2837"/>
                <a:ext cx="36" cy="40"/>
              </a:xfrm>
              <a:custGeom>
                <a:avLst/>
                <a:gdLst>
                  <a:gd name="T0" fmla="*/ 4 w 15"/>
                  <a:gd name="T1" fmla="*/ 0 h 17"/>
                  <a:gd name="T2" fmla="*/ 0 w 15"/>
                  <a:gd name="T3" fmla="*/ 11 h 17"/>
                  <a:gd name="T4" fmla="*/ 13 w 15"/>
                  <a:gd name="T5" fmla="*/ 16 h 17"/>
                  <a:gd name="T6" fmla="*/ 15 w 15"/>
                  <a:gd name="T7" fmla="*/ 5 h 17"/>
                  <a:gd name="T8" fmla="*/ 4 w 15"/>
                  <a:gd name="T9" fmla="*/ 0 h 17"/>
                </a:gdLst>
                <a:ahLst/>
                <a:cxnLst>
                  <a:cxn ang="0">
                    <a:pos x="T0" y="T1"/>
                  </a:cxn>
                  <a:cxn ang="0">
                    <a:pos x="T2" y="T3"/>
                  </a:cxn>
                  <a:cxn ang="0">
                    <a:pos x="T4" y="T5"/>
                  </a:cxn>
                  <a:cxn ang="0">
                    <a:pos x="T6" y="T7"/>
                  </a:cxn>
                  <a:cxn ang="0">
                    <a:pos x="T8" y="T9"/>
                  </a:cxn>
                </a:cxnLst>
                <a:rect l="0" t="0" r="r" b="b"/>
                <a:pathLst>
                  <a:path w="15" h="17">
                    <a:moveTo>
                      <a:pt x="4" y="0"/>
                    </a:moveTo>
                    <a:cubicBezTo>
                      <a:pt x="2" y="3"/>
                      <a:pt x="0" y="6"/>
                      <a:pt x="0" y="11"/>
                    </a:cubicBezTo>
                    <a:cubicBezTo>
                      <a:pt x="5" y="15"/>
                      <a:pt x="5" y="17"/>
                      <a:pt x="13" y="16"/>
                    </a:cubicBezTo>
                    <a:cubicBezTo>
                      <a:pt x="13" y="12"/>
                      <a:pt x="14" y="9"/>
                      <a:pt x="15" y="5"/>
                    </a:cubicBezTo>
                    <a:cubicBezTo>
                      <a:pt x="9" y="5"/>
                      <a:pt x="11"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0" name="Freeform 496">
                <a:extLst>
                  <a:ext uri="{FF2B5EF4-FFF2-40B4-BE49-F238E27FC236}">
                    <a16:creationId xmlns:a16="http://schemas.microsoft.com/office/drawing/2014/main" id="{AF8A8274-B965-47AD-B44E-BA815354C02E}"/>
                  </a:ext>
                </a:extLst>
              </p:cNvPr>
              <p:cNvSpPr>
                <a:spLocks/>
              </p:cNvSpPr>
              <p:nvPr/>
            </p:nvSpPr>
            <p:spPr bwMode="auto">
              <a:xfrm>
                <a:off x="4474" y="3095"/>
                <a:ext cx="52" cy="90"/>
              </a:xfrm>
              <a:custGeom>
                <a:avLst/>
                <a:gdLst>
                  <a:gd name="T0" fmla="*/ 15 w 22"/>
                  <a:gd name="T1" fmla="*/ 3 h 38"/>
                  <a:gd name="T2" fmla="*/ 10 w 22"/>
                  <a:gd name="T3" fmla="*/ 0 h 38"/>
                  <a:gd name="T4" fmla="*/ 7 w 22"/>
                  <a:gd name="T5" fmla="*/ 2 h 38"/>
                  <a:gd name="T6" fmla="*/ 2 w 22"/>
                  <a:gd name="T7" fmla="*/ 1 h 38"/>
                  <a:gd name="T8" fmla="*/ 1 w 22"/>
                  <a:gd name="T9" fmla="*/ 8 h 38"/>
                  <a:gd name="T10" fmla="*/ 0 w 22"/>
                  <a:gd name="T11" fmla="*/ 9 h 38"/>
                  <a:gd name="T12" fmla="*/ 2 w 22"/>
                  <a:gd name="T13" fmla="*/ 11 h 38"/>
                  <a:gd name="T14" fmla="*/ 8 w 22"/>
                  <a:gd name="T15" fmla="*/ 32 h 38"/>
                  <a:gd name="T16" fmla="*/ 21 w 22"/>
                  <a:gd name="T17" fmla="*/ 35 h 38"/>
                  <a:gd name="T18" fmla="*/ 18 w 22"/>
                  <a:gd name="T19" fmla="*/ 4 h 38"/>
                  <a:gd name="T20" fmla="*/ 15 w 22"/>
                  <a:gd name="T21"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38">
                    <a:moveTo>
                      <a:pt x="15" y="3"/>
                    </a:moveTo>
                    <a:cubicBezTo>
                      <a:pt x="13" y="2"/>
                      <a:pt x="12" y="1"/>
                      <a:pt x="10" y="0"/>
                    </a:cubicBezTo>
                    <a:cubicBezTo>
                      <a:pt x="9" y="1"/>
                      <a:pt x="8" y="1"/>
                      <a:pt x="7" y="2"/>
                    </a:cubicBezTo>
                    <a:cubicBezTo>
                      <a:pt x="5" y="2"/>
                      <a:pt x="4" y="1"/>
                      <a:pt x="2" y="1"/>
                    </a:cubicBezTo>
                    <a:cubicBezTo>
                      <a:pt x="1" y="4"/>
                      <a:pt x="1" y="6"/>
                      <a:pt x="1" y="8"/>
                    </a:cubicBezTo>
                    <a:cubicBezTo>
                      <a:pt x="1" y="8"/>
                      <a:pt x="0" y="9"/>
                      <a:pt x="0" y="9"/>
                    </a:cubicBezTo>
                    <a:cubicBezTo>
                      <a:pt x="0" y="10"/>
                      <a:pt x="1" y="11"/>
                      <a:pt x="2" y="11"/>
                    </a:cubicBezTo>
                    <a:cubicBezTo>
                      <a:pt x="4" y="18"/>
                      <a:pt x="10" y="23"/>
                      <a:pt x="8" y="32"/>
                    </a:cubicBezTo>
                    <a:cubicBezTo>
                      <a:pt x="16" y="32"/>
                      <a:pt x="17" y="38"/>
                      <a:pt x="21" y="35"/>
                    </a:cubicBezTo>
                    <a:cubicBezTo>
                      <a:pt x="22" y="23"/>
                      <a:pt x="20" y="14"/>
                      <a:pt x="18" y="4"/>
                    </a:cubicBezTo>
                    <a:cubicBezTo>
                      <a:pt x="17" y="4"/>
                      <a:pt x="16" y="4"/>
                      <a:pt x="15"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1" name="Freeform 497">
                <a:extLst>
                  <a:ext uri="{FF2B5EF4-FFF2-40B4-BE49-F238E27FC236}">
                    <a16:creationId xmlns:a16="http://schemas.microsoft.com/office/drawing/2014/main" id="{C191D679-1A0F-4E81-8ACA-9C0057A435B6}"/>
                  </a:ext>
                </a:extLst>
              </p:cNvPr>
              <p:cNvSpPr>
                <a:spLocks/>
              </p:cNvSpPr>
              <p:nvPr/>
            </p:nvSpPr>
            <p:spPr bwMode="auto">
              <a:xfrm>
                <a:off x="4372" y="3088"/>
                <a:ext cx="43" cy="49"/>
              </a:xfrm>
              <a:custGeom>
                <a:avLst/>
                <a:gdLst>
                  <a:gd name="T0" fmla="*/ 3 w 18"/>
                  <a:gd name="T1" fmla="*/ 19 h 21"/>
                  <a:gd name="T2" fmla="*/ 12 w 18"/>
                  <a:gd name="T3" fmla="*/ 21 h 21"/>
                  <a:gd name="T4" fmla="*/ 18 w 18"/>
                  <a:gd name="T5" fmla="*/ 3 h 21"/>
                  <a:gd name="T6" fmla="*/ 3 w 18"/>
                  <a:gd name="T7" fmla="*/ 19 h 21"/>
                </a:gdLst>
                <a:ahLst/>
                <a:cxnLst>
                  <a:cxn ang="0">
                    <a:pos x="T0" y="T1"/>
                  </a:cxn>
                  <a:cxn ang="0">
                    <a:pos x="T2" y="T3"/>
                  </a:cxn>
                  <a:cxn ang="0">
                    <a:pos x="T4" y="T5"/>
                  </a:cxn>
                  <a:cxn ang="0">
                    <a:pos x="T6" y="T7"/>
                  </a:cxn>
                </a:cxnLst>
                <a:rect l="0" t="0" r="r" b="b"/>
                <a:pathLst>
                  <a:path w="18" h="21">
                    <a:moveTo>
                      <a:pt x="3" y="19"/>
                    </a:moveTo>
                    <a:cubicBezTo>
                      <a:pt x="9" y="21"/>
                      <a:pt x="8" y="16"/>
                      <a:pt x="12" y="21"/>
                    </a:cubicBezTo>
                    <a:cubicBezTo>
                      <a:pt x="16" y="18"/>
                      <a:pt x="16" y="10"/>
                      <a:pt x="18" y="3"/>
                    </a:cubicBezTo>
                    <a:cubicBezTo>
                      <a:pt x="6" y="0"/>
                      <a:pt x="0" y="10"/>
                      <a:pt x="3" y="1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2" name="Freeform 498">
                <a:extLst>
                  <a:ext uri="{FF2B5EF4-FFF2-40B4-BE49-F238E27FC236}">
                    <a16:creationId xmlns:a16="http://schemas.microsoft.com/office/drawing/2014/main" id="{3AA19CB1-0CD9-40EE-92C5-C28DB8AD5A7C}"/>
                  </a:ext>
                </a:extLst>
              </p:cNvPr>
              <p:cNvSpPr>
                <a:spLocks/>
              </p:cNvSpPr>
              <p:nvPr/>
            </p:nvSpPr>
            <p:spPr bwMode="auto">
              <a:xfrm>
                <a:off x="4370" y="3613"/>
                <a:ext cx="47" cy="47"/>
              </a:xfrm>
              <a:custGeom>
                <a:avLst/>
                <a:gdLst>
                  <a:gd name="T0" fmla="*/ 0 w 20"/>
                  <a:gd name="T1" fmla="*/ 4 h 20"/>
                  <a:gd name="T2" fmla="*/ 0 w 20"/>
                  <a:gd name="T3" fmla="*/ 12 h 20"/>
                  <a:gd name="T4" fmla="*/ 17 w 20"/>
                  <a:gd name="T5" fmla="*/ 15 h 20"/>
                  <a:gd name="T6" fmla="*/ 20 w 20"/>
                  <a:gd name="T7" fmla="*/ 11 h 20"/>
                  <a:gd name="T8" fmla="*/ 0 w 20"/>
                  <a:gd name="T9" fmla="*/ 4 h 20"/>
                </a:gdLst>
                <a:ahLst/>
                <a:cxnLst>
                  <a:cxn ang="0">
                    <a:pos x="T0" y="T1"/>
                  </a:cxn>
                  <a:cxn ang="0">
                    <a:pos x="T2" y="T3"/>
                  </a:cxn>
                  <a:cxn ang="0">
                    <a:pos x="T4" y="T5"/>
                  </a:cxn>
                  <a:cxn ang="0">
                    <a:pos x="T6" y="T7"/>
                  </a:cxn>
                  <a:cxn ang="0">
                    <a:pos x="T8" y="T9"/>
                  </a:cxn>
                </a:cxnLst>
                <a:rect l="0" t="0" r="r" b="b"/>
                <a:pathLst>
                  <a:path w="20" h="20">
                    <a:moveTo>
                      <a:pt x="0" y="4"/>
                    </a:moveTo>
                    <a:cubicBezTo>
                      <a:pt x="2" y="7"/>
                      <a:pt x="1" y="10"/>
                      <a:pt x="0" y="12"/>
                    </a:cubicBezTo>
                    <a:cubicBezTo>
                      <a:pt x="4" y="18"/>
                      <a:pt x="10" y="20"/>
                      <a:pt x="17" y="15"/>
                    </a:cubicBezTo>
                    <a:cubicBezTo>
                      <a:pt x="17" y="13"/>
                      <a:pt x="17" y="12"/>
                      <a:pt x="20" y="11"/>
                    </a:cubicBezTo>
                    <a:cubicBezTo>
                      <a:pt x="15" y="0"/>
                      <a:pt x="8" y="1"/>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3" name="Freeform 499">
                <a:extLst>
                  <a:ext uri="{FF2B5EF4-FFF2-40B4-BE49-F238E27FC236}">
                    <a16:creationId xmlns:a16="http://schemas.microsoft.com/office/drawing/2014/main" id="{A45F9C63-B877-4EF6-9F63-C7048B444D93}"/>
                  </a:ext>
                </a:extLst>
              </p:cNvPr>
              <p:cNvSpPr>
                <a:spLocks/>
              </p:cNvSpPr>
              <p:nvPr/>
            </p:nvSpPr>
            <p:spPr bwMode="auto">
              <a:xfrm>
                <a:off x="4249" y="1301"/>
                <a:ext cx="55" cy="52"/>
              </a:xfrm>
              <a:custGeom>
                <a:avLst/>
                <a:gdLst>
                  <a:gd name="T0" fmla="*/ 0 w 23"/>
                  <a:gd name="T1" fmla="*/ 3 h 22"/>
                  <a:gd name="T2" fmla="*/ 6 w 23"/>
                  <a:gd name="T3" fmla="*/ 22 h 22"/>
                  <a:gd name="T4" fmla="*/ 19 w 23"/>
                  <a:gd name="T5" fmla="*/ 0 h 22"/>
                  <a:gd name="T6" fmla="*/ 0 w 23"/>
                  <a:gd name="T7" fmla="*/ 3 h 22"/>
                </a:gdLst>
                <a:ahLst/>
                <a:cxnLst>
                  <a:cxn ang="0">
                    <a:pos x="T0" y="T1"/>
                  </a:cxn>
                  <a:cxn ang="0">
                    <a:pos x="T2" y="T3"/>
                  </a:cxn>
                  <a:cxn ang="0">
                    <a:pos x="T4" y="T5"/>
                  </a:cxn>
                  <a:cxn ang="0">
                    <a:pos x="T6" y="T7"/>
                  </a:cxn>
                </a:cxnLst>
                <a:rect l="0" t="0" r="r" b="b"/>
                <a:pathLst>
                  <a:path w="23" h="22">
                    <a:moveTo>
                      <a:pt x="0" y="3"/>
                    </a:moveTo>
                    <a:cubicBezTo>
                      <a:pt x="1" y="9"/>
                      <a:pt x="0" y="14"/>
                      <a:pt x="6" y="22"/>
                    </a:cubicBezTo>
                    <a:cubicBezTo>
                      <a:pt x="19" y="22"/>
                      <a:pt x="23" y="10"/>
                      <a:pt x="19" y="0"/>
                    </a:cubicBezTo>
                    <a:cubicBezTo>
                      <a:pt x="13" y="0"/>
                      <a:pt x="7"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4" name="Freeform 500">
                <a:extLst>
                  <a:ext uri="{FF2B5EF4-FFF2-40B4-BE49-F238E27FC236}">
                    <a16:creationId xmlns:a16="http://schemas.microsoft.com/office/drawing/2014/main" id="{A1BD8A61-06F2-4618-9ADE-97CDF3D26CF9}"/>
                  </a:ext>
                </a:extLst>
              </p:cNvPr>
              <p:cNvSpPr>
                <a:spLocks/>
              </p:cNvSpPr>
              <p:nvPr/>
            </p:nvSpPr>
            <p:spPr bwMode="auto">
              <a:xfrm>
                <a:off x="4439" y="1029"/>
                <a:ext cx="45" cy="42"/>
              </a:xfrm>
              <a:custGeom>
                <a:avLst/>
                <a:gdLst>
                  <a:gd name="T0" fmla="*/ 9 w 19"/>
                  <a:gd name="T1" fmla="*/ 0 h 18"/>
                  <a:gd name="T2" fmla="*/ 5 w 19"/>
                  <a:gd name="T3" fmla="*/ 16 h 18"/>
                  <a:gd name="T4" fmla="*/ 9 w 19"/>
                  <a:gd name="T5" fmla="*/ 0 h 18"/>
                </a:gdLst>
                <a:ahLst/>
                <a:cxnLst>
                  <a:cxn ang="0">
                    <a:pos x="T0" y="T1"/>
                  </a:cxn>
                  <a:cxn ang="0">
                    <a:pos x="T2" y="T3"/>
                  </a:cxn>
                  <a:cxn ang="0">
                    <a:pos x="T4" y="T5"/>
                  </a:cxn>
                </a:cxnLst>
                <a:rect l="0" t="0" r="r" b="b"/>
                <a:pathLst>
                  <a:path w="19" h="18">
                    <a:moveTo>
                      <a:pt x="9" y="0"/>
                    </a:moveTo>
                    <a:cubicBezTo>
                      <a:pt x="1" y="4"/>
                      <a:pt x="0" y="9"/>
                      <a:pt x="5" y="16"/>
                    </a:cubicBezTo>
                    <a:cubicBezTo>
                      <a:pt x="15" y="18"/>
                      <a:pt x="19" y="4"/>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5" name="Freeform 501">
                <a:extLst>
                  <a:ext uri="{FF2B5EF4-FFF2-40B4-BE49-F238E27FC236}">
                    <a16:creationId xmlns:a16="http://schemas.microsoft.com/office/drawing/2014/main" id="{E1961A9A-AA58-4B6B-B3A5-34317FC54B84}"/>
                  </a:ext>
                </a:extLst>
              </p:cNvPr>
              <p:cNvSpPr>
                <a:spLocks/>
              </p:cNvSpPr>
              <p:nvPr/>
            </p:nvSpPr>
            <p:spPr bwMode="auto">
              <a:xfrm>
                <a:off x="3362" y="917"/>
                <a:ext cx="184" cy="209"/>
              </a:xfrm>
              <a:custGeom>
                <a:avLst/>
                <a:gdLst>
                  <a:gd name="T0" fmla="*/ 31 w 78"/>
                  <a:gd name="T1" fmla="*/ 31 h 88"/>
                  <a:gd name="T2" fmla="*/ 42 w 78"/>
                  <a:gd name="T3" fmla="*/ 16 h 88"/>
                  <a:gd name="T4" fmla="*/ 32 w 78"/>
                  <a:gd name="T5" fmla="*/ 0 h 88"/>
                  <a:gd name="T6" fmla="*/ 7 w 78"/>
                  <a:gd name="T7" fmla="*/ 34 h 88"/>
                  <a:gd name="T8" fmla="*/ 20 w 78"/>
                  <a:gd name="T9" fmla="*/ 41 h 88"/>
                  <a:gd name="T10" fmla="*/ 19 w 78"/>
                  <a:gd name="T11" fmla="*/ 87 h 88"/>
                  <a:gd name="T12" fmla="*/ 57 w 78"/>
                  <a:gd name="T13" fmla="*/ 61 h 88"/>
                  <a:gd name="T14" fmla="*/ 70 w 78"/>
                  <a:gd name="T15" fmla="*/ 59 h 88"/>
                  <a:gd name="T16" fmla="*/ 31 w 78"/>
                  <a:gd name="T1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8">
                    <a:moveTo>
                      <a:pt x="31" y="31"/>
                    </a:moveTo>
                    <a:cubicBezTo>
                      <a:pt x="35" y="26"/>
                      <a:pt x="40" y="22"/>
                      <a:pt x="42" y="16"/>
                    </a:cubicBezTo>
                    <a:cubicBezTo>
                      <a:pt x="38" y="6"/>
                      <a:pt x="33" y="8"/>
                      <a:pt x="32" y="0"/>
                    </a:cubicBezTo>
                    <a:cubicBezTo>
                      <a:pt x="13" y="3"/>
                      <a:pt x="11" y="21"/>
                      <a:pt x="7" y="34"/>
                    </a:cubicBezTo>
                    <a:cubicBezTo>
                      <a:pt x="12" y="36"/>
                      <a:pt x="16" y="36"/>
                      <a:pt x="20" y="41"/>
                    </a:cubicBezTo>
                    <a:cubicBezTo>
                      <a:pt x="0" y="53"/>
                      <a:pt x="7" y="76"/>
                      <a:pt x="19" y="87"/>
                    </a:cubicBezTo>
                    <a:cubicBezTo>
                      <a:pt x="31" y="88"/>
                      <a:pt x="60" y="77"/>
                      <a:pt x="57" y="61"/>
                    </a:cubicBezTo>
                    <a:cubicBezTo>
                      <a:pt x="61" y="63"/>
                      <a:pt x="65" y="63"/>
                      <a:pt x="70" y="59"/>
                    </a:cubicBezTo>
                    <a:cubicBezTo>
                      <a:pt x="78" y="35"/>
                      <a:pt x="43" y="43"/>
                      <a:pt x="3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6" name="Freeform 502">
                <a:extLst>
                  <a:ext uri="{FF2B5EF4-FFF2-40B4-BE49-F238E27FC236}">
                    <a16:creationId xmlns:a16="http://schemas.microsoft.com/office/drawing/2014/main" id="{D787A442-65B8-442E-8A1C-C5E6F1712E9A}"/>
                  </a:ext>
                </a:extLst>
              </p:cNvPr>
              <p:cNvSpPr>
                <a:spLocks/>
              </p:cNvSpPr>
              <p:nvPr/>
            </p:nvSpPr>
            <p:spPr bwMode="auto">
              <a:xfrm>
                <a:off x="3890" y="1022"/>
                <a:ext cx="35" cy="30"/>
              </a:xfrm>
              <a:custGeom>
                <a:avLst/>
                <a:gdLst>
                  <a:gd name="T0" fmla="*/ 6 w 15"/>
                  <a:gd name="T1" fmla="*/ 13 h 13"/>
                  <a:gd name="T2" fmla="*/ 11 w 15"/>
                  <a:gd name="T3" fmla="*/ 1 h 13"/>
                  <a:gd name="T4" fmla="*/ 6 w 15"/>
                  <a:gd name="T5" fmla="*/ 13 h 13"/>
                </a:gdLst>
                <a:ahLst/>
                <a:cxnLst>
                  <a:cxn ang="0">
                    <a:pos x="T0" y="T1"/>
                  </a:cxn>
                  <a:cxn ang="0">
                    <a:pos x="T2" y="T3"/>
                  </a:cxn>
                  <a:cxn ang="0">
                    <a:pos x="T4" y="T5"/>
                  </a:cxn>
                </a:cxnLst>
                <a:rect l="0" t="0" r="r" b="b"/>
                <a:pathLst>
                  <a:path w="15" h="13">
                    <a:moveTo>
                      <a:pt x="6" y="13"/>
                    </a:moveTo>
                    <a:cubicBezTo>
                      <a:pt x="12" y="10"/>
                      <a:pt x="15" y="7"/>
                      <a:pt x="11" y="1"/>
                    </a:cubicBezTo>
                    <a:cubicBezTo>
                      <a:pt x="6" y="0"/>
                      <a:pt x="0" y="6"/>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7" name="Freeform 503">
                <a:extLst>
                  <a:ext uri="{FF2B5EF4-FFF2-40B4-BE49-F238E27FC236}">
                    <a16:creationId xmlns:a16="http://schemas.microsoft.com/office/drawing/2014/main" id="{7C9B213F-4BBB-44D2-9258-2AA28A2F57B8}"/>
                  </a:ext>
                </a:extLst>
              </p:cNvPr>
              <p:cNvSpPr>
                <a:spLocks/>
              </p:cNvSpPr>
              <p:nvPr/>
            </p:nvSpPr>
            <p:spPr bwMode="auto">
              <a:xfrm>
                <a:off x="3726" y="922"/>
                <a:ext cx="102" cy="107"/>
              </a:xfrm>
              <a:custGeom>
                <a:avLst/>
                <a:gdLst>
                  <a:gd name="T0" fmla="*/ 16 w 43"/>
                  <a:gd name="T1" fmla="*/ 45 h 45"/>
                  <a:gd name="T2" fmla="*/ 37 w 43"/>
                  <a:gd name="T3" fmla="*/ 9 h 45"/>
                  <a:gd name="T4" fmla="*/ 16 w 43"/>
                  <a:gd name="T5" fmla="*/ 45 h 45"/>
                </a:gdLst>
                <a:ahLst/>
                <a:cxnLst>
                  <a:cxn ang="0">
                    <a:pos x="T0" y="T1"/>
                  </a:cxn>
                  <a:cxn ang="0">
                    <a:pos x="T2" y="T3"/>
                  </a:cxn>
                  <a:cxn ang="0">
                    <a:pos x="T4" y="T5"/>
                  </a:cxn>
                </a:cxnLst>
                <a:rect l="0" t="0" r="r" b="b"/>
                <a:pathLst>
                  <a:path w="43" h="45">
                    <a:moveTo>
                      <a:pt x="16" y="45"/>
                    </a:moveTo>
                    <a:cubicBezTo>
                      <a:pt x="32" y="40"/>
                      <a:pt x="43" y="28"/>
                      <a:pt x="37" y="9"/>
                    </a:cubicBezTo>
                    <a:cubicBezTo>
                      <a:pt x="18" y="0"/>
                      <a:pt x="0" y="2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8" name="Freeform 504">
                <a:extLst>
                  <a:ext uri="{FF2B5EF4-FFF2-40B4-BE49-F238E27FC236}">
                    <a16:creationId xmlns:a16="http://schemas.microsoft.com/office/drawing/2014/main" id="{C9A9E48F-D830-4574-BC27-2AE7B55F54DA}"/>
                  </a:ext>
                </a:extLst>
              </p:cNvPr>
              <p:cNvSpPr>
                <a:spLocks/>
              </p:cNvSpPr>
              <p:nvPr/>
            </p:nvSpPr>
            <p:spPr bwMode="auto">
              <a:xfrm>
                <a:off x="3703" y="816"/>
                <a:ext cx="75" cy="111"/>
              </a:xfrm>
              <a:custGeom>
                <a:avLst/>
                <a:gdLst>
                  <a:gd name="T0" fmla="*/ 21 w 32"/>
                  <a:gd name="T1" fmla="*/ 39 h 47"/>
                  <a:gd name="T2" fmla="*/ 24 w 32"/>
                  <a:gd name="T3" fmla="*/ 3 h 47"/>
                  <a:gd name="T4" fmla="*/ 6 w 32"/>
                  <a:gd name="T5" fmla="*/ 7 h 47"/>
                  <a:gd name="T6" fmla="*/ 0 w 32"/>
                  <a:gd name="T7" fmla="*/ 36 h 47"/>
                  <a:gd name="T8" fmla="*/ 21 w 32"/>
                  <a:gd name="T9" fmla="*/ 41 h 47"/>
                  <a:gd name="T10" fmla="*/ 31 w 32"/>
                  <a:gd name="T11" fmla="*/ 47 h 47"/>
                  <a:gd name="T12" fmla="*/ 28 w 32"/>
                  <a:gd name="T13" fmla="*/ 37 h 47"/>
                  <a:gd name="T14" fmla="*/ 21 w 32"/>
                  <a:gd name="T15" fmla="*/ 3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7">
                    <a:moveTo>
                      <a:pt x="21" y="39"/>
                    </a:moveTo>
                    <a:cubicBezTo>
                      <a:pt x="16" y="24"/>
                      <a:pt x="31" y="17"/>
                      <a:pt x="24" y="3"/>
                    </a:cubicBezTo>
                    <a:cubicBezTo>
                      <a:pt x="15" y="0"/>
                      <a:pt x="10" y="4"/>
                      <a:pt x="6" y="7"/>
                    </a:cubicBezTo>
                    <a:cubicBezTo>
                      <a:pt x="11" y="21"/>
                      <a:pt x="9" y="24"/>
                      <a:pt x="0" y="36"/>
                    </a:cubicBezTo>
                    <a:cubicBezTo>
                      <a:pt x="6" y="45"/>
                      <a:pt x="13" y="46"/>
                      <a:pt x="21" y="41"/>
                    </a:cubicBezTo>
                    <a:cubicBezTo>
                      <a:pt x="23" y="46"/>
                      <a:pt x="25" y="47"/>
                      <a:pt x="31" y="47"/>
                    </a:cubicBezTo>
                    <a:cubicBezTo>
                      <a:pt x="30" y="43"/>
                      <a:pt x="32" y="41"/>
                      <a:pt x="28" y="37"/>
                    </a:cubicBezTo>
                    <a:cubicBezTo>
                      <a:pt x="26" y="39"/>
                      <a:pt x="24" y="39"/>
                      <a:pt x="2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9" name="Freeform 505">
                <a:extLst>
                  <a:ext uri="{FF2B5EF4-FFF2-40B4-BE49-F238E27FC236}">
                    <a16:creationId xmlns:a16="http://schemas.microsoft.com/office/drawing/2014/main" id="{38EB1855-1425-4917-BFB6-8306E25CEC21}"/>
                  </a:ext>
                </a:extLst>
              </p:cNvPr>
              <p:cNvSpPr>
                <a:spLocks/>
              </p:cNvSpPr>
              <p:nvPr/>
            </p:nvSpPr>
            <p:spPr bwMode="auto">
              <a:xfrm>
                <a:off x="4129" y="974"/>
                <a:ext cx="87" cy="119"/>
              </a:xfrm>
              <a:custGeom>
                <a:avLst/>
                <a:gdLst>
                  <a:gd name="T0" fmla="*/ 34 w 37"/>
                  <a:gd name="T1" fmla="*/ 4 h 50"/>
                  <a:gd name="T2" fmla="*/ 20 w 37"/>
                  <a:gd name="T3" fmla="*/ 4 h 50"/>
                  <a:gd name="T4" fmla="*/ 15 w 37"/>
                  <a:gd name="T5" fmla="*/ 9 h 50"/>
                  <a:gd name="T6" fmla="*/ 16 w 37"/>
                  <a:gd name="T7" fmla="*/ 26 h 50"/>
                  <a:gd name="T8" fmla="*/ 0 w 37"/>
                  <a:gd name="T9" fmla="*/ 32 h 50"/>
                  <a:gd name="T10" fmla="*/ 1 w 37"/>
                  <a:gd name="T11" fmla="*/ 48 h 50"/>
                  <a:gd name="T12" fmla="*/ 37 w 37"/>
                  <a:gd name="T13" fmla="*/ 13 h 50"/>
                  <a:gd name="T14" fmla="*/ 34 w 37"/>
                  <a:gd name="T15" fmla="*/ 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50">
                    <a:moveTo>
                      <a:pt x="34" y="4"/>
                    </a:moveTo>
                    <a:cubicBezTo>
                      <a:pt x="28" y="7"/>
                      <a:pt x="26" y="0"/>
                      <a:pt x="20" y="4"/>
                    </a:cubicBezTo>
                    <a:cubicBezTo>
                      <a:pt x="21" y="6"/>
                      <a:pt x="18" y="8"/>
                      <a:pt x="15" y="9"/>
                    </a:cubicBezTo>
                    <a:cubicBezTo>
                      <a:pt x="19" y="16"/>
                      <a:pt x="19" y="21"/>
                      <a:pt x="16" y="26"/>
                    </a:cubicBezTo>
                    <a:cubicBezTo>
                      <a:pt x="12" y="24"/>
                      <a:pt x="6" y="29"/>
                      <a:pt x="0" y="32"/>
                    </a:cubicBezTo>
                    <a:cubicBezTo>
                      <a:pt x="1" y="38"/>
                      <a:pt x="1" y="43"/>
                      <a:pt x="1" y="48"/>
                    </a:cubicBezTo>
                    <a:cubicBezTo>
                      <a:pt x="25" y="50"/>
                      <a:pt x="19" y="20"/>
                      <a:pt x="37" y="13"/>
                    </a:cubicBezTo>
                    <a:cubicBezTo>
                      <a:pt x="35" y="10"/>
                      <a:pt x="34" y="6"/>
                      <a:pt x="3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0" name="Freeform 506">
                <a:extLst>
                  <a:ext uri="{FF2B5EF4-FFF2-40B4-BE49-F238E27FC236}">
                    <a16:creationId xmlns:a16="http://schemas.microsoft.com/office/drawing/2014/main" id="{0A23B500-D2D5-492A-A31D-856C849B0E19}"/>
                  </a:ext>
                </a:extLst>
              </p:cNvPr>
              <p:cNvSpPr>
                <a:spLocks/>
              </p:cNvSpPr>
              <p:nvPr/>
            </p:nvSpPr>
            <p:spPr bwMode="auto">
              <a:xfrm>
                <a:off x="3752" y="1048"/>
                <a:ext cx="41" cy="35"/>
              </a:xfrm>
              <a:custGeom>
                <a:avLst/>
                <a:gdLst>
                  <a:gd name="T0" fmla="*/ 10 w 17"/>
                  <a:gd name="T1" fmla="*/ 0 h 15"/>
                  <a:gd name="T2" fmla="*/ 9 w 17"/>
                  <a:gd name="T3" fmla="*/ 14 h 15"/>
                  <a:gd name="T4" fmla="*/ 17 w 17"/>
                  <a:gd name="T5" fmla="*/ 7 h 15"/>
                  <a:gd name="T6" fmla="*/ 10 w 17"/>
                  <a:gd name="T7" fmla="*/ 0 h 15"/>
                </a:gdLst>
                <a:ahLst/>
                <a:cxnLst>
                  <a:cxn ang="0">
                    <a:pos x="T0" y="T1"/>
                  </a:cxn>
                  <a:cxn ang="0">
                    <a:pos x="T2" y="T3"/>
                  </a:cxn>
                  <a:cxn ang="0">
                    <a:pos x="T4" y="T5"/>
                  </a:cxn>
                  <a:cxn ang="0">
                    <a:pos x="T6" y="T7"/>
                  </a:cxn>
                </a:cxnLst>
                <a:rect l="0" t="0" r="r" b="b"/>
                <a:pathLst>
                  <a:path w="17" h="15">
                    <a:moveTo>
                      <a:pt x="10" y="0"/>
                    </a:moveTo>
                    <a:cubicBezTo>
                      <a:pt x="0" y="4"/>
                      <a:pt x="1" y="15"/>
                      <a:pt x="9" y="14"/>
                    </a:cubicBezTo>
                    <a:cubicBezTo>
                      <a:pt x="8" y="11"/>
                      <a:pt x="13" y="9"/>
                      <a:pt x="17" y="7"/>
                    </a:cubicBezTo>
                    <a:cubicBezTo>
                      <a:pt x="15" y="3"/>
                      <a:pt x="12"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1" name="Freeform 507">
                <a:extLst>
                  <a:ext uri="{FF2B5EF4-FFF2-40B4-BE49-F238E27FC236}">
                    <a16:creationId xmlns:a16="http://schemas.microsoft.com/office/drawing/2014/main" id="{66F49F58-9907-4986-9A9D-6ED5065825AF}"/>
                  </a:ext>
                </a:extLst>
              </p:cNvPr>
              <p:cNvSpPr>
                <a:spLocks/>
              </p:cNvSpPr>
              <p:nvPr/>
            </p:nvSpPr>
            <p:spPr bwMode="auto">
              <a:xfrm>
                <a:off x="3842" y="908"/>
                <a:ext cx="81" cy="92"/>
              </a:xfrm>
              <a:custGeom>
                <a:avLst/>
                <a:gdLst>
                  <a:gd name="T0" fmla="*/ 18 w 34"/>
                  <a:gd name="T1" fmla="*/ 0 h 39"/>
                  <a:gd name="T2" fmla="*/ 0 w 34"/>
                  <a:gd name="T3" fmla="*/ 18 h 39"/>
                  <a:gd name="T4" fmla="*/ 18 w 34"/>
                  <a:gd name="T5" fmla="*/ 0 h 39"/>
                </a:gdLst>
                <a:ahLst/>
                <a:cxnLst>
                  <a:cxn ang="0">
                    <a:pos x="T0" y="T1"/>
                  </a:cxn>
                  <a:cxn ang="0">
                    <a:pos x="T2" y="T3"/>
                  </a:cxn>
                  <a:cxn ang="0">
                    <a:pos x="T4" y="T5"/>
                  </a:cxn>
                </a:cxnLst>
                <a:rect l="0" t="0" r="r" b="b"/>
                <a:pathLst>
                  <a:path w="34" h="39">
                    <a:moveTo>
                      <a:pt x="18" y="0"/>
                    </a:moveTo>
                    <a:cubicBezTo>
                      <a:pt x="13" y="6"/>
                      <a:pt x="6" y="12"/>
                      <a:pt x="0" y="18"/>
                    </a:cubicBezTo>
                    <a:cubicBezTo>
                      <a:pt x="14" y="39"/>
                      <a:pt x="34" y="10"/>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2" name="Freeform 508">
                <a:extLst>
                  <a:ext uri="{FF2B5EF4-FFF2-40B4-BE49-F238E27FC236}">
                    <a16:creationId xmlns:a16="http://schemas.microsoft.com/office/drawing/2014/main" id="{D2ED0C89-EB92-46CE-AE01-4EEC125DC46E}"/>
                  </a:ext>
                </a:extLst>
              </p:cNvPr>
              <p:cNvSpPr>
                <a:spLocks/>
              </p:cNvSpPr>
              <p:nvPr/>
            </p:nvSpPr>
            <p:spPr bwMode="auto">
              <a:xfrm>
                <a:off x="3764" y="870"/>
                <a:ext cx="38" cy="38"/>
              </a:xfrm>
              <a:custGeom>
                <a:avLst/>
                <a:gdLst>
                  <a:gd name="T0" fmla="*/ 0 w 16"/>
                  <a:gd name="T1" fmla="*/ 6 h 16"/>
                  <a:gd name="T2" fmla="*/ 10 w 16"/>
                  <a:gd name="T3" fmla="*/ 14 h 16"/>
                  <a:gd name="T4" fmla="*/ 14 w 16"/>
                  <a:gd name="T5" fmla="*/ 1 h 16"/>
                  <a:gd name="T6" fmla="*/ 0 w 16"/>
                  <a:gd name="T7" fmla="*/ 6 h 16"/>
                </a:gdLst>
                <a:ahLst/>
                <a:cxnLst>
                  <a:cxn ang="0">
                    <a:pos x="T0" y="T1"/>
                  </a:cxn>
                  <a:cxn ang="0">
                    <a:pos x="T2" y="T3"/>
                  </a:cxn>
                  <a:cxn ang="0">
                    <a:pos x="T4" y="T5"/>
                  </a:cxn>
                  <a:cxn ang="0">
                    <a:pos x="T6" y="T7"/>
                  </a:cxn>
                </a:cxnLst>
                <a:rect l="0" t="0" r="r" b="b"/>
                <a:pathLst>
                  <a:path w="16" h="16">
                    <a:moveTo>
                      <a:pt x="0" y="6"/>
                    </a:moveTo>
                    <a:cubicBezTo>
                      <a:pt x="1" y="16"/>
                      <a:pt x="8" y="7"/>
                      <a:pt x="10" y="14"/>
                    </a:cubicBezTo>
                    <a:cubicBezTo>
                      <a:pt x="15" y="11"/>
                      <a:pt x="16" y="6"/>
                      <a:pt x="14" y="1"/>
                    </a:cubicBezTo>
                    <a:cubicBezTo>
                      <a:pt x="10" y="0"/>
                      <a:pt x="5" y="3"/>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3" name="Freeform 509">
                <a:extLst>
                  <a:ext uri="{FF2B5EF4-FFF2-40B4-BE49-F238E27FC236}">
                    <a16:creationId xmlns:a16="http://schemas.microsoft.com/office/drawing/2014/main" id="{F815A007-36E3-4E95-9395-7018F4D810E1}"/>
                  </a:ext>
                </a:extLst>
              </p:cNvPr>
              <p:cNvSpPr>
                <a:spLocks/>
              </p:cNvSpPr>
              <p:nvPr/>
            </p:nvSpPr>
            <p:spPr bwMode="auto">
              <a:xfrm>
                <a:off x="3665" y="797"/>
                <a:ext cx="59" cy="66"/>
              </a:xfrm>
              <a:custGeom>
                <a:avLst/>
                <a:gdLst>
                  <a:gd name="T0" fmla="*/ 2 w 25"/>
                  <a:gd name="T1" fmla="*/ 4 h 28"/>
                  <a:gd name="T2" fmla="*/ 7 w 25"/>
                  <a:gd name="T3" fmla="*/ 27 h 28"/>
                  <a:gd name="T4" fmla="*/ 23 w 25"/>
                  <a:gd name="T5" fmla="*/ 20 h 28"/>
                  <a:gd name="T6" fmla="*/ 14 w 25"/>
                  <a:gd name="T7" fmla="*/ 0 h 28"/>
                  <a:gd name="T8" fmla="*/ 2 w 25"/>
                  <a:gd name="T9" fmla="*/ 4 h 28"/>
                </a:gdLst>
                <a:ahLst/>
                <a:cxnLst>
                  <a:cxn ang="0">
                    <a:pos x="T0" y="T1"/>
                  </a:cxn>
                  <a:cxn ang="0">
                    <a:pos x="T2" y="T3"/>
                  </a:cxn>
                  <a:cxn ang="0">
                    <a:pos x="T4" y="T5"/>
                  </a:cxn>
                  <a:cxn ang="0">
                    <a:pos x="T6" y="T7"/>
                  </a:cxn>
                  <a:cxn ang="0">
                    <a:pos x="T8" y="T9"/>
                  </a:cxn>
                </a:cxnLst>
                <a:rect l="0" t="0" r="r" b="b"/>
                <a:pathLst>
                  <a:path w="25" h="28">
                    <a:moveTo>
                      <a:pt x="2" y="4"/>
                    </a:moveTo>
                    <a:cubicBezTo>
                      <a:pt x="2" y="11"/>
                      <a:pt x="0" y="18"/>
                      <a:pt x="7" y="27"/>
                    </a:cubicBezTo>
                    <a:cubicBezTo>
                      <a:pt x="12" y="28"/>
                      <a:pt x="18" y="23"/>
                      <a:pt x="23" y="20"/>
                    </a:cubicBezTo>
                    <a:cubicBezTo>
                      <a:pt x="25" y="14"/>
                      <a:pt x="18" y="7"/>
                      <a:pt x="14" y="0"/>
                    </a:cubicBezTo>
                    <a:cubicBezTo>
                      <a:pt x="10" y="3"/>
                      <a:pt x="6" y="4"/>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4" name="Freeform 510">
                <a:extLst>
                  <a:ext uri="{FF2B5EF4-FFF2-40B4-BE49-F238E27FC236}">
                    <a16:creationId xmlns:a16="http://schemas.microsoft.com/office/drawing/2014/main" id="{4ED73911-5273-4FA4-8609-8E376FB2EF20}"/>
                  </a:ext>
                </a:extLst>
              </p:cNvPr>
              <p:cNvSpPr>
                <a:spLocks/>
              </p:cNvSpPr>
              <p:nvPr/>
            </p:nvSpPr>
            <p:spPr bwMode="auto">
              <a:xfrm>
                <a:off x="4297" y="1003"/>
                <a:ext cx="49" cy="7"/>
              </a:xfrm>
              <a:custGeom>
                <a:avLst/>
                <a:gdLst>
                  <a:gd name="T0" fmla="*/ 18 w 21"/>
                  <a:gd name="T1" fmla="*/ 0 h 3"/>
                  <a:gd name="T2" fmla="*/ 20 w 21"/>
                  <a:gd name="T3" fmla="*/ 2 h 3"/>
                  <a:gd name="T4" fmla="*/ 18 w 21"/>
                  <a:gd name="T5" fmla="*/ 0 h 3"/>
                </a:gdLst>
                <a:ahLst/>
                <a:cxnLst>
                  <a:cxn ang="0">
                    <a:pos x="T0" y="T1"/>
                  </a:cxn>
                  <a:cxn ang="0">
                    <a:pos x="T2" y="T3"/>
                  </a:cxn>
                  <a:cxn ang="0">
                    <a:pos x="T4" y="T5"/>
                  </a:cxn>
                </a:cxnLst>
                <a:rect l="0" t="0" r="r" b="b"/>
                <a:pathLst>
                  <a:path w="21" h="3">
                    <a:moveTo>
                      <a:pt x="18" y="0"/>
                    </a:moveTo>
                    <a:cubicBezTo>
                      <a:pt x="0" y="0"/>
                      <a:pt x="2" y="3"/>
                      <a:pt x="20" y="2"/>
                    </a:cubicBezTo>
                    <a:cubicBezTo>
                      <a:pt x="17" y="1"/>
                      <a:pt x="21" y="1"/>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5" name="Freeform 511">
                <a:extLst>
                  <a:ext uri="{FF2B5EF4-FFF2-40B4-BE49-F238E27FC236}">
                    <a16:creationId xmlns:a16="http://schemas.microsoft.com/office/drawing/2014/main" id="{DAA8C7EB-BA4E-41C1-9241-A7BCC80D7516}"/>
                  </a:ext>
                </a:extLst>
              </p:cNvPr>
              <p:cNvSpPr>
                <a:spLocks/>
              </p:cNvSpPr>
              <p:nvPr/>
            </p:nvSpPr>
            <p:spPr bwMode="auto">
              <a:xfrm>
                <a:off x="4086" y="775"/>
                <a:ext cx="26" cy="22"/>
              </a:xfrm>
              <a:custGeom>
                <a:avLst/>
                <a:gdLst>
                  <a:gd name="T0" fmla="*/ 0 w 11"/>
                  <a:gd name="T1" fmla="*/ 7 h 9"/>
                  <a:gd name="T2" fmla="*/ 11 w 11"/>
                  <a:gd name="T3" fmla="*/ 2 h 9"/>
                  <a:gd name="T4" fmla="*/ 1 w 11"/>
                  <a:gd name="T5" fmla="*/ 0 h 9"/>
                  <a:gd name="T6" fmla="*/ 0 w 11"/>
                  <a:gd name="T7" fmla="*/ 7 h 9"/>
                </a:gdLst>
                <a:ahLst/>
                <a:cxnLst>
                  <a:cxn ang="0">
                    <a:pos x="T0" y="T1"/>
                  </a:cxn>
                  <a:cxn ang="0">
                    <a:pos x="T2" y="T3"/>
                  </a:cxn>
                  <a:cxn ang="0">
                    <a:pos x="T4" y="T5"/>
                  </a:cxn>
                  <a:cxn ang="0">
                    <a:pos x="T6" y="T7"/>
                  </a:cxn>
                </a:cxnLst>
                <a:rect l="0" t="0" r="r" b="b"/>
                <a:pathLst>
                  <a:path w="11" h="9">
                    <a:moveTo>
                      <a:pt x="0" y="7"/>
                    </a:moveTo>
                    <a:cubicBezTo>
                      <a:pt x="6" y="9"/>
                      <a:pt x="10" y="8"/>
                      <a:pt x="11" y="2"/>
                    </a:cubicBezTo>
                    <a:cubicBezTo>
                      <a:pt x="8" y="1"/>
                      <a:pt x="5" y="0"/>
                      <a:pt x="1" y="0"/>
                    </a:cubicBezTo>
                    <a:cubicBezTo>
                      <a:pt x="1" y="2"/>
                      <a:pt x="0" y="4"/>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6" name="Freeform 512">
                <a:extLst>
                  <a:ext uri="{FF2B5EF4-FFF2-40B4-BE49-F238E27FC236}">
                    <a16:creationId xmlns:a16="http://schemas.microsoft.com/office/drawing/2014/main" id="{C0BCDFAB-4629-45D2-9494-73A2D746E4CC}"/>
                  </a:ext>
                </a:extLst>
              </p:cNvPr>
              <p:cNvSpPr>
                <a:spLocks/>
              </p:cNvSpPr>
              <p:nvPr/>
            </p:nvSpPr>
            <p:spPr bwMode="auto">
              <a:xfrm>
                <a:off x="3610" y="1137"/>
                <a:ext cx="50" cy="50"/>
              </a:xfrm>
              <a:custGeom>
                <a:avLst/>
                <a:gdLst>
                  <a:gd name="T0" fmla="*/ 19 w 21"/>
                  <a:gd name="T1" fmla="*/ 2 h 21"/>
                  <a:gd name="T2" fmla="*/ 5 w 21"/>
                  <a:gd name="T3" fmla="*/ 2 h 21"/>
                  <a:gd name="T4" fmla="*/ 5 w 21"/>
                  <a:gd name="T5" fmla="*/ 16 h 21"/>
                  <a:gd name="T6" fmla="*/ 11 w 21"/>
                  <a:gd name="T7" fmla="*/ 21 h 21"/>
                  <a:gd name="T8" fmla="*/ 21 w 21"/>
                  <a:gd name="T9" fmla="*/ 15 h 21"/>
                  <a:gd name="T10" fmla="*/ 19 w 21"/>
                  <a:gd name="T11" fmla="*/ 2 h 21"/>
                </a:gdLst>
                <a:ahLst/>
                <a:cxnLst>
                  <a:cxn ang="0">
                    <a:pos x="T0" y="T1"/>
                  </a:cxn>
                  <a:cxn ang="0">
                    <a:pos x="T2" y="T3"/>
                  </a:cxn>
                  <a:cxn ang="0">
                    <a:pos x="T4" y="T5"/>
                  </a:cxn>
                  <a:cxn ang="0">
                    <a:pos x="T6" y="T7"/>
                  </a:cxn>
                  <a:cxn ang="0">
                    <a:pos x="T8" y="T9"/>
                  </a:cxn>
                  <a:cxn ang="0">
                    <a:pos x="T10" y="T11"/>
                  </a:cxn>
                </a:cxnLst>
                <a:rect l="0" t="0" r="r" b="b"/>
                <a:pathLst>
                  <a:path w="21" h="21">
                    <a:moveTo>
                      <a:pt x="19" y="2"/>
                    </a:moveTo>
                    <a:cubicBezTo>
                      <a:pt x="14" y="2"/>
                      <a:pt x="10" y="0"/>
                      <a:pt x="5" y="2"/>
                    </a:cubicBezTo>
                    <a:cubicBezTo>
                      <a:pt x="7" y="7"/>
                      <a:pt x="0" y="10"/>
                      <a:pt x="5" y="16"/>
                    </a:cubicBezTo>
                    <a:cubicBezTo>
                      <a:pt x="7" y="18"/>
                      <a:pt x="9" y="17"/>
                      <a:pt x="11" y="21"/>
                    </a:cubicBezTo>
                    <a:cubicBezTo>
                      <a:pt x="14" y="19"/>
                      <a:pt x="18" y="17"/>
                      <a:pt x="21" y="15"/>
                    </a:cubicBezTo>
                    <a:cubicBezTo>
                      <a:pt x="15" y="9"/>
                      <a:pt x="21" y="6"/>
                      <a:pt x="1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7" name="Freeform 513">
                <a:extLst>
                  <a:ext uri="{FF2B5EF4-FFF2-40B4-BE49-F238E27FC236}">
                    <a16:creationId xmlns:a16="http://schemas.microsoft.com/office/drawing/2014/main" id="{0031B9D2-1313-449D-A3F2-4EF9FEBF0785}"/>
                  </a:ext>
                </a:extLst>
              </p:cNvPr>
              <p:cNvSpPr>
                <a:spLocks/>
              </p:cNvSpPr>
              <p:nvPr/>
            </p:nvSpPr>
            <p:spPr bwMode="auto">
              <a:xfrm>
                <a:off x="3431" y="1244"/>
                <a:ext cx="168" cy="125"/>
              </a:xfrm>
              <a:custGeom>
                <a:avLst/>
                <a:gdLst>
                  <a:gd name="T0" fmla="*/ 31 w 71"/>
                  <a:gd name="T1" fmla="*/ 6 h 53"/>
                  <a:gd name="T2" fmla="*/ 47 w 71"/>
                  <a:gd name="T3" fmla="*/ 41 h 53"/>
                  <a:gd name="T4" fmla="*/ 31 w 71"/>
                  <a:gd name="T5" fmla="*/ 6 h 53"/>
                </a:gdLst>
                <a:ahLst/>
                <a:cxnLst>
                  <a:cxn ang="0">
                    <a:pos x="T0" y="T1"/>
                  </a:cxn>
                  <a:cxn ang="0">
                    <a:pos x="T2" y="T3"/>
                  </a:cxn>
                  <a:cxn ang="0">
                    <a:pos x="T4" y="T5"/>
                  </a:cxn>
                </a:cxnLst>
                <a:rect l="0" t="0" r="r" b="b"/>
                <a:pathLst>
                  <a:path w="71" h="53">
                    <a:moveTo>
                      <a:pt x="31" y="6"/>
                    </a:moveTo>
                    <a:cubicBezTo>
                      <a:pt x="0" y="16"/>
                      <a:pt x="25" y="53"/>
                      <a:pt x="47" y="41"/>
                    </a:cubicBezTo>
                    <a:cubicBezTo>
                      <a:pt x="71" y="28"/>
                      <a:pt x="50" y="0"/>
                      <a:pt x="3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8" name="Freeform 514">
                <a:extLst>
                  <a:ext uri="{FF2B5EF4-FFF2-40B4-BE49-F238E27FC236}">
                    <a16:creationId xmlns:a16="http://schemas.microsoft.com/office/drawing/2014/main" id="{940C867E-16D0-41D9-8B28-11B931B1BBE8}"/>
                  </a:ext>
                </a:extLst>
              </p:cNvPr>
              <p:cNvSpPr>
                <a:spLocks/>
              </p:cNvSpPr>
              <p:nvPr/>
            </p:nvSpPr>
            <p:spPr bwMode="auto">
              <a:xfrm>
                <a:off x="3887" y="778"/>
                <a:ext cx="62" cy="57"/>
              </a:xfrm>
              <a:custGeom>
                <a:avLst/>
                <a:gdLst>
                  <a:gd name="T0" fmla="*/ 3 w 26"/>
                  <a:gd name="T1" fmla="*/ 20 h 24"/>
                  <a:gd name="T2" fmla="*/ 26 w 26"/>
                  <a:gd name="T3" fmla="*/ 15 h 24"/>
                  <a:gd name="T4" fmla="*/ 3 w 26"/>
                  <a:gd name="T5" fmla="*/ 20 h 24"/>
                </a:gdLst>
                <a:ahLst/>
                <a:cxnLst>
                  <a:cxn ang="0">
                    <a:pos x="T0" y="T1"/>
                  </a:cxn>
                  <a:cxn ang="0">
                    <a:pos x="T2" y="T3"/>
                  </a:cxn>
                  <a:cxn ang="0">
                    <a:pos x="T4" y="T5"/>
                  </a:cxn>
                </a:cxnLst>
                <a:rect l="0" t="0" r="r" b="b"/>
                <a:pathLst>
                  <a:path w="26" h="24">
                    <a:moveTo>
                      <a:pt x="3" y="20"/>
                    </a:moveTo>
                    <a:cubicBezTo>
                      <a:pt x="15" y="24"/>
                      <a:pt x="22" y="21"/>
                      <a:pt x="26" y="15"/>
                    </a:cubicBezTo>
                    <a:cubicBezTo>
                      <a:pt x="25" y="2"/>
                      <a:pt x="0" y="0"/>
                      <a:pt x="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9" name="Freeform 515">
                <a:extLst>
                  <a:ext uri="{FF2B5EF4-FFF2-40B4-BE49-F238E27FC236}">
                    <a16:creationId xmlns:a16="http://schemas.microsoft.com/office/drawing/2014/main" id="{66B82459-B0A6-42C7-8C25-362FE20D7E62}"/>
                  </a:ext>
                </a:extLst>
              </p:cNvPr>
              <p:cNvSpPr>
                <a:spLocks/>
              </p:cNvSpPr>
              <p:nvPr/>
            </p:nvSpPr>
            <p:spPr bwMode="auto">
              <a:xfrm>
                <a:off x="3596" y="832"/>
                <a:ext cx="78" cy="66"/>
              </a:xfrm>
              <a:custGeom>
                <a:avLst/>
                <a:gdLst>
                  <a:gd name="T0" fmla="*/ 17 w 33"/>
                  <a:gd name="T1" fmla="*/ 13 h 28"/>
                  <a:gd name="T2" fmla="*/ 18 w 33"/>
                  <a:gd name="T3" fmla="*/ 7 h 28"/>
                  <a:gd name="T4" fmla="*/ 9 w 33"/>
                  <a:gd name="T5" fmla="*/ 0 h 28"/>
                  <a:gd name="T6" fmla="*/ 1 w 33"/>
                  <a:gd name="T7" fmla="*/ 4 h 28"/>
                  <a:gd name="T8" fmla="*/ 14 w 33"/>
                  <a:gd name="T9" fmla="*/ 19 h 28"/>
                  <a:gd name="T10" fmla="*/ 15 w 33"/>
                  <a:gd name="T11" fmla="*/ 24 h 28"/>
                  <a:gd name="T12" fmla="*/ 31 w 33"/>
                  <a:gd name="T13" fmla="*/ 26 h 28"/>
                  <a:gd name="T14" fmla="*/ 32 w 33"/>
                  <a:gd name="T15" fmla="*/ 9 h 28"/>
                  <a:gd name="T16" fmla="*/ 17 w 33"/>
                  <a:gd name="T17"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17" y="13"/>
                    </a:moveTo>
                    <a:cubicBezTo>
                      <a:pt x="17" y="11"/>
                      <a:pt x="17" y="9"/>
                      <a:pt x="18" y="7"/>
                    </a:cubicBezTo>
                    <a:cubicBezTo>
                      <a:pt x="11" y="7"/>
                      <a:pt x="14" y="1"/>
                      <a:pt x="9" y="0"/>
                    </a:cubicBezTo>
                    <a:cubicBezTo>
                      <a:pt x="8" y="3"/>
                      <a:pt x="3" y="2"/>
                      <a:pt x="1" y="4"/>
                    </a:cubicBezTo>
                    <a:cubicBezTo>
                      <a:pt x="0" y="15"/>
                      <a:pt x="4" y="19"/>
                      <a:pt x="14" y="19"/>
                    </a:cubicBezTo>
                    <a:cubicBezTo>
                      <a:pt x="14" y="20"/>
                      <a:pt x="14" y="22"/>
                      <a:pt x="15" y="24"/>
                    </a:cubicBezTo>
                    <a:cubicBezTo>
                      <a:pt x="20" y="28"/>
                      <a:pt x="25" y="26"/>
                      <a:pt x="31" y="26"/>
                    </a:cubicBezTo>
                    <a:cubicBezTo>
                      <a:pt x="33" y="21"/>
                      <a:pt x="32" y="15"/>
                      <a:pt x="32" y="9"/>
                    </a:cubicBezTo>
                    <a:cubicBezTo>
                      <a:pt x="27" y="6"/>
                      <a:pt x="20" y="9"/>
                      <a:pt x="1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0" name="Freeform 516">
                <a:extLst>
                  <a:ext uri="{FF2B5EF4-FFF2-40B4-BE49-F238E27FC236}">
                    <a16:creationId xmlns:a16="http://schemas.microsoft.com/office/drawing/2014/main" id="{5CC52817-F4CB-4C4D-9BF3-868AB1737655}"/>
                  </a:ext>
                </a:extLst>
              </p:cNvPr>
              <p:cNvSpPr>
                <a:spLocks/>
              </p:cNvSpPr>
              <p:nvPr/>
            </p:nvSpPr>
            <p:spPr bwMode="auto">
              <a:xfrm>
                <a:off x="4193" y="1355"/>
                <a:ext cx="11" cy="12"/>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0" y="2"/>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1" name="Freeform 517">
                <a:extLst>
                  <a:ext uri="{FF2B5EF4-FFF2-40B4-BE49-F238E27FC236}">
                    <a16:creationId xmlns:a16="http://schemas.microsoft.com/office/drawing/2014/main" id="{97C76FBE-6714-40D7-9A5C-756BCF000CA1}"/>
                  </a:ext>
                </a:extLst>
              </p:cNvPr>
              <p:cNvSpPr>
                <a:spLocks/>
              </p:cNvSpPr>
              <p:nvPr/>
            </p:nvSpPr>
            <p:spPr bwMode="auto">
              <a:xfrm>
                <a:off x="4240" y="1400"/>
                <a:ext cx="16" cy="24"/>
              </a:xfrm>
              <a:custGeom>
                <a:avLst/>
                <a:gdLst>
                  <a:gd name="T0" fmla="*/ 1 w 7"/>
                  <a:gd name="T1" fmla="*/ 1 h 10"/>
                  <a:gd name="T2" fmla="*/ 6 w 7"/>
                  <a:gd name="T3" fmla="*/ 8 h 10"/>
                  <a:gd name="T4" fmla="*/ 5 w 7"/>
                  <a:gd name="T5" fmla="*/ 1 h 10"/>
                  <a:gd name="T6" fmla="*/ 1 w 7"/>
                  <a:gd name="T7" fmla="*/ 1 h 10"/>
                </a:gdLst>
                <a:ahLst/>
                <a:cxnLst>
                  <a:cxn ang="0">
                    <a:pos x="T0" y="T1"/>
                  </a:cxn>
                  <a:cxn ang="0">
                    <a:pos x="T2" y="T3"/>
                  </a:cxn>
                  <a:cxn ang="0">
                    <a:pos x="T4" y="T5"/>
                  </a:cxn>
                  <a:cxn ang="0">
                    <a:pos x="T6" y="T7"/>
                  </a:cxn>
                </a:cxnLst>
                <a:rect l="0" t="0" r="r" b="b"/>
                <a:pathLst>
                  <a:path w="7" h="10">
                    <a:moveTo>
                      <a:pt x="1" y="1"/>
                    </a:moveTo>
                    <a:cubicBezTo>
                      <a:pt x="0" y="4"/>
                      <a:pt x="0" y="10"/>
                      <a:pt x="6" y="8"/>
                    </a:cubicBezTo>
                    <a:cubicBezTo>
                      <a:pt x="7" y="5"/>
                      <a:pt x="6" y="5"/>
                      <a:pt x="5" y="1"/>
                    </a:cubicBezTo>
                    <a:cubicBezTo>
                      <a:pt x="3" y="3"/>
                      <a:pt x="3"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2" name="Freeform 518">
                <a:extLst>
                  <a:ext uri="{FF2B5EF4-FFF2-40B4-BE49-F238E27FC236}">
                    <a16:creationId xmlns:a16="http://schemas.microsoft.com/office/drawing/2014/main" id="{2D4A4F4E-B3E9-4C66-B929-376B73EE1741}"/>
                  </a:ext>
                </a:extLst>
              </p:cNvPr>
              <p:cNvSpPr>
                <a:spLocks/>
              </p:cNvSpPr>
              <p:nvPr/>
            </p:nvSpPr>
            <p:spPr bwMode="auto">
              <a:xfrm>
                <a:off x="4046" y="726"/>
                <a:ext cx="33" cy="47"/>
              </a:xfrm>
              <a:custGeom>
                <a:avLst/>
                <a:gdLst>
                  <a:gd name="T0" fmla="*/ 0 w 14"/>
                  <a:gd name="T1" fmla="*/ 13 h 20"/>
                  <a:gd name="T2" fmla="*/ 3 w 14"/>
                  <a:gd name="T3" fmla="*/ 20 h 20"/>
                  <a:gd name="T4" fmla="*/ 14 w 14"/>
                  <a:gd name="T5" fmla="*/ 8 h 20"/>
                  <a:gd name="T6" fmla="*/ 10 w 14"/>
                  <a:gd name="T7" fmla="*/ 0 h 20"/>
                  <a:gd name="T8" fmla="*/ 0 w 14"/>
                  <a:gd name="T9" fmla="*/ 13 h 20"/>
                </a:gdLst>
                <a:ahLst/>
                <a:cxnLst>
                  <a:cxn ang="0">
                    <a:pos x="T0" y="T1"/>
                  </a:cxn>
                  <a:cxn ang="0">
                    <a:pos x="T2" y="T3"/>
                  </a:cxn>
                  <a:cxn ang="0">
                    <a:pos x="T4" y="T5"/>
                  </a:cxn>
                  <a:cxn ang="0">
                    <a:pos x="T6" y="T7"/>
                  </a:cxn>
                  <a:cxn ang="0">
                    <a:pos x="T8" y="T9"/>
                  </a:cxn>
                </a:cxnLst>
                <a:rect l="0" t="0" r="r" b="b"/>
                <a:pathLst>
                  <a:path w="14" h="20">
                    <a:moveTo>
                      <a:pt x="0" y="13"/>
                    </a:moveTo>
                    <a:cubicBezTo>
                      <a:pt x="2" y="16"/>
                      <a:pt x="0" y="19"/>
                      <a:pt x="3" y="20"/>
                    </a:cubicBezTo>
                    <a:cubicBezTo>
                      <a:pt x="8" y="16"/>
                      <a:pt x="11" y="12"/>
                      <a:pt x="14" y="8"/>
                    </a:cubicBezTo>
                    <a:cubicBezTo>
                      <a:pt x="13" y="5"/>
                      <a:pt x="11" y="3"/>
                      <a:pt x="10" y="0"/>
                    </a:cubicBezTo>
                    <a:cubicBezTo>
                      <a:pt x="2" y="4"/>
                      <a:pt x="6" y="1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3" name="Freeform 519">
                <a:extLst>
                  <a:ext uri="{FF2B5EF4-FFF2-40B4-BE49-F238E27FC236}">
                    <a16:creationId xmlns:a16="http://schemas.microsoft.com/office/drawing/2014/main" id="{D081CD63-7F09-4D8E-A875-3330D9460EF1}"/>
                  </a:ext>
                </a:extLst>
              </p:cNvPr>
              <p:cNvSpPr>
                <a:spLocks/>
              </p:cNvSpPr>
              <p:nvPr/>
            </p:nvSpPr>
            <p:spPr bwMode="auto">
              <a:xfrm>
                <a:off x="4020" y="685"/>
                <a:ext cx="28" cy="26"/>
              </a:xfrm>
              <a:custGeom>
                <a:avLst/>
                <a:gdLst>
                  <a:gd name="T0" fmla="*/ 0 w 12"/>
                  <a:gd name="T1" fmla="*/ 6 h 11"/>
                  <a:gd name="T2" fmla="*/ 3 w 12"/>
                  <a:gd name="T3" fmla="*/ 10 h 11"/>
                  <a:gd name="T4" fmla="*/ 12 w 12"/>
                  <a:gd name="T5" fmla="*/ 6 h 11"/>
                  <a:gd name="T6" fmla="*/ 0 w 12"/>
                  <a:gd name="T7" fmla="*/ 6 h 11"/>
                </a:gdLst>
                <a:ahLst/>
                <a:cxnLst>
                  <a:cxn ang="0">
                    <a:pos x="T0" y="T1"/>
                  </a:cxn>
                  <a:cxn ang="0">
                    <a:pos x="T2" y="T3"/>
                  </a:cxn>
                  <a:cxn ang="0">
                    <a:pos x="T4" y="T5"/>
                  </a:cxn>
                  <a:cxn ang="0">
                    <a:pos x="T6" y="T7"/>
                  </a:cxn>
                </a:cxnLst>
                <a:rect l="0" t="0" r="r" b="b"/>
                <a:pathLst>
                  <a:path w="12" h="11">
                    <a:moveTo>
                      <a:pt x="0" y="6"/>
                    </a:moveTo>
                    <a:cubicBezTo>
                      <a:pt x="2" y="9"/>
                      <a:pt x="3" y="7"/>
                      <a:pt x="3" y="10"/>
                    </a:cubicBezTo>
                    <a:cubicBezTo>
                      <a:pt x="5" y="11"/>
                      <a:pt x="8" y="8"/>
                      <a:pt x="12" y="6"/>
                    </a:cubicBezTo>
                    <a:cubicBezTo>
                      <a:pt x="9" y="0"/>
                      <a:pt x="3" y="1"/>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4" name="Freeform 520">
                <a:extLst>
                  <a:ext uri="{FF2B5EF4-FFF2-40B4-BE49-F238E27FC236}">
                    <a16:creationId xmlns:a16="http://schemas.microsoft.com/office/drawing/2014/main" id="{1D0D1B46-4462-4323-B8E6-2863501A735E}"/>
                  </a:ext>
                </a:extLst>
              </p:cNvPr>
              <p:cNvSpPr>
                <a:spLocks/>
              </p:cNvSpPr>
              <p:nvPr/>
            </p:nvSpPr>
            <p:spPr bwMode="auto">
              <a:xfrm>
                <a:off x="3975" y="858"/>
                <a:ext cx="19" cy="22"/>
              </a:xfrm>
              <a:custGeom>
                <a:avLst/>
                <a:gdLst>
                  <a:gd name="T0" fmla="*/ 0 w 8"/>
                  <a:gd name="T1" fmla="*/ 3 h 9"/>
                  <a:gd name="T2" fmla="*/ 1 w 8"/>
                  <a:gd name="T3" fmla="*/ 9 h 9"/>
                  <a:gd name="T4" fmla="*/ 8 w 8"/>
                  <a:gd name="T5" fmla="*/ 6 h 9"/>
                  <a:gd name="T6" fmla="*/ 7 w 8"/>
                  <a:gd name="T7" fmla="*/ 3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cubicBezTo>
                      <a:pt x="1" y="5"/>
                      <a:pt x="0" y="7"/>
                      <a:pt x="1" y="9"/>
                    </a:cubicBezTo>
                    <a:cubicBezTo>
                      <a:pt x="4" y="8"/>
                      <a:pt x="5" y="9"/>
                      <a:pt x="8" y="6"/>
                    </a:cubicBezTo>
                    <a:cubicBezTo>
                      <a:pt x="7" y="5"/>
                      <a:pt x="7" y="4"/>
                      <a:pt x="7" y="3"/>
                    </a:cubicBezTo>
                    <a:cubicBezTo>
                      <a:pt x="5" y="4"/>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5" name="Freeform 521">
                <a:extLst>
                  <a:ext uri="{FF2B5EF4-FFF2-40B4-BE49-F238E27FC236}">
                    <a16:creationId xmlns:a16="http://schemas.microsoft.com/office/drawing/2014/main" id="{6702130D-D065-44E1-AD90-D92291463B30}"/>
                  </a:ext>
                </a:extLst>
              </p:cNvPr>
              <p:cNvSpPr>
                <a:spLocks/>
              </p:cNvSpPr>
              <p:nvPr/>
            </p:nvSpPr>
            <p:spPr bwMode="auto">
              <a:xfrm>
                <a:off x="3873" y="714"/>
                <a:ext cx="24" cy="28"/>
              </a:xfrm>
              <a:custGeom>
                <a:avLst/>
                <a:gdLst>
                  <a:gd name="T0" fmla="*/ 0 w 10"/>
                  <a:gd name="T1" fmla="*/ 4 h 12"/>
                  <a:gd name="T2" fmla="*/ 10 w 10"/>
                  <a:gd name="T3" fmla="*/ 2 h 12"/>
                  <a:gd name="T4" fmla="*/ 0 w 10"/>
                  <a:gd name="T5" fmla="*/ 4 h 12"/>
                </a:gdLst>
                <a:ahLst/>
                <a:cxnLst>
                  <a:cxn ang="0">
                    <a:pos x="T0" y="T1"/>
                  </a:cxn>
                  <a:cxn ang="0">
                    <a:pos x="T2" y="T3"/>
                  </a:cxn>
                  <a:cxn ang="0">
                    <a:pos x="T4" y="T5"/>
                  </a:cxn>
                </a:cxnLst>
                <a:rect l="0" t="0" r="r" b="b"/>
                <a:pathLst>
                  <a:path w="10" h="12">
                    <a:moveTo>
                      <a:pt x="0" y="4"/>
                    </a:moveTo>
                    <a:cubicBezTo>
                      <a:pt x="4" y="12"/>
                      <a:pt x="10" y="9"/>
                      <a:pt x="10" y="2"/>
                    </a:cubicBezTo>
                    <a:cubicBezTo>
                      <a:pt x="7" y="0"/>
                      <a:pt x="4"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6" name="Freeform 522">
                <a:extLst>
                  <a:ext uri="{FF2B5EF4-FFF2-40B4-BE49-F238E27FC236}">
                    <a16:creationId xmlns:a16="http://schemas.microsoft.com/office/drawing/2014/main" id="{8AE9537F-6192-42AD-836E-60483FF41CAA}"/>
                  </a:ext>
                </a:extLst>
              </p:cNvPr>
              <p:cNvSpPr>
                <a:spLocks/>
              </p:cNvSpPr>
              <p:nvPr/>
            </p:nvSpPr>
            <p:spPr bwMode="auto">
              <a:xfrm>
                <a:off x="3793" y="849"/>
                <a:ext cx="35" cy="35"/>
              </a:xfrm>
              <a:custGeom>
                <a:avLst/>
                <a:gdLst>
                  <a:gd name="T0" fmla="*/ 10 w 15"/>
                  <a:gd name="T1" fmla="*/ 0 h 15"/>
                  <a:gd name="T2" fmla="*/ 6 w 15"/>
                  <a:gd name="T3" fmla="*/ 15 h 15"/>
                  <a:gd name="T4" fmla="*/ 15 w 15"/>
                  <a:gd name="T5" fmla="*/ 3 h 15"/>
                  <a:gd name="T6" fmla="*/ 10 w 15"/>
                  <a:gd name="T7" fmla="*/ 0 h 15"/>
                </a:gdLst>
                <a:ahLst/>
                <a:cxnLst>
                  <a:cxn ang="0">
                    <a:pos x="T0" y="T1"/>
                  </a:cxn>
                  <a:cxn ang="0">
                    <a:pos x="T2" y="T3"/>
                  </a:cxn>
                  <a:cxn ang="0">
                    <a:pos x="T4" y="T5"/>
                  </a:cxn>
                  <a:cxn ang="0">
                    <a:pos x="T6" y="T7"/>
                  </a:cxn>
                </a:cxnLst>
                <a:rect l="0" t="0" r="r" b="b"/>
                <a:pathLst>
                  <a:path w="15" h="15">
                    <a:moveTo>
                      <a:pt x="10" y="0"/>
                    </a:moveTo>
                    <a:cubicBezTo>
                      <a:pt x="3" y="4"/>
                      <a:pt x="0" y="8"/>
                      <a:pt x="6" y="15"/>
                    </a:cubicBezTo>
                    <a:cubicBezTo>
                      <a:pt x="11" y="14"/>
                      <a:pt x="14" y="8"/>
                      <a:pt x="15" y="3"/>
                    </a:cubicBezTo>
                    <a:cubicBezTo>
                      <a:pt x="13" y="3"/>
                      <a:pt x="12"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7" name="Freeform 523">
                <a:extLst>
                  <a:ext uri="{FF2B5EF4-FFF2-40B4-BE49-F238E27FC236}">
                    <a16:creationId xmlns:a16="http://schemas.microsoft.com/office/drawing/2014/main" id="{100C0A3D-32EA-415B-953B-8585D9602215}"/>
                  </a:ext>
                </a:extLst>
              </p:cNvPr>
              <p:cNvSpPr>
                <a:spLocks/>
              </p:cNvSpPr>
              <p:nvPr/>
            </p:nvSpPr>
            <p:spPr bwMode="auto">
              <a:xfrm>
                <a:off x="3835" y="901"/>
                <a:ext cx="26" cy="28"/>
              </a:xfrm>
              <a:custGeom>
                <a:avLst/>
                <a:gdLst>
                  <a:gd name="T0" fmla="*/ 2 w 11"/>
                  <a:gd name="T1" fmla="*/ 11 h 12"/>
                  <a:gd name="T2" fmla="*/ 10 w 11"/>
                  <a:gd name="T3" fmla="*/ 4 h 12"/>
                  <a:gd name="T4" fmla="*/ 2 w 11"/>
                  <a:gd name="T5" fmla="*/ 11 h 12"/>
                </a:gdLst>
                <a:ahLst/>
                <a:cxnLst>
                  <a:cxn ang="0">
                    <a:pos x="T0" y="T1"/>
                  </a:cxn>
                  <a:cxn ang="0">
                    <a:pos x="T2" y="T3"/>
                  </a:cxn>
                  <a:cxn ang="0">
                    <a:pos x="T4" y="T5"/>
                  </a:cxn>
                </a:cxnLst>
                <a:rect l="0" t="0" r="r" b="b"/>
                <a:pathLst>
                  <a:path w="11" h="12">
                    <a:moveTo>
                      <a:pt x="2" y="11"/>
                    </a:moveTo>
                    <a:cubicBezTo>
                      <a:pt x="7" y="12"/>
                      <a:pt x="11" y="8"/>
                      <a:pt x="10" y="4"/>
                    </a:cubicBezTo>
                    <a:cubicBezTo>
                      <a:pt x="6" y="0"/>
                      <a:pt x="0" y="6"/>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8" name="Freeform 524">
                <a:extLst>
                  <a:ext uri="{FF2B5EF4-FFF2-40B4-BE49-F238E27FC236}">
                    <a16:creationId xmlns:a16="http://schemas.microsoft.com/office/drawing/2014/main" id="{FD37B1EE-82B1-4C22-8C15-3A328DB203F3}"/>
                  </a:ext>
                </a:extLst>
              </p:cNvPr>
              <p:cNvSpPr>
                <a:spLocks/>
              </p:cNvSpPr>
              <p:nvPr/>
            </p:nvSpPr>
            <p:spPr bwMode="auto">
              <a:xfrm>
                <a:off x="3776" y="811"/>
                <a:ext cx="31" cy="31"/>
              </a:xfrm>
              <a:custGeom>
                <a:avLst/>
                <a:gdLst>
                  <a:gd name="T0" fmla="*/ 6 w 13"/>
                  <a:gd name="T1" fmla="*/ 13 h 13"/>
                  <a:gd name="T2" fmla="*/ 13 w 13"/>
                  <a:gd name="T3" fmla="*/ 8 h 13"/>
                  <a:gd name="T4" fmla="*/ 6 w 13"/>
                  <a:gd name="T5" fmla="*/ 13 h 13"/>
                </a:gdLst>
                <a:ahLst/>
                <a:cxnLst>
                  <a:cxn ang="0">
                    <a:pos x="T0" y="T1"/>
                  </a:cxn>
                  <a:cxn ang="0">
                    <a:pos x="T2" y="T3"/>
                  </a:cxn>
                  <a:cxn ang="0">
                    <a:pos x="T4" y="T5"/>
                  </a:cxn>
                </a:cxnLst>
                <a:rect l="0" t="0" r="r" b="b"/>
                <a:pathLst>
                  <a:path w="13" h="13">
                    <a:moveTo>
                      <a:pt x="6" y="13"/>
                    </a:moveTo>
                    <a:cubicBezTo>
                      <a:pt x="9" y="11"/>
                      <a:pt x="12" y="10"/>
                      <a:pt x="13" y="8"/>
                    </a:cubicBezTo>
                    <a:cubicBezTo>
                      <a:pt x="9" y="0"/>
                      <a:pt x="0" y="7"/>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9" name="Freeform 525">
                <a:extLst>
                  <a:ext uri="{FF2B5EF4-FFF2-40B4-BE49-F238E27FC236}">
                    <a16:creationId xmlns:a16="http://schemas.microsoft.com/office/drawing/2014/main" id="{234614E8-6428-44FF-959C-EAA15124274F}"/>
                  </a:ext>
                </a:extLst>
              </p:cNvPr>
              <p:cNvSpPr>
                <a:spLocks/>
              </p:cNvSpPr>
              <p:nvPr/>
            </p:nvSpPr>
            <p:spPr bwMode="auto">
              <a:xfrm>
                <a:off x="3703" y="738"/>
                <a:ext cx="26" cy="28"/>
              </a:xfrm>
              <a:custGeom>
                <a:avLst/>
                <a:gdLst>
                  <a:gd name="T0" fmla="*/ 7 w 11"/>
                  <a:gd name="T1" fmla="*/ 0 h 12"/>
                  <a:gd name="T2" fmla="*/ 0 w 11"/>
                  <a:gd name="T3" fmla="*/ 5 h 12"/>
                  <a:gd name="T4" fmla="*/ 2 w 11"/>
                  <a:gd name="T5" fmla="*/ 11 h 12"/>
                  <a:gd name="T6" fmla="*/ 11 w 11"/>
                  <a:gd name="T7" fmla="*/ 7 h 12"/>
                  <a:gd name="T8" fmla="*/ 7 w 11"/>
                  <a:gd name="T9" fmla="*/ 0 h 12"/>
                </a:gdLst>
                <a:ahLst/>
                <a:cxnLst>
                  <a:cxn ang="0">
                    <a:pos x="T0" y="T1"/>
                  </a:cxn>
                  <a:cxn ang="0">
                    <a:pos x="T2" y="T3"/>
                  </a:cxn>
                  <a:cxn ang="0">
                    <a:pos x="T4" y="T5"/>
                  </a:cxn>
                  <a:cxn ang="0">
                    <a:pos x="T6" y="T7"/>
                  </a:cxn>
                  <a:cxn ang="0">
                    <a:pos x="T8" y="T9"/>
                  </a:cxn>
                </a:cxnLst>
                <a:rect l="0" t="0" r="r" b="b"/>
                <a:pathLst>
                  <a:path w="11" h="12">
                    <a:moveTo>
                      <a:pt x="7" y="0"/>
                    </a:moveTo>
                    <a:cubicBezTo>
                      <a:pt x="3" y="1"/>
                      <a:pt x="4" y="4"/>
                      <a:pt x="0" y="5"/>
                    </a:cubicBezTo>
                    <a:cubicBezTo>
                      <a:pt x="3" y="8"/>
                      <a:pt x="0" y="9"/>
                      <a:pt x="2" y="11"/>
                    </a:cubicBezTo>
                    <a:cubicBezTo>
                      <a:pt x="5" y="12"/>
                      <a:pt x="8" y="9"/>
                      <a:pt x="11" y="7"/>
                    </a:cubicBezTo>
                    <a:cubicBezTo>
                      <a:pt x="10" y="5"/>
                      <a:pt x="10"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0" name="Freeform 526">
                <a:extLst>
                  <a:ext uri="{FF2B5EF4-FFF2-40B4-BE49-F238E27FC236}">
                    <a16:creationId xmlns:a16="http://schemas.microsoft.com/office/drawing/2014/main" id="{6015ABC2-DD5B-437B-A5C0-4CEE9096ABC5}"/>
                  </a:ext>
                </a:extLst>
              </p:cNvPr>
              <p:cNvSpPr>
                <a:spLocks/>
              </p:cNvSpPr>
              <p:nvPr/>
            </p:nvSpPr>
            <p:spPr bwMode="auto">
              <a:xfrm>
                <a:off x="3733" y="811"/>
                <a:ext cx="67" cy="42"/>
              </a:xfrm>
              <a:custGeom>
                <a:avLst/>
                <a:gdLst>
                  <a:gd name="T0" fmla="*/ 8 w 28"/>
                  <a:gd name="T1" fmla="*/ 18 h 18"/>
                  <a:gd name="T2" fmla="*/ 8 w 28"/>
                  <a:gd name="T3" fmla="*/ 18 h 18"/>
                </a:gdLst>
                <a:ahLst/>
                <a:cxnLst>
                  <a:cxn ang="0">
                    <a:pos x="T0" y="T1"/>
                  </a:cxn>
                  <a:cxn ang="0">
                    <a:pos x="T2" y="T3"/>
                  </a:cxn>
                </a:cxnLst>
                <a:rect l="0" t="0" r="r" b="b"/>
                <a:pathLst>
                  <a:path w="28" h="18">
                    <a:moveTo>
                      <a:pt x="8" y="18"/>
                    </a:moveTo>
                    <a:cubicBezTo>
                      <a:pt x="28" y="14"/>
                      <a:pt x="0" y="0"/>
                      <a:pt x="8"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1" name="Freeform 527">
                <a:extLst>
                  <a:ext uri="{FF2B5EF4-FFF2-40B4-BE49-F238E27FC236}">
                    <a16:creationId xmlns:a16="http://schemas.microsoft.com/office/drawing/2014/main" id="{810D5318-8FD6-45E4-8EB5-DAE6C08178C3}"/>
                  </a:ext>
                </a:extLst>
              </p:cNvPr>
              <p:cNvSpPr>
                <a:spLocks/>
              </p:cNvSpPr>
              <p:nvPr/>
            </p:nvSpPr>
            <p:spPr bwMode="auto">
              <a:xfrm>
                <a:off x="3778" y="887"/>
                <a:ext cx="24" cy="19"/>
              </a:xfrm>
              <a:custGeom>
                <a:avLst/>
                <a:gdLst>
                  <a:gd name="T0" fmla="*/ 3 w 10"/>
                  <a:gd name="T1" fmla="*/ 6 h 8"/>
                  <a:gd name="T2" fmla="*/ 10 w 10"/>
                  <a:gd name="T3" fmla="*/ 3 h 8"/>
                  <a:gd name="T4" fmla="*/ 8 w 10"/>
                  <a:gd name="T5" fmla="*/ 0 h 8"/>
                  <a:gd name="T6" fmla="*/ 3 w 10"/>
                  <a:gd name="T7" fmla="*/ 6 h 8"/>
                </a:gdLst>
                <a:ahLst/>
                <a:cxnLst>
                  <a:cxn ang="0">
                    <a:pos x="T0" y="T1"/>
                  </a:cxn>
                  <a:cxn ang="0">
                    <a:pos x="T2" y="T3"/>
                  </a:cxn>
                  <a:cxn ang="0">
                    <a:pos x="T4" y="T5"/>
                  </a:cxn>
                  <a:cxn ang="0">
                    <a:pos x="T6" y="T7"/>
                  </a:cxn>
                </a:cxnLst>
                <a:rect l="0" t="0" r="r" b="b"/>
                <a:pathLst>
                  <a:path w="10" h="8">
                    <a:moveTo>
                      <a:pt x="3" y="6"/>
                    </a:moveTo>
                    <a:cubicBezTo>
                      <a:pt x="4" y="8"/>
                      <a:pt x="8" y="4"/>
                      <a:pt x="10" y="3"/>
                    </a:cubicBezTo>
                    <a:cubicBezTo>
                      <a:pt x="9" y="2"/>
                      <a:pt x="8" y="1"/>
                      <a:pt x="8" y="0"/>
                    </a:cubicBezTo>
                    <a:cubicBezTo>
                      <a:pt x="6" y="2"/>
                      <a:pt x="0" y="3"/>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2" name="Freeform 528">
                <a:extLst>
                  <a:ext uri="{FF2B5EF4-FFF2-40B4-BE49-F238E27FC236}">
                    <a16:creationId xmlns:a16="http://schemas.microsoft.com/office/drawing/2014/main" id="{3E8E9AC6-6C28-494B-92F8-6A402294B09A}"/>
                  </a:ext>
                </a:extLst>
              </p:cNvPr>
              <p:cNvSpPr>
                <a:spLocks/>
              </p:cNvSpPr>
              <p:nvPr/>
            </p:nvSpPr>
            <p:spPr bwMode="auto">
              <a:xfrm>
                <a:off x="3693" y="825"/>
                <a:ext cx="29" cy="24"/>
              </a:xfrm>
              <a:custGeom>
                <a:avLst/>
                <a:gdLst>
                  <a:gd name="T0" fmla="*/ 3 w 12"/>
                  <a:gd name="T1" fmla="*/ 10 h 10"/>
                  <a:gd name="T2" fmla="*/ 8 w 12"/>
                  <a:gd name="T3" fmla="*/ 0 h 10"/>
                  <a:gd name="T4" fmla="*/ 3 w 12"/>
                  <a:gd name="T5" fmla="*/ 10 h 10"/>
                </a:gdLst>
                <a:ahLst/>
                <a:cxnLst>
                  <a:cxn ang="0">
                    <a:pos x="T0" y="T1"/>
                  </a:cxn>
                  <a:cxn ang="0">
                    <a:pos x="T2" y="T3"/>
                  </a:cxn>
                  <a:cxn ang="0">
                    <a:pos x="T4" y="T5"/>
                  </a:cxn>
                </a:cxnLst>
                <a:rect l="0" t="0" r="r" b="b"/>
                <a:pathLst>
                  <a:path w="12" h="10">
                    <a:moveTo>
                      <a:pt x="3" y="10"/>
                    </a:moveTo>
                    <a:cubicBezTo>
                      <a:pt x="8" y="10"/>
                      <a:pt x="12" y="5"/>
                      <a:pt x="8" y="0"/>
                    </a:cubicBezTo>
                    <a:cubicBezTo>
                      <a:pt x="2" y="1"/>
                      <a:pt x="0" y="4"/>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3" name="Freeform 529">
                <a:extLst>
                  <a:ext uri="{FF2B5EF4-FFF2-40B4-BE49-F238E27FC236}">
                    <a16:creationId xmlns:a16="http://schemas.microsoft.com/office/drawing/2014/main" id="{763F1F14-1896-490A-B926-3AB93F9D3508}"/>
                  </a:ext>
                </a:extLst>
              </p:cNvPr>
              <p:cNvSpPr>
                <a:spLocks/>
              </p:cNvSpPr>
              <p:nvPr/>
            </p:nvSpPr>
            <p:spPr bwMode="auto">
              <a:xfrm>
                <a:off x="3745" y="934"/>
                <a:ext cx="17" cy="17"/>
              </a:xfrm>
              <a:custGeom>
                <a:avLst/>
                <a:gdLst>
                  <a:gd name="T0" fmla="*/ 3 w 7"/>
                  <a:gd name="T1" fmla="*/ 7 h 7"/>
                  <a:gd name="T2" fmla="*/ 7 w 7"/>
                  <a:gd name="T3" fmla="*/ 4 h 7"/>
                  <a:gd name="T4" fmla="*/ 3 w 7"/>
                  <a:gd name="T5" fmla="*/ 7 h 7"/>
                </a:gdLst>
                <a:ahLst/>
                <a:cxnLst>
                  <a:cxn ang="0">
                    <a:pos x="T0" y="T1"/>
                  </a:cxn>
                  <a:cxn ang="0">
                    <a:pos x="T2" y="T3"/>
                  </a:cxn>
                  <a:cxn ang="0">
                    <a:pos x="T4" y="T5"/>
                  </a:cxn>
                </a:cxnLst>
                <a:rect l="0" t="0" r="r" b="b"/>
                <a:pathLst>
                  <a:path w="7" h="7">
                    <a:moveTo>
                      <a:pt x="3" y="7"/>
                    </a:moveTo>
                    <a:cubicBezTo>
                      <a:pt x="4" y="6"/>
                      <a:pt x="5" y="5"/>
                      <a:pt x="7" y="4"/>
                    </a:cubicBezTo>
                    <a:cubicBezTo>
                      <a:pt x="5" y="0"/>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4" name="Freeform 530">
                <a:extLst>
                  <a:ext uri="{FF2B5EF4-FFF2-40B4-BE49-F238E27FC236}">
                    <a16:creationId xmlns:a16="http://schemas.microsoft.com/office/drawing/2014/main" id="{292A8E69-D44E-417C-BB0B-8B84ECEC0BD0}"/>
                  </a:ext>
                </a:extLst>
              </p:cNvPr>
              <p:cNvSpPr>
                <a:spLocks/>
              </p:cNvSpPr>
              <p:nvPr/>
            </p:nvSpPr>
            <p:spPr bwMode="auto">
              <a:xfrm>
                <a:off x="3693" y="920"/>
                <a:ext cx="12" cy="12"/>
              </a:xfrm>
              <a:custGeom>
                <a:avLst/>
                <a:gdLst>
                  <a:gd name="T0" fmla="*/ 0 w 5"/>
                  <a:gd name="T1" fmla="*/ 5 h 5"/>
                  <a:gd name="T2" fmla="*/ 5 w 5"/>
                  <a:gd name="T3" fmla="*/ 3 h 5"/>
                  <a:gd name="T4" fmla="*/ 3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2" y="4"/>
                      <a:pt x="3" y="5"/>
                      <a:pt x="5" y="3"/>
                    </a:cubicBezTo>
                    <a:cubicBezTo>
                      <a:pt x="5" y="2"/>
                      <a:pt x="4" y="1"/>
                      <a:pt x="3" y="0"/>
                    </a:cubicBezTo>
                    <a:cubicBezTo>
                      <a:pt x="1" y="1"/>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5" name="Freeform 531">
                <a:extLst>
                  <a:ext uri="{FF2B5EF4-FFF2-40B4-BE49-F238E27FC236}">
                    <a16:creationId xmlns:a16="http://schemas.microsoft.com/office/drawing/2014/main" id="{FB4D6E4A-971A-4BCE-A9C7-63E50D6A2DE4}"/>
                  </a:ext>
                </a:extLst>
              </p:cNvPr>
              <p:cNvSpPr>
                <a:spLocks/>
              </p:cNvSpPr>
              <p:nvPr/>
            </p:nvSpPr>
            <p:spPr bwMode="auto">
              <a:xfrm>
                <a:off x="4122" y="631"/>
                <a:ext cx="33" cy="31"/>
              </a:xfrm>
              <a:custGeom>
                <a:avLst/>
                <a:gdLst>
                  <a:gd name="T0" fmla="*/ 8 w 14"/>
                  <a:gd name="T1" fmla="*/ 12 h 13"/>
                  <a:gd name="T2" fmla="*/ 10 w 14"/>
                  <a:gd name="T3" fmla="*/ 1 h 13"/>
                  <a:gd name="T4" fmla="*/ 8 w 14"/>
                  <a:gd name="T5" fmla="*/ 12 h 13"/>
                </a:gdLst>
                <a:ahLst/>
                <a:cxnLst>
                  <a:cxn ang="0">
                    <a:pos x="T0" y="T1"/>
                  </a:cxn>
                  <a:cxn ang="0">
                    <a:pos x="T2" y="T3"/>
                  </a:cxn>
                  <a:cxn ang="0">
                    <a:pos x="T4" y="T5"/>
                  </a:cxn>
                </a:cxnLst>
                <a:rect l="0" t="0" r="r" b="b"/>
                <a:pathLst>
                  <a:path w="14" h="13">
                    <a:moveTo>
                      <a:pt x="8" y="12"/>
                    </a:moveTo>
                    <a:cubicBezTo>
                      <a:pt x="8" y="8"/>
                      <a:pt x="14" y="6"/>
                      <a:pt x="10" y="1"/>
                    </a:cubicBezTo>
                    <a:cubicBezTo>
                      <a:pt x="1" y="0"/>
                      <a:pt x="0" y="13"/>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6" name="Freeform 532">
                <a:extLst>
                  <a:ext uri="{FF2B5EF4-FFF2-40B4-BE49-F238E27FC236}">
                    <a16:creationId xmlns:a16="http://schemas.microsoft.com/office/drawing/2014/main" id="{AE5AD172-83C5-44A9-9710-D6E26EE2CFE0}"/>
                  </a:ext>
                </a:extLst>
              </p:cNvPr>
              <p:cNvSpPr>
                <a:spLocks/>
              </p:cNvSpPr>
              <p:nvPr/>
            </p:nvSpPr>
            <p:spPr bwMode="auto">
              <a:xfrm>
                <a:off x="4133" y="674"/>
                <a:ext cx="22" cy="14"/>
              </a:xfrm>
              <a:custGeom>
                <a:avLst/>
                <a:gdLst>
                  <a:gd name="T0" fmla="*/ 0 w 9"/>
                  <a:gd name="T1" fmla="*/ 3 h 6"/>
                  <a:gd name="T2" fmla="*/ 4 w 9"/>
                  <a:gd name="T3" fmla="*/ 6 h 6"/>
                  <a:gd name="T4" fmla="*/ 7 w 9"/>
                  <a:gd name="T5" fmla="*/ 0 h 6"/>
                  <a:gd name="T6" fmla="*/ 0 w 9"/>
                  <a:gd name="T7" fmla="*/ 3 h 6"/>
                </a:gdLst>
                <a:ahLst/>
                <a:cxnLst>
                  <a:cxn ang="0">
                    <a:pos x="T0" y="T1"/>
                  </a:cxn>
                  <a:cxn ang="0">
                    <a:pos x="T2" y="T3"/>
                  </a:cxn>
                  <a:cxn ang="0">
                    <a:pos x="T4" y="T5"/>
                  </a:cxn>
                  <a:cxn ang="0">
                    <a:pos x="T6" y="T7"/>
                  </a:cxn>
                </a:cxnLst>
                <a:rect l="0" t="0" r="r" b="b"/>
                <a:pathLst>
                  <a:path w="9" h="6">
                    <a:moveTo>
                      <a:pt x="0" y="3"/>
                    </a:moveTo>
                    <a:cubicBezTo>
                      <a:pt x="1" y="5"/>
                      <a:pt x="3" y="4"/>
                      <a:pt x="4" y="6"/>
                    </a:cubicBezTo>
                    <a:cubicBezTo>
                      <a:pt x="7" y="5"/>
                      <a:pt x="9" y="3"/>
                      <a:pt x="7" y="0"/>
                    </a:cubicBezTo>
                    <a:cubicBezTo>
                      <a:pt x="4" y="1"/>
                      <a:pt x="1"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7" name="Freeform 533">
                <a:extLst>
                  <a:ext uri="{FF2B5EF4-FFF2-40B4-BE49-F238E27FC236}">
                    <a16:creationId xmlns:a16="http://schemas.microsoft.com/office/drawing/2014/main" id="{25335DCA-4354-49E3-A6B7-859B3693F83E}"/>
                  </a:ext>
                </a:extLst>
              </p:cNvPr>
              <p:cNvSpPr>
                <a:spLocks/>
              </p:cNvSpPr>
              <p:nvPr/>
            </p:nvSpPr>
            <p:spPr bwMode="auto">
              <a:xfrm>
                <a:off x="4131" y="700"/>
                <a:ext cx="38" cy="42"/>
              </a:xfrm>
              <a:custGeom>
                <a:avLst/>
                <a:gdLst>
                  <a:gd name="T0" fmla="*/ 4 w 16"/>
                  <a:gd name="T1" fmla="*/ 4 h 18"/>
                  <a:gd name="T2" fmla="*/ 16 w 16"/>
                  <a:gd name="T3" fmla="*/ 8 h 18"/>
                  <a:gd name="T4" fmla="*/ 4 w 16"/>
                  <a:gd name="T5" fmla="*/ 4 h 18"/>
                </a:gdLst>
                <a:ahLst/>
                <a:cxnLst>
                  <a:cxn ang="0">
                    <a:pos x="T0" y="T1"/>
                  </a:cxn>
                  <a:cxn ang="0">
                    <a:pos x="T2" y="T3"/>
                  </a:cxn>
                  <a:cxn ang="0">
                    <a:pos x="T4" y="T5"/>
                  </a:cxn>
                </a:cxnLst>
                <a:rect l="0" t="0" r="r" b="b"/>
                <a:pathLst>
                  <a:path w="16" h="18">
                    <a:moveTo>
                      <a:pt x="4" y="4"/>
                    </a:moveTo>
                    <a:cubicBezTo>
                      <a:pt x="0" y="13"/>
                      <a:pt x="13" y="18"/>
                      <a:pt x="16" y="8"/>
                    </a:cubicBezTo>
                    <a:cubicBezTo>
                      <a:pt x="14" y="0"/>
                      <a:pt x="9" y="3"/>
                      <a:pt x="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8" name="Freeform 534">
                <a:extLst>
                  <a:ext uri="{FF2B5EF4-FFF2-40B4-BE49-F238E27FC236}">
                    <a16:creationId xmlns:a16="http://schemas.microsoft.com/office/drawing/2014/main" id="{C8033420-AF82-4984-A672-19C710973419}"/>
                  </a:ext>
                </a:extLst>
              </p:cNvPr>
              <p:cNvSpPr>
                <a:spLocks/>
              </p:cNvSpPr>
              <p:nvPr/>
            </p:nvSpPr>
            <p:spPr bwMode="auto">
              <a:xfrm>
                <a:off x="4122" y="761"/>
                <a:ext cx="40" cy="36"/>
              </a:xfrm>
              <a:custGeom>
                <a:avLst/>
                <a:gdLst>
                  <a:gd name="T0" fmla="*/ 10 w 17"/>
                  <a:gd name="T1" fmla="*/ 0 h 15"/>
                  <a:gd name="T2" fmla="*/ 14 w 17"/>
                  <a:gd name="T3" fmla="*/ 9 h 15"/>
                  <a:gd name="T4" fmla="*/ 10 w 17"/>
                  <a:gd name="T5" fmla="*/ 0 h 15"/>
                </a:gdLst>
                <a:ahLst/>
                <a:cxnLst>
                  <a:cxn ang="0">
                    <a:pos x="T0" y="T1"/>
                  </a:cxn>
                  <a:cxn ang="0">
                    <a:pos x="T2" y="T3"/>
                  </a:cxn>
                  <a:cxn ang="0">
                    <a:pos x="T4" y="T5"/>
                  </a:cxn>
                </a:cxnLst>
                <a:rect l="0" t="0" r="r" b="b"/>
                <a:pathLst>
                  <a:path w="17" h="15">
                    <a:moveTo>
                      <a:pt x="10" y="0"/>
                    </a:moveTo>
                    <a:cubicBezTo>
                      <a:pt x="0" y="2"/>
                      <a:pt x="7" y="15"/>
                      <a:pt x="14" y="9"/>
                    </a:cubicBezTo>
                    <a:cubicBezTo>
                      <a:pt x="17" y="6"/>
                      <a:pt x="13"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9" name="Freeform 535">
                <a:extLst>
                  <a:ext uri="{FF2B5EF4-FFF2-40B4-BE49-F238E27FC236}">
                    <a16:creationId xmlns:a16="http://schemas.microsoft.com/office/drawing/2014/main" id="{A911332D-EA0D-425E-903E-E87100C3926E}"/>
                  </a:ext>
                </a:extLst>
              </p:cNvPr>
              <p:cNvSpPr>
                <a:spLocks/>
              </p:cNvSpPr>
              <p:nvPr/>
            </p:nvSpPr>
            <p:spPr bwMode="auto">
              <a:xfrm>
                <a:off x="4190" y="903"/>
                <a:ext cx="36" cy="31"/>
              </a:xfrm>
              <a:custGeom>
                <a:avLst/>
                <a:gdLst>
                  <a:gd name="T0" fmla="*/ 5 w 15"/>
                  <a:gd name="T1" fmla="*/ 12 h 13"/>
                  <a:gd name="T2" fmla="*/ 14 w 15"/>
                  <a:gd name="T3" fmla="*/ 11 h 13"/>
                  <a:gd name="T4" fmla="*/ 5 w 15"/>
                  <a:gd name="T5" fmla="*/ 12 h 13"/>
                </a:gdLst>
                <a:ahLst/>
                <a:cxnLst>
                  <a:cxn ang="0">
                    <a:pos x="T0" y="T1"/>
                  </a:cxn>
                  <a:cxn ang="0">
                    <a:pos x="T2" y="T3"/>
                  </a:cxn>
                  <a:cxn ang="0">
                    <a:pos x="T4" y="T5"/>
                  </a:cxn>
                </a:cxnLst>
                <a:rect l="0" t="0" r="r" b="b"/>
                <a:pathLst>
                  <a:path w="15" h="13">
                    <a:moveTo>
                      <a:pt x="5" y="12"/>
                    </a:moveTo>
                    <a:cubicBezTo>
                      <a:pt x="8" y="12"/>
                      <a:pt x="11" y="13"/>
                      <a:pt x="14" y="11"/>
                    </a:cubicBezTo>
                    <a:cubicBezTo>
                      <a:pt x="15" y="0"/>
                      <a:pt x="0" y="3"/>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0" name="Freeform 536">
                <a:extLst>
                  <a:ext uri="{FF2B5EF4-FFF2-40B4-BE49-F238E27FC236}">
                    <a16:creationId xmlns:a16="http://schemas.microsoft.com/office/drawing/2014/main" id="{E9B37858-4837-4C94-96E9-6F6072D1AFE9}"/>
                  </a:ext>
                </a:extLst>
              </p:cNvPr>
              <p:cNvSpPr>
                <a:spLocks/>
              </p:cNvSpPr>
              <p:nvPr/>
            </p:nvSpPr>
            <p:spPr bwMode="auto">
              <a:xfrm>
                <a:off x="4193" y="969"/>
                <a:ext cx="18" cy="22"/>
              </a:xfrm>
              <a:custGeom>
                <a:avLst/>
                <a:gdLst>
                  <a:gd name="T0" fmla="*/ 5 w 8"/>
                  <a:gd name="T1" fmla="*/ 0 h 9"/>
                  <a:gd name="T2" fmla="*/ 0 w 8"/>
                  <a:gd name="T3" fmla="*/ 1 h 9"/>
                  <a:gd name="T4" fmla="*/ 7 w 8"/>
                  <a:gd name="T5" fmla="*/ 6 h 9"/>
                  <a:gd name="T6" fmla="*/ 5 w 8"/>
                  <a:gd name="T7" fmla="*/ 0 h 9"/>
                </a:gdLst>
                <a:ahLst/>
                <a:cxnLst>
                  <a:cxn ang="0">
                    <a:pos x="T0" y="T1"/>
                  </a:cxn>
                  <a:cxn ang="0">
                    <a:pos x="T2" y="T3"/>
                  </a:cxn>
                  <a:cxn ang="0">
                    <a:pos x="T4" y="T5"/>
                  </a:cxn>
                  <a:cxn ang="0">
                    <a:pos x="T6" y="T7"/>
                  </a:cxn>
                </a:cxnLst>
                <a:rect l="0" t="0" r="r" b="b"/>
                <a:pathLst>
                  <a:path w="8" h="9">
                    <a:moveTo>
                      <a:pt x="5" y="0"/>
                    </a:moveTo>
                    <a:cubicBezTo>
                      <a:pt x="3" y="1"/>
                      <a:pt x="2" y="2"/>
                      <a:pt x="0" y="1"/>
                    </a:cubicBezTo>
                    <a:cubicBezTo>
                      <a:pt x="0" y="6"/>
                      <a:pt x="2" y="9"/>
                      <a:pt x="7" y="6"/>
                    </a:cubicBezTo>
                    <a:cubicBezTo>
                      <a:pt x="5" y="3"/>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1" name="Freeform 537">
                <a:extLst>
                  <a:ext uri="{FF2B5EF4-FFF2-40B4-BE49-F238E27FC236}">
                    <a16:creationId xmlns:a16="http://schemas.microsoft.com/office/drawing/2014/main" id="{169C323D-79F9-494C-8ADC-F89A07135F08}"/>
                  </a:ext>
                </a:extLst>
              </p:cNvPr>
              <p:cNvSpPr>
                <a:spLocks/>
              </p:cNvSpPr>
              <p:nvPr/>
            </p:nvSpPr>
            <p:spPr bwMode="auto">
              <a:xfrm>
                <a:off x="4060" y="780"/>
                <a:ext cx="28" cy="26"/>
              </a:xfrm>
              <a:custGeom>
                <a:avLst/>
                <a:gdLst>
                  <a:gd name="T0" fmla="*/ 7 w 12"/>
                  <a:gd name="T1" fmla="*/ 0 h 11"/>
                  <a:gd name="T2" fmla="*/ 1 w 12"/>
                  <a:gd name="T3" fmla="*/ 4 h 11"/>
                  <a:gd name="T4" fmla="*/ 2 w 12"/>
                  <a:gd name="T5" fmla="*/ 11 h 11"/>
                  <a:gd name="T6" fmla="*/ 12 w 12"/>
                  <a:gd name="T7" fmla="*/ 7 h 11"/>
                  <a:gd name="T8" fmla="*/ 7 w 12"/>
                  <a:gd name="T9" fmla="*/ 0 h 11"/>
                </a:gdLst>
                <a:ahLst/>
                <a:cxnLst>
                  <a:cxn ang="0">
                    <a:pos x="T0" y="T1"/>
                  </a:cxn>
                  <a:cxn ang="0">
                    <a:pos x="T2" y="T3"/>
                  </a:cxn>
                  <a:cxn ang="0">
                    <a:pos x="T4" y="T5"/>
                  </a:cxn>
                  <a:cxn ang="0">
                    <a:pos x="T6" y="T7"/>
                  </a:cxn>
                  <a:cxn ang="0">
                    <a:pos x="T8" y="T9"/>
                  </a:cxn>
                </a:cxnLst>
                <a:rect l="0" t="0" r="r" b="b"/>
                <a:pathLst>
                  <a:path w="12" h="11">
                    <a:moveTo>
                      <a:pt x="7" y="0"/>
                    </a:moveTo>
                    <a:cubicBezTo>
                      <a:pt x="3" y="2"/>
                      <a:pt x="3" y="1"/>
                      <a:pt x="1" y="4"/>
                    </a:cubicBezTo>
                    <a:cubicBezTo>
                      <a:pt x="0" y="6"/>
                      <a:pt x="3" y="9"/>
                      <a:pt x="2" y="11"/>
                    </a:cubicBezTo>
                    <a:cubicBezTo>
                      <a:pt x="7" y="10"/>
                      <a:pt x="9" y="11"/>
                      <a:pt x="12" y="7"/>
                    </a:cubicBezTo>
                    <a:cubicBezTo>
                      <a:pt x="11" y="3"/>
                      <a:pt x="9"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2" name="Freeform 538">
                <a:extLst>
                  <a:ext uri="{FF2B5EF4-FFF2-40B4-BE49-F238E27FC236}">
                    <a16:creationId xmlns:a16="http://schemas.microsoft.com/office/drawing/2014/main" id="{32040FE9-908A-4693-B223-8CE0112CA928}"/>
                  </a:ext>
                </a:extLst>
              </p:cNvPr>
              <p:cNvSpPr>
                <a:spLocks/>
              </p:cNvSpPr>
              <p:nvPr/>
            </p:nvSpPr>
            <p:spPr bwMode="auto">
              <a:xfrm>
                <a:off x="4034" y="740"/>
                <a:ext cx="21" cy="28"/>
              </a:xfrm>
              <a:custGeom>
                <a:avLst/>
                <a:gdLst>
                  <a:gd name="T0" fmla="*/ 2 w 9"/>
                  <a:gd name="T1" fmla="*/ 11 h 12"/>
                  <a:gd name="T2" fmla="*/ 9 w 9"/>
                  <a:gd name="T3" fmla="*/ 8 h 12"/>
                  <a:gd name="T4" fmla="*/ 7 w 9"/>
                  <a:gd name="T5" fmla="*/ 1 h 12"/>
                  <a:gd name="T6" fmla="*/ 2 w 9"/>
                  <a:gd name="T7" fmla="*/ 11 h 12"/>
                </a:gdLst>
                <a:ahLst/>
                <a:cxnLst>
                  <a:cxn ang="0">
                    <a:pos x="T0" y="T1"/>
                  </a:cxn>
                  <a:cxn ang="0">
                    <a:pos x="T2" y="T3"/>
                  </a:cxn>
                  <a:cxn ang="0">
                    <a:pos x="T4" y="T5"/>
                  </a:cxn>
                  <a:cxn ang="0">
                    <a:pos x="T6" y="T7"/>
                  </a:cxn>
                </a:cxnLst>
                <a:rect l="0" t="0" r="r" b="b"/>
                <a:pathLst>
                  <a:path w="9" h="12">
                    <a:moveTo>
                      <a:pt x="2" y="11"/>
                    </a:moveTo>
                    <a:cubicBezTo>
                      <a:pt x="4" y="12"/>
                      <a:pt x="6" y="10"/>
                      <a:pt x="9" y="8"/>
                    </a:cubicBezTo>
                    <a:cubicBezTo>
                      <a:pt x="9" y="4"/>
                      <a:pt x="8" y="5"/>
                      <a:pt x="7" y="1"/>
                    </a:cubicBezTo>
                    <a:cubicBezTo>
                      <a:pt x="1" y="0"/>
                      <a:pt x="0" y="7"/>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3" name="Freeform 539">
                <a:extLst>
                  <a:ext uri="{FF2B5EF4-FFF2-40B4-BE49-F238E27FC236}">
                    <a16:creationId xmlns:a16="http://schemas.microsoft.com/office/drawing/2014/main" id="{29A6398F-B7A0-4799-9FAF-B2D2F62D3055}"/>
                  </a:ext>
                </a:extLst>
              </p:cNvPr>
              <p:cNvSpPr>
                <a:spLocks/>
              </p:cNvSpPr>
              <p:nvPr/>
            </p:nvSpPr>
            <p:spPr bwMode="auto">
              <a:xfrm>
                <a:off x="4013" y="749"/>
                <a:ext cx="16" cy="17"/>
              </a:xfrm>
              <a:custGeom>
                <a:avLst/>
                <a:gdLst>
                  <a:gd name="T0" fmla="*/ 0 w 7"/>
                  <a:gd name="T1" fmla="*/ 3 h 7"/>
                  <a:gd name="T2" fmla="*/ 7 w 7"/>
                  <a:gd name="T3" fmla="*/ 5 h 7"/>
                  <a:gd name="T4" fmla="*/ 4 w 7"/>
                  <a:gd name="T5" fmla="*/ 0 h 7"/>
                  <a:gd name="T6" fmla="*/ 0 w 7"/>
                  <a:gd name="T7" fmla="*/ 3 h 7"/>
                </a:gdLst>
                <a:ahLst/>
                <a:cxnLst>
                  <a:cxn ang="0">
                    <a:pos x="T0" y="T1"/>
                  </a:cxn>
                  <a:cxn ang="0">
                    <a:pos x="T2" y="T3"/>
                  </a:cxn>
                  <a:cxn ang="0">
                    <a:pos x="T4" y="T5"/>
                  </a:cxn>
                  <a:cxn ang="0">
                    <a:pos x="T6" y="T7"/>
                  </a:cxn>
                </a:cxnLst>
                <a:rect l="0" t="0" r="r" b="b"/>
                <a:pathLst>
                  <a:path w="7" h="7">
                    <a:moveTo>
                      <a:pt x="0" y="3"/>
                    </a:moveTo>
                    <a:cubicBezTo>
                      <a:pt x="2" y="7"/>
                      <a:pt x="5" y="5"/>
                      <a:pt x="7" y="5"/>
                    </a:cubicBezTo>
                    <a:cubicBezTo>
                      <a:pt x="6" y="3"/>
                      <a:pt x="5" y="2"/>
                      <a:pt x="4" y="0"/>
                    </a:cubicBezTo>
                    <a:cubicBezTo>
                      <a:pt x="2"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4" name="Freeform 540">
                <a:extLst>
                  <a:ext uri="{FF2B5EF4-FFF2-40B4-BE49-F238E27FC236}">
                    <a16:creationId xmlns:a16="http://schemas.microsoft.com/office/drawing/2014/main" id="{74CEFC5D-F53B-4442-B9D4-3C8AAA03CCDE}"/>
                  </a:ext>
                </a:extLst>
              </p:cNvPr>
              <p:cNvSpPr>
                <a:spLocks/>
              </p:cNvSpPr>
              <p:nvPr/>
            </p:nvSpPr>
            <p:spPr bwMode="auto">
              <a:xfrm>
                <a:off x="4006" y="813"/>
                <a:ext cx="73" cy="67"/>
              </a:xfrm>
              <a:custGeom>
                <a:avLst/>
                <a:gdLst>
                  <a:gd name="T0" fmla="*/ 25 w 31"/>
                  <a:gd name="T1" fmla="*/ 17 h 28"/>
                  <a:gd name="T2" fmla="*/ 19 w 31"/>
                  <a:gd name="T3" fmla="*/ 0 h 28"/>
                  <a:gd name="T4" fmla="*/ 21 w 31"/>
                  <a:gd name="T5" fmla="*/ 22 h 28"/>
                  <a:gd name="T6" fmla="*/ 23 w 31"/>
                  <a:gd name="T7" fmla="*/ 28 h 28"/>
                  <a:gd name="T8" fmla="*/ 30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2"/>
                      <a:pt x="19" y="0"/>
                    </a:cubicBezTo>
                    <a:cubicBezTo>
                      <a:pt x="0" y="3"/>
                      <a:pt x="7" y="25"/>
                      <a:pt x="21" y="22"/>
                    </a:cubicBezTo>
                    <a:cubicBezTo>
                      <a:pt x="19" y="25"/>
                      <a:pt x="21" y="26"/>
                      <a:pt x="23" y="28"/>
                    </a:cubicBezTo>
                    <a:cubicBezTo>
                      <a:pt x="27" y="28"/>
                      <a:pt x="29" y="25"/>
                      <a:pt x="30"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5" name="Freeform 541">
                <a:extLst>
                  <a:ext uri="{FF2B5EF4-FFF2-40B4-BE49-F238E27FC236}">
                    <a16:creationId xmlns:a16="http://schemas.microsoft.com/office/drawing/2014/main" id="{11C24E32-FA5D-4D95-99BA-9F5F80537632}"/>
                  </a:ext>
                </a:extLst>
              </p:cNvPr>
              <p:cNvSpPr>
                <a:spLocks/>
              </p:cNvSpPr>
              <p:nvPr/>
            </p:nvSpPr>
            <p:spPr bwMode="auto">
              <a:xfrm>
                <a:off x="4152" y="1135"/>
                <a:ext cx="17" cy="17"/>
              </a:xfrm>
              <a:custGeom>
                <a:avLst/>
                <a:gdLst>
                  <a:gd name="T0" fmla="*/ 3 w 7"/>
                  <a:gd name="T1" fmla="*/ 7 h 7"/>
                  <a:gd name="T2" fmla="*/ 7 w 7"/>
                  <a:gd name="T3" fmla="*/ 4 h 7"/>
                  <a:gd name="T4" fmla="*/ 5 w 7"/>
                  <a:gd name="T5" fmla="*/ 0 h 7"/>
                  <a:gd name="T6" fmla="*/ 3 w 7"/>
                  <a:gd name="T7" fmla="*/ 7 h 7"/>
                </a:gdLst>
                <a:ahLst/>
                <a:cxnLst>
                  <a:cxn ang="0">
                    <a:pos x="T0" y="T1"/>
                  </a:cxn>
                  <a:cxn ang="0">
                    <a:pos x="T2" y="T3"/>
                  </a:cxn>
                  <a:cxn ang="0">
                    <a:pos x="T4" y="T5"/>
                  </a:cxn>
                  <a:cxn ang="0">
                    <a:pos x="T6" y="T7"/>
                  </a:cxn>
                </a:cxnLst>
                <a:rect l="0" t="0" r="r" b="b"/>
                <a:pathLst>
                  <a:path w="7" h="7">
                    <a:moveTo>
                      <a:pt x="3" y="7"/>
                    </a:moveTo>
                    <a:cubicBezTo>
                      <a:pt x="5" y="6"/>
                      <a:pt x="6" y="5"/>
                      <a:pt x="7" y="4"/>
                    </a:cubicBezTo>
                    <a:cubicBezTo>
                      <a:pt x="7" y="3"/>
                      <a:pt x="6" y="1"/>
                      <a:pt x="5" y="0"/>
                    </a:cubicBezTo>
                    <a:cubicBezTo>
                      <a:pt x="1"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6" name="Freeform 542">
                <a:extLst>
                  <a:ext uri="{FF2B5EF4-FFF2-40B4-BE49-F238E27FC236}">
                    <a16:creationId xmlns:a16="http://schemas.microsoft.com/office/drawing/2014/main" id="{5B1A0758-F6EB-4398-9BC4-C67D9E351DFE}"/>
                  </a:ext>
                </a:extLst>
              </p:cNvPr>
              <p:cNvSpPr>
                <a:spLocks/>
              </p:cNvSpPr>
              <p:nvPr/>
            </p:nvSpPr>
            <p:spPr bwMode="auto">
              <a:xfrm>
                <a:off x="3991" y="929"/>
                <a:ext cx="26" cy="26"/>
              </a:xfrm>
              <a:custGeom>
                <a:avLst/>
                <a:gdLst>
                  <a:gd name="T0" fmla="*/ 0 w 11"/>
                  <a:gd name="T1" fmla="*/ 4 h 11"/>
                  <a:gd name="T2" fmla="*/ 6 w 11"/>
                  <a:gd name="T3" fmla="*/ 11 h 11"/>
                  <a:gd name="T4" fmla="*/ 10 w 11"/>
                  <a:gd name="T5" fmla="*/ 1 h 11"/>
                  <a:gd name="T6" fmla="*/ 0 w 11"/>
                  <a:gd name="T7" fmla="*/ 4 h 11"/>
                </a:gdLst>
                <a:ahLst/>
                <a:cxnLst>
                  <a:cxn ang="0">
                    <a:pos x="T0" y="T1"/>
                  </a:cxn>
                  <a:cxn ang="0">
                    <a:pos x="T2" y="T3"/>
                  </a:cxn>
                  <a:cxn ang="0">
                    <a:pos x="T4" y="T5"/>
                  </a:cxn>
                  <a:cxn ang="0">
                    <a:pos x="T6" y="T7"/>
                  </a:cxn>
                </a:cxnLst>
                <a:rect l="0" t="0" r="r" b="b"/>
                <a:pathLst>
                  <a:path w="11" h="11">
                    <a:moveTo>
                      <a:pt x="0" y="4"/>
                    </a:moveTo>
                    <a:cubicBezTo>
                      <a:pt x="2" y="7"/>
                      <a:pt x="3" y="10"/>
                      <a:pt x="6" y="11"/>
                    </a:cubicBezTo>
                    <a:cubicBezTo>
                      <a:pt x="11" y="9"/>
                      <a:pt x="9" y="5"/>
                      <a:pt x="10" y="1"/>
                    </a:cubicBezTo>
                    <a:cubicBezTo>
                      <a:pt x="6" y="0"/>
                      <a:pt x="3"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7" name="Freeform 543">
                <a:extLst>
                  <a:ext uri="{FF2B5EF4-FFF2-40B4-BE49-F238E27FC236}">
                    <a16:creationId xmlns:a16="http://schemas.microsoft.com/office/drawing/2014/main" id="{DB2EDCE5-3CA0-4A28-968D-B99430ED3829}"/>
                  </a:ext>
                </a:extLst>
              </p:cNvPr>
              <p:cNvSpPr>
                <a:spLocks/>
              </p:cNvSpPr>
              <p:nvPr/>
            </p:nvSpPr>
            <p:spPr bwMode="auto">
              <a:xfrm>
                <a:off x="3925" y="832"/>
                <a:ext cx="24" cy="31"/>
              </a:xfrm>
              <a:custGeom>
                <a:avLst/>
                <a:gdLst>
                  <a:gd name="T0" fmla="*/ 9 w 10"/>
                  <a:gd name="T1" fmla="*/ 1 h 13"/>
                  <a:gd name="T2" fmla="*/ 9 w 10"/>
                  <a:gd name="T3" fmla="*/ 9 h 13"/>
                  <a:gd name="T4" fmla="*/ 9 w 10"/>
                  <a:gd name="T5" fmla="*/ 1 h 13"/>
                </a:gdLst>
                <a:ahLst/>
                <a:cxnLst>
                  <a:cxn ang="0">
                    <a:pos x="T0" y="T1"/>
                  </a:cxn>
                  <a:cxn ang="0">
                    <a:pos x="T2" y="T3"/>
                  </a:cxn>
                  <a:cxn ang="0">
                    <a:pos x="T4" y="T5"/>
                  </a:cxn>
                </a:cxnLst>
                <a:rect l="0" t="0" r="r" b="b"/>
                <a:pathLst>
                  <a:path w="10" h="13">
                    <a:moveTo>
                      <a:pt x="9" y="1"/>
                    </a:moveTo>
                    <a:cubicBezTo>
                      <a:pt x="0" y="0"/>
                      <a:pt x="1" y="13"/>
                      <a:pt x="9" y="9"/>
                    </a:cubicBezTo>
                    <a:cubicBezTo>
                      <a:pt x="8" y="6"/>
                      <a:pt x="10" y="4"/>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8" name="Freeform 544">
                <a:extLst>
                  <a:ext uri="{FF2B5EF4-FFF2-40B4-BE49-F238E27FC236}">
                    <a16:creationId xmlns:a16="http://schemas.microsoft.com/office/drawing/2014/main" id="{F0B005FF-09C6-473D-9EC7-ED0C2041C1B3}"/>
                  </a:ext>
                </a:extLst>
              </p:cNvPr>
              <p:cNvSpPr>
                <a:spLocks/>
              </p:cNvSpPr>
              <p:nvPr/>
            </p:nvSpPr>
            <p:spPr bwMode="auto">
              <a:xfrm>
                <a:off x="3859" y="761"/>
                <a:ext cx="26" cy="26"/>
              </a:xfrm>
              <a:custGeom>
                <a:avLst/>
                <a:gdLst>
                  <a:gd name="T0" fmla="*/ 0 w 11"/>
                  <a:gd name="T1" fmla="*/ 2 h 11"/>
                  <a:gd name="T2" fmla="*/ 3 w 11"/>
                  <a:gd name="T3" fmla="*/ 11 h 11"/>
                  <a:gd name="T4" fmla="*/ 10 w 11"/>
                  <a:gd name="T5" fmla="*/ 1 h 11"/>
                  <a:gd name="T6" fmla="*/ 0 w 11"/>
                  <a:gd name="T7" fmla="*/ 2 h 11"/>
                </a:gdLst>
                <a:ahLst/>
                <a:cxnLst>
                  <a:cxn ang="0">
                    <a:pos x="T0" y="T1"/>
                  </a:cxn>
                  <a:cxn ang="0">
                    <a:pos x="T2" y="T3"/>
                  </a:cxn>
                  <a:cxn ang="0">
                    <a:pos x="T4" y="T5"/>
                  </a:cxn>
                  <a:cxn ang="0">
                    <a:pos x="T6" y="T7"/>
                  </a:cxn>
                </a:cxnLst>
                <a:rect l="0" t="0" r="r" b="b"/>
                <a:pathLst>
                  <a:path w="11" h="11">
                    <a:moveTo>
                      <a:pt x="0" y="2"/>
                    </a:moveTo>
                    <a:cubicBezTo>
                      <a:pt x="1" y="5"/>
                      <a:pt x="0" y="8"/>
                      <a:pt x="3" y="11"/>
                    </a:cubicBezTo>
                    <a:cubicBezTo>
                      <a:pt x="10" y="11"/>
                      <a:pt x="11" y="6"/>
                      <a:pt x="10" y="1"/>
                    </a:cubicBezTo>
                    <a:cubicBezTo>
                      <a:pt x="7" y="0"/>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9" name="Freeform 545">
                <a:extLst>
                  <a:ext uri="{FF2B5EF4-FFF2-40B4-BE49-F238E27FC236}">
                    <a16:creationId xmlns:a16="http://schemas.microsoft.com/office/drawing/2014/main" id="{A6A5C099-29EB-4B6C-8D80-D2B6B5647BC9}"/>
                  </a:ext>
                </a:extLst>
              </p:cNvPr>
              <p:cNvSpPr>
                <a:spLocks/>
              </p:cNvSpPr>
              <p:nvPr/>
            </p:nvSpPr>
            <p:spPr bwMode="auto">
              <a:xfrm>
                <a:off x="4112" y="1220"/>
                <a:ext cx="24" cy="26"/>
              </a:xfrm>
              <a:custGeom>
                <a:avLst/>
                <a:gdLst>
                  <a:gd name="T0" fmla="*/ 2 w 10"/>
                  <a:gd name="T1" fmla="*/ 4 h 11"/>
                  <a:gd name="T2" fmla="*/ 1 w 10"/>
                  <a:gd name="T3" fmla="*/ 11 h 11"/>
                  <a:gd name="T4" fmla="*/ 9 w 10"/>
                  <a:gd name="T5" fmla="*/ 2 h 11"/>
                  <a:gd name="T6" fmla="*/ 2 w 10"/>
                  <a:gd name="T7" fmla="*/ 4 h 11"/>
                </a:gdLst>
                <a:ahLst/>
                <a:cxnLst>
                  <a:cxn ang="0">
                    <a:pos x="T0" y="T1"/>
                  </a:cxn>
                  <a:cxn ang="0">
                    <a:pos x="T2" y="T3"/>
                  </a:cxn>
                  <a:cxn ang="0">
                    <a:pos x="T4" y="T5"/>
                  </a:cxn>
                  <a:cxn ang="0">
                    <a:pos x="T6" y="T7"/>
                  </a:cxn>
                </a:cxnLst>
                <a:rect l="0" t="0" r="r" b="b"/>
                <a:pathLst>
                  <a:path w="10" h="11">
                    <a:moveTo>
                      <a:pt x="2" y="4"/>
                    </a:moveTo>
                    <a:cubicBezTo>
                      <a:pt x="0" y="6"/>
                      <a:pt x="1" y="9"/>
                      <a:pt x="1" y="11"/>
                    </a:cubicBezTo>
                    <a:cubicBezTo>
                      <a:pt x="7" y="10"/>
                      <a:pt x="10" y="7"/>
                      <a:pt x="9" y="2"/>
                    </a:cubicBezTo>
                    <a:cubicBezTo>
                      <a:pt x="6" y="5"/>
                      <a:pt x="5"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0" name="Freeform 546">
                <a:extLst>
                  <a:ext uri="{FF2B5EF4-FFF2-40B4-BE49-F238E27FC236}">
                    <a16:creationId xmlns:a16="http://schemas.microsoft.com/office/drawing/2014/main" id="{E45C36B0-0216-4729-825C-C9F03F5CB055}"/>
                  </a:ext>
                </a:extLst>
              </p:cNvPr>
              <p:cNvSpPr>
                <a:spLocks/>
              </p:cNvSpPr>
              <p:nvPr/>
            </p:nvSpPr>
            <p:spPr bwMode="auto">
              <a:xfrm>
                <a:off x="4117" y="1244"/>
                <a:ext cx="21" cy="24"/>
              </a:xfrm>
              <a:custGeom>
                <a:avLst/>
                <a:gdLst>
                  <a:gd name="T0" fmla="*/ 1 w 9"/>
                  <a:gd name="T1" fmla="*/ 2 h 10"/>
                  <a:gd name="T2" fmla="*/ 2 w 9"/>
                  <a:gd name="T3" fmla="*/ 9 h 10"/>
                  <a:gd name="T4" fmla="*/ 8 w 9"/>
                  <a:gd name="T5" fmla="*/ 0 h 10"/>
                  <a:gd name="T6" fmla="*/ 1 w 9"/>
                  <a:gd name="T7" fmla="*/ 2 h 10"/>
                </a:gdLst>
                <a:ahLst/>
                <a:cxnLst>
                  <a:cxn ang="0">
                    <a:pos x="T0" y="T1"/>
                  </a:cxn>
                  <a:cxn ang="0">
                    <a:pos x="T2" y="T3"/>
                  </a:cxn>
                  <a:cxn ang="0">
                    <a:pos x="T4" y="T5"/>
                  </a:cxn>
                  <a:cxn ang="0">
                    <a:pos x="T6" y="T7"/>
                  </a:cxn>
                </a:cxnLst>
                <a:rect l="0" t="0" r="r" b="b"/>
                <a:pathLst>
                  <a:path w="9" h="10">
                    <a:moveTo>
                      <a:pt x="1" y="2"/>
                    </a:moveTo>
                    <a:cubicBezTo>
                      <a:pt x="3" y="5"/>
                      <a:pt x="0" y="6"/>
                      <a:pt x="2" y="9"/>
                    </a:cubicBezTo>
                    <a:cubicBezTo>
                      <a:pt x="7" y="10"/>
                      <a:pt x="9" y="4"/>
                      <a:pt x="8" y="0"/>
                    </a:cubicBezTo>
                    <a:cubicBezTo>
                      <a:pt x="5" y="1"/>
                      <a:pt x="3"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1" name="Freeform 547">
                <a:extLst>
                  <a:ext uri="{FF2B5EF4-FFF2-40B4-BE49-F238E27FC236}">
                    <a16:creationId xmlns:a16="http://schemas.microsoft.com/office/drawing/2014/main" id="{EC486086-9BA7-472F-BFEE-0B8BF14F28C7}"/>
                  </a:ext>
                </a:extLst>
              </p:cNvPr>
              <p:cNvSpPr>
                <a:spLocks/>
              </p:cNvSpPr>
              <p:nvPr/>
            </p:nvSpPr>
            <p:spPr bwMode="auto">
              <a:xfrm>
                <a:off x="3883" y="877"/>
                <a:ext cx="18" cy="19"/>
              </a:xfrm>
              <a:custGeom>
                <a:avLst/>
                <a:gdLst>
                  <a:gd name="T0" fmla="*/ 0 w 8"/>
                  <a:gd name="T1" fmla="*/ 5 h 8"/>
                  <a:gd name="T2" fmla="*/ 8 w 8"/>
                  <a:gd name="T3" fmla="*/ 6 h 8"/>
                  <a:gd name="T4" fmla="*/ 6 w 8"/>
                  <a:gd name="T5" fmla="*/ 1 h 8"/>
                  <a:gd name="T6" fmla="*/ 0 w 8"/>
                  <a:gd name="T7" fmla="*/ 5 h 8"/>
                </a:gdLst>
                <a:ahLst/>
                <a:cxnLst>
                  <a:cxn ang="0">
                    <a:pos x="T0" y="T1"/>
                  </a:cxn>
                  <a:cxn ang="0">
                    <a:pos x="T2" y="T3"/>
                  </a:cxn>
                  <a:cxn ang="0">
                    <a:pos x="T4" y="T5"/>
                  </a:cxn>
                  <a:cxn ang="0">
                    <a:pos x="T6" y="T7"/>
                  </a:cxn>
                </a:cxnLst>
                <a:rect l="0" t="0" r="r" b="b"/>
                <a:pathLst>
                  <a:path w="8" h="8">
                    <a:moveTo>
                      <a:pt x="0" y="5"/>
                    </a:moveTo>
                    <a:cubicBezTo>
                      <a:pt x="2" y="8"/>
                      <a:pt x="5" y="7"/>
                      <a:pt x="8" y="6"/>
                    </a:cubicBezTo>
                    <a:cubicBezTo>
                      <a:pt x="7" y="4"/>
                      <a:pt x="8" y="3"/>
                      <a:pt x="6" y="1"/>
                    </a:cubicBezTo>
                    <a:cubicBezTo>
                      <a:pt x="4"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2" name="Freeform 548">
                <a:extLst>
                  <a:ext uri="{FF2B5EF4-FFF2-40B4-BE49-F238E27FC236}">
                    <a16:creationId xmlns:a16="http://schemas.microsoft.com/office/drawing/2014/main" id="{5A1E87D9-4685-4B29-A976-B816B5B2EABE}"/>
                  </a:ext>
                </a:extLst>
              </p:cNvPr>
              <p:cNvSpPr>
                <a:spLocks/>
              </p:cNvSpPr>
              <p:nvPr/>
            </p:nvSpPr>
            <p:spPr bwMode="auto">
              <a:xfrm>
                <a:off x="4079" y="1242"/>
                <a:ext cx="14" cy="9"/>
              </a:xfrm>
              <a:custGeom>
                <a:avLst/>
                <a:gdLst>
                  <a:gd name="T0" fmla="*/ 2 w 6"/>
                  <a:gd name="T1" fmla="*/ 4 h 4"/>
                  <a:gd name="T2" fmla="*/ 5 w 6"/>
                  <a:gd name="T3" fmla="*/ 0 h 4"/>
                  <a:gd name="T4" fmla="*/ 2 w 6"/>
                  <a:gd name="T5" fmla="*/ 4 h 4"/>
                </a:gdLst>
                <a:ahLst/>
                <a:cxnLst>
                  <a:cxn ang="0">
                    <a:pos x="T0" y="T1"/>
                  </a:cxn>
                  <a:cxn ang="0">
                    <a:pos x="T2" y="T3"/>
                  </a:cxn>
                  <a:cxn ang="0">
                    <a:pos x="T4" y="T5"/>
                  </a:cxn>
                </a:cxnLst>
                <a:rect l="0" t="0" r="r" b="b"/>
                <a:pathLst>
                  <a:path w="6" h="4">
                    <a:moveTo>
                      <a:pt x="2" y="4"/>
                    </a:moveTo>
                    <a:cubicBezTo>
                      <a:pt x="5" y="3"/>
                      <a:pt x="6" y="2"/>
                      <a:pt x="5" y="0"/>
                    </a:cubicBezTo>
                    <a:cubicBezTo>
                      <a:pt x="2" y="1"/>
                      <a:pt x="0"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3" name="Freeform 549">
                <a:extLst>
                  <a:ext uri="{FF2B5EF4-FFF2-40B4-BE49-F238E27FC236}">
                    <a16:creationId xmlns:a16="http://schemas.microsoft.com/office/drawing/2014/main" id="{424A4436-0A24-4212-9DDE-CD2BCFFEA24C}"/>
                  </a:ext>
                </a:extLst>
              </p:cNvPr>
              <p:cNvSpPr>
                <a:spLocks/>
              </p:cNvSpPr>
              <p:nvPr/>
            </p:nvSpPr>
            <p:spPr bwMode="auto">
              <a:xfrm>
                <a:off x="3996" y="1171"/>
                <a:ext cx="17" cy="19"/>
              </a:xfrm>
              <a:custGeom>
                <a:avLst/>
                <a:gdLst>
                  <a:gd name="T0" fmla="*/ 3 w 7"/>
                  <a:gd name="T1" fmla="*/ 0 h 8"/>
                  <a:gd name="T2" fmla="*/ 0 w 7"/>
                  <a:gd name="T3" fmla="*/ 7 h 8"/>
                  <a:gd name="T4" fmla="*/ 7 w 7"/>
                  <a:gd name="T5" fmla="*/ 6 h 8"/>
                  <a:gd name="T6" fmla="*/ 3 w 7"/>
                  <a:gd name="T7" fmla="*/ 0 h 8"/>
                </a:gdLst>
                <a:ahLst/>
                <a:cxnLst>
                  <a:cxn ang="0">
                    <a:pos x="T0" y="T1"/>
                  </a:cxn>
                  <a:cxn ang="0">
                    <a:pos x="T2" y="T3"/>
                  </a:cxn>
                  <a:cxn ang="0">
                    <a:pos x="T4" y="T5"/>
                  </a:cxn>
                  <a:cxn ang="0">
                    <a:pos x="T6" y="T7"/>
                  </a:cxn>
                </a:cxnLst>
                <a:rect l="0" t="0" r="r" b="b"/>
                <a:pathLst>
                  <a:path w="7" h="8">
                    <a:moveTo>
                      <a:pt x="3" y="0"/>
                    </a:moveTo>
                    <a:cubicBezTo>
                      <a:pt x="0" y="2"/>
                      <a:pt x="0" y="5"/>
                      <a:pt x="0" y="7"/>
                    </a:cubicBezTo>
                    <a:cubicBezTo>
                      <a:pt x="2" y="7"/>
                      <a:pt x="4" y="8"/>
                      <a:pt x="7" y="6"/>
                    </a:cubicBezTo>
                    <a:cubicBezTo>
                      <a:pt x="7" y="4"/>
                      <a:pt x="5"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4" name="Freeform 550">
                <a:extLst>
                  <a:ext uri="{FF2B5EF4-FFF2-40B4-BE49-F238E27FC236}">
                    <a16:creationId xmlns:a16="http://schemas.microsoft.com/office/drawing/2014/main" id="{EEDF7B55-8A8C-43D3-B644-C09ACDEF2B7B}"/>
                  </a:ext>
                </a:extLst>
              </p:cNvPr>
              <p:cNvSpPr>
                <a:spLocks/>
              </p:cNvSpPr>
              <p:nvPr/>
            </p:nvSpPr>
            <p:spPr bwMode="auto">
              <a:xfrm>
                <a:off x="3868" y="1033"/>
                <a:ext cx="45" cy="74"/>
              </a:xfrm>
              <a:custGeom>
                <a:avLst/>
                <a:gdLst>
                  <a:gd name="T0" fmla="*/ 3 w 19"/>
                  <a:gd name="T1" fmla="*/ 28 h 31"/>
                  <a:gd name="T2" fmla="*/ 9 w 19"/>
                  <a:gd name="T3" fmla="*/ 31 h 31"/>
                  <a:gd name="T4" fmla="*/ 15 w 19"/>
                  <a:gd name="T5" fmla="*/ 1 h 31"/>
                  <a:gd name="T6" fmla="*/ 3 w 19"/>
                  <a:gd name="T7" fmla="*/ 28 h 31"/>
                </a:gdLst>
                <a:ahLst/>
                <a:cxnLst>
                  <a:cxn ang="0">
                    <a:pos x="T0" y="T1"/>
                  </a:cxn>
                  <a:cxn ang="0">
                    <a:pos x="T2" y="T3"/>
                  </a:cxn>
                  <a:cxn ang="0">
                    <a:pos x="T4" y="T5"/>
                  </a:cxn>
                  <a:cxn ang="0">
                    <a:pos x="T6" y="T7"/>
                  </a:cxn>
                </a:cxnLst>
                <a:rect l="0" t="0" r="r" b="b"/>
                <a:pathLst>
                  <a:path w="19" h="31">
                    <a:moveTo>
                      <a:pt x="3" y="28"/>
                    </a:moveTo>
                    <a:cubicBezTo>
                      <a:pt x="5" y="29"/>
                      <a:pt x="7" y="30"/>
                      <a:pt x="9" y="31"/>
                    </a:cubicBezTo>
                    <a:cubicBezTo>
                      <a:pt x="17" y="21"/>
                      <a:pt x="19" y="14"/>
                      <a:pt x="15" y="1"/>
                    </a:cubicBezTo>
                    <a:cubicBezTo>
                      <a:pt x="0" y="0"/>
                      <a:pt x="6" y="20"/>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5" name="Freeform 551">
                <a:extLst>
                  <a:ext uri="{FF2B5EF4-FFF2-40B4-BE49-F238E27FC236}">
                    <a16:creationId xmlns:a16="http://schemas.microsoft.com/office/drawing/2014/main" id="{1C64078A-1219-49ED-A237-7760F01E6D27}"/>
                  </a:ext>
                </a:extLst>
              </p:cNvPr>
              <p:cNvSpPr>
                <a:spLocks/>
              </p:cNvSpPr>
              <p:nvPr/>
            </p:nvSpPr>
            <p:spPr bwMode="auto">
              <a:xfrm>
                <a:off x="3880" y="1187"/>
                <a:ext cx="36" cy="55"/>
              </a:xfrm>
              <a:custGeom>
                <a:avLst/>
                <a:gdLst>
                  <a:gd name="T0" fmla="*/ 10 w 15"/>
                  <a:gd name="T1" fmla="*/ 0 h 23"/>
                  <a:gd name="T2" fmla="*/ 1 w 15"/>
                  <a:gd name="T3" fmla="*/ 20 h 23"/>
                  <a:gd name="T4" fmla="*/ 14 w 15"/>
                  <a:gd name="T5" fmla="*/ 12 h 23"/>
                  <a:gd name="T6" fmla="*/ 10 w 15"/>
                  <a:gd name="T7" fmla="*/ 0 h 23"/>
                </a:gdLst>
                <a:ahLst/>
                <a:cxnLst>
                  <a:cxn ang="0">
                    <a:pos x="T0" y="T1"/>
                  </a:cxn>
                  <a:cxn ang="0">
                    <a:pos x="T2" y="T3"/>
                  </a:cxn>
                  <a:cxn ang="0">
                    <a:pos x="T4" y="T5"/>
                  </a:cxn>
                  <a:cxn ang="0">
                    <a:pos x="T6" y="T7"/>
                  </a:cxn>
                </a:cxnLst>
                <a:rect l="0" t="0" r="r" b="b"/>
                <a:pathLst>
                  <a:path w="15" h="23">
                    <a:moveTo>
                      <a:pt x="10" y="0"/>
                    </a:moveTo>
                    <a:cubicBezTo>
                      <a:pt x="0" y="5"/>
                      <a:pt x="7" y="14"/>
                      <a:pt x="1" y="20"/>
                    </a:cubicBezTo>
                    <a:cubicBezTo>
                      <a:pt x="8" y="23"/>
                      <a:pt x="5" y="14"/>
                      <a:pt x="14" y="12"/>
                    </a:cubicBezTo>
                    <a:cubicBezTo>
                      <a:pt x="15"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6" name="Freeform 552">
                <a:extLst>
                  <a:ext uri="{FF2B5EF4-FFF2-40B4-BE49-F238E27FC236}">
                    <a16:creationId xmlns:a16="http://schemas.microsoft.com/office/drawing/2014/main" id="{D0C3AB61-C795-4321-9DA9-D37B8A0A38E1}"/>
                  </a:ext>
                </a:extLst>
              </p:cNvPr>
              <p:cNvSpPr>
                <a:spLocks/>
              </p:cNvSpPr>
              <p:nvPr/>
            </p:nvSpPr>
            <p:spPr bwMode="auto">
              <a:xfrm>
                <a:off x="3674" y="844"/>
                <a:ext cx="24" cy="21"/>
              </a:xfrm>
              <a:custGeom>
                <a:avLst/>
                <a:gdLst>
                  <a:gd name="T0" fmla="*/ 0 w 10"/>
                  <a:gd name="T1" fmla="*/ 2 h 9"/>
                  <a:gd name="T2" fmla="*/ 2 w 10"/>
                  <a:gd name="T3" fmla="*/ 8 h 9"/>
                  <a:gd name="T4" fmla="*/ 10 w 10"/>
                  <a:gd name="T5" fmla="*/ 5 h 9"/>
                  <a:gd name="T6" fmla="*/ 0 w 10"/>
                  <a:gd name="T7" fmla="*/ 2 h 9"/>
                </a:gdLst>
                <a:ahLst/>
                <a:cxnLst>
                  <a:cxn ang="0">
                    <a:pos x="T0" y="T1"/>
                  </a:cxn>
                  <a:cxn ang="0">
                    <a:pos x="T2" y="T3"/>
                  </a:cxn>
                  <a:cxn ang="0">
                    <a:pos x="T4" y="T5"/>
                  </a:cxn>
                  <a:cxn ang="0">
                    <a:pos x="T6" y="T7"/>
                  </a:cxn>
                </a:cxnLst>
                <a:rect l="0" t="0" r="r" b="b"/>
                <a:pathLst>
                  <a:path w="10" h="9">
                    <a:moveTo>
                      <a:pt x="0" y="2"/>
                    </a:moveTo>
                    <a:cubicBezTo>
                      <a:pt x="0" y="4"/>
                      <a:pt x="0" y="6"/>
                      <a:pt x="2" y="8"/>
                    </a:cubicBezTo>
                    <a:cubicBezTo>
                      <a:pt x="4" y="9"/>
                      <a:pt x="7" y="6"/>
                      <a:pt x="10" y="5"/>
                    </a:cubicBezTo>
                    <a:cubicBezTo>
                      <a:pt x="7" y="1"/>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7" name="Freeform 553">
                <a:extLst>
                  <a:ext uri="{FF2B5EF4-FFF2-40B4-BE49-F238E27FC236}">
                    <a16:creationId xmlns:a16="http://schemas.microsoft.com/office/drawing/2014/main" id="{F78978D6-0B0C-4483-BDAB-79AF64488F4C}"/>
                  </a:ext>
                </a:extLst>
              </p:cNvPr>
              <p:cNvSpPr>
                <a:spLocks/>
              </p:cNvSpPr>
              <p:nvPr/>
            </p:nvSpPr>
            <p:spPr bwMode="auto">
              <a:xfrm>
                <a:off x="3712" y="915"/>
                <a:ext cx="26" cy="19"/>
              </a:xfrm>
              <a:custGeom>
                <a:avLst/>
                <a:gdLst>
                  <a:gd name="T0" fmla="*/ 6 w 11"/>
                  <a:gd name="T1" fmla="*/ 0 h 8"/>
                  <a:gd name="T2" fmla="*/ 11 w 11"/>
                  <a:gd name="T3" fmla="*/ 5 h 8"/>
                  <a:gd name="T4" fmla="*/ 6 w 11"/>
                  <a:gd name="T5" fmla="*/ 0 h 8"/>
                </a:gdLst>
                <a:ahLst/>
                <a:cxnLst>
                  <a:cxn ang="0">
                    <a:pos x="T0" y="T1"/>
                  </a:cxn>
                  <a:cxn ang="0">
                    <a:pos x="T2" y="T3"/>
                  </a:cxn>
                  <a:cxn ang="0">
                    <a:pos x="T4" y="T5"/>
                  </a:cxn>
                </a:cxnLst>
                <a:rect l="0" t="0" r="r" b="b"/>
                <a:pathLst>
                  <a:path w="11" h="8">
                    <a:moveTo>
                      <a:pt x="6" y="0"/>
                    </a:moveTo>
                    <a:cubicBezTo>
                      <a:pt x="0" y="4"/>
                      <a:pt x="6" y="8"/>
                      <a:pt x="11" y="5"/>
                    </a:cubicBezTo>
                    <a:cubicBezTo>
                      <a:pt x="11" y="2"/>
                      <a:pt x="8"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8" name="Freeform 554">
                <a:extLst>
                  <a:ext uri="{FF2B5EF4-FFF2-40B4-BE49-F238E27FC236}">
                    <a16:creationId xmlns:a16="http://schemas.microsoft.com/office/drawing/2014/main" id="{DEB79B36-9632-4D5C-B89F-9885F43C3074}"/>
                  </a:ext>
                </a:extLst>
              </p:cNvPr>
              <p:cNvSpPr>
                <a:spLocks/>
              </p:cNvSpPr>
              <p:nvPr/>
            </p:nvSpPr>
            <p:spPr bwMode="auto">
              <a:xfrm>
                <a:off x="3852" y="1173"/>
                <a:ext cx="16" cy="14"/>
              </a:xfrm>
              <a:custGeom>
                <a:avLst/>
                <a:gdLst>
                  <a:gd name="T0" fmla="*/ 0 w 7"/>
                  <a:gd name="T1" fmla="*/ 2 h 6"/>
                  <a:gd name="T2" fmla="*/ 7 w 7"/>
                  <a:gd name="T3" fmla="*/ 5 h 6"/>
                  <a:gd name="T4" fmla="*/ 6 w 7"/>
                  <a:gd name="T5" fmla="*/ 0 h 6"/>
                  <a:gd name="T6" fmla="*/ 0 w 7"/>
                  <a:gd name="T7" fmla="*/ 2 h 6"/>
                </a:gdLst>
                <a:ahLst/>
                <a:cxnLst>
                  <a:cxn ang="0">
                    <a:pos x="T0" y="T1"/>
                  </a:cxn>
                  <a:cxn ang="0">
                    <a:pos x="T2" y="T3"/>
                  </a:cxn>
                  <a:cxn ang="0">
                    <a:pos x="T4" y="T5"/>
                  </a:cxn>
                  <a:cxn ang="0">
                    <a:pos x="T6" y="T7"/>
                  </a:cxn>
                </a:cxnLst>
                <a:rect l="0" t="0" r="r" b="b"/>
                <a:pathLst>
                  <a:path w="7" h="6">
                    <a:moveTo>
                      <a:pt x="0" y="2"/>
                    </a:moveTo>
                    <a:cubicBezTo>
                      <a:pt x="2" y="5"/>
                      <a:pt x="4" y="6"/>
                      <a:pt x="7" y="5"/>
                    </a:cubicBezTo>
                    <a:cubicBezTo>
                      <a:pt x="7" y="3"/>
                      <a:pt x="7" y="2"/>
                      <a:pt x="6" y="0"/>
                    </a:cubicBezTo>
                    <a:cubicBezTo>
                      <a:pt x="4" y="0"/>
                      <a:pt x="2"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9" name="Freeform 555">
                <a:extLst>
                  <a:ext uri="{FF2B5EF4-FFF2-40B4-BE49-F238E27FC236}">
                    <a16:creationId xmlns:a16="http://schemas.microsoft.com/office/drawing/2014/main" id="{0A690A3C-DF68-42B5-A013-814072DD82D2}"/>
                  </a:ext>
                </a:extLst>
              </p:cNvPr>
              <p:cNvSpPr>
                <a:spLocks/>
              </p:cNvSpPr>
              <p:nvPr/>
            </p:nvSpPr>
            <p:spPr bwMode="auto">
              <a:xfrm>
                <a:off x="3688" y="908"/>
                <a:ext cx="24" cy="24"/>
              </a:xfrm>
              <a:custGeom>
                <a:avLst/>
                <a:gdLst>
                  <a:gd name="T0" fmla="*/ 3 w 10"/>
                  <a:gd name="T1" fmla="*/ 10 h 10"/>
                  <a:gd name="T2" fmla="*/ 9 w 10"/>
                  <a:gd name="T3" fmla="*/ 8 h 10"/>
                  <a:gd name="T4" fmla="*/ 7 w 10"/>
                  <a:gd name="T5" fmla="*/ 0 h 10"/>
                  <a:gd name="T6" fmla="*/ 3 w 10"/>
                  <a:gd name="T7" fmla="*/ 10 h 10"/>
                </a:gdLst>
                <a:ahLst/>
                <a:cxnLst>
                  <a:cxn ang="0">
                    <a:pos x="T0" y="T1"/>
                  </a:cxn>
                  <a:cxn ang="0">
                    <a:pos x="T2" y="T3"/>
                  </a:cxn>
                  <a:cxn ang="0">
                    <a:pos x="T4" y="T5"/>
                  </a:cxn>
                  <a:cxn ang="0">
                    <a:pos x="T6" y="T7"/>
                  </a:cxn>
                </a:cxnLst>
                <a:rect l="0" t="0" r="r" b="b"/>
                <a:pathLst>
                  <a:path w="10" h="10">
                    <a:moveTo>
                      <a:pt x="3" y="10"/>
                    </a:moveTo>
                    <a:cubicBezTo>
                      <a:pt x="6" y="7"/>
                      <a:pt x="7" y="10"/>
                      <a:pt x="9" y="8"/>
                    </a:cubicBezTo>
                    <a:cubicBezTo>
                      <a:pt x="10" y="5"/>
                      <a:pt x="10" y="3"/>
                      <a:pt x="7" y="0"/>
                    </a:cubicBezTo>
                    <a:cubicBezTo>
                      <a:pt x="1"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0" name="Freeform 556">
                <a:extLst>
                  <a:ext uri="{FF2B5EF4-FFF2-40B4-BE49-F238E27FC236}">
                    <a16:creationId xmlns:a16="http://schemas.microsoft.com/office/drawing/2014/main" id="{25088DA6-A0B1-4706-B689-6CA980268CAE}"/>
                  </a:ext>
                </a:extLst>
              </p:cNvPr>
              <p:cNvSpPr>
                <a:spLocks/>
              </p:cNvSpPr>
              <p:nvPr/>
            </p:nvSpPr>
            <p:spPr bwMode="auto">
              <a:xfrm>
                <a:off x="3736" y="1066"/>
                <a:ext cx="16" cy="12"/>
              </a:xfrm>
              <a:custGeom>
                <a:avLst/>
                <a:gdLst>
                  <a:gd name="T0" fmla="*/ 0 w 7"/>
                  <a:gd name="T1" fmla="*/ 3 h 5"/>
                  <a:gd name="T2" fmla="*/ 7 w 7"/>
                  <a:gd name="T3" fmla="*/ 4 h 5"/>
                  <a:gd name="T4" fmla="*/ 0 w 7"/>
                  <a:gd name="T5" fmla="*/ 3 h 5"/>
                </a:gdLst>
                <a:ahLst/>
                <a:cxnLst>
                  <a:cxn ang="0">
                    <a:pos x="T0" y="T1"/>
                  </a:cxn>
                  <a:cxn ang="0">
                    <a:pos x="T2" y="T3"/>
                  </a:cxn>
                  <a:cxn ang="0">
                    <a:pos x="T4" y="T5"/>
                  </a:cxn>
                </a:cxnLst>
                <a:rect l="0" t="0" r="r" b="b"/>
                <a:pathLst>
                  <a:path w="7" h="5">
                    <a:moveTo>
                      <a:pt x="0" y="3"/>
                    </a:moveTo>
                    <a:cubicBezTo>
                      <a:pt x="2" y="5"/>
                      <a:pt x="4" y="5"/>
                      <a:pt x="7" y="4"/>
                    </a:cubicBezTo>
                    <a:cubicBezTo>
                      <a:pt x="6" y="1"/>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1" name="Freeform 557">
                <a:extLst>
                  <a:ext uri="{FF2B5EF4-FFF2-40B4-BE49-F238E27FC236}">
                    <a16:creationId xmlns:a16="http://schemas.microsoft.com/office/drawing/2014/main" id="{068C18E2-1E71-41EF-A4FF-FF02625102D2}"/>
                  </a:ext>
                </a:extLst>
              </p:cNvPr>
              <p:cNvSpPr>
                <a:spLocks/>
              </p:cNvSpPr>
              <p:nvPr/>
            </p:nvSpPr>
            <p:spPr bwMode="auto">
              <a:xfrm>
                <a:off x="3807" y="1230"/>
                <a:ext cx="33" cy="42"/>
              </a:xfrm>
              <a:custGeom>
                <a:avLst/>
                <a:gdLst>
                  <a:gd name="T0" fmla="*/ 14 w 14"/>
                  <a:gd name="T1" fmla="*/ 6 h 18"/>
                  <a:gd name="T2" fmla="*/ 6 w 14"/>
                  <a:gd name="T3" fmla="*/ 4 h 18"/>
                  <a:gd name="T4" fmla="*/ 6 w 14"/>
                  <a:gd name="T5" fmla="*/ 18 h 18"/>
                  <a:gd name="T6" fmla="*/ 12 w 14"/>
                  <a:gd name="T7" fmla="*/ 16 h 18"/>
                  <a:gd name="T8" fmla="*/ 14 w 14"/>
                  <a:gd name="T9" fmla="*/ 6 h 18"/>
                </a:gdLst>
                <a:ahLst/>
                <a:cxnLst>
                  <a:cxn ang="0">
                    <a:pos x="T0" y="T1"/>
                  </a:cxn>
                  <a:cxn ang="0">
                    <a:pos x="T2" y="T3"/>
                  </a:cxn>
                  <a:cxn ang="0">
                    <a:pos x="T4" y="T5"/>
                  </a:cxn>
                  <a:cxn ang="0">
                    <a:pos x="T6" y="T7"/>
                  </a:cxn>
                  <a:cxn ang="0">
                    <a:pos x="T8" y="T9"/>
                  </a:cxn>
                </a:cxnLst>
                <a:rect l="0" t="0" r="r" b="b"/>
                <a:pathLst>
                  <a:path w="14" h="18">
                    <a:moveTo>
                      <a:pt x="14" y="6"/>
                    </a:moveTo>
                    <a:cubicBezTo>
                      <a:pt x="13" y="1"/>
                      <a:pt x="10" y="0"/>
                      <a:pt x="6" y="4"/>
                    </a:cubicBezTo>
                    <a:cubicBezTo>
                      <a:pt x="10" y="11"/>
                      <a:pt x="0" y="10"/>
                      <a:pt x="6" y="18"/>
                    </a:cubicBezTo>
                    <a:cubicBezTo>
                      <a:pt x="8" y="18"/>
                      <a:pt x="10" y="17"/>
                      <a:pt x="12" y="16"/>
                    </a:cubicBezTo>
                    <a:cubicBezTo>
                      <a:pt x="12" y="12"/>
                      <a:pt x="7" y="7"/>
                      <a:pt x="1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2" name="Freeform 558">
                <a:extLst>
                  <a:ext uri="{FF2B5EF4-FFF2-40B4-BE49-F238E27FC236}">
                    <a16:creationId xmlns:a16="http://schemas.microsoft.com/office/drawing/2014/main" id="{DEBA830D-5A4C-4751-940D-966D626F8E76}"/>
                  </a:ext>
                </a:extLst>
              </p:cNvPr>
              <p:cNvSpPr>
                <a:spLocks/>
              </p:cNvSpPr>
              <p:nvPr/>
            </p:nvSpPr>
            <p:spPr bwMode="auto">
              <a:xfrm>
                <a:off x="3554" y="1291"/>
                <a:ext cx="19" cy="22"/>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3" name="Freeform 559">
                <a:extLst>
                  <a:ext uri="{FF2B5EF4-FFF2-40B4-BE49-F238E27FC236}">
                    <a16:creationId xmlns:a16="http://schemas.microsoft.com/office/drawing/2014/main" id="{BD64ADF4-43EC-4083-B727-F54E680ABDBA}"/>
                  </a:ext>
                </a:extLst>
              </p:cNvPr>
              <p:cNvSpPr>
                <a:spLocks/>
              </p:cNvSpPr>
              <p:nvPr/>
            </p:nvSpPr>
            <p:spPr bwMode="auto">
              <a:xfrm>
                <a:off x="3757" y="1149"/>
                <a:ext cx="17" cy="12"/>
              </a:xfrm>
              <a:custGeom>
                <a:avLst/>
                <a:gdLst>
                  <a:gd name="T0" fmla="*/ 6 w 7"/>
                  <a:gd name="T1" fmla="*/ 0 h 5"/>
                  <a:gd name="T2" fmla="*/ 0 w 7"/>
                  <a:gd name="T3" fmla="*/ 2 h 5"/>
                  <a:gd name="T4" fmla="*/ 7 w 7"/>
                  <a:gd name="T5" fmla="*/ 3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3" y="0"/>
                      <a:pt x="0" y="2"/>
                    </a:cubicBezTo>
                    <a:cubicBezTo>
                      <a:pt x="2" y="4"/>
                      <a:pt x="4" y="5"/>
                      <a:pt x="7" y="3"/>
                    </a:cubicBezTo>
                    <a:cubicBezTo>
                      <a:pt x="6" y="2"/>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4" name="Freeform 560">
                <a:extLst>
                  <a:ext uri="{FF2B5EF4-FFF2-40B4-BE49-F238E27FC236}">
                    <a16:creationId xmlns:a16="http://schemas.microsoft.com/office/drawing/2014/main" id="{E2A9929E-04EF-45A6-8F2F-9360C6E943EA}"/>
                  </a:ext>
                </a:extLst>
              </p:cNvPr>
              <p:cNvSpPr>
                <a:spLocks/>
              </p:cNvSpPr>
              <p:nvPr/>
            </p:nvSpPr>
            <p:spPr bwMode="auto">
              <a:xfrm>
                <a:off x="3788" y="122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3" y="8"/>
                      <a:pt x="5" y="10"/>
                      <a:pt x="9" y="7"/>
                    </a:cubicBezTo>
                    <a:cubicBezTo>
                      <a:pt x="7" y="2"/>
                      <a:pt x="5"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5" name="Freeform 561">
                <a:extLst>
                  <a:ext uri="{FF2B5EF4-FFF2-40B4-BE49-F238E27FC236}">
                    <a16:creationId xmlns:a16="http://schemas.microsoft.com/office/drawing/2014/main" id="{56F9DEC5-21DF-4D62-AC44-518B9A15DE59}"/>
                  </a:ext>
                </a:extLst>
              </p:cNvPr>
              <p:cNvSpPr>
                <a:spLocks/>
              </p:cNvSpPr>
              <p:nvPr/>
            </p:nvSpPr>
            <p:spPr bwMode="auto">
              <a:xfrm>
                <a:off x="3757" y="1194"/>
                <a:ext cx="17" cy="19"/>
              </a:xfrm>
              <a:custGeom>
                <a:avLst/>
                <a:gdLst>
                  <a:gd name="T0" fmla="*/ 0 w 7"/>
                  <a:gd name="T1" fmla="*/ 4 h 8"/>
                  <a:gd name="T2" fmla="*/ 7 w 7"/>
                  <a:gd name="T3" fmla="*/ 3 h 8"/>
                  <a:gd name="T4" fmla="*/ 0 w 7"/>
                  <a:gd name="T5" fmla="*/ 4 h 8"/>
                </a:gdLst>
                <a:ahLst/>
                <a:cxnLst>
                  <a:cxn ang="0">
                    <a:pos x="T0" y="T1"/>
                  </a:cxn>
                  <a:cxn ang="0">
                    <a:pos x="T2" y="T3"/>
                  </a:cxn>
                  <a:cxn ang="0">
                    <a:pos x="T4" y="T5"/>
                  </a:cxn>
                </a:cxnLst>
                <a:rect l="0" t="0" r="r" b="b"/>
                <a:pathLst>
                  <a:path w="7" h="8">
                    <a:moveTo>
                      <a:pt x="0" y="4"/>
                    </a:moveTo>
                    <a:cubicBezTo>
                      <a:pt x="1" y="8"/>
                      <a:pt x="7" y="6"/>
                      <a:pt x="7" y="3"/>
                    </a:cubicBezTo>
                    <a:cubicBezTo>
                      <a:pt x="4" y="2"/>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6" name="Freeform 562">
                <a:extLst>
                  <a:ext uri="{FF2B5EF4-FFF2-40B4-BE49-F238E27FC236}">
                    <a16:creationId xmlns:a16="http://schemas.microsoft.com/office/drawing/2014/main" id="{DB171C7C-F8F9-4031-B9CD-848C7C91443B}"/>
                  </a:ext>
                </a:extLst>
              </p:cNvPr>
              <p:cNvSpPr>
                <a:spLocks/>
              </p:cNvSpPr>
              <p:nvPr/>
            </p:nvSpPr>
            <p:spPr bwMode="auto">
              <a:xfrm>
                <a:off x="3738" y="1164"/>
                <a:ext cx="14" cy="11"/>
              </a:xfrm>
              <a:custGeom>
                <a:avLst/>
                <a:gdLst>
                  <a:gd name="T0" fmla="*/ 0 w 6"/>
                  <a:gd name="T1" fmla="*/ 2 h 5"/>
                  <a:gd name="T2" fmla="*/ 1 w 6"/>
                  <a:gd name="T3" fmla="*/ 5 h 5"/>
                  <a:gd name="T4" fmla="*/ 4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0" y="3"/>
                      <a:pt x="1" y="4"/>
                      <a:pt x="1" y="5"/>
                    </a:cubicBezTo>
                    <a:cubicBezTo>
                      <a:pt x="4" y="4"/>
                      <a:pt x="6" y="2"/>
                      <a:pt x="4"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7" name="Freeform 563">
                <a:extLst>
                  <a:ext uri="{FF2B5EF4-FFF2-40B4-BE49-F238E27FC236}">
                    <a16:creationId xmlns:a16="http://schemas.microsoft.com/office/drawing/2014/main" id="{6A653645-30CC-4210-9D8C-4F3560414F01}"/>
                  </a:ext>
                </a:extLst>
              </p:cNvPr>
              <p:cNvSpPr>
                <a:spLocks/>
              </p:cNvSpPr>
              <p:nvPr/>
            </p:nvSpPr>
            <p:spPr bwMode="auto">
              <a:xfrm>
                <a:off x="3551" y="922"/>
                <a:ext cx="22" cy="21"/>
              </a:xfrm>
              <a:custGeom>
                <a:avLst/>
                <a:gdLst>
                  <a:gd name="T0" fmla="*/ 0 w 9"/>
                  <a:gd name="T1" fmla="*/ 2 h 9"/>
                  <a:gd name="T2" fmla="*/ 9 w 9"/>
                  <a:gd name="T3" fmla="*/ 5 h 9"/>
                  <a:gd name="T4" fmla="*/ 8 w 9"/>
                  <a:gd name="T5" fmla="*/ 1 h 9"/>
                  <a:gd name="T6" fmla="*/ 0 w 9"/>
                  <a:gd name="T7" fmla="*/ 2 h 9"/>
                </a:gdLst>
                <a:ahLst/>
                <a:cxnLst>
                  <a:cxn ang="0">
                    <a:pos x="T0" y="T1"/>
                  </a:cxn>
                  <a:cxn ang="0">
                    <a:pos x="T2" y="T3"/>
                  </a:cxn>
                  <a:cxn ang="0">
                    <a:pos x="T4" y="T5"/>
                  </a:cxn>
                  <a:cxn ang="0">
                    <a:pos x="T6" y="T7"/>
                  </a:cxn>
                </a:cxnLst>
                <a:rect l="0" t="0" r="r" b="b"/>
                <a:pathLst>
                  <a:path w="9" h="9">
                    <a:moveTo>
                      <a:pt x="0" y="2"/>
                    </a:moveTo>
                    <a:cubicBezTo>
                      <a:pt x="1" y="6"/>
                      <a:pt x="4" y="9"/>
                      <a:pt x="9" y="5"/>
                    </a:cubicBezTo>
                    <a:cubicBezTo>
                      <a:pt x="8" y="4"/>
                      <a:pt x="7" y="2"/>
                      <a:pt x="8" y="1"/>
                    </a:cubicBezTo>
                    <a:cubicBezTo>
                      <a:pt x="6"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8" name="Freeform 564">
                <a:extLst>
                  <a:ext uri="{FF2B5EF4-FFF2-40B4-BE49-F238E27FC236}">
                    <a16:creationId xmlns:a16="http://schemas.microsoft.com/office/drawing/2014/main" id="{3A58A86D-EF11-4C35-9333-45F073D03E68}"/>
                  </a:ext>
                </a:extLst>
              </p:cNvPr>
              <p:cNvSpPr>
                <a:spLocks/>
              </p:cNvSpPr>
              <p:nvPr/>
            </p:nvSpPr>
            <p:spPr bwMode="auto">
              <a:xfrm>
                <a:off x="3736" y="1270"/>
                <a:ext cx="23" cy="14"/>
              </a:xfrm>
              <a:custGeom>
                <a:avLst/>
                <a:gdLst>
                  <a:gd name="T0" fmla="*/ 5 w 10"/>
                  <a:gd name="T1" fmla="*/ 0 h 6"/>
                  <a:gd name="T2" fmla="*/ 3 w 10"/>
                  <a:gd name="T3" fmla="*/ 6 h 6"/>
                  <a:gd name="T4" fmla="*/ 9 w 10"/>
                  <a:gd name="T5" fmla="*/ 1 h 6"/>
                  <a:gd name="T6" fmla="*/ 5 w 10"/>
                  <a:gd name="T7" fmla="*/ 0 h 6"/>
                </a:gdLst>
                <a:ahLst/>
                <a:cxnLst>
                  <a:cxn ang="0">
                    <a:pos x="T0" y="T1"/>
                  </a:cxn>
                  <a:cxn ang="0">
                    <a:pos x="T2" y="T3"/>
                  </a:cxn>
                  <a:cxn ang="0">
                    <a:pos x="T4" y="T5"/>
                  </a:cxn>
                  <a:cxn ang="0">
                    <a:pos x="T6" y="T7"/>
                  </a:cxn>
                </a:cxnLst>
                <a:rect l="0" t="0" r="r" b="b"/>
                <a:pathLst>
                  <a:path w="10" h="6">
                    <a:moveTo>
                      <a:pt x="5" y="0"/>
                    </a:moveTo>
                    <a:cubicBezTo>
                      <a:pt x="2" y="1"/>
                      <a:pt x="0" y="3"/>
                      <a:pt x="3" y="6"/>
                    </a:cubicBezTo>
                    <a:cubicBezTo>
                      <a:pt x="6" y="4"/>
                      <a:pt x="10" y="6"/>
                      <a:pt x="9" y="1"/>
                    </a:cubicBezTo>
                    <a:cubicBezTo>
                      <a:pt x="7" y="2"/>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9" name="Freeform 565">
                <a:extLst>
                  <a:ext uri="{FF2B5EF4-FFF2-40B4-BE49-F238E27FC236}">
                    <a16:creationId xmlns:a16="http://schemas.microsoft.com/office/drawing/2014/main" id="{106BA2FF-82D6-4160-A896-A97DB0580A77}"/>
                  </a:ext>
                </a:extLst>
              </p:cNvPr>
              <p:cNvSpPr>
                <a:spLocks/>
              </p:cNvSpPr>
              <p:nvPr/>
            </p:nvSpPr>
            <p:spPr bwMode="auto">
              <a:xfrm>
                <a:off x="3632" y="1123"/>
                <a:ext cx="21" cy="24"/>
              </a:xfrm>
              <a:custGeom>
                <a:avLst/>
                <a:gdLst>
                  <a:gd name="T0" fmla="*/ 3 w 9"/>
                  <a:gd name="T1" fmla="*/ 10 h 10"/>
                  <a:gd name="T2" fmla="*/ 8 w 9"/>
                  <a:gd name="T3" fmla="*/ 7 h 10"/>
                  <a:gd name="T4" fmla="*/ 5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9"/>
                      <a:pt x="5" y="10"/>
                      <a:pt x="8" y="7"/>
                    </a:cubicBezTo>
                    <a:cubicBezTo>
                      <a:pt x="9" y="5"/>
                      <a:pt x="7" y="3"/>
                      <a:pt x="5" y="0"/>
                    </a:cubicBezTo>
                    <a:cubicBezTo>
                      <a:pt x="0" y="2"/>
                      <a:pt x="0" y="6"/>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0" name="Freeform 566">
                <a:extLst>
                  <a:ext uri="{FF2B5EF4-FFF2-40B4-BE49-F238E27FC236}">
                    <a16:creationId xmlns:a16="http://schemas.microsoft.com/office/drawing/2014/main" id="{0658A425-5459-4725-BF1A-86BA96EB4B75}"/>
                  </a:ext>
                </a:extLst>
              </p:cNvPr>
              <p:cNvSpPr>
                <a:spLocks/>
              </p:cNvSpPr>
              <p:nvPr/>
            </p:nvSpPr>
            <p:spPr bwMode="auto">
              <a:xfrm>
                <a:off x="3568" y="1090"/>
                <a:ext cx="26" cy="24"/>
              </a:xfrm>
              <a:custGeom>
                <a:avLst/>
                <a:gdLst>
                  <a:gd name="T0" fmla="*/ 6 w 11"/>
                  <a:gd name="T1" fmla="*/ 0 h 10"/>
                  <a:gd name="T2" fmla="*/ 2 w 11"/>
                  <a:gd name="T3" fmla="*/ 7 h 10"/>
                  <a:gd name="T4" fmla="*/ 11 w 11"/>
                  <a:gd name="T5" fmla="*/ 5 h 10"/>
                  <a:gd name="T6" fmla="*/ 6 w 11"/>
                  <a:gd name="T7" fmla="*/ 0 h 10"/>
                </a:gdLst>
                <a:ahLst/>
                <a:cxnLst>
                  <a:cxn ang="0">
                    <a:pos x="T0" y="T1"/>
                  </a:cxn>
                  <a:cxn ang="0">
                    <a:pos x="T2" y="T3"/>
                  </a:cxn>
                  <a:cxn ang="0">
                    <a:pos x="T4" y="T5"/>
                  </a:cxn>
                  <a:cxn ang="0">
                    <a:pos x="T6" y="T7"/>
                  </a:cxn>
                </a:cxnLst>
                <a:rect l="0" t="0" r="r" b="b"/>
                <a:pathLst>
                  <a:path w="11" h="10">
                    <a:moveTo>
                      <a:pt x="6" y="0"/>
                    </a:moveTo>
                    <a:cubicBezTo>
                      <a:pt x="1" y="1"/>
                      <a:pt x="0" y="4"/>
                      <a:pt x="2" y="7"/>
                    </a:cubicBezTo>
                    <a:cubicBezTo>
                      <a:pt x="5" y="10"/>
                      <a:pt x="9" y="8"/>
                      <a:pt x="11" y="5"/>
                    </a:cubicBezTo>
                    <a:cubicBezTo>
                      <a:pt x="10" y="1"/>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1" name="Freeform 567">
                <a:extLst>
                  <a:ext uri="{FF2B5EF4-FFF2-40B4-BE49-F238E27FC236}">
                    <a16:creationId xmlns:a16="http://schemas.microsoft.com/office/drawing/2014/main" id="{813D4A88-4D00-4A45-A507-8EBDDF4BD08F}"/>
                  </a:ext>
                </a:extLst>
              </p:cNvPr>
              <p:cNvSpPr>
                <a:spLocks/>
              </p:cNvSpPr>
              <p:nvPr/>
            </p:nvSpPr>
            <p:spPr bwMode="auto">
              <a:xfrm>
                <a:off x="3431" y="946"/>
                <a:ext cx="33" cy="47"/>
              </a:xfrm>
              <a:custGeom>
                <a:avLst/>
                <a:gdLst>
                  <a:gd name="T0" fmla="*/ 0 w 14"/>
                  <a:gd name="T1" fmla="*/ 10 h 20"/>
                  <a:gd name="T2" fmla="*/ 5 w 14"/>
                  <a:gd name="T3" fmla="*/ 20 h 20"/>
                  <a:gd name="T4" fmla="*/ 0 w 14"/>
                  <a:gd name="T5" fmla="*/ 10 h 20"/>
                </a:gdLst>
                <a:ahLst/>
                <a:cxnLst>
                  <a:cxn ang="0">
                    <a:pos x="T0" y="T1"/>
                  </a:cxn>
                  <a:cxn ang="0">
                    <a:pos x="T2" y="T3"/>
                  </a:cxn>
                  <a:cxn ang="0">
                    <a:pos x="T4" y="T5"/>
                  </a:cxn>
                </a:cxnLst>
                <a:rect l="0" t="0" r="r" b="b"/>
                <a:pathLst>
                  <a:path w="14" h="20">
                    <a:moveTo>
                      <a:pt x="0" y="10"/>
                    </a:moveTo>
                    <a:cubicBezTo>
                      <a:pt x="1" y="14"/>
                      <a:pt x="1" y="16"/>
                      <a:pt x="5" y="20"/>
                    </a:cubicBezTo>
                    <a:cubicBezTo>
                      <a:pt x="14" y="20"/>
                      <a:pt x="11" y="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2" name="Freeform 568">
                <a:extLst>
                  <a:ext uri="{FF2B5EF4-FFF2-40B4-BE49-F238E27FC236}">
                    <a16:creationId xmlns:a16="http://schemas.microsoft.com/office/drawing/2014/main" id="{A5755008-DB29-4B86-B9B3-EC4EB631DC75}"/>
                  </a:ext>
                </a:extLst>
              </p:cNvPr>
              <p:cNvSpPr>
                <a:spLocks/>
              </p:cNvSpPr>
              <p:nvPr/>
            </p:nvSpPr>
            <p:spPr bwMode="auto">
              <a:xfrm>
                <a:off x="3442" y="1029"/>
                <a:ext cx="29" cy="23"/>
              </a:xfrm>
              <a:custGeom>
                <a:avLst/>
                <a:gdLst>
                  <a:gd name="T0" fmla="*/ 7 w 12"/>
                  <a:gd name="T1" fmla="*/ 0 h 10"/>
                  <a:gd name="T2" fmla="*/ 6 w 12"/>
                  <a:gd name="T3" fmla="*/ 10 h 10"/>
                  <a:gd name="T4" fmla="*/ 7 w 12"/>
                  <a:gd name="T5" fmla="*/ 0 h 10"/>
                </a:gdLst>
                <a:ahLst/>
                <a:cxnLst>
                  <a:cxn ang="0">
                    <a:pos x="T0" y="T1"/>
                  </a:cxn>
                  <a:cxn ang="0">
                    <a:pos x="T2" y="T3"/>
                  </a:cxn>
                  <a:cxn ang="0">
                    <a:pos x="T4" y="T5"/>
                  </a:cxn>
                </a:cxnLst>
                <a:rect l="0" t="0" r="r" b="b"/>
                <a:pathLst>
                  <a:path w="12" h="10">
                    <a:moveTo>
                      <a:pt x="7" y="0"/>
                    </a:moveTo>
                    <a:cubicBezTo>
                      <a:pt x="0" y="3"/>
                      <a:pt x="1" y="8"/>
                      <a:pt x="6" y="10"/>
                    </a:cubicBezTo>
                    <a:cubicBezTo>
                      <a:pt x="12"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3" name="Freeform 569">
                <a:extLst>
                  <a:ext uri="{FF2B5EF4-FFF2-40B4-BE49-F238E27FC236}">
                    <a16:creationId xmlns:a16="http://schemas.microsoft.com/office/drawing/2014/main" id="{A3358063-EFEA-48EA-B719-9CA00F09630A}"/>
                  </a:ext>
                </a:extLst>
              </p:cNvPr>
              <p:cNvSpPr>
                <a:spLocks/>
              </p:cNvSpPr>
              <p:nvPr/>
            </p:nvSpPr>
            <p:spPr bwMode="auto">
              <a:xfrm>
                <a:off x="3319" y="908"/>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5" y="1"/>
                      <a:pt x="4" y="0"/>
                    </a:cubicBezTo>
                    <a:cubicBezTo>
                      <a:pt x="0"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4" name="Freeform 570">
                <a:extLst>
                  <a:ext uri="{FF2B5EF4-FFF2-40B4-BE49-F238E27FC236}">
                    <a16:creationId xmlns:a16="http://schemas.microsoft.com/office/drawing/2014/main" id="{241794B4-1EBF-4F22-9D80-C540AD38B553}"/>
                  </a:ext>
                </a:extLst>
              </p:cNvPr>
              <p:cNvSpPr>
                <a:spLocks/>
              </p:cNvSpPr>
              <p:nvPr/>
            </p:nvSpPr>
            <p:spPr bwMode="auto">
              <a:xfrm>
                <a:off x="3305" y="941"/>
                <a:ext cx="50" cy="45"/>
              </a:xfrm>
              <a:custGeom>
                <a:avLst/>
                <a:gdLst>
                  <a:gd name="T0" fmla="*/ 11 w 21"/>
                  <a:gd name="T1" fmla="*/ 0 h 19"/>
                  <a:gd name="T2" fmla="*/ 13 w 21"/>
                  <a:gd name="T3" fmla="*/ 19 h 19"/>
                  <a:gd name="T4" fmla="*/ 11 w 21"/>
                  <a:gd name="T5" fmla="*/ 0 h 19"/>
                </a:gdLst>
                <a:ahLst/>
                <a:cxnLst>
                  <a:cxn ang="0">
                    <a:pos x="T0" y="T1"/>
                  </a:cxn>
                  <a:cxn ang="0">
                    <a:pos x="T2" y="T3"/>
                  </a:cxn>
                  <a:cxn ang="0">
                    <a:pos x="T4" y="T5"/>
                  </a:cxn>
                </a:cxnLst>
                <a:rect l="0" t="0" r="r" b="b"/>
                <a:pathLst>
                  <a:path w="21" h="19">
                    <a:moveTo>
                      <a:pt x="11" y="0"/>
                    </a:moveTo>
                    <a:cubicBezTo>
                      <a:pt x="0" y="5"/>
                      <a:pt x="5" y="16"/>
                      <a:pt x="13" y="19"/>
                    </a:cubicBezTo>
                    <a:cubicBezTo>
                      <a:pt x="20" y="13"/>
                      <a:pt x="21" y="3"/>
                      <a:pt x="1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5" name="Freeform 571">
                <a:extLst>
                  <a:ext uri="{FF2B5EF4-FFF2-40B4-BE49-F238E27FC236}">
                    <a16:creationId xmlns:a16="http://schemas.microsoft.com/office/drawing/2014/main" id="{F46BEB9E-EF65-40CA-A80A-26F5C4F46253}"/>
                  </a:ext>
                </a:extLst>
              </p:cNvPr>
              <p:cNvSpPr>
                <a:spLocks/>
              </p:cNvSpPr>
              <p:nvPr/>
            </p:nvSpPr>
            <p:spPr bwMode="auto">
              <a:xfrm>
                <a:off x="3182" y="1220"/>
                <a:ext cx="24" cy="22"/>
              </a:xfrm>
              <a:custGeom>
                <a:avLst/>
                <a:gdLst>
                  <a:gd name="T0" fmla="*/ 5 w 10"/>
                  <a:gd name="T1" fmla="*/ 0 h 9"/>
                  <a:gd name="T2" fmla="*/ 0 w 10"/>
                  <a:gd name="T3" fmla="*/ 3 h 9"/>
                  <a:gd name="T4" fmla="*/ 9 w 10"/>
                  <a:gd name="T5" fmla="*/ 7 h 9"/>
                  <a:gd name="T6" fmla="*/ 5 w 10"/>
                  <a:gd name="T7" fmla="*/ 0 h 9"/>
                </a:gdLst>
                <a:ahLst/>
                <a:cxnLst>
                  <a:cxn ang="0">
                    <a:pos x="T0" y="T1"/>
                  </a:cxn>
                  <a:cxn ang="0">
                    <a:pos x="T2" y="T3"/>
                  </a:cxn>
                  <a:cxn ang="0">
                    <a:pos x="T4" y="T5"/>
                  </a:cxn>
                  <a:cxn ang="0">
                    <a:pos x="T6" y="T7"/>
                  </a:cxn>
                </a:cxnLst>
                <a:rect l="0" t="0" r="r" b="b"/>
                <a:pathLst>
                  <a:path w="10" h="9">
                    <a:moveTo>
                      <a:pt x="5" y="0"/>
                    </a:moveTo>
                    <a:cubicBezTo>
                      <a:pt x="3" y="1"/>
                      <a:pt x="2" y="2"/>
                      <a:pt x="0" y="3"/>
                    </a:cubicBezTo>
                    <a:cubicBezTo>
                      <a:pt x="3" y="6"/>
                      <a:pt x="5" y="9"/>
                      <a:pt x="9" y="7"/>
                    </a:cubicBezTo>
                    <a:cubicBezTo>
                      <a:pt x="10" y="4"/>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6" name="Freeform 572">
                <a:extLst>
                  <a:ext uri="{FF2B5EF4-FFF2-40B4-BE49-F238E27FC236}">
                    <a16:creationId xmlns:a16="http://schemas.microsoft.com/office/drawing/2014/main" id="{1DEE8CED-FE4B-4A98-9360-5B38F029C509}"/>
                  </a:ext>
                </a:extLst>
              </p:cNvPr>
              <p:cNvSpPr>
                <a:spLocks/>
              </p:cNvSpPr>
              <p:nvPr/>
            </p:nvSpPr>
            <p:spPr bwMode="auto">
              <a:xfrm>
                <a:off x="3348" y="1012"/>
                <a:ext cx="14" cy="14"/>
              </a:xfrm>
              <a:custGeom>
                <a:avLst/>
                <a:gdLst>
                  <a:gd name="T0" fmla="*/ 0 w 6"/>
                  <a:gd name="T1" fmla="*/ 3 h 6"/>
                  <a:gd name="T2" fmla="*/ 3 w 6"/>
                  <a:gd name="T3" fmla="*/ 6 h 6"/>
                  <a:gd name="T4" fmla="*/ 4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5"/>
                      <a:pt x="2" y="6"/>
                      <a:pt x="3" y="6"/>
                    </a:cubicBezTo>
                    <a:cubicBezTo>
                      <a:pt x="6" y="5"/>
                      <a:pt x="6" y="3"/>
                      <a:pt x="4" y="0"/>
                    </a:cubicBezTo>
                    <a:cubicBezTo>
                      <a:pt x="3"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7" name="Freeform 573">
                <a:extLst>
                  <a:ext uri="{FF2B5EF4-FFF2-40B4-BE49-F238E27FC236}">
                    <a16:creationId xmlns:a16="http://schemas.microsoft.com/office/drawing/2014/main" id="{0571BEC6-EA86-4A1C-B9C6-7F2EC5A1FCCC}"/>
                  </a:ext>
                </a:extLst>
              </p:cNvPr>
              <p:cNvSpPr>
                <a:spLocks/>
              </p:cNvSpPr>
              <p:nvPr/>
            </p:nvSpPr>
            <p:spPr bwMode="auto">
              <a:xfrm>
                <a:off x="3916" y="659"/>
                <a:ext cx="26" cy="26"/>
              </a:xfrm>
              <a:custGeom>
                <a:avLst/>
                <a:gdLst>
                  <a:gd name="T0" fmla="*/ 0 w 11"/>
                  <a:gd name="T1" fmla="*/ 5 h 11"/>
                  <a:gd name="T2" fmla="*/ 5 w 11"/>
                  <a:gd name="T3" fmla="*/ 11 h 11"/>
                  <a:gd name="T4" fmla="*/ 9 w 11"/>
                  <a:gd name="T5" fmla="*/ 2 h 11"/>
                  <a:gd name="T6" fmla="*/ 0 w 11"/>
                  <a:gd name="T7" fmla="*/ 5 h 11"/>
                </a:gdLst>
                <a:ahLst/>
                <a:cxnLst>
                  <a:cxn ang="0">
                    <a:pos x="T0" y="T1"/>
                  </a:cxn>
                  <a:cxn ang="0">
                    <a:pos x="T2" y="T3"/>
                  </a:cxn>
                  <a:cxn ang="0">
                    <a:pos x="T4" y="T5"/>
                  </a:cxn>
                  <a:cxn ang="0">
                    <a:pos x="T6" y="T7"/>
                  </a:cxn>
                </a:cxnLst>
                <a:rect l="0" t="0" r="r" b="b"/>
                <a:pathLst>
                  <a:path w="11" h="11">
                    <a:moveTo>
                      <a:pt x="0" y="5"/>
                    </a:moveTo>
                    <a:cubicBezTo>
                      <a:pt x="1" y="7"/>
                      <a:pt x="3" y="11"/>
                      <a:pt x="5" y="11"/>
                    </a:cubicBezTo>
                    <a:cubicBezTo>
                      <a:pt x="11" y="9"/>
                      <a:pt x="8" y="5"/>
                      <a:pt x="9" y="2"/>
                    </a:cubicBezTo>
                    <a:cubicBezTo>
                      <a:pt x="6" y="0"/>
                      <a:pt x="2" y="1"/>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8" name="Freeform 574">
                <a:extLst>
                  <a:ext uri="{FF2B5EF4-FFF2-40B4-BE49-F238E27FC236}">
                    <a16:creationId xmlns:a16="http://schemas.microsoft.com/office/drawing/2014/main" id="{6E61783C-E874-43ED-8352-5DD377F7F871}"/>
                  </a:ext>
                </a:extLst>
              </p:cNvPr>
              <p:cNvSpPr>
                <a:spLocks/>
              </p:cNvSpPr>
              <p:nvPr/>
            </p:nvSpPr>
            <p:spPr bwMode="auto">
              <a:xfrm>
                <a:off x="3918" y="901"/>
                <a:ext cx="19" cy="19"/>
              </a:xfrm>
              <a:custGeom>
                <a:avLst/>
                <a:gdLst>
                  <a:gd name="T0" fmla="*/ 3 w 8"/>
                  <a:gd name="T1" fmla="*/ 0 h 8"/>
                  <a:gd name="T2" fmla="*/ 1 w 8"/>
                  <a:gd name="T3" fmla="*/ 8 h 8"/>
                  <a:gd name="T4" fmla="*/ 7 w 8"/>
                  <a:gd name="T5" fmla="*/ 7 h 8"/>
                  <a:gd name="T6" fmla="*/ 3 w 8"/>
                  <a:gd name="T7" fmla="*/ 0 h 8"/>
                </a:gdLst>
                <a:ahLst/>
                <a:cxnLst>
                  <a:cxn ang="0">
                    <a:pos x="T0" y="T1"/>
                  </a:cxn>
                  <a:cxn ang="0">
                    <a:pos x="T2" y="T3"/>
                  </a:cxn>
                  <a:cxn ang="0">
                    <a:pos x="T4" y="T5"/>
                  </a:cxn>
                  <a:cxn ang="0">
                    <a:pos x="T6" y="T7"/>
                  </a:cxn>
                </a:cxnLst>
                <a:rect l="0" t="0" r="r" b="b"/>
                <a:pathLst>
                  <a:path w="8" h="8">
                    <a:moveTo>
                      <a:pt x="3" y="0"/>
                    </a:moveTo>
                    <a:cubicBezTo>
                      <a:pt x="0" y="2"/>
                      <a:pt x="1" y="5"/>
                      <a:pt x="1" y="8"/>
                    </a:cubicBezTo>
                    <a:cubicBezTo>
                      <a:pt x="3" y="7"/>
                      <a:pt x="5" y="8"/>
                      <a:pt x="7" y="7"/>
                    </a:cubicBezTo>
                    <a:cubicBezTo>
                      <a:pt x="8" y="4"/>
                      <a:pt x="6"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9" name="Freeform 575">
                <a:extLst>
                  <a:ext uri="{FF2B5EF4-FFF2-40B4-BE49-F238E27FC236}">
                    <a16:creationId xmlns:a16="http://schemas.microsoft.com/office/drawing/2014/main" id="{7C13C86E-3263-4794-9E48-450FB1AEECCC}"/>
                  </a:ext>
                </a:extLst>
              </p:cNvPr>
              <p:cNvSpPr>
                <a:spLocks/>
              </p:cNvSpPr>
              <p:nvPr/>
            </p:nvSpPr>
            <p:spPr bwMode="auto">
              <a:xfrm>
                <a:off x="3696" y="437"/>
                <a:ext cx="45" cy="71"/>
              </a:xfrm>
              <a:custGeom>
                <a:avLst/>
                <a:gdLst>
                  <a:gd name="T0" fmla="*/ 3 w 19"/>
                  <a:gd name="T1" fmla="*/ 28 h 30"/>
                  <a:gd name="T2" fmla="*/ 9 w 19"/>
                  <a:gd name="T3" fmla="*/ 30 h 30"/>
                  <a:gd name="T4" fmla="*/ 15 w 19"/>
                  <a:gd name="T5" fmla="*/ 0 h 30"/>
                  <a:gd name="T6" fmla="*/ 3 w 19"/>
                  <a:gd name="T7" fmla="*/ 28 h 30"/>
                </a:gdLst>
                <a:ahLst/>
                <a:cxnLst>
                  <a:cxn ang="0">
                    <a:pos x="T0" y="T1"/>
                  </a:cxn>
                  <a:cxn ang="0">
                    <a:pos x="T2" y="T3"/>
                  </a:cxn>
                  <a:cxn ang="0">
                    <a:pos x="T4" y="T5"/>
                  </a:cxn>
                  <a:cxn ang="0">
                    <a:pos x="T6" y="T7"/>
                  </a:cxn>
                </a:cxnLst>
                <a:rect l="0" t="0" r="r" b="b"/>
                <a:pathLst>
                  <a:path w="19" h="30">
                    <a:moveTo>
                      <a:pt x="3" y="28"/>
                    </a:moveTo>
                    <a:cubicBezTo>
                      <a:pt x="6" y="28"/>
                      <a:pt x="7" y="30"/>
                      <a:pt x="9" y="30"/>
                    </a:cubicBezTo>
                    <a:cubicBezTo>
                      <a:pt x="17" y="21"/>
                      <a:pt x="19" y="14"/>
                      <a:pt x="15" y="0"/>
                    </a:cubicBezTo>
                    <a:cubicBezTo>
                      <a:pt x="0" y="0"/>
                      <a:pt x="6" y="19"/>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0" name="Freeform 576">
                <a:extLst>
                  <a:ext uri="{FF2B5EF4-FFF2-40B4-BE49-F238E27FC236}">
                    <a16:creationId xmlns:a16="http://schemas.microsoft.com/office/drawing/2014/main" id="{334941E8-9103-450A-895F-EC018A7E478F}"/>
                  </a:ext>
                </a:extLst>
              </p:cNvPr>
              <p:cNvSpPr>
                <a:spLocks/>
              </p:cNvSpPr>
              <p:nvPr/>
            </p:nvSpPr>
            <p:spPr bwMode="auto">
              <a:xfrm>
                <a:off x="3925" y="1050"/>
                <a:ext cx="26" cy="24"/>
              </a:xfrm>
              <a:custGeom>
                <a:avLst/>
                <a:gdLst>
                  <a:gd name="T0" fmla="*/ 2 w 11"/>
                  <a:gd name="T1" fmla="*/ 9 h 10"/>
                  <a:gd name="T2" fmla="*/ 10 w 11"/>
                  <a:gd name="T3" fmla="*/ 7 h 10"/>
                  <a:gd name="T4" fmla="*/ 8 w 11"/>
                  <a:gd name="T5" fmla="*/ 0 h 10"/>
                  <a:gd name="T6" fmla="*/ 2 w 11"/>
                  <a:gd name="T7" fmla="*/ 9 h 10"/>
                </a:gdLst>
                <a:ahLst/>
                <a:cxnLst>
                  <a:cxn ang="0">
                    <a:pos x="T0" y="T1"/>
                  </a:cxn>
                  <a:cxn ang="0">
                    <a:pos x="T2" y="T3"/>
                  </a:cxn>
                  <a:cxn ang="0">
                    <a:pos x="T4" y="T5"/>
                  </a:cxn>
                  <a:cxn ang="0">
                    <a:pos x="T6" y="T7"/>
                  </a:cxn>
                </a:cxnLst>
                <a:rect l="0" t="0" r="r" b="b"/>
                <a:pathLst>
                  <a:path w="11" h="10">
                    <a:moveTo>
                      <a:pt x="2" y="9"/>
                    </a:moveTo>
                    <a:cubicBezTo>
                      <a:pt x="5" y="8"/>
                      <a:pt x="7" y="10"/>
                      <a:pt x="10" y="7"/>
                    </a:cubicBezTo>
                    <a:cubicBezTo>
                      <a:pt x="9" y="5"/>
                      <a:pt x="11" y="3"/>
                      <a:pt x="8" y="0"/>
                    </a:cubicBezTo>
                    <a:cubicBezTo>
                      <a:pt x="3" y="0"/>
                      <a:pt x="0" y="5"/>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1" name="Freeform 577">
                <a:extLst>
                  <a:ext uri="{FF2B5EF4-FFF2-40B4-BE49-F238E27FC236}">
                    <a16:creationId xmlns:a16="http://schemas.microsoft.com/office/drawing/2014/main" id="{7A7ACFFB-3ED4-4864-8ECE-FFE70F0798CF}"/>
                  </a:ext>
                </a:extLst>
              </p:cNvPr>
              <p:cNvSpPr>
                <a:spLocks/>
              </p:cNvSpPr>
              <p:nvPr/>
            </p:nvSpPr>
            <p:spPr bwMode="auto">
              <a:xfrm>
                <a:off x="3802" y="917"/>
                <a:ext cx="38" cy="55"/>
              </a:xfrm>
              <a:custGeom>
                <a:avLst/>
                <a:gdLst>
                  <a:gd name="T0" fmla="*/ 10 w 16"/>
                  <a:gd name="T1" fmla="*/ 0 h 23"/>
                  <a:gd name="T2" fmla="*/ 1 w 16"/>
                  <a:gd name="T3" fmla="*/ 21 h 23"/>
                  <a:gd name="T4" fmla="*/ 15 w 16"/>
                  <a:gd name="T5" fmla="*/ 13 h 23"/>
                  <a:gd name="T6" fmla="*/ 10 w 16"/>
                  <a:gd name="T7" fmla="*/ 0 h 23"/>
                </a:gdLst>
                <a:ahLst/>
                <a:cxnLst>
                  <a:cxn ang="0">
                    <a:pos x="T0" y="T1"/>
                  </a:cxn>
                  <a:cxn ang="0">
                    <a:pos x="T2" y="T3"/>
                  </a:cxn>
                  <a:cxn ang="0">
                    <a:pos x="T4" y="T5"/>
                  </a:cxn>
                  <a:cxn ang="0">
                    <a:pos x="T6" y="T7"/>
                  </a:cxn>
                </a:cxnLst>
                <a:rect l="0" t="0" r="r" b="b"/>
                <a:pathLst>
                  <a:path w="16" h="23">
                    <a:moveTo>
                      <a:pt x="10" y="0"/>
                    </a:moveTo>
                    <a:cubicBezTo>
                      <a:pt x="0" y="5"/>
                      <a:pt x="8" y="15"/>
                      <a:pt x="1" y="21"/>
                    </a:cubicBezTo>
                    <a:cubicBezTo>
                      <a:pt x="9" y="23"/>
                      <a:pt x="5" y="14"/>
                      <a:pt x="15" y="13"/>
                    </a:cubicBezTo>
                    <a:cubicBezTo>
                      <a:pt x="16"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2" name="Freeform 578">
                <a:extLst>
                  <a:ext uri="{FF2B5EF4-FFF2-40B4-BE49-F238E27FC236}">
                    <a16:creationId xmlns:a16="http://schemas.microsoft.com/office/drawing/2014/main" id="{E83A1C05-D0B3-498A-804A-18A5D3FCC943}"/>
                  </a:ext>
                </a:extLst>
              </p:cNvPr>
              <p:cNvSpPr>
                <a:spLocks/>
              </p:cNvSpPr>
              <p:nvPr/>
            </p:nvSpPr>
            <p:spPr bwMode="auto">
              <a:xfrm>
                <a:off x="3636" y="645"/>
                <a:ext cx="26" cy="19"/>
              </a:xfrm>
              <a:custGeom>
                <a:avLst/>
                <a:gdLst>
                  <a:gd name="T0" fmla="*/ 5 w 11"/>
                  <a:gd name="T1" fmla="*/ 0 h 8"/>
                  <a:gd name="T2" fmla="*/ 10 w 11"/>
                  <a:gd name="T3" fmla="*/ 6 h 8"/>
                  <a:gd name="T4" fmla="*/ 5 w 11"/>
                  <a:gd name="T5" fmla="*/ 0 h 8"/>
                </a:gdLst>
                <a:ahLst/>
                <a:cxnLst>
                  <a:cxn ang="0">
                    <a:pos x="T0" y="T1"/>
                  </a:cxn>
                  <a:cxn ang="0">
                    <a:pos x="T2" y="T3"/>
                  </a:cxn>
                  <a:cxn ang="0">
                    <a:pos x="T4" y="T5"/>
                  </a:cxn>
                </a:cxnLst>
                <a:rect l="0" t="0" r="r" b="b"/>
                <a:pathLst>
                  <a:path w="11" h="8">
                    <a:moveTo>
                      <a:pt x="5" y="0"/>
                    </a:moveTo>
                    <a:cubicBezTo>
                      <a:pt x="0" y="4"/>
                      <a:pt x="5" y="8"/>
                      <a:pt x="10" y="6"/>
                    </a:cubicBezTo>
                    <a:cubicBezTo>
                      <a:pt x="11" y="2"/>
                      <a:pt x="7"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3" name="Freeform 579">
                <a:extLst>
                  <a:ext uri="{FF2B5EF4-FFF2-40B4-BE49-F238E27FC236}">
                    <a16:creationId xmlns:a16="http://schemas.microsoft.com/office/drawing/2014/main" id="{AD82AAE5-5173-41AB-BFAF-B1BAA912D642}"/>
                  </a:ext>
                </a:extLst>
              </p:cNvPr>
              <p:cNvSpPr>
                <a:spLocks/>
              </p:cNvSpPr>
              <p:nvPr/>
            </p:nvSpPr>
            <p:spPr bwMode="auto">
              <a:xfrm>
                <a:off x="3774" y="903"/>
                <a:ext cx="19" cy="17"/>
              </a:xfrm>
              <a:custGeom>
                <a:avLst/>
                <a:gdLst>
                  <a:gd name="T0" fmla="*/ 0 w 8"/>
                  <a:gd name="T1" fmla="*/ 2 h 7"/>
                  <a:gd name="T2" fmla="*/ 8 w 8"/>
                  <a:gd name="T3" fmla="*/ 5 h 7"/>
                  <a:gd name="T4" fmla="*/ 6 w 8"/>
                  <a:gd name="T5" fmla="*/ 0 h 7"/>
                  <a:gd name="T6" fmla="*/ 0 w 8"/>
                  <a:gd name="T7" fmla="*/ 2 h 7"/>
                </a:gdLst>
                <a:ahLst/>
                <a:cxnLst>
                  <a:cxn ang="0">
                    <a:pos x="T0" y="T1"/>
                  </a:cxn>
                  <a:cxn ang="0">
                    <a:pos x="T2" y="T3"/>
                  </a:cxn>
                  <a:cxn ang="0">
                    <a:pos x="T4" y="T5"/>
                  </a:cxn>
                  <a:cxn ang="0">
                    <a:pos x="T6" y="T7"/>
                  </a:cxn>
                </a:cxnLst>
                <a:rect l="0" t="0" r="r" b="b"/>
                <a:pathLst>
                  <a:path w="8" h="7">
                    <a:moveTo>
                      <a:pt x="0" y="2"/>
                    </a:moveTo>
                    <a:cubicBezTo>
                      <a:pt x="2" y="6"/>
                      <a:pt x="5" y="7"/>
                      <a:pt x="8" y="5"/>
                    </a:cubicBezTo>
                    <a:cubicBezTo>
                      <a:pt x="7" y="3"/>
                      <a:pt x="8" y="2"/>
                      <a:pt x="6" y="0"/>
                    </a:cubicBezTo>
                    <a:cubicBezTo>
                      <a:pt x="4" y="0"/>
                      <a:pt x="3"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4" name="Freeform 580">
                <a:extLst>
                  <a:ext uri="{FF2B5EF4-FFF2-40B4-BE49-F238E27FC236}">
                    <a16:creationId xmlns:a16="http://schemas.microsoft.com/office/drawing/2014/main" id="{940832F3-4C4F-4239-ABDC-D3D43E39EA2D}"/>
                  </a:ext>
                </a:extLst>
              </p:cNvPr>
              <p:cNvSpPr>
                <a:spLocks/>
              </p:cNvSpPr>
              <p:nvPr/>
            </p:nvSpPr>
            <p:spPr bwMode="auto">
              <a:xfrm>
                <a:off x="3610" y="638"/>
                <a:ext cx="24" cy="24"/>
              </a:xfrm>
              <a:custGeom>
                <a:avLst/>
                <a:gdLst>
                  <a:gd name="T0" fmla="*/ 4 w 10"/>
                  <a:gd name="T1" fmla="*/ 10 h 10"/>
                  <a:gd name="T2" fmla="*/ 10 w 10"/>
                  <a:gd name="T3" fmla="*/ 8 h 10"/>
                  <a:gd name="T4" fmla="*/ 7 w 10"/>
                  <a:gd name="T5" fmla="*/ 0 h 10"/>
                  <a:gd name="T6" fmla="*/ 4 w 10"/>
                  <a:gd name="T7" fmla="*/ 10 h 10"/>
                </a:gdLst>
                <a:ahLst/>
                <a:cxnLst>
                  <a:cxn ang="0">
                    <a:pos x="T0" y="T1"/>
                  </a:cxn>
                  <a:cxn ang="0">
                    <a:pos x="T2" y="T3"/>
                  </a:cxn>
                  <a:cxn ang="0">
                    <a:pos x="T4" y="T5"/>
                  </a:cxn>
                  <a:cxn ang="0">
                    <a:pos x="T6" y="T7"/>
                  </a:cxn>
                </a:cxnLst>
                <a:rect l="0" t="0" r="r" b="b"/>
                <a:pathLst>
                  <a:path w="10" h="10">
                    <a:moveTo>
                      <a:pt x="4" y="10"/>
                    </a:moveTo>
                    <a:cubicBezTo>
                      <a:pt x="6" y="8"/>
                      <a:pt x="7" y="10"/>
                      <a:pt x="10" y="8"/>
                    </a:cubicBezTo>
                    <a:cubicBezTo>
                      <a:pt x="10" y="6"/>
                      <a:pt x="10" y="3"/>
                      <a:pt x="7" y="0"/>
                    </a:cubicBezTo>
                    <a:cubicBezTo>
                      <a:pt x="2" y="2"/>
                      <a:pt x="0" y="6"/>
                      <a:pt x="4"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5" name="Freeform 581">
                <a:extLst>
                  <a:ext uri="{FF2B5EF4-FFF2-40B4-BE49-F238E27FC236}">
                    <a16:creationId xmlns:a16="http://schemas.microsoft.com/office/drawing/2014/main" id="{CC109253-ECCF-4C29-B0BF-1C3E89053E11}"/>
                  </a:ext>
                </a:extLst>
              </p:cNvPr>
              <p:cNvSpPr>
                <a:spLocks/>
              </p:cNvSpPr>
              <p:nvPr/>
            </p:nvSpPr>
            <p:spPr bwMode="auto">
              <a:xfrm>
                <a:off x="3660" y="799"/>
                <a:ext cx="17" cy="12"/>
              </a:xfrm>
              <a:custGeom>
                <a:avLst/>
                <a:gdLst>
                  <a:gd name="T0" fmla="*/ 0 w 7"/>
                  <a:gd name="T1" fmla="*/ 2 h 5"/>
                  <a:gd name="T2" fmla="*/ 7 w 7"/>
                  <a:gd name="T3" fmla="*/ 4 h 5"/>
                  <a:gd name="T4" fmla="*/ 0 w 7"/>
                  <a:gd name="T5" fmla="*/ 2 h 5"/>
                </a:gdLst>
                <a:ahLst/>
                <a:cxnLst>
                  <a:cxn ang="0">
                    <a:pos x="T0" y="T1"/>
                  </a:cxn>
                  <a:cxn ang="0">
                    <a:pos x="T2" y="T3"/>
                  </a:cxn>
                  <a:cxn ang="0">
                    <a:pos x="T4" y="T5"/>
                  </a:cxn>
                </a:cxnLst>
                <a:rect l="0" t="0" r="r" b="b"/>
                <a:pathLst>
                  <a:path w="7" h="5">
                    <a:moveTo>
                      <a:pt x="0" y="2"/>
                    </a:moveTo>
                    <a:cubicBezTo>
                      <a:pt x="2" y="4"/>
                      <a:pt x="4" y="5"/>
                      <a:pt x="7" y="4"/>
                    </a:cubicBezTo>
                    <a:cubicBezTo>
                      <a:pt x="5"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6" name="Freeform 582">
                <a:extLst>
                  <a:ext uri="{FF2B5EF4-FFF2-40B4-BE49-F238E27FC236}">
                    <a16:creationId xmlns:a16="http://schemas.microsoft.com/office/drawing/2014/main" id="{C9C77DE9-875B-4F98-913E-ED97A373516F}"/>
                  </a:ext>
                </a:extLst>
              </p:cNvPr>
              <p:cNvSpPr>
                <a:spLocks/>
              </p:cNvSpPr>
              <p:nvPr/>
            </p:nvSpPr>
            <p:spPr bwMode="auto">
              <a:xfrm>
                <a:off x="3731" y="962"/>
                <a:ext cx="33" cy="41"/>
              </a:xfrm>
              <a:custGeom>
                <a:avLst/>
                <a:gdLst>
                  <a:gd name="T0" fmla="*/ 14 w 14"/>
                  <a:gd name="T1" fmla="*/ 5 h 17"/>
                  <a:gd name="T2" fmla="*/ 6 w 14"/>
                  <a:gd name="T3" fmla="*/ 3 h 17"/>
                  <a:gd name="T4" fmla="*/ 5 w 14"/>
                  <a:gd name="T5" fmla="*/ 17 h 17"/>
                  <a:gd name="T6" fmla="*/ 11 w 14"/>
                  <a:gd name="T7" fmla="*/ 15 h 17"/>
                  <a:gd name="T8" fmla="*/ 14 w 14"/>
                  <a:gd name="T9" fmla="*/ 5 h 17"/>
                </a:gdLst>
                <a:ahLst/>
                <a:cxnLst>
                  <a:cxn ang="0">
                    <a:pos x="T0" y="T1"/>
                  </a:cxn>
                  <a:cxn ang="0">
                    <a:pos x="T2" y="T3"/>
                  </a:cxn>
                  <a:cxn ang="0">
                    <a:pos x="T4" y="T5"/>
                  </a:cxn>
                  <a:cxn ang="0">
                    <a:pos x="T6" y="T7"/>
                  </a:cxn>
                  <a:cxn ang="0">
                    <a:pos x="T8" y="T9"/>
                  </a:cxn>
                </a:cxnLst>
                <a:rect l="0" t="0" r="r" b="b"/>
                <a:pathLst>
                  <a:path w="14" h="17">
                    <a:moveTo>
                      <a:pt x="14" y="5"/>
                    </a:moveTo>
                    <a:cubicBezTo>
                      <a:pt x="12" y="0"/>
                      <a:pt x="9" y="0"/>
                      <a:pt x="6" y="3"/>
                    </a:cubicBezTo>
                    <a:cubicBezTo>
                      <a:pt x="9" y="10"/>
                      <a:pt x="0" y="9"/>
                      <a:pt x="5" y="17"/>
                    </a:cubicBezTo>
                    <a:cubicBezTo>
                      <a:pt x="7" y="17"/>
                      <a:pt x="9" y="17"/>
                      <a:pt x="11" y="15"/>
                    </a:cubicBezTo>
                    <a:cubicBezTo>
                      <a:pt x="11" y="11"/>
                      <a:pt x="6" y="7"/>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7" name="Freeform 583">
                <a:extLst>
                  <a:ext uri="{FF2B5EF4-FFF2-40B4-BE49-F238E27FC236}">
                    <a16:creationId xmlns:a16="http://schemas.microsoft.com/office/drawing/2014/main" id="{1B654C35-B450-40A5-A215-13B8975AB372}"/>
                  </a:ext>
                </a:extLst>
              </p:cNvPr>
              <p:cNvSpPr>
                <a:spLocks/>
              </p:cNvSpPr>
              <p:nvPr/>
            </p:nvSpPr>
            <p:spPr bwMode="auto">
              <a:xfrm>
                <a:off x="3629" y="778"/>
                <a:ext cx="19" cy="21"/>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8" name="Freeform 584">
                <a:extLst>
                  <a:ext uri="{FF2B5EF4-FFF2-40B4-BE49-F238E27FC236}">
                    <a16:creationId xmlns:a16="http://schemas.microsoft.com/office/drawing/2014/main" id="{76B55BC9-D05A-497F-B08C-D1BA5E630986}"/>
                  </a:ext>
                </a:extLst>
              </p:cNvPr>
              <p:cNvSpPr>
                <a:spLocks/>
              </p:cNvSpPr>
              <p:nvPr/>
            </p:nvSpPr>
            <p:spPr bwMode="auto">
              <a:xfrm>
                <a:off x="3681" y="880"/>
                <a:ext cx="17" cy="11"/>
              </a:xfrm>
              <a:custGeom>
                <a:avLst/>
                <a:gdLst>
                  <a:gd name="T0" fmla="*/ 6 w 7"/>
                  <a:gd name="T1" fmla="*/ 0 h 5"/>
                  <a:gd name="T2" fmla="*/ 0 w 7"/>
                  <a:gd name="T3" fmla="*/ 2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2" y="0"/>
                      <a:pt x="0" y="2"/>
                    </a:cubicBezTo>
                    <a:cubicBezTo>
                      <a:pt x="1" y="5"/>
                      <a:pt x="4" y="5"/>
                      <a:pt x="6" y="4"/>
                    </a:cubicBezTo>
                    <a:cubicBezTo>
                      <a:pt x="6" y="2"/>
                      <a:pt x="7"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9" name="Freeform 585">
                <a:extLst>
                  <a:ext uri="{FF2B5EF4-FFF2-40B4-BE49-F238E27FC236}">
                    <a16:creationId xmlns:a16="http://schemas.microsoft.com/office/drawing/2014/main" id="{A3453F18-B619-4144-866E-EAA9BF7A4036}"/>
                  </a:ext>
                </a:extLst>
              </p:cNvPr>
              <p:cNvSpPr>
                <a:spLocks/>
              </p:cNvSpPr>
              <p:nvPr/>
            </p:nvSpPr>
            <p:spPr bwMode="auto">
              <a:xfrm>
                <a:off x="3712" y="95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2" y="9"/>
                      <a:pt x="5" y="10"/>
                      <a:pt x="9" y="7"/>
                    </a:cubicBezTo>
                    <a:cubicBezTo>
                      <a:pt x="7" y="3"/>
                      <a:pt x="4"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0" name="Freeform 586">
                <a:extLst>
                  <a:ext uri="{FF2B5EF4-FFF2-40B4-BE49-F238E27FC236}">
                    <a16:creationId xmlns:a16="http://schemas.microsoft.com/office/drawing/2014/main" id="{9854FB63-37FF-4859-8D24-5BFC9DE6508A}"/>
                  </a:ext>
                </a:extLst>
              </p:cNvPr>
              <p:cNvSpPr>
                <a:spLocks/>
              </p:cNvSpPr>
              <p:nvPr/>
            </p:nvSpPr>
            <p:spPr bwMode="auto">
              <a:xfrm>
                <a:off x="3681" y="924"/>
                <a:ext cx="17" cy="19"/>
              </a:xfrm>
              <a:custGeom>
                <a:avLst/>
                <a:gdLst>
                  <a:gd name="T0" fmla="*/ 0 w 7"/>
                  <a:gd name="T1" fmla="*/ 4 h 8"/>
                  <a:gd name="T2" fmla="*/ 6 w 7"/>
                  <a:gd name="T3" fmla="*/ 3 h 8"/>
                  <a:gd name="T4" fmla="*/ 0 w 7"/>
                  <a:gd name="T5" fmla="*/ 4 h 8"/>
                </a:gdLst>
                <a:ahLst/>
                <a:cxnLst>
                  <a:cxn ang="0">
                    <a:pos x="T0" y="T1"/>
                  </a:cxn>
                  <a:cxn ang="0">
                    <a:pos x="T2" y="T3"/>
                  </a:cxn>
                  <a:cxn ang="0">
                    <a:pos x="T4" y="T5"/>
                  </a:cxn>
                </a:cxnLst>
                <a:rect l="0" t="0" r="r" b="b"/>
                <a:pathLst>
                  <a:path w="7" h="8">
                    <a:moveTo>
                      <a:pt x="0" y="4"/>
                    </a:moveTo>
                    <a:cubicBezTo>
                      <a:pt x="0" y="8"/>
                      <a:pt x="7" y="6"/>
                      <a:pt x="6" y="3"/>
                    </a:cubicBezTo>
                    <a:cubicBezTo>
                      <a:pt x="4" y="3"/>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1" name="Freeform 587">
                <a:extLst>
                  <a:ext uri="{FF2B5EF4-FFF2-40B4-BE49-F238E27FC236}">
                    <a16:creationId xmlns:a16="http://schemas.microsoft.com/office/drawing/2014/main" id="{AB90F693-A58A-4058-BA73-FAB508B72871}"/>
                  </a:ext>
                </a:extLst>
              </p:cNvPr>
              <p:cNvSpPr>
                <a:spLocks/>
              </p:cNvSpPr>
              <p:nvPr/>
            </p:nvSpPr>
            <p:spPr bwMode="auto">
              <a:xfrm>
                <a:off x="3475" y="652"/>
                <a:ext cx="22" cy="24"/>
              </a:xfrm>
              <a:custGeom>
                <a:avLst/>
                <a:gdLst>
                  <a:gd name="T0" fmla="*/ 0 w 9"/>
                  <a:gd name="T1" fmla="*/ 3 h 10"/>
                  <a:gd name="T2" fmla="*/ 9 w 9"/>
                  <a:gd name="T3" fmla="*/ 6 h 10"/>
                  <a:gd name="T4" fmla="*/ 7 w 9"/>
                  <a:gd name="T5" fmla="*/ 1 h 10"/>
                  <a:gd name="T6" fmla="*/ 0 w 9"/>
                  <a:gd name="T7" fmla="*/ 3 h 10"/>
                </a:gdLst>
                <a:ahLst/>
                <a:cxnLst>
                  <a:cxn ang="0">
                    <a:pos x="T0" y="T1"/>
                  </a:cxn>
                  <a:cxn ang="0">
                    <a:pos x="T2" y="T3"/>
                  </a:cxn>
                  <a:cxn ang="0">
                    <a:pos x="T4" y="T5"/>
                  </a:cxn>
                  <a:cxn ang="0">
                    <a:pos x="T6" y="T7"/>
                  </a:cxn>
                </a:cxnLst>
                <a:rect l="0" t="0" r="r" b="b"/>
                <a:pathLst>
                  <a:path w="9" h="10">
                    <a:moveTo>
                      <a:pt x="0" y="3"/>
                    </a:moveTo>
                    <a:cubicBezTo>
                      <a:pt x="0" y="7"/>
                      <a:pt x="4" y="10"/>
                      <a:pt x="9" y="6"/>
                    </a:cubicBezTo>
                    <a:cubicBezTo>
                      <a:pt x="8" y="4"/>
                      <a:pt x="7" y="2"/>
                      <a:pt x="7" y="1"/>
                    </a:cubicBezTo>
                    <a:cubicBezTo>
                      <a:pt x="5" y="0"/>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2" name="Freeform 588">
                <a:extLst>
                  <a:ext uri="{FF2B5EF4-FFF2-40B4-BE49-F238E27FC236}">
                    <a16:creationId xmlns:a16="http://schemas.microsoft.com/office/drawing/2014/main" id="{D85332BB-C983-47C7-AB5E-DB2A7511AF3C}"/>
                  </a:ext>
                </a:extLst>
              </p:cNvPr>
              <p:cNvSpPr>
                <a:spLocks/>
              </p:cNvSpPr>
              <p:nvPr/>
            </p:nvSpPr>
            <p:spPr bwMode="auto">
              <a:xfrm>
                <a:off x="3660" y="1000"/>
                <a:ext cx="21" cy="17"/>
              </a:xfrm>
              <a:custGeom>
                <a:avLst/>
                <a:gdLst>
                  <a:gd name="T0" fmla="*/ 4 w 9"/>
                  <a:gd name="T1" fmla="*/ 0 h 7"/>
                  <a:gd name="T2" fmla="*/ 2 w 9"/>
                  <a:gd name="T3" fmla="*/ 7 h 7"/>
                  <a:gd name="T4" fmla="*/ 8 w 9"/>
                  <a:gd name="T5" fmla="*/ 2 h 7"/>
                  <a:gd name="T6" fmla="*/ 4 w 9"/>
                  <a:gd name="T7" fmla="*/ 0 h 7"/>
                </a:gdLst>
                <a:ahLst/>
                <a:cxnLst>
                  <a:cxn ang="0">
                    <a:pos x="T0" y="T1"/>
                  </a:cxn>
                  <a:cxn ang="0">
                    <a:pos x="T2" y="T3"/>
                  </a:cxn>
                  <a:cxn ang="0">
                    <a:pos x="T4" y="T5"/>
                  </a:cxn>
                  <a:cxn ang="0">
                    <a:pos x="T6" y="T7"/>
                  </a:cxn>
                </a:cxnLst>
                <a:rect l="0" t="0" r="r" b="b"/>
                <a:pathLst>
                  <a:path w="9" h="7">
                    <a:moveTo>
                      <a:pt x="4" y="0"/>
                    </a:moveTo>
                    <a:cubicBezTo>
                      <a:pt x="2" y="2"/>
                      <a:pt x="0" y="3"/>
                      <a:pt x="2" y="7"/>
                    </a:cubicBezTo>
                    <a:cubicBezTo>
                      <a:pt x="5" y="4"/>
                      <a:pt x="9" y="6"/>
                      <a:pt x="8" y="2"/>
                    </a:cubicBezTo>
                    <a:cubicBezTo>
                      <a:pt x="6" y="2"/>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3" name="Freeform 589">
                <a:extLst>
                  <a:ext uri="{FF2B5EF4-FFF2-40B4-BE49-F238E27FC236}">
                    <a16:creationId xmlns:a16="http://schemas.microsoft.com/office/drawing/2014/main" id="{2958DBD4-D9AF-4848-8E05-AC8A8CC3766A}"/>
                  </a:ext>
                </a:extLst>
              </p:cNvPr>
              <p:cNvSpPr>
                <a:spLocks/>
              </p:cNvSpPr>
              <p:nvPr/>
            </p:nvSpPr>
            <p:spPr bwMode="auto">
              <a:xfrm>
                <a:off x="3554" y="856"/>
                <a:ext cx="21" cy="24"/>
              </a:xfrm>
              <a:custGeom>
                <a:avLst/>
                <a:gdLst>
                  <a:gd name="T0" fmla="*/ 3 w 9"/>
                  <a:gd name="T1" fmla="*/ 10 h 10"/>
                  <a:gd name="T2" fmla="*/ 9 w 9"/>
                  <a:gd name="T3" fmla="*/ 7 h 10"/>
                  <a:gd name="T4" fmla="*/ 6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8"/>
                      <a:pt x="6" y="9"/>
                      <a:pt x="9" y="7"/>
                    </a:cubicBezTo>
                    <a:cubicBezTo>
                      <a:pt x="9" y="5"/>
                      <a:pt x="8" y="2"/>
                      <a:pt x="6" y="0"/>
                    </a:cubicBezTo>
                    <a:cubicBezTo>
                      <a:pt x="0"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4" name="Freeform 590">
                <a:extLst>
                  <a:ext uri="{FF2B5EF4-FFF2-40B4-BE49-F238E27FC236}">
                    <a16:creationId xmlns:a16="http://schemas.microsoft.com/office/drawing/2014/main" id="{2791E1D7-5301-4508-993A-2503C32F91C5}"/>
                  </a:ext>
                </a:extLst>
              </p:cNvPr>
              <p:cNvSpPr>
                <a:spLocks/>
              </p:cNvSpPr>
              <p:nvPr/>
            </p:nvSpPr>
            <p:spPr bwMode="auto">
              <a:xfrm>
                <a:off x="3490" y="820"/>
                <a:ext cx="28" cy="26"/>
              </a:xfrm>
              <a:custGeom>
                <a:avLst/>
                <a:gdLst>
                  <a:gd name="T0" fmla="*/ 6 w 12"/>
                  <a:gd name="T1" fmla="*/ 0 h 11"/>
                  <a:gd name="T2" fmla="*/ 2 w 12"/>
                  <a:gd name="T3" fmla="*/ 8 h 11"/>
                  <a:gd name="T4" fmla="*/ 12 w 12"/>
                  <a:gd name="T5" fmla="*/ 5 h 11"/>
                  <a:gd name="T6" fmla="*/ 6 w 12"/>
                  <a:gd name="T7" fmla="*/ 0 h 11"/>
                </a:gdLst>
                <a:ahLst/>
                <a:cxnLst>
                  <a:cxn ang="0">
                    <a:pos x="T0" y="T1"/>
                  </a:cxn>
                  <a:cxn ang="0">
                    <a:pos x="T2" y="T3"/>
                  </a:cxn>
                  <a:cxn ang="0">
                    <a:pos x="T4" y="T5"/>
                  </a:cxn>
                  <a:cxn ang="0">
                    <a:pos x="T6" y="T7"/>
                  </a:cxn>
                </a:cxnLst>
                <a:rect l="0" t="0" r="r" b="b"/>
                <a:pathLst>
                  <a:path w="12" h="11">
                    <a:moveTo>
                      <a:pt x="6" y="0"/>
                    </a:moveTo>
                    <a:cubicBezTo>
                      <a:pt x="2" y="2"/>
                      <a:pt x="0" y="4"/>
                      <a:pt x="2" y="8"/>
                    </a:cubicBezTo>
                    <a:cubicBezTo>
                      <a:pt x="5" y="11"/>
                      <a:pt x="10" y="8"/>
                      <a:pt x="12" y="5"/>
                    </a:cubicBezTo>
                    <a:cubicBezTo>
                      <a:pt x="10" y="1"/>
                      <a:pt x="8"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5" name="Freeform 591">
                <a:extLst>
                  <a:ext uri="{FF2B5EF4-FFF2-40B4-BE49-F238E27FC236}">
                    <a16:creationId xmlns:a16="http://schemas.microsoft.com/office/drawing/2014/main" id="{6134B490-8D88-444D-9BBC-E43F9A494A5F}"/>
                  </a:ext>
                </a:extLst>
              </p:cNvPr>
              <p:cNvSpPr>
                <a:spLocks/>
              </p:cNvSpPr>
              <p:nvPr/>
            </p:nvSpPr>
            <p:spPr bwMode="auto">
              <a:xfrm>
                <a:off x="3355" y="678"/>
                <a:ext cx="31" cy="45"/>
              </a:xfrm>
              <a:custGeom>
                <a:avLst/>
                <a:gdLst>
                  <a:gd name="T0" fmla="*/ 0 w 13"/>
                  <a:gd name="T1" fmla="*/ 9 h 19"/>
                  <a:gd name="T2" fmla="*/ 4 w 13"/>
                  <a:gd name="T3" fmla="*/ 19 h 19"/>
                  <a:gd name="T4" fmla="*/ 0 w 13"/>
                  <a:gd name="T5" fmla="*/ 9 h 19"/>
                </a:gdLst>
                <a:ahLst/>
                <a:cxnLst>
                  <a:cxn ang="0">
                    <a:pos x="T0" y="T1"/>
                  </a:cxn>
                  <a:cxn ang="0">
                    <a:pos x="T2" y="T3"/>
                  </a:cxn>
                  <a:cxn ang="0">
                    <a:pos x="T4" y="T5"/>
                  </a:cxn>
                </a:cxnLst>
                <a:rect l="0" t="0" r="r" b="b"/>
                <a:pathLst>
                  <a:path w="13" h="19">
                    <a:moveTo>
                      <a:pt x="0" y="9"/>
                    </a:moveTo>
                    <a:cubicBezTo>
                      <a:pt x="0" y="14"/>
                      <a:pt x="0" y="16"/>
                      <a:pt x="4" y="19"/>
                    </a:cubicBezTo>
                    <a:cubicBezTo>
                      <a:pt x="13" y="19"/>
                      <a:pt x="1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6" name="Freeform 592">
                <a:extLst>
                  <a:ext uri="{FF2B5EF4-FFF2-40B4-BE49-F238E27FC236}">
                    <a16:creationId xmlns:a16="http://schemas.microsoft.com/office/drawing/2014/main" id="{525160E5-754A-4898-B47B-B9AF8E737DF0}"/>
                  </a:ext>
                </a:extLst>
              </p:cNvPr>
              <p:cNvSpPr>
                <a:spLocks/>
              </p:cNvSpPr>
              <p:nvPr/>
            </p:nvSpPr>
            <p:spPr bwMode="auto">
              <a:xfrm>
                <a:off x="3367" y="759"/>
                <a:ext cx="28" cy="26"/>
              </a:xfrm>
              <a:custGeom>
                <a:avLst/>
                <a:gdLst>
                  <a:gd name="T0" fmla="*/ 7 w 12"/>
                  <a:gd name="T1" fmla="*/ 0 h 11"/>
                  <a:gd name="T2" fmla="*/ 6 w 12"/>
                  <a:gd name="T3" fmla="*/ 11 h 11"/>
                  <a:gd name="T4" fmla="*/ 7 w 12"/>
                  <a:gd name="T5" fmla="*/ 0 h 11"/>
                </a:gdLst>
                <a:ahLst/>
                <a:cxnLst>
                  <a:cxn ang="0">
                    <a:pos x="T0" y="T1"/>
                  </a:cxn>
                  <a:cxn ang="0">
                    <a:pos x="T2" y="T3"/>
                  </a:cxn>
                  <a:cxn ang="0">
                    <a:pos x="T4" y="T5"/>
                  </a:cxn>
                </a:cxnLst>
                <a:rect l="0" t="0" r="r" b="b"/>
                <a:pathLst>
                  <a:path w="12" h="11">
                    <a:moveTo>
                      <a:pt x="7" y="0"/>
                    </a:moveTo>
                    <a:cubicBezTo>
                      <a:pt x="0" y="4"/>
                      <a:pt x="1" y="8"/>
                      <a:pt x="6" y="11"/>
                    </a:cubicBezTo>
                    <a:cubicBezTo>
                      <a:pt x="11"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7" name="Freeform 593">
                <a:extLst>
                  <a:ext uri="{FF2B5EF4-FFF2-40B4-BE49-F238E27FC236}">
                    <a16:creationId xmlns:a16="http://schemas.microsoft.com/office/drawing/2014/main" id="{7DA8D230-3132-4DFB-B409-F6839D410C27}"/>
                  </a:ext>
                </a:extLst>
              </p:cNvPr>
              <p:cNvSpPr>
                <a:spLocks/>
              </p:cNvSpPr>
              <p:nvPr/>
            </p:nvSpPr>
            <p:spPr bwMode="auto">
              <a:xfrm>
                <a:off x="3338" y="1012"/>
                <a:ext cx="43" cy="38"/>
              </a:xfrm>
              <a:custGeom>
                <a:avLst/>
                <a:gdLst>
                  <a:gd name="T0" fmla="*/ 0 w 18"/>
                  <a:gd name="T1" fmla="*/ 13 h 16"/>
                  <a:gd name="T2" fmla="*/ 3 w 18"/>
                  <a:gd name="T3" fmla="*/ 16 h 16"/>
                  <a:gd name="T4" fmla="*/ 0 w 18"/>
                  <a:gd name="T5" fmla="*/ 13 h 16"/>
                </a:gdLst>
                <a:ahLst/>
                <a:cxnLst>
                  <a:cxn ang="0">
                    <a:pos x="T0" y="T1"/>
                  </a:cxn>
                  <a:cxn ang="0">
                    <a:pos x="T2" y="T3"/>
                  </a:cxn>
                  <a:cxn ang="0">
                    <a:pos x="T4" y="T5"/>
                  </a:cxn>
                </a:cxnLst>
                <a:rect l="0" t="0" r="r" b="b"/>
                <a:pathLst>
                  <a:path w="18" h="16">
                    <a:moveTo>
                      <a:pt x="0" y="13"/>
                    </a:moveTo>
                    <a:cubicBezTo>
                      <a:pt x="1" y="13"/>
                      <a:pt x="2" y="14"/>
                      <a:pt x="3" y="16"/>
                    </a:cubicBezTo>
                    <a:cubicBezTo>
                      <a:pt x="18" y="14"/>
                      <a:pt x="0" y="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8" name="Freeform 594">
                <a:extLst>
                  <a:ext uri="{FF2B5EF4-FFF2-40B4-BE49-F238E27FC236}">
                    <a16:creationId xmlns:a16="http://schemas.microsoft.com/office/drawing/2014/main" id="{66BE380A-187F-420D-83E5-E0B0C046402A}"/>
                  </a:ext>
                </a:extLst>
              </p:cNvPr>
              <p:cNvSpPr>
                <a:spLocks/>
              </p:cNvSpPr>
              <p:nvPr/>
            </p:nvSpPr>
            <p:spPr bwMode="auto">
              <a:xfrm>
                <a:off x="3854" y="1085"/>
                <a:ext cx="59" cy="71"/>
              </a:xfrm>
              <a:custGeom>
                <a:avLst/>
                <a:gdLst>
                  <a:gd name="T0" fmla="*/ 5 w 25"/>
                  <a:gd name="T1" fmla="*/ 12 h 30"/>
                  <a:gd name="T2" fmla="*/ 3 w 25"/>
                  <a:gd name="T3" fmla="*/ 27 h 30"/>
                  <a:gd name="T4" fmla="*/ 6 w 25"/>
                  <a:gd name="T5" fmla="*/ 30 h 30"/>
                  <a:gd name="T6" fmla="*/ 12 w 25"/>
                  <a:gd name="T7" fmla="*/ 21 h 30"/>
                  <a:gd name="T8" fmla="*/ 5 w 25"/>
                  <a:gd name="T9" fmla="*/ 12 h 30"/>
                </a:gdLst>
                <a:ahLst/>
                <a:cxnLst>
                  <a:cxn ang="0">
                    <a:pos x="T0" y="T1"/>
                  </a:cxn>
                  <a:cxn ang="0">
                    <a:pos x="T2" y="T3"/>
                  </a:cxn>
                  <a:cxn ang="0">
                    <a:pos x="T4" y="T5"/>
                  </a:cxn>
                  <a:cxn ang="0">
                    <a:pos x="T6" y="T7"/>
                  </a:cxn>
                  <a:cxn ang="0">
                    <a:pos x="T8" y="T9"/>
                  </a:cxn>
                </a:cxnLst>
                <a:rect l="0" t="0" r="r" b="b"/>
                <a:pathLst>
                  <a:path w="25" h="30">
                    <a:moveTo>
                      <a:pt x="5" y="12"/>
                    </a:moveTo>
                    <a:cubicBezTo>
                      <a:pt x="9" y="18"/>
                      <a:pt x="0" y="21"/>
                      <a:pt x="3" y="27"/>
                    </a:cubicBezTo>
                    <a:cubicBezTo>
                      <a:pt x="4" y="27"/>
                      <a:pt x="5" y="28"/>
                      <a:pt x="6" y="30"/>
                    </a:cubicBezTo>
                    <a:cubicBezTo>
                      <a:pt x="11" y="28"/>
                      <a:pt x="11" y="24"/>
                      <a:pt x="12" y="21"/>
                    </a:cubicBezTo>
                    <a:cubicBezTo>
                      <a:pt x="25" y="19"/>
                      <a:pt x="18" y="0"/>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9" name="Freeform 595">
                <a:extLst>
                  <a:ext uri="{FF2B5EF4-FFF2-40B4-BE49-F238E27FC236}">
                    <a16:creationId xmlns:a16="http://schemas.microsoft.com/office/drawing/2014/main" id="{F321182C-315D-46A0-B678-2935B38F3DE9}"/>
                  </a:ext>
                </a:extLst>
              </p:cNvPr>
              <p:cNvSpPr>
                <a:spLocks/>
              </p:cNvSpPr>
              <p:nvPr/>
            </p:nvSpPr>
            <p:spPr bwMode="auto">
              <a:xfrm>
                <a:off x="3310" y="1159"/>
                <a:ext cx="21" cy="23"/>
              </a:xfrm>
              <a:custGeom>
                <a:avLst/>
                <a:gdLst>
                  <a:gd name="T0" fmla="*/ 2 w 9"/>
                  <a:gd name="T1" fmla="*/ 9 h 10"/>
                  <a:gd name="T2" fmla="*/ 9 w 9"/>
                  <a:gd name="T3" fmla="*/ 6 h 10"/>
                  <a:gd name="T4" fmla="*/ 5 w 9"/>
                  <a:gd name="T5" fmla="*/ 0 h 10"/>
                  <a:gd name="T6" fmla="*/ 2 w 9"/>
                  <a:gd name="T7" fmla="*/ 9 h 10"/>
                </a:gdLst>
                <a:ahLst/>
                <a:cxnLst>
                  <a:cxn ang="0">
                    <a:pos x="T0" y="T1"/>
                  </a:cxn>
                  <a:cxn ang="0">
                    <a:pos x="T2" y="T3"/>
                  </a:cxn>
                  <a:cxn ang="0">
                    <a:pos x="T4" y="T5"/>
                  </a:cxn>
                  <a:cxn ang="0">
                    <a:pos x="T6" y="T7"/>
                  </a:cxn>
                </a:cxnLst>
                <a:rect l="0" t="0" r="r" b="b"/>
                <a:pathLst>
                  <a:path w="9" h="10">
                    <a:moveTo>
                      <a:pt x="2" y="9"/>
                    </a:moveTo>
                    <a:cubicBezTo>
                      <a:pt x="4" y="10"/>
                      <a:pt x="6" y="8"/>
                      <a:pt x="9" y="6"/>
                    </a:cubicBezTo>
                    <a:cubicBezTo>
                      <a:pt x="7" y="4"/>
                      <a:pt x="6" y="2"/>
                      <a:pt x="5" y="0"/>
                    </a:cubicBezTo>
                    <a:cubicBezTo>
                      <a:pt x="0" y="2"/>
                      <a:pt x="0" y="6"/>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0" name="Freeform 596">
                <a:extLst>
                  <a:ext uri="{FF2B5EF4-FFF2-40B4-BE49-F238E27FC236}">
                    <a16:creationId xmlns:a16="http://schemas.microsoft.com/office/drawing/2014/main" id="{A2FE8AC1-C4F0-4F34-B27A-DE830C415660}"/>
                  </a:ext>
                </a:extLst>
              </p:cNvPr>
              <p:cNvSpPr>
                <a:spLocks/>
              </p:cNvSpPr>
              <p:nvPr/>
            </p:nvSpPr>
            <p:spPr bwMode="auto">
              <a:xfrm>
                <a:off x="3395" y="1178"/>
                <a:ext cx="24" cy="26"/>
              </a:xfrm>
              <a:custGeom>
                <a:avLst/>
                <a:gdLst>
                  <a:gd name="T0" fmla="*/ 1 w 10"/>
                  <a:gd name="T1" fmla="*/ 8 h 11"/>
                  <a:gd name="T2" fmla="*/ 9 w 10"/>
                  <a:gd name="T3" fmla="*/ 9 h 11"/>
                  <a:gd name="T4" fmla="*/ 9 w 10"/>
                  <a:gd name="T5" fmla="*/ 0 h 11"/>
                  <a:gd name="T6" fmla="*/ 1 w 10"/>
                  <a:gd name="T7" fmla="*/ 8 h 11"/>
                </a:gdLst>
                <a:ahLst/>
                <a:cxnLst>
                  <a:cxn ang="0">
                    <a:pos x="T0" y="T1"/>
                  </a:cxn>
                  <a:cxn ang="0">
                    <a:pos x="T2" y="T3"/>
                  </a:cxn>
                  <a:cxn ang="0">
                    <a:pos x="T4" y="T5"/>
                  </a:cxn>
                  <a:cxn ang="0">
                    <a:pos x="T6" y="T7"/>
                  </a:cxn>
                </a:cxnLst>
                <a:rect l="0" t="0" r="r" b="b"/>
                <a:pathLst>
                  <a:path w="10" h="11">
                    <a:moveTo>
                      <a:pt x="1" y="8"/>
                    </a:moveTo>
                    <a:cubicBezTo>
                      <a:pt x="4" y="10"/>
                      <a:pt x="6" y="11"/>
                      <a:pt x="9" y="9"/>
                    </a:cubicBezTo>
                    <a:cubicBezTo>
                      <a:pt x="10" y="6"/>
                      <a:pt x="10" y="3"/>
                      <a:pt x="9" y="0"/>
                    </a:cubicBezTo>
                    <a:cubicBezTo>
                      <a:pt x="4" y="2"/>
                      <a:pt x="0" y="3"/>
                      <a:pt x="1"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1" name="Freeform 597">
                <a:extLst>
                  <a:ext uri="{FF2B5EF4-FFF2-40B4-BE49-F238E27FC236}">
                    <a16:creationId xmlns:a16="http://schemas.microsoft.com/office/drawing/2014/main" id="{39AA6592-9043-4726-A6A6-AFA30BCBE52C}"/>
                  </a:ext>
                </a:extLst>
              </p:cNvPr>
              <p:cNvSpPr>
                <a:spLocks/>
              </p:cNvSpPr>
              <p:nvPr/>
            </p:nvSpPr>
            <p:spPr bwMode="auto">
              <a:xfrm>
                <a:off x="3324" y="1197"/>
                <a:ext cx="19" cy="16"/>
              </a:xfrm>
              <a:custGeom>
                <a:avLst/>
                <a:gdLst>
                  <a:gd name="T0" fmla="*/ 7 w 8"/>
                  <a:gd name="T1" fmla="*/ 1 h 7"/>
                  <a:gd name="T2" fmla="*/ 0 w 8"/>
                  <a:gd name="T3" fmla="*/ 4 h 7"/>
                  <a:gd name="T4" fmla="*/ 8 w 8"/>
                  <a:gd name="T5" fmla="*/ 5 h 7"/>
                  <a:gd name="T6" fmla="*/ 7 w 8"/>
                  <a:gd name="T7" fmla="*/ 1 h 7"/>
                </a:gdLst>
                <a:ahLst/>
                <a:cxnLst>
                  <a:cxn ang="0">
                    <a:pos x="T0" y="T1"/>
                  </a:cxn>
                  <a:cxn ang="0">
                    <a:pos x="T2" y="T3"/>
                  </a:cxn>
                  <a:cxn ang="0">
                    <a:pos x="T4" y="T5"/>
                  </a:cxn>
                  <a:cxn ang="0">
                    <a:pos x="T6" y="T7"/>
                  </a:cxn>
                </a:cxnLst>
                <a:rect l="0" t="0" r="r" b="b"/>
                <a:pathLst>
                  <a:path w="8" h="7">
                    <a:moveTo>
                      <a:pt x="7" y="1"/>
                    </a:moveTo>
                    <a:cubicBezTo>
                      <a:pt x="4" y="1"/>
                      <a:pt x="1" y="0"/>
                      <a:pt x="0" y="4"/>
                    </a:cubicBezTo>
                    <a:cubicBezTo>
                      <a:pt x="2" y="7"/>
                      <a:pt x="4" y="7"/>
                      <a:pt x="8" y="5"/>
                    </a:cubicBezTo>
                    <a:cubicBezTo>
                      <a:pt x="7" y="3"/>
                      <a:pt x="8" y="3"/>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2" name="Freeform 598">
                <a:extLst>
                  <a:ext uri="{FF2B5EF4-FFF2-40B4-BE49-F238E27FC236}">
                    <a16:creationId xmlns:a16="http://schemas.microsoft.com/office/drawing/2014/main" id="{4F5B239F-901D-4920-BDB9-037A465F3B93}"/>
                  </a:ext>
                </a:extLst>
              </p:cNvPr>
              <p:cNvSpPr>
                <a:spLocks/>
              </p:cNvSpPr>
              <p:nvPr/>
            </p:nvSpPr>
            <p:spPr bwMode="auto">
              <a:xfrm>
                <a:off x="3421" y="1149"/>
                <a:ext cx="24" cy="19"/>
              </a:xfrm>
              <a:custGeom>
                <a:avLst/>
                <a:gdLst>
                  <a:gd name="T0" fmla="*/ 2 w 10"/>
                  <a:gd name="T1" fmla="*/ 6 h 8"/>
                  <a:gd name="T2" fmla="*/ 10 w 10"/>
                  <a:gd name="T3" fmla="*/ 4 h 8"/>
                  <a:gd name="T4" fmla="*/ 2 w 10"/>
                  <a:gd name="T5" fmla="*/ 6 h 8"/>
                </a:gdLst>
                <a:ahLst/>
                <a:cxnLst>
                  <a:cxn ang="0">
                    <a:pos x="T0" y="T1"/>
                  </a:cxn>
                  <a:cxn ang="0">
                    <a:pos x="T2" y="T3"/>
                  </a:cxn>
                  <a:cxn ang="0">
                    <a:pos x="T4" y="T5"/>
                  </a:cxn>
                </a:cxnLst>
                <a:rect l="0" t="0" r="r" b="b"/>
                <a:pathLst>
                  <a:path w="10" h="8">
                    <a:moveTo>
                      <a:pt x="2" y="6"/>
                    </a:moveTo>
                    <a:cubicBezTo>
                      <a:pt x="3" y="8"/>
                      <a:pt x="10" y="8"/>
                      <a:pt x="10" y="4"/>
                    </a:cubicBezTo>
                    <a:cubicBezTo>
                      <a:pt x="8" y="2"/>
                      <a:pt x="0" y="0"/>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3" name="Freeform 599">
                <a:extLst>
                  <a:ext uri="{FF2B5EF4-FFF2-40B4-BE49-F238E27FC236}">
                    <a16:creationId xmlns:a16="http://schemas.microsoft.com/office/drawing/2014/main" id="{0B668452-25EC-4566-A355-CC91256F0572}"/>
                  </a:ext>
                </a:extLst>
              </p:cNvPr>
              <p:cNvSpPr>
                <a:spLocks/>
              </p:cNvSpPr>
              <p:nvPr/>
            </p:nvSpPr>
            <p:spPr bwMode="auto">
              <a:xfrm>
                <a:off x="3312" y="1154"/>
                <a:ext cx="26" cy="19"/>
              </a:xfrm>
              <a:custGeom>
                <a:avLst/>
                <a:gdLst>
                  <a:gd name="T0" fmla="*/ 8 w 11"/>
                  <a:gd name="T1" fmla="*/ 6 h 8"/>
                  <a:gd name="T2" fmla="*/ 6 w 11"/>
                  <a:gd name="T3" fmla="*/ 0 h 8"/>
                  <a:gd name="T4" fmla="*/ 8 w 11"/>
                  <a:gd name="T5" fmla="*/ 6 h 8"/>
                </a:gdLst>
                <a:ahLst/>
                <a:cxnLst>
                  <a:cxn ang="0">
                    <a:pos x="T0" y="T1"/>
                  </a:cxn>
                  <a:cxn ang="0">
                    <a:pos x="T2" y="T3"/>
                  </a:cxn>
                  <a:cxn ang="0">
                    <a:pos x="T4" y="T5"/>
                  </a:cxn>
                </a:cxnLst>
                <a:rect l="0" t="0" r="r" b="b"/>
                <a:pathLst>
                  <a:path w="11" h="8">
                    <a:moveTo>
                      <a:pt x="8" y="6"/>
                    </a:moveTo>
                    <a:cubicBezTo>
                      <a:pt x="11" y="5"/>
                      <a:pt x="7" y="2"/>
                      <a:pt x="6" y="0"/>
                    </a:cubicBezTo>
                    <a:cubicBezTo>
                      <a:pt x="0" y="2"/>
                      <a:pt x="5" y="8"/>
                      <a:pt x="8"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4" name="Freeform 600">
                <a:extLst>
                  <a:ext uri="{FF2B5EF4-FFF2-40B4-BE49-F238E27FC236}">
                    <a16:creationId xmlns:a16="http://schemas.microsoft.com/office/drawing/2014/main" id="{52AE05A8-CDFF-4524-9DD1-25DDE2EBDA42}"/>
                  </a:ext>
                </a:extLst>
              </p:cNvPr>
              <p:cNvSpPr>
                <a:spLocks/>
              </p:cNvSpPr>
              <p:nvPr/>
            </p:nvSpPr>
            <p:spPr bwMode="auto">
              <a:xfrm>
                <a:off x="3390" y="1268"/>
                <a:ext cx="85" cy="123"/>
              </a:xfrm>
              <a:custGeom>
                <a:avLst/>
                <a:gdLst>
                  <a:gd name="T0" fmla="*/ 26 w 36"/>
                  <a:gd name="T1" fmla="*/ 2 h 52"/>
                  <a:gd name="T2" fmla="*/ 0 w 36"/>
                  <a:gd name="T3" fmla="*/ 24 h 52"/>
                  <a:gd name="T4" fmla="*/ 5 w 36"/>
                  <a:gd name="T5" fmla="*/ 40 h 52"/>
                  <a:gd name="T6" fmla="*/ 35 w 36"/>
                  <a:gd name="T7" fmla="*/ 28 h 52"/>
                  <a:gd name="T8" fmla="*/ 26 w 36"/>
                  <a:gd name="T9" fmla="*/ 2 h 52"/>
                </a:gdLst>
                <a:ahLst/>
                <a:cxnLst>
                  <a:cxn ang="0">
                    <a:pos x="T0" y="T1"/>
                  </a:cxn>
                  <a:cxn ang="0">
                    <a:pos x="T2" y="T3"/>
                  </a:cxn>
                  <a:cxn ang="0">
                    <a:pos x="T4" y="T5"/>
                  </a:cxn>
                  <a:cxn ang="0">
                    <a:pos x="T6" y="T7"/>
                  </a:cxn>
                  <a:cxn ang="0">
                    <a:pos x="T8" y="T9"/>
                  </a:cxn>
                </a:cxnLst>
                <a:rect l="0" t="0" r="r" b="b"/>
                <a:pathLst>
                  <a:path w="36" h="52">
                    <a:moveTo>
                      <a:pt x="26" y="2"/>
                    </a:moveTo>
                    <a:cubicBezTo>
                      <a:pt x="15" y="0"/>
                      <a:pt x="0" y="14"/>
                      <a:pt x="0" y="24"/>
                    </a:cubicBezTo>
                    <a:cubicBezTo>
                      <a:pt x="0" y="29"/>
                      <a:pt x="4" y="37"/>
                      <a:pt x="5" y="40"/>
                    </a:cubicBezTo>
                    <a:cubicBezTo>
                      <a:pt x="13" y="52"/>
                      <a:pt x="27" y="39"/>
                      <a:pt x="35" y="28"/>
                    </a:cubicBezTo>
                    <a:cubicBezTo>
                      <a:pt x="34" y="17"/>
                      <a:pt x="36" y="9"/>
                      <a:pt x="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5" name="Freeform 601">
                <a:extLst>
                  <a:ext uri="{FF2B5EF4-FFF2-40B4-BE49-F238E27FC236}">
                    <a16:creationId xmlns:a16="http://schemas.microsoft.com/office/drawing/2014/main" id="{BB62D685-81A6-42EA-A6C7-F15A8F65CA89}"/>
                  </a:ext>
                </a:extLst>
              </p:cNvPr>
              <p:cNvSpPr>
                <a:spLocks/>
              </p:cNvSpPr>
              <p:nvPr/>
            </p:nvSpPr>
            <p:spPr bwMode="auto">
              <a:xfrm>
                <a:off x="3319" y="837"/>
                <a:ext cx="22" cy="24"/>
              </a:xfrm>
              <a:custGeom>
                <a:avLst/>
                <a:gdLst>
                  <a:gd name="T0" fmla="*/ 0 w 9"/>
                  <a:gd name="T1" fmla="*/ 5 h 10"/>
                  <a:gd name="T2" fmla="*/ 6 w 9"/>
                  <a:gd name="T3" fmla="*/ 9 h 10"/>
                  <a:gd name="T4" fmla="*/ 7 w 9"/>
                  <a:gd name="T5" fmla="*/ 1 h 10"/>
                  <a:gd name="T6" fmla="*/ 0 w 9"/>
                  <a:gd name="T7" fmla="*/ 5 h 10"/>
                </a:gdLst>
                <a:ahLst/>
                <a:cxnLst>
                  <a:cxn ang="0">
                    <a:pos x="T0" y="T1"/>
                  </a:cxn>
                  <a:cxn ang="0">
                    <a:pos x="T2" y="T3"/>
                  </a:cxn>
                  <a:cxn ang="0">
                    <a:pos x="T4" y="T5"/>
                  </a:cxn>
                  <a:cxn ang="0">
                    <a:pos x="T6" y="T7"/>
                  </a:cxn>
                </a:cxnLst>
                <a:rect l="0" t="0" r="r" b="b"/>
                <a:pathLst>
                  <a:path w="9" h="10">
                    <a:moveTo>
                      <a:pt x="0" y="5"/>
                    </a:moveTo>
                    <a:cubicBezTo>
                      <a:pt x="1" y="9"/>
                      <a:pt x="4" y="10"/>
                      <a:pt x="6" y="9"/>
                    </a:cubicBezTo>
                    <a:cubicBezTo>
                      <a:pt x="7" y="7"/>
                      <a:pt x="9" y="4"/>
                      <a:pt x="7" y="1"/>
                    </a:cubicBezTo>
                    <a:cubicBezTo>
                      <a:pt x="5"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6" name="Freeform 602">
                <a:extLst>
                  <a:ext uri="{FF2B5EF4-FFF2-40B4-BE49-F238E27FC236}">
                    <a16:creationId xmlns:a16="http://schemas.microsoft.com/office/drawing/2014/main" id="{824D6800-3FAA-443C-853C-CEF7413730B7}"/>
                  </a:ext>
                </a:extLst>
              </p:cNvPr>
              <p:cNvSpPr>
                <a:spLocks/>
              </p:cNvSpPr>
              <p:nvPr/>
            </p:nvSpPr>
            <p:spPr bwMode="auto">
              <a:xfrm>
                <a:off x="3892" y="1190"/>
                <a:ext cx="73" cy="66"/>
              </a:xfrm>
              <a:custGeom>
                <a:avLst/>
                <a:gdLst>
                  <a:gd name="T0" fmla="*/ 25 w 31"/>
                  <a:gd name="T1" fmla="*/ 17 h 28"/>
                  <a:gd name="T2" fmla="*/ 19 w 31"/>
                  <a:gd name="T3" fmla="*/ 0 h 28"/>
                  <a:gd name="T4" fmla="*/ 21 w 31"/>
                  <a:gd name="T5" fmla="*/ 22 h 28"/>
                  <a:gd name="T6" fmla="*/ 23 w 31"/>
                  <a:gd name="T7" fmla="*/ 28 h 28"/>
                  <a:gd name="T8" fmla="*/ 31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3"/>
                      <a:pt x="19" y="0"/>
                    </a:cubicBezTo>
                    <a:cubicBezTo>
                      <a:pt x="0" y="3"/>
                      <a:pt x="7" y="25"/>
                      <a:pt x="21" y="22"/>
                    </a:cubicBezTo>
                    <a:cubicBezTo>
                      <a:pt x="19" y="25"/>
                      <a:pt x="21" y="26"/>
                      <a:pt x="23" y="28"/>
                    </a:cubicBezTo>
                    <a:cubicBezTo>
                      <a:pt x="27" y="28"/>
                      <a:pt x="29" y="26"/>
                      <a:pt x="31"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7" name="Freeform 603">
                <a:extLst>
                  <a:ext uri="{FF2B5EF4-FFF2-40B4-BE49-F238E27FC236}">
                    <a16:creationId xmlns:a16="http://schemas.microsoft.com/office/drawing/2014/main" id="{C0DC5124-5FCD-4093-85D7-9C2116384244}"/>
                  </a:ext>
                </a:extLst>
              </p:cNvPr>
              <p:cNvSpPr>
                <a:spLocks/>
              </p:cNvSpPr>
              <p:nvPr/>
            </p:nvSpPr>
            <p:spPr bwMode="auto">
              <a:xfrm>
                <a:off x="3341" y="974"/>
                <a:ext cx="54" cy="57"/>
              </a:xfrm>
              <a:custGeom>
                <a:avLst/>
                <a:gdLst>
                  <a:gd name="T0" fmla="*/ 7 w 23"/>
                  <a:gd name="T1" fmla="*/ 2 h 24"/>
                  <a:gd name="T2" fmla="*/ 6 w 23"/>
                  <a:gd name="T3" fmla="*/ 22 h 24"/>
                  <a:gd name="T4" fmla="*/ 21 w 23"/>
                  <a:gd name="T5" fmla="*/ 23 h 24"/>
                  <a:gd name="T6" fmla="*/ 23 w 23"/>
                  <a:gd name="T7" fmla="*/ 4 h 24"/>
                  <a:gd name="T8" fmla="*/ 7 w 23"/>
                  <a:gd name="T9" fmla="*/ 2 h 24"/>
                </a:gdLst>
                <a:ahLst/>
                <a:cxnLst>
                  <a:cxn ang="0">
                    <a:pos x="T0" y="T1"/>
                  </a:cxn>
                  <a:cxn ang="0">
                    <a:pos x="T2" y="T3"/>
                  </a:cxn>
                  <a:cxn ang="0">
                    <a:pos x="T4" y="T5"/>
                  </a:cxn>
                  <a:cxn ang="0">
                    <a:pos x="T6" y="T7"/>
                  </a:cxn>
                  <a:cxn ang="0">
                    <a:pos x="T8" y="T9"/>
                  </a:cxn>
                </a:cxnLst>
                <a:rect l="0" t="0" r="r" b="b"/>
                <a:pathLst>
                  <a:path w="23" h="24">
                    <a:moveTo>
                      <a:pt x="7" y="2"/>
                    </a:moveTo>
                    <a:cubicBezTo>
                      <a:pt x="4" y="7"/>
                      <a:pt x="0" y="12"/>
                      <a:pt x="6" y="22"/>
                    </a:cubicBezTo>
                    <a:cubicBezTo>
                      <a:pt x="11" y="24"/>
                      <a:pt x="17" y="21"/>
                      <a:pt x="21" y="23"/>
                    </a:cubicBezTo>
                    <a:cubicBezTo>
                      <a:pt x="23" y="17"/>
                      <a:pt x="23" y="11"/>
                      <a:pt x="23" y="4"/>
                    </a:cubicBezTo>
                    <a:cubicBezTo>
                      <a:pt x="15" y="9"/>
                      <a:pt x="14" y="0"/>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8" name="Freeform 604">
                <a:extLst>
                  <a:ext uri="{FF2B5EF4-FFF2-40B4-BE49-F238E27FC236}">
                    <a16:creationId xmlns:a16="http://schemas.microsoft.com/office/drawing/2014/main" id="{7F098572-93B1-49FB-BF9E-C74879BEB8F0}"/>
                  </a:ext>
                </a:extLst>
              </p:cNvPr>
              <p:cNvSpPr>
                <a:spLocks/>
              </p:cNvSpPr>
              <p:nvPr/>
            </p:nvSpPr>
            <p:spPr bwMode="auto">
              <a:xfrm>
                <a:off x="3554" y="603"/>
                <a:ext cx="45" cy="47"/>
              </a:xfrm>
              <a:custGeom>
                <a:avLst/>
                <a:gdLst>
                  <a:gd name="T0" fmla="*/ 0 w 19"/>
                  <a:gd name="T1" fmla="*/ 8 h 20"/>
                  <a:gd name="T2" fmla="*/ 8 w 19"/>
                  <a:gd name="T3" fmla="*/ 20 h 20"/>
                  <a:gd name="T4" fmla="*/ 15 w 19"/>
                  <a:gd name="T5" fmla="*/ 3 h 20"/>
                  <a:gd name="T6" fmla="*/ 0 w 19"/>
                  <a:gd name="T7" fmla="*/ 8 h 20"/>
                </a:gdLst>
                <a:ahLst/>
                <a:cxnLst>
                  <a:cxn ang="0">
                    <a:pos x="T0" y="T1"/>
                  </a:cxn>
                  <a:cxn ang="0">
                    <a:pos x="T2" y="T3"/>
                  </a:cxn>
                  <a:cxn ang="0">
                    <a:pos x="T4" y="T5"/>
                  </a:cxn>
                  <a:cxn ang="0">
                    <a:pos x="T6" y="T7"/>
                  </a:cxn>
                </a:cxnLst>
                <a:rect l="0" t="0" r="r" b="b"/>
                <a:pathLst>
                  <a:path w="19" h="20">
                    <a:moveTo>
                      <a:pt x="0" y="8"/>
                    </a:moveTo>
                    <a:cubicBezTo>
                      <a:pt x="1" y="16"/>
                      <a:pt x="6" y="14"/>
                      <a:pt x="8" y="20"/>
                    </a:cubicBezTo>
                    <a:cubicBezTo>
                      <a:pt x="17" y="17"/>
                      <a:pt x="19" y="12"/>
                      <a:pt x="15" y="3"/>
                    </a:cubicBezTo>
                    <a:cubicBezTo>
                      <a:pt x="9" y="0"/>
                      <a:pt x="6" y="5"/>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9" name="Freeform 605">
                <a:extLst>
                  <a:ext uri="{FF2B5EF4-FFF2-40B4-BE49-F238E27FC236}">
                    <a16:creationId xmlns:a16="http://schemas.microsoft.com/office/drawing/2014/main" id="{5430BD63-78CA-4DCF-8544-0BF69F0F9B8F}"/>
                  </a:ext>
                </a:extLst>
              </p:cNvPr>
              <p:cNvSpPr>
                <a:spLocks/>
              </p:cNvSpPr>
              <p:nvPr/>
            </p:nvSpPr>
            <p:spPr bwMode="auto">
              <a:xfrm>
                <a:off x="4098" y="794"/>
                <a:ext cx="128" cy="133"/>
              </a:xfrm>
              <a:custGeom>
                <a:avLst/>
                <a:gdLst>
                  <a:gd name="T0" fmla="*/ 18 w 54"/>
                  <a:gd name="T1" fmla="*/ 0 h 56"/>
                  <a:gd name="T2" fmla="*/ 19 w 54"/>
                  <a:gd name="T3" fmla="*/ 26 h 56"/>
                  <a:gd name="T4" fmla="*/ 3 w 54"/>
                  <a:gd name="T5" fmla="*/ 29 h 56"/>
                  <a:gd name="T6" fmla="*/ 22 w 54"/>
                  <a:gd name="T7" fmla="*/ 51 h 56"/>
                  <a:gd name="T8" fmla="*/ 25 w 54"/>
                  <a:gd name="T9" fmla="*/ 27 h 56"/>
                  <a:gd name="T10" fmla="*/ 54 w 54"/>
                  <a:gd name="T11" fmla="*/ 28 h 56"/>
                  <a:gd name="T12" fmla="*/ 18 w 5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4" h="56">
                    <a:moveTo>
                      <a:pt x="18" y="0"/>
                    </a:moveTo>
                    <a:cubicBezTo>
                      <a:pt x="12" y="8"/>
                      <a:pt x="18" y="22"/>
                      <a:pt x="19" y="26"/>
                    </a:cubicBezTo>
                    <a:cubicBezTo>
                      <a:pt x="15" y="24"/>
                      <a:pt x="9" y="27"/>
                      <a:pt x="3" y="29"/>
                    </a:cubicBezTo>
                    <a:cubicBezTo>
                      <a:pt x="0" y="43"/>
                      <a:pt x="7" y="56"/>
                      <a:pt x="22" y="51"/>
                    </a:cubicBezTo>
                    <a:cubicBezTo>
                      <a:pt x="28" y="41"/>
                      <a:pt x="20" y="36"/>
                      <a:pt x="25" y="27"/>
                    </a:cubicBezTo>
                    <a:cubicBezTo>
                      <a:pt x="34" y="28"/>
                      <a:pt x="43" y="32"/>
                      <a:pt x="54" y="28"/>
                    </a:cubicBezTo>
                    <a:cubicBezTo>
                      <a:pt x="41" y="10"/>
                      <a:pt x="35" y="4"/>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0" name="Freeform 606">
                <a:extLst>
                  <a:ext uri="{FF2B5EF4-FFF2-40B4-BE49-F238E27FC236}">
                    <a16:creationId xmlns:a16="http://schemas.microsoft.com/office/drawing/2014/main" id="{19DB311A-2E3B-4CE1-9CF5-0F9F25ECA150}"/>
                  </a:ext>
                </a:extLst>
              </p:cNvPr>
              <p:cNvSpPr>
                <a:spLocks/>
              </p:cNvSpPr>
              <p:nvPr/>
            </p:nvSpPr>
            <p:spPr bwMode="auto">
              <a:xfrm>
                <a:off x="4148" y="1107"/>
                <a:ext cx="21" cy="28"/>
              </a:xfrm>
              <a:custGeom>
                <a:avLst/>
                <a:gdLst>
                  <a:gd name="T0" fmla="*/ 0 w 9"/>
                  <a:gd name="T1" fmla="*/ 2 h 12"/>
                  <a:gd name="T2" fmla="*/ 4 w 9"/>
                  <a:gd name="T3" fmla="*/ 12 h 12"/>
                  <a:gd name="T4" fmla="*/ 9 w 9"/>
                  <a:gd name="T5" fmla="*/ 10 h 12"/>
                  <a:gd name="T6" fmla="*/ 5 w 9"/>
                  <a:gd name="T7" fmla="*/ 0 h 12"/>
                  <a:gd name="T8" fmla="*/ 0 w 9"/>
                  <a:gd name="T9" fmla="*/ 2 h 12"/>
                </a:gdLst>
                <a:ahLst/>
                <a:cxnLst>
                  <a:cxn ang="0">
                    <a:pos x="T0" y="T1"/>
                  </a:cxn>
                  <a:cxn ang="0">
                    <a:pos x="T2" y="T3"/>
                  </a:cxn>
                  <a:cxn ang="0">
                    <a:pos x="T4" y="T5"/>
                  </a:cxn>
                  <a:cxn ang="0">
                    <a:pos x="T6" y="T7"/>
                  </a:cxn>
                  <a:cxn ang="0">
                    <a:pos x="T8" y="T9"/>
                  </a:cxn>
                </a:cxnLst>
                <a:rect l="0" t="0" r="r" b="b"/>
                <a:pathLst>
                  <a:path w="9" h="12">
                    <a:moveTo>
                      <a:pt x="0" y="2"/>
                    </a:moveTo>
                    <a:cubicBezTo>
                      <a:pt x="2" y="5"/>
                      <a:pt x="3" y="8"/>
                      <a:pt x="4" y="12"/>
                    </a:cubicBezTo>
                    <a:cubicBezTo>
                      <a:pt x="6" y="11"/>
                      <a:pt x="8" y="10"/>
                      <a:pt x="9" y="10"/>
                    </a:cubicBezTo>
                    <a:cubicBezTo>
                      <a:pt x="8" y="6"/>
                      <a:pt x="7" y="3"/>
                      <a:pt x="5" y="0"/>
                    </a:cubicBezTo>
                    <a:cubicBezTo>
                      <a:pt x="4" y="0"/>
                      <a:pt x="2"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48" name="Freeform 608">
              <a:extLst>
                <a:ext uri="{FF2B5EF4-FFF2-40B4-BE49-F238E27FC236}">
                  <a16:creationId xmlns:a16="http://schemas.microsoft.com/office/drawing/2014/main" id="{AF039B21-50B0-4F82-BF37-D89EDE20075B}"/>
                </a:ext>
              </a:extLst>
            </p:cNvPr>
            <p:cNvSpPr>
              <a:spLocks/>
            </p:cNvSpPr>
            <p:nvPr/>
          </p:nvSpPr>
          <p:spPr bwMode="auto">
            <a:xfrm rot="16200000">
              <a:off x="4462745" y="3487046"/>
              <a:ext cx="55563" cy="60325"/>
            </a:xfrm>
            <a:custGeom>
              <a:avLst/>
              <a:gdLst>
                <a:gd name="T0" fmla="*/ 5 w 15"/>
                <a:gd name="T1" fmla="*/ 1 h 16"/>
                <a:gd name="T2" fmla="*/ 5 w 15"/>
                <a:gd name="T3" fmla="*/ 16 h 16"/>
                <a:gd name="T4" fmla="*/ 15 w 15"/>
                <a:gd name="T5" fmla="*/ 12 h 16"/>
                <a:gd name="T6" fmla="*/ 5 w 15"/>
                <a:gd name="T7" fmla="*/ 1 h 16"/>
              </a:gdLst>
              <a:ahLst/>
              <a:cxnLst>
                <a:cxn ang="0">
                  <a:pos x="T0" y="T1"/>
                </a:cxn>
                <a:cxn ang="0">
                  <a:pos x="T2" y="T3"/>
                </a:cxn>
                <a:cxn ang="0">
                  <a:pos x="T4" y="T5"/>
                </a:cxn>
                <a:cxn ang="0">
                  <a:pos x="T6" y="T7"/>
                </a:cxn>
              </a:cxnLst>
              <a:rect l="0" t="0" r="r" b="b"/>
              <a:pathLst>
                <a:path w="15" h="16">
                  <a:moveTo>
                    <a:pt x="5" y="1"/>
                  </a:moveTo>
                  <a:cubicBezTo>
                    <a:pt x="6" y="6"/>
                    <a:pt x="0" y="9"/>
                    <a:pt x="5" y="16"/>
                  </a:cubicBezTo>
                  <a:cubicBezTo>
                    <a:pt x="8" y="15"/>
                    <a:pt x="12" y="13"/>
                    <a:pt x="15" y="12"/>
                  </a:cubicBezTo>
                  <a:cubicBezTo>
                    <a:pt x="13" y="6"/>
                    <a:pt x="11"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 name="Freeform 609">
              <a:extLst>
                <a:ext uri="{FF2B5EF4-FFF2-40B4-BE49-F238E27FC236}">
                  <a16:creationId xmlns:a16="http://schemas.microsoft.com/office/drawing/2014/main" id="{7FF27F6B-C5AF-4B5E-A4D0-B7CFE77CDE22}"/>
                </a:ext>
              </a:extLst>
            </p:cNvPr>
            <p:cNvSpPr>
              <a:spLocks/>
            </p:cNvSpPr>
            <p:nvPr/>
          </p:nvSpPr>
          <p:spPr bwMode="auto">
            <a:xfrm rot="16200000">
              <a:off x="4576251" y="3195740"/>
              <a:ext cx="52388" cy="74613"/>
            </a:xfrm>
            <a:custGeom>
              <a:avLst/>
              <a:gdLst>
                <a:gd name="T0" fmla="*/ 2 w 14"/>
                <a:gd name="T1" fmla="*/ 4 h 20"/>
                <a:gd name="T2" fmla="*/ 5 w 14"/>
                <a:gd name="T3" fmla="*/ 20 h 20"/>
                <a:gd name="T4" fmla="*/ 14 w 14"/>
                <a:gd name="T5" fmla="*/ 14 h 20"/>
                <a:gd name="T6" fmla="*/ 2 w 14"/>
                <a:gd name="T7" fmla="*/ 4 h 20"/>
              </a:gdLst>
              <a:ahLst/>
              <a:cxnLst>
                <a:cxn ang="0">
                  <a:pos x="T0" y="T1"/>
                </a:cxn>
                <a:cxn ang="0">
                  <a:pos x="T2" y="T3"/>
                </a:cxn>
                <a:cxn ang="0">
                  <a:pos x="T4" y="T5"/>
                </a:cxn>
                <a:cxn ang="0">
                  <a:pos x="T6" y="T7"/>
                </a:cxn>
              </a:cxnLst>
              <a:rect l="0" t="0" r="r" b="b"/>
              <a:pathLst>
                <a:path w="14" h="20">
                  <a:moveTo>
                    <a:pt x="2" y="4"/>
                  </a:moveTo>
                  <a:cubicBezTo>
                    <a:pt x="0" y="8"/>
                    <a:pt x="2" y="14"/>
                    <a:pt x="5" y="20"/>
                  </a:cubicBezTo>
                  <a:cubicBezTo>
                    <a:pt x="10" y="19"/>
                    <a:pt x="10" y="15"/>
                    <a:pt x="14" y="14"/>
                  </a:cubicBezTo>
                  <a:cubicBezTo>
                    <a:pt x="12" y="7"/>
                    <a:pt x="9"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 name="Freeform 610">
              <a:extLst>
                <a:ext uri="{FF2B5EF4-FFF2-40B4-BE49-F238E27FC236}">
                  <a16:creationId xmlns:a16="http://schemas.microsoft.com/office/drawing/2014/main" id="{2D8C4494-5632-498C-B1CA-E298C0CAE87F}"/>
                </a:ext>
              </a:extLst>
            </p:cNvPr>
            <p:cNvSpPr>
              <a:spLocks/>
            </p:cNvSpPr>
            <p:nvPr/>
          </p:nvSpPr>
          <p:spPr bwMode="auto">
            <a:xfrm rot="16200000">
              <a:off x="4337332" y="3096521"/>
              <a:ext cx="65088" cy="60325"/>
            </a:xfrm>
            <a:custGeom>
              <a:avLst/>
              <a:gdLst>
                <a:gd name="T0" fmla="*/ 0 w 17"/>
                <a:gd name="T1" fmla="*/ 10 h 16"/>
                <a:gd name="T2" fmla="*/ 16 w 17"/>
                <a:gd name="T3" fmla="*/ 16 h 16"/>
                <a:gd name="T4" fmla="*/ 13 w 17"/>
                <a:gd name="T5" fmla="*/ 0 h 16"/>
                <a:gd name="T6" fmla="*/ 0 w 17"/>
                <a:gd name="T7" fmla="*/ 10 h 16"/>
              </a:gdLst>
              <a:ahLst/>
              <a:cxnLst>
                <a:cxn ang="0">
                  <a:pos x="T0" y="T1"/>
                </a:cxn>
                <a:cxn ang="0">
                  <a:pos x="T2" y="T3"/>
                </a:cxn>
                <a:cxn ang="0">
                  <a:pos x="T4" y="T5"/>
                </a:cxn>
                <a:cxn ang="0">
                  <a:pos x="T6" y="T7"/>
                </a:cxn>
              </a:cxnLst>
              <a:rect l="0" t="0" r="r" b="b"/>
              <a:pathLst>
                <a:path w="17" h="16">
                  <a:moveTo>
                    <a:pt x="0" y="10"/>
                  </a:moveTo>
                  <a:cubicBezTo>
                    <a:pt x="5" y="12"/>
                    <a:pt x="10" y="14"/>
                    <a:pt x="16" y="16"/>
                  </a:cubicBezTo>
                  <a:cubicBezTo>
                    <a:pt x="17" y="10"/>
                    <a:pt x="17" y="4"/>
                    <a:pt x="13" y="0"/>
                  </a:cubicBezTo>
                  <a:cubicBezTo>
                    <a:pt x="10" y="6"/>
                    <a:pt x="2" y="2"/>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 name="Freeform 611">
              <a:extLst>
                <a:ext uri="{FF2B5EF4-FFF2-40B4-BE49-F238E27FC236}">
                  <a16:creationId xmlns:a16="http://schemas.microsoft.com/office/drawing/2014/main" id="{F1A8CC54-F9B0-444C-8DC8-4615BCDD9118}"/>
                </a:ext>
              </a:extLst>
            </p:cNvPr>
            <p:cNvSpPr>
              <a:spLocks/>
            </p:cNvSpPr>
            <p:nvPr/>
          </p:nvSpPr>
          <p:spPr bwMode="auto">
            <a:xfrm rot="16200000">
              <a:off x="3225289" y="3667228"/>
              <a:ext cx="106363" cy="87313"/>
            </a:xfrm>
            <a:custGeom>
              <a:avLst/>
              <a:gdLst>
                <a:gd name="T0" fmla="*/ 16 w 28"/>
                <a:gd name="T1" fmla="*/ 0 h 23"/>
                <a:gd name="T2" fmla="*/ 6 w 28"/>
                <a:gd name="T3" fmla="*/ 15 h 23"/>
                <a:gd name="T4" fmla="*/ 16 w 28"/>
                <a:gd name="T5" fmla="*/ 0 h 23"/>
              </a:gdLst>
              <a:ahLst/>
              <a:cxnLst>
                <a:cxn ang="0">
                  <a:pos x="T0" y="T1"/>
                </a:cxn>
                <a:cxn ang="0">
                  <a:pos x="T2" y="T3"/>
                </a:cxn>
                <a:cxn ang="0">
                  <a:pos x="T4" y="T5"/>
                </a:cxn>
              </a:cxnLst>
              <a:rect l="0" t="0" r="r" b="b"/>
              <a:pathLst>
                <a:path w="28" h="23">
                  <a:moveTo>
                    <a:pt x="16" y="0"/>
                  </a:moveTo>
                  <a:cubicBezTo>
                    <a:pt x="9" y="4"/>
                    <a:pt x="0" y="7"/>
                    <a:pt x="6" y="15"/>
                  </a:cubicBezTo>
                  <a:cubicBezTo>
                    <a:pt x="14" y="23"/>
                    <a:pt x="28" y="9"/>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 name="Freeform 612">
              <a:extLst>
                <a:ext uri="{FF2B5EF4-FFF2-40B4-BE49-F238E27FC236}">
                  <a16:creationId xmlns:a16="http://schemas.microsoft.com/office/drawing/2014/main" id="{F0189B2A-2718-4F99-B173-FC68B6DBD0AF}"/>
                </a:ext>
              </a:extLst>
            </p:cNvPr>
            <p:cNvSpPr>
              <a:spLocks/>
            </p:cNvSpPr>
            <p:nvPr/>
          </p:nvSpPr>
          <p:spPr bwMode="auto">
            <a:xfrm rot="16200000">
              <a:off x="3062570" y="3871222"/>
              <a:ext cx="63500" cy="65088"/>
            </a:xfrm>
            <a:custGeom>
              <a:avLst/>
              <a:gdLst>
                <a:gd name="T0" fmla="*/ 10 w 17"/>
                <a:gd name="T1" fmla="*/ 0 h 17"/>
                <a:gd name="T2" fmla="*/ 16 w 17"/>
                <a:gd name="T3" fmla="*/ 10 h 17"/>
                <a:gd name="T4" fmla="*/ 10 w 17"/>
                <a:gd name="T5" fmla="*/ 0 h 17"/>
              </a:gdLst>
              <a:ahLst/>
              <a:cxnLst>
                <a:cxn ang="0">
                  <a:pos x="T0" y="T1"/>
                </a:cxn>
                <a:cxn ang="0">
                  <a:pos x="T2" y="T3"/>
                </a:cxn>
                <a:cxn ang="0">
                  <a:pos x="T4" y="T5"/>
                </a:cxn>
              </a:cxnLst>
              <a:rect l="0" t="0" r="r" b="b"/>
              <a:pathLst>
                <a:path w="17" h="17">
                  <a:moveTo>
                    <a:pt x="10" y="0"/>
                  </a:moveTo>
                  <a:cubicBezTo>
                    <a:pt x="0" y="4"/>
                    <a:pt x="8" y="17"/>
                    <a:pt x="16" y="10"/>
                  </a:cubicBezTo>
                  <a:cubicBezTo>
                    <a:pt x="12" y="4"/>
                    <a:pt x="17" y="3"/>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 name="Freeform 613">
              <a:extLst>
                <a:ext uri="{FF2B5EF4-FFF2-40B4-BE49-F238E27FC236}">
                  <a16:creationId xmlns:a16="http://schemas.microsoft.com/office/drawing/2014/main" id="{170F59B8-9651-4ED2-A6ED-DB114109E188}"/>
                </a:ext>
              </a:extLst>
            </p:cNvPr>
            <p:cNvSpPr>
              <a:spLocks/>
            </p:cNvSpPr>
            <p:nvPr/>
          </p:nvSpPr>
          <p:spPr bwMode="auto">
            <a:xfrm rot="16200000">
              <a:off x="4303995" y="3044134"/>
              <a:ext cx="68263" cy="63500"/>
            </a:xfrm>
            <a:custGeom>
              <a:avLst/>
              <a:gdLst>
                <a:gd name="T0" fmla="*/ 0 w 18"/>
                <a:gd name="T1" fmla="*/ 9 h 17"/>
                <a:gd name="T2" fmla="*/ 15 w 18"/>
                <a:gd name="T3" fmla="*/ 13 h 17"/>
                <a:gd name="T4" fmla="*/ 0 w 18"/>
                <a:gd name="T5" fmla="*/ 9 h 17"/>
              </a:gdLst>
              <a:ahLst/>
              <a:cxnLst>
                <a:cxn ang="0">
                  <a:pos x="T0" y="T1"/>
                </a:cxn>
                <a:cxn ang="0">
                  <a:pos x="T2" y="T3"/>
                </a:cxn>
                <a:cxn ang="0">
                  <a:pos x="T4" y="T5"/>
                </a:cxn>
              </a:cxnLst>
              <a:rect l="0" t="0" r="r" b="b"/>
              <a:pathLst>
                <a:path w="18" h="17">
                  <a:moveTo>
                    <a:pt x="0" y="9"/>
                  </a:moveTo>
                  <a:cubicBezTo>
                    <a:pt x="3" y="17"/>
                    <a:pt x="9" y="12"/>
                    <a:pt x="15" y="13"/>
                  </a:cubicBezTo>
                  <a:cubicBezTo>
                    <a:pt x="18" y="4"/>
                    <a:pt x="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 name="Freeform 614">
              <a:extLst>
                <a:ext uri="{FF2B5EF4-FFF2-40B4-BE49-F238E27FC236}">
                  <a16:creationId xmlns:a16="http://schemas.microsoft.com/office/drawing/2014/main" id="{7032870A-1613-425A-AAE8-8E8DCB7D22EA}"/>
                </a:ext>
              </a:extLst>
            </p:cNvPr>
            <p:cNvSpPr>
              <a:spLocks/>
            </p:cNvSpPr>
            <p:nvPr/>
          </p:nvSpPr>
          <p:spPr bwMode="auto">
            <a:xfrm rot="16200000">
              <a:off x="3622957" y="3218759"/>
              <a:ext cx="85725" cy="71438"/>
            </a:xfrm>
            <a:custGeom>
              <a:avLst/>
              <a:gdLst>
                <a:gd name="T0" fmla="*/ 6 w 23"/>
                <a:gd name="T1" fmla="*/ 2 h 19"/>
                <a:gd name="T2" fmla="*/ 0 w 23"/>
                <a:gd name="T3" fmla="*/ 9 h 19"/>
                <a:gd name="T4" fmla="*/ 9 w 23"/>
                <a:gd name="T5" fmla="*/ 19 h 19"/>
                <a:gd name="T6" fmla="*/ 6 w 23"/>
                <a:gd name="T7" fmla="*/ 2 h 19"/>
              </a:gdLst>
              <a:ahLst/>
              <a:cxnLst>
                <a:cxn ang="0">
                  <a:pos x="T0" y="T1"/>
                </a:cxn>
                <a:cxn ang="0">
                  <a:pos x="T2" y="T3"/>
                </a:cxn>
                <a:cxn ang="0">
                  <a:pos x="T4" y="T5"/>
                </a:cxn>
                <a:cxn ang="0">
                  <a:pos x="T6" y="T7"/>
                </a:cxn>
              </a:cxnLst>
              <a:rect l="0" t="0" r="r" b="b"/>
              <a:pathLst>
                <a:path w="23" h="19">
                  <a:moveTo>
                    <a:pt x="6" y="2"/>
                  </a:moveTo>
                  <a:cubicBezTo>
                    <a:pt x="7" y="5"/>
                    <a:pt x="3" y="7"/>
                    <a:pt x="0" y="9"/>
                  </a:cubicBezTo>
                  <a:cubicBezTo>
                    <a:pt x="2" y="15"/>
                    <a:pt x="7" y="11"/>
                    <a:pt x="9" y="19"/>
                  </a:cubicBezTo>
                  <a:cubicBezTo>
                    <a:pt x="23" y="13"/>
                    <a:pt x="16" y="0"/>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 name="Freeform 615">
              <a:extLst>
                <a:ext uri="{FF2B5EF4-FFF2-40B4-BE49-F238E27FC236}">
                  <a16:creationId xmlns:a16="http://schemas.microsoft.com/office/drawing/2014/main" id="{B6D35FA3-E4B2-48E3-9C4A-E06FD4C4F5E9}"/>
                </a:ext>
              </a:extLst>
            </p:cNvPr>
            <p:cNvSpPr>
              <a:spLocks/>
            </p:cNvSpPr>
            <p:nvPr/>
          </p:nvSpPr>
          <p:spPr bwMode="auto">
            <a:xfrm rot="16200000">
              <a:off x="2933188" y="3524353"/>
              <a:ext cx="60325" cy="63500"/>
            </a:xfrm>
            <a:custGeom>
              <a:avLst/>
              <a:gdLst>
                <a:gd name="T0" fmla="*/ 1 w 16"/>
                <a:gd name="T1" fmla="*/ 13 h 17"/>
                <a:gd name="T2" fmla="*/ 16 w 16"/>
                <a:gd name="T3" fmla="*/ 5 h 17"/>
                <a:gd name="T4" fmla="*/ 6 w 16"/>
                <a:gd name="T5" fmla="*/ 0 h 17"/>
                <a:gd name="T6" fmla="*/ 1 w 16"/>
                <a:gd name="T7" fmla="*/ 13 h 17"/>
              </a:gdLst>
              <a:ahLst/>
              <a:cxnLst>
                <a:cxn ang="0">
                  <a:pos x="T0" y="T1"/>
                </a:cxn>
                <a:cxn ang="0">
                  <a:pos x="T2" y="T3"/>
                </a:cxn>
                <a:cxn ang="0">
                  <a:pos x="T4" y="T5"/>
                </a:cxn>
                <a:cxn ang="0">
                  <a:pos x="T6" y="T7"/>
                </a:cxn>
              </a:cxnLst>
              <a:rect l="0" t="0" r="r" b="b"/>
              <a:pathLst>
                <a:path w="16" h="17">
                  <a:moveTo>
                    <a:pt x="1" y="13"/>
                  </a:moveTo>
                  <a:cubicBezTo>
                    <a:pt x="10" y="17"/>
                    <a:pt x="14" y="13"/>
                    <a:pt x="16" y="5"/>
                  </a:cubicBezTo>
                  <a:cubicBezTo>
                    <a:pt x="13" y="3"/>
                    <a:pt x="12" y="0"/>
                    <a:pt x="6" y="0"/>
                  </a:cubicBezTo>
                  <a:cubicBezTo>
                    <a:pt x="6" y="7"/>
                    <a:pt x="0" y="5"/>
                    <a:pt x="1"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 name="Freeform 616">
              <a:extLst>
                <a:ext uri="{FF2B5EF4-FFF2-40B4-BE49-F238E27FC236}">
                  <a16:creationId xmlns:a16="http://schemas.microsoft.com/office/drawing/2014/main" id="{CDF91990-64C3-4441-BD6C-63DE774240B1}"/>
                </a:ext>
              </a:extLst>
            </p:cNvPr>
            <p:cNvSpPr>
              <a:spLocks/>
            </p:cNvSpPr>
            <p:nvPr/>
          </p:nvSpPr>
          <p:spPr bwMode="auto">
            <a:xfrm rot="16200000">
              <a:off x="3064157" y="3764859"/>
              <a:ext cx="68263" cy="79375"/>
            </a:xfrm>
            <a:custGeom>
              <a:avLst/>
              <a:gdLst>
                <a:gd name="T0" fmla="*/ 5 w 18"/>
                <a:gd name="T1" fmla="*/ 1 h 21"/>
                <a:gd name="T2" fmla="*/ 0 w 18"/>
                <a:gd name="T3" fmla="*/ 14 h 21"/>
                <a:gd name="T4" fmla="*/ 16 w 18"/>
                <a:gd name="T5" fmla="*/ 19 h 21"/>
                <a:gd name="T6" fmla="*/ 18 w 18"/>
                <a:gd name="T7" fmla="*/ 6 h 21"/>
                <a:gd name="T8" fmla="*/ 5 w 18"/>
                <a:gd name="T9" fmla="*/ 1 h 21"/>
              </a:gdLst>
              <a:ahLst/>
              <a:cxnLst>
                <a:cxn ang="0">
                  <a:pos x="T0" y="T1"/>
                </a:cxn>
                <a:cxn ang="0">
                  <a:pos x="T2" y="T3"/>
                </a:cxn>
                <a:cxn ang="0">
                  <a:pos x="T4" y="T5"/>
                </a:cxn>
                <a:cxn ang="0">
                  <a:pos x="T6" y="T7"/>
                </a:cxn>
                <a:cxn ang="0">
                  <a:pos x="T8" y="T9"/>
                </a:cxn>
              </a:cxnLst>
              <a:rect l="0" t="0" r="r" b="b"/>
              <a:pathLst>
                <a:path w="18" h="21">
                  <a:moveTo>
                    <a:pt x="5" y="1"/>
                  </a:moveTo>
                  <a:cubicBezTo>
                    <a:pt x="3" y="3"/>
                    <a:pt x="1" y="7"/>
                    <a:pt x="0" y="14"/>
                  </a:cubicBezTo>
                  <a:cubicBezTo>
                    <a:pt x="7" y="18"/>
                    <a:pt x="7" y="21"/>
                    <a:pt x="16" y="19"/>
                  </a:cubicBezTo>
                  <a:cubicBezTo>
                    <a:pt x="17" y="15"/>
                    <a:pt x="17" y="10"/>
                    <a:pt x="18" y="6"/>
                  </a:cubicBezTo>
                  <a:cubicBezTo>
                    <a:pt x="12" y="6"/>
                    <a:pt x="1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 name="Freeform 617">
              <a:extLst>
                <a:ext uri="{FF2B5EF4-FFF2-40B4-BE49-F238E27FC236}">
                  <a16:creationId xmlns:a16="http://schemas.microsoft.com/office/drawing/2014/main" id="{D3843F04-0D1C-4B57-83B6-C84DBDB114AD}"/>
                </a:ext>
              </a:extLst>
            </p:cNvPr>
            <p:cNvSpPr>
              <a:spLocks/>
            </p:cNvSpPr>
            <p:nvPr/>
          </p:nvSpPr>
          <p:spPr bwMode="auto">
            <a:xfrm rot="16200000">
              <a:off x="3586445" y="2956821"/>
              <a:ext cx="98425" cy="169863"/>
            </a:xfrm>
            <a:custGeom>
              <a:avLst/>
              <a:gdLst>
                <a:gd name="T0" fmla="*/ 18 w 26"/>
                <a:gd name="T1" fmla="*/ 3 h 45"/>
                <a:gd name="T2" fmla="*/ 12 w 26"/>
                <a:gd name="T3" fmla="*/ 0 h 45"/>
                <a:gd name="T4" fmla="*/ 8 w 26"/>
                <a:gd name="T5" fmla="*/ 2 h 45"/>
                <a:gd name="T6" fmla="*/ 3 w 26"/>
                <a:gd name="T7" fmla="*/ 1 h 45"/>
                <a:gd name="T8" fmla="*/ 2 w 26"/>
                <a:gd name="T9" fmla="*/ 9 h 45"/>
                <a:gd name="T10" fmla="*/ 0 w 26"/>
                <a:gd name="T11" fmla="*/ 10 h 45"/>
                <a:gd name="T12" fmla="*/ 2 w 26"/>
                <a:gd name="T13" fmla="*/ 13 h 45"/>
                <a:gd name="T14" fmla="*/ 10 w 26"/>
                <a:gd name="T15" fmla="*/ 38 h 45"/>
                <a:gd name="T16" fmla="*/ 26 w 26"/>
                <a:gd name="T17" fmla="*/ 41 h 45"/>
                <a:gd name="T18" fmla="*/ 21 w 26"/>
                <a:gd name="T19" fmla="*/ 4 h 45"/>
                <a:gd name="T20" fmla="*/ 18 w 26"/>
                <a:gd name="T21"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5">
                  <a:moveTo>
                    <a:pt x="18" y="3"/>
                  </a:moveTo>
                  <a:cubicBezTo>
                    <a:pt x="16" y="1"/>
                    <a:pt x="14" y="0"/>
                    <a:pt x="12" y="0"/>
                  </a:cubicBezTo>
                  <a:cubicBezTo>
                    <a:pt x="11" y="0"/>
                    <a:pt x="9" y="1"/>
                    <a:pt x="8" y="2"/>
                  </a:cubicBezTo>
                  <a:cubicBezTo>
                    <a:pt x="6" y="1"/>
                    <a:pt x="5" y="1"/>
                    <a:pt x="3" y="1"/>
                  </a:cubicBezTo>
                  <a:cubicBezTo>
                    <a:pt x="2" y="4"/>
                    <a:pt x="1" y="6"/>
                    <a:pt x="2" y="9"/>
                  </a:cubicBezTo>
                  <a:cubicBezTo>
                    <a:pt x="1" y="9"/>
                    <a:pt x="0" y="10"/>
                    <a:pt x="0" y="10"/>
                  </a:cubicBezTo>
                  <a:cubicBezTo>
                    <a:pt x="0" y="11"/>
                    <a:pt x="1" y="12"/>
                    <a:pt x="2" y="13"/>
                  </a:cubicBezTo>
                  <a:cubicBezTo>
                    <a:pt x="4" y="21"/>
                    <a:pt x="12" y="26"/>
                    <a:pt x="10" y="38"/>
                  </a:cubicBezTo>
                  <a:cubicBezTo>
                    <a:pt x="19" y="37"/>
                    <a:pt x="20" y="45"/>
                    <a:pt x="26" y="41"/>
                  </a:cubicBezTo>
                  <a:cubicBezTo>
                    <a:pt x="26" y="27"/>
                    <a:pt x="24" y="16"/>
                    <a:pt x="21" y="4"/>
                  </a:cubicBezTo>
                  <a:cubicBezTo>
                    <a:pt x="20" y="4"/>
                    <a:pt x="19" y="4"/>
                    <a:pt x="1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 name="Freeform 618">
              <a:extLst>
                <a:ext uri="{FF2B5EF4-FFF2-40B4-BE49-F238E27FC236}">
                  <a16:creationId xmlns:a16="http://schemas.microsoft.com/office/drawing/2014/main" id="{0D2DF9A9-4567-4110-9529-CBBC3E87AE68}"/>
                </a:ext>
              </a:extLst>
            </p:cNvPr>
            <p:cNvSpPr>
              <a:spLocks/>
            </p:cNvSpPr>
            <p:nvPr/>
          </p:nvSpPr>
          <p:spPr bwMode="auto">
            <a:xfrm rot="16200000">
              <a:off x="3543582" y="3196534"/>
              <a:ext cx="79375" cy="93663"/>
            </a:xfrm>
            <a:custGeom>
              <a:avLst/>
              <a:gdLst>
                <a:gd name="T0" fmla="*/ 3 w 21"/>
                <a:gd name="T1" fmla="*/ 23 h 25"/>
                <a:gd name="T2" fmla="*/ 14 w 21"/>
                <a:gd name="T3" fmla="*/ 25 h 25"/>
                <a:gd name="T4" fmla="*/ 21 w 21"/>
                <a:gd name="T5" fmla="*/ 4 h 25"/>
                <a:gd name="T6" fmla="*/ 3 w 21"/>
                <a:gd name="T7" fmla="*/ 23 h 25"/>
              </a:gdLst>
              <a:ahLst/>
              <a:cxnLst>
                <a:cxn ang="0">
                  <a:pos x="T0" y="T1"/>
                </a:cxn>
                <a:cxn ang="0">
                  <a:pos x="T2" y="T3"/>
                </a:cxn>
                <a:cxn ang="0">
                  <a:pos x="T4" y="T5"/>
                </a:cxn>
                <a:cxn ang="0">
                  <a:pos x="T6" y="T7"/>
                </a:cxn>
              </a:cxnLst>
              <a:rect l="0" t="0" r="r" b="b"/>
              <a:pathLst>
                <a:path w="21" h="25">
                  <a:moveTo>
                    <a:pt x="3" y="23"/>
                  </a:moveTo>
                  <a:cubicBezTo>
                    <a:pt x="10" y="24"/>
                    <a:pt x="9" y="19"/>
                    <a:pt x="14" y="25"/>
                  </a:cubicBezTo>
                  <a:cubicBezTo>
                    <a:pt x="19" y="22"/>
                    <a:pt x="19" y="12"/>
                    <a:pt x="21" y="4"/>
                  </a:cubicBezTo>
                  <a:cubicBezTo>
                    <a:pt x="7" y="0"/>
                    <a:pt x="0" y="11"/>
                    <a:pt x="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 name="Freeform 619">
              <a:extLst>
                <a:ext uri="{FF2B5EF4-FFF2-40B4-BE49-F238E27FC236}">
                  <a16:creationId xmlns:a16="http://schemas.microsoft.com/office/drawing/2014/main" id="{3E109950-4675-48DD-97BF-70BFF37F00B9}"/>
                </a:ext>
              </a:extLst>
            </p:cNvPr>
            <p:cNvSpPr>
              <a:spLocks/>
            </p:cNvSpPr>
            <p:nvPr/>
          </p:nvSpPr>
          <p:spPr bwMode="auto">
            <a:xfrm rot="16200000">
              <a:off x="4532595" y="3199709"/>
              <a:ext cx="88900" cy="90488"/>
            </a:xfrm>
            <a:custGeom>
              <a:avLst/>
              <a:gdLst>
                <a:gd name="T0" fmla="*/ 0 w 24"/>
                <a:gd name="T1" fmla="*/ 5 h 24"/>
                <a:gd name="T2" fmla="*/ 0 w 24"/>
                <a:gd name="T3" fmla="*/ 15 h 24"/>
                <a:gd name="T4" fmla="*/ 21 w 24"/>
                <a:gd name="T5" fmla="*/ 18 h 24"/>
                <a:gd name="T6" fmla="*/ 24 w 24"/>
                <a:gd name="T7" fmla="*/ 13 h 24"/>
                <a:gd name="T8" fmla="*/ 0 w 24"/>
                <a:gd name="T9" fmla="*/ 5 h 24"/>
              </a:gdLst>
              <a:ahLst/>
              <a:cxnLst>
                <a:cxn ang="0">
                  <a:pos x="T0" y="T1"/>
                </a:cxn>
                <a:cxn ang="0">
                  <a:pos x="T2" y="T3"/>
                </a:cxn>
                <a:cxn ang="0">
                  <a:pos x="T4" y="T5"/>
                </a:cxn>
                <a:cxn ang="0">
                  <a:pos x="T6" y="T7"/>
                </a:cxn>
                <a:cxn ang="0">
                  <a:pos x="T8" y="T9"/>
                </a:cxn>
              </a:cxnLst>
              <a:rect l="0" t="0" r="r" b="b"/>
              <a:pathLst>
                <a:path w="24" h="24">
                  <a:moveTo>
                    <a:pt x="0" y="5"/>
                  </a:moveTo>
                  <a:cubicBezTo>
                    <a:pt x="3" y="9"/>
                    <a:pt x="2" y="12"/>
                    <a:pt x="0" y="15"/>
                  </a:cubicBezTo>
                  <a:cubicBezTo>
                    <a:pt x="6" y="21"/>
                    <a:pt x="12" y="24"/>
                    <a:pt x="21" y="18"/>
                  </a:cubicBezTo>
                  <a:cubicBezTo>
                    <a:pt x="20" y="16"/>
                    <a:pt x="21" y="14"/>
                    <a:pt x="24" y="13"/>
                  </a:cubicBezTo>
                  <a:cubicBezTo>
                    <a:pt x="19" y="0"/>
                    <a:pt x="1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 name="Freeform 620">
              <a:extLst>
                <a:ext uri="{FF2B5EF4-FFF2-40B4-BE49-F238E27FC236}">
                  <a16:creationId xmlns:a16="http://schemas.microsoft.com/office/drawing/2014/main" id="{E688E7B6-7159-4917-8923-F695BC8A7A73}"/>
                </a:ext>
              </a:extLst>
            </p:cNvPr>
            <p:cNvSpPr>
              <a:spLocks/>
            </p:cNvSpPr>
            <p:nvPr/>
          </p:nvSpPr>
          <p:spPr bwMode="auto">
            <a:xfrm rot="16200000">
              <a:off x="4793739" y="1136753"/>
              <a:ext cx="2295525" cy="1987550"/>
            </a:xfrm>
            <a:custGeom>
              <a:avLst/>
              <a:gdLst>
                <a:gd name="T0" fmla="*/ 362 w 1446"/>
                <a:gd name="T1" fmla="*/ 1252 h 1252"/>
                <a:gd name="T2" fmla="*/ 0 w 1446"/>
                <a:gd name="T3" fmla="*/ 628 h 1252"/>
                <a:gd name="T4" fmla="*/ 362 w 1446"/>
                <a:gd name="T5" fmla="*/ 0 h 1252"/>
                <a:gd name="T6" fmla="*/ 1084 w 1446"/>
                <a:gd name="T7" fmla="*/ 0 h 1252"/>
                <a:gd name="T8" fmla="*/ 1446 w 1446"/>
                <a:gd name="T9" fmla="*/ 628 h 1252"/>
                <a:gd name="T10" fmla="*/ 1084 w 1446"/>
                <a:gd name="T11" fmla="*/ 1252 h 1252"/>
                <a:gd name="T12" fmla="*/ 362 w 1446"/>
                <a:gd name="T13" fmla="*/ 1252 h 1252"/>
              </a:gdLst>
              <a:ahLst/>
              <a:cxnLst>
                <a:cxn ang="0">
                  <a:pos x="T0" y="T1"/>
                </a:cxn>
                <a:cxn ang="0">
                  <a:pos x="T2" y="T3"/>
                </a:cxn>
                <a:cxn ang="0">
                  <a:pos x="T4" y="T5"/>
                </a:cxn>
                <a:cxn ang="0">
                  <a:pos x="T6" y="T7"/>
                </a:cxn>
                <a:cxn ang="0">
                  <a:pos x="T8" y="T9"/>
                </a:cxn>
                <a:cxn ang="0">
                  <a:pos x="T10" y="T11"/>
                </a:cxn>
                <a:cxn ang="0">
                  <a:pos x="T12" y="T13"/>
                </a:cxn>
              </a:cxnLst>
              <a:rect l="0" t="0" r="r" b="b"/>
              <a:pathLst>
                <a:path w="1446" h="1252">
                  <a:moveTo>
                    <a:pt x="362" y="1252"/>
                  </a:moveTo>
                  <a:lnTo>
                    <a:pt x="0" y="628"/>
                  </a:lnTo>
                  <a:lnTo>
                    <a:pt x="362" y="0"/>
                  </a:lnTo>
                  <a:lnTo>
                    <a:pt x="1084" y="0"/>
                  </a:lnTo>
                  <a:lnTo>
                    <a:pt x="1446" y="628"/>
                  </a:lnTo>
                  <a:lnTo>
                    <a:pt x="1084" y="1252"/>
                  </a:lnTo>
                  <a:lnTo>
                    <a:pt x="362" y="1252"/>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 name="Freeform 621">
              <a:extLst>
                <a:ext uri="{FF2B5EF4-FFF2-40B4-BE49-F238E27FC236}">
                  <a16:creationId xmlns:a16="http://schemas.microsoft.com/office/drawing/2014/main" id="{028A3DDE-4319-45A4-BBE9-8763A36534D1}"/>
                </a:ext>
              </a:extLst>
            </p:cNvPr>
            <p:cNvSpPr>
              <a:spLocks noEditPoints="1"/>
            </p:cNvSpPr>
            <p:nvPr/>
          </p:nvSpPr>
          <p:spPr bwMode="auto">
            <a:xfrm rot="16200000">
              <a:off x="4122226" y="2057503"/>
              <a:ext cx="1382713" cy="1382713"/>
            </a:xfrm>
            <a:custGeom>
              <a:avLst/>
              <a:gdLst>
                <a:gd name="T0" fmla="*/ 184 w 368"/>
                <a:gd name="T1" fmla="*/ 368 h 368"/>
                <a:gd name="T2" fmla="*/ 0 w 368"/>
                <a:gd name="T3" fmla="*/ 184 h 368"/>
                <a:gd name="T4" fmla="*/ 184 w 368"/>
                <a:gd name="T5" fmla="*/ 0 h 368"/>
                <a:gd name="T6" fmla="*/ 368 w 368"/>
                <a:gd name="T7" fmla="*/ 184 h 368"/>
                <a:gd name="T8" fmla="*/ 184 w 368"/>
                <a:gd name="T9" fmla="*/ 368 h 368"/>
                <a:gd name="T10" fmla="*/ 184 w 368"/>
                <a:gd name="T11" fmla="*/ 50 h 368"/>
                <a:gd name="T12" fmla="*/ 50 w 368"/>
                <a:gd name="T13" fmla="*/ 184 h 368"/>
                <a:gd name="T14" fmla="*/ 184 w 368"/>
                <a:gd name="T15" fmla="*/ 318 h 368"/>
                <a:gd name="T16" fmla="*/ 317 w 368"/>
                <a:gd name="T17" fmla="*/ 184 h 368"/>
                <a:gd name="T18" fmla="*/ 184 w 368"/>
                <a:gd name="T19" fmla="*/ 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368"/>
                  </a:moveTo>
                  <a:cubicBezTo>
                    <a:pt x="82" y="368"/>
                    <a:pt x="0" y="285"/>
                    <a:pt x="0" y="184"/>
                  </a:cubicBezTo>
                  <a:cubicBezTo>
                    <a:pt x="0" y="83"/>
                    <a:pt x="82" y="0"/>
                    <a:pt x="184" y="0"/>
                  </a:cubicBezTo>
                  <a:cubicBezTo>
                    <a:pt x="285" y="0"/>
                    <a:pt x="368" y="83"/>
                    <a:pt x="368" y="184"/>
                  </a:cubicBezTo>
                  <a:cubicBezTo>
                    <a:pt x="368" y="285"/>
                    <a:pt x="285" y="368"/>
                    <a:pt x="184" y="368"/>
                  </a:cubicBezTo>
                  <a:close/>
                  <a:moveTo>
                    <a:pt x="184" y="50"/>
                  </a:moveTo>
                  <a:cubicBezTo>
                    <a:pt x="110" y="50"/>
                    <a:pt x="50" y="110"/>
                    <a:pt x="50" y="184"/>
                  </a:cubicBezTo>
                  <a:cubicBezTo>
                    <a:pt x="50" y="258"/>
                    <a:pt x="110" y="318"/>
                    <a:pt x="184" y="318"/>
                  </a:cubicBezTo>
                  <a:cubicBezTo>
                    <a:pt x="257" y="318"/>
                    <a:pt x="317" y="258"/>
                    <a:pt x="317" y="184"/>
                  </a:cubicBezTo>
                  <a:cubicBezTo>
                    <a:pt x="317" y="110"/>
                    <a:pt x="257" y="50"/>
                    <a:pt x="184" y="50"/>
                  </a:cubicBezTo>
                  <a:close/>
                </a:path>
              </a:pathLst>
            </a:custGeom>
            <a:solidFill>
              <a:srgbClr val="FEE3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 name="Freeform 622">
              <a:extLst>
                <a:ext uri="{FF2B5EF4-FFF2-40B4-BE49-F238E27FC236}">
                  <a16:creationId xmlns:a16="http://schemas.microsoft.com/office/drawing/2014/main" id="{B0A195B8-E32E-461E-9EF0-5233C5FDB0BA}"/>
                </a:ext>
              </a:extLst>
            </p:cNvPr>
            <p:cNvSpPr>
              <a:spLocks/>
            </p:cNvSpPr>
            <p:nvPr/>
          </p:nvSpPr>
          <p:spPr bwMode="auto">
            <a:xfrm rot="16200000">
              <a:off x="5755764" y="3173515"/>
              <a:ext cx="2182813" cy="2062163"/>
            </a:xfrm>
            <a:custGeom>
              <a:avLst/>
              <a:gdLst>
                <a:gd name="T0" fmla="*/ 580 w 581"/>
                <a:gd name="T1" fmla="*/ 123 h 549"/>
                <a:gd name="T2" fmla="*/ 453 w 581"/>
                <a:gd name="T3" fmla="*/ 0 h 549"/>
                <a:gd name="T4" fmla="*/ 373 w 581"/>
                <a:gd name="T5" fmla="*/ 29 h 549"/>
                <a:gd name="T6" fmla="*/ 300 w 581"/>
                <a:gd name="T7" fmla="*/ 49 h 549"/>
                <a:gd name="T8" fmla="*/ 254 w 581"/>
                <a:gd name="T9" fmla="*/ 45 h 549"/>
                <a:gd name="T10" fmla="*/ 3 w 581"/>
                <a:gd name="T11" fmla="*/ 301 h 549"/>
                <a:gd name="T12" fmla="*/ 248 w 581"/>
                <a:gd name="T13" fmla="*/ 546 h 549"/>
                <a:gd name="T14" fmla="*/ 505 w 581"/>
                <a:gd name="T15" fmla="*/ 295 h 549"/>
                <a:gd name="T16" fmla="*/ 505 w 581"/>
                <a:gd name="T17" fmla="*/ 292 h 549"/>
                <a:gd name="T18" fmla="*/ 537 w 581"/>
                <a:gd name="T19" fmla="*/ 222 h 549"/>
                <a:gd name="T20" fmla="*/ 580 w 581"/>
                <a:gd name="T21" fmla="*/ 123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 h="549">
                  <a:moveTo>
                    <a:pt x="580" y="123"/>
                  </a:moveTo>
                  <a:cubicBezTo>
                    <a:pt x="578" y="55"/>
                    <a:pt x="521" y="0"/>
                    <a:pt x="453" y="0"/>
                  </a:cubicBezTo>
                  <a:cubicBezTo>
                    <a:pt x="423" y="1"/>
                    <a:pt x="395" y="11"/>
                    <a:pt x="373" y="29"/>
                  </a:cubicBezTo>
                  <a:cubicBezTo>
                    <a:pt x="353" y="46"/>
                    <a:pt x="326" y="54"/>
                    <a:pt x="300" y="49"/>
                  </a:cubicBezTo>
                  <a:cubicBezTo>
                    <a:pt x="285" y="46"/>
                    <a:pt x="270" y="45"/>
                    <a:pt x="254" y="45"/>
                  </a:cubicBezTo>
                  <a:cubicBezTo>
                    <a:pt x="114" y="45"/>
                    <a:pt x="0" y="160"/>
                    <a:pt x="3" y="301"/>
                  </a:cubicBezTo>
                  <a:cubicBezTo>
                    <a:pt x="6" y="434"/>
                    <a:pt x="115" y="543"/>
                    <a:pt x="248" y="546"/>
                  </a:cubicBezTo>
                  <a:cubicBezTo>
                    <a:pt x="389" y="549"/>
                    <a:pt x="505" y="436"/>
                    <a:pt x="505" y="295"/>
                  </a:cubicBezTo>
                  <a:cubicBezTo>
                    <a:pt x="505" y="294"/>
                    <a:pt x="505" y="293"/>
                    <a:pt x="505" y="292"/>
                  </a:cubicBezTo>
                  <a:cubicBezTo>
                    <a:pt x="504" y="265"/>
                    <a:pt x="516" y="240"/>
                    <a:pt x="537" y="222"/>
                  </a:cubicBezTo>
                  <a:cubicBezTo>
                    <a:pt x="564" y="198"/>
                    <a:pt x="581" y="162"/>
                    <a:pt x="580" y="123"/>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 name="Oval 623">
              <a:extLst>
                <a:ext uri="{FF2B5EF4-FFF2-40B4-BE49-F238E27FC236}">
                  <a16:creationId xmlns:a16="http://schemas.microsoft.com/office/drawing/2014/main" id="{69E1D4BB-9087-4DE4-B260-AAFC84A15728}"/>
                </a:ext>
              </a:extLst>
            </p:cNvPr>
            <p:cNvSpPr>
              <a:spLocks noChangeArrowheads="1"/>
            </p:cNvSpPr>
            <p:nvPr/>
          </p:nvSpPr>
          <p:spPr bwMode="auto">
            <a:xfrm rot="16200000">
              <a:off x="6639208" y="2534546"/>
              <a:ext cx="574675" cy="576263"/>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 name="Freeform 624">
              <a:extLst>
                <a:ext uri="{FF2B5EF4-FFF2-40B4-BE49-F238E27FC236}">
                  <a16:creationId xmlns:a16="http://schemas.microsoft.com/office/drawing/2014/main" id="{67CD62AA-CA81-4D72-96DF-246E189B9212}"/>
                </a:ext>
              </a:extLst>
            </p:cNvPr>
            <p:cNvSpPr>
              <a:spLocks/>
            </p:cNvSpPr>
            <p:nvPr/>
          </p:nvSpPr>
          <p:spPr bwMode="auto">
            <a:xfrm rot="16200000">
              <a:off x="4963601" y="3335440"/>
              <a:ext cx="1957388" cy="1423988"/>
            </a:xfrm>
            <a:custGeom>
              <a:avLst/>
              <a:gdLst>
                <a:gd name="T0" fmla="*/ 0 w 521"/>
                <a:gd name="T1" fmla="*/ 368 h 379"/>
                <a:gd name="T2" fmla="*/ 16 w 521"/>
                <a:gd name="T3" fmla="*/ 379 h 379"/>
                <a:gd name="T4" fmla="*/ 521 w 521"/>
                <a:gd name="T5" fmla="*/ 19 h 379"/>
                <a:gd name="T6" fmla="*/ 516 w 521"/>
                <a:gd name="T7" fmla="*/ 0 h 379"/>
                <a:gd name="T8" fmla="*/ 0 w 521"/>
                <a:gd name="T9" fmla="*/ 368 h 379"/>
              </a:gdLst>
              <a:ahLst/>
              <a:cxnLst>
                <a:cxn ang="0">
                  <a:pos x="T0" y="T1"/>
                </a:cxn>
                <a:cxn ang="0">
                  <a:pos x="T2" y="T3"/>
                </a:cxn>
                <a:cxn ang="0">
                  <a:pos x="T4" y="T5"/>
                </a:cxn>
                <a:cxn ang="0">
                  <a:pos x="T6" y="T7"/>
                </a:cxn>
                <a:cxn ang="0">
                  <a:pos x="T8" y="T9"/>
                </a:cxn>
              </a:cxnLst>
              <a:rect l="0" t="0" r="r" b="b"/>
              <a:pathLst>
                <a:path w="521" h="379">
                  <a:moveTo>
                    <a:pt x="0" y="368"/>
                  </a:moveTo>
                  <a:cubicBezTo>
                    <a:pt x="6" y="372"/>
                    <a:pt x="11" y="375"/>
                    <a:pt x="16" y="379"/>
                  </a:cubicBezTo>
                  <a:cubicBezTo>
                    <a:pt x="521" y="19"/>
                    <a:pt x="521" y="19"/>
                    <a:pt x="521" y="19"/>
                  </a:cubicBezTo>
                  <a:cubicBezTo>
                    <a:pt x="520" y="13"/>
                    <a:pt x="518" y="6"/>
                    <a:pt x="516" y="0"/>
                  </a:cubicBezTo>
                  <a:lnTo>
                    <a:pt x="0" y="368"/>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 name="Freeform 625">
              <a:extLst>
                <a:ext uri="{FF2B5EF4-FFF2-40B4-BE49-F238E27FC236}">
                  <a16:creationId xmlns:a16="http://schemas.microsoft.com/office/drawing/2014/main" id="{A71D97B8-D8AC-4691-AC82-9E998DCD3C08}"/>
                </a:ext>
              </a:extLst>
            </p:cNvPr>
            <p:cNvSpPr>
              <a:spLocks/>
            </p:cNvSpPr>
            <p:nvPr/>
          </p:nvSpPr>
          <p:spPr bwMode="auto">
            <a:xfrm rot="16200000">
              <a:off x="5346189" y="3252890"/>
              <a:ext cx="1695450" cy="1235075"/>
            </a:xfrm>
            <a:custGeom>
              <a:avLst/>
              <a:gdLst>
                <a:gd name="T0" fmla="*/ 0 w 451"/>
                <a:gd name="T1" fmla="*/ 322 h 329"/>
                <a:gd name="T2" fmla="*/ 21 w 451"/>
                <a:gd name="T3" fmla="*/ 329 h 329"/>
                <a:gd name="T4" fmla="*/ 451 w 451"/>
                <a:gd name="T5" fmla="*/ 22 h 329"/>
                <a:gd name="T6" fmla="*/ 451 w 451"/>
                <a:gd name="T7" fmla="*/ 0 h 329"/>
                <a:gd name="T8" fmla="*/ 0 w 451"/>
                <a:gd name="T9" fmla="*/ 322 h 329"/>
              </a:gdLst>
              <a:ahLst/>
              <a:cxnLst>
                <a:cxn ang="0">
                  <a:pos x="T0" y="T1"/>
                </a:cxn>
                <a:cxn ang="0">
                  <a:pos x="T2" y="T3"/>
                </a:cxn>
                <a:cxn ang="0">
                  <a:pos x="T4" y="T5"/>
                </a:cxn>
                <a:cxn ang="0">
                  <a:pos x="T6" y="T7"/>
                </a:cxn>
                <a:cxn ang="0">
                  <a:pos x="T8" y="T9"/>
                </a:cxn>
              </a:cxnLst>
              <a:rect l="0" t="0" r="r" b="b"/>
              <a:pathLst>
                <a:path w="451" h="329">
                  <a:moveTo>
                    <a:pt x="0" y="322"/>
                  </a:moveTo>
                  <a:cubicBezTo>
                    <a:pt x="7" y="324"/>
                    <a:pt x="14" y="327"/>
                    <a:pt x="21" y="329"/>
                  </a:cubicBezTo>
                  <a:cubicBezTo>
                    <a:pt x="451" y="22"/>
                    <a:pt x="451" y="22"/>
                    <a:pt x="451" y="22"/>
                  </a:cubicBezTo>
                  <a:cubicBezTo>
                    <a:pt x="451" y="15"/>
                    <a:pt x="451" y="8"/>
                    <a:pt x="451" y="0"/>
                  </a:cubicBezTo>
                  <a:lnTo>
                    <a:pt x="0" y="322"/>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 name="Freeform 626">
              <a:extLst>
                <a:ext uri="{FF2B5EF4-FFF2-40B4-BE49-F238E27FC236}">
                  <a16:creationId xmlns:a16="http://schemas.microsoft.com/office/drawing/2014/main" id="{0FE856FD-B656-44C7-B5D2-FFB3A7DA61E5}"/>
                </a:ext>
              </a:extLst>
            </p:cNvPr>
            <p:cNvSpPr>
              <a:spLocks/>
            </p:cNvSpPr>
            <p:nvPr/>
          </p:nvSpPr>
          <p:spPr bwMode="auto">
            <a:xfrm rot="16200000">
              <a:off x="5142989" y="3286228"/>
              <a:ext cx="1849438" cy="1344613"/>
            </a:xfrm>
            <a:custGeom>
              <a:avLst/>
              <a:gdLst>
                <a:gd name="T0" fmla="*/ 0 w 492"/>
                <a:gd name="T1" fmla="*/ 349 h 358"/>
                <a:gd name="T2" fmla="*/ 18 w 492"/>
                <a:gd name="T3" fmla="*/ 358 h 358"/>
                <a:gd name="T4" fmla="*/ 492 w 492"/>
                <a:gd name="T5" fmla="*/ 20 h 358"/>
                <a:gd name="T6" fmla="*/ 489 w 492"/>
                <a:gd name="T7" fmla="*/ 0 h 358"/>
                <a:gd name="T8" fmla="*/ 0 w 492"/>
                <a:gd name="T9" fmla="*/ 349 h 358"/>
              </a:gdLst>
              <a:ahLst/>
              <a:cxnLst>
                <a:cxn ang="0">
                  <a:pos x="T0" y="T1"/>
                </a:cxn>
                <a:cxn ang="0">
                  <a:pos x="T2" y="T3"/>
                </a:cxn>
                <a:cxn ang="0">
                  <a:pos x="T4" y="T5"/>
                </a:cxn>
                <a:cxn ang="0">
                  <a:pos x="T6" y="T7"/>
                </a:cxn>
                <a:cxn ang="0">
                  <a:pos x="T8" y="T9"/>
                </a:cxn>
              </a:cxnLst>
              <a:rect l="0" t="0" r="r" b="b"/>
              <a:pathLst>
                <a:path w="492" h="358">
                  <a:moveTo>
                    <a:pt x="0" y="349"/>
                  </a:moveTo>
                  <a:cubicBezTo>
                    <a:pt x="6" y="352"/>
                    <a:pt x="12" y="355"/>
                    <a:pt x="18" y="358"/>
                  </a:cubicBezTo>
                  <a:cubicBezTo>
                    <a:pt x="492" y="20"/>
                    <a:pt x="492" y="20"/>
                    <a:pt x="492" y="20"/>
                  </a:cubicBezTo>
                  <a:cubicBezTo>
                    <a:pt x="491" y="13"/>
                    <a:pt x="490" y="7"/>
                    <a:pt x="489" y="0"/>
                  </a:cubicBezTo>
                  <a:lnTo>
                    <a:pt x="0" y="34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 name="Freeform 627">
              <a:extLst>
                <a:ext uri="{FF2B5EF4-FFF2-40B4-BE49-F238E27FC236}">
                  <a16:creationId xmlns:a16="http://schemas.microsoft.com/office/drawing/2014/main" id="{59494E06-AA22-44BE-BF7D-34653BC0986F}"/>
                </a:ext>
              </a:extLst>
            </p:cNvPr>
            <p:cNvSpPr>
              <a:spLocks/>
            </p:cNvSpPr>
            <p:nvPr/>
          </p:nvSpPr>
          <p:spPr bwMode="auto">
            <a:xfrm rot="16200000">
              <a:off x="4804057" y="3396559"/>
              <a:ext cx="2024063" cy="1473200"/>
            </a:xfrm>
            <a:custGeom>
              <a:avLst/>
              <a:gdLst>
                <a:gd name="T0" fmla="*/ 0 w 539"/>
                <a:gd name="T1" fmla="*/ 379 h 392"/>
                <a:gd name="T2" fmla="*/ 13 w 539"/>
                <a:gd name="T3" fmla="*/ 392 h 392"/>
                <a:gd name="T4" fmla="*/ 539 w 539"/>
                <a:gd name="T5" fmla="*/ 17 h 392"/>
                <a:gd name="T6" fmla="*/ 531 w 539"/>
                <a:gd name="T7" fmla="*/ 0 h 392"/>
                <a:gd name="T8" fmla="*/ 0 w 539"/>
                <a:gd name="T9" fmla="*/ 379 h 392"/>
              </a:gdLst>
              <a:ahLst/>
              <a:cxnLst>
                <a:cxn ang="0">
                  <a:pos x="T0" y="T1"/>
                </a:cxn>
                <a:cxn ang="0">
                  <a:pos x="T2" y="T3"/>
                </a:cxn>
                <a:cxn ang="0">
                  <a:pos x="T4" y="T5"/>
                </a:cxn>
                <a:cxn ang="0">
                  <a:pos x="T6" y="T7"/>
                </a:cxn>
                <a:cxn ang="0">
                  <a:pos x="T8" y="T9"/>
                </a:cxn>
              </a:cxnLst>
              <a:rect l="0" t="0" r="r" b="b"/>
              <a:pathLst>
                <a:path w="539" h="392">
                  <a:moveTo>
                    <a:pt x="0" y="379"/>
                  </a:moveTo>
                  <a:cubicBezTo>
                    <a:pt x="4" y="383"/>
                    <a:pt x="9" y="388"/>
                    <a:pt x="13" y="392"/>
                  </a:cubicBezTo>
                  <a:cubicBezTo>
                    <a:pt x="539" y="17"/>
                    <a:pt x="539" y="17"/>
                    <a:pt x="539" y="17"/>
                  </a:cubicBezTo>
                  <a:cubicBezTo>
                    <a:pt x="537" y="11"/>
                    <a:pt x="534" y="6"/>
                    <a:pt x="531" y="0"/>
                  </a:cubicBezTo>
                  <a:lnTo>
                    <a:pt x="0" y="37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 name="Freeform 628">
              <a:extLst>
                <a:ext uri="{FF2B5EF4-FFF2-40B4-BE49-F238E27FC236}">
                  <a16:creationId xmlns:a16="http://schemas.microsoft.com/office/drawing/2014/main" id="{9E694CA9-2576-4C7D-BDDC-6EDEE6AFA231}"/>
                </a:ext>
              </a:extLst>
            </p:cNvPr>
            <p:cNvSpPr>
              <a:spLocks/>
            </p:cNvSpPr>
            <p:nvPr/>
          </p:nvSpPr>
          <p:spPr bwMode="auto">
            <a:xfrm rot="16200000">
              <a:off x="4313520" y="4672909"/>
              <a:ext cx="739775" cy="528638"/>
            </a:xfrm>
            <a:custGeom>
              <a:avLst/>
              <a:gdLst>
                <a:gd name="T0" fmla="*/ 197 w 197"/>
                <a:gd name="T1" fmla="*/ 0 h 141"/>
                <a:gd name="T2" fmla="*/ 85 w 197"/>
                <a:gd name="T3" fmla="*/ 52 h 141"/>
                <a:gd name="T4" fmla="*/ 0 w 197"/>
                <a:gd name="T5" fmla="*/ 141 h 141"/>
                <a:gd name="T6" fmla="*/ 197 w 197"/>
                <a:gd name="T7" fmla="*/ 0 h 141"/>
              </a:gdLst>
              <a:ahLst/>
              <a:cxnLst>
                <a:cxn ang="0">
                  <a:pos x="T0" y="T1"/>
                </a:cxn>
                <a:cxn ang="0">
                  <a:pos x="T2" y="T3"/>
                </a:cxn>
                <a:cxn ang="0">
                  <a:pos x="T4" y="T5"/>
                </a:cxn>
                <a:cxn ang="0">
                  <a:pos x="T6" y="T7"/>
                </a:cxn>
              </a:cxnLst>
              <a:rect l="0" t="0" r="r" b="b"/>
              <a:pathLst>
                <a:path w="197" h="141">
                  <a:moveTo>
                    <a:pt x="197" y="0"/>
                  </a:moveTo>
                  <a:cubicBezTo>
                    <a:pt x="158" y="10"/>
                    <a:pt x="120" y="27"/>
                    <a:pt x="85" y="52"/>
                  </a:cubicBezTo>
                  <a:cubicBezTo>
                    <a:pt x="50" y="77"/>
                    <a:pt x="22" y="107"/>
                    <a:pt x="0" y="141"/>
                  </a:cubicBezTo>
                  <a:lnTo>
                    <a:pt x="197" y="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 name="Freeform 629">
              <a:extLst>
                <a:ext uri="{FF2B5EF4-FFF2-40B4-BE49-F238E27FC236}">
                  <a16:creationId xmlns:a16="http://schemas.microsoft.com/office/drawing/2014/main" id="{178C8F1E-34F9-4AA2-BC9B-7B2D0B1C45BC}"/>
                </a:ext>
              </a:extLst>
            </p:cNvPr>
            <p:cNvSpPr>
              <a:spLocks/>
            </p:cNvSpPr>
            <p:nvPr/>
          </p:nvSpPr>
          <p:spPr bwMode="auto">
            <a:xfrm rot="16200000">
              <a:off x="4187314" y="4211740"/>
              <a:ext cx="1492250" cy="1082675"/>
            </a:xfrm>
            <a:custGeom>
              <a:avLst/>
              <a:gdLst>
                <a:gd name="T0" fmla="*/ 0 w 397"/>
                <a:gd name="T1" fmla="*/ 288 h 288"/>
                <a:gd name="T2" fmla="*/ 397 w 397"/>
                <a:gd name="T3" fmla="*/ 5 h 288"/>
                <a:gd name="T4" fmla="*/ 372 w 397"/>
                <a:gd name="T5" fmla="*/ 0 h 288"/>
                <a:gd name="T6" fmla="*/ 4 w 397"/>
                <a:gd name="T7" fmla="*/ 263 h 288"/>
                <a:gd name="T8" fmla="*/ 0 w 397"/>
                <a:gd name="T9" fmla="*/ 288 h 288"/>
              </a:gdLst>
              <a:ahLst/>
              <a:cxnLst>
                <a:cxn ang="0">
                  <a:pos x="T0" y="T1"/>
                </a:cxn>
                <a:cxn ang="0">
                  <a:pos x="T2" y="T3"/>
                </a:cxn>
                <a:cxn ang="0">
                  <a:pos x="T4" y="T5"/>
                </a:cxn>
                <a:cxn ang="0">
                  <a:pos x="T6" y="T7"/>
                </a:cxn>
                <a:cxn ang="0">
                  <a:pos x="T8" y="T9"/>
                </a:cxn>
              </a:cxnLst>
              <a:rect l="0" t="0" r="r" b="b"/>
              <a:pathLst>
                <a:path w="397" h="288">
                  <a:moveTo>
                    <a:pt x="0" y="288"/>
                  </a:moveTo>
                  <a:cubicBezTo>
                    <a:pt x="397" y="5"/>
                    <a:pt x="397" y="5"/>
                    <a:pt x="397" y="5"/>
                  </a:cubicBezTo>
                  <a:cubicBezTo>
                    <a:pt x="389" y="3"/>
                    <a:pt x="380" y="2"/>
                    <a:pt x="372" y="0"/>
                  </a:cubicBezTo>
                  <a:cubicBezTo>
                    <a:pt x="4" y="263"/>
                    <a:pt x="4" y="263"/>
                    <a:pt x="4" y="263"/>
                  </a:cubicBezTo>
                  <a:cubicBezTo>
                    <a:pt x="2" y="271"/>
                    <a:pt x="1" y="280"/>
                    <a:pt x="0" y="28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 name="Freeform 630">
              <a:extLst>
                <a:ext uri="{FF2B5EF4-FFF2-40B4-BE49-F238E27FC236}">
                  <a16:creationId xmlns:a16="http://schemas.microsoft.com/office/drawing/2014/main" id="{80D90D1C-6586-44FD-BBA0-C2819491759F}"/>
                </a:ext>
              </a:extLst>
            </p:cNvPr>
            <p:cNvSpPr>
              <a:spLocks/>
            </p:cNvSpPr>
            <p:nvPr/>
          </p:nvSpPr>
          <p:spPr bwMode="auto">
            <a:xfrm rot="16200000">
              <a:off x="5571614" y="3240190"/>
              <a:ext cx="1492250" cy="1079500"/>
            </a:xfrm>
            <a:custGeom>
              <a:avLst/>
              <a:gdLst>
                <a:gd name="T0" fmla="*/ 0 w 397"/>
                <a:gd name="T1" fmla="*/ 283 h 287"/>
                <a:gd name="T2" fmla="*/ 25 w 397"/>
                <a:gd name="T3" fmla="*/ 287 h 287"/>
                <a:gd name="T4" fmla="*/ 393 w 397"/>
                <a:gd name="T5" fmla="*/ 25 h 287"/>
                <a:gd name="T6" fmla="*/ 397 w 397"/>
                <a:gd name="T7" fmla="*/ 0 h 287"/>
                <a:gd name="T8" fmla="*/ 0 w 397"/>
                <a:gd name="T9" fmla="*/ 283 h 287"/>
              </a:gdLst>
              <a:ahLst/>
              <a:cxnLst>
                <a:cxn ang="0">
                  <a:pos x="T0" y="T1"/>
                </a:cxn>
                <a:cxn ang="0">
                  <a:pos x="T2" y="T3"/>
                </a:cxn>
                <a:cxn ang="0">
                  <a:pos x="T4" y="T5"/>
                </a:cxn>
                <a:cxn ang="0">
                  <a:pos x="T6" y="T7"/>
                </a:cxn>
                <a:cxn ang="0">
                  <a:pos x="T8" y="T9"/>
                </a:cxn>
              </a:cxnLst>
              <a:rect l="0" t="0" r="r" b="b"/>
              <a:pathLst>
                <a:path w="397" h="287">
                  <a:moveTo>
                    <a:pt x="0" y="283"/>
                  </a:moveTo>
                  <a:cubicBezTo>
                    <a:pt x="8" y="285"/>
                    <a:pt x="17" y="286"/>
                    <a:pt x="25" y="287"/>
                  </a:cubicBezTo>
                  <a:cubicBezTo>
                    <a:pt x="393" y="25"/>
                    <a:pt x="393" y="25"/>
                    <a:pt x="393" y="25"/>
                  </a:cubicBezTo>
                  <a:cubicBezTo>
                    <a:pt x="395" y="17"/>
                    <a:pt x="396" y="8"/>
                    <a:pt x="397" y="0"/>
                  </a:cubicBezTo>
                  <a:lnTo>
                    <a:pt x="0" y="2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 name="Freeform 631">
              <a:extLst>
                <a:ext uri="{FF2B5EF4-FFF2-40B4-BE49-F238E27FC236}">
                  <a16:creationId xmlns:a16="http://schemas.microsoft.com/office/drawing/2014/main" id="{747EF1B3-A234-4E64-93D5-01DEAFB545C1}"/>
                </a:ext>
              </a:extLst>
            </p:cNvPr>
            <p:cNvSpPr>
              <a:spLocks/>
            </p:cNvSpPr>
            <p:nvPr/>
          </p:nvSpPr>
          <p:spPr bwMode="auto">
            <a:xfrm rot="16200000">
              <a:off x="5835139" y="3256065"/>
              <a:ext cx="1206500" cy="860425"/>
            </a:xfrm>
            <a:custGeom>
              <a:avLst/>
              <a:gdLst>
                <a:gd name="T0" fmla="*/ 309 w 321"/>
                <a:gd name="T1" fmla="*/ 31 h 229"/>
                <a:gd name="T2" fmla="*/ 321 w 321"/>
                <a:gd name="T3" fmla="*/ 0 h 229"/>
                <a:gd name="T4" fmla="*/ 0 w 321"/>
                <a:gd name="T5" fmla="*/ 229 h 229"/>
                <a:gd name="T6" fmla="*/ 33 w 321"/>
                <a:gd name="T7" fmla="*/ 228 h 229"/>
                <a:gd name="T8" fmla="*/ 309 w 321"/>
                <a:gd name="T9" fmla="*/ 31 h 229"/>
              </a:gdLst>
              <a:ahLst/>
              <a:cxnLst>
                <a:cxn ang="0">
                  <a:pos x="T0" y="T1"/>
                </a:cxn>
                <a:cxn ang="0">
                  <a:pos x="T2" y="T3"/>
                </a:cxn>
                <a:cxn ang="0">
                  <a:pos x="T4" y="T5"/>
                </a:cxn>
                <a:cxn ang="0">
                  <a:pos x="T6" y="T7"/>
                </a:cxn>
                <a:cxn ang="0">
                  <a:pos x="T8" y="T9"/>
                </a:cxn>
              </a:cxnLst>
              <a:rect l="0" t="0" r="r" b="b"/>
              <a:pathLst>
                <a:path w="321" h="229">
                  <a:moveTo>
                    <a:pt x="309" y="31"/>
                  </a:moveTo>
                  <a:cubicBezTo>
                    <a:pt x="314" y="21"/>
                    <a:pt x="317" y="11"/>
                    <a:pt x="321" y="0"/>
                  </a:cubicBezTo>
                  <a:cubicBezTo>
                    <a:pt x="0" y="229"/>
                    <a:pt x="0" y="229"/>
                    <a:pt x="0" y="229"/>
                  </a:cubicBezTo>
                  <a:cubicBezTo>
                    <a:pt x="11" y="229"/>
                    <a:pt x="22" y="229"/>
                    <a:pt x="33" y="228"/>
                  </a:cubicBezTo>
                  <a:lnTo>
                    <a:pt x="309" y="31"/>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 name="Freeform 632">
              <a:extLst>
                <a:ext uri="{FF2B5EF4-FFF2-40B4-BE49-F238E27FC236}">
                  <a16:creationId xmlns:a16="http://schemas.microsoft.com/office/drawing/2014/main" id="{891FAC83-E0E2-4147-AFCA-1BA71C09A553}"/>
                </a:ext>
              </a:extLst>
            </p:cNvPr>
            <p:cNvSpPr>
              <a:spLocks/>
            </p:cNvSpPr>
            <p:nvPr/>
          </p:nvSpPr>
          <p:spPr bwMode="auto">
            <a:xfrm rot="16200000">
              <a:off x="4659595" y="3474347"/>
              <a:ext cx="2058988" cy="1495425"/>
            </a:xfrm>
            <a:custGeom>
              <a:avLst/>
              <a:gdLst>
                <a:gd name="T0" fmla="*/ 0 w 548"/>
                <a:gd name="T1" fmla="*/ 384 h 398"/>
                <a:gd name="T2" fmla="*/ 11 w 548"/>
                <a:gd name="T3" fmla="*/ 398 h 398"/>
                <a:gd name="T4" fmla="*/ 548 w 548"/>
                <a:gd name="T5" fmla="*/ 16 h 398"/>
                <a:gd name="T6" fmla="*/ 538 w 548"/>
                <a:gd name="T7" fmla="*/ 0 h 398"/>
                <a:gd name="T8" fmla="*/ 0 w 548"/>
                <a:gd name="T9" fmla="*/ 384 h 398"/>
              </a:gdLst>
              <a:ahLst/>
              <a:cxnLst>
                <a:cxn ang="0">
                  <a:pos x="T0" y="T1"/>
                </a:cxn>
                <a:cxn ang="0">
                  <a:pos x="T2" y="T3"/>
                </a:cxn>
                <a:cxn ang="0">
                  <a:pos x="T4" y="T5"/>
                </a:cxn>
                <a:cxn ang="0">
                  <a:pos x="T6" y="T7"/>
                </a:cxn>
                <a:cxn ang="0">
                  <a:pos x="T8" y="T9"/>
                </a:cxn>
              </a:cxnLst>
              <a:rect l="0" t="0" r="r" b="b"/>
              <a:pathLst>
                <a:path w="548" h="398">
                  <a:moveTo>
                    <a:pt x="0" y="384"/>
                  </a:moveTo>
                  <a:cubicBezTo>
                    <a:pt x="4" y="389"/>
                    <a:pt x="7" y="394"/>
                    <a:pt x="11" y="398"/>
                  </a:cubicBezTo>
                  <a:cubicBezTo>
                    <a:pt x="548" y="16"/>
                    <a:pt x="548" y="16"/>
                    <a:pt x="548" y="16"/>
                  </a:cubicBezTo>
                  <a:cubicBezTo>
                    <a:pt x="545" y="11"/>
                    <a:pt x="542" y="5"/>
                    <a:pt x="538" y="0"/>
                  </a:cubicBezTo>
                  <a:lnTo>
                    <a:pt x="0" y="384"/>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 name="Freeform 633">
              <a:extLst>
                <a:ext uri="{FF2B5EF4-FFF2-40B4-BE49-F238E27FC236}">
                  <a16:creationId xmlns:a16="http://schemas.microsoft.com/office/drawing/2014/main" id="{0488CB69-44A9-4CB8-A7A8-CBF6DC93427C}"/>
                </a:ext>
              </a:extLst>
            </p:cNvPr>
            <p:cNvSpPr>
              <a:spLocks/>
            </p:cNvSpPr>
            <p:nvPr/>
          </p:nvSpPr>
          <p:spPr bwMode="auto">
            <a:xfrm rot="16200000">
              <a:off x="4209539" y="4414940"/>
              <a:ext cx="1206500" cy="863600"/>
            </a:xfrm>
            <a:custGeom>
              <a:avLst/>
              <a:gdLst>
                <a:gd name="T0" fmla="*/ 12 w 321"/>
                <a:gd name="T1" fmla="*/ 199 h 230"/>
                <a:gd name="T2" fmla="*/ 0 w 321"/>
                <a:gd name="T3" fmla="*/ 230 h 230"/>
                <a:gd name="T4" fmla="*/ 321 w 321"/>
                <a:gd name="T5" fmla="*/ 1 h 230"/>
                <a:gd name="T6" fmla="*/ 289 w 321"/>
                <a:gd name="T7" fmla="*/ 2 h 230"/>
                <a:gd name="T8" fmla="*/ 12 w 321"/>
                <a:gd name="T9" fmla="*/ 199 h 230"/>
              </a:gdLst>
              <a:ahLst/>
              <a:cxnLst>
                <a:cxn ang="0">
                  <a:pos x="T0" y="T1"/>
                </a:cxn>
                <a:cxn ang="0">
                  <a:pos x="T2" y="T3"/>
                </a:cxn>
                <a:cxn ang="0">
                  <a:pos x="T4" y="T5"/>
                </a:cxn>
                <a:cxn ang="0">
                  <a:pos x="T6" y="T7"/>
                </a:cxn>
                <a:cxn ang="0">
                  <a:pos x="T8" y="T9"/>
                </a:cxn>
              </a:cxnLst>
              <a:rect l="0" t="0" r="r" b="b"/>
              <a:pathLst>
                <a:path w="321" h="230">
                  <a:moveTo>
                    <a:pt x="12" y="199"/>
                  </a:moveTo>
                  <a:cubicBezTo>
                    <a:pt x="8" y="209"/>
                    <a:pt x="4" y="219"/>
                    <a:pt x="0" y="230"/>
                  </a:cubicBezTo>
                  <a:cubicBezTo>
                    <a:pt x="321" y="1"/>
                    <a:pt x="321" y="1"/>
                    <a:pt x="321" y="1"/>
                  </a:cubicBezTo>
                  <a:cubicBezTo>
                    <a:pt x="310" y="0"/>
                    <a:pt x="299" y="1"/>
                    <a:pt x="289" y="2"/>
                  </a:cubicBezTo>
                  <a:lnTo>
                    <a:pt x="12" y="19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 name="Freeform 634">
              <a:extLst>
                <a:ext uri="{FF2B5EF4-FFF2-40B4-BE49-F238E27FC236}">
                  <a16:creationId xmlns:a16="http://schemas.microsoft.com/office/drawing/2014/main" id="{503DE320-C83C-489D-808C-47377B5F1F00}"/>
                </a:ext>
              </a:extLst>
            </p:cNvPr>
            <p:cNvSpPr>
              <a:spLocks/>
            </p:cNvSpPr>
            <p:nvPr/>
          </p:nvSpPr>
          <p:spPr bwMode="auto">
            <a:xfrm rot="16200000">
              <a:off x="4212714" y="4045053"/>
              <a:ext cx="1693863" cy="1236663"/>
            </a:xfrm>
            <a:custGeom>
              <a:avLst/>
              <a:gdLst>
                <a:gd name="T0" fmla="*/ 0 w 451"/>
                <a:gd name="T1" fmla="*/ 306 h 329"/>
                <a:gd name="T2" fmla="*/ 0 w 451"/>
                <a:gd name="T3" fmla="*/ 329 h 329"/>
                <a:gd name="T4" fmla="*/ 451 w 451"/>
                <a:gd name="T5" fmla="*/ 7 h 329"/>
                <a:gd name="T6" fmla="*/ 430 w 451"/>
                <a:gd name="T7" fmla="*/ 0 h 329"/>
                <a:gd name="T8" fmla="*/ 0 w 451"/>
                <a:gd name="T9" fmla="*/ 306 h 329"/>
              </a:gdLst>
              <a:ahLst/>
              <a:cxnLst>
                <a:cxn ang="0">
                  <a:pos x="T0" y="T1"/>
                </a:cxn>
                <a:cxn ang="0">
                  <a:pos x="T2" y="T3"/>
                </a:cxn>
                <a:cxn ang="0">
                  <a:pos x="T4" y="T5"/>
                </a:cxn>
                <a:cxn ang="0">
                  <a:pos x="T6" y="T7"/>
                </a:cxn>
                <a:cxn ang="0">
                  <a:pos x="T8" y="T9"/>
                </a:cxn>
              </a:cxnLst>
              <a:rect l="0" t="0" r="r" b="b"/>
              <a:pathLst>
                <a:path w="451" h="329">
                  <a:moveTo>
                    <a:pt x="0" y="306"/>
                  </a:moveTo>
                  <a:cubicBezTo>
                    <a:pt x="0" y="314"/>
                    <a:pt x="0" y="321"/>
                    <a:pt x="0" y="329"/>
                  </a:cubicBezTo>
                  <a:cubicBezTo>
                    <a:pt x="451" y="7"/>
                    <a:pt x="451" y="7"/>
                    <a:pt x="451" y="7"/>
                  </a:cubicBezTo>
                  <a:cubicBezTo>
                    <a:pt x="444" y="4"/>
                    <a:pt x="437" y="2"/>
                    <a:pt x="430" y="0"/>
                  </a:cubicBezTo>
                  <a:lnTo>
                    <a:pt x="0" y="30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 name="Freeform 635">
              <a:extLst>
                <a:ext uri="{FF2B5EF4-FFF2-40B4-BE49-F238E27FC236}">
                  <a16:creationId xmlns:a16="http://schemas.microsoft.com/office/drawing/2014/main" id="{F54695D5-5985-475F-8F8A-E6B260B64E0F}"/>
                </a:ext>
              </a:extLst>
            </p:cNvPr>
            <p:cNvSpPr>
              <a:spLocks/>
            </p:cNvSpPr>
            <p:nvPr/>
          </p:nvSpPr>
          <p:spPr bwMode="auto">
            <a:xfrm rot="16200000">
              <a:off x="6197883" y="3333059"/>
              <a:ext cx="739775" cy="525463"/>
            </a:xfrm>
            <a:custGeom>
              <a:avLst/>
              <a:gdLst>
                <a:gd name="T0" fmla="*/ 0 w 197"/>
                <a:gd name="T1" fmla="*/ 140 h 140"/>
                <a:gd name="T2" fmla="*/ 112 w 197"/>
                <a:gd name="T3" fmla="*/ 89 h 140"/>
                <a:gd name="T4" fmla="*/ 197 w 197"/>
                <a:gd name="T5" fmla="*/ 0 h 140"/>
                <a:gd name="T6" fmla="*/ 0 w 197"/>
                <a:gd name="T7" fmla="*/ 140 h 140"/>
              </a:gdLst>
              <a:ahLst/>
              <a:cxnLst>
                <a:cxn ang="0">
                  <a:pos x="T0" y="T1"/>
                </a:cxn>
                <a:cxn ang="0">
                  <a:pos x="T2" y="T3"/>
                </a:cxn>
                <a:cxn ang="0">
                  <a:pos x="T4" y="T5"/>
                </a:cxn>
                <a:cxn ang="0">
                  <a:pos x="T6" y="T7"/>
                </a:cxn>
              </a:cxnLst>
              <a:rect l="0" t="0" r="r" b="b"/>
              <a:pathLst>
                <a:path w="197" h="140">
                  <a:moveTo>
                    <a:pt x="0" y="140"/>
                  </a:moveTo>
                  <a:cubicBezTo>
                    <a:pt x="39" y="131"/>
                    <a:pt x="77" y="114"/>
                    <a:pt x="112" y="89"/>
                  </a:cubicBezTo>
                  <a:cubicBezTo>
                    <a:pt x="147" y="64"/>
                    <a:pt x="175" y="34"/>
                    <a:pt x="197" y="0"/>
                  </a:cubicBezTo>
                  <a:lnTo>
                    <a:pt x="0" y="14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 name="Freeform 636">
              <a:extLst>
                <a:ext uri="{FF2B5EF4-FFF2-40B4-BE49-F238E27FC236}">
                  <a16:creationId xmlns:a16="http://schemas.microsoft.com/office/drawing/2014/main" id="{20BDD785-12FD-4280-9CC6-73AD3AB139B6}"/>
                </a:ext>
              </a:extLst>
            </p:cNvPr>
            <p:cNvSpPr>
              <a:spLocks/>
            </p:cNvSpPr>
            <p:nvPr/>
          </p:nvSpPr>
          <p:spPr bwMode="auto">
            <a:xfrm rot="16200000">
              <a:off x="4259545" y="3901384"/>
              <a:ext cx="1847850" cy="1347788"/>
            </a:xfrm>
            <a:custGeom>
              <a:avLst/>
              <a:gdLst>
                <a:gd name="T0" fmla="*/ 0 w 492"/>
                <a:gd name="T1" fmla="*/ 339 h 359"/>
                <a:gd name="T2" fmla="*/ 3 w 492"/>
                <a:gd name="T3" fmla="*/ 359 h 359"/>
                <a:gd name="T4" fmla="*/ 492 w 492"/>
                <a:gd name="T5" fmla="*/ 10 h 359"/>
                <a:gd name="T6" fmla="*/ 474 w 492"/>
                <a:gd name="T7" fmla="*/ 0 h 359"/>
                <a:gd name="T8" fmla="*/ 0 w 492"/>
                <a:gd name="T9" fmla="*/ 339 h 359"/>
              </a:gdLst>
              <a:ahLst/>
              <a:cxnLst>
                <a:cxn ang="0">
                  <a:pos x="T0" y="T1"/>
                </a:cxn>
                <a:cxn ang="0">
                  <a:pos x="T2" y="T3"/>
                </a:cxn>
                <a:cxn ang="0">
                  <a:pos x="T4" y="T5"/>
                </a:cxn>
                <a:cxn ang="0">
                  <a:pos x="T6" y="T7"/>
                </a:cxn>
                <a:cxn ang="0">
                  <a:pos x="T8" y="T9"/>
                </a:cxn>
              </a:cxnLst>
              <a:rect l="0" t="0" r="r" b="b"/>
              <a:pathLst>
                <a:path w="492" h="359">
                  <a:moveTo>
                    <a:pt x="0" y="339"/>
                  </a:moveTo>
                  <a:cubicBezTo>
                    <a:pt x="1" y="345"/>
                    <a:pt x="2" y="352"/>
                    <a:pt x="3" y="359"/>
                  </a:cubicBezTo>
                  <a:cubicBezTo>
                    <a:pt x="492" y="10"/>
                    <a:pt x="492" y="10"/>
                    <a:pt x="492" y="10"/>
                  </a:cubicBezTo>
                  <a:cubicBezTo>
                    <a:pt x="486" y="7"/>
                    <a:pt x="480" y="3"/>
                    <a:pt x="474" y="0"/>
                  </a:cubicBezTo>
                  <a:lnTo>
                    <a:pt x="0" y="33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 name="Freeform 637">
              <a:extLst>
                <a:ext uri="{FF2B5EF4-FFF2-40B4-BE49-F238E27FC236}">
                  <a16:creationId xmlns:a16="http://schemas.microsoft.com/office/drawing/2014/main" id="{C8FB32CE-3366-4804-BC0D-0CD89E268631}"/>
                </a:ext>
              </a:extLst>
            </p:cNvPr>
            <p:cNvSpPr>
              <a:spLocks/>
            </p:cNvSpPr>
            <p:nvPr/>
          </p:nvSpPr>
          <p:spPr bwMode="auto">
            <a:xfrm rot="16200000">
              <a:off x="4330189" y="3776765"/>
              <a:ext cx="1957388" cy="1420813"/>
            </a:xfrm>
            <a:custGeom>
              <a:avLst/>
              <a:gdLst>
                <a:gd name="T0" fmla="*/ 0 w 521"/>
                <a:gd name="T1" fmla="*/ 360 h 378"/>
                <a:gd name="T2" fmla="*/ 5 w 521"/>
                <a:gd name="T3" fmla="*/ 378 h 378"/>
                <a:gd name="T4" fmla="*/ 521 w 521"/>
                <a:gd name="T5" fmla="*/ 11 h 378"/>
                <a:gd name="T6" fmla="*/ 505 w 521"/>
                <a:gd name="T7" fmla="*/ 0 h 378"/>
                <a:gd name="T8" fmla="*/ 0 w 521"/>
                <a:gd name="T9" fmla="*/ 360 h 378"/>
              </a:gdLst>
              <a:ahLst/>
              <a:cxnLst>
                <a:cxn ang="0">
                  <a:pos x="T0" y="T1"/>
                </a:cxn>
                <a:cxn ang="0">
                  <a:pos x="T2" y="T3"/>
                </a:cxn>
                <a:cxn ang="0">
                  <a:pos x="T4" y="T5"/>
                </a:cxn>
                <a:cxn ang="0">
                  <a:pos x="T6" y="T7"/>
                </a:cxn>
                <a:cxn ang="0">
                  <a:pos x="T8" y="T9"/>
                </a:cxn>
              </a:cxnLst>
              <a:rect l="0" t="0" r="r" b="b"/>
              <a:pathLst>
                <a:path w="521" h="378">
                  <a:moveTo>
                    <a:pt x="0" y="360"/>
                  </a:moveTo>
                  <a:cubicBezTo>
                    <a:pt x="1" y="366"/>
                    <a:pt x="3" y="372"/>
                    <a:pt x="5" y="378"/>
                  </a:cubicBezTo>
                  <a:cubicBezTo>
                    <a:pt x="521" y="11"/>
                    <a:pt x="521" y="11"/>
                    <a:pt x="521" y="11"/>
                  </a:cubicBezTo>
                  <a:cubicBezTo>
                    <a:pt x="516" y="7"/>
                    <a:pt x="510" y="3"/>
                    <a:pt x="505" y="0"/>
                  </a:cubicBezTo>
                  <a:lnTo>
                    <a:pt x="0" y="36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 name="Freeform 638">
              <a:extLst>
                <a:ext uri="{FF2B5EF4-FFF2-40B4-BE49-F238E27FC236}">
                  <a16:creationId xmlns:a16="http://schemas.microsoft.com/office/drawing/2014/main" id="{72E1F7D3-2AD3-4EEC-BA9F-BF9FA734FCE3}"/>
                </a:ext>
              </a:extLst>
            </p:cNvPr>
            <p:cNvSpPr>
              <a:spLocks/>
            </p:cNvSpPr>
            <p:nvPr/>
          </p:nvSpPr>
          <p:spPr bwMode="auto">
            <a:xfrm rot="16200000">
              <a:off x="4531801" y="3564040"/>
              <a:ext cx="2057400" cy="1495425"/>
            </a:xfrm>
            <a:custGeom>
              <a:avLst/>
              <a:gdLst>
                <a:gd name="T0" fmla="*/ 0 w 548"/>
                <a:gd name="T1" fmla="*/ 383 h 398"/>
                <a:gd name="T2" fmla="*/ 10 w 548"/>
                <a:gd name="T3" fmla="*/ 398 h 398"/>
                <a:gd name="T4" fmla="*/ 548 w 548"/>
                <a:gd name="T5" fmla="*/ 15 h 398"/>
                <a:gd name="T6" fmla="*/ 537 w 548"/>
                <a:gd name="T7" fmla="*/ 0 h 398"/>
                <a:gd name="T8" fmla="*/ 0 w 548"/>
                <a:gd name="T9" fmla="*/ 383 h 398"/>
              </a:gdLst>
              <a:ahLst/>
              <a:cxnLst>
                <a:cxn ang="0">
                  <a:pos x="T0" y="T1"/>
                </a:cxn>
                <a:cxn ang="0">
                  <a:pos x="T2" y="T3"/>
                </a:cxn>
                <a:cxn ang="0">
                  <a:pos x="T4" y="T5"/>
                </a:cxn>
                <a:cxn ang="0">
                  <a:pos x="T6" y="T7"/>
                </a:cxn>
                <a:cxn ang="0">
                  <a:pos x="T8" y="T9"/>
                </a:cxn>
              </a:cxnLst>
              <a:rect l="0" t="0" r="r" b="b"/>
              <a:pathLst>
                <a:path w="548" h="398">
                  <a:moveTo>
                    <a:pt x="0" y="383"/>
                  </a:moveTo>
                  <a:cubicBezTo>
                    <a:pt x="3" y="388"/>
                    <a:pt x="7" y="393"/>
                    <a:pt x="10" y="398"/>
                  </a:cubicBezTo>
                  <a:cubicBezTo>
                    <a:pt x="548" y="15"/>
                    <a:pt x="548" y="15"/>
                    <a:pt x="548" y="15"/>
                  </a:cubicBezTo>
                  <a:cubicBezTo>
                    <a:pt x="544" y="10"/>
                    <a:pt x="541" y="5"/>
                    <a:pt x="537" y="0"/>
                  </a:cubicBezTo>
                  <a:lnTo>
                    <a:pt x="0" y="3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 name="Freeform 639">
              <a:extLst>
                <a:ext uri="{FF2B5EF4-FFF2-40B4-BE49-F238E27FC236}">
                  <a16:creationId xmlns:a16="http://schemas.microsoft.com/office/drawing/2014/main" id="{0EAE8FB3-6AAC-49C6-92F6-60D8229C6028}"/>
                </a:ext>
              </a:extLst>
            </p:cNvPr>
            <p:cNvSpPr>
              <a:spLocks/>
            </p:cNvSpPr>
            <p:nvPr/>
          </p:nvSpPr>
          <p:spPr bwMode="auto">
            <a:xfrm rot="16200000">
              <a:off x="4424645" y="3663259"/>
              <a:ext cx="2024063" cy="1473200"/>
            </a:xfrm>
            <a:custGeom>
              <a:avLst/>
              <a:gdLst>
                <a:gd name="T0" fmla="*/ 0 w 539"/>
                <a:gd name="T1" fmla="*/ 375 h 392"/>
                <a:gd name="T2" fmla="*/ 8 w 539"/>
                <a:gd name="T3" fmla="*/ 392 h 392"/>
                <a:gd name="T4" fmla="*/ 539 w 539"/>
                <a:gd name="T5" fmla="*/ 13 h 392"/>
                <a:gd name="T6" fmla="*/ 526 w 539"/>
                <a:gd name="T7" fmla="*/ 0 h 392"/>
                <a:gd name="T8" fmla="*/ 0 w 539"/>
                <a:gd name="T9" fmla="*/ 375 h 392"/>
              </a:gdLst>
              <a:ahLst/>
              <a:cxnLst>
                <a:cxn ang="0">
                  <a:pos x="T0" y="T1"/>
                </a:cxn>
                <a:cxn ang="0">
                  <a:pos x="T2" y="T3"/>
                </a:cxn>
                <a:cxn ang="0">
                  <a:pos x="T4" y="T5"/>
                </a:cxn>
                <a:cxn ang="0">
                  <a:pos x="T6" y="T7"/>
                </a:cxn>
                <a:cxn ang="0">
                  <a:pos x="T8" y="T9"/>
                </a:cxn>
              </a:cxnLst>
              <a:rect l="0" t="0" r="r" b="b"/>
              <a:pathLst>
                <a:path w="539" h="392">
                  <a:moveTo>
                    <a:pt x="0" y="375"/>
                  </a:moveTo>
                  <a:cubicBezTo>
                    <a:pt x="2" y="380"/>
                    <a:pt x="5" y="386"/>
                    <a:pt x="8" y="392"/>
                  </a:cubicBezTo>
                  <a:cubicBezTo>
                    <a:pt x="539" y="13"/>
                    <a:pt x="539" y="13"/>
                    <a:pt x="539" y="13"/>
                  </a:cubicBezTo>
                  <a:cubicBezTo>
                    <a:pt x="535" y="8"/>
                    <a:pt x="530" y="4"/>
                    <a:pt x="526" y="0"/>
                  </a:cubicBezTo>
                  <a:lnTo>
                    <a:pt x="0" y="375"/>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 name="Freeform 640">
              <a:extLst>
                <a:ext uri="{FF2B5EF4-FFF2-40B4-BE49-F238E27FC236}">
                  <a16:creationId xmlns:a16="http://schemas.microsoft.com/office/drawing/2014/main" id="{C1108E35-7CA9-4B39-9457-061442345DAB}"/>
                </a:ext>
              </a:extLst>
            </p:cNvPr>
            <p:cNvSpPr>
              <a:spLocks/>
            </p:cNvSpPr>
            <p:nvPr/>
          </p:nvSpPr>
          <p:spPr bwMode="auto">
            <a:xfrm rot="16200000">
              <a:off x="3220526" y="1452665"/>
              <a:ext cx="274638" cy="214313"/>
            </a:xfrm>
            <a:custGeom>
              <a:avLst/>
              <a:gdLst>
                <a:gd name="T0" fmla="*/ 5 w 73"/>
                <a:gd name="T1" fmla="*/ 57 h 57"/>
                <a:gd name="T2" fmla="*/ 2 w 73"/>
                <a:gd name="T3" fmla="*/ 55 h 57"/>
                <a:gd name="T4" fmla="*/ 2 w 73"/>
                <a:gd name="T5" fmla="*/ 49 h 57"/>
                <a:gd name="T6" fmla="*/ 67 w 73"/>
                <a:gd name="T7" fmla="*/ 1 h 57"/>
                <a:gd name="T8" fmla="*/ 72 w 73"/>
                <a:gd name="T9" fmla="*/ 2 h 57"/>
                <a:gd name="T10" fmla="*/ 71 w 73"/>
                <a:gd name="T11" fmla="*/ 8 h 57"/>
                <a:gd name="T12" fmla="*/ 7 w 73"/>
                <a:gd name="T13" fmla="*/ 56 h 57"/>
                <a:gd name="T14" fmla="*/ 5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5" y="57"/>
                  </a:moveTo>
                  <a:cubicBezTo>
                    <a:pt x="4" y="57"/>
                    <a:pt x="2" y="56"/>
                    <a:pt x="2" y="55"/>
                  </a:cubicBezTo>
                  <a:cubicBezTo>
                    <a:pt x="0" y="53"/>
                    <a:pt x="1" y="51"/>
                    <a:pt x="2" y="49"/>
                  </a:cubicBezTo>
                  <a:cubicBezTo>
                    <a:pt x="67" y="1"/>
                    <a:pt x="67" y="1"/>
                    <a:pt x="67" y="1"/>
                  </a:cubicBezTo>
                  <a:cubicBezTo>
                    <a:pt x="68" y="0"/>
                    <a:pt x="71" y="0"/>
                    <a:pt x="72" y="2"/>
                  </a:cubicBezTo>
                  <a:cubicBezTo>
                    <a:pt x="73" y="4"/>
                    <a:pt x="73" y="6"/>
                    <a:pt x="71" y="8"/>
                  </a:cubicBezTo>
                  <a:cubicBezTo>
                    <a:pt x="7" y="56"/>
                    <a:pt x="7" y="56"/>
                    <a:pt x="7" y="56"/>
                  </a:cubicBezTo>
                  <a:cubicBezTo>
                    <a:pt x="6" y="56"/>
                    <a:pt x="6" y="57"/>
                    <a:pt x="5"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 name="Freeform 641">
              <a:extLst>
                <a:ext uri="{FF2B5EF4-FFF2-40B4-BE49-F238E27FC236}">
                  <a16:creationId xmlns:a16="http://schemas.microsoft.com/office/drawing/2014/main" id="{F0312350-CA97-401E-8473-98C1B27AC5FA}"/>
                </a:ext>
              </a:extLst>
            </p:cNvPr>
            <p:cNvSpPr>
              <a:spLocks/>
            </p:cNvSpPr>
            <p:nvPr/>
          </p:nvSpPr>
          <p:spPr bwMode="auto">
            <a:xfrm rot="16200000">
              <a:off x="3491989" y="1951140"/>
              <a:ext cx="714375" cy="536575"/>
            </a:xfrm>
            <a:custGeom>
              <a:avLst/>
              <a:gdLst>
                <a:gd name="T0" fmla="*/ 5 w 190"/>
                <a:gd name="T1" fmla="*/ 143 h 143"/>
                <a:gd name="T2" fmla="*/ 2 w 190"/>
                <a:gd name="T3" fmla="*/ 142 h 143"/>
                <a:gd name="T4" fmla="*/ 3 w 190"/>
                <a:gd name="T5" fmla="*/ 136 h 143"/>
                <a:gd name="T6" fmla="*/ 183 w 190"/>
                <a:gd name="T7" fmla="*/ 1 h 143"/>
                <a:gd name="T8" fmla="*/ 189 w 190"/>
                <a:gd name="T9" fmla="*/ 2 h 143"/>
                <a:gd name="T10" fmla="*/ 188 w 190"/>
                <a:gd name="T11" fmla="*/ 8 h 143"/>
                <a:gd name="T12" fmla="*/ 7 w 190"/>
                <a:gd name="T13" fmla="*/ 143 h 143"/>
                <a:gd name="T14" fmla="*/ 5 w 190"/>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3">
                  <a:moveTo>
                    <a:pt x="5" y="143"/>
                  </a:moveTo>
                  <a:cubicBezTo>
                    <a:pt x="4" y="143"/>
                    <a:pt x="3" y="143"/>
                    <a:pt x="2" y="142"/>
                  </a:cubicBezTo>
                  <a:cubicBezTo>
                    <a:pt x="0" y="140"/>
                    <a:pt x="1" y="138"/>
                    <a:pt x="3" y="136"/>
                  </a:cubicBezTo>
                  <a:cubicBezTo>
                    <a:pt x="183" y="1"/>
                    <a:pt x="183" y="1"/>
                    <a:pt x="183" y="1"/>
                  </a:cubicBezTo>
                  <a:cubicBezTo>
                    <a:pt x="185" y="0"/>
                    <a:pt x="187" y="0"/>
                    <a:pt x="189" y="2"/>
                  </a:cubicBezTo>
                  <a:cubicBezTo>
                    <a:pt x="190" y="4"/>
                    <a:pt x="190" y="6"/>
                    <a:pt x="188" y="8"/>
                  </a:cubicBezTo>
                  <a:cubicBezTo>
                    <a:pt x="7" y="143"/>
                    <a:pt x="7" y="143"/>
                    <a:pt x="7" y="143"/>
                  </a:cubicBezTo>
                  <a:cubicBezTo>
                    <a:pt x="7" y="143"/>
                    <a:pt x="6" y="143"/>
                    <a:pt x="5" y="1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 name="Freeform 642">
              <a:extLst>
                <a:ext uri="{FF2B5EF4-FFF2-40B4-BE49-F238E27FC236}">
                  <a16:creationId xmlns:a16="http://schemas.microsoft.com/office/drawing/2014/main" id="{77EB0DDE-B593-4B47-9E1F-2D4A8843C6ED}"/>
                </a:ext>
              </a:extLst>
            </p:cNvPr>
            <p:cNvSpPr>
              <a:spLocks/>
            </p:cNvSpPr>
            <p:nvPr/>
          </p:nvSpPr>
          <p:spPr bwMode="auto">
            <a:xfrm rot="16200000">
              <a:off x="4211126" y="2762353"/>
              <a:ext cx="220663" cy="173038"/>
            </a:xfrm>
            <a:custGeom>
              <a:avLst/>
              <a:gdLst>
                <a:gd name="T0" fmla="*/ 4 w 59"/>
                <a:gd name="T1" fmla="*/ 46 h 46"/>
                <a:gd name="T2" fmla="*/ 1 w 59"/>
                <a:gd name="T3" fmla="*/ 45 h 46"/>
                <a:gd name="T4" fmla="*/ 2 w 59"/>
                <a:gd name="T5" fmla="*/ 39 h 46"/>
                <a:gd name="T6" fmla="*/ 52 w 59"/>
                <a:gd name="T7" fmla="*/ 2 h 46"/>
                <a:gd name="T8" fmla="*/ 58 w 59"/>
                <a:gd name="T9" fmla="*/ 2 h 46"/>
                <a:gd name="T10" fmla="*/ 57 w 59"/>
                <a:gd name="T11" fmla="*/ 8 h 46"/>
                <a:gd name="T12" fmla="*/ 7 w 59"/>
                <a:gd name="T13" fmla="*/ 46 h 46"/>
                <a:gd name="T14" fmla="*/ 4 w 59"/>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6">
                  <a:moveTo>
                    <a:pt x="4" y="46"/>
                  </a:moveTo>
                  <a:cubicBezTo>
                    <a:pt x="3" y="46"/>
                    <a:pt x="2" y="46"/>
                    <a:pt x="1" y="45"/>
                  </a:cubicBezTo>
                  <a:cubicBezTo>
                    <a:pt x="0" y="43"/>
                    <a:pt x="0" y="41"/>
                    <a:pt x="2" y="39"/>
                  </a:cubicBezTo>
                  <a:cubicBezTo>
                    <a:pt x="52" y="2"/>
                    <a:pt x="52" y="2"/>
                    <a:pt x="52" y="2"/>
                  </a:cubicBezTo>
                  <a:cubicBezTo>
                    <a:pt x="54" y="0"/>
                    <a:pt x="56" y="1"/>
                    <a:pt x="58" y="2"/>
                  </a:cubicBezTo>
                  <a:cubicBezTo>
                    <a:pt x="59" y="4"/>
                    <a:pt x="59" y="7"/>
                    <a:pt x="57" y="8"/>
                  </a:cubicBezTo>
                  <a:cubicBezTo>
                    <a:pt x="7" y="46"/>
                    <a:pt x="7" y="46"/>
                    <a:pt x="7" y="46"/>
                  </a:cubicBezTo>
                  <a:cubicBezTo>
                    <a:pt x="6" y="46"/>
                    <a:pt x="5" y="46"/>
                    <a:pt x="4"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 name="Freeform 643">
              <a:extLst>
                <a:ext uri="{FF2B5EF4-FFF2-40B4-BE49-F238E27FC236}">
                  <a16:creationId xmlns:a16="http://schemas.microsoft.com/office/drawing/2014/main" id="{9951196E-1686-4F2D-8D7E-5F36E43D2663}"/>
                </a:ext>
              </a:extLst>
            </p:cNvPr>
            <p:cNvSpPr>
              <a:spLocks/>
            </p:cNvSpPr>
            <p:nvPr/>
          </p:nvSpPr>
          <p:spPr bwMode="auto">
            <a:xfrm rot="16200000">
              <a:off x="3342764" y="1357415"/>
              <a:ext cx="701675" cy="533400"/>
            </a:xfrm>
            <a:custGeom>
              <a:avLst/>
              <a:gdLst>
                <a:gd name="T0" fmla="*/ 4 w 187"/>
                <a:gd name="T1" fmla="*/ 142 h 142"/>
                <a:gd name="T2" fmla="*/ 1 w 187"/>
                <a:gd name="T3" fmla="*/ 141 h 142"/>
                <a:gd name="T4" fmla="*/ 2 w 187"/>
                <a:gd name="T5" fmla="*/ 135 h 142"/>
                <a:gd name="T6" fmla="*/ 74 w 187"/>
                <a:gd name="T7" fmla="*/ 81 h 142"/>
                <a:gd name="T8" fmla="*/ 180 w 187"/>
                <a:gd name="T9" fmla="*/ 2 h 142"/>
                <a:gd name="T10" fmla="*/ 186 w 187"/>
                <a:gd name="T11" fmla="*/ 3 h 142"/>
                <a:gd name="T12" fmla="*/ 185 w 187"/>
                <a:gd name="T13" fmla="*/ 8 h 142"/>
                <a:gd name="T14" fmla="*/ 78 w 187"/>
                <a:gd name="T15" fmla="*/ 87 h 142"/>
                <a:gd name="T16" fmla="*/ 7 w 187"/>
                <a:gd name="T17" fmla="*/ 142 h 142"/>
                <a:gd name="T18" fmla="*/ 4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4" y="142"/>
                  </a:moveTo>
                  <a:cubicBezTo>
                    <a:pt x="3" y="142"/>
                    <a:pt x="2" y="142"/>
                    <a:pt x="1" y="141"/>
                  </a:cubicBezTo>
                  <a:cubicBezTo>
                    <a:pt x="0" y="139"/>
                    <a:pt x="0" y="136"/>
                    <a:pt x="2" y="135"/>
                  </a:cubicBezTo>
                  <a:cubicBezTo>
                    <a:pt x="26" y="117"/>
                    <a:pt x="50" y="99"/>
                    <a:pt x="74" y="81"/>
                  </a:cubicBezTo>
                  <a:cubicBezTo>
                    <a:pt x="108" y="55"/>
                    <a:pt x="144" y="28"/>
                    <a:pt x="180" y="2"/>
                  </a:cubicBezTo>
                  <a:cubicBezTo>
                    <a:pt x="182" y="0"/>
                    <a:pt x="184" y="1"/>
                    <a:pt x="186" y="3"/>
                  </a:cubicBezTo>
                  <a:cubicBezTo>
                    <a:pt x="187" y="5"/>
                    <a:pt x="186" y="7"/>
                    <a:pt x="185" y="8"/>
                  </a:cubicBezTo>
                  <a:cubicBezTo>
                    <a:pt x="148" y="34"/>
                    <a:pt x="113" y="61"/>
                    <a:pt x="78" y="87"/>
                  </a:cubicBezTo>
                  <a:cubicBezTo>
                    <a:pt x="55" y="105"/>
                    <a:pt x="31" y="124"/>
                    <a:pt x="7" y="142"/>
                  </a:cubicBezTo>
                  <a:cubicBezTo>
                    <a:pt x="6" y="142"/>
                    <a:pt x="5" y="142"/>
                    <a:pt x="4"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 name="Freeform 644">
              <a:extLst>
                <a:ext uri="{FF2B5EF4-FFF2-40B4-BE49-F238E27FC236}">
                  <a16:creationId xmlns:a16="http://schemas.microsoft.com/office/drawing/2014/main" id="{C7AB2E47-AD7F-4248-9452-1F5A33805B11}"/>
                </a:ext>
              </a:extLst>
            </p:cNvPr>
            <p:cNvSpPr>
              <a:spLocks/>
            </p:cNvSpPr>
            <p:nvPr/>
          </p:nvSpPr>
          <p:spPr bwMode="auto">
            <a:xfrm rot="16200000">
              <a:off x="3990464" y="2216253"/>
              <a:ext cx="679450" cy="514350"/>
            </a:xfrm>
            <a:custGeom>
              <a:avLst/>
              <a:gdLst>
                <a:gd name="T0" fmla="*/ 5 w 181"/>
                <a:gd name="T1" fmla="*/ 137 h 137"/>
                <a:gd name="T2" fmla="*/ 1 w 181"/>
                <a:gd name="T3" fmla="*/ 135 h 137"/>
                <a:gd name="T4" fmla="*/ 2 w 181"/>
                <a:gd name="T5" fmla="*/ 130 h 137"/>
                <a:gd name="T6" fmla="*/ 90 w 181"/>
                <a:gd name="T7" fmla="*/ 64 h 137"/>
                <a:gd name="T8" fmla="*/ 174 w 181"/>
                <a:gd name="T9" fmla="*/ 1 h 137"/>
                <a:gd name="T10" fmla="*/ 180 w 181"/>
                <a:gd name="T11" fmla="*/ 2 h 137"/>
                <a:gd name="T12" fmla="*/ 178 w 181"/>
                <a:gd name="T13" fmla="*/ 8 h 137"/>
                <a:gd name="T14" fmla="*/ 95 w 181"/>
                <a:gd name="T15" fmla="*/ 70 h 137"/>
                <a:gd name="T16" fmla="*/ 7 w 181"/>
                <a:gd name="T17" fmla="*/ 136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3" y="137"/>
                    <a:pt x="2" y="136"/>
                    <a:pt x="1" y="135"/>
                  </a:cubicBezTo>
                  <a:cubicBezTo>
                    <a:pt x="0" y="133"/>
                    <a:pt x="0" y="131"/>
                    <a:pt x="2" y="130"/>
                  </a:cubicBezTo>
                  <a:cubicBezTo>
                    <a:pt x="34" y="109"/>
                    <a:pt x="63" y="86"/>
                    <a:pt x="90" y="64"/>
                  </a:cubicBezTo>
                  <a:cubicBezTo>
                    <a:pt x="117" y="43"/>
                    <a:pt x="144" y="20"/>
                    <a:pt x="174" y="1"/>
                  </a:cubicBezTo>
                  <a:cubicBezTo>
                    <a:pt x="176" y="0"/>
                    <a:pt x="178" y="0"/>
                    <a:pt x="180" y="2"/>
                  </a:cubicBezTo>
                  <a:cubicBezTo>
                    <a:pt x="181" y="4"/>
                    <a:pt x="180" y="7"/>
                    <a:pt x="178" y="8"/>
                  </a:cubicBezTo>
                  <a:cubicBezTo>
                    <a:pt x="149" y="27"/>
                    <a:pt x="122" y="49"/>
                    <a:pt x="95" y="70"/>
                  </a:cubicBezTo>
                  <a:cubicBezTo>
                    <a:pt x="67" y="93"/>
                    <a:pt x="39" y="116"/>
                    <a:pt x="7" y="136"/>
                  </a:cubicBezTo>
                  <a:cubicBezTo>
                    <a:pt x="6" y="137"/>
                    <a:pt x="5"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 name="Freeform 645">
              <a:extLst>
                <a:ext uri="{FF2B5EF4-FFF2-40B4-BE49-F238E27FC236}">
                  <a16:creationId xmlns:a16="http://schemas.microsoft.com/office/drawing/2014/main" id="{025F9FC9-4884-4AF5-87E5-E0629958230A}"/>
                </a:ext>
              </a:extLst>
            </p:cNvPr>
            <p:cNvSpPr>
              <a:spLocks/>
            </p:cNvSpPr>
            <p:nvPr/>
          </p:nvSpPr>
          <p:spPr bwMode="auto">
            <a:xfrm rot="16200000">
              <a:off x="3576920" y="1156596"/>
              <a:ext cx="271463" cy="209550"/>
            </a:xfrm>
            <a:custGeom>
              <a:avLst/>
              <a:gdLst>
                <a:gd name="T0" fmla="*/ 4 w 72"/>
                <a:gd name="T1" fmla="*/ 56 h 56"/>
                <a:gd name="T2" fmla="*/ 1 w 72"/>
                <a:gd name="T3" fmla="*/ 54 h 56"/>
                <a:gd name="T4" fmla="*/ 2 w 72"/>
                <a:gd name="T5" fmla="*/ 49 h 56"/>
                <a:gd name="T6" fmla="*/ 65 w 72"/>
                <a:gd name="T7" fmla="*/ 1 h 56"/>
                <a:gd name="T8" fmla="*/ 71 w 72"/>
                <a:gd name="T9" fmla="*/ 2 h 56"/>
                <a:gd name="T10" fmla="*/ 70 w 72"/>
                <a:gd name="T11" fmla="*/ 8 h 56"/>
                <a:gd name="T12" fmla="*/ 7 w 72"/>
                <a:gd name="T13" fmla="*/ 55 h 56"/>
                <a:gd name="T14" fmla="*/ 4 w 72"/>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6">
                  <a:moveTo>
                    <a:pt x="4" y="56"/>
                  </a:moveTo>
                  <a:cubicBezTo>
                    <a:pt x="3" y="56"/>
                    <a:pt x="2" y="56"/>
                    <a:pt x="1" y="54"/>
                  </a:cubicBezTo>
                  <a:cubicBezTo>
                    <a:pt x="0" y="53"/>
                    <a:pt x="0" y="50"/>
                    <a:pt x="2" y="49"/>
                  </a:cubicBezTo>
                  <a:cubicBezTo>
                    <a:pt x="65" y="1"/>
                    <a:pt x="65" y="1"/>
                    <a:pt x="65" y="1"/>
                  </a:cubicBezTo>
                  <a:cubicBezTo>
                    <a:pt x="67" y="0"/>
                    <a:pt x="70" y="0"/>
                    <a:pt x="71" y="2"/>
                  </a:cubicBezTo>
                  <a:cubicBezTo>
                    <a:pt x="72" y="4"/>
                    <a:pt x="72" y="6"/>
                    <a:pt x="70" y="8"/>
                  </a:cubicBezTo>
                  <a:cubicBezTo>
                    <a:pt x="7" y="55"/>
                    <a:pt x="7" y="55"/>
                    <a:pt x="7" y="55"/>
                  </a:cubicBezTo>
                  <a:cubicBezTo>
                    <a:pt x="6" y="56"/>
                    <a:pt x="5" y="56"/>
                    <a:pt x="4"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 name="Freeform 646">
              <a:extLst>
                <a:ext uri="{FF2B5EF4-FFF2-40B4-BE49-F238E27FC236}">
                  <a16:creationId xmlns:a16="http://schemas.microsoft.com/office/drawing/2014/main" id="{F6D1BEF8-C719-4CE4-83F5-446CAF134426}"/>
                </a:ext>
              </a:extLst>
            </p:cNvPr>
            <p:cNvSpPr>
              <a:spLocks/>
            </p:cNvSpPr>
            <p:nvPr/>
          </p:nvSpPr>
          <p:spPr bwMode="auto">
            <a:xfrm rot="16200000">
              <a:off x="3821395" y="1647134"/>
              <a:ext cx="830263" cy="628650"/>
            </a:xfrm>
            <a:custGeom>
              <a:avLst/>
              <a:gdLst>
                <a:gd name="T0" fmla="*/ 4 w 221"/>
                <a:gd name="T1" fmla="*/ 167 h 167"/>
                <a:gd name="T2" fmla="*/ 1 w 221"/>
                <a:gd name="T3" fmla="*/ 166 h 167"/>
                <a:gd name="T4" fmla="*/ 2 w 221"/>
                <a:gd name="T5" fmla="*/ 160 h 167"/>
                <a:gd name="T6" fmla="*/ 74 w 221"/>
                <a:gd name="T7" fmla="*/ 106 h 167"/>
                <a:gd name="T8" fmla="*/ 214 w 221"/>
                <a:gd name="T9" fmla="*/ 2 h 167"/>
                <a:gd name="T10" fmla="*/ 219 w 221"/>
                <a:gd name="T11" fmla="*/ 2 h 167"/>
                <a:gd name="T12" fmla="*/ 219 w 221"/>
                <a:gd name="T13" fmla="*/ 8 h 167"/>
                <a:gd name="T14" fmla="*/ 79 w 221"/>
                <a:gd name="T15" fmla="*/ 112 h 167"/>
                <a:gd name="T16" fmla="*/ 7 w 221"/>
                <a:gd name="T17" fmla="*/ 166 h 167"/>
                <a:gd name="T18" fmla="*/ 4 w 221"/>
                <a:gd name="T19"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7">
                  <a:moveTo>
                    <a:pt x="4" y="167"/>
                  </a:moveTo>
                  <a:cubicBezTo>
                    <a:pt x="3" y="167"/>
                    <a:pt x="2" y="167"/>
                    <a:pt x="1" y="166"/>
                  </a:cubicBezTo>
                  <a:cubicBezTo>
                    <a:pt x="0" y="164"/>
                    <a:pt x="0" y="161"/>
                    <a:pt x="2" y="160"/>
                  </a:cubicBezTo>
                  <a:cubicBezTo>
                    <a:pt x="26" y="142"/>
                    <a:pt x="50" y="124"/>
                    <a:pt x="74" y="106"/>
                  </a:cubicBezTo>
                  <a:cubicBezTo>
                    <a:pt x="120" y="72"/>
                    <a:pt x="167" y="37"/>
                    <a:pt x="214" y="2"/>
                  </a:cubicBezTo>
                  <a:cubicBezTo>
                    <a:pt x="215" y="0"/>
                    <a:pt x="218" y="1"/>
                    <a:pt x="219" y="2"/>
                  </a:cubicBezTo>
                  <a:cubicBezTo>
                    <a:pt x="221" y="4"/>
                    <a:pt x="220" y="7"/>
                    <a:pt x="219" y="8"/>
                  </a:cubicBezTo>
                  <a:cubicBezTo>
                    <a:pt x="172" y="43"/>
                    <a:pt x="125" y="78"/>
                    <a:pt x="79" y="112"/>
                  </a:cubicBezTo>
                  <a:cubicBezTo>
                    <a:pt x="55" y="130"/>
                    <a:pt x="31" y="148"/>
                    <a:pt x="7" y="166"/>
                  </a:cubicBezTo>
                  <a:cubicBezTo>
                    <a:pt x="6" y="167"/>
                    <a:pt x="5" y="167"/>
                    <a:pt x="4" y="1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 name="Freeform 647">
              <a:extLst>
                <a:ext uri="{FF2B5EF4-FFF2-40B4-BE49-F238E27FC236}">
                  <a16:creationId xmlns:a16="http://schemas.microsoft.com/office/drawing/2014/main" id="{56BC1E2B-8BFA-416B-915A-E8B27EDE58EE}"/>
                </a:ext>
              </a:extLst>
            </p:cNvPr>
            <p:cNvSpPr>
              <a:spLocks/>
            </p:cNvSpPr>
            <p:nvPr/>
          </p:nvSpPr>
          <p:spPr bwMode="auto">
            <a:xfrm rot="16200000">
              <a:off x="4658801" y="2557565"/>
              <a:ext cx="120650" cy="98425"/>
            </a:xfrm>
            <a:custGeom>
              <a:avLst/>
              <a:gdLst>
                <a:gd name="T0" fmla="*/ 5 w 32"/>
                <a:gd name="T1" fmla="*/ 26 h 26"/>
                <a:gd name="T2" fmla="*/ 2 w 32"/>
                <a:gd name="T3" fmla="*/ 24 h 26"/>
                <a:gd name="T4" fmla="*/ 2 w 32"/>
                <a:gd name="T5" fmla="*/ 18 h 26"/>
                <a:gd name="T6" fmla="*/ 25 w 32"/>
                <a:gd name="T7" fmla="*/ 1 h 26"/>
                <a:gd name="T8" fmla="*/ 31 w 32"/>
                <a:gd name="T9" fmla="*/ 2 h 26"/>
                <a:gd name="T10" fmla="*/ 30 w 32"/>
                <a:gd name="T11" fmla="*/ 8 h 26"/>
                <a:gd name="T12" fmla="*/ 7 w 32"/>
                <a:gd name="T13" fmla="*/ 25 h 26"/>
                <a:gd name="T14" fmla="*/ 5 w 3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6">
                  <a:moveTo>
                    <a:pt x="5" y="26"/>
                  </a:moveTo>
                  <a:cubicBezTo>
                    <a:pt x="4" y="26"/>
                    <a:pt x="2" y="25"/>
                    <a:pt x="2" y="24"/>
                  </a:cubicBezTo>
                  <a:cubicBezTo>
                    <a:pt x="0" y="22"/>
                    <a:pt x="1" y="20"/>
                    <a:pt x="2" y="18"/>
                  </a:cubicBezTo>
                  <a:cubicBezTo>
                    <a:pt x="10" y="13"/>
                    <a:pt x="17" y="7"/>
                    <a:pt x="25" y="1"/>
                  </a:cubicBezTo>
                  <a:cubicBezTo>
                    <a:pt x="27" y="0"/>
                    <a:pt x="29" y="0"/>
                    <a:pt x="31" y="2"/>
                  </a:cubicBezTo>
                  <a:cubicBezTo>
                    <a:pt x="32" y="4"/>
                    <a:pt x="32" y="6"/>
                    <a:pt x="30" y="8"/>
                  </a:cubicBezTo>
                  <a:cubicBezTo>
                    <a:pt x="22" y="13"/>
                    <a:pt x="15" y="19"/>
                    <a:pt x="7" y="25"/>
                  </a:cubicBezTo>
                  <a:cubicBezTo>
                    <a:pt x="7" y="25"/>
                    <a:pt x="6" y="26"/>
                    <a:pt x="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 name="Freeform 648">
              <a:extLst>
                <a:ext uri="{FF2B5EF4-FFF2-40B4-BE49-F238E27FC236}">
                  <a16:creationId xmlns:a16="http://schemas.microsoft.com/office/drawing/2014/main" id="{EF8BC565-6372-4047-92CA-F4D4931EE0C3}"/>
                </a:ext>
              </a:extLst>
            </p:cNvPr>
            <p:cNvSpPr>
              <a:spLocks/>
            </p:cNvSpPr>
            <p:nvPr/>
          </p:nvSpPr>
          <p:spPr bwMode="auto">
            <a:xfrm rot="16200000">
              <a:off x="3668995" y="1094684"/>
              <a:ext cx="965200" cy="728663"/>
            </a:xfrm>
            <a:custGeom>
              <a:avLst/>
              <a:gdLst>
                <a:gd name="T0" fmla="*/ 4 w 257"/>
                <a:gd name="T1" fmla="*/ 194 h 194"/>
                <a:gd name="T2" fmla="*/ 1 w 257"/>
                <a:gd name="T3" fmla="*/ 192 h 194"/>
                <a:gd name="T4" fmla="*/ 2 w 257"/>
                <a:gd name="T5" fmla="*/ 187 h 194"/>
                <a:gd name="T6" fmla="*/ 138 w 257"/>
                <a:gd name="T7" fmla="*/ 84 h 194"/>
                <a:gd name="T8" fmla="*/ 250 w 257"/>
                <a:gd name="T9" fmla="*/ 1 h 194"/>
                <a:gd name="T10" fmla="*/ 255 w 257"/>
                <a:gd name="T11" fmla="*/ 2 h 194"/>
                <a:gd name="T12" fmla="*/ 254 w 257"/>
                <a:gd name="T13" fmla="*/ 7 h 194"/>
                <a:gd name="T14" fmla="*/ 143 w 257"/>
                <a:gd name="T15" fmla="*/ 91 h 194"/>
                <a:gd name="T16" fmla="*/ 6 w 257"/>
                <a:gd name="T17" fmla="*/ 193 h 194"/>
                <a:gd name="T18" fmla="*/ 4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4" y="194"/>
                  </a:moveTo>
                  <a:cubicBezTo>
                    <a:pt x="3" y="194"/>
                    <a:pt x="2" y="193"/>
                    <a:pt x="1" y="192"/>
                  </a:cubicBezTo>
                  <a:cubicBezTo>
                    <a:pt x="0" y="190"/>
                    <a:pt x="0" y="188"/>
                    <a:pt x="2" y="187"/>
                  </a:cubicBezTo>
                  <a:cubicBezTo>
                    <a:pt x="47" y="152"/>
                    <a:pt x="93" y="118"/>
                    <a:pt x="138" y="84"/>
                  </a:cubicBezTo>
                  <a:cubicBezTo>
                    <a:pt x="175" y="57"/>
                    <a:pt x="212" y="29"/>
                    <a:pt x="250" y="1"/>
                  </a:cubicBezTo>
                  <a:cubicBezTo>
                    <a:pt x="251" y="0"/>
                    <a:pt x="254" y="0"/>
                    <a:pt x="255" y="2"/>
                  </a:cubicBezTo>
                  <a:cubicBezTo>
                    <a:pt x="257" y="4"/>
                    <a:pt x="256" y="6"/>
                    <a:pt x="254" y="7"/>
                  </a:cubicBezTo>
                  <a:cubicBezTo>
                    <a:pt x="217" y="35"/>
                    <a:pt x="179" y="64"/>
                    <a:pt x="143" y="91"/>
                  </a:cubicBezTo>
                  <a:cubicBezTo>
                    <a:pt x="98" y="124"/>
                    <a:pt x="51" y="159"/>
                    <a:pt x="6" y="193"/>
                  </a:cubicBezTo>
                  <a:cubicBezTo>
                    <a:pt x="6" y="194"/>
                    <a:pt x="5" y="194"/>
                    <a:pt x="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 name="Freeform 649">
              <a:extLst>
                <a:ext uri="{FF2B5EF4-FFF2-40B4-BE49-F238E27FC236}">
                  <a16:creationId xmlns:a16="http://schemas.microsoft.com/office/drawing/2014/main" id="{3F94585A-8B12-449B-96A0-5B33DAE2B3C7}"/>
                </a:ext>
              </a:extLst>
            </p:cNvPr>
            <p:cNvSpPr>
              <a:spLocks/>
            </p:cNvSpPr>
            <p:nvPr/>
          </p:nvSpPr>
          <p:spPr bwMode="auto">
            <a:xfrm rot="16200000">
              <a:off x="4563551" y="2135290"/>
              <a:ext cx="431800" cy="330200"/>
            </a:xfrm>
            <a:custGeom>
              <a:avLst/>
              <a:gdLst>
                <a:gd name="T0" fmla="*/ 4 w 115"/>
                <a:gd name="T1" fmla="*/ 88 h 88"/>
                <a:gd name="T2" fmla="*/ 1 w 115"/>
                <a:gd name="T3" fmla="*/ 87 h 88"/>
                <a:gd name="T4" fmla="*/ 2 w 115"/>
                <a:gd name="T5" fmla="*/ 81 h 88"/>
                <a:gd name="T6" fmla="*/ 109 w 115"/>
                <a:gd name="T7" fmla="*/ 1 h 88"/>
                <a:gd name="T8" fmla="*/ 114 w 115"/>
                <a:gd name="T9" fmla="*/ 2 h 88"/>
                <a:gd name="T10" fmla="*/ 113 w 115"/>
                <a:gd name="T11" fmla="*/ 7 h 88"/>
                <a:gd name="T12" fmla="*/ 7 w 115"/>
                <a:gd name="T13" fmla="*/ 87 h 88"/>
                <a:gd name="T14" fmla="*/ 4 w 115"/>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4" y="88"/>
                  </a:moveTo>
                  <a:cubicBezTo>
                    <a:pt x="3" y="88"/>
                    <a:pt x="2" y="88"/>
                    <a:pt x="1" y="87"/>
                  </a:cubicBezTo>
                  <a:cubicBezTo>
                    <a:pt x="0" y="85"/>
                    <a:pt x="0" y="82"/>
                    <a:pt x="2" y="81"/>
                  </a:cubicBezTo>
                  <a:cubicBezTo>
                    <a:pt x="109" y="1"/>
                    <a:pt x="109" y="1"/>
                    <a:pt x="109" y="1"/>
                  </a:cubicBezTo>
                  <a:cubicBezTo>
                    <a:pt x="110" y="0"/>
                    <a:pt x="113" y="0"/>
                    <a:pt x="114" y="2"/>
                  </a:cubicBezTo>
                  <a:cubicBezTo>
                    <a:pt x="115" y="4"/>
                    <a:pt x="115" y="6"/>
                    <a:pt x="113" y="7"/>
                  </a:cubicBezTo>
                  <a:cubicBezTo>
                    <a:pt x="7" y="87"/>
                    <a:pt x="7" y="87"/>
                    <a:pt x="7" y="87"/>
                  </a:cubicBezTo>
                  <a:cubicBezTo>
                    <a:pt x="6" y="88"/>
                    <a:pt x="5" y="88"/>
                    <a:pt x="4"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 name="Freeform 650">
              <a:extLst>
                <a:ext uri="{FF2B5EF4-FFF2-40B4-BE49-F238E27FC236}">
                  <a16:creationId xmlns:a16="http://schemas.microsoft.com/office/drawing/2014/main" id="{4DE59B60-E1C2-4A25-BD7B-39B7A11059CE}"/>
                </a:ext>
              </a:extLst>
            </p:cNvPr>
            <p:cNvSpPr>
              <a:spLocks/>
            </p:cNvSpPr>
            <p:nvPr/>
          </p:nvSpPr>
          <p:spPr bwMode="auto">
            <a:xfrm rot="16200000">
              <a:off x="7141651" y="4364140"/>
              <a:ext cx="274638" cy="214313"/>
            </a:xfrm>
            <a:custGeom>
              <a:avLst/>
              <a:gdLst>
                <a:gd name="T0" fmla="*/ 4 w 73"/>
                <a:gd name="T1" fmla="*/ 57 h 57"/>
                <a:gd name="T2" fmla="*/ 1 w 73"/>
                <a:gd name="T3" fmla="*/ 55 h 57"/>
                <a:gd name="T4" fmla="*/ 2 w 73"/>
                <a:gd name="T5" fmla="*/ 50 h 57"/>
                <a:gd name="T6" fmla="*/ 66 w 73"/>
                <a:gd name="T7" fmla="*/ 2 h 57"/>
                <a:gd name="T8" fmla="*/ 72 w 73"/>
                <a:gd name="T9" fmla="*/ 2 h 57"/>
                <a:gd name="T10" fmla="*/ 71 w 73"/>
                <a:gd name="T11" fmla="*/ 8 h 57"/>
                <a:gd name="T12" fmla="*/ 7 w 73"/>
                <a:gd name="T13" fmla="*/ 56 h 57"/>
                <a:gd name="T14" fmla="*/ 4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4" y="57"/>
                  </a:moveTo>
                  <a:cubicBezTo>
                    <a:pt x="3" y="57"/>
                    <a:pt x="2" y="56"/>
                    <a:pt x="1" y="55"/>
                  </a:cubicBezTo>
                  <a:cubicBezTo>
                    <a:pt x="0" y="53"/>
                    <a:pt x="0" y="51"/>
                    <a:pt x="2" y="50"/>
                  </a:cubicBezTo>
                  <a:cubicBezTo>
                    <a:pt x="66" y="2"/>
                    <a:pt x="66" y="2"/>
                    <a:pt x="66" y="2"/>
                  </a:cubicBezTo>
                  <a:cubicBezTo>
                    <a:pt x="68" y="0"/>
                    <a:pt x="70" y="1"/>
                    <a:pt x="72" y="2"/>
                  </a:cubicBezTo>
                  <a:cubicBezTo>
                    <a:pt x="73" y="4"/>
                    <a:pt x="73" y="7"/>
                    <a:pt x="71" y="8"/>
                  </a:cubicBezTo>
                  <a:cubicBezTo>
                    <a:pt x="7" y="56"/>
                    <a:pt x="7" y="56"/>
                    <a:pt x="7" y="56"/>
                  </a:cubicBezTo>
                  <a:cubicBezTo>
                    <a:pt x="6" y="57"/>
                    <a:pt x="5" y="57"/>
                    <a:pt x="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 name="Freeform 651">
              <a:extLst>
                <a:ext uri="{FF2B5EF4-FFF2-40B4-BE49-F238E27FC236}">
                  <a16:creationId xmlns:a16="http://schemas.microsoft.com/office/drawing/2014/main" id="{7612D2B6-7048-4724-8525-D7B909C70940}"/>
                </a:ext>
              </a:extLst>
            </p:cNvPr>
            <p:cNvSpPr>
              <a:spLocks/>
            </p:cNvSpPr>
            <p:nvPr/>
          </p:nvSpPr>
          <p:spPr bwMode="auto">
            <a:xfrm rot="16200000">
              <a:off x="7417083" y="4860234"/>
              <a:ext cx="714375" cy="541338"/>
            </a:xfrm>
            <a:custGeom>
              <a:avLst/>
              <a:gdLst>
                <a:gd name="T0" fmla="*/ 5 w 190"/>
                <a:gd name="T1" fmla="*/ 144 h 144"/>
                <a:gd name="T2" fmla="*/ 1 w 190"/>
                <a:gd name="T3" fmla="*/ 142 h 144"/>
                <a:gd name="T4" fmla="*/ 2 w 190"/>
                <a:gd name="T5" fmla="*/ 137 h 144"/>
                <a:gd name="T6" fmla="*/ 183 w 190"/>
                <a:gd name="T7" fmla="*/ 1 h 144"/>
                <a:gd name="T8" fmla="*/ 188 w 190"/>
                <a:gd name="T9" fmla="*/ 2 h 144"/>
                <a:gd name="T10" fmla="*/ 187 w 190"/>
                <a:gd name="T11" fmla="*/ 8 h 144"/>
                <a:gd name="T12" fmla="*/ 7 w 190"/>
                <a:gd name="T13" fmla="*/ 143 h 144"/>
                <a:gd name="T14" fmla="*/ 5 w 190"/>
                <a:gd name="T15" fmla="*/ 144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4">
                  <a:moveTo>
                    <a:pt x="5" y="144"/>
                  </a:moveTo>
                  <a:cubicBezTo>
                    <a:pt x="3" y="144"/>
                    <a:pt x="2" y="143"/>
                    <a:pt x="1" y="142"/>
                  </a:cubicBezTo>
                  <a:cubicBezTo>
                    <a:pt x="0" y="140"/>
                    <a:pt x="0" y="138"/>
                    <a:pt x="2" y="137"/>
                  </a:cubicBezTo>
                  <a:cubicBezTo>
                    <a:pt x="183" y="1"/>
                    <a:pt x="183" y="1"/>
                    <a:pt x="183" y="1"/>
                  </a:cubicBezTo>
                  <a:cubicBezTo>
                    <a:pt x="184" y="0"/>
                    <a:pt x="187" y="0"/>
                    <a:pt x="188" y="2"/>
                  </a:cubicBezTo>
                  <a:cubicBezTo>
                    <a:pt x="190" y="4"/>
                    <a:pt x="189" y="7"/>
                    <a:pt x="187" y="8"/>
                  </a:cubicBezTo>
                  <a:cubicBezTo>
                    <a:pt x="7" y="143"/>
                    <a:pt x="7" y="143"/>
                    <a:pt x="7" y="143"/>
                  </a:cubicBezTo>
                  <a:cubicBezTo>
                    <a:pt x="6" y="144"/>
                    <a:pt x="5" y="144"/>
                    <a:pt x="5"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 name="Freeform 652">
              <a:extLst>
                <a:ext uri="{FF2B5EF4-FFF2-40B4-BE49-F238E27FC236}">
                  <a16:creationId xmlns:a16="http://schemas.microsoft.com/office/drawing/2014/main" id="{F2F7029A-3C74-48AB-863F-1FAE2887C05D}"/>
                </a:ext>
              </a:extLst>
            </p:cNvPr>
            <p:cNvSpPr>
              <a:spLocks/>
            </p:cNvSpPr>
            <p:nvPr/>
          </p:nvSpPr>
          <p:spPr bwMode="auto">
            <a:xfrm rot="16200000">
              <a:off x="8135426" y="5675415"/>
              <a:ext cx="223838" cy="173038"/>
            </a:xfrm>
            <a:custGeom>
              <a:avLst/>
              <a:gdLst>
                <a:gd name="T0" fmla="*/ 5 w 60"/>
                <a:gd name="T1" fmla="*/ 46 h 46"/>
                <a:gd name="T2" fmla="*/ 1 w 60"/>
                <a:gd name="T3" fmla="*/ 44 h 46"/>
                <a:gd name="T4" fmla="*/ 2 w 60"/>
                <a:gd name="T5" fmla="*/ 39 h 46"/>
                <a:gd name="T6" fmla="*/ 53 w 60"/>
                <a:gd name="T7" fmla="*/ 1 h 46"/>
                <a:gd name="T8" fmla="*/ 58 w 60"/>
                <a:gd name="T9" fmla="*/ 2 h 46"/>
                <a:gd name="T10" fmla="*/ 57 w 60"/>
                <a:gd name="T11" fmla="*/ 7 h 46"/>
                <a:gd name="T12" fmla="*/ 7 w 60"/>
                <a:gd name="T13" fmla="*/ 45 h 46"/>
                <a:gd name="T14" fmla="*/ 5 w 6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5" y="46"/>
                  </a:moveTo>
                  <a:cubicBezTo>
                    <a:pt x="3" y="46"/>
                    <a:pt x="2" y="45"/>
                    <a:pt x="1" y="44"/>
                  </a:cubicBezTo>
                  <a:cubicBezTo>
                    <a:pt x="0" y="42"/>
                    <a:pt x="1" y="40"/>
                    <a:pt x="2" y="39"/>
                  </a:cubicBezTo>
                  <a:cubicBezTo>
                    <a:pt x="53" y="1"/>
                    <a:pt x="53" y="1"/>
                    <a:pt x="53" y="1"/>
                  </a:cubicBezTo>
                  <a:cubicBezTo>
                    <a:pt x="54" y="0"/>
                    <a:pt x="57" y="0"/>
                    <a:pt x="58" y="2"/>
                  </a:cubicBezTo>
                  <a:cubicBezTo>
                    <a:pt x="60" y="3"/>
                    <a:pt x="59" y="6"/>
                    <a:pt x="57" y="7"/>
                  </a:cubicBezTo>
                  <a:cubicBezTo>
                    <a:pt x="7" y="45"/>
                    <a:pt x="7" y="45"/>
                    <a:pt x="7" y="45"/>
                  </a:cubicBezTo>
                  <a:cubicBezTo>
                    <a:pt x="6" y="45"/>
                    <a:pt x="6" y="46"/>
                    <a:pt x="5"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 name="Freeform 653">
              <a:extLst>
                <a:ext uri="{FF2B5EF4-FFF2-40B4-BE49-F238E27FC236}">
                  <a16:creationId xmlns:a16="http://schemas.microsoft.com/office/drawing/2014/main" id="{C330E94C-9971-4CEA-B7DE-93D3026E9CF6}"/>
                </a:ext>
              </a:extLst>
            </p:cNvPr>
            <p:cNvSpPr>
              <a:spLocks/>
            </p:cNvSpPr>
            <p:nvPr/>
          </p:nvSpPr>
          <p:spPr bwMode="auto">
            <a:xfrm rot="16200000">
              <a:off x="7268651" y="4272065"/>
              <a:ext cx="701675" cy="533400"/>
            </a:xfrm>
            <a:custGeom>
              <a:avLst/>
              <a:gdLst>
                <a:gd name="T0" fmla="*/ 5 w 187"/>
                <a:gd name="T1" fmla="*/ 142 h 142"/>
                <a:gd name="T2" fmla="*/ 2 w 187"/>
                <a:gd name="T3" fmla="*/ 140 h 142"/>
                <a:gd name="T4" fmla="*/ 2 w 187"/>
                <a:gd name="T5" fmla="*/ 134 h 142"/>
                <a:gd name="T6" fmla="*/ 74 w 187"/>
                <a:gd name="T7" fmla="*/ 80 h 142"/>
                <a:gd name="T8" fmla="*/ 181 w 187"/>
                <a:gd name="T9" fmla="*/ 1 h 142"/>
                <a:gd name="T10" fmla="*/ 186 w 187"/>
                <a:gd name="T11" fmla="*/ 2 h 142"/>
                <a:gd name="T12" fmla="*/ 185 w 187"/>
                <a:gd name="T13" fmla="*/ 8 h 142"/>
                <a:gd name="T14" fmla="*/ 79 w 187"/>
                <a:gd name="T15" fmla="*/ 87 h 142"/>
                <a:gd name="T16" fmla="*/ 7 w 187"/>
                <a:gd name="T17" fmla="*/ 141 h 142"/>
                <a:gd name="T18" fmla="*/ 5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5" y="142"/>
                  </a:moveTo>
                  <a:cubicBezTo>
                    <a:pt x="4" y="142"/>
                    <a:pt x="2" y="141"/>
                    <a:pt x="2" y="140"/>
                  </a:cubicBezTo>
                  <a:cubicBezTo>
                    <a:pt x="0" y="138"/>
                    <a:pt x="1" y="136"/>
                    <a:pt x="2" y="134"/>
                  </a:cubicBezTo>
                  <a:cubicBezTo>
                    <a:pt x="27" y="117"/>
                    <a:pt x="51" y="98"/>
                    <a:pt x="74" y="80"/>
                  </a:cubicBezTo>
                  <a:cubicBezTo>
                    <a:pt x="109" y="54"/>
                    <a:pt x="144" y="27"/>
                    <a:pt x="181" y="1"/>
                  </a:cubicBezTo>
                  <a:cubicBezTo>
                    <a:pt x="182" y="0"/>
                    <a:pt x="185" y="0"/>
                    <a:pt x="186" y="2"/>
                  </a:cubicBezTo>
                  <a:cubicBezTo>
                    <a:pt x="187" y="4"/>
                    <a:pt x="187" y="6"/>
                    <a:pt x="185" y="8"/>
                  </a:cubicBezTo>
                  <a:cubicBezTo>
                    <a:pt x="149" y="33"/>
                    <a:pt x="113" y="60"/>
                    <a:pt x="79" y="87"/>
                  </a:cubicBezTo>
                  <a:cubicBezTo>
                    <a:pt x="56" y="104"/>
                    <a:pt x="31" y="123"/>
                    <a:pt x="7" y="141"/>
                  </a:cubicBezTo>
                  <a:cubicBezTo>
                    <a:pt x="6" y="141"/>
                    <a:pt x="6" y="142"/>
                    <a:pt x="5"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 name="Freeform 654">
              <a:extLst>
                <a:ext uri="{FF2B5EF4-FFF2-40B4-BE49-F238E27FC236}">
                  <a16:creationId xmlns:a16="http://schemas.microsoft.com/office/drawing/2014/main" id="{C345965E-811F-462D-9ECF-F477741E23B9}"/>
                </a:ext>
              </a:extLst>
            </p:cNvPr>
            <p:cNvSpPr>
              <a:spLocks/>
            </p:cNvSpPr>
            <p:nvPr/>
          </p:nvSpPr>
          <p:spPr bwMode="auto">
            <a:xfrm rot="16200000">
              <a:off x="7913176" y="5130903"/>
              <a:ext cx="679450" cy="514350"/>
            </a:xfrm>
            <a:custGeom>
              <a:avLst/>
              <a:gdLst>
                <a:gd name="T0" fmla="*/ 5 w 181"/>
                <a:gd name="T1" fmla="*/ 137 h 137"/>
                <a:gd name="T2" fmla="*/ 2 w 181"/>
                <a:gd name="T3" fmla="*/ 135 h 137"/>
                <a:gd name="T4" fmla="*/ 3 w 181"/>
                <a:gd name="T5" fmla="*/ 130 h 137"/>
                <a:gd name="T6" fmla="*/ 91 w 181"/>
                <a:gd name="T7" fmla="*/ 64 h 137"/>
                <a:gd name="T8" fmla="*/ 175 w 181"/>
                <a:gd name="T9" fmla="*/ 1 h 137"/>
                <a:gd name="T10" fmla="*/ 180 w 181"/>
                <a:gd name="T11" fmla="*/ 3 h 137"/>
                <a:gd name="T12" fmla="*/ 179 w 181"/>
                <a:gd name="T13" fmla="*/ 8 h 137"/>
                <a:gd name="T14" fmla="*/ 96 w 181"/>
                <a:gd name="T15" fmla="*/ 70 h 137"/>
                <a:gd name="T16" fmla="*/ 7 w 181"/>
                <a:gd name="T17" fmla="*/ 137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4" y="137"/>
                    <a:pt x="2" y="137"/>
                    <a:pt x="2" y="135"/>
                  </a:cubicBezTo>
                  <a:cubicBezTo>
                    <a:pt x="0" y="134"/>
                    <a:pt x="1" y="131"/>
                    <a:pt x="3" y="130"/>
                  </a:cubicBezTo>
                  <a:cubicBezTo>
                    <a:pt x="34" y="110"/>
                    <a:pt x="63" y="87"/>
                    <a:pt x="91" y="64"/>
                  </a:cubicBezTo>
                  <a:cubicBezTo>
                    <a:pt x="118" y="43"/>
                    <a:pt x="145" y="21"/>
                    <a:pt x="175" y="1"/>
                  </a:cubicBezTo>
                  <a:cubicBezTo>
                    <a:pt x="176" y="0"/>
                    <a:pt x="179" y="1"/>
                    <a:pt x="180" y="3"/>
                  </a:cubicBezTo>
                  <a:cubicBezTo>
                    <a:pt x="181" y="4"/>
                    <a:pt x="181" y="7"/>
                    <a:pt x="179" y="8"/>
                  </a:cubicBezTo>
                  <a:cubicBezTo>
                    <a:pt x="150" y="27"/>
                    <a:pt x="122" y="49"/>
                    <a:pt x="96" y="70"/>
                  </a:cubicBezTo>
                  <a:cubicBezTo>
                    <a:pt x="68" y="93"/>
                    <a:pt x="39" y="116"/>
                    <a:pt x="7" y="137"/>
                  </a:cubicBezTo>
                  <a:cubicBezTo>
                    <a:pt x="7" y="137"/>
                    <a:pt x="6"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 name="Freeform 655">
              <a:extLst>
                <a:ext uri="{FF2B5EF4-FFF2-40B4-BE49-F238E27FC236}">
                  <a16:creationId xmlns:a16="http://schemas.microsoft.com/office/drawing/2014/main" id="{7CBAB9E6-B329-45A8-ADDB-4041C153E4EB}"/>
                </a:ext>
              </a:extLst>
            </p:cNvPr>
            <p:cNvSpPr>
              <a:spLocks/>
            </p:cNvSpPr>
            <p:nvPr/>
          </p:nvSpPr>
          <p:spPr bwMode="auto">
            <a:xfrm rot="16200000">
              <a:off x="7497251" y="4068865"/>
              <a:ext cx="274638" cy="211138"/>
            </a:xfrm>
            <a:custGeom>
              <a:avLst/>
              <a:gdLst>
                <a:gd name="T0" fmla="*/ 5 w 73"/>
                <a:gd name="T1" fmla="*/ 56 h 56"/>
                <a:gd name="T2" fmla="*/ 2 w 73"/>
                <a:gd name="T3" fmla="*/ 55 h 56"/>
                <a:gd name="T4" fmla="*/ 2 w 73"/>
                <a:gd name="T5" fmla="*/ 49 h 56"/>
                <a:gd name="T6" fmla="*/ 66 w 73"/>
                <a:gd name="T7" fmla="*/ 2 h 56"/>
                <a:gd name="T8" fmla="*/ 71 w 73"/>
                <a:gd name="T9" fmla="*/ 3 h 56"/>
                <a:gd name="T10" fmla="*/ 71 w 73"/>
                <a:gd name="T11" fmla="*/ 8 h 56"/>
                <a:gd name="T12" fmla="*/ 7 w 73"/>
                <a:gd name="T13" fmla="*/ 56 h 56"/>
                <a:gd name="T14" fmla="*/ 5 w 73"/>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6">
                  <a:moveTo>
                    <a:pt x="5" y="56"/>
                  </a:moveTo>
                  <a:cubicBezTo>
                    <a:pt x="4" y="56"/>
                    <a:pt x="2" y="56"/>
                    <a:pt x="2" y="55"/>
                  </a:cubicBezTo>
                  <a:cubicBezTo>
                    <a:pt x="0" y="53"/>
                    <a:pt x="1" y="51"/>
                    <a:pt x="2" y="49"/>
                  </a:cubicBezTo>
                  <a:cubicBezTo>
                    <a:pt x="66" y="2"/>
                    <a:pt x="66" y="2"/>
                    <a:pt x="66" y="2"/>
                  </a:cubicBezTo>
                  <a:cubicBezTo>
                    <a:pt x="68" y="0"/>
                    <a:pt x="70" y="1"/>
                    <a:pt x="71" y="3"/>
                  </a:cubicBezTo>
                  <a:cubicBezTo>
                    <a:pt x="73" y="4"/>
                    <a:pt x="72" y="7"/>
                    <a:pt x="71" y="8"/>
                  </a:cubicBezTo>
                  <a:cubicBezTo>
                    <a:pt x="7" y="56"/>
                    <a:pt x="7" y="56"/>
                    <a:pt x="7" y="56"/>
                  </a:cubicBezTo>
                  <a:cubicBezTo>
                    <a:pt x="6" y="56"/>
                    <a:pt x="6"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 name="Freeform 656">
              <a:extLst>
                <a:ext uri="{FF2B5EF4-FFF2-40B4-BE49-F238E27FC236}">
                  <a16:creationId xmlns:a16="http://schemas.microsoft.com/office/drawing/2014/main" id="{3D460465-3585-4106-818F-7407056069FF}"/>
                </a:ext>
              </a:extLst>
            </p:cNvPr>
            <p:cNvSpPr>
              <a:spLocks/>
            </p:cNvSpPr>
            <p:nvPr/>
          </p:nvSpPr>
          <p:spPr bwMode="auto">
            <a:xfrm rot="16200000">
              <a:off x="7744901" y="4565753"/>
              <a:ext cx="830263" cy="623888"/>
            </a:xfrm>
            <a:custGeom>
              <a:avLst/>
              <a:gdLst>
                <a:gd name="T0" fmla="*/ 5 w 221"/>
                <a:gd name="T1" fmla="*/ 166 h 166"/>
                <a:gd name="T2" fmla="*/ 2 w 221"/>
                <a:gd name="T3" fmla="*/ 165 h 166"/>
                <a:gd name="T4" fmla="*/ 2 w 221"/>
                <a:gd name="T5" fmla="*/ 159 h 166"/>
                <a:gd name="T6" fmla="*/ 75 w 221"/>
                <a:gd name="T7" fmla="*/ 105 h 166"/>
                <a:gd name="T8" fmla="*/ 214 w 221"/>
                <a:gd name="T9" fmla="*/ 1 h 166"/>
                <a:gd name="T10" fmla="*/ 220 w 221"/>
                <a:gd name="T11" fmla="*/ 2 h 166"/>
                <a:gd name="T12" fmla="*/ 219 w 221"/>
                <a:gd name="T13" fmla="*/ 7 h 166"/>
                <a:gd name="T14" fmla="*/ 80 w 221"/>
                <a:gd name="T15" fmla="*/ 112 h 166"/>
                <a:gd name="T16" fmla="*/ 7 w 221"/>
                <a:gd name="T17" fmla="*/ 166 h 166"/>
                <a:gd name="T18" fmla="*/ 5 w 221"/>
                <a:gd name="T19"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6">
                  <a:moveTo>
                    <a:pt x="5" y="166"/>
                  </a:moveTo>
                  <a:cubicBezTo>
                    <a:pt x="4" y="166"/>
                    <a:pt x="2" y="166"/>
                    <a:pt x="2" y="165"/>
                  </a:cubicBezTo>
                  <a:cubicBezTo>
                    <a:pt x="0" y="163"/>
                    <a:pt x="1" y="161"/>
                    <a:pt x="2" y="159"/>
                  </a:cubicBezTo>
                  <a:cubicBezTo>
                    <a:pt x="26" y="141"/>
                    <a:pt x="51" y="123"/>
                    <a:pt x="75" y="105"/>
                  </a:cubicBezTo>
                  <a:cubicBezTo>
                    <a:pt x="121" y="71"/>
                    <a:pt x="168" y="36"/>
                    <a:pt x="214" y="1"/>
                  </a:cubicBezTo>
                  <a:cubicBezTo>
                    <a:pt x="216" y="0"/>
                    <a:pt x="218" y="0"/>
                    <a:pt x="220" y="2"/>
                  </a:cubicBezTo>
                  <a:cubicBezTo>
                    <a:pt x="221" y="4"/>
                    <a:pt x="221" y="6"/>
                    <a:pt x="219" y="7"/>
                  </a:cubicBezTo>
                  <a:cubicBezTo>
                    <a:pt x="173" y="42"/>
                    <a:pt x="125" y="78"/>
                    <a:pt x="80" y="112"/>
                  </a:cubicBezTo>
                  <a:cubicBezTo>
                    <a:pt x="55" y="130"/>
                    <a:pt x="31" y="148"/>
                    <a:pt x="7" y="166"/>
                  </a:cubicBezTo>
                  <a:cubicBezTo>
                    <a:pt x="6" y="166"/>
                    <a:pt x="6" y="166"/>
                    <a:pt x="5"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 name="Freeform 657">
              <a:extLst>
                <a:ext uri="{FF2B5EF4-FFF2-40B4-BE49-F238E27FC236}">
                  <a16:creationId xmlns:a16="http://schemas.microsoft.com/office/drawing/2014/main" id="{39497437-E968-4C66-93FD-632A8A36F11D}"/>
                </a:ext>
              </a:extLst>
            </p:cNvPr>
            <p:cNvSpPr>
              <a:spLocks/>
            </p:cNvSpPr>
            <p:nvPr/>
          </p:nvSpPr>
          <p:spPr bwMode="auto">
            <a:xfrm rot="16200000">
              <a:off x="8583101" y="5470628"/>
              <a:ext cx="117475" cy="98425"/>
            </a:xfrm>
            <a:custGeom>
              <a:avLst/>
              <a:gdLst>
                <a:gd name="T0" fmla="*/ 4 w 31"/>
                <a:gd name="T1" fmla="*/ 26 h 26"/>
                <a:gd name="T2" fmla="*/ 1 w 31"/>
                <a:gd name="T3" fmla="*/ 24 h 26"/>
                <a:gd name="T4" fmla="*/ 2 w 31"/>
                <a:gd name="T5" fmla="*/ 19 h 26"/>
                <a:gd name="T6" fmla="*/ 25 w 31"/>
                <a:gd name="T7" fmla="*/ 2 h 26"/>
                <a:gd name="T8" fmla="*/ 30 w 31"/>
                <a:gd name="T9" fmla="*/ 2 h 26"/>
                <a:gd name="T10" fmla="*/ 29 w 31"/>
                <a:gd name="T11" fmla="*/ 8 h 26"/>
                <a:gd name="T12" fmla="*/ 7 w 31"/>
                <a:gd name="T13" fmla="*/ 25 h 26"/>
                <a:gd name="T14" fmla="*/ 4 w 31"/>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6">
                  <a:moveTo>
                    <a:pt x="4" y="26"/>
                  </a:moveTo>
                  <a:cubicBezTo>
                    <a:pt x="3" y="26"/>
                    <a:pt x="2" y="25"/>
                    <a:pt x="1" y="24"/>
                  </a:cubicBezTo>
                  <a:cubicBezTo>
                    <a:pt x="0" y="23"/>
                    <a:pt x="0" y="20"/>
                    <a:pt x="2" y="19"/>
                  </a:cubicBezTo>
                  <a:cubicBezTo>
                    <a:pt x="9" y="13"/>
                    <a:pt x="17" y="7"/>
                    <a:pt x="25" y="2"/>
                  </a:cubicBezTo>
                  <a:cubicBezTo>
                    <a:pt x="26" y="0"/>
                    <a:pt x="29" y="1"/>
                    <a:pt x="30" y="2"/>
                  </a:cubicBezTo>
                  <a:cubicBezTo>
                    <a:pt x="31" y="4"/>
                    <a:pt x="31" y="7"/>
                    <a:pt x="29" y="8"/>
                  </a:cubicBezTo>
                  <a:cubicBezTo>
                    <a:pt x="22" y="14"/>
                    <a:pt x="14" y="19"/>
                    <a:pt x="7" y="25"/>
                  </a:cubicBezTo>
                  <a:cubicBezTo>
                    <a:pt x="6" y="26"/>
                    <a:pt x="5" y="26"/>
                    <a:pt x="4"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 name="Freeform 658">
              <a:extLst>
                <a:ext uri="{FF2B5EF4-FFF2-40B4-BE49-F238E27FC236}">
                  <a16:creationId xmlns:a16="http://schemas.microsoft.com/office/drawing/2014/main" id="{0D82C7DF-71C8-4239-BE3D-D7641F0B59E9}"/>
                </a:ext>
              </a:extLst>
            </p:cNvPr>
            <p:cNvSpPr>
              <a:spLocks/>
            </p:cNvSpPr>
            <p:nvPr/>
          </p:nvSpPr>
          <p:spPr bwMode="auto">
            <a:xfrm rot="16200000">
              <a:off x="7591708" y="4009334"/>
              <a:ext cx="965200" cy="728663"/>
            </a:xfrm>
            <a:custGeom>
              <a:avLst/>
              <a:gdLst>
                <a:gd name="T0" fmla="*/ 5 w 257"/>
                <a:gd name="T1" fmla="*/ 194 h 194"/>
                <a:gd name="T2" fmla="*/ 1 w 257"/>
                <a:gd name="T3" fmla="*/ 193 h 194"/>
                <a:gd name="T4" fmla="*/ 2 w 257"/>
                <a:gd name="T5" fmla="*/ 187 h 194"/>
                <a:gd name="T6" fmla="*/ 138 w 257"/>
                <a:gd name="T7" fmla="*/ 85 h 194"/>
                <a:gd name="T8" fmla="*/ 250 w 257"/>
                <a:gd name="T9" fmla="*/ 1 h 194"/>
                <a:gd name="T10" fmla="*/ 256 w 257"/>
                <a:gd name="T11" fmla="*/ 2 h 194"/>
                <a:gd name="T12" fmla="*/ 255 w 257"/>
                <a:gd name="T13" fmla="*/ 8 h 194"/>
                <a:gd name="T14" fmla="*/ 143 w 257"/>
                <a:gd name="T15" fmla="*/ 91 h 194"/>
                <a:gd name="T16" fmla="*/ 7 w 257"/>
                <a:gd name="T17" fmla="*/ 193 h 194"/>
                <a:gd name="T18" fmla="*/ 5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5" y="194"/>
                  </a:moveTo>
                  <a:cubicBezTo>
                    <a:pt x="3" y="194"/>
                    <a:pt x="2" y="194"/>
                    <a:pt x="1" y="193"/>
                  </a:cubicBezTo>
                  <a:cubicBezTo>
                    <a:pt x="0" y="191"/>
                    <a:pt x="0" y="188"/>
                    <a:pt x="2" y="187"/>
                  </a:cubicBezTo>
                  <a:cubicBezTo>
                    <a:pt x="47" y="153"/>
                    <a:pt x="94" y="118"/>
                    <a:pt x="138" y="85"/>
                  </a:cubicBezTo>
                  <a:cubicBezTo>
                    <a:pt x="175" y="57"/>
                    <a:pt x="213" y="29"/>
                    <a:pt x="250" y="1"/>
                  </a:cubicBezTo>
                  <a:cubicBezTo>
                    <a:pt x="252" y="0"/>
                    <a:pt x="254" y="0"/>
                    <a:pt x="256" y="2"/>
                  </a:cubicBezTo>
                  <a:cubicBezTo>
                    <a:pt x="257" y="4"/>
                    <a:pt x="257" y="6"/>
                    <a:pt x="255" y="8"/>
                  </a:cubicBezTo>
                  <a:cubicBezTo>
                    <a:pt x="218" y="36"/>
                    <a:pt x="180" y="64"/>
                    <a:pt x="143" y="91"/>
                  </a:cubicBezTo>
                  <a:cubicBezTo>
                    <a:pt x="98" y="125"/>
                    <a:pt x="52" y="159"/>
                    <a:pt x="7" y="193"/>
                  </a:cubicBezTo>
                  <a:cubicBezTo>
                    <a:pt x="6" y="194"/>
                    <a:pt x="5" y="194"/>
                    <a:pt x="5"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 name="Freeform 659">
              <a:extLst>
                <a:ext uri="{FF2B5EF4-FFF2-40B4-BE49-F238E27FC236}">
                  <a16:creationId xmlns:a16="http://schemas.microsoft.com/office/drawing/2014/main" id="{653CA370-0BEB-46E3-8739-42BB067672A4}"/>
                </a:ext>
              </a:extLst>
            </p:cNvPr>
            <p:cNvSpPr>
              <a:spLocks/>
            </p:cNvSpPr>
            <p:nvPr/>
          </p:nvSpPr>
          <p:spPr bwMode="auto">
            <a:xfrm rot="16200000">
              <a:off x="8484676" y="5048353"/>
              <a:ext cx="434975" cy="330200"/>
            </a:xfrm>
            <a:custGeom>
              <a:avLst/>
              <a:gdLst>
                <a:gd name="T0" fmla="*/ 5 w 116"/>
                <a:gd name="T1" fmla="*/ 88 h 88"/>
                <a:gd name="T2" fmla="*/ 2 w 116"/>
                <a:gd name="T3" fmla="*/ 87 h 88"/>
                <a:gd name="T4" fmla="*/ 2 w 116"/>
                <a:gd name="T5" fmla="*/ 81 h 88"/>
                <a:gd name="T6" fmla="*/ 109 w 116"/>
                <a:gd name="T7" fmla="*/ 1 h 88"/>
                <a:gd name="T8" fmla="*/ 115 w 116"/>
                <a:gd name="T9" fmla="*/ 2 h 88"/>
                <a:gd name="T10" fmla="*/ 114 w 116"/>
                <a:gd name="T11" fmla="*/ 8 h 88"/>
                <a:gd name="T12" fmla="*/ 7 w 116"/>
                <a:gd name="T13" fmla="*/ 88 h 88"/>
                <a:gd name="T14" fmla="*/ 5 w 116"/>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88">
                  <a:moveTo>
                    <a:pt x="5" y="88"/>
                  </a:moveTo>
                  <a:cubicBezTo>
                    <a:pt x="3" y="88"/>
                    <a:pt x="2" y="88"/>
                    <a:pt x="2" y="87"/>
                  </a:cubicBezTo>
                  <a:cubicBezTo>
                    <a:pt x="0" y="85"/>
                    <a:pt x="1" y="83"/>
                    <a:pt x="2" y="81"/>
                  </a:cubicBezTo>
                  <a:cubicBezTo>
                    <a:pt x="109" y="1"/>
                    <a:pt x="109" y="1"/>
                    <a:pt x="109" y="1"/>
                  </a:cubicBezTo>
                  <a:cubicBezTo>
                    <a:pt x="111" y="0"/>
                    <a:pt x="113" y="0"/>
                    <a:pt x="115" y="2"/>
                  </a:cubicBezTo>
                  <a:cubicBezTo>
                    <a:pt x="116" y="4"/>
                    <a:pt x="116" y="6"/>
                    <a:pt x="114" y="8"/>
                  </a:cubicBezTo>
                  <a:cubicBezTo>
                    <a:pt x="7" y="88"/>
                    <a:pt x="7" y="88"/>
                    <a:pt x="7" y="88"/>
                  </a:cubicBezTo>
                  <a:cubicBezTo>
                    <a:pt x="6" y="88"/>
                    <a:pt x="6" y="88"/>
                    <a:pt x="5"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 name="Freeform 660">
              <a:extLst>
                <a:ext uri="{FF2B5EF4-FFF2-40B4-BE49-F238E27FC236}">
                  <a16:creationId xmlns:a16="http://schemas.microsoft.com/office/drawing/2014/main" id="{DD0B9AF6-9A86-4236-B945-1616D7CF35E5}"/>
                </a:ext>
              </a:extLst>
            </p:cNvPr>
            <p:cNvSpPr>
              <a:spLocks/>
            </p:cNvSpPr>
            <p:nvPr/>
          </p:nvSpPr>
          <p:spPr bwMode="auto">
            <a:xfrm rot="16200000">
              <a:off x="3659470" y="4590359"/>
              <a:ext cx="574675" cy="500063"/>
            </a:xfrm>
            <a:custGeom>
              <a:avLst/>
              <a:gdLst>
                <a:gd name="T0" fmla="*/ 0 w 362"/>
                <a:gd name="T1" fmla="*/ 315 h 315"/>
                <a:gd name="T2" fmla="*/ 183 w 362"/>
                <a:gd name="T3" fmla="*/ 0 h 315"/>
                <a:gd name="T4" fmla="*/ 362 w 362"/>
                <a:gd name="T5" fmla="*/ 315 h 315"/>
                <a:gd name="T6" fmla="*/ 0 w 362"/>
                <a:gd name="T7" fmla="*/ 315 h 315"/>
              </a:gdLst>
              <a:ahLst/>
              <a:cxnLst>
                <a:cxn ang="0">
                  <a:pos x="T0" y="T1"/>
                </a:cxn>
                <a:cxn ang="0">
                  <a:pos x="T2" y="T3"/>
                </a:cxn>
                <a:cxn ang="0">
                  <a:pos x="T4" y="T5"/>
                </a:cxn>
                <a:cxn ang="0">
                  <a:pos x="T6" y="T7"/>
                </a:cxn>
              </a:cxnLst>
              <a:rect l="0" t="0" r="r" b="b"/>
              <a:pathLst>
                <a:path w="362" h="315">
                  <a:moveTo>
                    <a:pt x="0" y="315"/>
                  </a:moveTo>
                  <a:lnTo>
                    <a:pt x="183" y="0"/>
                  </a:lnTo>
                  <a:lnTo>
                    <a:pt x="362" y="315"/>
                  </a:lnTo>
                  <a:lnTo>
                    <a:pt x="0" y="315"/>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 name="Freeform 661">
              <a:extLst>
                <a:ext uri="{FF2B5EF4-FFF2-40B4-BE49-F238E27FC236}">
                  <a16:creationId xmlns:a16="http://schemas.microsoft.com/office/drawing/2014/main" id="{6D646DBF-BBBD-4C02-ACC7-E25551B44D16}"/>
                </a:ext>
              </a:extLst>
            </p:cNvPr>
            <p:cNvSpPr>
              <a:spLocks noEditPoints="1"/>
            </p:cNvSpPr>
            <p:nvPr/>
          </p:nvSpPr>
          <p:spPr bwMode="auto">
            <a:xfrm rot="16200000">
              <a:off x="5558914" y="1322490"/>
              <a:ext cx="984250" cy="854075"/>
            </a:xfrm>
            <a:custGeom>
              <a:avLst/>
              <a:gdLst>
                <a:gd name="T0" fmla="*/ 620 w 620"/>
                <a:gd name="T1" fmla="*/ 538 h 538"/>
                <a:gd name="T2" fmla="*/ 0 w 620"/>
                <a:gd name="T3" fmla="*/ 538 h 538"/>
                <a:gd name="T4" fmla="*/ 310 w 620"/>
                <a:gd name="T5" fmla="*/ 0 h 538"/>
                <a:gd name="T6" fmla="*/ 620 w 620"/>
                <a:gd name="T7" fmla="*/ 538 h 538"/>
                <a:gd name="T8" fmla="*/ 16 w 620"/>
                <a:gd name="T9" fmla="*/ 528 h 538"/>
                <a:gd name="T10" fmla="*/ 603 w 620"/>
                <a:gd name="T11" fmla="*/ 528 h 538"/>
                <a:gd name="T12" fmla="*/ 310 w 620"/>
                <a:gd name="T13" fmla="*/ 19 h 538"/>
                <a:gd name="T14" fmla="*/ 16 w 620"/>
                <a:gd name="T15" fmla="*/ 528 h 5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538">
                  <a:moveTo>
                    <a:pt x="620" y="538"/>
                  </a:moveTo>
                  <a:lnTo>
                    <a:pt x="0" y="538"/>
                  </a:lnTo>
                  <a:lnTo>
                    <a:pt x="310" y="0"/>
                  </a:lnTo>
                  <a:lnTo>
                    <a:pt x="620" y="538"/>
                  </a:lnTo>
                  <a:close/>
                  <a:moveTo>
                    <a:pt x="16" y="528"/>
                  </a:moveTo>
                  <a:lnTo>
                    <a:pt x="603" y="528"/>
                  </a:lnTo>
                  <a:lnTo>
                    <a:pt x="310" y="19"/>
                  </a:lnTo>
                  <a:lnTo>
                    <a:pt x="16" y="528"/>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 name="Freeform 662">
              <a:extLst>
                <a:ext uri="{FF2B5EF4-FFF2-40B4-BE49-F238E27FC236}">
                  <a16:creationId xmlns:a16="http://schemas.microsoft.com/office/drawing/2014/main" id="{44A6CA5E-85BC-40EA-9A3F-D11ECA21C2C1}"/>
                </a:ext>
              </a:extLst>
            </p:cNvPr>
            <p:cNvSpPr>
              <a:spLocks/>
            </p:cNvSpPr>
            <p:nvPr/>
          </p:nvSpPr>
          <p:spPr bwMode="auto">
            <a:xfrm rot="16200000">
              <a:off x="8045733" y="4523684"/>
              <a:ext cx="458788" cy="403225"/>
            </a:xfrm>
            <a:custGeom>
              <a:avLst/>
              <a:gdLst>
                <a:gd name="T0" fmla="*/ 0 w 289"/>
                <a:gd name="T1" fmla="*/ 254 h 254"/>
                <a:gd name="T2" fmla="*/ 145 w 289"/>
                <a:gd name="T3" fmla="*/ 0 h 254"/>
                <a:gd name="T4" fmla="*/ 289 w 289"/>
                <a:gd name="T5" fmla="*/ 254 h 254"/>
                <a:gd name="T6" fmla="*/ 0 w 289"/>
                <a:gd name="T7" fmla="*/ 254 h 254"/>
              </a:gdLst>
              <a:ahLst/>
              <a:cxnLst>
                <a:cxn ang="0">
                  <a:pos x="T0" y="T1"/>
                </a:cxn>
                <a:cxn ang="0">
                  <a:pos x="T2" y="T3"/>
                </a:cxn>
                <a:cxn ang="0">
                  <a:pos x="T4" y="T5"/>
                </a:cxn>
                <a:cxn ang="0">
                  <a:pos x="T6" y="T7"/>
                </a:cxn>
              </a:cxnLst>
              <a:rect l="0" t="0" r="r" b="b"/>
              <a:pathLst>
                <a:path w="289" h="254">
                  <a:moveTo>
                    <a:pt x="0" y="254"/>
                  </a:moveTo>
                  <a:lnTo>
                    <a:pt x="145" y="0"/>
                  </a:lnTo>
                  <a:lnTo>
                    <a:pt x="289" y="254"/>
                  </a:lnTo>
                  <a:lnTo>
                    <a:pt x="0" y="254"/>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 name="Freeform 663">
              <a:extLst>
                <a:ext uri="{FF2B5EF4-FFF2-40B4-BE49-F238E27FC236}">
                  <a16:creationId xmlns:a16="http://schemas.microsoft.com/office/drawing/2014/main" id="{92ABF8CD-23B2-48B4-B73E-C32E81595062}"/>
                </a:ext>
              </a:extLst>
            </p:cNvPr>
            <p:cNvSpPr>
              <a:spLocks/>
            </p:cNvSpPr>
            <p:nvPr/>
          </p:nvSpPr>
          <p:spPr bwMode="auto">
            <a:xfrm rot="16200000">
              <a:off x="4197632" y="1321696"/>
              <a:ext cx="284163" cy="247650"/>
            </a:xfrm>
            <a:custGeom>
              <a:avLst/>
              <a:gdLst>
                <a:gd name="T0" fmla="*/ 0 w 179"/>
                <a:gd name="T1" fmla="*/ 156 h 156"/>
                <a:gd name="T2" fmla="*/ 90 w 179"/>
                <a:gd name="T3" fmla="*/ 0 h 156"/>
                <a:gd name="T4" fmla="*/ 179 w 179"/>
                <a:gd name="T5" fmla="*/ 156 h 156"/>
                <a:gd name="T6" fmla="*/ 0 w 179"/>
                <a:gd name="T7" fmla="*/ 156 h 156"/>
              </a:gdLst>
              <a:ahLst/>
              <a:cxnLst>
                <a:cxn ang="0">
                  <a:pos x="T0" y="T1"/>
                </a:cxn>
                <a:cxn ang="0">
                  <a:pos x="T2" y="T3"/>
                </a:cxn>
                <a:cxn ang="0">
                  <a:pos x="T4" y="T5"/>
                </a:cxn>
                <a:cxn ang="0">
                  <a:pos x="T6" y="T7"/>
                </a:cxn>
              </a:cxnLst>
              <a:rect l="0" t="0" r="r" b="b"/>
              <a:pathLst>
                <a:path w="179" h="156">
                  <a:moveTo>
                    <a:pt x="0" y="156"/>
                  </a:moveTo>
                  <a:lnTo>
                    <a:pt x="90" y="0"/>
                  </a:lnTo>
                  <a:lnTo>
                    <a:pt x="179" y="156"/>
                  </a:lnTo>
                  <a:lnTo>
                    <a:pt x="0" y="15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 name="Freeform 664">
              <a:extLst>
                <a:ext uri="{FF2B5EF4-FFF2-40B4-BE49-F238E27FC236}">
                  <a16:creationId xmlns:a16="http://schemas.microsoft.com/office/drawing/2014/main" id="{B09B3E65-7881-48D0-9924-FF6C925081DF}"/>
                </a:ext>
              </a:extLst>
            </p:cNvPr>
            <p:cNvSpPr>
              <a:spLocks/>
            </p:cNvSpPr>
            <p:nvPr/>
          </p:nvSpPr>
          <p:spPr bwMode="auto">
            <a:xfrm rot="16200000">
              <a:off x="5612889" y="5762728"/>
              <a:ext cx="285750" cy="247650"/>
            </a:xfrm>
            <a:custGeom>
              <a:avLst/>
              <a:gdLst>
                <a:gd name="T0" fmla="*/ 0 w 180"/>
                <a:gd name="T1" fmla="*/ 156 h 156"/>
                <a:gd name="T2" fmla="*/ 90 w 180"/>
                <a:gd name="T3" fmla="*/ 0 h 156"/>
                <a:gd name="T4" fmla="*/ 180 w 180"/>
                <a:gd name="T5" fmla="*/ 156 h 156"/>
                <a:gd name="T6" fmla="*/ 0 w 180"/>
                <a:gd name="T7" fmla="*/ 156 h 156"/>
              </a:gdLst>
              <a:ahLst/>
              <a:cxnLst>
                <a:cxn ang="0">
                  <a:pos x="T0" y="T1"/>
                </a:cxn>
                <a:cxn ang="0">
                  <a:pos x="T2" y="T3"/>
                </a:cxn>
                <a:cxn ang="0">
                  <a:pos x="T4" y="T5"/>
                </a:cxn>
                <a:cxn ang="0">
                  <a:pos x="T6" y="T7"/>
                </a:cxn>
              </a:cxnLst>
              <a:rect l="0" t="0" r="r" b="b"/>
              <a:pathLst>
                <a:path w="180" h="156">
                  <a:moveTo>
                    <a:pt x="0" y="156"/>
                  </a:moveTo>
                  <a:lnTo>
                    <a:pt x="90" y="0"/>
                  </a:lnTo>
                  <a:lnTo>
                    <a:pt x="180" y="156"/>
                  </a:lnTo>
                  <a:lnTo>
                    <a:pt x="0" y="156"/>
                  </a:ln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 name="Freeform 665">
              <a:extLst>
                <a:ext uri="{FF2B5EF4-FFF2-40B4-BE49-F238E27FC236}">
                  <a16:creationId xmlns:a16="http://schemas.microsoft.com/office/drawing/2014/main" id="{17BEC89F-F8EC-4A06-9C6D-B884C641C4E9}"/>
                </a:ext>
              </a:extLst>
            </p:cNvPr>
            <p:cNvSpPr>
              <a:spLocks/>
            </p:cNvSpPr>
            <p:nvPr/>
          </p:nvSpPr>
          <p:spPr bwMode="auto">
            <a:xfrm rot="16200000">
              <a:off x="8350533" y="4002984"/>
              <a:ext cx="461963" cy="396875"/>
            </a:xfrm>
            <a:custGeom>
              <a:avLst/>
              <a:gdLst>
                <a:gd name="T0" fmla="*/ 0 w 291"/>
                <a:gd name="T1" fmla="*/ 250 h 250"/>
                <a:gd name="T2" fmla="*/ 147 w 291"/>
                <a:gd name="T3" fmla="*/ 0 h 250"/>
                <a:gd name="T4" fmla="*/ 291 w 291"/>
                <a:gd name="T5" fmla="*/ 250 h 250"/>
                <a:gd name="T6" fmla="*/ 0 w 291"/>
                <a:gd name="T7" fmla="*/ 250 h 250"/>
              </a:gdLst>
              <a:ahLst/>
              <a:cxnLst>
                <a:cxn ang="0">
                  <a:pos x="T0" y="T1"/>
                </a:cxn>
                <a:cxn ang="0">
                  <a:pos x="T2" y="T3"/>
                </a:cxn>
                <a:cxn ang="0">
                  <a:pos x="T4" y="T5"/>
                </a:cxn>
                <a:cxn ang="0">
                  <a:pos x="T6" y="T7"/>
                </a:cxn>
              </a:cxnLst>
              <a:rect l="0" t="0" r="r" b="b"/>
              <a:pathLst>
                <a:path w="291" h="250">
                  <a:moveTo>
                    <a:pt x="0" y="250"/>
                  </a:moveTo>
                  <a:lnTo>
                    <a:pt x="147" y="0"/>
                  </a:lnTo>
                  <a:lnTo>
                    <a:pt x="291" y="250"/>
                  </a:lnTo>
                  <a:lnTo>
                    <a:pt x="0" y="25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 name="Freeform 666">
              <a:extLst>
                <a:ext uri="{FF2B5EF4-FFF2-40B4-BE49-F238E27FC236}">
                  <a16:creationId xmlns:a16="http://schemas.microsoft.com/office/drawing/2014/main" id="{6944CB3E-C676-4EEE-AA4A-A75A3E9A0E67}"/>
                </a:ext>
              </a:extLst>
            </p:cNvPr>
            <p:cNvSpPr>
              <a:spLocks/>
            </p:cNvSpPr>
            <p:nvPr/>
          </p:nvSpPr>
          <p:spPr bwMode="auto">
            <a:xfrm rot="16200000">
              <a:off x="4433376" y="1735240"/>
              <a:ext cx="30163" cy="30163"/>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 name="Freeform 667">
              <a:extLst>
                <a:ext uri="{FF2B5EF4-FFF2-40B4-BE49-F238E27FC236}">
                  <a16:creationId xmlns:a16="http://schemas.microsoft.com/office/drawing/2014/main" id="{DB41A369-BF2B-4273-982B-E00BB70E8DDC}"/>
                </a:ext>
              </a:extLst>
            </p:cNvPr>
            <p:cNvSpPr>
              <a:spLocks/>
            </p:cNvSpPr>
            <p:nvPr/>
          </p:nvSpPr>
          <p:spPr bwMode="auto">
            <a:xfrm rot="16200000">
              <a:off x="4711982"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 name="Oval 668">
              <a:extLst>
                <a:ext uri="{FF2B5EF4-FFF2-40B4-BE49-F238E27FC236}">
                  <a16:creationId xmlns:a16="http://schemas.microsoft.com/office/drawing/2014/main" id="{999BE826-206C-4908-A0B6-0E343EAA7458}"/>
                </a:ext>
              </a:extLst>
            </p:cNvPr>
            <p:cNvSpPr>
              <a:spLocks noChangeArrowheads="1"/>
            </p:cNvSpPr>
            <p:nvPr/>
          </p:nvSpPr>
          <p:spPr bwMode="auto">
            <a:xfrm rot="16200000">
              <a:off x="4579426"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 name="Oval 669">
              <a:extLst>
                <a:ext uri="{FF2B5EF4-FFF2-40B4-BE49-F238E27FC236}">
                  <a16:creationId xmlns:a16="http://schemas.microsoft.com/office/drawing/2014/main" id="{43719A82-2612-4C4C-8BAA-32E1DFDCD571}"/>
                </a:ext>
              </a:extLst>
            </p:cNvPr>
            <p:cNvSpPr>
              <a:spLocks noChangeArrowheads="1"/>
            </p:cNvSpPr>
            <p:nvPr/>
          </p:nvSpPr>
          <p:spPr bwMode="auto">
            <a:xfrm rot="16200000">
              <a:off x="465562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 name="Freeform 670">
              <a:extLst>
                <a:ext uri="{FF2B5EF4-FFF2-40B4-BE49-F238E27FC236}">
                  <a16:creationId xmlns:a16="http://schemas.microsoft.com/office/drawing/2014/main" id="{0744C86C-2F4E-426D-A146-46AFA1E2C6BE}"/>
                </a:ext>
              </a:extLst>
            </p:cNvPr>
            <p:cNvSpPr>
              <a:spLocks/>
            </p:cNvSpPr>
            <p:nvPr/>
          </p:nvSpPr>
          <p:spPr bwMode="auto">
            <a:xfrm rot="16200000">
              <a:off x="4668326" y="1525690"/>
              <a:ext cx="38100" cy="57150"/>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4"/>
                    <a:pt x="10" y="14"/>
                  </a:cubicBezTo>
                  <a:cubicBezTo>
                    <a:pt x="8" y="9"/>
                    <a:pt x="7" y="4"/>
                    <a:pt x="5" y="0"/>
                  </a:cubicBezTo>
                  <a:cubicBezTo>
                    <a:pt x="2"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 name="Oval 671">
              <a:extLst>
                <a:ext uri="{FF2B5EF4-FFF2-40B4-BE49-F238E27FC236}">
                  <a16:creationId xmlns:a16="http://schemas.microsoft.com/office/drawing/2014/main" id="{B50E6E1C-F8CD-4C5D-8443-95F14A081F86}"/>
                </a:ext>
              </a:extLst>
            </p:cNvPr>
            <p:cNvSpPr>
              <a:spLocks noChangeArrowheads="1"/>
            </p:cNvSpPr>
            <p:nvPr/>
          </p:nvSpPr>
          <p:spPr bwMode="auto">
            <a:xfrm rot="16200000">
              <a:off x="4504814"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 name="Freeform 672">
              <a:extLst>
                <a:ext uri="{FF2B5EF4-FFF2-40B4-BE49-F238E27FC236}">
                  <a16:creationId xmlns:a16="http://schemas.microsoft.com/office/drawing/2014/main" id="{A0FA8A4C-5AB8-4975-A74F-8C5AB1DB31E8}"/>
                </a:ext>
              </a:extLst>
            </p:cNvPr>
            <p:cNvSpPr>
              <a:spLocks/>
            </p:cNvSpPr>
            <p:nvPr/>
          </p:nvSpPr>
          <p:spPr bwMode="auto">
            <a:xfrm rot="16200000">
              <a:off x="4727064"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2"/>
                    <a:pt x="3"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 name="Freeform 673">
              <a:extLst>
                <a:ext uri="{FF2B5EF4-FFF2-40B4-BE49-F238E27FC236}">
                  <a16:creationId xmlns:a16="http://schemas.microsoft.com/office/drawing/2014/main" id="{2B08C31B-5789-45B4-BAF7-7A2FA0929CEF}"/>
                </a:ext>
              </a:extLst>
            </p:cNvPr>
            <p:cNvSpPr>
              <a:spLocks/>
            </p:cNvSpPr>
            <p:nvPr/>
          </p:nvSpPr>
          <p:spPr bwMode="auto">
            <a:xfrm rot="16200000">
              <a:off x="4594507" y="1720159"/>
              <a:ext cx="30163" cy="60325"/>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 name="Freeform 674">
              <a:extLst>
                <a:ext uri="{FF2B5EF4-FFF2-40B4-BE49-F238E27FC236}">
                  <a16:creationId xmlns:a16="http://schemas.microsoft.com/office/drawing/2014/main" id="{DEBED4C7-0EBF-4843-95C4-A56C667055C9}"/>
                </a:ext>
              </a:extLst>
            </p:cNvPr>
            <p:cNvSpPr>
              <a:spLocks/>
            </p:cNvSpPr>
            <p:nvPr/>
          </p:nvSpPr>
          <p:spPr bwMode="auto">
            <a:xfrm rot="16200000">
              <a:off x="4461951" y="1736828"/>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7"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 name="Freeform 675">
              <a:extLst>
                <a:ext uri="{FF2B5EF4-FFF2-40B4-BE49-F238E27FC236}">
                  <a16:creationId xmlns:a16="http://schemas.microsoft.com/office/drawing/2014/main" id="{0263784D-4637-4011-B735-7C7C380FCABC}"/>
                </a:ext>
              </a:extLst>
            </p:cNvPr>
            <p:cNvSpPr>
              <a:spLocks/>
            </p:cNvSpPr>
            <p:nvPr/>
          </p:nvSpPr>
          <p:spPr bwMode="auto">
            <a:xfrm rot="16200000">
              <a:off x="5035832" y="1480446"/>
              <a:ext cx="12700" cy="23813"/>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 name="Freeform 676">
              <a:extLst>
                <a:ext uri="{FF2B5EF4-FFF2-40B4-BE49-F238E27FC236}">
                  <a16:creationId xmlns:a16="http://schemas.microsoft.com/office/drawing/2014/main" id="{22013DEA-4044-44A9-A973-231BBE86F09E}"/>
                </a:ext>
              </a:extLst>
            </p:cNvPr>
            <p:cNvSpPr>
              <a:spLocks/>
            </p:cNvSpPr>
            <p:nvPr/>
          </p:nvSpPr>
          <p:spPr bwMode="auto">
            <a:xfrm rot="16200000">
              <a:off x="5008845"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 name="Freeform 677">
              <a:extLst>
                <a:ext uri="{FF2B5EF4-FFF2-40B4-BE49-F238E27FC236}">
                  <a16:creationId xmlns:a16="http://schemas.microsoft.com/office/drawing/2014/main" id="{CD231846-FBE4-42E9-8F83-73C6708785E7}"/>
                </a:ext>
              </a:extLst>
            </p:cNvPr>
            <p:cNvSpPr>
              <a:spLocks/>
            </p:cNvSpPr>
            <p:nvPr/>
          </p:nvSpPr>
          <p:spPr bwMode="auto">
            <a:xfrm rot="16200000">
              <a:off x="4903276" y="1476478"/>
              <a:ext cx="7938" cy="36513"/>
            </a:xfrm>
            <a:custGeom>
              <a:avLst/>
              <a:gdLst>
                <a:gd name="T0" fmla="*/ 2 w 2"/>
                <a:gd name="T1" fmla="*/ 10 h 10"/>
                <a:gd name="T2" fmla="*/ 1 w 2"/>
                <a:gd name="T3" fmla="*/ 0 h 10"/>
                <a:gd name="T4" fmla="*/ 0 w 2"/>
                <a:gd name="T5" fmla="*/ 5 h 10"/>
                <a:gd name="T6" fmla="*/ 2 w 2"/>
                <a:gd name="T7" fmla="*/ 10 h 10"/>
              </a:gdLst>
              <a:ahLst/>
              <a:cxnLst>
                <a:cxn ang="0">
                  <a:pos x="T0" y="T1"/>
                </a:cxn>
                <a:cxn ang="0">
                  <a:pos x="T2" y="T3"/>
                </a:cxn>
                <a:cxn ang="0">
                  <a:pos x="T4" y="T5"/>
                </a:cxn>
                <a:cxn ang="0">
                  <a:pos x="T6" y="T7"/>
                </a:cxn>
              </a:cxnLst>
              <a:rect l="0" t="0" r="r" b="b"/>
              <a:pathLst>
                <a:path w="2" h="10">
                  <a:moveTo>
                    <a:pt x="2" y="10"/>
                  </a:moveTo>
                  <a:cubicBezTo>
                    <a:pt x="2" y="7"/>
                    <a:pt x="2" y="4"/>
                    <a:pt x="1" y="0"/>
                  </a:cubicBezTo>
                  <a:cubicBezTo>
                    <a:pt x="0" y="2"/>
                    <a:pt x="0" y="3"/>
                    <a:pt x="0" y="5"/>
                  </a:cubicBezTo>
                  <a:cubicBezTo>
                    <a:pt x="0" y="7"/>
                    <a:pt x="1" y="9"/>
                    <a:pt x="2" y="1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 name="Oval 678">
              <a:extLst>
                <a:ext uri="{FF2B5EF4-FFF2-40B4-BE49-F238E27FC236}">
                  <a16:creationId xmlns:a16="http://schemas.microsoft.com/office/drawing/2014/main" id="{0E1052E8-49D1-492A-86DA-210A8DE9085F}"/>
                </a:ext>
              </a:extLst>
            </p:cNvPr>
            <p:cNvSpPr>
              <a:spLocks noChangeArrowheads="1"/>
            </p:cNvSpPr>
            <p:nvPr/>
          </p:nvSpPr>
          <p:spPr bwMode="auto">
            <a:xfrm rot="16200000">
              <a:off x="4876289"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 name="Oval 679">
              <a:extLst>
                <a:ext uri="{FF2B5EF4-FFF2-40B4-BE49-F238E27FC236}">
                  <a16:creationId xmlns:a16="http://schemas.microsoft.com/office/drawing/2014/main" id="{BE72A860-1388-4D21-8058-E5EF809DFDD9}"/>
                </a:ext>
              </a:extLst>
            </p:cNvPr>
            <p:cNvSpPr>
              <a:spLocks noChangeArrowheads="1"/>
            </p:cNvSpPr>
            <p:nvPr/>
          </p:nvSpPr>
          <p:spPr bwMode="auto">
            <a:xfrm rot="16200000">
              <a:off x="4950107" y="166142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 name="Oval 680">
              <a:extLst>
                <a:ext uri="{FF2B5EF4-FFF2-40B4-BE49-F238E27FC236}">
                  <a16:creationId xmlns:a16="http://schemas.microsoft.com/office/drawing/2014/main" id="{5C95F61C-EBF3-4199-AB5D-11950B405958}"/>
                </a:ext>
              </a:extLst>
            </p:cNvPr>
            <p:cNvSpPr>
              <a:spLocks noChangeArrowheads="1"/>
            </p:cNvSpPr>
            <p:nvPr/>
          </p:nvSpPr>
          <p:spPr bwMode="auto">
            <a:xfrm rot="16200000">
              <a:off x="4950107" y="151537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 name="Oval 681">
              <a:extLst>
                <a:ext uri="{FF2B5EF4-FFF2-40B4-BE49-F238E27FC236}">
                  <a16:creationId xmlns:a16="http://schemas.microsoft.com/office/drawing/2014/main" id="{33C2683A-C996-429B-A6B6-AE7DE4182A31}"/>
                </a:ext>
              </a:extLst>
            </p:cNvPr>
            <p:cNvSpPr>
              <a:spLocks noChangeArrowheads="1"/>
            </p:cNvSpPr>
            <p:nvPr/>
          </p:nvSpPr>
          <p:spPr bwMode="auto">
            <a:xfrm rot="16200000">
              <a:off x="480167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 name="Oval 682">
              <a:extLst>
                <a:ext uri="{FF2B5EF4-FFF2-40B4-BE49-F238E27FC236}">
                  <a16:creationId xmlns:a16="http://schemas.microsoft.com/office/drawing/2014/main" id="{A38B5C94-DD96-4DBE-B7DB-F83F99EA7D2F}"/>
                </a:ext>
              </a:extLst>
            </p:cNvPr>
            <p:cNvSpPr>
              <a:spLocks noChangeArrowheads="1"/>
            </p:cNvSpPr>
            <p:nvPr/>
          </p:nvSpPr>
          <p:spPr bwMode="auto">
            <a:xfrm rot="16200000">
              <a:off x="4801676"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 name="Freeform 683">
              <a:extLst>
                <a:ext uri="{FF2B5EF4-FFF2-40B4-BE49-F238E27FC236}">
                  <a16:creationId xmlns:a16="http://schemas.microsoft.com/office/drawing/2014/main" id="{BA5555EE-F4D5-40D5-8ED4-CBDE0DBF5904}"/>
                </a:ext>
              </a:extLst>
            </p:cNvPr>
            <p:cNvSpPr>
              <a:spLocks/>
            </p:cNvSpPr>
            <p:nvPr/>
          </p:nvSpPr>
          <p:spPr bwMode="auto">
            <a:xfrm rot="16200000">
              <a:off x="5023926"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 name="Freeform 684">
              <a:extLst>
                <a:ext uri="{FF2B5EF4-FFF2-40B4-BE49-F238E27FC236}">
                  <a16:creationId xmlns:a16="http://schemas.microsoft.com/office/drawing/2014/main" id="{8DF9FD69-D2AE-4EE5-A2DA-4716A7B0A491}"/>
                </a:ext>
              </a:extLst>
            </p:cNvPr>
            <p:cNvSpPr>
              <a:spLocks/>
            </p:cNvSpPr>
            <p:nvPr/>
          </p:nvSpPr>
          <p:spPr bwMode="auto">
            <a:xfrm rot="16200000">
              <a:off x="4891370" y="1720159"/>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 name="Freeform 685">
              <a:extLst>
                <a:ext uri="{FF2B5EF4-FFF2-40B4-BE49-F238E27FC236}">
                  <a16:creationId xmlns:a16="http://schemas.microsoft.com/office/drawing/2014/main" id="{16DABDFB-2583-4455-B95D-E4AED6FB5314}"/>
                </a:ext>
              </a:extLst>
            </p:cNvPr>
            <p:cNvSpPr>
              <a:spLocks/>
            </p:cNvSpPr>
            <p:nvPr/>
          </p:nvSpPr>
          <p:spPr bwMode="auto">
            <a:xfrm rot="16200000">
              <a:off x="4742145"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 name="Freeform 686">
              <a:extLst>
                <a:ext uri="{FF2B5EF4-FFF2-40B4-BE49-F238E27FC236}">
                  <a16:creationId xmlns:a16="http://schemas.microsoft.com/office/drawing/2014/main" id="{3029A892-047C-4758-A0C5-E130928D923E}"/>
                </a:ext>
              </a:extLst>
            </p:cNvPr>
            <p:cNvSpPr>
              <a:spLocks/>
            </p:cNvSpPr>
            <p:nvPr/>
          </p:nvSpPr>
          <p:spPr bwMode="auto">
            <a:xfrm rot="16200000">
              <a:off x="4757226" y="1735240"/>
              <a:ext cx="30163" cy="30163"/>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 name="Freeform 687">
              <a:extLst>
                <a:ext uri="{FF2B5EF4-FFF2-40B4-BE49-F238E27FC236}">
                  <a16:creationId xmlns:a16="http://schemas.microsoft.com/office/drawing/2014/main" id="{45CF65B5-CA38-4E2E-989E-8011DEF2483E}"/>
                </a:ext>
              </a:extLst>
            </p:cNvPr>
            <p:cNvSpPr>
              <a:spLocks/>
            </p:cNvSpPr>
            <p:nvPr/>
          </p:nvSpPr>
          <p:spPr bwMode="auto">
            <a:xfrm rot="16200000">
              <a:off x="5305707" y="1602684"/>
              <a:ext cx="60325" cy="30163"/>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1"/>
                    <a:pt x="11" y="0"/>
                    <a:pt x="8" y="0"/>
                  </a:cubicBezTo>
                  <a:cubicBezTo>
                    <a:pt x="6" y="0"/>
                    <a:pt x="3" y="1"/>
                    <a:pt x="2" y="4"/>
                  </a:cubicBezTo>
                  <a:cubicBezTo>
                    <a:pt x="1" y="5"/>
                    <a:pt x="0" y="6"/>
                    <a:pt x="0" y="8"/>
                  </a:cubicBezTo>
                  <a:cubicBezTo>
                    <a:pt x="16" y="8"/>
                    <a:pt x="16" y="8"/>
                    <a:pt x="16" y="8"/>
                  </a:cubicBezTo>
                  <a:cubicBezTo>
                    <a:pt x="16" y="6"/>
                    <a:pt x="16" y="5"/>
                    <a:pt x="15"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 name="Oval 688">
              <a:extLst>
                <a:ext uri="{FF2B5EF4-FFF2-40B4-BE49-F238E27FC236}">
                  <a16:creationId xmlns:a16="http://schemas.microsoft.com/office/drawing/2014/main" id="{3624914A-127A-4E55-A61B-D02220212831}"/>
                </a:ext>
              </a:extLst>
            </p:cNvPr>
            <p:cNvSpPr>
              <a:spLocks noChangeArrowheads="1"/>
            </p:cNvSpPr>
            <p:nvPr/>
          </p:nvSpPr>
          <p:spPr bwMode="auto">
            <a:xfrm rot="16200000">
              <a:off x="5171564" y="15891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 name="Oval 689">
              <a:extLst>
                <a:ext uri="{FF2B5EF4-FFF2-40B4-BE49-F238E27FC236}">
                  <a16:creationId xmlns:a16="http://schemas.microsoft.com/office/drawing/2014/main" id="{BDF0BE38-5F11-47D5-8D96-3B2D2A550EE8}"/>
                </a:ext>
              </a:extLst>
            </p:cNvPr>
            <p:cNvSpPr>
              <a:spLocks noChangeArrowheads="1"/>
            </p:cNvSpPr>
            <p:nvPr/>
          </p:nvSpPr>
          <p:spPr bwMode="auto">
            <a:xfrm rot="16200000">
              <a:off x="524458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 name="Freeform 690">
              <a:extLst>
                <a:ext uri="{FF2B5EF4-FFF2-40B4-BE49-F238E27FC236}">
                  <a16:creationId xmlns:a16="http://schemas.microsoft.com/office/drawing/2014/main" id="{2B29183D-03A4-42E6-B781-6FD4460829E7}"/>
                </a:ext>
              </a:extLst>
            </p:cNvPr>
            <p:cNvSpPr>
              <a:spLocks/>
            </p:cNvSpPr>
            <p:nvPr/>
          </p:nvSpPr>
          <p:spPr bwMode="auto">
            <a:xfrm rot="16200000">
              <a:off x="5250145" y="1518546"/>
              <a:ext cx="49213" cy="60325"/>
            </a:xfrm>
            <a:custGeom>
              <a:avLst/>
              <a:gdLst>
                <a:gd name="T0" fmla="*/ 0 w 13"/>
                <a:gd name="T1" fmla="*/ 8 h 16"/>
                <a:gd name="T2" fmla="*/ 8 w 13"/>
                <a:gd name="T3" fmla="*/ 16 h 16"/>
                <a:gd name="T4" fmla="*/ 13 w 13"/>
                <a:gd name="T5" fmla="*/ 2 h 16"/>
                <a:gd name="T6" fmla="*/ 8 w 13"/>
                <a:gd name="T7" fmla="*/ 0 h 16"/>
                <a:gd name="T8" fmla="*/ 0 w 13"/>
                <a:gd name="T9" fmla="*/ 8 h 16"/>
              </a:gdLst>
              <a:ahLst/>
              <a:cxnLst>
                <a:cxn ang="0">
                  <a:pos x="T0" y="T1"/>
                </a:cxn>
                <a:cxn ang="0">
                  <a:pos x="T2" y="T3"/>
                </a:cxn>
                <a:cxn ang="0">
                  <a:pos x="T4" y="T5"/>
                </a:cxn>
                <a:cxn ang="0">
                  <a:pos x="T6" y="T7"/>
                </a:cxn>
                <a:cxn ang="0">
                  <a:pos x="T8" y="T9"/>
                </a:cxn>
              </a:cxnLst>
              <a:rect l="0" t="0" r="r" b="b"/>
              <a:pathLst>
                <a:path w="13" h="16">
                  <a:moveTo>
                    <a:pt x="0" y="8"/>
                  </a:moveTo>
                  <a:cubicBezTo>
                    <a:pt x="0" y="13"/>
                    <a:pt x="4" y="16"/>
                    <a:pt x="8" y="16"/>
                  </a:cubicBezTo>
                  <a:cubicBezTo>
                    <a:pt x="10" y="11"/>
                    <a:pt x="11" y="7"/>
                    <a:pt x="13" y="2"/>
                  </a:cubicBezTo>
                  <a:cubicBezTo>
                    <a:pt x="11" y="1"/>
                    <a:pt x="10"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 name="Oval 691">
              <a:extLst>
                <a:ext uri="{FF2B5EF4-FFF2-40B4-BE49-F238E27FC236}">
                  <a16:creationId xmlns:a16="http://schemas.microsoft.com/office/drawing/2014/main" id="{C2E42B3E-1C35-43C5-9E74-74F881D75573}"/>
                </a:ext>
              </a:extLst>
            </p:cNvPr>
            <p:cNvSpPr>
              <a:spLocks noChangeArrowheads="1"/>
            </p:cNvSpPr>
            <p:nvPr/>
          </p:nvSpPr>
          <p:spPr bwMode="auto">
            <a:xfrm rot="16200000">
              <a:off x="509853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 name="Oval 692">
              <a:extLst>
                <a:ext uri="{FF2B5EF4-FFF2-40B4-BE49-F238E27FC236}">
                  <a16:creationId xmlns:a16="http://schemas.microsoft.com/office/drawing/2014/main" id="{461669E8-9225-4242-A504-A4C5B2C1725D}"/>
                </a:ext>
              </a:extLst>
            </p:cNvPr>
            <p:cNvSpPr>
              <a:spLocks noChangeArrowheads="1"/>
            </p:cNvSpPr>
            <p:nvPr/>
          </p:nvSpPr>
          <p:spPr bwMode="auto">
            <a:xfrm rot="16200000">
              <a:off x="5098539"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 name="Freeform 693">
              <a:extLst>
                <a:ext uri="{FF2B5EF4-FFF2-40B4-BE49-F238E27FC236}">
                  <a16:creationId xmlns:a16="http://schemas.microsoft.com/office/drawing/2014/main" id="{A3042CDA-435E-4886-B85C-B8EFEEC317B2}"/>
                </a:ext>
              </a:extLst>
            </p:cNvPr>
            <p:cNvSpPr>
              <a:spLocks/>
            </p:cNvSpPr>
            <p:nvPr/>
          </p:nvSpPr>
          <p:spPr bwMode="auto">
            <a:xfrm rot="16200000">
              <a:off x="5320789" y="1735240"/>
              <a:ext cx="30163" cy="30163"/>
            </a:xfrm>
            <a:custGeom>
              <a:avLst/>
              <a:gdLst>
                <a:gd name="T0" fmla="*/ 0 w 8"/>
                <a:gd name="T1" fmla="*/ 8 h 8"/>
                <a:gd name="T2" fmla="*/ 8 w 8"/>
                <a:gd name="T3" fmla="*/ 8 h 8"/>
                <a:gd name="T4" fmla="*/ 6 w 8"/>
                <a:gd name="T5" fmla="*/ 4 h 8"/>
                <a:gd name="T6" fmla="*/ 6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2"/>
                  </a:cubicBezTo>
                  <a:cubicBezTo>
                    <a:pt x="5" y="2"/>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 name="Freeform 694">
              <a:extLst>
                <a:ext uri="{FF2B5EF4-FFF2-40B4-BE49-F238E27FC236}">
                  <a16:creationId xmlns:a16="http://schemas.microsoft.com/office/drawing/2014/main" id="{4416BB0D-56C2-46A9-B972-7E177B32EE4A}"/>
                </a:ext>
              </a:extLst>
            </p:cNvPr>
            <p:cNvSpPr>
              <a:spLocks/>
            </p:cNvSpPr>
            <p:nvPr/>
          </p:nvSpPr>
          <p:spPr bwMode="auto">
            <a:xfrm rot="16200000">
              <a:off x="5186645" y="1721746"/>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5" name="Freeform 695">
              <a:extLst>
                <a:ext uri="{FF2B5EF4-FFF2-40B4-BE49-F238E27FC236}">
                  <a16:creationId xmlns:a16="http://schemas.microsoft.com/office/drawing/2014/main" id="{C86E10DE-F2DC-4648-B544-4A629FFDC2A6}"/>
                </a:ext>
              </a:extLst>
            </p:cNvPr>
            <p:cNvSpPr>
              <a:spLocks/>
            </p:cNvSpPr>
            <p:nvPr/>
          </p:nvSpPr>
          <p:spPr bwMode="auto">
            <a:xfrm rot="16200000">
              <a:off x="5061232" y="1483621"/>
              <a:ext cx="7938" cy="22225"/>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4"/>
                    <a:pt x="2" y="6"/>
                  </a:cubicBezTo>
                  <a:cubicBezTo>
                    <a:pt x="2" y="4"/>
                    <a:pt x="2" y="2"/>
                    <a:pt x="2"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6" name="Freeform 696">
              <a:extLst>
                <a:ext uri="{FF2B5EF4-FFF2-40B4-BE49-F238E27FC236}">
                  <a16:creationId xmlns:a16="http://schemas.microsoft.com/office/drawing/2014/main" id="{E18B1D5A-4D6B-47DE-8307-44F838633959}"/>
                </a:ext>
              </a:extLst>
            </p:cNvPr>
            <p:cNvSpPr>
              <a:spLocks/>
            </p:cNvSpPr>
            <p:nvPr/>
          </p:nvSpPr>
          <p:spPr bwMode="auto">
            <a:xfrm rot="16200000">
              <a:off x="5039007"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6"/>
                    <a:pt x="4" y="7"/>
                  </a:cubicBezTo>
                  <a:cubicBezTo>
                    <a:pt x="5" y="7"/>
                    <a:pt x="6" y="8"/>
                    <a:pt x="7" y="8"/>
                  </a:cubicBezTo>
                  <a:cubicBezTo>
                    <a:pt x="7" y="8"/>
                    <a:pt x="8" y="8"/>
                    <a:pt x="8" y="8"/>
                  </a:cubicBezTo>
                  <a:cubicBezTo>
                    <a:pt x="9" y="8"/>
                    <a:pt x="9" y="8"/>
                    <a:pt x="10" y="8"/>
                  </a:cubicBezTo>
                  <a:cubicBezTo>
                    <a:pt x="11" y="8"/>
                    <a:pt x="12" y="7"/>
                    <a:pt x="13" y="7"/>
                  </a:cubicBezTo>
                  <a:cubicBezTo>
                    <a:pt x="13" y="6"/>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7" name="Freeform 697">
              <a:extLst>
                <a:ext uri="{FF2B5EF4-FFF2-40B4-BE49-F238E27FC236}">
                  <a16:creationId xmlns:a16="http://schemas.microsoft.com/office/drawing/2014/main" id="{B19D2724-6B63-468B-B9F0-85E1ED301B45}"/>
                </a:ext>
              </a:extLst>
            </p:cNvPr>
            <p:cNvSpPr>
              <a:spLocks/>
            </p:cNvSpPr>
            <p:nvPr/>
          </p:nvSpPr>
          <p:spPr bwMode="auto">
            <a:xfrm rot="16200000">
              <a:off x="5054089" y="1735240"/>
              <a:ext cx="30163" cy="30163"/>
            </a:xfrm>
            <a:custGeom>
              <a:avLst/>
              <a:gdLst>
                <a:gd name="T0" fmla="*/ 0 w 8"/>
                <a:gd name="T1" fmla="*/ 8 h 8"/>
                <a:gd name="T2" fmla="*/ 2 w 8"/>
                <a:gd name="T3" fmla="*/ 8 h 8"/>
                <a:gd name="T4" fmla="*/ 3 w 8"/>
                <a:gd name="T5" fmla="*/ 7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7"/>
                  </a:cubicBezTo>
                  <a:cubicBezTo>
                    <a:pt x="3" y="7"/>
                    <a:pt x="4" y="7"/>
                    <a:pt x="4" y="7"/>
                  </a:cubicBezTo>
                  <a:cubicBezTo>
                    <a:pt x="5" y="6"/>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8" name="Freeform 698">
              <a:extLst>
                <a:ext uri="{FF2B5EF4-FFF2-40B4-BE49-F238E27FC236}">
                  <a16:creationId xmlns:a16="http://schemas.microsoft.com/office/drawing/2014/main" id="{6412B0A4-B00A-44E0-8612-3349EF832A31}"/>
                </a:ext>
              </a:extLst>
            </p:cNvPr>
            <p:cNvSpPr>
              <a:spLocks/>
            </p:cNvSpPr>
            <p:nvPr/>
          </p:nvSpPr>
          <p:spPr bwMode="auto">
            <a:xfrm rot="16200000">
              <a:off x="5473982" y="1624909"/>
              <a:ext cx="19050" cy="26988"/>
            </a:xfrm>
            <a:custGeom>
              <a:avLst/>
              <a:gdLst>
                <a:gd name="T0" fmla="*/ 0 w 5"/>
                <a:gd name="T1" fmla="*/ 7 h 7"/>
                <a:gd name="T2" fmla="*/ 0 w 5"/>
                <a:gd name="T3" fmla="*/ 7 h 7"/>
                <a:gd name="T4" fmla="*/ 5 w 5"/>
                <a:gd name="T5" fmla="*/ 0 h 7"/>
                <a:gd name="T6" fmla="*/ 0 w 5"/>
                <a:gd name="T7" fmla="*/ 7 h 7"/>
              </a:gdLst>
              <a:ahLst/>
              <a:cxnLst>
                <a:cxn ang="0">
                  <a:pos x="T0" y="T1"/>
                </a:cxn>
                <a:cxn ang="0">
                  <a:pos x="T2" y="T3"/>
                </a:cxn>
                <a:cxn ang="0">
                  <a:pos x="T4" y="T5"/>
                </a:cxn>
                <a:cxn ang="0">
                  <a:pos x="T6" y="T7"/>
                </a:cxn>
              </a:cxnLst>
              <a:rect l="0" t="0" r="r" b="b"/>
              <a:pathLst>
                <a:path w="5" h="7">
                  <a:moveTo>
                    <a:pt x="0" y="7"/>
                  </a:moveTo>
                  <a:cubicBezTo>
                    <a:pt x="0" y="7"/>
                    <a:pt x="0" y="7"/>
                    <a:pt x="0" y="7"/>
                  </a:cubicBezTo>
                  <a:cubicBezTo>
                    <a:pt x="2" y="5"/>
                    <a:pt x="4" y="3"/>
                    <a:pt x="5" y="0"/>
                  </a:cubicBezTo>
                  <a:cubicBezTo>
                    <a:pt x="3"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9" name="Freeform 699">
              <a:extLst>
                <a:ext uri="{FF2B5EF4-FFF2-40B4-BE49-F238E27FC236}">
                  <a16:creationId xmlns:a16="http://schemas.microsoft.com/office/drawing/2014/main" id="{7BB4FF01-A782-4DA4-8C72-E2CF2D15DA7D}"/>
                </a:ext>
              </a:extLst>
            </p:cNvPr>
            <p:cNvSpPr>
              <a:spLocks/>
            </p:cNvSpPr>
            <p:nvPr/>
          </p:nvSpPr>
          <p:spPr bwMode="auto">
            <a:xfrm rot="16200000">
              <a:off x="5546214" y="1678090"/>
              <a:ext cx="36513" cy="4603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9"/>
                    <a:pt x="0" y="11"/>
                    <a:pt x="1" y="12"/>
                  </a:cubicBezTo>
                  <a:cubicBezTo>
                    <a:pt x="4" y="8"/>
                    <a:pt x="7" y="4"/>
                    <a:pt x="10" y="1"/>
                  </a:cubicBezTo>
                  <a:cubicBezTo>
                    <a:pt x="9" y="0"/>
                    <a:pt x="9" y="0"/>
                    <a:pt x="8" y="0"/>
                  </a:cubicBezTo>
                  <a:cubicBezTo>
                    <a:pt x="3"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0" name="Oval 700">
              <a:extLst>
                <a:ext uri="{FF2B5EF4-FFF2-40B4-BE49-F238E27FC236}">
                  <a16:creationId xmlns:a16="http://schemas.microsoft.com/office/drawing/2014/main" id="{4D6F9F35-6C69-4627-AD06-D41B7BD07B6B}"/>
                </a:ext>
              </a:extLst>
            </p:cNvPr>
            <p:cNvSpPr>
              <a:spLocks noChangeArrowheads="1"/>
            </p:cNvSpPr>
            <p:nvPr/>
          </p:nvSpPr>
          <p:spPr bwMode="auto">
            <a:xfrm rot="16200000">
              <a:off x="5395401"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1" name="Freeform 701">
              <a:extLst>
                <a:ext uri="{FF2B5EF4-FFF2-40B4-BE49-F238E27FC236}">
                  <a16:creationId xmlns:a16="http://schemas.microsoft.com/office/drawing/2014/main" id="{F74DE3D6-A99A-4C69-8F11-6F175FEE3A4E}"/>
                </a:ext>
              </a:extLst>
            </p:cNvPr>
            <p:cNvSpPr>
              <a:spLocks/>
            </p:cNvSpPr>
            <p:nvPr/>
          </p:nvSpPr>
          <p:spPr bwMode="auto">
            <a:xfrm rot="16200000">
              <a:off x="5616857" y="1750321"/>
              <a:ext cx="15875" cy="14288"/>
            </a:xfrm>
            <a:custGeom>
              <a:avLst/>
              <a:gdLst>
                <a:gd name="T0" fmla="*/ 0 w 4"/>
                <a:gd name="T1" fmla="*/ 0 h 4"/>
                <a:gd name="T2" fmla="*/ 0 w 4"/>
                <a:gd name="T3" fmla="*/ 4 h 4"/>
                <a:gd name="T4" fmla="*/ 4 w 4"/>
                <a:gd name="T5" fmla="*/ 1 h 4"/>
                <a:gd name="T6" fmla="*/ 3 w 4"/>
                <a:gd name="T7" fmla="*/ 1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cubicBezTo>
                    <a:pt x="0" y="4"/>
                    <a:pt x="0" y="4"/>
                    <a:pt x="0" y="4"/>
                  </a:cubicBezTo>
                  <a:cubicBezTo>
                    <a:pt x="1" y="3"/>
                    <a:pt x="2" y="2"/>
                    <a:pt x="4" y="1"/>
                  </a:cubicBezTo>
                  <a:cubicBezTo>
                    <a:pt x="3" y="1"/>
                    <a:pt x="3" y="1"/>
                    <a:pt x="3" y="1"/>
                  </a:cubicBezTo>
                  <a:cubicBezTo>
                    <a:pt x="2" y="0"/>
                    <a:pt x="1"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2" name="Freeform 702">
              <a:extLst>
                <a:ext uri="{FF2B5EF4-FFF2-40B4-BE49-F238E27FC236}">
                  <a16:creationId xmlns:a16="http://schemas.microsoft.com/office/drawing/2014/main" id="{B323A6B6-83EE-4BCE-9F23-6F2991FDDA70}"/>
                </a:ext>
              </a:extLst>
            </p:cNvPr>
            <p:cNvSpPr>
              <a:spLocks/>
            </p:cNvSpPr>
            <p:nvPr/>
          </p:nvSpPr>
          <p:spPr bwMode="auto">
            <a:xfrm rot="16200000">
              <a:off x="5483507" y="1721746"/>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3" name="Freeform 703">
              <a:extLst>
                <a:ext uri="{FF2B5EF4-FFF2-40B4-BE49-F238E27FC236}">
                  <a16:creationId xmlns:a16="http://schemas.microsoft.com/office/drawing/2014/main" id="{52961D9C-CC08-4CF1-9B8E-B1C54727EA97}"/>
                </a:ext>
              </a:extLst>
            </p:cNvPr>
            <p:cNvSpPr>
              <a:spLocks/>
            </p:cNvSpPr>
            <p:nvPr/>
          </p:nvSpPr>
          <p:spPr bwMode="auto">
            <a:xfrm rot="16200000">
              <a:off x="5335870" y="1602684"/>
              <a:ext cx="60325" cy="30163"/>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4" name="Freeform 704">
              <a:extLst>
                <a:ext uri="{FF2B5EF4-FFF2-40B4-BE49-F238E27FC236}">
                  <a16:creationId xmlns:a16="http://schemas.microsoft.com/office/drawing/2014/main" id="{960023C4-631C-4C75-87B2-09CADEF635FD}"/>
                </a:ext>
              </a:extLst>
            </p:cNvPr>
            <p:cNvSpPr>
              <a:spLocks/>
            </p:cNvSpPr>
            <p:nvPr/>
          </p:nvSpPr>
          <p:spPr bwMode="auto">
            <a:xfrm rot="16200000">
              <a:off x="5350951" y="1735240"/>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5" name="Freeform 705">
              <a:extLst>
                <a:ext uri="{FF2B5EF4-FFF2-40B4-BE49-F238E27FC236}">
                  <a16:creationId xmlns:a16="http://schemas.microsoft.com/office/drawing/2014/main" id="{80197325-2453-4998-99A3-67ED681E794A}"/>
                </a:ext>
              </a:extLst>
            </p:cNvPr>
            <p:cNvSpPr>
              <a:spLocks/>
            </p:cNvSpPr>
            <p:nvPr/>
          </p:nvSpPr>
          <p:spPr bwMode="auto">
            <a:xfrm rot="16200000">
              <a:off x="4433376" y="1765403"/>
              <a:ext cx="30163" cy="30163"/>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6" name="Freeform 706">
              <a:extLst>
                <a:ext uri="{FF2B5EF4-FFF2-40B4-BE49-F238E27FC236}">
                  <a16:creationId xmlns:a16="http://schemas.microsoft.com/office/drawing/2014/main" id="{16E7ECE3-4331-445B-B53D-E0764D9CC62E}"/>
                </a:ext>
              </a:extLst>
            </p:cNvPr>
            <p:cNvSpPr>
              <a:spLocks/>
            </p:cNvSpPr>
            <p:nvPr/>
          </p:nvSpPr>
          <p:spPr bwMode="auto">
            <a:xfrm rot="16200000">
              <a:off x="4419882" y="1897959"/>
              <a:ext cx="57150" cy="30163"/>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4"/>
                    <a:pt x="0" y="6"/>
                    <a:pt x="0" y="8"/>
                  </a:cubicBezTo>
                  <a:cubicBezTo>
                    <a:pt x="15" y="8"/>
                    <a:pt x="15" y="8"/>
                    <a:pt x="15" y="8"/>
                  </a:cubicBezTo>
                  <a:cubicBezTo>
                    <a:pt x="15"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7" name="Oval 707">
              <a:extLst>
                <a:ext uri="{FF2B5EF4-FFF2-40B4-BE49-F238E27FC236}">
                  <a16:creationId xmlns:a16="http://schemas.microsoft.com/office/drawing/2014/main" id="{624110E2-B1B1-4411-8E13-4B41F6B7B67C}"/>
                </a:ext>
              </a:extLst>
            </p:cNvPr>
            <p:cNvSpPr>
              <a:spLocks noChangeArrowheads="1"/>
            </p:cNvSpPr>
            <p:nvPr/>
          </p:nvSpPr>
          <p:spPr bwMode="auto">
            <a:xfrm rot="16200000">
              <a:off x="4284945" y="1883671"/>
              <a:ext cx="5715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8" name="Oval 708">
              <a:extLst>
                <a:ext uri="{FF2B5EF4-FFF2-40B4-BE49-F238E27FC236}">
                  <a16:creationId xmlns:a16="http://schemas.microsoft.com/office/drawing/2014/main" id="{BFBCC592-BAFE-43E4-9DF2-B8C9124890AC}"/>
                </a:ext>
              </a:extLst>
            </p:cNvPr>
            <p:cNvSpPr>
              <a:spLocks noChangeArrowheads="1"/>
            </p:cNvSpPr>
            <p:nvPr/>
          </p:nvSpPr>
          <p:spPr bwMode="auto">
            <a:xfrm rot="16200000">
              <a:off x="435876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9" name="Oval 709">
              <a:extLst>
                <a:ext uri="{FF2B5EF4-FFF2-40B4-BE49-F238E27FC236}">
                  <a16:creationId xmlns:a16="http://schemas.microsoft.com/office/drawing/2014/main" id="{7ACE6AC7-6E80-4476-ABA2-3E8833420F67}"/>
                </a:ext>
              </a:extLst>
            </p:cNvPr>
            <p:cNvSpPr>
              <a:spLocks noChangeArrowheads="1"/>
            </p:cNvSpPr>
            <p:nvPr/>
          </p:nvSpPr>
          <p:spPr bwMode="auto">
            <a:xfrm rot="16200000">
              <a:off x="435876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0" name="Freeform 710">
              <a:extLst>
                <a:ext uri="{FF2B5EF4-FFF2-40B4-BE49-F238E27FC236}">
                  <a16:creationId xmlns:a16="http://schemas.microsoft.com/office/drawing/2014/main" id="{CB1DB6E1-C44A-4810-920E-2B10D39148F4}"/>
                </a:ext>
              </a:extLst>
            </p:cNvPr>
            <p:cNvSpPr>
              <a:spLocks/>
            </p:cNvSpPr>
            <p:nvPr/>
          </p:nvSpPr>
          <p:spPr bwMode="auto">
            <a:xfrm rot="16200000">
              <a:off x="4210332" y="1958284"/>
              <a:ext cx="60325" cy="55563"/>
            </a:xfrm>
            <a:custGeom>
              <a:avLst/>
              <a:gdLst>
                <a:gd name="T0" fmla="*/ 0 w 16"/>
                <a:gd name="T1" fmla="*/ 7 h 15"/>
                <a:gd name="T2" fmla="*/ 8 w 16"/>
                <a:gd name="T3" fmla="*/ 15 h 15"/>
                <a:gd name="T4" fmla="*/ 16 w 16"/>
                <a:gd name="T5" fmla="*/ 7 h 15"/>
                <a:gd name="T6" fmla="*/ 15 w 16"/>
                <a:gd name="T7" fmla="*/ 3 h 15"/>
                <a:gd name="T8" fmla="*/ 7 w 16"/>
                <a:gd name="T9" fmla="*/ 0 h 15"/>
                <a:gd name="T10" fmla="*/ 0 w 16"/>
                <a:gd name="T11" fmla="*/ 7 h 15"/>
              </a:gdLst>
              <a:ahLst/>
              <a:cxnLst>
                <a:cxn ang="0">
                  <a:pos x="T0" y="T1"/>
                </a:cxn>
                <a:cxn ang="0">
                  <a:pos x="T2" y="T3"/>
                </a:cxn>
                <a:cxn ang="0">
                  <a:pos x="T4" y="T5"/>
                </a:cxn>
                <a:cxn ang="0">
                  <a:pos x="T6" y="T7"/>
                </a:cxn>
                <a:cxn ang="0">
                  <a:pos x="T8" y="T9"/>
                </a:cxn>
                <a:cxn ang="0">
                  <a:pos x="T10" y="T11"/>
                </a:cxn>
              </a:cxnLst>
              <a:rect l="0" t="0" r="r" b="b"/>
              <a:pathLst>
                <a:path w="16" h="15">
                  <a:moveTo>
                    <a:pt x="0" y="7"/>
                  </a:moveTo>
                  <a:cubicBezTo>
                    <a:pt x="0" y="12"/>
                    <a:pt x="3" y="15"/>
                    <a:pt x="8" y="15"/>
                  </a:cubicBezTo>
                  <a:cubicBezTo>
                    <a:pt x="12" y="15"/>
                    <a:pt x="16" y="12"/>
                    <a:pt x="16" y="7"/>
                  </a:cubicBezTo>
                  <a:cubicBezTo>
                    <a:pt x="16" y="6"/>
                    <a:pt x="15" y="4"/>
                    <a:pt x="15" y="3"/>
                  </a:cubicBezTo>
                  <a:cubicBezTo>
                    <a:pt x="12" y="2"/>
                    <a:pt x="10" y="1"/>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1" name="Freeform 711">
              <a:extLst>
                <a:ext uri="{FF2B5EF4-FFF2-40B4-BE49-F238E27FC236}">
                  <a16:creationId xmlns:a16="http://schemas.microsoft.com/office/drawing/2014/main" id="{B700B075-08AB-4C2B-BDEF-E76393FBF782}"/>
                </a:ext>
              </a:extLst>
            </p:cNvPr>
            <p:cNvSpPr>
              <a:spLocks/>
            </p:cNvSpPr>
            <p:nvPr/>
          </p:nvSpPr>
          <p:spPr bwMode="auto">
            <a:xfrm rot="16200000">
              <a:off x="4433376" y="2032103"/>
              <a:ext cx="30163"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2" name="Freeform 712">
              <a:extLst>
                <a:ext uri="{FF2B5EF4-FFF2-40B4-BE49-F238E27FC236}">
                  <a16:creationId xmlns:a16="http://schemas.microsoft.com/office/drawing/2014/main" id="{2A935B63-A41A-4106-8079-8F33903D4F9A}"/>
                </a:ext>
              </a:extLst>
            </p:cNvPr>
            <p:cNvSpPr>
              <a:spLocks/>
            </p:cNvSpPr>
            <p:nvPr/>
          </p:nvSpPr>
          <p:spPr bwMode="auto">
            <a:xfrm rot="16200000">
              <a:off x="4298439" y="2017815"/>
              <a:ext cx="30163"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3" name="Freeform 713">
              <a:extLst>
                <a:ext uri="{FF2B5EF4-FFF2-40B4-BE49-F238E27FC236}">
                  <a16:creationId xmlns:a16="http://schemas.microsoft.com/office/drawing/2014/main" id="{7DEAD8D0-0DF1-49F4-9855-1B36A8919B72}"/>
                </a:ext>
              </a:extLst>
            </p:cNvPr>
            <p:cNvSpPr>
              <a:spLocks/>
            </p:cNvSpPr>
            <p:nvPr/>
          </p:nvSpPr>
          <p:spPr bwMode="auto">
            <a:xfrm rot="16200000">
              <a:off x="4180170" y="2045596"/>
              <a:ext cx="19050" cy="14288"/>
            </a:xfrm>
            <a:custGeom>
              <a:avLst/>
              <a:gdLst>
                <a:gd name="T0" fmla="*/ 2 w 5"/>
                <a:gd name="T1" fmla="*/ 3 h 4"/>
                <a:gd name="T2" fmla="*/ 3 w 5"/>
                <a:gd name="T3" fmla="*/ 3 h 4"/>
                <a:gd name="T4" fmla="*/ 5 w 5"/>
                <a:gd name="T5" fmla="*/ 2 h 4"/>
                <a:gd name="T6" fmla="*/ 5 w 5"/>
                <a:gd name="T7" fmla="*/ 2 h 4"/>
                <a:gd name="T8" fmla="*/ 0 w 5"/>
                <a:gd name="T9" fmla="*/ 0 h 4"/>
                <a:gd name="T10" fmla="*/ 0 w 5"/>
                <a:gd name="T11" fmla="*/ 4 h 4"/>
                <a:gd name="T12" fmla="*/ 2 w 5"/>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3"/>
                  </a:moveTo>
                  <a:cubicBezTo>
                    <a:pt x="2" y="3"/>
                    <a:pt x="3" y="3"/>
                    <a:pt x="3" y="3"/>
                  </a:cubicBezTo>
                  <a:cubicBezTo>
                    <a:pt x="4" y="3"/>
                    <a:pt x="4" y="3"/>
                    <a:pt x="5" y="2"/>
                  </a:cubicBezTo>
                  <a:cubicBezTo>
                    <a:pt x="5" y="2"/>
                    <a:pt x="5" y="2"/>
                    <a:pt x="5" y="2"/>
                  </a:cubicBezTo>
                  <a:cubicBezTo>
                    <a:pt x="3" y="1"/>
                    <a:pt x="2" y="0"/>
                    <a:pt x="0" y="0"/>
                  </a:cubicBezTo>
                  <a:cubicBezTo>
                    <a:pt x="0" y="4"/>
                    <a:pt x="0" y="4"/>
                    <a:pt x="0" y="4"/>
                  </a:cubicBezTo>
                  <a:cubicBezTo>
                    <a:pt x="1" y="4"/>
                    <a:pt x="1" y="4"/>
                    <a:pt x="2"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4" name="Freeform 714">
              <a:extLst>
                <a:ext uri="{FF2B5EF4-FFF2-40B4-BE49-F238E27FC236}">
                  <a16:creationId xmlns:a16="http://schemas.microsoft.com/office/drawing/2014/main" id="{1CA111CF-675A-4E5D-A350-041FE3A2D68A}"/>
                </a:ext>
              </a:extLst>
            </p:cNvPr>
            <p:cNvSpPr>
              <a:spLocks/>
            </p:cNvSpPr>
            <p:nvPr/>
          </p:nvSpPr>
          <p:spPr bwMode="auto">
            <a:xfrm rot="16200000">
              <a:off x="4727064"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5" name="Freeform 715">
              <a:extLst>
                <a:ext uri="{FF2B5EF4-FFF2-40B4-BE49-F238E27FC236}">
                  <a16:creationId xmlns:a16="http://schemas.microsoft.com/office/drawing/2014/main" id="{CE3EF518-FF06-49E3-AED0-F32EA04EA4E0}"/>
                </a:ext>
              </a:extLst>
            </p:cNvPr>
            <p:cNvSpPr>
              <a:spLocks/>
            </p:cNvSpPr>
            <p:nvPr/>
          </p:nvSpPr>
          <p:spPr bwMode="auto">
            <a:xfrm rot="16200000">
              <a:off x="4713570"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6" name="Freeform 716">
              <a:extLst>
                <a:ext uri="{FF2B5EF4-FFF2-40B4-BE49-F238E27FC236}">
                  <a16:creationId xmlns:a16="http://schemas.microsoft.com/office/drawing/2014/main" id="{1092C7E1-95E4-403F-8361-0FCB43FF78C7}"/>
                </a:ext>
              </a:extLst>
            </p:cNvPr>
            <p:cNvSpPr>
              <a:spLocks/>
            </p:cNvSpPr>
            <p:nvPr/>
          </p:nvSpPr>
          <p:spPr bwMode="auto">
            <a:xfrm rot="16200000">
              <a:off x="4594507"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7" name="Oval 717">
              <a:extLst>
                <a:ext uri="{FF2B5EF4-FFF2-40B4-BE49-F238E27FC236}">
                  <a16:creationId xmlns:a16="http://schemas.microsoft.com/office/drawing/2014/main" id="{526574E0-2325-4EFB-A8BD-848F768F37CD}"/>
                </a:ext>
              </a:extLst>
            </p:cNvPr>
            <p:cNvSpPr>
              <a:spLocks noChangeArrowheads="1"/>
            </p:cNvSpPr>
            <p:nvPr/>
          </p:nvSpPr>
          <p:spPr bwMode="auto">
            <a:xfrm rot="16200000">
              <a:off x="4581014"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8" name="Oval 718">
              <a:extLst>
                <a:ext uri="{FF2B5EF4-FFF2-40B4-BE49-F238E27FC236}">
                  <a16:creationId xmlns:a16="http://schemas.microsoft.com/office/drawing/2014/main" id="{B0707D19-24B5-450A-9920-15F83C82ACCE}"/>
                </a:ext>
              </a:extLst>
            </p:cNvPr>
            <p:cNvSpPr>
              <a:spLocks noChangeArrowheads="1"/>
            </p:cNvSpPr>
            <p:nvPr/>
          </p:nvSpPr>
          <p:spPr bwMode="auto">
            <a:xfrm rot="16200000">
              <a:off x="465562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9" name="Oval 719">
              <a:extLst>
                <a:ext uri="{FF2B5EF4-FFF2-40B4-BE49-F238E27FC236}">
                  <a16:creationId xmlns:a16="http://schemas.microsoft.com/office/drawing/2014/main" id="{232ACF9B-D75D-4515-AD15-088A00710EAA}"/>
                </a:ext>
              </a:extLst>
            </p:cNvPr>
            <p:cNvSpPr>
              <a:spLocks noChangeArrowheads="1"/>
            </p:cNvSpPr>
            <p:nvPr/>
          </p:nvSpPr>
          <p:spPr bwMode="auto">
            <a:xfrm rot="16200000">
              <a:off x="465562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0" name="Oval 720">
              <a:extLst>
                <a:ext uri="{FF2B5EF4-FFF2-40B4-BE49-F238E27FC236}">
                  <a16:creationId xmlns:a16="http://schemas.microsoft.com/office/drawing/2014/main" id="{058003C6-3449-467A-8E98-8C43D54C5DBB}"/>
                </a:ext>
              </a:extLst>
            </p:cNvPr>
            <p:cNvSpPr>
              <a:spLocks noChangeArrowheads="1"/>
            </p:cNvSpPr>
            <p:nvPr/>
          </p:nvSpPr>
          <p:spPr bwMode="auto">
            <a:xfrm rot="16200000">
              <a:off x="450481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1" name="Oval 721">
              <a:extLst>
                <a:ext uri="{FF2B5EF4-FFF2-40B4-BE49-F238E27FC236}">
                  <a16:creationId xmlns:a16="http://schemas.microsoft.com/office/drawing/2014/main" id="{38645EE7-9869-4983-A29B-0B06E3ADAF81}"/>
                </a:ext>
              </a:extLst>
            </p:cNvPr>
            <p:cNvSpPr>
              <a:spLocks noChangeArrowheads="1"/>
            </p:cNvSpPr>
            <p:nvPr/>
          </p:nvSpPr>
          <p:spPr bwMode="auto">
            <a:xfrm rot="16200000">
              <a:off x="450481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2" name="Freeform 722">
              <a:extLst>
                <a:ext uri="{FF2B5EF4-FFF2-40B4-BE49-F238E27FC236}">
                  <a16:creationId xmlns:a16="http://schemas.microsoft.com/office/drawing/2014/main" id="{9B497FBB-DA0A-4AB2-8627-7F0AE41213A3}"/>
                </a:ext>
              </a:extLst>
            </p:cNvPr>
            <p:cNvSpPr>
              <a:spLocks/>
            </p:cNvSpPr>
            <p:nvPr/>
          </p:nvSpPr>
          <p:spPr bwMode="auto">
            <a:xfrm rot="16200000">
              <a:off x="4727064"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3" name="Freeform 723">
              <a:extLst>
                <a:ext uri="{FF2B5EF4-FFF2-40B4-BE49-F238E27FC236}">
                  <a16:creationId xmlns:a16="http://schemas.microsoft.com/office/drawing/2014/main" id="{73024463-A3FD-4D2A-A495-C713BBB3EF44}"/>
                </a:ext>
              </a:extLst>
            </p:cNvPr>
            <p:cNvSpPr>
              <a:spLocks/>
            </p:cNvSpPr>
            <p:nvPr/>
          </p:nvSpPr>
          <p:spPr bwMode="auto">
            <a:xfrm rot="16200000">
              <a:off x="4594507" y="2017021"/>
              <a:ext cx="30163"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4" name="Freeform 724">
              <a:extLst>
                <a:ext uri="{FF2B5EF4-FFF2-40B4-BE49-F238E27FC236}">
                  <a16:creationId xmlns:a16="http://schemas.microsoft.com/office/drawing/2014/main" id="{9CB188A0-E4A6-4FB0-823B-D97EB254FA4D}"/>
                </a:ext>
              </a:extLst>
            </p:cNvPr>
            <p:cNvSpPr>
              <a:spLocks/>
            </p:cNvSpPr>
            <p:nvPr/>
          </p:nvSpPr>
          <p:spPr bwMode="auto">
            <a:xfrm rot="16200000">
              <a:off x="4461951" y="1766990"/>
              <a:ext cx="30163"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5" name="Freeform 725">
              <a:extLst>
                <a:ext uri="{FF2B5EF4-FFF2-40B4-BE49-F238E27FC236}">
                  <a16:creationId xmlns:a16="http://schemas.microsoft.com/office/drawing/2014/main" id="{3ECF6720-75E7-4CC6-88D9-BE6970937EAD}"/>
                </a:ext>
              </a:extLst>
            </p:cNvPr>
            <p:cNvSpPr>
              <a:spLocks/>
            </p:cNvSpPr>
            <p:nvPr/>
          </p:nvSpPr>
          <p:spPr bwMode="auto">
            <a:xfrm rot="16200000">
              <a:off x="4448457" y="1899546"/>
              <a:ext cx="57150" cy="26988"/>
            </a:xfrm>
            <a:custGeom>
              <a:avLst/>
              <a:gdLst>
                <a:gd name="T0" fmla="*/ 8 w 15"/>
                <a:gd name="T1" fmla="*/ 7 h 7"/>
                <a:gd name="T2" fmla="*/ 15 w 15"/>
                <a:gd name="T3" fmla="*/ 1 h 7"/>
                <a:gd name="T4" fmla="*/ 15 w 15"/>
                <a:gd name="T5" fmla="*/ 0 h 7"/>
                <a:gd name="T6" fmla="*/ 0 w 15"/>
                <a:gd name="T7" fmla="*/ 0 h 7"/>
                <a:gd name="T8" fmla="*/ 0 w 15"/>
                <a:gd name="T9" fmla="*/ 1 h 7"/>
                <a:gd name="T10" fmla="*/ 8 w 15"/>
                <a:gd name="T11" fmla="*/ 7 h 7"/>
              </a:gdLst>
              <a:ahLst/>
              <a:cxnLst>
                <a:cxn ang="0">
                  <a:pos x="T0" y="T1"/>
                </a:cxn>
                <a:cxn ang="0">
                  <a:pos x="T2" y="T3"/>
                </a:cxn>
                <a:cxn ang="0">
                  <a:pos x="T4" y="T5"/>
                </a:cxn>
                <a:cxn ang="0">
                  <a:pos x="T6" y="T7"/>
                </a:cxn>
                <a:cxn ang="0">
                  <a:pos x="T8" y="T9"/>
                </a:cxn>
                <a:cxn ang="0">
                  <a:pos x="T10" y="T11"/>
                </a:cxn>
              </a:cxnLst>
              <a:rect l="0" t="0" r="r" b="b"/>
              <a:pathLst>
                <a:path w="15" h="7">
                  <a:moveTo>
                    <a:pt x="8" y="7"/>
                  </a:moveTo>
                  <a:cubicBezTo>
                    <a:pt x="11" y="7"/>
                    <a:pt x="15" y="5"/>
                    <a:pt x="15" y="1"/>
                  </a:cubicBezTo>
                  <a:cubicBezTo>
                    <a:pt x="15" y="1"/>
                    <a:pt x="15" y="0"/>
                    <a:pt x="15"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6" name="Freeform 726">
              <a:extLst>
                <a:ext uri="{FF2B5EF4-FFF2-40B4-BE49-F238E27FC236}">
                  <a16:creationId xmlns:a16="http://schemas.microsoft.com/office/drawing/2014/main" id="{261E741E-0B88-4DFE-9D9B-4D39B56E2DF5}"/>
                </a:ext>
              </a:extLst>
            </p:cNvPr>
            <p:cNvSpPr>
              <a:spLocks/>
            </p:cNvSpPr>
            <p:nvPr/>
          </p:nvSpPr>
          <p:spPr bwMode="auto">
            <a:xfrm rot="16200000">
              <a:off x="4461951" y="2033690"/>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7" name="Freeform 727">
              <a:extLst>
                <a:ext uri="{FF2B5EF4-FFF2-40B4-BE49-F238E27FC236}">
                  <a16:creationId xmlns:a16="http://schemas.microsoft.com/office/drawing/2014/main" id="{7B417CEA-57C7-436B-AF1B-79EC144C0FF8}"/>
                </a:ext>
              </a:extLst>
            </p:cNvPr>
            <p:cNvSpPr>
              <a:spLocks/>
            </p:cNvSpPr>
            <p:nvPr/>
          </p:nvSpPr>
          <p:spPr bwMode="auto">
            <a:xfrm rot="16200000">
              <a:off x="5023926"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8" name="Freeform 728">
              <a:extLst>
                <a:ext uri="{FF2B5EF4-FFF2-40B4-BE49-F238E27FC236}">
                  <a16:creationId xmlns:a16="http://schemas.microsoft.com/office/drawing/2014/main" id="{EE238F7A-DCAB-4A22-A160-393291C7C888}"/>
                </a:ext>
              </a:extLst>
            </p:cNvPr>
            <p:cNvSpPr>
              <a:spLocks/>
            </p:cNvSpPr>
            <p:nvPr/>
          </p:nvSpPr>
          <p:spPr bwMode="auto">
            <a:xfrm rot="16200000">
              <a:off x="5010432"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5"/>
                    <a:pt x="0" y="8"/>
                  </a:cubicBezTo>
                  <a:cubicBezTo>
                    <a:pt x="15" y="8"/>
                    <a:pt x="15" y="8"/>
                    <a:pt x="15" y="8"/>
                  </a:cubicBezTo>
                  <a:cubicBezTo>
                    <a:pt x="15"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9" name="Freeform 729">
              <a:extLst>
                <a:ext uri="{FF2B5EF4-FFF2-40B4-BE49-F238E27FC236}">
                  <a16:creationId xmlns:a16="http://schemas.microsoft.com/office/drawing/2014/main" id="{DE6AF022-0C89-426A-A63A-24D463F45C75}"/>
                </a:ext>
              </a:extLst>
            </p:cNvPr>
            <p:cNvSpPr>
              <a:spLocks/>
            </p:cNvSpPr>
            <p:nvPr/>
          </p:nvSpPr>
          <p:spPr bwMode="auto">
            <a:xfrm rot="16200000">
              <a:off x="4891370"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0" name="Oval 730">
              <a:extLst>
                <a:ext uri="{FF2B5EF4-FFF2-40B4-BE49-F238E27FC236}">
                  <a16:creationId xmlns:a16="http://schemas.microsoft.com/office/drawing/2014/main" id="{CD3A1500-405E-42BC-AF0B-804A4F5D7321}"/>
                </a:ext>
              </a:extLst>
            </p:cNvPr>
            <p:cNvSpPr>
              <a:spLocks noChangeArrowheads="1"/>
            </p:cNvSpPr>
            <p:nvPr/>
          </p:nvSpPr>
          <p:spPr bwMode="auto">
            <a:xfrm rot="16200000">
              <a:off x="4877876"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1" name="Oval 731">
              <a:extLst>
                <a:ext uri="{FF2B5EF4-FFF2-40B4-BE49-F238E27FC236}">
                  <a16:creationId xmlns:a16="http://schemas.microsoft.com/office/drawing/2014/main" id="{890891F3-47B7-47DE-B0E3-E5FCC49351A3}"/>
                </a:ext>
              </a:extLst>
            </p:cNvPr>
            <p:cNvSpPr>
              <a:spLocks noChangeArrowheads="1"/>
            </p:cNvSpPr>
            <p:nvPr/>
          </p:nvSpPr>
          <p:spPr bwMode="auto">
            <a:xfrm rot="16200000">
              <a:off x="4950107" y="195828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2" name="Oval 732">
              <a:extLst>
                <a:ext uri="{FF2B5EF4-FFF2-40B4-BE49-F238E27FC236}">
                  <a16:creationId xmlns:a16="http://schemas.microsoft.com/office/drawing/2014/main" id="{D3D30287-44EE-4E91-AFB9-0B067C638353}"/>
                </a:ext>
              </a:extLst>
            </p:cNvPr>
            <p:cNvSpPr>
              <a:spLocks noChangeArrowheads="1"/>
            </p:cNvSpPr>
            <p:nvPr/>
          </p:nvSpPr>
          <p:spPr bwMode="auto">
            <a:xfrm rot="16200000">
              <a:off x="4950107" y="181223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3" name="Oval 733">
              <a:extLst>
                <a:ext uri="{FF2B5EF4-FFF2-40B4-BE49-F238E27FC236}">
                  <a16:creationId xmlns:a16="http://schemas.microsoft.com/office/drawing/2014/main" id="{05ABA259-DEA6-4B0F-94A5-B223C306560B}"/>
                </a:ext>
              </a:extLst>
            </p:cNvPr>
            <p:cNvSpPr>
              <a:spLocks noChangeArrowheads="1"/>
            </p:cNvSpPr>
            <p:nvPr/>
          </p:nvSpPr>
          <p:spPr bwMode="auto">
            <a:xfrm rot="16200000">
              <a:off x="480167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4" name="Oval 734">
              <a:extLst>
                <a:ext uri="{FF2B5EF4-FFF2-40B4-BE49-F238E27FC236}">
                  <a16:creationId xmlns:a16="http://schemas.microsoft.com/office/drawing/2014/main" id="{FF0C2A3B-8ADB-44B8-BEA8-04187822C3D7}"/>
                </a:ext>
              </a:extLst>
            </p:cNvPr>
            <p:cNvSpPr>
              <a:spLocks noChangeArrowheads="1"/>
            </p:cNvSpPr>
            <p:nvPr/>
          </p:nvSpPr>
          <p:spPr bwMode="auto">
            <a:xfrm rot="16200000">
              <a:off x="480167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5" name="Freeform 735">
              <a:extLst>
                <a:ext uri="{FF2B5EF4-FFF2-40B4-BE49-F238E27FC236}">
                  <a16:creationId xmlns:a16="http://schemas.microsoft.com/office/drawing/2014/main" id="{FA086033-D37A-4150-8A5D-EEB2ADB8D338}"/>
                </a:ext>
              </a:extLst>
            </p:cNvPr>
            <p:cNvSpPr>
              <a:spLocks/>
            </p:cNvSpPr>
            <p:nvPr/>
          </p:nvSpPr>
          <p:spPr bwMode="auto">
            <a:xfrm rot="16200000">
              <a:off x="5023926"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6" name="Freeform 736">
              <a:extLst>
                <a:ext uri="{FF2B5EF4-FFF2-40B4-BE49-F238E27FC236}">
                  <a16:creationId xmlns:a16="http://schemas.microsoft.com/office/drawing/2014/main" id="{3B9EC3B7-D16D-47DC-B107-B08AF8E7E5AA}"/>
                </a:ext>
              </a:extLst>
            </p:cNvPr>
            <p:cNvSpPr>
              <a:spLocks/>
            </p:cNvSpPr>
            <p:nvPr/>
          </p:nvSpPr>
          <p:spPr bwMode="auto">
            <a:xfrm rot="16200000">
              <a:off x="4891370" y="2017021"/>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7" name="Freeform 737">
              <a:extLst>
                <a:ext uri="{FF2B5EF4-FFF2-40B4-BE49-F238E27FC236}">
                  <a16:creationId xmlns:a16="http://schemas.microsoft.com/office/drawing/2014/main" id="{EDF86EFE-3A78-4CF4-9F4A-DA82E21F8264}"/>
                </a:ext>
              </a:extLst>
            </p:cNvPr>
            <p:cNvSpPr>
              <a:spLocks/>
            </p:cNvSpPr>
            <p:nvPr/>
          </p:nvSpPr>
          <p:spPr bwMode="auto">
            <a:xfrm rot="16200000">
              <a:off x="4757226"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8" name="Freeform 738">
              <a:extLst>
                <a:ext uri="{FF2B5EF4-FFF2-40B4-BE49-F238E27FC236}">
                  <a16:creationId xmlns:a16="http://schemas.microsoft.com/office/drawing/2014/main" id="{13E8BE95-BEA4-4EC1-86F5-7C1DF3879502}"/>
                </a:ext>
              </a:extLst>
            </p:cNvPr>
            <p:cNvSpPr>
              <a:spLocks/>
            </p:cNvSpPr>
            <p:nvPr/>
          </p:nvSpPr>
          <p:spPr bwMode="auto">
            <a:xfrm rot="16200000">
              <a:off x="4743732"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9" name="Freeform 739">
              <a:extLst>
                <a:ext uri="{FF2B5EF4-FFF2-40B4-BE49-F238E27FC236}">
                  <a16:creationId xmlns:a16="http://schemas.microsoft.com/office/drawing/2014/main" id="{3FFE92D8-97B9-4329-8540-99AA73453C54}"/>
                </a:ext>
              </a:extLst>
            </p:cNvPr>
            <p:cNvSpPr>
              <a:spLocks/>
            </p:cNvSpPr>
            <p:nvPr/>
          </p:nvSpPr>
          <p:spPr bwMode="auto">
            <a:xfrm rot="16200000">
              <a:off x="4757226" y="2032103"/>
              <a:ext cx="30163" cy="30163"/>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0" name="Freeform 740">
              <a:extLst>
                <a:ext uri="{FF2B5EF4-FFF2-40B4-BE49-F238E27FC236}">
                  <a16:creationId xmlns:a16="http://schemas.microsoft.com/office/drawing/2014/main" id="{6AD4C2EE-F405-4A0B-A468-C50DA4EFD4DE}"/>
                </a:ext>
              </a:extLst>
            </p:cNvPr>
            <p:cNvSpPr>
              <a:spLocks/>
            </p:cNvSpPr>
            <p:nvPr/>
          </p:nvSpPr>
          <p:spPr bwMode="auto">
            <a:xfrm rot="16200000">
              <a:off x="5320789" y="1765403"/>
              <a:ext cx="30163" cy="30163"/>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1"/>
                    <a:pt x="1"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1" name="Freeform 741">
              <a:extLst>
                <a:ext uri="{FF2B5EF4-FFF2-40B4-BE49-F238E27FC236}">
                  <a16:creationId xmlns:a16="http://schemas.microsoft.com/office/drawing/2014/main" id="{4C66AA4B-88E8-4362-A7A1-95D09AE1D0B2}"/>
                </a:ext>
              </a:extLst>
            </p:cNvPr>
            <p:cNvSpPr>
              <a:spLocks/>
            </p:cNvSpPr>
            <p:nvPr/>
          </p:nvSpPr>
          <p:spPr bwMode="auto">
            <a:xfrm rot="16200000">
              <a:off x="5307295" y="1897959"/>
              <a:ext cx="57150" cy="30163"/>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1"/>
                    <a:pt x="1" y="4"/>
                  </a:cubicBezTo>
                  <a:cubicBezTo>
                    <a:pt x="0" y="5"/>
                    <a:pt x="0" y="6"/>
                    <a:pt x="0" y="8"/>
                  </a:cubicBezTo>
                  <a:cubicBezTo>
                    <a:pt x="15" y="8"/>
                    <a:pt x="15" y="8"/>
                    <a:pt x="15" y="8"/>
                  </a:cubicBezTo>
                  <a:cubicBezTo>
                    <a:pt x="15"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2" name="Freeform 742">
              <a:extLst>
                <a:ext uri="{FF2B5EF4-FFF2-40B4-BE49-F238E27FC236}">
                  <a16:creationId xmlns:a16="http://schemas.microsoft.com/office/drawing/2014/main" id="{B1234792-FDF0-459C-A069-366F83465BEE}"/>
                </a:ext>
              </a:extLst>
            </p:cNvPr>
            <p:cNvSpPr>
              <a:spLocks/>
            </p:cNvSpPr>
            <p:nvPr/>
          </p:nvSpPr>
          <p:spPr bwMode="auto">
            <a:xfrm rot="16200000">
              <a:off x="5186645" y="1751909"/>
              <a:ext cx="30163" cy="57150"/>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3" name="Oval 743">
              <a:extLst>
                <a:ext uri="{FF2B5EF4-FFF2-40B4-BE49-F238E27FC236}">
                  <a16:creationId xmlns:a16="http://schemas.microsoft.com/office/drawing/2014/main" id="{D61E4C43-1291-4A3B-AC68-ABC2FA91B942}"/>
                </a:ext>
              </a:extLst>
            </p:cNvPr>
            <p:cNvSpPr>
              <a:spLocks noChangeArrowheads="1"/>
            </p:cNvSpPr>
            <p:nvPr/>
          </p:nvSpPr>
          <p:spPr bwMode="auto">
            <a:xfrm rot="16200000">
              <a:off x="5173151"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4" name="Oval 744">
              <a:extLst>
                <a:ext uri="{FF2B5EF4-FFF2-40B4-BE49-F238E27FC236}">
                  <a16:creationId xmlns:a16="http://schemas.microsoft.com/office/drawing/2014/main" id="{F20B8C3F-ED42-4C4C-895A-9472F143BEFB}"/>
                </a:ext>
              </a:extLst>
            </p:cNvPr>
            <p:cNvSpPr>
              <a:spLocks noChangeArrowheads="1"/>
            </p:cNvSpPr>
            <p:nvPr/>
          </p:nvSpPr>
          <p:spPr bwMode="auto">
            <a:xfrm rot="16200000">
              <a:off x="524458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5" name="Oval 745">
              <a:extLst>
                <a:ext uri="{FF2B5EF4-FFF2-40B4-BE49-F238E27FC236}">
                  <a16:creationId xmlns:a16="http://schemas.microsoft.com/office/drawing/2014/main" id="{F77ED537-DBE7-4EB4-9240-D68BFF1BAA72}"/>
                </a:ext>
              </a:extLst>
            </p:cNvPr>
            <p:cNvSpPr>
              <a:spLocks noChangeArrowheads="1"/>
            </p:cNvSpPr>
            <p:nvPr/>
          </p:nvSpPr>
          <p:spPr bwMode="auto">
            <a:xfrm rot="16200000">
              <a:off x="524458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6" name="Oval 746">
              <a:extLst>
                <a:ext uri="{FF2B5EF4-FFF2-40B4-BE49-F238E27FC236}">
                  <a16:creationId xmlns:a16="http://schemas.microsoft.com/office/drawing/2014/main" id="{C58183E8-46E8-438C-BFB6-76318EB6912C}"/>
                </a:ext>
              </a:extLst>
            </p:cNvPr>
            <p:cNvSpPr>
              <a:spLocks noChangeArrowheads="1"/>
            </p:cNvSpPr>
            <p:nvPr/>
          </p:nvSpPr>
          <p:spPr bwMode="auto">
            <a:xfrm rot="16200000">
              <a:off x="509853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7" name="Oval 747">
              <a:extLst>
                <a:ext uri="{FF2B5EF4-FFF2-40B4-BE49-F238E27FC236}">
                  <a16:creationId xmlns:a16="http://schemas.microsoft.com/office/drawing/2014/main" id="{DA9DB5C8-820F-4F1A-8A7B-D7B05CD63BB9}"/>
                </a:ext>
              </a:extLst>
            </p:cNvPr>
            <p:cNvSpPr>
              <a:spLocks noChangeArrowheads="1"/>
            </p:cNvSpPr>
            <p:nvPr/>
          </p:nvSpPr>
          <p:spPr bwMode="auto">
            <a:xfrm rot="16200000">
              <a:off x="509853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8" name="Freeform 748">
              <a:extLst>
                <a:ext uri="{FF2B5EF4-FFF2-40B4-BE49-F238E27FC236}">
                  <a16:creationId xmlns:a16="http://schemas.microsoft.com/office/drawing/2014/main" id="{59D0A9AF-2F8C-452A-9F34-91791A70D101}"/>
                </a:ext>
              </a:extLst>
            </p:cNvPr>
            <p:cNvSpPr>
              <a:spLocks/>
            </p:cNvSpPr>
            <p:nvPr/>
          </p:nvSpPr>
          <p:spPr bwMode="auto">
            <a:xfrm rot="16200000">
              <a:off x="5320789" y="2032103"/>
              <a:ext cx="30163" cy="30163"/>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9" name="Freeform 749">
              <a:extLst>
                <a:ext uri="{FF2B5EF4-FFF2-40B4-BE49-F238E27FC236}">
                  <a16:creationId xmlns:a16="http://schemas.microsoft.com/office/drawing/2014/main" id="{B33E4C08-F5D1-413B-8D58-46F74D706D57}"/>
                </a:ext>
              </a:extLst>
            </p:cNvPr>
            <p:cNvSpPr>
              <a:spLocks/>
            </p:cNvSpPr>
            <p:nvPr/>
          </p:nvSpPr>
          <p:spPr bwMode="auto">
            <a:xfrm rot="16200000">
              <a:off x="5186645" y="2018609"/>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0" name="Freeform 750">
              <a:extLst>
                <a:ext uri="{FF2B5EF4-FFF2-40B4-BE49-F238E27FC236}">
                  <a16:creationId xmlns:a16="http://schemas.microsoft.com/office/drawing/2014/main" id="{1421492C-5B75-4767-8A38-4AB3C0418ED7}"/>
                </a:ext>
              </a:extLst>
            </p:cNvPr>
            <p:cNvSpPr>
              <a:spLocks/>
            </p:cNvSpPr>
            <p:nvPr/>
          </p:nvSpPr>
          <p:spPr bwMode="auto">
            <a:xfrm rot="16200000">
              <a:off x="5054089"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6"/>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1" name="Freeform 751">
              <a:extLst>
                <a:ext uri="{FF2B5EF4-FFF2-40B4-BE49-F238E27FC236}">
                  <a16:creationId xmlns:a16="http://schemas.microsoft.com/office/drawing/2014/main" id="{BC639556-6930-4F31-85D9-470C34892BFF}"/>
                </a:ext>
              </a:extLst>
            </p:cNvPr>
            <p:cNvSpPr>
              <a:spLocks/>
            </p:cNvSpPr>
            <p:nvPr/>
          </p:nvSpPr>
          <p:spPr bwMode="auto">
            <a:xfrm rot="16200000">
              <a:off x="5040595"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6"/>
                    <a:pt x="3" y="7"/>
                  </a:cubicBezTo>
                  <a:cubicBezTo>
                    <a:pt x="4" y="7"/>
                    <a:pt x="5" y="8"/>
                    <a:pt x="6" y="8"/>
                  </a:cubicBezTo>
                  <a:cubicBezTo>
                    <a:pt x="6" y="8"/>
                    <a:pt x="7" y="8"/>
                    <a:pt x="8" y="8"/>
                  </a:cubicBezTo>
                  <a:cubicBezTo>
                    <a:pt x="8" y="8"/>
                    <a:pt x="9" y="8"/>
                    <a:pt x="9" y="8"/>
                  </a:cubicBezTo>
                  <a:cubicBezTo>
                    <a:pt x="10" y="8"/>
                    <a:pt x="11" y="7"/>
                    <a:pt x="12" y="7"/>
                  </a:cubicBezTo>
                  <a:cubicBezTo>
                    <a:pt x="12" y="6"/>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2" name="Freeform 752">
              <a:extLst>
                <a:ext uri="{FF2B5EF4-FFF2-40B4-BE49-F238E27FC236}">
                  <a16:creationId xmlns:a16="http://schemas.microsoft.com/office/drawing/2014/main" id="{EA59D3EE-44BE-4531-891D-BE3AF1827F4F}"/>
                </a:ext>
              </a:extLst>
            </p:cNvPr>
            <p:cNvSpPr>
              <a:spLocks/>
            </p:cNvSpPr>
            <p:nvPr/>
          </p:nvSpPr>
          <p:spPr bwMode="auto">
            <a:xfrm rot="16200000">
              <a:off x="5054089" y="2032103"/>
              <a:ext cx="30163" cy="30163"/>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3" name="Freeform 753">
              <a:extLst>
                <a:ext uri="{FF2B5EF4-FFF2-40B4-BE49-F238E27FC236}">
                  <a16:creationId xmlns:a16="http://schemas.microsoft.com/office/drawing/2014/main" id="{2AC1A7FA-B8CF-4D7D-984B-84CCAC1BB2B9}"/>
                </a:ext>
              </a:extLst>
            </p:cNvPr>
            <p:cNvSpPr>
              <a:spLocks/>
            </p:cNvSpPr>
            <p:nvPr/>
          </p:nvSpPr>
          <p:spPr bwMode="auto">
            <a:xfrm rot="16200000">
              <a:off x="5617651" y="1765403"/>
              <a:ext cx="30163" cy="30163"/>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4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0"/>
                    <a:pt x="4" y="1"/>
                  </a:cubicBezTo>
                  <a:cubicBezTo>
                    <a:pt x="1" y="3"/>
                    <a:pt x="0" y="5"/>
                    <a:pt x="0" y="8"/>
                  </a:cubicBezTo>
                  <a:cubicBezTo>
                    <a:pt x="4" y="8"/>
                    <a:pt x="4" y="8"/>
                    <a:pt x="4" y="8"/>
                  </a:cubicBezTo>
                  <a:cubicBezTo>
                    <a:pt x="5" y="7"/>
                    <a:pt x="7" y="6"/>
                    <a:pt x="8" y="4"/>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4" name="Freeform 754">
              <a:extLst>
                <a:ext uri="{FF2B5EF4-FFF2-40B4-BE49-F238E27FC236}">
                  <a16:creationId xmlns:a16="http://schemas.microsoft.com/office/drawing/2014/main" id="{43B59DCE-DDAC-485F-A197-92EDE6F575DD}"/>
                </a:ext>
              </a:extLst>
            </p:cNvPr>
            <p:cNvSpPr>
              <a:spLocks/>
            </p:cNvSpPr>
            <p:nvPr/>
          </p:nvSpPr>
          <p:spPr bwMode="auto">
            <a:xfrm rot="16200000">
              <a:off x="5604157" y="1897959"/>
              <a:ext cx="57150" cy="30163"/>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0"/>
                    <a:pt x="9" y="0"/>
                    <a:pt x="8" y="0"/>
                  </a:cubicBezTo>
                  <a:cubicBezTo>
                    <a:pt x="6" y="0"/>
                    <a:pt x="4" y="0"/>
                    <a:pt x="3" y="1"/>
                  </a:cubicBezTo>
                  <a:cubicBezTo>
                    <a:pt x="1" y="3"/>
                    <a:pt x="0" y="5"/>
                    <a:pt x="0" y="8"/>
                  </a:cubicBezTo>
                  <a:cubicBezTo>
                    <a:pt x="15" y="8"/>
                    <a:pt x="15" y="8"/>
                    <a:pt x="15" y="8"/>
                  </a:cubicBezTo>
                  <a:cubicBezTo>
                    <a:pt x="15"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5" name="Freeform 755">
              <a:extLst>
                <a:ext uri="{FF2B5EF4-FFF2-40B4-BE49-F238E27FC236}">
                  <a16:creationId xmlns:a16="http://schemas.microsoft.com/office/drawing/2014/main" id="{06023D70-ECB8-4055-B912-12CAE07D8D07}"/>
                </a:ext>
              </a:extLst>
            </p:cNvPr>
            <p:cNvSpPr>
              <a:spLocks/>
            </p:cNvSpPr>
            <p:nvPr/>
          </p:nvSpPr>
          <p:spPr bwMode="auto">
            <a:xfrm rot="16200000">
              <a:off x="5483507" y="1751909"/>
              <a:ext cx="30163" cy="57150"/>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6" name="Oval 756">
              <a:extLst>
                <a:ext uri="{FF2B5EF4-FFF2-40B4-BE49-F238E27FC236}">
                  <a16:creationId xmlns:a16="http://schemas.microsoft.com/office/drawing/2014/main" id="{51283053-3F1D-4596-B6F9-6AB742D7BA33}"/>
                </a:ext>
              </a:extLst>
            </p:cNvPr>
            <p:cNvSpPr>
              <a:spLocks noChangeArrowheads="1"/>
            </p:cNvSpPr>
            <p:nvPr/>
          </p:nvSpPr>
          <p:spPr bwMode="auto">
            <a:xfrm rot="16200000">
              <a:off x="5470014"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7" name="Oval 757">
              <a:extLst>
                <a:ext uri="{FF2B5EF4-FFF2-40B4-BE49-F238E27FC236}">
                  <a16:creationId xmlns:a16="http://schemas.microsoft.com/office/drawing/2014/main" id="{B3331D90-8556-47A7-8A65-82E229536B31}"/>
                </a:ext>
              </a:extLst>
            </p:cNvPr>
            <p:cNvSpPr>
              <a:spLocks noChangeArrowheads="1"/>
            </p:cNvSpPr>
            <p:nvPr/>
          </p:nvSpPr>
          <p:spPr bwMode="auto">
            <a:xfrm rot="16200000">
              <a:off x="554145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8" name="Oval 758">
              <a:extLst>
                <a:ext uri="{FF2B5EF4-FFF2-40B4-BE49-F238E27FC236}">
                  <a16:creationId xmlns:a16="http://schemas.microsoft.com/office/drawing/2014/main" id="{CA57F8BD-B38E-417F-8D73-3E17F6FE10E0}"/>
                </a:ext>
              </a:extLst>
            </p:cNvPr>
            <p:cNvSpPr>
              <a:spLocks noChangeArrowheads="1"/>
            </p:cNvSpPr>
            <p:nvPr/>
          </p:nvSpPr>
          <p:spPr bwMode="auto">
            <a:xfrm rot="16200000">
              <a:off x="554145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9" name="Oval 759">
              <a:extLst>
                <a:ext uri="{FF2B5EF4-FFF2-40B4-BE49-F238E27FC236}">
                  <a16:creationId xmlns:a16="http://schemas.microsoft.com/office/drawing/2014/main" id="{D79AAD84-2338-44D0-AA31-787B171E64B2}"/>
                </a:ext>
              </a:extLst>
            </p:cNvPr>
            <p:cNvSpPr>
              <a:spLocks noChangeArrowheads="1"/>
            </p:cNvSpPr>
            <p:nvPr/>
          </p:nvSpPr>
          <p:spPr bwMode="auto">
            <a:xfrm rot="16200000">
              <a:off x="539540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0" name="Oval 760">
              <a:extLst>
                <a:ext uri="{FF2B5EF4-FFF2-40B4-BE49-F238E27FC236}">
                  <a16:creationId xmlns:a16="http://schemas.microsoft.com/office/drawing/2014/main" id="{FB2949DF-5058-4001-B486-686DE93AD93E}"/>
                </a:ext>
              </a:extLst>
            </p:cNvPr>
            <p:cNvSpPr>
              <a:spLocks noChangeArrowheads="1"/>
            </p:cNvSpPr>
            <p:nvPr/>
          </p:nvSpPr>
          <p:spPr bwMode="auto">
            <a:xfrm rot="16200000">
              <a:off x="539540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1" name="Freeform 761">
              <a:extLst>
                <a:ext uri="{FF2B5EF4-FFF2-40B4-BE49-F238E27FC236}">
                  <a16:creationId xmlns:a16="http://schemas.microsoft.com/office/drawing/2014/main" id="{FA9C4C63-8A0E-4051-8326-8E456960CFF1}"/>
                </a:ext>
              </a:extLst>
            </p:cNvPr>
            <p:cNvSpPr>
              <a:spLocks/>
            </p:cNvSpPr>
            <p:nvPr/>
          </p:nvSpPr>
          <p:spPr bwMode="auto">
            <a:xfrm rot="16200000">
              <a:off x="5617651" y="2032103"/>
              <a:ext cx="30163" cy="30163"/>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2" name="Freeform 762">
              <a:extLst>
                <a:ext uri="{FF2B5EF4-FFF2-40B4-BE49-F238E27FC236}">
                  <a16:creationId xmlns:a16="http://schemas.microsoft.com/office/drawing/2014/main" id="{5C1166AD-4360-430A-9BC8-EE4ED5FB8BF7}"/>
                </a:ext>
              </a:extLst>
            </p:cNvPr>
            <p:cNvSpPr>
              <a:spLocks/>
            </p:cNvSpPr>
            <p:nvPr/>
          </p:nvSpPr>
          <p:spPr bwMode="auto">
            <a:xfrm rot="16200000">
              <a:off x="5483507" y="2018609"/>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3" name="Freeform 763">
              <a:extLst>
                <a:ext uri="{FF2B5EF4-FFF2-40B4-BE49-F238E27FC236}">
                  <a16:creationId xmlns:a16="http://schemas.microsoft.com/office/drawing/2014/main" id="{63446E0A-36BE-45D2-8612-9BAA5DA7B907}"/>
                </a:ext>
              </a:extLst>
            </p:cNvPr>
            <p:cNvSpPr>
              <a:spLocks/>
            </p:cNvSpPr>
            <p:nvPr/>
          </p:nvSpPr>
          <p:spPr bwMode="auto">
            <a:xfrm rot="16200000">
              <a:off x="5350951" y="1765403"/>
              <a:ext cx="30163" cy="30163"/>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4" name="Freeform 764">
              <a:extLst>
                <a:ext uri="{FF2B5EF4-FFF2-40B4-BE49-F238E27FC236}">
                  <a16:creationId xmlns:a16="http://schemas.microsoft.com/office/drawing/2014/main" id="{9EE371AF-B127-4EC4-9E4A-278D223D52FA}"/>
                </a:ext>
              </a:extLst>
            </p:cNvPr>
            <p:cNvSpPr>
              <a:spLocks/>
            </p:cNvSpPr>
            <p:nvPr/>
          </p:nvSpPr>
          <p:spPr bwMode="auto">
            <a:xfrm rot="16200000">
              <a:off x="5337457" y="1897959"/>
              <a:ext cx="57150" cy="30163"/>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5" name="Freeform 765">
              <a:extLst>
                <a:ext uri="{FF2B5EF4-FFF2-40B4-BE49-F238E27FC236}">
                  <a16:creationId xmlns:a16="http://schemas.microsoft.com/office/drawing/2014/main" id="{C674A0B2-800C-466C-889D-B9636CF15FA0}"/>
                </a:ext>
              </a:extLst>
            </p:cNvPr>
            <p:cNvSpPr>
              <a:spLocks/>
            </p:cNvSpPr>
            <p:nvPr/>
          </p:nvSpPr>
          <p:spPr bwMode="auto">
            <a:xfrm rot="16200000">
              <a:off x="5350951" y="2032103"/>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6" name="Oval 766">
              <a:extLst>
                <a:ext uri="{FF2B5EF4-FFF2-40B4-BE49-F238E27FC236}">
                  <a16:creationId xmlns:a16="http://schemas.microsoft.com/office/drawing/2014/main" id="{6402874E-457C-440C-82D9-BFB794F4C107}"/>
                </a:ext>
              </a:extLst>
            </p:cNvPr>
            <p:cNvSpPr>
              <a:spLocks noChangeArrowheads="1"/>
            </p:cNvSpPr>
            <p:nvPr/>
          </p:nvSpPr>
          <p:spPr bwMode="auto">
            <a:xfrm rot="16200000">
              <a:off x="5690676" y="19574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7" name="Freeform 767">
              <a:extLst>
                <a:ext uri="{FF2B5EF4-FFF2-40B4-BE49-F238E27FC236}">
                  <a16:creationId xmlns:a16="http://schemas.microsoft.com/office/drawing/2014/main" id="{526B0565-04F3-40D9-84B3-C5F8E6367ABD}"/>
                </a:ext>
              </a:extLst>
            </p:cNvPr>
            <p:cNvSpPr>
              <a:spLocks/>
            </p:cNvSpPr>
            <p:nvPr/>
          </p:nvSpPr>
          <p:spPr bwMode="auto">
            <a:xfrm rot="16200000">
              <a:off x="5684326" y="1840015"/>
              <a:ext cx="38100" cy="22225"/>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2"/>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8" name="Freeform 768">
              <a:extLst>
                <a:ext uri="{FF2B5EF4-FFF2-40B4-BE49-F238E27FC236}">
                  <a16:creationId xmlns:a16="http://schemas.microsoft.com/office/drawing/2014/main" id="{7FADCE6F-7AD2-4391-8558-C20FDB7DC529}"/>
                </a:ext>
              </a:extLst>
            </p:cNvPr>
            <p:cNvSpPr>
              <a:spLocks/>
            </p:cNvSpPr>
            <p:nvPr/>
          </p:nvSpPr>
          <p:spPr bwMode="auto">
            <a:xfrm rot="16200000">
              <a:off x="5773226" y="2022578"/>
              <a:ext cx="30163" cy="49213"/>
            </a:xfrm>
            <a:custGeom>
              <a:avLst/>
              <a:gdLst>
                <a:gd name="T0" fmla="*/ 6 w 8"/>
                <a:gd name="T1" fmla="*/ 3 h 13"/>
                <a:gd name="T2" fmla="*/ 3 w 8"/>
                <a:gd name="T3" fmla="*/ 1 h 13"/>
                <a:gd name="T4" fmla="*/ 0 w 8"/>
                <a:gd name="T5" fmla="*/ 0 h 13"/>
                <a:gd name="T6" fmla="*/ 0 w 8"/>
                <a:gd name="T7" fmla="*/ 13 h 13"/>
                <a:gd name="T8" fmla="*/ 8 w 8"/>
                <a:gd name="T9" fmla="*/ 10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2"/>
                    <a:pt x="5" y="11"/>
                    <a:pt x="8" y="10"/>
                  </a:cubicBezTo>
                  <a:cubicBezTo>
                    <a:pt x="8" y="10"/>
                    <a:pt x="8" y="9"/>
                    <a:pt x="8" y="8"/>
                  </a:cubicBezTo>
                  <a:cubicBezTo>
                    <a:pt x="8" y="6"/>
                    <a:pt x="7" y="4"/>
                    <a:pt x="6"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9" name="Freeform 769">
              <a:extLst>
                <a:ext uri="{FF2B5EF4-FFF2-40B4-BE49-F238E27FC236}">
                  <a16:creationId xmlns:a16="http://schemas.microsoft.com/office/drawing/2014/main" id="{5AAE8ECC-3423-4EFA-A600-3D98F1B42E13}"/>
                </a:ext>
              </a:extLst>
            </p:cNvPr>
            <p:cNvSpPr>
              <a:spLocks/>
            </p:cNvSpPr>
            <p:nvPr/>
          </p:nvSpPr>
          <p:spPr bwMode="auto">
            <a:xfrm rot="16200000">
              <a:off x="5645432" y="1782071"/>
              <a:ext cx="15875" cy="11113"/>
            </a:xfrm>
            <a:custGeom>
              <a:avLst/>
              <a:gdLst>
                <a:gd name="T0" fmla="*/ 0 w 4"/>
                <a:gd name="T1" fmla="*/ 1 h 3"/>
                <a:gd name="T2" fmla="*/ 1 w 4"/>
                <a:gd name="T3" fmla="*/ 3 h 3"/>
                <a:gd name="T4" fmla="*/ 4 w 4"/>
                <a:gd name="T5" fmla="*/ 0 h 3"/>
                <a:gd name="T6" fmla="*/ 0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2"/>
                    <a:pt x="0" y="2"/>
                    <a:pt x="1" y="3"/>
                  </a:cubicBezTo>
                  <a:cubicBezTo>
                    <a:pt x="2" y="2"/>
                    <a:pt x="3" y="1"/>
                    <a:pt x="4"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0" name="Freeform 770">
              <a:extLst>
                <a:ext uri="{FF2B5EF4-FFF2-40B4-BE49-F238E27FC236}">
                  <a16:creationId xmlns:a16="http://schemas.microsoft.com/office/drawing/2014/main" id="{8799C1E7-81A7-4A36-817C-9D17A74E5ECA}"/>
                </a:ext>
              </a:extLst>
            </p:cNvPr>
            <p:cNvSpPr>
              <a:spLocks/>
            </p:cNvSpPr>
            <p:nvPr/>
          </p:nvSpPr>
          <p:spPr bwMode="auto">
            <a:xfrm rot="16200000">
              <a:off x="5634320" y="1897959"/>
              <a:ext cx="57150" cy="30163"/>
            </a:xfrm>
            <a:custGeom>
              <a:avLst/>
              <a:gdLst>
                <a:gd name="T0" fmla="*/ 0 w 15"/>
                <a:gd name="T1" fmla="*/ 1 h 8"/>
                <a:gd name="T2" fmla="*/ 2 w 15"/>
                <a:gd name="T3" fmla="*/ 5 h 8"/>
                <a:gd name="T4" fmla="*/ 3 w 15"/>
                <a:gd name="T5" fmla="*/ 6 h 8"/>
                <a:gd name="T6" fmla="*/ 6 w 15"/>
                <a:gd name="T7" fmla="*/ 8 h 8"/>
                <a:gd name="T8" fmla="*/ 8 w 15"/>
                <a:gd name="T9" fmla="*/ 8 h 8"/>
                <a:gd name="T10" fmla="*/ 9 w 15"/>
                <a:gd name="T11" fmla="*/ 8 h 8"/>
                <a:gd name="T12" fmla="*/ 12 w 15"/>
                <a:gd name="T13" fmla="*/ 6 h 8"/>
                <a:gd name="T14" fmla="*/ 13 w 15"/>
                <a:gd name="T15" fmla="*/ 5 h 8"/>
                <a:gd name="T16" fmla="*/ 15 w 15"/>
                <a:gd name="T17" fmla="*/ 1 h 8"/>
                <a:gd name="T18" fmla="*/ 15 w 15"/>
                <a:gd name="T19" fmla="*/ 0 h 8"/>
                <a:gd name="T20" fmla="*/ 0 w 15"/>
                <a:gd name="T21" fmla="*/ 0 h 8"/>
                <a:gd name="T22" fmla="*/ 0 w 15"/>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1"/>
                  </a:moveTo>
                  <a:cubicBezTo>
                    <a:pt x="0" y="3"/>
                    <a:pt x="1" y="4"/>
                    <a:pt x="2" y="5"/>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5"/>
                  </a:cubicBezTo>
                  <a:cubicBezTo>
                    <a:pt x="14" y="4"/>
                    <a:pt x="15" y="3"/>
                    <a:pt x="15" y="1"/>
                  </a:cubicBezTo>
                  <a:cubicBezTo>
                    <a:pt x="15" y="1"/>
                    <a:pt x="15" y="0"/>
                    <a:pt x="15"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1" name="Freeform 771">
              <a:extLst>
                <a:ext uri="{FF2B5EF4-FFF2-40B4-BE49-F238E27FC236}">
                  <a16:creationId xmlns:a16="http://schemas.microsoft.com/office/drawing/2014/main" id="{E3F37724-A6AD-4691-BB30-5233C14954E7}"/>
                </a:ext>
              </a:extLst>
            </p:cNvPr>
            <p:cNvSpPr>
              <a:spLocks/>
            </p:cNvSpPr>
            <p:nvPr/>
          </p:nvSpPr>
          <p:spPr bwMode="auto">
            <a:xfrm rot="16200000">
              <a:off x="5647814" y="2032103"/>
              <a:ext cx="30163" cy="30163"/>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5"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2" name="Freeform 772">
              <a:extLst>
                <a:ext uri="{FF2B5EF4-FFF2-40B4-BE49-F238E27FC236}">
                  <a16:creationId xmlns:a16="http://schemas.microsoft.com/office/drawing/2014/main" id="{EDA17C1B-047D-404E-A794-8262D1BD6655}"/>
                </a:ext>
              </a:extLst>
            </p:cNvPr>
            <p:cNvSpPr>
              <a:spLocks/>
            </p:cNvSpPr>
            <p:nvPr/>
          </p:nvSpPr>
          <p:spPr bwMode="auto">
            <a:xfrm rot="16200000">
              <a:off x="4123814" y="2195615"/>
              <a:ext cx="60325" cy="25400"/>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0"/>
                    <a:pt x="4" y="0"/>
                  </a:cubicBezTo>
                  <a:cubicBezTo>
                    <a:pt x="4" y="0"/>
                    <a:pt x="3" y="0"/>
                    <a:pt x="3" y="0"/>
                  </a:cubicBezTo>
                  <a:cubicBezTo>
                    <a:pt x="1" y="2"/>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3" name="Freeform 773">
              <a:extLst>
                <a:ext uri="{FF2B5EF4-FFF2-40B4-BE49-F238E27FC236}">
                  <a16:creationId xmlns:a16="http://schemas.microsoft.com/office/drawing/2014/main" id="{BD489195-ACAF-4645-9839-E184E42577E4}"/>
                </a:ext>
              </a:extLst>
            </p:cNvPr>
            <p:cNvSpPr>
              <a:spLocks/>
            </p:cNvSpPr>
            <p:nvPr/>
          </p:nvSpPr>
          <p:spPr bwMode="auto">
            <a:xfrm rot="16200000">
              <a:off x="4137307" y="2328171"/>
              <a:ext cx="28575" cy="30163"/>
            </a:xfrm>
            <a:custGeom>
              <a:avLst/>
              <a:gdLst>
                <a:gd name="T0" fmla="*/ 0 w 8"/>
                <a:gd name="T1" fmla="*/ 8 h 8"/>
                <a:gd name="T2" fmla="*/ 8 w 8"/>
                <a:gd name="T3" fmla="*/ 8 h 8"/>
                <a:gd name="T4" fmla="*/ 6 w 8"/>
                <a:gd name="T5" fmla="*/ 2 h 8"/>
                <a:gd name="T6" fmla="*/ 5 w 8"/>
                <a:gd name="T7" fmla="*/ 1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1"/>
                    <a:pt x="5" y="1"/>
                  </a:cubicBezTo>
                  <a:cubicBezTo>
                    <a:pt x="4"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4" name="Freeform 774">
              <a:extLst>
                <a:ext uri="{FF2B5EF4-FFF2-40B4-BE49-F238E27FC236}">
                  <a16:creationId xmlns:a16="http://schemas.microsoft.com/office/drawing/2014/main" id="{8A741845-B4E9-465B-90D6-0D8FE2D7CDF6}"/>
                </a:ext>
              </a:extLst>
            </p:cNvPr>
            <p:cNvSpPr>
              <a:spLocks/>
            </p:cNvSpPr>
            <p:nvPr/>
          </p:nvSpPr>
          <p:spPr bwMode="auto">
            <a:xfrm rot="16200000">
              <a:off x="4434170" y="2061471"/>
              <a:ext cx="28575" cy="30163"/>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5" name="Freeform 775">
              <a:extLst>
                <a:ext uri="{FF2B5EF4-FFF2-40B4-BE49-F238E27FC236}">
                  <a16:creationId xmlns:a16="http://schemas.microsoft.com/office/drawing/2014/main" id="{460DA842-0344-4BE7-A700-1BE83D1FEE83}"/>
                </a:ext>
              </a:extLst>
            </p:cNvPr>
            <p:cNvSpPr>
              <a:spLocks/>
            </p:cNvSpPr>
            <p:nvPr/>
          </p:nvSpPr>
          <p:spPr bwMode="auto">
            <a:xfrm rot="16200000">
              <a:off x="4418295" y="2193234"/>
              <a:ext cx="60325" cy="30163"/>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6" name="Freeform 776">
              <a:extLst>
                <a:ext uri="{FF2B5EF4-FFF2-40B4-BE49-F238E27FC236}">
                  <a16:creationId xmlns:a16="http://schemas.microsoft.com/office/drawing/2014/main" id="{797EF5DD-E479-4599-B930-9EE01599A013}"/>
                </a:ext>
              </a:extLst>
            </p:cNvPr>
            <p:cNvSpPr>
              <a:spLocks/>
            </p:cNvSpPr>
            <p:nvPr/>
          </p:nvSpPr>
          <p:spPr bwMode="auto">
            <a:xfrm rot="16200000">
              <a:off x="4299232" y="2047184"/>
              <a:ext cx="28575" cy="587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7" name="Oval 777">
              <a:extLst>
                <a:ext uri="{FF2B5EF4-FFF2-40B4-BE49-F238E27FC236}">
                  <a16:creationId xmlns:a16="http://schemas.microsoft.com/office/drawing/2014/main" id="{2EFB9184-49B5-4413-850F-6F05A20F7A17}"/>
                </a:ext>
              </a:extLst>
            </p:cNvPr>
            <p:cNvSpPr>
              <a:spLocks noChangeArrowheads="1"/>
            </p:cNvSpPr>
            <p:nvPr/>
          </p:nvSpPr>
          <p:spPr bwMode="auto">
            <a:xfrm rot="16200000">
              <a:off x="4283357" y="217894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8" name="Oval 778">
              <a:extLst>
                <a:ext uri="{FF2B5EF4-FFF2-40B4-BE49-F238E27FC236}">
                  <a16:creationId xmlns:a16="http://schemas.microsoft.com/office/drawing/2014/main" id="{4EF7AA73-A53D-4318-8AD8-B12994A3242E}"/>
                </a:ext>
              </a:extLst>
            </p:cNvPr>
            <p:cNvSpPr>
              <a:spLocks noChangeArrowheads="1"/>
            </p:cNvSpPr>
            <p:nvPr/>
          </p:nvSpPr>
          <p:spPr bwMode="auto">
            <a:xfrm rot="16200000">
              <a:off x="435876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9" name="Oval 779">
              <a:extLst>
                <a:ext uri="{FF2B5EF4-FFF2-40B4-BE49-F238E27FC236}">
                  <a16:creationId xmlns:a16="http://schemas.microsoft.com/office/drawing/2014/main" id="{2864C59D-6C7A-459D-A436-AFF54D581021}"/>
                </a:ext>
              </a:extLst>
            </p:cNvPr>
            <p:cNvSpPr>
              <a:spLocks noChangeArrowheads="1"/>
            </p:cNvSpPr>
            <p:nvPr/>
          </p:nvSpPr>
          <p:spPr bwMode="auto">
            <a:xfrm rot="16200000">
              <a:off x="436114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0" name="Oval 780">
              <a:extLst>
                <a:ext uri="{FF2B5EF4-FFF2-40B4-BE49-F238E27FC236}">
                  <a16:creationId xmlns:a16="http://schemas.microsoft.com/office/drawing/2014/main" id="{B2365A38-A161-46E1-A3E2-E6CA4D9DD677}"/>
                </a:ext>
              </a:extLst>
            </p:cNvPr>
            <p:cNvSpPr>
              <a:spLocks noChangeArrowheads="1"/>
            </p:cNvSpPr>
            <p:nvPr/>
          </p:nvSpPr>
          <p:spPr bwMode="auto">
            <a:xfrm rot="16200000">
              <a:off x="4210332"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1" name="Oval 781">
              <a:extLst>
                <a:ext uri="{FF2B5EF4-FFF2-40B4-BE49-F238E27FC236}">
                  <a16:creationId xmlns:a16="http://schemas.microsoft.com/office/drawing/2014/main" id="{A2470FE4-628D-4D09-B05E-4C18C1BAD18A}"/>
                </a:ext>
              </a:extLst>
            </p:cNvPr>
            <p:cNvSpPr>
              <a:spLocks noChangeArrowheads="1"/>
            </p:cNvSpPr>
            <p:nvPr/>
          </p:nvSpPr>
          <p:spPr bwMode="auto">
            <a:xfrm rot="16200000">
              <a:off x="4212714"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2" name="Freeform 782">
              <a:extLst>
                <a:ext uri="{FF2B5EF4-FFF2-40B4-BE49-F238E27FC236}">
                  <a16:creationId xmlns:a16="http://schemas.microsoft.com/office/drawing/2014/main" id="{7D5B232E-016E-4F0F-B6CF-C995D406F43C}"/>
                </a:ext>
              </a:extLst>
            </p:cNvPr>
            <p:cNvSpPr>
              <a:spLocks/>
            </p:cNvSpPr>
            <p:nvPr/>
          </p:nvSpPr>
          <p:spPr bwMode="auto">
            <a:xfrm rot="16200000">
              <a:off x="4434170" y="2328171"/>
              <a:ext cx="28575"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7"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3" name="Freeform 783">
              <a:extLst>
                <a:ext uri="{FF2B5EF4-FFF2-40B4-BE49-F238E27FC236}">
                  <a16:creationId xmlns:a16="http://schemas.microsoft.com/office/drawing/2014/main" id="{BBE144DA-F055-449A-AD03-16B4798C0267}"/>
                </a:ext>
              </a:extLst>
            </p:cNvPr>
            <p:cNvSpPr>
              <a:spLocks/>
            </p:cNvSpPr>
            <p:nvPr/>
          </p:nvSpPr>
          <p:spPr bwMode="auto">
            <a:xfrm rot="16200000">
              <a:off x="4299232" y="2313884"/>
              <a:ext cx="28575"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4" name="Freeform 784">
              <a:extLst>
                <a:ext uri="{FF2B5EF4-FFF2-40B4-BE49-F238E27FC236}">
                  <a16:creationId xmlns:a16="http://schemas.microsoft.com/office/drawing/2014/main" id="{7C4CA4DC-2767-4046-8BCB-18C79291AE1B}"/>
                </a:ext>
              </a:extLst>
            </p:cNvPr>
            <p:cNvSpPr>
              <a:spLocks/>
            </p:cNvSpPr>
            <p:nvPr/>
          </p:nvSpPr>
          <p:spPr bwMode="auto">
            <a:xfrm rot="16200000">
              <a:off x="4169851" y="2063853"/>
              <a:ext cx="28575" cy="25400"/>
            </a:xfrm>
            <a:custGeom>
              <a:avLst/>
              <a:gdLst>
                <a:gd name="T0" fmla="*/ 3 w 8"/>
                <a:gd name="T1" fmla="*/ 4 h 7"/>
                <a:gd name="T2" fmla="*/ 4 w 8"/>
                <a:gd name="T3" fmla="*/ 5 h 7"/>
                <a:gd name="T4" fmla="*/ 7 w 8"/>
                <a:gd name="T5" fmla="*/ 6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6"/>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5" name="Freeform 785">
              <a:extLst>
                <a:ext uri="{FF2B5EF4-FFF2-40B4-BE49-F238E27FC236}">
                  <a16:creationId xmlns:a16="http://schemas.microsoft.com/office/drawing/2014/main" id="{35205BC7-3CFF-4C94-9AEE-F1F2EBED912A}"/>
                </a:ext>
              </a:extLst>
            </p:cNvPr>
            <p:cNvSpPr>
              <a:spLocks/>
            </p:cNvSpPr>
            <p:nvPr/>
          </p:nvSpPr>
          <p:spPr bwMode="auto">
            <a:xfrm rot="16200000">
              <a:off x="4151595" y="2193234"/>
              <a:ext cx="60325" cy="30163"/>
            </a:xfrm>
            <a:custGeom>
              <a:avLst/>
              <a:gdLst>
                <a:gd name="T0" fmla="*/ 2 w 16"/>
                <a:gd name="T1" fmla="*/ 5 h 8"/>
                <a:gd name="T2" fmla="*/ 3 w 16"/>
                <a:gd name="T3" fmla="*/ 6 h 8"/>
                <a:gd name="T4" fmla="*/ 6 w 16"/>
                <a:gd name="T5" fmla="*/ 7 h 8"/>
                <a:gd name="T6" fmla="*/ 8 w 16"/>
                <a:gd name="T7" fmla="*/ 8 h 8"/>
                <a:gd name="T8" fmla="*/ 9 w 16"/>
                <a:gd name="T9" fmla="*/ 7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7"/>
                  </a:cubicBezTo>
                  <a:cubicBezTo>
                    <a:pt x="7" y="8"/>
                    <a:pt x="7" y="8"/>
                    <a:pt x="8" y="8"/>
                  </a:cubicBezTo>
                  <a:cubicBezTo>
                    <a:pt x="8" y="8"/>
                    <a:pt x="9" y="8"/>
                    <a:pt x="9" y="7"/>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6" name="Freeform 786">
              <a:extLst>
                <a:ext uri="{FF2B5EF4-FFF2-40B4-BE49-F238E27FC236}">
                  <a16:creationId xmlns:a16="http://schemas.microsoft.com/office/drawing/2014/main" id="{B6CC1DDE-EC0C-4DB5-B772-5B7CF684AA00}"/>
                </a:ext>
              </a:extLst>
            </p:cNvPr>
            <p:cNvSpPr>
              <a:spLocks/>
            </p:cNvSpPr>
            <p:nvPr/>
          </p:nvSpPr>
          <p:spPr bwMode="auto">
            <a:xfrm rot="16200000">
              <a:off x="4167470" y="2328171"/>
              <a:ext cx="28575" cy="30163"/>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7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7"/>
                  </a:cubicBezTo>
                  <a:cubicBezTo>
                    <a:pt x="2" y="7"/>
                    <a:pt x="3" y="7"/>
                    <a:pt x="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7" name="Freeform 787">
              <a:extLst>
                <a:ext uri="{FF2B5EF4-FFF2-40B4-BE49-F238E27FC236}">
                  <a16:creationId xmlns:a16="http://schemas.microsoft.com/office/drawing/2014/main" id="{9801702A-76DA-465F-A5EF-7CF0D7717A00}"/>
                </a:ext>
              </a:extLst>
            </p:cNvPr>
            <p:cNvSpPr>
              <a:spLocks/>
            </p:cNvSpPr>
            <p:nvPr/>
          </p:nvSpPr>
          <p:spPr bwMode="auto">
            <a:xfrm rot="16200000">
              <a:off x="4727857" y="2061471"/>
              <a:ext cx="28575" cy="30163"/>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8" name="Freeform 788">
              <a:extLst>
                <a:ext uri="{FF2B5EF4-FFF2-40B4-BE49-F238E27FC236}">
                  <a16:creationId xmlns:a16="http://schemas.microsoft.com/office/drawing/2014/main" id="{AA1F2AAE-62B6-4ED4-A1FC-FE20D77A4612}"/>
                </a:ext>
              </a:extLst>
            </p:cNvPr>
            <p:cNvSpPr>
              <a:spLocks/>
            </p:cNvSpPr>
            <p:nvPr/>
          </p:nvSpPr>
          <p:spPr bwMode="auto">
            <a:xfrm rot="16200000">
              <a:off x="4711982"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9" name="Freeform 789">
              <a:extLst>
                <a:ext uri="{FF2B5EF4-FFF2-40B4-BE49-F238E27FC236}">
                  <a16:creationId xmlns:a16="http://schemas.microsoft.com/office/drawing/2014/main" id="{0402DF40-043D-4C10-9F82-57B77FE51363}"/>
                </a:ext>
              </a:extLst>
            </p:cNvPr>
            <p:cNvSpPr>
              <a:spLocks/>
            </p:cNvSpPr>
            <p:nvPr/>
          </p:nvSpPr>
          <p:spPr bwMode="auto">
            <a:xfrm rot="16200000">
              <a:off x="4595301" y="2046390"/>
              <a:ext cx="28575" cy="60325"/>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0" name="Oval 790">
              <a:extLst>
                <a:ext uri="{FF2B5EF4-FFF2-40B4-BE49-F238E27FC236}">
                  <a16:creationId xmlns:a16="http://schemas.microsoft.com/office/drawing/2014/main" id="{38CCB29C-EA92-4003-ABB0-4AC080EE5333}"/>
                </a:ext>
              </a:extLst>
            </p:cNvPr>
            <p:cNvSpPr>
              <a:spLocks noChangeArrowheads="1"/>
            </p:cNvSpPr>
            <p:nvPr/>
          </p:nvSpPr>
          <p:spPr bwMode="auto">
            <a:xfrm rot="16200000">
              <a:off x="4579426"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1" name="Oval 791">
              <a:extLst>
                <a:ext uri="{FF2B5EF4-FFF2-40B4-BE49-F238E27FC236}">
                  <a16:creationId xmlns:a16="http://schemas.microsoft.com/office/drawing/2014/main" id="{AFC01707-6C77-49E4-9797-2C5927EF72F6}"/>
                </a:ext>
              </a:extLst>
            </p:cNvPr>
            <p:cNvSpPr>
              <a:spLocks noChangeArrowheads="1"/>
            </p:cNvSpPr>
            <p:nvPr/>
          </p:nvSpPr>
          <p:spPr bwMode="auto">
            <a:xfrm rot="16200000">
              <a:off x="465562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2" name="Oval 792">
              <a:extLst>
                <a:ext uri="{FF2B5EF4-FFF2-40B4-BE49-F238E27FC236}">
                  <a16:creationId xmlns:a16="http://schemas.microsoft.com/office/drawing/2014/main" id="{80D45DFE-CA14-4705-885A-C3B512A27E0E}"/>
                </a:ext>
              </a:extLst>
            </p:cNvPr>
            <p:cNvSpPr>
              <a:spLocks noChangeArrowheads="1"/>
            </p:cNvSpPr>
            <p:nvPr/>
          </p:nvSpPr>
          <p:spPr bwMode="auto">
            <a:xfrm rot="16200000">
              <a:off x="465800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3" name="Oval 793">
              <a:extLst>
                <a:ext uri="{FF2B5EF4-FFF2-40B4-BE49-F238E27FC236}">
                  <a16:creationId xmlns:a16="http://schemas.microsoft.com/office/drawing/2014/main" id="{393322FC-C268-46A9-B7FD-6E53A83D143D}"/>
                </a:ext>
              </a:extLst>
            </p:cNvPr>
            <p:cNvSpPr>
              <a:spLocks noChangeArrowheads="1"/>
            </p:cNvSpPr>
            <p:nvPr/>
          </p:nvSpPr>
          <p:spPr bwMode="auto">
            <a:xfrm rot="16200000">
              <a:off x="450481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4" name="Oval 794">
              <a:extLst>
                <a:ext uri="{FF2B5EF4-FFF2-40B4-BE49-F238E27FC236}">
                  <a16:creationId xmlns:a16="http://schemas.microsoft.com/office/drawing/2014/main" id="{8A214787-D419-4F5B-833A-ABD0948C523D}"/>
                </a:ext>
              </a:extLst>
            </p:cNvPr>
            <p:cNvSpPr>
              <a:spLocks noChangeArrowheads="1"/>
            </p:cNvSpPr>
            <p:nvPr/>
          </p:nvSpPr>
          <p:spPr bwMode="auto">
            <a:xfrm rot="16200000">
              <a:off x="450719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5" name="Freeform 795">
              <a:extLst>
                <a:ext uri="{FF2B5EF4-FFF2-40B4-BE49-F238E27FC236}">
                  <a16:creationId xmlns:a16="http://schemas.microsoft.com/office/drawing/2014/main" id="{5FC2265C-B52B-41C0-9C10-86B579F80052}"/>
                </a:ext>
              </a:extLst>
            </p:cNvPr>
            <p:cNvSpPr>
              <a:spLocks/>
            </p:cNvSpPr>
            <p:nvPr/>
          </p:nvSpPr>
          <p:spPr bwMode="auto">
            <a:xfrm rot="16200000">
              <a:off x="4727857" y="2328171"/>
              <a:ext cx="28575"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6" name="Freeform 796">
              <a:extLst>
                <a:ext uri="{FF2B5EF4-FFF2-40B4-BE49-F238E27FC236}">
                  <a16:creationId xmlns:a16="http://schemas.microsoft.com/office/drawing/2014/main" id="{C709A83C-0F07-4900-8668-A4A2527B2198}"/>
                </a:ext>
              </a:extLst>
            </p:cNvPr>
            <p:cNvSpPr>
              <a:spLocks/>
            </p:cNvSpPr>
            <p:nvPr/>
          </p:nvSpPr>
          <p:spPr bwMode="auto">
            <a:xfrm rot="16200000">
              <a:off x="4595301" y="2313090"/>
              <a:ext cx="28575"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7" name="Freeform 797">
              <a:extLst>
                <a:ext uri="{FF2B5EF4-FFF2-40B4-BE49-F238E27FC236}">
                  <a16:creationId xmlns:a16="http://schemas.microsoft.com/office/drawing/2014/main" id="{8E7D45F6-35D0-434B-85D6-22CBDB3DE7F0}"/>
                </a:ext>
              </a:extLst>
            </p:cNvPr>
            <p:cNvSpPr>
              <a:spLocks/>
            </p:cNvSpPr>
            <p:nvPr/>
          </p:nvSpPr>
          <p:spPr bwMode="auto">
            <a:xfrm rot="16200000">
              <a:off x="4462745" y="2063059"/>
              <a:ext cx="28575"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8" name="Freeform 798">
              <a:extLst>
                <a:ext uri="{FF2B5EF4-FFF2-40B4-BE49-F238E27FC236}">
                  <a16:creationId xmlns:a16="http://schemas.microsoft.com/office/drawing/2014/main" id="{1E909508-DB78-40D6-B604-571AFFDE1CA2}"/>
                </a:ext>
              </a:extLst>
            </p:cNvPr>
            <p:cNvSpPr>
              <a:spLocks/>
            </p:cNvSpPr>
            <p:nvPr/>
          </p:nvSpPr>
          <p:spPr bwMode="auto">
            <a:xfrm rot="16200000">
              <a:off x="4446870" y="2194821"/>
              <a:ext cx="60325" cy="26988"/>
            </a:xfrm>
            <a:custGeom>
              <a:avLst/>
              <a:gdLst>
                <a:gd name="T0" fmla="*/ 8 w 16"/>
                <a:gd name="T1" fmla="*/ 7 h 7"/>
                <a:gd name="T2" fmla="*/ 15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5"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9" name="Freeform 799">
              <a:extLst>
                <a:ext uri="{FF2B5EF4-FFF2-40B4-BE49-F238E27FC236}">
                  <a16:creationId xmlns:a16="http://schemas.microsoft.com/office/drawing/2014/main" id="{773B4E52-0BAA-4C85-BEF1-EE0C602CF536}"/>
                </a:ext>
              </a:extLst>
            </p:cNvPr>
            <p:cNvSpPr>
              <a:spLocks/>
            </p:cNvSpPr>
            <p:nvPr/>
          </p:nvSpPr>
          <p:spPr bwMode="auto">
            <a:xfrm rot="16200000">
              <a:off x="4462745" y="2329759"/>
              <a:ext cx="28575"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0" name="Freeform 800">
              <a:extLst>
                <a:ext uri="{FF2B5EF4-FFF2-40B4-BE49-F238E27FC236}">
                  <a16:creationId xmlns:a16="http://schemas.microsoft.com/office/drawing/2014/main" id="{C05719E1-A1E1-4AEA-8594-50A298E87B89}"/>
                </a:ext>
              </a:extLst>
            </p:cNvPr>
            <p:cNvSpPr>
              <a:spLocks/>
            </p:cNvSpPr>
            <p:nvPr/>
          </p:nvSpPr>
          <p:spPr bwMode="auto">
            <a:xfrm rot="16200000">
              <a:off x="5024720" y="2061471"/>
              <a:ext cx="28575"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1" name="Freeform 801">
              <a:extLst>
                <a:ext uri="{FF2B5EF4-FFF2-40B4-BE49-F238E27FC236}">
                  <a16:creationId xmlns:a16="http://schemas.microsoft.com/office/drawing/2014/main" id="{C35CF49B-AF25-4128-A378-695DEE4E6B40}"/>
                </a:ext>
              </a:extLst>
            </p:cNvPr>
            <p:cNvSpPr>
              <a:spLocks/>
            </p:cNvSpPr>
            <p:nvPr/>
          </p:nvSpPr>
          <p:spPr bwMode="auto">
            <a:xfrm rot="16200000">
              <a:off x="5008845"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2" name="Freeform 802">
              <a:extLst>
                <a:ext uri="{FF2B5EF4-FFF2-40B4-BE49-F238E27FC236}">
                  <a16:creationId xmlns:a16="http://schemas.microsoft.com/office/drawing/2014/main" id="{37FB64A8-ECC2-444B-A104-01E11E177124}"/>
                </a:ext>
              </a:extLst>
            </p:cNvPr>
            <p:cNvSpPr>
              <a:spLocks/>
            </p:cNvSpPr>
            <p:nvPr/>
          </p:nvSpPr>
          <p:spPr bwMode="auto">
            <a:xfrm rot="16200000">
              <a:off x="4892164" y="2046390"/>
              <a:ext cx="28575"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3" name="Oval 803">
              <a:extLst>
                <a:ext uri="{FF2B5EF4-FFF2-40B4-BE49-F238E27FC236}">
                  <a16:creationId xmlns:a16="http://schemas.microsoft.com/office/drawing/2014/main" id="{AACDEA39-C767-46AA-A5BF-E3BA67B36AFA}"/>
                </a:ext>
              </a:extLst>
            </p:cNvPr>
            <p:cNvSpPr>
              <a:spLocks noChangeArrowheads="1"/>
            </p:cNvSpPr>
            <p:nvPr/>
          </p:nvSpPr>
          <p:spPr bwMode="auto">
            <a:xfrm rot="16200000">
              <a:off x="4876289"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4" name="Oval 804">
              <a:extLst>
                <a:ext uri="{FF2B5EF4-FFF2-40B4-BE49-F238E27FC236}">
                  <a16:creationId xmlns:a16="http://schemas.microsoft.com/office/drawing/2014/main" id="{F46A79A3-8C98-414C-A694-5A89D0759773}"/>
                </a:ext>
              </a:extLst>
            </p:cNvPr>
            <p:cNvSpPr>
              <a:spLocks noChangeArrowheads="1"/>
            </p:cNvSpPr>
            <p:nvPr/>
          </p:nvSpPr>
          <p:spPr bwMode="auto">
            <a:xfrm rot="16200000">
              <a:off x="4950107"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5" name="Oval 805">
              <a:extLst>
                <a:ext uri="{FF2B5EF4-FFF2-40B4-BE49-F238E27FC236}">
                  <a16:creationId xmlns:a16="http://schemas.microsoft.com/office/drawing/2014/main" id="{6096ABB1-4401-4190-8620-E6C8C3C949B4}"/>
                </a:ext>
              </a:extLst>
            </p:cNvPr>
            <p:cNvSpPr>
              <a:spLocks noChangeArrowheads="1"/>
            </p:cNvSpPr>
            <p:nvPr/>
          </p:nvSpPr>
          <p:spPr bwMode="auto">
            <a:xfrm rot="16200000">
              <a:off x="4952489"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6" name="Oval 806">
              <a:extLst>
                <a:ext uri="{FF2B5EF4-FFF2-40B4-BE49-F238E27FC236}">
                  <a16:creationId xmlns:a16="http://schemas.microsoft.com/office/drawing/2014/main" id="{53D4EDCB-129A-4901-938C-1B51644FE665}"/>
                </a:ext>
              </a:extLst>
            </p:cNvPr>
            <p:cNvSpPr>
              <a:spLocks noChangeArrowheads="1"/>
            </p:cNvSpPr>
            <p:nvPr/>
          </p:nvSpPr>
          <p:spPr bwMode="auto">
            <a:xfrm rot="16200000">
              <a:off x="480167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7" name="Oval 807">
              <a:extLst>
                <a:ext uri="{FF2B5EF4-FFF2-40B4-BE49-F238E27FC236}">
                  <a16:creationId xmlns:a16="http://schemas.microsoft.com/office/drawing/2014/main" id="{F1F58951-63E7-4F33-A316-7ECA5E2C6B67}"/>
                </a:ext>
              </a:extLst>
            </p:cNvPr>
            <p:cNvSpPr>
              <a:spLocks noChangeArrowheads="1"/>
            </p:cNvSpPr>
            <p:nvPr/>
          </p:nvSpPr>
          <p:spPr bwMode="auto">
            <a:xfrm rot="16200000">
              <a:off x="480405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nvGrpSpPr>
            <p:cNvPr id="248" name="Group 1009">
              <a:extLst>
                <a:ext uri="{FF2B5EF4-FFF2-40B4-BE49-F238E27FC236}">
                  <a16:creationId xmlns:a16="http://schemas.microsoft.com/office/drawing/2014/main" id="{0DB68EF4-45E3-451B-89A9-D606F989740F}"/>
                </a:ext>
              </a:extLst>
            </p:cNvPr>
            <p:cNvGrpSpPr>
              <a:grpSpLocks/>
            </p:cNvGrpSpPr>
            <p:nvPr/>
          </p:nvGrpSpPr>
          <p:grpSpPr bwMode="auto">
            <a:xfrm rot="16200000">
              <a:off x="4431789" y="1766990"/>
              <a:ext cx="1138238" cy="1728788"/>
              <a:chOff x="4114" y="1000"/>
              <a:chExt cx="717" cy="1089"/>
            </a:xfrm>
          </p:grpSpPr>
          <p:sp>
            <p:nvSpPr>
              <p:cNvPr id="541" name="Freeform 809">
                <a:extLst>
                  <a:ext uri="{FF2B5EF4-FFF2-40B4-BE49-F238E27FC236}">
                    <a16:creationId xmlns:a16="http://schemas.microsoft.com/office/drawing/2014/main" id="{F0C9E4D1-B6D0-4343-851F-A944004468F3}"/>
                  </a:ext>
                </a:extLst>
              </p:cNvPr>
              <p:cNvSpPr>
                <a:spLocks/>
              </p:cNvSpPr>
              <p:nvPr/>
            </p:nvSpPr>
            <p:spPr bwMode="auto">
              <a:xfrm>
                <a:off x="4645" y="1559"/>
                <a:ext cx="18"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0"/>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2" name="Freeform 810">
                <a:extLst>
                  <a:ext uri="{FF2B5EF4-FFF2-40B4-BE49-F238E27FC236}">
                    <a16:creationId xmlns:a16="http://schemas.microsoft.com/office/drawing/2014/main" id="{4E01FD08-19E3-4C44-A9DA-D5FF591E971A}"/>
                  </a:ext>
                </a:extLst>
              </p:cNvPr>
              <p:cNvSpPr>
                <a:spLocks/>
              </p:cNvSpPr>
              <p:nvPr/>
            </p:nvSpPr>
            <p:spPr bwMode="auto">
              <a:xfrm>
                <a:off x="4645" y="1466"/>
                <a:ext cx="18" cy="38"/>
              </a:xfrm>
              <a:custGeom>
                <a:avLst/>
                <a:gdLst>
                  <a:gd name="T0" fmla="*/ 6 w 8"/>
                  <a:gd name="T1" fmla="*/ 13 h 16"/>
                  <a:gd name="T2" fmla="*/ 8 w 8"/>
                  <a:gd name="T3" fmla="*/ 8 h 16"/>
                  <a:gd name="T4" fmla="*/ 6 w 8"/>
                  <a:gd name="T5" fmla="*/ 2 h 16"/>
                  <a:gd name="T6" fmla="*/ 3 w 8"/>
                  <a:gd name="T7" fmla="*/ 0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ubicBezTo>
                      <a:pt x="4" y="15"/>
                      <a:pt x="5" y="14"/>
                      <a:pt x="6"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3" name="Freeform 811">
                <a:extLst>
                  <a:ext uri="{FF2B5EF4-FFF2-40B4-BE49-F238E27FC236}">
                    <a16:creationId xmlns:a16="http://schemas.microsoft.com/office/drawing/2014/main" id="{6A7A169F-FD81-4C0E-9C63-14241DA67E75}"/>
                  </a:ext>
                </a:extLst>
              </p:cNvPr>
              <p:cNvSpPr>
                <a:spLocks/>
              </p:cNvSpPr>
              <p:nvPr/>
            </p:nvSpPr>
            <p:spPr bwMode="auto">
              <a:xfrm>
                <a:off x="4813" y="1391"/>
                <a:ext cx="18"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0" y="2"/>
                    </a:cubicBezTo>
                    <a:cubicBezTo>
                      <a:pt x="1" y="3"/>
                      <a:pt x="1"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4" name="Freeform 812">
                <a:extLst>
                  <a:ext uri="{FF2B5EF4-FFF2-40B4-BE49-F238E27FC236}">
                    <a16:creationId xmlns:a16="http://schemas.microsoft.com/office/drawing/2014/main" id="{37271D59-703D-492D-AA52-637763491CB9}"/>
                  </a:ext>
                </a:extLst>
              </p:cNvPr>
              <p:cNvSpPr>
                <a:spLocks/>
              </p:cNvSpPr>
              <p:nvPr/>
            </p:nvSpPr>
            <p:spPr bwMode="auto">
              <a:xfrm>
                <a:off x="4720"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5" name="Freeform 813">
                <a:extLst>
                  <a:ext uri="{FF2B5EF4-FFF2-40B4-BE49-F238E27FC236}">
                    <a16:creationId xmlns:a16="http://schemas.microsoft.com/office/drawing/2014/main" id="{DA18227C-E055-44B4-90D7-B208ADF6F6A4}"/>
                  </a:ext>
                </a:extLst>
              </p:cNvPr>
              <p:cNvSpPr>
                <a:spLocks/>
              </p:cNvSpPr>
              <p:nvPr/>
            </p:nvSpPr>
            <p:spPr bwMode="auto">
              <a:xfrm>
                <a:off x="4645" y="1391"/>
                <a:ext cx="18"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6" name="Freeform 814">
                <a:extLst>
                  <a:ext uri="{FF2B5EF4-FFF2-40B4-BE49-F238E27FC236}">
                    <a16:creationId xmlns:a16="http://schemas.microsoft.com/office/drawing/2014/main" id="{DFBCF6BC-5F2C-4D9A-8759-62751F098812}"/>
                  </a:ext>
                </a:extLst>
              </p:cNvPr>
              <p:cNvSpPr>
                <a:spLocks/>
              </p:cNvSpPr>
              <p:nvPr/>
            </p:nvSpPr>
            <p:spPr bwMode="auto">
              <a:xfrm>
                <a:off x="4813" y="1746"/>
                <a:ext cx="18"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7" name="Freeform 815">
                <a:extLst>
                  <a:ext uri="{FF2B5EF4-FFF2-40B4-BE49-F238E27FC236}">
                    <a16:creationId xmlns:a16="http://schemas.microsoft.com/office/drawing/2014/main" id="{5A5D92BD-EE66-4897-A2FC-AE731497686E}"/>
                  </a:ext>
                </a:extLst>
              </p:cNvPr>
              <p:cNvSpPr>
                <a:spLocks/>
              </p:cNvSpPr>
              <p:nvPr/>
            </p:nvSpPr>
            <p:spPr bwMode="auto">
              <a:xfrm>
                <a:off x="4720"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0" y="5"/>
                      <a:pt x="0" y="6"/>
                      <a:pt x="0" y="8"/>
                    </a:cubicBezTo>
                    <a:cubicBezTo>
                      <a:pt x="16" y="8"/>
                      <a:pt x="16" y="8"/>
                      <a:pt x="16" y="8"/>
                    </a:cubicBezTo>
                    <a:cubicBezTo>
                      <a:pt x="16"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8" name="Freeform 816">
                <a:extLst>
                  <a:ext uri="{FF2B5EF4-FFF2-40B4-BE49-F238E27FC236}">
                    <a16:creationId xmlns:a16="http://schemas.microsoft.com/office/drawing/2014/main" id="{9B651974-5216-41B4-BCE6-BD0172C14A1E}"/>
                  </a:ext>
                </a:extLst>
              </p:cNvPr>
              <p:cNvSpPr>
                <a:spLocks/>
              </p:cNvSpPr>
              <p:nvPr/>
            </p:nvSpPr>
            <p:spPr bwMode="auto">
              <a:xfrm>
                <a:off x="4813" y="1653"/>
                <a:ext cx="18"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9" name="Oval 817">
                <a:extLst>
                  <a:ext uri="{FF2B5EF4-FFF2-40B4-BE49-F238E27FC236}">
                    <a16:creationId xmlns:a16="http://schemas.microsoft.com/office/drawing/2014/main" id="{BA7BA119-EF4F-4D6D-8E92-08D06073EF70}"/>
                  </a:ext>
                </a:extLst>
              </p:cNvPr>
              <p:cNvSpPr>
                <a:spLocks noChangeArrowheads="1"/>
              </p:cNvSpPr>
              <p:nvPr/>
            </p:nvSpPr>
            <p:spPr bwMode="auto">
              <a:xfrm>
                <a:off x="4720"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0" name="Oval 818">
                <a:extLst>
                  <a:ext uri="{FF2B5EF4-FFF2-40B4-BE49-F238E27FC236}">
                    <a16:creationId xmlns:a16="http://schemas.microsoft.com/office/drawing/2014/main" id="{B95DA715-A5B9-4F3B-BC75-4C5F591B789D}"/>
                  </a:ext>
                </a:extLst>
              </p:cNvPr>
              <p:cNvSpPr>
                <a:spLocks noChangeArrowheads="1"/>
              </p:cNvSpPr>
              <p:nvPr/>
            </p:nvSpPr>
            <p:spPr bwMode="auto">
              <a:xfrm>
                <a:off x="4673"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1" name="Oval 819">
                <a:extLst>
                  <a:ext uri="{FF2B5EF4-FFF2-40B4-BE49-F238E27FC236}">
                    <a16:creationId xmlns:a16="http://schemas.microsoft.com/office/drawing/2014/main" id="{899F4D68-A3B0-48C9-B52E-BEBEAE26CF2D}"/>
                  </a:ext>
                </a:extLst>
              </p:cNvPr>
              <p:cNvSpPr>
                <a:spLocks noChangeArrowheads="1"/>
              </p:cNvSpPr>
              <p:nvPr/>
            </p:nvSpPr>
            <p:spPr bwMode="auto">
              <a:xfrm>
                <a:off x="4768"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2" name="Oval 820">
                <a:extLst>
                  <a:ext uri="{FF2B5EF4-FFF2-40B4-BE49-F238E27FC236}">
                    <a16:creationId xmlns:a16="http://schemas.microsoft.com/office/drawing/2014/main" id="{0DAB906F-6C88-4AAE-82AB-479952C6DB32}"/>
                  </a:ext>
                </a:extLst>
              </p:cNvPr>
              <p:cNvSpPr>
                <a:spLocks noChangeArrowheads="1"/>
              </p:cNvSpPr>
              <p:nvPr/>
            </p:nvSpPr>
            <p:spPr bwMode="auto">
              <a:xfrm>
                <a:off x="4673"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3" name="Oval 821">
                <a:extLst>
                  <a:ext uri="{FF2B5EF4-FFF2-40B4-BE49-F238E27FC236}">
                    <a16:creationId xmlns:a16="http://schemas.microsoft.com/office/drawing/2014/main" id="{605E366D-618D-44A1-9B1C-F74D6A785FA1}"/>
                  </a:ext>
                </a:extLst>
              </p:cNvPr>
              <p:cNvSpPr>
                <a:spLocks noChangeArrowheads="1"/>
              </p:cNvSpPr>
              <p:nvPr/>
            </p:nvSpPr>
            <p:spPr bwMode="auto">
              <a:xfrm>
                <a:off x="4768"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4" name="Freeform 822">
                <a:extLst>
                  <a:ext uri="{FF2B5EF4-FFF2-40B4-BE49-F238E27FC236}">
                    <a16:creationId xmlns:a16="http://schemas.microsoft.com/office/drawing/2014/main" id="{6834B569-346E-4F3E-A32F-BAF2F9D839D0}"/>
                  </a:ext>
                </a:extLst>
              </p:cNvPr>
              <p:cNvSpPr>
                <a:spLocks/>
              </p:cNvSpPr>
              <p:nvPr/>
            </p:nvSpPr>
            <p:spPr bwMode="auto">
              <a:xfrm>
                <a:off x="4645" y="1746"/>
                <a:ext cx="18" cy="19"/>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5" name="Freeform 823">
                <a:extLst>
                  <a:ext uri="{FF2B5EF4-FFF2-40B4-BE49-F238E27FC236}">
                    <a16:creationId xmlns:a16="http://schemas.microsoft.com/office/drawing/2014/main" id="{DC768ACC-669D-4DB1-BDDF-F2F50370273B}"/>
                  </a:ext>
                </a:extLst>
              </p:cNvPr>
              <p:cNvSpPr>
                <a:spLocks/>
              </p:cNvSpPr>
              <p:nvPr/>
            </p:nvSpPr>
            <p:spPr bwMode="auto">
              <a:xfrm>
                <a:off x="4645" y="1653"/>
                <a:ext cx="18" cy="36"/>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6" name="Freeform 824">
                <a:extLst>
                  <a:ext uri="{FF2B5EF4-FFF2-40B4-BE49-F238E27FC236}">
                    <a16:creationId xmlns:a16="http://schemas.microsoft.com/office/drawing/2014/main" id="{80EED7D9-A4F1-465B-9819-528E83F1D657}"/>
                  </a:ext>
                </a:extLst>
              </p:cNvPr>
              <p:cNvSpPr>
                <a:spLocks/>
              </p:cNvSpPr>
              <p:nvPr/>
            </p:nvSpPr>
            <p:spPr bwMode="auto">
              <a:xfrm>
                <a:off x="4813" y="1578"/>
                <a:ext cx="18"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7" name="Freeform 825">
                <a:extLst>
                  <a:ext uri="{FF2B5EF4-FFF2-40B4-BE49-F238E27FC236}">
                    <a16:creationId xmlns:a16="http://schemas.microsoft.com/office/drawing/2014/main" id="{4AA4ACB5-A6E1-4D3C-A621-A3D93EFE5FF5}"/>
                  </a:ext>
                </a:extLst>
              </p:cNvPr>
              <p:cNvSpPr>
                <a:spLocks/>
              </p:cNvSpPr>
              <p:nvPr/>
            </p:nvSpPr>
            <p:spPr bwMode="auto">
              <a:xfrm>
                <a:off x="4720"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6"/>
                      <a:pt x="3" y="7"/>
                    </a:cubicBezTo>
                    <a:cubicBezTo>
                      <a:pt x="4" y="7"/>
                      <a:pt x="5" y="8"/>
                      <a:pt x="6" y="8"/>
                    </a:cubicBezTo>
                    <a:cubicBezTo>
                      <a:pt x="7" y="8"/>
                      <a:pt x="7" y="8"/>
                      <a:pt x="8" y="8"/>
                    </a:cubicBezTo>
                    <a:cubicBezTo>
                      <a:pt x="8" y="8"/>
                      <a:pt x="9" y="8"/>
                      <a:pt x="9" y="8"/>
                    </a:cubicBezTo>
                    <a:cubicBezTo>
                      <a:pt x="10" y="8"/>
                      <a:pt x="11" y="7"/>
                      <a:pt x="12" y="7"/>
                    </a:cubicBezTo>
                    <a:cubicBezTo>
                      <a:pt x="13" y="6"/>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8" name="Freeform 826">
                <a:extLst>
                  <a:ext uri="{FF2B5EF4-FFF2-40B4-BE49-F238E27FC236}">
                    <a16:creationId xmlns:a16="http://schemas.microsoft.com/office/drawing/2014/main" id="{621831EA-FE7A-43B3-B9EE-FA46D9062FB4}"/>
                  </a:ext>
                </a:extLst>
              </p:cNvPr>
              <p:cNvSpPr>
                <a:spLocks/>
              </p:cNvSpPr>
              <p:nvPr/>
            </p:nvSpPr>
            <p:spPr bwMode="auto">
              <a:xfrm>
                <a:off x="4645" y="1578"/>
                <a:ext cx="18" cy="19"/>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9" name="Freeform 827">
                <a:extLst>
                  <a:ext uri="{FF2B5EF4-FFF2-40B4-BE49-F238E27FC236}">
                    <a16:creationId xmlns:a16="http://schemas.microsoft.com/office/drawing/2014/main" id="{0020B216-BF96-4E98-8D9E-EFA2EA75D8AB}"/>
                  </a:ext>
                </a:extLst>
              </p:cNvPr>
              <p:cNvSpPr>
                <a:spLocks/>
              </p:cNvSpPr>
              <p:nvPr/>
            </p:nvSpPr>
            <p:spPr bwMode="auto">
              <a:xfrm>
                <a:off x="4813" y="1933"/>
                <a:ext cx="18"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0" name="Freeform 828">
                <a:extLst>
                  <a:ext uri="{FF2B5EF4-FFF2-40B4-BE49-F238E27FC236}">
                    <a16:creationId xmlns:a16="http://schemas.microsoft.com/office/drawing/2014/main" id="{25095689-ED7B-4E9C-AF89-3AD78B80F133}"/>
                  </a:ext>
                </a:extLst>
              </p:cNvPr>
              <p:cNvSpPr>
                <a:spLocks/>
              </p:cNvSpPr>
              <p:nvPr/>
            </p:nvSpPr>
            <p:spPr bwMode="auto">
              <a:xfrm>
                <a:off x="4720"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9"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1" name="Freeform 829">
                <a:extLst>
                  <a:ext uri="{FF2B5EF4-FFF2-40B4-BE49-F238E27FC236}">
                    <a16:creationId xmlns:a16="http://schemas.microsoft.com/office/drawing/2014/main" id="{49E7BC15-2C97-43DF-95BB-D60481E2EE62}"/>
                  </a:ext>
                </a:extLst>
              </p:cNvPr>
              <p:cNvSpPr>
                <a:spLocks/>
              </p:cNvSpPr>
              <p:nvPr/>
            </p:nvSpPr>
            <p:spPr bwMode="auto">
              <a:xfrm>
                <a:off x="4813" y="1840"/>
                <a:ext cx="18"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2" name="Oval 830">
                <a:extLst>
                  <a:ext uri="{FF2B5EF4-FFF2-40B4-BE49-F238E27FC236}">
                    <a16:creationId xmlns:a16="http://schemas.microsoft.com/office/drawing/2014/main" id="{90C00D70-B5DC-4AFE-AAE6-3F66CC0CF0CE}"/>
                  </a:ext>
                </a:extLst>
              </p:cNvPr>
              <p:cNvSpPr>
                <a:spLocks noChangeArrowheads="1"/>
              </p:cNvSpPr>
              <p:nvPr/>
            </p:nvSpPr>
            <p:spPr bwMode="auto">
              <a:xfrm>
                <a:off x="4720"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3" name="Oval 831">
                <a:extLst>
                  <a:ext uri="{FF2B5EF4-FFF2-40B4-BE49-F238E27FC236}">
                    <a16:creationId xmlns:a16="http://schemas.microsoft.com/office/drawing/2014/main" id="{BECFFECD-0959-4994-92A9-079DF6EDEE04}"/>
                  </a:ext>
                </a:extLst>
              </p:cNvPr>
              <p:cNvSpPr>
                <a:spLocks noChangeArrowheads="1"/>
              </p:cNvSpPr>
              <p:nvPr/>
            </p:nvSpPr>
            <p:spPr bwMode="auto">
              <a:xfrm>
                <a:off x="4673"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4" name="Oval 832">
                <a:extLst>
                  <a:ext uri="{FF2B5EF4-FFF2-40B4-BE49-F238E27FC236}">
                    <a16:creationId xmlns:a16="http://schemas.microsoft.com/office/drawing/2014/main" id="{35678E96-A4CA-4DEE-9D3F-ABABF3BAF6EC}"/>
                  </a:ext>
                </a:extLst>
              </p:cNvPr>
              <p:cNvSpPr>
                <a:spLocks noChangeArrowheads="1"/>
              </p:cNvSpPr>
              <p:nvPr/>
            </p:nvSpPr>
            <p:spPr bwMode="auto">
              <a:xfrm>
                <a:off x="4768"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5" name="Oval 833">
                <a:extLst>
                  <a:ext uri="{FF2B5EF4-FFF2-40B4-BE49-F238E27FC236}">
                    <a16:creationId xmlns:a16="http://schemas.microsoft.com/office/drawing/2014/main" id="{47DFD8ED-5599-4640-BB91-37CDAC75B350}"/>
                  </a:ext>
                </a:extLst>
              </p:cNvPr>
              <p:cNvSpPr>
                <a:spLocks noChangeArrowheads="1"/>
              </p:cNvSpPr>
              <p:nvPr/>
            </p:nvSpPr>
            <p:spPr bwMode="auto">
              <a:xfrm>
                <a:off x="4673"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6" name="Oval 834">
                <a:extLst>
                  <a:ext uri="{FF2B5EF4-FFF2-40B4-BE49-F238E27FC236}">
                    <a16:creationId xmlns:a16="http://schemas.microsoft.com/office/drawing/2014/main" id="{6598546E-F2AE-407B-8A56-0353BB2ED9DE}"/>
                  </a:ext>
                </a:extLst>
              </p:cNvPr>
              <p:cNvSpPr>
                <a:spLocks noChangeArrowheads="1"/>
              </p:cNvSpPr>
              <p:nvPr/>
            </p:nvSpPr>
            <p:spPr bwMode="auto">
              <a:xfrm>
                <a:off x="4768"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7" name="Freeform 835">
                <a:extLst>
                  <a:ext uri="{FF2B5EF4-FFF2-40B4-BE49-F238E27FC236}">
                    <a16:creationId xmlns:a16="http://schemas.microsoft.com/office/drawing/2014/main" id="{76808E49-B5C6-40A4-8492-4198D40AB5B3}"/>
                  </a:ext>
                </a:extLst>
              </p:cNvPr>
              <p:cNvSpPr>
                <a:spLocks/>
              </p:cNvSpPr>
              <p:nvPr/>
            </p:nvSpPr>
            <p:spPr bwMode="auto">
              <a:xfrm>
                <a:off x="4645" y="1933"/>
                <a:ext cx="18"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8" name="Freeform 836">
                <a:extLst>
                  <a:ext uri="{FF2B5EF4-FFF2-40B4-BE49-F238E27FC236}">
                    <a16:creationId xmlns:a16="http://schemas.microsoft.com/office/drawing/2014/main" id="{0F44DE66-1A23-4EFB-976F-A7F34063C8EA}"/>
                  </a:ext>
                </a:extLst>
              </p:cNvPr>
              <p:cNvSpPr>
                <a:spLocks/>
              </p:cNvSpPr>
              <p:nvPr/>
            </p:nvSpPr>
            <p:spPr bwMode="auto">
              <a:xfrm>
                <a:off x="4645" y="1840"/>
                <a:ext cx="18" cy="36"/>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9" name="Freeform 837">
                <a:extLst>
                  <a:ext uri="{FF2B5EF4-FFF2-40B4-BE49-F238E27FC236}">
                    <a16:creationId xmlns:a16="http://schemas.microsoft.com/office/drawing/2014/main" id="{F8170686-280F-4CC9-8FAF-5CD8FC41BA14}"/>
                  </a:ext>
                </a:extLst>
              </p:cNvPr>
              <p:cNvSpPr>
                <a:spLocks/>
              </p:cNvSpPr>
              <p:nvPr/>
            </p:nvSpPr>
            <p:spPr bwMode="auto">
              <a:xfrm>
                <a:off x="4813" y="1765"/>
                <a:ext cx="18"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0" name="Freeform 838">
                <a:extLst>
                  <a:ext uri="{FF2B5EF4-FFF2-40B4-BE49-F238E27FC236}">
                    <a16:creationId xmlns:a16="http://schemas.microsoft.com/office/drawing/2014/main" id="{0793A567-0215-491C-B0CC-12F4DE17C51E}"/>
                  </a:ext>
                </a:extLst>
              </p:cNvPr>
              <p:cNvSpPr>
                <a:spLocks/>
              </p:cNvSpPr>
              <p:nvPr/>
            </p:nvSpPr>
            <p:spPr bwMode="auto">
              <a:xfrm>
                <a:off x="4720" y="1765"/>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1" name="Freeform 839">
                <a:extLst>
                  <a:ext uri="{FF2B5EF4-FFF2-40B4-BE49-F238E27FC236}">
                    <a16:creationId xmlns:a16="http://schemas.microsoft.com/office/drawing/2014/main" id="{93214CCC-5A63-4BA4-9AEC-F634F91A7925}"/>
                  </a:ext>
                </a:extLst>
              </p:cNvPr>
              <p:cNvSpPr>
                <a:spLocks/>
              </p:cNvSpPr>
              <p:nvPr/>
            </p:nvSpPr>
            <p:spPr bwMode="auto">
              <a:xfrm>
                <a:off x="4645" y="1765"/>
                <a:ext cx="18"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2" name="Freeform 840">
                <a:extLst>
                  <a:ext uri="{FF2B5EF4-FFF2-40B4-BE49-F238E27FC236}">
                    <a16:creationId xmlns:a16="http://schemas.microsoft.com/office/drawing/2014/main" id="{0097B8E8-7511-4AC1-BB6D-48630527BDF1}"/>
                  </a:ext>
                </a:extLst>
              </p:cNvPr>
              <p:cNvSpPr>
                <a:spLocks/>
              </p:cNvSpPr>
              <p:nvPr/>
            </p:nvSpPr>
            <p:spPr bwMode="auto">
              <a:xfrm>
                <a:off x="4813" y="2025"/>
                <a:ext cx="18" cy="35"/>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3"/>
                      <a:pt x="4" y="15"/>
                    </a:cubicBezTo>
                    <a:cubicBezTo>
                      <a:pt x="5" y="14"/>
                      <a:pt x="7" y="14"/>
                      <a:pt x="8" y="13"/>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3" name="Oval 841">
                <a:extLst>
                  <a:ext uri="{FF2B5EF4-FFF2-40B4-BE49-F238E27FC236}">
                    <a16:creationId xmlns:a16="http://schemas.microsoft.com/office/drawing/2014/main" id="{7CD8C050-4257-42F9-81B5-9DCA7E99EF27}"/>
                  </a:ext>
                </a:extLst>
              </p:cNvPr>
              <p:cNvSpPr>
                <a:spLocks noChangeArrowheads="1"/>
              </p:cNvSpPr>
              <p:nvPr/>
            </p:nvSpPr>
            <p:spPr bwMode="auto">
              <a:xfrm>
                <a:off x="4720"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4" name="Freeform 842">
                <a:extLst>
                  <a:ext uri="{FF2B5EF4-FFF2-40B4-BE49-F238E27FC236}">
                    <a16:creationId xmlns:a16="http://schemas.microsoft.com/office/drawing/2014/main" id="{BD52B067-5A18-4FEC-A7DB-60E5560C92B2}"/>
                  </a:ext>
                </a:extLst>
              </p:cNvPr>
              <p:cNvSpPr>
                <a:spLocks/>
              </p:cNvSpPr>
              <p:nvPr/>
            </p:nvSpPr>
            <p:spPr bwMode="auto">
              <a:xfrm>
                <a:off x="4673" y="2072"/>
                <a:ext cx="35" cy="17"/>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5" name="Oval 843">
                <a:extLst>
                  <a:ext uri="{FF2B5EF4-FFF2-40B4-BE49-F238E27FC236}">
                    <a16:creationId xmlns:a16="http://schemas.microsoft.com/office/drawing/2014/main" id="{0D6EF789-2E01-486A-B91C-453A1E548D62}"/>
                  </a:ext>
                </a:extLst>
              </p:cNvPr>
              <p:cNvSpPr>
                <a:spLocks noChangeArrowheads="1"/>
              </p:cNvSpPr>
              <p:nvPr/>
            </p:nvSpPr>
            <p:spPr bwMode="auto">
              <a:xfrm>
                <a:off x="4673"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6" name="Oval 844">
                <a:extLst>
                  <a:ext uri="{FF2B5EF4-FFF2-40B4-BE49-F238E27FC236}">
                    <a16:creationId xmlns:a16="http://schemas.microsoft.com/office/drawing/2014/main" id="{C64585F3-EAEE-4A0B-8089-0E8195E1ADBE}"/>
                  </a:ext>
                </a:extLst>
              </p:cNvPr>
              <p:cNvSpPr>
                <a:spLocks noChangeArrowheads="1"/>
              </p:cNvSpPr>
              <p:nvPr/>
            </p:nvSpPr>
            <p:spPr bwMode="auto">
              <a:xfrm>
                <a:off x="4768"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7" name="Freeform 845">
                <a:extLst>
                  <a:ext uri="{FF2B5EF4-FFF2-40B4-BE49-F238E27FC236}">
                    <a16:creationId xmlns:a16="http://schemas.microsoft.com/office/drawing/2014/main" id="{DE441921-4A48-4AF1-85F1-4ECB30ED675A}"/>
                  </a:ext>
                </a:extLst>
              </p:cNvPr>
              <p:cNvSpPr>
                <a:spLocks/>
              </p:cNvSpPr>
              <p:nvPr/>
            </p:nvSpPr>
            <p:spPr bwMode="auto">
              <a:xfrm>
                <a:off x="4645" y="2025"/>
                <a:ext cx="18" cy="38"/>
              </a:xfrm>
              <a:custGeom>
                <a:avLst/>
                <a:gdLst>
                  <a:gd name="T0" fmla="*/ 3 w 8"/>
                  <a:gd name="T1" fmla="*/ 15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5"/>
                      <a:pt x="6" y="14"/>
                    </a:cubicBez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8" name="Freeform 846">
                <a:extLst>
                  <a:ext uri="{FF2B5EF4-FFF2-40B4-BE49-F238E27FC236}">
                    <a16:creationId xmlns:a16="http://schemas.microsoft.com/office/drawing/2014/main" id="{99840D9C-13E7-4E91-9A5B-891FFCDFEED9}"/>
                  </a:ext>
                </a:extLst>
              </p:cNvPr>
              <p:cNvSpPr>
                <a:spLocks/>
              </p:cNvSpPr>
              <p:nvPr/>
            </p:nvSpPr>
            <p:spPr bwMode="auto">
              <a:xfrm>
                <a:off x="4813" y="1952"/>
                <a:ext cx="18" cy="19"/>
              </a:xfrm>
              <a:custGeom>
                <a:avLst/>
                <a:gdLst>
                  <a:gd name="T0" fmla="*/ 0 w 8"/>
                  <a:gd name="T1" fmla="*/ 0 h 8"/>
                  <a:gd name="T2" fmla="*/ 0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1"/>
                    </a:cubicBezTo>
                    <a:cubicBezTo>
                      <a:pt x="1" y="3"/>
                      <a:pt x="1"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9" name="Freeform 847">
                <a:extLst>
                  <a:ext uri="{FF2B5EF4-FFF2-40B4-BE49-F238E27FC236}">
                    <a16:creationId xmlns:a16="http://schemas.microsoft.com/office/drawing/2014/main" id="{2D895EBE-E1E9-4079-801F-770CD19E651A}"/>
                  </a:ext>
                </a:extLst>
              </p:cNvPr>
              <p:cNvSpPr>
                <a:spLocks/>
              </p:cNvSpPr>
              <p:nvPr/>
            </p:nvSpPr>
            <p:spPr bwMode="auto">
              <a:xfrm>
                <a:off x="4720"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5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0" name="Freeform 848">
                <a:extLst>
                  <a:ext uri="{FF2B5EF4-FFF2-40B4-BE49-F238E27FC236}">
                    <a16:creationId xmlns:a16="http://schemas.microsoft.com/office/drawing/2014/main" id="{BC898D00-7514-40A7-8355-8D53EA4F9F35}"/>
                  </a:ext>
                </a:extLst>
              </p:cNvPr>
              <p:cNvSpPr>
                <a:spLocks/>
              </p:cNvSpPr>
              <p:nvPr/>
            </p:nvSpPr>
            <p:spPr bwMode="auto">
              <a:xfrm>
                <a:off x="4645" y="1952"/>
                <a:ext cx="18" cy="19"/>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1" name="Freeform 849">
                <a:extLst>
                  <a:ext uri="{FF2B5EF4-FFF2-40B4-BE49-F238E27FC236}">
                    <a16:creationId xmlns:a16="http://schemas.microsoft.com/office/drawing/2014/main" id="{AF63CF5A-3DFE-4C7E-BF1B-40CA7DCEE852}"/>
                  </a:ext>
                </a:extLst>
              </p:cNvPr>
              <p:cNvSpPr>
                <a:spLocks/>
              </p:cNvSpPr>
              <p:nvPr/>
            </p:nvSpPr>
            <p:spPr bwMode="auto">
              <a:xfrm>
                <a:off x="4626" y="1000"/>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2" name="Freeform 850">
                <a:extLst>
                  <a:ext uri="{FF2B5EF4-FFF2-40B4-BE49-F238E27FC236}">
                    <a16:creationId xmlns:a16="http://schemas.microsoft.com/office/drawing/2014/main" id="{FE59ED4D-9313-4424-A930-F9CB048C680A}"/>
                  </a:ext>
                </a:extLst>
              </p:cNvPr>
              <p:cNvSpPr>
                <a:spLocks/>
              </p:cNvSpPr>
              <p:nvPr/>
            </p:nvSpPr>
            <p:spPr bwMode="auto">
              <a:xfrm>
                <a:off x="4533" y="1003"/>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3" name="Freeform 851">
                <a:extLst>
                  <a:ext uri="{FF2B5EF4-FFF2-40B4-BE49-F238E27FC236}">
                    <a16:creationId xmlns:a16="http://schemas.microsoft.com/office/drawing/2014/main" id="{95190C08-EFEB-4A3B-BADB-08874A71214B}"/>
                  </a:ext>
                </a:extLst>
              </p:cNvPr>
              <p:cNvSpPr>
                <a:spLocks/>
              </p:cNvSpPr>
              <p:nvPr/>
            </p:nvSpPr>
            <p:spPr bwMode="auto">
              <a:xfrm>
                <a:off x="4626" y="1187"/>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4" name="Freeform 852">
                <a:extLst>
                  <a:ext uri="{FF2B5EF4-FFF2-40B4-BE49-F238E27FC236}">
                    <a16:creationId xmlns:a16="http://schemas.microsoft.com/office/drawing/2014/main" id="{32F2296D-4A2C-40AA-8422-96E230B4186F}"/>
                  </a:ext>
                </a:extLst>
              </p:cNvPr>
              <p:cNvSpPr>
                <a:spLocks/>
              </p:cNvSpPr>
              <p:nvPr/>
            </p:nvSpPr>
            <p:spPr bwMode="auto">
              <a:xfrm>
                <a:off x="4533" y="1187"/>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5" name="Freeform 853">
                <a:extLst>
                  <a:ext uri="{FF2B5EF4-FFF2-40B4-BE49-F238E27FC236}">
                    <a16:creationId xmlns:a16="http://schemas.microsoft.com/office/drawing/2014/main" id="{68DABF18-93CC-4D79-AAD9-8393DB4380C5}"/>
                  </a:ext>
                </a:extLst>
              </p:cNvPr>
              <p:cNvSpPr>
                <a:spLocks/>
              </p:cNvSpPr>
              <p:nvPr/>
            </p:nvSpPr>
            <p:spPr bwMode="auto">
              <a:xfrm>
                <a:off x="4626" y="1093"/>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6" name="Oval 854">
                <a:extLst>
                  <a:ext uri="{FF2B5EF4-FFF2-40B4-BE49-F238E27FC236}">
                    <a16:creationId xmlns:a16="http://schemas.microsoft.com/office/drawing/2014/main" id="{22F1B784-2349-44AA-AFA9-E9F2CB41A6F0}"/>
                  </a:ext>
                </a:extLst>
              </p:cNvPr>
              <p:cNvSpPr>
                <a:spLocks noChangeArrowheads="1"/>
              </p:cNvSpPr>
              <p:nvPr/>
            </p:nvSpPr>
            <p:spPr bwMode="auto">
              <a:xfrm>
                <a:off x="4533"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7" name="Oval 855">
                <a:extLst>
                  <a:ext uri="{FF2B5EF4-FFF2-40B4-BE49-F238E27FC236}">
                    <a16:creationId xmlns:a16="http://schemas.microsoft.com/office/drawing/2014/main" id="{DBE034D9-CCBB-437C-AD21-0C00D4A1F529}"/>
                  </a:ext>
                </a:extLst>
              </p:cNvPr>
              <p:cNvSpPr>
                <a:spLocks noChangeArrowheads="1"/>
              </p:cNvSpPr>
              <p:nvPr/>
            </p:nvSpPr>
            <p:spPr bwMode="auto">
              <a:xfrm>
                <a:off x="4486"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8" name="Oval 856">
                <a:extLst>
                  <a:ext uri="{FF2B5EF4-FFF2-40B4-BE49-F238E27FC236}">
                    <a16:creationId xmlns:a16="http://schemas.microsoft.com/office/drawing/2014/main" id="{55CF833B-1461-4930-A6C7-BAE247559C2B}"/>
                  </a:ext>
                </a:extLst>
              </p:cNvPr>
              <p:cNvSpPr>
                <a:spLocks noChangeArrowheads="1"/>
              </p:cNvSpPr>
              <p:nvPr/>
            </p:nvSpPr>
            <p:spPr bwMode="auto">
              <a:xfrm>
                <a:off x="4581" y="1140"/>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9" name="Oval 857">
                <a:extLst>
                  <a:ext uri="{FF2B5EF4-FFF2-40B4-BE49-F238E27FC236}">
                    <a16:creationId xmlns:a16="http://schemas.microsoft.com/office/drawing/2014/main" id="{925CD81A-8140-47D6-B018-44D2247CC9B9}"/>
                  </a:ext>
                </a:extLst>
              </p:cNvPr>
              <p:cNvSpPr>
                <a:spLocks noChangeArrowheads="1"/>
              </p:cNvSpPr>
              <p:nvPr/>
            </p:nvSpPr>
            <p:spPr bwMode="auto">
              <a:xfrm>
                <a:off x="4486" y="1048"/>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0" name="Oval 858">
                <a:extLst>
                  <a:ext uri="{FF2B5EF4-FFF2-40B4-BE49-F238E27FC236}">
                    <a16:creationId xmlns:a16="http://schemas.microsoft.com/office/drawing/2014/main" id="{825DC986-74AE-4809-B4F7-8F8506154BEC}"/>
                  </a:ext>
                </a:extLst>
              </p:cNvPr>
              <p:cNvSpPr>
                <a:spLocks noChangeArrowheads="1"/>
              </p:cNvSpPr>
              <p:nvPr/>
            </p:nvSpPr>
            <p:spPr bwMode="auto">
              <a:xfrm>
                <a:off x="4581" y="1048"/>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1" name="Freeform 859">
                <a:extLst>
                  <a:ext uri="{FF2B5EF4-FFF2-40B4-BE49-F238E27FC236}">
                    <a16:creationId xmlns:a16="http://schemas.microsoft.com/office/drawing/2014/main" id="{4C45D22D-EE87-4B63-BEBB-27E725A43F55}"/>
                  </a:ext>
                </a:extLst>
              </p:cNvPr>
              <p:cNvSpPr>
                <a:spLocks/>
              </p:cNvSpPr>
              <p:nvPr/>
            </p:nvSpPr>
            <p:spPr bwMode="auto">
              <a:xfrm>
                <a:off x="4458" y="1187"/>
                <a:ext cx="18"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4"/>
                      <a:pt x="7" y="3"/>
                    </a:cubicBezTo>
                    <a:cubicBezTo>
                      <a:pt x="6" y="1"/>
                      <a:pt x="4" y="0"/>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2" name="Freeform 860">
                <a:extLst>
                  <a:ext uri="{FF2B5EF4-FFF2-40B4-BE49-F238E27FC236}">
                    <a16:creationId xmlns:a16="http://schemas.microsoft.com/office/drawing/2014/main" id="{AA853E14-7A9B-41E8-9E94-D1459351C787}"/>
                  </a:ext>
                </a:extLst>
              </p:cNvPr>
              <p:cNvSpPr>
                <a:spLocks/>
              </p:cNvSpPr>
              <p:nvPr/>
            </p:nvSpPr>
            <p:spPr bwMode="auto">
              <a:xfrm>
                <a:off x="4458" y="1093"/>
                <a:ext cx="18" cy="37"/>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3" name="Freeform 861">
                <a:extLst>
                  <a:ext uri="{FF2B5EF4-FFF2-40B4-BE49-F238E27FC236}">
                    <a16:creationId xmlns:a16="http://schemas.microsoft.com/office/drawing/2014/main" id="{72F35024-2661-4C65-B326-4A372DE9A3CB}"/>
                  </a:ext>
                </a:extLst>
              </p:cNvPr>
              <p:cNvSpPr>
                <a:spLocks/>
              </p:cNvSpPr>
              <p:nvPr/>
            </p:nvSpPr>
            <p:spPr bwMode="auto">
              <a:xfrm>
                <a:off x="4626" y="1019"/>
                <a:ext cx="19" cy="19"/>
              </a:xfrm>
              <a:custGeom>
                <a:avLst/>
                <a:gdLst>
                  <a:gd name="T0" fmla="*/ 0 w 8"/>
                  <a:gd name="T1" fmla="*/ 0 h 8"/>
                  <a:gd name="T2" fmla="*/ 1 w 8"/>
                  <a:gd name="T3" fmla="*/ 1 h 8"/>
                  <a:gd name="T4" fmla="*/ 3 w 8"/>
                  <a:gd name="T5" fmla="*/ 5 h 8"/>
                  <a:gd name="T6" fmla="*/ 4 w 8"/>
                  <a:gd name="T7" fmla="*/ 6 h 8"/>
                  <a:gd name="T8" fmla="*/ 7 w 8"/>
                  <a:gd name="T9" fmla="*/ 7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7"/>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4" name="Freeform 862">
                <a:extLst>
                  <a:ext uri="{FF2B5EF4-FFF2-40B4-BE49-F238E27FC236}">
                    <a16:creationId xmlns:a16="http://schemas.microsoft.com/office/drawing/2014/main" id="{4326F173-C59B-4D1D-8AC0-0108772B23DA}"/>
                  </a:ext>
                </a:extLst>
              </p:cNvPr>
              <p:cNvSpPr>
                <a:spLocks/>
              </p:cNvSpPr>
              <p:nvPr/>
            </p:nvSpPr>
            <p:spPr bwMode="auto">
              <a:xfrm>
                <a:off x="4533" y="1019"/>
                <a:ext cx="38" cy="19"/>
              </a:xfrm>
              <a:custGeom>
                <a:avLst/>
                <a:gdLst>
                  <a:gd name="T0" fmla="*/ 0 w 16"/>
                  <a:gd name="T1" fmla="*/ 1 h 8"/>
                  <a:gd name="T2" fmla="*/ 2 w 16"/>
                  <a:gd name="T3" fmla="*/ 5 h 8"/>
                  <a:gd name="T4" fmla="*/ 3 w 16"/>
                  <a:gd name="T5" fmla="*/ 6 h 8"/>
                  <a:gd name="T6" fmla="*/ 6 w 16"/>
                  <a:gd name="T7" fmla="*/ 7 h 8"/>
                  <a:gd name="T8" fmla="*/ 8 w 16"/>
                  <a:gd name="T9" fmla="*/ 8 h 8"/>
                  <a:gd name="T10" fmla="*/ 9 w 16"/>
                  <a:gd name="T11" fmla="*/ 7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7"/>
                    </a:cubicBezTo>
                    <a:cubicBezTo>
                      <a:pt x="7" y="8"/>
                      <a:pt x="7" y="8"/>
                      <a:pt x="8" y="8"/>
                    </a:cubicBezTo>
                    <a:cubicBezTo>
                      <a:pt x="8" y="8"/>
                      <a:pt x="9" y="8"/>
                      <a:pt x="9" y="7"/>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5" name="Freeform 863">
                <a:extLst>
                  <a:ext uri="{FF2B5EF4-FFF2-40B4-BE49-F238E27FC236}">
                    <a16:creationId xmlns:a16="http://schemas.microsoft.com/office/drawing/2014/main" id="{3E3E9A1A-A38A-4515-AAC4-7C5E981FA93C}"/>
                  </a:ext>
                </a:extLst>
              </p:cNvPr>
              <p:cNvSpPr>
                <a:spLocks/>
              </p:cNvSpPr>
              <p:nvPr/>
            </p:nvSpPr>
            <p:spPr bwMode="auto">
              <a:xfrm>
                <a:off x="4458" y="1024"/>
                <a:ext cx="18" cy="14"/>
              </a:xfrm>
              <a:custGeom>
                <a:avLst/>
                <a:gdLst>
                  <a:gd name="T0" fmla="*/ 2 w 8"/>
                  <a:gd name="T1" fmla="*/ 5 h 6"/>
                  <a:gd name="T2" fmla="*/ 5 w 8"/>
                  <a:gd name="T3" fmla="*/ 4 h 6"/>
                  <a:gd name="T4" fmla="*/ 6 w 8"/>
                  <a:gd name="T5" fmla="*/ 3 h 6"/>
                  <a:gd name="T6" fmla="*/ 8 w 8"/>
                  <a:gd name="T7" fmla="*/ 0 h 6"/>
                  <a:gd name="T8" fmla="*/ 0 w 8"/>
                  <a:gd name="T9" fmla="*/ 2 h 6"/>
                  <a:gd name="T10" fmla="*/ 0 w 8"/>
                  <a:gd name="T11" fmla="*/ 6 h 6"/>
                  <a:gd name="T12" fmla="*/ 2 w 8"/>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5"/>
                    </a:moveTo>
                    <a:cubicBezTo>
                      <a:pt x="3" y="5"/>
                      <a:pt x="4" y="5"/>
                      <a:pt x="5" y="4"/>
                    </a:cubicBezTo>
                    <a:cubicBezTo>
                      <a:pt x="5" y="4"/>
                      <a:pt x="6" y="4"/>
                      <a:pt x="6" y="3"/>
                    </a:cubicBezTo>
                    <a:cubicBezTo>
                      <a:pt x="7" y="2"/>
                      <a:pt x="8" y="1"/>
                      <a:pt x="8" y="0"/>
                    </a:cubicBezTo>
                    <a:cubicBezTo>
                      <a:pt x="5" y="1"/>
                      <a:pt x="3" y="2"/>
                      <a:pt x="0" y="2"/>
                    </a:cubicBezTo>
                    <a:cubicBezTo>
                      <a:pt x="0" y="6"/>
                      <a:pt x="0" y="6"/>
                      <a:pt x="0" y="6"/>
                    </a:cubicBezTo>
                    <a:cubicBezTo>
                      <a:pt x="1" y="6"/>
                      <a:pt x="2" y="6"/>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6" name="Freeform 864">
                <a:extLst>
                  <a:ext uri="{FF2B5EF4-FFF2-40B4-BE49-F238E27FC236}">
                    <a16:creationId xmlns:a16="http://schemas.microsoft.com/office/drawing/2014/main" id="{8C9D7A9E-97AE-4E47-AC4D-E69EC3459A9D}"/>
                  </a:ext>
                </a:extLst>
              </p:cNvPr>
              <p:cNvSpPr>
                <a:spLocks/>
              </p:cNvSpPr>
              <p:nvPr/>
            </p:nvSpPr>
            <p:spPr bwMode="auto">
              <a:xfrm>
                <a:off x="4626" y="1372"/>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7" name="Freeform 865">
                <a:extLst>
                  <a:ext uri="{FF2B5EF4-FFF2-40B4-BE49-F238E27FC236}">
                    <a16:creationId xmlns:a16="http://schemas.microsoft.com/office/drawing/2014/main" id="{1A4B0343-3C0F-4DC5-84B5-3DA082EC35A3}"/>
                  </a:ext>
                </a:extLst>
              </p:cNvPr>
              <p:cNvSpPr>
                <a:spLocks/>
              </p:cNvSpPr>
              <p:nvPr/>
            </p:nvSpPr>
            <p:spPr bwMode="auto">
              <a:xfrm>
                <a:off x="4533" y="1372"/>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8" name="Freeform 866">
                <a:extLst>
                  <a:ext uri="{FF2B5EF4-FFF2-40B4-BE49-F238E27FC236}">
                    <a16:creationId xmlns:a16="http://schemas.microsoft.com/office/drawing/2014/main" id="{806C576B-E235-4859-83EB-ED005288812E}"/>
                  </a:ext>
                </a:extLst>
              </p:cNvPr>
              <p:cNvSpPr>
                <a:spLocks/>
              </p:cNvSpPr>
              <p:nvPr/>
            </p:nvSpPr>
            <p:spPr bwMode="auto">
              <a:xfrm>
                <a:off x="4626"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9" name="Oval 867">
                <a:extLst>
                  <a:ext uri="{FF2B5EF4-FFF2-40B4-BE49-F238E27FC236}">
                    <a16:creationId xmlns:a16="http://schemas.microsoft.com/office/drawing/2014/main" id="{402D05F9-295D-4CAD-BB38-5BB43BEA9B12}"/>
                  </a:ext>
                </a:extLst>
              </p:cNvPr>
              <p:cNvSpPr>
                <a:spLocks noChangeArrowheads="1"/>
              </p:cNvSpPr>
              <p:nvPr/>
            </p:nvSpPr>
            <p:spPr bwMode="auto">
              <a:xfrm>
                <a:off x="4533"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0" name="Oval 868">
                <a:extLst>
                  <a:ext uri="{FF2B5EF4-FFF2-40B4-BE49-F238E27FC236}">
                    <a16:creationId xmlns:a16="http://schemas.microsoft.com/office/drawing/2014/main" id="{6AD1D6F2-5713-42CC-8DF9-21658769D1E5}"/>
                  </a:ext>
                </a:extLst>
              </p:cNvPr>
              <p:cNvSpPr>
                <a:spLocks noChangeArrowheads="1"/>
              </p:cNvSpPr>
              <p:nvPr/>
            </p:nvSpPr>
            <p:spPr bwMode="auto">
              <a:xfrm>
                <a:off x="4486"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1" name="Oval 869">
                <a:extLst>
                  <a:ext uri="{FF2B5EF4-FFF2-40B4-BE49-F238E27FC236}">
                    <a16:creationId xmlns:a16="http://schemas.microsoft.com/office/drawing/2014/main" id="{B4EEC8A3-677D-4957-9673-8B8FDBFD30E5}"/>
                  </a:ext>
                </a:extLst>
              </p:cNvPr>
              <p:cNvSpPr>
                <a:spLocks noChangeArrowheads="1"/>
              </p:cNvSpPr>
              <p:nvPr/>
            </p:nvSpPr>
            <p:spPr bwMode="auto">
              <a:xfrm>
                <a:off x="4581" y="1327"/>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2" name="Oval 870">
                <a:extLst>
                  <a:ext uri="{FF2B5EF4-FFF2-40B4-BE49-F238E27FC236}">
                    <a16:creationId xmlns:a16="http://schemas.microsoft.com/office/drawing/2014/main" id="{4A0698E3-8FC4-4C81-AB22-24C018B2F0CA}"/>
                  </a:ext>
                </a:extLst>
              </p:cNvPr>
              <p:cNvSpPr>
                <a:spLocks noChangeArrowheads="1"/>
              </p:cNvSpPr>
              <p:nvPr/>
            </p:nvSpPr>
            <p:spPr bwMode="auto">
              <a:xfrm>
                <a:off x="4486"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3" name="Oval 871">
                <a:extLst>
                  <a:ext uri="{FF2B5EF4-FFF2-40B4-BE49-F238E27FC236}">
                    <a16:creationId xmlns:a16="http://schemas.microsoft.com/office/drawing/2014/main" id="{B7A02772-FB75-4034-B92B-9115AC73413E}"/>
                  </a:ext>
                </a:extLst>
              </p:cNvPr>
              <p:cNvSpPr>
                <a:spLocks noChangeArrowheads="1"/>
              </p:cNvSpPr>
              <p:nvPr/>
            </p:nvSpPr>
            <p:spPr bwMode="auto">
              <a:xfrm>
                <a:off x="4581" y="1232"/>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4" name="Freeform 872">
                <a:extLst>
                  <a:ext uri="{FF2B5EF4-FFF2-40B4-BE49-F238E27FC236}">
                    <a16:creationId xmlns:a16="http://schemas.microsoft.com/office/drawing/2014/main" id="{3AABA558-6A00-4A13-BEAF-BA647FF3148D}"/>
                  </a:ext>
                </a:extLst>
              </p:cNvPr>
              <p:cNvSpPr>
                <a:spLocks/>
              </p:cNvSpPr>
              <p:nvPr/>
            </p:nvSpPr>
            <p:spPr bwMode="auto">
              <a:xfrm>
                <a:off x="4458" y="1372"/>
                <a:ext cx="18"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5" name="Freeform 873">
                <a:extLst>
                  <a:ext uri="{FF2B5EF4-FFF2-40B4-BE49-F238E27FC236}">
                    <a16:creationId xmlns:a16="http://schemas.microsoft.com/office/drawing/2014/main" id="{ECC4CF91-3E2C-4363-8650-C32893E9FB21}"/>
                  </a:ext>
                </a:extLst>
              </p:cNvPr>
              <p:cNvSpPr>
                <a:spLocks/>
              </p:cNvSpPr>
              <p:nvPr/>
            </p:nvSpPr>
            <p:spPr bwMode="auto">
              <a:xfrm>
                <a:off x="4458" y="1279"/>
                <a:ext cx="18"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6" name="Freeform 874">
                <a:extLst>
                  <a:ext uri="{FF2B5EF4-FFF2-40B4-BE49-F238E27FC236}">
                    <a16:creationId xmlns:a16="http://schemas.microsoft.com/office/drawing/2014/main" id="{B9875184-AE28-4EB1-8F80-D8B8B7EDE388}"/>
                  </a:ext>
                </a:extLst>
              </p:cNvPr>
              <p:cNvSpPr>
                <a:spLocks/>
              </p:cNvSpPr>
              <p:nvPr/>
            </p:nvSpPr>
            <p:spPr bwMode="auto">
              <a:xfrm>
                <a:off x="4626" y="1206"/>
                <a:ext cx="19" cy="17"/>
              </a:xfrm>
              <a:custGeom>
                <a:avLst/>
                <a:gdLst>
                  <a:gd name="T0" fmla="*/ 8 w 8"/>
                  <a:gd name="T1" fmla="*/ 7 h 7"/>
                  <a:gd name="T2" fmla="*/ 8 w 8"/>
                  <a:gd name="T3" fmla="*/ 7 h 7"/>
                  <a:gd name="T4" fmla="*/ 8 w 8"/>
                  <a:gd name="T5" fmla="*/ 0 h 7"/>
                  <a:gd name="T6" fmla="*/ 0 w 8"/>
                  <a:gd name="T7" fmla="*/ 0 h 7"/>
                  <a:gd name="T8" fmla="*/ 1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1"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7" name="Freeform 875">
                <a:extLst>
                  <a:ext uri="{FF2B5EF4-FFF2-40B4-BE49-F238E27FC236}">
                    <a16:creationId xmlns:a16="http://schemas.microsoft.com/office/drawing/2014/main" id="{29C7C82D-5795-4AA7-BEE6-1368948381A0}"/>
                  </a:ext>
                </a:extLst>
              </p:cNvPr>
              <p:cNvSpPr>
                <a:spLocks/>
              </p:cNvSpPr>
              <p:nvPr/>
            </p:nvSpPr>
            <p:spPr bwMode="auto">
              <a:xfrm>
                <a:off x="4533"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8" name="Freeform 876">
                <a:extLst>
                  <a:ext uri="{FF2B5EF4-FFF2-40B4-BE49-F238E27FC236}">
                    <a16:creationId xmlns:a16="http://schemas.microsoft.com/office/drawing/2014/main" id="{EDAC8C9C-6CDD-40D9-96D1-E5B7A3ACC998}"/>
                  </a:ext>
                </a:extLst>
              </p:cNvPr>
              <p:cNvSpPr>
                <a:spLocks/>
              </p:cNvSpPr>
              <p:nvPr/>
            </p:nvSpPr>
            <p:spPr bwMode="auto">
              <a:xfrm>
                <a:off x="4458" y="1206"/>
                <a:ext cx="18" cy="17"/>
              </a:xfrm>
              <a:custGeom>
                <a:avLst/>
                <a:gdLst>
                  <a:gd name="T0" fmla="*/ 0 w 8"/>
                  <a:gd name="T1" fmla="*/ 7 h 7"/>
                  <a:gd name="T2" fmla="*/ 2 w 8"/>
                  <a:gd name="T3" fmla="*/ 7 h 7"/>
                  <a:gd name="T4" fmla="*/ 8 w 8"/>
                  <a:gd name="T5" fmla="*/ 1 h 7"/>
                  <a:gd name="T6" fmla="*/ 8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1" y="7"/>
                      <a:pt x="2" y="7"/>
                      <a:pt x="2" y="7"/>
                    </a:cubicBezTo>
                    <a:cubicBezTo>
                      <a:pt x="5" y="7"/>
                      <a:pt x="8" y="4"/>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9" name="Freeform 877">
                <a:extLst>
                  <a:ext uri="{FF2B5EF4-FFF2-40B4-BE49-F238E27FC236}">
                    <a16:creationId xmlns:a16="http://schemas.microsoft.com/office/drawing/2014/main" id="{A9482BEE-BE0A-4ADF-8592-9717931D9549}"/>
                  </a:ext>
                </a:extLst>
              </p:cNvPr>
              <p:cNvSpPr>
                <a:spLocks/>
              </p:cNvSpPr>
              <p:nvPr/>
            </p:nvSpPr>
            <p:spPr bwMode="auto">
              <a:xfrm>
                <a:off x="4626" y="1559"/>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0" name="Freeform 878">
                <a:extLst>
                  <a:ext uri="{FF2B5EF4-FFF2-40B4-BE49-F238E27FC236}">
                    <a16:creationId xmlns:a16="http://schemas.microsoft.com/office/drawing/2014/main" id="{1E116AEE-6FD4-4BB5-B0D9-DB9E3F58DB2B}"/>
                  </a:ext>
                </a:extLst>
              </p:cNvPr>
              <p:cNvSpPr>
                <a:spLocks/>
              </p:cNvSpPr>
              <p:nvPr/>
            </p:nvSpPr>
            <p:spPr bwMode="auto">
              <a:xfrm>
                <a:off x="4533" y="1559"/>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1" name="Freeform 879">
                <a:extLst>
                  <a:ext uri="{FF2B5EF4-FFF2-40B4-BE49-F238E27FC236}">
                    <a16:creationId xmlns:a16="http://schemas.microsoft.com/office/drawing/2014/main" id="{40574C72-E2D1-4389-9F25-4E9799674DD5}"/>
                  </a:ext>
                </a:extLst>
              </p:cNvPr>
              <p:cNvSpPr>
                <a:spLocks/>
              </p:cNvSpPr>
              <p:nvPr/>
            </p:nvSpPr>
            <p:spPr bwMode="auto">
              <a:xfrm>
                <a:off x="4626"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3"/>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2" name="Oval 880">
                <a:extLst>
                  <a:ext uri="{FF2B5EF4-FFF2-40B4-BE49-F238E27FC236}">
                    <a16:creationId xmlns:a16="http://schemas.microsoft.com/office/drawing/2014/main" id="{4CB4DFE0-F07A-474A-88F6-E0CF66B4BF76}"/>
                  </a:ext>
                </a:extLst>
              </p:cNvPr>
              <p:cNvSpPr>
                <a:spLocks noChangeArrowheads="1"/>
              </p:cNvSpPr>
              <p:nvPr/>
            </p:nvSpPr>
            <p:spPr bwMode="auto">
              <a:xfrm>
                <a:off x="4533"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3" name="Oval 881">
                <a:extLst>
                  <a:ext uri="{FF2B5EF4-FFF2-40B4-BE49-F238E27FC236}">
                    <a16:creationId xmlns:a16="http://schemas.microsoft.com/office/drawing/2014/main" id="{0864F0DD-8FEB-4381-AF7D-BD7FD6050FDE}"/>
                  </a:ext>
                </a:extLst>
              </p:cNvPr>
              <p:cNvSpPr>
                <a:spLocks noChangeArrowheads="1"/>
              </p:cNvSpPr>
              <p:nvPr/>
            </p:nvSpPr>
            <p:spPr bwMode="auto">
              <a:xfrm>
                <a:off x="4486"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4" name="Oval 882">
                <a:extLst>
                  <a:ext uri="{FF2B5EF4-FFF2-40B4-BE49-F238E27FC236}">
                    <a16:creationId xmlns:a16="http://schemas.microsoft.com/office/drawing/2014/main" id="{35BA2409-ACE0-4C1B-AF96-0F8B31C6020D}"/>
                  </a:ext>
                </a:extLst>
              </p:cNvPr>
              <p:cNvSpPr>
                <a:spLocks noChangeArrowheads="1"/>
              </p:cNvSpPr>
              <p:nvPr/>
            </p:nvSpPr>
            <p:spPr bwMode="auto">
              <a:xfrm>
                <a:off x="4581" y="1514"/>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5" name="Oval 883">
                <a:extLst>
                  <a:ext uri="{FF2B5EF4-FFF2-40B4-BE49-F238E27FC236}">
                    <a16:creationId xmlns:a16="http://schemas.microsoft.com/office/drawing/2014/main" id="{CB24575D-D297-4A62-A756-5EF0EA94CBB7}"/>
                  </a:ext>
                </a:extLst>
              </p:cNvPr>
              <p:cNvSpPr>
                <a:spLocks noChangeArrowheads="1"/>
              </p:cNvSpPr>
              <p:nvPr/>
            </p:nvSpPr>
            <p:spPr bwMode="auto">
              <a:xfrm>
                <a:off x="4486"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6" name="Oval 884">
                <a:extLst>
                  <a:ext uri="{FF2B5EF4-FFF2-40B4-BE49-F238E27FC236}">
                    <a16:creationId xmlns:a16="http://schemas.microsoft.com/office/drawing/2014/main" id="{192760E4-0CBB-4E6F-8E75-6D4A0EC63508}"/>
                  </a:ext>
                </a:extLst>
              </p:cNvPr>
              <p:cNvSpPr>
                <a:spLocks noChangeArrowheads="1"/>
              </p:cNvSpPr>
              <p:nvPr/>
            </p:nvSpPr>
            <p:spPr bwMode="auto">
              <a:xfrm>
                <a:off x="4581" y="1419"/>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7" name="Freeform 885">
                <a:extLst>
                  <a:ext uri="{FF2B5EF4-FFF2-40B4-BE49-F238E27FC236}">
                    <a16:creationId xmlns:a16="http://schemas.microsoft.com/office/drawing/2014/main" id="{AFE2CF26-A990-4562-B359-CCB062854021}"/>
                  </a:ext>
                </a:extLst>
              </p:cNvPr>
              <p:cNvSpPr>
                <a:spLocks/>
              </p:cNvSpPr>
              <p:nvPr/>
            </p:nvSpPr>
            <p:spPr bwMode="auto">
              <a:xfrm>
                <a:off x="4458" y="1559"/>
                <a:ext cx="18" cy="19"/>
              </a:xfrm>
              <a:custGeom>
                <a:avLst/>
                <a:gdLst>
                  <a:gd name="T0" fmla="*/ 0 w 8"/>
                  <a:gd name="T1" fmla="*/ 8 h 8"/>
                  <a:gd name="T2" fmla="*/ 8 w 8"/>
                  <a:gd name="T3" fmla="*/ 8 h 8"/>
                  <a:gd name="T4" fmla="*/ 5 w 8"/>
                  <a:gd name="T5" fmla="*/ 2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7" y="3"/>
                      <a:pt x="5" y="2"/>
                    </a:cubicBezTo>
                    <a:cubicBezTo>
                      <a:pt x="4" y="1"/>
                      <a:pt x="3" y="1"/>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8" name="Freeform 886">
                <a:extLst>
                  <a:ext uri="{FF2B5EF4-FFF2-40B4-BE49-F238E27FC236}">
                    <a16:creationId xmlns:a16="http://schemas.microsoft.com/office/drawing/2014/main" id="{E8196800-D42C-4321-BFDE-4885E801413C}"/>
                  </a:ext>
                </a:extLst>
              </p:cNvPr>
              <p:cNvSpPr>
                <a:spLocks/>
              </p:cNvSpPr>
              <p:nvPr/>
            </p:nvSpPr>
            <p:spPr bwMode="auto">
              <a:xfrm>
                <a:off x="4458" y="1466"/>
                <a:ext cx="18" cy="38"/>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9" name="Freeform 887">
                <a:extLst>
                  <a:ext uri="{FF2B5EF4-FFF2-40B4-BE49-F238E27FC236}">
                    <a16:creationId xmlns:a16="http://schemas.microsoft.com/office/drawing/2014/main" id="{0F12EB1C-FBA1-44AA-AD48-66B7FAA6DF5B}"/>
                  </a:ext>
                </a:extLst>
              </p:cNvPr>
              <p:cNvSpPr>
                <a:spLocks/>
              </p:cNvSpPr>
              <p:nvPr/>
            </p:nvSpPr>
            <p:spPr bwMode="auto">
              <a:xfrm>
                <a:off x="4626" y="1391"/>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0" name="Freeform 888">
                <a:extLst>
                  <a:ext uri="{FF2B5EF4-FFF2-40B4-BE49-F238E27FC236}">
                    <a16:creationId xmlns:a16="http://schemas.microsoft.com/office/drawing/2014/main" id="{53C4FE04-400C-4BB9-BDFC-A382C16E1C7E}"/>
                  </a:ext>
                </a:extLst>
              </p:cNvPr>
              <p:cNvSpPr>
                <a:spLocks/>
              </p:cNvSpPr>
              <p:nvPr/>
            </p:nvSpPr>
            <p:spPr bwMode="auto">
              <a:xfrm>
                <a:off x="4533"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1" name="Freeform 889">
                <a:extLst>
                  <a:ext uri="{FF2B5EF4-FFF2-40B4-BE49-F238E27FC236}">
                    <a16:creationId xmlns:a16="http://schemas.microsoft.com/office/drawing/2014/main" id="{441FE1C9-7DE9-4583-8AF5-B9556C322535}"/>
                  </a:ext>
                </a:extLst>
              </p:cNvPr>
              <p:cNvSpPr>
                <a:spLocks/>
              </p:cNvSpPr>
              <p:nvPr/>
            </p:nvSpPr>
            <p:spPr bwMode="auto">
              <a:xfrm>
                <a:off x="4458" y="1391"/>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2" name="Freeform 890">
                <a:extLst>
                  <a:ext uri="{FF2B5EF4-FFF2-40B4-BE49-F238E27FC236}">
                    <a16:creationId xmlns:a16="http://schemas.microsoft.com/office/drawing/2014/main" id="{3F57C020-435D-4700-AD16-7E45035CAF9C}"/>
                  </a:ext>
                </a:extLst>
              </p:cNvPr>
              <p:cNvSpPr>
                <a:spLocks/>
              </p:cNvSpPr>
              <p:nvPr/>
            </p:nvSpPr>
            <p:spPr bwMode="auto">
              <a:xfrm>
                <a:off x="4626" y="1746"/>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3" name="Freeform 891">
                <a:extLst>
                  <a:ext uri="{FF2B5EF4-FFF2-40B4-BE49-F238E27FC236}">
                    <a16:creationId xmlns:a16="http://schemas.microsoft.com/office/drawing/2014/main" id="{829120E5-034B-4AFB-BE0C-46E2233AB7AB}"/>
                  </a:ext>
                </a:extLst>
              </p:cNvPr>
              <p:cNvSpPr>
                <a:spLocks/>
              </p:cNvSpPr>
              <p:nvPr/>
            </p:nvSpPr>
            <p:spPr bwMode="auto">
              <a:xfrm>
                <a:off x="4533"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1" y="5"/>
                      <a:pt x="0" y="6"/>
                      <a:pt x="0" y="8"/>
                    </a:cubicBezTo>
                    <a:cubicBezTo>
                      <a:pt x="16" y="8"/>
                      <a:pt x="16" y="8"/>
                      <a:pt x="16" y="8"/>
                    </a:cubicBezTo>
                    <a:cubicBezTo>
                      <a:pt x="16" y="6"/>
                      <a:pt x="15" y="5"/>
                      <a:pt x="14"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4" name="Freeform 892">
                <a:extLst>
                  <a:ext uri="{FF2B5EF4-FFF2-40B4-BE49-F238E27FC236}">
                    <a16:creationId xmlns:a16="http://schemas.microsoft.com/office/drawing/2014/main" id="{E257F8E1-07A1-4056-AE7B-B1402D33AD64}"/>
                  </a:ext>
                </a:extLst>
              </p:cNvPr>
              <p:cNvSpPr>
                <a:spLocks/>
              </p:cNvSpPr>
              <p:nvPr/>
            </p:nvSpPr>
            <p:spPr bwMode="auto">
              <a:xfrm>
                <a:off x="4626" y="1653"/>
                <a:ext cx="19"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5" name="Oval 893">
                <a:extLst>
                  <a:ext uri="{FF2B5EF4-FFF2-40B4-BE49-F238E27FC236}">
                    <a16:creationId xmlns:a16="http://schemas.microsoft.com/office/drawing/2014/main" id="{15E6CF9D-E643-4991-8F12-58B68F9331DD}"/>
                  </a:ext>
                </a:extLst>
              </p:cNvPr>
              <p:cNvSpPr>
                <a:spLocks noChangeArrowheads="1"/>
              </p:cNvSpPr>
              <p:nvPr/>
            </p:nvSpPr>
            <p:spPr bwMode="auto">
              <a:xfrm>
                <a:off x="4533"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6" name="Oval 894">
                <a:extLst>
                  <a:ext uri="{FF2B5EF4-FFF2-40B4-BE49-F238E27FC236}">
                    <a16:creationId xmlns:a16="http://schemas.microsoft.com/office/drawing/2014/main" id="{545AE404-2A1B-4EAD-AF69-13B57A31FC0B}"/>
                  </a:ext>
                </a:extLst>
              </p:cNvPr>
              <p:cNvSpPr>
                <a:spLocks noChangeArrowheads="1"/>
              </p:cNvSpPr>
              <p:nvPr/>
            </p:nvSpPr>
            <p:spPr bwMode="auto">
              <a:xfrm>
                <a:off x="4486"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7" name="Oval 895">
                <a:extLst>
                  <a:ext uri="{FF2B5EF4-FFF2-40B4-BE49-F238E27FC236}">
                    <a16:creationId xmlns:a16="http://schemas.microsoft.com/office/drawing/2014/main" id="{7682385C-6897-4F3D-8262-68072982AA52}"/>
                  </a:ext>
                </a:extLst>
              </p:cNvPr>
              <p:cNvSpPr>
                <a:spLocks noChangeArrowheads="1"/>
              </p:cNvSpPr>
              <p:nvPr/>
            </p:nvSpPr>
            <p:spPr bwMode="auto">
              <a:xfrm>
                <a:off x="4581"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8" name="Oval 896">
                <a:extLst>
                  <a:ext uri="{FF2B5EF4-FFF2-40B4-BE49-F238E27FC236}">
                    <a16:creationId xmlns:a16="http://schemas.microsoft.com/office/drawing/2014/main" id="{6144F4A6-D4CA-493F-9A54-17B801AED818}"/>
                  </a:ext>
                </a:extLst>
              </p:cNvPr>
              <p:cNvSpPr>
                <a:spLocks noChangeArrowheads="1"/>
              </p:cNvSpPr>
              <p:nvPr/>
            </p:nvSpPr>
            <p:spPr bwMode="auto">
              <a:xfrm>
                <a:off x="4486"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9" name="Oval 897">
                <a:extLst>
                  <a:ext uri="{FF2B5EF4-FFF2-40B4-BE49-F238E27FC236}">
                    <a16:creationId xmlns:a16="http://schemas.microsoft.com/office/drawing/2014/main" id="{91B8170C-5F96-4FDD-8A04-5D153AABAF16}"/>
                  </a:ext>
                </a:extLst>
              </p:cNvPr>
              <p:cNvSpPr>
                <a:spLocks noChangeArrowheads="1"/>
              </p:cNvSpPr>
              <p:nvPr/>
            </p:nvSpPr>
            <p:spPr bwMode="auto">
              <a:xfrm>
                <a:off x="4581"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0" name="Freeform 898">
                <a:extLst>
                  <a:ext uri="{FF2B5EF4-FFF2-40B4-BE49-F238E27FC236}">
                    <a16:creationId xmlns:a16="http://schemas.microsoft.com/office/drawing/2014/main" id="{C509A6B3-D9A7-4038-B899-A02A965976B2}"/>
                  </a:ext>
                </a:extLst>
              </p:cNvPr>
              <p:cNvSpPr>
                <a:spLocks/>
              </p:cNvSpPr>
              <p:nvPr/>
            </p:nvSpPr>
            <p:spPr bwMode="auto">
              <a:xfrm>
                <a:off x="4458" y="1746"/>
                <a:ext cx="18"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1" name="Freeform 899">
                <a:extLst>
                  <a:ext uri="{FF2B5EF4-FFF2-40B4-BE49-F238E27FC236}">
                    <a16:creationId xmlns:a16="http://schemas.microsoft.com/office/drawing/2014/main" id="{40BE67EC-64DA-4816-A44D-C1E6BA3BBFBF}"/>
                  </a:ext>
                </a:extLst>
              </p:cNvPr>
              <p:cNvSpPr>
                <a:spLocks/>
              </p:cNvSpPr>
              <p:nvPr/>
            </p:nvSpPr>
            <p:spPr bwMode="auto">
              <a:xfrm>
                <a:off x="4458" y="1653"/>
                <a:ext cx="18" cy="36"/>
              </a:xfrm>
              <a:custGeom>
                <a:avLst/>
                <a:gdLst>
                  <a:gd name="T0" fmla="*/ 8 w 8"/>
                  <a:gd name="T1" fmla="*/ 8 h 15"/>
                  <a:gd name="T2" fmla="*/ 2 w 8"/>
                  <a:gd name="T3" fmla="*/ 0 h 15"/>
                  <a:gd name="T4" fmla="*/ 0 w 8"/>
                  <a:gd name="T5" fmla="*/ 0 h 15"/>
                  <a:gd name="T6" fmla="*/ 0 w 8"/>
                  <a:gd name="T7" fmla="*/ 15 h 15"/>
                  <a:gd name="T8" fmla="*/ 2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6" y="1"/>
                      <a:pt x="2" y="0"/>
                    </a:cubicBezTo>
                    <a:cubicBezTo>
                      <a:pt x="2" y="0"/>
                      <a:pt x="1" y="0"/>
                      <a:pt x="0" y="0"/>
                    </a:cubicBezTo>
                    <a:cubicBezTo>
                      <a:pt x="0" y="15"/>
                      <a:pt x="0" y="15"/>
                      <a:pt x="0" y="15"/>
                    </a:cubicBezTo>
                    <a:cubicBezTo>
                      <a:pt x="1" y="15"/>
                      <a:pt x="2" y="15"/>
                      <a:pt x="2" y="15"/>
                    </a:cubicBezTo>
                    <a:cubicBezTo>
                      <a:pt x="6"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2" name="Freeform 900">
                <a:extLst>
                  <a:ext uri="{FF2B5EF4-FFF2-40B4-BE49-F238E27FC236}">
                    <a16:creationId xmlns:a16="http://schemas.microsoft.com/office/drawing/2014/main" id="{358B8683-77FF-4C71-9741-B366B63E4B09}"/>
                  </a:ext>
                </a:extLst>
              </p:cNvPr>
              <p:cNvSpPr>
                <a:spLocks/>
              </p:cNvSpPr>
              <p:nvPr/>
            </p:nvSpPr>
            <p:spPr bwMode="auto">
              <a:xfrm>
                <a:off x="4626" y="1578"/>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3" name="Freeform 901">
                <a:extLst>
                  <a:ext uri="{FF2B5EF4-FFF2-40B4-BE49-F238E27FC236}">
                    <a16:creationId xmlns:a16="http://schemas.microsoft.com/office/drawing/2014/main" id="{AEAFAF0D-36C4-47B5-A5C3-7394AB4908D7}"/>
                  </a:ext>
                </a:extLst>
              </p:cNvPr>
              <p:cNvSpPr>
                <a:spLocks/>
              </p:cNvSpPr>
              <p:nvPr/>
            </p:nvSpPr>
            <p:spPr bwMode="auto">
              <a:xfrm>
                <a:off x="4533"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6"/>
                      <a:pt x="3" y="7"/>
                    </a:cubicBezTo>
                    <a:cubicBezTo>
                      <a:pt x="4" y="7"/>
                      <a:pt x="5" y="8"/>
                      <a:pt x="6" y="8"/>
                    </a:cubicBezTo>
                    <a:cubicBezTo>
                      <a:pt x="7" y="8"/>
                      <a:pt x="7" y="8"/>
                      <a:pt x="8" y="8"/>
                    </a:cubicBezTo>
                    <a:cubicBezTo>
                      <a:pt x="8" y="8"/>
                      <a:pt x="9" y="8"/>
                      <a:pt x="9" y="8"/>
                    </a:cubicBezTo>
                    <a:cubicBezTo>
                      <a:pt x="11" y="8"/>
                      <a:pt x="11" y="7"/>
                      <a:pt x="12" y="7"/>
                    </a:cubicBezTo>
                    <a:cubicBezTo>
                      <a:pt x="13" y="6"/>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4" name="Freeform 902">
                <a:extLst>
                  <a:ext uri="{FF2B5EF4-FFF2-40B4-BE49-F238E27FC236}">
                    <a16:creationId xmlns:a16="http://schemas.microsoft.com/office/drawing/2014/main" id="{A504F04B-C11A-4865-A232-69451E5DDF3E}"/>
                  </a:ext>
                </a:extLst>
              </p:cNvPr>
              <p:cNvSpPr>
                <a:spLocks/>
              </p:cNvSpPr>
              <p:nvPr/>
            </p:nvSpPr>
            <p:spPr bwMode="auto">
              <a:xfrm>
                <a:off x="4458" y="1578"/>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6"/>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5" name="Freeform 903">
                <a:extLst>
                  <a:ext uri="{FF2B5EF4-FFF2-40B4-BE49-F238E27FC236}">
                    <a16:creationId xmlns:a16="http://schemas.microsoft.com/office/drawing/2014/main" id="{5833B643-4578-44D1-A871-91601789C68F}"/>
                  </a:ext>
                </a:extLst>
              </p:cNvPr>
              <p:cNvSpPr>
                <a:spLocks/>
              </p:cNvSpPr>
              <p:nvPr/>
            </p:nvSpPr>
            <p:spPr bwMode="auto">
              <a:xfrm>
                <a:off x="4626" y="1933"/>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6" name="Freeform 904">
                <a:extLst>
                  <a:ext uri="{FF2B5EF4-FFF2-40B4-BE49-F238E27FC236}">
                    <a16:creationId xmlns:a16="http://schemas.microsoft.com/office/drawing/2014/main" id="{8338B2E6-B228-4E83-AC7A-46ECD4354791}"/>
                  </a:ext>
                </a:extLst>
              </p:cNvPr>
              <p:cNvSpPr>
                <a:spLocks/>
              </p:cNvSpPr>
              <p:nvPr/>
            </p:nvSpPr>
            <p:spPr bwMode="auto">
              <a:xfrm>
                <a:off x="4533"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7" name="Freeform 905">
                <a:extLst>
                  <a:ext uri="{FF2B5EF4-FFF2-40B4-BE49-F238E27FC236}">
                    <a16:creationId xmlns:a16="http://schemas.microsoft.com/office/drawing/2014/main" id="{5F064FA3-23F0-4351-93BC-4A76E12EA47A}"/>
                  </a:ext>
                </a:extLst>
              </p:cNvPr>
              <p:cNvSpPr>
                <a:spLocks/>
              </p:cNvSpPr>
              <p:nvPr/>
            </p:nvSpPr>
            <p:spPr bwMode="auto">
              <a:xfrm>
                <a:off x="4626" y="1840"/>
                <a:ext cx="19"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8" name="Oval 906">
                <a:extLst>
                  <a:ext uri="{FF2B5EF4-FFF2-40B4-BE49-F238E27FC236}">
                    <a16:creationId xmlns:a16="http://schemas.microsoft.com/office/drawing/2014/main" id="{51646B0C-717C-4565-9D09-E7FB78D7E9F2}"/>
                  </a:ext>
                </a:extLst>
              </p:cNvPr>
              <p:cNvSpPr>
                <a:spLocks noChangeArrowheads="1"/>
              </p:cNvSpPr>
              <p:nvPr/>
            </p:nvSpPr>
            <p:spPr bwMode="auto">
              <a:xfrm>
                <a:off x="4533"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9" name="Oval 907">
                <a:extLst>
                  <a:ext uri="{FF2B5EF4-FFF2-40B4-BE49-F238E27FC236}">
                    <a16:creationId xmlns:a16="http://schemas.microsoft.com/office/drawing/2014/main" id="{105A6A0D-AB5B-4D91-BC9F-684677E151C7}"/>
                  </a:ext>
                </a:extLst>
              </p:cNvPr>
              <p:cNvSpPr>
                <a:spLocks noChangeArrowheads="1"/>
              </p:cNvSpPr>
              <p:nvPr/>
            </p:nvSpPr>
            <p:spPr bwMode="auto">
              <a:xfrm>
                <a:off x="4486"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0" name="Oval 908">
                <a:extLst>
                  <a:ext uri="{FF2B5EF4-FFF2-40B4-BE49-F238E27FC236}">
                    <a16:creationId xmlns:a16="http://schemas.microsoft.com/office/drawing/2014/main" id="{1DE3705D-3DAA-43DC-9144-0040874470FD}"/>
                  </a:ext>
                </a:extLst>
              </p:cNvPr>
              <p:cNvSpPr>
                <a:spLocks noChangeArrowheads="1"/>
              </p:cNvSpPr>
              <p:nvPr/>
            </p:nvSpPr>
            <p:spPr bwMode="auto">
              <a:xfrm>
                <a:off x="4581"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1" name="Oval 909">
                <a:extLst>
                  <a:ext uri="{FF2B5EF4-FFF2-40B4-BE49-F238E27FC236}">
                    <a16:creationId xmlns:a16="http://schemas.microsoft.com/office/drawing/2014/main" id="{4CFE88D2-B66E-435E-BCA2-C6002E39B4F0}"/>
                  </a:ext>
                </a:extLst>
              </p:cNvPr>
              <p:cNvSpPr>
                <a:spLocks noChangeArrowheads="1"/>
              </p:cNvSpPr>
              <p:nvPr/>
            </p:nvSpPr>
            <p:spPr bwMode="auto">
              <a:xfrm>
                <a:off x="4486"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2" name="Oval 910">
                <a:extLst>
                  <a:ext uri="{FF2B5EF4-FFF2-40B4-BE49-F238E27FC236}">
                    <a16:creationId xmlns:a16="http://schemas.microsoft.com/office/drawing/2014/main" id="{DD0FC177-07B8-4733-8168-BE060468E1A3}"/>
                  </a:ext>
                </a:extLst>
              </p:cNvPr>
              <p:cNvSpPr>
                <a:spLocks noChangeArrowheads="1"/>
              </p:cNvSpPr>
              <p:nvPr/>
            </p:nvSpPr>
            <p:spPr bwMode="auto">
              <a:xfrm>
                <a:off x="4581"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3" name="Freeform 911">
                <a:extLst>
                  <a:ext uri="{FF2B5EF4-FFF2-40B4-BE49-F238E27FC236}">
                    <a16:creationId xmlns:a16="http://schemas.microsoft.com/office/drawing/2014/main" id="{BE6D71E6-1285-49BC-B0C7-527410548ABA}"/>
                  </a:ext>
                </a:extLst>
              </p:cNvPr>
              <p:cNvSpPr>
                <a:spLocks/>
              </p:cNvSpPr>
              <p:nvPr/>
            </p:nvSpPr>
            <p:spPr bwMode="auto">
              <a:xfrm>
                <a:off x="4458" y="1933"/>
                <a:ext cx="18"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4" name="Freeform 912">
                <a:extLst>
                  <a:ext uri="{FF2B5EF4-FFF2-40B4-BE49-F238E27FC236}">
                    <a16:creationId xmlns:a16="http://schemas.microsoft.com/office/drawing/2014/main" id="{F07DA471-B21A-46B7-80E2-EDB7D9891A7C}"/>
                  </a:ext>
                </a:extLst>
              </p:cNvPr>
              <p:cNvSpPr>
                <a:spLocks/>
              </p:cNvSpPr>
              <p:nvPr/>
            </p:nvSpPr>
            <p:spPr bwMode="auto">
              <a:xfrm>
                <a:off x="4458" y="1840"/>
                <a:ext cx="18" cy="36"/>
              </a:xfrm>
              <a:custGeom>
                <a:avLst/>
                <a:gdLst>
                  <a:gd name="T0" fmla="*/ 2 w 8"/>
                  <a:gd name="T1" fmla="*/ 15 h 15"/>
                  <a:gd name="T2" fmla="*/ 8 w 8"/>
                  <a:gd name="T3" fmla="*/ 7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4"/>
                      <a:pt x="8" y="11"/>
                      <a:pt x="8" y="7"/>
                    </a:cubicBezTo>
                    <a:cubicBezTo>
                      <a:pt x="8" y="4"/>
                      <a:pt x="6" y="0"/>
                      <a:pt x="2" y="0"/>
                    </a:cubicBezTo>
                    <a:cubicBezTo>
                      <a:pt x="2" y="0"/>
                      <a:pt x="1" y="0"/>
                      <a:pt x="0" y="0"/>
                    </a:cubicBezTo>
                    <a:cubicBezTo>
                      <a:pt x="0" y="15"/>
                      <a:pt x="0" y="15"/>
                      <a:pt x="0" y="15"/>
                    </a:cubicBezTo>
                    <a:cubicBezTo>
                      <a:pt x="1" y="15"/>
                      <a:pt x="2" y="15"/>
                      <a:pt x="2"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5" name="Freeform 913">
                <a:extLst>
                  <a:ext uri="{FF2B5EF4-FFF2-40B4-BE49-F238E27FC236}">
                    <a16:creationId xmlns:a16="http://schemas.microsoft.com/office/drawing/2014/main" id="{876C48EE-767D-4DFB-A05E-EC555CC3984D}"/>
                  </a:ext>
                </a:extLst>
              </p:cNvPr>
              <p:cNvSpPr>
                <a:spLocks/>
              </p:cNvSpPr>
              <p:nvPr/>
            </p:nvSpPr>
            <p:spPr bwMode="auto">
              <a:xfrm>
                <a:off x="4626" y="1765"/>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6" name="Freeform 914">
                <a:extLst>
                  <a:ext uri="{FF2B5EF4-FFF2-40B4-BE49-F238E27FC236}">
                    <a16:creationId xmlns:a16="http://schemas.microsoft.com/office/drawing/2014/main" id="{FA26C107-1DDC-42EF-A683-425140CF87AA}"/>
                  </a:ext>
                </a:extLst>
              </p:cNvPr>
              <p:cNvSpPr>
                <a:spLocks/>
              </p:cNvSpPr>
              <p:nvPr/>
            </p:nvSpPr>
            <p:spPr bwMode="auto">
              <a:xfrm>
                <a:off x="4533"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7" name="Freeform 915">
                <a:extLst>
                  <a:ext uri="{FF2B5EF4-FFF2-40B4-BE49-F238E27FC236}">
                    <a16:creationId xmlns:a16="http://schemas.microsoft.com/office/drawing/2014/main" id="{72219356-0243-47C7-978A-27D3E492EF2C}"/>
                  </a:ext>
                </a:extLst>
              </p:cNvPr>
              <p:cNvSpPr>
                <a:spLocks/>
              </p:cNvSpPr>
              <p:nvPr/>
            </p:nvSpPr>
            <p:spPr bwMode="auto">
              <a:xfrm>
                <a:off x="4458" y="1765"/>
                <a:ext cx="18"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8" name="Freeform 916">
                <a:extLst>
                  <a:ext uri="{FF2B5EF4-FFF2-40B4-BE49-F238E27FC236}">
                    <a16:creationId xmlns:a16="http://schemas.microsoft.com/office/drawing/2014/main" id="{65BE1B5D-910F-4A96-A903-67134857795A}"/>
                  </a:ext>
                </a:extLst>
              </p:cNvPr>
              <p:cNvSpPr>
                <a:spLocks/>
              </p:cNvSpPr>
              <p:nvPr/>
            </p:nvSpPr>
            <p:spPr bwMode="auto">
              <a:xfrm>
                <a:off x="4626" y="2025"/>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9" name="Oval 917">
                <a:extLst>
                  <a:ext uri="{FF2B5EF4-FFF2-40B4-BE49-F238E27FC236}">
                    <a16:creationId xmlns:a16="http://schemas.microsoft.com/office/drawing/2014/main" id="{2B905CC2-8DA8-4CA1-8A7B-248C02ACC56A}"/>
                  </a:ext>
                </a:extLst>
              </p:cNvPr>
              <p:cNvSpPr>
                <a:spLocks noChangeArrowheads="1"/>
              </p:cNvSpPr>
              <p:nvPr/>
            </p:nvSpPr>
            <p:spPr bwMode="auto">
              <a:xfrm>
                <a:off x="4533"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0" name="Freeform 918">
                <a:extLst>
                  <a:ext uri="{FF2B5EF4-FFF2-40B4-BE49-F238E27FC236}">
                    <a16:creationId xmlns:a16="http://schemas.microsoft.com/office/drawing/2014/main" id="{E279ACEB-8C05-43ED-B08B-14740821581F}"/>
                  </a:ext>
                </a:extLst>
              </p:cNvPr>
              <p:cNvSpPr>
                <a:spLocks/>
              </p:cNvSpPr>
              <p:nvPr/>
            </p:nvSpPr>
            <p:spPr bwMode="auto">
              <a:xfrm>
                <a:off x="4581" y="2072"/>
                <a:ext cx="35" cy="15"/>
              </a:xfrm>
              <a:custGeom>
                <a:avLst/>
                <a:gdLst>
                  <a:gd name="T0" fmla="*/ 8 w 15"/>
                  <a:gd name="T1" fmla="*/ 0 h 6"/>
                  <a:gd name="T2" fmla="*/ 0 w 15"/>
                  <a:gd name="T3" fmla="*/ 5 h 6"/>
                  <a:gd name="T4" fmla="*/ 15 w 15"/>
                  <a:gd name="T5" fmla="*/ 6 h 6"/>
                  <a:gd name="T6" fmla="*/ 8 w 15"/>
                  <a:gd name="T7" fmla="*/ 0 h 6"/>
                </a:gdLst>
                <a:ahLst/>
                <a:cxnLst>
                  <a:cxn ang="0">
                    <a:pos x="T0" y="T1"/>
                  </a:cxn>
                  <a:cxn ang="0">
                    <a:pos x="T2" y="T3"/>
                  </a:cxn>
                  <a:cxn ang="0">
                    <a:pos x="T4" y="T5"/>
                  </a:cxn>
                  <a:cxn ang="0">
                    <a:pos x="T6" y="T7"/>
                  </a:cxn>
                </a:cxnLst>
                <a:rect l="0" t="0" r="r" b="b"/>
                <a:pathLst>
                  <a:path w="15" h="6">
                    <a:moveTo>
                      <a:pt x="8" y="0"/>
                    </a:moveTo>
                    <a:cubicBezTo>
                      <a:pt x="4" y="0"/>
                      <a:pt x="1" y="2"/>
                      <a:pt x="0" y="5"/>
                    </a:cubicBezTo>
                    <a:cubicBezTo>
                      <a:pt x="5" y="6"/>
                      <a:pt x="10" y="6"/>
                      <a:pt x="15" y="6"/>
                    </a:cubicBezTo>
                    <a:cubicBezTo>
                      <a:pt x="15" y="3"/>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1" name="Oval 919">
                <a:extLst>
                  <a:ext uri="{FF2B5EF4-FFF2-40B4-BE49-F238E27FC236}">
                    <a16:creationId xmlns:a16="http://schemas.microsoft.com/office/drawing/2014/main" id="{E2D7DC7D-3224-4958-841E-30A139D5E5E4}"/>
                  </a:ext>
                </a:extLst>
              </p:cNvPr>
              <p:cNvSpPr>
                <a:spLocks noChangeArrowheads="1"/>
              </p:cNvSpPr>
              <p:nvPr/>
            </p:nvSpPr>
            <p:spPr bwMode="auto">
              <a:xfrm>
                <a:off x="4486"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2" name="Oval 920">
                <a:extLst>
                  <a:ext uri="{FF2B5EF4-FFF2-40B4-BE49-F238E27FC236}">
                    <a16:creationId xmlns:a16="http://schemas.microsoft.com/office/drawing/2014/main" id="{0BD3CF58-6152-423B-B8E4-9711A1F40F6E}"/>
                  </a:ext>
                </a:extLst>
              </p:cNvPr>
              <p:cNvSpPr>
                <a:spLocks noChangeArrowheads="1"/>
              </p:cNvSpPr>
              <p:nvPr/>
            </p:nvSpPr>
            <p:spPr bwMode="auto">
              <a:xfrm>
                <a:off x="4581"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3" name="Freeform 921">
                <a:extLst>
                  <a:ext uri="{FF2B5EF4-FFF2-40B4-BE49-F238E27FC236}">
                    <a16:creationId xmlns:a16="http://schemas.microsoft.com/office/drawing/2014/main" id="{39D9ABF9-E871-4241-B82B-203E0DA15F80}"/>
                  </a:ext>
                </a:extLst>
              </p:cNvPr>
              <p:cNvSpPr>
                <a:spLocks/>
              </p:cNvSpPr>
              <p:nvPr/>
            </p:nvSpPr>
            <p:spPr bwMode="auto">
              <a:xfrm>
                <a:off x="4458" y="2025"/>
                <a:ext cx="18" cy="33"/>
              </a:xfrm>
              <a:custGeom>
                <a:avLst/>
                <a:gdLst>
                  <a:gd name="T0" fmla="*/ 8 w 8"/>
                  <a:gd name="T1" fmla="*/ 8 h 14"/>
                  <a:gd name="T2" fmla="*/ 2 w 8"/>
                  <a:gd name="T3" fmla="*/ 0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4"/>
                      <a:pt x="6" y="1"/>
                      <a:pt x="2" y="0"/>
                    </a:cubicBezTo>
                    <a:cubicBezTo>
                      <a:pt x="2" y="0"/>
                      <a:pt x="1" y="0"/>
                      <a:pt x="0" y="0"/>
                    </a:cubicBezTo>
                    <a:cubicBezTo>
                      <a:pt x="0" y="13"/>
                      <a:pt x="0" y="13"/>
                      <a:pt x="0" y="13"/>
                    </a:cubicBezTo>
                    <a:cubicBezTo>
                      <a:pt x="2" y="13"/>
                      <a:pt x="4" y="14"/>
                      <a:pt x="5" y="14"/>
                    </a:cubicBezTo>
                    <a:cubicBezTo>
                      <a:pt x="7" y="13"/>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4" name="Freeform 922">
                <a:extLst>
                  <a:ext uri="{FF2B5EF4-FFF2-40B4-BE49-F238E27FC236}">
                    <a16:creationId xmlns:a16="http://schemas.microsoft.com/office/drawing/2014/main" id="{4869B7A4-D330-4B9F-B864-47C3098DDC75}"/>
                  </a:ext>
                </a:extLst>
              </p:cNvPr>
              <p:cNvSpPr>
                <a:spLocks/>
              </p:cNvSpPr>
              <p:nvPr/>
            </p:nvSpPr>
            <p:spPr bwMode="auto">
              <a:xfrm>
                <a:off x="4626" y="1952"/>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5" name="Freeform 923">
                <a:extLst>
                  <a:ext uri="{FF2B5EF4-FFF2-40B4-BE49-F238E27FC236}">
                    <a16:creationId xmlns:a16="http://schemas.microsoft.com/office/drawing/2014/main" id="{5652366E-FA92-4E30-ABB4-973C6BA11EAE}"/>
                  </a:ext>
                </a:extLst>
              </p:cNvPr>
              <p:cNvSpPr>
                <a:spLocks/>
              </p:cNvSpPr>
              <p:nvPr/>
            </p:nvSpPr>
            <p:spPr bwMode="auto">
              <a:xfrm>
                <a:off x="4533"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6" name="Freeform 924">
                <a:extLst>
                  <a:ext uri="{FF2B5EF4-FFF2-40B4-BE49-F238E27FC236}">
                    <a16:creationId xmlns:a16="http://schemas.microsoft.com/office/drawing/2014/main" id="{A5EA1613-12C8-49B0-B158-CDC74236307C}"/>
                  </a:ext>
                </a:extLst>
              </p:cNvPr>
              <p:cNvSpPr>
                <a:spLocks/>
              </p:cNvSpPr>
              <p:nvPr/>
            </p:nvSpPr>
            <p:spPr bwMode="auto">
              <a:xfrm>
                <a:off x="4458" y="1952"/>
                <a:ext cx="18" cy="19"/>
              </a:xfrm>
              <a:custGeom>
                <a:avLst/>
                <a:gdLst>
                  <a:gd name="T0" fmla="*/ 0 w 8"/>
                  <a:gd name="T1" fmla="*/ 8 h 8"/>
                  <a:gd name="T2" fmla="*/ 2 w 8"/>
                  <a:gd name="T3" fmla="*/ 8 h 8"/>
                  <a:gd name="T4" fmla="*/ 5 w 8"/>
                  <a:gd name="T5" fmla="*/ 6 h 8"/>
                  <a:gd name="T6" fmla="*/ 6 w 8"/>
                  <a:gd name="T7" fmla="*/ 5 h 8"/>
                  <a:gd name="T8" fmla="*/ 8 w 8"/>
                  <a:gd name="T9" fmla="*/ 1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7" name="Freeform 925">
                <a:extLst>
                  <a:ext uri="{FF2B5EF4-FFF2-40B4-BE49-F238E27FC236}">
                    <a16:creationId xmlns:a16="http://schemas.microsoft.com/office/drawing/2014/main" id="{1DDDB5FD-2492-45FF-AD18-C8F851AE8BC5}"/>
                  </a:ext>
                </a:extLst>
              </p:cNvPr>
              <p:cNvSpPr>
                <a:spLocks/>
              </p:cNvSpPr>
              <p:nvPr/>
            </p:nvSpPr>
            <p:spPr bwMode="auto">
              <a:xfrm>
                <a:off x="4441" y="1187"/>
                <a:ext cx="17"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4"/>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8" name="Freeform 926">
                <a:extLst>
                  <a:ext uri="{FF2B5EF4-FFF2-40B4-BE49-F238E27FC236}">
                    <a16:creationId xmlns:a16="http://schemas.microsoft.com/office/drawing/2014/main" id="{25D5A515-4284-49FA-8F28-4DFE29A5A2B6}"/>
                  </a:ext>
                </a:extLst>
              </p:cNvPr>
              <p:cNvSpPr>
                <a:spLocks/>
              </p:cNvSpPr>
              <p:nvPr/>
            </p:nvSpPr>
            <p:spPr bwMode="auto">
              <a:xfrm>
                <a:off x="4346" y="1187"/>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4"/>
                      <a:pt x="0" y="6"/>
                      <a:pt x="0" y="8"/>
                    </a:cubicBezTo>
                    <a:cubicBezTo>
                      <a:pt x="16" y="8"/>
                      <a:pt x="16" y="8"/>
                      <a:pt x="16" y="8"/>
                    </a:cubicBezTo>
                    <a:cubicBezTo>
                      <a:pt x="16" y="6"/>
                      <a:pt x="15" y="4"/>
                      <a:pt x="15"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9" name="Freeform 927">
                <a:extLst>
                  <a:ext uri="{FF2B5EF4-FFF2-40B4-BE49-F238E27FC236}">
                    <a16:creationId xmlns:a16="http://schemas.microsoft.com/office/drawing/2014/main" id="{63B80F61-3240-4C13-80C1-12C73B6A4809}"/>
                  </a:ext>
                </a:extLst>
              </p:cNvPr>
              <p:cNvSpPr>
                <a:spLocks/>
              </p:cNvSpPr>
              <p:nvPr/>
            </p:nvSpPr>
            <p:spPr bwMode="auto">
              <a:xfrm>
                <a:off x="4441" y="1093"/>
                <a:ext cx="17"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0" name="Oval 928">
                <a:extLst>
                  <a:ext uri="{FF2B5EF4-FFF2-40B4-BE49-F238E27FC236}">
                    <a16:creationId xmlns:a16="http://schemas.microsoft.com/office/drawing/2014/main" id="{944A8758-A70D-4BD1-BB57-5EE008EDAFAB}"/>
                  </a:ext>
                </a:extLst>
              </p:cNvPr>
              <p:cNvSpPr>
                <a:spLocks noChangeArrowheads="1"/>
              </p:cNvSpPr>
              <p:nvPr/>
            </p:nvSpPr>
            <p:spPr bwMode="auto">
              <a:xfrm>
                <a:off x="4346"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1" name="Oval 929">
                <a:extLst>
                  <a:ext uri="{FF2B5EF4-FFF2-40B4-BE49-F238E27FC236}">
                    <a16:creationId xmlns:a16="http://schemas.microsoft.com/office/drawing/2014/main" id="{0F151BFE-98DC-43EE-BDB9-DBE2844BC400}"/>
                  </a:ext>
                </a:extLst>
              </p:cNvPr>
              <p:cNvSpPr>
                <a:spLocks noChangeArrowheads="1"/>
              </p:cNvSpPr>
              <p:nvPr/>
            </p:nvSpPr>
            <p:spPr bwMode="auto">
              <a:xfrm>
                <a:off x="4299"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2" name="Oval 930">
                <a:extLst>
                  <a:ext uri="{FF2B5EF4-FFF2-40B4-BE49-F238E27FC236}">
                    <a16:creationId xmlns:a16="http://schemas.microsoft.com/office/drawing/2014/main" id="{406E1183-2DA7-49DE-A2B0-5E5A0FA6097C}"/>
                  </a:ext>
                </a:extLst>
              </p:cNvPr>
              <p:cNvSpPr>
                <a:spLocks noChangeArrowheads="1"/>
              </p:cNvSpPr>
              <p:nvPr/>
            </p:nvSpPr>
            <p:spPr bwMode="auto">
              <a:xfrm>
                <a:off x="4394"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3" name="Freeform 931">
                <a:extLst>
                  <a:ext uri="{FF2B5EF4-FFF2-40B4-BE49-F238E27FC236}">
                    <a16:creationId xmlns:a16="http://schemas.microsoft.com/office/drawing/2014/main" id="{601EC46C-0EC3-417C-AC3E-C160E55B311E}"/>
                  </a:ext>
                </a:extLst>
              </p:cNvPr>
              <p:cNvSpPr>
                <a:spLocks/>
              </p:cNvSpPr>
              <p:nvPr/>
            </p:nvSpPr>
            <p:spPr bwMode="auto">
              <a:xfrm>
                <a:off x="4394" y="1048"/>
                <a:ext cx="38" cy="35"/>
              </a:xfrm>
              <a:custGeom>
                <a:avLst/>
                <a:gdLst>
                  <a:gd name="T0" fmla="*/ 8 w 16"/>
                  <a:gd name="T1" fmla="*/ 15 h 15"/>
                  <a:gd name="T2" fmla="*/ 16 w 16"/>
                  <a:gd name="T3" fmla="*/ 7 h 15"/>
                  <a:gd name="T4" fmla="*/ 10 w 16"/>
                  <a:gd name="T5" fmla="*/ 0 h 15"/>
                  <a:gd name="T6" fmla="*/ 0 w 16"/>
                  <a:gd name="T7" fmla="*/ 5 h 15"/>
                  <a:gd name="T8" fmla="*/ 0 w 16"/>
                  <a:gd name="T9" fmla="*/ 7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7"/>
                    </a:cubicBezTo>
                    <a:cubicBezTo>
                      <a:pt x="16" y="4"/>
                      <a:pt x="13" y="1"/>
                      <a:pt x="10" y="0"/>
                    </a:cubicBezTo>
                    <a:cubicBezTo>
                      <a:pt x="7" y="1"/>
                      <a:pt x="4" y="3"/>
                      <a:pt x="0" y="5"/>
                    </a:cubicBezTo>
                    <a:cubicBezTo>
                      <a:pt x="0" y="5"/>
                      <a:pt x="0" y="6"/>
                      <a:pt x="0" y="7"/>
                    </a:cubicBezTo>
                    <a:cubicBezTo>
                      <a:pt x="0" y="12"/>
                      <a:pt x="3" y="15"/>
                      <a:pt x="8"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4" name="Freeform 932">
                <a:extLst>
                  <a:ext uri="{FF2B5EF4-FFF2-40B4-BE49-F238E27FC236}">
                    <a16:creationId xmlns:a16="http://schemas.microsoft.com/office/drawing/2014/main" id="{2C09A7B0-C814-499F-9890-638E88FED9A8}"/>
                  </a:ext>
                </a:extLst>
              </p:cNvPr>
              <p:cNvSpPr>
                <a:spLocks/>
              </p:cNvSpPr>
              <p:nvPr/>
            </p:nvSpPr>
            <p:spPr bwMode="auto">
              <a:xfrm>
                <a:off x="4273" y="1187"/>
                <a:ext cx="19"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4"/>
                      <a:pt x="6" y="3"/>
                    </a:cubicBezTo>
                    <a:cubicBezTo>
                      <a:pt x="5" y="1"/>
                      <a:pt x="3" y="0"/>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5" name="Freeform 933">
                <a:extLst>
                  <a:ext uri="{FF2B5EF4-FFF2-40B4-BE49-F238E27FC236}">
                    <a16:creationId xmlns:a16="http://schemas.microsoft.com/office/drawing/2014/main" id="{203877F8-6C02-4C00-8AA4-4A9CB1EE63CB}"/>
                  </a:ext>
                </a:extLst>
              </p:cNvPr>
              <p:cNvSpPr>
                <a:spLocks/>
              </p:cNvSpPr>
              <p:nvPr/>
            </p:nvSpPr>
            <p:spPr bwMode="auto">
              <a:xfrm>
                <a:off x="4448" y="1029"/>
                <a:ext cx="10" cy="9"/>
              </a:xfrm>
              <a:custGeom>
                <a:avLst/>
                <a:gdLst>
                  <a:gd name="T0" fmla="*/ 3 w 4"/>
                  <a:gd name="T1" fmla="*/ 3 h 4"/>
                  <a:gd name="T2" fmla="*/ 4 w 4"/>
                  <a:gd name="T3" fmla="*/ 4 h 4"/>
                  <a:gd name="T4" fmla="*/ 4 w 4"/>
                  <a:gd name="T5" fmla="*/ 4 h 4"/>
                  <a:gd name="T6" fmla="*/ 4 w 4"/>
                  <a:gd name="T7" fmla="*/ 0 h 4"/>
                  <a:gd name="T8" fmla="*/ 0 w 4"/>
                  <a:gd name="T9" fmla="*/ 2 h 4"/>
                  <a:gd name="T10" fmla="*/ 0 w 4"/>
                  <a:gd name="T11" fmla="*/ 2 h 4"/>
                  <a:gd name="T12" fmla="*/ 3 w 4"/>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3" y="3"/>
                    </a:moveTo>
                    <a:cubicBezTo>
                      <a:pt x="3" y="4"/>
                      <a:pt x="4" y="4"/>
                      <a:pt x="4" y="4"/>
                    </a:cubicBezTo>
                    <a:cubicBezTo>
                      <a:pt x="4" y="4"/>
                      <a:pt x="4" y="4"/>
                      <a:pt x="4" y="4"/>
                    </a:cubicBezTo>
                    <a:cubicBezTo>
                      <a:pt x="4" y="0"/>
                      <a:pt x="4" y="0"/>
                      <a:pt x="4" y="0"/>
                    </a:cubicBezTo>
                    <a:cubicBezTo>
                      <a:pt x="3" y="1"/>
                      <a:pt x="2" y="2"/>
                      <a:pt x="0" y="2"/>
                    </a:cubicBezTo>
                    <a:cubicBezTo>
                      <a:pt x="0" y="2"/>
                      <a:pt x="0" y="2"/>
                      <a:pt x="0" y="2"/>
                    </a:cubicBezTo>
                    <a:cubicBezTo>
                      <a:pt x="1" y="3"/>
                      <a:pt x="2" y="3"/>
                      <a:pt x="3"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6" name="Freeform 934">
                <a:extLst>
                  <a:ext uri="{FF2B5EF4-FFF2-40B4-BE49-F238E27FC236}">
                    <a16:creationId xmlns:a16="http://schemas.microsoft.com/office/drawing/2014/main" id="{5EBFDDAA-B515-4E84-9A57-2322EE6B1C61}"/>
                  </a:ext>
                </a:extLst>
              </p:cNvPr>
              <p:cNvSpPr>
                <a:spLocks/>
              </p:cNvSpPr>
              <p:nvPr/>
            </p:nvSpPr>
            <p:spPr bwMode="auto">
              <a:xfrm>
                <a:off x="4441" y="1372"/>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7" name="Freeform 935">
                <a:extLst>
                  <a:ext uri="{FF2B5EF4-FFF2-40B4-BE49-F238E27FC236}">
                    <a16:creationId xmlns:a16="http://schemas.microsoft.com/office/drawing/2014/main" id="{7822605A-463C-40A6-9E97-C29D65C20055}"/>
                  </a:ext>
                </a:extLst>
              </p:cNvPr>
              <p:cNvSpPr>
                <a:spLocks/>
              </p:cNvSpPr>
              <p:nvPr/>
            </p:nvSpPr>
            <p:spPr bwMode="auto">
              <a:xfrm>
                <a:off x="4346" y="1372"/>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8" name="Freeform 936">
                <a:extLst>
                  <a:ext uri="{FF2B5EF4-FFF2-40B4-BE49-F238E27FC236}">
                    <a16:creationId xmlns:a16="http://schemas.microsoft.com/office/drawing/2014/main" id="{8004A4C5-8A83-45C6-9AC0-430D6E7FDDA4}"/>
                  </a:ext>
                </a:extLst>
              </p:cNvPr>
              <p:cNvSpPr>
                <a:spLocks/>
              </p:cNvSpPr>
              <p:nvPr/>
            </p:nvSpPr>
            <p:spPr bwMode="auto">
              <a:xfrm>
                <a:off x="4441" y="1279"/>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9" name="Oval 937">
                <a:extLst>
                  <a:ext uri="{FF2B5EF4-FFF2-40B4-BE49-F238E27FC236}">
                    <a16:creationId xmlns:a16="http://schemas.microsoft.com/office/drawing/2014/main" id="{EDC42445-0198-43C4-8AEC-BDCD121D5BD3}"/>
                  </a:ext>
                </a:extLst>
              </p:cNvPr>
              <p:cNvSpPr>
                <a:spLocks noChangeArrowheads="1"/>
              </p:cNvSpPr>
              <p:nvPr/>
            </p:nvSpPr>
            <p:spPr bwMode="auto">
              <a:xfrm>
                <a:off x="4346"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0" name="Oval 938">
                <a:extLst>
                  <a:ext uri="{FF2B5EF4-FFF2-40B4-BE49-F238E27FC236}">
                    <a16:creationId xmlns:a16="http://schemas.microsoft.com/office/drawing/2014/main" id="{1D1446A8-1DB8-4DE5-9E25-545D5581CAA8}"/>
                  </a:ext>
                </a:extLst>
              </p:cNvPr>
              <p:cNvSpPr>
                <a:spLocks noChangeArrowheads="1"/>
              </p:cNvSpPr>
              <p:nvPr/>
            </p:nvSpPr>
            <p:spPr bwMode="auto">
              <a:xfrm>
                <a:off x="4299"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1" name="Oval 939">
                <a:extLst>
                  <a:ext uri="{FF2B5EF4-FFF2-40B4-BE49-F238E27FC236}">
                    <a16:creationId xmlns:a16="http://schemas.microsoft.com/office/drawing/2014/main" id="{FC64B5E6-5AE9-454F-B71E-273ACE5022F0}"/>
                  </a:ext>
                </a:extLst>
              </p:cNvPr>
              <p:cNvSpPr>
                <a:spLocks noChangeArrowheads="1"/>
              </p:cNvSpPr>
              <p:nvPr/>
            </p:nvSpPr>
            <p:spPr bwMode="auto">
              <a:xfrm>
                <a:off x="4394"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2" name="Oval 940">
                <a:extLst>
                  <a:ext uri="{FF2B5EF4-FFF2-40B4-BE49-F238E27FC236}">
                    <a16:creationId xmlns:a16="http://schemas.microsoft.com/office/drawing/2014/main" id="{D3473AB6-A785-4F7A-946C-9C4CF2230A93}"/>
                  </a:ext>
                </a:extLst>
              </p:cNvPr>
              <p:cNvSpPr>
                <a:spLocks noChangeArrowheads="1"/>
              </p:cNvSpPr>
              <p:nvPr/>
            </p:nvSpPr>
            <p:spPr bwMode="auto">
              <a:xfrm>
                <a:off x="4299"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3" name="Oval 941">
                <a:extLst>
                  <a:ext uri="{FF2B5EF4-FFF2-40B4-BE49-F238E27FC236}">
                    <a16:creationId xmlns:a16="http://schemas.microsoft.com/office/drawing/2014/main" id="{82FF6AF3-084C-49F4-A155-247FD8F54AD6}"/>
                  </a:ext>
                </a:extLst>
              </p:cNvPr>
              <p:cNvSpPr>
                <a:spLocks noChangeArrowheads="1"/>
              </p:cNvSpPr>
              <p:nvPr/>
            </p:nvSpPr>
            <p:spPr bwMode="auto">
              <a:xfrm>
                <a:off x="4394"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4" name="Freeform 942">
                <a:extLst>
                  <a:ext uri="{FF2B5EF4-FFF2-40B4-BE49-F238E27FC236}">
                    <a16:creationId xmlns:a16="http://schemas.microsoft.com/office/drawing/2014/main" id="{059045F7-9DD2-40A8-B114-BF8B7A39535A}"/>
                  </a:ext>
                </a:extLst>
              </p:cNvPr>
              <p:cNvSpPr>
                <a:spLocks/>
              </p:cNvSpPr>
              <p:nvPr/>
            </p:nvSpPr>
            <p:spPr bwMode="auto">
              <a:xfrm>
                <a:off x="4273" y="1372"/>
                <a:ext cx="19"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1"/>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5" name="Freeform 943">
                <a:extLst>
                  <a:ext uri="{FF2B5EF4-FFF2-40B4-BE49-F238E27FC236}">
                    <a16:creationId xmlns:a16="http://schemas.microsoft.com/office/drawing/2014/main" id="{CC82EFF1-6CD0-411B-9C7B-8B86F1AF7E1C}"/>
                  </a:ext>
                </a:extLst>
              </p:cNvPr>
              <p:cNvSpPr>
                <a:spLocks/>
              </p:cNvSpPr>
              <p:nvPr/>
            </p:nvSpPr>
            <p:spPr bwMode="auto">
              <a:xfrm>
                <a:off x="4273" y="1279"/>
                <a:ext cx="19"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6" name="Freeform 944">
                <a:extLst>
                  <a:ext uri="{FF2B5EF4-FFF2-40B4-BE49-F238E27FC236}">
                    <a16:creationId xmlns:a16="http://schemas.microsoft.com/office/drawing/2014/main" id="{0883DD66-31C4-4697-9825-97A8FF35E0C7}"/>
                  </a:ext>
                </a:extLst>
              </p:cNvPr>
              <p:cNvSpPr>
                <a:spLocks/>
              </p:cNvSpPr>
              <p:nvPr/>
            </p:nvSpPr>
            <p:spPr bwMode="auto">
              <a:xfrm>
                <a:off x="4441" y="1206"/>
                <a:ext cx="17" cy="17"/>
              </a:xfrm>
              <a:custGeom>
                <a:avLst/>
                <a:gdLst>
                  <a:gd name="T0" fmla="*/ 7 w 7"/>
                  <a:gd name="T1" fmla="*/ 7 h 7"/>
                  <a:gd name="T2" fmla="*/ 7 w 7"/>
                  <a:gd name="T3" fmla="*/ 7 h 7"/>
                  <a:gd name="T4" fmla="*/ 7 w 7"/>
                  <a:gd name="T5" fmla="*/ 0 h 7"/>
                  <a:gd name="T6" fmla="*/ 0 w 7"/>
                  <a:gd name="T7" fmla="*/ 0 h 7"/>
                  <a:gd name="T8" fmla="*/ 0 w 7"/>
                  <a:gd name="T9" fmla="*/ 1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7"/>
                      <a:pt x="7" y="7"/>
                      <a:pt x="7" y="7"/>
                    </a:cubicBezTo>
                    <a:cubicBezTo>
                      <a:pt x="7" y="0"/>
                      <a:pt x="7" y="0"/>
                      <a:pt x="7" y="0"/>
                    </a:cubicBezTo>
                    <a:cubicBezTo>
                      <a:pt x="0" y="0"/>
                      <a:pt x="0" y="0"/>
                      <a:pt x="0" y="0"/>
                    </a:cubicBezTo>
                    <a:cubicBezTo>
                      <a:pt x="0" y="0"/>
                      <a:pt x="0" y="1"/>
                      <a:pt x="0" y="1"/>
                    </a:cubicBezTo>
                    <a:cubicBezTo>
                      <a:pt x="1" y="5"/>
                      <a:pt x="4" y="7"/>
                      <a:pt x="7"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7" name="Freeform 945">
                <a:extLst>
                  <a:ext uri="{FF2B5EF4-FFF2-40B4-BE49-F238E27FC236}">
                    <a16:creationId xmlns:a16="http://schemas.microsoft.com/office/drawing/2014/main" id="{CAE03B84-86CB-492E-AF97-0BC5BD9D0A97}"/>
                  </a:ext>
                </a:extLst>
              </p:cNvPr>
              <p:cNvSpPr>
                <a:spLocks/>
              </p:cNvSpPr>
              <p:nvPr/>
            </p:nvSpPr>
            <p:spPr bwMode="auto">
              <a:xfrm>
                <a:off x="4346"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8" name="Freeform 946">
                <a:extLst>
                  <a:ext uri="{FF2B5EF4-FFF2-40B4-BE49-F238E27FC236}">
                    <a16:creationId xmlns:a16="http://schemas.microsoft.com/office/drawing/2014/main" id="{710FE041-5675-484D-815F-3EC358AC1A98}"/>
                  </a:ext>
                </a:extLst>
              </p:cNvPr>
              <p:cNvSpPr>
                <a:spLocks/>
              </p:cNvSpPr>
              <p:nvPr/>
            </p:nvSpPr>
            <p:spPr bwMode="auto">
              <a:xfrm>
                <a:off x="4273" y="1206"/>
                <a:ext cx="19" cy="17"/>
              </a:xfrm>
              <a:custGeom>
                <a:avLst/>
                <a:gdLst>
                  <a:gd name="T0" fmla="*/ 7 w 8"/>
                  <a:gd name="T1" fmla="*/ 1 h 7"/>
                  <a:gd name="T2" fmla="*/ 8 w 8"/>
                  <a:gd name="T3" fmla="*/ 0 h 7"/>
                  <a:gd name="T4" fmla="*/ 0 w 8"/>
                  <a:gd name="T5" fmla="*/ 0 h 7"/>
                  <a:gd name="T6" fmla="*/ 0 w 8"/>
                  <a:gd name="T7" fmla="*/ 7 h 7"/>
                  <a:gd name="T8" fmla="*/ 1 w 8"/>
                  <a:gd name="T9" fmla="*/ 7 h 7"/>
                  <a:gd name="T10" fmla="*/ 7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7" y="1"/>
                    </a:moveTo>
                    <a:cubicBezTo>
                      <a:pt x="7" y="1"/>
                      <a:pt x="8" y="0"/>
                      <a:pt x="8" y="0"/>
                    </a:cubicBezTo>
                    <a:cubicBezTo>
                      <a:pt x="0" y="0"/>
                      <a:pt x="0" y="0"/>
                      <a:pt x="0" y="0"/>
                    </a:cubicBezTo>
                    <a:cubicBezTo>
                      <a:pt x="0" y="7"/>
                      <a:pt x="0" y="7"/>
                      <a:pt x="0" y="7"/>
                    </a:cubicBezTo>
                    <a:cubicBezTo>
                      <a:pt x="0" y="7"/>
                      <a:pt x="1" y="7"/>
                      <a:pt x="1" y="7"/>
                    </a:cubicBezTo>
                    <a:cubicBezTo>
                      <a:pt x="4" y="7"/>
                      <a:pt x="7" y="4"/>
                      <a:pt x="7"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9" name="Freeform 947">
                <a:extLst>
                  <a:ext uri="{FF2B5EF4-FFF2-40B4-BE49-F238E27FC236}">
                    <a16:creationId xmlns:a16="http://schemas.microsoft.com/office/drawing/2014/main" id="{CFD80251-F4D0-4FDA-86F4-B10376AC11D7}"/>
                  </a:ext>
                </a:extLst>
              </p:cNvPr>
              <p:cNvSpPr>
                <a:spLocks/>
              </p:cNvSpPr>
              <p:nvPr/>
            </p:nvSpPr>
            <p:spPr bwMode="auto">
              <a:xfrm>
                <a:off x="4441" y="1559"/>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0" name="Freeform 948">
                <a:extLst>
                  <a:ext uri="{FF2B5EF4-FFF2-40B4-BE49-F238E27FC236}">
                    <a16:creationId xmlns:a16="http://schemas.microsoft.com/office/drawing/2014/main" id="{C58A01CF-7B27-4F81-82EB-96C806BCBE91}"/>
                  </a:ext>
                </a:extLst>
              </p:cNvPr>
              <p:cNvSpPr>
                <a:spLocks/>
              </p:cNvSpPr>
              <p:nvPr/>
            </p:nvSpPr>
            <p:spPr bwMode="auto">
              <a:xfrm>
                <a:off x="4346" y="1559"/>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5"/>
                      <a:pt x="0" y="8"/>
                    </a:cubicBezTo>
                    <a:cubicBezTo>
                      <a:pt x="16" y="8"/>
                      <a:pt x="16" y="8"/>
                      <a:pt x="16" y="8"/>
                    </a:cubicBezTo>
                    <a:cubicBezTo>
                      <a:pt x="16" y="5"/>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1" name="Freeform 949">
                <a:extLst>
                  <a:ext uri="{FF2B5EF4-FFF2-40B4-BE49-F238E27FC236}">
                    <a16:creationId xmlns:a16="http://schemas.microsoft.com/office/drawing/2014/main" id="{A5A5AC08-5375-4A67-B196-9F04A8F0580A}"/>
                  </a:ext>
                </a:extLst>
              </p:cNvPr>
              <p:cNvSpPr>
                <a:spLocks/>
              </p:cNvSpPr>
              <p:nvPr/>
            </p:nvSpPr>
            <p:spPr bwMode="auto">
              <a:xfrm>
                <a:off x="4441" y="1466"/>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2" name="Oval 950">
                <a:extLst>
                  <a:ext uri="{FF2B5EF4-FFF2-40B4-BE49-F238E27FC236}">
                    <a16:creationId xmlns:a16="http://schemas.microsoft.com/office/drawing/2014/main" id="{2BA87F8B-A199-44E5-A913-6D4DD4A091F4}"/>
                  </a:ext>
                </a:extLst>
              </p:cNvPr>
              <p:cNvSpPr>
                <a:spLocks noChangeArrowheads="1"/>
              </p:cNvSpPr>
              <p:nvPr/>
            </p:nvSpPr>
            <p:spPr bwMode="auto">
              <a:xfrm>
                <a:off x="4346"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3" name="Oval 951">
                <a:extLst>
                  <a:ext uri="{FF2B5EF4-FFF2-40B4-BE49-F238E27FC236}">
                    <a16:creationId xmlns:a16="http://schemas.microsoft.com/office/drawing/2014/main" id="{25242FD9-D690-4180-A9A9-8EB29FAF35EC}"/>
                  </a:ext>
                </a:extLst>
              </p:cNvPr>
              <p:cNvSpPr>
                <a:spLocks noChangeArrowheads="1"/>
              </p:cNvSpPr>
              <p:nvPr/>
            </p:nvSpPr>
            <p:spPr bwMode="auto">
              <a:xfrm>
                <a:off x="4299"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4" name="Oval 952">
                <a:extLst>
                  <a:ext uri="{FF2B5EF4-FFF2-40B4-BE49-F238E27FC236}">
                    <a16:creationId xmlns:a16="http://schemas.microsoft.com/office/drawing/2014/main" id="{39F29B13-C1D3-47A6-818E-5A8A965D700C}"/>
                  </a:ext>
                </a:extLst>
              </p:cNvPr>
              <p:cNvSpPr>
                <a:spLocks noChangeArrowheads="1"/>
              </p:cNvSpPr>
              <p:nvPr/>
            </p:nvSpPr>
            <p:spPr bwMode="auto">
              <a:xfrm>
                <a:off x="4394"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5" name="Oval 953">
                <a:extLst>
                  <a:ext uri="{FF2B5EF4-FFF2-40B4-BE49-F238E27FC236}">
                    <a16:creationId xmlns:a16="http://schemas.microsoft.com/office/drawing/2014/main" id="{BB7A8F5B-6EBA-463F-A52D-BDB04960BB01}"/>
                  </a:ext>
                </a:extLst>
              </p:cNvPr>
              <p:cNvSpPr>
                <a:spLocks noChangeArrowheads="1"/>
              </p:cNvSpPr>
              <p:nvPr/>
            </p:nvSpPr>
            <p:spPr bwMode="auto">
              <a:xfrm>
                <a:off x="4299"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6" name="Oval 954">
                <a:extLst>
                  <a:ext uri="{FF2B5EF4-FFF2-40B4-BE49-F238E27FC236}">
                    <a16:creationId xmlns:a16="http://schemas.microsoft.com/office/drawing/2014/main" id="{7F19936F-055B-4E31-BDB7-487943F385A4}"/>
                  </a:ext>
                </a:extLst>
              </p:cNvPr>
              <p:cNvSpPr>
                <a:spLocks noChangeArrowheads="1"/>
              </p:cNvSpPr>
              <p:nvPr/>
            </p:nvSpPr>
            <p:spPr bwMode="auto">
              <a:xfrm>
                <a:off x="4394"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7" name="Freeform 955">
                <a:extLst>
                  <a:ext uri="{FF2B5EF4-FFF2-40B4-BE49-F238E27FC236}">
                    <a16:creationId xmlns:a16="http://schemas.microsoft.com/office/drawing/2014/main" id="{E392E53A-8B36-4FFE-9C6C-0C372A0EEC59}"/>
                  </a:ext>
                </a:extLst>
              </p:cNvPr>
              <p:cNvSpPr>
                <a:spLocks/>
              </p:cNvSpPr>
              <p:nvPr/>
            </p:nvSpPr>
            <p:spPr bwMode="auto">
              <a:xfrm>
                <a:off x="4273" y="1559"/>
                <a:ext cx="19" cy="19"/>
              </a:xfrm>
              <a:custGeom>
                <a:avLst/>
                <a:gdLst>
                  <a:gd name="T0" fmla="*/ 0 w 8"/>
                  <a:gd name="T1" fmla="*/ 8 h 8"/>
                  <a:gd name="T2" fmla="*/ 8 w 8"/>
                  <a:gd name="T3" fmla="*/ 8 h 8"/>
                  <a:gd name="T4" fmla="*/ 4 w 8"/>
                  <a:gd name="T5" fmla="*/ 2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6" y="3"/>
                      <a:pt x="4" y="2"/>
                    </a:cubicBezTo>
                    <a:cubicBezTo>
                      <a:pt x="3" y="1"/>
                      <a:pt x="2"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8" name="Freeform 956">
                <a:extLst>
                  <a:ext uri="{FF2B5EF4-FFF2-40B4-BE49-F238E27FC236}">
                    <a16:creationId xmlns:a16="http://schemas.microsoft.com/office/drawing/2014/main" id="{5A0A7EDC-0C57-40E9-AD96-8A5C7D32BF8B}"/>
                  </a:ext>
                </a:extLst>
              </p:cNvPr>
              <p:cNvSpPr>
                <a:spLocks/>
              </p:cNvSpPr>
              <p:nvPr/>
            </p:nvSpPr>
            <p:spPr bwMode="auto">
              <a:xfrm>
                <a:off x="4273" y="1466"/>
                <a:ext cx="19" cy="38"/>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9" name="Freeform 957">
                <a:extLst>
                  <a:ext uri="{FF2B5EF4-FFF2-40B4-BE49-F238E27FC236}">
                    <a16:creationId xmlns:a16="http://schemas.microsoft.com/office/drawing/2014/main" id="{BF89422F-493D-4914-8C06-A6022192E697}"/>
                  </a:ext>
                </a:extLst>
              </p:cNvPr>
              <p:cNvSpPr>
                <a:spLocks/>
              </p:cNvSpPr>
              <p:nvPr/>
            </p:nvSpPr>
            <p:spPr bwMode="auto">
              <a:xfrm>
                <a:off x="4441" y="1391"/>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0" name="Freeform 958">
                <a:extLst>
                  <a:ext uri="{FF2B5EF4-FFF2-40B4-BE49-F238E27FC236}">
                    <a16:creationId xmlns:a16="http://schemas.microsoft.com/office/drawing/2014/main" id="{35115DBC-3CC7-43DF-8B5C-3FD95EEA4D41}"/>
                  </a:ext>
                </a:extLst>
              </p:cNvPr>
              <p:cNvSpPr>
                <a:spLocks/>
              </p:cNvSpPr>
              <p:nvPr/>
            </p:nvSpPr>
            <p:spPr bwMode="auto">
              <a:xfrm>
                <a:off x="4346" y="1391"/>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1" name="Freeform 959">
                <a:extLst>
                  <a:ext uri="{FF2B5EF4-FFF2-40B4-BE49-F238E27FC236}">
                    <a16:creationId xmlns:a16="http://schemas.microsoft.com/office/drawing/2014/main" id="{814FB1FC-8C67-44B1-856E-95F532D70EC2}"/>
                  </a:ext>
                </a:extLst>
              </p:cNvPr>
              <p:cNvSpPr>
                <a:spLocks/>
              </p:cNvSpPr>
              <p:nvPr/>
            </p:nvSpPr>
            <p:spPr bwMode="auto">
              <a:xfrm>
                <a:off x="4273" y="1391"/>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2" name="Freeform 960">
                <a:extLst>
                  <a:ext uri="{FF2B5EF4-FFF2-40B4-BE49-F238E27FC236}">
                    <a16:creationId xmlns:a16="http://schemas.microsoft.com/office/drawing/2014/main" id="{F1157CF6-47FF-477C-ADF1-9860482A73DC}"/>
                  </a:ext>
                </a:extLst>
              </p:cNvPr>
              <p:cNvSpPr>
                <a:spLocks/>
              </p:cNvSpPr>
              <p:nvPr/>
            </p:nvSpPr>
            <p:spPr bwMode="auto">
              <a:xfrm>
                <a:off x="4441" y="1746"/>
                <a:ext cx="17"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4"/>
                    </a:cubicBezTo>
                    <a:cubicBezTo>
                      <a:pt x="0" y="5"/>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3" name="Freeform 961">
                <a:extLst>
                  <a:ext uri="{FF2B5EF4-FFF2-40B4-BE49-F238E27FC236}">
                    <a16:creationId xmlns:a16="http://schemas.microsoft.com/office/drawing/2014/main" id="{5EED6384-1933-4823-98F2-9F3F10BD094F}"/>
                  </a:ext>
                </a:extLst>
              </p:cNvPr>
              <p:cNvSpPr>
                <a:spLocks/>
              </p:cNvSpPr>
              <p:nvPr/>
            </p:nvSpPr>
            <p:spPr bwMode="auto">
              <a:xfrm>
                <a:off x="4346"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2" y="4"/>
                    </a:cubicBezTo>
                    <a:cubicBezTo>
                      <a:pt x="1" y="5"/>
                      <a:pt x="0" y="6"/>
                      <a:pt x="0" y="8"/>
                    </a:cubicBezTo>
                    <a:cubicBezTo>
                      <a:pt x="16" y="8"/>
                      <a:pt x="16" y="8"/>
                      <a:pt x="16" y="8"/>
                    </a:cubicBezTo>
                    <a:cubicBezTo>
                      <a:pt x="16" y="6"/>
                      <a:pt x="15"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4" name="Freeform 962">
                <a:extLst>
                  <a:ext uri="{FF2B5EF4-FFF2-40B4-BE49-F238E27FC236}">
                    <a16:creationId xmlns:a16="http://schemas.microsoft.com/office/drawing/2014/main" id="{80905F72-CA48-4BAB-83BB-40A49859E405}"/>
                  </a:ext>
                </a:extLst>
              </p:cNvPr>
              <p:cNvSpPr>
                <a:spLocks/>
              </p:cNvSpPr>
              <p:nvPr/>
            </p:nvSpPr>
            <p:spPr bwMode="auto">
              <a:xfrm>
                <a:off x="4441" y="1653"/>
                <a:ext cx="17" cy="36"/>
              </a:xfrm>
              <a:custGeom>
                <a:avLst/>
                <a:gdLst>
                  <a:gd name="T0" fmla="*/ 7 w 7"/>
                  <a:gd name="T1" fmla="*/ 0 h 15"/>
                  <a:gd name="T2" fmla="*/ 0 w 7"/>
                  <a:gd name="T3" fmla="*/ 8 h 15"/>
                  <a:gd name="T4" fmla="*/ 7 w 7"/>
                  <a:gd name="T5" fmla="*/ 15 h 15"/>
                  <a:gd name="T6" fmla="*/ 7 w 7"/>
                  <a:gd name="T7" fmla="*/ 15 h 15"/>
                  <a:gd name="T8" fmla="*/ 7 w 7"/>
                  <a:gd name="T9" fmla="*/ 0 h 15"/>
                </a:gdLst>
                <a:ahLst/>
                <a:cxnLst>
                  <a:cxn ang="0">
                    <a:pos x="T0" y="T1"/>
                  </a:cxn>
                  <a:cxn ang="0">
                    <a:pos x="T2" y="T3"/>
                  </a:cxn>
                  <a:cxn ang="0">
                    <a:pos x="T4" y="T5"/>
                  </a:cxn>
                  <a:cxn ang="0">
                    <a:pos x="T6" y="T7"/>
                  </a:cxn>
                  <a:cxn ang="0">
                    <a:pos x="T8" y="T9"/>
                  </a:cxn>
                </a:cxnLst>
                <a:rect l="0" t="0" r="r" b="b"/>
                <a:pathLst>
                  <a:path w="7" h="15">
                    <a:moveTo>
                      <a:pt x="7" y="0"/>
                    </a:moveTo>
                    <a:cubicBezTo>
                      <a:pt x="3" y="0"/>
                      <a:pt x="0" y="3"/>
                      <a:pt x="0" y="8"/>
                    </a:cubicBezTo>
                    <a:cubicBezTo>
                      <a:pt x="0" y="12"/>
                      <a:pt x="3" y="15"/>
                      <a:pt x="7" y="15"/>
                    </a:cubicBezTo>
                    <a:cubicBezTo>
                      <a:pt x="7" y="15"/>
                      <a:pt x="7" y="15"/>
                      <a:pt x="7" y="15"/>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5" name="Oval 963">
                <a:extLst>
                  <a:ext uri="{FF2B5EF4-FFF2-40B4-BE49-F238E27FC236}">
                    <a16:creationId xmlns:a16="http://schemas.microsoft.com/office/drawing/2014/main" id="{573E48B8-7EE5-4706-877E-F44CDC0BDBFC}"/>
                  </a:ext>
                </a:extLst>
              </p:cNvPr>
              <p:cNvSpPr>
                <a:spLocks noChangeArrowheads="1"/>
              </p:cNvSpPr>
              <p:nvPr/>
            </p:nvSpPr>
            <p:spPr bwMode="auto">
              <a:xfrm>
                <a:off x="4346"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6" name="Oval 964">
                <a:extLst>
                  <a:ext uri="{FF2B5EF4-FFF2-40B4-BE49-F238E27FC236}">
                    <a16:creationId xmlns:a16="http://schemas.microsoft.com/office/drawing/2014/main" id="{B7DC59D2-AF92-4520-8786-AAB447A6F98B}"/>
                  </a:ext>
                </a:extLst>
              </p:cNvPr>
              <p:cNvSpPr>
                <a:spLocks noChangeArrowheads="1"/>
              </p:cNvSpPr>
              <p:nvPr/>
            </p:nvSpPr>
            <p:spPr bwMode="auto">
              <a:xfrm>
                <a:off x="4299"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7" name="Oval 965">
                <a:extLst>
                  <a:ext uri="{FF2B5EF4-FFF2-40B4-BE49-F238E27FC236}">
                    <a16:creationId xmlns:a16="http://schemas.microsoft.com/office/drawing/2014/main" id="{DDBAF3C5-9DED-44EF-80BD-45E3BB186FC3}"/>
                  </a:ext>
                </a:extLst>
              </p:cNvPr>
              <p:cNvSpPr>
                <a:spLocks noChangeArrowheads="1"/>
              </p:cNvSpPr>
              <p:nvPr/>
            </p:nvSpPr>
            <p:spPr bwMode="auto">
              <a:xfrm>
                <a:off x="4394"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8" name="Oval 966">
                <a:extLst>
                  <a:ext uri="{FF2B5EF4-FFF2-40B4-BE49-F238E27FC236}">
                    <a16:creationId xmlns:a16="http://schemas.microsoft.com/office/drawing/2014/main" id="{E6796EEE-14A2-4E00-96D5-9338CAE02E87}"/>
                  </a:ext>
                </a:extLst>
              </p:cNvPr>
              <p:cNvSpPr>
                <a:spLocks noChangeArrowheads="1"/>
              </p:cNvSpPr>
              <p:nvPr/>
            </p:nvSpPr>
            <p:spPr bwMode="auto">
              <a:xfrm>
                <a:off x="4299"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9" name="Oval 967">
                <a:extLst>
                  <a:ext uri="{FF2B5EF4-FFF2-40B4-BE49-F238E27FC236}">
                    <a16:creationId xmlns:a16="http://schemas.microsoft.com/office/drawing/2014/main" id="{8C1D3D3A-1174-4420-9995-45CA65A79390}"/>
                  </a:ext>
                </a:extLst>
              </p:cNvPr>
              <p:cNvSpPr>
                <a:spLocks noChangeArrowheads="1"/>
              </p:cNvSpPr>
              <p:nvPr/>
            </p:nvSpPr>
            <p:spPr bwMode="auto">
              <a:xfrm>
                <a:off x="4394"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0" name="Freeform 968">
                <a:extLst>
                  <a:ext uri="{FF2B5EF4-FFF2-40B4-BE49-F238E27FC236}">
                    <a16:creationId xmlns:a16="http://schemas.microsoft.com/office/drawing/2014/main" id="{F615438F-A899-42BE-9EF6-9CB6910127A1}"/>
                  </a:ext>
                </a:extLst>
              </p:cNvPr>
              <p:cNvSpPr>
                <a:spLocks/>
              </p:cNvSpPr>
              <p:nvPr/>
            </p:nvSpPr>
            <p:spPr bwMode="auto">
              <a:xfrm>
                <a:off x="4273" y="1746"/>
                <a:ext cx="19"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1" name="Freeform 969">
                <a:extLst>
                  <a:ext uri="{FF2B5EF4-FFF2-40B4-BE49-F238E27FC236}">
                    <a16:creationId xmlns:a16="http://schemas.microsoft.com/office/drawing/2014/main" id="{3BBC2E03-4EB9-4DB2-A945-CC5E8ED496DB}"/>
                  </a:ext>
                </a:extLst>
              </p:cNvPr>
              <p:cNvSpPr>
                <a:spLocks/>
              </p:cNvSpPr>
              <p:nvPr/>
            </p:nvSpPr>
            <p:spPr bwMode="auto">
              <a:xfrm>
                <a:off x="4273" y="1653"/>
                <a:ext cx="19" cy="36"/>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2" name="Freeform 970">
                <a:extLst>
                  <a:ext uri="{FF2B5EF4-FFF2-40B4-BE49-F238E27FC236}">
                    <a16:creationId xmlns:a16="http://schemas.microsoft.com/office/drawing/2014/main" id="{F46FC9B8-C13D-4E87-B35F-B75038ADC304}"/>
                  </a:ext>
                </a:extLst>
              </p:cNvPr>
              <p:cNvSpPr>
                <a:spLocks/>
              </p:cNvSpPr>
              <p:nvPr/>
            </p:nvSpPr>
            <p:spPr bwMode="auto">
              <a:xfrm>
                <a:off x="4441" y="1578"/>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6"/>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3" name="Freeform 971">
                <a:extLst>
                  <a:ext uri="{FF2B5EF4-FFF2-40B4-BE49-F238E27FC236}">
                    <a16:creationId xmlns:a16="http://schemas.microsoft.com/office/drawing/2014/main" id="{DA2D9E50-1BC6-48E0-8EC4-FEAA05E1C3B1}"/>
                  </a:ext>
                </a:extLst>
              </p:cNvPr>
              <p:cNvSpPr>
                <a:spLocks/>
              </p:cNvSpPr>
              <p:nvPr/>
            </p:nvSpPr>
            <p:spPr bwMode="auto">
              <a:xfrm>
                <a:off x="4346" y="1578"/>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6"/>
                      <a:pt x="4" y="7"/>
                    </a:cubicBezTo>
                    <a:cubicBezTo>
                      <a:pt x="5" y="7"/>
                      <a:pt x="5" y="8"/>
                      <a:pt x="6" y="8"/>
                    </a:cubicBezTo>
                    <a:cubicBezTo>
                      <a:pt x="7" y="8"/>
                      <a:pt x="8" y="8"/>
                      <a:pt x="8" y="8"/>
                    </a:cubicBezTo>
                    <a:cubicBezTo>
                      <a:pt x="9" y="8"/>
                      <a:pt x="9" y="8"/>
                      <a:pt x="10" y="8"/>
                    </a:cubicBezTo>
                    <a:cubicBezTo>
                      <a:pt x="11" y="8"/>
                      <a:pt x="12" y="7"/>
                      <a:pt x="12" y="7"/>
                    </a:cubicBezTo>
                    <a:cubicBezTo>
                      <a:pt x="13" y="6"/>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4" name="Freeform 972">
                <a:extLst>
                  <a:ext uri="{FF2B5EF4-FFF2-40B4-BE49-F238E27FC236}">
                    <a16:creationId xmlns:a16="http://schemas.microsoft.com/office/drawing/2014/main" id="{09FCEE08-67CD-44CC-86BA-8C698079E5F9}"/>
                  </a:ext>
                </a:extLst>
              </p:cNvPr>
              <p:cNvSpPr>
                <a:spLocks/>
              </p:cNvSpPr>
              <p:nvPr/>
            </p:nvSpPr>
            <p:spPr bwMode="auto">
              <a:xfrm>
                <a:off x="4273" y="1578"/>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6"/>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5" name="Freeform 973">
                <a:extLst>
                  <a:ext uri="{FF2B5EF4-FFF2-40B4-BE49-F238E27FC236}">
                    <a16:creationId xmlns:a16="http://schemas.microsoft.com/office/drawing/2014/main" id="{74037CC5-C4EB-4C8D-99A4-A7E5DA26CEF1}"/>
                  </a:ext>
                </a:extLst>
              </p:cNvPr>
              <p:cNvSpPr>
                <a:spLocks/>
              </p:cNvSpPr>
              <p:nvPr/>
            </p:nvSpPr>
            <p:spPr bwMode="auto">
              <a:xfrm>
                <a:off x="4441" y="1933"/>
                <a:ext cx="17"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0"/>
                      <a:pt x="3" y="1"/>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6" name="Freeform 974">
                <a:extLst>
                  <a:ext uri="{FF2B5EF4-FFF2-40B4-BE49-F238E27FC236}">
                    <a16:creationId xmlns:a16="http://schemas.microsoft.com/office/drawing/2014/main" id="{3CDA70D6-7F0F-4E85-B92F-ED5C48D9FEC3}"/>
                  </a:ext>
                </a:extLst>
              </p:cNvPr>
              <p:cNvSpPr>
                <a:spLocks/>
              </p:cNvSpPr>
              <p:nvPr/>
            </p:nvSpPr>
            <p:spPr bwMode="auto">
              <a:xfrm>
                <a:off x="4346" y="1933"/>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4" y="1"/>
                    </a:cubicBezTo>
                    <a:cubicBezTo>
                      <a:pt x="2" y="3"/>
                      <a:pt x="0" y="5"/>
                      <a:pt x="0" y="8"/>
                    </a:cubicBezTo>
                    <a:cubicBezTo>
                      <a:pt x="16" y="8"/>
                      <a:pt x="16" y="8"/>
                      <a:pt x="16" y="8"/>
                    </a:cubicBezTo>
                    <a:cubicBezTo>
                      <a:pt x="16" y="5"/>
                      <a:pt x="15"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7" name="Freeform 975">
                <a:extLst>
                  <a:ext uri="{FF2B5EF4-FFF2-40B4-BE49-F238E27FC236}">
                    <a16:creationId xmlns:a16="http://schemas.microsoft.com/office/drawing/2014/main" id="{C221D5F6-A7B2-4A1A-9BB3-6B0A3821BDFD}"/>
                  </a:ext>
                </a:extLst>
              </p:cNvPr>
              <p:cNvSpPr>
                <a:spLocks/>
              </p:cNvSpPr>
              <p:nvPr/>
            </p:nvSpPr>
            <p:spPr bwMode="auto">
              <a:xfrm>
                <a:off x="4441" y="1840"/>
                <a:ext cx="17" cy="36"/>
              </a:xfrm>
              <a:custGeom>
                <a:avLst/>
                <a:gdLst>
                  <a:gd name="T0" fmla="*/ 0 w 7"/>
                  <a:gd name="T1" fmla="*/ 7 h 15"/>
                  <a:gd name="T2" fmla="*/ 7 w 7"/>
                  <a:gd name="T3" fmla="*/ 15 h 15"/>
                  <a:gd name="T4" fmla="*/ 7 w 7"/>
                  <a:gd name="T5" fmla="*/ 15 h 15"/>
                  <a:gd name="T6" fmla="*/ 7 w 7"/>
                  <a:gd name="T7" fmla="*/ 0 h 15"/>
                  <a:gd name="T8" fmla="*/ 7 w 7"/>
                  <a:gd name="T9" fmla="*/ 0 h 15"/>
                  <a:gd name="T10" fmla="*/ 0 w 7"/>
                  <a:gd name="T11" fmla="*/ 7 h 15"/>
                </a:gdLst>
                <a:ahLst/>
                <a:cxnLst>
                  <a:cxn ang="0">
                    <a:pos x="T0" y="T1"/>
                  </a:cxn>
                  <a:cxn ang="0">
                    <a:pos x="T2" y="T3"/>
                  </a:cxn>
                  <a:cxn ang="0">
                    <a:pos x="T4" y="T5"/>
                  </a:cxn>
                  <a:cxn ang="0">
                    <a:pos x="T6" y="T7"/>
                  </a:cxn>
                  <a:cxn ang="0">
                    <a:pos x="T8" y="T9"/>
                  </a:cxn>
                  <a:cxn ang="0">
                    <a:pos x="T10" y="T11"/>
                  </a:cxn>
                </a:cxnLst>
                <a:rect l="0" t="0" r="r" b="b"/>
                <a:pathLst>
                  <a:path w="7" h="15">
                    <a:moveTo>
                      <a:pt x="0" y="7"/>
                    </a:moveTo>
                    <a:cubicBezTo>
                      <a:pt x="0" y="12"/>
                      <a:pt x="3" y="15"/>
                      <a:pt x="7" y="15"/>
                    </a:cubicBezTo>
                    <a:cubicBezTo>
                      <a:pt x="7" y="15"/>
                      <a:pt x="7" y="15"/>
                      <a:pt x="7" y="15"/>
                    </a:cubicBezTo>
                    <a:cubicBezTo>
                      <a:pt x="7" y="0"/>
                      <a:pt x="7" y="0"/>
                      <a:pt x="7" y="0"/>
                    </a:cubicBezTo>
                    <a:cubicBezTo>
                      <a:pt x="7" y="0"/>
                      <a:pt x="7" y="0"/>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8" name="Oval 976">
                <a:extLst>
                  <a:ext uri="{FF2B5EF4-FFF2-40B4-BE49-F238E27FC236}">
                    <a16:creationId xmlns:a16="http://schemas.microsoft.com/office/drawing/2014/main" id="{831CFA68-0D70-4F77-B8DA-601DA8CAD361}"/>
                  </a:ext>
                </a:extLst>
              </p:cNvPr>
              <p:cNvSpPr>
                <a:spLocks noChangeArrowheads="1"/>
              </p:cNvSpPr>
              <p:nvPr/>
            </p:nvSpPr>
            <p:spPr bwMode="auto">
              <a:xfrm>
                <a:off x="4346"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9" name="Oval 977">
                <a:extLst>
                  <a:ext uri="{FF2B5EF4-FFF2-40B4-BE49-F238E27FC236}">
                    <a16:creationId xmlns:a16="http://schemas.microsoft.com/office/drawing/2014/main" id="{035D7FDC-EDFF-4C77-A895-904F706A6DE6}"/>
                  </a:ext>
                </a:extLst>
              </p:cNvPr>
              <p:cNvSpPr>
                <a:spLocks noChangeArrowheads="1"/>
              </p:cNvSpPr>
              <p:nvPr/>
            </p:nvSpPr>
            <p:spPr bwMode="auto">
              <a:xfrm>
                <a:off x="4299"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0" name="Oval 978">
                <a:extLst>
                  <a:ext uri="{FF2B5EF4-FFF2-40B4-BE49-F238E27FC236}">
                    <a16:creationId xmlns:a16="http://schemas.microsoft.com/office/drawing/2014/main" id="{B193EE33-39CB-49AD-AE1E-BB9351614C57}"/>
                  </a:ext>
                </a:extLst>
              </p:cNvPr>
              <p:cNvSpPr>
                <a:spLocks noChangeArrowheads="1"/>
              </p:cNvSpPr>
              <p:nvPr/>
            </p:nvSpPr>
            <p:spPr bwMode="auto">
              <a:xfrm>
                <a:off x="4394"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1" name="Oval 979">
                <a:extLst>
                  <a:ext uri="{FF2B5EF4-FFF2-40B4-BE49-F238E27FC236}">
                    <a16:creationId xmlns:a16="http://schemas.microsoft.com/office/drawing/2014/main" id="{34AE080F-D3FB-4154-B8A8-A0E373292E95}"/>
                  </a:ext>
                </a:extLst>
              </p:cNvPr>
              <p:cNvSpPr>
                <a:spLocks noChangeArrowheads="1"/>
              </p:cNvSpPr>
              <p:nvPr/>
            </p:nvSpPr>
            <p:spPr bwMode="auto">
              <a:xfrm>
                <a:off x="4299"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2" name="Oval 980">
                <a:extLst>
                  <a:ext uri="{FF2B5EF4-FFF2-40B4-BE49-F238E27FC236}">
                    <a16:creationId xmlns:a16="http://schemas.microsoft.com/office/drawing/2014/main" id="{77FCFAD1-265C-43CA-AEDC-6A37234F76AA}"/>
                  </a:ext>
                </a:extLst>
              </p:cNvPr>
              <p:cNvSpPr>
                <a:spLocks noChangeArrowheads="1"/>
              </p:cNvSpPr>
              <p:nvPr/>
            </p:nvSpPr>
            <p:spPr bwMode="auto">
              <a:xfrm>
                <a:off x="4394"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3" name="Freeform 981">
                <a:extLst>
                  <a:ext uri="{FF2B5EF4-FFF2-40B4-BE49-F238E27FC236}">
                    <a16:creationId xmlns:a16="http://schemas.microsoft.com/office/drawing/2014/main" id="{AD02E609-FF94-4E1C-903C-26A9927C9359}"/>
                  </a:ext>
                </a:extLst>
              </p:cNvPr>
              <p:cNvSpPr>
                <a:spLocks/>
              </p:cNvSpPr>
              <p:nvPr/>
            </p:nvSpPr>
            <p:spPr bwMode="auto">
              <a:xfrm>
                <a:off x="4273" y="1933"/>
                <a:ext cx="19"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4"/>
                      <a:pt x="3" y="6"/>
                      <a:pt x="5" y="8"/>
                    </a:cubicBezTo>
                    <a:cubicBezTo>
                      <a:pt x="8" y="8"/>
                      <a:pt x="8" y="8"/>
                      <a:pt x="8" y="8"/>
                    </a:cubicBezTo>
                    <a:cubicBezTo>
                      <a:pt x="8" y="5"/>
                      <a:pt x="6" y="3"/>
                      <a:pt x="4"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4" name="Freeform 982">
                <a:extLst>
                  <a:ext uri="{FF2B5EF4-FFF2-40B4-BE49-F238E27FC236}">
                    <a16:creationId xmlns:a16="http://schemas.microsoft.com/office/drawing/2014/main" id="{26175B36-3192-4D7F-96DD-BB1B200FCBDB}"/>
                  </a:ext>
                </a:extLst>
              </p:cNvPr>
              <p:cNvSpPr>
                <a:spLocks/>
              </p:cNvSpPr>
              <p:nvPr/>
            </p:nvSpPr>
            <p:spPr bwMode="auto">
              <a:xfrm>
                <a:off x="4273" y="1840"/>
                <a:ext cx="19" cy="36"/>
              </a:xfrm>
              <a:custGeom>
                <a:avLst/>
                <a:gdLst>
                  <a:gd name="T0" fmla="*/ 8 w 8"/>
                  <a:gd name="T1" fmla="*/ 7 h 15"/>
                  <a:gd name="T2" fmla="*/ 1 w 8"/>
                  <a:gd name="T3" fmla="*/ 0 h 15"/>
                  <a:gd name="T4" fmla="*/ 0 w 8"/>
                  <a:gd name="T5" fmla="*/ 0 h 15"/>
                  <a:gd name="T6" fmla="*/ 0 w 8"/>
                  <a:gd name="T7" fmla="*/ 15 h 15"/>
                  <a:gd name="T8" fmla="*/ 1 w 8"/>
                  <a:gd name="T9" fmla="*/ 15 h 15"/>
                  <a:gd name="T10" fmla="*/ 8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8" y="7"/>
                    </a:moveTo>
                    <a:cubicBezTo>
                      <a:pt x="8" y="4"/>
                      <a:pt x="5" y="0"/>
                      <a:pt x="1" y="0"/>
                    </a:cubicBezTo>
                    <a:cubicBezTo>
                      <a:pt x="1" y="0"/>
                      <a:pt x="0" y="0"/>
                      <a:pt x="0" y="0"/>
                    </a:cubicBezTo>
                    <a:cubicBezTo>
                      <a:pt x="0" y="15"/>
                      <a:pt x="0" y="15"/>
                      <a:pt x="0" y="15"/>
                    </a:cubicBezTo>
                    <a:cubicBezTo>
                      <a:pt x="0" y="15"/>
                      <a:pt x="1" y="15"/>
                      <a:pt x="1" y="15"/>
                    </a:cubicBezTo>
                    <a:cubicBezTo>
                      <a:pt x="5" y="14"/>
                      <a:pt x="8" y="11"/>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5" name="Freeform 983">
                <a:extLst>
                  <a:ext uri="{FF2B5EF4-FFF2-40B4-BE49-F238E27FC236}">
                    <a16:creationId xmlns:a16="http://schemas.microsoft.com/office/drawing/2014/main" id="{BC32240F-6B30-4740-9B23-EA74B5209BE8}"/>
                  </a:ext>
                </a:extLst>
              </p:cNvPr>
              <p:cNvSpPr>
                <a:spLocks/>
              </p:cNvSpPr>
              <p:nvPr/>
            </p:nvSpPr>
            <p:spPr bwMode="auto">
              <a:xfrm>
                <a:off x="4441" y="1765"/>
                <a:ext cx="17"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1" y="5"/>
                      <a:pt x="4" y="8"/>
                      <a:pt x="7"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6" name="Freeform 984">
                <a:extLst>
                  <a:ext uri="{FF2B5EF4-FFF2-40B4-BE49-F238E27FC236}">
                    <a16:creationId xmlns:a16="http://schemas.microsoft.com/office/drawing/2014/main" id="{5B926C47-E3D0-4499-9DF8-0D30335F6584}"/>
                  </a:ext>
                </a:extLst>
              </p:cNvPr>
              <p:cNvSpPr>
                <a:spLocks/>
              </p:cNvSpPr>
              <p:nvPr/>
            </p:nvSpPr>
            <p:spPr bwMode="auto">
              <a:xfrm>
                <a:off x="4346"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7" name="Freeform 985">
                <a:extLst>
                  <a:ext uri="{FF2B5EF4-FFF2-40B4-BE49-F238E27FC236}">
                    <a16:creationId xmlns:a16="http://schemas.microsoft.com/office/drawing/2014/main" id="{56C64BFD-864A-4DBA-BA77-12A6A6DA0FF6}"/>
                  </a:ext>
                </a:extLst>
              </p:cNvPr>
              <p:cNvSpPr>
                <a:spLocks/>
              </p:cNvSpPr>
              <p:nvPr/>
            </p:nvSpPr>
            <p:spPr bwMode="auto">
              <a:xfrm>
                <a:off x="4273" y="1765"/>
                <a:ext cx="19"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8" name="Freeform 986">
                <a:extLst>
                  <a:ext uri="{FF2B5EF4-FFF2-40B4-BE49-F238E27FC236}">
                    <a16:creationId xmlns:a16="http://schemas.microsoft.com/office/drawing/2014/main" id="{25C61B44-E94B-4BD9-8646-D1D70BD54787}"/>
                  </a:ext>
                </a:extLst>
              </p:cNvPr>
              <p:cNvSpPr>
                <a:spLocks/>
              </p:cNvSpPr>
              <p:nvPr/>
            </p:nvSpPr>
            <p:spPr bwMode="auto">
              <a:xfrm>
                <a:off x="4441" y="2025"/>
                <a:ext cx="17"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9" name="Freeform 987">
                <a:extLst>
                  <a:ext uri="{FF2B5EF4-FFF2-40B4-BE49-F238E27FC236}">
                    <a16:creationId xmlns:a16="http://schemas.microsoft.com/office/drawing/2014/main" id="{66312288-E534-49E7-8C55-1AE1E7028266}"/>
                  </a:ext>
                </a:extLst>
              </p:cNvPr>
              <p:cNvSpPr>
                <a:spLocks/>
              </p:cNvSpPr>
              <p:nvPr/>
            </p:nvSpPr>
            <p:spPr bwMode="auto">
              <a:xfrm>
                <a:off x="4320" y="1980"/>
                <a:ext cx="17"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1"/>
                      <a:pt x="4" y="3"/>
                      <a:pt x="7" y="5"/>
                    </a:cubicBezTo>
                    <a:cubicBezTo>
                      <a:pt x="6" y="2"/>
                      <a:pt x="3"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0" name="Oval 988">
                <a:extLst>
                  <a:ext uri="{FF2B5EF4-FFF2-40B4-BE49-F238E27FC236}">
                    <a16:creationId xmlns:a16="http://schemas.microsoft.com/office/drawing/2014/main" id="{E84E0326-F9FD-4FEB-8841-D486FC797276}"/>
                  </a:ext>
                </a:extLst>
              </p:cNvPr>
              <p:cNvSpPr>
                <a:spLocks noChangeArrowheads="1"/>
              </p:cNvSpPr>
              <p:nvPr/>
            </p:nvSpPr>
            <p:spPr bwMode="auto">
              <a:xfrm>
                <a:off x="4394"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1" name="Freeform 989">
                <a:extLst>
                  <a:ext uri="{FF2B5EF4-FFF2-40B4-BE49-F238E27FC236}">
                    <a16:creationId xmlns:a16="http://schemas.microsoft.com/office/drawing/2014/main" id="{6762BF68-DA4F-415E-A839-662B5518D1AC}"/>
                  </a:ext>
                </a:extLst>
              </p:cNvPr>
              <p:cNvSpPr>
                <a:spLocks/>
              </p:cNvSpPr>
              <p:nvPr/>
            </p:nvSpPr>
            <p:spPr bwMode="auto">
              <a:xfrm>
                <a:off x="4441" y="1952"/>
                <a:ext cx="17" cy="19"/>
              </a:xfrm>
              <a:custGeom>
                <a:avLst/>
                <a:gdLst>
                  <a:gd name="T0" fmla="*/ 0 w 7"/>
                  <a:gd name="T1" fmla="*/ 0 h 8"/>
                  <a:gd name="T2" fmla="*/ 0 w 7"/>
                  <a:gd name="T3" fmla="*/ 1 h 8"/>
                  <a:gd name="T4" fmla="*/ 2 w 7"/>
                  <a:gd name="T5" fmla="*/ 5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1"/>
                    </a:cubicBezTo>
                    <a:cubicBezTo>
                      <a:pt x="0" y="3"/>
                      <a:pt x="1" y="4"/>
                      <a:pt x="2" y="5"/>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2" name="Freeform 990">
                <a:extLst>
                  <a:ext uri="{FF2B5EF4-FFF2-40B4-BE49-F238E27FC236}">
                    <a16:creationId xmlns:a16="http://schemas.microsoft.com/office/drawing/2014/main" id="{588F0050-A191-4CEB-9FDD-5C56A57E8F21}"/>
                  </a:ext>
                </a:extLst>
              </p:cNvPr>
              <p:cNvSpPr>
                <a:spLocks/>
              </p:cNvSpPr>
              <p:nvPr/>
            </p:nvSpPr>
            <p:spPr bwMode="auto">
              <a:xfrm>
                <a:off x="4346" y="1952"/>
                <a:ext cx="38" cy="19"/>
              </a:xfrm>
              <a:custGeom>
                <a:avLst/>
                <a:gdLst>
                  <a:gd name="T0" fmla="*/ 0 w 16"/>
                  <a:gd name="T1" fmla="*/ 1 h 8"/>
                  <a:gd name="T2" fmla="*/ 3 w 16"/>
                  <a:gd name="T3" fmla="*/ 5 h 8"/>
                  <a:gd name="T4" fmla="*/ 4 w 16"/>
                  <a:gd name="T5" fmla="*/ 6 h 8"/>
                  <a:gd name="T6" fmla="*/ 6 w 16"/>
                  <a:gd name="T7" fmla="*/ 8 h 8"/>
                  <a:gd name="T8" fmla="*/ 8 w 16"/>
                  <a:gd name="T9" fmla="*/ 8 h 8"/>
                  <a:gd name="T10" fmla="*/ 10 w 16"/>
                  <a:gd name="T11" fmla="*/ 8 h 8"/>
                  <a:gd name="T12" fmla="*/ 12 w 16"/>
                  <a:gd name="T13" fmla="*/ 6 h 8"/>
                  <a:gd name="T14" fmla="*/ 14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1" y="3"/>
                      <a:pt x="1" y="4"/>
                      <a:pt x="3" y="5"/>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3" name="Freeform 991">
                <a:extLst>
                  <a:ext uri="{FF2B5EF4-FFF2-40B4-BE49-F238E27FC236}">
                    <a16:creationId xmlns:a16="http://schemas.microsoft.com/office/drawing/2014/main" id="{5FA4A043-50DD-4C0B-8146-CB0BA77B2B27}"/>
                  </a:ext>
                </a:extLst>
              </p:cNvPr>
              <p:cNvSpPr>
                <a:spLocks/>
              </p:cNvSpPr>
              <p:nvPr/>
            </p:nvSpPr>
            <p:spPr bwMode="auto">
              <a:xfrm>
                <a:off x="4285" y="1952"/>
                <a:ext cx="7" cy="4"/>
              </a:xfrm>
              <a:custGeom>
                <a:avLst/>
                <a:gdLst>
                  <a:gd name="T0" fmla="*/ 3 w 3"/>
                  <a:gd name="T1" fmla="*/ 0 h 2"/>
                  <a:gd name="T2" fmla="*/ 0 w 3"/>
                  <a:gd name="T3" fmla="*/ 0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0"/>
                      <a:pt x="2" y="1"/>
                      <a:pt x="2" y="2"/>
                    </a:cubicBezTo>
                    <a:cubicBezTo>
                      <a:pt x="2" y="2"/>
                      <a:pt x="2" y="1"/>
                      <a:pt x="2" y="1"/>
                    </a:cubicBezTo>
                    <a:cubicBezTo>
                      <a:pt x="2" y="1"/>
                      <a:pt x="3" y="0"/>
                      <a:pt x="3"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4" name="Freeform 992">
                <a:extLst>
                  <a:ext uri="{FF2B5EF4-FFF2-40B4-BE49-F238E27FC236}">
                    <a16:creationId xmlns:a16="http://schemas.microsoft.com/office/drawing/2014/main" id="{6A588A42-C210-44F5-AF80-D68E535D3AF5}"/>
                  </a:ext>
                </a:extLst>
              </p:cNvPr>
              <p:cNvSpPr>
                <a:spLocks/>
              </p:cNvSpPr>
              <p:nvPr/>
            </p:nvSpPr>
            <p:spPr bwMode="auto">
              <a:xfrm>
                <a:off x="4254" y="1187"/>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5" name="Freeform 993">
                <a:extLst>
                  <a:ext uri="{FF2B5EF4-FFF2-40B4-BE49-F238E27FC236}">
                    <a16:creationId xmlns:a16="http://schemas.microsoft.com/office/drawing/2014/main" id="{3A4F5EFE-B565-4DC5-B4BE-7B388334E964}"/>
                  </a:ext>
                </a:extLst>
              </p:cNvPr>
              <p:cNvSpPr>
                <a:spLocks/>
              </p:cNvSpPr>
              <p:nvPr/>
            </p:nvSpPr>
            <p:spPr bwMode="auto">
              <a:xfrm>
                <a:off x="4254" y="1372"/>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6" name="Freeform 994">
                <a:extLst>
                  <a:ext uri="{FF2B5EF4-FFF2-40B4-BE49-F238E27FC236}">
                    <a16:creationId xmlns:a16="http://schemas.microsoft.com/office/drawing/2014/main" id="{7E307C07-507C-42DD-B8EB-5F1FBEE53534}"/>
                  </a:ext>
                </a:extLst>
              </p:cNvPr>
              <p:cNvSpPr>
                <a:spLocks/>
              </p:cNvSpPr>
              <p:nvPr/>
            </p:nvSpPr>
            <p:spPr bwMode="auto">
              <a:xfrm>
                <a:off x="4159" y="1372"/>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7" name="Freeform 995">
                <a:extLst>
                  <a:ext uri="{FF2B5EF4-FFF2-40B4-BE49-F238E27FC236}">
                    <a16:creationId xmlns:a16="http://schemas.microsoft.com/office/drawing/2014/main" id="{9E4014F8-7D23-4408-8CBC-E1C24BFC2477}"/>
                  </a:ext>
                </a:extLst>
              </p:cNvPr>
              <p:cNvSpPr>
                <a:spLocks/>
              </p:cNvSpPr>
              <p:nvPr/>
            </p:nvSpPr>
            <p:spPr bwMode="auto">
              <a:xfrm>
                <a:off x="4254"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8" name="Freeform 996">
                <a:extLst>
                  <a:ext uri="{FF2B5EF4-FFF2-40B4-BE49-F238E27FC236}">
                    <a16:creationId xmlns:a16="http://schemas.microsoft.com/office/drawing/2014/main" id="{E326A323-7478-4D08-9F3A-6F951AFF40A2}"/>
                  </a:ext>
                </a:extLst>
              </p:cNvPr>
              <p:cNvSpPr>
                <a:spLocks/>
              </p:cNvSpPr>
              <p:nvPr/>
            </p:nvSpPr>
            <p:spPr bwMode="auto">
              <a:xfrm>
                <a:off x="4159" y="1279"/>
                <a:ext cx="38" cy="38"/>
              </a:xfrm>
              <a:custGeom>
                <a:avLst/>
                <a:gdLst>
                  <a:gd name="T0" fmla="*/ 8 w 16"/>
                  <a:gd name="T1" fmla="*/ 16 h 16"/>
                  <a:gd name="T2" fmla="*/ 16 w 16"/>
                  <a:gd name="T3" fmla="*/ 8 h 16"/>
                  <a:gd name="T4" fmla="*/ 8 w 16"/>
                  <a:gd name="T5" fmla="*/ 0 h 16"/>
                  <a:gd name="T6" fmla="*/ 3 w 16"/>
                  <a:gd name="T7" fmla="*/ 2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2"/>
                    </a:cubicBezTo>
                    <a:cubicBezTo>
                      <a:pt x="2" y="4"/>
                      <a:pt x="1" y="5"/>
                      <a:pt x="1" y="7"/>
                    </a:cubicBezTo>
                    <a:cubicBezTo>
                      <a:pt x="0" y="7"/>
                      <a:pt x="0" y="7"/>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9" name="Freeform 997">
                <a:extLst>
                  <a:ext uri="{FF2B5EF4-FFF2-40B4-BE49-F238E27FC236}">
                    <a16:creationId xmlns:a16="http://schemas.microsoft.com/office/drawing/2014/main" id="{215FA222-93A7-4032-B92C-23785D7AC7BD}"/>
                  </a:ext>
                </a:extLst>
              </p:cNvPr>
              <p:cNvSpPr>
                <a:spLocks/>
              </p:cNvSpPr>
              <p:nvPr/>
            </p:nvSpPr>
            <p:spPr bwMode="auto">
              <a:xfrm>
                <a:off x="4131" y="1332"/>
                <a:ext cx="19" cy="33"/>
              </a:xfrm>
              <a:custGeom>
                <a:avLst/>
                <a:gdLst>
                  <a:gd name="T0" fmla="*/ 8 w 8"/>
                  <a:gd name="T1" fmla="*/ 6 h 14"/>
                  <a:gd name="T2" fmla="*/ 5 w 8"/>
                  <a:gd name="T3" fmla="*/ 0 h 14"/>
                  <a:gd name="T4" fmla="*/ 0 w 8"/>
                  <a:gd name="T5" fmla="*/ 13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3"/>
                    </a:cubicBezTo>
                    <a:cubicBezTo>
                      <a:pt x="0" y="13"/>
                      <a:pt x="0" y="14"/>
                      <a:pt x="1" y="14"/>
                    </a:cubicBezTo>
                    <a:cubicBezTo>
                      <a:pt x="5" y="14"/>
                      <a:pt x="8" y="10"/>
                      <a:pt x="8"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0" name="Oval 998">
                <a:extLst>
                  <a:ext uri="{FF2B5EF4-FFF2-40B4-BE49-F238E27FC236}">
                    <a16:creationId xmlns:a16="http://schemas.microsoft.com/office/drawing/2014/main" id="{FF895002-6097-4430-B6F3-52EC2B7BE9B6}"/>
                  </a:ext>
                </a:extLst>
              </p:cNvPr>
              <p:cNvSpPr>
                <a:spLocks noChangeArrowheads="1"/>
              </p:cNvSpPr>
              <p:nvPr/>
            </p:nvSpPr>
            <p:spPr bwMode="auto">
              <a:xfrm>
                <a:off x="4207"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1" name="Oval 999">
                <a:extLst>
                  <a:ext uri="{FF2B5EF4-FFF2-40B4-BE49-F238E27FC236}">
                    <a16:creationId xmlns:a16="http://schemas.microsoft.com/office/drawing/2014/main" id="{C9297C3F-A91E-4DFB-885F-E082BE41AB91}"/>
                  </a:ext>
                </a:extLst>
              </p:cNvPr>
              <p:cNvSpPr>
                <a:spLocks noChangeArrowheads="1"/>
              </p:cNvSpPr>
              <p:nvPr/>
            </p:nvSpPr>
            <p:spPr bwMode="auto">
              <a:xfrm>
                <a:off x="4207"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2" name="Freeform 1000">
                <a:extLst>
                  <a:ext uri="{FF2B5EF4-FFF2-40B4-BE49-F238E27FC236}">
                    <a16:creationId xmlns:a16="http://schemas.microsoft.com/office/drawing/2014/main" id="{0414F955-63B1-4512-8D3E-D2616885EFD7}"/>
                  </a:ext>
                </a:extLst>
              </p:cNvPr>
              <p:cNvSpPr>
                <a:spLocks/>
              </p:cNvSpPr>
              <p:nvPr/>
            </p:nvSpPr>
            <p:spPr bwMode="auto">
              <a:xfrm>
                <a:off x="4254" y="1206"/>
                <a:ext cx="19" cy="17"/>
              </a:xfrm>
              <a:custGeom>
                <a:avLst/>
                <a:gdLst>
                  <a:gd name="T0" fmla="*/ 8 w 8"/>
                  <a:gd name="T1" fmla="*/ 0 h 7"/>
                  <a:gd name="T2" fmla="*/ 0 w 8"/>
                  <a:gd name="T3" fmla="*/ 0 h 7"/>
                  <a:gd name="T4" fmla="*/ 0 w 8"/>
                  <a:gd name="T5" fmla="*/ 1 h 7"/>
                  <a:gd name="T6" fmla="*/ 8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0" y="0"/>
                      <a:pt x="0" y="0"/>
                      <a:pt x="0" y="0"/>
                    </a:cubicBezTo>
                    <a:cubicBezTo>
                      <a:pt x="0" y="0"/>
                      <a:pt x="0" y="1"/>
                      <a:pt x="0" y="1"/>
                    </a:cubicBezTo>
                    <a:cubicBezTo>
                      <a:pt x="1" y="5"/>
                      <a:pt x="4" y="7"/>
                      <a:pt x="8" y="7"/>
                    </a:cubicBezTo>
                    <a:cubicBezTo>
                      <a:pt x="8" y="7"/>
                      <a:pt x="8" y="7"/>
                      <a:pt x="8" y="7"/>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3" name="Freeform 1001">
                <a:extLst>
                  <a:ext uri="{FF2B5EF4-FFF2-40B4-BE49-F238E27FC236}">
                    <a16:creationId xmlns:a16="http://schemas.microsoft.com/office/drawing/2014/main" id="{D146AEDE-F73A-4F08-BCB4-AAE8FCD826F5}"/>
                  </a:ext>
                </a:extLst>
              </p:cNvPr>
              <p:cNvSpPr>
                <a:spLocks/>
              </p:cNvSpPr>
              <p:nvPr/>
            </p:nvSpPr>
            <p:spPr bwMode="auto">
              <a:xfrm>
                <a:off x="4254" y="1559"/>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4" name="Freeform 1002">
                <a:extLst>
                  <a:ext uri="{FF2B5EF4-FFF2-40B4-BE49-F238E27FC236}">
                    <a16:creationId xmlns:a16="http://schemas.microsoft.com/office/drawing/2014/main" id="{3F6F7EAD-FB0F-4E35-B8A6-DF3C6CEB43C8}"/>
                  </a:ext>
                </a:extLst>
              </p:cNvPr>
              <p:cNvSpPr>
                <a:spLocks/>
              </p:cNvSpPr>
              <p:nvPr/>
            </p:nvSpPr>
            <p:spPr bwMode="auto">
              <a:xfrm>
                <a:off x="4159" y="1559"/>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5" name="Freeform 1003">
                <a:extLst>
                  <a:ext uri="{FF2B5EF4-FFF2-40B4-BE49-F238E27FC236}">
                    <a16:creationId xmlns:a16="http://schemas.microsoft.com/office/drawing/2014/main" id="{F44E559B-BBF8-4D13-959A-1421C9ECA746}"/>
                  </a:ext>
                </a:extLst>
              </p:cNvPr>
              <p:cNvSpPr>
                <a:spLocks/>
              </p:cNvSpPr>
              <p:nvPr/>
            </p:nvSpPr>
            <p:spPr bwMode="auto">
              <a:xfrm>
                <a:off x="4254"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6" name="Oval 1004">
                <a:extLst>
                  <a:ext uri="{FF2B5EF4-FFF2-40B4-BE49-F238E27FC236}">
                    <a16:creationId xmlns:a16="http://schemas.microsoft.com/office/drawing/2014/main" id="{EFB43E34-7D4C-4DF3-8FE8-5728E281174D}"/>
                  </a:ext>
                </a:extLst>
              </p:cNvPr>
              <p:cNvSpPr>
                <a:spLocks noChangeArrowheads="1"/>
              </p:cNvSpPr>
              <p:nvPr/>
            </p:nvSpPr>
            <p:spPr bwMode="auto">
              <a:xfrm>
                <a:off x="4159"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7" name="Oval 1005">
                <a:extLst>
                  <a:ext uri="{FF2B5EF4-FFF2-40B4-BE49-F238E27FC236}">
                    <a16:creationId xmlns:a16="http://schemas.microsoft.com/office/drawing/2014/main" id="{389D424A-4C3C-4D0F-ACF1-9FAE470A0C2F}"/>
                  </a:ext>
                </a:extLst>
              </p:cNvPr>
              <p:cNvSpPr>
                <a:spLocks noChangeArrowheads="1"/>
              </p:cNvSpPr>
              <p:nvPr/>
            </p:nvSpPr>
            <p:spPr bwMode="auto">
              <a:xfrm>
                <a:off x="4114" y="1514"/>
                <a:ext cx="36"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8" name="Oval 1006">
                <a:extLst>
                  <a:ext uri="{FF2B5EF4-FFF2-40B4-BE49-F238E27FC236}">
                    <a16:creationId xmlns:a16="http://schemas.microsoft.com/office/drawing/2014/main" id="{283FFA19-D034-433C-9B41-2250A8A09130}"/>
                  </a:ext>
                </a:extLst>
              </p:cNvPr>
              <p:cNvSpPr>
                <a:spLocks noChangeArrowheads="1"/>
              </p:cNvSpPr>
              <p:nvPr/>
            </p:nvSpPr>
            <p:spPr bwMode="auto">
              <a:xfrm>
                <a:off x="4207"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9" name="Oval 1007">
                <a:extLst>
                  <a:ext uri="{FF2B5EF4-FFF2-40B4-BE49-F238E27FC236}">
                    <a16:creationId xmlns:a16="http://schemas.microsoft.com/office/drawing/2014/main" id="{2B301FB7-0958-4324-A173-25CD662793F2}"/>
                  </a:ext>
                </a:extLst>
              </p:cNvPr>
              <p:cNvSpPr>
                <a:spLocks noChangeArrowheads="1"/>
              </p:cNvSpPr>
              <p:nvPr/>
            </p:nvSpPr>
            <p:spPr bwMode="auto">
              <a:xfrm>
                <a:off x="4114" y="1419"/>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0" name="Oval 1008">
                <a:extLst>
                  <a:ext uri="{FF2B5EF4-FFF2-40B4-BE49-F238E27FC236}">
                    <a16:creationId xmlns:a16="http://schemas.microsoft.com/office/drawing/2014/main" id="{5B4A9621-B721-45D7-BC54-C89BC2CE2589}"/>
                  </a:ext>
                </a:extLst>
              </p:cNvPr>
              <p:cNvSpPr>
                <a:spLocks noChangeArrowheads="1"/>
              </p:cNvSpPr>
              <p:nvPr/>
            </p:nvSpPr>
            <p:spPr bwMode="auto">
              <a:xfrm>
                <a:off x="4207"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249" name="Group 1210">
              <a:extLst>
                <a:ext uri="{FF2B5EF4-FFF2-40B4-BE49-F238E27FC236}">
                  <a16:creationId xmlns:a16="http://schemas.microsoft.com/office/drawing/2014/main" id="{02D1E1AE-CC67-43C4-B7E5-0BAEEF3376C9}"/>
                </a:ext>
              </a:extLst>
            </p:cNvPr>
            <p:cNvGrpSpPr>
              <a:grpSpLocks/>
            </p:cNvGrpSpPr>
            <p:nvPr/>
          </p:nvGrpSpPr>
          <p:grpSpPr bwMode="auto">
            <a:xfrm rot="16200000">
              <a:off x="3363401" y="1468540"/>
              <a:ext cx="3940175" cy="4781550"/>
              <a:chOff x="2458" y="248"/>
              <a:chExt cx="2482" cy="3012"/>
            </a:xfrm>
          </p:grpSpPr>
          <p:sp>
            <p:nvSpPr>
              <p:cNvPr id="341" name="Freeform 1010">
                <a:extLst>
                  <a:ext uri="{FF2B5EF4-FFF2-40B4-BE49-F238E27FC236}">
                    <a16:creationId xmlns:a16="http://schemas.microsoft.com/office/drawing/2014/main" id="{6DDC27EB-6BD8-4CD6-8AA6-3A0001350726}"/>
                  </a:ext>
                </a:extLst>
              </p:cNvPr>
              <p:cNvSpPr>
                <a:spLocks/>
              </p:cNvSpPr>
              <p:nvPr/>
            </p:nvSpPr>
            <p:spPr bwMode="auto">
              <a:xfrm>
                <a:off x="4103" y="1568"/>
                <a:ext cx="2" cy="10"/>
              </a:xfrm>
              <a:custGeom>
                <a:avLst/>
                <a:gdLst>
                  <a:gd name="T0" fmla="*/ 0 w 1"/>
                  <a:gd name="T1" fmla="*/ 0 h 4"/>
                  <a:gd name="T2" fmla="*/ 0 w 1"/>
                  <a:gd name="T3" fmla="*/ 4 h 4"/>
                  <a:gd name="T4" fmla="*/ 1 w 1"/>
                  <a:gd name="T5" fmla="*/ 4 h 4"/>
                  <a:gd name="T6" fmla="*/ 0 w 1"/>
                  <a:gd name="T7" fmla="*/ 0 h 4"/>
                </a:gdLst>
                <a:ahLst/>
                <a:cxnLst>
                  <a:cxn ang="0">
                    <a:pos x="T0" y="T1"/>
                  </a:cxn>
                  <a:cxn ang="0">
                    <a:pos x="T2" y="T3"/>
                  </a:cxn>
                  <a:cxn ang="0">
                    <a:pos x="T4" y="T5"/>
                  </a:cxn>
                  <a:cxn ang="0">
                    <a:pos x="T6" y="T7"/>
                  </a:cxn>
                </a:cxnLst>
                <a:rect l="0" t="0" r="r" b="b"/>
                <a:pathLst>
                  <a:path w="1" h="4">
                    <a:moveTo>
                      <a:pt x="0" y="0"/>
                    </a:moveTo>
                    <a:cubicBezTo>
                      <a:pt x="0" y="2"/>
                      <a:pt x="0" y="3"/>
                      <a:pt x="0" y="4"/>
                    </a:cubicBezTo>
                    <a:cubicBezTo>
                      <a:pt x="1" y="4"/>
                      <a:pt x="1" y="4"/>
                      <a:pt x="1" y="4"/>
                    </a:cubicBezTo>
                    <a:cubicBezTo>
                      <a:pt x="1" y="3"/>
                      <a:pt x="0" y="2"/>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2" name="Freeform 1011">
                <a:extLst>
                  <a:ext uri="{FF2B5EF4-FFF2-40B4-BE49-F238E27FC236}">
                    <a16:creationId xmlns:a16="http://schemas.microsoft.com/office/drawing/2014/main" id="{327102E1-6F4F-497E-B47C-A6D282975A66}"/>
                  </a:ext>
                </a:extLst>
              </p:cNvPr>
              <p:cNvSpPr>
                <a:spLocks/>
              </p:cNvSpPr>
              <p:nvPr/>
            </p:nvSpPr>
            <p:spPr bwMode="auto">
              <a:xfrm>
                <a:off x="4105" y="1485"/>
                <a:ext cx="0" cy="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3" name="Freeform 1012">
                <a:extLst>
                  <a:ext uri="{FF2B5EF4-FFF2-40B4-BE49-F238E27FC236}">
                    <a16:creationId xmlns:a16="http://schemas.microsoft.com/office/drawing/2014/main" id="{47DDCD18-71F9-43F0-B37E-FBFAA998819B}"/>
                  </a:ext>
                </a:extLst>
              </p:cNvPr>
              <p:cNvSpPr>
                <a:spLocks/>
              </p:cNvSpPr>
              <p:nvPr/>
            </p:nvSpPr>
            <p:spPr bwMode="auto">
              <a:xfrm>
                <a:off x="4254" y="1391"/>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4" name="Freeform 1013">
                <a:extLst>
                  <a:ext uri="{FF2B5EF4-FFF2-40B4-BE49-F238E27FC236}">
                    <a16:creationId xmlns:a16="http://schemas.microsoft.com/office/drawing/2014/main" id="{BFF4D247-6EBA-4D81-95BB-80A89DB662D3}"/>
                  </a:ext>
                </a:extLst>
              </p:cNvPr>
              <p:cNvSpPr>
                <a:spLocks/>
              </p:cNvSpPr>
              <p:nvPr/>
            </p:nvSpPr>
            <p:spPr bwMode="auto">
              <a:xfrm>
                <a:off x="4159" y="1391"/>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5" name="Freeform 1014">
                <a:extLst>
                  <a:ext uri="{FF2B5EF4-FFF2-40B4-BE49-F238E27FC236}">
                    <a16:creationId xmlns:a16="http://schemas.microsoft.com/office/drawing/2014/main" id="{A0D43DEA-33AE-4BEA-B57F-1EDD565C1DBE}"/>
                  </a:ext>
                </a:extLst>
              </p:cNvPr>
              <p:cNvSpPr>
                <a:spLocks/>
              </p:cNvSpPr>
              <p:nvPr/>
            </p:nvSpPr>
            <p:spPr bwMode="auto">
              <a:xfrm>
                <a:off x="4254" y="1746"/>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4"/>
                    </a:cubicBezTo>
                    <a:cubicBezTo>
                      <a:pt x="0"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6" name="Freeform 1015">
                <a:extLst>
                  <a:ext uri="{FF2B5EF4-FFF2-40B4-BE49-F238E27FC236}">
                    <a16:creationId xmlns:a16="http://schemas.microsoft.com/office/drawing/2014/main" id="{0B08A38B-8E76-4CA1-BDC5-D43117107FF3}"/>
                  </a:ext>
                </a:extLst>
              </p:cNvPr>
              <p:cNvSpPr>
                <a:spLocks/>
              </p:cNvSpPr>
              <p:nvPr/>
            </p:nvSpPr>
            <p:spPr bwMode="auto">
              <a:xfrm>
                <a:off x="4159"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1"/>
                      <a:pt x="2" y="4"/>
                    </a:cubicBezTo>
                    <a:cubicBezTo>
                      <a:pt x="1" y="5"/>
                      <a:pt x="0" y="6"/>
                      <a:pt x="0" y="8"/>
                    </a:cubicBezTo>
                    <a:cubicBezTo>
                      <a:pt x="16" y="8"/>
                      <a:pt x="16" y="8"/>
                      <a:pt x="16" y="8"/>
                    </a:cubicBezTo>
                    <a:cubicBezTo>
                      <a:pt x="16" y="6"/>
                      <a:pt x="16"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7" name="Freeform 1016">
                <a:extLst>
                  <a:ext uri="{FF2B5EF4-FFF2-40B4-BE49-F238E27FC236}">
                    <a16:creationId xmlns:a16="http://schemas.microsoft.com/office/drawing/2014/main" id="{E25061C6-5044-412B-BE91-B011DCF359D4}"/>
                  </a:ext>
                </a:extLst>
              </p:cNvPr>
              <p:cNvSpPr>
                <a:spLocks/>
              </p:cNvSpPr>
              <p:nvPr/>
            </p:nvSpPr>
            <p:spPr bwMode="auto">
              <a:xfrm>
                <a:off x="4254" y="1653"/>
                <a:ext cx="19" cy="36"/>
              </a:xfrm>
              <a:custGeom>
                <a:avLst/>
                <a:gdLst>
                  <a:gd name="T0" fmla="*/ 8 w 8"/>
                  <a:gd name="T1" fmla="*/ 0 h 15"/>
                  <a:gd name="T2" fmla="*/ 0 w 8"/>
                  <a:gd name="T3" fmla="*/ 8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8" name="Oval 1017">
                <a:extLst>
                  <a:ext uri="{FF2B5EF4-FFF2-40B4-BE49-F238E27FC236}">
                    <a16:creationId xmlns:a16="http://schemas.microsoft.com/office/drawing/2014/main" id="{6589F3D0-6DD5-411A-8D92-178F99A9BDC0}"/>
                  </a:ext>
                </a:extLst>
              </p:cNvPr>
              <p:cNvSpPr>
                <a:spLocks noChangeArrowheads="1"/>
              </p:cNvSpPr>
              <p:nvPr/>
            </p:nvSpPr>
            <p:spPr bwMode="auto">
              <a:xfrm>
                <a:off x="4159"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9" name="Freeform 1018">
                <a:extLst>
                  <a:ext uri="{FF2B5EF4-FFF2-40B4-BE49-F238E27FC236}">
                    <a16:creationId xmlns:a16="http://schemas.microsoft.com/office/drawing/2014/main" id="{F20707F6-1901-43A6-A52C-B40D0C6567D8}"/>
                  </a:ext>
                </a:extLst>
              </p:cNvPr>
              <p:cNvSpPr>
                <a:spLocks/>
              </p:cNvSpPr>
              <p:nvPr/>
            </p:nvSpPr>
            <p:spPr bwMode="auto">
              <a:xfrm>
                <a:off x="4124" y="1698"/>
                <a:ext cx="26" cy="38"/>
              </a:xfrm>
              <a:custGeom>
                <a:avLst/>
                <a:gdLst>
                  <a:gd name="T0" fmla="*/ 11 w 11"/>
                  <a:gd name="T1" fmla="*/ 8 h 16"/>
                  <a:gd name="T2" fmla="*/ 4 w 11"/>
                  <a:gd name="T3" fmla="*/ 0 h 16"/>
                  <a:gd name="T4" fmla="*/ 0 w 11"/>
                  <a:gd name="T5" fmla="*/ 1 h 16"/>
                  <a:gd name="T6" fmla="*/ 5 w 11"/>
                  <a:gd name="T7" fmla="*/ 16 h 16"/>
                  <a:gd name="T8" fmla="*/ 11 w 11"/>
                  <a:gd name="T9" fmla="*/ 8 h 16"/>
                </a:gdLst>
                <a:ahLst/>
                <a:cxnLst>
                  <a:cxn ang="0">
                    <a:pos x="T0" y="T1"/>
                  </a:cxn>
                  <a:cxn ang="0">
                    <a:pos x="T2" y="T3"/>
                  </a:cxn>
                  <a:cxn ang="0">
                    <a:pos x="T4" y="T5"/>
                  </a:cxn>
                  <a:cxn ang="0">
                    <a:pos x="T6" y="T7"/>
                  </a:cxn>
                  <a:cxn ang="0">
                    <a:pos x="T8" y="T9"/>
                  </a:cxn>
                </a:cxnLst>
                <a:rect l="0" t="0" r="r" b="b"/>
                <a:pathLst>
                  <a:path w="11" h="16">
                    <a:moveTo>
                      <a:pt x="11" y="8"/>
                    </a:moveTo>
                    <a:cubicBezTo>
                      <a:pt x="11" y="4"/>
                      <a:pt x="8" y="0"/>
                      <a:pt x="4" y="0"/>
                    </a:cubicBezTo>
                    <a:cubicBezTo>
                      <a:pt x="2" y="0"/>
                      <a:pt x="1" y="1"/>
                      <a:pt x="0" y="1"/>
                    </a:cubicBezTo>
                    <a:cubicBezTo>
                      <a:pt x="2" y="6"/>
                      <a:pt x="4" y="11"/>
                      <a:pt x="5" y="16"/>
                    </a:cubicBezTo>
                    <a:cubicBezTo>
                      <a:pt x="9" y="15"/>
                      <a:pt x="11" y="12"/>
                      <a:pt x="11"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0" name="Oval 1019">
                <a:extLst>
                  <a:ext uri="{FF2B5EF4-FFF2-40B4-BE49-F238E27FC236}">
                    <a16:creationId xmlns:a16="http://schemas.microsoft.com/office/drawing/2014/main" id="{B1E41AC8-8FBE-4B2D-BCF6-B417A986B0FD}"/>
                  </a:ext>
                </a:extLst>
              </p:cNvPr>
              <p:cNvSpPr>
                <a:spLocks noChangeArrowheads="1"/>
              </p:cNvSpPr>
              <p:nvPr/>
            </p:nvSpPr>
            <p:spPr bwMode="auto">
              <a:xfrm>
                <a:off x="4207"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1" name="Oval 1020">
                <a:extLst>
                  <a:ext uri="{FF2B5EF4-FFF2-40B4-BE49-F238E27FC236}">
                    <a16:creationId xmlns:a16="http://schemas.microsoft.com/office/drawing/2014/main" id="{4305790A-E5E8-4628-8112-10BF3C288F78}"/>
                  </a:ext>
                </a:extLst>
              </p:cNvPr>
              <p:cNvSpPr>
                <a:spLocks noChangeArrowheads="1"/>
              </p:cNvSpPr>
              <p:nvPr/>
            </p:nvSpPr>
            <p:spPr bwMode="auto">
              <a:xfrm>
                <a:off x="4114" y="1606"/>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2" name="Oval 1021">
                <a:extLst>
                  <a:ext uri="{FF2B5EF4-FFF2-40B4-BE49-F238E27FC236}">
                    <a16:creationId xmlns:a16="http://schemas.microsoft.com/office/drawing/2014/main" id="{BA116321-957D-4DB2-8717-28A046A696FD}"/>
                  </a:ext>
                </a:extLst>
              </p:cNvPr>
              <p:cNvSpPr>
                <a:spLocks noChangeArrowheads="1"/>
              </p:cNvSpPr>
              <p:nvPr/>
            </p:nvSpPr>
            <p:spPr bwMode="auto">
              <a:xfrm>
                <a:off x="4207"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3" name="Freeform 1022">
                <a:extLst>
                  <a:ext uri="{FF2B5EF4-FFF2-40B4-BE49-F238E27FC236}">
                    <a16:creationId xmlns:a16="http://schemas.microsoft.com/office/drawing/2014/main" id="{3C664FF9-739E-406C-8AC0-63BC62AB885A}"/>
                  </a:ext>
                </a:extLst>
              </p:cNvPr>
              <p:cNvSpPr>
                <a:spLocks/>
              </p:cNvSpPr>
              <p:nvPr/>
            </p:nvSpPr>
            <p:spPr bwMode="auto">
              <a:xfrm>
                <a:off x="4254" y="1578"/>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6"/>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4" name="Freeform 1023">
                <a:extLst>
                  <a:ext uri="{FF2B5EF4-FFF2-40B4-BE49-F238E27FC236}">
                    <a16:creationId xmlns:a16="http://schemas.microsoft.com/office/drawing/2014/main" id="{EC1D87FB-2923-44EC-9214-A760A86203B9}"/>
                  </a:ext>
                </a:extLst>
              </p:cNvPr>
              <p:cNvSpPr>
                <a:spLocks/>
              </p:cNvSpPr>
              <p:nvPr/>
            </p:nvSpPr>
            <p:spPr bwMode="auto">
              <a:xfrm>
                <a:off x="4159" y="1578"/>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6"/>
                      <a:pt x="4" y="7"/>
                    </a:cubicBezTo>
                    <a:cubicBezTo>
                      <a:pt x="5" y="7"/>
                      <a:pt x="6" y="8"/>
                      <a:pt x="7" y="8"/>
                    </a:cubicBezTo>
                    <a:cubicBezTo>
                      <a:pt x="7" y="8"/>
                      <a:pt x="8" y="8"/>
                      <a:pt x="8" y="8"/>
                    </a:cubicBezTo>
                    <a:cubicBezTo>
                      <a:pt x="9" y="8"/>
                      <a:pt x="9" y="8"/>
                      <a:pt x="10" y="8"/>
                    </a:cubicBezTo>
                    <a:cubicBezTo>
                      <a:pt x="11" y="8"/>
                      <a:pt x="12" y="7"/>
                      <a:pt x="13" y="7"/>
                    </a:cubicBezTo>
                    <a:cubicBezTo>
                      <a:pt x="13" y="6"/>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5" name="Freeform 1024">
                <a:extLst>
                  <a:ext uri="{FF2B5EF4-FFF2-40B4-BE49-F238E27FC236}">
                    <a16:creationId xmlns:a16="http://schemas.microsoft.com/office/drawing/2014/main" id="{5B9217CD-C45E-42E7-B808-C34B32CDBDEB}"/>
                  </a:ext>
                </a:extLst>
              </p:cNvPr>
              <p:cNvSpPr>
                <a:spLocks/>
              </p:cNvSpPr>
              <p:nvPr/>
            </p:nvSpPr>
            <p:spPr bwMode="auto">
              <a:xfrm>
                <a:off x="4103" y="1578"/>
                <a:ext cx="2"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6" name="Freeform 1025">
                <a:extLst>
                  <a:ext uri="{FF2B5EF4-FFF2-40B4-BE49-F238E27FC236}">
                    <a16:creationId xmlns:a16="http://schemas.microsoft.com/office/drawing/2014/main" id="{90419EEB-ADC0-472A-A6D3-3FD0716AA959}"/>
                  </a:ext>
                </a:extLst>
              </p:cNvPr>
              <p:cNvSpPr>
                <a:spLocks/>
              </p:cNvSpPr>
              <p:nvPr/>
            </p:nvSpPr>
            <p:spPr bwMode="auto">
              <a:xfrm>
                <a:off x="4266" y="1933"/>
                <a:ext cx="7"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7" name="Freeform 1026">
                <a:extLst>
                  <a:ext uri="{FF2B5EF4-FFF2-40B4-BE49-F238E27FC236}">
                    <a16:creationId xmlns:a16="http://schemas.microsoft.com/office/drawing/2014/main" id="{61DD9132-77D8-461E-9A86-2CA651546EA5}"/>
                  </a:ext>
                </a:extLst>
              </p:cNvPr>
              <p:cNvSpPr>
                <a:spLocks/>
              </p:cNvSpPr>
              <p:nvPr/>
            </p:nvSpPr>
            <p:spPr bwMode="auto">
              <a:xfrm>
                <a:off x="4254" y="1840"/>
                <a:ext cx="19" cy="36"/>
              </a:xfrm>
              <a:custGeom>
                <a:avLst/>
                <a:gdLst>
                  <a:gd name="T0" fmla="*/ 8 w 8"/>
                  <a:gd name="T1" fmla="*/ 0 h 15"/>
                  <a:gd name="T2" fmla="*/ 0 w 8"/>
                  <a:gd name="T3" fmla="*/ 7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7"/>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8" name="Freeform 1027">
                <a:extLst>
                  <a:ext uri="{FF2B5EF4-FFF2-40B4-BE49-F238E27FC236}">
                    <a16:creationId xmlns:a16="http://schemas.microsoft.com/office/drawing/2014/main" id="{A783E8AF-5012-4647-96AC-711C5E6A4B2D}"/>
                  </a:ext>
                </a:extLst>
              </p:cNvPr>
              <p:cNvSpPr>
                <a:spLocks/>
              </p:cNvSpPr>
              <p:nvPr/>
            </p:nvSpPr>
            <p:spPr bwMode="auto">
              <a:xfrm>
                <a:off x="4195" y="18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9" name="Freeform 1028">
                <a:extLst>
                  <a:ext uri="{FF2B5EF4-FFF2-40B4-BE49-F238E27FC236}">
                    <a16:creationId xmlns:a16="http://schemas.microsoft.com/office/drawing/2014/main" id="{80954AFA-A2EB-4562-A29A-3779142489C9}"/>
                  </a:ext>
                </a:extLst>
              </p:cNvPr>
              <p:cNvSpPr>
                <a:spLocks/>
              </p:cNvSpPr>
              <p:nvPr/>
            </p:nvSpPr>
            <p:spPr bwMode="auto">
              <a:xfrm>
                <a:off x="4223" y="1885"/>
                <a:ext cx="22" cy="2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0" name="Oval 1029">
                <a:extLst>
                  <a:ext uri="{FF2B5EF4-FFF2-40B4-BE49-F238E27FC236}">
                    <a16:creationId xmlns:a16="http://schemas.microsoft.com/office/drawing/2014/main" id="{FC29F9F2-D41C-4A54-9C48-1790F6899A95}"/>
                  </a:ext>
                </a:extLst>
              </p:cNvPr>
              <p:cNvSpPr>
                <a:spLocks noChangeArrowheads="1"/>
              </p:cNvSpPr>
              <p:nvPr/>
            </p:nvSpPr>
            <p:spPr bwMode="auto">
              <a:xfrm>
                <a:off x="4207"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1" name="Freeform 1030">
                <a:extLst>
                  <a:ext uri="{FF2B5EF4-FFF2-40B4-BE49-F238E27FC236}">
                    <a16:creationId xmlns:a16="http://schemas.microsoft.com/office/drawing/2014/main" id="{D478512A-6F3B-44EB-9605-16204258E988}"/>
                  </a:ext>
                </a:extLst>
              </p:cNvPr>
              <p:cNvSpPr>
                <a:spLocks/>
              </p:cNvSpPr>
              <p:nvPr/>
            </p:nvSpPr>
            <p:spPr bwMode="auto">
              <a:xfrm>
                <a:off x="4254" y="1765"/>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2" name="Freeform 1031">
                <a:extLst>
                  <a:ext uri="{FF2B5EF4-FFF2-40B4-BE49-F238E27FC236}">
                    <a16:creationId xmlns:a16="http://schemas.microsoft.com/office/drawing/2014/main" id="{40B2ED99-5187-43F8-9040-D1BCC717785A}"/>
                  </a:ext>
                </a:extLst>
              </p:cNvPr>
              <p:cNvSpPr>
                <a:spLocks/>
              </p:cNvSpPr>
              <p:nvPr/>
            </p:nvSpPr>
            <p:spPr bwMode="auto">
              <a:xfrm>
                <a:off x="4159" y="1765"/>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3" name="Freeform 1032">
                <a:extLst>
                  <a:ext uri="{FF2B5EF4-FFF2-40B4-BE49-F238E27FC236}">
                    <a16:creationId xmlns:a16="http://schemas.microsoft.com/office/drawing/2014/main" id="{73785702-3990-4D50-8577-63B8587F11F1}"/>
                  </a:ext>
                </a:extLst>
              </p:cNvPr>
              <p:cNvSpPr>
                <a:spLocks noEditPoints="1"/>
              </p:cNvSpPr>
              <p:nvPr/>
            </p:nvSpPr>
            <p:spPr bwMode="auto">
              <a:xfrm>
                <a:off x="2553" y="248"/>
                <a:ext cx="1062" cy="1060"/>
              </a:xfrm>
              <a:custGeom>
                <a:avLst/>
                <a:gdLst>
                  <a:gd name="T0" fmla="*/ 209 w 449"/>
                  <a:gd name="T1" fmla="*/ 444 h 448"/>
                  <a:gd name="T2" fmla="*/ 240 w 449"/>
                  <a:gd name="T3" fmla="*/ 444 h 448"/>
                  <a:gd name="T4" fmla="*/ 193 w 449"/>
                  <a:gd name="T5" fmla="*/ 446 h 448"/>
                  <a:gd name="T6" fmla="*/ 193 w 449"/>
                  <a:gd name="T7" fmla="*/ 446 h 448"/>
                  <a:gd name="T8" fmla="*/ 288 w 449"/>
                  <a:gd name="T9" fmla="*/ 439 h 448"/>
                  <a:gd name="T10" fmla="*/ 148 w 449"/>
                  <a:gd name="T11" fmla="*/ 431 h 448"/>
                  <a:gd name="T12" fmla="*/ 302 w 449"/>
                  <a:gd name="T13" fmla="*/ 430 h 448"/>
                  <a:gd name="T14" fmla="*/ 132 w 449"/>
                  <a:gd name="T15" fmla="*/ 428 h 448"/>
                  <a:gd name="T16" fmla="*/ 132 w 449"/>
                  <a:gd name="T17" fmla="*/ 428 h 448"/>
                  <a:gd name="T18" fmla="*/ 346 w 449"/>
                  <a:gd name="T19" fmla="*/ 413 h 448"/>
                  <a:gd name="T20" fmla="*/ 93 w 449"/>
                  <a:gd name="T21" fmla="*/ 401 h 448"/>
                  <a:gd name="T22" fmla="*/ 356 w 449"/>
                  <a:gd name="T23" fmla="*/ 400 h 448"/>
                  <a:gd name="T24" fmla="*/ 78 w 449"/>
                  <a:gd name="T25" fmla="*/ 394 h 448"/>
                  <a:gd name="T26" fmla="*/ 78 w 449"/>
                  <a:gd name="T27" fmla="*/ 394 h 448"/>
                  <a:gd name="T28" fmla="*/ 394 w 449"/>
                  <a:gd name="T29" fmla="*/ 371 h 448"/>
                  <a:gd name="T30" fmla="*/ 48 w 449"/>
                  <a:gd name="T31" fmla="*/ 356 h 448"/>
                  <a:gd name="T32" fmla="*/ 401 w 449"/>
                  <a:gd name="T33" fmla="*/ 356 h 448"/>
                  <a:gd name="T34" fmla="*/ 36 w 449"/>
                  <a:gd name="T35" fmla="*/ 346 h 448"/>
                  <a:gd name="T36" fmla="*/ 36 w 449"/>
                  <a:gd name="T37" fmla="*/ 346 h 448"/>
                  <a:gd name="T38" fmla="*/ 428 w 449"/>
                  <a:gd name="T39" fmla="*/ 317 h 448"/>
                  <a:gd name="T40" fmla="*/ 18 w 449"/>
                  <a:gd name="T41" fmla="*/ 302 h 448"/>
                  <a:gd name="T42" fmla="*/ 431 w 449"/>
                  <a:gd name="T43" fmla="*/ 301 h 448"/>
                  <a:gd name="T44" fmla="*/ 9 w 449"/>
                  <a:gd name="T45" fmla="*/ 288 h 448"/>
                  <a:gd name="T46" fmla="*/ 9 w 449"/>
                  <a:gd name="T47" fmla="*/ 288 h 448"/>
                  <a:gd name="T48" fmla="*/ 446 w 449"/>
                  <a:gd name="T49" fmla="*/ 256 h 448"/>
                  <a:gd name="T50" fmla="*/ 5 w 449"/>
                  <a:gd name="T51" fmla="*/ 240 h 448"/>
                  <a:gd name="T52" fmla="*/ 444 w 449"/>
                  <a:gd name="T53" fmla="*/ 240 h 448"/>
                  <a:gd name="T54" fmla="*/ 449 w 449"/>
                  <a:gd name="T55" fmla="*/ 224 h 448"/>
                  <a:gd name="T56" fmla="*/ 0 w 449"/>
                  <a:gd name="T57" fmla="*/ 224 h 448"/>
                  <a:gd name="T58" fmla="*/ 4 w 449"/>
                  <a:gd name="T59" fmla="*/ 225 h 448"/>
                  <a:gd name="T60" fmla="*/ 448 w 449"/>
                  <a:gd name="T61" fmla="*/ 207 h 448"/>
                  <a:gd name="T62" fmla="*/ 5 w 449"/>
                  <a:gd name="T63" fmla="*/ 177 h 448"/>
                  <a:gd name="T64" fmla="*/ 436 w 449"/>
                  <a:gd name="T65" fmla="*/ 161 h 448"/>
                  <a:gd name="T66" fmla="*/ 13 w 449"/>
                  <a:gd name="T67" fmla="*/ 163 h 448"/>
                  <a:gd name="T68" fmla="*/ 13 w 449"/>
                  <a:gd name="T69" fmla="*/ 163 h 448"/>
                  <a:gd name="T70" fmla="*/ 434 w 449"/>
                  <a:gd name="T71" fmla="*/ 145 h 448"/>
                  <a:gd name="T72" fmla="*/ 27 w 449"/>
                  <a:gd name="T73" fmla="*/ 117 h 448"/>
                  <a:gd name="T74" fmla="*/ 409 w 449"/>
                  <a:gd name="T75" fmla="*/ 104 h 448"/>
                  <a:gd name="T76" fmla="*/ 39 w 449"/>
                  <a:gd name="T77" fmla="*/ 106 h 448"/>
                  <a:gd name="T78" fmla="*/ 39 w 449"/>
                  <a:gd name="T79" fmla="*/ 106 h 448"/>
                  <a:gd name="T80" fmla="*/ 403 w 449"/>
                  <a:gd name="T81" fmla="*/ 89 h 448"/>
                  <a:gd name="T82" fmla="*/ 66 w 449"/>
                  <a:gd name="T83" fmla="*/ 66 h 448"/>
                  <a:gd name="T84" fmla="*/ 368 w 449"/>
                  <a:gd name="T85" fmla="*/ 57 h 448"/>
                  <a:gd name="T86" fmla="*/ 80 w 449"/>
                  <a:gd name="T87" fmla="*/ 58 h 448"/>
                  <a:gd name="T88" fmla="*/ 80 w 449"/>
                  <a:gd name="T89" fmla="*/ 58 h 448"/>
                  <a:gd name="T90" fmla="*/ 358 w 449"/>
                  <a:gd name="T91" fmla="*/ 44 h 448"/>
                  <a:gd name="T92" fmla="*/ 116 w 449"/>
                  <a:gd name="T93" fmla="*/ 28 h 448"/>
                  <a:gd name="T94" fmla="*/ 315 w 449"/>
                  <a:gd name="T95" fmla="*/ 23 h 448"/>
                  <a:gd name="T96" fmla="*/ 132 w 449"/>
                  <a:gd name="T97" fmla="*/ 24 h 448"/>
                  <a:gd name="T98" fmla="*/ 132 w 449"/>
                  <a:gd name="T99" fmla="*/ 24 h 448"/>
                  <a:gd name="T100" fmla="*/ 302 w 449"/>
                  <a:gd name="T101" fmla="*/ 14 h 448"/>
                  <a:gd name="T102" fmla="*/ 176 w 449"/>
                  <a:gd name="T103" fmla="*/ 5 h 448"/>
                  <a:gd name="T104" fmla="*/ 255 w 449"/>
                  <a:gd name="T105" fmla="*/ 6 h 448"/>
                  <a:gd name="T106" fmla="*/ 192 w 449"/>
                  <a:gd name="T107" fmla="*/ 6 h 448"/>
                  <a:gd name="T108" fmla="*/ 192 w 449"/>
                  <a:gd name="T109" fmla="*/ 6 h 448"/>
                  <a:gd name="T110" fmla="*/ 224 w 449"/>
                  <a:gd name="T111"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 h="448">
                    <a:moveTo>
                      <a:pt x="225" y="448"/>
                    </a:moveTo>
                    <a:cubicBezTo>
                      <a:pt x="224" y="448"/>
                      <a:pt x="224" y="448"/>
                      <a:pt x="224" y="448"/>
                    </a:cubicBezTo>
                    <a:cubicBezTo>
                      <a:pt x="219" y="448"/>
                      <a:pt x="214" y="448"/>
                      <a:pt x="209" y="448"/>
                    </a:cubicBezTo>
                    <a:cubicBezTo>
                      <a:pt x="209" y="444"/>
                      <a:pt x="209" y="444"/>
                      <a:pt x="209" y="444"/>
                    </a:cubicBezTo>
                    <a:cubicBezTo>
                      <a:pt x="214" y="444"/>
                      <a:pt x="219" y="444"/>
                      <a:pt x="224" y="444"/>
                    </a:cubicBezTo>
                    <a:lnTo>
                      <a:pt x="225" y="448"/>
                    </a:lnTo>
                    <a:close/>
                    <a:moveTo>
                      <a:pt x="241" y="448"/>
                    </a:moveTo>
                    <a:cubicBezTo>
                      <a:pt x="240" y="444"/>
                      <a:pt x="240" y="444"/>
                      <a:pt x="240" y="444"/>
                    </a:cubicBezTo>
                    <a:cubicBezTo>
                      <a:pt x="246" y="443"/>
                      <a:pt x="251" y="443"/>
                      <a:pt x="256" y="442"/>
                    </a:cubicBezTo>
                    <a:cubicBezTo>
                      <a:pt x="257" y="446"/>
                      <a:pt x="257" y="446"/>
                      <a:pt x="257" y="446"/>
                    </a:cubicBezTo>
                    <a:cubicBezTo>
                      <a:pt x="251" y="447"/>
                      <a:pt x="246" y="447"/>
                      <a:pt x="241" y="448"/>
                    </a:cubicBezTo>
                    <a:close/>
                    <a:moveTo>
                      <a:pt x="193" y="446"/>
                    </a:moveTo>
                    <a:cubicBezTo>
                      <a:pt x="188" y="445"/>
                      <a:pt x="182" y="444"/>
                      <a:pt x="177" y="443"/>
                    </a:cubicBezTo>
                    <a:cubicBezTo>
                      <a:pt x="178" y="439"/>
                      <a:pt x="178" y="439"/>
                      <a:pt x="178" y="439"/>
                    </a:cubicBezTo>
                    <a:cubicBezTo>
                      <a:pt x="183" y="441"/>
                      <a:pt x="188" y="441"/>
                      <a:pt x="193" y="442"/>
                    </a:cubicBezTo>
                    <a:lnTo>
                      <a:pt x="193" y="446"/>
                    </a:lnTo>
                    <a:close/>
                    <a:moveTo>
                      <a:pt x="272" y="443"/>
                    </a:moveTo>
                    <a:cubicBezTo>
                      <a:pt x="271" y="439"/>
                      <a:pt x="271" y="439"/>
                      <a:pt x="271" y="439"/>
                    </a:cubicBezTo>
                    <a:cubicBezTo>
                      <a:pt x="277" y="438"/>
                      <a:pt x="282" y="437"/>
                      <a:pt x="287" y="435"/>
                    </a:cubicBezTo>
                    <a:cubicBezTo>
                      <a:pt x="288" y="439"/>
                      <a:pt x="288" y="439"/>
                      <a:pt x="288" y="439"/>
                    </a:cubicBezTo>
                    <a:cubicBezTo>
                      <a:pt x="283" y="441"/>
                      <a:pt x="277" y="442"/>
                      <a:pt x="272" y="443"/>
                    </a:cubicBezTo>
                    <a:close/>
                    <a:moveTo>
                      <a:pt x="162" y="439"/>
                    </a:moveTo>
                    <a:cubicBezTo>
                      <a:pt x="156" y="438"/>
                      <a:pt x="151" y="436"/>
                      <a:pt x="146" y="434"/>
                    </a:cubicBezTo>
                    <a:cubicBezTo>
                      <a:pt x="148" y="431"/>
                      <a:pt x="148" y="431"/>
                      <a:pt x="148" y="431"/>
                    </a:cubicBezTo>
                    <a:cubicBezTo>
                      <a:pt x="153" y="432"/>
                      <a:pt x="158" y="434"/>
                      <a:pt x="163" y="436"/>
                    </a:cubicBezTo>
                    <a:lnTo>
                      <a:pt x="162" y="439"/>
                    </a:lnTo>
                    <a:close/>
                    <a:moveTo>
                      <a:pt x="303" y="434"/>
                    </a:moveTo>
                    <a:cubicBezTo>
                      <a:pt x="302" y="430"/>
                      <a:pt x="302" y="430"/>
                      <a:pt x="302" y="430"/>
                    </a:cubicBezTo>
                    <a:cubicBezTo>
                      <a:pt x="306" y="429"/>
                      <a:pt x="311" y="427"/>
                      <a:pt x="316" y="424"/>
                    </a:cubicBezTo>
                    <a:cubicBezTo>
                      <a:pt x="318" y="428"/>
                      <a:pt x="318" y="428"/>
                      <a:pt x="318" y="428"/>
                    </a:cubicBezTo>
                    <a:cubicBezTo>
                      <a:pt x="313" y="430"/>
                      <a:pt x="308" y="432"/>
                      <a:pt x="303" y="434"/>
                    </a:cubicBezTo>
                    <a:close/>
                    <a:moveTo>
                      <a:pt x="132" y="428"/>
                    </a:moveTo>
                    <a:cubicBezTo>
                      <a:pt x="127" y="426"/>
                      <a:pt x="122" y="424"/>
                      <a:pt x="117" y="421"/>
                    </a:cubicBezTo>
                    <a:cubicBezTo>
                      <a:pt x="119" y="418"/>
                      <a:pt x="119" y="418"/>
                      <a:pt x="119" y="418"/>
                    </a:cubicBezTo>
                    <a:cubicBezTo>
                      <a:pt x="124" y="420"/>
                      <a:pt x="128" y="422"/>
                      <a:pt x="133" y="425"/>
                    </a:cubicBezTo>
                    <a:lnTo>
                      <a:pt x="132" y="428"/>
                    </a:lnTo>
                    <a:close/>
                    <a:moveTo>
                      <a:pt x="332" y="421"/>
                    </a:moveTo>
                    <a:cubicBezTo>
                      <a:pt x="330" y="417"/>
                      <a:pt x="330" y="417"/>
                      <a:pt x="330" y="417"/>
                    </a:cubicBezTo>
                    <a:cubicBezTo>
                      <a:pt x="335" y="415"/>
                      <a:pt x="339" y="412"/>
                      <a:pt x="344" y="409"/>
                    </a:cubicBezTo>
                    <a:cubicBezTo>
                      <a:pt x="346" y="413"/>
                      <a:pt x="346" y="413"/>
                      <a:pt x="346" y="413"/>
                    </a:cubicBezTo>
                    <a:cubicBezTo>
                      <a:pt x="341" y="416"/>
                      <a:pt x="337" y="418"/>
                      <a:pt x="332" y="421"/>
                    </a:cubicBezTo>
                    <a:close/>
                    <a:moveTo>
                      <a:pt x="103" y="413"/>
                    </a:moveTo>
                    <a:cubicBezTo>
                      <a:pt x="99" y="410"/>
                      <a:pt x="95" y="407"/>
                      <a:pt x="90" y="404"/>
                    </a:cubicBezTo>
                    <a:cubicBezTo>
                      <a:pt x="93" y="401"/>
                      <a:pt x="93" y="401"/>
                      <a:pt x="93" y="401"/>
                    </a:cubicBezTo>
                    <a:cubicBezTo>
                      <a:pt x="97" y="404"/>
                      <a:pt x="101" y="407"/>
                      <a:pt x="106" y="410"/>
                    </a:cubicBezTo>
                    <a:lnTo>
                      <a:pt x="103" y="413"/>
                    </a:lnTo>
                    <a:close/>
                    <a:moveTo>
                      <a:pt x="359" y="404"/>
                    </a:moveTo>
                    <a:cubicBezTo>
                      <a:pt x="356" y="400"/>
                      <a:pt x="356" y="400"/>
                      <a:pt x="356" y="400"/>
                    </a:cubicBezTo>
                    <a:cubicBezTo>
                      <a:pt x="361" y="397"/>
                      <a:pt x="365" y="394"/>
                      <a:pt x="369" y="391"/>
                    </a:cubicBezTo>
                    <a:cubicBezTo>
                      <a:pt x="371" y="394"/>
                      <a:pt x="371" y="394"/>
                      <a:pt x="371" y="394"/>
                    </a:cubicBezTo>
                    <a:cubicBezTo>
                      <a:pt x="367" y="397"/>
                      <a:pt x="363" y="400"/>
                      <a:pt x="359" y="404"/>
                    </a:cubicBezTo>
                    <a:close/>
                    <a:moveTo>
                      <a:pt x="78" y="394"/>
                    </a:moveTo>
                    <a:cubicBezTo>
                      <a:pt x="74" y="390"/>
                      <a:pt x="70" y="387"/>
                      <a:pt x="66" y="383"/>
                    </a:cubicBezTo>
                    <a:cubicBezTo>
                      <a:pt x="69" y="380"/>
                      <a:pt x="69" y="380"/>
                      <a:pt x="69" y="380"/>
                    </a:cubicBezTo>
                    <a:cubicBezTo>
                      <a:pt x="73" y="384"/>
                      <a:pt x="77" y="387"/>
                      <a:pt x="80" y="391"/>
                    </a:cubicBezTo>
                    <a:lnTo>
                      <a:pt x="78" y="394"/>
                    </a:lnTo>
                    <a:close/>
                    <a:moveTo>
                      <a:pt x="383" y="383"/>
                    </a:moveTo>
                    <a:cubicBezTo>
                      <a:pt x="380" y="380"/>
                      <a:pt x="380" y="380"/>
                      <a:pt x="380" y="380"/>
                    </a:cubicBezTo>
                    <a:cubicBezTo>
                      <a:pt x="384" y="376"/>
                      <a:pt x="387" y="372"/>
                      <a:pt x="391" y="368"/>
                    </a:cubicBezTo>
                    <a:cubicBezTo>
                      <a:pt x="394" y="371"/>
                      <a:pt x="394" y="371"/>
                      <a:pt x="394" y="371"/>
                    </a:cubicBezTo>
                    <a:cubicBezTo>
                      <a:pt x="390" y="375"/>
                      <a:pt x="387" y="379"/>
                      <a:pt x="383" y="383"/>
                    </a:cubicBezTo>
                    <a:close/>
                    <a:moveTo>
                      <a:pt x="55" y="371"/>
                    </a:moveTo>
                    <a:cubicBezTo>
                      <a:pt x="52" y="367"/>
                      <a:pt x="48" y="363"/>
                      <a:pt x="45" y="359"/>
                    </a:cubicBezTo>
                    <a:cubicBezTo>
                      <a:pt x="48" y="356"/>
                      <a:pt x="48" y="356"/>
                      <a:pt x="48" y="356"/>
                    </a:cubicBezTo>
                    <a:cubicBezTo>
                      <a:pt x="51" y="361"/>
                      <a:pt x="55" y="365"/>
                      <a:pt x="58" y="369"/>
                    </a:cubicBezTo>
                    <a:lnTo>
                      <a:pt x="55" y="371"/>
                    </a:lnTo>
                    <a:close/>
                    <a:moveTo>
                      <a:pt x="404" y="358"/>
                    </a:moveTo>
                    <a:cubicBezTo>
                      <a:pt x="401" y="356"/>
                      <a:pt x="401" y="356"/>
                      <a:pt x="401" y="356"/>
                    </a:cubicBezTo>
                    <a:cubicBezTo>
                      <a:pt x="404" y="352"/>
                      <a:pt x="407" y="348"/>
                      <a:pt x="410" y="343"/>
                    </a:cubicBezTo>
                    <a:cubicBezTo>
                      <a:pt x="413" y="345"/>
                      <a:pt x="413" y="345"/>
                      <a:pt x="413" y="345"/>
                    </a:cubicBezTo>
                    <a:cubicBezTo>
                      <a:pt x="410" y="350"/>
                      <a:pt x="407" y="354"/>
                      <a:pt x="404" y="358"/>
                    </a:cubicBezTo>
                    <a:close/>
                    <a:moveTo>
                      <a:pt x="36" y="346"/>
                    </a:moveTo>
                    <a:cubicBezTo>
                      <a:pt x="33" y="341"/>
                      <a:pt x="30" y="337"/>
                      <a:pt x="28" y="332"/>
                    </a:cubicBezTo>
                    <a:cubicBezTo>
                      <a:pt x="31" y="330"/>
                      <a:pt x="31" y="330"/>
                      <a:pt x="31" y="330"/>
                    </a:cubicBezTo>
                    <a:cubicBezTo>
                      <a:pt x="34" y="335"/>
                      <a:pt x="37" y="339"/>
                      <a:pt x="39" y="343"/>
                    </a:cubicBezTo>
                    <a:lnTo>
                      <a:pt x="36" y="346"/>
                    </a:lnTo>
                    <a:close/>
                    <a:moveTo>
                      <a:pt x="421" y="332"/>
                    </a:moveTo>
                    <a:cubicBezTo>
                      <a:pt x="418" y="330"/>
                      <a:pt x="418" y="330"/>
                      <a:pt x="418" y="330"/>
                    </a:cubicBezTo>
                    <a:cubicBezTo>
                      <a:pt x="420" y="325"/>
                      <a:pt x="423" y="320"/>
                      <a:pt x="425" y="316"/>
                    </a:cubicBezTo>
                    <a:cubicBezTo>
                      <a:pt x="428" y="317"/>
                      <a:pt x="428" y="317"/>
                      <a:pt x="428" y="317"/>
                    </a:cubicBezTo>
                    <a:cubicBezTo>
                      <a:pt x="426" y="322"/>
                      <a:pt x="424" y="327"/>
                      <a:pt x="421" y="332"/>
                    </a:cubicBezTo>
                    <a:close/>
                    <a:moveTo>
                      <a:pt x="21" y="318"/>
                    </a:moveTo>
                    <a:cubicBezTo>
                      <a:pt x="18" y="313"/>
                      <a:pt x="16" y="308"/>
                      <a:pt x="14" y="303"/>
                    </a:cubicBezTo>
                    <a:cubicBezTo>
                      <a:pt x="18" y="302"/>
                      <a:pt x="18" y="302"/>
                      <a:pt x="18" y="302"/>
                    </a:cubicBezTo>
                    <a:cubicBezTo>
                      <a:pt x="20" y="306"/>
                      <a:pt x="22" y="311"/>
                      <a:pt x="24" y="316"/>
                    </a:cubicBezTo>
                    <a:lnTo>
                      <a:pt x="21" y="318"/>
                    </a:lnTo>
                    <a:close/>
                    <a:moveTo>
                      <a:pt x="435" y="302"/>
                    </a:moveTo>
                    <a:cubicBezTo>
                      <a:pt x="431" y="301"/>
                      <a:pt x="431" y="301"/>
                      <a:pt x="431" y="301"/>
                    </a:cubicBezTo>
                    <a:cubicBezTo>
                      <a:pt x="433" y="296"/>
                      <a:pt x="434" y="291"/>
                      <a:pt x="436" y="286"/>
                    </a:cubicBezTo>
                    <a:cubicBezTo>
                      <a:pt x="440" y="287"/>
                      <a:pt x="440" y="287"/>
                      <a:pt x="440" y="287"/>
                    </a:cubicBezTo>
                    <a:cubicBezTo>
                      <a:pt x="438" y="292"/>
                      <a:pt x="436" y="297"/>
                      <a:pt x="435" y="302"/>
                    </a:cubicBezTo>
                    <a:close/>
                    <a:moveTo>
                      <a:pt x="9" y="288"/>
                    </a:moveTo>
                    <a:cubicBezTo>
                      <a:pt x="8" y="283"/>
                      <a:pt x="7" y="277"/>
                      <a:pt x="5" y="272"/>
                    </a:cubicBezTo>
                    <a:cubicBezTo>
                      <a:pt x="9" y="271"/>
                      <a:pt x="9" y="271"/>
                      <a:pt x="9" y="271"/>
                    </a:cubicBezTo>
                    <a:cubicBezTo>
                      <a:pt x="10" y="276"/>
                      <a:pt x="12" y="282"/>
                      <a:pt x="13" y="287"/>
                    </a:cubicBezTo>
                    <a:lnTo>
                      <a:pt x="9" y="288"/>
                    </a:lnTo>
                    <a:close/>
                    <a:moveTo>
                      <a:pt x="444" y="272"/>
                    </a:moveTo>
                    <a:cubicBezTo>
                      <a:pt x="440" y="271"/>
                      <a:pt x="440" y="271"/>
                      <a:pt x="440" y="271"/>
                    </a:cubicBezTo>
                    <a:cubicBezTo>
                      <a:pt x="441" y="266"/>
                      <a:pt x="442" y="261"/>
                      <a:pt x="442" y="255"/>
                    </a:cubicBezTo>
                    <a:cubicBezTo>
                      <a:pt x="446" y="256"/>
                      <a:pt x="446" y="256"/>
                      <a:pt x="446" y="256"/>
                    </a:cubicBezTo>
                    <a:cubicBezTo>
                      <a:pt x="446" y="261"/>
                      <a:pt x="445" y="267"/>
                      <a:pt x="444" y="272"/>
                    </a:cubicBezTo>
                    <a:close/>
                    <a:moveTo>
                      <a:pt x="3" y="257"/>
                    </a:moveTo>
                    <a:cubicBezTo>
                      <a:pt x="2" y="251"/>
                      <a:pt x="1" y="246"/>
                      <a:pt x="1" y="241"/>
                    </a:cubicBezTo>
                    <a:cubicBezTo>
                      <a:pt x="5" y="240"/>
                      <a:pt x="5" y="240"/>
                      <a:pt x="5" y="240"/>
                    </a:cubicBezTo>
                    <a:cubicBezTo>
                      <a:pt x="5" y="246"/>
                      <a:pt x="6" y="251"/>
                      <a:pt x="7" y="256"/>
                    </a:cubicBezTo>
                    <a:lnTo>
                      <a:pt x="3" y="257"/>
                    </a:lnTo>
                    <a:close/>
                    <a:moveTo>
                      <a:pt x="448" y="240"/>
                    </a:moveTo>
                    <a:cubicBezTo>
                      <a:pt x="444" y="240"/>
                      <a:pt x="444" y="240"/>
                      <a:pt x="444" y="240"/>
                    </a:cubicBezTo>
                    <a:cubicBezTo>
                      <a:pt x="444" y="235"/>
                      <a:pt x="445" y="229"/>
                      <a:pt x="445" y="224"/>
                    </a:cubicBezTo>
                    <a:cubicBezTo>
                      <a:pt x="445" y="223"/>
                      <a:pt x="445" y="223"/>
                      <a:pt x="445" y="223"/>
                    </a:cubicBezTo>
                    <a:cubicBezTo>
                      <a:pt x="449" y="223"/>
                      <a:pt x="449" y="223"/>
                      <a:pt x="449" y="223"/>
                    </a:cubicBezTo>
                    <a:cubicBezTo>
                      <a:pt x="449" y="224"/>
                      <a:pt x="449" y="224"/>
                      <a:pt x="449" y="224"/>
                    </a:cubicBezTo>
                    <a:cubicBezTo>
                      <a:pt x="449" y="229"/>
                      <a:pt x="448" y="235"/>
                      <a:pt x="448" y="240"/>
                    </a:cubicBezTo>
                    <a:close/>
                    <a:moveTo>
                      <a:pt x="4" y="225"/>
                    </a:moveTo>
                    <a:cubicBezTo>
                      <a:pt x="0" y="225"/>
                      <a:pt x="0" y="225"/>
                      <a:pt x="0" y="225"/>
                    </a:cubicBezTo>
                    <a:cubicBezTo>
                      <a:pt x="0" y="224"/>
                      <a:pt x="0" y="224"/>
                      <a:pt x="0" y="224"/>
                    </a:cubicBezTo>
                    <a:cubicBezTo>
                      <a:pt x="0" y="219"/>
                      <a:pt x="0" y="214"/>
                      <a:pt x="1" y="209"/>
                    </a:cubicBezTo>
                    <a:cubicBezTo>
                      <a:pt x="5" y="209"/>
                      <a:pt x="5" y="209"/>
                      <a:pt x="5" y="209"/>
                    </a:cubicBezTo>
                    <a:cubicBezTo>
                      <a:pt x="4" y="214"/>
                      <a:pt x="4" y="219"/>
                      <a:pt x="4" y="224"/>
                    </a:cubicBezTo>
                    <a:lnTo>
                      <a:pt x="4" y="225"/>
                    </a:lnTo>
                    <a:close/>
                    <a:moveTo>
                      <a:pt x="444" y="207"/>
                    </a:moveTo>
                    <a:cubicBezTo>
                      <a:pt x="444" y="202"/>
                      <a:pt x="443" y="197"/>
                      <a:pt x="442" y="192"/>
                    </a:cubicBezTo>
                    <a:cubicBezTo>
                      <a:pt x="446" y="191"/>
                      <a:pt x="446" y="191"/>
                      <a:pt x="446" y="191"/>
                    </a:cubicBezTo>
                    <a:cubicBezTo>
                      <a:pt x="447" y="197"/>
                      <a:pt x="448" y="202"/>
                      <a:pt x="448" y="207"/>
                    </a:cubicBezTo>
                    <a:lnTo>
                      <a:pt x="444" y="207"/>
                    </a:lnTo>
                    <a:close/>
                    <a:moveTo>
                      <a:pt x="6" y="193"/>
                    </a:moveTo>
                    <a:cubicBezTo>
                      <a:pt x="2" y="193"/>
                      <a:pt x="2" y="193"/>
                      <a:pt x="2" y="193"/>
                    </a:cubicBezTo>
                    <a:cubicBezTo>
                      <a:pt x="3" y="187"/>
                      <a:pt x="4" y="182"/>
                      <a:pt x="5" y="177"/>
                    </a:cubicBezTo>
                    <a:cubicBezTo>
                      <a:pt x="9" y="178"/>
                      <a:pt x="9" y="178"/>
                      <a:pt x="9" y="178"/>
                    </a:cubicBezTo>
                    <a:cubicBezTo>
                      <a:pt x="8" y="183"/>
                      <a:pt x="7" y="188"/>
                      <a:pt x="6" y="193"/>
                    </a:cubicBezTo>
                    <a:close/>
                    <a:moveTo>
                      <a:pt x="439" y="176"/>
                    </a:moveTo>
                    <a:cubicBezTo>
                      <a:pt x="438" y="171"/>
                      <a:pt x="437" y="166"/>
                      <a:pt x="436" y="161"/>
                    </a:cubicBezTo>
                    <a:cubicBezTo>
                      <a:pt x="439" y="160"/>
                      <a:pt x="439" y="160"/>
                      <a:pt x="439" y="160"/>
                    </a:cubicBezTo>
                    <a:cubicBezTo>
                      <a:pt x="441" y="165"/>
                      <a:pt x="442" y="170"/>
                      <a:pt x="443" y="176"/>
                    </a:cubicBezTo>
                    <a:lnTo>
                      <a:pt x="439" y="176"/>
                    </a:lnTo>
                    <a:close/>
                    <a:moveTo>
                      <a:pt x="13" y="163"/>
                    </a:moveTo>
                    <a:cubicBezTo>
                      <a:pt x="9" y="161"/>
                      <a:pt x="9" y="161"/>
                      <a:pt x="9" y="161"/>
                    </a:cubicBezTo>
                    <a:cubicBezTo>
                      <a:pt x="11" y="156"/>
                      <a:pt x="12" y="151"/>
                      <a:pt x="14" y="146"/>
                    </a:cubicBezTo>
                    <a:cubicBezTo>
                      <a:pt x="18" y="148"/>
                      <a:pt x="18" y="148"/>
                      <a:pt x="18" y="148"/>
                    </a:cubicBezTo>
                    <a:cubicBezTo>
                      <a:pt x="16" y="153"/>
                      <a:pt x="14" y="158"/>
                      <a:pt x="13" y="163"/>
                    </a:cubicBezTo>
                    <a:close/>
                    <a:moveTo>
                      <a:pt x="431" y="146"/>
                    </a:moveTo>
                    <a:cubicBezTo>
                      <a:pt x="429" y="141"/>
                      <a:pt x="427" y="137"/>
                      <a:pt x="424" y="132"/>
                    </a:cubicBezTo>
                    <a:cubicBezTo>
                      <a:pt x="428" y="130"/>
                      <a:pt x="428" y="130"/>
                      <a:pt x="428" y="130"/>
                    </a:cubicBezTo>
                    <a:cubicBezTo>
                      <a:pt x="430" y="135"/>
                      <a:pt x="432" y="140"/>
                      <a:pt x="434" y="145"/>
                    </a:cubicBezTo>
                    <a:lnTo>
                      <a:pt x="431" y="146"/>
                    </a:lnTo>
                    <a:close/>
                    <a:moveTo>
                      <a:pt x="24" y="133"/>
                    </a:moveTo>
                    <a:cubicBezTo>
                      <a:pt x="20" y="131"/>
                      <a:pt x="20" y="131"/>
                      <a:pt x="20" y="131"/>
                    </a:cubicBezTo>
                    <a:cubicBezTo>
                      <a:pt x="22" y="127"/>
                      <a:pt x="25" y="122"/>
                      <a:pt x="27" y="117"/>
                    </a:cubicBezTo>
                    <a:cubicBezTo>
                      <a:pt x="31" y="119"/>
                      <a:pt x="31" y="119"/>
                      <a:pt x="31" y="119"/>
                    </a:cubicBezTo>
                    <a:cubicBezTo>
                      <a:pt x="28" y="124"/>
                      <a:pt x="26" y="128"/>
                      <a:pt x="24" y="133"/>
                    </a:cubicBezTo>
                    <a:close/>
                    <a:moveTo>
                      <a:pt x="417" y="118"/>
                    </a:moveTo>
                    <a:cubicBezTo>
                      <a:pt x="415" y="113"/>
                      <a:pt x="412" y="109"/>
                      <a:pt x="409" y="104"/>
                    </a:cubicBezTo>
                    <a:cubicBezTo>
                      <a:pt x="413" y="102"/>
                      <a:pt x="413" y="102"/>
                      <a:pt x="413" y="102"/>
                    </a:cubicBezTo>
                    <a:cubicBezTo>
                      <a:pt x="416" y="107"/>
                      <a:pt x="418" y="111"/>
                      <a:pt x="421" y="116"/>
                    </a:cubicBezTo>
                    <a:lnTo>
                      <a:pt x="417" y="118"/>
                    </a:lnTo>
                    <a:close/>
                    <a:moveTo>
                      <a:pt x="39" y="106"/>
                    </a:moveTo>
                    <a:cubicBezTo>
                      <a:pt x="36" y="103"/>
                      <a:pt x="36" y="103"/>
                      <a:pt x="36" y="103"/>
                    </a:cubicBezTo>
                    <a:cubicBezTo>
                      <a:pt x="38" y="99"/>
                      <a:pt x="41" y="94"/>
                      <a:pt x="45" y="90"/>
                    </a:cubicBezTo>
                    <a:cubicBezTo>
                      <a:pt x="48" y="93"/>
                      <a:pt x="48" y="93"/>
                      <a:pt x="48" y="93"/>
                    </a:cubicBezTo>
                    <a:cubicBezTo>
                      <a:pt x="45" y="97"/>
                      <a:pt x="42" y="101"/>
                      <a:pt x="39" y="106"/>
                    </a:cubicBezTo>
                    <a:close/>
                    <a:moveTo>
                      <a:pt x="400" y="92"/>
                    </a:moveTo>
                    <a:cubicBezTo>
                      <a:pt x="397" y="87"/>
                      <a:pt x="394" y="83"/>
                      <a:pt x="390" y="79"/>
                    </a:cubicBezTo>
                    <a:cubicBezTo>
                      <a:pt x="393" y="77"/>
                      <a:pt x="393" y="77"/>
                      <a:pt x="393" y="77"/>
                    </a:cubicBezTo>
                    <a:cubicBezTo>
                      <a:pt x="397" y="81"/>
                      <a:pt x="400" y="85"/>
                      <a:pt x="403" y="89"/>
                    </a:cubicBezTo>
                    <a:lnTo>
                      <a:pt x="400" y="92"/>
                    </a:lnTo>
                    <a:close/>
                    <a:moveTo>
                      <a:pt x="58" y="80"/>
                    </a:moveTo>
                    <a:cubicBezTo>
                      <a:pt x="55" y="78"/>
                      <a:pt x="55" y="78"/>
                      <a:pt x="55" y="78"/>
                    </a:cubicBezTo>
                    <a:cubicBezTo>
                      <a:pt x="58" y="74"/>
                      <a:pt x="62" y="70"/>
                      <a:pt x="66" y="66"/>
                    </a:cubicBezTo>
                    <a:cubicBezTo>
                      <a:pt x="68" y="69"/>
                      <a:pt x="68" y="69"/>
                      <a:pt x="68" y="69"/>
                    </a:cubicBezTo>
                    <a:cubicBezTo>
                      <a:pt x="65" y="73"/>
                      <a:pt x="61" y="76"/>
                      <a:pt x="58" y="80"/>
                    </a:cubicBezTo>
                    <a:close/>
                    <a:moveTo>
                      <a:pt x="380" y="68"/>
                    </a:moveTo>
                    <a:cubicBezTo>
                      <a:pt x="376" y="64"/>
                      <a:pt x="372" y="61"/>
                      <a:pt x="368" y="57"/>
                    </a:cubicBezTo>
                    <a:cubicBezTo>
                      <a:pt x="371" y="54"/>
                      <a:pt x="371" y="54"/>
                      <a:pt x="371" y="54"/>
                    </a:cubicBezTo>
                    <a:cubicBezTo>
                      <a:pt x="375" y="58"/>
                      <a:pt x="379" y="61"/>
                      <a:pt x="382" y="65"/>
                    </a:cubicBezTo>
                    <a:lnTo>
                      <a:pt x="380" y="68"/>
                    </a:lnTo>
                    <a:close/>
                    <a:moveTo>
                      <a:pt x="80" y="58"/>
                    </a:moveTo>
                    <a:cubicBezTo>
                      <a:pt x="77" y="55"/>
                      <a:pt x="77" y="55"/>
                      <a:pt x="77" y="55"/>
                    </a:cubicBezTo>
                    <a:cubicBezTo>
                      <a:pt x="81" y="52"/>
                      <a:pt x="85" y="48"/>
                      <a:pt x="90" y="45"/>
                    </a:cubicBezTo>
                    <a:cubicBezTo>
                      <a:pt x="92" y="48"/>
                      <a:pt x="92" y="48"/>
                      <a:pt x="92" y="48"/>
                    </a:cubicBezTo>
                    <a:cubicBezTo>
                      <a:pt x="88" y="51"/>
                      <a:pt x="84" y="55"/>
                      <a:pt x="80" y="58"/>
                    </a:cubicBezTo>
                    <a:close/>
                    <a:moveTo>
                      <a:pt x="356" y="47"/>
                    </a:moveTo>
                    <a:cubicBezTo>
                      <a:pt x="352" y="44"/>
                      <a:pt x="347" y="41"/>
                      <a:pt x="343" y="38"/>
                    </a:cubicBezTo>
                    <a:cubicBezTo>
                      <a:pt x="345" y="35"/>
                      <a:pt x="345" y="35"/>
                      <a:pt x="345" y="35"/>
                    </a:cubicBezTo>
                    <a:cubicBezTo>
                      <a:pt x="349" y="38"/>
                      <a:pt x="354" y="41"/>
                      <a:pt x="358" y="44"/>
                    </a:cubicBezTo>
                    <a:lnTo>
                      <a:pt x="356" y="47"/>
                    </a:lnTo>
                    <a:close/>
                    <a:moveTo>
                      <a:pt x="105" y="39"/>
                    </a:moveTo>
                    <a:cubicBezTo>
                      <a:pt x="103" y="36"/>
                      <a:pt x="103" y="36"/>
                      <a:pt x="103" y="36"/>
                    </a:cubicBezTo>
                    <a:cubicBezTo>
                      <a:pt x="107" y="33"/>
                      <a:pt x="112" y="30"/>
                      <a:pt x="116" y="28"/>
                    </a:cubicBezTo>
                    <a:cubicBezTo>
                      <a:pt x="118" y="31"/>
                      <a:pt x="118" y="31"/>
                      <a:pt x="118" y="31"/>
                    </a:cubicBezTo>
                    <a:cubicBezTo>
                      <a:pt x="114" y="34"/>
                      <a:pt x="109" y="36"/>
                      <a:pt x="105" y="39"/>
                    </a:cubicBezTo>
                    <a:close/>
                    <a:moveTo>
                      <a:pt x="329" y="30"/>
                    </a:moveTo>
                    <a:cubicBezTo>
                      <a:pt x="325" y="28"/>
                      <a:pt x="320" y="26"/>
                      <a:pt x="315" y="23"/>
                    </a:cubicBezTo>
                    <a:cubicBezTo>
                      <a:pt x="317" y="20"/>
                      <a:pt x="317" y="20"/>
                      <a:pt x="317" y="20"/>
                    </a:cubicBezTo>
                    <a:cubicBezTo>
                      <a:pt x="322" y="22"/>
                      <a:pt x="327" y="24"/>
                      <a:pt x="331" y="27"/>
                    </a:cubicBezTo>
                    <a:lnTo>
                      <a:pt x="329" y="30"/>
                    </a:lnTo>
                    <a:close/>
                    <a:moveTo>
                      <a:pt x="132" y="24"/>
                    </a:moveTo>
                    <a:cubicBezTo>
                      <a:pt x="131" y="20"/>
                      <a:pt x="131" y="20"/>
                      <a:pt x="131" y="20"/>
                    </a:cubicBezTo>
                    <a:cubicBezTo>
                      <a:pt x="136" y="18"/>
                      <a:pt x="140" y="16"/>
                      <a:pt x="145" y="14"/>
                    </a:cubicBezTo>
                    <a:cubicBezTo>
                      <a:pt x="147" y="18"/>
                      <a:pt x="147" y="18"/>
                      <a:pt x="147" y="18"/>
                    </a:cubicBezTo>
                    <a:cubicBezTo>
                      <a:pt x="142" y="20"/>
                      <a:pt x="137" y="22"/>
                      <a:pt x="132" y="24"/>
                    </a:cubicBezTo>
                    <a:close/>
                    <a:moveTo>
                      <a:pt x="301" y="17"/>
                    </a:moveTo>
                    <a:cubicBezTo>
                      <a:pt x="296" y="16"/>
                      <a:pt x="291" y="14"/>
                      <a:pt x="286" y="13"/>
                    </a:cubicBezTo>
                    <a:cubicBezTo>
                      <a:pt x="287" y="9"/>
                      <a:pt x="287" y="9"/>
                      <a:pt x="287" y="9"/>
                    </a:cubicBezTo>
                    <a:cubicBezTo>
                      <a:pt x="292" y="10"/>
                      <a:pt x="297" y="12"/>
                      <a:pt x="302" y="14"/>
                    </a:cubicBezTo>
                    <a:lnTo>
                      <a:pt x="301" y="17"/>
                    </a:lnTo>
                    <a:close/>
                    <a:moveTo>
                      <a:pt x="162" y="13"/>
                    </a:moveTo>
                    <a:cubicBezTo>
                      <a:pt x="161" y="9"/>
                      <a:pt x="161" y="9"/>
                      <a:pt x="161" y="9"/>
                    </a:cubicBezTo>
                    <a:cubicBezTo>
                      <a:pt x="166" y="8"/>
                      <a:pt x="171" y="6"/>
                      <a:pt x="176" y="5"/>
                    </a:cubicBezTo>
                    <a:cubicBezTo>
                      <a:pt x="177" y="9"/>
                      <a:pt x="177" y="9"/>
                      <a:pt x="177" y="9"/>
                    </a:cubicBezTo>
                    <a:cubicBezTo>
                      <a:pt x="172" y="10"/>
                      <a:pt x="167" y="11"/>
                      <a:pt x="162" y="13"/>
                    </a:cubicBezTo>
                    <a:close/>
                    <a:moveTo>
                      <a:pt x="271" y="9"/>
                    </a:moveTo>
                    <a:cubicBezTo>
                      <a:pt x="265" y="8"/>
                      <a:pt x="260" y="7"/>
                      <a:pt x="255" y="6"/>
                    </a:cubicBezTo>
                    <a:cubicBezTo>
                      <a:pt x="256" y="2"/>
                      <a:pt x="256" y="2"/>
                      <a:pt x="256" y="2"/>
                    </a:cubicBezTo>
                    <a:cubicBezTo>
                      <a:pt x="261" y="3"/>
                      <a:pt x="266" y="4"/>
                      <a:pt x="271" y="5"/>
                    </a:cubicBezTo>
                    <a:lnTo>
                      <a:pt x="271" y="9"/>
                    </a:lnTo>
                    <a:close/>
                    <a:moveTo>
                      <a:pt x="192" y="6"/>
                    </a:moveTo>
                    <a:cubicBezTo>
                      <a:pt x="192" y="2"/>
                      <a:pt x="192" y="2"/>
                      <a:pt x="192" y="2"/>
                    </a:cubicBezTo>
                    <a:cubicBezTo>
                      <a:pt x="197" y="2"/>
                      <a:pt x="202" y="1"/>
                      <a:pt x="208" y="1"/>
                    </a:cubicBezTo>
                    <a:cubicBezTo>
                      <a:pt x="208" y="5"/>
                      <a:pt x="208" y="5"/>
                      <a:pt x="208" y="5"/>
                    </a:cubicBezTo>
                    <a:cubicBezTo>
                      <a:pt x="203" y="5"/>
                      <a:pt x="198" y="5"/>
                      <a:pt x="192" y="6"/>
                    </a:cubicBezTo>
                    <a:close/>
                    <a:moveTo>
                      <a:pt x="239" y="4"/>
                    </a:moveTo>
                    <a:cubicBezTo>
                      <a:pt x="234" y="4"/>
                      <a:pt x="229" y="4"/>
                      <a:pt x="224" y="4"/>
                    </a:cubicBezTo>
                    <a:cubicBezTo>
                      <a:pt x="224" y="4"/>
                      <a:pt x="224" y="4"/>
                      <a:pt x="224" y="4"/>
                    </a:cubicBezTo>
                    <a:cubicBezTo>
                      <a:pt x="224" y="0"/>
                      <a:pt x="224" y="0"/>
                      <a:pt x="224" y="0"/>
                    </a:cubicBezTo>
                    <a:cubicBezTo>
                      <a:pt x="224" y="0"/>
                      <a:pt x="224" y="0"/>
                      <a:pt x="224" y="0"/>
                    </a:cubicBezTo>
                    <a:cubicBezTo>
                      <a:pt x="230" y="0"/>
                      <a:pt x="235" y="0"/>
                      <a:pt x="240" y="0"/>
                    </a:cubicBezTo>
                    <a:lnTo>
                      <a:pt x="239" y="4"/>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4" name="Freeform 1033">
                <a:extLst>
                  <a:ext uri="{FF2B5EF4-FFF2-40B4-BE49-F238E27FC236}">
                    <a16:creationId xmlns:a16="http://schemas.microsoft.com/office/drawing/2014/main" id="{AEC82F41-9DF1-4C2E-8FAA-CA1FFC031E09}"/>
                  </a:ext>
                </a:extLst>
              </p:cNvPr>
              <p:cNvSpPr>
                <a:spLocks noEditPoints="1"/>
              </p:cNvSpPr>
              <p:nvPr/>
            </p:nvSpPr>
            <p:spPr bwMode="auto">
              <a:xfrm>
                <a:off x="2458" y="2702"/>
                <a:ext cx="558" cy="558"/>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4 h 236"/>
                  <a:gd name="T12" fmla="*/ 4 w 236"/>
                  <a:gd name="T13" fmla="*/ 118 h 236"/>
                  <a:gd name="T14" fmla="*/ 118 w 236"/>
                  <a:gd name="T15" fmla="*/ 232 h 236"/>
                  <a:gd name="T16" fmla="*/ 232 w 236"/>
                  <a:gd name="T17" fmla="*/ 118 h 236"/>
                  <a:gd name="T18" fmla="*/ 118 w 236"/>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4"/>
                    </a:moveTo>
                    <a:cubicBezTo>
                      <a:pt x="55" y="4"/>
                      <a:pt x="4" y="55"/>
                      <a:pt x="4" y="118"/>
                    </a:cubicBezTo>
                    <a:cubicBezTo>
                      <a:pt x="4" y="181"/>
                      <a:pt x="55" y="232"/>
                      <a:pt x="118" y="232"/>
                    </a:cubicBezTo>
                    <a:cubicBezTo>
                      <a:pt x="181" y="232"/>
                      <a:pt x="232" y="181"/>
                      <a:pt x="232" y="118"/>
                    </a:cubicBezTo>
                    <a:cubicBezTo>
                      <a:pt x="232" y="55"/>
                      <a:pt x="181" y="4"/>
                      <a:pt x="118"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5" name="Freeform 1034">
                <a:extLst>
                  <a:ext uri="{FF2B5EF4-FFF2-40B4-BE49-F238E27FC236}">
                    <a16:creationId xmlns:a16="http://schemas.microsoft.com/office/drawing/2014/main" id="{4B188B35-E242-4061-80E5-64A7416A0104}"/>
                  </a:ext>
                </a:extLst>
              </p:cNvPr>
              <p:cNvSpPr>
                <a:spLocks noEditPoints="1"/>
              </p:cNvSpPr>
              <p:nvPr/>
            </p:nvSpPr>
            <p:spPr bwMode="auto">
              <a:xfrm>
                <a:off x="4656" y="510"/>
                <a:ext cx="284" cy="284"/>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4 h 120"/>
                  <a:gd name="T12" fmla="*/ 4 w 120"/>
                  <a:gd name="T13" fmla="*/ 60 h 120"/>
                  <a:gd name="T14" fmla="*/ 60 w 120"/>
                  <a:gd name="T15" fmla="*/ 116 h 120"/>
                  <a:gd name="T16" fmla="*/ 116 w 120"/>
                  <a:gd name="T17" fmla="*/ 60 h 120"/>
                  <a:gd name="T18" fmla="*/ 60 w 120"/>
                  <a:gd name="T19"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4"/>
                    </a:moveTo>
                    <a:cubicBezTo>
                      <a:pt x="29" y="4"/>
                      <a:pt x="4" y="29"/>
                      <a:pt x="4" y="60"/>
                    </a:cubicBezTo>
                    <a:cubicBezTo>
                      <a:pt x="4" y="91"/>
                      <a:pt x="29" y="116"/>
                      <a:pt x="60" y="116"/>
                    </a:cubicBezTo>
                    <a:cubicBezTo>
                      <a:pt x="91" y="116"/>
                      <a:pt x="116" y="91"/>
                      <a:pt x="116" y="60"/>
                    </a:cubicBezTo>
                    <a:cubicBezTo>
                      <a:pt x="116" y="29"/>
                      <a:pt x="91" y="4"/>
                      <a:pt x="60"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6" name="Freeform 1035">
                <a:extLst>
                  <a:ext uri="{FF2B5EF4-FFF2-40B4-BE49-F238E27FC236}">
                    <a16:creationId xmlns:a16="http://schemas.microsoft.com/office/drawing/2014/main" id="{447B6861-2BDA-486E-99F0-09AC8A84D758}"/>
                  </a:ext>
                </a:extLst>
              </p:cNvPr>
              <p:cNvSpPr>
                <a:spLocks/>
              </p:cNvSpPr>
              <p:nvPr/>
            </p:nvSpPr>
            <p:spPr bwMode="auto">
              <a:xfrm>
                <a:off x="3350" y="3140"/>
                <a:ext cx="38" cy="40"/>
              </a:xfrm>
              <a:custGeom>
                <a:avLst/>
                <a:gdLst>
                  <a:gd name="T0" fmla="*/ 9 w 16"/>
                  <a:gd name="T1" fmla="*/ 0 h 17"/>
                  <a:gd name="T2" fmla="*/ 8 w 16"/>
                  <a:gd name="T3" fmla="*/ 0 h 17"/>
                  <a:gd name="T4" fmla="*/ 0 w 16"/>
                  <a:gd name="T5" fmla="*/ 8 h 17"/>
                  <a:gd name="T6" fmla="*/ 8 w 16"/>
                  <a:gd name="T7" fmla="*/ 17 h 17"/>
                  <a:gd name="T8" fmla="*/ 16 w 16"/>
                  <a:gd name="T9" fmla="*/ 11 h 17"/>
                  <a:gd name="T10" fmla="*/ 14 w 16"/>
                  <a:gd name="T11" fmla="*/ 8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9" y="0"/>
                      <a:pt x="8" y="0"/>
                      <a:pt x="8" y="0"/>
                    </a:cubicBezTo>
                    <a:cubicBezTo>
                      <a:pt x="3" y="0"/>
                      <a:pt x="0" y="4"/>
                      <a:pt x="0" y="8"/>
                    </a:cubicBezTo>
                    <a:cubicBezTo>
                      <a:pt x="0" y="13"/>
                      <a:pt x="3" y="17"/>
                      <a:pt x="8" y="17"/>
                    </a:cubicBezTo>
                    <a:cubicBezTo>
                      <a:pt x="11" y="17"/>
                      <a:pt x="14" y="14"/>
                      <a:pt x="16" y="11"/>
                    </a:cubicBezTo>
                    <a:cubicBezTo>
                      <a:pt x="14" y="8"/>
                      <a:pt x="14" y="8"/>
                      <a:pt x="14" y="8"/>
                    </a:cubicBezTo>
                    <a:lnTo>
                      <a:pt x="9"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7" name="Oval 1036">
                <a:extLst>
                  <a:ext uri="{FF2B5EF4-FFF2-40B4-BE49-F238E27FC236}">
                    <a16:creationId xmlns:a16="http://schemas.microsoft.com/office/drawing/2014/main" id="{EE698392-CC16-4191-9B5C-BE8203BAE4F3}"/>
                  </a:ext>
                </a:extLst>
              </p:cNvPr>
              <p:cNvSpPr>
                <a:spLocks noChangeArrowheads="1"/>
              </p:cNvSpPr>
              <p:nvPr/>
            </p:nvSpPr>
            <p:spPr bwMode="auto">
              <a:xfrm>
                <a:off x="3310"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8" name="Freeform 1037">
                <a:extLst>
                  <a:ext uri="{FF2B5EF4-FFF2-40B4-BE49-F238E27FC236}">
                    <a16:creationId xmlns:a16="http://schemas.microsoft.com/office/drawing/2014/main" id="{C82B0659-A381-472E-A33E-F1D420373FB1}"/>
                  </a:ext>
                </a:extLst>
              </p:cNvPr>
              <p:cNvSpPr>
                <a:spLocks/>
              </p:cNvSpPr>
              <p:nvPr/>
            </p:nvSpPr>
            <p:spPr bwMode="auto">
              <a:xfrm>
                <a:off x="3310" y="3036"/>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7"/>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9" name="Oval 1038">
                <a:extLst>
                  <a:ext uri="{FF2B5EF4-FFF2-40B4-BE49-F238E27FC236}">
                    <a16:creationId xmlns:a16="http://schemas.microsoft.com/office/drawing/2014/main" id="{93CCE16B-5E94-4858-AF84-52A07351F6BC}"/>
                  </a:ext>
                </a:extLst>
              </p:cNvPr>
              <p:cNvSpPr>
                <a:spLocks noChangeArrowheads="1"/>
              </p:cNvSpPr>
              <p:nvPr/>
            </p:nvSpPr>
            <p:spPr bwMode="auto">
              <a:xfrm>
                <a:off x="3272"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0" name="Freeform 1039">
                <a:extLst>
                  <a:ext uri="{FF2B5EF4-FFF2-40B4-BE49-F238E27FC236}">
                    <a16:creationId xmlns:a16="http://schemas.microsoft.com/office/drawing/2014/main" id="{2A73C7E9-059E-49F0-A695-484AAABFEF28}"/>
                  </a:ext>
                </a:extLst>
              </p:cNvPr>
              <p:cNvSpPr>
                <a:spLocks/>
              </p:cNvSpPr>
              <p:nvPr/>
            </p:nvSpPr>
            <p:spPr bwMode="auto">
              <a:xfrm>
                <a:off x="331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1" name="Freeform 1040">
                <a:extLst>
                  <a:ext uri="{FF2B5EF4-FFF2-40B4-BE49-F238E27FC236}">
                    <a16:creationId xmlns:a16="http://schemas.microsoft.com/office/drawing/2014/main" id="{343EA671-4666-427C-99B0-3C64173D6360}"/>
                  </a:ext>
                </a:extLst>
              </p:cNvPr>
              <p:cNvSpPr>
                <a:spLocks/>
              </p:cNvSpPr>
              <p:nvPr/>
            </p:nvSpPr>
            <p:spPr bwMode="auto">
              <a:xfrm>
                <a:off x="3395" y="3182"/>
                <a:ext cx="2" cy="3"/>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lnTo>
                      <a:pt x="1"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2" name="Freeform 1041">
                <a:extLst>
                  <a:ext uri="{FF2B5EF4-FFF2-40B4-BE49-F238E27FC236}">
                    <a16:creationId xmlns:a16="http://schemas.microsoft.com/office/drawing/2014/main" id="{1D5BA310-29E6-4EC6-BDB6-A366FCB383E8}"/>
                  </a:ext>
                </a:extLst>
              </p:cNvPr>
              <p:cNvSpPr>
                <a:spLocks/>
              </p:cNvSpPr>
              <p:nvPr/>
            </p:nvSpPr>
            <p:spPr bwMode="auto">
              <a:xfrm>
                <a:off x="3156" y="2792"/>
                <a:ext cx="33" cy="38"/>
              </a:xfrm>
              <a:custGeom>
                <a:avLst/>
                <a:gdLst>
                  <a:gd name="T0" fmla="*/ 8 w 14"/>
                  <a:gd name="T1" fmla="*/ 16 h 16"/>
                  <a:gd name="T2" fmla="*/ 14 w 14"/>
                  <a:gd name="T3" fmla="*/ 13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3"/>
                    </a:cubicBezTo>
                    <a:cubicBezTo>
                      <a:pt x="6" y="0"/>
                      <a:pt x="6" y="0"/>
                      <a:pt x="6" y="0"/>
                    </a:cubicBezTo>
                    <a:cubicBezTo>
                      <a:pt x="2" y="0"/>
                      <a:pt x="0" y="4"/>
                      <a:pt x="0" y="8"/>
                    </a:cubicBezTo>
                    <a:cubicBezTo>
                      <a:pt x="0" y="12"/>
                      <a:pt x="3"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3" name="Oval 1042">
                <a:extLst>
                  <a:ext uri="{FF2B5EF4-FFF2-40B4-BE49-F238E27FC236}">
                    <a16:creationId xmlns:a16="http://schemas.microsoft.com/office/drawing/2014/main" id="{97F480BB-C7E9-4B63-B885-64D32D8B1009}"/>
                  </a:ext>
                </a:extLst>
              </p:cNvPr>
              <p:cNvSpPr>
                <a:spLocks noChangeArrowheads="1"/>
              </p:cNvSpPr>
              <p:nvPr/>
            </p:nvSpPr>
            <p:spPr bwMode="auto">
              <a:xfrm>
                <a:off x="3116"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4" name="Freeform 1043">
                <a:extLst>
                  <a:ext uri="{FF2B5EF4-FFF2-40B4-BE49-F238E27FC236}">
                    <a16:creationId xmlns:a16="http://schemas.microsoft.com/office/drawing/2014/main" id="{E05414D5-E2CA-4175-BC03-AA45D50A5BF2}"/>
                  </a:ext>
                </a:extLst>
              </p:cNvPr>
              <p:cNvSpPr>
                <a:spLocks/>
              </p:cNvSpPr>
              <p:nvPr/>
            </p:nvSpPr>
            <p:spPr bwMode="auto">
              <a:xfrm>
                <a:off x="3194"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4"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5" name="Oval 1044">
                <a:extLst>
                  <a:ext uri="{FF2B5EF4-FFF2-40B4-BE49-F238E27FC236}">
                    <a16:creationId xmlns:a16="http://schemas.microsoft.com/office/drawing/2014/main" id="{5DC5FEF4-DF81-49D2-A1CE-7D0BFEE9FEA6}"/>
                  </a:ext>
                </a:extLst>
              </p:cNvPr>
              <p:cNvSpPr>
                <a:spLocks noChangeArrowheads="1"/>
              </p:cNvSpPr>
              <p:nvPr/>
            </p:nvSpPr>
            <p:spPr bwMode="auto">
              <a:xfrm>
                <a:off x="319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6" name="Oval 1045">
                <a:extLst>
                  <a:ext uri="{FF2B5EF4-FFF2-40B4-BE49-F238E27FC236}">
                    <a16:creationId xmlns:a16="http://schemas.microsoft.com/office/drawing/2014/main" id="{21C64BDC-55EA-4624-90C1-61FE35FC5B33}"/>
                  </a:ext>
                </a:extLst>
              </p:cNvPr>
              <p:cNvSpPr>
                <a:spLocks noChangeArrowheads="1"/>
              </p:cNvSpPr>
              <p:nvPr/>
            </p:nvSpPr>
            <p:spPr bwMode="auto">
              <a:xfrm>
                <a:off x="3156"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7" name="Freeform 1046">
                <a:extLst>
                  <a:ext uri="{FF2B5EF4-FFF2-40B4-BE49-F238E27FC236}">
                    <a16:creationId xmlns:a16="http://schemas.microsoft.com/office/drawing/2014/main" id="{A28C11AB-D8A7-4BA8-828A-E1E7CF8DB3A1}"/>
                  </a:ext>
                </a:extLst>
              </p:cNvPr>
              <p:cNvSpPr>
                <a:spLocks/>
              </p:cNvSpPr>
              <p:nvPr/>
            </p:nvSpPr>
            <p:spPr bwMode="auto">
              <a:xfrm>
                <a:off x="3232" y="2946"/>
                <a:ext cx="40" cy="40"/>
              </a:xfrm>
              <a:custGeom>
                <a:avLst/>
                <a:gdLst>
                  <a:gd name="T0" fmla="*/ 9 w 17"/>
                  <a:gd name="T1" fmla="*/ 17 h 17"/>
                  <a:gd name="T2" fmla="*/ 17 w 17"/>
                  <a:gd name="T3" fmla="*/ 8 h 17"/>
                  <a:gd name="T4" fmla="*/ 13 w 17"/>
                  <a:gd name="T5" fmla="*/ 1 h 17"/>
                  <a:gd name="T6" fmla="*/ 9 w 17"/>
                  <a:gd name="T7" fmla="*/ 0 h 17"/>
                  <a:gd name="T8" fmla="*/ 0 w 17"/>
                  <a:gd name="T9" fmla="*/ 8 h 17"/>
                  <a:gd name="T10" fmla="*/ 9 w 17"/>
                  <a:gd name="T11" fmla="*/ 17 h 17"/>
                </a:gdLst>
                <a:ahLst/>
                <a:cxnLst>
                  <a:cxn ang="0">
                    <a:pos x="T0" y="T1"/>
                  </a:cxn>
                  <a:cxn ang="0">
                    <a:pos x="T2" y="T3"/>
                  </a:cxn>
                  <a:cxn ang="0">
                    <a:pos x="T4" y="T5"/>
                  </a:cxn>
                  <a:cxn ang="0">
                    <a:pos x="T6" y="T7"/>
                  </a:cxn>
                  <a:cxn ang="0">
                    <a:pos x="T8" y="T9"/>
                  </a:cxn>
                  <a:cxn ang="0">
                    <a:pos x="T10" y="T11"/>
                  </a:cxn>
                </a:cxnLst>
                <a:rect l="0" t="0" r="r" b="b"/>
                <a:pathLst>
                  <a:path w="17" h="17">
                    <a:moveTo>
                      <a:pt x="9" y="17"/>
                    </a:moveTo>
                    <a:cubicBezTo>
                      <a:pt x="13" y="17"/>
                      <a:pt x="17" y="13"/>
                      <a:pt x="17" y="8"/>
                    </a:cubicBezTo>
                    <a:cubicBezTo>
                      <a:pt x="13" y="1"/>
                      <a:pt x="13" y="1"/>
                      <a:pt x="13" y="1"/>
                    </a:cubicBezTo>
                    <a:cubicBezTo>
                      <a:pt x="11" y="1"/>
                      <a:pt x="10" y="0"/>
                      <a:pt x="9" y="0"/>
                    </a:cubicBezTo>
                    <a:cubicBezTo>
                      <a:pt x="4" y="0"/>
                      <a:pt x="0" y="4"/>
                      <a:pt x="0" y="8"/>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8" name="Oval 1047">
                <a:extLst>
                  <a:ext uri="{FF2B5EF4-FFF2-40B4-BE49-F238E27FC236}">
                    <a16:creationId xmlns:a16="http://schemas.microsoft.com/office/drawing/2014/main" id="{EEC006A8-7ACB-4C5F-B371-D71552630C3C}"/>
                  </a:ext>
                </a:extLst>
              </p:cNvPr>
              <p:cNvSpPr>
                <a:spLocks noChangeArrowheads="1"/>
              </p:cNvSpPr>
              <p:nvPr/>
            </p:nvSpPr>
            <p:spPr bwMode="auto">
              <a:xfrm>
                <a:off x="3156"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9" name="Oval 1048">
                <a:extLst>
                  <a:ext uri="{FF2B5EF4-FFF2-40B4-BE49-F238E27FC236}">
                    <a16:creationId xmlns:a16="http://schemas.microsoft.com/office/drawing/2014/main" id="{A5616ADA-EC1E-4DA6-ACBC-342C275E0449}"/>
                  </a:ext>
                </a:extLst>
              </p:cNvPr>
              <p:cNvSpPr>
                <a:spLocks noChangeArrowheads="1"/>
              </p:cNvSpPr>
              <p:nvPr/>
            </p:nvSpPr>
            <p:spPr bwMode="auto">
              <a:xfrm>
                <a:off x="3116"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0" name="Freeform 1049">
                <a:extLst>
                  <a:ext uri="{FF2B5EF4-FFF2-40B4-BE49-F238E27FC236}">
                    <a16:creationId xmlns:a16="http://schemas.microsoft.com/office/drawing/2014/main" id="{D603CE92-C811-41B0-9D0B-C819FA6835F0}"/>
                  </a:ext>
                </a:extLst>
              </p:cNvPr>
              <p:cNvSpPr>
                <a:spLocks/>
              </p:cNvSpPr>
              <p:nvPr/>
            </p:nvSpPr>
            <p:spPr bwMode="auto">
              <a:xfrm>
                <a:off x="3194" y="2837"/>
                <a:ext cx="21" cy="31"/>
              </a:xfrm>
              <a:custGeom>
                <a:avLst/>
                <a:gdLst>
                  <a:gd name="T0" fmla="*/ 8 w 9"/>
                  <a:gd name="T1" fmla="*/ 13 h 13"/>
                  <a:gd name="T2" fmla="*/ 9 w 9"/>
                  <a:gd name="T3" fmla="*/ 13 h 13"/>
                  <a:gd name="T4" fmla="*/ 4 w 9"/>
                  <a:gd name="T5" fmla="*/ 5 h 13"/>
                  <a:gd name="T6" fmla="*/ 2 w 9"/>
                  <a:gd name="T7" fmla="*/ 0 h 13"/>
                  <a:gd name="T8" fmla="*/ 0 w 9"/>
                  <a:gd name="T9" fmla="*/ 5 h 13"/>
                  <a:gd name="T10" fmla="*/ 8 w 9"/>
                  <a:gd name="T11" fmla="*/ 13 h 13"/>
                </a:gdLst>
                <a:ahLst/>
                <a:cxnLst>
                  <a:cxn ang="0">
                    <a:pos x="T0" y="T1"/>
                  </a:cxn>
                  <a:cxn ang="0">
                    <a:pos x="T2" y="T3"/>
                  </a:cxn>
                  <a:cxn ang="0">
                    <a:pos x="T4" y="T5"/>
                  </a:cxn>
                  <a:cxn ang="0">
                    <a:pos x="T6" y="T7"/>
                  </a:cxn>
                  <a:cxn ang="0">
                    <a:pos x="T8" y="T9"/>
                  </a:cxn>
                  <a:cxn ang="0">
                    <a:pos x="T10" y="T11"/>
                  </a:cxn>
                </a:cxnLst>
                <a:rect l="0" t="0" r="r" b="b"/>
                <a:pathLst>
                  <a:path w="9" h="13">
                    <a:moveTo>
                      <a:pt x="8" y="13"/>
                    </a:moveTo>
                    <a:cubicBezTo>
                      <a:pt x="8" y="13"/>
                      <a:pt x="9" y="13"/>
                      <a:pt x="9" y="13"/>
                    </a:cubicBezTo>
                    <a:cubicBezTo>
                      <a:pt x="4" y="5"/>
                      <a:pt x="4" y="5"/>
                      <a:pt x="4" y="5"/>
                    </a:cubicBezTo>
                    <a:cubicBezTo>
                      <a:pt x="2" y="0"/>
                      <a:pt x="2" y="0"/>
                      <a:pt x="2" y="0"/>
                    </a:cubicBezTo>
                    <a:cubicBezTo>
                      <a:pt x="1" y="2"/>
                      <a:pt x="0" y="3"/>
                      <a:pt x="0" y="5"/>
                    </a:cubicBezTo>
                    <a:cubicBezTo>
                      <a:pt x="0" y="10"/>
                      <a:pt x="4" y="13"/>
                      <a:pt x="8"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1" name="Oval 1050">
                <a:extLst>
                  <a:ext uri="{FF2B5EF4-FFF2-40B4-BE49-F238E27FC236}">
                    <a16:creationId xmlns:a16="http://schemas.microsoft.com/office/drawing/2014/main" id="{B8E77AB4-F384-4006-8020-E2D2E6F8262F}"/>
                  </a:ext>
                </a:extLst>
              </p:cNvPr>
              <p:cNvSpPr>
                <a:spLocks noChangeArrowheads="1"/>
              </p:cNvSpPr>
              <p:nvPr/>
            </p:nvSpPr>
            <p:spPr bwMode="auto">
              <a:xfrm>
                <a:off x="319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2" name="Oval 1051">
                <a:extLst>
                  <a:ext uri="{FF2B5EF4-FFF2-40B4-BE49-F238E27FC236}">
                    <a16:creationId xmlns:a16="http://schemas.microsoft.com/office/drawing/2014/main" id="{B0B75D74-D660-494A-BF3E-99676D95E06B}"/>
                  </a:ext>
                </a:extLst>
              </p:cNvPr>
              <p:cNvSpPr>
                <a:spLocks noChangeArrowheads="1"/>
              </p:cNvSpPr>
              <p:nvPr/>
            </p:nvSpPr>
            <p:spPr bwMode="auto">
              <a:xfrm>
                <a:off x="3272"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3" name="Oval 1052">
                <a:extLst>
                  <a:ext uri="{FF2B5EF4-FFF2-40B4-BE49-F238E27FC236}">
                    <a16:creationId xmlns:a16="http://schemas.microsoft.com/office/drawing/2014/main" id="{53E3BEF2-C08D-4D4A-8EB7-989295E72BAD}"/>
                  </a:ext>
                </a:extLst>
              </p:cNvPr>
              <p:cNvSpPr>
                <a:spLocks noChangeArrowheads="1"/>
              </p:cNvSpPr>
              <p:nvPr/>
            </p:nvSpPr>
            <p:spPr bwMode="auto">
              <a:xfrm>
                <a:off x="319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4" name="Oval 1053">
                <a:extLst>
                  <a:ext uri="{FF2B5EF4-FFF2-40B4-BE49-F238E27FC236}">
                    <a16:creationId xmlns:a16="http://schemas.microsoft.com/office/drawing/2014/main" id="{4EB630B8-2D64-4C3F-8583-74EA6040A3ED}"/>
                  </a:ext>
                </a:extLst>
              </p:cNvPr>
              <p:cNvSpPr>
                <a:spLocks noChangeArrowheads="1"/>
              </p:cNvSpPr>
              <p:nvPr/>
            </p:nvSpPr>
            <p:spPr bwMode="auto">
              <a:xfrm>
                <a:off x="3156"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5" name="Oval 1054">
                <a:extLst>
                  <a:ext uri="{FF2B5EF4-FFF2-40B4-BE49-F238E27FC236}">
                    <a16:creationId xmlns:a16="http://schemas.microsoft.com/office/drawing/2014/main" id="{A5E5C702-76D1-4E2C-A46C-33AB4A53BC1C}"/>
                  </a:ext>
                </a:extLst>
              </p:cNvPr>
              <p:cNvSpPr>
                <a:spLocks noChangeArrowheads="1"/>
              </p:cNvSpPr>
              <p:nvPr/>
            </p:nvSpPr>
            <p:spPr bwMode="auto">
              <a:xfrm>
                <a:off x="3232"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6" name="Oval 1055">
                <a:extLst>
                  <a:ext uri="{FF2B5EF4-FFF2-40B4-BE49-F238E27FC236}">
                    <a16:creationId xmlns:a16="http://schemas.microsoft.com/office/drawing/2014/main" id="{CCB23F7C-1E59-4105-8DAB-FE133CD69AF8}"/>
                  </a:ext>
                </a:extLst>
              </p:cNvPr>
              <p:cNvSpPr>
                <a:spLocks noChangeArrowheads="1"/>
              </p:cNvSpPr>
              <p:nvPr/>
            </p:nvSpPr>
            <p:spPr bwMode="auto">
              <a:xfrm>
                <a:off x="3156"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7" name="Oval 1056">
                <a:extLst>
                  <a:ext uri="{FF2B5EF4-FFF2-40B4-BE49-F238E27FC236}">
                    <a16:creationId xmlns:a16="http://schemas.microsoft.com/office/drawing/2014/main" id="{6AF33D86-C8E5-4C75-ADBE-B4409DC059D6}"/>
                  </a:ext>
                </a:extLst>
              </p:cNvPr>
              <p:cNvSpPr>
                <a:spLocks noChangeArrowheads="1"/>
              </p:cNvSpPr>
              <p:nvPr/>
            </p:nvSpPr>
            <p:spPr bwMode="auto">
              <a:xfrm>
                <a:off x="3232"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8" name="Oval 1057">
                <a:extLst>
                  <a:ext uri="{FF2B5EF4-FFF2-40B4-BE49-F238E27FC236}">
                    <a16:creationId xmlns:a16="http://schemas.microsoft.com/office/drawing/2014/main" id="{B6C5D407-BC63-4212-BF68-D8BD230E358C}"/>
                  </a:ext>
                </a:extLst>
              </p:cNvPr>
              <p:cNvSpPr>
                <a:spLocks noChangeArrowheads="1"/>
              </p:cNvSpPr>
              <p:nvPr/>
            </p:nvSpPr>
            <p:spPr bwMode="auto">
              <a:xfrm>
                <a:off x="3116"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9" name="Freeform 1058">
                <a:extLst>
                  <a:ext uri="{FF2B5EF4-FFF2-40B4-BE49-F238E27FC236}">
                    <a16:creationId xmlns:a16="http://schemas.microsoft.com/office/drawing/2014/main" id="{A06B2155-8326-44A9-B486-F5A6D16AA840}"/>
                  </a:ext>
                </a:extLst>
              </p:cNvPr>
              <p:cNvSpPr>
                <a:spLocks/>
              </p:cNvSpPr>
              <p:nvPr/>
            </p:nvSpPr>
            <p:spPr bwMode="auto">
              <a:xfrm>
                <a:off x="3272" y="2986"/>
                <a:ext cx="31" cy="38"/>
              </a:xfrm>
              <a:custGeom>
                <a:avLst/>
                <a:gdLst>
                  <a:gd name="T0" fmla="*/ 3 w 13"/>
                  <a:gd name="T1" fmla="*/ 15 h 16"/>
                  <a:gd name="T2" fmla="*/ 8 w 13"/>
                  <a:gd name="T3" fmla="*/ 16 h 16"/>
                  <a:gd name="T4" fmla="*/ 13 w 13"/>
                  <a:gd name="T5" fmla="*/ 15 h 16"/>
                  <a:gd name="T6" fmla="*/ 13 w 13"/>
                  <a:gd name="T7" fmla="*/ 14 h 16"/>
                  <a:gd name="T8" fmla="*/ 9 w 13"/>
                  <a:gd name="T9" fmla="*/ 8 h 16"/>
                  <a:gd name="T10" fmla="*/ 8 w 13"/>
                  <a:gd name="T11" fmla="*/ 6 h 16"/>
                  <a:gd name="T12" fmla="*/ 5 w 13"/>
                  <a:gd name="T13" fmla="*/ 0 h 16"/>
                  <a:gd name="T14" fmla="*/ 2 w 13"/>
                  <a:gd name="T15" fmla="*/ 2 h 16"/>
                  <a:gd name="T16" fmla="*/ 0 w 13"/>
                  <a:gd name="T17" fmla="*/ 8 h 16"/>
                  <a:gd name="T18" fmla="*/ 3 w 13"/>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3" y="15"/>
                    </a:moveTo>
                    <a:cubicBezTo>
                      <a:pt x="5" y="15"/>
                      <a:pt x="6" y="16"/>
                      <a:pt x="8" y="16"/>
                    </a:cubicBezTo>
                    <a:cubicBezTo>
                      <a:pt x="10" y="16"/>
                      <a:pt x="11" y="15"/>
                      <a:pt x="13" y="15"/>
                    </a:cubicBezTo>
                    <a:cubicBezTo>
                      <a:pt x="13" y="14"/>
                      <a:pt x="13" y="14"/>
                      <a:pt x="13" y="14"/>
                    </a:cubicBezTo>
                    <a:cubicBezTo>
                      <a:pt x="9" y="8"/>
                      <a:pt x="9" y="8"/>
                      <a:pt x="9" y="8"/>
                    </a:cubicBezTo>
                    <a:cubicBezTo>
                      <a:pt x="8" y="6"/>
                      <a:pt x="8" y="6"/>
                      <a:pt x="8" y="6"/>
                    </a:cubicBezTo>
                    <a:cubicBezTo>
                      <a:pt x="5" y="0"/>
                      <a:pt x="5" y="0"/>
                      <a:pt x="5" y="0"/>
                    </a:cubicBezTo>
                    <a:cubicBezTo>
                      <a:pt x="4" y="1"/>
                      <a:pt x="3" y="1"/>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0" name="Freeform 1059">
                <a:extLst>
                  <a:ext uri="{FF2B5EF4-FFF2-40B4-BE49-F238E27FC236}">
                    <a16:creationId xmlns:a16="http://schemas.microsoft.com/office/drawing/2014/main" id="{8B501926-E9CE-4270-A1B9-817C7EDE0F54}"/>
                  </a:ext>
                </a:extLst>
              </p:cNvPr>
              <p:cNvSpPr>
                <a:spLocks/>
              </p:cNvSpPr>
              <p:nvPr/>
            </p:nvSpPr>
            <p:spPr bwMode="auto">
              <a:xfrm>
                <a:off x="3161"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1" name="Freeform 1060">
                <a:extLst>
                  <a:ext uri="{FF2B5EF4-FFF2-40B4-BE49-F238E27FC236}">
                    <a16:creationId xmlns:a16="http://schemas.microsoft.com/office/drawing/2014/main" id="{1B84758B-21F1-41B6-BF9C-3FD7AC094794}"/>
                  </a:ext>
                </a:extLst>
              </p:cNvPr>
              <p:cNvSpPr>
                <a:spLocks/>
              </p:cNvSpPr>
              <p:nvPr/>
            </p:nvSpPr>
            <p:spPr bwMode="auto">
              <a:xfrm>
                <a:off x="3239"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2" name="Freeform 1061">
                <a:extLst>
                  <a:ext uri="{FF2B5EF4-FFF2-40B4-BE49-F238E27FC236}">
                    <a16:creationId xmlns:a16="http://schemas.microsoft.com/office/drawing/2014/main" id="{5F538734-F01F-462D-9540-C41274A5F3F3}"/>
                  </a:ext>
                </a:extLst>
              </p:cNvPr>
              <p:cNvSpPr>
                <a:spLocks/>
              </p:cNvSpPr>
              <p:nvPr/>
            </p:nvSpPr>
            <p:spPr bwMode="auto">
              <a:xfrm>
                <a:off x="3000" y="2496"/>
                <a:ext cx="12" cy="21"/>
              </a:xfrm>
              <a:custGeom>
                <a:avLst/>
                <a:gdLst>
                  <a:gd name="T0" fmla="*/ 5 w 5"/>
                  <a:gd name="T1" fmla="*/ 9 h 9"/>
                  <a:gd name="T2" fmla="*/ 0 w 5"/>
                  <a:gd name="T3" fmla="*/ 0 h 9"/>
                  <a:gd name="T4" fmla="*/ 0 w 5"/>
                  <a:gd name="T5" fmla="*/ 1 h 9"/>
                  <a:gd name="T6" fmla="*/ 5 w 5"/>
                  <a:gd name="T7" fmla="*/ 9 h 9"/>
                </a:gdLst>
                <a:ahLst/>
                <a:cxnLst>
                  <a:cxn ang="0">
                    <a:pos x="T0" y="T1"/>
                  </a:cxn>
                  <a:cxn ang="0">
                    <a:pos x="T2" y="T3"/>
                  </a:cxn>
                  <a:cxn ang="0">
                    <a:pos x="T4" y="T5"/>
                  </a:cxn>
                  <a:cxn ang="0">
                    <a:pos x="T6" y="T7"/>
                  </a:cxn>
                </a:cxnLst>
                <a:rect l="0" t="0" r="r" b="b"/>
                <a:pathLst>
                  <a:path w="5" h="9">
                    <a:moveTo>
                      <a:pt x="5" y="9"/>
                    </a:moveTo>
                    <a:cubicBezTo>
                      <a:pt x="0" y="0"/>
                      <a:pt x="0" y="0"/>
                      <a:pt x="0" y="0"/>
                    </a:cubicBezTo>
                    <a:cubicBezTo>
                      <a:pt x="0" y="0"/>
                      <a:pt x="0" y="1"/>
                      <a:pt x="0" y="1"/>
                    </a:cubicBezTo>
                    <a:cubicBezTo>
                      <a:pt x="0" y="5"/>
                      <a:pt x="2" y="8"/>
                      <a:pt x="5" y="9"/>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3" name="Oval 1062">
                <a:extLst>
                  <a:ext uri="{FF2B5EF4-FFF2-40B4-BE49-F238E27FC236}">
                    <a16:creationId xmlns:a16="http://schemas.microsoft.com/office/drawing/2014/main" id="{DDA25FA6-4890-428A-929C-8709C5248F6A}"/>
                  </a:ext>
                </a:extLst>
              </p:cNvPr>
              <p:cNvSpPr>
                <a:spLocks noChangeArrowheads="1"/>
              </p:cNvSpPr>
              <p:nvPr/>
            </p:nvSpPr>
            <p:spPr bwMode="auto">
              <a:xfrm>
                <a:off x="3038"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4" name="Freeform 1063">
                <a:extLst>
                  <a:ext uri="{FF2B5EF4-FFF2-40B4-BE49-F238E27FC236}">
                    <a16:creationId xmlns:a16="http://schemas.microsoft.com/office/drawing/2014/main" id="{885E65FE-7986-496E-9CD8-AD18E66AE5B5}"/>
                  </a:ext>
                </a:extLst>
              </p:cNvPr>
              <p:cNvSpPr>
                <a:spLocks/>
              </p:cNvSpPr>
              <p:nvPr/>
            </p:nvSpPr>
            <p:spPr bwMode="auto">
              <a:xfrm>
                <a:off x="3038" y="2595"/>
                <a:ext cx="38" cy="41"/>
              </a:xfrm>
              <a:custGeom>
                <a:avLst/>
                <a:gdLst>
                  <a:gd name="T0" fmla="*/ 9 w 16"/>
                  <a:gd name="T1" fmla="*/ 17 h 17"/>
                  <a:gd name="T2" fmla="*/ 16 w 16"/>
                  <a:gd name="T3" fmla="*/ 13 h 17"/>
                  <a:gd name="T4" fmla="*/ 9 w 16"/>
                  <a:gd name="T5" fmla="*/ 0 h 17"/>
                  <a:gd name="T6" fmla="*/ 9 w 16"/>
                  <a:gd name="T7" fmla="*/ 0 h 17"/>
                  <a:gd name="T8" fmla="*/ 0 w 16"/>
                  <a:gd name="T9" fmla="*/ 9 h 17"/>
                  <a:gd name="T10" fmla="*/ 9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9" y="17"/>
                    </a:moveTo>
                    <a:cubicBezTo>
                      <a:pt x="12" y="17"/>
                      <a:pt x="14" y="15"/>
                      <a:pt x="16" y="13"/>
                    </a:cubicBezTo>
                    <a:cubicBezTo>
                      <a:pt x="9" y="0"/>
                      <a:pt x="9" y="0"/>
                      <a:pt x="9" y="0"/>
                    </a:cubicBezTo>
                    <a:cubicBezTo>
                      <a:pt x="9" y="0"/>
                      <a:pt x="9" y="0"/>
                      <a:pt x="9" y="0"/>
                    </a:cubicBezTo>
                    <a:cubicBezTo>
                      <a:pt x="4" y="0"/>
                      <a:pt x="0" y="4"/>
                      <a:pt x="0" y="9"/>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5" name="Oval 1064">
                <a:extLst>
                  <a:ext uri="{FF2B5EF4-FFF2-40B4-BE49-F238E27FC236}">
                    <a16:creationId xmlns:a16="http://schemas.microsoft.com/office/drawing/2014/main" id="{B5BA8F30-11FF-4ADD-9D15-76E6EBA43CA9}"/>
                  </a:ext>
                </a:extLst>
              </p:cNvPr>
              <p:cNvSpPr>
                <a:spLocks noChangeArrowheads="1"/>
              </p:cNvSpPr>
              <p:nvPr/>
            </p:nvSpPr>
            <p:spPr bwMode="auto">
              <a:xfrm>
                <a:off x="300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6" name="Freeform 1065">
                <a:extLst>
                  <a:ext uri="{FF2B5EF4-FFF2-40B4-BE49-F238E27FC236}">
                    <a16:creationId xmlns:a16="http://schemas.microsoft.com/office/drawing/2014/main" id="{190E5152-42FE-4528-82F9-7E6420DA89C0}"/>
                  </a:ext>
                </a:extLst>
              </p:cNvPr>
              <p:cNvSpPr>
                <a:spLocks/>
              </p:cNvSpPr>
              <p:nvPr/>
            </p:nvSpPr>
            <p:spPr bwMode="auto">
              <a:xfrm>
                <a:off x="3078" y="2640"/>
                <a:ext cx="24" cy="33"/>
              </a:xfrm>
              <a:custGeom>
                <a:avLst/>
                <a:gdLst>
                  <a:gd name="T0" fmla="*/ 8 w 10"/>
                  <a:gd name="T1" fmla="*/ 14 h 14"/>
                  <a:gd name="T2" fmla="*/ 10 w 10"/>
                  <a:gd name="T3" fmla="*/ 14 h 14"/>
                  <a:gd name="T4" fmla="*/ 2 w 10"/>
                  <a:gd name="T5" fmla="*/ 0 h 14"/>
                  <a:gd name="T6" fmla="*/ 0 w 10"/>
                  <a:gd name="T7" fmla="*/ 6 h 14"/>
                  <a:gd name="T8" fmla="*/ 8 w 10"/>
                  <a:gd name="T9" fmla="*/ 14 h 14"/>
                </a:gdLst>
                <a:ahLst/>
                <a:cxnLst>
                  <a:cxn ang="0">
                    <a:pos x="T0" y="T1"/>
                  </a:cxn>
                  <a:cxn ang="0">
                    <a:pos x="T2" y="T3"/>
                  </a:cxn>
                  <a:cxn ang="0">
                    <a:pos x="T4" y="T5"/>
                  </a:cxn>
                  <a:cxn ang="0">
                    <a:pos x="T6" y="T7"/>
                  </a:cxn>
                  <a:cxn ang="0">
                    <a:pos x="T8" y="T9"/>
                  </a:cxn>
                </a:cxnLst>
                <a:rect l="0" t="0" r="r" b="b"/>
                <a:pathLst>
                  <a:path w="10" h="14">
                    <a:moveTo>
                      <a:pt x="8" y="14"/>
                    </a:moveTo>
                    <a:cubicBezTo>
                      <a:pt x="9" y="14"/>
                      <a:pt x="10" y="14"/>
                      <a:pt x="10" y="14"/>
                    </a:cubicBezTo>
                    <a:cubicBezTo>
                      <a:pt x="2" y="0"/>
                      <a:pt x="2" y="0"/>
                      <a:pt x="2" y="0"/>
                    </a:cubicBezTo>
                    <a:cubicBezTo>
                      <a:pt x="1" y="1"/>
                      <a:pt x="0" y="4"/>
                      <a:pt x="0" y="6"/>
                    </a:cubicBezTo>
                    <a:cubicBezTo>
                      <a:pt x="0" y="11"/>
                      <a:pt x="3" y="14"/>
                      <a:pt x="8"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7" name="Oval 1066">
                <a:extLst>
                  <a:ext uri="{FF2B5EF4-FFF2-40B4-BE49-F238E27FC236}">
                    <a16:creationId xmlns:a16="http://schemas.microsoft.com/office/drawing/2014/main" id="{68E522ED-F6CE-4B84-8B9F-27F0D16ED78A}"/>
                  </a:ext>
                </a:extLst>
              </p:cNvPr>
              <p:cNvSpPr>
                <a:spLocks noChangeArrowheads="1"/>
              </p:cNvSpPr>
              <p:nvPr/>
            </p:nvSpPr>
            <p:spPr bwMode="auto">
              <a:xfrm>
                <a:off x="300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8" name="Oval 1067">
                <a:extLst>
                  <a:ext uri="{FF2B5EF4-FFF2-40B4-BE49-F238E27FC236}">
                    <a16:creationId xmlns:a16="http://schemas.microsoft.com/office/drawing/2014/main" id="{2C6ABF87-FA58-4804-A1A2-386E27CF8941}"/>
                  </a:ext>
                </a:extLst>
              </p:cNvPr>
              <p:cNvSpPr>
                <a:spLocks noChangeArrowheads="1"/>
              </p:cNvSpPr>
              <p:nvPr/>
            </p:nvSpPr>
            <p:spPr bwMode="auto">
              <a:xfrm>
                <a:off x="296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9" name="Oval 1068">
                <a:extLst>
                  <a:ext uri="{FF2B5EF4-FFF2-40B4-BE49-F238E27FC236}">
                    <a16:creationId xmlns:a16="http://schemas.microsoft.com/office/drawing/2014/main" id="{B9898429-24C5-47A0-B00F-B4DC5FA22ABF}"/>
                  </a:ext>
                </a:extLst>
              </p:cNvPr>
              <p:cNvSpPr>
                <a:spLocks noChangeArrowheads="1"/>
              </p:cNvSpPr>
              <p:nvPr/>
            </p:nvSpPr>
            <p:spPr bwMode="auto">
              <a:xfrm>
                <a:off x="2960" y="259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0" name="Oval 1069">
                <a:extLst>
                  <a:ext uri="{FF2B5EF4-FFF2-40B4-BE49-F238E27FC236}">
                    <a16:creationId xmlns:a16="http://schemas.microsoft.com/office/drawing/2014/main" id="{3C8C1EE8-113B-4B3A-9ABE-90561228A03D}"/>
                  </a:ext>
                </a:extLst>
              </p:cNvPr>
              <p:cNvSpPr>
                <a:spLocks noChangeArrowheads="1"/>
              </p:cNvSpPr>
              <p:nvPr/>
            </p:nvSpPr>
            <p:spPr bwMode="auto">
              <a:xfrm>
                <a:off x="3038"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1" name="Oval 1070">
                <a:extLst>
                  <a:ext uri="{FF2B5EF4-FFF2-40B4-BE49-F238E27FC236}">
                    <a16:creationId xmlns:a16="http://schemas.microsoft.com/office/drawing/2014/main" id="{B6A10F9E-D69B-4B9F-9015-B7F8D190C727}"/>
                  </a:ext>
                </a:extLst>
              </p:cNvPr>
              <p:cNvSpPr>
                <a:spLocks noChangeArrowheads="1"/>
              </p:cNvSpPr>
              <p:nvPr/>
            </p:nvSpPr>
            <p:spPr bwMode="auto">
              <a:xfrm>
                <a:off x="3116"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2" name="Oval 1071">
                <a:extLst>
                  <a:ext uri="{FF2B5EF4-FFF2-40B4-BE49-F238E27FC236}">
                    <a16:creationId xmlns:a16="http://schemas.microsoft.com/office/drawing/2014/main" id="{EE5264AE-9B3C-4193-A056-DE423F22F0FD}"/>
                  </a:ext>
                </a:extLst>
              </p:cNvPr>
              <p:cNvSpPr>
                <a:spLocks noChangeArrowheads="1"/>
              </p:cNvSpPr>
              <p:nvPr/>
            </p:nvSpPr>
            <p:spPr bwMode="auto">
              <a:xfrm>
                <a:off x="3038"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3" name="Oval 1072">
                <a:extLst>
                  <a:ext uri="{FF2B5EF4-FFF2-40B4-BE49-F238E27FC236}">
                    <a16:creationId xmlns:a16="http://schemas.microsoft.com/office/drawing/2014/main" id="{6E02B0B6-ABB4-4CB0-8655-8F6D369EB7E3}"/>
                  </a:ext>
                </a:extLst>
              </p:cNvPr>
              <p:cNvSpPr>
                <a:spLocks noChangeArrowheads="1"/>
              </p:cNvSpPr>
              <p:nvPr/>
            </p:nvSpPr>
            <p:spPr bwMode="auto">
              <a:xfrm>
                <a:off x="300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4" name="Oval 1073">
                <a:extLst>
                  <a:ext uri="{FF2B5EF4-FFF2-40B4-BE49-F238E27FC236}">
                    <a16:creationId xmlns:a16="http://schemas.microsoft.com/office/drawing/2014/main" id="{9D021AD7-588D-472A-972E-51E2B465E33A}"/>
                  </a:ext>
                </a:extLst>
              </p:cNvPr>
              <p:cNvSpPr>
                <a:spLocks noChangeArrowheads="1"/>
              </p:cNvSpPr>
              <p:nvPr/>
            </p:nvSpPr>
            <p:spPr bwMode="auto">
              <a:xfrm>
                <a:off x="3078"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5" name="Oval 1074">
                <a:extLst>
                  <a:ext uri="{FF2B5EF4-FFF2-40B4-BE49-F238E27FC236}">
                    <a16:creationId xmlns:a16="http://schemas.microsoft.com/office/drawing/2014/main" id="{CCAED933-05A3-4D9B-9719-8081E51147F4}"/>
                  </a:ext>
                </a:extLst>
              </p:cNvPr>
              <p:cNvSpPr>
                <a:spLocks noChangeArrowheads="1"/>
              </p:cNvSpPr>
              <p:nvPr/>
            </p:nvSpPr>
            <p:spPr bwMode="auto">
              <a:xfrm>
                <a:off x="300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6" name="Oval 1075">
                <a:extLst>
                  <a:ext uri="{FF2B5EF4-FFF2-40B4-BE49-F238E27FC236}">
                    <a16:creationId xmlns:a16="http://schemas.microsoft.com/office/drawing/2014/main" id="{BB61BD3A-6FC1-4261-B7A0-7348A499CD36}"/>
                  </a:ext>
                </a:extLst>
              </p:cNvPr>
              <p:cNvSpPr>
                <a:spLocks noChangeArrowheads="1"/>
              </p:cNvSpPr>
              <p:nvPr/>
            </p:nvSpPr>
            <p:spPr bwMode="auto">
              <a:xfrm>
                <a:off x="3078"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7" name="Oval 1076">
                <a:extLst>
                  <a:ext uri="{FF2B5EF4-FFF2-40B4-BE49-F238E27FC236}">
                    <a16:creationId xmlns:a16="http://schemas.microsoft.com/office/drawing/2014/main" id="{D38EC5F2-AB76-473A-9679-98D481FE792B}"/>
                  </a:ext>
                </a:extLst>
              </p:cNvPr>
              <p:cNvSpPr>
                <a:spLocks noChangeArrowheads="1"/>
              </p:cNvSpPr>
              <p:nvPr/>
            </p:nvSpPr>
            <p:spPr bwMode="auto">
              <a:xfrm>
                <a:off x="296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8" name="Oval 1077">
                <a:extLst>
                  <a:ext uri="{FF2B5EF4-FFF2-40B4-BE49-F238E27FC236}">
                    <a16:creationId xmlns:a16="http://schemas.microsoft.com/office/drawing/2014/main" id="{565D1FEC-437F-42ED-8326-3407672C2E56}"/>
                  </a:ext>
                </a:extLst>
              </p:cNvPr>
              <p:cNvSpPr>
                <a:spLocks noChangeArrowheads="1"/>
              </p:cNvSpPr>
              <p:nvPr/>
            </p:nvSpPr>
            <p:spPr bwMode="auto">
              <a:xfrm>
                <a:off x="2960"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9" name="Freeform 1078">
                <a:extLst>
                  <a:ext uri="{FF2B5EF4-FFF2-40B4-BE49-F238E27FC236}">
                    <a16:creationId xmlns:a16="http://schemas.microsoft.com/office/drawing/2014/main" id="{702AF0E3-5371-4C34-8EE2-86777D1838FC}"/>
                  </a:ext>
                </a:extLst>
              </p:cNvPr>
              <p:cNvSpPr>
                <a:spLocks/>
              </p:cNvSpPr>
              <p:nvPr/>
            </p:nvSpPr>
            <p:spPr bwMode="auto">
              <a:xfrm>
                <a:off x="3116" y="2697"/>
                <a:ext cx="7" cy="12"/>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0" name="Freeform 1079">
                <a:extLst>
                  <a:ext uri="{FF2B5EF4-FFF2-40B4-BE49-F238E27FC236}">
                    <a16:creationId xmlns:a16="http://schemas.microsoft.com/office/drawing/2014/main" id="{B05561C1-6973-4A6D-AF3C-C9894D0A024F}"/>
                  </a:ext>
                </a:extLst>
              </p:cNvPr>
              <p:cNvSpPr>
                <a:spLocks/>
              </p:cNvSpPr>
              <p:nvPr/>
            </p:nvSpPr>
            <p:spPr bwMode="auto">
              <a:xfrm>
                <a:off x="3038" y="2986"/>
                <a:ext cx="40" cy="38"/>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1" name="Oval 1080">
                <a:extLst>
                  <a:ext uri="{FF2B5EF4-FFF2-40B4-BE49-F238E27FC236}">
                    <a16:creationId xmlns:a16="http://schemas.microsoft.com/office/drawing/2014/main" id="{3AC85380-1C4D-41ED-B81F-48364F78A489}"/>
                  </a:ext>
                </a:extLst>
              </p:cNvPr>
              <p:cNvSpPr>
                <a:spLocks noChangeArrowheads="1"/>
              </p:cNvSpPr>
              <p:nvPr/>
            </p:nvSpPr>
            <p:spPr bwMode="auto">
              <a:xfrm>
                <a:off x="3038"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2" name="Oval 1081">
                <a:extLst>
                  <a:ext uri="{FF2B5EF4-FFF2-40B4-BE49-F238E27FC236}">
                    <a16:creationId xmlns:a16="http://schemas.microsoft.com/office/drawing/2014/main" id="{474B1C49-867F-4566-A4CA-FB0AB282E55D}"/>
                  </a:ext>
                </a:extLst>
              </p:cNvPr>
              <p:cNvSpPr>
                <a:spLocks noChangeArrowheads="1"/>
              </p:cNvSpPr>
              <p:nvPr/>
            </p:nvSpPr>
            <p:spPr bwMode="auto">
              <a:xfrm>
                <a:off x="300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3" name="Oval 1082">
                <a:extLst>
                  <a:ext uri="{FF2B5EF4-FFF2-40B4-BE49-F238E27FC236}">
                    <a16:creationId xmlns:a16="http://schemas.microsoft.com/office/drawing/2014/main" id="{F84D21F8-0318-4EA5-A688-2BF0AEACDD1A}"/>
                  </a:ext>
                </a:extLst>
              </p:cNvPr>
              <p:cNvSpPr>
                <a:spLocks noChangeArrowheads="1"/>
              </p:cNvSpPr>
              <p:nvPr/>
            </p:nvSpPr>
            <p:spPr bwMode="auto">
              <a:xfrm>
                <a:off x="3078"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4" name="Oval 1083">
                <a:extLst>
                  <a:ext uri="{FF2B5EF4-FFF2-40B4-BE49-F238E27FC236}">
                    <a16:creationId xmlns:a16="http://schemas.microsoft.com/office/drawing/2014/main" id="{C043F29C-E013-4E81-9500-40422303412B}"/>
                  </a:ext>
                </a:extLst>
              </p:cNvPr>
              <p:cNvSpPr>
                <a:spLocks noChangeArrowheads="1"/>
              </p:cNvSpPr>
              <p:nvPr/>
            </p:nvSpPr>
            <p:spPr bwMode="auto">
              <a:xfrm>
                <a:off x="300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5" name="Oval 1084">
                <a:extLst>
                  <a:ext uri="{FF2B5EF4-FFF2-40B4-BE49-F238E27FC236}">
                    <a16:creationId xmlns:a16="http://schemas.microsoft.com/office/drawing/2014/main" id="{5AD69379-67C9-4D71-A747-71F56377A1E5}"/>
                  </a:ext>
                </a:extLst>
              </p:cNvPr>
              <p:cNvSpPr>
                <a:spLocks noChangeArrowheads="1"/>
              </p:cNvSpPr>
              <p:nvPr/>
            </p:nvSpPr>
            <p:spPr bwMode="auto">
              <a:xfrm>
                <a:off x="3078"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6" name="Oval 1085">
                <a:extLst>
                  <a:ext uri="{FF2B5EF4-FFF2-40B4-BE49-F238E27FC236}">
                    <a16:creationId xmlns:a16="http://schemas.microsoft.com/office/drawing/2014/main" id="{10DD09DB-2E66-43C9-BEB3-104B3286EC32}"/>
                  </a:ext>
                </a:extLst>
              </p:cNvPr>
              <p:cNvSpPr>
                <a:spLocks noChangeArrowheads="1"/>
              </p:cNvSpPr>
              <p:nvPr/>
            </p:nvSpPr>
            <p:spPr bwMode="auto">
              <a:xfrm>
                <a:off x="3038"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7" name="Oval 1086">
                <a:extLst>
                  <a:ext uri="{FF2B5EF4-FFF2-40B4-BE49-F238E27FC236}">
                    <a16:creationId xmlns:a16="http://schemas.microsoft.com/office/drawing/2014/main" id="{A996AB27-044E-4069-8982-B35121B30A1A}"/>
                  </a:ext>
                </a:extLst>
              </p:cNvPr>
              <p:cNvSpPr>
                <a:spLocks noChangeArrowheads="1"/>
              </p:cNvSpPr>
              <p:nvPr/>
            </p:nvSpPr>
            <p:spPr bwMode="auto">
              <a:xfrm>
                <a:off x="3116"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8" name="Oval 1087">
                <a:extLst>
                  <a:ext uri="{FF2B5EF4-FFF2-40B4-BE49-F238E27FC236}">
                    <a16:creationId xmlns:a16="http://schemas.microsoft.com/office/drawing/2014/main" id="{F5D67B22-7EC5-4466-AE1E-DE2AD159BC25}"/>
                  </a:ext>
                </a:extLst>
              </p:cNvPr>
              <p:cNvSpPr>
                <a:spLocks noChangeArrowheads="1"/>
              </p:cNvSpPr>
              <p:nvPr/>
            </p:nvSpPr>
            <p:spPr bwMode="auto">
              <a:xfrm>
                <a:off x="3038"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9" name="Oval 1088">
                <a:extLst>
                  <a:ext uri="{FF2B5EF4-FFF2-40B4-BE49-F238E27FC236}">
                    <a16:creationId xmlns:a16="http://schemas.microsoft.com/office/drawing/2014/main" id="{FEE6FE85-922E-4513-90A7-760FE1FA9358}"/>
                  </a:ext>
                </a:extLst>
              </p:cNvPr>
              <p:cNvSpPr>
                <a:spLocks noChangeArrowheads="1"/>
              </p:cNvSpPr>
              <p:nvPr/>
            </p:nvSpPr>
            <p:spPr bwMode="auto">
              <a:xfrm>
                <a:off x="300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0" name="Oval 1089">
                <a:extLst>
                  <a:ext uri="{FF2B5EF4-FFF2-40B4-BE49-F238E27FC236}">
                    <a16:creationId xmlns:a16="http://schemas.microsoft.com/office/drawing/2014/main" id="{3CA6E8E1-16DA-440B-8E40-68325471C0DE}"/>
                  </a:ext>
                </a:extLst>
              </p:cNvPr>
              <p:cNvSpPr>
                <a:spLocks noChangeArrowheads="1"/>
              </p:cNvSpPr>
              <p:nvPr/>
            </p:nvSpPr>
            <p:spPr bwMode="auto">
              <a:xfrm>
                <a:off x="3078"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1" name="Oval 1090">
                <a:extLst>
                  <a:ext uri="{FF2B5EF4-FFF2-40B4-BE49-F238E27FC236}">
                    <a16:creationId xmlns:a16="http://schemas.microsoft.com/office/drawing/2014/main" id="{5F2EFD13-9889-4432-A7EE-11F1C427EC89}"/>
                  </a:ext>
                </a:extLst>
              </p:cNvPr>
              <p:cNvSpPr>
                <a:spLocks noChangeArrowheads="1"/>
              </p:cNvSpPr>
              <p:nvPr/>
            </p:nvSpPr>
            <p:spPr bwMode="auto">
              <a:xfrm>
                <a:off x="300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2" name="Oval 1091">
                <a:extLst>
                  <a:ext uri="{FF2B5EF4-FFF2-40B4-BE49-F238E27FC236}">
                    <a16:creationId xmlns:a16="http://schemas.microsoft.com/office/drawing/2014/main" id="{07D3E413-135B-4CA3-942A-0AC321BB0065}"/>
                  </a:ext>
                </a:extLst>
              </p:cNvPr>
              <p:cNvSpPr>
                <a:spLocks noChangeArrowheads="1"/>
              </p:cNvSpPr>
              <p:nvPr/>
            </p:nvSpPr>
            <p:spPr bwMode="auto">
              <a:xfrm>
                <a:off x="3078"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3" name="Oval 1092">
                <a:extLst>
                  <a:ext uri="{FF2B5EF4-FFF2-40B4-BE49-F238E27FC236}">
                    <a16:creationId xmlns:a16="http://schemas.microsoft.com/office/drawing/2014/main" id="{5407736B-5D1A-4EE0-8A51-4B82A26C2D4F}"/>
                  </a:ext>
                </a:extLst>
              </p:cNvPr>
              <p:cNvSpPr>
                <a:spLocks noChangeArrowheads="1"/>
              </p:cNvSpPr>
              <p:nvPr/>
            </p:nvSpPr>
            <p:spPr bwMode="auto">
              <a:xfrm>
                <a:off x="296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4" name="Freeform 1093">
                <a:extLst>
                  <a:ext uri="{FF2B5EF4-FFF2-40B4-BE49-F238E27FC236}">
                    <a16:creationId xmlns:a16="http://schemas.microsoft.com/office/drawing/2014/main" id="{ADCCDF23-0A95-4F9F-991B-D460A717A68F}"/>
                  </a:ext>
                </a:extLst>
              </p:cNvPr>
              <p:cNvSpPr>
                <a:spLocks/>
              </p:cNvSpPr>
              <p:nvPr/>
            </p:nvSpPr>
            <p:spPr bwMode="auto">
              <a:xfrm>
                <a:off x="3116" y="2986"/>
                <a:ext cx="40" cy="38"/>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5" name="Freeform 1094">
                <a:extLst>
                  <a:ext uri="{FF2B5EF4-FFF2-40B4-BE49-F238E27FC236}">
                    <a16:creationId xmlns:a16="http://schemas.microsoft.com/office/drawing/2014/main" id="{F8CF758E-6D91-428E-8BAD-73A448859032}"/>
                  </a:ext>
                </a:extLst>
              </p:cNvPr>
              <p:cNvSpPr>
                <a:spLocks/>
              </p:cNvSpPr>
              <p:nvPr/>
            </p:nvSpPr>
            <p:spPr bwMode="auto">
              <a:xfrm>
                <a:off x="300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6" name="Freeform 1095">
                <a:extLst>
                  <a:ext uri="{FF2B5EF4-FFF2-40B4-BE49-F238E27FC236}">
                    <a16:creationId xmlns:a16="http://schemas.microsoft.com/office/drawing/2014/main" id="{18F1E447-CA89-4ADB-B057-4D46F2AC4EF2}"/>
                  </a:ext>
                </a:extLst>
              </p:cNvPr>
              <p:cNvSpPr>
                <a:spLocks/>
              </p:cNvSpPr>
              <p:nvPr/>
            </p:nvSpPr>
            <p:spPr bwMode="auto">
              <a:xfrm>
                <a:off x="308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7" name="Oval 1096">
                <a:extLst>
                  <a:ext uri="{FF2B5EF4-FFF2-40B4-BE49-F238E27FC236}">
                    <a16:creationId xmlns:a16="http://schemas.microsoft.com/office/drawing/2014/main" id="{DB2F033C-A722-405A-BBE8-A7844E11EBDE}"/>
                  </a:ext>
                </a:extLst>
              </p:cNvPr>
              <p:cNvSpPr>
                <a:spLocks noChangeArrowheads="1"/>
              </p:cNvSpPr>
              <p:nvPr/>
            </p:nvSpPr>
            <p:spPr bwMode="auto">
              <a:xfrm>
                <a:off x="2884"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8" name="Freeform 1097">
                <a:extLst>
                  <a:ext uri="{FF2B5EF4-FFF2-40B4-BE49-F238E27FC236}">
                    <a16:creationId xmlns:a16="http://schemas.microsoft.com/office/drawing/2014/main" id="{CC9F5DC2-E701-4643-A9D6-5367AA22B0E9}"/>
                  </a:ext>
                </a:extLst>
              </p:cNvPr>
              <p:cNvSpPr>
                <a:spLocks/>
              </p:cNvSpPr>
              <p:nvPr/>
            </p:nvSpPr>
            <p:spPr bwMode="auto">
              <a:xfrm>
                <a:off x="2884" y="2297"/>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8"/>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9" name="Oval 1098">
                <a:extLst>
                  <a:ext uri="{FF2B5EF4-FFF2-40B4-BE49-F238E27FC236}">
                    <a16:creationId xmlns:a16="http://schemas.microsoft.com/office/drawing/2014/main" id="{2E661C80-2049-4F6C-A548-5BC90E55CDC8}"/>
                  </a:ext>
                </a:extLst>
              </p:cNvPr>
              <p:cNvSpPr>
                <a:spLocks noChangeArrowheads="1"/>
              </p:cNvSpPr>
              <p:nvPr/>
            </p:nvSpPr>
            <p:spPr bwMode="auto">
              <a:xfrm>
                <a:off x="2844"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0" name="Freeform 1099">
                <a:extLst>
                  <a:ext uri="{FF2B5EF4-FFF2-40B4-BE49-F238E27FC236}">
                    <a16:creationId xmlns:a16="http://schemas.microsoft.com/office/drawing/2014/main" id="{56781801-D085-4900-8F7E-815C3A4178E0}"/>
                  </a:ext>
                </a:extLst>
              </p:cNvPr>
              <p:cNvSpPr>
                <a:spLocks/>
              </p:cNvSpPr>
              <p:nvPr/>
            </p:nvSpPr>
            <p:spPr bwMode="auto">
              <a:xfrm>
                <a:off x="2844" y="2247"/>
                <a:ext cx="33" cy="38"/>
              </a:xfrm>
              <a:custGeom>
                <a:avLst/>
                <a:gdLst>
                  <a:gd name="T0" fmla="*/ 8 w 14"/>
                  <a:gd name="T1" fmla="*/ 16 h 16"/>
                  <a:gd name="T2" fmla="*/ 14 w 14"/>
                  <a:gd name="T3" fmla="*/ 14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4"/>
                    </a:cubicBezTo>
                    <a:cubicBezTo>
                      <a:pt x="6" y="0"/>
                      <a:pt x="6" y="0"/>
                      <a:pt x="6" y="0"/>
                    </a:cubicBezTo>
                    <a:cubicBezTo>
                      <a:pt x="3" y="1"/>
                      <a:pt x="0" y="4"/>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1" name="Freeform 1100">
                <a:extLst>
                  <a:ext uri="{FF2B5EF4-FFF2-40B4-BE49-F238E27FC236}">
                    <a16:creationId xmlns:a16="http://schemas.microsoft.com/office/drawing/2014/main" id="{392C88C4-EE4C-46B7-A5C6-72B1ED95421A}"/>
                  </a:ext>
                </a:extLst>
              </p:cNvPr>
              <p:cNvSpPr>
                <a:spLocks/>
              </p:cNvSpPr>
              <p:nvPr/>
            </p:nvSpPr>
            <p:spPr bwMode="auto">
              <a:xfrm>
                <a:off x="2806" y="2363"/>
                <a:ext cx="38" cy="38"/>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2" name="Freeform 1101">
                <a:extLst>
                  <a:ext uri="{FF2B5EF4-FFF2-40B4-BE49-F238E27FC236}">
                    <a16:creationId xmlns:a16="http://schemas.microsoft.com/office/drawing/2014/main" id="{94AECCFF-F729-4E4D-967A-0CDE0E9D15BA}"/>
                  </a:ext>
                </a:extLst>
              </p:cNvPr>
              <p:cNvSpPr>
                <a:spLocks/>
              </p:cNvSpPr>
              <p:nvPr/>
            </p:nvSpPr>
            <p:spPr bwMode="auto">
              <a:xfrm>
                <a:off x="2806" y="2285"/>
                <a:ext cx="38" cy="41"/>
              </a:xfrm>
              <a:custGeom>
                <a:avLst/>
                <a:gdLst>
                  <a:gd name="T0" fmla="*/ 14 w 16"/>
                  <a:gd name="T1" fmla="*/ 3 h 17"/>
                  <a:gd name="T2" fmla="*/ 8 w 16"/>
                  <a:gd name="T3" fmla="*/ 0 h 17"/>
                  <a:gd name="T4" fmla="*/ 0 w 16"/>
                  <a:gd name="T5" fmla="*/ 8 h 17"/>
                  <a:gd name="T6" fmla="*/ 8 w 16"/>
                  <a:gd name="T7" fmla="*/ 17 h 17"/>
                  <a:gd name="T8" fmla="*/ 14 w 16"/>
                  <a:gd name="T9" fmla="*/ 14 h 17"/>
                  <a:gd name="T10" fmla="*/ 16 w 16"/>
                  <a:gd name="T11" fmla="*/ 8 h 17"/>
                  <a:gd name="T12" fmla="*/ 14 w 16"/>
                  <a:gd name="T13" fmla="*/ 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14" y="3"/>
                    </a:moveTo>
                    <a:cubicBezTo>
                      <a:pt x="12" y="1"/>
                      <a:pt x="10" y="0"/>
                      <a:pt x="8" y="0"/>
                    </a:cubicBez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3" name="Freeform 1102">
                <a:extLst>
                  <a:ext uri="{FF2B5EF4-FFF2-40B4-BE49-F238E27FC236}">
                    <a16:creationId xmlns:a16="http://schemas.microsoft.com/office/drawing/2014/main" id="{DB335FB5-7C45-471C-B6B3-79DB1C5112E1}"/>
                  </a:ext>
                </a:extLst>
              </p:cNvPr>
              <p:cNvSpPr>
                <a:spLocks/>
              </p:cNvSpPr>
              <p:nvPr/>
            </p:nvSpPr>
            <p:spPr bwMode="auto">
              <a:xfrm>
                <a:off x="2960" y="2520"/>
                <a:ext cx="40" cy="37"/>
              </a:xfrm>
              <a:custGeom>
                <a:avLst/>
                <a:gdLst>
                  <a:gd name="T0" fmla="*/ 3 w 17"/>
                  <a:gd name="T1" fmla="*/ 2 h 16"/>
                  <a:gd name="T2" fmla="*/ 0 w 17"/>
                  <a:gd name="T3" fmla="*/ 8 h 16"/>
                  <a:gd name="T4" fmla="*/ 3 w 17"/>
                  <a:gd name="T5" fmla="*/ 14 h 16"/>
                  <a:gd name="T6" fmla="*/ 9 w 17"/>
                  <a:gd name="T7" fmla="*/ 16 h 16"/>
                  <a:gd name="T8" fmla="*/ 15 w 17"/>
                  <a:gd name="T9" fmla="*/ 14 h 16"/>
                  <a:gd name="T10" fmla="*/ 17 w 17"/>
                  <a:gd name="T11" fmla="*/ 8 h 16"/>
                  <a:gd name="T12" fmla="*/ 15 w 17"/>
                  <a:gd name="T13" fmla="*/ 2 h 16"/>
                  <a:gd name="T14" fmla="*/ 9 w 17"/>
                  <a:gd name="T15" fmla="*/ 0 h 16"/>
                  <a:gd name="T16" fmla="*/ 3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2"/>
                    </a:moveTo>
                    <a:cubicBezTo>
                      <a:pt x="1" y="3"/>
                      <a:pt x="0" y="6"/>
                      <a:pt x="0" y="8"/>
                    </a:cubicBezTo>
                    <a:cubicBezTo>
                      <a:pt x="0" y="10"/>
                      <a:pt x="1" y="12"/>
                      <a:pt x="3" y="14"/>
                    </a:cubicBezTo>
                    <a:cubicBezTo>
                      <a:pt x="4" y="15"/>
                      <a:pt x="6" y="16"/>
                      <a:pt x="9" y="16"/>
                    </a:cubicBezTo>
                    <a:cubicBezTo>
                      <a:pt x="11" y="16"/>
                      <a:pt x="13" y="15"/>
                      <a:pt x="15" y="14"/>
                    </a:cubicBezTo>
                    <a:cubicBezTo>
                      <a:pt x="16" y="12"/>
                      <a:pt x="17" y="10"/>
                      <a:pt x="17" y="8"/>
                    </a:cubicBezTo>
                    <a:cubicBezTo>
                      <a:pt x="17" y="6"/>
                      <a:pt x="16" y="3"/>
                      <a:pt x="15" y="2"/>
                    </a:cubicBezTo>
                    <a:cubicBezTo>
                      <a:pt x="13" y="1"/>
                      <a:pt x="11" y="0"/>
                      <a:pt x="9" y="0"/>
                    </a:cubicBezTo>
                    <a:cubicBezTo>
                      <a:pt x="6" y="0"/>
                      <a:pt x="4" y="1"/>
                      <a:pt x="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4" name="Freeform 1103">
                <a:extLst>
                  <a:ext uri="{FF2B5EF4-FFF2-40B4-BE49-F238E27FC236}">
                    <a16:creationId xmlns:a16="http://schemas.microsoft.com/office/drawing/2014/main" id="{8F065BC2-7C16-44D9-B8D5-6D7BD72450C2}"/>
                  </a:ext>
                </a:extLst>
              </p:cNvPr>
              <p:cNvSpPr>
                <a:spLocks/>
              </p:cNvSpPr>
              <p:nvPr/>
            </p:nvSpPr>
            <p:spPr bwMode="auto">
              <a:xfrm>
                <a:off x="2884"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5" name="Freeform 1104">
                <a:extLst>
                  <a:ext uri="{FF2B5EF4-FFF2-40B4-BE49-F238E27FC236}">
                    <a16:creationId xmlns:a16="http://schemas.microsoft.com/office/drawing/2014/main" id="{98494CF9-7A1B-4CBE-93FA-01A883322412}"/>
                  </a:ext>
                </a:extLst>
              </p:cNvPr>
              <p:cNvSpPr>
                <a:spLocks/>
              </p:cNvSpPr>
              <p:nvPr/>
            </p:nvSpPr>
            <p:spPr bwMode="auto">
              <a:xfrm>
                <a:off x="2960" y="2444"/>
                <a:ext cx="30" cy="35"/>
              </a:xfrm>
              <a:custGeom>
                <a:avLst/>
                <a:gdLst>
                  <a:gd name="T0" fmla="*/ 9 w 13"/>
                  <a:gd name="T1" fmla="*/ 15 h 15"/>
                  <a:gd name="T2" fmla="*/ 13 w 13"/>
                  <a:gd name="T3" fmla="*/ 14 h 15"/>
                  <a:gd name="T4" fmla="*/ 9 w 13"/>
                  <a:gd name="T5" fmla="*/ 7 h 15"/>
                  <a:gd name="T6" fmla="*/ 4 w 13"/>
                  <a:gd name="T7" fmla="*/ 0 h 15"/>
                  <a:gd name="T8" fmla="*/ 0 w 13"/>
                  <a:gd name="T9" fmla="*/ 7 h 15"/>
                  <a:gd name="T10" fmla="*/ 9 w 13"/>
                  <a:gd name="T11" fmla="*/ 15 h 15"/>
                </a:gdLst>
                <a:ahLst/>
                <a:cxnLst>
                  <a:cxn ang="0">
                    <a:pos x="T0" y="T1"/>
                  </a:cxn>
                  <a:cxn ang="0">
                    <a:pos x="T2" y="T3"/>
                  </a:cxn>
                  <a:cxn ang="0">
                    <a:pos x="T4" y="T5"/>
                  </a:cxn>
                  <a:cxn ang="0">
                    <a:pos x="T6" y="T7"/>
                  </a:cxn>
                  <a:cxn ang="0">
                    <a:pos x="T8" y="T9"/>
                  </a:cxn>
                  <a:cxn ang="0">
                    <a:pos x="T10" y="T11"/>
                  </a:cxn>
                </a:cxnLst>
                <a:rect l="0" t="0" r="r" b="b"/>
                <a:pathLst>
                  <a:path w="13" h="15">
                    <a:moveTo>
                      <a:pt x="9" y="15"/>
                    </a:moveTo>
                    <a:cubicBezTo>
                      <a:pt x="10" y="15"/>
                      <a:pt x="11" y="15"/>
                      <a:pt x="13" y="14"/>
                    </a:cubicBezTo>
                    <a:cubicBezTo>
                      <a:pt x="9" y="7"/>
                      <a:pt x="9" y="7"/>
                      <a:pt x="9" y="7"/>
                    </a:cubicBezTo>
                    <a:cubicBezTo>
                      <a:pt x="4" y="0"/>
                      <a:pt x="4" y="0"/>
                      <a:pt x="4" y="0"/>
                    </a:cubicBezTo>
                    <a:cubicBezTo>
                      <a:pt x="2" y="1"/>
                      <a:pt x="0" y="4"/>
                      <a:pt x="0" y="7"/>
                    </a:cubicBezTo>
                    <a:cubicBezTo>
                      <a:pt x="0" y="11"/>
                      <a:pt x="4" y="15"/>
                      <a:pt x="9"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6" name="Oval 1105">
                <a:extLst>
                  <a:ext uri="{FF2B5EF4-FFF2-40B4-BE49-F238E27FC236}">
                    <a16:creationId xmlns:a16="http://schemas.microsoft.com/office/drawing/2014/main" id="{160A6E63-033C-48BC-8291-244F8B37F172}"/>
                  </a:ext>
                </a:extLst>
              </p:cNvPr>
              <p:cNvSpPr>
                <a:spLocks noChangeArrowheads="1"/>
              </p:cNvSpPr>
              <p:nvPr/>
            </p:nvSpPr>
            <p:spPr bwMode="auto">
              <a:xfrm>
                <a:off x="2884"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7" name="Oval 1106">
                <a:extLst>
                  <a:ext uri="{FF2B5EF4-FFF2-40B4-BE49-F238E27FC236}">
                    <a16:creationId xmlns:a16="http://schemas.microsoft.com/office/drawing/2014/main" id="{97DFF937-FAED-47B6-9348-81F7E028F5D4}"/>
                  </a:ext>
                </a:extLst>
              </p:cNvPr>
              <p:cNvSpPr>
                <a:spLocks noChangeArrowheads="1"/>
              </p:cNvSpPr>
              <p:nvPr/>
            </p:nvSpPr>
            <p:spPr bwMode="auto">
              <a:xfrm>
                <a:off x="2844"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8" name="Oval 1107">
                <a:extLst>
                  <a:ext uri="{FF2B5EF4-FFF2-40B4-BE49-F238E27FC236}">
                    <a16:creationId xmlns:a16="http://schemas.microsoft.com/office/drawing/2014/main" id="{D40803F7-F3F1-4883-B05F-3BE7D6720C68}"/>
                  </a:ext>
                </a:extLst>
              </p:cNvPr>
              <p:cNvSpPr>
                <a:spLocks noChangeArrowheads="1"/>
              </p:cNvSpPr>
              <p:nvPr/>
            </p:nvSpPr>
            <p:spPr bwMode="auto">
              <a:xfrm>
                <a:off x="292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9" name="Oval 1108">
                <a:extLst>
                  <a:ext uri="{FF2B5EF4-FFF2-40B4-BE49-F238E27FC236}">
                    <a16:creationId xmlns:a16="http://schemas.microsoft.com/office/drawing/2014/main" id="{1F322917-26BA-4F72-B1DB-6D6423C8F9FB}"/>
                  </a:ext>
                </a:extLst>
              </p:cNvPr>
              <p:cNvSpPr>
                <a:spLocks noChangeArrowheads="1"/>
              </p:cNvSpPr>
              <p:nvPr/>
            </p:nvSpPr>
            <p:spPr bwMode="auto">
              <a:xfrm>
                <a:off x="2844"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0" name="Freeform 1109">
                <a:extLst>
                  <a:ext uri="{FF2B5EF4-FFF2-40B4-BE49-F238E27FC236}">
                    <a16:creationId xmlns:a16="http://schemas.microsoft.com/office/drawing/2014/main" id="{A324118C-A6B1-4F4B-B313-8DEE4D570D46}"/>
                  </a:ext>
                </a:extLst>
              </p:cNvPr>
              <p:cNvSpPr>
                <a:spLocks/>
              </p:cNvSpPr>
              <p:nvPr/>
            </p:nvSpPr>
            <p:spPr bwMode="auto">
              <a:xfrm>
                <a:off x="2922" y="2401"/>
                <a:ext cx="38" cy="41"/>
              </a:xfrm>
              <a:custGeom>
                <a:avLst/>
                <a:gdLst>
                  <a:gd name="T0" fmla="*/ 8 w 16"/>
                  <a:gd name="T1" fmla="*/ 17 h 17"/>
                  <a:gd name="T2" fmla="*/ 16 w 16"/>
                  <a:gd name="T3" fmla="*/ 11 h 17"/>
                  <a:gd name="T4" fmla="*/ 11 w 16"/>
                  <a:gd name="T5" fmla="*/ 1 h 17"/>
                  <a:gd name="T6" fmla="*/ 8 w 16"/>
                  <a:gd name="T7" fmla="*/ 0 h 17"/>
                  <a:gd name="T8" fmla="*/ 0 w 16"/>
                  <a:gd name="T9" fmla="*/ 9 h 17"/>
                  <a:gd name="T10" fmla="*/ 8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8" y="17"/>
                    </a:moveTo>
                    <a:cubicBezTo>
                      <a:pt x="12" y="17"/>
                      <a:pt x="15" y="14"/>
                      <a:pt x="16" y="11"/>
                    </a:cubicBezTo>
                    <a:cubicBezTo>
                      <a:pt x="11" y="1"/>
                      <a:pt x="11" y="1"/>
                      <a:pt x="11" y="1"/>
                    </a:cubicBezTo>
                    <a:cubicBezTo>
                      <a:pt x="10" y="0"/>
                      <a:pt x="9"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1" name="Freeform 1110">
                <a:extLst>
                  <a:ext uri="{FF2B5EF4-FFF2-40B4-BE49-F238E27FC236}">
                    <a16:creationId xmlns:a16="http://schemas.microsoft.com/office/drawing/2014/main" id="{1B573F94-1D22-498C-AE32-8BAA8167B6CF}"/>
                  </a:ext>
                </a:extLst>
              </p:cNvPr>
              <p:cNvSpPr>
                <a:spLocks/>
              </p:cNvSpPr>
              <p:nvPr/>
            </p:nvSpPr>
            <p:spPr bwMode="auto">
              <a:xfrm>
                <a:off x="2806" y="2520"/>
                <a:ext cx="38" cy="37"/>
              </a:xfrm>
              <a:custGeom>
                <a:avLst/>
                <a:gdLst>
                  <a:gd name="T0" fmla="*/ 14 w 16"/>
                  <a:gd name="T1" fmla="*/ 2 h 16"/>
                  <a:gd name="T2" fmla="*/ 8 w 16"/>
                  <a:gd name="T3" fmla="*/ 0 h 16"/>
                  <a:gd name="T4" fmla="*/ 2 w 16"/>
                  <a:gd name="T5" fmla="*/ 2 h 16"/>
                  <a:gd name="T6" fmla="*/ 0 w 16"/>
                  <a:gd name="T7" fmla="*/ 8 h 16"/>
                  <a:gd name="T8" fmla="*/ 2 w 16"/>
                  <a:gd name="T9" fmla="*/ 14 h 16"/>
                  <a:gd name="T10" fmla="*/ 8 w 16"/>
                  <a:gd name="T11" fmla="*/ 16 h 16"/>
                  <a:gd name="T12" fmla="*/ 14 w 16"/>
                  <a:gd name="T13" fmla="*/ 14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1"/>
                      <a:pt x="10" y="0"/>
                      <a:pt x="8" y="0"/>
                    </a:cubicBez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2" name="Freeform 1111">
                <a:extLst>
                  <a:ext uri="{FF2B5EF4-FFF2-40B4-BE49-F238E27FC236}">
                    <a16:creationId xmlns:a16="http://schemas.microsoft.com/office/drawing/2014/main" id="{D82795E9-FD87-4C22-B106-B189C2A30018}"/>
                  </a:ext>
                </a:extLst>
              </p:cNvPr>
              <p:cNvSpPr>
                <a:spLocks/>
              </p:cNvSpPr>
              <p:nvPr/>
            </p:nvSpPr>
            <p:spPr bwMode="auto">
              <a:xfrm>
                <a:off x="2806" y="2442"/>
                <a:ext cx="38" cy="37"/>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3"/>
                      <a:pt x="0" y="8"/>
                    </a:cubicBezTo>
                    <a:cubicBezTo>
                      <a:pt x="0" y="12"/>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3" name="Oval 1112">
                <a:extLst>
                  <a:ext uri="{FF2B5EF4-FFF2-40B4-BE49-F238E27FC236}">
                    <a16:creationId xmlns:a16="http://schemas.microsoft.com/office/drawing/2014/main" id="{F6418517-5EB5-4283-B1A1-C6282AA87083}"/>
                  </a:ext>
                </a:extLst>
              </p:cNvPr>
              <p:cNvSpPr>
                <a:spLocks noChangeArrowheads="1"/>
              </p:cNvSpPr>
              <p:nvPr/>
            </p:nvSpPr>
            <p:spPr bwMode="auto">
              <a:xfrm>
                <a:off x="2884"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4" name="Oval 1113">
                <a:extLst>
                  <a:ext uri="{FF2B5EF4-FFF2-40B4-BE49-F238E27FC236}">
                    <a16:creationId xmlns:a16="http://schemas.microsoft.com/office/drawing/2014/main" id="{8C241492-AD7B-42A5-8107-99E1F426D239}"/>
                  </a:ext>
                </a:extLst>
              </p:cNvPr>
              <p:cNvSpPr>
                <a:spLocks noChangeArrowheads="1"/>
              </p:cNvSpPr>
              <p:nvPr/>
            </p:nvSpPr>
            <p:spPr bwMode="auto">
              <a:xfrm>
                <a:off x="2884"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5" name="Oval 1114">
                <a:extLst>
                  <a:ext uri="{FF2B5EF4-FFF2-40B4-BE49-F238E27FC236}">
                    <a16:creationId xmlns:a16="http://schemas.microsoft.com/office/drawing/2014/main" id="{5BAE02EF-026F-4E26-BF7C-2BA3B818A10D}"/>
                  </a:ext>
                </a:extLst>
              </p:cNvPr>
              <p:cNvSpPr>
                <a:spLocks noChangeArrowheads="1"/>
              </p:cNvSpPr>
              <p:nvPr/>
            </p:nvSpPr>
            <p:spPr bwMode="auto">
              <a:xfrm>
                <a:off x="2844"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6" name="Oval 1115">
                <a:extLst>
                  <a:ext uri="{FF2B5EF4-FFF2-40B4-BE49-F238E27FC236}">
                    <a16:creationId xmlns:a16="http://schemas.microsoft.com/office/drawing/2014/main" id="{C983D9D3-53E5-45F4-82FB-FA1BA633D46E}"/>
                  </a:ext>
                </a:extLst>
              </p:cNvPr>
              <p:cNvSpPr>
                <a:spLocks noChangeArrowheads="1"/>
              </p:cNvSpPr>
              <p:nvPr/>
            </p:nvSpPr>
            <p:spPr bwMode="auto">
              <a:xfrm>
                <a:off x="2922"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7" name="Oval 1116">
                <a:extLst>
                  <a:ext uri="{FF2B5EF4-FFF2-40B4-BE49-F238E27FC236}">
                    <a16:creationId xmlns:a16="http://schemas.microsoft.com/office/drawing/2014/main" id="{DB15504E-2DCF-42A5-8A77-D56EE0D155CE}"/>
                  </a:ext>
                </a:extLst>
              </p:cNvPr>
              <p:cNvSpPr>
                <a:spLocks noChangeArrowheads="1"/>
              </p:cNvSpPr>
              <p:nvPr/>
            </p:nvSpPr>
            <p:spPr bwMode="auto">
              <a:xfrm>
                <a:off x="2844"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8" name="Oval 1117">
                <a:extLst>
                  <a:ext uri="{FF2B5EF4-FFF2-40B4-BE49-F238E27FC236}">
                    <a16:creationId xmlns:a16="http://schemas.microsoft.com/office/drawing/2014/main" id="{2743EDEB-2712-46D2-AED4-0686064B917B}"/>
                  </a:ext>
                </a:extLst>
              </p:cNvPr>
              <p:cNvSpPr>
                <a:spLocks noChangeArrowheads="1"/>
              </p:cNvSpPr>
              <p:nvPr/>
            </p:nvSpPr>
            <p:spPr bwMode="auto">
              <a:xfrm>
                <a:off x="2922"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9" name="Freeform 1118">
                <a:extLst>
                  <a:ext uri="{FF2B5EF4-FFF2-40B4-BE49-F238E27FC236}">
                    <a16:creationId xmlns:a16="http://schemas.microsoft.com/office/drawing/2014/main" id="{3B37A867-AD40-4D34-9671-AE8C9E935A7F}"/>
                  </a:ext>
                </a:extLst>
              </p:cNvPr>
              <p:cNvSpPr>
                <a:spLocks/>
              </p:cNvSpPr>
              <p:nvPr/>
            </p:nvSpPr>
            <p:spPr bwMode="auto">
              <a:xfrm>
                <a:off x="2806" y="2595"/>
                <a:ext cx="38" cy="41"/>
              </a:xfrm>
              <a:custGeom>
                <a:avLst/>
                <a:gdLst>
                  <a:gd name="T0" fmla="*/ 8 w 16"/>
                  <a:gd name="T1" fmla="*/ 0 h 17"/>
                  <a:gd name="T2" fmla="*/ 0 w 16"/>
                  <a:gd name="T3" fmla="*/ 9 h 17"/>
                  <a:gd name="T4" fmla="*/ 8 w 16"/>
                  <a:gd name="T5" fmla="*/ 17 h 17"/>
                  <a:gd name="T6" fmla="*/ 14 w 16"/>
                  <a:gd name="T7" fmla="*/ 14 h 17"/>
                  <a:gd name="T8" fmla="*/ 16 w 16"/>
                  <a:gd name="T9" fmla="*/ 9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9"/>
                    </a:cubicBezTo>
                    <a:cubicBezTo>
                      <a:pt x="0" y="13"/>
                      <a:pt x="4" y="17"/>
                      <a:pt x="8" y="17"/>
                    </a:cubicBezTo>
                    <a:cubicBezTo>
                      <a:pt x="10" y="17"/>
                      <a:pt x="12" y="16"/>
                      <a:pt x="14" y="14"/>
                    </a:cubicBezTo>
                    <a:cubicBezTo>
                      <a:pt x="15" y="13"/>
                      <a:pt x="16" y="11"/>
                      <a:pt x="16" y="9"/>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0" name="Oval 1119">
                <a:extLst>
                  <a:ext uri="{FF2B5EF4-FFF2-40B4-BE49-F238E27FC236}">
                    <a16:creationId xmlns:a16="http://schemas.microsoft.com/office/drawing/2014/main" id="{990BFAFD-4EC0-40F4-8334-847DDC712DDB}"/>
                  </a:ext>
                </a:extLst>
              </p:cNvPr>
              <p:cNvSpPr>
                <a:spLocks noChangeArrowheads="1"/>
              </p:cNvSpPr>
              <p:nvPr/>
            </p:nvSpPr>
            <p:spPr bwMode="auto">
              <a:xfrm>
                <a:off x="2884"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1" name="Oval 1120">
                <a:extLst>
                  <a:ext uri="{FF2B5EF4-FFF2-40B4-BE49-F238E27FC236}">
                    <a16:creationId xmlns:a16="http://schemas.microsoft.com/office/drawing/2014/main" id="{C9CAEF3F-019C-4592-8D9D-08623FA135DA}"/>
                  </a:ext>
                </a:extLst>
              </p:cNvPr>
              <p:cNvSpPr>
                <a:spLocks noChangeArrowheads="1"/>
              </p:cNvSpPr>
              <p:nvPr/>
            </p:nvSpPr>
            <p:spPr bwMode="auto">
              <a:xfrm>
                <a:off x="2844"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2" name="Oval 1121">
                <a:extLst>
                  <a:ext uri="{FF2B5EF4-FFF2-40B4-BE49-F238E27FC236}">
                    <a16:creationId xmlns:a16="http://schemas.microsoft.com/office/drawing/2014/main" id="{B16499C5-E9EC-4462-AACD-C59CDDDF7569}"/>
                  </a:ext>
                </a:extLst>
              </p:cNvPr>
              <p:cNvSpPr>
                <a:spLocks noChangeArrowheads="1"/>
              </p:cNvSpPr>
              <p:nvPr/>
            </p:nvSpPr>
            <p:spPr bwMode="auto">
              <a:xfrm>
                <a:off x="2922"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3" name="Oval 1122">
                <a:extLst>
                  <a:ext uri="{FF2B5EF4-FFF2-40B4-BE49-F238E27FC236}">
                    <a16:creationId xmlns:a16="http://schemas.microsoft.com/office/drawing/2014/main" id="{B846A3D4-C387-455B-BFD9-94B64276B38C}"/>
                  </a:ext>
                </a:extLst>
              </p:cNvPr>
              <p:cNvSpPr>
                <a:spLocks noChangeArrowheads="1"/>
              </p:cNvSpPr>
              <p:nvPr/>
            </p:nvSpPr>
            <p:spPr bwMode="auto">
              <a:xfrm>
                <a:off x="2844"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4" name="Oval 1123">
                <a:extLst>
                  <a:ext uri="{FF2B5EF4-FFF2-40B4-BE49-F238E27FC236}">
                    <a16:creationId xmlns:a16="http://schemas.microsoft.com/office/drawing/2014/main" id="{8AF852E3-0FE9-4FD6-A08A-4172932E3DEE}"/>
                  </a:ext>
                </a:extLst>
              </p:cNvPr>
              <p:cNvSpPr>
                <a:spLocks noChangeArrowheads="1"/>
              </p:cNvSpPr>
              <p:nvPr/>
            </p:nvSpPr>
            <p:spPr bwMode="auto">
              <a:xfrm>
                <a:off x="2922"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5" name="Freeform 1124">
                <a:extLst>
                  <a:ext uri="{FF2B5EF4-FFF2-40B4-BE49-F238E27FC236}">
                    <a16:creationId xmlns:a16="http://schemas.microsoft.com/office/drawing/2014/main" id="{3725C4C4-D484-423F-AF1E-D03EBC27DA11}"/>
                  </a:ext>
                </a:extLst>
              </p:cNvPr>
              <p:cNvSpPr>
                <a:spLocks/>
              </p:cNvSpPr>
              <p:nvPr/>
            </p:nvSpPr>
            <p:spPr bwMode="auto">
              <a:xfrm>
                <a:off x="2806" y="2830"/>
                <a:ext cx="38" cy="38"/>
              </a:xfrm>
              <a:custGeom>
                <a:avLst/>
                <a:gdLst>
                  <a:gd name="T0" fmla="*/ 14 w 16"/>
                  <a:gd name="T1" fmla="*/ 2 h 16"/>
                  <a:gd name="T2" fmla="*/ 8 w 16"/>
                  <a:gd name="T3" fmla="*/ 0 h 16"/>
                  <a:gd name="T4" fmla="*/ 0 w 16"/>
                  <a:gd name="T5" fmla="*/ 8 h 16"/>
                  <a:gd name="T6" fmla="*/ 8 w 16"/>
                  <a:gd name="T7" fmla="*/ 16 h 16"/>
                  <a:gd name="T8" fmla="*/ 14 w 16"/>
                  <a:gd name="T9" fmla="*/ 14 h 16"/>
                  <a:gd name="T10" fmla="*/ 16 w 16"/>
                  <a:gd name="T11" fmla="*/ 8 h 16"/>
                  <a:gd name="T12" fmla="*/ 14 w 16"/>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4" y="2"/>
                    </a:moveTo>
                    <a:cubicBezTo>
                      <a:pt x="12" y="1"/>
                      <a:pt x="10" y="0"/>
                      <a:pt x="8" y="0"/>
                    </a:cubicBez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6" name="Freeform 1125">
                <a:extLst>
                  <a:ext uri="{FF2B5EF4-FFF2-40B4-BE49-F238E27FC236}">
                    <a16:creationId xmlns:a16="http://schemas.microsoft.com/office/drawing/2014/main" id="{63DE0DDF-ED95-4431-9B63-80644F861566}"/>
                  </a:ext>
                </a:extLst>
              </p:cNvPr>
              <p:cNvSpPr>
                <a:spLocks/>
              </p:cNvSpPr>
              <p:nvPr/>
            </p:nvSpPr>
            <p:spPr bwMode="auto">
              <a:xfrm>
                <a:off x="2884" y="2986"/>
                <a:ext cx="38" cy="38"/>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2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2"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7" name="Oval 1126">
                <a:extLst>
                  <a:ext uri="{FF2B5EF4-FFF2-40B4-BE49-F238E27FC236}">
                    <a16:creationId xmlns:a16="http://schemas.microsoft.com/office/drawing/2014/main" id="{23113501-7F2E-4607-897D-BC28D391086D}"/>
                  </a:ext>
                </a:extLst>
              </p:cNvPr>
              <p:cNvSpPr>
                <a:spLocks noChangeArrowheads="1"/>
              </p:cNvSpPr>
              <p:nvPr/>
            </p:nvSpPr>
            <p:spPr bwMode="auto">
              <a:xfrm>
                <a:off x="2960"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8" name="Oval 1127">
                <a:extLst>
                  <a:ext uri="{FF2B5EF4-FFF2-40B4-BE49-F238E27FC236}">
                    <a16:creationId xmlns:a16="http://schemas.microsoft.com/office/drawing/2014/main" id="{2F27B8A4-A24C-4567-9141-503113EF8B06}"/>
                  </a:ext>
                </a:extLst>
              </p:cNvPr>
              <p:cNvSpPr>
                <a:spLocks noChangeArrowheads="1"/>
              </p:cNvSpPr>
              <p:nvPr/>
            </p:nvSpPr>
            <p:spPr bwMode="auto">
              <a:xfrm>
                <a:off x="288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9" name="Oval 1128">
                <a:extLst>
                  <a:ext uri="{FF2B5EF4-FFF2-40B4-BE49-F238E27FC236}">
                    <a16:creationId xmlns:a16="http://schemas.microsoft.com/office/drawing/2014/main" id="{C8325EC5-EB97-4442-8096-C713717BAD1C}"/>
                  </a:ext>
                </a:extLst>
              </p:cNvPr>
              <p:cNvSpPr>
                <a:spLocks noChangeArrowheads="1"/>
              </p:cNvSpPr>
              <p:nvPr/>
            </p:nvSpPr>
            <p:spPr bwMode="auto">
              <a:xfrm>
                <a:off x="2844"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0" name="Oval 1129">
                <a:extLst>
                  <a:ext uri="{FF2B5EF4-FFF2-40B4-BE49-F238E27FC236}">
                    <a16:creationId xmlns:a16="http://schemas.microsoft.com/office/drawing/2014/main" id="{F291927D-BBAD-4C90-AA3B-28AB540E9254}"/>
                  </a:ext>
                </a:extLst>
              </p:cNvPr>
              <p:cNvSpPr>
                <a:spLocks noChangeArrowheads="1"/>
              </p:cNvSpPr>
              <p:nvPr/>
            </p:nvSpPr>
            <p:spPr bwMode="auto">
              <a:xfrm>
                <a:off x="2922"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1" name="Oval 1130">
                <a:extLst>
                  <a:ext uri="{FF2B5EF4-FFF2-40B4-BE49-F238E27FC236}">
                    <a16:creationId xmlns:a16="http://schemas.microsoft.com/office/drawing/2014/main" id="{E6AB7985-A288-42A4-8CB4-F1EC049EF156}"/>
                  </a:ext>
                </a:extLst>
              </p:cNvPr>
              <p:cNvSpPr>
                <a:spLocks noChangeArrowheads="1"/>
              </p:cNvSpPr>
              <p:nvPr/>
            </p:nvSpPr>
            <p:spPr bwMode="auto">
              <a:xfrm>
                <a:off x="2844"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2" name="Oval 1131">
                <a:extLst>
                  <a:ext uri="{FF2B5EF4-FFF2-40B4-BE49-F238E27FC236}">
                    <a16:creationId xmlns:a16="http://schemas.microsoft.com/office/drawing/2014/main" id="{A13A01E4-45EE-49F4-B9B8-9443A7A95312}"/>
                  </a:ext>
                </a:extLst>
              </p:cNvPr>
              <p:cNvSpPr>
                <a:spLocks noChangeArrowheads="1"/>
              </p:cNvSpPr>
              <p:nvPr/>
            </p:nvSpPr>
            <p:spPr bwMode="auto">
              <a:xfrm>
                <a:off x="2922"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3" name="Oval 1132">
                <a:extLst>
                  <a:ext uri="{FF2B5EF4-FFF2-40B4-BE49-F238E27FC236}">
                    <a16:creationId xmlns:a16="http://schemas.microsoft.com/office/drawing/2014/main" id="{5CCB9BFA-68F6-4EAF-A748-C8338B27A178}"/>
                  </a:ext>
                </a:extLst>
              </p:cNvPr>
              <p:cNvSpPr>
                <a:spLocks noChangeArrowheads="1"/>
              </p:cNvSpPr>
              <p:nvPr/>
            </p:nvSpPr>
            <p:spPr bwMode="auto">
              <a:xfrm>
                <a:off x="2884"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4" name="Oval 1133">
                <a:extLst>
                  <a:ext uri="{FF2B5EF4-FFF2-40B4-BE49-F238E27FC236}">
                    <a16:creationId xmlns:a16="http://schemas.microsoft.com/office/drawing/2014/main" id="{C37CA454-8412-4581-ABF3-E0F5F914F9B1}"/>
                  </a:ext>
                </a:extLst>
              </p:cNvPr>
              <p:cNvSpPr>
                <a:spLocks noChangeArrowheads="1"/>
              </p:cNvSpPr>
              <p:nvPr/>
            </p:nvSpPr>
            <p:spPr bwMode="auto">
              <a:xfrm>
                <a:off x="288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5" name="Oval 1134">
                <a:extLst>
                  <a:ext uri="{FF2B5EF4-FFF2-40B4-BE49-F238E27FC236}">
                    <a16:creationId xmlns:a16="http://schemas.microsoft.com/office/drawing/2014/main" id="{289C912E-E8B1-4656-A7EE-4E47EA04D2F6}"/>
                  </a:ext>
                </a:extLst>
              </p:cNvPr>
              <p:cNvSpPr>
                <a:spLocks noChangeArrowheads="1"/>
              </p:cNvSpPr>
              <p:nvPr/>
            </p:nvSpPr>
            <p:spPr bwMode="auto">
              <a:xfrm>
                <a:off x="2960"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6" name="Oval 1135">
                <a:extLst>
                  <a:ext uri="{FF2B5EF4-FFF2-40B4-BE49-F238E27FC236}">
                    <a16:creationId xmlns:a16="http://schemas.microsoft.com/office/drawing/2014/main" id="{7FD5EC56-E9D7-4B70-9849-19C6BFB6B7F4}"/>
                  </a:ext>
                </a:extLst>
              </p:cNvPr>
              <p:cNvSpPr>
                <a:spLocks noChangeArrowheads="1"/>
              </p:cNvSpPr>
              <p:nvPr/>
            </p:nvSpPr>
            <p:spPr bwMode="auto">
              <a:xfrm>
                <a:off x="288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7" name="Oval 1136">
                <a:extLst>
                  <a:ext uri="{FF2B5EF4-FFF2-40B4-BE49-F238E27FC236}">
                    <a16:creationId xmlns:a16="http://schemas.microsoft.com/office/drawing/2014/main" id="{91C521D7-E72F-4E88-803C-348B880FD6DF}"/>
                  </a:ext>
                </a:extLst>
              </p:cNvPr>
              <p:cNvSpPr>
                <a:spLocks noChangeArrowheads="1"/>
              </p:cNvSpPr>
              <p:nvPr/>
            </p:nvSpPr>
            <p:spPr bwMode="auto">
              <a:xfrm>
                <a:off x="2844"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8" name="Oval 1137">
                <a:extLst>
                  <a:ext uri="{FF2B5EF4-FFF2-40B4-BE49-F238E27FC236}">
                    <a16:creationId xmlns:a16="http://schemas.microsoft.com/office/drawing/2014/main" id="{535CEE8B-FCB2-499C-B3EB-CBF6BEBD541B}"/>
                  </a:ext>
                </a:extLst>
              </p:cNvPr>
              <p:cNvSpPr>
                <a:spLocks noChangeArrowheads="1"/>
              </p:cNvSpPr>
              <p:nvPr/>
            </p:nvSpPr>
            <p:spPr bwMode="auto">
              <a:xfrm>
                <a:off x="2922"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9" name="Oval 1138">
                <a:extLst>
                  <a:ext uri="{FF2B5EF4-FFF2-40B4-BE49-F238E27FC236}">
                    <a16:creationId xmlns:a16="http://schemas.microsoft.com/office/drawing/2014/main" id="{73AE7C2E-5039-454E-8CC0-D5C4AE7899C0}"/>
                  </a:ext>
                </a:extLst>
              </p:cNvPr>
              <p:cNvSpPr>
                <a:spLocks noChangeArrowheads="1"/>
              </p:cNvSpPr>
              <p:nvPr/>
            </p:nvSpPr>
            <p:spPr bwMode="auto">
              <a:xfrm>
                <a:off x="2844"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0" name="Oval 1139">
                <a:extLst>
                  <a:ext uri="{FF2B5EF4-FFF2-40B4-BE49-F238E27FC236}">
                    <a16:creationId xmlns:a16="http://schemas.microsoft.com/office/drawing/2014/main" id="{D6B66A44-C08C-4CD2-9781-E10A02D1C5EE}"/>
                  </a:ext>
                </a:extLst>
              </p:cNvPr>
              <p:cNvSpPr>
                <a:spLocks noChangeArrowheads="1"/>
              </p:cNvSpPr>
              <p:nvPr/>
            </p:nvSpPr>
            <p:spPr bwMode="auto">
              <a:xfrm>
                <a:off x="2922"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1" name="Freeform 1140">
                <a:extLst>
                  <a:ext uri="{FF2B5EF4-FFF2-40B4-BE49-F238E27FC236}">
                    <a16:creationId xmlns:a16="http://schemas.microsoft.com/office/drawing/2014/main" id="{09A0F178-90A4-4FFA-A3D5-A578396DEB05}"/>
                  </a:ext>
                </a:extLst>
              </p:cNvPr>
              <p:cNvSpPr>
                <a:spLocks/>
              </p:cNvSpPr>
              <p:nvPr/>
            </p:nvSpPr>
            <p:spPr bwMode="auto">
              <a:xfrm>
                <a:off x="2806" y="3140"/>
                <a:ext cx="38" cy="40"/>
              </a:xfrm>
              <a:custGeom>
                <a:avLst/>
                <a:gdLst>
                  <a:gd name="T0" fmla="*/ 8 w 16"/>
                  <a:gd name="T1" fmla="*/ 0 h 17"/>
                  <a:gd name="T2" fmla="*/ 0 w 16"/>
                  <a:gd name="T3" fmla="*/ 8 h 17"/>
                  <a:gd name="T4" fmla="*/ 8 w 16"/>
                  <a:gd name="T5" fmla="*/ 17 h 17"/>
                  <a:gd name="T6" fmla="*/ 14 w 16"/>
                  <a:gd name="T7" fmla="*/ 14 h 17"/>
                  <a:gd name="T8" fmla="*/ 16 w 16"/>
                  <a:gd name="T9" fmla="*/ 8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2" name="Freeform 1141">
                <a:extLst>
                  <a:ext uri="{FF2B5EF4-FFF2-40B4-BE49-F238E27FC236}">
                    <a16:creationId xmlns:a16="http://schemas.microsoft.com/office/drawing/2014/main" id="{6FDC2AFA-3A39-42EF-A39A-740B00962BA3}"/>
                  </a:ext>
                </a:extLst>
              </p:cNvPr>
              <p:cNvSpPr>
                <a:spLocks/>
              </p:cNvSpPr>
              <p:nvPr/>
            </p:nvSpPr>
            <p:spPr bwMode="auto">
              <a:xfrm>
                <a:off x="2960" y="2986"/>
                <a:ext cx="40" cy="38"/>
              </a:xfrm>
              <a:custGeom>
                <a:avLst/>
                <a:gdLst>
                  <a:gd name="T0" fmla="*/ 4 w 17"/>
                  <a:gd name="T1" fmla="*/ 15 h 16"/>
                  <a:gd name="T2" fmla="*/ 9 w 17"/>
                  <a:gd name="T3" fmla="*/ 16 h 16"/>
                  <a:gd name="T4" fmla="*/ 13 w 17"/>
                  <a:gd name="T5" fmla="*/ 15 h 16"/>
                  <a:gd name="T6" fmla="*/ 17 w 17"/>
                  <a:gd name="T7" fmla="*/ 8 h 16"/>
                  <a:gd name="T8" fmla="*/ 15 w 17"/>
                  <a:gd name="T9" fmla="*/ 2 h 16"/>
                  <a:gd name="T10" fmla="*/ 9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9" y="16"/>
                    </a:cubicBezTo>
                    <a:cubicBezTo>
                      <a:pt x="10" y="16"/>
                      <a:pt x="12" y="15"/>
                      <a:pt x="13" y="15"/>
                    </a:cubicBezTo>
                    <a:cubicBezTo>
                      <a:pt x="15" y="13"/>
                      <a:pt x="17" y="11"/>
                      <a:pt x="17" y="8"/>
                    </a:cubicBezTo>
                    <a:cubicBezTo>
                      <a:pt x="17" y="5"/>
                      <a:pt x="16" y="3"/>
                      <a:pt x="15" y="2"/>
                    </a:cubicBezTo>
                    <a:cubicBezTo>
                      <a:pt x="13" y="0"/>
                      <a:pt x="11" y="0"/>
                      <a:pt x="9"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3" name="Freeform 1142">
                <a:extLst>
                  <a:ext uri="{FF2B5EF4-FFF2-40B4-BE49-F238E27FC236}">
                    <a16:creationId xmlns:a16="http://schemas.microsoft.com/office/drawing/2014/main" id="{C4A6880A-83C5-4A18-8225-036A7FD3BC07}"/>
                  </a:ext>
                </a:extLst>
              </p:cNvPr>
              <p:cNvSpPr>
                <a:spLocks/>
              </p:cNvSpPr>
              <p:nvPr/>
            </p:nvSpPr>
            <p:spPr bwMode="auto">
              <a:xfrm>
                <a:off x="2851"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4" name="Freeform 1143">
                <a:extLst>
                  <a:ext uri="{FF2B5EF4-FFF2-40B4-BE49-F238E27FC236}">
                    <a16:creationId xmlns:a16="http://schemas.microsoft.com/office/drawing/2014/main" id="{41F9F0C8-5F5C-4B1C-B6B9-B03B79125C70}"/>
                  </a:ext>
                </a:extLst>
              </p:cNvPr>
              <p:cNvSpPr>
                <a:spLocks/>
              </p:cNvSpPr>
              <p:nvPr/>
            </p:nvSpPr>
            <p:spPr bwMode="auto">
              <a:xfrm>
                <a:off x="2929"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5" name="Oval 1144">
                <a:extLst>
                  <a:ext uri="{FF2B5EF4-FFF2-40B4-BE49-F238E27FC236}">
                    <a16:creationId xmlns:a16="http://schemas.microsoft.com/office/drawing/2014/main" id="{C709011F-F29D-435A-A996-92B92F96FF7D}"/>
                  </a:ext>
                </a:extLst>
              </p:cNvPr>
              <p:cNvSpPr>
                <a:spLocks noChangeArrowheads="1"/>
              </p:cNvSpPr>
              <p:nvPr/>
            </p:nvSpPr>
            <p:spPr bwMode="auto">
              <a:xfrm>
                <a:off x="2728" y="2207"/>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6" name="Oval 1145">
                <a:extLst>
                  <a:ext uri="{FF2B5EF4-FFF2-40B4-BE49-F238E27FC236}">
                    <a16:creationId xmlns:a16="http://schemas.microsoft.com/office/drawing/2014/main" id="{5DAA6A04-3BA6-424D-A6B2-E05805B83FFA}"/>
                  </a:ext>
                </a:extLst>
              </p:cNvPr>
              <p:cNvSpPr>
                <a:spLocks noChangeArrowheads="1"/>
              </p:cNvSpPr>
              <p:nvPr/>
            </p:nvSpPr>
            <p:spPr bwMode="auto">
              <a:xfrm>
                <a:off x="2728" y="2129"/>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7" name="Freeform 1146">
                <a:extLst>
                  <a:ext uri="{FF2B5EF4-FFF2-40B4-BE49-F238E27FC236}">
                    <a16:creationId xmlns:a16="http://schemas.microsoft.com/office/drawing/2014/main" id="{F2E81B1C-5C99-4A3F-9D95-D56EE0337C99}"/>
                  </a:ext>
                </a:extLst>
              </p:cNvPr>
              <p:cNvSpPr>
                <a:spLocks/>
              </p:cNvSpPr>
              <p:nvPr/>
            </p:nvSpPr>
            <p:spPr bwMode="auto">
              <a:xfrm>
                <a:off x="2692" y="2169"/>
                <a:ext cx="36" cy="38"/>
              </a:xfrm>
              <a:custGeom>
                <a:avLst/>
                <a:gdLst>
                  <a:gd name="T0" fmla="*/ 7 w 15"/>
                  <a:gd name="T1" fmla="*/ 16 h 16"/>
                  <a:gd name="T2" fmla="*/ 15 w 15"/>
                  <a:gd name="T3" fmla="*/ 8 h 16"/>
                  <a:gd name="T4" fmla="*/ 7 w 15"/>
                  <a:gd name="T5" fmla="*/ 0 h 16"/>
                  <a:gd name="T6" fmla="*/ 0 w 15"/>
                  <a:gd name="T7" fmla="*/ 12 h 16"/>
                  <a:gd name="T8" fmla="*/ 7 w 15"/>
                  <a:gd name="T9" fmla="*/ 16 h 16"/>
                </a:gdLst>
                <a:ahLst/>
                <a:cxnLst>
                  <a:cxn ang="0">
                    <a:pos x="T0" y="T1"/>
                  </a:cxn>
                  <a:cxn ang="0">
                    <a:pos x="T2" y="T3"/>
                  </a:cxn>
                  <a:cxn ang="0">
                    <a:pos x="T4" y="T5"/>
                  </a:cxn>
                  <a:cxn ang="0">
                    <a:pos x="T6" y="T7"/>
                  </a:cxn>
                  <a:cxn ang="0">
                    <a:pos x="T8" y="T9"/>
                  </a:cxn>
                </a:cxnLst>
                <a:rect l="0" t="0" r="r" b="b"/>
                <a:pathLst>
                  <a:path w="15" h="16">
                    <a:moveTo>
                      <a:pt x="7" y="16"/>
                    </a:moveTo>
                    <a:cubicBezTo>
                      <a:pt x="11" y="16"/>
                      <a:pt x="15" y="13"/>
                      <a:pt x="15" y="8"/>
                    </a:cubicBezTo>
                    <a:cubicBezTo>
                      <a:pt x="15" y="4"/>
                      <a:pt x="11" y="0"/>
                      <a:pt x="7" y="0"/>
                    </a:cubicBezTo>
                    <a:cubicBezTo>
                      <a:pt x="0" y="12"/>
                      <a:pt x="0" y="12"/>
                      <a:pt x="0" y="12"/>
                    </a:cubicBezTo>
                    <a:cubicBezTo>
                      <a:pt x="1"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8" name="Oval 1147">
                <a:extLst>
                  <a:ext uri="{FF2B5EF4-FFF2-40B4-BE49-F238E27FC236}">
                    <a16:creationId xmlns:a16="http://schemas.microsoft.com/office/drawing/2014/main" id="{4B1E02A2-0CEB-4AF2-9B52-132542D7BD1D}"/>
                  </a:ext>
                </a:extLst>
              </p:cNvPr>
              <p:cNvSpPr>
                <a:spLocks noChangeArrowheads="1"/>
              </p:cNvSpPr>
              <p:nvPr/>
            </p:nvSpPr>
            <p:spPr bwMode="auto">
              <a:xfrm>
                <a:off x="2766" y="2169"/>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9" name="Freeform 1148">
                <a:extLst>
                  <a:ext uri="{FF2B5EF4-FFF2-40B4-BE49-F238E27FC236}">
                    <a16:creationId xmlns:a16="http://schemas.microsoft.com/office/drawing/2014/main" id="{BBD6A861-D43C-4B7A-B251-998F31214D01}"/>
                  </a:ext>
                </a:extLst>
              </p:cNvPr>
              <p:cNvSpPr>
                <a:spLocks/>
              </p:cNvSpPr>
              <p:nvPr/>
            </p:nvSpPr>
            <p:spPr bwMode="auto">
              <a:xfrm>
                <a:off x="2766" y="2098"/>
                <a:ext cx="23" cy="31"/>
              </a:xfrm>
              <a:custGeom>
                <a:avLst/>
                <a:gdLst>
                  <a:gd name="T0" fmla="*/ 9 w 10"/>
                  <a:gd name="T1" fmla="*/ 13 h 13"/>
                  <a:gd name="T2" fmla="*/ 10 w 10"/>
                  <a:gd name="T3" fmla="*/ 13 h 13"/>
                  <a:gd name="T4" fmla="*/ 2 w 10"/>
                  <a:gd name="T5" fmla="*/ 0 h 13"/>
                  <a:gd name="T6" fmla="*/ 0 w 10"/>
                  <a:gd name="T7" fmla="*/ 5 h 13"/>
                  <a:gd name="T8" fmla="*/ 9 w 10"/>
                  <a:gd name="T9" fmla="*/ 13 h 13"/>
                </a:gdLst>
                <a:ahLst/>
                <a:cxnLst>
                  <a:cxn ang="0">
                    <a:pos x="T0" y="T1"/>
                  </a:cxn>
                  <a:cxn ang="0">
                    <a:pos x="T2" y="T3"/>
                  </a:cxn>
                  <a:cxn ang="0">
                    <a:pos x="T4" y="T5"/>
                  </a:cxn>
                  <a:cxn ang="0">
                    <a:pos x="T6" y="T7"/>
                  </a:cxn>
                  <a:cxn ang="0">
                    <a:pos x="T8" y="T9"/>
                  </a:cxn>
                </a:cxnLst>
                <a:rect l="0" t="0" r="r" b="b"/>
                <a:pathLst>
                  <a:path w="10" h="13">
                    <a:moveTo>
                      <a:pt x="9" y="13"/>
                    </a:moveTo>
                    <a:cubicBezTo>
                      <a:pt x="9" y="13"/>
                      <a:pt x="10" y="13"/>
                      <a:pt x="10" y="13"/>
                    </a:cubicBezTo>
                    <a:cubicBezTo>
                      <a:pt x="2" y="0"/>
                      <a:pt x="2" y="0"/>
                      <a:pt x="2" y="0"/>
                    </a:cubicBezTo>
                    <a:cubicBezTo>
                      <a:pt x="1" y="2"/>
                      <a:pt x="0" y="3"/>
                      <a:pt x="0" y="5"/>
                    </a:cubicBezTo>
                    <a:cubicBezTo>
                      <a:pt x="0" y="10"/>
                      <a:pt x="4" y="13"/>
                      <a:pt x="9"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0" name="Freeform 1149">
                <a:extLst>
                  <a:ext uri="{FF2B5EF4-FFF2-40B4-BE49-F238E27FC236}">
                    <a16:creationId xmlns:a16="http://schemas.microsoft.com/office/drawing/2014/main" id="{C4ADEF0F-3CCC-4E3D-A5A8-0ADEAEA3D972}"/>
                  </a:ext>
                </a:extLst>
              </p:cNvPr>
              <p:cNvSpPr>
                <a:spLocks/>
              </p:cNvSpPr>
              <p:nvPr/>
            </p:nvSpPr>
            <p:spPr bwMode="auto">
              <a:xfrm>
                <a:off x="2754" y="2079"/>
                <a:ext cx="9" cy="12"/>
              </a:xfrm>
              <a:custGeom>
                <a:avLst/>
                <a:gdLst>
                  <a:gd name="T0" fmla="*/ 4 w 4"/>
                  <a:gd name="T1" fmla="*/ 2 h 5"/>
                  <a:gd name="T2" fmla="*/ 3 w 4"/>
                  <a:gd name="T3" fmla="*/ 0 h 5"/>
                  <a:gd name="T4" fmla="*/ 0 w 4"/>
                  <a:gd name="T5" fmla="*/ 5 h 5"/>
                  <a:gd name="T6" fmla="*/ 4 w 4"/>
                  <a:gd name="T7" fmla="*/ 2 h 5"/>
                </a:gdLst>
                <a:ahLst/>
                <a:cxnLst>
                  <a:cxn ang="0">
                    <a:pos x="T0" y="T1"/>
                  </a:cxn>
                  <a:cxn ang="0">
                    <a:pos x="T2" y="T3"/>
                  </a:cxn>
                  <a:cxn ang="0">
                    <a:pos x="T4" y="T5"/>
                  </a:cxn>
                  <a:cxn ang="0">
                    <a:pos x="T6" y="T7"/>
                  </a:cxn>
                </a:cxnLst>
                <a:rect l="0" t="0" r="r" b="b"/>
                <a:pathLst>
                  <a:path w="4" h="5">
                    <a:moveTo>
                      <a:pt x="4" y="2"/>
                    </a:moveTo>
                    <a:cubicBezTo>
                      <a:pt x="3" y="0"/>
                      <a:pt x="3" y="0"/>
                      <a:pt x="3" y="0"/>
                    </a:cubicBezTo>
                    <a:cubicBezTo>
                      <a:pt x="0" y="5"/>
                      <a:pt x="0" y="5"/>
                      <a:pt x="0" y="5"/>
                    </a:cubicBezTo>
                    <a:cubicBezTo>
                      <a:pt x="2" y="4"/>
                      <a:pt x="3" y="3"/>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1" name="Oval 1150">
                <a:extLst>
                  <a:ext uri="{FF2B5EF4-FFF2-40B4-BE49-F238E27FC236}">
                    <a16:creationId xmlns:a16="http://schemas.microsoft.com/office/drawing/2014/main" id="{224C2AD6-5F35-47F6-A681-11E295080A51}"/>
                  </a:ext>
                </a:extLst>
              </p:cNvPr>
              <p:cNvSpPr>
                <a:spLocks noChangeArrowheads="1"/>
              </p:cNvSpPr>
              <p:nvPr/>
            </p:nvSpPr>
            <p:spPr bwMode="auto">
              <a:xfrm>
                <a:off x="2728"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2" name="Oval 1151">
                <a:extLst>
                  <a:ext uri="{FF2B5EF4-FFF2-40B4-BE49-F238E27FC236}">
                    <a16:creationId xmlns:a16="http://schemas.microsoft.com/office/drawing/2014/main" id="{6FA7510E-A572-4981-8139-921C95ABCCF8}"/>
                  </a:ext>
                </a:extLst>
              </p:cNvPr>
              <p:cNvSpPr>
                <a:spLocks noChangeArrowheads="1"/>
              </p:cNvSpPr>
              <p:nvPr/>
            </p:nvSpPr>
            <p:spPr bwMode="auto">
              <a:xfrm>
                <a:off x="2728" y="228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3" name="Oval 1152">
                <a:extLst>
                  <a:ext uri="{FF2B5EF4-FFF2-40B4-BE49-F238E27FC236}">
                    <a16:creationId xmlns:a16="http://schemas.microsoft.com/office/drawing/2014/main" id="{CA25482C-D8CB-47A4-84AC-42AC6F65E971}"/>
                  </a:ext>
                </a:extLst>
              </p:cNvPr>
              <p:cNvSpPr>
                <a:spLocks noChangeArrowheads="1"/>
              </p:cNvSpPr>
              <p:nvPr/>
            </p:nvSpPr>
            <p:spPr bwMode="auto">
              <a:xfrm>
                <a:off x="2690"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4" name="Oval 1153">
                <a:extLst>
                  <a:ext uri="{FF2B5EF4-FFF2-40B4-BE49-F238E27FC236}">
                    <a16:creationId xmlns:a16="http://schemas.microsoft.com/office/drawing/2014/main" id="{63927CAF-5EFE-4123-9867-71039E6CBFE6}"/>
                  </a:ext>
                </a:extLst>
              </p:cNvPr>
              <p:cNvSpPr>
                <a:spLocks noChangeArrowheads="1"/>
              </p:cNvSpPr>
              <p:nvPr/>
            </p:nvSpPr>
            <p:spPr bwMode="auto">
              <a:xfrm>
                <a:off x="2766"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5" name="Oval 1154">
                <a:extLst>
                  <a:ext uri="{FF2B5EF4-FFF2-40B4-BE49-F238E27FC236}">
                    <a16:creationId xmlns:a16="http://schemas.microsoft.com/office/drawing/2014/main" id="{C548130F-5B4C-41B6-BB48-6CD7FF15B191}"/>
                  </a:ext>
                </a:extLst>
              </p:cNvPr>
              <p:cNvSpPr>
                <a:spLocks noChangeArrowheads="1"/>
              </p:cNvSpPr>
              <p:nvPr/>
            </p:nvSpPr>
            <p:spPr bwMode="auto">
              <a:xfrm>
                <a:off x="2690" y="224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6" name="Oval 1155">
                <a:extLst>
                  <a:ext uri="{FF2B5EF4-FFF2-40B4-BE49-F238E27FC236}">
                    <a16:creationId xmlns:a16="http://schemas.microsoft.com/office/drawing/2014/main" id="{FF453D39-65D9-40EF-A315-589503579A7D}"/>
                  </a:ext>
                </a:extLst>
              </p:cNvPr>
              <p:cNvSpPr>
                <a:spLocks noChangeArrowheads="1"/>
              </p:cNvSpPr>
              <p:nvPr/>
            </p:nvSpPr>
            <p:spPr bwMode="auto">
              <a:xfrm>
                <a:off x="2766" y="224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7" name="Oval 1156">
                <a:extLst>
                  <a:ext uri="{FF2B5EF4-FFF2-40B4-BE49-F238E27FC236}">
                    <a16:creationId xmlns:a16="http://schemas.microsoft.com/office/drawing/2014/main" id="{15EC653D-DB8E-4ED4-A933-BE1E2E8CBC53}"/>
                  </a:ext>
                </a:extLst>
              </p:cNvPr>
              <p:cNvSpPr>
                <a:spLocks noChangeArrowheads="1"/>
              </p:cNvSpPr>
              <p:nvPr/>
            </p:nvSpPr>
            <p:spPr bwMode="auto">
              <a:xfrm>
                <a:off x="2650" y="2363"/>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8" name="Freeform 1157">
                <a:extLst>
                  <a:ext uri="{FF2B5EF4-FFF2-40B4-BE49-F238E27FC236}">
                    <a16:creationId xmlns:a16="http://schemas.microsoft.com/office/drawing/2014/main" id="{4A07FD6C-C15D-4239-A330-ABC30766438C}"/>
                  </a:ext>
                </a:extLst>
              </p:cNvPr>
              <p:cNvSpPr>
                <a:spLocks/>
              </p:cNvSpPr>
              <p:nvPr/>
            </p:nvSpPr>
            <p:spPr bwMode="auto">
              <a:xfrm>
                <a:off x="2806" y="2207"/>
                <a:ext cx="38" cy="40"/>
              </a:xfrm>
              <a:custGeom>
                <a:avLst/>
                <a:gdLst>
                  <a:gd name="T0" fmla="*/ 8 w 16"/>
                  <a:gd name="T1" fmla="*/ 17 h 17"/>
                  <a:gd name="T2" fmla="*/ 14 w 16"/>
                  <a:gd name="T3" fmla="*/ 14 h 17"/>
                  <a:gd name="T4" fmla="*/ 16 w 16"/>
                  <a:gd name="T5" fmla="*/ 9 h 17"/>
                  <a:gd name="T6" fmla="*/ 16 w 16"/>
                  <a:gd name="T7" fmla="*/ 8 h 17"/>
                  <a:gd name="T8" fmla="*/ 13 w 16"/>
                  <a:gd name="T9" fmla="*/ 2 h 17"/>
                  <a:gd name="T10" fmla="*/ 8 w 16"/>
                  <a:gd name="T11" fmla="*/ 0 h 17"/>
                  <a:gd name="T12" fmla="*/ 0 w 16"/>
                  <a:gd name="T13" fmla="*/ 9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10" y="17"/>
                      <a:pt x="12" y="16"/>
                      <a:pt x="14" y="14"/>
                    </a:cubicBezTo>
                    <a:cubicBezTo>
                      <a:pt x="15" y="13"/>
                      <a:pt x="16" y="11"/>
                      <a:pt x="16" y="9"/>
                    </a:cubicBezTo>
                    <a:cubicBezTo>
                      <a:pt x="16" y="8"/>
                      <a:pt x="16" y="8"/>
                      <a:pt x="16" y="8"/>
                    </a:cubicBezTo>
                    <a:cubicBezTo>
                      <a:pt x="13" y="2"/>
                      <a:pt x="13" y="2"/>
                      <a:pt x="13" y="2"/>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9" name="Freeform 1158">
                <a:extLst>
                  <a:ext uri="{FF2B5EF4-FFF2-40B4-BE49-F238E27FC236}">
                    <a16:creationId xmlns:a16="http://schemas.microsoft.com/office/drawing/2014/main" id="{0C9FDB58-E588-463C-A4E4-8D2D6FD4AC6E}"/>
                  </a:ext>
                </a:extLst>
              </p:cNvPr>
              <p:cNvSpPr>
                <a:spLocks/>
              </p:cNvSpPr>
              <p:nvPr/>
            </p:nvSpPr>
            <p:spPr bwMode="auto">
              <a:xfrm>
                <a:off x="2664" y="2214"/>
                <a:ext cx="26" cy="33"/>
              </a:xfrm>
              <a:custGeom>
                <a:avLst/>
                <a:gdLst>
                  <a:gd name="T0" fmla="*/ 11 w 11"/>
                  <a:gd name="T1" fmla="*/ 6 h 14"/>
                  <a:gd name="T2" fmla="*/ 8 w 11"/>
                  <a:gd name="T3" fmla="*/ 0 h 14"/>
                  <a:gd name="T4" fmla="*/ 5 w 11"/>
                  <a:gd name="T5" fmla="*/ 6 h 14"/>
                  <a:gd name="T6" fmla="*/ 2 w 11"/>
                  <a:gd name="T7" fmla="*/ 9 h 14"/>
                  <a:gd name="T8" fmla="*/ 0 w 11"/>
                  <a:gd name="T9" fmla="*/ 13 h 14"/>
                  <a:gd name="T10" fmla="*/ 2 w 11"/>
                  <a:gd name="T11" fmla="*/ 14 h 14"/>
                  <a:gd name="T12" fmla="*/ 11 w 1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1" y="6"/>
                    </a:moveTo>
                    <a:cubicBezTo>
                      <a:pt x="11" y="3"/>
                      <a:pt x="10" y="1"/>
                      <a:pt x="8" y="0"/>
                    </a:cubicBezTo>
                    <a:cubicBezTo>
                      <a:pt x="5" y="6"/>
                      <a:pt x="5" y="6"/>
                      <a:pt x="5" y="6"/>
                    </a:cubicBezTo>
                    <a:cubicBezTo>
                      <a:pt x="2" y="9"/>
                      <a:pt x="2" y="9"/>
                      <a:pt x="2" y="9"/>
                    </a:cubicBezTo>
                    <a:cubicBezTo>
                      <a:pt x="0" y="13"/>
                      <a:pt x="0" y="13"/>
                      <a:pt x="0" y="13"/>
                    </a:cubicBezTo>
                    <a:cubicBezTo>
                      <a:pt x="1" y="14"/>
                      <a:pt x="2" y="14"/>
                      <a:pt x="2" y="14"/>
                    </a:cubicBezTo>
                    <a:cubicBezTo>
                      <a:pt x="7" y="14"/>
                      <a:pt x="11" y="10"/>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0" name="Freeform 1159">
                <a:extLst>
                  <a:ext uri="{FF2B5EF4-FFF2-40B4-BE49-F238E27FC236}">
                    <a16:creationId xmlns:a16="http://schemas.microsoft.com/office/drawing/2014/main" id="{179D25DF-B537-42E6-8035-42EEACC5843B}"/>
                  </a:ext>
                </a:extLst>
              </p:cNvPr>
              <p:cNvSpPr>
                <a:spLocks/>
              </p:cNvSpPr>
              <p:nvPr/>
            </p:nvSpPr>
            <p:spPr bwMode="auto">
              <a:xfrm>
                <a:off x="2728"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1" y="16"/>
                      <a:pt x="13" y="15"/>
                      <a:pt x="14" y="14"/>
                    </a:cubicBezTo>
                    <a:cubicBezTo>
                      <a:pt x="16" y="12"/>
                      <a:pt x="16" y="10"/>
                      <a:pt x="16" y="8"/>
                    </a:cubicBezTo>
                    <a:cubicBezTo>
                      <a:pt x="16"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1" name="Oval 1160">
                <a:extLst>
                  <a:ext uri="{FF2B5EF4-FFF2-40B4-BE49-F238E27FC236}">
                    <a16:creationId xmlns:a16="http://schemas.microsoft.com/office/drawing/2014/main" id="{C070DE55-D564-4DE0-A1B3-8452B7D1953F}"/>
                  </a:ext>
                </a:extLst>
              </p:cNvPr>
              <p:cNvSpPr>
                <a:spLocks noChangeArrowheads="1"/>
              </p:cNvSpPr>
              <p:nvPr/>
            </p:nvSpPr>
            <p:spPr bwMode="auto">
              <a:xfrm>
                <a:off x="2728"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2" name="Oval 1161">
                <a:extLst>
                  <a:ext uri="{FF2B5EF4-FFF2-40B4-BE49-F238E27FC236}">
                    <a16:creationId xmlns:a16="http://schemas.microsoft.com/office/drawing/2014/main" id="{C7B32652-93EB-4FD4-96E3-9525DD2757B1}"/>
                  </a:ext>
                </a:extLst>
              </p:cNvPr>
              <p:cNvSpPr>
                <a:spLocks noChangeArrowheads="1"/>
              </p:cNvSpPr>
              <p:nvPr/>
            </p:nvSpPr>
            <p:spPr bwMode="auto">
              <a:xfrm>
                <a:off x="2690"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3" name="Oval 1162">
                <a:extLst>
                  <a:ext uri="{FF2B5EF4-FFF2-40B4-BE49-F238E27FC236}">
                    <a16:creationId xmlns:a16="http://schemas.microsoft.com/office/drawing/2014/main" id="{598865A0-1DA6-4A22-BA10-14E4EB1F83AD}"/>
                  </a:ext>
                </a:extLst>
              </p:cNvPr>
              <p:cNvSpPr>
                <a:spLocks noChangeArrowheads="1"/>
              </p:cNvSpPr>
              <p:nvPr/>
            </p:nvSpPr>
            <p:spPr bwMode="auto">
              <a:xfrm>
                <a:off x="2766"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4" name="Oval 1163">
                <a:extLst>
                  <a:ext uri="{FF2B5EF4-FFF2-40B4-BE49-F238E27FC236}">
                    <a16:creationId xmlns:a16="http://schemas.microsoft.com/office/drawing/2014/main" id="{D8D76436-8EC7-4C53-9E5E-246E5FBE0CE2}"/>
                  </a:ext>
                </a:extLst>
              </p:cNvPr>
              <p:cNvSpPr>
                <a:spLocks noChangeArrowheads="1"/>
              </p:cNvSpPr>
              <p:nvPr/>
            </p:nvSpPr>
            <p:spPr bwMode="auto">
              <a:xfrm>
                <a:off x="2690"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5" name="Oval 1164">
                <a:extLst>
                  <a:ext uri="{FF2B5EF4-FFF2-40B4-BE49-F238E27FC236}">
                    <a16:creationId xmlns:a16="http://schemas.microsoft.com/office/drawing/2014/main" id="{C9DEADAC-0D0C-470E-8DC9-740F8D18A638}"/>
                  </a:ext>
                </a:extLst>
              </p:cNvPr>
              <p:cNvSpPr>
                <a:spLocks noChangeArrowheads="1"/>
              </p:cNvSpPr>
              <p:nvPr/>
            </p:nvSpPr>
            <p:spPr bwMode="auto">
              <a:xfrm>
                <a:off x="2766"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6" name="Freeform 1165">
                <a:extLst>
                  <a:ext uri="{FF2B5EF4-FFF2-40B4-BE49-F238E27FC236}">
                    <a16:creationId xmlns:a16="http://schemas.microsoft.com/office/drawing/2014/main" id="{DE0292CF-2142-4434-85C1-99D3237199AA}"/>
                  </a:ext>
                </a:extLst>
              </p:cNvPr>
              <p:cNvSpPr>
                <a:spLocks/>
              </p:cNvSpPr>
              <p:nvPr/>
            </p:nvSpPr>
            <p:spPr bwMode="auto">
              <a:xfrm>
                <a:off x="2650" y="2520"/>
                <a:ext cx="40" cy="37"/>
              </a:xfrm>
              <a:custGeom>
                <a:avLst/>
                <a:gdLst>
                  <a:gd name="T0" fmla="*/ 8 w 17"/>
                  <a:gd name="T1" fmla="*/ 0 h 16"/>
                  <a:gd name="T2" fmla="*/ 3 w 17"/>
                  <a:gd name="T3" fmla="*/ 2 h 16"/>
                  <a:gd name="T4" fmla="*/ 0 w 17"/>
                  <a:gd name="T5" fmla="*/ 8 h 16"/>
                  <a:gd name="T6" fmla="*/ 3 w 17"/>
                  <a:gd name="T7" fmla="*/ 14 h 16"/>
                  <a:gd name="T8" fmla="*/ 8 w 17"/>
                  <a:gd name="T9" fmla="*/ 16 h 16"/>
                  <a:gd name="T10" fmla="*/ 14 w 17"/>
                  <a:gd name="T11" fmla="*/ 14 h 16"/>
                  <a:gd name="T12" fmla="*/ 17 w 17"/>
                  <a:gd name="T13" fmla="*/ 8 h 16"/>
                  <a:gd name="T14" fmla="*/ 14 w 17"/>
                  <a:gd name="T15" fmla="*/ 2 h 16"/>
                  <a:gd name="T16" fmla="*/ 8 w 17"/>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8" y="0"/>
                    </a:moveTo>
                    <a:cubicBezTo>
                      <a:pt x="6" y="0"/>
                      <a:pt x="4" y="1"/>
                      <a:pt x="3" y="2"/>
                    </a:cubicBezTo>
                    <a:cubicBezTo>
                      <a:pt x="1" y="3"/>
                      <a:pt x="0" y="6"/>
                      <a:pt x="0" y="8"/>
                    </a:cubicBezTo>
                    <a:cubicBezTo>
                      <a:pt x="0" y="10"/>
                      <a:pt x="1" y="12"/>
                      <a:pt x="3" y="14"/>
                    </a:cubicBezTo>
                    <a:cubicBezTo>
                      <a:pt x="4" y="15"/>
                      <a:pt x="6" y="16"/>
                      <a:pt x="8" y="16"/>
                    </a:cubicBezTo>
                    <a:cubicBezTo>
                      <a:pt x="11" y="16"/>
                      <a:pt x="13" y="15"/>
                      <a:pt x="14" y="14"/>
                    </a:cubicBezTo>
                    <a:cubicBezTo>
                      <a:pt x="16" y="12"/>
                      <a:pt x="17" y="10"/>
                      <a:pt x="17" y="8"/>
                    </a:cubicBezTo>
                    <a:cubicBezTo>
                      <a:pt x="17"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7" name="Oval 1166">
                <a:extLst>
                  <a:ext uri="{FF2B5EF4-FFF2-40B4-BE49-F238E27FC236}">
                    <a16:creationId xmlns:a16="http://schemas.microsoft.com/office/drawing/2014/main" id="{1BA3644A-88BB-4266-8823-174500002599}"/>
                  </a:ext>
                </a:extLst>
              </p:cNvPr>
              <p:cNvSpPr>
                <a:spLocks noChangeArrowheads="1"/>
              </p:cNvSpPr>
              <p:nvPr/>
            </p:nvSpPr>
            <p:spPr bwMode="auto">
              <a:xfrm>
                <a:off x="2728"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8" name="Oval 1167">
                <a:extLst>
                  <a:ext uri="{FF2B5EF4-FFF2-40B4-BE49-F238E27FC236}">
                    <a16:creationId xmlns:a16="http://schemas.microsoft.com/office/drawing/2014/main" id="{42CE583F-E60C-42AD-B229-F348B81C4F3F}"/>
                  </a:ext>
                </a:extLst>
              </p:cNvPr>
              <p:cNvSpPr>
                <a:spLocks noChangeArrowheads="1"/>
              </p:cNvSpPr>
              <p:nvPr/>
            </p:nvSpPr>
            <p:spPr bwMode="auto">
              <a:xfrm>
                <a:off x="269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9" name="Oval 1168">
                <a:extLst>
                  <a:ext uri="{FF2B5EF4-FFF2-40B4-BE49-F238E27FC236}">
                    <a16:creationId xmlns:a16="http://schemas.microsoft.com/office/drawing/2014/main" id="{8C28A188-4724-4564-A6FF-F4D9223B3443}"/>
                  </a:ext>
                </a:extLst>
              </p:cNvPr>
              <p:cNvSpPr>
                <a:spLocks noChangeArrowheads="1"/>
              </p:cNvSpPr>
              <p:nvPr/>
            </p:nvSpPr>
            <p:spPr bwMode="auto">
              <a:xfrm>
                <a:off x="2766"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0" name="Oval 1169">
                <a:extLst>
                  <a:ext uri="{FF2B5EF4-FFF2-40B4-BE49-F238E27FC236}">
                    <a16:creationId xmlns:a16="http://schemas.microsoft.com/office/drawing/2014/main" id="{25A66FC9-FC2F-473F-B893-C528B8FE92DE}"/>
                  </a:ext>
                </a:extLst>
              </p:cNvPr>
              <p:cNvSpPr>
                <a:spLocks noChangeArrowheads="1"/>
              </p:cNvSpPr>
              <p:nvPr/>
            </p:nvSpPr>
            <p:spPr bwMode="auto">
              <a:xfrm>
                <a:off x="269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1" name="Oval 1170">
                <a:extLst>
                  <a:ext uri="{FF2B5EF4-FFF2-40B4-BE49-F238E27FC236}">
                    <a16:creationId xmlns:a16="http://schemas.microsoft.com/office/drawing/2014/main" id="{A6926559-7685-45C0-9839-0A9612B65717}"/>
                  </a:ext>
                </a:extLst>
              </p:cNvPr>
              <p:cNvSpPr>
                <a:spLocks noChangeArrowheads="1"/>
              </p:cNvSpPr>
              <p:nvPr/>
            </p:nvSpPr>
            <p:spPr bwMode="auto">
              <a:xfrm>
                <a:off x="2766"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2" name="Oval 1171">
                <a:extLst>
                  <a:ext uri="{FF2B5EF4-FFF2-40B4-BE49-F238E27FC236}">
                    <a16:creationId xmlns:a16="http://schemas.microsoft.com/office/drawing/2014/main" id="{13010C17-AAC8-46B9-9203-3777AEC29735}"/>
                  </a:ext>
                </a:extLst>
              </p:cNvPr>
              <p:cNvSpPr>
                <a:spLocks noChangeArrowheads="1"/>
              </p:cNvSpPr>
              <p:nvPr/>
            </p:nvSpPr>
            <p:spPr bwMode="auto">
              <a:xfrm>
                <a:off x="265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3" name="Freeform 1172">
                <a:extLst>
                  <a:ext uri="{FF2B5EF4-FFF2-40B4-BE49-F238E27FC236}">
                    <a16:creationId xmlns:a16="http://schemas.microsoft.com/office/drawing/2014/main" id="{70242B61-5B58-4755-AA58-F6C05423216E}"/>
                  </a:ext>
                </a:extLst>
              </p:cNvPr>
              <p:cNvSpPr>
                <a:spLocks/>
              </p:cNvSpPr>
              <p:nvPr/>
            </p:nvSpPr>
            <p:spPr bwMode="auto">
              <a:xfrm>
                <a:off x="2806" y="2752"/>
                <a:ext cx="38" cy="37"/>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6"/>
                      <a:pt x="14" y="14"/>
                    </a:cubicBezTo>
                    <a:cubicBezTo>
                      <a:pt x="15" y="13"/>
                      <a:pt x="16" y="11"/>
                      <a:pt x="16" y="8"/>
                    </a:cubicBezTo>
                    <a:cubicBezTo>
                      <a:pt x="16" y="6"/>
                      <a:pt x="15" y="4"/>
                      <a:pt x="14" y="2"/>
                    </a:cubicBezTo>
                    <a:cubicBezTo>
                      <a:pt x="12" y="1"/>
                      <a:pt x="10" y="0"/>
                      <a:pt x="8" y="0"/>
                    </a:cubicBezTo>
                    <a:cubicBezTo>
                      <a:pt x="4" y="0"/>
                      <a:pt x="0" y="4"/>
                      <a:pt x="0" y="8"/>
                    </a:cubicBezTo>
                    <a:cubicBezTo>
                      <a:pt x="0" y="13"/>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4" name="Oval 1173">
                <a:extLst>
                  <a:ext uri="{FF2B5EF4-FFF2-40B4-BE49-F238E27FC236}">
                    <a16:creationId xmlns:a16="http://schemas.microsoft.com/office/drawing/2014/main" id="{B044E00A-4E8E-4219-ADBB-B82AA7A1E952}"/>
                  </a:ext>
                </a:extLst>
              </p:cNvPr>
              <p:cNvSpPr>
                <a:spLocks noChangeArrowheads="1"/>
              </p:cNvSpPr>
              <p:nvPr/>
            </p:nvSpPr>
            <p:spPr bwMode="auto">
              <a:xfrm>
                <a:off x="2728"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5" name="Oval 1174">
                <a:extLst>
                  <a:ext uri="{FF2B5EF4-FFF2-40B4-BE49-F238E27FC236}">
                    <a16:creationId xmlns:a16="http://schemas.microsoft.com/office/drawing/2014/main" id="{F0E8917C-0741-4C41-9653-15C0216E84E3}"/>
                  </a:ext>
                </a:extLst>
              </p:cNvPr>
              <p:cNvSpPr>
                <a:spLocks noChangeArrowheads="1"/>
              </p:cNvSpPr>
              <p:nvPr/>
            </p:nvSpPr>
            <p:spPr bwMode="auto">
              <a:xfrm>
                <a:off x="269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6" name="Oval 1175">
                <a:extLst>
                  <a:ext uri="{FF2B5EF4-FFF2-40B4-BE49-F238E27FC236}">
                    <a16:creationId xmlns:a16="http://schemas.microsoft.com/office/drawing/2014/main" id="{1F21B6CB-9144-478A-BBC9-E063664D474E}"/>
                  </a:ext>
                </a:extLst>
              </p:cNvPr>
              <p:cNvSpPr>
                <a:spLocks noChangeArrowheads="1"/>
              </p:cNvSpPr>
              <p:nvPr/>
            </p:nvSpPr>
            <p:spPr bwMode="auto">
              <a:xfrm>
                <a:off x="2766"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7" name="Oval 1176">
                <a:extLst>
                  <a:ext uri="{FF2B5EF4-FFF2-40B4-BE49-F238E27FC236}">
                    <a16:creationId xmlns:a16="http://schemas.microsoft.com/office/drawing/2014/main" id="{29EA964C-A31E-40EB-8793-E29EC531F978}"/>
                  </a:ext>
                </a:extLst>
              </p:cNvPr>
              <p:cNvSpPr>
                <a:spLocks noChangeArrowheads="1"/>
              </p:cNvSpPr>
              <p:nvPr/>
            </p:nvSpPr>
            <p:spPr bwMode="auto">
              <a:xfrm>
                <a:off x="269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8" name="Oval 1177">
                <a:extLst>
                  <a:ext uri="{FF2B5EF4-FFF2-40B4-BE49-F238E27FC236}">
                    <a16:creationId xmlns:a16="http://schemas.microsoft.com/office/drawing/2014/main" id="{72DDEE98-B465-4A5B-9604-C7A44659342A}"/>
                  </a:ext>
                </a:extLst>
              </p:cNvPr>
              <p:cNvSpPr>
                <a:spLocks noChangeArrowheads="1"/>
              </p:cNvSpPr>
              <p:nvPr/>
            </p:nvSpPr>
            <p:spPr bwMode="auto">
              <a:xfrm>
                <a:off x="2766"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9" name="Oval 1178">
                <a:extLst>
                  <a:ext uri="{FF2B5EF4-FFF2-40B4-BE49-F238E27FC236}">
                    <a16:creationId xmlns:a16="http://schemas.microsoft.com/office/drawing/2014/main" id="{D223301A-21AC-4372-A942-C2EB7F74DDA4}"/>
                  </a:ext>
                </a:extLst>
              </p:cNvPr>
              <p:cNvSpPr>
                <a:spLocks noChangeArrowheads="1"/>
              </p:cNvSpPr>
              <p:nvPr/>
            </p:nvSpPr>
            <p:spPr bwMode="auto">
              <a:xfrm>
                <a:off x="265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0" name="Freeform 1179">
                <a:extLst>
                  <a:ext uri="{FF2B5EF4-FFF2-40B4-BE49-F238E27FC236}">
                    <a16:creationId xmlns:a16="http://schemas.microsoft.com/office/drawing/2014/main" id="{1A9EED52-F158-47CF-847C-C7207E53F7A3}"/>
                  </a:ext>
                </a:extLst>
              </p:cNvPr>
              <p:cNvSpPr>
                <a:spLocks/>
              </p:cNvSpPr>
              <p:nvPr/>
            </p:nvSpPr>
            <p:spPr bwMode="auto">
              <a:xfrm>
                <a:off x="2806" y="2673"/>
                <a:ext cx="38" cy="41"/>
              </a:xfrm>
              <a:custGeom>
                <a:avLst/>
                <a:gdLst>
                  <a:gd name="T0" fmla="*/ 8 w 16"/>
                  <a:gd name="T1" fmla="*/ 17 h 17"/>
                  <a:gd name="T2" fmla="*/ 14 w 16"/>
                  <a:gd name="T3" fmla="*/ 14 h 17"/>
                  <a:gd name="T4" fmla="*/ 16 w 16"/>
                  <a:gd name="T5" fmla="*/ 8 h 17"/>
                  <a:gd name="T6" fmla="*/ 14 w 16"/>
                  <a:gd name="T7" fmla="*/ 3 h 17"/>
                  <a:gd name="T8" fmla="*/ 8 w 16"/>
                  <a:gd name="T9" fmla="*/ 0 h 17"/>
                  <a:gd name="T10" fmla="*/ 0 w 16"/>
                  <a:gd name="T11" fmla="*/ 8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8"/>
                    </a:cubicBezTo>
                    <a:cubicBezTo>
                      <a:pt x="16" y="6"/>
                      <a:pt x="15" y="4"/>
                      <a:pt x="14" y="3"/>
                    </a:cubicBezTo>
                    <a:cubicBezTo>
                      <a:pt x="12" y="1"/>
                      <a:pt x="10" y="0"/>
                      <a:pt x="8" y="0"/>
                    </a:cubicBezTo>
                    <a:cubicBezTo>
                      <a:pt x="4" y="0"/>
                      <a:pt x="0" y="4"/>
                      <a:pt x="0" y="8"/>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1" name="Oval 1180">
                <a:extLst>
                  <a:ext uri="{FF2B5EF4-FFF2-40B4-BE49-F238E27FC236}">
                    <a16:creationId xmlns:a16="http://schemas.microsoft.com/office/drawing/2014/main" id="{B81A5DA3-4A12-4749-8573-B57ECE3C9E8F}"/>
                  </a:ext>
                </a:extLst>
              </p:cNvPr>
              <p:cNvSpPr>
                <a:spLocks noChangeArrowheads="1"/>
              </p:cNvSpPr>
              <p:nvPr/>
            </p:nvSpPr>
            <p:spPr bwMode="auto">
              <a:xfrm>
                <a:off x="2728"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2" name="Freeform 1181">
                <a:extLst>
                  <a:ext uri="{FF2B5EF4-FFF2-40B4-BE49-F238E27FC236}">
                    <a16:creationId xmlns:a16="http://schemas.microsoft.com/office/drawing/2014/main" id="{2D88A37A-5C96-4485-B9FA-349FF94D325F}"/>
                  </a:ext>
                </a:extLst>
              </p:cNvPr>
              <p:cNvSpPr>
                <a:spLocks/>
              </p:cNvSpPr>
              <p:nvPr/>
            </p:nvSpPr>
            <p:spPr bwMode="auto">
              <a:xfrm>
                <a:off x="2728"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3" y="0"/>
                      <a:pt x="11" y="0"/>
                      <a:pt x="8" y="0"/>
                    </a:cubicBezTo>
                    <a:cubicBezTo>
                      <a:pt x="6" y="0"/>
                      <a:pt x="4" y="0"/>
                      <a:pt x="2" y="2"/>
                    </a:cubicBezTo>
                    <a:cubicBezTo>
                      <a:pt x="1" y="3"/>
                      <a:pt x="0" y="5"/>
                      <a:pt x="0" y="8"/>
                    </a:cubicBezTo>
                    <a:cubicBezTo>
                      <a:pt x="0" y="11"/>
                      <a:pt x="1" y="13"/>
                      <a:pt x="4" y="15"/>
                    </a:cubicBezTo>
                    <a:cubicBezTo>
                      <a:pt x="5" y="15"/>
                      <a:pt x="7" y="16"/>
                      <a:pt x="8" y="16"/>
                    </a:cubicBezTo>
                    <a:cubicBezTo>
                      <a:pt x="10" y="16"/>
                      <a:pt x="12" y="15"/>
                      <a:pt x="13" y="15"/>
                    </a:cubicBezTo>
                    <a:cubicBezTo>
                      <a:pt x="15" y="13"/>
                      <a:pt x="16" y="11"/>
                      <a:pt x="16" y="8"/>
                    </a:cubicBezTo>
                    <a:cubicBezTo>
                      <a:pt x="16"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3" name="Freeform 1182">
                <a:extLst>
                  <a:ext uri="{FF2B5EF4-FFF2-40B4-BE49-F238E27FC236}">
                    <a16:creationId xmlns:a16="http://schemas.microsoft.com/office/drawing/2014/main" id="{BA3D7DDD-C67E-422F-B87D-B2E9C7AB7E1C}"/>
                  </a:ext>
                </a:extLst>
              </p:cNvPr>
              <p:cNvSpPr>
                <a:spLocks/>
              </p:cNvSpPr>
              <p:nvPr/>
            </p:nvSpPr>
            <p:spPr bwMode="auto">
              <a:xfrm>
                <a:off x="2806" y="2908"/>
                <a:ext cx="38" cy="38"/>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5"/>
                      <a:pt x="14" y="14"/>
                    </a:cubicBezTo>
                    <a:cubicBezTo>
                      <a:pt x="15" y="12"/>
                      <a:pt x="16" y="10"/>
                      <a:pt x="16" y="8"/>
                    </a:cubicBezTo>
                    <a:cubicBezTo>
                      <a:pt x="16" y="6"/>
                      <a:pt x="15" y="4"/>
                      <a:pt x="14" y="2"/>
                    </a:cubicBezTo>
                    <a:cubicBezTo>
                      <a:pt x="12" y="1"/>
                      <a:pt x="10" y="0"/>
                      <a:pt x="8" y="0"/>
                    </a:cubicBezTo>
                    <a:cubicBezTo>
                      <a:pt x="4" y="0"/>
                      <a:pt x="0" y="3"/>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4" name="Oval 1183">
                <a:extLst>
                  <a:ext uri="{FF2B5EF4-FFF2-40B4-BE49-F238E27FC236}">
                    <a16:creationId xmlns:a16="http://schemas.microsoft.com/office/drawing/2014/main" id="{DD9540A2-CE1E-494B-8D63-12A658AA4A41}"/>
                  </a:ext>
                </a:extLst>
              </p:cNvPr>
              <p:cNvSpPr>
                <a:spLocks noChangeArrowheads="1"/>
              </p:cNvSpPr>
              <p:nvPr/>
            </p:nvSpPr>
            <p:spPr bwMode="auto">
              <a:xfrm>
                <a:off x="2728"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5" name="Oval 1184">
                <a:extLst>
                  <a:ext uri="{FF2B5EF4-FFF2-40B4-BE49-F238E27FC236}">
                    <a16:creationId xmlns:a16="http://schemas.microsoft.com/office/drawing/2014/main" id="{3FC30BEF-13BD-432D-9A9F-6B8F6425B086}"/>
                  </a:ext>
                </a:extLst>
              </p:cNvPr>
              <p:cNvSpPr>
                <a:spLocks noChangeArrowheads="1"/>
              </p:cNvSpPr>
              <p:nvPr/>
            </p:nvSpPr>
            <p:spPr bwMode="auto">
              <a:xfrm>
                <a:off x="269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6" name="Oval 1185">
                <a:extLst>
                  <a:ext uri="{FF2B5EF4-FFF2-40B4-BE49-F238E27FC236}">
                    <a16:creationId xmlns:a16="http://schemas.microsoft.com/office/drawing/2014/main" id="{A3405AAB-7815-4598-89C6-233003611B9C}"/>
                  </a:ext>
                </a:extLst>
              </p:cNvPr>
              <p:cNvSpPr>
                <a:spLocks noChangeArrowheads="1"/>
              </p:cNvSpPr>
              <p:nvPr/>
            </p:nvSpPr>
            <p:spPr bwMode="auto">
              <a:xfrm>
                <a:off x="2766"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7" name="Oval 1186">
                <a:extLst>
                  <a:ext uri="{FF2B5EF4-FFF2-40B4-BE49-F238E27FC236}">
                    <a16:creationId xmlns:a16="http://schemas.microsoft.com/office/drawing/2014/main" id="{83F380B0-78C1-408B-8F58-EE09A4D6622F}"/>
                  </a:ext>
                </a:extLst>
              </p:cNvPr>
              <p:cNvSpPr>
                <a:spLocks noChangeArrowheads="1"/>
              </p:cNvSpPr>
              <p:nvPr/>
            </p:nvSpPr>
            <p:spPr bwMode="auto">
              <a:xfrm>
                <a:off x="269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8" name="Oval 1187">
                <a:extLst>
                  <a:ext uri="{FF2B5EF4-FFF2-40B4-BE49-F238E27FC236}">
                    <a16:creationId xmlns:a16="http://schemas.microsoft.com/office/drawing/2014/main" id="{7F0D6606-34E3-4607-8510-372AB04B97CB}"/>
                  </a:ext>
                </a:extLst>
              </p:cNvPr>
              <p:cNvSpPr>
                <a:spLocks noChangeArrowheads="1"/>
              </p:cNvSpPr>
              <p:nvPr/>
            </p:nvSpPr>
            <p:spPr bwMode="auto">
              <a:xfrm>
                <a:off x="2766"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9" name="Oval 1188">
                <a:extLst>
                  <a:ext uri="{FF2B5EF4-FFF2-40B4-BE49-F238E27FC236}">
                    <a16:creationId xmlns:a16="http://schemas.microsoft.com/office/drawing/2014/main" id="{A69C8C0E-3054-41DA-A47F-AAC588A4F669}"/>
                  </a:ext>
                </a:extLst>
              </p:cNvPr>
              <p:cNvSpPr>
                <a:spLocks noChangeArrowheads="1"/>
              </p:cNvSpPr>
              <p:nvPr/>
            </p:nvSpPr>
            <p:spPr bwMode="auto">
              <a:xfrm>
                <a:off x="2728"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0" name="Oval 1189">
                <a:extLst>
                  <a:ext uri="{FF2B5EF4-FFF2-40B4-BE49-F238E27FC236}">
                    <a16:creationId xmlns:a16="http://schemas.microsoft.com/office/drawing/2014/main" id="{4237738F-B1DE-42A4-BCE4-3729E8E44D29}"/>
                  </a:ext>
                </a:extLst>
              </p:cNvPr>
              <p:cNvSpPr>
                <a:spLocks noChangeArrowheads="1"/>
              </p:cNvSpPr>
              <p:nvPr/>
            </p:nvSpPr>
            <p:spPr bwMode="auto">
              <a:xfrm>
                <a:off x="2728"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1" name="Freeform 1190">
                <a:extLst>
                  <a:ext uri="{FF2B5EF4-FFF2-40B4-BE49-F238E27FC236}">
                    <a16:creationId xmlns:a16="http://schemas.microsoft.com/office/drawing/2014/main" id="{8CC2EE10-56D8-4799-9982-151BE3A19EC9}"/>
                  </a:ext>
                </a:extLst>
              </p:cNvPr>
              <p:cNvSpPr>
                <a:spLocks/>
              </p:cNvSpPr>
              <p:nvPr/>
            </p:nvSpPr>
            <p:spPr bwMode="auto">
              <a:xfrm>
                <a:off x="2806" y="3062"/>
                <a:ext cx="38" cy="40"/>
              </a:xfrm>
              <a:custGeom>
                <a:avLst/>
                <a:gdLst>
                  <a:gd name="T0" fmla="*/ 8 w 16"/>
                  <a:gd name="T1" fmla="*/ 17 h 17"/>
                  <a:gd name="T2" fmla="*/ 14 w 16"/>
                  <a:gd name="T3" fmla="*/ 14 h 17"/>
                  <a:gd name="T4" fmla="*/ 16 w 16"/>
                  <a:gd name="T5" fmla="*/ 9 h 17"/>
                  <a:gd name="T6" fmla="*/ 14 w 16"/>
                  <a:gd name="T7" fmla="*/ 3 h 17"/>
                  <a:gd name="T8" fmla="*/ 8 w 16"/>
                  <a:gd name="T9" fmla="*/ 0 h 17"/>
                  <a:gd name="T10" fmla="*/ 0 w 16"/>
                  <a:gd name="T11" fmla="*/ 9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9"/>
                    </a:cubicBezTo>
                    <a:cubicBezTo>
                      <a:pt x="16" y="6"/>
                      <a:pt x="15" y="4"/>
                      <a:pt x="14" y="3"/>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2" name="Oval 1191">
                <a:extLst>
                  <a:ext uri="{FF2B5EF4-FFF2-40B4-BE49-F238E27FC236}">
                    <a16:creationId xmlns:a16="http://schemas.microsoft.com/office/drawing/2014/main" id="{49F62DD2-F4ED-475C-8412-E7D75AF27483}"/>
                  </a:ext>
                </a:extLst>
              </p:cNvPr>
              <p:cNvSpPr>
                <a:spLocks noChangeArrowheads="1"/>
              </p:cNvSpPr>
              <p:nvPr/>
            </p:nvSpPr>
            <p:spPr bwMode="auto">
              <a:xfrm>
                <a:off x="2728"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3" name="Oval 1192">
                <a:extLst>
                  <a:ext uri="{FF2B5EF4-FFF2-40B4-BE49-F238E27FC236}">
                    <a16:creationId xmlns:a16="http://schemas.microsoft.com/office/drawing/2014/main" id="{BD984DD2-C9AC-4EA1-B75B-E48ABA84C453}"/>
                  </a:ext>
                </a:extLst>
              </p:cNvPr>
              <p:cNvSpPr>
                <a:spLocks noChangeArrowheads="1"/>
              </p:cNvSpPr>
              <p:nvPr/>
            </p:nvSpPr>
            <p:spPr bwMode="auto">
              <a:xfrm>
                <a:off x="269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4" name="Oval 1193">
                <a:extLst>
                  <a:ext uri="{FF2B5EF4-FFF2-40B4-BE49-F238E27FC236}">
                    <a16:creationId xmlns:a16="http://schemas.microsoft.com/office/drawing/2014/main" id="{FC54018D-B0D8-4A20-BDC0-78263B5C1FAE}"/>
                  </a:ext>
                </a:extLst>
              </p:cNvPr>
              <p:cNvSpPr>
                <a:spLocks noChangeArrowheads="1"/>
              </p:cNvSpPr>
              <p:nvPr/>
            </p:nvSpPr>
            <p:spPr bwMode="auto">
              <a:xfrm>
                <a:off x="2766"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5" name="Oval 1194">
                <a:extLst>
                  <a:ext uri="{FF2B5EF4-FFF2-40B4-BE49-F238E27FC236}">
                    <a16:creationId xmlns:a16="http://schemas.microsoft.com/office/drawing/2014/main" id="{EA7118CB-ED51-407C-8F27-4EDDC78A02A6}"/>
                  </a:ext>
                </a:extLst>
              </p:cNvPr>
              <p:cNvSpPr>
                <a:spLocks noChangeArrowheads="1"/>
              </p:cNvSpPr>
              <p:nvPr/>
            </p:nvSpPr>
            <p:spPr bwMode="auto">
              <a:xfrm>
                <a:off x="269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6" name="Oval 1195">
                <a:extLst>
                  <a:ext uri="{FF2B5EF4-FFF2-40B4-BE49-F238E27FC236}">
                    <a16:creationId xmlns:a16="http://schemas.microsoft.com/office/drawing/2014/main" id="{DAD417E1-F35C-4854-86B4-E13919486304}"/>
                  </a:ext>
                </a:extLst>
              </p:cNvPr>
              <p:cNvSpPr>
                <a:spLocks noChangeArrowheads="1"/>
              </p:cNvSpPr>
              <p:nvPr/>
            </p:nvSpPr>
            <p:spPr bwMode="auto">
              <a:xfrm>
                <a:off x="2766"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7" name="Oval 1196">
                <a:extLst>
                  <a:ext uri="{FF2B5EF4-FFF2-40B4-BE49-F238E27FC236}">
                    <a16:creationId xmlns:a16="http://schemas.microsoft.com/office/drawing/2014/main" id="{6EDE2F18-47B2-49DD-AE16-BC434636AC82}"/>
                  </a:ext>
                </a:extLst>
              </p:cNvPr>
              <p:cNvSpPr>
                <a:spLocks noChangeArrowheads="1"/>
              </p:cNvSpPr>
              <p:nvPr/>
            </p:nvSpPr>
            <p:spPr bwMode="auto">
              <a:xfrm>
                <a:off x="265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8" name="Freeform 1197">
                <a:extLst>
                  <a:ext uri="{FF2B5EF4-FFF2-40B4-BE49-F238E27FC236}">
                    <a16:creationId xmlns:a16="http://schemas.microsoft.com/office/drawing/2014/main" id="{FCAC4C24-E82B-4B6F-AF10-9062C08840F0}"/>
                  </a:ext>
                </a:extLst>
              </p:cNvPr>
              <p:cNvSpPr>
                <a:spLocks/>
              </p:cNvSpPr>
              <p:nvPr/>
            </p:nvSpPr>
            <p:spPr bwMode="auto">
              <a:xfrm>
                <a:off x="2806" y="2986"/>
                <a:ext cx="38" cy="38"/>
              </a:xfrm>
              <a:custGeom>
                <a:avLst/>
                <a:gdLst>
                  <a:gd name="T0" fmla="*/ 3 w 16"/>
                  <a:gd name="T1" fmla="*/ 15 h 16"/>
                  <a:gd name="T2" fmla="*/ 8 w 16"/>
                  <a:gd name="T3" fmla="*/ 16 h 16"/>
                  <a:gd name="T4" fmla="*/ 13 w 16"/>
                  <a:gd name="T5" fmla="*/ 15 h 16"/>
                  <a:gd name="T6" fmla="*/ 14 w 16"/>
                  <a:gd name="T7" fmla="*/ 14 h 16"/>
                  <a:gd name="T8" fmla="*/ 16 w 16"/>
                  <a:gd name="T9" fmla="*/ 8 h 16"/>
                  <a:gd name="T10" fmla="*/ 14 w 16"/>
                  <a:gd name="T11" fmla="*/ 2 h 16"/>
                  <a:gd name="T12" fmla="*/ 8 w 16"/>
                  <a:gd name="T13" fmla="*/ 0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5" y="15"/>
                      <a:pt x="6" y="16"/>
                      <a:pt x="8" y="16"/>
                    </a:cubicBezTo>
                    <a:cubicBezTo>
                      <a:pt x="10" y="16"/>
                      <a:pt x="11" y="15"/>
                      <a:pt x="13" y="15"/>
                    </a:cubicBezTo>
                    <a:cubicBezTo>
                      <a:pt x="13" y="14"/>
                      <a:pt x="13" y="14"/>
                      <a:pt x="14" y="14"/>
                    </a:cubicBezTo>
                    <a:cubicBezTo>
                      <a:pt x="15" y="12"/>
                      <a:pt x="16" y="10"/>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9" name="Freeform 1198">
                <a:extLst>
                  <a:ext uri="{FF2B5EF4-FFF2-40B4-BE49-F238E27FC236}">
                    <a16:creationId xmlns:a16="http://schemas.microsoft.com/office/drawing/2014/main" id="{2EA6C8AA-622C-4063-BFD8-3FD9EEFA0B96}"/>
                  </a:ext>
                </a:extLst>
              </p:cNvPr>
              <p:cNvSpPr>
                <a:spLocks/>
              </p:cNvSpPr>
              <p:nvPr/>
            </p:nvSpPr>
            <p:spPr bwMode="auto">
              <a:xfrm>
                <a:off x="2695"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0" name="Freeform 1199">
                <a:extLst>
                  <a:ext uri="{FF2B5EF4-FFF2-40B4-BE49-F238E27FC236}">
                    <a16:creationId xmlns:a16="http://schemas.microsoft.com/office/drawing/2014/main" id="{F6B2753C-986C-445C-8C15-6F307BE2A9CC}"/>
                  </a:ext>
                </a:extLst>
              </p:cNvPr>
              <p:cNvSpPr>
                <a:spLocks/>
              </p:cNvSpPr>
              <p:nvPr/>
            </p:nvSpPr>
            <p:spPr bwMode="auto">
              <a:xfrm>
                <a:off x="277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1" name="Oval 1200">
                <a:extLst>
                  <a:ext uri="{FF2B5EF4-FFF2-40B4-BE49-F238E27FC236}">
                    <a16:creationId xmlns:a16="http://schemas.microsoft.com/office/drawing/2014/main" id="{261DC5AE-2F29-4F98-898B-3F063F4D8D3F}"/>
                  </a:ext>
                </a:extLst>
              </p:cNvPr>
              <p:cNvSpPr>
                <a:spLocks noChangeArrowheads="1"/>
              </p:cNvSpPr>
              <p:nvPr/>
            </p:nvSpPr>
            <p:spPr bwMode="auto">
              <a:xfrm>
                <a:off x="2650" y="228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2" name="Oval 1201">
                <a:extLst>
                  <a:ext uri="{FF2B5EF4-FFF2-40B4-BE49-F238E27FC236}">
                    <a16:creationId xmlns:a16="http://schemas.microsoft.com/office/drawing/2014/main" id="{68FE52FA-7A4D-438E-A0E6-D0612A31F6B8}"/>
                  </a:ext>
                </a:extLst>
              </p:cNvPr>
              <p:cNvSpPr>
                <a:spLocks noChangeArrowheads="1"/>
              </p:cNvSpPr>
              <p:nvPr/>
            </p:nvSpPr>
            <p:spPr bwMode="auto">
              <a:xfrm>
                <a:off x="2612"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3" name="Freeform 1202">
                <a:extLst>
                  <a:ext uri="{FF2B5EF4-FFF2-40B4-BE49-F238E27FC236}">
                    <a16:creationId xmlns:a16="http://schemas.microsoft.com/office/drawing/2014/main" id="{4ECA1F2B-5A99-45CB-88C0-640284735E0A}"/>
                  </a:ext>
                </a:extLst>
              </p:cNvPr>
              <p:cNvSpPr>
                <a:spLocks/>
              </p:cNvSpPr>
              <p:nvPr/>
            </p:nvSpPr>
            <p:spPr bwMode="auto">
              <a:xfrm>
                <a:off x="2645" y="2271"/>
                <a:ext cx="5" cy="10"/>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cubicBezTo>
                      <a:pt x="1" y="3"/>
                      <a:pt x="1" y="2"/>
                      <a:pt x="2" y="0"/>
                    </a:cubicBezTo>
                    <a:lnTo>
                      <a:pt x="0"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4" name="Oval 1203">
                <a:extLst>
                  <a:ext uri="{FF2B5EF4-FFF2-40B4-BE49-F238E27FC236}">
                    <a16:creationId xmlns:a16="http://schemas.microsoft.com/office/drawing/2014/main" id="{747EAF0E-5A55-4103-9109-C1C3F0286260}"/>
                  </a:ext>
                </a:extLst>
              </p:cNvPr>
              <p:cNvSpPr>
                <a:spLocks noChangeArrowheads="1"/>
              </p:cNvSpPr>
              <p:nvPr/>
            </p:nvSpPr>
            <p:spPr bwMode="auto">
              <a:xfrm>
                <a:off x="2650" y="244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5" name="Oval 1204">
                <a:extLst>
                  <a:ext uri="{FF2B5EF4-FFF2-40B4-BE49-F238E27FC236}">
                    <a16:creationId xmlns:a16="http://schemas.microsoft.com/office/drawing/2014/main" id="{C1613C80-48A2-4EA0-9A9B-7BF0EFB91FFE}"/>
                  </a:ext>
                </a:extLst>
              </p:cNvPr>
              <p:cNvSpPr>
                <a:spLocks noChangeArrowheads="1"/>
              </p:cNvSpPr>
              <p:nvPr/>
            </p:nvSpPr>
            <p:spPr bwMode="auto">
              <a:xfrm>
                <a:off x="2571" y="2442"/>
                <a:ext cx="41"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6" name="Oval 1205">
                <a:extLst>
                  <a:ext uri="{FF2B5EF4-FFF2-40B4-BE49-F238E27FC236}">
                    <a16:creationId xmlns:a16="http://schemas.microsoft.com/office/drawing/2014/main" id="{47DB24C7-CD53-46BC-84B6-94DECCE72578}"/>
                  </a:ext>
                </a:extLst>
              </p:cNvPr>
              <p:cNvSpPr>
                <a:spLocks noChangeArrowheads="1"/>
              </p:cNvSpPr>
              <p:nvPr/>
            </p:nvSpPr>
            <p:spPr bwMode="auto">
              <a:xfrm>
                <a:off x="2534" y="2479"/>
                <a:ext cx="37"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7" name="Oval 1206">
                <a:extLst>
                  <a:ext uri="{FF2B5EF4-FFF2-40B4-BE49-F238E27FC236}">
                    <a16:creationId xmlns:a16="http://schemas.microsoft.com/office/drawing/2014/main" id="{06778763-059E-4E64-978B-4F319F6CC563}"/>
                  </a:ext>
                </a:extLst>
              </p:cNvPr>
              <p:cNvSpPr>
                <a:spLocks noChangeArrowheads="1"/>
              </p:cNvSpPr>
              <p:nvPr/>
            </p:nvSpPr>
            <p:spPr bwMode="auto">
              <a:xfrm>
                <a:off x="261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8" name="Freeform 1207">
                <a:extLst>
                  <a:ext uri="{FF2B5EF4-FFF2-40B4-BE49-F238E27FC236}">
                    <a16:creationId xmlns:a16="http://schemas.microsoft.com/office/drawing/2014/main" id="{6E4DEEFD-5E1F-4330-80F0-226794325D80}"/>
                  </a:ext>
                </a:extLst>
              </p:cNvPr>
              <p:cNvSpPr>
                <a:spLocks/>
              </p:cNvSpPr>
              <p:nvPr/>
            </p:nvSpPr>
            <p:spPr bwMode="auto">
              <a:xfrm>
                <a:off x="2553" y="2411"/>
                <a:ext cx="18" cy="31"/>
              </a:xfrm>
              <a:custGeom>
                <a:avLst/>
                <a:gdLst>
                  <a:gd name="T0" fmla="*/ 8 w 8"/>
                  <a:gd name="T1" fmla="*/ 5 h 13"/>
                  <a:gd name="T2" fmla="*/ 7 w 8"/>
                  <a:gd name="T3" fmla="*/ 0 h 13"/>
                  <a:gd name="T4" fmla="*/ 0 w 8"/>
                  <a:gd name="T5" fmla="*/ 13 h 13"/>
                  <a:gd name="T6" fmla="*/ 0 w 8"/>
                  <a:gd name="T7" fmla="*/ 13 h 13"/>
                  <a:gd name="T8" fmla="*/ 8 w 8"/>
                  <a:gd name="T9" fmla="*/ 5 h 13"/>
                </a:gdLst>
                <a:ahLst/>
                <a:cxnLst>
                  <a:cxn ang="0">
                    <a:pos x="T0" y="T1"/>
                  </a:cxn>
                  <a:cxn ang="0">
                    <a:pos x="T2" y="T3"/>
                  </a:cxn>
                  <a:cxn ang="0">
                    <a:pos x="T4" y="T5"/>
                  </a:cxn>
                  <a:cxn ang="0">
                    <a:pos x="T6" y="T7"/>
                  </a:cxn>
                  <a:cxn ang="0">
                    <a:pos x="T8" y="T9"/>
                  </a:cxn>
                </a:cxnLst>
                <a:rect l="0" t="0" r="r" b="b"/>
                <a:pathLst>
                  <a:path w="8" h="13">
                    <a:moveTo>
                      <a:pt x="8" y="5"/>
                    </a:moveTo>
                    <a:cubicBezTo>
                      <a:pt x="8" y="3"/>
                      <a:pt x="8" y="1"/>
                      <a:pt x="7" y="0"/>
                    </a:cubicBezTo>
                    <a:cubicBezTo>
                      <a:pt x="0" y="13"/>
                      <a:pt x="0" y="13"/>
                      <a:pt x="0" y="13"/>
                    </a:cubicBezTo>
                    <a:cubicBezTo>
                      <a:pt x="0" y="13"/>
                      <a:pt x="0" y="13"/>
                      <a:pt x="0" y="13"/>
                    </a:cubicBezTo>
                    <a:cubicBezTo>
                      <a:pt x="5" y="13"/>
                      <a:pt x="8" y="9"/>
                      <a:pt x="8"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9" name="Oval 1208">
                <a:extLst>
                  <a:ext uri="{FF2B5EF4-FFF2-40B4-BE49-F238E27FC236}">
                    <a16:creationId xmlns:a16="http://schemas.microsoft.com/office/drawing/2014/main" id="{093FE7EF-1391-409D-A8F7-F061CB17194D}"/>
                  </a:ext>
                </a:extLst>
              </p:cNvPr>
              <p:cNvSpPr>
                <a:spLocks noChangeArrowheads="1"/>
              </p:cNvSpPr>
              <p:nvPr/>
            </p:nvSpPr>
            <p:spPr bwMode="auto">
              <a:xfrm>
                <a:off x="2612"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0" name="Freeform 1209">
                <a:extLst>
                  <a:ext uri="{FF2B5EF4-FFF2-40B4-BE49-F238E27FC236}">
                    <a16:creationId xmlns:a16="http://schemas.microsoft.com/office/drawing/2014/main" id="{48DEC41D-B462-4823-A1B9-0ADA4A1BD758}"/>
                  </a:ext>
                </a:extLst>
              </p:cNvPr>
              <p:cNvSpPr>
                <a:spLocks/>
              </p:cNvSpPr>
              <p:nvPr/>
            </p:nvSpPr>
            <p:spPr bwMode="auto">
              <a:xfrm>
                <a:off x="2579" y="2363"/>
                <a:ext cx="33" cy="38"/>
              </a:xfrm>
              <a:custGeom>
                <a:avLst/>
                <a:gdLst>
                  <a:gd name="T0" fmla="*/ 14 w 14"/>
                  <a:gd name="T1" fmla="*/ 8 h 16"/>
                  <a:gd name="T2" fmla="*/ 7 w 14"/>
                  <a:gd name="T3" fmla="*/ 0 h 16"/>
                  <a:gd name="T4" fmla="*/ 3 w 14"/>
                  <a:gd name="T5" fmla="*/ 8 h 16"/>
                  <a:gd name="T6" fmla="*/ 0 w 14"/>
                  <a:gd name="T7" fmla="*/ 14 h 16"/>
                  <a:gd name="T8" fmla="*/ 6 w 14"/>
                  <a:gd name="T9" fmla="*/ 16 h 16"/>
                  <a:gd name="T10" fmla="*/ 14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14" y="8"/>
                    </a:moveTo>
                    <a:cubicBezTo>
                      <a:pt x="14" y="4"/>
                      <a:pt x="11" y="1"/>
                      <a:pt x="7" y="0"/>
                    </a:cubicBezTo>
                    <a:cubicBezTo>
                      <a:pt x="3" y="8"/>
                      <a:pt x="3" y="8"/>
                      <a:pt x="3" y="8"/>
                    </a:cubicBezTo>
                    <a:cubicBezTo>
                      <a:pt x="0" y="14"/>
                      <a:pt x="0" y="14"/>
                      <a:pt x="0" y="14"/>
                    </a:cubicBezTo>
                    <a:cubicBezTo>
                      <a:pt x="1" y="15"/>
                      <a:pt x="3" y="16"/>
                      <a:pt x="6" y="16"/>
                    </a:cubicBezTo>
                    <a:cubicBezTo>
                      <a:pt x="10" y="16"/>
                      <a:pt x="14" y="13"/>
                      <a:pt x="14"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250" name="Oval 1211">
              <a:extLst>
                <a:ext uri="{FF2B5EF4-FFF2-40B4-BE49-F238E27FC236}">
                  <a16:creationId xmlns:a16="http://schemas.microsoft.com/office/drawing/2014/main" id="{E1277C1D-36FA-4821-81B0-D4058B2A75D3}"/>
                </a:ext>
              </a:extLst>
            </p:cNvPr>
            <p:cNvSpPr>
              <a:spLocks noChangeArrowheads="1"/>
            </p:cNvSpPr>
            <p:nvPr/>
          </p:nvSpPr>
          <p:spPr bwMode="auto">
            <a:xfrm rot="16200000">
              <a:off x="6792401"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1" name="Oval 1212">
              <a:extLst>
                <a:ext uri="{FF2B5EF4-FFF2-40B4-BE49-F238E27FC236}">
                  <a16:creationId xmlns:a16="http://schemas.microsoft.com/office/drawing/2014/main" id="{E97E03F9-A501-4008-ABBA-EBB4FBDD897B}"/>
                </a:ext>
              </a:extLst>
            </p:cNvPr>
            <p:cNvSpPr>
              <a:spLocks noChangeArrowheads="1"/>
            </p:cNvSpPr>
            <p:nvPr/>
          </p:nvSpPr>
          <p:spPr bwMode="auto">
            <a:xfrm rot="16200000">
              <a:off x="6669370" y="5460309"/>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2" name="Oval 1213">
              <a:extLst>
                <a:ext uri="{FF2B5EF4-FFF2-40B4-BE49-F238E27FC236}">
                  <a16:creationId xmlns:a16="http://schemas.microsoft.com/office/drawing/2014/main" id="{53650FA7-E09B-4587-8441-DD16FD4C52FE}"/>
                </a:ext>
              </a:extLst>
            </p:cNvPr>
            <p:cNvSpPr>
              <a:spLocks noChangeArrowheads="1"/>
            </p:cNvSpPr>
            <p:nvPr/>
          </p:nvSpPr>
          <p:spPr bwMode="auto">
            <a:xfrm rot="16200000">
              <a:off x="6668576"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3" name="Oval 1214">
              <a:extLst>
                <a:ext uri="{FF2B5EF4-FFF2-40B4-BE49-F238E27FC236}">
                  <a16:creationId xmlns:a16="http://schemas.microsoft.com/office/drawing/2014/main" id="{59F6EEA4-902E-4362-9ED4-EA033D5A97A1}"/>
                </a:ext>
              </a:extLst>
            </p:cNvPr>
            <p:cNvSpPr>
              <a:spLocks noChangeArrowheads="1"/>
            </p:cNvSpPr>
            <p:nvPr/>
          </p:nvSpPr>
          <p:spPr bwMode="auto">
            <a:xfrm rot="16200000">
              <a:off x="6733664" y="5650015"/>
              <a:ext cx="5873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4" name="Oval 1215">
              <a:extLst>
                <a:ext uri="{FF2B5EF4-FFF2-40B4-BE49-F238E27FC236}">
                  <a16:creationId xmlns:a16="http://schemas.microsoft.com/office/drawing/2014/main" id="{61992175-3A47-4A40-8E46-72022F482AFC}"/>
                </a:ext>
              </a:extLst>
            </p:cNvPr>
            <p:cNvSpPr>
              <a:spLocks noChangeArrowheads="1"/>
            </p:cNvSpPr>
            <p:nvPr/>
          </p:nvSpPr>
          <p:spPr bwMode="auto">
            <a:xfrm rot="16200000">
              <a:off x="6732870" y="552539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5" name="Oval 1216">
              <a:extLst>
                <a:ext uri="{FF2B5EF4-FFF2-40B4-BE49-F238E27FC236}">
                  <a16:creationId xmlns:a16="http://schemas.microsoft.com/office/drawing/2014/main" id="{8870344F-0C58-4338-894D-32E88D0078D6}"/>
                </a:ext>
              </a:extLst>
            </p:cNvPr>
            <p:cNvSpPr>
              <a:spLocks noChangeArrowheads="1"/>
            </p:cNvSpPr>
            <p:nvPr/>
          </p:nvSpPr>
          <p:spPr bwMode="auto">
            <a:xfrm rot="16200000">
              <a:off x="6609045"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6" name="Oval 1217">
              <a:extLst>
                <a:ext uri="{FF2B5EF4-FFF2-40B4-BE49-F238E27FC236}">
                  <a16:creationId xmlns:a16="http://schemas.microsoft.com/office/drawing/2014/main" id="{ECF442BE-135D-4595-B670-FF3133C25F1D}"/>
                </a:ext>
              </a:extLst>
            </p:cNvPr>
            <p:cNvSpPr>
              <a:spLocks noChangeArrowheads="1"/>
            </p:cNvSpPr>
            <p:nvPr/>
          </p:nvSpPr>
          <p:spPr bwMode="auto">
            <a:xfrm rot="16200000">
              <a:off x="6608251"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7" name="Freeform 1218">
              <a:extLst>
                <a:ext uri="{FF2B5EF4-FFF2-40B4-BE49-F238E27FC236}">
                  <a16:creationId xmlns:a16="http://schemas.microsoft.com/office/drawing/2014/main" id="{95817DB5-1A88-499F-AC28-BE1923AE5586}"/>
                </a:ext>
              </a:extLst>
            </p:cNvPr>
            <p:cNvSpPr>
              <a:spLocks/>
            </p:cNvSpPr>
            <p:nvPr/>
          </p:nvSpPr>
          <p:spPr bwMode="auto">
            <a:xfrm rot="16200000">
              <a:off x="6670957" y="5706371"/>
              <a:ext cx="60325" cy="65088"/>
            </a:xfrm>
            <a:custGeom>
              <a:avLst/>
              <a:gdLst>
                <a:gd name="T0" fmla="*/ 8 w 16"/>
                <a:gd name="T1" fmla="*/ 0 h 17"/>
                <a:gd name="T2" fmla="*/ 3 w 16"/>
                <a:gd name="T3" fmla="*/ 2 h 17"/>
                <a:gd name="T4" fmla="*/ 0 w 16"/>
                <a:gd name="T5" fmla="*/ 9 h 17"/>
                <a:gd name="T6" fmla="*/ 3 w 16"/>
                <a:gd name="T7" fmla="*/ 15 h 17"/>
                <a:gd name="T8" fmla="*/ 8 w 16"/>
                <a:gd name="T9" fmla="*/ 17 h 17"/>
                <a:gd name="T10" fmla="*/ 16 w 16"/>
                <a:gd name="T11" fmla="*/ 9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9"/>
                  </a:cubicBezTo>
                  <a:cubicBezTo>
                    <a:pt x="0" y="11"/>
                    <a:pt x="1" y="14"/>
                    <a:pt x="3" y="15"/>
                  </a:cubicBezTo>
                  <a:cubicBezTo>
                    <a:pt x="4" y="16"/>
                    <a:pt x="6" y="17"/>
                    <a:pt x="8" y="17"/>
                  </a:cubicBezTo>
                  <a:cubicBezTo>
                    <a:pt x="12" y="17"/>
                    <a:pt x="16" y="13"/>
                    <a:pt x="16" y="9"/>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8" name="Freeform 1219">
              <a:extLst>
                <a:ext uri="{FF2B5EF4-FFF2-40B4-BE49-F238E27FC236}">
                  <a16:creationId xmlns:a16="http://schemas.microsoft.com/office/drawing/2014/main" id="{054598D3-B7BE-4100-B83B-D524300CF75A}"/>
                </a:ext>
              </a:extLst>
            </p:cNvPr>
            <p:cNvSpPr>
              <a:spLocks/>
            </p:cNvSpPr>
            <p:nvPr/>
          </p:nvSpPr>
          <p:spPr bwMode="auto">
            <a:xfrm rot="16200000">
              <a:off x="6546339" y="5588102"/>
              <a:ext cx="65088" cy="58738"/>
            </a:xfrm>
            <a:custGeom>
              <a:avLst/>
              <a:gdLst>
                <a:gd name="T0" fmla="*/ 3 w 17"/>
                <a:gd name="T1" fmla="*/ 14 h 16"/>
                <a:gd name="T2" fmla="*/ 9 w 17"/>
                <a:gd name="T3" fmla="*/ 16 h 16"/>
                <a:gd name="T4" fmla="*/ 14 w 17"/>
                <a:gd name="T5" fmla="*/ 14 h 16"/>
                <a:gd name="T6" fmla="*/ 17 w 17"/>
                <a:gd name="T7" fmla="*/ 8 h 16"/>
                <a:gd name="T8" fmla="*/ 14 w 17"/>
                <a:gd name="T9" fmla="*/ 2 h 16"/>
                <a:gd name="T10" fmla="*/ 9 w 17"/>
                <a:gd name="T11" fmla="*/ 0 h 16"/>
                <a:gd name="T12" fmla="*/ 3 w 17"/>
                <a:gd name="T13" fmla="*/ 2 h 16"/>
                <a:gd name="T14" fmla="*/ 0 w 17"/>
                <a:gd name="T15" fmla="*/ 8 h 16"/>
                <a:gd name="T16" fmla="*/ 3 w 17"/>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14"/>
                  </a:moveTo>
                  <a:cubicBezTo>
                    <a:pt x="4" y="15"/>
                    <a:pt x="6" y="16"/>
                    <a:pt x="9" y="16"/>
                  </a:cubicBezTo>
                  <a:cubicBezTo>
                    <a:pt x="11" y="16"/>
                    <a:pt x="13" y="15"/>
                    <a:pt x="14" y="14"/>
                  </a:cubicBezTo>
                  <a:cubicBezTo>
                    <a:pt x="16" y="12"/>
                    <a:pt x="17" y="10"/>
                    <a:pt x="17" y="8"/>
                  </a:cubicBezTo>
                  <a:cubicBezTo>
                    <a:pt x="17" y="6"/>
                    <a:pt x="16" y="3"/>
                    <a:pt x="14" y="2"/>
                  </a:cubicBezTo>
                  <a:cubicBezTo>
                    <a:pt x="13" y="1"/>
                    <a:pt x="11" y="0"/>
                    <a:pt x="9" y="0"/>
                  </a:cubicBezTo>
                  <a:cubicBezTo>
                    <a:pt x="6" y="0"/>
                    <a:pt x="4" y="1"/>
                    <a:pt x="3" y="2"/>
                  </a:cubicBezTo>
                  <a:cubicBezTo>
                    <a:pt x="1" y="3"/>
                    <a:pt x="0" y="6"/>
                    <a:pt x="0" y="8"/>
                  </a:cubicBezTo>
                  <a:cubicBezTo>
                    <a:pt x="0" y="10"/>
                    <a:pt x="1" y="12"/>
                    <a:pt x="3"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9" name="Oval 1220">
              <a:extLst>
                <a:ext uri="{FF2B5EF4-FFF2-40B4-BE49-F238E27FC236}">
                  <a16:creationId xmlns:a16="http://schemas.microsoft.com/office/drawing/2014/main" id="{61369638-A12D-4A5A-B051-C122A538654C}"/>
                </a:ext>
              </a:extLst>
            </p:cNvPr>
            <p:cNvSpPr>
              <a:spLocks noChangeArrowheads="1"/>
            </p:cNvSpPr>
            <p:nvPr/>
          </p:nvSpPr>
          <p:spPr bwMode="auto">
            <a:xfrm rot="16200000">
              <a:off x="6915432" y="5463484"/>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0" name="Oval 1221">
              <a:extLst>
                <a:ext uri="{FF2B5EF4-FFF2-40B4-BE49-F238E27FC236}">
                  <a16:creationId xmlns:a16="http://schemas.microsoft.com/office/drawing/2014/main" id="{A5DBE05D-82F5-44DB-B8A5-03541FE25648}"/>
                </a:ext>
              </a:extLst>
            </p:cNvPr>
            <p:cNvSpPr>
              <a:spLocks noChangeArrowheads="1"/>
            </p:cNvSpPr>
            <p:nvPr/>
          </p:nvSpPr>
          <p:spPr bwMode="auto">
            <a:xfrm rot="16200000">
              <a:off x="6914639" y="5588102"/>
              <a:ext cx="6508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1" name="Oval 1222">
              <a:extLst>
                <a:ext uri="{FF2B5EF4-FFF2-40B4-BE49-F238E27FC236}">
                  <a16:creationId xmlns:a16="http://schemas.microsoft.com/office/drawing/2014/main" id="{21F98C55-0FDB-4282-B43B-4DFC2C2A6DCA}"/>
                </a:ext>
              </a:extLst>
            </p:cNvPr>
            <p:cNvSpPr>
              <a:spLocks noChangeArrowheads="1"/>
            </p:cNvSpPr>
            <p:nvPr/>
          </p:nvSpPr>
          <p:spPr bwMode="auto">
            <a:xfrm rot="16200000">
              <a:off x="6979726" y="5646840"/>
              <a:ext cx="5873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2" name="Oval 1223">
              <a:extLst>
                <a:ext uri="{FF2B5EF4-FFF2-40B4-BE49-F238E27FC236}">
                  <a16:creationId xmlns:a16="http://schemas.microsoft.com/office/drawing/2014/main" id="{2BC4F6A6-830A-442B-B94B-21F70B3C8B04}"/>
                </a:ext>
              </a:extLst>
            </p:cNvPr>
            <p:cNvSpPr>
              <a:spLocks noChangeArrowheads="1"/>
            </p:cNvSpPr>
            <p:nvPr/>
          </p:nvSpPr>
          <p:spPr bwMode="auto">
            <a:xfrm rot="16200000">
              <a:off x="6978932" y="5522221"/>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3" name="Oval 1224">
              <a:extLst>
                <a:ext uri="{FF2B5EF4-FFF2-40B4-BE49-F238E27FC236}">
                  <a16:creationId xmlns:a16="http://schemas.microsoft.com/office/drawing/2014/main" id="{0D9FAD54-2D9B-4AD6-B041-21FD3297B567}"/>
                </a:ext>
              </a:extLst>
            </p:cNvPr>
            <p:cNvSpPr>
              <a:spLocks noChangeArrowheads="1"/>
            </p:cNvSpPr>
            <p:nvPr/>
          </p:nvSpPr>
          <p:spPr bwMode="auto">
            <a:xfrm rot="16200000">
              <a:off x="685828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4" name="Oval 1225">
              <a:extLst>
                <a:ext uri="{FF2B5EF4-FFF2-40B4-BE49-F238E27FC236}">
                  <a16:creationId xmlns:a16="http://schemas.microsoft.com/office/drawing/2014/main" id="{1D05A546-903F-4172-9363-6B3A8ABB5E43}"/>
                </a:ext>
              </a:extLst>
            </p:cNvPr>
            <p:cNvSpPr>
              <a:spLocks noChangeArrowheads="1"/>
            </p:cNvSpPr>
            <p:nvPr/>
          </p:nvSpPr>
          <p:spPr bwMode="auto">
            <a:xfrm rot="16200000">
              <a:off x="685748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5" name="Freeform 1226">
              <a:extLst>
                <a:ext uri="{FF2B5EF4-FFF2-40B4-BE49-F238E27FC236}">
                  <a16:creationId xmlns:a16="http://schemas.microsoft.com/office/drawing/2014/main" id="{6EA195B5-7FA7-4076-89FB-B7092F1F8982}"/>
                </a:ext>
              </a:extLst>
            </p:cNvPr>
            <p:cNvSpPr>
              <a:spLocks/>
            </p:cNvSpPr>
            <p:nvPr/>
          </p:nvSpPr>
          <p:spPr bwMode="auto">
            <a:xfrm rot="16200000">
              <a:off x="7041639" y="5708752"/>
              <a:ext cx="60325" cy="60325"/>
            </a:xfrm>
            <a:custGeom>
              <a:avLst/>
              <a:gdLst>
                <a:gd name="T0" fmla="*/ 8 w 16"/>
                <a:gd name="T1" fmla="*/ 0 h 16"/>
                <a:gd name="T2" fmla="*/ 3 w 16"/>
                <a:gd name="T3" fmla="*/ 1 h 16"/>
                <a:gd name="T4" fmla="*/ 0 w 16"/>
                <a:gd name="T5" fmla="*/ 8 h 16"/>
                <a:gd name="T6" fmla="*/ 3 w 16"/>
                <a:gd name="T7" fmla="*/ 15 h 16"/>
                <a:gd name="T8" fmla="*/ 8 w 16"/>
                <a:gd name="T9" fmla="*/ 16 h 16"/>
                <a:gd name="T10" fmla="*/ 16 w 16"/>
                <a:gd name="T11" fmla="*/ 8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6" y="0"/>
                    <a:pt x="4" y="0"/>
                    <a:pt x="3" y="1"/>
                  </a:cubicBezTo>
                  <a:cubicBezTo>
                    <a:pt x="1" y="3"/>
                    <a:pt x="0" y="5"/>
                    <a:pt x="0" y="8"/>
                  </a:cubicBezTo>
                  <a:cubicBezTo>
                    <a:pt x="0" y="11"/>
                    <a:pt x="1" y="13"/>
                    <a:pt x="3" y="15"/>
                  </a:cubicBezTo>
                  <a:cubicBezTo>
                    <a:pt x="4" y="16"/>
                    <a:pt x="6" y="16"/>
                    <a:pt x="8" y="16"/>
                  </a:cubicBezTo>
                  <a:cubicBezTo>
                    <a:pt x="12" y="16"/>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6" name="Freeform 1227">
              <a:extLst>
                <a:ext uri="{FF2B5EF4-FFF2-40B4-BE49-F238E27FC236}">
                  <a16:creationId xmlns:a16="http://schemas.microsoft.com/office/drawing/2014/main" id="{0E18F68F-2676-4514-A6BE-14E65D60FEB0}"/>
                </a:ext>
              </a:extLst>
            </p:cNvPr>
            <p:cNvSpPr>
              <a:spLocks/>
            </p:cNvSpPr>
            <p:nvPr/>
          </p:nvSpPr>
          <p:spPr bwMode="auto">
            <a:xfrm rot="16200000">
              <a:off x="7286907" y="5587309"/>
              <a:ext cx="65088" cy="60325"/>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7" name="Oval 1228">
              <a:extLst>
                <a:ext uri="{FF2B5EF4-FFF2-40B4-BE49-F238E27FC236}">
                  <a16:creationId xmlns:a16="http://schemas.microsoft.com/office/drawing/2014/main" id="{50355002-5816-4E24-946B-F61AAA1DFE10}"/>
                </a:ext>
              </a:extLst>
            </p:cNvPr>
            <p:cNvSpPr>
              <a:spLocks noChangeArrowheads="1"/>
            </p:cNvSpPr>
            <p:nvPr/>
          </p:nvSpPr>
          <p:spPr bwMode="auto">
            <a:xfrm rot="16200000">
              <a:off x="7163876" y="5462690"/>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8" name="Oval 1229">
              <a:extLst>
                <a:ext uri="{FF2B5EF4-FFF2-40B4-BE49-F238E27FC236}">
                  <a16:creationId xmlns:a16="http://schemas.microsoft.com/office/drawing/2014/main" id="{A9F1A5CD-064D-4716-B302-65E486CE24E1}"/>
                </a:ext>
              </a:extLst>
            </p:cNvPr>
            <p:cNvSpPr>
              <a:spLocks noChangeArrowheads="1"/>
            </p:cNvSpPr>
            <p:nvPr/>
          </p:nvSpPr>
          <p:spPr bwMode="auto">
            <a:xfrm rot="16200000">
              <a:off x="7163082"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9" name="Oval 1230">
              <a:extLst>
                <a:ext uri="{FF2B5EF4-FFF2-40B4-BE49-F238E27FC236}">
                  <a16:creationId xmlns:a16="http://schemas.microsoft.com/office/drawing/2014/main" id="{04905FFA-0F12-4D94-B46E-EABB699BE31C}"/>
                </a:ext>
              </a:extLst>
            </p:cNvPr>
            <p:cNvSpPr>
              <a:spLocks noChangeArrowheads="1"/>
            </p:cNvSpPr>
            <p:nvPr/>
          </p:nvSpPr>
          <p:spPr bwMode="auto">
            <a:xfrm rot="16200000">
              <a:off x="7228170"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0" name="Oval 1231">
              <a:extLst>
                <a:ext uri="{FF2B5EF4-FFF2-40B4-BE49-F238E27FC236}">
                  <a16:creationId xmlns:a16="http://schemas.microsoft.com/office/drawing/2014/main" id="{219A8698-B48F-4354-A319-E47D17AB15A7}"/>
                </a:ext>
              </a:extLst>
            </p:cNvPr>
            <p:cNvSpPr>
              <a:spLocks noChangeArrowheads="1"/>
            </p:cNvSpPr>
            <p:nvPr/>
          </p:nvSpPr>
          <p:spPr bwMode="auto">
            <a:xfrm rot="16200000">
              <a:off x="7227376"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1" name="Oval 1232">
              <a:extLst>
                <a:ext uri="{FF2B5EF4-FFF2-40B4-BE49-F238E27FC236}">
                  <a16:creationId xmlns:a16="http://schemas.microsoft.com/office/drawing/2014/main" id="{44277388-CBC6-4201-9664-EC2E808B0EC6}"/>
                </a:ext>
              </a:extLst>
            </p:cNvPr>
            <p:cNvSpPr>
              <a:spLocks noChangeArrowheads="1"/>
            </p:cNvSpPr>
            <p:nvPr/>
          </p:nvSpPr>
          <p:spPr bwMode="auto">
            <a:xfrm rot="16200000">
              <a:off x="7104345"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2" name="Oval 1233">
              <a:extLst>
                <a:ext uri="{FF2B5EF4-FFF2-40B4-BE49-F238E27FC236}">
                  <a16:creationId xmlns:a16="http://schemas.microsoft.com/office/drawing/2014/main" id="{3D5A0104-B2C7-4B0A-B234-FB6CC0844EA9}"/>
                </a:ext>
              </a:extLst>
            </p:cNvPr>
            <p:cNvSpPr>
              <a:spLocks noChangeArrowheads="1"/>
            </p:cNvSpPr>
            <p:nvPr/>
          </p:nvSpPr>
          <p:spPr bwMode="auto">
            <a:xfrm rot="16200000">
              <a:off x="7103551"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3" name="Oval 1234">
              <a:extLst>
                <a:ext uri="{FF2B5EF4-FFF2-40B4-BE49-F238E27FC236}">
                  <a16:creationId xmlns:a16="http://schemas.microsoft.com/office/drawing/2014/main" id="{D0978099-FE78-4A31-9393-F9D47275E505}"/>
                </a:ext>
              </a:extLst>
            </p:cNvPr>
            <p:cNvSpPr>
              <a:spLocks noChangeArrowheads="1"/>
            </p:cNvSpPr>
            <p:nvPr/>
          </p:nvSpPr>
          <p:spPr bwMode="auto">
            <a:xfrm rot="16200000">
              <a:off x="7039257"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4" name="Oval 1235">
              <a:extLst>
                <a:ext uri="{FF2B5EF4-FFF2-40B4-BE49-F238E27FC236}">
                  <a16:creationId xmlns:a16="http://schemas.microsoft.com/office/drawing/2014/main" id="{58D4487D-B7A9-419C-A293-0C96FDA45D1A}"/>
                </a:ext>
              </a:extLst>
            </p:cNvPr>
            <p:cNvSpPr>
              <a:spLocks noChangeArrowheads="1"/>
            </p:cNvSpPr>
            <p:nvPr/>
          </p:nvSpPr>
          <p:spPr bwMode="auto">
            <a:xfrm rot="16200000">
              <a:off x="7532970"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5" name="Oval 1236">
              <a:extLst>
                <a:ext uri="{FF2B5EF4-FFF2-40B4-BE49-F238E27FC236}">
                  <a16:creationId xmlns:a16="http://schemas.microsoft.com/office/drawing/2014/main" id="{9ED402D8-BE21-4D4B-BB81-B2D6C3057B5B}"/>
                </a:ext>
              </a:extLst>
            </p:cNvPr>
            <p:cNvSpPr>
              <a:spLocks noChangeArrowheads="1"/>
            </p:cNvSpPr>
            <p:nvPr/>
          </p:nvSpPr>
          <p:spPr bwMode="auto">
            <a:xfrm rot="16200000">
              <a:off x="7409939" y="5461102"/>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6" name="Oval 1237">
              <a:extLst>
                <a:ext uri="{FF2B5EF4-FFF2-40B4-BE49-F238E27FC236}">
                  <a16:creationId xmlns:a16="http://schemas.microsoft.com/office/drawing/2014/main" id="{75A668D3-BD81-4F65-9EB8-6616AD4B6411}"/>
                </a:ext>
              </a:extLst>
            </p:cNvPr>
            <p:cNvSpPr>
              <a:spLocks noChangeArrowheads="1"/>
            </p:cNvSpPr>
            <p:nvPr/>
          </p:nvSpPr>
          <p:spPr bwMode="auto">
            <a:xfrm rot="16200000">
              <a:off x="7409145"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7" name="Oval 1238">
              <a:extLst>
                <a:ext uri="{FF2B5EF4-FFF2-40B4-BE49-F238E27FC236}">
                  <a16:creationId xmlns:a16="http://schemas.microsoft.com/office/drawing/2014/main" id="{FE11F0AD-F056-4BB2-91E2-8E5B04B1A1D7}"/>
                </a:ext>
              </a:extLst>
            </p:cNvPr>
            <p:cNvSpPr>
              <a:spLocks noChangeArrowheads="1"/>
            </p:cNvSpPr>
            <p:nvPr/>
          </p:nvSpPr>
          <p:spPr bwMode="auto">
            <a:xfrm rot="16200000">
              <a:off x="747423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8" name="Oval 1239">
              <a:extLst>
                <a:ext uri="{FF2B5EF4-FFF2-40B4-BE49-F238E27FC236}">
                  <a16:creationId xmlns:a16="http://schemas.microsoft.com/office/drawing/2014/main" id="{ED51AA3B-AD04-4BF4-BA68-EB62BF7BA597}"/>
                </a:ext>
              </a:extLst>
            </p:cNvPr>
            <p:cNvSpPr>
              <a:spLocks noChangeArrowheads="1"/>
            </p:cNvSpPr>
            <p:nvPr/>
          </p:nvSpPr>
          <p:spPr bwMode="auto">
            <a:xfrm rot="16200000">
              <a:off x="747343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9" name="Oval 1240">
              <a:extLst>
                <a:ext uri="{FF2B5EF4-FFF2-40B4-BE49-F238E27FC236}">
                  <a16:creationId xmlns:a16="http://schemas.microsoft.com/office/drawing/2014/main" id="{CB10A4A6-B3FE-45F7-B274-7FC95C450A72}"/>
                </a:ext>
              </a:extLst>
            </p:cNvPr>
            <p:cNvSpPr>
              <a:spLocks noChangeArrowheads="1"/>
            </p:cNvSpPr>
            <p:nvPr/>
          </p:nvSpPr>
          <p:spPr bwMode="auto">
            <a:xfrm rot="16200000">
              <a:off x="7350407"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0" name="Oval 1241">
              <a:extLst>
                <a:ext uri="{FF2B5EF4-FFF2-40B4-BE49-F238E27FC236}">
                  <a16:creationId xmlns:a16="http://schemas.microsoft.com/office/drawing/2014/main" id="{8519E943-9F97-4BDB-A2E5-B199AA57A197}"/>
                </a:ext>
              </a:extLst>
            </p:cNvPr>
            <p:cNvSpPr>
              <a:spLocks noChangeArrowheads="1"/>
            </p:cNvSpPr>
            <p:nvPr/>
          </p:nvSpPr>
          <p:spPr bwMode="auto">
            <a:xfrm rot="16200000">
              <a:off x="7349614"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1" name="Freeform 1242">
              <a:extLst>
                <a:ext uri="{FF2B5EF4-FFF2-40B4-BE49-F238E27FC236}">
                  <a16:creationId xmlns:a16="http://schemas.microsoft.com/office/drawing/2014/main" id="{E8380408-9511-4131-A040-CA58105278DF}"/>
                </a:ext>
              </a:extLst>
            </p:cNvPr>
            <p:cNvSpPr>
              <a:spLocks/>
            </p:cNvSpPr>
            <p:nvPr/>
          </p:nvSpPr>
          <p:spPr bwMode="auto">
            <a:xfrm rot="16200000">
              <a:off x="7535351" y="5707165"/>
              <a:ext cx="60325" cy="63500"/>
            </a:xfrm>
            <a:custGeom>
              <a:avLst/>
              <a:gdLst>
                <a:gd name="T0" fmla="*/ 8 w 16"/>
                <a:gd name="T1" fmla="*/ 0 h 17"/>
                <a:gd name="T2" fmla="*/ 3 w 16"/>
                <a:gd name="T3" fmla="*/ 2 h 17"/>
                <a:gd name="T4" fmla="*/ 0 w 16"/>
                <a:gd name="T5" fmla="*/ 8 h 17"/>
                <a:gd name="T6" fmla="*/ 3 w 16"/>
                <a:gd name="T7" fmla="*/ 15 h 17"/>
                <a:gd name="T8" fmla="*/ 8 w 16"/>
                <a:gd name="T9" fmla="*/ 17 h 17"/>
                <a:gd name="T10" fmla="*/ 16 w 16"/>
                <a:gd name="T11" fmla="*/ 8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8"/>
                  </a:cubicBezTo>
                  <a:cubicBezTo>
                    <a:pt x="0" y="11"/>
                    <a:pt x="1" y="14"/>
                    <a:pt x="3" y="15"/>
                  </a:cubicBezTo>
                  <a:cubicBezTo>
                    <a:pt x="4" y="16"/>
                    <a:pt x="6" y="17"/>
                    <a:pt x="8" y="17"/>
                  </a:cubicBezTo>
                  <a:cubicBezTo>
                    <a:pt x="12" y="17"/>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2" name="Freeform 1243">
              <a:extLst>
                <a:ext uri="{FF2B5EF4-FFF2-40B4-BE49-F238E27FC236}">
                  <a16:creationId xmlns:a16="http://schemas.microsoft.com/office/drawing/2014/main" id="{7ED26746-8B78-4C55-99C9-CC02E5CC8A13}"/>
                </a:ext>
              </a:extLst>
            </p:cNvPr>
            <p:cNvSpPr>
              <a:spLocks/>
            </p:cNvSpPr>
            <p:nvPr/>
          </p:nvSpPr>
          <p:spPr bwMode="auto">
            <a:xfrm rot="16200000">
              <a:off x="7287701" y="5462690"/>
              <a:ext cx="63500" cy="60325"/>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3" name="Freeform 1244">
              <a:extLst>
                <a:ext uri="{FF2B5EF4-FFF2-40B4-BE49-F238E27FC236}">
                  <a16:creationId xmlns:a16="http://schemas.microsoft.com/office/drawing/2014/main" id="{E2B92519-5B3F-488C-92C7-15379A9A1C18}"/>
                </a:ext>
              </a:extLst>
            </p:cNvPr>
            <p:cNvSpPr>
              <a:spLocks/>
            </p:cNvSpPr>
            <p:nvPr/>
          </p:nvSpPr>
          <p:spPr bwMode="auto">
            <a:xfrm rot="16200000">
              <a:off x="7580595" y="567303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4" name="Freeform 1245">
              <a:extLst>
                <a:ext uri="{FF2B5EF4-FFF2-40B4-BE49-F238E27FC236}">
                  <a16:creationId xmlns:a16="http://schemas.microsoft.com/office/drawing/2014/main" id="{788F8C29-2924-4B63-92B4-692846342B84}"/>
                </a:ext>
              </a:extLst>
            </p:cNvPr>
            <p:cNvSpPr>
              <a:spLocks/>
            </p:cNvSpPr>
            <p:nvPr/>
          </p:nvSpPr>
          <p:spPr bwMode="auto">
            <a:xfrm rot="16200000">
              <a:off x="7580595" y="554920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5" name="Freeform 1246">
              <a:extLst>
                <a:ext uri="{FF2B5EF4-FFF2-40B4-BE49-F238E27FC236}">
                  <a16:creationId xmlns:a16="http://schemas.microsoft.com/office/drawing/2014/main" id="{F5EB8F7B-64C7-4011-AC02-A482C9A0A364}"/>
                </a:ext>
              </a:extLst>
            </p:cNvPr>
            <p:cNvSpPr>
              <a:spLocks/>
            </p:cNvSpPr>
            <p:nvPr/>
          </p:nvSpPr>
          <p:spPr bwMode="auto">
            <a:xfrm rot="16200000">
              <a:off x="6699532" y="5825434"/>
              <a:ext cx="26988" cy="41275"/>
            </a:xfrm>
            <a:custGeom>
              <a:avLst/>
              <a:gdLst>
                <a:gd name="T0" fmla="*/ 7 w 7"/>
                <a:gd name="T1" fmla="*/ 3 h 11"/>
                <a:gd name="T2" fmla="*/ 7 w 7"/>
                <a:gd name="T3" fmla="*/ 0 h 11"/>
                <a:gd name="T4" fmla="*/ 0 w 7"/>
                <a:gd name="T5" fmla="*/ 11 h 11"/>
                <a:gd name="T6" fmla="*/ 7 w 7"/>
                <a:gd name="T7" fmla="*/ 3 h 11"/>
              </a:gdLst>
              <a:ahLst/>
              <a:cxnLst>
                <a:cxn ang="0">
                  <a:pos x="T0" y="T1"/>
                </a:cxn>
                <a:cxn ang="0">
                  <a:pos x="T2" y="T3"/>
                </a:cxn>
                <a:cxn ang="0">
                  <a:pos x="T4" y="T5"/>
                </a:cxn>
                <a:cxn ang="0">
                  <a:pos x="T6" y="T7"/>
                </a:cxn>
              </a:cxnLst>
              <a:rect l="0" t="0" r="r" b="b"/>
              <a:pathLst>
                <a:path w="7" h="11">
                  <a:moveTo>
                    <a:pt x="7" y="3"/>
                  </a:moveTo>
                  <a:cubicBezTo>
                    <a:pt x="7" y="2"/>
                    <a:pt x="7" y="1"/>
                    <a:pt x="7" y="0"/>
                  </a:cubicBezTo>
                  <a:cubicBezTo>
                    <a:pt x="0" y="11"/>
                    <a:pt x="0" y="11"/>
                    <a:pt x="0" y="11"/>
                  </a:cubicBezTo>
                  <a:cubicBezTo>
                    <a:pt x="4" y="10"/>
                    <a:pt x="7" y="7"/>
                    <a:pt x="7"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6" name="Oval 1247">
              <a:extLst>
                <a:ext uri="{FF2B5EF4-FFF2-40B4-BE49-F238E27FC236}">
                  <a16:creationId xmlns:a16="http://schemas.microsoft.com/office/drawing/2014/main" id="{939FEF78-7F04-4F7E-B7CB-77CB24E6672A}"/>
                </a:ext>
              </a:extLst>
            </p:cNvPr>
            <p:cNvSpPr>
              <a:spLocks noChangeArrowheads="1"/>
            </p:cNvSpPr>
            <p:nvPr/>
          </p:nvSpPr>
          <p:spPr bwMode="auto">
            <a:xfrm rot="16200000">
              <a:off x="6731282" y="5771459"/>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7" name="Freeform 1248">
              <a:extLst>
                <a:ext uri="{FF2B5EF4-FFF2-40B4-BE49-F238E27FC236}">
                  <a16:creationId xmlns:a16="http://schemas.microsoft.com/office/drawing/2014/main" id="{4C402C02-62B7-4011-93F5-939AE70926C7}"/>
                </a:ext>
              </a:extLst>
            </p:cNvPr>
            <p:cNvSpPr>
              <a:spLocks/>
            </p:cNvSpPr>
            <p:nvPr/>
          </p:nvSpPr>
          <p:spPr bwMode="auto">
            <a:xfrm rot="16200000">
              <a:off x="6616189" y="5765902"/>
              <a:ext cx="49213" cy="55563"/>
            </a:xfrm>
            <a:custGeom>
              <a:avLst/>
              <a:gdLst>
                <a:gd name="T0" fmla="*/ 13 w 13"/>
                <a:gd name="T1" fmla="*/ 7 h 15"/>
                <a:gd name="T2" fmla="*/ 8 w 13"/>
                <a:gd name="T3" fmla="*/ 0 h 15"/>
                <a:gd name="T4" fmla="*/ 0 w 13"/>
                <a:gd name="T5" fmla="*/ 14 h 15"/>
                <a:gd name="T6" fmla="*/ 4 w 13"/>
                <a:gd name="T7" fmla="*/ 15 h 15"/>
                <a:gd name="T8" fmla="*/ 13 w 13"/>
                <a:gd name="T9" fmla="*/ 7 h 15"/>
              </a:gdLst>
              <a:ahLst/>
              <a:cxnLst>
                <a:cxn ang="0">
                  <a:pos x="T0" y="T1"/>
                </a:cxn>
                <a:cxn ang="0">
                  <a:pos x="T2" y="T3"/>
                </a:cxn>
                <a:cxn ang="0">
                  <a:pos x="T4" y="T5"/>
                </a:cxn>
                <a:cxn ang="0">
                  <a:pos x="T6" y="T7"/>
                </a:cxn>
                <a:cxn ang="0">
                  <a:pos x="T8" y="T9"/>
                </a:cxn>
              </a:cxnLst>
              <a:rect l="0" t="0" r="r" b="b"/>
              <a:pathLst>
                <a:path w="13" h="15">
                  <a:moveTo>
                    <a:pt x="13" y="7"/>
                  </a:moveTo>
                  <a:cubicBezTo>
                    <a:pt x="13" y="4"/>
                    <a:pt x="11" y="1"/>
                    <a:pt x="8" y="0"/>
                  </a:cubicBezTo>
                  <a:cubicBezTo>
                    <a:pt x="0" y="14"/>
                    <a:pt x="0" y="14"/>
                    <a:pt x="0" y="14"/>
                  </a:cubicBezTo>
                  <a:cubicBezTo>
                    <a:pt x="1" y="15"/>
                    <a:pt x="3" y="15"/>
                    <a:pt x="4" y="15"/>
                  </a:cubicBezTo>
                  <a:cubicBezTo>
                    <a:pt x="9" y="15"/>
                    <a:pt x="13" y="12"/>
                    <a:pt x="1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8" name="Freeform 1249">
              <a:extLst>
                <a:ext uri="{FF2B5EF4-FFF2-40B4-BE49-F238E27FC236}">
                  <a16:creationId xmlns:a16="http://schemas.microsoft.com/office/drawing/2014/main" id="{FE56068B-CC88-4DBA-9304-BE320FB4ADAD}"/>
                </a:ext>
              </a:extLst>
            </p:cNvPr>
            <p:cNvSpPr>
              <a:spLocks/>
            </p:cNvSpPr>
            <p:nvPr/>
          </p:nvSpPr>
          <p:spPr bwMode="auto">
            <a:xfrm rot="16200000">
              <a:off x="6548720" y="5709546"/>
              <a:ext cx="60325" cy="58738"/>
            </a:xfrm>
            <a:custGeom>
              <a:avLst/>
              <a:gdLst>
                <a:gd name="T0" fmla="*/ 3 w 16"/>
                <a:gd name="T1" fmla="*/ 15 h 16"/>
                <a:gd name="T2" fmla="*/ 8 w 16"/>
                <a:gd name="T3" fmla="*/ 16 h 16"/>
                <a:gd name="T4" fmla="*/ 14 w 16"/>
                <a:gd name="T5" fmla="*/ 14 h 16"/>
                <a:gd name="T6" fmla="*/ 16 w 16"/>
                <a:gd name="T7" fmla="*/ 8 h 16"/>
                <a:gd name="T8" fmla="*/ 14 w 16"/>
                <a:gd name="T9" fmla="*/ 2 h 16"/>
                <a:gd name="T10" fmla="*/ 8 w 16"/>
                <a:gd name="T11" fmla="*/ 0 h 16"/>
                <a:gd name="T12" fmla="*/ 4 w 16"/>
                <a:gd name="T13" fmla="*/ 0 h 16"/>
                <a:gd name="T14" fmla="*/ 0 w 16"/>
                <a:gd name="T15" fmla="*/ 8 h 16"/>
                <a:gd name="T16" fmla="*/ 0 w 16"/>
                <a:gd name="T17" fmla="*/ 8 h 16"/>
                <a:gd name="T18" fmla="*/ 2 w 16"/>
                <a:gd name="T19" fmla="*/ 14 h 16"/>
                <a:gd name="T20" fmla="*/ 3 w 16"/>
                <a:gd name="T21"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6">
                  <a:moveTo>
                    <a:pt x="3" y="15"/>
                  </a:move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ubicBezTo>
                    <a:pt x="6" y="0"/>
                    <a:pt x="5" y="0"/>
                    <a:pt x="4" y="0"/>
                  </a:cubicBezTo>
                  <a:cubicBezTo>
                    <a:pt x="0" y="8"/>
                    <a:pt x="0" y="8"/>
                    <a:pt x="0" y="8"/>
                  </a:cubicBezTo>
                  <a:cubicBezTo>
                    <a:pt x="0" y="8"/>
                    <a:pt x="0" y="8"/>
                    <a:pt x="0" y="8"/>
                  </a:cubicBezTo>
                  <a:cubicBezTo>
                    <a:pt x="0" y="10"/>
                    <a:pt x="1" y="12"/>
                    <a:pt x="2" y="14"/>
                  </a:cubicBezTo>
                  <a:cubicBezTo>
                    <a:pt x="2" y="14"/>
                    <a:pt x="3"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9" name="Freeform 1250">
              <a:extLst>
                <a:ext uri="{FF2B5EF4-FFF2-40B4-BE49-F238E27FC236}">
                  <a16:creationId xmlns:a16="http://schemas.microsoft.com/office/drawing/2014/main" id="{EF31DE23-0FAA-4974-92F7-6E11F83AEFC5}"/>
                </a:ext>
              </a:extLst>
            </p:cNvPr>
            <p:cNvSpPr>
              <a:spLocks/>
            </p:cNvSpPr>
            <p:nvPr/>
          </p:nvSpPr>
          <p:spPr bwMode="auto">
            <a:xfrm rot="16200000">
              <a:off x="6917020" y="5709546"/>
              <a:ext cx="60325" cy="58738"/>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3"/>
                    <a:pt x="16" y="8"/>
                  </a:cubicBezTo>
                  <a:cubicBezTo>
                    <a:pt x="16" y="4"/>
                    <a:pt x="12" y="0"/>
                    <a:pt x="8" y="0"/>
                  </a:cubicBezTo>
                  <a:cubicBezTo>
                    <a:pt x="6" y="0"/>
                    <a:pt x="4" y="1"/>
                    <a:pt x="3" y="1"/>
                  </a:cubicBezTo>
                  <a:cubicBezTo>
                    <a:pt x="1" y="3"/>
                    <a:pt x="0" y="5"/>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0" name="Oval 1251">
              <a:extLst>
                <a:ext uri="{FF2B5EF4-FFF2-40B4-BE49-F238E27FC236}">
                  <a16:creationId xmlns:a16="http://schemas.microsoft.com/office/drawing/2014/main" id="{6E91EE6E-C79C-404F-860E-4AFF17ACCA1A}"/>
                </a:ext>
              </a:extLst>
            </p:cNvPr>
            <p:cNvSpPr>
              <a:spLocks noChangeArrowheads="1"/>
            </p:cNvSpPr>
            <p:nvPr/>
          </p:nvSpPr>
          <p:spPr bwMode="auto">
            <a:xfrm rot="16200000">
              <a:off x="6917020" y="5833371"/>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1" name="Oval 1252">
              <a:extLst>
                <a:ext uri="{FF2B5EF4-FFF2-40B4-BE49-F238E27FC236}">
                  <a16:creationId xmlns:a16="http://schemas.microsoft.com/office/drawing/2014/main" id="{712E47F8-459F-4EFB-A41F-B998D2FA59E6}"/>
                </a:ext>
              </a:extLst>
            </p:cNvPr>
            <p:cNvSpPr>
              <a:spLocks noChangeArrowheads="1"/>
            </p:cNvSpPr>
            <p:nvPr/>
          </p:nvSpPr>
          <p:spPr bwMode="auto">
            <a:xfrm rot="16200000">
              <a:off x="6976551" y="5892902"/>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2" name="Oval 1253">
              <a:extLst>
                <a:ext uri="{FF2B5EF4-FFF2-40B4-BE49-F238E27FC236}">
                  <a16:creationId xmlns:a16="http://schemas.microsoft.com/office/drawing/2014/main" id="{F22DEB41-7539-404E-B7A3-64FF132D6F04}"/>
                </a:ext>
              </a:extLst>
            </p:cNvPr>
            <p:cNvSpPr>
              <a:spLocks noChangeArrowheads="1"/>
            </p:cNvSpPr>
            <p:nvPr/>
          </p:nvSpPr>
          <p:spPr bwMode="auto">
            <a:xfrm rot="16200000">
              <a:off x="6977345" y="5768284"/>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3" name="Freeform 1254">
              <a:extLst>
                <a:ext uri="{FF2B5EF4-FFF2-40B4-BE49-F238E27FC236}">
                  <a16:creationId xmlns:a16="http://schemas.microsoft.com/office/drawing/2014/main" id="{27EE7C97-D4CA-4A07-8848-5C00E35FC8E9}"/>
                </a:ext>
              </a:extLst>
            </p:cNvPr>
            <p:cNvSpPr>
              <a:spLocks/>
            </p:cNvSpPr>
            <p:nvPr/>
          </p:nvSpPr>
          <p:spPr bwMode="auto">
            <a:xfrm rot="16200000">
              <a:off x="6857489" y="5892902"/>
              <a:ext cx="60325" cy="60325"/>
            </a:xfrm>
            <a:custGeom>
              <a:avLst/>
              <a:gdLst>
                <a:gd name="T0" fmla="*/ 8 w 16"/>
                <a:gd name="T1" fmla="*/ 16 h 16"/>
                <a:gd name="T2" fmla="*/ 16 w 16"/>
                <a:gd name="T3" fmla="*/ 8 h 16"/>
                <a:gd name="T4" fmla="*/ 8 w 16"/>
                <a:gd name="T5" fmla="*/ 0 h 16"/>
                <a:gd name="T6" fmla="*/ 6 w 16"/>
                <a:gd name="T7" fmla="*/ 0 h 16"/>
                <a:gd name="T8" fmla="*/ 0 w 16"/>
                <a:gd name="T9" fmla="*/ 11 h 16"/>
                <a:gd name="T10" fmla="*/ 8 w 16"/>
                <a:gd name="T11" fmla="*/ 16 h 16"/>
              </a:gdLst>
              <a:ahLst/>
              <a:cxnLst>
                <a:cxn ang="0">
                  <a:pos x="T0" y="T1"/>
                </a:cxn>
                <a:cxn ang="0">
                  <a:pos x="T2" y="T3"/>
                </a:cxn>
                <a:cxn ang="0">
                  <a:pos x="T4" y="T5"/>
                </a:cxn>
                <a:cxn ang="0">
                  <a:pos x="T6" y="T7"/>
                </a:cxn>
                <a:cxn ang="0">
                  <a:pos x="T8" y="T9"/>
                </a:cxn>
                <a:cxn ang="0">
                  <a:pos x="T10" y="T11"/>
                </a:cxn>
              </a:cxnLst>
              <a:rect l="0" t="0" r="r" b="b"/>
              <a:pathLst>
                <a:path w="16" h="16">
                  <a:moveTo>
                    <a:pt x="8" y="16"/>
                  </a:moveTo>
                  <a:cubicBezTo>
                    <a:pt x="12" y="16"/>
                    <a:pt x="16" y="12"/>
                    <a:pt x="16" y="8"/>
                  </a:cubicBezTo>
                  <a:cubicBezTo>
                    <a:pt x="16" y="3"/>
                    <a:pt x="12" y="0"/>
                    <a:pt x="8" y="0"/>
                  </a:cubicBezTo>
                  <a:cubicBezTo>
                    <a:pt x="7" y="0"/>
                    <a:pt x="7" y="0"/>
                    <a:pt x="6" y="0"/>
                  </a:cubicBezTo>
                  <a:cubicBezTo>
                    <a:pt x="0" y="11"/>
                    <a:pt x="0" y="11"/>
                    <a:pt x="0" y="11"/>
                  </a:cubicBezTo>
                  <a:cubicBezTo>
                    <a:pt x="1" y="14"/>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4" name="Oval 1255">
              <a:extLst>
                <a:ext uri="{FF2B5EF4-FFF2-40B4-BE49-F238E27FC236}">
                  <a16:creationId xmlns:a16="http://schemas.microsoft.com/office/drawing/2014/main" id="{C0788E2F-2DF8-489D-B0F1-AAEB4C760E05}"/>
                </a:ext>
              </a:extLst>
            </p:cNvPr>
            <p:cNvSpPr>
              <a:spLocks noChangeArrowheads="1"/>
            </p:cNvSpPr>
            <p:nvPr/>
          </p:nvSpPr>
          <p:spPr bwMode="auto">
            <a:xfrm rot="16200000">
              <a:off x="685590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5" name="Freeform 1256">
              <a:extLst>
                <a:ext uri="{FF2B5EF4-FFF2-40B4-BE49-F238E27FC236}">
                  <a16:creationId xmlns:a16="http://schemas.microsoft.com/office/drawing/2014/main" id="{8C153015-9577-446F-BCE8-79E9E528D42C}"/>
                </a:ext>
              </a:extLst>
            </p:cNvPr>
            <p:cNvSpPr>
              <a:spLocks/>
            </p:cNvSpPr>
            <p:nvPr/>
          </p:nvSpPr>
          <p:spPr bwMode="auto">
            <a:xfrm rot="16200000">
              <a:off x="6929720" y="5952434"/>
              <a:ext cx="41275" cy="52388"/>
            </a:xfrm>
            <a:custGeom>
              <a:avLst/>
              <a:gdLst>
                <a:gd name="T0" fmla="*/ 11 w 11"/>
                <a:gd name="T1" fmla="*/ 6 h 14"/>
                <a:gd name="T2" fmla="*/ 8 w 11"/>
                <a:gd name="T3" fmla="*/ 0 h 14"/>
                <a:gd name="T4" fmla="*/ 3 w 11"/>
                <a:gd name="T5" fmla="*/ 8 h 14"/>
                <a:gd name="T6" fmla="*/ 0 w 11"/>
                <a:gd name="T7" fmla="*/ 14 h 14"/>
                <a:gd name="T8" fmla="*/ 3 w 11"/>
                <a:gd name="T9" fmla="*/ 14 h 14"/>
                <a:gd name="T10" fmla="*/ 11 w 11"/>
                <a:gd name="T11" fmla="*/ 6 h 14"/>
              </a:gdLst>
              <a:ahLst/>
              <a:cxnLst>
                <a:cxn ang="0">
                  <a:pos x="T0" y="T1"/>
                </a:cxn>
                <a:cxn ang="0">
                  <a:pos x="T2" y="T3"/>
                </a:cxn>
                <a:cxn ang="0">
                  <a:pos x="T4" y="T5"/>
                </a:cxn>
                <a:cxn ang="0">
                  <a:pos x="T6" y="T7"/>
                </a:cxn>
                <a:cxn ang="0">
                  <a:pos x="T8" y="T9"/>
                </a:cxn>
                <a:cxn ang="0">
                  <a:pos x="T10" y="T11"/>
                </a:cxn>
              </a:cxnLst>
              <a:rect l="0" t="0" r="r" b="b"/>
              <a:pathLst>
                <a:path w="11" h="14">
                  <a:moveTo>
                    <a:pt x="11" y="6"/>
                  </a:moveTo>
                  <a:cubicBezTo>
                    <a:pt x="11" y="3"/>
                    <a:pt x="10" y="1"/>
                    <a:pt x="8" y="0"/>
                  </a:cubicBezTo>
                  <a:cubicBezTo>
                    <a:pt x="3" y="8"/>
                    <a:pt x="3" y="8"/>
                    <a:pt x="3" y="8"/>
                  </a:cubicBezTo>
                  <a:cubicBezTo>
                    <a:pt x="0" y="14"/>
                    <a:pt x="0" y="14"/>
                    <a:pt x="0" y="14"/>
                  </a:cubicBezTo>
                  <a:cubicBezTo>
                    <a:pt x="1" y="14"/>
                    <a:pt x="2" y="14"/>
                    <a:pt x="3" y="14"/>
                  </a:cubicBezTo>
                  <a:cubicBezTo>
                    <a:pt x="8" y="14"/>
                    <a:pt x="11" y="11"/>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6" name="Freeform 1257">
              <a:extLst>
                <a:ext uri="{FF2B5EF4-FFF2-40B4-BE49-F238E27FC236}">
                  <a16:creationId xmlns:a16="http://schemas.microsoft.com/office/drawing/2014/main" id="{C3B52002-1FC4-4F77-8495-D75AE1A850AD}"/>
                </a:ext>
              </a:extLst>
            </p:cNvPr>
            <p:cNvSpPr>
              <a:spLocks/>
            </p:cNvSpPr>
            <p:nvPr/>
          </p:nvSpPr>
          <p:spPr bwMode="auto">
            <a:xfrm rot="16200000">
              <a:off x="6794782" y="5706371"/>
              <a:ext cx="60325" cy="65088"/>
            </a:xfrm>
            <a:custGeom>
              <a:avLst/>
              <a:gdLst>
                <a:gd name="T0" fmla="*/ 3 w 16"/>
                <a:gd name="T1" fmla="*/ 15 h 17"/>
                <a:gd name="T2" fmla="*/ 8 w 16"/>
                <a:gd name="T3" fmla="*/ 17 h 17"/>
                <a:gd name="T4" fmla="*/ 16 w 16"/>
                <a:gd name="T5" fmla="*/ 8 h 17"/>
                <a:gd name="T6" fmla="*/ 8 w 16"/>
                <a:gd name="T7" fmla="*/ 0 h 17"/>
                <a:gd name="T8" fmla="*/ 3 w 16"/>
                <a:gd name="T9" fmla="*/ 2 h 17"/>
                <a:gd name="T10" fmla="*/ 0 w 16"/>
                <a:gd name="T11" fmla="*/ 8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8"/>
                  </a:cubicBezTo>
                  <a:cubicBezTo>
                    <a:pt x="16" y="4"/>
                    <a:pt x="12" y="0"/>
                    <a:pt x="8" y="0"/>
                  </a:cubicBezTo>
                  <a:cubicBezTo>
                    <a:pt x="6" y="0"/>
                    <a:pt x="4" y="1"/>
                    <a:pt x="3" y="2"/>
                  </a:cubicBezTo>
                  <a:cubicBezTo>
                    <a:pt x="1" y="3"/>
                    <a:pt x="0" y="6"/>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7" name="Oval 1258">
              <a:extLst>
                <a:ext uri="{FF2B5EF4-FFF2-40B4-BE49-F238E27FC236}">
                  <a16:creationId xmlns:a16="http://schemas.microsoft.com/office/drawing/2014/main" id="{E3274D9C-F2BC-4DE8-AA0E-0622D8F6FC79}"/>
                </a:ext>
              </a:extLst>
            </p:cNvPr>
            <p:cNvSpPr>
              <a:spLocks noChangeArrowheads="1"/>
            </p:cNvSpPr>
            <p:nvPr/>
          </p:nvSpPr>
          <p:spPr bwMode="auto">
            <a:xfrm rot="16200000">
              <a:off x="6794782" y="5830196"/>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8" name="Freeform 1259">
              <a:extLst>
                <a:ext uri="{FF2B5EF4-FFF2-40B4-BE49-F238E27FC236}">
                  <a16:creationId xmlns:a16="http://schemas.microsoft.com/office/drawing/2014/main" id="{2650CA97-2609-443B-9A88-5250994B4513}"/>
                </a:ext>
              </a:extLst>
            </p:cNvPr>
            <p:cNvSpPr>
              <a:spLocks/>
            </p:cNvSpPr>
            <p:nvPr/>
          </p:nvSpPr>
          <p:spPr bwMode="auto">
            <a:xfrm rot="16200000">
              <a:off x="7289289" y="5832577"/>
              <a:ext cx="60325" cy="60325"/>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9" name="Freeform 1260">
              <a:extLst>
                <a:ext uri="{FF2B5EF4-FFF2-40B4-BE49-F238E27FC236}">
                  <a16:creationId xmlns:a16="http://schemas.microsoft.com/office/drawing/2014/main" id="{F5DB0210-4F73-4850-84A1-AA9E28A09961}"/>
                </a:ext>
              </a:extLst>
            </p:cNvPr>
            <p:cNvSpPr>
              <a:spLocks/>
            </p:cNvSpPr>
            <p:nvPr/>
          </p:nvSpPr>
          <p:spPr bwMode="auto">
            <a:xfrm rot="16200000">
              <a:off x="7165464" y="5708752"/>
              <a:ext cx="60325" cy="60325"/>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2"/>
                    <a:pt x="16" y="8"/>
                  </a:cubicBezTo>
                  <a:cubicBezTo>
                    <a:pt x="16" y="3"/>
                    <a:pt x="12" y="0"/>
                    <a:pt x="8" y="0"/>
                  </a:cubicBezTo>
                  <a:cubicBezTo>
                    <a:pt x="6" y="0"/>
                    <a:pt x="4" y="0"/>
                    <a:pt x="3" y="1"/>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0" name="Oval 1261">
              <a:extLst>
                <a:ext uri="{FF2B5EF4-FFF2-40B4-BE49-F238E27FC236}">
                  <a16:creationId xmlns:a16="http://schemas.microsoft.com/office/drawing/2014/main" id="{F6A77D63-7EC8-4EEA-A77E-04C852EEAF63}"/>
                </a:ext>
              </a:extLst>
            </p:cNvPr>
            <p:cNvSpPr>
              <a:spLocks noChangeArrowheads="1"/>
            </p:cNvSpPr>
            <p:nvPr/>
          </p:nvSpPr>
          <p:spPr bwMode="auto">
            <a:xfrm rot="16200000">
              <a:off x="7165464"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1" name="Oval 1262">
              <a:extLst>
                <a:ext uri="{FF2B5EF4-FFF2-40B4-BE49-F238E27FC236}">
                  <a16:creationId xmlns:a16="http://schemas.microsoft.com/office/drawing/2014/main" id="{6258C19F-6402-44B1-A427-D2AF574946B8}"/>
                </a:ext>
              </a:extLst>
            </p:cNvPr>
            <p:cNvSpPr>
              <a:spLocks noChangeArrowheads="1"/>
            </p:cNvSpPr>
            <p:nvPr/>
          </p:nvSpPr>
          <p:spPr bwMode="auto">
            <a:xfrm rot="16200000">
              <a:off x="7224995"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2" name="Oval 1263">
              <a:extLst>
                <a:ext uri="{FF2B5EF4-FFF2-40B4-BE49-F238E27FC236}">
                  <a16:creationId xmlns:a16="http://schemas.microsoft.com/office/drawing/2014/main" id="{A76B0F5B-80F0-4E4F-A47F-56C107BF9ADB}"/>
                </a:ext>
              </a:extLst>
            </p:cNvPr>
            <p:cNvSpPr>
              <a:spLocks noChangeArrowheads="1"/>
            </p:cNvSpPr>
            <p:nvPr/>
          </p:nvSpPr>
          <p:spPr bwMode="auto">
            <a:xfrm rot="16200000">
              <a:off x="7225789"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3" name="Oval 1264">
              <a:extLst>
                <a:ext uri="{FF2B5EF4-FFF2-40B4-BE49-F238E27FC236}">
                  <a16:creationId xmlns:a16="http://schemas.microsoft.com/office/drawing/2014/main" id="{170391C4-0899-4331-9DFE-414A7AB39A55}"/>
                </a:ext>
              </a:extLst>
            </p:cNvPr>
            <p:cNvSpPr>
              <a:spLocks noChangeArrowheads="1"/>
            </p:cNvSpPr>
            <p:nvPr/>
          </p:nvSpPr>
          <p:spPr bwMode="auto">
            <a:xfrm rot="16200000">
              <a:off x="7101170"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4" name="Oval 1265">
              <a:extLst>
                <a:ext uri="{FF2B5EF4-FFF2-40B4-BE49-F238E27FC236}">
                  <a16:creationId xmlns:a16="http://schemas.microsoft.com/office/drawing/2014/main" id="{C27C52B8-231A-4EF8-B460-C8F90B0E3B72}"/>
                </a:ext>
              </a:extLst>
            </p:cNvPr>
            <p:cNvSpPr>
              <a:spLocks noChangeArrowheads="1"/>
            </p:cNvSpPr>
            <p:nvPr/>
          </p:nvSpPr>
          <p:spPr bwMode="auto">
            <a:xfrm rot="16200000">
              <a:off x="7101964"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5" name="Oval 1266">
              <a:extLst>
                <a:ext uri="{FF2B5EF4-FFF2-40B4-BE49-F238E27FC236}">
                  <a16:creationId xmlns:a16="http://schemas.microsoft.com/office/drawing/2014/main" id="{3C2239A8-EEA3-4137-8409-3CEE4DA45D86}"/>
                </a:ext>
              </a:extLst>
            </p:cNvPr>
            <p:cNvSpPr>
              <a:spLocks noChangeArrowheads="1"/>
            </p:cNvSpPr>
            <p:nvPr/>
          </p:nvSpPr>
          <p:spPr bwMode="auto">
            <a:xfrm rot="16200000">
              <a:off x="7166257"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6" name="Oval 1267">
              <a:extLst>
                <a:ext uri="{FF2B5EF4-FFF2-40B4-BE49-F238E27FC236}">
                  <a16:creationId xmlns:a16="http://schemas.microsoft.com/office/drawing/2014/main" id="{5516A9A9-98ED-4F32-8A20-09934B0BC3DF}"/>
                </a:ext>
              </a:extLst>
            </p:cNvPr>
            <p:cNvSpPr>
              <a:spLocks noChangeArrowheads="1"/>
            </p:cNvSpPr>
            <p:nvPr/>
          </p:nvSpPr>
          <p:spPr bwMode="auto">
            <a:xfrm rot="16200000">
              <a:off x="7041639"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7" name="Oval 1268">
              <a:extLst>
                <a:ext uri="{FF2B5EF4-FFF2-40B4-BE49-F238E27FC236}">
                  <a16:creationId xmlns:a16="http://schemas.microsoft.com/office/drawing/2014/main" id="{528AE339-1400-43F6-A22B-C136CD12AFF1}"/>
                </a:ext>
              </a:extLst>
            </p:cNvPr>
            <p:cNvSpPr>
              <a:spLocks noChangeArrowheads="1"/>
            </p:cNvSpPr>
            <p:nvPr/>
          </p:nvSpPr>
          <p:spPr bwMode="auto">
            <a:xfrm rot="16200000">
              <a:off x="7535351"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8" name="Freeform 1269">
              <a:extLst>
                <a:ext uri="{FF2B5EF4-FFF2-40B4-BE49-F238E27FC236}">
                  <a16:creationId xmlns:a16="http://schemas.microsoft.com/office/drawing/2014/main" id="{5F45CB54-DD7E-4901-A180-AD293B6B88F3}"/>
                </a:ext>
              </a:extLst>
            </p:cNvPr>
            <p:cNvSpPr>
              <a:spLocks/>
            </p:cNvSpPr>
            <p:nvPr/>
          </p:nvSpPr>
          <p:spPr bwMode="auto">
            <a:xfrm rot="16200000">
              <a:off x="7411526" y="5707165"/>
              <a:ext cx="60325" cy="63500"/>
            </a:xfrm>
            <a:custGeom>
              <a:avLst/>
              <a:gdLst>
                <a:gd name="T0" fmla="*/ 3 w 16"/>
                <a:gd name="T1" fmla="*/ 15 h 17"/>
                <a:gd name="T2" fmla="*/ 8 w 16"/>
                <a:gd name="T3" fmla="*/ 17 h 17"/>
                <a:gd name="T4" fmla="*/ 16 w 16"/>
                <a:gd name="T5" fmla="*/ 9 h 17"/>
                <a:gd name="T6" fmla="*/ 8 w 16"/>
                <a:gd name="T7" fmla="*/ 0 h 17"/>
                <a:gd name="T8" fmla="*/ 3 w 16"/>
                <a:gd name="T9" fmla="*/ 2 h 17"/>
                <a:gd name="T10" fmla="*/ 0 w 16"/>
                <a:gd name="T11" fmla="*/ 9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9"/>
                  </a:cubicBezTo>
                  <a:cubicBezTo>
                    <a:pt x="16" y="4"/>
                    <a:pt x="12" y="0"/>
                    <a:pt x="8" y="0"/>
                  </a:cubicBezTo>
                  <a:cubicBezTo>
                    <a:pt x="6" y="0"/>
                    <a:pt x="4" y="1"/>
                    <a:pt x="3" y="2"/>
                  </a:cubicBezTo>
                  <a:cubicBezTo>
                    <a:pt x="1" y="3"/>
                    <a:pt x="0" y="6"/>
                    <a:pt x="0" y="9"/>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9" name="Oval 1270">
              <a:extLst>
                <a:ext uri="{FF2B5EF4-FFF2-40B4-BE49-F238E27FC236}">
                  <a16:creationId xmlns:a16="http://schemas.microsoft.com/office/drawing/2014/main" id="{2155766B-15ED-4100-B08D-30297FF8CD14}"/>
                </a:ext>
              </a:extLst>
            </p:cNvPr>
            <p:cNvSpPr>
              <a:spLocks noChangeArrowheads="1"/>
            </p:cNvSpPr>
            <p:nvPr/>
          </p:nvSpPr>
          <p:spPr bwMode="auto">
            <a:xfrm rot="16200000">
              <a:off x="7411526"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0" name="Oval 1271">
              <a:extLst>
                <a:ext uri="{FF2B5EF4-FFF2-40B4-BE49-F238E27FC236}">
                  <a16:creationId xmlns:a16="http://schemas.microsoft.com/office/drawing/2014/main" id="{CD8F8469-4DB4-40D4-BA80-79182C14FADE}"/>
                </a:ext>
              </a:extLst>
            </p:cNvPr>
            <p:cNvSpPr>
              <a:spLocks noChangeArrowheads="1"/>
            </p:cNvSpPr>
            <p:nvPr/>
          </p:nvSpPr>
          <p:spPr bwMode="auto">
            <a:xfrm rot="16200000">
              <a:off x="7471057"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1" name="Oval 1272">
              <a:extLst>
                <a:ext uri="{FF2B5EF4-FFF2-40B4-BE49-F238E27FC236}">
                  <a16:creationId xmlns:a16="http://schemas.microsoft.com/office/drawing/2014/main" id="{1B6F2BBD-CAE7-4EAE-8EAA-18DD0DB89694}"/>
                </a:ext>
              </a:extLst>
            </p:cNvPr>
            <p:cNvSpPr>
              <a:spLocks noChangeArrowheads="1"/>
            </p:cNvSpPr>
            <p:nvPr/>
          </p:nvSpPr>
          <p:spPr bwMode="auto">
            <a:xfrm rot="16200000">
              <a:off x="747185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2" name="Oval 1273">
              <a:extLst>
                <a:ext uri="{FF2B5EF4-FFF2-40B4-BE49-F238E27FC236}">
                  <a16:creationId xmlns:a16="http://schemas.microsoft.com/office/drawing/2014/main" id="{871E9133-3938-469E-B380-EC7AF8E976DE}"/>
                </a:ext>
              </a:extLst>
            </p:cNvPr>
            <p:cNvSpPr>
              <a:spLocks noChangeArrowheads="1"/>
            </p:cNvSpPr>
            <p:nvPr/>
          </p:nvSpPr>
          <p:spPr bwMode="auto">
            <a:xfrm rot="16200000">
              <a:off x="7347232"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3" name="Oval 1274">
              <a:extLst>
                <a:ext uri="{FF2B5EF4-FFF2-40B4-BE49-F238E27FC236}">
                  <a16:creationId xmlns:a16="http://schemas.microsoft.com/office/drawing/2014/main" id="{BDF66A63-4E75-4A1C-8F5F-78B4DE0621D7}"/>
                </a:ext>
              </a:extLst>
            </p:cNvPr>
            <p:cNvSpPr>
              <a:spLocks noChangeArrowheads="1"/>
            </p:cNvSpPr>
            <p:nvPr/>
          </p:nvSpPr>
          <p:spPr bwMode="auto">
            <a:xfrm rot="16200000">
              <a:off x="7348026"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4" name="Oval 1275">
              <a:extLst>
                <a:ext uri="{FF2B5EF4-FFF2-40B4-BE49-F238E27FC236}">
                  <a16:creationId xmlns:a16="http://schemas.microsoft.com/office/drawing/2014/main" id="{6F20AB69-0C29-4A04-902B-9E803EE7C418}"/>
                </a:ext>
              </a:extLst>
            </p:cNvPr>
            <p:cNvSpPr>
              <a:spLocks noChangeArrowheads="1"/>
            </p:cNvSpPr>
            <p:nvPr/>
          </p:nvSpPr>
          <p:spPr bwMode="auto">
            <a:xfrm rot="16200000">
              <a:off x="7536145"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5" name="Freeform 1276">
              <a:extLst>
                <a:ext uri="{FF2B5EF4-FFF2-40B4-BE49-F238E27FC236}">
                  <a16:creationId xmlns:a16="http://schemas.microsoft.com/office/drawing/2014/main" id="{80591863-B692-4613-A53C-532A8895B6C2}"/>
                </a:ext>
              </a:extLst>
            </p:cNvPr>
            <p:cNvSpPr>
              <a:spLocks/>
            </p:cNvSpPr>
            <p:nvPr/>
          </p:nvSpPr>
          <p:spPr bwMode="auto">
            <a:xfrm rot="16200000">
              <a:off x="7289289" y="5708752"/>
              <a:ext cx="60325" cy="60325"/>
            </a:xfrm>
            <a:custGeom>
              <a:avLst/>
              <a:gdLst>
                <a:gd name="T0" fmla="*/ 3 w 16"/>
                <a:gd name="T1" fmla="*/ 15 h 16"/>
                <a:gd name="T2" fmla="*/ 8 w 16"/>
                <a:gd name="T3" fmla="*/ 16 h 16"/>
                <a:gd name="T4" fmla="*/ 12 w 16"/>
                <a:gd name="T5" fmla="*/ 15 h 16"/>
                <a:gd name="T6" fmla="*/ 16 w 16"/>
                <a:gd name="T7" fmla="*/ 8 h 16"/>
                <a:gd name="T8" fmla="*/ 14 w 16"/>
                <a:gd name="T9" fmla="*/ 2 h 16"/>
                <a:gd name="T10" fmla="*/ 8 w 16"/>
                <a:gd name="T11" fmla="*/ 0 h 16"/>
                <a:gd name="T12" fmla="*/ 3 w 16"/>
                <a:gd name="T13" fmla="*/ 1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4" y="15"/>
                    <a:pt x="6" y="16"/>
                    <a:pt x="8" y="16"/>
                  </a:cubicBezTo>
                  <a:cubicBezTo>
                    <a:pt x="9" y="16"/>
                    <a:pt x="11" y="15"/>
                    <a:pt x="12" y="15"/>
                  </a:cubicBezTo>
                  <a:cubicBezTo>
                    <a:pt x="15" y="13"/>
                    <a:pt x="16" y="11"/>
                    <a:pt x="16" y="8"/>
                  </a:cubicBezTo>
                  <a:cubicBezTo>
                    <a:pt x="16" y="5"/>
                    <a:pt x="15" y="3"/>
                    <a:pt x="14" y="2"/>
                  </a:cubicBezTo>
                  <a:cubicBezTo>
                    <a:pt x="12" y="0"/>
                    <a:pt x="10" y="0"/>
                    <a:pt x="8" y="0"/>
                  </a:cubicBezTo>
                  <a:cubicBezTo>
                    <a:pt x="6" y="0"/>
                    <a:pt x="4" y="0"/>
                    <a:pt x="3" y="1"/>
                  </a:cubicBezTo>
                  <a:cubicBezTo>
                    <a:pt x="3" y="1"/>
                    <a:pt x="2" y="2"/>
                    <a:pt x="2" y="2"/>
                  </a:cubicBezTo>
                  <a:cubicBezTo>
                    <a:pt x="0"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6" name="Freeform 1277">
              <a:extLst>
                <a:ext uri="{FF2B5EF4-FFF2-40B4-BE49-F238E27FC236}">
                  <a16:creationId xmlns:a16="http://schemas.microsoft.com/office/drawing/2014/main" id="{AF33E464-3ADC-462B-95B5-E2CD3F8C945F}"/>
                </a:ext>
              </a:extLst>
            </p:cNvPr>
            <p:cNvSpPr>
              <a:spLocks/>
            </p:cNvSpPr>
            <p:nvPr/>
          </p:nvSpPr>
          <p:spPr bwMode="auto">
            <a:xfrm rot="16200000">
              <a:off x="7580595" y="5920684"/>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7" name="Freeform 1278">
              <a:extLst>
                <a:ext uri="{FF2B5EF4-FFF2-40B4-BE49-F238E27FC236}">
                  <a16:creationId xmlns:a16="http://schemas.microsoft.com/office/drawing/2014/main" id="{27BF443F-7724-4977-8386-366DC7F3B2F3}"/>
                </a:ext>
              </a:extLst>
            </p:cNvPr>
            <p:cNvSpPr>
              <a:spLocks/>
            </p:cNvSpPr>
            <p:nvPr/>
          </p:nvSpPr>
          <p:spPr bwMode="auto">
            <a:xfrm rot="16200000">
              <a:off x="7580595" y="579685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8" name="Freeform 1279">
              <a:extLst>
                <a:ext uri="{FF2B5EF4-FFF2-40B4-BE49-F238E27FC236}">
                  <a16:creationId xmlns:a16="http://schemas.microsoft.com/office/drawing/2014/main" id="{3AFF0250-1144-491A-9752-4F05C17FB39A}"/>
                </a:ext>
              </a:extLst>
            </p:cNvPr>
            <p:cNvSpPr>
              <a:spLocks/>
            </p:cNvSpPr>
            <p:nvPr/>
          </p:nvSpPr>
          <p:spPr bwMode="auto">
            <a:xfrm rot="16200000">
              <a:off x="7012270" y="6011171"/>
              <a:ext cx="19050" cy="30163"/>
            </a:xfrm>
            <a:custGeom>
              <a:avLst/>
              <a:gdLst>
                <a:gd name="T0" fmla="*/ 5 w 5"/>
                <a:gd name="T1" fmla="*/ 1 h 8"/>
                <a:gd name="T2" fmla="*/ 5 w 5"/>
                <a:gd name="T3" fmla="*/ 0 h 8"/>
                <a:gd name="T4" fmla="*/ 0 w 5"/>
                <a:gd name="T5" fmla="*/ 8 h 8"/>
                <a:gd name="T6" fmla="*/ 5 w 5"/>
                <a:gd name="T7" fmla="*/ 1 h 8"/>
              </a:gdLst>
              <a:ahLst/>
              <a:cxnLst>
                <a:cxn ang="0">
                  <a:pos x="T0" y="T1"/>
                </a:cxn>
                <a:cxn ang="0">
                  <a:pos x="T2" y="T3"/>
                </a:cxn>
                <a:cxn ang="0">
                  <a:pos x="T4" y="T5"/>
                </a:cxn>
                <a:cxn ang="0">
                  <a:pos x="T6" y="T7"/>
                </a:cxn>
              </a:cxnLst>
              <a:rect l="0" t="0" r="r" b="b"/>
              <a:pathLst>
                <a:path w="5" h="8">
                  <a:moveTo>
                    <a:pt x="5" y="1"/>
                  </a:moveTo>
                  <a:cubicBezTo>
                    <a:pt x="5" y="0"/>
                    <a:pt x="5" y="0"/>
                    <a:pt x="5" y="0"/>
                  </a:cubicBezTo>
                  <a:cubicBezTo>
                    <a:pt x="0" y="8"/>
                    <a:pt x="0" y="8"/>
                    <a:pt x="0" y="8"/>
                  </a:cubicBezTo>
                  <a:cubicBezTo>
                    <a:pt x="3" y="7"/>
                    <a:pt x="5" y="4"/>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9" name="Freeform 1280">
              <a:extLst>
                <a:ext uri="{FF2B5EF4-FFF2-40B4-BE49-F238E27FC236}">
                  <a16:creationId xmlns:a16="http://schemas.microsoft.com/office/drawing/2014/main" id="{2B69FA48-DF87-41BE-AFCB-E3BCF023B30D}"/>
                </a:ext>
              </a:extLst>
            </p:cNvPr>
            <p:cNvSpPr>
              <a:spLocks/>
            </p:cNvSpPr>
            <p:nvPr/>
          </p:nvSpPr>
          <p:spPr bwMode="auto">
            <a:xfrm rot="16200000">
              <a:off x="7286907" y="6079434"/>
              <a:ext cx="65088" cy="60325"/>
            </a:xfrm>
            <a:custGeom>
              <a:avLst/>
              <a:gdLst>
                <a:gd name="T0" fmla="*/ 14 w 17"/>
                <a:gd name="T1" fmla="*/ 2 h 16"/>
                <a:gd name="T2" fmla="*/ 8 w 17"/>
                <a:gd name="T3" fmla="*/ 0 h 16"/>
                <a:gd name="T4" fmla="*/ 3 w 17"/>
                <a:gd name="T5" fmla="*/ 2 h 16"/>
                <a:gd name="T6" fmla="*/ 0 w 17"/>
                <a:gd name="T7" fmla="*/ 8 h 16"/>
                <a:gd name="T8" fmla="*/ 4 w 17"/>
                <a:gd name="T9" fmla="*/ 15 h 16"/>
                <a:gd name="T10" fmla="*/ 8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8" y="0"/>
                  </a:cubicBezTo>
                  <a:cubicBezTo>
                    <a:pt x="6" y="0"/>
                    <a:pt x="4" y="0"/>
                    <a:pt x="3" y="2"/>
                  </a:cubicBezTo>
                  <a:cubicBezTo>
                    <a:pt x="1" y="3"/>
                    <a:pt x="0" y="5"/>
                    <a:pt x="0" y="8"/>
                  </a:cubicBezTo>
                  <a:cubicBezTo>
                    <a:pt x="0" y="11"/>
                    <a:pt x="2" y="13"/>
                    <a:pt x="4" y="15"/>
                  </a:cubicBezTo>
                  <a:cubicBezTo>
                    <a:pt x="5" y="15"/>
                    <a:pt x="7" y="16"/>
                    <a:pt x="8"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0" name="Freeform 1281">
              <a:extLst>
                <a:ext uri="{FF2B5EF4-FFF2-40B4-BE49-F238E27FC236}">
                  <a16:creationId xmlns:a16="http://schemas.microsoft.com/office/drawing/2014/main" id="{18C8E598-E6CE-4A55-9351-AC0F0916F967}"/>
                </a:ext>
              </a:extLst>
            </p:cNvPr>
            <p:cNvSpPr>
              <a:spLocks/>
            </p:cNvSpPr>
            <p:nvPr/>
          </p:nvSpPr>
          <p:spPr bwMode="auto">
            <a:xfrm rot="16200000">
              <a:off x="7165464" y="6077052"/>
              <a:ext cx="60325" cy="60325"/>
            </a:xfrm>
            <a:custGeom>
              <a:avLst/>
              <a:gdLst>
                <a:gd name="T0" fmla="*/ 7 w 16"/>
                <a:gd name="T1" fmla="*/ 16 h 16"/>
                <a:gd name="T2" fmla="*/ 16 w 16"/>
                <a:gd name="T3" fmla="*/ 8 h 16"/>
                <a:gd name="T4" fmla="*/ 8 w 16"/>
                <a:gd name="T5" fmla="*/ 0 h 16"/>
                <a:gd name="T6" fmla="*/ 0 w 16"/>
                <a:gd name="T7" fmla="*/ 12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cubicBezTo>
                    <a:pt x="12" y="16"/>
                    <a:pt x="16" y="12"/>
                    <a:pt x="16" y="8"/>
                  </a:cubicBezTo>
                  <a:cubicBezTo>
                    <a:pt x="16" y="4"/>
                    <a:pt x="12" y="0"/>
                    <a:pt x="8" y="0"/>
                  </a:cubicBezTo>
                  <a:cubicBezTo>
                    <a:pt x="0" y="12"/>
                    <a:pt x="0" y="12"/>
                    <a:pt x="0" y="12"/>
                  </a:cubicBezTo>
                  <a:cubicBezTo>
                    <a:pt x="2"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1" name="Freeform 1282">
              <a:extLst>
                <a:ext uri="{FF2B5EF4-FFF2-40B4-BE49-F238E27FC236}">
                  <a16:creationId xmlns:a16="http://schemas.microsoft.com/office/drawing/2014/main" id="{283D4D04-536E-4620-9AB6-E39F6438285B}"/>
                </a:ext>
              </a:extLst>
            </p:cNvPr>
            <p:cNvSpPr>
              <a:spLocks/>
            </p:cNvSpPr>
            <p:nvPr/>
          </p:nvSpPr>
          <p:spPr bwMode="auto">
            <a:xfrm rot="16200000">
              <a:off x="7244839" y="6134202"/>
              <a:ext cx="36513" cy="52388"/>
            </a:xfrm>
            <a:custGeom>
              <a:avLst/>
              <a:gdLst>
                <a:gd name="T0" fmla="*/ 10 w 10"/>
                <a:gd name="T1" fmla="*/ 5 h 14"/>
                <a:gd name="T2" fmla="*/ 8 w 10"/>
                <a:gd name="T3" fmla="*/ 0 h 14"/>
                <a:gd name="T4" fmla="*/ 0 w 10"/>
                <a:gd name="T5" fmla="*/ 13 h 14"/>
                <a:gd name="T6" fmla="*/ 2 w 10"/>
                <a:gd name="T7" fmla="*/ 14 h 14"/>
                <a:gd name="T8" fmla="*/ 10 w 10"/>
                <a:gd name="T9" fmla="*/ 5 h 14"/>
              </a:gdLst>
              <a:ahLst/>
              <a:cxnLst>
                <a:cxn ang="0">
                  <a:pos x="T0" y="T1"/>
                </a:cxn>
                <a:cxn ang="0">
                  <a:pos x="T2" y="T3"/>
                </a:cxn>
                <a:cxn ang="0">
                  <a:pos x="T4" y="T5"/>
                </a:cxn>
                <a:cxn ang="0">
                  <a:pos x="T6" y="T7"/>
                </a:cxn>
                <a:cxn ang="0">
                  <a:pos x="T8" y="T9"/>
                </a:cxn>
              </a:cxnLst>
              <a:rect l="0" t="0" r="r" b="b"/>
              <a:pathLst>
                <a:path w="10" h="14">
                  <a:moveTo>
                    <a:pt x="10" y="5"/>
                  </a:moveTo>
                  <a:cubicBezTo>
                    <a:pt x="10" y="3"/>
                    <a:pt x="9" y="1"/>
                    <a:pt x="8" y="0"/>
                  </a:cubicBezTo>
                  <a:cubicBezTo>
                    <a:pt x="0" y="13"/>
                    <a:pt x="0" y="13"/>
                    <a:pt x="0" y="13"/>
                  </a:cubicBezTo>
                  <a:cubicBezTo>
                    <a:pt x="1" y="13"/>
                    <a:pt x="1" y="14"/>
                    <a:pt x="2" y="14"/>
                  </a:cubicBezTo>
                  <a:cubicBezTo>
                    <a:pt x="6" y="14"/>
                    <a:pt x="10" y="10"/>
                    <a:pt x="10"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2" name="Oval 1283">
              <a:extLst>
                <a:ext uri="{FF2B5EF4-FFF2-40B4-BE49-F238E27FC236}">
                  <a16:creationId xmlns:a16="http://schemas.microsoft.com/office/drawing/2014/main" id="{E5F11186-117A-4D1C-8C35-F826328D5B4B}"/>
                </a:ext>
              </a:extLst>
            </p:cNvPr>
            <p:cNvSpPr>
              <a:spLocks noChangeArrowheads="1"/>
            </p:cNvSpPr>
            <p:nvPr/>
          </p:nvSpPr>
          <p:spPr bwMode="auto">
            <a:xfrm rot="16200000">
              <a:off x="7227376"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3" name="Oval 1284">
              <a:extLst>
                <a:ext uri="{FF2B5EF4-FFF2-40B4-BE49-F238E27FC236}">
                  <a16:creationId xmlns:a16="http://schemas.microsoft.com/office/drawing/2014/main" id="{A2DDA645-4952-492B-9C27-AF20D443D77C}"/>
                </a:ext>
              </a:extLst>
            </p:cNvPr>
            <p:cNvSpPr>
              <a:spLocks noChangeArrowheads="1"/>
            </p:cNvSpPr>
            <p:nvPr/>
          </p:nvSpPr>
          <p:spPr bwMode="auto">
            <a:xfrm rot="16200000">
              <a:off x="7103551"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4" name="Oval 1285">
              <a:extLst>
                <a:ext uri="{FF2B5EF4-FFF2-40B4-BE49-F238E27FC236}">
                  <a16:creationId xmlns:a16="http://schemas.microsoft.com/office/drawing/2014/main" id="{A9FC47F2-70EB-4826-B1FA-CCDDFD0E0AE5}"/>
                </a:ext>
              </a:extLst>
            </p:cNvPr>
            <p:cNvSpPr>
              <a:spLocks noChangeArrowheads="1"/>
            </p:cNvSpPr>
            <p:nvPr/>
          </p:nvSpPr>
          <p:spPr bwMode="auto">
            <a:xfrm rot="16200000">
              <a:off x="7042432"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5" name="Oval 1286">
              <a:extLst>
                <a:ext uri="{FF2B5EF4-FFF2-40B4-BE49-F238E27FC236}">
                  <a16:creationId xmlns:a16="http://schemas.microsoft.com/office/drawing/2014/main" id="{D7BB5C3A-66ED-4748-B92D-92559FDD1A6E}"/>
                </a:ext>
              </a:extLst>
            </p:cNvPr>
            <p:cNvSpPr>
              <a:spLocks noChangeArrowheads="1"/>
            </p:cNvSpPr>
            <p:nvPr/>
          </p:nvSpPr>
          <p:spPr bwMode="auto">
            <a:xfrm rot="16200000">
              <a:off x="7532970"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6" name="Oval 1287">
              <a:extLst>
                <a:ext uri="{FF2B5EF4-FFF2-40B4-BE49-F238E27FC236}">
                  <a16:creationId xmlns:a16="http://schemas.microsoft.com/office/drawing/2014/main" id="{40866220-C703-4E43-902C-8A86EBA4CFC1}"/>
                </a:ext>
              </a:extLst>
            </p:cNvPr>
            <p:cNvSpPr>
              <a:spLocks noChangeArrowheads="1"/>
            </p:cNvSpPr>
            <p:nvPr/>
          </p:nvSpPr>
          <p:spPr bwMode="auto">
            <a:xfrm rot="16200000">
              <a:off x="7412320"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7" name="Oval 1288">
              <a:extLst>
                <a:ext uri="{FF2B5EF4-FFF2-40B4-BE49-F238E27FC236}">
                  <a16:creationId xmlns:a16="http://schemas.microsoft.com/office/drawing/2014/main" id="{5C862C82-3C03-4BAD-BBD4-2FA0338A272C}"/>
                </a:ext>
              </a:extLst>
            </p:cNvPr>
            <p:cNvSpPr>
              <a:spLocks noChangeArrowheads="1"/>
            </p:cNvSpPr>
            <p:nvPr/>
          </p:nvSpPr>
          <p:spPr bwMode="auto">
            <a:xfrm rot="16200000">
              <a:off x="7409145"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8" name="Oval 1289">
              <a:extLst>
                <a:ext uri="{FF2B5EF4-FFF2-40B4-BE49-F238E27FC236}">
                  <a16:creationId xmlns:a16="http://schemas.microsoft.com/office/drawing/2014/main" id="{2696FD41-BA1C-4460-9041-FCC84B435B4B}"/>
                </a:ext>
              </a:extLst>
            </p:cNvPr>
            <p:cNvSpPr>
              <a:spLocks noChangeArrowheads="1"/>
            </p:cNvSpPr>
            <p:nvPr/>
          </p:nvSpPr>
          <p:spPr bwMode="auto">
            <a:xfrm rot="16200000">
              <a:off x="7474232"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9" name="Oval 1290">
              <a:extLst>
                <a:ext uri="{FF2B5EF4-FFF2-40B4-BE49-F238E27FC236}">
                  <a16:creationId xmlns:a16="http://schemas.microsoft.com/office/drawing/2014/main" id="{11D7C6FB-CE33-44E6-97C3-C0A57A87760F}"/>
                </a:ext>
              </a:extLst>
            </p:cNvPr>
            <p:cNvSpPr>
              <a:spLocks noChangeArrowheads="1"/>
            </p:cNvSpPr>
            <p:nvPr/>
          </p:nvSpPr>
          <p:spPr bwMode="auto">
            <a:xfrm rot="16200000">
              <a:off x="7473439"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0" name="Oval 1291">
              <a:extLst>
                <a:ext uri="{FF2B5EF4-FFF2-40B4-BE49-F238E27FC236}">
                  <a16:creationId xmlns:a16="http://schemas.microsoft.com/office/drawing/2014/main" id="{640A237C-483E-4FD8-98BC-1319AC5A5C9C}"/>
                </a:ext>
              </a:extLst>
            </p:cNvPr>
            <p:cNvSpPr>
              <a:spLocks noChangeArrowheads="1"/>
            </p:cNvSpPr>
            <p:nvPr/>
          </p:nvSpPr>
          <p:spPr bwMode="auto">
            <a:xfrm rot="16200000">
              <a:off x="7350407"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1" name="Oval 1292">
              <a:extLst>
                <a:ext uri="{FF2B5EF4-FFF2-40B4-BE49-F238E27FC236}">
                  <a16:creationId xmlns:a16="http://schemas.microsoft.com/office/drawing/2014/main" id="{4D1606BC-886C-46CF-A307-60A65BF07E62}"/>
                </a:ext>
              </a:extLst>
            </p:cNvPr>
            <p:cNvSpPr>
              <a:spLocks noChangeArrowheads="1"/>
            </p:cNvSpPr>
            <p:nvPr/>
          </p:nvSpPr>
          <p:spPr bwMode="auto">
            <a:xfrm rot="16200000">
              <a:off x="7349614"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2" name="Oval 1293">
              <a:extLst>
                <a:ext uri="{FF2B5EF4-FFF2-40B4-BE49-F238E27FC236}">
                  <a16:creationId xmlns:a16="http://schemas.microsoft.com/office/drawing/2014/main" id="{DC22FD00-752F-44AC-A2E4-49E6FA912E75}"/>
                </a:ext>
              </a:extLst>
            </p:cNvPr>
            <p:cNvSpPr>
              <a:spLocks noChangeArrowheads="1"/>
            </p:cNvSpPr>
            <p:nvPr/>
          </p:nvSpPr>
          <p:spPr bwMode="auto">
            <a:xfrm rot="16200000">
              <a:off x="7532970" y="620167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3" name="Freeform 1294">
              <a:extLst>
                <a:ext uri="{FF2B5EF4-FFF2-40B4-BE49-F238E27FC236}">
                  <a16:creationId xmlns:a16="http://schemas.microsoft.com/office/drawing/2014/main" id="{0D0A37C9-2035-402A-AB55-3D5E78872AE7}"/>
                </a:ext>
              </a:extLst>
            </p:cNvPr>
            <p:cNvSpPr>
              <a:spLocks/>
            </p:cNvSpPr>
            <p:nvPr/>
          </p:nvSpPr>
          <p:spPr bwMode="auto">
            <a:xfrm rot="16200000">
              <a:off x="7290082" y="5957196"/>
              <a:ext cx="58738" cy="60325"/>
            </a:xfrm>
            <a:custGeom>
              <a:avLst/>
              <a:gdLst>
                <a:gd name="T0" fmla="*/ 4 w 16"/>
                <a:gd name="T1" fmla="*/ 15 h 16"/>
                <a:gd name="T2" fmla="*/ 8 w 16"/>
                <a:gd name="T3" fmla="*/ 16 h 16"/>
                <a:gd name="T4" fmla="*/ 13 w 16"/>
                <a:gd name="T5" fmla="*/ 15 h 16"/>
                <a:gd name="T6" fmla="*/ 16 w 16"/>
                <a:gd name="T7" fmla="*/ 8 h 16"/>
                <a:gd name="T8" fmla="*/ 14 w 16"/>
                <a:gd name="T9" fmla="*/ 2 h 16"/>
                <a:gd name="T10" fmla="*/ 8 w 16"/>
                <a:gd name="T11" fmla="*/ 0 h 16"/>
                <a:gd name="T12" fmla="*/ 2 w 16"/>
                <a:gd name="T13" fmla="*/ 2 h 16"/>
                <a:gd name="T14" fmla="*/ 0 w 16"/>
                <a:gd name="T15" fmla="*/ 8 h 16"/>
                <a:gd name="T16" fmla="*/ 4 w 16"/>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4" y="15"/>
                  </a:moveTo>
                  <a:cubicBezTo>
                    <a:pt x="5" y="15"/>
                    <a:pt x="6" y="16"/>
                    <a:pt x="8" y="16"/>
                  </a:cubicBezTo>
                  <a:cubicBezTo>
                    <a:pt x="10" y="16"/>
                    <a:pt x="11" y="15"/>
                    <a:pt x="13" y="15"/>
                  </a:cubicBezTo>
                  <a:cubicBezTo>
                    <a:pt x="15" y="13"/>
                    <a:pt x="16" y="11"/>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4" name="Freeform 1295">
              <a:extLst>
                <a:ext uri="{FF2B5EF4-FFF2-40B4-BE49-F238E27FC236}">
                  <a16:creationId xmlns:a16="http://schemas.microsoft.com/office/drawing/2014/main" id="{57A669B0-DCB8-49F3-9226-1E452CAD78E3}"/>
                </a:ext>
              </a:extLst>
            </p:cNvPr>
            <p:cNvSpPr>
              <a:spLocks/>
            </p:cNvSpPr>
            <p:nvPr/>
          </p:nvSpPr>
          <p:spPr bwMode="auto">
            <a:xfrm rot="16200000">
              <a:off x="7580595" y="6169921"/>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5" name="Freeform 1296">
              <a:extLst>
                <a:ext uri="{FF2B5EF4-FFF2-40B4-BE49-F238E27FC236}">
                  <a16:creationId xmlns:a16="http://schemas.microsoft.com/office/drawing/2014/main" id="{D60D4F46-D469-44A6-ACB3-EF53306FF160}"/>
                </a:ext>
              </a:extLst>
            </p:cNvPr>
            <p:cNvSpPr>
              <a:spLocks/>
            </p:cNvSpPr>
            <p:nvPr/>
          </p:nvSpPr>
          <p:spPr bwMode="auto">
            <a:xfrm rot="16200000">
              <a:off x="7580595" y="6046096"/>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6" name="Freeform 1297">
              <a:extLst>
                <a:ext uri="{FF2B5EF4-FFF2-40B4-BE49-F238E27FC236}">
                  <a16:creationId xmlns:a16="http://schemas.microsoft.com/office/drawing/2014/main" id="{3F7EE6C0-1372-40D9-B3A5-F515BB8F9288}"/>
                </a:ext>
              </a:extLst>
            </p:cNvPr>
            <p:cNvSpPr>
              <a:spLocks/>
            </p:cNvSpPr>
            <p:nvPr/>
          </p:nvSpPr>
          <p:spPr bwMode="auto">
            <a:xfrm rot="16200000">
              <a:off x="7557576" y="6315177"/>
              <a:ext cx="30163" cy="49213"/>
            </a:xfrm>
            <a:custGeom>
              <a:avLst/>
              <a:gdLst>
                <a:gd name="T0" fmla="*/ 4 w 8"/>
                <a:gd name="T1" fmla="*/ 4 h 13"/>
                <a:gd name="T2" fmla="*/ 0 w 8"/>
                <a:gd name="T3" fmla="*/ 13 h 13"/>
                <a:gd name="T4" fmla="*/ 0 w 8"/>
                <a:gd name="T5" fmla="*/ 13 h 13"/>
                <a:gd name="T6" fmla="*/ 8 w 8"/>
                <a:gd name="T7" fmla="*/ 4 h 13"/>
                <a:gd name="T8" fmla="*/ 7 w 8"/>
                <a:gd name="T9" fmla="*/ 0 h 13"/>
                <a:gd name="T10" fmla="*/ 4 w 8"/>
                <a:gd name="T11" fmla="*/ 4 h 13"/>
              </a:gdLst>
              <a:ahLst/>
              <a:cxnLst>
                <a:cxn ang="0">
                  <a:pos x="T0" y="T1"/>
                </a:cxn>
                <a:cxn ang="0">
                  <a:pos x="T2" y="T3"/>
                </a:cxn>
                <a:cxn ang="0">
                  <a:pos x="T4" y="T5"/>
                </a:cxn>
                <a:cxn ang="0">
                  <a:pos x="T6" y="T7"/>
                </a:cxn>
                <a:cxn ang="0">
                  <a:pos x="T8" y="T9"/>
                </a:cxn>
                <a:cxn ang="0">
                  <a:pos x="T10" y="T11"/>
                </a:cxn>
              </a:cxnLst>
              <a:rect l="0" t="0" r="r" b="b"/>
              <a:pathLst>
                <a:path w="8" h="13">
                  <a:moveTo>
                    <a:pt x="4" y="4"/>
                  </a:moveTo>
                  <a:cubicBezTo>
                    <a:pt x="0" y="13"/>
                    <a:pt x="0" y="13"/>
                    <a:pt x="0" y="13"/>
                  </a:cubicBezTo>
                  <a:cubicBezTo>
                    <a:pt x="0" y="13"/>
                    <a:pt x="0" y="13"/>
                    <a:pt x="0" y="13"/>
                  </a:cubicBezTo>
                  <a:cubicBezTo>
                    <a:pt x="4" y="13"/>
                    <a:pt x="8" y="9"/>
                    <a:pt x="8" y="4"/>
                  </a:cubicBezTo>
                  <a:cubicBezTo>
                    <a:pt x="8" y="3"/>
                    <a:pt x="7" y="1"/>
                    <a:pt x="7" y="0"/>
                  </a:cubicBezTo>
                  <a:lnTo>
                    <a:pt x="4"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7" name="Freeform 1298">
              <a:extLst>
                <a:ext uri="{FF2B5EF4-FFF2-40B4-BE49-F238E27FC236}">
                  <a16:creationId xmlns:a16="http://schemas.microsoft.com/office/drawing/2014/main" id="{62737467-D343-4E13-A20F-8F31017F7CAA}"/>
                </a:ext>
              </a:extLst>
            </p:cNvPr>
            <p:cNvSpPr>
              <a:spLocks/>
            </p:cNvSpPr>
            <p:nvPr/>
          </p:nvSpPr>
          <p:spPr bwMode="auto">
            <a:xfrm rot="16200000">
              <a:off x="7409145" y="6201671"/>
              <a:ext cx="65088" cy="63500"/>
            </a:xfrm>
            <a:custGeom>
              <a:avLst/>
              <a:gdLst>
                <a:gd name="T0" fmla="*/ 8 w 17"/>
                <a:gd name="T1" fmla="*/ 17 h 17"/>
                <a:gd name="T2" fmla="*/ 17 w 17"/>
                <a:gd name="T3" fmla="*/ 9 h 17"/>
                <a:gd name="T4" fmla="*/ 8 w 17"/>
                <a:gd name="T5" fmla="*/ 0 h 17"/>
                <a:gd name="T6" fmla="*/ 2 w 17"/>
                <a:gd name="T7" fmla="*/ 3 h 17"/>
                <a:gd name="T8" fmla="*/ 1 w 17"/>
                <a:gd name="T9" fmla="*/ 6 h 17"/>
                <a:gd name="T10" fmla="*/ 0 w 17"/>
                <a:gd name="T11" fmla="*/ 9 h 17"/>
                <a:gd name="T12" fmla="*/ 8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8" y="17"/>
                  </a:moveTo>
                  <a:cubicBezTo>
                    <a:pt x="13" y="17"/>
                    <a:pt x="17" y="13"/>
                    <a:pt x="17" y="9"/>
                  </a:cubicBezTo>
                  <a:cubicBezTo>
                    <a:pt x="17" y="4"/>
                    <a:pt x="13" y="0"/>
                    <a:pt x="8" y="0"/>
                  </a:cubicBezTo>
                  <a:cubicBezTo>
                    <a:pt x="6" y="0"/>
                    <a:pt x="4" y="1"/>
                    <a:pt x="2" y="3"/>
                  </a:cubicBezTo>
                  <a:cubicBezTo>
                    <a:pt x="1" y="6"/>
                    <a:pt x="1" y="6"/>
                    <a:pt x="1" y="6"/>
                  </a:cubicBezTo>
                  <a:cubicBezTo>
                    <a:pt x="0" y="7"/>
                    <a:pt x="0" y="8"/>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8" name="Freeform 1299">
              <a:extLst>
                <a:ext uri="{FF2B5EF4-FFF2-40B4-BE49-F238E27FC236}">
                  <a16:creationId xmlns:a16="http://schemas.microsoft.com/office/drawing/2014/main" id="{0B8476E8-DE03-4968-82A2-83D98661A809}"/>
                </a:ext>
              </a:extLst>
            </p:cNvPr>
            <p:cNvSpPr>
              <a:spLocks/>
            </p:cNvSpPr>
            <p:nvPr/>
          </p:nvSpPr>
          <p:spPr bwMode="auto">
            <a:xfrm rot="16200000">
              <a:off x="7477407" y="6261996"/>
              <a:ext cx="52388" cy="60325"/>
            </a:xfrm>
            <a:custGeom>
              <a:avLst/>
              <a:gdLst>
                <a:gd name="T0" fmla="*/ 8 w 14"/>
                <a:gd name="T1" fmla="*/ 0 h 16"/>
                <a:gd name="T2" fmla="*/ 0 w 14"/>
                <a:gd name="T3" fmla="*/ 14 h 16"/>
                <a:gd name="T4" fmla="*/ 6 w 14"/>
                <a:gd name="T5" fmla="*/ 16 h 16"/>
                <a:gd name="T6" fmla="*/ 14 w 14"/>
                <a:gd name="T7" fmla="*/ 8 h 16"/>
                <a:gd name="T8" fmla="*/ 8 w 14"/>
                <a:gd name="T9" fmla="*/ 0 h 16"/>
              </a:gdLst>
              <a:ahLst/>
              <a:cxnLst>
                <a:cxn ang="0">
                  <a:pos x="T0" y="T1"/>
                </a:cxn>
                <a:cxn ang="0">
                  <a:pos x="T2" y="T3"/>
                </a:cxn>
                <a:cxn ang="0">
                  <a:pos x="T4" y="T5"/>
                </a:cxn>
                <a:cxn ang="0">
                  <a:pos x="T6" y="T7"/>
                </a:cxn>
                <a:cxn ang="0">
                  <a:pos x="T8" y="T9"/>
                </a:cxn>
              </a:cxnLst>
              <a:rect l="0" t="0" r="r" b="b"/>
              <a:pathLst>
                <a:path w="14" h="16">
                  <a:moveTo>
                    <a:pt x="8" y="0"/>
                  </a:moveTo>
                  <a:cubicBezTo>
                    <a:pt x="0" y="14"/>
                    <a:pt x="0" y="14"/>
                    <a:pt x="0" y="14"/>
                  </a:cubicBezTo>
                  <a:cubicBezTo>
                    <a:pt x="2" y="15"/>
                    <a:pt x="4" y="16"/>
                    <a:pt x="6" y="16"/>
                  </a:cubicBezTo>
                  <a:cubicBezTo>
                    <a:pt x="11" y="16"/>
                    <a:pt x="14" y="12"/>
                    <a:pt x="14" y="8"/>
                  </a:cubicBezTo>
                  <a:cubicBezTo>
                    <a:pt x="14" y="4"/>
                    <a:pt x="12" y="1"/>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9" name="Freeform 1300">
              <a:extLst>
                <a:ext uri="{FF2B5EF4-FFF2-40B4-BE49-F238E27FC236}">
                  <a16:creationId xmlns:a16="http://schemas.microsoft.com/office/drawing/2014/main" id="{B7DD6230-2442-4743-A0A3-A1F9A2C67373}"/>
                </a:ext>
              </a:extLst>
            </p:cNvPr>
            <p:cNvSpPr>
              <a:spLocks/>
            </p:cNvSpPr>
            <p:nvPr/>
          </p:nvSpPr>
          <p:spPr bwMode="auto">
            <a:xfrm rot="16200000">
              <a:off x="7580595" y="628898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0" name="Oval 1302">
              <a:extLst>
                <a:ext uri="{FF2B5EF4-FFF2-40B4-BE49-F238E27FC236}">
                  <a16:creationId xmlns:a16="http://schemas.microsoft.com/office/drawing/2014/main" id="{D067B9AF-2BAA-410B-AB9C-0D2B8CA5D384}"/>
                </a:ext>
              </a:extLst>
            </p:cNvPr>
            <p:cNvSpPr>
              <a:spLocks noChangeArrowheads="1"/>
            </p:cNvSpPr>
            <p:nvPr/>
          </p:nvSpPr>
          <p:spPr bwMode="auto">
            <a:xfrm rot="16200000">
              <a:off x="6635238" y="1171677"/>
              <a:ext cx="1355725" cy="1355725"/>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1341" name="Oval 1301">
            <a:extLst>
              <a:ext uri="{FF2B5EF4-FFF2-40B4-BE49-F238E27FC236}">
                <a16:creationId xmlns:a16="http://schemas.microsoft.com/office/drawing/2014/main" id="{AAC994AD-D987-407C-AF92-074229D66CD8}"/>
              </a:ext>
            </a:extLst>
          </p:cNvPr>
          <p:cNvSpPr>
            <a:spLocks noChangeArrowheads="1"/>
          </p:cNvSpPr>
          <p:nvPr/>
        </p:nvSpPr>
        <p:spPr bwMode="auto">
          <a:xfrm rot="16200000">
            <a:off x="8189276" y="2726376"/>
            <a:ext cx="8272620" cy="8272620"/>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42" name="文本框 1341">
            <a:extLst>
              <a:ext uri="{FF2B5EF4-FFF2-40B4-BE49-F238E27FC236}">
                <a16:creationId xmlns:a16="http://schemas.microsoft.com/office/drawing/2014/main" id="{CC754AA4-8696-423D-A5DF-A36EE26DB075}"/>
              </a:ext>
            </a:extLst>
          </p:cNvPr>
          <p:cNvSpPr txBox="1"/>
          <p:nvPr/>
        </p:nvSpPr>
        <p:spPr>
          <a:xfrm>
            <a:off x="11406006" y="3048322"/>
            <a:ext cx="1899879" cy="2123658"/>
          </a:xfrm>
          <a:prstGeom prst="rect">
            <a:avLst/>
          </a:prstGeom>
          <a:noFill/>
        </p:spPr>
        <p:txBody>
          <a:bodyPr wrap="none" rtlCol="0">
            <a:spAutoFit/>
          </a:bodyPr>
          <a:lstStyle/>
          <a:p>
            <a:r>
              <a:rPr lang="en-US" altLang="zh-CN" sz="13200" dirty="0">
                <a:solidFill>
                  <a:srgbClr val="FEE39A"/>
                </a:solidFill>
                <a:latin typeface="Calibri" panose="020F0502020204030204" pitchFamily="34" charset="0"/>
                <a:ea typeface="造字工房坚黑（非商用）常规体" pitchFamily="2" charset="-122"/>
              </a:rPr>
              <a:t>0</a:t>
            </a:r>
            <a:r>
              <a:rPr lang="en-US" altLang="zh-CN" sz="13200" dirty="0">
                <a:solidFill>
                  <a:srgbClr val="99D2C1"/>
                </a:solidFill>
                <a:latin typeface="Calibri" panose="020F0502020204030204" pitchFamily="34" charset="0"/>
                <a:ea typeface="造字工房坚黑（非商用）常规体" pitchFamily="2" charset="-122"/>
              </a:rPr>
              <a:t>4</a:t>
            </a:r>
            <a:endParaRPr lang="zh-CN" altLang="en-US" sz="13200" dirty="0">
              <a:solidFill>
                <a:srgbClr val="99D2C1"/>
              </a:solidFill>
              <a:latin typeface="Calibri" panose="020F0502020204030204" pitchFamily="34" charset="0"/>
              <a:ea typeface="造字工房坚黑（非商用）常规体" pitchFamily="2" charset="-122"/>
            </a:endParaRPr>
          </a:p>
        </p:txBody>
      </p:sp>
      <p:sp>
        <p:nvSpPr>
          <p:cNvPr id="1344" name="TextBox 7">
            <a:extLst>
              <a:ext uri="{FF2B5EF4-FFF2-40B4-BE49-F238E27FC236}">
                <a16:creationId xmlns:a16="http://schemas.microsoft.com/office/drawing/2014/main" id="{B048B467-77DA-42AB-8D03-54AC14EA1109}"/>
              </a:ext>
            </a:extLst>
          </p:cNvPr>
          <p:cNvSpPr>
            <a:spLocks noChangeArrowheads="1"/>
          </p:cNvSpPr>
          <p:nvPr/>
        </p:nvSpPr>
        <p:spPr bwMode="auto">
          <a:xfrm>
            <a:off x="8646609" y="5143623"/>
            <a:ext cx="7286187" cy="4062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8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Black box&amp; white box testing</a:t>
            </a:r>
            <a:endParaRPr lang="zh-CN" altLang="en-US" sz="13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endParaRPr>
          </a:p>
        </p:txBody>
      </p:sp>
    </p:spTree>
    <p:extLst>
      <p:ext uri="{BB962C8B-B14F-4D97-AF65-F5344CB8AC3E}">
        <p14:creationId xmlns:p14="http://schemas.microsoft.com/office/powerpoint/2010/main" val="912060329"/>
      </p:ext>
    </p:extLst>
  </p:cSld>
  <p:clrMapOvr>
    <a:masterClrMapping/>
  </p:clrMapOvr>
  <mc:AlternateContent xmlns:mc="http://schemas.openxmlformats.org/markup-compatibility/2006" xmlns:p14="http://schemas.microsoft.com/office/powerpoint/2010/main">
    <mc:Choice Requires="p14">
      <p:transition spd="slow" p14:dur="1200" advClick="0">
        <p14:prism/>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342"/>
                                        </p:tgtEl>
                                        <p:attrNameLst>
                                          <p:attrName>style.visibility</p:attrName>
                                        </p:attrNameLst>
                                      </p:cBhvr>
                                      <p:to>
                                        <p:strVal val="visible"/>
                                      </p:to>
                                    </p:set>
                                    <p:anim calcmode="lin" valueType="num">
                                      <p:cBhvr>
                                        <p:cTn id="7" dur="500" fill="hold"/>
                                        <p:tgtEl>
                                          <p:spTgt spid="1342"/>
                                        </p:tgtEl>
                                        <p:attrNameLst>
                                          <p:attrName>ppt_w</p:attrName>
                                        </p:attrNameLst>
                                      </p:cBhvr>
                                      <p:tavLst>
                                        <p:tav tm="0">
                                          <p:val>
                                            <p:fltVal val="0"/>
                                          </p:val>
                                        </p:tav>
                                        <p:tav tm="100000">
                                          <p:val>
                                            <p:strVal val="#ppt_w"/>
                                          </p:val>
                                        </p:tav>
                                      </p:tavLst>
                                    </p:anim>
                                    <p:anim calcmode="lin" valueType="num">
                                      <p:cBhvr>
                                        <p:cTn id="8" dur="500" fill="hold"/>
                                        <p:tgtEl>
                                          <p:spTgt spid="1342"/>
                                        </p:tgtEl>
                                        <p:attrNameLst>
                                          <p:attrName>ppt_h</p:attrName>
                                        </p:attrNameLst>
                                      </p:cBhvr>
                                      <p:tavLst>
                                        <p:tav tm="0">
                                          <p:val>
                                            <p:fltVal val="0"/>
                                          </p:val>
                                        </p:tav>
                                        <p:tav tm="100000">
                                          <p:val>
                                            <p:strVal val="#ppt_h"/>
                                          </p:val>
                                        </p:tav>
                                      </p:tavLst>
                                    </p:anim>
                                    <p:animEffect transition="in" filter="fade">
                                      <p:cBhvr>
                                        <p:cTn id="9" dur="500"/>
                                        <p:tgtEl>
                                          <p:spTgt spid="1342"/>
                                        </p:tgtEl>
                                      </p:cBhvr>
                                    </p:animEffect>
                                  </p:childTnLst>
                                </p:cTn>
                              </p:par>
                            </p:childTnLst>
                          </p:cTn>
                        </p:par>
                        <p:par>
                          <p:cTn id="10" fill="hold">
                            <p:stCondLst>
                              <p:cond delay="550"/>
                            </p:stCondLst>
                            <p:childTnLst>
                              <p:par>
                                <p:cTn id="11" presetID="53" presetClass="entr" presetSubtype="16" fill="hold" grpId="0" nodeType="afterEffect">
                                  <p:stCondLst>
                                    <p:cond delay="0"/>
                                  </p:stCondLst>
                                  <p:iterate type="lt">
                                    <p:tmPct val="0"/>
                                  </p:iterate>
                                  <p:childTnLst>
                                    <p:set>
                                      <p:cBhvr>
                                        <p:cTn id="12" dur="1" fill="hold">
                                          <p:stCondLst>
                                            <p:cond delay="0"/>
                                          </p:stCondLst>
                                        </p:cTn>
                                        <p:tgtEl>
                                          <p:spTgt spid="1344"/>
                                        </p:tgtEl>
                                        <p:attrNameLst>
                                          <p:attrName>style.visibility</p:attrName>
                                        </p:attrNameLst>
                                      </p:cBhvr>
                                      <p:to>
                                        <p:strVal val="visible"/>
                                      </p:to>
                                    </p:set>
                                    <p:anim calcmode="lin" valueType="num">
                                      <p:cBhvr>
                                        <p:cTn id="13" dur="550" fill="hold"/>
                                        <p:tgtEl>
                                          <p:spTgt spid="1344"/>
                                        </p:tgtEl>
                                        <p:attrNameLst>
                                          <p:attrName>ppt_w</p:attrName>
                                        </p:attrNameLst>
                                      </p:cBhvr>
                                      <p:tavLst>
                                        <p:tav tm="0">
                                          <p:val>
                                            <p:fltVal val="0"/>
                                          </p:val>
                                        </p:tav>
                                        <p:tav tm="100000">
                                          <p:val>
                                            <p:strVal val="#ppt_w"/>
                                          </p:val>
                                        </p:tav>
                                      </p:tavLst>
                                    </p:anim>
                                    <p:anim calcmode="lin" valueType="num">
                                      <p:cBhvr>
                                        <p:cTn id="14" dur="550" fill="hold"/>
                                        <p:tgtEl>
                                          <p:spTgt spid="1344"/>
                                        </p:tgtEl>
                                        <p:attrNameLst>
                                          <p:attrName>ppt_h</p:attrName>
                                        </p:attrNameLst>
                                      </p:cBhvr>
                                      <p:tavLst>
                                        <p:tav tm="0">
                                          <p:val>
                                            <p:fltVal val="0"/>
                                          </p:val>
                                        </p:tav>
                                        <p:tav tm="100000">
                                          <p:val>
                                            <p:strVal val="#ppt_h"/>
                                          </p:val>
                                        </p:tav>
                                      </p:tavLst>
                                    </p:anim>
                                    <p:animEffect transition="in" filter="fade">
                                      <p:cBhvr>
                                        <p:cTn id="15" dur="550"/>
                                        <p:tgtEl>
                                          <p:spTgt spid="1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2" grpId="0"/>
      <p:bldP spid="134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a:extLst>
              <a:ext uri="{FF2B5EF4-FFF2-40B4-BE49-F238E27FC236}">
                <a16:creationId xmlns:a16="http://schemas.microsoft.com/office/drawing/2014/main" id="{E69A9579-92EF-4FAE-A7C1-4C4F984ECE7A}"/>
              </a:ext>
            </a:extLst>
          </p:cNvPr>
          <p:cNvSpPr txBox="1"/>
          <p:nvPr/>
        </p:nvSpPr>
        <p:spPr>
          <a:xfrm>
            <a:off x="5740815" y="4600190"/>
            <a:ext cx="12417181" cy="3154710"/>
          </a:xfrm>
          <a:prstGeom prst="rect">
            <a:avLst/>
          </a:prstGeom>
          <a:noFill/>
        </p:spPr>
        <p:txBody>
          <a:bodyPr wrap="none" rtlCol="0">
            <a:spAutoFit/>
          </a:bodyPr>
          <a:lstStyle/>
          <a:p>
            <a:pPr algn="ctr">
              <a:defRPr/>
            </a:pPr>
            <a:r>
              <a:rPr lang="en-US" altLang="zh-CN" sz="199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Black box</a:t>
            </a:r>
          </a:p>
        </p:txBody>
      </p:sp>
    </p:spTree>
    <p:extLst>
      <p:ext uri="{BB962C8B-B14F-4D97-AF65-F5344CB8AC3E}">
        <p14:creationId xmlns:p14="http://schemas.microsoft.com/office/powerpoint/2010/main" val="697179819"/>
      </p:ext>
    </p:extLst>
  </p:cSld>
  <p:clrMapOvr>
    <a:masterClrMapping/>
  </p:clrMapOvr>
  <mc:AlternateContent xmlns:mc="http://schemas.openxmlformats.org/markup-compatibility/2006" xmlns:p14="http://schemas.microsoft.com/office/powerpoint/2010/main">
    <mc:Choice Requires="p14">
      <p:transition spd="slow" p14:dur="900" advClick="0">
        <p14:flythrough hasBounce="1"/>
      </p:transition>
    </mc:Choice>
    <mc:Fallback xmlns="">
      <p:transition spd="slow" advClick="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769256" y="2018734"/>
            <a:ext cx="13882911" cy="1032592"/>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en-US" sz="8000" b="1" dirty="0">
                <a:solidFill>
                  <a:srgbClr val="212121"/>
                </a:solidFill>
                <a:latin typeface="Montserrat"/>
                <a:ea typeface="Montserrat"/>
                <a:cs typeface="Montserrat"/>
                <a:sym typeface="Montserrat"/>
              </a:rPr>
              <a:t>Equivalence Partitioning</a:t>
            </a:r>
            <a:endParaRPr sz="8000" b="1" dirty="0">
              <a:solidFill>
                <a:srgbClr val="212121"/>
              </a:solidFill>
              <a:latin typeface="Montserrat"/>
              <a:ea typeface="Montserrat"/>
              <a:cs typeface="Montserrat"/>
              <a:sym typeface="Montserrat"/>
            </a:endParaRPr>
          </a:p>
        </p:txBody>
      </p:sp>
      <p:cxnSp>
        <p:nvCxnSpPr>
          <p:cNvPr id="507" name="Google Shape;507;p118"/>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2" name="矩形 1">
            <a:extLst>
              <a:ext uri="{FF2B5EF4-FFF2-40B4-BE49-F238E27FC236}">
                <a16:creationId xmlns:a16="http://schemas.microsoft.com/office/drawing/2014/main" id="{DAFBF9D8-6198-4F56-8A73-8BBCA09B8FDB}"/>
              </a:ext>
            </a:extLst>
          </p:cNvPr>
          <p:cNvSpPr/>
          <p:nvPr/>
        </p:nvSpPr>
        <p:spPr>
          <a:xfrm>
            <a:off x="1262742" y="3707602"/>
            <a:ext cx="20290971" cy="6509218"/>
          </a:xfrm>
          <a:prstGeom prst="rect">
            <a:avLst/>
          </a:prstGeom>
        </p:spPr>
        <p:txBody>
          <a:bodyPr wrap="square">
            <a:spAutoFit/>
          </a:bodyPr>
          <a:lstStyle/>
          <a:p>
            <a:pPr marL="342900" lvl="0" indent="-342900" algn="just">
              <a:buFont typeface="Wingdings" panose="05000000000000000000" pitchFamily="2" charset="2"/>
              <a:buChar char=""/>
            </a:pPr>
            <a:r>
              <a:rPr lang="en-US" altLang="zh-TW" sz="5000" dirty="0">
                <a:latin typeface="Times New Roman" panose="02020603050405020304" pitchFamily="18" charset="0"/>
                <a:ea typeface="標楷體" panose="03000509000000000000" pitchFamily="65" charset="-120"/>
                <a:cs typeface="Calibri" panose="020F0502020204030204" pitchFamily="34" charset="0"/>
              </a:rPr>
              <a:t>In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ElePay</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users have an account, and they have their own password, according to our password regulation, the password must between 6-12 digits. So we set the Equivalence Partitioning Testing as below:</a:t>
            </a:r>
          </a:p>
          <a:p>
            <a:pPr lvl="0" algn="just"/>
            <a:endParaRPr lang="zh-TW" altLang="zh-TW" sz="5000" dirty="0">
              <a:latin typeface="Calibri" panose="020F0502020204030204" pitchFamily="34" charset="0"/>
              <a:ea typeface="新細明體" panose="02020500000000000000" pitchFamily="18" charset="-120"/>
            </a:endParaRPr>
          </a:p>
          <a:p>
            <a:pPr marL="342900" lvl="0" indent="-342900" algn="just">
              <a:lnSpc>
                <a:spcPct val="150000"/>
              </a:lnSpc>
              <a:buFont typeface="+mj-lt"/>
              <a:buAutoNum type="arabicParenBoth"/>
            </a:pPr>
            <a:r>
              <a:rPr lang="en-US" altLang="zh-TW" sz="5000" dirty="0">
                <a:latin typeface="Times New Roman" panose="02020603050405020304" pitchFamily="18" charset="0"/>
                <a:ea typeface="標楷體" panose="03000509000000000000" pitchFamily="65" charset="-120"/>
                <a:cs typeface="Calibri" panose="020F0502020204030204" pitchFamily="34" charset="0"/>
              </a:rPr>
              <a:t>Partition 1(length of password &lt; 6)</a:t>
            </a:r>
            <a:endParaRPr lang="zh-TW" altLang="zh-TW" sz="5000" dirty="0">
              <a:latin typeface="Calibri" panose="020F0502020204030204" pitchFamily="34" charset="0"/>
              <a:ea typeface="新細明體" panose="02020500000000000000" pitchFamily="18" charset="-120"/>
            </a:endParaRPr>
          </a:p>
          <a:p>
            <a:pPr marL="342900" lvl="0" indent="-342900" algn="just">
              <a:lnSpc>
                <a:spcPct val="150000"/>
              </a:lnSpc>
              <a:buFont typeface="+mj-lt"/>
              <a:buAutoNum type="arabicParenBoth"/>
            </a:pPr>
            <a:r>
              <a:rPr lang="en-US" altLang="zh-TW" sz="5000" dirty="0">
                <a:latin typeface="Times New Roman" panose="02020603050405020304" pitchFamily="18" charset="0"/>
                <a:ea typeface="標楷體" panose="03000509000000000000" pitchFamily="65" charset="-120"/>
                <a:cs typeface="Calibri" panose="020F0502020204030204" pitchFamily="34" charset="0"/>
              </a:rPr>
              <a:t>Partition 2(length of password &gt;= 6 &amp;&amp; length of password &lt;= 12)</a:t>
            </a:r>
            <a:endParaRPr lang="zh-TW" altLang="zh-TW" sz="5000" dirty="0">
              <a:latin typeface="Calibri" panose="020F0502020204030204" pitchFamily="34" charset="0"/>
              <a:ea typeface="新細明體" panose="02020500000000000000" pitchFamily="18" charset="-120"/>
            </a:endParaRPr>
          </a:p>
          <a:p>
            <a:pPr marL="342900" lvl="0" indent="-342900" algn="just">
              <a:lnSpc>
                <a:spcPct val="150000"/>
              </a:lnSpc>
              <a:buFont typeface="+mj-lt"/>
              <a:buAutoNum type="arabicParenBoth"/>
            </a:pPr>
            <a:r>
              <a:rPr lang="en-US" altLang="zh-TW" sz="5000" dirty="0">
                <a:latin typeface="Times New Roman" panose="02020603050405020304" pitchFamily="18" charset="0"/>
                <a:ea typeface="標楷體" panose="03000509000000000000" pitchFamily="65" charset="-120"/>
                <a:cs typeface="Calibri" panose="020F0502020204030204" pitchFamily="34" charset="0"/>
              </a:rPr>
              <a:t>Partition 3(length of password &gt; 12)</a:t>
            </a:r>
            <a:endParaRPr lang="zh-TW" altLang="zh-TW" sz="5000" dirty="0">
              <a:latin typeface="Calibri" panose="020F0502020204030204" pitchFamily="34" charset="0"/>
              <a:ea typeface="新細明體" panose="02020500000000000000" pitchFamily="18" charset="-120"/>
            </a:endParaRPr>
          </a:p>
        </p:txBody>
      </p:sp>
    </p:spTree>
    <p:extLst>
      <p:ext uri="{BB962C8B-B14F-4D97-AF65-F5344CB8AC3E}">
        <p14:creationId xmlns:p14="http://schemas.microsoft.com/office/powerpoint/2010/main" val="29183957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769256" y="2018734"/>
            <a:ext cx="13882911" cy="1032592"/>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en-US" sz="8000" b="1" dirty="0">
                <a:solidFill>
                  <a:srgbClr val="212121"/>
                </a:solidFill>
                <a:latin typeface="Montserrat"/>
                <a:ea typeface="Montserrat"/>
                <a:cs typeface="Montserrat"/>
                <a:sym typeface="Montserrat"/>
              </a:rPr>
              <a:t>Boundary Value Analysis</a:t>
            </a:r>
            <a:endParaRPr sz="8000" b="1" dirty="0">
              <a:solidFill>
                <a:srgbClr val="212121"/>
              </a:solidFill>
              <a:latin typeface="Montserrat"/>
              <a:ea typeface="Montserrat"/>
              <a:cs typeface="Montserrat"/>
              <a:sym typeface="Montserrat"/>
            </a:endParaRPr>
          </a:p>
        </p:txBody>
      </p:sp>
      <p:cxnSp>
        <p:nvCxnSpPr>
          <p:cNvPr id="507" name="Google Shape;507;p118"/>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2" name="矩形 1">
            <a:extLst>
              <a:ext uri="{FF2B5EF4-FFF2-40B4-BE49-F238E27FC236}">
                <a16:creationId xmlns:a16="http://schemas.microsoft.com/office/drawing/2014/main" id="{DAFBF9D8-6198-4F56-8A73-8BBCA09B8FDB}"/>
              </a:ext>
            </a:extLst>
          </p:cNvPr>
          <p:cNvSpPr/>
          <p:nvPr/>
        </p:nvSpPr>
        <p:spPr>
          <a:xfrm>
            <a:off x="1436914" y="4796174"/>
            <a:ext cx="20290971" cy="4708981"/>
          </a:xfrm>
          <a:prstGeom prst="rect">
            <a:avLst/>
          </a:prstGeom>
        </p:spPr>
        <p:txBody>
          <a:bodyPr wrap="square">
            <a:spAutoFit/>
          </a:bodyPr>
          <a:lstStyle/>
          <a:p>
            <a:pPr lvl="0" algn="just"/>
            <a:r>
              <a:rPr lang="en-US" altLang="zh-TW" sz="5000" dirty="0">
                <a:latin typeface="Times New Roman" panose="02020603050405020304" pitchFamily="18" charset="0"/>
                <a:ea typeface="標楷體" panose="03000509000000000000" pitchFamily="65" charset="-120"/>
                <a:cs typeface="Calibri" panose="020F0502020204030204" pitchFamily="34" charset="0"/>
              </a:rPr>
              <a:t>Suppose that “length of password” is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psdL</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a:t>
            </a:r>
          </a:p>
          <a:p>
            <a:pPr lvl="0" algn="just"/>
            <a:endParaRPr lang="en-US" altLang="zh-TW" sz="5000" dirty="0">
              <a:latin typeface="Times New Roman" panose="02020603050405020304" pitchFamily="18" charset="0"/>
              <a:ea typeface="標楷體" panose="03000509000000000000" pitchFamily="65" charset="-120"/>
              <a:cs typeface="Calibri" panose="020F0502020204030204" pitchFamily="34" charset="0"/>
            </a:endParaRPr>
          </a:p>
          <a:p>
            <a:pPr lvl="0" algn="just"/>
            <a:r>
              <a:rPr lang="en-US" altLang="zh-TW" sz="5000" dirty="0">
                <a:latin typeface="Times New Roman" panose="02020603050405020304" pitchFamily="18" charset="0"/>
                <a:ea typeface="標楷體" panose="03000509000000000000" pitchFamily="65" charset="-120"/>
                <a:cs typeface="Calibri" panose="020F0502020204030204" pitchFamily="34" charset="0"/>
              </a:rPr>
              <a:t>For Partition2(length of password &gt;= 6 and length of password &lt;= 12), the test cases are</a:t>
            </a:r>
          </a:p>
          <a:p>
            <a:pPr lvl="0" algn="just"/>
            <a:r>
              <a:rPr lang="en-US" altLang="zh-TW" sz="5000" dirty="0">
                <a:highlight>
                  <a:srgbClr val="FFFF00"/>
                </a:highlight>
                <a:latin typeface="Times New Roman" panose="02020603050405020304" pitchFamily="18" charset="0"/>
                <a:ea typeface="標楷體" panose="03000509000000000000" pitchFamily="65" charset="-120"/>
                <a:cs typeface="Calibri" panose="020F0502020204030204" pitchFamily="34" charset="0"/>
              </a:rPr>
              <a:t>{</a:t>
            </a:r>
            <a:r>
              <a:rPr lang="en-US" altLang="zh-TW" sz="5000" dirty="0" err="1">
                <a:highlight>
                  <a:srgbClr val="FFFF00"/>
                </a:highlight>
                <a:latin typeface="Times New Roman" panose="02020603050405020304" pitchFamily="18" charset="0"/>
                <a:ea typeface="標楷體" panose="03000509000000000000" pitchFamily="65" charset="-120"/>
                <a:cs typeface="Calibri" panose="020F0502020204030204" pitchFamily="34" charset="0"/>
              </a:rPr>
              <a:t>psdL</a:t>
            </a:r>
            <a:r>
              <a:rPr lang="en-US" altLang="zh-TW" sz="5000" dirty="0">
                <a:highlight>
                  <a:srgbClr val="FFFF00"/>
                </a:highlight>
                <a:latin typeface="Times New Roman" panose="02020603050405020304" pitchFamily="18" charset="0"/>
                <a:ea typeface="標楷體" panose="03000509000000000000" pitchFamily="65" charset="-120"/>
                <a:cs typeface="Calibri" panose="020F0502020204030204" pitchFamily="34" charset="0"/>
              </a:rPr>
              <a:t> = 5, </a:t>
            </a:r>
            <a:r>
              <a:rPr lang="en-US" altLang="zh-TW" sz="5000" dirty="0" err="1">
                <a:highlight>
                  <a:srgbClr val="FFFF00"/>
                </a:highlight>
                <a:latin typeface="Times New Roman" panose="02020603050405020304" pitchFamily="18" charset="0"/>
                <a:ea typeface="標楷體" panose="03000509000000000000" pitchFamily="65" charset="-120"/>
                <a:cs typeface="Calibri" panose="020F0502020204030204" pitchFamily="34" charset="0"/>
              </a:rPr>
              <a:t>psdL</a:t>
            </a:r>
            <a:r>
              <a:rPr lang="en-US" altLang="zh-TW" sz="5000" dirty="0">
                <a:highlight>
                  <a:srgbClr val="FFFF00"/>
                </a:highlight>
                <a:latin typeface="Times New Roman" panose="02020603050405020304" pitchFamily="18" charset="0"/>
                <a:ea typeface="標楷體" panose="03000509000000000000" pitchFamily="65" charset="-120"/>
                <a:cs typeface="Calibri" panose="020F0502020204030204" pitchFamily="34" charset="0"/>
              </a:rPr>
              <a:t> = 6, </a:t>
            </a:r>
            <a:r>
              <a:rPr lang="en-US" altLang="zh-TW" sz="5000" dirty="0" err="1">
                <a:highlight>
                  <a:srgbClr val="FFFF00"/>
                </a:highlight>
                <a:latin typeface="Times New Roman" panose="02020603050405020304" pitchFamily="18" charset="0"/>
                <a:ea typeface="標楷體" panose="03000509000000000000" pitchFamily="65" charset="-120"/>
                <a:cs typeface="Calibri" panose="020F0502020204030204" pitchFamily="34" charset="0"/>
              </a:rPr>
              <a:t>psdL</a:t>
            </a:r>
            <a:r>
              <a:rPr lang="en-US" altLang="zh-TW" sz="5000" dirty="0">
                <a:highlight>
                  <a:srgbClr val="FFFF00"/>
                </a:highlight>
                <a:latin typeface="Times New Roman" panose="02020603050405020304" pitchFamily="18" charset="0"/>
                <a:ea typeface="標楷體" panose="03000509000000000000" pitchFamily="65" charset="-120"/>
                <a:cs typeface="Calibri" panose="020F0502020204030204" pitchFamily="34" charset="0"/>
              </a:rPr>
              <a:t> = 7, </a:t>
            </a:r>
            <a:r>
              <a:rPr lang="en-US" altLang="zh-TW" sz="5000" dirty="0" err="1">
                <a:highlight>
                  <a:srgbClr val="FFFF00"/>
                </a:highlight>
                <a:latin typeface="Times New Roman" panose="02020603050405020304" pitchFamily="18" charset="0"/>
                <a:ea typeface="標楷體" panose="03000509000000000000" pitchFamily="65" charset="-120"/>
                <a:cs typeface="Calibri" panose="020F0502020204030204" pitchFamily="34" charset="0"/>
              </a:rPr>
              <a:t>psdL</a:t>
            </a:r>
            <a:r>
              <a:rPr lang="en-US" altLang="zh-TW" sz="5000" dirty="0">
                <a:highlight>
                  <a:srgbClr val="FFFF00"/>
                </a:highlight>
                <a:latin typeface="Times New Roman" panose="02020603050405020304" pitchFamily="18" charset="0"/>
                <a:ea typeface="標楷體" panose="03000509000000000000" pitchFamily="65" charset="-120"/>
                <a:cs typeface="Calibri" panose="020F0502020204030204" pitchFamily="34" charset="0"/>
              </a:rPr>
              <a:t> = 11, </a:t>
            </a:r>
            <a:r>
              <a:rPr lang="en-US" altLang="zh-TW" sz="5000" dirty="0" err="1">
                <a:highlight>
                  <a:srgbClr val="FFFF00"/>
                </a:highlight>
                <a:latin typeface="Times New Roman" panose="02020603050405020304" pitchFamily="18" charset="0"/>
                <a:ea typeface="標楷體" panose="03000509000000000000" pitchFamily="65" charset="-120"/>
                <a:cs typeface="Calibri" panose="020F0502020204030204" pitchFamily="34" charset="0"/>
              </a:rPr>
              <a:t>psdL</a:t>
            </a:r>
            <a:r>
              <a:rPr lang="en-US" altLang="zh-TW" sz="5000" dirty="0">
                <a:highlight>
                  <a:srgbClr val="FFFF00"/>
                </a:highlight>
                <a:latin typeface="Times New Roman" panose="02020603050405020304" pitchFamily="18" charset="0"/>
                <a:ea typeface="標楷體" panose="03000509000000000000" pitchFamily="65" charset="-120"/>
                <a:cs typeface="Calibri" panose="020F0502020204030204" pitchFamily="34" charset="0"/>
              </a:rPr>
              <a:t> = 12, </a:t>
            </a:r>
            <a:r>
              <a:rPr lang="en-US" altLang="zh-TW" sz="5000" dirty="0" err="1">
                <a:highlight>
                  <a:srgbClr val="FFFF00"/>
                </a:highlight>
                <a:latin typeface="Times New Roman" panose="02020603050405020304" pitchFamily="18" charset="0"/>
                <a:ea typeface="標楷體" panose="03000509000000000000" pitchFamily="65" charset="-120"/>
                <a:cs typeface="Calibri" panose="020F0502020204030204" pitchFamily="34" charset="0"/>
              </a:rPr>
              <a:t>psdL</a:t>
            </a:r>
            <a:r>
              <a:rPr lang="en-US" altLang="zh-TW" sz="5000" dirty="0">
                <a:highlight>
                  <a:srgbClr val="FFFF00"/>
                </a:highlight>
                <a:latin typeface="Times New Roman" panose="02020603050405020304" pitchFamily="18" charset="0"/>
                <a:ea typeface="標楷體" panose="03000509000000000000" pitchFamily="65" charset="-120"/>
                <a:cs typeface="Calibri" panose="020F0502020204030204" pitchFamily="34" charset="0"/>
              </a:rPr>
              <a:t> = 13}</a:t>
            </a:r>
          </a:p>
          <a:p>
            <a:pPr marL="342900" lvl="0" indent="-342900" algn="just">
              <a:buFont typeface="Wingdings" panose="05000000000000000000" pitchFamily="2" charset="2"/>
              <a:buChar char=""/>
            </a:pPr>
            <a:endParaRPr lang="en-US" altLang="zh-TW" sz="5000" dirty="0">
              <a:latin typeface="Times New Roman" panose="02020603050405020304" pitchFamily="18" charset="0"/>
              <a:ea typeface="標楷體" panose="03000509000000000000" pitchFamily="65" charset="-120"/>
              <a:cs typeface="Calibri" panose="020F0502020204030204" pitchFamily="34" charset="0"/>
            </a:endParaRPr>
          </a:p>
        </p:txBody>
      </p:sp>
    </p:spTree>
    <p:extLst>
      <p:ext uri="{BB962C8B-B14F-4D97-AF65-F5344CB8AC3E}">
        <p14:creationId xmlns:p14="http://schemas.microsoft.com/office/powerpoint/2010/main" val="11083735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507998" y="589847"/>
            <a:ext cx="13882911" cy="1032592"/>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en-US" sz="8000" b="1" dirty="0">
                <a:solidFill>
                  <a:srgbClr val="212121"/>
                </a:solidFill>
                <a:latin typeface="Montserrat"/>
                <a:ea typeface="Montserrat"/>
                <a:cs typeface="Montserrat"/>
                <a:sym typeface="Montserrat"/>
              </a:rPr>
              <a:t>Cause Effect Analysis</a:t>
            </a:r>
            <a:endParaRPr sz="8000" b="1" dirty="0">
              <a:solidFill>
                <a:srgbClr val="212121"/>
              </a:solidFill>
              <a:latin typeface="Montserrat"/>
              <a:ea typeface="Montserrat"/>
              <a:cs typeface="Montserrat"/>
              <a:sym typeface="Montserrat"/>
            </a:endParaRPr>
          </a:p>
        </p:txBody>
      </p:sp>
      <p:cxnSp>
        <p:nvCxnSpPr>
          <p:cNvPr id="507" name="Google Shape;507;p118"/>
          <p:cNvCxnSpPr/>
          <p:nvPr/>
        </p:nvCxnSpPr>
        <p:spPr>
          <a:xfrm>
            <a:off x="83003" y="118693"/>
            <a:ext cx="0" cy="1974900"/>
          </a:xfrm>
          <a:prstGeom prst="straightConnector1">
            <a:avLst/>
          </a:prstGeom>
          <a:noFill/>
          <a:ln w="228600" cap="flat" cmpd="sng">
            <a:solidFill>
              <a:srgbClr val="A4C2F4"/>
            </a:solidFill>
            <a:prstDash val="solid"/>
            <a:round/>
            <a:headEnd type="none" w="med" len="med"/>
            <a:tailEnd type="none" w="med" len="med"/>
          </a:ln>
        </p:spPr>
      </p:cxnSp>
      <p:sp>
        <p:nvSpPr>
          <p:cNvPr id="2" name="矩形 1">
            <a:extLst>
              <a:ext uri="{FF2B5EF4-FFF2-40B4-BE49-F238E27FC236}">
                <a16:creationId xmlns:a16="http://schemas.microsoft.com/office/drawing/2014/main" id="{DAFBF9D8-6198-4F56-8A73-8BBCA09B8FDB}"/>
              </a:ext>
            </a:extLst>
          </p:cNvPr>
          <p:cNvSpPr/>
          <p:nvPr/>
        </p:nvSpPr>
        <p:spPr>
          <a:xfrm>
            <a:off x="1567543" y="2488403"/>
            <a:ext cx="20290971" cy="9325630"/>
          </a:xfrm>
          <a:prstGeom prst="rect">
            <a:avLst/>
          </a:prstGeom>
        </p:spPr>
        <p:txBody>
          <a:bodyPr wrap="square">
            <a:spAutoFit/>
          </a:bodyPr>
          <a:lstStyle/>
          <a:p>
            <a:pPr lvl="0" algn="just"/>
            <a:r>
              <a:rPr lang="en-US" altLang="zh-TW" sz="5000" dirty="0">
                <a:latin typeface="Times New Roman" panose="02020603050405020304" pitchFamily="18" charset="0"/>
                <a:ea typeface="標楷體" panose="03000509000000000000" pitchFamily="65" charset="-120"/>
                <a:cs typeface="Calibri" panose="020F0502020204030204" pitchFamily="34" charset="0"/>
              </a:rPr>
              <a:t>We choose the event “login” to do cause-effect analysis, assume the Account and Password Type is Nonnumeric, and Domain is a single String, so our decision table will be: </a:t>
            </a:r>
          </a:p>
          <a:p>
            <a:pPr lvl="0" algn="ctr">
              <a:lnSpc>
                <a:spcPct val="200000"/>
              </a:lnSpc>
            </a:pPr>
            <a:r>
              <a:rPr lang="en-US" altLang="zh-TW" sz="5000" dirty="0">
                <a:latin typeface="Times New Roman" panose="02020603050405020304" pitchFamily="18" charset="0"/>
                <a:ea typeface="標楷體" panose="03000509000000000000" pitchFamily="65" charset="-120"/>
                <a:cs typeface="Calibri" panose="020F0502020204030204" pitchFamily="34" charset="0"/>
              </a:rPr>
              <a:t>Two input condition: Account and Password.</a:t>
            </a:r>
          </a:p>
          <a:p>
            <a:pPr lvl="0" algn="just"/>
            <a:r>
              <a:rPr lang="en-US" altLang="zh-TW" sz="5000" dirty="0">
                <a:latin typeface="Times New Roman" panose="02020603050405020304" pitchFamily="18" charset="0"/>
                <a:ea typeface="標楷體" panose="03000509000000000000" pitchFamily="65" charset="-120"/>
                <a:cs typeface="Calibri" panose="020F0502020204030204" pitchFamily="34" charset="0"/>
              </a:rPr>
              <a:t>The Account input has four conditions: </a:t>
            </a:r>
          </a:p>
          <a:p>
            <a:pPr lvl="0" algn="just"/>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Astring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null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Astring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empty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Astring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and very long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Astring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Astring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means the string name of Account)</a:t>
            </a:r>
          </a:p>
          <a:p>
            <a:pPr lvl="0" algn="just"/>
            <a:endParaRPr lang="en-US" altLang="zh-TW" sz="5000" dirty="0">
              <a:latin typeface="Times New Roman" panose="02020603050405020304" pitchFamily="18" charset="0"/>
              <a:ea typeface="標楷體" panose="03000509000000000000" pitchFamily="65" charset="-120"/>
              <a:cs typeface="Calibri" panose="020F0502020204030204" pitchFamily="34" charset="0"/>
            </a:endParaRPr>
          </a:p>
          <a:p>
            <a:pPr lvl="0" algn="just"/>
            <a:r>
              <a:rPr lang="en-US" altLang="zh-TW" sz="5000" dirty="0">
                <a:latin typeface="Times New Roman" panose="02020603050405020304" pitchFamily="18" charset="0"/>
                <a:ea typeface="標楷體" panose="03000509000000000000" pitchFamily="65" charset="-120"/>
                <a:cs typeface="Calibri" panose="020F0502020204030204" pitchFamily="34" charset="0"/>
              </a:rPr>
              <a:t>Input of Password has four conditions: </a:t>
            </a:r>
          </a:p>
          <a:p>
            <a:pPr lvl="0" algn="just"/>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Pstring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null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Pstring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empty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Pstring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and very long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Pstring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a:t>
            </a:r>
            <a:r>
              <a:rPr lang="en-US" altLang="zh-TW" sz="5000" dirty="0" err="1">
                <a:latin typeface="Times New Roman" panose="02020603050405020304" pitchFamily="18" charset="0"/>
                <a:ea typeface="標楷體" panose="03000509000000000000" pitchFamily="65" charset="-120"/>
                <a:cs typeface="Calibri" panose="020F0502020204030204" pitchFamily="34" charset="0"/>
              </a:rPr>
              <a:t>Pstring</a:t>
            </a:r>
            <a:r>
              <a:rPr lang="en-US" altLang="zh-TW" sz="5000" dirty="0">
                <a:latin typeface="Times New Roman" panose="02020603050405020304" pitchFamily="18" charset="0"/>
                <a:ea typeface="標楷體" panose="03000509000000000000" pitchFamily="65" charset="-120"/>
                <a:cs typeface="Calibri" panose="020F0502020204030204" pitchFamily="34" charset="0"/>
              </a:rPr>
              <a:t> means the string name of Password)</a:t>
            </a:r>
          </a:p>
        </p:txBody>
      </p:sp>
    </p:spTree>
    <p:extLst>
      <p:ext uri="{BB962C8B-B14F-4D97-AF65-F5344CB8AC3E}">
        <p14:creationId xmlns:p14="http://schemas.microsoft.com/office/powerpoint/2010/main" val="22250773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507998" y="589847"/>
            <a:ext cx="13882911" cy="1032592"/>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en-US" sz="8000" b="1" dirty="0">
                <a:solidFill>
                  <a:srgbClr val="212121"/>
                </a:solidFill>
                <a:latin typeface="Montserrat"/>
                <a:ea typeface="Montserrat"/>
                <a:cs typeface="Montserrat"/>
                <a:sym typeface="Montserrat"/>
              </a:rPr>
              <a:t>Cause Effect Analysis</a:t>
            </a:r>
            <a:endParaRPr sz="8000" b="1" dirty="0">
              <a:solidFill>
                <a:srgbClr val="212121"/>
              </a:solidFill>
              <a:latin typeface="Montserrat"/>
              <a:ea typeface="Montserrat"/>
              <a:cs typeface="Montserrat"/>
              <a:sym typeface="Montserrat"/>
            </a:endParaRPr>
          </a:p>
        </p:txBody>
      </p:sp>
      <p:cxnSp>
        <p:nvCxnSpPr>
          <p:cNvPr id="507" name="Google Shape;507;p118"/>
          <p:cNvCxnSpPr/>
          <p:nvPr/>
        </p:nvCxnSpPr>
        <p:spPr>
          <a:xfrm>
            <a:off x="83003" y="118693"/>
            <a:ext cx="0" cy="1974900"/>
          </a:xfrm>
          <a:prstGeom prst="straightConnector1">
            <a:avLst/>
          </a:prstGeom>
          <a:noFill/>
          <a:ln w="228600" cap="flat" cmpd="sng">
            <a:solidFill>
              <a:srgbClr val="A4C2F4"/>
            </a:solidFill>
            <a:prstDash val="solid"/>
            <a:round/>
            <a:headEnd type="none" w="med" len="med"/>
            <a:tailEnd type="none" w="med" len="med"/>
          </a:ln>
        </p:spPr>
      </p:cxnSp>
      <p:graphicFrame>
        <p:nvGraphicFramePr>
          <p:cNvPr id="6" name="表格 5">
            <a:extLst>
              <a:ext uri="{FF2B5EF4-FFF2-40B4-BE49-F238E27FC236}">
                <a16:creationId xmlns:a16="http://schemas.microsoft.com/office/drawing/2014/main" id="{0F6660EE-6EB4-4FD3-A089-83DD07487B29}"/>
              </a:ext>
            </a:extLst>
          </p:cNvPr>
          <p:cNvGraphicFramePr>
            <a:graphicFrameLocks noGrp="1"/>
          </p:cNvGraphicFramePr>
          <p:nvPr>
            <p:extLst>
              <p:ext uri="{D42A27DB-BD31-4B8C-83A1-F6EECF244321}">
                <p14:modId xmlns:p14="http://schemas.microsoft.com/office/powerpoint/2010/main" val="4234790036"/>
              </p:ext>
            </p:extLst>
          </p:nvPr>
        </p:nvGraphicFramePr>
        <p:xfrm>
          <a:off x="1253670" y="2746735"/>
          <a:ext cx="20996726" cy="5468114"/>
        </p:xfrm>
        <a:graphic>
          <a:graphicData uri="http://schemas.openxmlformats.org/drawingml/2006/table">
            <a:tbl>
              <a:tblPr firstRow="1" firstCol="1" bandRow="1">
                <a:tableStyleId>{B41207A0-928B-4102-8A40-20FF4A7905E8}</a:tableStyleId>
              </a:tblPr>
              <a:tblGrid>
                <a:gridCol w="2499110">
                  <a:extLst>
                    <a:ext uri="{9D8B030D-6E8A-4147-A177-3AD203B41FA5}">
                      <a16:colId xmlns:a16="http://schemas.microsoft.com/office/drawing/2014/main" val="2037801563"/>
                    </a:ext>
                  </a:extLst>
                </a:gridCol>
                <a:gridCol w="2312202">
                  <a:extLst>
                    <a:ext uri="{9D8B030D-6E8A-4147-A177-3AD203B41FA5}">
                      <a16:colId xmlns:a16="http://schemas.microsoft.com/office/drawing/2014/main" val="3217876408"/>
                    </a:ext>
                  </a:extLst>
                </a:gridCol>
                <a:gridCol w="2312202">
                  <a:extLst>
                    <a:ext uri="{9D8B030D-6E8A-4147-A177-3AD203B41FA5}">
                      <a16:colId xmlns:a16="http://schemas.microsoft.com/office/drawing/2014/main" val="4015841721"/>
                    </a:ext>
                  </a:extLst>
                </a:gridCol>
                <a:gridCol w="2312202">
                  <a:extLst>
                    <a:ext uri="{9D8B030D-6E8A-4147-A177-3AD203B41FA5}">
                      <a16:colId xmlns:a16="http://schemas.microsoft.com/office/drawing/2014/main" val="2655317159"/>
                    </a:ext>
                  </a:extLst>
                </a:gridCol>
                <a:gridCol w="2312202">
                  <a:extLst>
                    <a:ext uri="{9D8B030D-6E8A-4147-A177-3AD203B41FA5}">
                      <a16:colId xmlns:a16="http://schemas.microsoft.com/office/drawing/2014/main" val="11903658"/>
                    </a:ext>
                  </a:extLst>
                </a:gridCol>
                <a:gridCol w="2312202">
                  <a:extLst>
                    <a:ext uri="{9D8B030D-6E8A-4147-A177-3AD203B41FA5}">
                      <a16:colId xmlns:a16="http://schemas.microsoft.com/office/drawing/2014/main" val="388383880"/>
                    </a:ext>
                  </a:extLst>
                </a:gridCol>
                <a:gridCol w="2312202">
                  <a:extLst>
                    <a:ext uri="{9D8B030D-6E8A-4147-A177-3AD203B41FA5}">
                      <a16:colId xmlns:a16="http://schemas.microsoft.com/office/drawing/2014/main" val="104155486"/>
                    </a:ext>
                  </a:extLst>
                </a:gridCol>
                <a:gridCol w="2312202">
                  <a:extLst>
                    <a:ext uri="{9D8B030D-6E8A-4147-A177-3AD203B41FA5}">
                      <a16:colId xmlns:a16="http://schemas.microsoft.com/office/drawing/2014/main" val="1802535390"/>
                    </a:ext>
                  </a:extLst>
                </a:gridCol>
                <a:gridCol w="2312202">
                  <a:extLst>
                    <a:ext uri="{9D8B030D-6E8A-4147-A177-3AD203B41FA5}">
                      <a16:colId xmlns:a16="http://schemas.microsoft.com/office/drawing/2014/main" val="86022466"/>
                    </a:ext>
                  </a:extLst>
                </a:gridCol>
              </a:tblGrid>
              <a:tr h="600457">
                <a:tc>
                  <a:txBody>
                    <a:bodyPr/>
                    <a:lstStyle/>
                    <a:p>
                      <a:pPr algn="just"/>
                      <a:endParaRPr lang="zh-TW" sz="4000">
                        <a:effectLst/>
                        <a:latin typeface="Calibri" panose="020F0502020204030204" pitchFamily="34" charset="0"/>
                      </a:endParaRPr>
                    </a:p>
                  </a:txBody>
                  <a:tcPr marL="23351" marR="23351"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2</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3</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4</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5</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6</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7</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8</a:t>
                      </a:r>
                      <a:endParaRPr lang="zh-TW" sz="4000">
                        <a:effectLst/>
                        <a:latin typeface="Calibri" panose="020F0502020204030204" pitchFamily="34" charset="0"/>
                        <a:ea typeface="新細明體" panose="02020500000000000000" pitchFamily="18" charset="-120"/>
                      </a:endParaRPr>
                    </a:p>
                  </a:txBody>
                  <a:tcPr marL="23351" marR="23351" marT="0" marB="0" anchor="ctr"/>
                </a:tc>
                <a:extLst>
                  <a:ext uri="{0D108BD9-81ED-4DB2-BD59-A6C34878D82A}">
                    <a16:rowId xmlns:a16="http://schemas.microsoft.com/office/drawing/2014/main" val="419913541"/>
                  </a:ext>
                </a:extLst>
              </a:tr>
              <a:tr h="1200914">
                <a:tc>
                  <a:txBody>
                    <a:bodyPr/>
                    <a:lstStyle/>
                    <a:p>
                      <a:pPr algn="l">
                        <a:spcAft>
                          <a:spcPts val="0"/>
                        </a:spcAft>
                      </a:pPr>
                      <a:r>
                        <a:rPr lang="en-US" sz="4000">
                          <a:effectLst/>
                        </a:rPr>
                        <a:t>Account</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err="1">
                          <a:effectLst/>
                        </a:rPr>
                        <a:t>Astring</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err="1">
                          <a:effectLst/>
                        </a:rPr>
                        <a:t>Astring</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err="1">
                          <a:effectLst/>
                        </a:rPr>
                        <a:t>Astring</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Astring</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null Astring</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null Astring</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null Astring</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null Astring</a:t>
                      </a:r>
                      <a:endParaRPr lang="zh-TW" sz="4000">
                        <a:effectLst/>
                        <a:latin typeface="Calibri" panose="020F0502020204030204" pitchFamily="34" charset="0"/>
                        <a:ea typeface="新細明體" panose="02020500000000000000" pitchFamily="18" charset="-120"/>
                      </a:endParaRPr>
                    </a:p>
                  </a:txBody>
                  <a:tcPr marL="23351" marR="23351" marT="0" marB="0" anchor="ctr"/>
                </a:tc>
                <a:extLst>
                  <a:ext uri="{0D108BD9-81ED-4DB2-BD59-A6C34878D82A}">
                    <a16:rowId xmlns:a16="http://schemas.microsoft.com/office/drawing/2014/main" val="132411804"/>
                  </a:ext>
                </a:extLst>
              </a:tr>
              <a:tr h="1200914">
                <a:tc>
                  <a:txBody>
                    <a:bodyPr/>
                    <a:lstStyle/>
                    <a:p>
                      <a:pPr algn="l">
                        <a:spcAft>
                          <a:spcPts val="0"/>
                        </a:spcAft>
                      </a:pPr>
                      <a:r>
                        <a:rPr lang="en-US" sz="4000">
                          <a:effectLst/>
                        </a:rPr>
                        <a:t>Password</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Pstring</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null Pstring</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empty  </a:t>
                      </a:r>
                      <a:r>
                        <a:rPr lang="en-US" sz="4000" dirty="0" err="1">
                          <a:effectLst/>
                        </a:rPr>
                        <a:t>Pstring</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very long  </a:t>
                      </a:r>
                      <a:r>
                        <a:rPr lang="en-US" sz="4000" dirty="0" err="1">
                          <a:effectLst/>
                        </a:rPr>
                        <a:t>Pstring</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err="1">
                          <a:effectLst/>
                        </a:rPr>
                        <a:t>Pstring</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null Pstring</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empty  Pstring</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very long  Pstring</a:t>
                      </a:r>
                      <a:endParaRPr lang="zh-TW" sz="4000">
                        <a:effectLst/>
                        <a:latin typeface="Calibri" panose="020F0502020204030204" pitchFamily="34" charset="0"/>
                        <a:ea typeface="新細明體" panose="02020500000000000000" pitchFamily="18" charset="-120"/>
                      </a:endParaRPr>
                    </a:p>
                  </a:txBody>
                  <a:tcPr marL="23351" marR="23351" marT="0" marB="0" anchor="ctr"/>
                </a:tc>
                <a:extLst>
                  <a:ext uri="{0D108BD9-81ED-4DB2-BD59-A6C34878D82A}">
                    <a16:rowId xmlns:a16="http://schemas.microsoft.com/office/drawing/2014/main" val="3603418625"/>
                  </a:ext>
                </a:extLst>
              </a:tr>
              <a:tr h="1200914">
                <a:tc>
                  <a:txBody>
                    <a:bodyPr/>
                    <a:lstStyle/>
                    <a:p>
                      <a:pPr algn="l">
                        <a:spcAft>
                          <a:spcPts val="0"/>
                        </a:spcAft>
                      </a:pPr>
                      <a:r>
                        <a:rPr lang="en-US" sz="4000">
                          <a:effectLst/>
                        </a:rPr>
                        <a:t>Rule count</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23351" marR="23351" marT="0" marB="0" anchor="ctr"/>
                </a:tc>
                <a:extLst>
                  <a:ext uri="{0D108BD9-81ED-4DB2-BD59-A6C34878D82A}">
                    <a16:rowId xmlns:a16="http://schemas.microsoft.com/office/drawing/2014/main" val="2784899046"/>
                  </a:ext>
                </a:extLst>
              </a:tr>
              <a:tr h="1200914">
                <a:tc>
                  <a:txBody>
                    <a:bodyPr/>
                    <a:lstStyle/>
                    <a:p>
                      <a:pPr algn="l">
                        <a:spcAft>
                          <a:spcPts val="0"/>
                        </a:spcAft>
                      </a:pPr>
                      <a:r>
                        <a:rPr lang="en-US" sz="4000" dirty="0">
                          <a:effectLst/>
                        </a:rPr>
                        <a:t>result</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login success</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login failure</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login failure</a:t>
                      </a:r>
                      <a:endParaRPr lang="zh-TW" sz="4000" dirty="0">
                        <a:effectLst/>
                        <a:latin typeface="Calibri" panose="020F0502020204030204" pitchFamily="34" charset="0"/>
                        <a:ea typeface="新細明體" panose="02020500000000000000" pitchFamily="18" charset="-120"/>
                      </a:endParaRPr>
                    </a:p>
                  </a:txBody>
                  <a:tcPr marL="23351" marR="23351" marT="0" marB="0" anchor="ctr"/>
                </a:tc>
                <a:tc>
                  <a:txBody>
                    <a:bodyPr/>
                    <a:lstStyle/>
                    <a:p>
                      <a:pPr algn="ctr">
                        <a:spcAft>
                          <a:spcPts val="0"/>
                        </a:spcAft>
                      </a:pPr>
                      <a:r>
                        <a:rPr lang="en-US" sz="4000" dirty="0">
                          <a:effectLst/>
                        </a:rPr>
                        <a:t>login failure</a:t>
                      </a:r>
                      <a:endParaRPr lang="zh-TW" sz="4000" dirty="0">
                        <a:effectLst/>
                        <a:latin typeface="Calibri" panose="020F0502020204030204" pitchFamily="34" charset="0"/>
                        <a:ea typeface="新細明體" panose="02020500000000000000" pitchFamily="18" charset="-120"/>
                      </a:endParaRPr>
                    </a:p>
                  </a:txBody>
                  <a:tcPr marL="23351" marR="23351" marT="0" marB="0" anchor="ctr"/>
                </a:tc>
                <a:extLst>
                  <a:ext uri="{0D108BD9-81ED-4DB2-BD59-A6C34878D82A}">
                    <a16:rowId xmlns:a16="http://schemas.microsoft.com/office/drawing/2014/main" val="1538276149"/>
                  </a:ext>
                </a:extLst>
              </a:tr>
            </a:tbl>
          </a:graphicData>
        </a:graphic>
      </p:graphicFrame>
      <p:graphicFrame>
        <p:nvGraphicFramePr>
          <p:cNvPr id="8" name="表格 7">
            <a:extLst>
              <a:ext uri="{FF2B5EF4-FFF2-40B4-BE49-F238E27FC236}">
                <a16:creationId xmlns:a16="http://schemas.microsoft.com/office/drawing/2014/main" id="{F24FBC56-7E84-409D-BE0E-E3431BC3833B}"/>
              </a:ext>
            </a:extLst>
          </p:cNvPr>
          <p:cNvGraphicFramePr>
            <a:graphicFrameLocks noGrp="1"/>
          </p:cNvGraphicFramePr>
          <p:nvPr>
            <p:extLst>
              <p:ext uri="{D42A27DB-BD31-4B8C-83A1-F6EECF244321}">
                <p14:modId xmlns:p14="http://schemas.microsoft.com/office/powerpoint/2010/main" val="1372092997"/>
              </p:ext>
            </p:extLst>
          </p:nvPr>
        </p:nvGraphicFramePr>
        <p:xfrm>
          <a:off x="1253667" y="8573661"/>
          <a:ext cx="20517752" cy="4876800"/>
        </p:xfrm>
        <a:graphic>
          <a:graphicData uri="http://schemas.openxmlformats.org/drawingml/2006/table">
            <a:tbl>
              <a:tblPr firstRow="1" firstCol="1" bandRow="1">
                <a:tableStyleId>{B41207A0-928B-4102-8A40-20FF4A7905E8}</a:tableStyleId>
              </a:tblPr>
              <a:tblGrid>
                <a:gridCol w="2564719">
                  <a:extLst>
                    <a:ext uri="{9D8B030D-6E8A-4147-A177-3AD203B41FA5}">
                      <a16:colId xmlns:a16="http://schemas.microsoft.com/office/drawing/2014/main" val="2207750072"/>
                    </a:ext>
                  </a:extLst>
                </a:gridCol>
                <a:gridCol w="2564719">
                  <a:extLst>
                    <a:ext uri="{9D8B030D-6E8A-4147-A177-3AD203B41FA5}">
                      <a16:colId xmlns:a16="http://schemas.microsoft.com/office/drawing/2014/main" val="4222689579"/>
                    </a:ext>
                  </a:extLst>
                </a:gridCol>
                <a:gridCol w="2564719">
                  <a:extLst>
                    <a:ext uri="{9D8B030D-6E8A-4147-A177-3AD203B41FA5}">
                      <a16:colId xmlns:a16="http://schemas.microsoft.com/office/drawing/2014/main" val="3253653410"/>
                    </a:ext>
                  </a:extLst>
                </a:gridCol>
                <a:gridCol w="2564719">
                  <a:extLst>
                    <a:ext uri="{9D8B030D-6E8A-4147-A177-3AD203B41FA5}">
                      <a16:colId xmlns:a16="http://schemas.microsoft.com/office/drawing/2014/main" val="3629300205"/>
                    </a:ext>
                  </a:extLst>
                </a:gridCol>
                <a:gridCol w="2564719">
                  <a:extLst>
                    <a:ext uri="{9D8B030D-6E8A-4147-A177-3AD203B41FA5}">
                      <a16:colId xmlns:a16="http://schemas.microsoft.com/office/drawing/2014/main" val="3461745116"/>
                    </a:ext>
                  </a:extLst>
                </a:gridCol>
                <a:gridCol w="2564719">
                  <a:extLst>
                    <a:ext uri="{9D8B030D-6E8A-4147-A177-3AD203B41FA5}">
                      <a16:colId xmlns:a16="http://schemas.microsoft.com/office/drawing/2014/main" val="1891041078"/>
                    </a:ext>
                  </a:extLst>
                </a:gridCol>
                <a:gridCol w="2564719">
                  <a:extLst>
                    <a:ext uri="{9D8B030D-6E8A-4147-A177-3AD203B41FA5}">
                      <a16:colId xmlns:a16="http://schemas.microsoft.com/office/drawing/2014/main" val="3308889889"/>
                    </a:ext>
                  </a:extLst>
                </a:gridCol>
                <a:gridCol w="2564719">
                  <a:extLst>
                    <a:ext uri="{9D8B030D-6E8A-4147-A177-3AD203B41FA5}">
                      <a16:colId xmlns:a16="http://schemas.microsoft.com/office/drawing/2014/main" val="2007803069"/>
                    </a:ext>
                  </a:extLst>
                </a:gridCol>
              </a:tblGrid>
              <a:tr h="205740">
                <a:tc>
                  <a:txBody>
                    <a:bodyPr/>
                    <a:lstStyle/>
                    <a:p>
                      <a:pPr algn="ctr">
                        <a:spcAft>
                          <a:spcPts val="0"/>
                        </a:spcAft>
                      </a:pPr>
                      <a:r>
                        <a:rPr lang="en-US" sz="4000" dirty="0">
                          <a:effectLst/>
                        </a:rPr>
                        <a:t>9</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10</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11</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12</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13</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14</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15</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16</a:t>
                      </a:r>
                      <a:endParaRPr lang="zh-TW" sz="400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3198694909"/>
                  </a:ext>
                </a:extLst>
              </a:tr>
              <a:tr h="205740">
                <a:tc>
                  <a:txBody>
                    <a:bodyPr/>
                    <a:lstStyle/>
                    <a:p>
                      <a:pPr algn="ctr">
                        <a:spcAft>
                          <a:spcPts val="0"/>
                        </a:spcAft>
                      </a:pPr>
                      <a:r>
                        <a:rPr lang="en-US" sz="4000" dirty="0">
                          <a:effectLst/>
                        </a:rPr>
                        <a:t>empty </a:t>
                      </a:r>
                      <a:r>
                        <a:rPr lang="en-US" sz="4000" dirty="0" err="1">
                          <a:effectLst/>
                        </a:rPr>
                        <a:t>Astring</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empty </a:t>
                      </a:r>
                      <a:r>
                        <a:rPr lang="en-US" sz="4000" dirty="0" err="1">
                          <a:effectLst/>
                        </a:rPr>
                        <a:t>Astring</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empty </a:t>
                      </a:r>
                      <a:r>
                        <a:rPr lang="en-US" sz="4000" dirty="0" err="1">
                          <a:effectLst/>
                        </a:rPr>
                        <a:t>Astring</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empty </a:t>
                      </a:r>
                      <a:r>
                        <a:rPr lang="en-US" sz="4000" dirty="0" err="1">
                          <a:effectLst/>
                        </a:rPr>
                        <a:t>Astring</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very long Astring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very long Astring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very long Astring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very long Astring</a:t>
                      </a:r>
                      <a:endParaRPr lang="zh-TW" sz="400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4174993267"/>
                  </a:ext>
                </a:extLst>
              </a:tr>
              <a:tr h="205740">
                <a:tc>
                  <a:txBody>
                    <a:bodyPr/>
                    <a:lstStyle/>
                    <a:p>
                      <a:pPr algn="ctr">
                        <a:spcAft>
                          <a:spcPts val="0"/>
                        </a:spcAft>
                      </a:pPr>
                      <a:r>
                        <a:rPr lang="en-US" sz="4000">
                          <a:effectLst/>
                        </a:rPr>
                        <a:t>Pstring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null Pstring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empty  </a:t>
                      </a:r>
                      <a:r>
                        <a:rPr lang="en-US" sz="4000" dirty="0" err="1">
                          <a:effectLst/>
                        </a:rPr>
                        <a:t>Pstring</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very long  </a:t>
                      </a:r>
                      <a:r>
                        <a:rPr lang="en-US" sz="4000" dirty="0" err="1">
                          <a:effectLst/>
                        </a:rPr>
                        <a:t>Pstring</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err="1">
                          <a:effectLst/>
                        </a:rPr>
                        <a:t>Pstring</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null Pstring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empty  Pstring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very long  Pstring</a:t>
                      </a:r>
                      <a:endParaRPr lang="zh-TW" sz="400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2454512579"/>
                  </a:ext>
                </a:extLst>
              </a:tr>
              <a:tr h="205740">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450836139"/>
                  </a:ext>
                </a:extLst>
              </a:tr>
              <a:tr h="205740">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login failure</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login failure</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login failure</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login failure</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login failure</a:t>
                      </a:r>
                      <a:endParaRPr lang="zh-TW" sz="4000" dirty="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1355419808"/>
                  </a:ext>
                </a:extLst>
              </a:tr>
            </a:tbl>
          </a:graphicData>
        </a:graphic>
      </p:graphicFrame>
      <p:sp>
        <p:nvSpPr>
          <p:cNvPr id="2" name="矩形 1">
            <a:extLst>
              <a:ext uri="{FF2B5EF4-FFF2-40B4-BE49-F238E27FC236}">
                <a16:creationId xmlns:a16="http://schemas.microsoft.com/office/drawing/2014/main" id="{686DA181-EC87-4F3B-BC0E-3B54011E8162}"/>
              </a:ext>
            </a:extLst>
          </p:cNvPr>
          <p:cNvSpPr/>
          <p:nvPr/>
        </p:nvSpPr>
        <p:spPr>
          <a:xfrm>
            <a:off x="9479774" y="1745475"/>
            <a:ext cx="4065537" cy="830997"/>
          </a:xfrm>
          <a:prstGeom prst="rect">
            <a:avLst/>
          </a:prstGeom>
        </p:spPr>
        <p:txBody>
          <a:bodyPr wrap="none">
            <a:spAutoFit/>
          </a:bodyPr>
          <a:lstStyle/>
          <a:p>
            <a:pPr algn="ctr"/>
            <a:r>
              <a:rPr lang="en-US" altLang="zh-TW" sz="4800" b="1" dirty="0">
                <a:solidFill>
                  <a:srgbClr val="00FF00"/>
                </a:solidFill>
                <a:latin typeface="Times New Roman" panose="02020603050405020304" pitchFamily="18" charset="0"/>
                <a:ea typeface="標楷體" panose="03000509000000000000" pitchFamily="65" charset="-120"/>
                <a:cs typeface="Calibri" panose="020F0502020204030204" pitchFamily="34" charset="0"/>
              </a:rPr>
              <a:t>Decision Table</a:t>
            </a:r>
            <a:endParaRPr lang="zh-TW" altLang="zh-TW" sz="4800" b="1" dirty="0">
              <a:solidFill>
                <a:srgbClr val="00FF00"/>
              </a:solidFill>
              <a:latin typeface="Times New Roman" panose="02020603050405020304" pitchFamily="18" charset="0"/>
              <a:ea typeface="標楷體" panose="03000509000000000000" pitchFamily="65" charset="-120"/>
              <a:cs typeface="Calibri" panose="020F0502020204030204" pitchFamily="34" charset="0"/>
            </a:endParaRPr>
          </a:p>
        </p:txBody>
      </p:sp>
    </p:spTree>
    <p:extLst>
      <p:ext uri="{BB962C8B-B14F-4D97-AF65-F5344CB8AC3E}">
        <p14:creationId xmlns:p14="http://schemas.microsoft.com/office/powerpoint/2010/main" val="9318876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507998" y="589847"/>
            <a:ext cx="13882911" cy="1032592"/>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en-US" sz="8000" b="1" dirty="0">
                <a:solidFill>
                  <a:srgbClr val="212121"/>
                </a:solidFill>
                <a:latin typeface="Montserrat"/>
                <a:ea typeface="Montserrat"/>
                <a:cs typeface="Montserrat"/>
                <a:sym typeface="Montserrat"/>
              </a:rPr>
              <a:t>Cause Effect Analysis</a:t>
            </a:r>
            <a:endParaRPr sz="8000" b="1" dirty="0">
              <a:solidFill>
                <a:srgbClr val="212121"/>
              </a:solidFill>
              <a:latin typeface="Montserrat"/>
              <a:ea typeface="Montserrat"/>
              <a:cs typeface="Montserrat"/>
              <a:sym typeface="Montserrat"/>
            </a:endParaRPr>
          </a:p>
        </p:txBody>
      </p:sp>
      <p:cxnSp>
        <p:nvCxnSpPr>
          <p:cNvPr id="507" name="Google Shape;507;p118"/>
          <p:cNvCxnSpPr/>
          <p:nvPr/>
        </p:nvCxnSpPr>
        <p:spPr>
          <a:xfrm>
            <a:off x="83003" y="118693"/>
            <a:ext cx="0" cy="1974900"/>
          </a:xfrm>
          <a:prstGeom prst="straightConnector1">
            <a:avLst/>
          </a:prstGeom>
          <a:noFill/>
          <a:ln w="228600" cap="flat" cmpd="sng">
            <a:solidFill>
              <a:srgbClr val="A4C2F4"/>
            </a:solidFill>
            <a:prstDash val="solid"/>
            <a:round/>
            <a:headEnd type="none" w="med" len="med"/>
            <a:tailEnd type="none" w="med" len="med"/>
          </a:ln>
        </p:spPr>
      </p:cxnSp>
      <p:sp>
        <p:nvSpPr>
          <p:cNvPr id="2" name="矩形 1">
            <a:extLst>
              <a:ext uri="{FF2B5EF4-FFF2-40B4-BE49-F238E27FC236}">
                <a16:creationId xmlns:a16="http://schemas.microsoft.com/office/drawing/2014/main" id="{686DA181-EC87-4F3B-BC0E-3B54011E8162}"/>
              </a:ext>
            </a:extLst>
          </p:cNvPr>
          <p:cNvSpPr/>
          <p:nvPr/>
        </p:nvSpPr>
        <p:spPr>
          <a:xfrm>
            <a:off x="7809854" y="3617818"/>
            <a:ext cx="7274748" cy="830997"/>
          </a:xfrm>
          <a:prstGeom prst="rect">
            <a:avLst/>
          </a:prstGeom>
        </p:spPr>
        <p:txBody>
          <a:bodyPr wrap="none">
            <a:spAutoFit/>
          </a:bodyPr>
          <a:lstStyle/>
          <a:p>
            <a:pPr algn="ctr"/>
            <a:r>
              <a:rPr lang="en-US" altLang="zh-TW" sz="4800" b="1" dirty="0">
                <a:solidFill>
                  <a:srgbClr val="00FF00"/>
                </a:solidFill>
                <a:latin typeface="Times New Roman" panose="02020603050405020304" pitchFamily="18" charset="0"/>
                <a:ea typeface="標楷體" panose="03000509000000000000" pitchFamily="65" charset="-120"/>
                <a:cs typeface="Calibri" panose="020F0502020204030204" pitchFamily="34" charset="0"/>
              </a:rPr>
              <a:t>after merge Decision Table</a:t>
            </a:r>
            <a:endParaRPr lang="zh-TW" altLang="zh-TW" sz="4800" b="1" dirty="0">
              <a:solidFill>
                <a:srgbClr val="00FF00"/>
              </a:solidFill>
              <a:latin typeface="Times New Roman" panose="02020603050405020304" pitchFamily="18" charset="0"/>
              <a:ea typeface="標楷體" panose="03000509000000000000" pitchFamily="65" charset="-120"/>
              <a:cs typeface="Calibri" panose="020F0502020204030204" pitchFamily="34" charset="0"/>
            </a:endParaRPr>
          </a:p>
        </p:txBody>
      </p:sp>
      <p:graphicFrame>
        <p:nvGraphicFramePr>
          <p:cNvPr id="3" name="表格 2">
            <a:extLst>
              <a:ext uri="{FF2B5EF4-FFF2-40B4-BE49-F238E27FC236}">
                <a16:creationId xmlns:a16="http://schemas.microsoft.com/office/drawing/2014/main" id="{1CD618AF-D87A-412F-8346-67EC3A0BCE89}"/>
              </a:ext>
            </a:extLst>
          </p:cNvPr>
          <p:cNvGraphicFramePr>
            <a:graphicFrameLocks noGrp="1"/>
          </p:cNvGraphicFramePr>
          <p:nvPr>
            <p:extLst>
              <p:ext uri="{D42A27DB-BD31-4B8C-83A1-F6EECF244321}">
                <p14:modId xmlns:p14="http://schemas.microsoft.com/office/powerpoint/2010/main" val="266282625"/>
              </p:ext>
            </p:extLst>
          </p:nvPr>
        </p:nvGraphicFramePr>
        <p:xfrm>
          <a:off x="2858408" y="4824186"/>
          <a:ext cx="18667184" cy="5486400"/>
        </p:xfrm>
        <a:graphic>
          <a:graphicData uri="http://schemas.openxmlformats.org/drawingml/2006/table">
            <a:tbl>
              <a:tblPr firstRow="1" firstCol="1" bandRow="1">
                <a:tableStyleId>{B41207A0-928B-4102-8A40-20FF4A7905E8}</a:tableStyleId>
              </a:tblPr>
              <a:tblGrid>
                <a:gridCol w="2333398">
                  <a:extLst>
                    <a:ext uri="{9D8B030D-6E8A-4147-A177-3AD203B41FA5}">
                      <a16:colId xmlns:a16="http://schemas.microsoft.com/office/drawing/2014/main" val="3526184797"/>
                    </a:ext>
                  </a:extLst>
                </a:gridCol>
                <a:gridCol w="2333398">
                  <a:extLst>
                    <a:ext uri="{9D8B030D-6E8A-4147-A177-3AD203B41FA5}">
                      <a16:colId xmlns:a16="http://schemas.microsoft.com/office/drawing/2014/main" val="764667814"/>
                    </a:ext>
                  </a:extLst>
                </a:gridCol>
                <a:gridCol w="2333398">
                  <a:extLst>
                    <a:ext uri="{9D8B030D-6E8A-4147-A177-3AD203B41FA5}">
                      <a16:colId xmlns:a16="http://schemas.microsoft.com/office/drawing/2014/main" val="230639434"/>
                    </a:ext>
                  </a:extLst>
                </a:gridCol>
                <a:gridCol w="2333398">
                  <a:extLst>
                    <a:ext uri="{9D8B030D-6E8A-4147-A177-3AD203B41FA5}">
                      <a16:colId xmlns:a16="http://schemas.microsoft.com/office/drawing/2014/main" val="2670352298"/>
                    </a:ext>
                  </a:extLst>
                </a:gridCol>
                <a:gridCol w="2333398">
                  <a:extLst>
                    <a:ext uri="{9D8B030D-6E8A-4147-A177-3AD203B41FA5}">
                      <a16:colId xmlns:a16="http://schemas.microsoft.com/office/drawing/2014/main" val="3607920645"/>
                    </a:ext>
                  </a:extLst>
                </a:gridCol>
                <a:gridCol w="2333398">
                  <a:extLst>
                    <a:ext uri="{9D8B030D-6E8A-4147-A177-3AD203B41FA5}">
                      <a16:colId xmlns:a16="http://schemas.microsoft.com/office/drawing/2014/main" val="4282289587"/>
                    </a:ext>
                  </a:extLst>
                </a:gridCol>
                <a:gridCol w="2333398">
                  <a:extLst>
                    <a:ext uri="{9D8B030D-6E8A-4147-A177-3AD203B41FA5}">
                      <a16:colId xmlns:a16="http://schemas.microsoft.com/office/drawing/2014/main" val="1286817300"/>
                    </a:ext>
                  </a:extLst>
                </a:gridCol>
                <a:gridCol w="2333398">
                  <a:extLst>
                    <a:ext uri="{9D8B030D-6E8A-4147-A177-3AD203B41FA5}">
                      <a16:colId xmlns:a16="http://schemas.microsoft.com/office/drawing/2014/main" val="2960418894"/>
                    </a:ext>
                  </a:extLst>
                </a:gridCol>
              </a:tblGrid>
              <a:tr h="205740">
                <a:tc>
                  <a:txBody>
                    <a:bodyPr/>
                    <a:lstStyle/>
                    <a:p>
                      <a:pPr algn="just"/>
                      <a:endParaRPr lang="zh-TW" sz="4000">
                        <a:effectLst/>
                        <a:latin typeface="Calibri" panose="020F0502020204030204" pitchFamily="34" charset="0"/>
                      </a:endParaRPr>
                    </a:p>
                  </a:txBody>
                  <a:tcPr marL="17780" marR="17780" marT="0" marB="0" anchor="ctr"/>
                </a:tc>
                <a:tc>
                  <a:txBody>
                    <a:bodyPr/>
                    <a:lstStyle/>
                    <a:p>
                      <a:pPr algn="ctr">
                        <a:spcAft>
                          <a:spcPts val="0"/>
                        </a:spcAft>
                      </a:pPr>
                      <a:r>
                        <a:rPr lang="en-US" sz="4000">
                          <a:effectLst/>
                        </a:rPr>
                        <a:t>1</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2</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3</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4</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5</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6</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7</a:t>
                      </a:r>
                      <a:endParaRPr lang="zh-TW" sz="400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1104518293"/>
                  </a:ext>
                </a:extLst>
              </a:tr>
              <a:tr h="205740">
                <a:tc>
                  <a:txBody>
                    <a:bodyPr/>
                    <a:lstStyle/>
                    <a:p>
                      <a:pPr algn="l">
                        <a:spcAft>
                          <a:spcPts val="0"/>
                        </a:spcAft>
                      </a:pPr>
                      <a:r>
                        <a:rPr lang="en-US" sz="4000">
                          <a:effectLst/>
                        </a:rPr>
                        <a:t>Acount</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err="1">
                          <a:effectLst/>
                        </a:rPr>
                        <a:t>Astring</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Astring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Astring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Astring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null Astring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empty Astring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very long Astring</a:t>
                      </a:r>
                      <a:endParaRPr lang="zh-TW" sz="400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747903941"/>
                  </a:ext>
                </a:extLst>
              </a:tr>
              <a:tr h="205740">
                <a:tc>
                  <a:txBody>
                    <a:bodyPr/>
                    <a:lstStyle/>
                    <a:p>
                      <a:pPr algn="l">
                        <a:spcAft>
                          <a:spcPts val="0"/>
                        </a:spcAft>
                      </a:pPr>
                      <a:r>
                        <a:rPr lang="en-US" sz="4000">
                          <a:effectLst/>
                        </a:rPr>
                        <a:t>Password</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Pstring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null Pstring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empty  Pstring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very long  Pstring</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a:t>
                      </a:r>
                      <a:endParaRPr lang="zh-TW" sz="4000" dirty="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3799110679"/>
                  </a:ext>
                </a:extLst>
              </a:tr>
              <a:tr h="205740">
                <a:tc>
                  <a:txBody>
                    <a:bodyPr/>
                    <a:lstStyle/>
                    <a:p>
                      <a:pPr algn="l">
                        <a:spcAft>
                          <a:spcPts val="0"/>
                        </a:spcAft>
                      </a:pPr>
                      <a:r>
                        <a:rPr lang="en-US" sz="4000">
                          <a:effectLst/>
                        </a:rPr>
                        <a:t>Rule count</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1</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4</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4</a:t>
                      </a:r>
                      <a:endParaRPr lang="zh-TW" sz="4000" dirty="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4</a:t>
                      </a:r>
                      <a:endParaRPr lang="zh-TW" sz="4000" dirty="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3148216523"/>
                  </a:ext>
                </a:extLst>
              </a:tr>
              <a:tr h="205740">
                <a:tc>
                  <a:txBody>
                    <a:bodyPr/>
                    <a:lstStyle/>
                    <a:p>
                      <a:pPr algn="l">
                        <a:spcAft>
                          <a:spcPts val="0"/>
                        </a:spcAft>
                      </a:pPr>
                      <a:r>
                        <a:rPr lang="en-US" sz="4000">
                          <a:effectLst/>
                        </a:rPr>
                        <a:t>result</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login success</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a:effectLst/>
                        </a:rPr>
                        <a:t>login failure</a:t>
                      </a:r>
                      <a:endParaRPr lang="zh-TW" sz="4000">
                        <a:effectLst/>
                        <a:latin typeface="Calibri" panose="020F0502020204030204" pitchFamily="34" charset="0"/>
                        <a:ea typeface="新細明體" panose="02020500000000000000" pitchFamily="18" charset="-120"/>
                      </a:endParaRPr>
                    </a:p>
                  </a:txBody>
                  <a:tcPr marL="17780" marR="17780" marT="0" marB="0" anchor="ctr"/>
                </a:tc>
                <a:tc>
                  <a:txBody>
                    <a:bodyPr/>
                    <a:lstStyle/>
                    <a:p>
                      <a:pPr algn="ctr">
                        <a:spcAft>
                          <a:spcPts val="0"/>
                        </a:spcAft>
                      </a:pPr>
                      <a:r>
                        <a:rPr lang="en-US" sz="4000" dirty="0">
                          <a:effectLst/>
                        </a:rPr>
                        <a:t>login failure</a:t>
                      </a:r>
                      <a:endParaRPr lang="zh-TW" sz="4000" dirty="0">
                        <a:effectLst/>
                        <a:latin typeface="Calibri" panose="020F0502020204030204" pitchFamily="34" charset="0"/>
                        <a:ea typeface="新細明體" panose="02020500000000000000" pitchFamily="18" charset="-120"/>
                      </a:endParaRPr>
                    </a:p>
                  </a:txBody>
                  <a:tcPr marL="17780" marR="17780" marT="0" marB="0" anchor="ctr"/>
                </a:tc>
                <a:extLst>
                  <a:ext uri="{0D108BD9-81ED-4DB2-BD59-A6C34878D82A}">
                    <a16:rowId xmlns:a16="http://schemas.microsoft.com/office/drawing/2014/main" val="887080384"/>
                  </a:ext>
                </a:extLst>
              </a:tr>
            </a:tbl>
          </a:graphicData>
        </a:graphic>
      </p:graphicFrame>
    </p:spTree>
    <p:extLst>
      <p:ext uri="{BB962C8B-B14F-4D97-AF65-F5344CB8AC3E}">
        <p14:creationId xmlns:p14="http://schemas.microsoft.com/office/powerpoint/2010/main" val="693282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a:extLst>
              <a:ext uri="{FF2B5EF4-FFF2-40B4-BE49-F238E27FC236}">
                <a16:creationId xmlns:a16="http://schemas.microsoft.com/office/drawing/2014/main" id="{E69A9579-92EF-4FAE-A7C1-4C4F984ECE7A}"/>
              </a:ext>
            </a:extLst>
          </p:cNvPr>
          <p:cNvSpPr txBox="1"/>
          <p:nvPr/>
        </p:nvSpPr>
        <p:spPr>
          <a:xfrm>
            <a:off x="5529220" y="4600190"/>
            <a:ext cx="12840375" cy="3154710"/>
          </a:xfrm>
          <a:prstGeom prst="rect">
            <a:avLst/>
          </a:prstGeom>
          <a:noFill/>
        </p:spPr>
        <p:txBody>
          <a:bodyPr wrap="none" rtlCol="0">
            <a:spAutoFit/>
          </a:bodyPr>
          <a:lstStyle/>
          <a:p>
            <a:pPr algn="ctr">
              <a:defRPr/>
            </a:pPr>
            <a:r>
              <a:rPr lang="en-US" altLang="zh-CN" sz="199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White box</a:t>
            </a:r>
          </a:p>
        </p:txBody>
      </p:sp>
    </p:spTree>
    <p:extLst>
      <p:ext uri="{BB962C8B-B14F-4D97-AF65-F5344CB8AC3E}">
        <p14:creationId xmlns:p14="http://schemas.microsoft.com/office/powerpoint/2010/main" val="4037231246"/>
      </p:ext>
    </p:extLst>
  </p:cSld>
  <p:clrMapOvr>
    <a:masterClrMapping/>
  </p:clrMapOvr>
  <mc:AlternateContent xmlns:mc="http://schemas.openxmlformats.org/markup-compatibility/2006" xmlns:p14="http://schemas.microsoft.com/office/powerpoint/2010/main">
    <mc:Choice Requires="p14">
      <p:transition spd="slow" p14:dur="900" advClick="0">
        <p14:flythrough hasBounce="1"/>
      </p:transition>
    </mc:Choice>
    <mc:Fallback xmlns="">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FE054541-A7EF-4030-BEA3-B3C071695425}"/>
              </a:ext>
            </a:extLst>
          </p:cNvPr>
          <p:cNvGrpSpPr/>
          <p:nvPr/>
        </p:nvGrpSpPr>
        <p:grpSpPr>
          <a:xfrm>
            <a:off x="3285562" y="-786475"/>
            <a:ext cx="17812876" cy="15900706"/>
            <a:chOff x="2931601" y="916090"/>
            <a:chExt cx="6092825" cy="5438775"/>
          </a:xfrm>
        </p:grpSpPr>
        <p:grpSp>
          <p:nvGrpSpPr>
            <p:cNvPr id="45" name="Group 205">
              <a:extLst>
                <a:ext uri="{FF2B5EF4-FFF2-40B4-BE49-F238E27FC236}">
                  <a16:creationId xmlns:a16="http://schemas.microsoft.com/office/drawing/2014/main" id="{3CF06775-5F0F-47A8-BE0A-B89313BEBA4E}"/>
                </a:ext>
              </a:extLst>
            </p:cNvPr>
            <p:cNvGrpSpPr>
              <a:grpSpLocks/>
            </p:cNvGrpSpPr>
            <p:nvPr/>
          </p:nvGrpSpPr>
          <p:grpSpPr bwMode="auto">
            <a:xfrm rot="16200000">
              <a:off x="6937657" y="616846"/>
              <a:ext cx="1787525" cy="2386013"/>
              <a:chOff x="4427" y="2576"/>
              <a:chExt cx="1126" cy="1503"/>
            </a:xfrm>
          </p:grpSpPr>
          <p:sp>
            <p:nvSpPr>
              <p:cNvPr id="1141" name="Freeform 5">
                <a:extLst>
                  <a:ext uri="{FF2B5EF4-FFF2-40B4-BE49-F238E27FC236}">
                    <a16:creationId xmlns:a16="http://schemas.microsoft.com/office/drawing/2014/main" id="{42680B93-9F40-4948-9B97-1A798F75320A}"/>
                  </a:ext>
                </a:extLst>
              </p:cNvPr>
              <p:cNvSpPr>
                <a:spLocks/>
              </p:cNvSpPr>
              <p:nvPr/>
            </p:nvSpPr>
            <p:spPr bwMode="auto">
              <a:xfrm>
                <a:off x="4900" y="3921"/>
                <a:ext cx="180" cy="158"/>
              </a:xfrm>
              <a:custGeom>
                <a:avLst/>
                <a:gdLst>
                  <a:gd name="T0" fmla="*/ 0 w 180"/>
                  <a:gd name="T1" fmla="*/ 0 h 158"/>
                  <a:gd name="T2" fmla="*/ 90 w 180"/>
                  <a:gd name="T3" fmla="*/ 158 h 158"/>
                  <a:gd name="T4" fmla="*/ 180 w 180"/>
                  <a:gd name="T5" fmla="*/ 0 h 158"/>
                  <a:gd name="T6" fmla="*/ 0 w 180"/>
                  <a:gd name="T7" fmla="*/ 0 h 158"/>
                </a:gdLst>
                <a:ahLst/>
                <a:cxnLst>
                  <a:cxn ang="0">
                    <a:pos x="T0" y="T1"/>
                  </a:cxn>
                  <a:cxn ang="0">
                    <a:pos x="T2" y="T3"/>
                  </a:cxn>
                  <a:cxn ang="0">
                    <a:pos x="T4" y="T5"/>
                  </a:cxn>
                  <a:cxn ang="0">
                    <a:pos x="T6" y="T7"/>
                  </a:cxn>
                </a:cxnLst>
                <a:rect l="0" t="0" r="r" b="b"/>
                <a:pathLst>
                  <a:path w="180" h="158">
                    <a:moveTo>
                      <a:pt x="0" y="0"/>
                    </a:moveTo>
                    <a:lnTo>
                      <a:pt x="90" y="158"/>
                    </a:lnTo>
                    <a:lnTo>
                      <a:pt x="180"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2" name="Freeform 6">
                <a:extLst>
                  <a:ext uri="{FF2B5EF4-FFF2-40B4-BE49-F238E27FC236}">
                    <a16:creationId xmlns:a16="http://schemas.microsoft.com/office/drawing/2014/main" id="{B350E159-2978-48E5-9EF1-C631E782D3A9}"/>
                  </a:ext>
                </a:extLst>
              </p:cNvPr>
              <p:cNvSpPr>
                <a:spLocks/>
              </p:cNvSpPr>
              <p:nvPr/>
            </p:nvSpPr>
            <p:spPr bwMode="auto">
              <a:xfrm>
                <a:off x="4427" y="3104"/>
                <a:ext cx="1126" cy="107"/>
              </a:xfrm>
              <a:custGeom>
                <a:avLst/>
                <a:gdLst>
                  <a:gd name="T0" fmla="*/ 1065 w 1126"/>
                  <a:gd name="T1" fmla="*/ 107 h 107"/>
                  <a:gd name="T2" fmla="*/ 1126 w 1126"/>
                  <a:gd name="T3" fmla="*/ 0 h 107"/>
                  <a:gd name="T4" fmla="*/ 563 w 1126"/>
                  <a:gd name="T5" fmla="*/ 0 h 107"/>
                  <a:gd name="T6" fmla="*/ 0 w 1126"/>
                  <a:gd name="T7" fmla="*/ 0 h 107"/>
                  <a:gd name="T8" fmla="*/ 61 w 1126"/>
                  <a:gd name="T9" fmla="*/ 107 h 107"/>
                  <a:gd name="T10" fmla="*/ 1065 w 1126"/>
                  <a:gd name="T11" fmla="*/ 107 h 107"/>
                </a:gdLst>
                <a:ahLst/>
                <a:cxnLst>
                  <a:cxn ang="0">
                    <a:pos x="T0" y="T1"/>
                  </a:cxn>
                  <a:cxn ang="0">
                    <a:pos x="T2" y="T3"/>
                  </a:cxn>
                  <a:cxn ang="0">
                    <a:pos x="T4" y="T5"/>
                  </a:cxn>
                  <a:cxn ang="0">
                    <a:pos x="T6" y="T7"/>
                  </a:cxn>
                  <a:cxn ang="0">
                    <a:pos x="T8" y="T9"/>
                  </a:cxn>
                  <a:cxn ang="0">
                    <a:pos x="T10" y="T11"/>
                  </a:cxn>
                </a:cxnLst>
                <a:rect l="0" t="0" r="r" b="b"/>
                <a:pathLst>
                  <a:path w="1126" h="107">
                    <a:moveTo>
                      <a:pt x="1065" y="107"/>
                    </a:moveTo>
                    <a:lnTo>
                      <a:pt x="1126" y="0"/>
                    </a:lnTo>
                    <a:lnTo>
                      <a:pt x="563" y="0"/>
                    </a:lnTo>
                    <a:lnTo>
                      <a:pt x="0" y="0"/>
                    </a:lnTo>
                    <a:lnTo>
                      <a:pt x="61" y="107"/>
                    </a:lnTo>
                    <a:lnTo>
                      <a:pt x="1065" y="10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3" name="Freeform 7">
                <a:extLst>
                  <a:ext uri="{FF2B5EF4-FFF2-40B4-BE49-F238E27FC236}">
                    <a16:creationId xmlns:a16="http://schemas.microsoft.com/office/drawing/2014/main" id="{310D8E08-4845-4E80-A45D-D0D98B570CFE}"/>
                  </a:ext>
                </a:extLst>
              </p:cNvPr>
              <p:cNvSpPr>
                <a:spLocks/>
              </p:cNvSpPr>
              <p:nvPr/>
            </p:nvSpPr>
            <p:spPr bwMode="auto">
              <a:xfrm>
                <a:off x="4663" y="3514"/>
                <a:ext cx="654" cy="104"/>
              </a:xfrm>
              <a:custGeom>
                <a:avLst/>
                <a:gdLst>
                  <a:gd name="T0" fmla="*/ 0 w 654"/>
                  <a:gd name="T1" fmla="*/ 0 h 104"/>
                  <a:gd name="T2" fmla="*/ 45 w 654"/>
                  <a:gd name="T3" fmla="*/ 78 h 104"/>
                  <a:gd name="T4" fmla="*/ 62 w 654"/>
                  <a:gd name="T5" fmla="*/ 104 h 104"/>
                  <a:gd name="T6" fmla="*/ 592 w 654"/>
                  <a:gd name="T7" fmla="*/ 104 h 104"/>
                  <a:gd name="T8" fmla="*/ 609 w 654"/>
                  <a:gd name="T9" fmla="*/ 78 h 104"/>
                  <a:gd name="T10" fmla="*/ 654 w 654"/>
                  <a:gd name="T11" fmla="*/ 0 h 104"/>
                  <a:gd name="T12" fmla="*/ 0 w 654"/>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654" h="104">
                    <a:moveTo>
                      <a:pt x="0" y="0"/>
                    </a:moveTo>
                    <a:lnTo>
                      <a:pt x="45" y="78"/>
                    </a:lnTo>
                    <a:lnTo>
                      <a:pt x="62" y="104"/>
                    </a:lnTo>
                    <a:lnTo>
                      <a:pt x="592" y="104"/>
                    </a:lnTo>
                    <a:lnTo>
                      <a:pt x="609" y="78"/>
                    </a:lnTo>
                    <a:lnTo>
                      <a:pt x="654"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4" name="Freeform 8">
                <a:extLst>
                  <a:ext uri="{FF2B5EF4-FFF2-40B4-BE49-F238E27FC236}">
                    <a16:creationId xmlns:a16="http://schemas.microsoft.com/office/drawing/2014/main" id="{9225F493-1970-42C7-B85E-E423FE429CDB}"/>
                  </a:ext>
                </a:extLst>
              </p:cNvPr>
              <p:cNvSpPr>
                <a:spLocks/>
              </p:cNvSpPr>
              <p:nvPr/>
            </p:nvSpPr>
            <p:spPr bwMode="auto">
              <a:xfrm>
                <a:off x="4547" y="3310"/>
                <a:ext cx="886" cy="104"/>
              </a:xfrm>
              <a:custGeom>
                <a:avLst/>
                <a:gdLst>
                  <a:gd name="T0" fmla="*/ 0 w 886"/>
                  <a:gd name="T1" fmla="*/ 0 h 104"/>
                  <a:gd name="T2" fmla="*/ 60 w 886"/>
                  <a:gd name="T3" fmla="*/ 104 h 104"/>
                  <a:gd name="T4" fmla="*/ 826 w 886"/>
                  <a:gd name="T5" fmla="*/ 104 h 104"/>
                  <a:gd name="T6" fmla="*/ 886 w 886"/>
                  <a:gd name="T7" fmla="*/ 0 h 104"/>
                  <a:gd name="T8" fmla="*/ 0 w 886"/>
                  <a:gd name="T9" fmla="*/ 0 h 104"/>
                </a:gdLst>
                <a:ahLst/>
                <a:cxnLst>
                  <a:cxn ang="0">
                    <a:pos x="T0" y="T1"/>
                  </a:cxn>
                  <a:cxn ang="0">
                    <a:pos x="T2" y="T3"/>
                  </a:cxn>
                  <a:cxn ang="0">
                    <a:pos x="T4" y="T5"/>
                  </a:cxn>
                  <a:cxn ang="0">
                    <a:pos x="T6" y="T7"/>
                  </a:cxn>
                  <a:cxn ang="0">
                    <a:pos x="T8" y="T9"/>
                  </a:cxn>
                </a:cxnLst>
                <a:rect l="0" t="0" r="r" b="b"/>
                <a:pathLst>
                  <a:path w="886" h="104">
                    <a:moveTo>
                      <a:pt x="0" y="0"/>
                    </a:moveTo>
                    <a:lnTo>
                      <a:pt x="60" y="104"/>
                    </a:lnTo>
                    <a:lnTo>
                      <a:pt x="826" y="104"/>
                    </a:lnTo>
                    <a:lnTo>
                      <a:pt x="886"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5" name="Freeform 9">
                <a:extLst>
                  <a:ext uri="{FF2B5EF4-FFF2-40B4-BE49-F238E27FC236}">
                    <a16:creationId xmlns:a16="http://schemas.microsoft.com/office/drawing/2014/main" id="{2E897851-9288-48F9-975A-664601C0926F}"/>
                  </a:ext>
                </a:extLst>
              </p:cNvPr>
              <p:cNvSpPr>
                <a:spLocks/>
              </p:cNvSpPr>
              <p:nvPr/>
            </p:nvSpPr>
            <p:spPr bwMode="auto">
              <a:xfrm>
                <a:off x="4782" y="3717"/>
                <a:ext cx="416" cy="104"/>
              </a:xfrm>
              <a:custGeom>
                <a:avLst/>
                <a:gdLst>
                  <a:gd name="T0" fmla="*/ 357 w 416"/>
                  <a:gd name="T1" fmla="*/ 104 h 104"/>
                  <a:gd name="T2" fmla="*/ 416 w 416"/>
                  <a:gd name="T3" fmla="*/ 0 h 104"/>
                  <a:gd name="T4" fmla="*/ 0 w 416"/>
                  <a:gd name="T5" fmla="*/ 0 h 104"/>
                  <a:gd name="T6" fmla="*/ 61 w 416"/>
                  <a:gd name="T7" fmla="*/ 104 h 104"/>
                  <a:gd name="T8" fmla="*/ 357 w 416"/>
                  <a:gd name="T9" fmla="*/ 104 h 104"/>
                </a:gdLst>
                <a:ahLst/>
                <a:cxnLst>
                  <a:cxn ang="0">
                    <a:pos x="T0" y="T1"/>
                  </a:cxn>
                  <a:cxn ang="0">
                    <a:pos x="T2" y="T3"/>
                  </a:cxn>
                  <a:cxn ang="0">
                    <a:pos x="T4" y="T5"/>
                  </a:cxn>
                  <a:cxn ang="0">
                    <a:pos x="T6" y="T7"/>
                  </a:cxn>
                  <a:cxn ang="0">
                    <a:pos x="T8" y="T9"/>
                  </a:cxn>
                </a:cxnLst>
                <a:rect l="0" t="0" r="r" b="b"/>
                <a:pathLst>
                  <a:path w="416" h="104">
                    <a:moveTo>
                      <a:pt x="357" y="104"/>
                    </a:moveTo>
                    <a:lnTo>
                      <a:pt x="416" y="0"/>
                    </a:lnTo>
                    <a:lnTo>
                      <a:pt x="0" y="0"/>
                    </a:lnTo>
                    <a:lnTo>
                      <a:pt x="61" y="104"/>
                    </a:lnTo>
                    <a:lnTo>
                      <a:pt x="357" y="10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6" name="Freeform 10">
                <a:extLst>
                  <a:ext uri="{FF2B5EF4-FFF2-40B4-BE49-F238E27FC236}">
                    <a16:creationId xmlns:a16="http://schemas.microsoft.com/office/drawing/2014/main" id="{BE105ADD-C559-4228-A609-A298F36B5D3A}"/>
                  </a:ext>
                </a:extLst>
              </p:cNvPr>
              <p:cNvSpPr>
                <a:spLocks/>
              </p:cNvSpPr>
              <p:nvPr/>
            </p:nvSpPr>
            <p:spPr bwMode="auto">
              <a:xfrm>
                <a:off x="5177" y="2763"/>
                <a:ext cx="19" cy="19"/>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7" name="Freeform 11">
                <a:extLst>
                  <a:ext uri="{FF2B5EF4-FFF2-40B4-BE49-F238E27FC236}">
                    <a16:creationId xmlns:a16="http://schemas.microsoft.com/office/drawing/2014/main" id="{0026FFDC-2B1A-4CC6-874D-5038C39262F1}"/>
                  </a:ext>
                </a:extLst>
              </p:cNvPr>
              <p:cNvSpPr>
                <a:spLocks/>
              </p:cNvSpPr>
              <p:nvPr/>
            </p:nvSpPr>
            <p:spPr bwMode="auto">
              <a:xfrm>
                <a:off x="5250"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8" name="Oval 12">
                <a:extLst>
                  <a:ext uri="{FF2B5EF4-FFF2-40B4-BE49-F238E27FC236}">
                    <a16:creationId xmlns:a16="http://schemas.microsoft.com/office/drawing/2014/main" id="{56A86C27-4CF2-4C57-A911-78C2867EFE35}"/>
                  </a:ext>
                </a:extLst>
              </p:cNvPr>
              <p:cNvSpPr>
                <a:spLocks noChangeArrowheads="1"/>
              </p:cNvSpPr>
              <p:nvPr/>
            </p:nvSpPr>
            <p:spPr bwMode="auto">
              <a:xfrm>
                <a:off x="5250"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9" name="Oval 13">
                <a:extLst>
                  <a:ext uri="{FF2B5EF4-FFF2-40B4-BE49-F238E27FC236}">
                    <a16:creationId xmlns:a16="http://schemas.microsoft.com/office/drawing/2014/main" id="{197E11D8-B81E-4492-88D0-1B1EE1C0BD81}"/>
                  </a:ext>
                </a:extLst>
              </p:cNvPr>
              <p:cNvSpPr>
                <a:spLocks noChangeArrowheads="1"/>
              </p:cNvSpPr>
              <p:nvPr/>
            </p:nvSpPr>
            <p:spPr bwMode="auto">
              <a:xfrm>
                <a:off x="520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0" name="Freeform 14">
                <a:extLst>
                  <a:ext uri="{FF2B5EF4-FFF2-40B4-BE49-F238E27FC236}">
                    <a16:creationId xmlns:a16="http://schemas.microsoft.com/office/drawing/2014/main" id="{4D5A963B-1D94-4431-9955-B72AD051D3B5}"/>
                  </a:ext>
                </a:extLst>
              </p:cNvPr>
              <p:cNvSpPr>
                <a:spLocks/>
              </p:cNvSpPr>
              <p:nvPr/>
            </p:nvSpPr>
            <p:spPr bwMode="auto">
              <a:xfrm>
                <a:off x="5298" y="2905"/>
                <a:ext cx="23" cy="36"/>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5"/>
                      <a:pt x="10" y="14"/>
                    </a:cubicBezTo>
                    <a:cubicBezTo>
                      <a:pt x="8" y="9"/>
                      <a:pt x="7" y="5"/>
                      <a:pt x="5" y="0"/>
                    </a:cubicBezTo>
                    <a:cubicBezTo>
                      <a:pt x="2" y="1"/>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1" name="Oval 15">
                <a:extLst>
                  <a:ext uri="{FF2B5EF4-FFF2-40B4-BE49-F238E27FC236}">
                    <a16:creationId xmlns:a16="http://schemas.microsoft.com/office/drawing/2014/main" id="{8CE98006-57BD-4E52-B436-FBFEABA97899}"/>
                  </a:ext>
                </a:extLst>
              </p:cNvPr>
              <p:cNvSpPr>
                <a:spLocks noChangeArrowheads="1"/>
              </p:cNvSpPr>
              <p:nvPr/>
            </p:nvSpPr>
            <p:spPr bwMode="auto">
              <a:xfrm>
                <a:off x="520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2" name="Freeform 16">
                <a:extLst>
                  <a:ext uri="{FF2B5EF4-FFF2-40B4-BE49-F238E27FC236}">
                    <a16:creationId xmlns:a16="http://schemas.microsoft.com/office/drawing/2014/main" id="{3319B90F-F9CA-4E74-A466-8858DD44686F}"/>
                  </a:ext>
                </a:extLst>
              </p:cNvPr>
              <p:cNvSpPr>
                <a:spLocks/>
              </p:cNvSpPr>
              <p:nvPr/>
            </p:nvSpPr>
            <p:spPr bwMode="auto">
              <a:xfrm>
                <a:off x="5177" y="2950"/>
                <a:ext cx="19" cy="17"/>
              </a:xfrm>
              <a:custGeom>
                <a:avLst/>
                <a:gdLst>
                  <a:gd name="T0" fmla="*/ 0 w 8"/>
                  <a:gd name="T1" fmla="*/ 7 h 7"/>
                  <a:gd name="T2" fmla="*/ 8 w 8"/>
                  <a:gd name="T3" fmla="*/ 7 h 7"/>
                  <a:gd name="T4" fmla="*/ 6 w 8"/>
                  <a:gd name="T5" fmla="*/ 2 h 7"/>
                  <a:gd name="T6" fmla="*/ 4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4" y="1"/>
                    </a:cubicBezTo>
                    <a:cubicBezTo>
                      <a:pt x="4" y="1"/>
                      <a:pt x="3"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3" name="Freeform 17">
                <a:extLst>
                  <a:ext uri="{FF2B5EF4-FFF2-40B4-BE49-F238E27FC236}">
                    <a16:creationId xmlns:a16="http://schemas.microsoft.com/office/drawing/2014/main" id="{3416989E-C1D9-42D9-A5D9-5B64CB5B5D68}"/>
                  </a:ext>
                </a:extLst>
              </p:cNvPr>
              <p:cNvSpPr>
                <a:spLocks/>
              </p:cNvSpPr>
              <p:nvPr/>
            </p:nvSpPr>
            <p:spPr bwMode="auto">
              <a:xfrm>
                <a:off x="5177" y="2856"/>
                <a:ext cx="19" cy="38"/>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4" name="Freeform 18">
                <a:extLst>
                  <a:ext uri="{FF2B5EF4-FFF2-40B4-BE49-F238E27FC236}">
                    <a16:creationId xmlns:a16="http://schemas.microsoft.com/office/drawing/2014/main" id="{EF79B660-AFAB-4C39-9619-3EDB3521575E}"/>
                  </a:ext>
                </a:extLst>
              </p:cNvPr>
              <p:cNvSpPr>
                <a:spLocks/>
              </p:cNvSpPr>
              <p:nvPr/>
            </p:nvSpPr>
            <p:spPr bwMode="auto">
              <a:xfrm>
                <a:off x="5177"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7"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5" name="Freeform 19">
                <a:extLst>
                  <a:ext uri="{FF2B5EF4-FFF2-40B4-BE49-F238E27FC236}">
                    <a16:creationId xmlns:a16="http://schemas.microsoft.com/office/drawing/2014/main" id="{A52856B6-9F5F-46ED-97F8-5BAC69A87162}"/>
                  </a:ext>
                </a:extLst>
              </p:cNvPr>
              <p:cNvSpPr>
                <a:spLocks/>
              </p:cNvSpPr>
              <p:nvPr/>
            </p:nvSpPr>
            <p:spPr bwMode="auto">
              <a:xfrm>
                <a:off x="5345" y="3140"/>
                <a:ext cx="7" cy="14"/>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6" name="Freeform 20">
                <a:extLst>
                  <a:ext uri="{FF2B5EF4-FFF2-40B4-BE49-F238E27FC236}">
                    <a16:creationId xmlns:a16="http://schemas.microsoft.com/office/drawing/2014/main" id="{2D2E8A59-4A97-437C-88A4-BFDED3987F13}"/>
                  </a:ext>
                </a:extLst>
              </p:cNvPr>
              <p:cNvSpPr>
                <a:spLocks/>
              </p:cNvSpPr>
              <p:nvPr/>
            </p:nvSpPr>
            <p:spPr bwMode="auto">
              <a:xfrm>
                <a:off x="5250"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7" name="Freeform 21">
                <a:extLst>
                  <a:ext uri="{FF2B5EF4-FFF2-40B4-BE49-F238E27FC236}">
                    <a16:creationId xmlns:a16="http://schemas.microsoft.com/office/drawing/2014/main" id="{E0C6362B-8C34-4805-8D60-32D393E81E25}"/>
                  </a:ext>
                </a:extLst>
              </p:cNvPr>
              <p:cNvSpPr>
                <a:spLocks/>
              </p:cNvSpPr>
              <p:nvPr/>
            </p:nvSpPr>
            <p:spPr bwMode="auto">
              <a:xfrm>
                <a:off x="5345" y="3052"/>
                <a:ext cx="5" cy="21"/>
              </a:xfrm>
              <a:custGeom>
                <a:avLst/>
                <a:gdLst>
                  <a:gd name="T0" fmla="*/ 2 w 2"/>
                  <a:gd name="T1" fmla="*/ 9 h 9"/>
                  <a:gd name="T2" fmla="*/ 1 w 2"/>
                  <a:gd name="T3" fmla="*/ 0 h 9"/>
                  <a:gd name="T4" fmla="*/ 0 w 2"/>
                  <a:gd name="T5" fmla="*/ 4 h 9"/>
                  <a:gd name="T6" fmla="*/ 2 w 2"/>
                  <a:gd name="T7" fmla="*/ 9 h 9"/>
                </a:gdLst>
                <a:ahLst/>
                <a:cxnLst>
                  <a:cxn ang="0">
                    <a:pos x="T0" y="T1"/>
                  </a:cxn>
                  <a:cxn ang="0">
                    <a:pos x="T2" y="T3"/>
                  </a:cxn>
                  <a:cxn ang="0">
                    <a:pos x="T4" y="T5"/>
                  </a:cxn>
                  <a:cxn ang="0">
                    <a:pos x="T6" y="T7"/>
                  </a:cxn>
                </a:cxnLst>
                <a:rect l="0" t="0" r="r" b="b"/>
                <a:pathLst>
                  <a:path w="2" h="9">
                    <a:moveTo>
                      <a:pt x="2" y="9"/>
                    </a:moveTo>
                    <a:cubicBezTo>
                      <a:pt x="2" y="6"/>
                      <a:pt x="2" y="3"/>
                      <a:pt x="1" y="0"/>
                    </a:cubicBezTo>
                    <a:cubicBezTo>
                      <a:pt x="0" y="1"/>
                      <a:pt x="0" y="2"/>
                      <a:pt x="0" y="4"/>
                    </a:cubicBezTo>
                    <a:cubicBezTo>
                      <a:pt x="0" y="6"/>
                      <a:pt x="1" y="8"/>
                      <a:pt x="2" y="9"/>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8" name="Oval 22">
                <a:extLst>
                  <a:ext uri="{FF2B5EF4-FFF2-40B4-BE49-F238E27FC236}">
                    <a16:creationId xmlns:a16="http://schemas.microsoft.com/office/drawing/2014/main" id="{DA5B0905-52F5-48F2-92D7-528D508D79FD}"/>
                  </a:ext>
                </a:extLst>
              </p:cNvPr>
              <p:cNvSpPr>
                <a:spLocks noChangeArrowheads="1"/>
              </p:cNvSpPr>
              <p:nvPr/>
            </p:nvSpPr>
            <p:spPr bwMode="auto">
              <a:xfrm>
                <a:off x="5250"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9" name="Oval 23">
                <a:extLst>
                  <a:ext uri="{FF2B5EF4-FFF2-40B4-BE49-F238E27FC236}">
                    <a16:creationId xmlns:a16="http://schemas.microsoft.com/office/drawing/2014/main" id="{81C83332-69EA-46A7-99A3-83B2DA0B8BD3}"/>
                  </a:ext>
                </a:extLst>
              </p:cNvPr>
              <p:cNvSpPr>
                <a:spLocks noChangeArrowheads="1"/>
              </p:cNvSpPr>
              <p:nvPr/>
            </p:nvSpPr>
            <p:spPr bwMode="auto">
              <a:xfrm>
                <a:off x="520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0" name="Oval 24">
                <a:extLst>
                  <a:ext uri="{FF2B5EF4-FFF2-40B4-BE49-F238E27FC236}">
                    <a16:creationId xmlns:a16="http://schemas.microsoft.com/office/drawing/2014/main" id="{F0A994EA-CF83-47C5-922C-984C90D6268F}"/>
                  </a:ext>
                </a:extLst>
              </p:cNvPr>
              <p:cNvSpPr>
                <a:spLocks noChangeArrowheads="1"/>
              </p:cNvSpPr>
              <p:nvPr/>
            </p:nvSpPr>
            <p:spPr bwMode="auto">
              <a:xfrm>
                <a:off x="529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1" name="Oval 25">
                <a:extLst>
                  <a:ext uri="{FF2B5EF4-FFF2-40B4-BE49-F238E27FC236}">
                    <a16:creationId xmlns:a16="http://schemas.microsoft.com/office/drawing/2014/main" id="{89995F8C-2BC7-4357-989B-1D83CE93B50C}"/>
                  </a:ext>
                </a:extLst>
              </p:cNvPr>
              <p:cNvSpPr>
                <a:spLocks noChangeArrowheads="1"/>
              </p:cNvSpPr>
              <p:nvPr/>
            </p:nvSpPr>
            <p:spPr bwMode="auto">
              <a:xfrm>
                <a:off x="520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2" name="Oval 26">
                <a:extLst>
                  <a:ext uri="{FF2B5EF4-FFF2-40B4-BE49-F238E27FC236}">
                    <a16:creationId xmlns:a16="http://schemas.microsoft.com/office/drawing/2014/main" id="{7F57E777-603D-4054-A65B-61DB2EBBCA54}"/>
                  </a:ext>
                </a:extLst>
              </p:cNvPr>
              <p:cNvSpPr>
                <a:spLocks noChangeArrowheads="1"/>
              </p:cNvSpPr>
              <p:nvPr/>
            </p:nvSpPr>
            <p:spPr bwMode="auto">
              <a:xfrm>
                <a:off x="529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3" name="Freeform 27">
                <a:extLst>
                  <a:ext uri="{FF2B5EF4-FFF2-40B4-BE49-F238E27FC236}">
                    <a16:creationId xmlns:a16="http://schemas.microsoft.com/office/drawing/2014/main" id="{26BFFA42-0EA1-44BA-8237-1B63997BA47A}"/>
                  </a:ext>
                </a:extLst>
              </p:cNvPr>
              <p:cNvSpPr>
                <a:spLocks/>
              </p:cNvSpPr>
              <p:nvPr/>
            </p:nvSpPr>
            <p:spPr bwMode="auto">
              <a:xfrm>
                <a:off x="5177" y="3135"/>
                <a:ext cx="19" cy="19"/>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4" name="Freeform 28">
                <a:extLst>
                  <a:ext uri="{FF2B5EF4-FFF2-40B4-BE49-F238E27FC236}">
                    <a16:creationId xmlns:a16="http://schemas.microsoft.com/office/drawing/2014/main" id="{F006EA7E-11A6-4B53-8E56-328C806B730C}"/>
                  </a:ext>
                </a:extLst>
              </p:cNvPr>
              <p:cNvSpPr>
                <a:spLocks/>
              </p:cNvSpPr>
              <p:nvPr/>
            </p:nvSpPr>
            <p:spPr bwMode="auto">
              <a:xfrm>
                <a:off x="5177"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5" name="Freeform 29">
                <a:extLst>
                  <a:ext uri="{FF2B5EF4-FFF2-40B4-BE49-F238E27FC236}">
                    <a16:creationId xmlns:a16="http://schemas.microsoft.com/office/drawing/2014/main" id="{7B6ABBDA-0761-47DD-98A1-0D3B83D33583}"/>
                  </a:ext>
                </a:extLst>
              </p:cNvPr>
              <p:cNvSpPr>
                <a:spLocks/>
              </p:cNvSpPr>
              <p:nvPr/>
            </p:nvSpPr>
            <p:spPr bwMode="auto">
              <a:xfrm>
                <a:off x="5250" y="2967"/>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8"/>
                      <a:pt x="6" y="8"/>
                      <a:pt x="7" y="8"/>
                    </a:cubicBezTo>
                    <a:cubicBezTo>
                      <a:pt x="7" y="8"/>
                      <a:pt x="8" y="8"/>
                      <a:pt x="8" y="8"/>
                    </a:cubicBezTo>
                    <a:cubicBezTo>
                      <a:pt x="9" y="8"/>
                      <a:pt x="9" y="8"/>
                      <a:pt x="10" y="8"/>
                    </a:cubicBezTo>
                    <a:cubicBezTo>
                      <a:pt x="11" y="8"/>
                      <a:pt x="12" y="8"/>
                      <a:pt x="13" y="7"/>
                    </a:cubicBezTo>
                    <a:cubicBezTo>
                      <a:pt x="13" y="7"/>
                      <a:pt x="14" y="6"/>
                      <a:pt x="14" y="6"/>
                    </a:cubicBezTo>
                    <a:cubicBezTo>
                      <a:pt x="15" y="5"/>
                      <a:pt x="16" y="4"/>
                      <a:pt x="16" y="2"/>
                    </a:cubicBezTo>
                    <a:cubicBezTo>
                      <a:pt x="16" y="2"/>
                      <a:pt x="16" y="1"/>
                      <a:pt x="16" y="0"/>
                    </a:cubicBezTo>
                    <a:cubicBezTo>
                      <a:pt x="0" y="0"/>
                      <a:pt x="0" y="0"/>
                      <a:pt x="0" y="0"/>
                    </a:cubicBezTo>
                    <a:cubicBezTo>
                      <a:pt x="0" y="1"/>
                      <a:pt x="1"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6" name="Freeform 30">
                <a:extLst>
                  <a:ext uri="{FF2B5EF4-FFF2-40B4-BE49-F238E27FC236}">
                    <a16:creationId xmlns:a16="http://schemas.microsoft.com/office/drawing/2014/main" id="{FB291CC1-FA44-491F-ACC6-5BDB1E9F878B}"/>
                  </a:ext>
                </a:extLst>
              </p:cNvPr>
              <p:cNvSpPr>
                <a:spLocks/>
              </p:cNvSpPr>
              <p:nvPr/>
            </p:nvSpPr>
            <p:spPr bwMode="auto">
              <a:xfrm>
                <a:off x="5177" y="2967"/>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8"/>
                      <a:pt x="4" y="7"/>
                      <a:pt x="4" y="7"/>
                    </a:cubicBezTo>
                    <a:cubicBezTo>
                      <a:pt x="5" y="7"/>
                      <a:pt x="5" y="6"/>
                      <a:pt x="6" y="6"/>
                    </a:cubicBezTo>
                    <a:cubicBezTo>
                      <a:pt x="7" y="5"/>
                      <a:pt x="7"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7" name="Freeform 31">
                <a:extLst>
                  <a:ext uri="{FF2B5EF4-FFF2-40B4-BE49-F238E27FC236}">
                    <a16:creationId xmlns:a16="http://schemas.microsoft.com/office/drawing/2014/main" id="{8A33AA4C-6D93-453C-A965-674D624CB83B}"/>
                  </a:ext>
                </a:extLst>
              </p:cNvPr>
              <p:cNvSpPr>
                <a:spLocks/>
              </p:cNvSpPr>
              <p:nvPr/>
            </p:nvSpPr>
            <p:spPr bwMode="auto">
              <a:xfrm>
                <a:off x="5250" y="3322"/>
                <a:ext cx="38" cy="19"/>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2"/>
                      <a:pt x="11" y="0"/>
                      <a:pt x="8" y="0"/>
                    </a:cubicBezTo>
                    <a:cubicBezTo>
                      <a:pt x="6" y="0"/>
                      <a:pt x="3" y="2"/>
                      <a:pt x="2" y="4"/>
                    </a:cubicBezTo>
                    <a:cubicBezTo>
                      <a:pt x="1" y="5"/>
                      <a:pt x="0" y="6"/>
                      <a:pt x="0" y="8"/>
                    </a:cubicBezTo>
                    <a:cubicBezTo>
                      <a:pt x="16" y="8"/>
                      <a:pt x="16" y="8"/>
                      <a:pt x="16" y="8"/>
                    </a:cubicBezTo>
                    <a:cubicBezTo>
                      <a:pt x="16" y="6"/>
                      <a:pt x="16" y="5"/>
                      <a:pt x="15"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8" name="Oval 32">
                <a:extLst>
                  <a:ext uri="{FF2B5EF4-FFF2-40B4-BE49-F238E27FC236}">
                    <a16:creationId xmlns:a16="http://schemas.microsoft.com/office/drawing/2014/main" id="{13EF5530-B2D5-4C40-B937-B1EF42C7DBF7}"/>
                  </a:ext>
                </a:extLst>
              </p:cNvPr>
              <p:cNvSpPr>
                <a:spLocks noChangeArrowheads="1"/>
              </p:cNvSpPr>
              <p:nvPr/>
            </p:nvSpPr>
            <p:spPr bwMode="auto">
              <a:xfrm>
                <a:off x="5250"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9" name="Oval 33">
                <a:extLst>
                  <a:ext uri="{FF2B5EF4-FFF2-40B4-BE49-F238E27FC236}">
                    <a16:creationId xmlns:a16="http://schemas.microsoft.com/office/drawing/2014/main" id="{9871F959-68A2-484D-B165-5E9BC9400CCF}"/>
                  </a:ext>
                </a:extLst>
              </p:cNvPr>
              <p:cNvSpPr>
                <a:spLocks noChangeArrowheads="1"/>
              </p:cNvSpPr>
              <p:nvPr/>
            </p:nvSpPr>
            <p:spPr bwMode="auto">
              <a:xfrm>
                <a:off x="520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0" name="Freeform 34">
                <a:extLst>
                  <a:ext uri="{FF2B5EF4-FFF2-40B4-BE49-F238E27FC236}">
                    <a16:creationId xmlns:a16="http://schemas.microsoft.com/office/drawing/2014/main" id="{8DEFEE39-25A8-40DE-9008-B5C95DBFB95B}"/>
                  </a:ext>
                </a:extLst>
              </p:cNvPr>
              <p:cNvSpPr>
                <a:spLocks/>
              </p:cNvSpPr>
              <p:nvPr/>
            </p:nvSpPr>
            <p:spPr bwMode="auto">
              <a:xfrm>
                <a:off x="5298" y="3277"/>
                <a:ext cx="30" cy="35"/>
              </a:xfrm>
              <a:custGeom>
                <a:avLst/>
                <a:gdLst>
                  <a:gd name="T0" fmla="*/ 0 w 13"/>
                  <a:gd name="T1" fmla="*/ 7 h 15"/>
                  <a:gd name="T2" fmla="*/ 8 w 13"/>
                  <a:gd name="T3" fmla="*/ 15 h 15"/>
                  <a:gd name="T4" fmla="*/ 13 w 13"/>
                  <a:gd name="T5" fmla="*/ 1 h 15"/>
                  <a:gd name="T6" fmla="*/ 8 w 13"/>
                  <a:gd name="T7" fmla="*/ 0 h 15"/>
                  <a:gd name="T8" fmla="*/ 0 w 13"/>
                  <a:gd name="T9" fmla="*/ 7 h 15"/>
                </a:gdLst>
                <a:ahLst/>
                <a:cxnLst>
                  <a:cxn ang="0">
                    <a:pos x="T0" y="T1"/>
                  </a:cxn>
                  <a:cxn ang="0">
                    <a:pos x="T2" y="T3"/>
                  </a:cxn>
                  <a:cxn ang="0">
                    <a:pos x="T4" y="T5"/>
                  </a:cxn>
                  <a:cxn ang="0">
                    <a:pos x="T6" y="T7"/>
                  </a:cxn>
                  <a:cxn ang="0">
                    <a:pos x="T8" y="T9"/>
                  </a:cxn>
                </a:cxnLst>
                <a:rect l="0" t="0" r="r" b="b"/>
                <a:pathLst>
                  <a:path w="13" h="15">
                    <a:moveTo>
                      <a:pt x="0" y="7"/>
                    </a:moveTo>
                    <a:cubicBezTo>
                      <a:pt x="0" y="12"/>
                      <a:pt x="4" y="15"/>
                      <a:pt x="8" y="15"/>
                    </a:cubicBezTo>
                    <a:cubicBezTo>
                      <a:pt x="10" y="11"/>
                      <a:pt x="11" y="6"/>
                      <a:pt x="13" y="1"/>
                    </a:cubicBezTo>
                    <a:cubicBezTo>
                      <a:pt x="11" y="0"/>
                      <a:pt x="10" y="0"/>
                      <a:pt x="8" y="0"/>
                    </a:cubicBezTo>
                    <a:cubicBezTo>
                      <a:pt x="4" y="0"/>
                      <a:pt x="0" y="3"/>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1" name="Oval 35">
                <a:extLst>
                  <a:ext uri="{FF2B5EF4-FFF2-40B4-BE49-F238E27FC236}">
                    <a16:creationId xmlns:a16="http://schemas.microsoft.com/office/drawing/2014/main" id="{5A7B20C0-2863-44ED-888C-6BA13550E7A0}"/>
                  </a:ext>
                </a:extLst>
              </p:cNvPr>
              <p:cNvSpPr>
                <a:spLocks noChangeArrowheads="1"/>
              </p:cNvSpPr>
              <p:nvPr/>
            </p:nvSpPr>
            <p:spPr bwMode="auto">
              <a:xfrm>
                <a:off x="520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2" name="Oval 36">
                <a:extLst>
                  <a:ext uri="{FF2B5EF4-FFF2-40B4-BE49-F238E27FC236}">
                    <a16:creationId xmlns:a16="http://schemas.microsoft.com/office/drawing/2014/main" id="{E70E35CD-BBD7-4AAA-91F8-F17494D4EB72}"/>
                  </a:ext>
                </a:extLst>
              </p:cNvPr>
              <p:cNvSpPr>
                <a:spLocks noChangeArrowheads="1"/>
              </p:cNvSpPr>
              <p:nvPr/>
            </p:nvSpPr>
            <p:spPr bwMode="auto">
              <a:xfrm>
                <a:off x="529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3" name="Freeform 37">
                <a:extLst>
                  <a:ext uri="{FF2B5EF4-FFF2-40B4-BE49-F238E27FC236}">
                    <a16:creationId xmlns:a16="http://schemas.microsoft.com/office/drawing/2014/main" id="{EA3D8A2D-9601-4A0C-87D2-87A75B9133BB}"/>
                  </a:ext>
                </a:extLst>
              </p:cNvPr>
              <p:cNvSpPr>
                <a:spLocks/>
              </p:cNvSpPr>
              <p:nvPr/>
            </p:nvSpPr>
            <p:spPr bwMode="auto">
              <a:xfrm>
                <a:off x="5177" y="3322"/>
                <a:ext cx="19" cy="19"/>
              </a:xfrm>
              <a:custGeom>
                <a:avLst/>
                <a:gdLst>
                  <a:gd name="T0" fmla="*/ 0 w 8"/>
                  <a:gd name="T1" fmla="*/ 8 h 8"/>
                  <a:gd name="T2" fmla="*/ 8 w 8"/>
                  <a:gd name="T3" fmla="*/ 8 h 8"/>
                  <a:gd name="T4" fmla="*/ 6 w 8"/>
                  <a:gd name="T5" fmla="*/ 4 h 8"/>
                  <a:gd name="T6" fmla="*/ 6 w 8"/>
                  <a:gd name="T7" fmla="*/ 3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3"/>
                    </a:cubicBezTo>
                    <a:cubicBezTo>
                      <a:pt x="5" y="2"/>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4" name="Freeform 38">
                <a:extLst>
                  <a:ext uri="{FF2B5EF4-FFF2-40B4-BE49-F238E27FC236}">
                    <a16:creationId xmlns:a16="http://schemas.microsoft.com/office/drawing/2014/main" id="{B59CF909-DFBA-4D35-B6DC-4F5B480E5206}"/>
                  </a:ext>
                </a:extLst>
              </p:cNvPr>
              <p:cNvSpPr>
                <a:spLocks/>
              </p:cNvSpPr>
              <p:nvPr/>
            </p:nvSpPr>
            <p:spPr bwMode="auto">
              <a:xfrm>
                <a:off x="5177"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5" name="Freeform 39">
                <a:extLst>
                  <a:ext uri="{FF2B5EF4-FFF2-40B4-BE49-F238E27FC236}">
                    <a16:creationId xmlns:a16="http://schemas.microsoft.com/office/drawing/2014/main" id="{99A46220-D0A3-4DA9-973E-1A6B3299B1B5}"/>
                  </a:ext>
                </a:extLst>
              </p:cNvPr>
              <p:cNvSpPr>
                <a:spLocks/>
              </p:cNvSpPr>
              <p:nvPr/>
            </p:nvSpPr>
            <p:spPr bwMode="auto">
              <a:xfrm>
                <a:off x="5345" y="3154"/>
                <a:ext cx="5" cy="14"/>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5"/>
                      <a:pt x="2" y="6"/>
                    </a:cubicBezTo>
                    <a:cubicBezTo>
                      <a:pt x="2" y="4"/>
                      <a:pt x="2" y="2"/>
                      <a:pt x="2"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6" name="Freeform 40">
                <a:extLst>
                  <a:ext uri="{FF2B5EF4-FFF2-40B4-BE49-F238E27FC236}">
                    <a16:creationId xmlns:a16="http://schemas.microsoft.com/office/drawing/2014/main" id="{9C8F6286-B74D-4E72-86B3-77493F9DE96D}"/>
                  </a:ext>
                </a:extLst>
              </p:cNvPr>
              <p:cNvSpPr>
                <a:spLocks/>
              </p:cNvSpPr>
              <p:nvPr/>
            </p:nvSpPr>
            <p:spPr bwMode="auto">
              <a:xfrm>
                <a:off x="5250" y="3154"/>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7" name="Freeform 41">
                <a:extLst>
                  <a:ext uri="{FF2B5EF4-FFF2-40B4-BE49-F238E27FC236}">
                    <a16:creationId xmlns:a16="http://schemas.microsoft.com/office/drawing/2014/main" id="{943E160E-3255-491B-B056-D59CC8393723}"/>
                  </a:ext>
                </a:extLst>
              </p:cNvPr>
              <p:cNvSpPr>
                <a:spLocks/>
              </p:cNvSpPr>
              <p:nvPr/>
            </p:nvSpPr>
            <p:spPr bwMode="auto">
              <a:xfrm>
                <a:off x="5177" y="3154"/>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8" name="Freeform 42">
                <a:extLst>
                  <a:ext uri="{FF2B5EF4-FFF2-40B4-BE49-F238E27FC236}">
                    <a16:creationId xmlns:a16="http://schemas.microsoft.com/office/drawing/2014/main" id="{6C747A93-8BE7-431E-A70E-0C3DA0A8FA1C}"/>
                  </a:ext>
                </a:extLst>
              </p:cNvPr>
              <p:cNvSpPr>
                <a:spLocks/>
              </p:cNvSpPr>
              <p:nvPr/>
            </p:nvSpPr>
            <p:spPr bwMode="auto">
              <a:xfrm>
                <a:off x="5250" y="3417"/>
                <a:ext cx="12" cy="19"/>
              </a:xfrm>
              <a:custGeom>
                <a:avLst/>
                <a:gdLst>
                  <a:gd name="T0" fmla="*/ 0 w 5"/>
                  <a:gd name="T1" fmla="*/ 8 h 8"/>
                  <a:gd name="T2" fmla="*/ 0 w 5"/>
                  <a:gd name="T3" fmla="*/ 8 h 8"/>
                  <a:gd name="T4" fmla="*/ 5 w 5"/>
                  <a:gd name="T5" fmla="*/ 0 h 8"/>
                  <a:gd name="T6" fmla="*/ 0 w 5"/>
                  <a:gd name="T7" fmla="*/ 8 h 8"/>
                </a:gdLst>
                <a:ahLst/>
                <a:cxnLst>
                  <a:cxn ang="0">
                    <a:pos x="T0" y="T1"/>
                  </a:cxn>
                  <a:cxn ang="0">
                    <a:pos x="T2" y="T3"/>
                  </a:cxn>
                  <a:cxn ang="0">
                    <a:pos x="T4" y="T5"/>
                  </a:cxn>
                  <a:cxn ang="0">
                    <a:pos x="T6" y="T7"/>
                  </a:cxn>
                </a:cxnLst>
                <a:rect l="0" t="0" r="r" b="b"/>
                <a:pathLst>
                  <a:path w="5" h="8">
                    <a:moveTo>
                      <a:pt x="0" y="8"/>
                    </a:moveTo>
                    <a:cubicBezTo>
                      <a:pt x="0" y="8"/>
                      <a:pt x="0" y="8"/>
                      <a:pt x="0" y="8"/>
                    </a:cubicBezTo>
                    <a:cubicBezTo>
                      <a:pt x="2" y="5"/>
                      <a:pt x="4" y="3"/>
                      <a:pt x="5" y="0"/>
                    </a:cubicBezTo>
                    <a:cubicBezTo>
                      <a:pt x="3" y="1"/>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9" name="Freeform 43">
                <a:extLst>
                  <a:ext uri="{FF2B5EF4-FFF2-40B4-BE49-F238E27FC236}">
                    <a16:creationId xmlns:a16="http://schemas.microsoft.com/office/drawing/2014/main" id="{6160ECE9-ECBE-4FFA-8792-B802F11C3B17}"/>
                  </a:ext>
                </a:extLst>
              </p:cNvPr>
              <p:cNvSpPr>
                <a:spLocks/>
              </p:cNvSpPr>
              <p:nvPr/>
            </p:nvSpPr>
            <p:spPr bwMode="auto">
              <a:xfrm>
                <a:off x="5205" y="3462"/>
                <a:ext cx="24" cy="2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10"/>
                      <a:pt x="0" y="11"/>
                      <a:pt x="1" y="12"/>
                    </a:cubicBezTo>
                    <a:cubicBezTo>
                      <a:pt x="4" y="8"/>
                      <a:pt x="7" y="5"/>
                      <a:pt x="10" y="1"/>
                    </a:cubicBezTo>
                    <a:cubicBezTo>
                      <a:pt x="9" y="1"/>
                      <a:pt x="9" y="0"/>
                      <a:pt x="8" y="0"/>
                    </a:cubicBezTo>
                    <a:cubicBezTo>
                      <a:pt x="3"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0" name="Oval 44">
                <a:extLst>
                  <a:ext uri="{FF2B5EF4-FFF2-40B4-BE49-F238E27FC236}">
                    <a16:creationId xmlns:a16="http://schemas.microsoft.com/office/drawing/2014/main" id="{EA4E97D5-49E6-4F40-A8F5-CD0FF0AA0A84}"/>
                  </a:ext>
                </a:extLst>
              </p:cNvPr>
              <p:cNvSpPr>
                <a:spLocks noChangeArrowheads="1"/>
              </p:cNvSpPr>
              <p:nvPr/>
            </p:nvSpPr>
            <p:spPr bwMode="auto">
              <a:xfrm>
                <a:off x="520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1" name="Freeform 45">
                <a:extLst>
                  <a:ext uri="{FF2B5EF4-FFF2-40B4-BE49-F238E27FC236}">
                    <a16:creationId xmlns:a16="http://schemas.microsoft.com/office/drawing/2014/main" id="{2036662A-2ACD-470A-A44D-69E091F964B8}"/>
                  </a:ext>
                </a:extLst>
              </p:cNvPr>
              <p:cNvSpPr>
                <a:spLocks/>
              </p:cNvSpPr>
              <p:nvPr/>
            </p:nvSpPr>
            <p:spPr bwMode="auto">
              <a:xfrm>
                <a:off x="5177" y="3509"/>
                <a:ext cx="9" cy="12"/>
              </a:xfrm>
              <a:custGeom>
                <a:avLst/>
                <a:gdLst>
                  <a:gd name="T0" fmla="*/ 0 w 4"/>
                  <a:gd name="T1" fmla="*/ 0 h 5"/>
                  <a:gd name="T2" fmla="*/ 0 w 4"/>
                  <a:gd name="T3" fmla="*/ 5 h 5"/>
                  <a:gd name="T4" fmla="*/ 4 w 4"/>
                  <a:gd name="T5" fmla="*/ 1 h 5"/>
                  <a:gd name="T6" fmla="*/ 3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5"/>
                      <a:pt x="0" y="5"/>
                      <a:pt x="0" y="5"/>
                    </a:cubicBezTo>
                    <a:cubicBezTo>
                      <a:pt x="1" y="3"/>
                      <a:pt x="2" y="2"/>
                      <a:pt x="4" y="1"/>
                    </a:cubicBezTo>
                    <a:cubicBezTo>
                      <a:pt x="3" y="1"/>
                      <a:pt x="3" y="1"/>
                      <a:pt x="3" y="1"/>
                    </a:cubicBezTo>
                    <a:cubicBezTo>
                      <a:pt x="2" y="0"/>
                      <a:pt x="1"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2" name="Freeform 46">
                <a:extLst>
                  <a:ext uri="{FF2B5EF4-FFF2-40B4-BE49-F238E27FC236}">
                    <a16:creationId xmlns:a16="http://schemas.microsoft.com/office/drawing/2014/main" id="{2395D586-8E73-4EF4-A928-4E6D4D477967}"/>
                  </a:ext>
                </a:extLst>
              </p:cNvPr>
              <p:cNvSpPr>
                <a:spLocks/>
              </p:cNvSpPr>
              <p:nvPr/>
            </p:nvSpPr>
            <p:spPr bwMode="auto">
              <a:xfrm>
                <a:off x="5177"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3" name="Freeform 47">
                <a:extLst>
                  <a:ext uri="{FF2B5EF4-FFF2-40B4-BE49-F238E27FC236}">
                    <a16:creationId xmlns:a16="http://schemas.microsoft.com/office/drawing/2014/main" id="{B0C6B0B2-E810-485D-A4CE-81E6AA92833F}"/>
                  </a:ext>
                </a:extLst>
              </p:cNvPr>
              <p:cNvSpPr>
                <a:spLocks/>
              </p:cNvSpPr>
              <p:nvPr/>
            </p:nvSpPr>
            <p:spPr bwMode="auto">
              <a:xfrm>
                <a:off x="5250" y="3341"/>
                <a:ext cx="38" cy="19"/>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4" name="Freeform 48">
                <a:extLst>
                  <a:ext uri="{FF2B5EF4-FFF2-40B4-BE49-F238E27FC236}">
                    <a16:creationId xmlns:a16="http://schemas.microsoft.com/office/drawing/2014/main" id="{04B66671-8717-49A4-98FE-5085B3E8E4B7}"/>
                  </a:ext>
                </a:extLst>
              </p:cNvPr>
              <p:cNvSpPr>
                <a:spLocks/>
              </p:cNvSpPr>
              <p:nvPr/>
            </p:nvSpPr>
            <p:spPr bwMode="auto">
              <a:xfrm>
                <a:off x="5177"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5" name="Freeform 49">
                <a:extLst>
                  <a:ext uri="{FF2B5EF4-FFF2-40B4-BE49-F238E27FC236}">
                    <a16:creationId xmlns:a16="http://schemas.microsoft.com/office/drawing/2014/main" id="{A1673960-9A3E-42DB-A125-22834151BAB3}"/>
                  </a:ext>
                </a:extLst>
              </p:cNvPr>
              <p:cNvSpPr>
                <a:spLocks/>
              </p:cNvSpPr>
              <p:nvPr/>
            </p:nvSpPr>
            <p:spPr bwMode="auto">
              <a:xfrm>
                <a:off x="5158"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6" name="Freeform 50">
                <a:extLst>
                  <a:ext uri="{FF2B5EF4-FFF2-40B4-BE49-F238E27FC236}">
                    <a16:creationId xmlns:a16="http://schemas.microsoft.com/office/drawing/2014/main" id="{D582CEBF-30A9-454E-83D8-1240C56E2D0A}"/>
                  </a:ext>
                </a:extLst>
              </p:cNvPr>
              <p:cNvSpPr>
                <a:spLocks/>
              </p:cNvSpPr>
              <p:nvPr/>
            </p:nvSpPr>
            <p:spPr bwMode="auto">
              <a:xfrm>
                <a:off x="5066" y="2763"/>
                <a:ext cx="35" cy="19"/>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5"/>
                      <a:pt x="0" y="6"/>
                      <a:pt x="0" y="8"/>
                    </a:cubicBezTo>
                    <a:cubicBezTo>
                      <a:pt x="15" y="8"/>
                      <a:pt x="15" y="8"/>
                      <a:pt x="15" y="8"/>
                    </a:cubicBezTo>
                    <a:cubicBezTo>
                      <a:pt x="15"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7" name="Oval 51">
                <a:extLst>
                  <a:ext uri="{FF2B5EF4-FFF2-40B4-BE49-F238E27FC236}">
                    <a16:creationId xmlns:a16="http://schemas.microsoft.com/office/drawing/2014/main" id="{4145C6DB-60BA-48ED-8E9C-D8F3B7E9FA42}"/>
                  </a:ext>
                </a:extLst>
              </p:cNvPr>
              <p:cNvSpPr>
                <a:spLocks noChangeArrowheads="1"/>
              </p:cNvSpPr>
              <p:nvPr/>
            </p:nvSpPr>
            <p:spPr bwMode="auto">
              <a:xfrm>
                <a:off x="5066" y="2669"/>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8" name="Oval 52">
                <a:extLst>
                  <a:ext uri="{FF2B5EF4-FFF2-40B4-BE49-F238E27FC236}">
                    <a16:creationId xmlns:a16="http://schemas.microsoft.com/office/drawing/2014/main" id="{DE5CE224-800B-4BDD-8A9B-CD438FC8751E}"/>
                  </a:ext>
                </a:extLst>
              </p:cNvPr>
              <p:cNvSpPr>
                <a:spLocks noChangeArrowheads="1"/>
              </p:cNvSpPr>
              <p:nvPr/>
            </p:nvSpPr>
            <p:spPr bwMode="auto">
              <a:xfrm>
                <a:off x="5018"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9" name="Oval 53">
                <a:extLst>
                  <a:ext uri="{FF2B5EF4-FFF2-40B4-BE49-F238E27FC236}">
                    <a16:creationId xmlns:a16="http://schemas.microsoft.com/office/drawing/2014/main" id="{7B41C536-5648-469C-8B93-59C10F8D61F0}"/>
                  </a:ext>
                </a:extLst>
              </p:cNvPr>
              <p:cNvSpPr>
                <a:spLocks noChangeArrowheads="1"/>
              </p:cNvSpPr>
              <p:nvPr/>
            </p:nvSpPr>
            <p:spPr bwMode="auto">
              <a:xfrm>
                <a:off x="511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0" name="Freeform 54">
                <a:extLst>
                  <a:ext uri="{FF2B5EF4-FFF2-40B4-BE49-F238E27FC236}">
                    <a16:creationId xmlns:a16="http://schemas.microsoft.com/office/drawing/2014/main" id="{D09640EB-0642-4859-B6A7-CE50ED81386C}"/>
                  </a:ext>
                </a:extLst>
              </p:cNvPr>
              <p:cNvSpPr>
                <a:spLocks/>
              </p:cNvSpPr>
              <p:nvPr/>
            </p:nvSpPr>
            <p:spPr bwMode="auto">
              <a:xfrm>
                <a:off x="5018" y="2624"/>
                <a:ext cx="38" cy="35"/>
              </a:xfrm>
              <a:custGeom>
                <a:avLst/>
                <a:gdLst>
                  <a:gd name="T0" fmla="*/ 0 w 16"/>
                  <a:gd name="T1" fmla="*/ 8 h 15"/>
                  <a:gd name="T2" fmla="*/ 8 w 16"/>
                  <a:gd name="T3" fmla="*/ 15 h 15"/>
                  <a:gd name="T4" fmla="*/ 16 w 16"/>
                  <a:gd name="T5" fmla="*/ 8 h 15"/>
                  <a:gd name="T6" fmla="*/ 15 w 16"/>
                  <a:gd name="T7" fmla="*/ 3 h 15"/>
                  <a:gd name="T8" fmla="*/ 7 w 16"/>
                  <a:gd name="T9" fmla="*/ 0 h 15"/>
                  <a:gd name="T10" fmla="*/ 0 w 16"/>
                  <a:gd name="T11" fmla="*/ 8 h 15"/>
                </a:gdLst>
                <a:ahLst/>
                <a:cxnLst>
                  <a:cxn ang="0">
                    <a:pos x="T0" y="T1"/>
                  </a:cxn>
                  <a:cxn ang="0">
                    <a:pos x="T2" y="T3"/>
                  </a:cxn>
                  <a:cxn ang="0">
                    <a:pos x="T4" y="T5"/>
                  </a:cxn>
                  <a:cxn ang="0">
                    <a:pos x="T6" y="T7"/>
                  </a:cxn>
                  <a:cxn ang="0">
                    <a:pos x="T8" y="T9"/>
                  </a:cxn>
                  <a:cxn ang="0">
                    <a:pos x="T10" y="T11"/>
                  </a:cxn>
                </a:cxnLst>
                <a:rect l="0" t="0" r="r" b="b"/>
                <a:pathLst>
                  <a:path w="16" h="15">
                    <a:moveTo>
                      <a:pt x="0" y="8"/>
                    </a:moveTo>
                    <a:cubicBezTo>
                      <a:pt x="0" y="12"/>
                      <a:pt x="3" y="15"/>
                      <a:pt x="8" y="15"/>
                    </a:cubicBezTo>
                    <a:cubicBezTo>
                      <a:pt x="12" y="15"/>
                      <a:pt x="16" y="12"/>
                      <a:pt x="16" y="8"/>
                    </a:cubicBezTo>
                    <a:cubicBezTo>
                      <a:pt x="16" y="6"/>
                      <a:pt x="15" y="5"/>
                      <a:pt x="15" y="3"/>
                    </a:cubicBezTo>
                    <a:cubicBezTo>
                      <a:pt x="12" y="2"/>
                      <a:pt x="10" y="1"/>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1" name="Freeform 55">
                <a:extLst>
                  <a:ext uri="{FF2B5EF4-FFF2-40B4-BE49-F238E27FC236}">
                    <a16:creationId xmlns:a16="http://schemas.microsoft.com/office/drawing/2014/main" id="{E9C906A0-A007-44D5-8A89-88557104535B}"/>
                  </a:ext>
                </a:extLst>
              </p:cNvPr>
              <p:cNvSpPr>
                <a:spLocks/>
              </p:cNvSpPr>
              <p:nvPr/>
            </p:nvSpPr>
            <p:spPr bwMode="auto">
              <a:xfrm>
                <a:off x="4990"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2" name="Freeform 56">
                <a:extLst>
                  <a:ext uri="{FF2B5EF4-FFF2-40B4-BE49-F238E27FC236}">
                    <a16:creationId xmlns:a16="http://schemas.microsoft.com/office/drawing/2014/main" id="{54156CA4-8FF7-42C3-91B0-29BAF3DD9821}"/>
                  </a:ext>
                </a:extLst>
              </p:cNvPr>
              <p:cNvSpPr>
                <a:spLocks/>
              </p:cNvSpPr>
              <p:nvPr/>
            </p:nvSpPr>
            <p:spPr bwMode="auto">
              <a:xfrm>
                <a:off x="4990"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3" name="Freeform 57">
                <a:extLst>
                  <a:ext uri="{FF2B5EF4-FFF2-40B4-BE49-F238E27FC236}">
                    <a16:creationId xmlns:a16="http://schemas.microsoft.com/office/drawing/2014/main" id="{795110C8-9EC9-4A76-AE35-7BA3B400D945}"/>
                  </a:ext>
                </a:extLst>
              </p:cNvPr>
              <p:cNvSpPr>
                <a:spLocks/>
              </p:cNvSpPr>
              <p:nvPr/>
            </p:nvSpPr>
            <p:spPr bwMode="auto">
              <a:xfrm>
                <a:off x="4990" y="2605"/>
                <a:ext cx="12" cy="9"/>
              </a:xfrm>
              <a:custGeom>
                <a:avLst/>
                <a:gdLst>
                  <a:gd name="T0" fmla="*/ 2 w 5"/>
                  <a:gd name="T1" fmla="*/ 4 h 4"/>
                  <a:gd name="T2" fmla="*/ 3 w 5"/>
                  <a:gd name="T3" fmla="*/ 3 h 4"/>
                  <a:gd name="T4" fmla="*/ 5 w 5"/>
                  <a:gd name="T5" fmla="*/ 2 h 4"/>
                  <a:gd name="T6" fmla="*/ 5 w 5"/>
                  <a:gd name="T7" fmla="*/ 2 h 4"/>
                  <a:gd name="T8" fmla="*/ 0 w 5"/>
                  <a:gd name="T9" fmla="*/ 0 h 4"/>
                  <a:gd name="T10" fmla="*/ 0 w 5"/>
                  <a:gd name="T11" fmla="*/ 4 h 4"/>
                  <a:gd name="T12" fmla="*/ 2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4"/>
                    </a:moveTo>
                    <a:cubicBezTo>
                      <a:pt x="2" y="3"/>
                      <a:pt x="3" y="3"/>
                      <a:pt x="3" y="3"/>
                    </a:cubicBezTo>
                    <a:cubicBezTo>
                      <a:pt x="4" y="3"/>
                      <a:pt x="4" y="3"/>
                      <a:pt x="5" y="2"/>
                    </a:cubicBezTo>
                    <a:cubicBezTo>
                      <a:pt x="5" y="2"/>
                      <a:pt x="5" y="2"/>
                      <a:pt x="5" y="2"/>
                    </a:cubicBezTo>
                    <a:cubicBezTo>
                      <a:pt x="3" y="1"/>
                      <a:pt x="2" y="1"/>
                      <a:pt x="0" y="0"/>
                    </a:cubicBezTo>
                    <a:cubicBezTo>
                      <a:pt x="0" y="4"/>
                      <a:pt x="0" y="4"/>
                      <a:pt x="0" y="4"/>
                    </a:cubicBezTo>
                    <a:cubicBezTo>
                      <a:pt x="1" y="4"/>
                      <a:pt x="1" y="4"/>
                      <a:pt x="2"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4" name="Freeform 58">
                <a:extLst>
                  <a:ext uri="{FF2B5EF4-FFF2-40B4-BE49-F238E27FC236}">
                    <a16:creationId xmlns:a16="http://schemas.microsoft.com/office/drawing/2014/main" id="{2977F0CE-971A-47E5-9802-F9E92C384444}"/>
                  </a:ext>
                </a:extLst>
              </p:cNvPr>
              <p:cNvSpPr>
                <a:spLocks/>
              </p:cNvSpPr>
              <p:nvPr/>
            </p:nvSpPr>
            <p:spPr bwMode="auto">
              <a:xfrm>
                <a:off x="5158" y="2950"/>
                <a:ext cx="19" cy="17"/>
              </a:xfrm>
              <a:custGeom>
                <a:avLst/>
                <a:gdLst>
                  <a:gd name="T0" fmla="*/ 4 w 8"/>
                  <a:gd name="T1" fmla="*/ 1 h 7"/>
                  <a:gd name="T2" fmla="*/ 0 w 8"/>
                  <a:gd name="T3" fmla="*/ 7 h 7"/>
                  <a:gd name="T4" fmla="*/ 8 w 8"/>
                  <a:gd name="T5" fmla="*/ 7 h 7"/>
                  <a:gd name="T6" fmla="*/ 8 w 8"/>
                  <a:gd name="T7" fmla="*/ 0 h 7"/>
                  <a:gd name="T8" fmla="*/ 8 w 8"/>
                  <a:gd name="T9" fmla="*/ 0 h 7"/>
                  <a:gd name="T10" fmla="*/ 4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4" y="1"/>
                    </a:moveTo>
                    <a:cubicBezTo>
                      <a:pt x="1" y="2"/>
                      <a:pt x="0" y="5"/>
                      <a:pt x="0" y="7"/>
                    </a:cubicBezTo>
                    <a:cubicBezTo>
                      <a:pt x="8" y="7"/>
                      <a:pt x="8" y="7"/>
                      <a:pt x="8" y="7"/>
                    </a:cubicBezTo>
                    <a:cubicBezTo>
                      <a:pt x="8" y="0"/>
                      <a:pt x="8" y="0"/>
                      <a:pt x="8" y="0"/>
                    </a:cubicBezTo>
                    <a:cubicBezTo>
                      <a:pt x="8" y="0"/>
                      <a:pt x="8" y="0"/>
                      <a:pt x="8" y="0"/>
                    </a:cubicBezTo>
                    <a:cubicBezTo>
                      <a:pt x="6" y="0"/>
                      <a:pt x="5" y="0"/>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5" name="Freeform 59">
                <a:extLst>
                  <a:ext uri="{FF2B5EF4-FFF2-40B4-BE49-F238E27FC236}">
                    <a16:creationId xmlns:a16="http://schemas.microsoft.com/office/drawing/2014/main" id="{095899BB-7044-4C55-8CEF-996F6137916D}"/>
                  </a:ext>
                </a:extLst>
              </p:cNvPr>
              <p:cNvSpPr>
                <a:spLocks/>
              </p:cNvSpPr>
              <p:nvPr/>
            </p:nvSpPr>
            <p:spPr bwMode="auto">
              <a:xfrm>
                <a:off x="5066" y="2950"/>
                <a:ext cx="35" cy="17"/>
              </a:xfrm>
              <a:custGeom>
                <a:avLst/>
                <a:gdLst>
                  <a:gd name="T0" fmla="*/ 12 w 15"/>
                  <a:gd name="T1" fmla="*/ 1 h 7"/>
                  <a:gd name="T2" fmla="*/ 8 w 15"/>
                  <a:gd name="T3" fmla="*/ 0 h 7"/>
                  <a:gd name="T4" fmla="*/ 3 w 15"/>
                  <a:gd name="T5" fmla="*/ 1 h 7"/>
                  <a:gd name="T6" fmla="*/ 0 w 15"/>
                  <a:gd name="T7" fmla="*/ 7 h 7"/>
                  <a:gd name="T8" fmla="*/ 15 w 15"/>
                  <a:gd name="T9" fmla="*/ 7 h 7"/>
                  <a:gd name="T10" fmla="*/ 12 w 15"/>
                  <a:gd name="T11" fmla="*/ 1 h 7"/>
                </a:gdLst>
                <a:ahLst/>
                <a:cxnLst>
                  <a:cxn ang="0">
                    <a:pos x="T0" y="T1"/>
                  </a:cxn>
                  <a:cxn ang="0">
                    <a:pos x="T2" y="T3"/>
                  </a:cxn>
                  <a:cxn ang="0">
                    <a:pos x="T4" y="T5"/>
                  </a:cxn>
                  <a:cxn ang="0">
                    <a:pos x="T6" y="T7"/>
                  </a:cxn>
                  <a:cxn ang="0">
                    <a:pos x="T8" y="T9"/>
                  </a:cxn>
                  <a:cxn ang="0">
                    <a:pos x="T10" y="T11"/>
                  </a:cxn>
                </a:cxnLst>
                <a:rect l="0" t="0" r="r" b="b"/>
                <a:pathLst>
                  <a:path w="15" h="7">
                    <a:moveTo>
                      <a:pt x="12" y="1"/>
                    </a:moveTo>
                    <a:cubicBezTo>
                      <a:pt x="11" y="0"/>
                      <a:pt x="9" y="0"/>
                      <a:pt x="8" y="0"/>
                    </a:cubicBezTo>
                    <a:cubicBezTo>
                      <a:pt x="6" y="0"/>
                      <a:pt x="4" y="0"/>
                      <a:pt x="3" y="1"/>
                    </a:cubicBezTo>
                    <a:cubicBezTo>
                      <a:pt x="1" y="2"/>
                      <a:pt x="0" y="5"/>
                      <a:pt x="0" y="7"/>
                    </a:cubicBezTo>
                    <a:cubicBezTo>
                      <a:pt x="15" y="7"/>
                      <a:pt x="15" y="7"/>
                      <a:pt x="15" y="7"/>
                    </a:cubicBezTo>
                    <a:cubicBezTo>
                      <a:pt x="15"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6" name="Freeform 60">
                <a:extLst>
                  <a:ext uri="{FF2B5EF4-FFF2-40B4-BE49-F238E27FC236}">
                    <a16:creationId xmlns:a16="http://schemas.microsoft.com/office/drawing/2014/main" id="{DCDC1C13-56F5-4155-9C91-86A862EE25C1}"/>
                  </a:ext>
                </a:extLst>
              </p:cNvPr>
              <p:cNvSpPr>
                <a:spLocks/>
              </p:cNvSpPr>
              <p:nvPr/>
            </p:nvSpPr>
            <p:spPr bwMode="auto">
              <a:xfrm>
                <a:off x="5158" y="2856"/>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7" name="Oval 61">
                <a:extLst>
                  <a:ext uri="{FF2B5EF4-FFF2-40B4-BE49-F238E27FC236}">
                    <a16:creationId xmlns:a16="http://schemas.microsoft.com/office/drawing/2014/main" id="{3F5995B6-6FA0-4FAD-85E6-600B6A76812C}"/>
                  </a:ext>
                </a:extLst>
              </p:cNvPr>
              <p:cNvSpPr>
                <a:spLocks noChangeArrowheads="1"/>
              </p:cNvSpPr>
              <p:nvPr/>
            </p:nvSpPr>
            <p:spPr bwMode="auto">
              <a:xfrm>
                <a:off x="5066" y="2856"/>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8" name="Oval 62">
                <a:extLst>
                  <a:ext uri="{FF2B5EF4-FFF2-40B4-BE49-F238E27FC236}">
                    <a16:creationId xmlns:a16="http://schemas.microsoft.com/office/drawing/2014/main" id="{AC63185C-E074-4AC3-A52F-5CDD29644459}"/>
                  </a:ext>
                </a:extLst>
              </p:cNvPr>
              <p:cNvSpPr>
                <a:spLocks noChangeArrowheads="1"/>
              </p:cNvSpPr>
              <p:nvPr/>
            </p:nvSpPr>
            <p:spPr bwMode="auto">
              <a:xfrm>
                <a:off x="5018"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9" name="Oval 63">
                <a:extLst>
                  <a:ext uri="{FF2B5EF4-FFF2-40B4-BE49-F238E27FC236}">
                    <a16:creationId xmlns:a16="http://schemas.microsoft.com/office/drawing/2014/main" id="{94903F17-D05A-4A85-BF09-11529AC78C6D}"/>
                  </a:ext>
                </a:extLst>
              </p:cNvPr>
              <p:cNvSpPr>
                <a:spLocks noChangeArrowheads="1"/>
              </p:cNvSpPr>
              <p:nvPr/>
            </p:nvSpPr>
            <p:spPr bwMode="auto">
              <a:xfrm>
                <a:off x="511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0" name="Oval 64">
                <a:extLst>
                  <a:ext uri="{FF2B5EF4-FFF2-40B4-BE49-F238E27FC236}">
                    <a16:creationId xmlns:a16="http://schemas.microsoft.com/office/drawing/2014/main" id="{592D5B4F-7DD8-4B8F-960A-11F3B366EB01}"/>
                  </a:ext>
                </a:extLst>
              </p:cNvPr>
              <p:cNvSpPr>
                <a:spLocks noChangeArrowheads="1"/>
              </p:cNvSpPr>
              <p:nvPr/>
            </p:nvSpPr>
            <p:spPr bwMode="auto">
              <a:xfrm>
                <a:off x="5018"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1" name="Oval 65">
                <a:extLst>
                  <a:ext uri="{FF2B5EF4-FFF2-40B4-BE49-F238E27FC236}">
                    <a16:creationId xmlns:a16="http://schemas.microsoft.com/office/drawing/2014/main" id="{DA8A27E3-6219-4F6F-905A-1221371F7815}"/>
                  </a:ext>
                </a:extLst>
              </p:cNvPr>
              <p:cNvSpPr>
                <a:spLocks noChangeArrowheads="1"/>
              </p:cNvSpPr>
              <p:nvPr/>
            </p:nvSpPr>
            <p:spPr bwMode="auto">
              <a:xfrm>
                <a:off x="511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2" name="Freeform 66">
                <a:extLst>
                  <a:ext uri="{FF2B5EF4-FFF2-40B4-BE49-F238E27FC236}">
                    <a16:creationId xmlns:a16="http://schemas.microsoft.com/office/drawing/2014/main" id="{55824F0A-55C7-41C4-B9FB-996F4F133EA3}"/>
                  </a:ext>
                </a:extLst>
              </p:cNvPr>
              <p:cNvSpPr>
                <a:spLocks/>
              </p:cNvSpPr>
              <p:nvPr/>
            </p:nvSpPr>
            <p:spPr bwMode="auto">
              <a:xfrm>
                <a:off x="4990"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3" name="Freeform 67">
                <a:extLst>
                  <a:ext uri="{FF2B5EF4-FFF2-40B4-BE49-F238E27FC236}">
                    <a16:creationId xmlns:a16="http://schemas.microsoft.com/office/drawing/2014/main" id="{2CE0BCC3-BB3D-4BB5-B2C4-FD0538A26CFB}"/>
                  </a:ext>
                </a:extLst>
              </p:cNvPr>
              <p:cNvSpPr>
                <a:spLocks/>
              </p:cNvSpPr>
              <p:nvPr/>
            </p:nvSpPr>
            <p:spPr bwMode="auto">
              <a:xfrm>
                <a:off x="4990"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4" name="Freeform 68">
                <a:extLst>
                  <a:ext uri="{FF2B5EF4-FFF2-40B4-BE49-F238E27FC236}">
                    <a16:creationId xmlns:a16="http://schemas.microsoft.com/office/drawing/2014/main" id="{3A23A8F3-D7E5-44C6-B2E6-55DD2C6C48F4}"/>
                  </a:ext>
                </a:extLst>
              </p:cNvPr>
              <p:cNvSpPr>
                <a:spLocks/>
              </p:cNvSpPr>
              <p:nvPr/>
            </p:nvSpPr>
            <p:spPr bwMode="auto">
              <a:xfrm>
                <a:off x="5158"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5" name="Freeform 69">
                <a:extLst>
                  <a:ext uri="{FF2B5EF4-FFF2-40B4-BE49-F238E27FC236}">
                    <a16:creationId xmlns:a16="http://schemas.microsoft.com/office/drawing/2014/main" id="{6ECD2CC2-D306-4D12-A763-74946121E6A9}"/>
                  </a:ext>
                </a:extLst>
              </p:cNvPr>
              <p:cNvSpPr>
                <a:spLocks/>
              </p:cNvSpPr>
              <p:nvPr/>
            </p:nvSpPr>
            <p:spPr bwMode="auto">
              <a:xfrm>
                <a:off x="5066" y="2782"/>
                <a:ext cx="35" cy="19"/>
              </a:xfrm>
              <a:custGeom>
                <a:avLst/>
                <a:gdLst>
                  <a:gd name="T0" fmla="*/ 8 w 15"/>
                  <a:gd name="T1" fmla="*/ 8 h 8"/>
                  <a:gd name="T2" fmla="*/ 15 w 15"/>
                  <a:gd name="T3" fmla="*/ 1 h 8"/>
                  <a:gd name="T4" fmla="*/ 15 w 15"/>
                  <a:gd name="T5" fmla="*/ 0 h 8"/>
                  <a:gd name="T6" fmla="*/ 0 w 15"/>
                  <a:gd name="T7" fmla="*/ 0 h 8"/>
                  <a:gd name="T8" fmla="*/ 0 w 15"/>
                  <a:gd name="T9" fmla="*/ 1 h 8"/>
                  <a:gd name="T10" fmla="*/ 8 w 15"/>
                  <a:gd name="T11" fmla="*/ 8 h 8"/>
                </a:gdLst>
                <a:ahLst/>
                <a:cxnLst>
                  <a:cxn ang="0">
                    <a:pos x="T0" y="T1"/>
                  </a:cxn>
                  <a:cxn ang="0">
                    <a:pos x="T2" y="T3"/>
                  </a:cxn>
                  <a:cxn ang="0">
                    <a:pos x="T4" y="T5"/>
                  </a:cxn>
                  <a:cxn ang="0">
                    <a:pos x="T6" y="T7"/>
                  </a:cxn>
                  <a:cxn ang="0">
                    <a:pos x="T8" y="T9"/>
                  </a:cxn>
                  <a:cxn ang="0">
                    <a:pos x="T10" y="T11"/>
                  </a:cxn>
                </a:cxnLst>
                <a:rect l="0" t="0" r="r" b="b"/>
                <a:pathLst>
                  <a:path w="15" h="8">
                    <a:moveTo>
                      <a:pt x="8" y="8"/>
                    </a:moveTo>
                    <a:cubicBezTo>
                      <a:pt x="11" y="8"/>
                      <a:pt x="15" y="5"/>
                      <a:pt x="15" y="1"/>
                    </a:cubicBezTo>
                    <a:cubicBezTo>
                      <a:pt x="15" y="1"/>
                      <a:pt x="15" y="0"/>
                      <a:pt x="15"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6" name="Freeform 70">
                <a:extLst>
                  <a:ext uri="{FF2B5EF4-FFF2-40B4-BE49-F238E27FC236}">
                    <a16:creationId xmlns:a16="http://schemas.microsoft.com/office/drawing/2014/main" id="{71527494-9047-4C85-9421-C30488DDE957}"/>
                  </a:ext>
                </a:extLst>
              </p:cNvPr>
              <p:cNvSpPr>
                <a:spLocks/>
              </p:cNvSpPr>
              <p:nvPr/>
            </p:nvSpPr>
            <p:spPr bwMode="auto">
              <a:xfrm>
                <a:off x="4990"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7" name="Freeform 71">
                <a:extLst>
                  <a:ext uri="{FF2B5EF4-FFF2-40B4-BE49-F238E27FC236}">
                    <a16:creationId xmlns:a16="http://schemas.microsoft.com/office/drawing/2014/main" id="{B119C899-63CC-49DB-8F3A-CE3B42FF07E7}"/>
                  </a:ext>
                </a:extLst>
              </p:cNvPr>
              <p:cNvSpPr>
                <a:spLocks/>
              </p:cNvSpPr>
              <p:nvPr/>
            </p:nvSpPr>
            <p:spPr bwMode="auto">
              <a:xfrm>
                <a:off x="5158"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8" name="Freeform 72">
                <a:extLst>
                  <a:ext uri="{FF2B5EF4-FFF2-40B4-BE49-F238E27FC236}">
                    <a16:creationId xmlns:a16="http://schemas.microsoft.com/office/drawing/2014/main" id="{E5B83A7D-7C82-4FFF-984A-ABD12DDE5772}"/>
                  </a:ext>
                </a:extLst>
              </p:cNvPr>
              <p:cNvSpPr>
                <a:spLocks/>
              </p:cNvSpPr>
              <p:nvPr/>
            </p:nvSpPr>
            <p:spPr bwMode="auto">
              <a:xfrm>
                <a:off x="5066" y="3135"/>
                <a:ext cx="35" cy="19"/>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9" name="Freeform 73">
                <a:extLst>
                  <a:ext uri="{FF2B5EF4-FFF2-40B4-BE49-F238E27FC236}">
                    <a16:creationId xmlns:a16="http://schemas.microsoft.com/office/drawing/2014/main" id="{A062F4CD-F51D-473D-93F6-3590DB0F2784}"/>
                  </a:ext>
                </a:extLst>
              </p:cNvPr>
              <p:cNvSpPr>
                <a:spLocks/>
              </p:cNvSpPr>
              <p:nvPr/>
            </p:nvSpPr>
            <p:spPr bwMode="auto">
              <a:xfrm>
                <a:off x="5158"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0" name="Oval 74">
                <a:extLst>
                  <a:ext uri="{FF2B5EF4-FFF2-40B4-BE49-F238E27FC236}">
                    <a16:creationId xmlns:a16="http://schemas.microsoft.com/office/drawing/2014/main" id="{E6C1D260-F0FB-4432-A154-7E0EE9F2798C}"/>
                  </a:ext>
                </a:extLst>
              </p:cNvPr>
              <p:cNvSpPr>
                <a:spLocks noChangeArrowheads="1"/>
              </p:cNvSpPr>
              <p:nvPr/>
            </p:nvSpPr>
            <p:spPr bwMode="auto">
              <a:xfrm>
                <a:off x="5066" y="3043"/>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1" name="Oval 75">
                <a:extLst>
                  <a:ext uri="{FF2B5EF4-FFF2-40B4-BE49-F238E27FC236}">
                    <a16:creationId xmlns:a16="http://schemas.microsoft.com/office/drawing/2014/main" id="{2E80437B-C3CF-4BBC-9278-624D7308E47D}"/>
                  </a:ext>
                </a:extLst>
              </p:cNvPr>
              <p:cNvSpPr>
                <a:spLocks noChangeArrowheads="1"/>
              </p:cNvSpPr>
              <p:nvPr/>
            </p:nvSpPr>
            <p:spPr bwMode="auto">
              <a:xfrm>
                <a:off x="501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2" name="Oval 76">
                <a:extLst>
                  <a:ext uri="{FF2B5EF4-FFF2-40B4-BE49-F238E27FC236}">
                    <a16:creationId xmlns:a16="http://schemas.microsoft.com/office/drawing/2014/main" id="{50295CF2-52FF-41F4-AD8D-6533D9F82442}"/>
                  </a:ext>
                </a:extLst>
              </p:cNvPr>
              <p:cNvSpPr>
                <a:spLocks noChangeArrowheads="1"/>
              </p:cNvSpPr>
              <p:nvPr/>
            </p:nvSpPr>
            <p:spPr bwMode="auto">
              <a:xfrm>
                <a:off x="511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3" name="Oval 77">
                <a:extLst>
                  <a:ext uri="{FF2B5EF4-FFF2-40B4-BE49-F238E27FC236}">
                    <a16:creationId xmlns:a16="http://schemas.microsoft.com/office/drawing/2014/main" id="{B0E8D830-8692-4321-A5AC-089CFD244284}"/>
                  </a:ext>
                </a:extLst>
              </p:cNvPr>
              <p:cNvSpPr>
                <a:spLocks noChangeArrowheads="1"/>
              </p:cNvSpPr>
              <p:nvPr/>
            </p:nvSpPr>
            <p:spPr bwMode="auto">
              <a:xfrm>
                <a:off x="501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4" name="Oval 78">
                <a:extLst>
                  <a:ext uri="{FF2B5EF4-FFF2-40B4-BE49-F238E27FC236}">
                    <a16:creationId xmlns:a16="http://schemas.microsoft.com/office/drawing/2014/main" id="{D7A4F3E7-FA38-4111-897D-CD24A48CFD14}"/>
                  </a:ext>
                </a:extLst>
              </p:cNvPr>
              <p:cNvSpPr>
                <a:spLocks noChangeArrowheads="1"/>
              </p:cNvSpPr>
              <p:nvPr/>
            </p:nvSpPr>
            <p:spPr bwMode="auto">
              <a:xfrm>
                <a:off x="511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5" name="Freeform 79">
                <a:extLst>
                  <a:ext uri="{FF2B5EF4-FFF2-40B4-BE49-F238E27FC236}">
                    <a16:creationId xmlns:a16="http://schemas.microsoft.com/office/drawing/2014/main" id="{6289377E-EE31-4623-BFD7-9AFE7E45059D}"/>
                  </a:ext>
                </a:extLst>
              </p:cNvPr>
              <p:cNvSpPr>
                <a:spLocks/>
              </p:cNvSpPr>
              <p:nvPr/>
            </p:nvSpPr>
            <p:spPr bwMode="auto">
              <a:xfrm>
                <a:off x="4990" y="3135"/>
                <a:ext cx="19" cy="19"/>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6" name="Freeform 80">
                <a:extLst>
                  <a:ext uri="{FF2B5EF4-FFF2-40B4-BE49-F238E27FC236}">
                    <a16:creationId xmlns:a16="http://schemas.microsoft.com/office/drawing/2014/main" id="{8700B38C-2D27-4E48-9822-71E019B3EA28}"/>
                  </a:ext>
                </a:extLst>
              </p:cNvPr>
              <p:cNvSpPr>
                <a:spLocks/>
              </p:cNvSpPr>
              <p:nvPr/>
            </p:nvSpPr>
            <p:spPr bwMode="auto">
              <a:xfrm>
                <a:off x="4990"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7" name="Freeform 81">
                <a:extLst>
                  <a:ext uri="{FF2B5EF4-FFF2-40B4-BE49-F238E27FC236}">
                    <a16:creationId xmlns:a16="http://schemas.microsoft.com/office/drawing/2014/main" id="{5B1AD6DD-3862-4914-80A8-D961879D7EA5}"/>
                  </a:ext>
                </a:extLst>
              </p:cNvPr>
              <p:cNvSpPr>
                <a:spLocks/>
              </p:cNvSpPr>
              <p:nvPr/>
            </p:nvSpPr>
            <p:spPr bwMode="auto">
              <a:xfrm>
                <a:off x="5158" y="2967"/>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1" y="4"/>
                      <a:pt x="1" y="5"/>
                      <a:pt x="2" y="6"/>
                    </a:cubicBezTo>
                    <a:cubicBezTo>
                      <a:pt x="3" y="6"/>
                      <a:pt x="3" y="7"/>
                      <a:pt x="4"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8" name="Freeform 82">
                <a:extLst>
                  <a:ext uri="{FF2B5EF4-FFF2-40B4-BE49-F238E27FC236}">
                    <a16:creationId xmlns:a16="http://schemas.microsoft.com/office/drawing/2014/main" id="{10736759-7294-491F-863D-755F30EE4EB5}"/>
                  </a:ext>
                </a:extLst>
              </p:cNvPr>
              <p:cNvSpPr>
                <a:spLocks/>
              </p:cNvSpPr>
              <p:nvPr/>
            </p:nvSpPr>
            <p:spPr bwMode="auto">
              <a:xfrm>
                <a:off x="5066" y="2967"/>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8"/>
                      <a:pt x="5" y="8"/>
                      <a:pt x="6" y="8"/>
                    </a:cubicBezTo>
                    <a:cubicBezTo>
                      <a:pt x="6" y="8"/>
                      <a:pt x="7" y="8"/>
                      <a:pt x="8" y="8"/>
                    </a:cubicBezTo>
                    <a:cubicBezTo>
                      <a:pt x="8" y="8"/>
                      <a:pt x="9" y="8"/>
                      <a:pt x="9" y="8"/>
                    </a:cubicBezTo>
                    <a:cubicBezTo>
                      <a:pt x="10" y="8"/>
                      <a:pt x="11" y="8"/>
                      <a:pt x="12" y="7"/>
                    </a:cubicBezTo>
                    <a:cubicBezTo>
                      <a:pt x="12" y="7"/>
                      <a:pt x="13" y="6"/>
                      <a:pt x="13" y="6"/>
                    </a:cubicBezTo>
                    <a:cubicBezTo>
                      <a:pt x="14" y="5"/>
                      <a:pt x="15" y="4"/>
                      <a:pt x="15" y="2"/>
                    </a:cubicBezTo>
                    <a:cubicBezTo>
                      <a:pt x="15" y="2"/>
                      <a:pt x="15" y="1"/>
                      <a:pt x="15"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9" name="Freeform 83">
                <a:extLst>
                  <a:ext uri="{FF2B5EF4-FFF2-40B4-BE49-F238E27FC236}">
                    <a16:creationId xmlns:a16="http://schemas.microsoft.com/office/drawing/2014/main" id="{8606CE8E-5C54-49FD-A3E8-3E862D02FBD6}"/>
                  </a:ext>
                </a:extLst>
              </p:cNvPr>
              <p:cNvSpPr>
                <a:spLocks/>
              </p:cNvSpPr>
              <p:nvPr/>
            </p:nvSpPr>
            <p:spPr bwMode="auto">
              <a:xfrm>
                <a:off x="4990"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5"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0" name="Freeform 84">
                <a:extLst>
                  <a:ext uri="{FF2B5EF4-FFF2-40B4-BE49-F238E27FC236}">
                    <a16:creationId xmlns:a16="http://schemas.microsoft.com/office/drawing/2014/main" id="{4D90A099-DFD6-45FD-9004-A1A38089B9CB}"/>
                  </a:ext>
                </a:extLst>
              </p:cNvPr>
              <p:cNvSpPr>
                <a:spLocks/>
              </p:cNvSpPr>
              <p:nvPr/>
            </p:nvSpPr>
            <p:spPr bwMode="auto">
              <a:xfrm>
                <a:off x="5158" y="3322"/>
                <a:ext cx="19" cy="19"/>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2"/>
                      <a:pt x="1"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1" name="Freeform 85">
                <a:extLst>
                  <a:ext uri="{FF2B5EF4-FFF2-40B4-BE49-F238E27FC236}">
                    <a16:creationId xmlns:a16="http://schemas.microsoft.com/office/drawing/2014/main" id="{4AF15321-7C22-43C7-96A1-6E932ABF23E0}"/>
                  </a:ext>
                </a:extLst>
              </p:cNvPr>
              <p:cNvSpPr>
                <a:spLocks/>
              </p:cNvSpPr>
              <p:nvPr/>
            </p:nvSpPr>
            <p:spPr bwMode="auto">
              <a:xfrm>
                <a:off x="5066" y="3322"/>
                <a:ext cx="35" cy="19"/>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2"/>
                      <a:pt x="1" y="4"/>
                    </a:cubicBezTo>
                    <a:cubicBezTo>
                      <a:pt x="0" y="5"/>
                      <a:pt x="0" y="6"/>
                      <a:pt x="0" y="8"/>
                    </a:cubicBezTo>
                    <a:cubicBezTo>
                      <a:pt x="15" y="8"/>
                      <a:pt x="15" y="8"/>
                      <a:pt x="15" y="8"/>
                    </a:cubicBezTo>
                    <a:cubicBezTo>
                      <a:pt x="15"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2" name="Freeform 86">
                <a:extLst>
                  <a:ext uri="{FF2B5EF4-FFF2-40B4-BE49-F238E27FC236}">
                    <a16:creationId xmlns:a16="http://schemas.microsoft.com/office/drawing/2014/main" id="{5CD0BFB9-54D6-4044-B9FE-AFBB7C4FA2B7}"/>
                  </a:ext>
                </a:extLst>
              </p:cNvPr>
              <p:cNvSpPr>
                <a:spLocks/>
              </p:cNvSpPr>
              <p:nvPr/>
            </p:nvSpPr>
            <p:spPr bwMode="auto">
              <a:xfrm>
                <a:off x="5158"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3" name="Oval 87">
                <a:extLst>
                  <a:ext uri="{FF2B5EF4-FFF2-40B4-BE49-F238E27FC236}">
                    <a16:creationId xmlns:a16="http://schemas.microsoft.com/office/drawing/2014/main" id="{4A7477FB-3533-4084-BD40-87C5A77EE9CF}"/>
                  </a:ext>
                </a:extLst>
              </p:cNvPr>
              <p:cNvSpPr>
                <a:spLocks noChangeArrowheads="1"/>
              </p:cNvSpPr>
              <p:nvPr/>
            </p:nvSpPr>
            <p:spPr bwMode="auto">
              <a:xfrm>
                <a:off x="5066" y="3230"/>
                <a:ext cx="35"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4" name="Oval 88">
                <a:extLst>
                  <a:ext uri="{FF2B5EF4-FFF2-40B4-BE49-F238E27FC236}">
                    <a16:creationId xmlns:a16="http://schemas.microsoft.com/office/drawing/2014/main" id="{7AFDB310-B4F3-4F8D-8859-67477ECCFDED}"/>
                  </a:ext>
                </a:extLst>
              </p:cNvPr>
              <p:cNvSpPr>
                <a:spLocks noChangeArrowheads="1"/>
              </p:cNvSpPr>
              <p:nvPr/>
            </p:nvSpPr>
            <p:spPr bwMode="auto">
              <a:xfrm>
                <a:off x="5018"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5" name="Oval 89">
                <a:extLst>
                  <a:ext uri="{FF2B5EF4-FFF2-40B4-BE49-F238E27FC236}">
                    <a16:creationId xmlns:a16="http://schemas.microsoft.com/office/drawing/2014/main" id="{C04109A6-EFEA-4BC4-90E4-96D99986CC6C}"/>
                  </a:ext>
                </a:extLst>
              </p:cNvPr>
              <p:cNvSpPr>
                <a:spLocks noChangeArrowheads="1"/>
              </p:cNvSpPr>
              <p:nvPr/>
            </p:nvSpPr>
            <p:spPr bwMode="auto">
              <a:xfrm>
                <a:off x="511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6" name="Oval 90">
                <a:extLst>
                  <a:ext uri="{FF2B5EF4-FFF2-40B4-BE49-F238E27FC236}">
                    <a16:creationId xmlns:a16="http://schemas.microsoft.com/office/drawing/2014/main" id="{AE4C48CE-781E-40E5-92AE-2F857A27A3A4}"/>
                  </a:ext>
                </a:extLst>
              </p:cNvPr>
              <p:cNvSpPr>
                <a:spLocks noChangeArrowheads="1"/>
              </p:cNvSpPr>
              <p:nvPr/>
            </p:nvSpPr>
            <p:spPr bwMode="auto">
              <a:xfrm>
                <a:off x="501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7" name="Oval 91">
                <a:extLst>
                  <a:ext uri="{FF2B5EF4-FFF2-40B4-BE49-F238E27FC236}">
                    <a16:creationId xmlns:a16="http://schemas.microsoft.com/office/drawing/2014/main" id="{4F17EB0A-3659-4A95-9725-82B21C66D33E}"/>
                  </a:ext>
                </a:extLst>
              </p:cNvPr>
              <p:cNvSpPr>
                <a:spLocks noChangeArrowheads="1"/>
              </p:cNvSpPr>
              <p:nvPr/>
            </p:nvSpPr>
            <p:spPr bwMode="auto">
              <a:xfrm>
                <a:off x="511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8" name="Freeform 92">
                <a:extLst>
                  <a:ext uri="{FF2B5EF4-FFF2-40B4-BE49-F238E27FC236}">
                    <a16:creationId xmlns:a16="http://schemas.microsoft.com/office/drawing/2014/main" id="{F40695DE-72DE-4776-8840-76E49EE357B6}"/>
                  </a:ext>
                </a:extLst>
              </p:cNvPr>
              <p:cNvSpPr>
                <a:spLocks/>
              </p:cNvSpPr>
              <p:nvPr/>
            </p:nvSpPr>
            <p:spPr bwMode="auto">
              <a:xfrm>
                <a:off x="4990"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9" name="Freeform 93">
                <a:extLst>
                  <a:ext uri="{FF2B5EF4-FFF2-40B4-BE49-F238E27FC236}">
                    <a16:creationId xmlns:a16="http://schemas.microsoft.com/office/drawing/2014/main" id="{F68C7BBA-C91B-48DE-8C3E-E20C735DD25D}"/>
                  </a:ext>
                </a:extLst>
              </p:cNvPr>
              <p:cNvSpPr>
                <a:spLocks/>
              </p:cNvSpPr>
              <p:nvPr/>
            </p:nvSpPr>
            <p:spPr bwMode="auto">
              <a:xfrm>
                <a:off x="4990"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0" name="Freeform 94">
                <a:extLst>
                  <a:ext uri="{FF2B5EF4-FFF2-40B4-BE49-F238E27FC236}">
                    <a16:creationId xmlns:a16="http://schemas.microsoft.com/office/drawing/2014/main" id="{33C5BA5E-6A31-4738-A99F-2044E0FFD333}"/>
                  </a:ext>
                </a:extLst>
              </p:cNvPr>
              <p:cNvSpPr>
                <a:spLocks/>
              </p:cNvSpPr>
              <p:nvPr/>
            </p:nvSpPr>
            <p:spPr bwMode="auto">
              <a:xfrm>
                <a:off x="5158" y="3154"/>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1" name="Freeform 95">
                <a:extLst>
                  <a:ext uri="{FF2B5EF4-FFF2-40B4-BE49-F238E27FC236}">
                    <a16:creationId xmlns:a16="http://schemas.microsoft.com/office/drawing/2014/main" id="{9C3B54B5-F613-4471-9E0E-4CA74C97FDA3}"/>
                  </a:ext>
                </a:extLst>
              </p:cNvPr>
              <p:cNvSpPr>
                <a:spLocks/>
              </p:cNvSpPr>
              <p:nvPr/>
            </p:nvSpPr>
            <p:spPr bwMode="auto">
              <a:xfrm>
                <a:off x="5066" y="3154"/>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2" name="Freeform 96">
                <a:extLst>
                  <a:ext uri="{FF2B5EF4-FFF2-40B4-BE49-F238E27FC236}">
                    <a16:creationId xmlns:a16="http://schemas.microsoft.com/office/drawing/2014/main" id="{D7E72DD9-5DE0-4349-AE6D-89954D3A57E3}"/>
                  </a:ext>
                </a:extLst>
              </p:cNvPr>
              <p:cNvSpPr>
                <a:spLocks/>
              </p:cNvSpPr>
              <p:nvPr/>
            </p:nvSpPr>
            <p:spPr bwMode="auto">
              <a:xfrm>
                <a:off x="4990"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3" name="Freeform 97">
                <a:extLst>
                  <a:ext uri="{FF2B5EF4-FFF2-40B4-BE49-F238E27FC236}">
                    <a16:creationId xmlns:a16="http://schemas.microsoft.com/office/drawing/2014/main" id="{1F56B560-2BF9-4F77-AB0D-204BE3052F01}"/>
                  </a:ext>
                </a:extLst>
              </p:cNvPr>
              <p:cNvSpPr>
                <a:spLocks/>
              </p:cNvSpPr>
              <p:nvPr/>
            </p:nvSpPr>
            <p:spPr bwMode="auto">
              <a:xfrm>
                <a:off x="5158" y="3509"/>
                <a:ext cx="19" cy="19"/>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5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1"/>
                      <a:pt x="4" y="1"/>
                    </a:cubicBezTo>
                    <a:cubicBezTo>
                      <a:pt x="1" y="3"/>
                      <a:pt x="0" y="5"/>
                      <a:pt x="0" y="8"/>
                    </a:cubicBezTo>
                    <a:cubicBezTo>
                      <a:pt x="4" y="8"/>
                      <a:pt x="4" y="8"/>
                      <a:pt x="4" y="8"/>
                    </a:cubicBezTo>
                    <a:cubicBezTo>
                      <a:pt x="5" y="7"/>
                      <a:pt x="7" y="6"/>
                      <a:pt x="8" y="5"/>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4" name="Freeform 98">
                <a:extLst>
                  <a:ext uri="{FF2B5EF4-FFF2-40B4-BE49-F238E27FC236}">
                    <a16:creationId xmlns:a16="http://schemas.microsoft.com/office/drawing/2014/main" id="{DF030822-AA09-4DEC-B5E3-F29FDC0A1890}"/>
                  </a:ext>
                </a:extLst>
              </p:cNvPr>
              <p:cNvSpPr>
                <a:spLocks/>
              </p:cNvSpPr>
              <p:nvPr/>
            </p:nvSpPr>
            <p:spPr bwMode="auto">
              <a:xfrm>
                <a:off x="5066" y="3509"/>
                <a:ext cx="35" cy="19"/>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1"/>
                      <a:pt x="9" y="0"/>
                      <a:pt x="8" y="0"/>
                    </a:cubicBezTo>
                    <a:cubicBezTo>
                      <a:pt x="6" y="0"/>
                      <a:pt x="4" y="1"/>
                      <a:pt x="3" y="1"/>
                    </a:cubicBezTo>
                    <a:cubicBezTo>
                      <a:pt x="1" y="3"/>
                      <a:pt x="0" y="5"/>
                      <a:pt x="0" y="8"/>
                    </a:cubicBezTo>
                    <a:cubicBezTo>
                      <a:pt x="15" y="8"/>
                      <a:pt x="15" y="8"/>
                      <a:pt x="15" y="8"/>
                    </a:cubicBezTo>
                    <a:cubicBezTo>
                      <a:pt x="15"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5" name="Freeform 99">
                <a:extLst>
                  <a:ext uri="{FF2B5EF4-FFF2-40B4-BE49-F238E27FC236}">
                    <a16:creationId xmlns:a16="http://schemas.microsoft.com/office/drawing/2014/main" id="{9E898ADC-C7E7-4C30-AF78-18A4A2A00DE0}"/>
                  </a:ext>
                </a:extLst>
              </p:cNvPr>
              <p:cNvSpPr>
                <a:spLocks/>
              </p:cNvSpPr>
              <p:nvPr/>
            </p:nvSpPr>
            <p:spPr bwMode="auto">
              <a:xfrm>
                <a:off x="5158"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6" name="Oval 100">
                <a:extLst>
                  <a:ext uri="{FF2B5EF4-FFF2-40B4-BE49-F238E27FC236}">
                    <a16:creationId xmlns:a16="http://schemas.microsoft.com/office/drawing/2014/main" id="{7714B0BA-0D92-41F6-B604-840774985BE5}"/>
                  </a:ext>
                </a:extLst>
              </p:cNvPr>
              <p:cNvSpPr>
                <a:spLocks noChangeArrowheads="1"/>
              </p:cNvSpPr>
              <p:nvPr/>
            </p:nvSpPr>
            <p:spPr bwMode="auto">
              <a:xfrm>
                <a:off x="5066" y="3417"/>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7" name="Oval 101">
                <a:extLst>
                  <a:ext uri="{FF2B5EF4-FFF2-40B4-BE49-F238E27FC236}">
                    <a16:creationId xmlns:a16="http://schemas.microsoft.com/office/drawing/2014/main" id="{93C9B754-5206-4EA5-AF87-FDDB1C2D1744}"/>
                  </a:ext>
                </a:extLst>
              </p:cNvPr>
              <p:cNvSpPr>
                <a:spLocks noChangeArrowheads="1"/>
              </p:cNvSpPr>
              <p:nvPr/>
            </p:nvSpPr>
            <p:spPr bwMode="auto">
              <a:xfrm>
                <a:off x="5018"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8" name="Oval 102">
                <a:extLst>
                  <a:ext uri="{FF2B5EF4-FFF2-40B4-BE49-F238E27FC236}">
                    <a16:creationId xmlns:a16="http://schemas.microsoft.com/office/drawing/2014/main" id="{A82D4D46-1C47-41D0-A53F-7D7F051C9EB7}"/>
                  </a:ext>
                </a:extLst>
              </p:cNvPr>
              <p:cNvSpPr>
                <a:spLocks noChangeArrowheads="1"/>
              </p:cNvSpPr>
              <p:nvPr/>
            </p:nvSpPr>
            <p:spPr bwMode="auto">
              <a:xfrm>
                <a:off x="511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9" name="Oval 103">
                <a:extLst>
                  <a:ext uri="{FF2B5EF4-FFF2-40B4-BE49-F238E27FC236}">
                    <a16:creationId xmlns:a16="http://schemas.microsoft.com/office/drawing/2014/main" id="{C8D94C0C-C4C8-462C-BA2A-A002E249F40C}"/>
                  </a:ext>
                </a:extLst>
              </p:cNvPr>
              <p:cNvSpPr>
                <a:spLocks noChangeArrowheads="1"/>
              </p:cNvSpPr>
              <p:nvPr/>
            </p:nvSpPr>
            <p:spPr bwMode="auto">
              <a:xfrm>
                <a:off x="5018"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0" name="Oval 104">
                <a:extLst>
                  <a:ext uri="{FF2B5EF4-FFF2-40B4-BE49-F238E27FC236}">
                    <a16:creationId xmlns:a16="http://schemas.microsoft.com/office/drawing/2014/main" id="{6B398824-552E-46F7-92FD-379DC122E3B2}"/>
                  </a:ext>
                </a:extLst>
              </p:cNvPr>
              <p:cNvSpPr>
                <a:spLocks noChangeArrowheads="1"/>
              </p:cNvSpPr>
              <p:nvPr/>
            </p:nvSpPr>
            <p:spPr bwMode="auto">
              <a:xfrm>
                <a:off x="511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1" name="Freeform 105">
                <a:extLst>
                  <a:ext uri="{FF2B5EF4-FFF2-40B4-BE49-F238E27FC236}">
                    <a16:creationId xmlns:a16="http://schemas.microsoft.com/office/drawing/2014/main" id="{83FE28C1-4677-4FDB-AB8E-B5D9912D738E}"/>
                  </a:ext>
                </a:extLst>
              </p:cNvPr>
              <p:cNvSpPr>
                <a:spLocks/>
              </p:cNvSpPr>
              <p:nvPr/>
            </p:nvSpPr>
            <p:spPr bwMode="auto">
              <a:xfrm>
                <a:off x="4990"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2" name="Freeform 106">
                <a:extLst>
                  <a:ext uri="{FF2B5EF4-FFF2-40B4-BE49-F238E27FC236}">
                    <a16:creationId xmlns:a16="http://schemas.microsoft.com/office/drawing/2014/main" id="{C2120A11-659A-454A-93B2-CAAE903EA91B}"/>
                  </a:ext>
                </a:extLst>
              </p:cNvPr>
              <p:cNvSpPr>
                <a:spLocks/>
              </p:cNvSpPr>
              <p:nvPr/>
            </p:nvSpPr>
            <p:spPr bwMode="auto">
              <a:xfrm>
                <a:off x="4990"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3" name="Freeform 107">
                <a:extLst>
                  <a:ext uri="{FF2B5EF4-FFF2-40B4-BE49-F238E27FC236}">
                    <a16:creationId xmlns:a16="http://schemas.microsoft.com/office/drawing/2014/main" id="{11F822B5-3657-4EE8-BF13-F96748C39EAA}"/>
                  </a:ext>
                </a:extLst>
              </p:cNvPr>
              <p:cNvSpPr>
                <a:spLocks/>
              </p:cNvSpPr>
              <p:nvPr/>
            </p:nvSpPr>
            <p:spPr bwMode="auto">
              <a:xfrm>
                <a:off x="5158"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4" name="Freeform 108">
                <a:extLst>
                  <a:ext uri="{FF2B5EF4-FFF2-40B4-BE49-F238E27FC236}">
                    <a16:creationId xmlns:a16="http://schemas.microsoft.com/office/drawing/2014/main" id="{F48464E8-BB76-49B2-BA9A-8B06232DFD0C}"/>
                  </a:ext>
                </a:extLst>
              </p:cNvPr>
              <p:cNvSpPr>
                <a:spLocks/>
              </p:cNvSpPr>
              <p:nvPr/>
            </p:nvSpPr>
            <p:spPr bwMode="auto">
              <a:xfrm>
                <a:off x="5066" y="3341"/>
                <a:ext cx="35" cy="19"/>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5" name="Freeform 109">
                <a:extLst>
                  <a:ext uri="{FF2B5EF4-FFF2-40B4-BE49-F238E27FC236}">
                    <a16:creationId xmlns:a16="http://schemas.microsoft.com/office/drawing/2014/main" id="{3C5E9805-CFCE-445E-91F7-A588DD4FE62B}"/>
                  </a:ext>
                </a:extLst>
              </p:cNvPr>
              <p:cNvSpPr>
                <a:spLocks/>
              </p:cNvSpPr>
              <p:nvPr/>
            </p:nvSpPr>
            <p:spPr bwMode="auto">
              <a:xfrm>
                <a:off x="4990"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6" name="Oval 110">
                <a:extLst>
                  <a:ext uri="{FF2B5EF4-FFF2-40B4-BE49-F238E27FC236}">
                    <a16:creationId xmlns:a16="http://schemas.microsoft.com/office/drawing/2014/main" id="{F554242B-0618-490A-A2A7-9B9997950867}"/>
                  </a:ext>
                </a:extLst>
              </p:cNvPr>
              <p:cNvSpPr>
                <a:spLocks noChangeArrowheads="1"/>
              </p:cNvSpPr>
              <p:nvPr/>
            </p:nvSpPr>
            <p:spPr bwMode="auto">
              <a:xfrm>
                <a:off x="5018"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7" name="Freeform 111">
                <a:extLst>
                  <a:ext uri="{FF2B5EF4-FFF2-40B4-BE49-F238E27FC236}">
                    <a16:creationId xmlns:a16="http://schemas.microsoft.com/office/drawing/2014/main" id="{44EF0B21-E0FA-4AC8-9322-817E56FEC7C4}"/>
                  </a:ext>
                </a:extLst>
              </p:cNvPr>
              <p:cNvSpPr>
                <a:spLocks/>
              </p:cNvSpPr>
              <p:nvPr/>
            </p:nvSpPr>
            <p:spPr bwMode="auto">
              <a:xfrm>
                <a:off x="5111" y="3556"/>
                <a:ext cx="23" cy="14"/>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3"/>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8" name="Freeform 112">
                <a:extLst>
                  <a:ext uri="{FF2B5EF4-FFF2-40B4-BE49-F238E27FC236}">
                    <a16:creationId xmlns:a16="http://schemas.microsoft.com/office/drawing/2014/main" id="{5EDCF0D8-ABB2-4A54-A8AE-9DE4641261F7}"/>
                  </a:ext>
                </a:extLst>
              </p:cNvPr>
              <p:cNvSpPr>
                <a:spLocks/>
              </p:cNvSpPr>
              <p:nvPr/>
            </p:nvSpPr>
            <p:spPr bwMode="auto">
              <a:xfrm>
                <a:off x="4990" y="3601"/>
                <a:ext cx="19" cy="31"/>
              </a:xfrm>
              <a:custGeom>
                <a:avLst/>
                <a:gdLst>
                  <a:gd name="T0" fmla="*/ 6 w 8"/>
                  <a:gd name="T1" fmla="*/ 3 h 13"/>
                  <a:gd name="T2" fmla="*/ 3 w 8"/>
                  <a:gd name="T3" fmla="*/ 1 h 13"/>
                  <a:gd name="T4" fmla="*/ 0 w 8"/>
                  <a:gd name="T5" fmla="*/ 0 h 13"/>
                  <a:gd name="T6" fmla="*/ 0 w 8"/>
                  <a:gd name="T7" fmla="*/ 13 h 13"/>
                  <a:gd name="T8" fmla="*/ 8 w 8"/>
                  <a:gd name="T9" fmla="*/ 11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3"/>
                      <a:pt x="5" y="12"/>
                      <a:pt x="8" y="11"/>
                    </a:cubicBezTo>
                    <a:cubicBezTo>
                      <a:pt x="8" y="10"/>
                      <a:pt x="8" y="9"/>
                      <a:pt x="8" y="8"/>
                    </a:cubicBezTo>
                    <a:cubicBezTo>
                      <a:pt x="8" y="6"/>
                      <a:pt x="7" y="4"/>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9" name="Freeform 113">
                <a:extLst>
                  <a:ext uri="{FF2B5EF4-FFF2-40B4-BE49-F238E27FC236}">
                    <a16:creationId xmlns:a16="http://schemas.microsoft.com/office/drawing/2014/main" id="{823436E6-6693-4EC5-A9D0-38F35D1FED6A}"/>
                  </a:ext>
                </a:extLst>
              </p:cNvPr>
              <p:cNvSpPr>
                <a:spLocks/>
              </p:cNvSpPr>
              <p:nvPr/>
            </p:nvSpPr>
            <p:spPr bwMode="auto">
              <a:xfrm>
                <a:off x="5158" y="3528"/>
                <a:ext cx="9" cy="7"/>
              </a:xfrm>
              <a:custGeom>
                <a:avLst/>
                <a:gdLst>
                  <a:gd name="T0" fmla="*/ 0 w 4"/>
                  <a:gd name="T1" fmla="*/ 2 h 3"/>
                  <a:gd name="T2" fmla="*/ 1 w 4"/>
                  <a:gd name="T3" fmla="*/ 3 h 3"/>
                  <a:gd name="T4" fmla="*/ 4 w 4"/>
                  <a:gd name="T5" fmla="*/ 0 h 3"/>
                  <a:gd name="T6" fmla="*/ 0 w 4"/>
                  <a:gd name="T7" fmla="*/ 0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3"/>
                      <a:pt x="1" y="3"/>
                    </a:cubicBezTo>
                    <a:cubicBezTo>
                      <a:pt x="2" y="2"/>
                      <a:pt x="3" y="1"/>
                      <a:pt x="4"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0" name="Freeform 114">
                <a:extLst>
                  <a:ext uri="{FF2B5EF4-FFF2-40B4-BE49-F238E27FC236}">
                    <a16:creationId xmlns:a16="http://schemas.microsoft.com/office/drawing/2014/main" id="{50A7CAA3-08BD-48CF-AD08-FA85E1A09FC3}"/>
                  </a:ext>
                </a:extLst>
              </p:cNvPr>
              <p:cNvSpPr>
                <a:spLocks/>
              </p:cNvSpPr>
              <p:nvPr/>
            </p:nvSpPr>
            <p:spPr bwMode="auto">
              <a:xfrm>
                <a:off x="5066" y="3528"/>
                <a:ext cx="35" cy="19"/>
              </a:xfrm>
              <a:custGeom>
                <a:avLst/>
                <a:gdLst>
                  <a:gd name="T0" fmla="*/ 0 w 15"/>
                  <a:gd name="T1" fmla="*/ 2 h 8"/>
                  <a:gd name="T2" fmla="*/ 2 w 15"/>
                  <a:gd name="T3" fmla="*/ 6 h 8"/>
                  <a:gd name="T4" fmla="*/ 3 w 15"/>
                  <a:gd name="T5" fmla="*/ 6 h 8"/>
                  <a:gd name="T6" fmla="*/ 6 w 15"/>
                  <a:gd name="T7" fmla="*/ 8 h 8"/>
                  <a:gd name="T8" fmla="*/ 8 w 15"/>
                  <a:gd name="T9" fmla="*/ 8 h 8"/>
                  <a:gd name="T10" fmla="*/ 9 w 15"/>
                  <a:gd name="T11" fmla="*/ 8 h 8"/>
                  <a:gd name="T12" fmla="*/ 12 w 15"/>
                  <a:gd name="T13" fmla="*/ 6 h 8"/>
                  <a:gd name="T14" fmla="*/ 13 w 15"/>
                  <a:gd name="T15" fmla="*/ 6 h 8"/>
                  <a:gd name="T16" fmla="*/ 15 w 15"/>
                  <a:gd name="T17" fmla="*/ 2 h 8"/>
                  <a:gd name="T18" fmla="*/ 15 w 15"/>
                  <a:gd name="T19" fmla="*/ 0 h 8"/>
                  <a:gd name="T20" fmla="*/ 0 w 15"/>
                  <a:gd name="T21" fmla="*/ 0 h 8"/>
                  <a:gd name="T22" fmla="*/ 0 w 15"/>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2"/>
                    </a:moveTo>
                    <a:cubicBezTo>
                      <a:pt x="0" y="3"/>
                      <a:pt x="1" y="4"/>
                      <a:pt x="2" y="6"/>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6"/>
                    </a:cubicBezTo>
                    <a:cubicBezTo>
                      <a:pt x="14" y="4"/>
                      <a:pt x="15" y="3"/>
                      <a:pt x="15" y="2"/>
                    </a:cubicBezTo>
                    <a:cubicBezTo>
                      <a:pt x="15" y="1"/>
                      <a:pt x="15" y="0"/>
                      <a:pt x="15"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1" name="Freeform 115">
                <a:extLst>
                  <a:ext uri="{FF2B5EF4-FFF2-40B4-BE49-F238E27FC236}">
                    <a16:creationId xmlns:a16="http://schemas.microsoft.com/office/drawing/2014/main" id="{0858D1A5-A5EF-4D23-A826-3C5FF1883BE4}"/>
                  </a:ext>
                </a:extLst>
              </p:cNvPr>
              <p:cNvSpPr>
                <a:spLocks/>
              </p:cNvSpPr>
              <p:nvPr/>
            </p:nvSpPr>
            <p:spPr bwMode="auto">
              <a:xfrm>
                <a:off x="4990"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5"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2" name="Freeform 116">
                <a:extLst>
                  <a:ext uri="{FF2B5EF4-FFF2-40B4-BE49-F238E27FC236}">
                    <a16:creationId xmlns:a16="http://schemas.microsoft.com/office/drawing/2014/main" id="{823E57AA-4928-4B4D-B0D0-CEEACAD21A02}"/>
                  </a:ext>
                </a:extLst>
              </p:cNvPr>
              <p:cNvSpPr>
                <a:spLocks/>
              </p:cNvSpPr>
              <p:nvPr/>
            </p:nvSpPr>
            <p:spPr bwMode="auto">
              <a:xfrm>
                <a:off x="4879" y="2579"/>
                <a:ext cx="38" cy="16"/>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1"/>
                      <a:pt x="4" y="0"/>
                    </a:cubicBezTo>
                    <a:cubicBezTo>
                      <a:pt x="4" y="0"/>
                      <a:pt x="3" y="0"/>
                      <a:pt x="3" y="0"/>
                    </a:cubicBezTo>
                    <a:cubicBezTo>
                      <a:pt x="1" y="2"/>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3" name="Freeform 117">
                <a:extLst>
                  <a:ext uri="{FF2B5EF4-FFF2-40B4-BE49-F238E27FC236}">
                    <a16:creationId xmlns:a16="http://schemas.microsoft.com/office/drawing/2014/main" id="{703A7804-1BE0-4E14-BBE5-D7AEFC2FE350}"/>
                  </a:ext>
                </a:extLst>
              </p:cNvPr>
              <p:cNvSpPr>
                <a:spLocks/>
              </p:cNvSpPr>
              <p:nvPr/>
            </p:nvSpPr>
            <p:spPr bwMode="auto">
              <a:xfrm>
                <a:off x="4803" y="2576"/>
                <a:ext cx="19" cy="19"/>
              </a:xfrm>
              <a:custGeom>
                <a:avLst/>
                <a:gdLst>
                  <a:gd name="T0" fmla="*/ 0 w 8"/>
                  <a:gd name="T1" fmla="*/ 8 h 8"/>
                  <a:gd name="T2" fmla="*/ 8 w 8"/>
                  <a:gd name="T3" fmla="*/ 8 h 8"/>
                  <a:gd name="T4" fmla="*/ 6 w 8"/>
                  <a:gd name="T5" fmla="*/ 2 h 8"/>
                  <a:gd name="T6" fmla="*/ 5 w 8"/>
                  <a:gd name="T7" fmla="*/ 1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2"/>
                      <a:pt x="5" y="1"/>
                    </a:cubicBezTo>
                    <a:cubicBezTo>
                      <a:pt x="4" y="1"/>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4" name="Freeform 118">
                <a:extLst>
                  <a:ext uri="{FF2B5EF4-FFF2-40B4-BE49-F238E27FC236}">
                    <a16:creationId xmlns:a16="http://schemas.microsoft.com/office/drawing/2014/main" id="{5187C7F7-C377-4D91-AC23-8357858821DD}"/>
                  </a:ext>
                </a:extLst>
              </p:cNvPr>
              <p:cNvSpPr>
                <a:spLocks/>
              </p:cNvSpPr>
              <p:nvPr/>
            </p:nvSpPr>
            <p:spPr bwMode="auto">
              <a:xfrm>
                <a:off x="4971"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5" name="Freeform 119">
                <a:extLst>
                  <a:ext uri="{FF2B5EF4-FFF2-40B4-BE49-F238E27FC236}">
                    <a16:creationId xmlns:a16="http://schemas.microsoft.com/office/drawing/2014/main" id="{6A257949-F9AC-48A9-980D-0A2B6E0DF3AD}"/>
                  </a:ext>
                </a:extLst>
              </p:cNvPr>
              <p:cNvSpPr>
                <a:spLocks/>
              </p:cNvSpPr>
              <p:nvPr/>
            </p:nvSpPr>
            <p:spPr bwMode="auto">
              <a:xfrm>
                <a:off x="4879"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6" name="Freeform 120">
                <a:extLst>
                  <a:ext uri="{FF2B5EF4-FFF2-40B4-BE49-F238E27FC236}">
                    <a16:creationId xmlns:a16="http://schemas.microsoft.com/office/drawing/2014/main" id="{E166D221-4899-411B-A47B-318FA29B2DCC}"/>
                  </a:ext>
                </a:extLst>
              </p:cNvPr>
              <p:cNvSpPr>
                <a:spLocks/>
              </p:cNvSpPr>
              <p:nvPr/>
            </p:nvSpPr>
            <p:spPr bwMode="auto">
              <a:xfrm>
                <a:off x="4971"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7" name="Oval 121">
                <a:extLst>
                  <a:ext uri="{FF2B5EF4-FFF2-40B4-BE49-F238E27FC236}">
                    <a16:creationId xmlns:a16="http://schemas.microsoft.com/office/drawing/2014/main" id="{E83555DC-F965-4B5A-B47D-BF249AA9778C}"/>
                  </a:ext>
                </a:extLst>
              </p:cNvPr>
              <p:cNvSpPr>
                <a:spLocks noChangeArrowheads="1"/>
              </p:cNvSpPr>
              <p:nvPr/>
            </p:nvSpPr>
            <p:spPr bwMode="auto">
              <a:xfrm>
                <a:off x="4879"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8" name="Oval 122">
                <a:extLst>
                  <a:ext uri="{FF2B5EF4-FFF2-40B4-BE49-F238E27FC236}">
                    <a16:creationId xmlns:a16="http://schemas.microsoft.com/office/drawing/2014/main" id="{2813D849-1EBB-4277-BEA5-8E5082AC1134}"/>
                  </a:ext>
                </a:extLst>
              </p:cNvPr>
              <p:cNvSpPr>
                <a:spLocks noChangeArrowheads="1"/>
              </p:cNvSpPr>
              <p:nvPr/>
            </p:nvSpPr>
            <p:spPr bwMode="auto">
              <a:xfrm>
                <a:off x="483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9" name="Oval 123">
                <a:extLst>
                  <a:ext uri="{FF2B5EF4-FFF2-40B4-BE49-F238E27FC236}">
                    <a16:creationId xmlns:a16="http://schemas.microsoft.com/office/drawing/2014/main" id="{DCE417C5-EB5F-423C-9299-BE34CD689093}"/>
                  </a:ext>
                </a:extLst>
              </p:cNvPr>
              <p:cNvSpPr>
                <a:spLocks noChangeArrowheads="1"/>
              </p:cNvSpPr>
              <p:nvPr/>
            </p:nvSpPr>
            <p:spPr bwMode="auto">
              <a:xfrm>
                <a:off x="4926"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0" name="Oval 124">
                <a:extLst>
                  <a:ext uri="{FF2B5EF4-FFF2-40B4-BE49-F238E27FC236}">
                    <a16:creationId xmlns:a16="http://schemas.microsoft.com/office/drawing/2014/main" id="{56357A02-A7D8-43CD-B22B-C2A841B8F406}"/>
                  </a:ext>
                </a:extLst>
              </p:cNvPr>
              <p:cNvSpPr>
                <a:spLocks noChangeArrowheads="1"/>
              </p:cNvSpPr>
              <p:nvPr/>
            </p:nvSpPr>
            <p:spPr bwMode="auto">
              <a:xfrm>
                <a:off x="4831" y="2624"/>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1" name="Oval 125">
                <a:extLst>
                  <a:ext uri="{FF2B5EF4-FFF2-40B4-BE49-F238E27FC236}">
                    <a16:creationId xmlns:a16="http://schemas.microsoft.com/office/drawing/2014/main" id="{12FACFD9-18F7-4B80-BC31-9D2A27FD5233}"/>
                  </a:ext>
                </a:extLst>
              </p:cNvPr>
              <p:cNvSpPr>
                <a:spLocks noChangeArrowheads="1"/>
              </p:cNvSpPr>
              <p:nvPr/>
            </p:nvSpPr>
            <p:spPr bwMode="auto">
              <a:xfrm>
                <a:off x="4926"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2" name="Freeform 126">
                <a:extLst>
                  <a:ext uri="{FF2B5EF4-FFF2-40B4-BE49-F238E27FC236}">
                    <a16:creationId xmlns:a16="http://schemas.microsoft.com/office/drawing/2014/main" id="{CE62C500-1214-49DB-9FC1-5D94BC8BB014}"/>
                  </a:ext>
                </a:extLst>
              </p:cNvPr>
              <p:cNvSpPr>
                <a:spLocks/>
              </p:cNvSpPr>
              <p:nvPr/>
            </p:nvSpPr>
            <p:spPr bwMode="auto">
              <a:xfrm>
                <a:off x="4803"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7"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3" name="Freeform 127">
                <a:extLst>
                  <a:ext uri="{FF2B5EF4-FFF2-40B4-BE49-F238E27FC236}">
                    <a16:creationId xmlns:a16="http://schemas.microsoft.com/office/drawing/2014/main" id="{C52E6B48-4191-41BB-862E-A68C93F25648}"/>
                  </a:ext>
                </a:extLst>
              </p:cNvPr>
              <p:cNvSpPr>
                <a:spLocks/>
              </p:cNvSpPr>
              <p:nvPr/>
            </p:nvSpPr>
            <p:spPr bwMode="auto">
              <a:xfrm>
                <a:off x="4803"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4" name="Freeform 128">
                <a:extLst>
                  <a:ext uri="{FF2B5EF4-FFF2-40B4-BE49-F238E27FC236}">
                    <a16:creationId xmlns:a16="http://schemas.microsoft.com/office/drawing/2014/main" id="{8522689F-BFC2-4087-8DFD-A62B119859AD}"/>
                  </a:ext>
                </a:extLst>
              </p:cNvPr>
              <p:cNvSpPr>
                <a:spLocks/>
              </p:cNvSpPr>
              <p:nvPr/>
            </p:nvSpPr>
            <p:spPr bwMode="auto">
              <a:xfrm>
                <a:off x="4971" y="2598"/>
                <a:ext cx="19" cy="16"/>
              </a:xfrm>
              <a:custGeom>
                <a:avLst/>
                <a:gdLst>
                  <a:gd name="T0" fmla="*/ 3 w 8"/>
                  <a:gd name="T1" fmla="*/ 4 h 7"/>
                  <a:gd name="T2" fmla="*/ 4 w 8"/>
                  <a:gd name="T3" fmla="*/ 5 h 7"/>
                  <a:gd name="T4" fmla="*/ 7 w 8"/>
                  <a:gd name="T5" fmla="*/ 7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7"/>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5" name="Freeform 129">
                <a:extLst>
                  <a:ext uri="{FF2B5EF4-FFF2-40B4-BE49-F238E27FC236}">
                    <a16:creationId xmlns:a16="http://schemas.microsoft.com/office/drawing/2014/main" id="{181D2668-4E6F-430E-AE83-09CBB70C0F4E}"/>
                  </a:ext>
                </a:extLst>
              </p:cNvPr>
              <p:cNvSpPr>
                <a:spLocks/>
              </p:cNvSpPr>
              <p:nvPr/>
            </p:nvSpPr>
            <p:spPr bwMode="auto">
              <a:xfrm>
                <a:off x="4879" y="2595"/>
                <a:ext cx="38" cy="19"/>
              </a:xfrm>
              <a:custGeom>
                <a:avLst/>
                <a:gdLst>
                  <a:gd name="T0" fmla="*/ 2 w 16"/>
                  <a:gd name="T1" fmla="*/ 5 h 8"/>
                  <a:gd name="T2" fmla="*/ 3 w 16"/>
                  <a:gd name="T3" fmla="*/ 6 h 8"/>
                  <a:gd name="T4" fmla="*/ 6 w 16"/>
                  <a:gd name="T5" fmla="*/ 8 h 8"/>
                  <a:gd name="T6" fmla="*/ 8 w 16"/>
                  <a:gd name="T7" fmla="*/ 8 h 8"/>
                  <a:gd name="T8" fmla="*/ 9 w 16"/>
                  <a:gd name="T9" fmla="*/ 8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6" name="Freeform 130">
                <a:extLst>
                  <a:ext uri="{FF2B5EF4-FFF2-40B4-BE49-F238E27FC236}">
                    <a16:creationId xmlns:a16="http://schemas.microsoft.com/office/drawing/2014/main" id="{F37C312E-0729-4BF7-9EA8-0D96461C13DC}"/>
                  </a:ext>
                </a:extLst>
              </p:cNvPr>
              <p:cNvSpPr>
                <a:spLocks/>
              </p:cNvSpPr>
              <p:nvPr/>
            </p:nvSpPr>
            <p:spPr bwMode="auto">
              <a:xfrm>
                <a:off x="4803" y="2595"/>
                <a:ext cx="19" cy="19"/>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8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8"/>
                    </a:cubicBezTo>
                    <a:cubicBezTo>
                      <a:pt x="2" y="7"/>
                      <a:pt x="3" y="7"/>
                      <a:pt x="3"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7" name="Freeform 131">
                <a:extLst>
                  <a:ext uri="{FF2B5EF4-FFF2-40B4-BE49-F238E27FC236}">
                    <a16:creationId xmlns:a16="http://schemas.microsoft.com/office/drawing/2014/main" id="{A0B8EA90-C1DE-4614-A477-2BC84752704F}"/>
                  </a:ext>
                </a:extLst>
              </p:cNvPr>
              <p:cNvSpPr>
                <a:spLocks/>
              </p:cNvSpPr>
              <p:nvPr/>
            </p:nvSpPr>
            <p:spPr bwMode="auto">
              <a:xfrm>
                <a:off x="4971"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8" name="Freeform 132">
                <a:extLst>
                  <a:ext uri="{FF2B5EF4-FFF2-40B4-BE49-F238E27FC236}">
                    <a16:creationId xmlns:a16="http://schemas.microsoft.com/office/drawing/2014/main" id="{BA5584CC-5F72-41F3-9FB5-EE2A88E929E9}"/>
                  </a:ext>
                </a:extLst>
              </p:cNvPr>
              <p:cNvSpPr>
                <a:spLocks/>
              </p:cNvSpPr>
              <p:nvPr/>
            </p:nvSpPr>
            <p:spPr bwMode="auto">
              <a:xfrm>
                <a:off x="4879"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9"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9" name="Freeform 133">
                <a:extLst>
                  <a:ext uri="{FF2B5EF4-FFF2-40B4-BE49-F238E27FC236}">
                    <a16:creationId xmlns:a16="http://schemas.microsoft.com/office/drawing/2014/main" id="{024E2CA1-90EE-438E-BF85-40866EBBDD7D}"/>
                  </a:ext>
                </a:extLst>
              </p:cNvPr>
              <p:cNvSpPr>
                <a:spLocks/>
              </p:cNvSpPr>
              <p:nvPr/>
            </p:nvSpPr>
            <p:spPr bwMode="auto">
              <a:xfrm>
                <a:off x="4971"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0" name="Oval 134">
                <a:extLst>
                  <a:ext uri="{FF2B5EF4-FFF2-40B4-BE49-F238E27FC236}">
                    <a16:creationId xmlns:a16="http://schemas.microsoft.com/office/drawing/2014/main" id="{F8B80B3E-ACFF-43E8-88A7-2A0FBE4EF12F}"/>
                  </a:ext>
                </a:extLst>
              </p:cNvPr>
              <p:cNvSpPr>
                <a:spLocks noChangeArrowheads="1"/>
              </p:cNvSpPr>
              <p:nvPr/>
            </p:nvSpPr>
            <p:spPr bwMode="auto">
              <a:xfrm>
                <a:off x="4879"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1" name="Oval 135">
                <a:extLst>
                  <a:ext uri="{FF2B5EF4-FFF2-40B4-BE49-F238E27FC236}">
                    <a16:creationId xmlns:a16="http://schemas.microsoft.com/office/drawing/2014/main" id="{542DA1C6-449D-451B-A291-CF59419C1D44}"/>
                  </a:ext>
                </a:extLst>
              </p:cNvPr>
              <p:cNvSpPr>
                <a:spLocks noChangeArrowheads="1"/>
              </p:cNvSpPr>
              <p:nvPr/>
            </p:nvSpPr>
            <p:spPr bwMode="auto">
              <a:xfrm>
                <a:off x="483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2" name="Oval 136">
                <a:extLst>
                  <a:ext uri="{FF2B5EF4-FFF2-40B4-BE49-F238E27FC236}">
                    <a16:creationId xmlns:a16="http://schemas.microsoft.com/office/drawing/2014/main" id="{561E5550-6CC9-4164-A2C7-F0812913132D}"/>
                  </a:ext>
                </a:extLst>
              </p:cNvPr>
              <p:cNvSpPr>
                <a:spLocks noChangeArrowheads="1"/>
              </p:cNvSpPr>
              <p:nvPr/>
            </p:nvSpPr>
            <p:spPr bwMode="auto">
              <a:xfrm>
                <a:off x="4926"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3" name="Oval 137">
                <a:extLst>
                  <a:ext uri="{FF2B5EF4-FFF2-40B4-BE49-F238E27FC236}">
                    <a16:creationId xmlns:a16="http://schemas.microsoft.com/office/drawing/2014/main" id="{23E5B3FA-393B-435E-A317-129402227B1F}"/>
                  </a:ext>
                </a:extLst>
              </p:cNvPr>
              <p:cNvSpPr>
                <a:spLocks noChangeArrowheads="1"/>
              </p:cNvSpPr>
              <p:nvPr/>
            </p:nvSpPr>
            <p:spPr bwMode="auto">
              <a:xfrm>
                <a:off x="483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4" name="Oval 138">
                <a:extLst>
                  <a:ext uri="{FF2B5EF4-FFF2-40B4-BE49-F238E27FC236}">
                    <a16:creationId xmlns:a16="http://schemas.microsoft.com/office/drawing/2014/main" id="{2E06481D-47EC-4177-9E9F-C9EB3B8DE249}"/>
                  </a:ext>
                </a:extLst>
              </p:cNvPr>
              <p:cNvSpPr>
                <a:spLocks noChangeArrowheads="1"/>
              </p:cNvSpPr>
              <p:nvPr/>
            </p:nvSpPr>
            <p:spPr bwMode="auto">
              <a:xfrm>
                <a:off x="4926"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5" name="Freeform 139">
                <a:extLst>
                  <a:ext uri="{FF2B5EF4-FFF2-40B4-BE49-F238E27FC236}">
                    <a16:creationId xmlns:a16="http://schemas.microsoft.com/office/drawing/2014/main" id="{94193493-2997-48E8-95D6-DBA3E9FBEC36}"/>
                  </a:ext>
                </a:extLst>
              </p:cNvPr>
              <p:cNvSpPr>
                <a:spLocks/>
              </p:cNvSpPr>
              <p:nvPr/>
            </p:nvSpPr>
            <p:spPr bwMode="auto">
              <a:xfrm>
                <a:off x="4803"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6"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6" name="Freeform 140">
                <a:extLst>
                  <a:ext uri="{FF2B5EF4-FFF2-40B4-BE49-F238E27FC236}">
                    <a16:creationId xmlns:a16="http://schemas.microsoft.com/office/drawing/2014/main" id="{08327E78-796B-438C-9F31-EB1DE4D7A063}"/>
                  </a:ext>
                </a:extLst>
              </p:cNvPr>
              <p:cNvSpPr>
                <a:spLocks/>
              </p:cNvSpPr>
              <p:nvPr/>
            </p:nvSpPr>
            <p:spPr bwMode="auto">
              <a:xfrm>
                <a:off x="4803"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7" name="Freeform 141">
                <a:extLst>
                  <a:ext uri="{FF2B5EF4-FFF2-40B4-BE49-F238E27FC236}">
                    <a16:creationId xmlns:a16="http://schemas.microsoft.com/office/drawing/2014/main" id="{BFB41954-BB8C-46A6-AE49-FB988B80AFAA}"/>
                  </a:ext>
                </a:extLst>
              </p:cNvPr>
              <p:cNvSpPr>
                <a:spLocks/>
              </p:cNvSpPr>
              <p:nvPr/>
            </p:nvSpPr>
            <p:spPr bwMode="auto">
              <a:xfrm>
                <a:off x="4971"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8" name="Freeform 142">
                <a:extLst>
                  <a:ext uri="{FF2B5EF4-FFF2-40B4-BE49-F238E27FC236}">
                    <a16:creationId xmlns:a16="http://schemas.microsoft.com/office/drawing/2014/main" id="{2981831D-7E01-45B7-B969-1456CB36B8AA}"/>
                  </a:ext>
                </a:extLst>
              </p:cNvPr>
              <p:cNvSpPr>
                <a:spLocks/>
              </p:cNvSpPr>
              <p:nvPr/>
            </p:nvSpPr>
            <p:spPr bwMode="auto">
              <a:xfrm>
                <a:off x="4879" y="2782"/>
                <a:ext cx="38" cy="19"/>
              </a:xfrm>
              <a:custGeom>
                <a:avLst/>
                <a:gdLst>
                  <a:gd name="T0" fmla="*/ 8 w 16"/>
                  <a:gd name="T1" fmla="*/ 8 h 8"/>
                  <a:gd name="T2" fmla="*/ 15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5"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9" name="Freeform 143">
                <a:extLst>
                  <a:ext uri="{FF2B5EF4-FFF2-40B4-BE49-F238E27FC236}">
                    <a16:creationId xmlns:a16="http://schemas.microsoft.com/office/drawing/2014/main" id="{4CC0E528-29B9-44C2-B71D-F2F961814929}"/>
                  </a:ext>
                </a:extLst>
              </p:cNvPr>
              <p:cNvSpPr>
                <a:spLocks/>
              </p:cNvSpPr>
              <p:nvPr/>
            </p:nvSpPr>
            <p:spPr bwMode="auto">
              <a:xfrm>
                <a:off x="4803"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0" name="Freeform 144">
                <a:extLst>
                  <a:ext uri="{FF2B5EF4-FFF2-40B4-BE49-F238E27FC236}">
                    <a16:creationId xmlns:a16="http://schemas.microsoft.com/office/drawing/2014/main" id="{CC13A15F-3BC6-48E4-8AA1-974F24E3E47C}"/>
                  </a:ext>
                </a:extLst>
              </p:cNvPr>
              <p:cNvSpPr>
                <a:spLocks/>
              </p:cNvSpPr>
              <p:nvPr/>
            </p:nvSpPr>
            <p:spPr bwMode="auto">
              <a:xfrm>
                <a:off x="4971"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1" name="Freeform 145">
                <a:extLst>
                  <a:ext uri="{FF2B5EF4-FFF2-40B4-BE49-F238E27FC236}">
                    <a16:creationId xmlns:a16="http://schemas.microsoft.com/office/drawing/2014/main" id="{C87C3DDD-C3C2-4F42-9337-B65ACC765363}"/>
                  </a:ext>
                </a:extLst>
              </p:cNvPr>
              <p:cNvSpPr>
                <a:spLocks/>
              </p:cNvSpPr>
              <p:nvPr/>
            </p:nvSpPr>
            <p:spPr bwMode="auto">
              <a:xfrm>
                <a:off x="4879"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2" name="Freeform 146">
                <a:extLst>
                  <a:ext uri="{FF2B5EF4-FFF2-40B4-BE49-F238E27FC236}">
                    <a16:creationId xmlns:a16="http://schemas.microsoft.com/office/drawing/2014/main" id="{8C614346-532B-4042-9E76-2371BDD002F8}"/>
                  </a:ext>
                </a:extLst>
              </p:cNvPr>
              <p:cNvSpPr>
                <a:spLocks/>
              </p:cNvSpPr>
              <p:nvPr/>
            </p:nvSpPr>
            <p:spPr bwMode="auto">
              <a:xfrm>
                <a:off x="4971"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3" name="Oval 147">
                <a:extLst>
                  <a:ext uri="{FF2B5EF4-FFF2-40B4-BE49-F238E27FC236}">
                    <a16:creationId xmlns:a16="http://schemas.microsoft.com/office/drawing/2014/main" id="{B1382FAB-7FD6-484E-AE00-F21738542E55}"/>
                  </a:ext>
                </a:extLst>
              </p:cNvPr>
              <p:cNvSpPr>
                <a:spLocks noChangeArrowheads="1"/>
              </p:cNvSpPr>
              <p:nvPr/>
            </p:nvSpPr>
            <p:spPr bwMode="auto">
              <a:xfrm>
                <a:off x="4879"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4" name="Oval 148">
                <a:extLst>
                  <a:ext uri="{FF2B5EF4-FFF2-40B4-BE49-F238E27FC236}">
                    <a16:creationId xmlns:a16="http://schemas.microsoft.com/office/drawing/2014/main" id="{4E4B75A9-7D6D-4D87-B327-178E570BAE0E}"/>
                  </a:ext>
                </a:extLst>
              </p:cNvPr>
              <p:cNvSpPr>
                <a:spLocks noChangeArrowheads="1"/>
              </p:cNvSpPr>
              <p:nvPr/>
            </p:nvSpPr>
            <p:spPr bwMode="auto">
              <a:xfrm>
                <a:off x="483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5" name="Oval 149">
                <a:extLst>
                  <a:ext uri="{FF2B5EF4-FFF2-40B4-BE49-F238E27FC236}">
                    <a16:creationId xmlns:a16="http://schemas.microsoft.com/office/drawing/2014/main" id="{DCAAD908-23D8-453B-A4FC-E790B5B6ED2B}"/>
                  </a:ext>
                </a:extLst>
              </p:cNvPr>
              <p:cNvSpPr>
                <a:spLocks noChangeArrowheads="1"/>
              </p:cNvSpPr>
              <p:nvPr/>
            </p:nvSpPr>
            <p:spPr bwMode="auto">
              <a:xfrm>
                <a:off x="4926"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6" name="Oval 150">
                <a:extLst>
                  <a:ext uri="{FF2B5EF4-FFF2-40B4-BE49-F238E27FC236}">
                    <a16:creationId xmlns:a16="http://schemas.microsoft.com/office/drawing/2014/main" id="{7A0FEC5C-BF6F-42C3-B1C8-ED2A22CF6FE0}"/>
                  </a:ext>
                </a:extLst>
              </p:cNvPr>
              <p:cNvSpPr>
                <a:spLocks noChangeArrowheads="1"/>
              </p:cNvSpPr>
              <p:nvPr/>
            </p:nvSpPr>
            <p:spPr bwMode="auto">
              <a:xfrm>
                <a:off x="483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7" name="Oval 151">
                <a:extLst>
                  <a:ext uri="{FF2B5EF4-FFF2-40B4-BE49-F238E27FC236}">
                    <a16:creationId xmlns:a16="http://schemas.microsoft.com/office/drawing/2014/main" id="{F1266229-B54C-4FF6-B1EF-250B728B55D0}"/>
                  </a:ext>
                </a:extLst>
              </p:cNvPr>
              <p:cNvSpPr>
                <a:spLocks noChangeArrowheads="1"/>
              </p:cNvSpPr>
              <p:nvPr/>
            </p:nvSpPr>
            <p:spPr bwMode="auto">
              <a:xfrm>
                <a:off x="4926"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8" name="Freeform 152">
                <a:extLst>
                  <a:ext uri="{FF2B5EF4-FFF2-40B4-BE49-F238E27FC236}">
                    <a16:creationId xmlns:a16="http://schemas.microsoft.com/office/drawing/2014/main" id="{249D3062-A3A7-4961-8B2F-5E7A153FA775}"/>
                  </a:ext>
                </a:extLst>
              </p:cNvPr>
              <p:cNvSpPr>
                <a:spLocks/>
              </p:cNvSpPr>
              <p:nvPr/>
            </p:nvSpPr>
            <p:spPr bwMode="auto">
              <a:xfrm>
                <a:off x="4803" y="3135"/>
                <a:ext cx="19"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1"/>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9" name="Freeform 153">
                <a:extLst>
                  <a:ext uri="{FF2B5EF4-FFF2-40B4-BE49-F238E27FC236}">
                    <a16:creationId xmlns:a16="http://schemas.microsoft.com/office/drawing/2014/main" id="{5D8C7AA0-EC0C-42D4-8828-A2BD3185DD33}"/>
                  </a:ext>
                </a:extLst>
              </p:cNvPr>
              <p:cNvSpPr>
                <a:spLocks/>
              </p:cNvSpPr>
              <p:nvPr/>
            </p:nvSpPr>
            <p:spPr bwMode="auto">
              <a:xfrm>
                <a:off x="4803" y="3043"/>
                <a:ext cx="19" cy="38"/>
              </a:xfrm>
              <a:custGeom>
                <a:avLst/>
                <a:gdLst>
                  <a:gd name="T0" fmla="*/ 6 w 8"/>
                  <a:gd name="T1" fmla="*/ 13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0" name="Freeform 154">
                <a:extLst>
                  <a:ext uri="{FF2B5EF4-FFF2-40B4-BE49-F238E27FC236}">
                    <a16:creationId xmlns:a16="http://schemas.microsoft.com/office/drawing/2014/main" id="{5B607B47-8517-485C-96F3-412BFC078A35}"/>
                  </a:ext>
                </a:extLst>
              </p:cNvPr>
              <p:cNvSpPr>
                <a:spLocks/>
              </p:cNvSpPr>
              <p:nvPr/>
            </p:nvSpPr>
            <p:spPr bwMode="auto">
              <a:xfrm>
                <a:off x="4971"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0" y="2"/>
                    </a:cubicBezTo>
                    <a:cubicBezTo>
                      <a:pt x="1" y="4"/>
                      <a:pt x="1"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1" name="Freeform 155">
                <a:extLst>
                  <a:ext uri="{FF2B5EF4-FFF2-40B4-BE49-F238E27FC236}">
                    <a16:creationId xmlns:a16="http://schemas.microsoft.com/office/drawing/2014/main" id="{29750A0A-81AF-499E-BD2F-B0A15B267E53}"/>
                  </a:ext>
                </a:extLst>
              </p:cNvPr>
              <p:cNvSpPr>
                <a:spLocks/>
              </p:cNvSpPr>
              <p:nvPr/>
            </p:nvSpPr>
            <p:spPr bwMode="auto">
              <a:xfrm>
                <a:off x="4879"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8"/>
                      <a:pt x="5" y="8"/>
                      <a:pt x="6" y="8"/>
                    </a:cubicBezTo>
                    <a:cubicBezTo>
                      <a:pt x="7" y="8"/>
                      <a:pt x="7" y="8"/>
                      <a:pt x="8" y="8"/>
                    </a:cubicBezTo>
                    <a:cubicBezTo>
                      <a:pt x="8" y="8"/>
                      <a:pt x="9" y="8"/>
                      <a:pt x="9" y="8"/>
                    </a:cubicBezTo>
                    <a:cubicBezTo>
                      <a:pt x="10" y="8"/>
                      <a:pt x="11" y="8"/>
                      <a:pt x="12" y="7"/>
                    </a:cubicBezTo>
                    <a:cubicBezTo>
                      <a:pt x="13" y="7"/>
                      <a:pt x="13" y="6"/>
                      <a:pt x="13" y="6"/>
                    </a:cubicBezTo>
                    <a:cubicBezTo>
                      <a:pt x="14" y="5"/>
                      <a:pt x="15" y="4"/>
                      <a:pt x="15"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2" name="Freeform 156">
                <a:extLst>
                  <a:ext uri="{FF2B5EF4-FFF2-40B4-BE49-F238E27FC236}">
                    <a16:creationId xmlns:a16="http://schemas.microsoft.com/office/drawing/2014/main" id="{09D1810A-AEE8-4E6E-8710-E908F8C9A481}"/>
                  </a:ext>
                </a:extLst>
              </p:cNvPr>
              <p:cNvSpPr>
                <a:spLocks/>
              </p:cNvSpPr>
              <p:nvPr/>
            </p:nvSpPr>
            <p:spPr bwMode="auto">
              <a:xfrm>
                <a:off x="4803"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6"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3" name="Freeform 157">
                <a:extLst>
                  <a:ext uri="{FF2B5EF4-FFF2-40B4-BE49-F238E27FC236}">
                    <a16:creationId xmlns:a16="http://schemas.microsoft.com/office/drawing/2014/main" id="{49E0D69B-B8F3-4356-8FE2-2CB78E1D7548}"/>
                  </a:ext>
                </a:extLst>
              </p:cNvPr>
              <p:cNvSpPr>
                <a:spLocks/>
              </p:cNvSpPr>
              <p:nvPr/>
            </p:nvSpPr>
            <p:spPr bwMode="auto">
              <a:xfrm>
                <a:off x="4971"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4" name="Freeform 158">
                <a:extLst>
                  <a:ext uri="{FF2B5EF4-FFF2-40B4-BE49-F238E27FC236}">
                    <a16:creationId xmlns:a16="http://schemas.microsoft.com/office/drawing/2014/main" id="{66653D61-0049-48C0-B91F-4B89F060E99C}"/>
                  </a:ext>
                </a:extLst>
              </p:cNvPr>
              <p:cNvSpPr>
                <a:spLocks/>
              </p:cNvSpPr>
              <p:nvPr/>
            </p:nvSpPr>
            <p:spPr bwMode="auto">
              <a:xfrm>
                <a:off x="4879"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0" y="5"/>
                      <a:pt x="0" y="6"/>
                      <a:pt x="0" y="8"/>
                    </a:cubicBezTo>
                    <a:cubicBezTo>
                      <a:pt x="16" y="8"/>
                      <a:pt x="16" y="8"/>
                      <a:pt x="16" y="8"/>
                    </a:cubicBezTo>
                    <a:cubicBezTo>
                      <a:pt x="16"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5" name="Freeform 159">
                <a:extLst>
                  <a:ext uri="{FF2B5EF4-FFF2-40B4-BE49-F238E27FC236}">
                    <a16:creationId xmlns:a16="http://schemas.microsoft.com/office/drawing/2014/main" id="{2113264E-09DD-46F7-8EE2-595E648E25DA}"/>
                  </a:ext>
                </a:extLst>
              </p:cNvPr>
              <p:cNvSpPr>
                <a:spLocks/>
              </p:cNvSpPr>
              <p:nvPr/>
            </p:nvSpPr>
            <p:spPr bwMode="auto">
              <a:xfrm>
                <a:off x="4971"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6" name="Oval 160">
                <a:extLst>
                  <a:ext uri="{FF2B5EF4-FFF2-40B4-BE49-F238E27FC236}">
                    <a16:creationId xmlns:a16="http://schemas.microsoft.com/office/drawing/2014/main" id="{63E39A33-74EE-49D6-B474-4A91E6090AB2}"/>
                  </a:ext>
                </a:extLst>
              </p:cNvPr>
              <p:cNvSpPr>
                <a:spLocks noChangeArrowheads="1"/>
              </p:cNvSpPr>
              <p:nvPr/>
            </p:nvSpPr>
            <p:spPr bwMode="auto">
              <a:xfrm>
                <a:off x="4879"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7" name="Oval 161">
                <a:extLst>
                  <a:ext uri="{FF2B5EF4-FFF2-40B4-BE49-F238E27FC236}">
                    <a16:creationId xmlns:a16="http://schemas.microsoft.com/office/drawing/2014/main" id="{561B6283-F537-4BF9-8038-23FA3886420C}"/>
                  </a:ext>
                </a:extLst>
              </p:cNvPr>
              <p:cNvSpPr>
                <a:spLocks noChangeArrowheads="1"/>
              </p:cNvSpPr>
              <p:nvPr/>
            </p:nvSpPr>
            <p:spPr bwMode="auto">
              <a:xfrm>
                <a:off x="483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8" name="Oval 162">
                <a:extLst>
                  <a:ext uri="{FF2B5EF4-FFF2-40B4-BE49-F238E27FC236}">
                    <a16:creationId xmlns:a16="http://schemas.microsoft.com/office/drawing/2014/main" id="{6B6C950B-A79F-4CC0-BDD5-2CBF7A15A9AF}"/>
                  </a:ext>
                </a:extLst>
              </p:cNvPr>
              <p:cNvSpPr>
                <a:spLocks noChangeArrowheads="1"/>
              </p:cNvSpPr>
              <p:nvPr/>
            </p:nvSpPr>
            <p:spPr bwMode="auto">
              <a:xfrm>
                <a:off x="4926"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9" name="Oval 163">
                <a:extLst>
                  <a:ext uri="{FF2B5EF4-FFF2-40B4-BE49-F238E27FC236}">
                    <a16:creationId xmlns:a16="http://schemas.microsoft.com/office/drawing/2014/main" id="{C884CD17-94FB-4F0F-9297-C8A0462CC71C}"/>
                  </a:ext>
                </a:extLst>
              </p:cNvPr>
              <p:cNvSpPr>
                <a:spLocks noChangeArrowheads="1"/>
              </p:cNvSpPr>
              <p:nvPr/>
            </p:nvSpPr>
            <p:spPr bwMode="auto">
              <a:xfrm>
                <a:off x="483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0" name="Oval 164">
                <a:extLst>
                  <a:ext uri="{FF2B5EF4-FFF2-40B4-BE49-F238E27FC236}">
                    <a16:creationId xmlns:a16="http://schemas.microsoft.com/office/drawing/2014/main" id="{D0A2D52F-0E1B-4441-A3B0-A23024AC3500}"/>
                  </a:ext>
                </a:extLst>
              </p:cNvPr>
              <p:cNvSpPr>
                <a:spLocks noChangeArrowheads="1"/>
              </p:cNvSpPr>
              <p:nvPr/>
            </p:nvSpPr>
            <p:spPr bwMode="auto">
              <a:xfrm>
                <a:off x="4926"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1" name="Freeform 165">
                <a:extLst>
                  <a:ext uri="{FF2B5EF4-FFF2-40B4-BE49-F238E27FC236}">
                    <a16:creationId xmlns:a16="http://schemas.microsoft.com/office/drawing/2014/main" id="{05AB2F7D-8D43-49C8-AF42-45F43473330D}"/>
                  </a:ext>
                </a:extLst>
              </p:cNvPr>
              <p:cNvSpPr>
                <a:spLocks/>
              </p:cNvSpPr>
              <p:nvPr/>
            </p:nvSpPr>
            <p:spPr bwMode="auto">
              <a:xfrm>
                <a:off x="4803"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2" name="Freeform 166">
                <a:extLst>
                  <a:ext uri="{FF2B5EF4-FFF2-40B4-BE49-F238E27FC236}">
                    <a16:creationId xmlns:a16="http://schemas.microsoft.com/office/drawing/2014/main" id="{FA4E316F-151D-4D6F-8DBE-9E795FD6E5AA}"/>
                  </a:ext>
                </a:extLst>
              </p:cNvPr>
              <p:cNvSpPr>
                <a:spLocks/>
              </p:cNvSpPr>
              <p:nvPr/>
            </p:nvSpPr>
            <p:spPr bwMode="auto">
              <a:xfrm>
                <a:off x="4803"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3" name="Freeform 167">
                <a:extLst>
                  <a:ext uri="{FF2B5EF4-FFF2-40B4-BE49-F238E27FC236}">
                    <a16:creationId xmlns:a16="http://schemas.microsoft.com/office/drawing/2014/main" id="{1C1E3A29-F666-4DF6-9370-D9E224CB74E1}"/>
                  </a:ext>
                </a:extLst>
              </p:cNvPr>
              <p:cNvSpPr>
                <a:spLocks/>
              </p:cNvSpPr>
              <p:nvPr/>
            </p:nvSpPr>
            <p:spPr bwMode="auto">
              <a:xfrm>
                <a:off x="4971" y="3154"/>
                <a:ext cx="19"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4" name="Freeform 168">
                <a:extLst>
                  <a:ext uri="{FF2B5EF4-FFF2-40B4-BE49-F238E27FC236}">
                    <a16:creationId xmlns:a16="http://schemas.microsoft.com/office/drawing/2014/main" id="{62917852-237D-45A8-BC95-1A3474B7FC3B}"/>
                  </a:ext>
                </a:extLst>
              </p:cNvPr>
              <p:cNvSpPr>
                <a:spLocks/>
              </p:cNvSpPr>
              <p:nvPr/>
            </p:nvSpPr>
            <p:spPr bwMode="auto">
              <a:xfrm>
                <a:off x="4879"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5" name="Freeform 169">
                <a:extLst>
                  <a:ext uri="{FF2B5EF4-FFF2-40B4-BE49-F238E27FC236}">
                    <a16:creationId xmlns:a16="http://schemas.microsoft.com/office/drawing/2014/main" id="{71F09286-3607-49E1-BF12-E93897EE5DDB}"/>
                  </a:ext>
                </a:extLst>
              </p:cNvPr>
              <p:cNvSpPr>
                <a:spLocks/>
              </p:cNvSpPr>
              <p:nvPr/>
            </p:nvSpPr>
            <p:spPr bwMode="auto">
              <a:xfrm>
                <a:off x="4803"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6" name="Freeform 170">
                <a:extLst>
                  <a:ext uri="{FF2B5EF4-FFF2-40B4-BE49-F238E27FC236}">
                    <a16:creationId xmlns:a16="http://schemas.microsoft.com/office/drawing/2014/main" id="{2812A26B-57C3-4651-AF3E-AEC4EB4574AD}"/>
                  </a:ext>
                </a:extLst>
              </p:cNvPr>
              <p:cNvSpPr>
                <a:spLocks/>
              </p:cNvSpPr>
              <p:nvPr/>
            </p:nvSpPr>
            <p:spPr bwMode="auto">
              <a:xfrm>
                <a:off x="4971"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7" name="Freeform 171">
                <a:extLst>
                  <a:ext uri="{FF2B5EF4-FFF2-40B4-BE49-F238E27FC236}">
                    <a16:creationId xmlns:a16="http://schemas.microsoft.com/office/drawing/2014/main" id="{D7BB78F7-D4DA-42FD-8130-CB1DF1B06F06}"/>
                  </a:ext>
                </a:extLst>
              </p:cNvPr>
              <p:cNvSpPr>
                <a:spLocks/>
              </p:cNvSpPr>
              <p:nvPr/>
            </p:nvSpPr>
            <p:spPr bwMode="auto">
              <a:xfrm>
                <a:off x="4879"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9"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8" name="Freeform 172">
                <a:extLst>
                  <a:ext uri="{FF2B5EF4-FFF2-40B4-BE49-F238E27FC236}">
                    <a16:creationId xmlns:a16="http://schemas.microsoft.com/office/drawing/2014/main" id="{F5162D95-9BD7-4F5B-9FC2-EF70BB8F65C1}"/>
                  </a:ext>
                </a:extLst>
              </p:cNvPr>
              <p:cNvSpPr>
                <a:spLocks/>
              </p:cNvSpPr>
              <p:nvPr/>
            </p:nvSpPr>
            <p:spPr bwMode="auto">
              <a:xfrm>
                <a:off x="4971"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9" name="Oval 173">
                <a:extLst>
                  <a:ext uri="{FF2B5EF4-FFF2-40B4-BE49-F238E27FC236}">
                    <a16:creationId xmlns:a16="http://schemas.microsoft.com/office/drawing/2014/main" id="{50F4AC10-FAD3-45AC-8FB6-78E8A076094E}"/>
                  </a:ext>
                </a:extLst>
              </p:cNvPr>
              <p:cNvSpPr>
                <a:spLocks noChangeArrowheads="1"/>
              </p:cNvSpPr>
              <p:nvPr/>
            </p:nvSpPr>
            <p:spPr bwMode="auto">
              <a:xfrm>
                <a:off x="4879"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0" name="Oval 174">
                <a:extLst>
                  <a:ext uri="{FF2B5EF4-FFF2-40B4-BE49-F238E27FC236}">
                    <a16:creationId xmlns:a16="http://schemas.microsoft.com/office/drawing/2014/main" id="{B2FF06F2-381F-4E0C-A9D2-10EA90B1D8C5}"/>
                  </a:ext>
                </a:extLst>
              </p:cNvPr>
              <p:cNvSpPr>
                <a:spLocks noChangeArrowheads="1"/>
              </p:cNvSpPr>
              <p:nvPr/>
            </p:nvSpPr>
            <p:spPr bwMode="auto">
              <a:xfrm>
                <a:off x="483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1" name="Oval 175">
                <a:extLst>
                  <a:ext uri="{FF2B5EF4-FFF2-40B4-BE49-F238E27FC236}">
                    <a16:creationId xmlns:a16="http://schemas.microsoft.com/office/drawing/2014/main" id="{199D7F3D-DCBB-4257-9A3B-F6D2AED5A343}"/>
                  </a:ext>
                </a:extLst>
              </p:cNvPr>
              <p:cNvSpPr>
                <a:spLocks noChangeArrowheads="1"/>
              </p:cNvSpPr>
              <p:nvPr/>
            </p:nvSpPr>
            <p:spPr bwMode="auto">
              <a:xfrm>
                <a:off x="4926"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2" name="Oval 176">
                <a:extLst>
                  <a:ext uri="{FF2B5EF4-FFF2-40B4-BE49-F238E27FC236}">
                    <a16:creationId xmlns:a16="http://schemas.microsoft.com/office/drawing/2014/main" id="{3190EC0A-A2E3-4607-A2A2-FB95E975196F}"/>
                  </a:ext>
                </a:extLst>
              </p:cNvPr>
              <p:cNvSpPr>
                <a:spLocks noChangeArrowheads="1"/>
              </p:cNvSpPr>
              <p:nvPr/>
            </p:nvSpPr>
            <p:spPr bwMode="auto">
              <a:xfrm>
                <a:off x="483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3" name="Oval 177">
                <a:extLst>
                  <a:ext uri="{FF2B5EF4-FFF2-40B4-BE49-F238E27FC236}">
                    <a16:creationId xmlns:a16="http://schemas.microsoft.com/office/drawing/2014/main" id="{E2FE1E32-0034-463D-82AB-B4E97608CA97}"/>
                  </a:ext>
                </a:extLst>
              </p:cNvPr>
              <p:cNvSpPr>
                <a:spLocks noChangeArrowheads="1"/>
              </p:cNvSpPr>
              <p:nvPr/>
            </p:nvSpPr>
            <p:spPr bwMode="auto">
              <a:xfrm>
                <a:off x="4926"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4" name="Freeform 178">
                <a:extLst>
                  <a:ext uri="{FF2B5EF4-FFF2-40B4-BE49-F238E27FC236}">
                    <a16:creationId xmlns:a16="http://schemas.microsoft.com/office/drawing/2014/main" id="{122F9916-DAAD-421A-BC86-69FE04EE01A7}"/>
                  </a:ext>
                </a:extLst>
              </p:cNvPr>
              <p:cNvSpPr>
                <a:spLocks/>
              </p:cNvSpPr>
              <p:nvPr/>
            </p:nvSpPr>
            <p:spPr bwMode="auto">
              <a:xfrm>
                <a:off x="4803"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5" name="Freeform 179">
                <a:extLst>
                  <a:ext uri="{FF2B5EF4-FFF2-40B4-BE49-F238E27FC236}">
                    <a16:creationId xmlns:a16="http://schemas.microsoft.com/office/drawing/2014/main" id="{C70A5888-0907-4B71-8703-B261D81A3DAB}"/>
                  </a:ext>
                </a:extLst>
              </p:cNvPr>
              <p:cNvSpPr>
                <a:spLocks/>
              </p:cNvSpPr>
              <p:nvPr/>
            </p:nvSpPr>
            <p:spPr bwMode="auto">
              <a:xfrm>
                <a:off x="4803"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6" name="Freeform 180">
                <a:extLst>
                  <a:ext uri="{FF2B5EF4-FFF2-40B4-BE49-F238E27FC236}">
                    <a16:creationId xmlns:a16="http://schemas.microsoft.com/office/drawing/2014/main" id="{D824B24D-BB45-462A-ADC6-D61C73DD274C}"/>
                  </a:ext>
                </a:extLst>
              </p:cNvPr>
              <p:cNvSpPr>
                <a:spLocks/>
              </p:cNvSpPr>
              <p:nvPr/>
            </p:nvSpPr>
            <p:spPr bwMode="auto">
              <a:xfrm>
                <a:off x="4971"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7" name="Freeform 181">
                <a:extLst>
                  <a:ext uri="{FF2B5EF4-FFF2-40B4-BE49-F238E27FC236}">
                    <a16:creationId xmlns:a16="http://schemas.microsoft.com/office/drawing/2014/main" id="{18E92E3C-99DA-4BA2-8769-D2BD939662E4}"/>
                  </a:ext>
                </a:extLst>
              </p:cNvPr>
              <p:cNvSpPr>
                <a:spLocks/>
              </p:cNvSpPr>
              <p:nvPr/>
            </p:nvSpPr>
            <p:spPr bwMode="auto">
              <a:xfrm>
                <a:off x="4879" y="3341"/>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8" name="Freeform 182">
                <a:extLst>
                  <a:ext uri="{FF2B5EF4-FFF2-40B4-BE49-F238E27FC236}">
                    <a16:creationId xmlns:a16="http://schemas.microsoft.com/office/drawing/2014/main" id="{81256BBA-B36A-4221-896D-8649E55EFCFE}"/>
                  </a:ext>
                </a:extLst>
              </p:cNvPr>
              <p:cNvSpPr>
                <a:spLocks/>
              </p:cNvSpPr>
              <p:nvPr/>
            </p:nvSpPr>
            <p:spPr bwMode="auto">
              <a:xfrm>
                <a:off x="4803"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9" name="Freeform 183">
                <a:extLst>
                  <a:ext uri="{FF2B5EF4-FFF2-40B4-BE49-F238E27FC236}">
                    <a16:creationId xmlns:a16="http://schemas.microsoft.com/office/drawing/2014/main" id="{0228DC21-3113-4717-82CC-F6CC16AD64EE}"/>
                  </a:ext>
                </a:extLst>
              </p:cNvPr>
              <p:cNvSpPr>
                <a:spLocks/>
              </p:cNvSpPr>
              <p:nvPr/>
            </p:nvSpPr>
            <p:spPr bwMode="auto">
              <a:xfrm>
                <a:off x="4971" y="3601"/>
                <a:ext cx="19" cy="36"/>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4"/>
                      <a:pt x="4" y="15"/>
                    </a:cubicBezTo>
                    <a:cubicBezTo>
                      <a:pt x="5" y="14"/>
                      <a:pt x="7" y="14"/>
                      <a:pt x="8" y="13"/>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0" name="Oval 184">
                <a:extLst>
                  <a:ext uri="{FF2B5EF4-FFF2-40B4-BE49-F238E27FC236}">
                    <a16:creationId xmlns:a16="http://schemas.microsoft.com/office/drawing/2014/main" id="{92094BCD-61A0-4882-A968-6814F4207128}"/>
                  </a:ext>
                </a:extLst>
              </p:cNvPr>
              <p:cNvSpPr>
                <a:spLocks noChangeArrowheads="1"/>
              </p:cNvSpPr>
              <p:nvPr/>
            </p:nvSpPr>
            <p:spPr bwMode="auto">
              <a:xfrm>
                <a:off x="4879"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1" name="Freeform 185">
                <a:extLst>
                  <a:ext uri="{FF2B5EF4-FFF2-40B4-BE49-F238E27FC236}">
                    <a16:creationId xmlns:a16="http://schemas.microsoft.com/office/drawing/2014/main" id="{293255B7-71B0-4D56-9475-6CC7559BAE7A}"/>
                  </a:ext>
                </a:extLst>
              </p:cNvPr>
              <p:cNvSpPr>
                <a:spLocks/>
              </p:cNvSpPr>
              <p:nvPr/>
            </p:nvSpPr>
            <p:spPr bwMode="auto">
              <a:xfrm>
                <a:off x="4831" y="3649"/>
                <a:ext cx="36" cy="16"/>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2" name="Oval 186">
                <a:extLst>
                  <a:ext uri="{FF2B5EF4-FFF2-40B4-BE49-F238E27FC236}">
                    <a16:creationId xmlns:a16="http://schemas.microsoft.com/office/drawing/2014/main" id="{5269C29C-47B0-43E1-B643-8BAA7D6A3007}"/>
                  </a:ext>
                </a:extLst>
              </p:cNvPr>
              <p:cNvSpPr>
                <a:spLocks noChangeArrowheads="1"/>
              </p:cNvSpPr>
              <p:nvPr/>
            </p:nvSpPr>
            <p:spPr bwMode="auto">
              <a:xfrm>
                <a:off x="4831"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3" name="Oval 187">
                <a:extLst>
                  <a:ext uri="{FF2B5EF4-FFF2-40B4-BE49-F238E27FC236}">
                    <a16:creationId xmlns:a16="http://schemas.microsoft.com/office/drawing/2014/main" id="{521AB1C0-BC9D-4A1A-8D0F-E7B03FD30BF7}"/>
                  </a:ext>
                </a:extLst>
              </p:cNvPr>
              <p:cNvSpPr>
                <a:spLocks noChangeArrowheads="1"/>
              </p:cNvSpPr>
              <p:nvPr/>
            </p:nvSpPr>
            <p:spPr bwMode="auto">
              <a:xfrm>
                <a:off x="4926"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4" name="Freeform 188">
                <a:extLst>
                  <a:ext uri="{FF2B5EF4-FFF2-40B4-BE49-F238E27FC236}">
                    <a16:creationId xmlns:a16="http://schemas.microsoft.com/office/drawing/2014/main" id="{584CB0A0-61D3-49B7-B9DB-211EA6F9E850}"/>
                  </a:ext>
                </a:extLst>
              </p:cNvPr>
              <p:cNvSpPr>
                <a:spLocks/>
              </p:cNvSpPr>
              <p:nvPr/>
            </p:nvSpPr>
            <p:spPr bwMode="auto">
              <a:xfrm>
                <a:off x="4803" y="3601"/>
                <a:ext cx="19" cy="38"/>
              </a:xfrm>
              <a:custGeom>
                <a:avLst/>
                <a:gdLst>
                  <a:gd name="T0" fmla="*/ 3 w 8"/>
                  <a:gd name="T1" fmla="*/ 16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6"/>
                    </a:moveTo>
                    <a:cubicBezTo>
                      <a:pt x="4" y="15"/>
                      <a:pt x="5" y="15"/>
                      <a:pt x="6" y="14"/>
                    </a:cubicBezTo>
                    <a:cubicBezTo>
                      <a:pt x="7" y="13"/>
                      <a:pt x="8" y="11"/>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5" name="Freeform 189">
                <a:extLst>
                  <a:ext uri="{FF2B5EF4-FFF2-40B4-BE49-F238E27FC236}">
                    <a16:creationId xmlns:a16="http://schemas.microsoft.com/office/drawing/2014/main" id="{3886985A-C024-4757-8DC0-7177FACAB636}"/>
                  </a:ext>
                </a:extLst>
              </p:cNvPr>
              <p:cNvSpPr>
                <a:spLocks/>
              </p:cNvSpPr>
              <p:nvPr/>
            </p:nvSpPr>
            <p:spPr bwMode="auto">
              <a:xfrm>
                <a:off x="4971" y="3528"/>
                <a:ext cx="19" cy="19"/>
              </a:xfrm>
              <a:custGeom>
                <a:avLst/>
                <a:gdLst>
                  <a:gd name="T0" fmla="*/ 0 w 8"/>
                  <a:gd name="T1" fmla="*/ 0 h 8"/>
                  <a:gd name="T2" fmla="*/ 0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2"/>
                    </a:cubicBezTo>
                    <a:cubicBezTo>
                      <a:pt x="1" y="3"/>
                      <a:pt x="1"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6" name="Freeform 190">
                <a:extLst>
                  <a:ext uri="{FF2B5EF4-FFF2-40B4-BE49-F238E27FC236}">
                    <a16:creationId xmlns:a16="http://schemas.microsoft.com/office/drawing/2014/main" id="{A0AF6766-3719-49BB-9A1C-0691E791D5F8}"/>
                  </a:ext>
                </a:extLst>
              </p:cNvPr>
              <p:cNvSpPr>
                <a:spLocks/>
              </p:cNvSpPr>
              <p:nvPr/>
            </p:nvSpPr>
            <p:spPr bwMode="auto">
              <a:xfrm>
                <a:off x="4879"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6"/>
                    </a:cubicBezTo>
                    <a:cubicBezTo>
                      <a:pt x="14" y="4"/>
                      <a:pt x="15" y="3"/>
                      <a:pt x="15"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7" name="Freeform 191">
                <a:extLst>
                  <a:ext uri="{FF2B5EF4-FFF2-40B4-BE49-F238E27FC236}">
                    <a16:creationId xmlns:a16="http://schemas.microsoft.com/office/drawing/2014/main" id="{31C33BF9-72D6-42BE-9B71-75725DD3E0A6}"/>
                  </a:ext>
                </a:extLst>
              </p:cNvPr>
              <p:cNvSpPr>
                <a:spLocks/>
              </p:cNvSpPr>
              <p:nvPr/>
            </p:nvSpPr>
            <p:spPr bwMode="auto">
              <a:xfrm>
                <a:off x="4803"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8" name="Freeform 192">
                <a:extLst>
                  <a:ext uri="{FF2B5EF4-FFF2-40B4-BE49-F238E27FC236}">
                    <a16:creationId xmlns:a16="http://schemas.microsoft.com/office/drawing/2014/main" id="{19A56AE1-E5C4-408D-A280-76ABF629A79A}"/>
                  </a:ext>
                </a:extLst>
              </p:cNvPr>
              <p:cNvSpPr>
                <a:spLocks/>
              </p:cNvSpPr>
              <p:nvPr/>
            </p:nvSpPr>
            <p:spPr bwMode="auto">
              <a:xfrm>
                <a:off x="4784" y="2576"/>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9" name="Freeform 193">
                <a:extLst>
                  <a:ext uri="{FF2B5EF4-FFF2-40B4-BE49-F238E27FC236}">
                    <a16:creationId xmlns:a16="http://schemas.microsoft.com/office/drawing/2014/main" id="{B5635FF9-E1D1-4581-AA6D-3E070E9D49FD}"/>
                  </a:ext>
                </a:extLst>
              </p:cNvPr>
              <p:cNvSpPr>
                <a:spLocks/>
              </p:cNvSpPr>
              <p:nvPr/>
            </p:nvSpPr>
            <p:spPr bwMode="auto">
              <a:xfrm>
                <a:off x="4692" y="2579"/>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0" name="Freeform 194">
                <a:extLst>
                  <a:ext uri="{FF2B5EF4-FFF2-40B4-BE49-F238E27FC236}">
                    <a16:creationId xmlns:a16="http://schemas.microsoft.com/office/drawing/2014/main" id="{46D5A2EC-804E-4EE6-AB78-F335A7293787}"/>
                  </a:ext>
                </a:extLst>
              </p:cNvPr>
              <p:cNvSpPr>
                <a:spLocks/>
              </p:cNvSpPr>
              <p:nvPr/>
            </p:nvSpPr>
            <p:spPr bwMode="auto">
              <a:xfrm>
                <a:off x="4784"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1" name="Freeform 195">
                <a:extLst>
                  <a:ext uri="{FF2B5EF4-FFF2-40B4-BE49-F238E27FC236}">
                    <a16:creationId xmlns:a16="http://schemas.microsoft.com/office/drawing/2014/main" id="{75E193BE-73DA-4619-A7FF-C4BCFA013166}"/>
                  </a:ext>
                </a:extLst>
              </p:cNvPr>
              <p:cNvSpPr>
                <a:spLocks/>
              </p:cNvSpPr>
              <p:nvPr/>
            </p:nvSpPr>
            <p:spPr bwMode="auto">
              <a:xfrm>
                <a:off x="4692"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2" name="Freeform 196">
                <a:extLst>
                  <a:ext uri="{FF2B5EF4-FFF2-40B4-BE49-F238E27FC236}">
                    <a16:creationId xmlns:a16="http://schemas.microsoft.com/office/drawing/2014/main" id="{D16D8A36-B37C-4304-9326-8636CBE1D34B}"/>
                  </a:ext>
                </a:extLst>
              </p:cNvPr>
              <p:cNvSpPr>
                <a:spLocks/>
              </p:cNvSpPr>
              <p:nvPr/>
            </p:nvSpPr>
            <p:spPr bwMode="auto">
              <a:xfrm>
                <a:off x="4784"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3" name="Oval 197">
                <a:extLst>
                  <a:ext uri="{FF2B5EF4-FFF2-40B4-BE49-F238E27FC236}">
                    <a16:creationId xmlns:a16="http://schemas.microsoft.com/office/drawing/2014/main" id="{DF041AB9-71FB-4A19-B3CC-CE74CCCB7ADB}"/>
                  </a:ext>
                </a:extLst>
              </p:cNvPr>
              <p:cNvSpPr>
                <a:spLocks noChangeArrowheads="1"/>
              </p:cNvSpPr>
              <p:nvPr/>
            </p:nvSpPr>
            <p:spPr bwMode="auto">
              <a:xfrm>
                <a:off x="4692"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4" name="Oval 198">
                <a:extLst>
                  <a:ext uri="{FF2B5EF4-FFF2-40B4-BE49-F238E27FC236}">
                    <a16:creationId xmlns:a16="http://schemas.microsoft.com/office/drawing/2014/main" id="{9B4C6F9E-24C4-4E04-88C6-EC7C3323102F}"/>
                  </a:ext>
                </a:extLst>
              </p:cNvPr>
              <p:cNvSpPr>
                <a:spLocks noChangeArrowheads="1"/>
              </p:cNvSpPr>
              <p:nvPr/>
            </p:nvSpPr>
            <p:spPr bwMode="auto">
              <a:xfrm>
                <a:off x="4645"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5" name="Oval 199">
                <a:extLst>
                  <a:ext uri="{FF2B5EF4-FFF2-40B4-BE49-F238E27FC236}">
                    <a16:creationId xmlns:a16="http://schemas.microsoft.com/office/drawing/2014/main" id="{1FB2C7A8-43DE-407A-8903-840EFE953B54}"/>
                  </a:ext>
                </a:extLst>
              </p:cNvPr>
              <p:cNvSpPr>
                <a:spLocks noChangeArrowheads="1"/>
              </p:cNvSpPr>
              <p:nvPr/>
            </p:nvSpPr>
            <p:spPr bwMode="auto">
              <a:xfrm>
                <a:off x="4739"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6" name="Oval 200">
                <a:extLst>
                  <a:ext uri="{FF2B5EF4-FFF2-40B4-BE49-F238E27FC236}">
                    <a16:creationId xmlns:a16="http://schemas.microsoft.com/office/drawing/2014/main" id="{B02EEC0A-02F4-4328-BBBF-F4EBA32A3FC8}"/>
                  </a:ext>
                </a:extLst>
              </p:cNvPr>
              <p:cNvSpPr>
                <a:spLocks noChangeArrowheads="1"/>
              </p:cNvSpPr>
              <p:nvPr/>
            </p:nvSpPr>
            <p:spPr bwMode="auto">
              <a:xfrm>
                <a:off x="4645" y="2624"/>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7" name="Oval 201">
                <a:extLst>
                  <a:ext uri="{FF2B5EF4-FFF2-40B4-BE49-F238E27FC236}">
                    <a16:creationId xmlns:a16="http://schemas.microsoft.com/office/drawing/2014/main" id="{3BB90C67-B04B-437C-A3E2-869175D0BA48}"/>
                  </a:ext>
                </a:extLst>
              </p:cNvPr>
              <p:cNvSpPr>
                <a:spLocks noChangeArrowheads="1"/>
              </p:cNvSpPr>
              <p:nvPr/>
            </p:nvSpPr>
            <p:spPr bwMode="auto">
              <a:xfrm>
                <a:off x="4739"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8" name="Freeform 202">
                <a:extLst>
                  <a:ext uri="{FF2B5EF4-FFF2-40B4-BE49-F238E27FC236}">
                    <a16:creationId xmlns:a16="http://schemas.microsoft.com/office/drawing/2014/main" id="{ED4CB2A2-97E5-4BB1-9049-D38FE61378F2}"/>
                  </a:ext>
                </a:extLst>
              </p:cNvPr>
              <p:cNvSpPr>
                <a:spLocks/>
              </p:cNvSpPr>
              <p:nvPr/>
            </p:nvSpPr>
            <p:spPr bwMode="auto">
              <a:xfrm>
                <a:off x="4616" y="2763"/>
                <a:ext cx="19"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5"/>
                      <a:pt x="7" y="3"/>
                    </a:cubicBezTo>
                    <a:cubicBezTo>
                      <a:pt x="6" y="2"/>
                      <a:pt x="4" y="0"/>
                      <a:pt x="2"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9" name="Freeform 203">
                <a:extLst>
                  <a:ext uri="{FF2B5EF4-FFF2-40B4-BE49-F238E27FC236}">
                    <a16:creationId xmlns:a16="http://schemas.microsoft.com/office/drawing/2014/main" id="{5395ED8D-36AE-4816-AF1E-7ED8694D1DEF}"/>
                  </a:ext>
                </a:extLst>
              </p:cNvPr>
              <p:cNvSpPr>
                <a:spLocks/>
              </p:cNvSpPr>
              <p:nvPr/>
            </p:nvSpPr>
            <p:spPr bwMode="auto">
              <a:xfrm>
                <a:off x="4616" y="2669"/>
                <a:ext cx="19" cy="38"/>
              </a:xfrm>
              <a:custGeom>
                <a:avLst/>
                <a:gdLst>
                  <a:gd name="T0" fmla="*/ 8 w 8"/>
                  <a:gd name="T1" fmla="*/ 8 h 16"/>
                  <a:gd name="T2" fmla="*/ 2 w 8"/>
                  <a:gd name="T3" fmla="*/ 1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1"/>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0" name="Freeform 204">
                <a:extLst>
                  <a:ext uri="{FF2B5EF4-FFF2-40B4-BE49-F238E27FC236}">
                    <a16:creationId xmlns:a16="http://schemas.microsoft.com/office/drawing/2014/main" id="{EF822ED9-F835-4627-85FB-E4D7B3A1E894}"/>
                  </a:ext>
                </a:extLst>
              </p:cNvPr>
              <p:cNvSpPr>
                <a:spLocks/>
              </p:cNvSpPr>
              <p:nvPr/>
            </p:nvSpPr>
            <p:spPr bwMode="auto">
              <a:xfrm>
                <a:off x="4784" y="2595"/>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6" name="Group 406">
              <a:extLst>
                <a:ext uri="{FF2B5EF4-FFF2-40B4-BE49-F238E27FC236}">
                  <a16:creationId xmlns:a16="http://schemas.microsoft.com/office/drawing/2014/main" id="{7895773E-3301-4883-B626-4EB810F90D4E}"/>
                </a:ext>
              </a:extLst>
            </p:cNvPr>
            <p:cNvGrpSpPr>
              <a:grpSpLocks/>
            </p:cNvGrpSpPr>
            <p:nvPr/>
          </p:nvGrpSpPr>
          <p:grpSpPr bwMode="auto">
            <a:xfrm rot="16200000">
              <a:off x="4279389" y="130277"/>
              <a:ext cx="3659188" cy="5688013"/>
              <a:chOff x="3104" y="451"/>
              <a:chExt cx="2305" cy="3583"/>
            </a:xfrm>
          </p:grpSpPr>
          <p:sp>
            <p:nvSpPr>
              <p:cNvPr id="941" name="Freeform 206">
                <a:extLst>
                  <a:ext uri="{FF2B5EF4-FFF2-40B4-BE49-F238E27FC236}">
                    <a16:creationId xmlns:a16="http://schemas.microsoft.com/office/drawing/2014/main" id="{35A72D29-E713-472D-B8E9-C6B3A25DF04F}"/>
                  </a:ext>
                </a:extLst>
              </p:cNvPr>
              <p:cNvSpPr>
                <a:spLocks/>
              </p:cNvSpPr>
              <p:nvPr/>
            </p:nvSpPr>
            <p:spPr bwMode="auto">
              <a:xfrm>
                <a:off x="4692" y="2595"/>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2" name="Freeform 207">
                <a:extLst>
                  <a:ext uri="{FF2B5EF4-FFF2-40B4-BE49-F238E27FC236}">
                    <a16:creationId xmlns:a16="http://schemas.microsoft.com/office/drawing/2014/main" id="{0BD1D932-5D44-4571-BEE0-D3ACA2AB24AE}"/>
                  </a:ext>
                </a:extLst>
              </p:cNvPr>
              <p:cNvSpPr>
                <a:spLocks/>
              </p:cNvSpPr>
              <p:nvPr/>
            </p:nvSpPr>
            <p:spPr bwMode="auto">
              <a:xfrm>
                <a:off x="4616" y="2600"/>
                <a:ext cx="19" cy="14"/>
              </a:xfrm>
              <a:custGeom>
                <a:avLst/>
                <a:gdLst>
                  <a:gd name="T0" fmla="*/ 2 w 8"/>
                  <a:gd name="T1" fmla="*/ 6 h 6"/>
                  <a:gd name="T2" fmla="*/ 5 w 8"/>
                  <a:gd name="T3" fmla="*/ 4 h 6"/>
                  <a:gd name="T4" fmla="*/ 6 w 8"/>
                  <a:gd name="T5" fmla="*/ 3 h 6"/>
                  <a:gd name="T6" fmla="*/ 8 w 8"/>
                  <a:gd name="T7" fmla="*/ 0 h 6"/>
                  <a:gd name="T8" fmla="*/ 0 w 8"/>
                  <a:gd name="T9" fmla="*/ 3 h 6"/>
                  <a:gd name="T10" fmla="*/ 0 w 8"/>
                  <a:gd name="T11" fmla="*/ 6 h 6"/>
                  <a:gd name="T12" fmla="*/ 2 w 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6"/>
                    </a:moveTo>
                    <a:cubicBezTo>
                      <a:pt x="3" y="5"/>
                      <a:pt x="4" y="5"/>
                      <a:pt x="5" y="4"/>
                    </a:cubicBezTo>
                    <a:cubicBezTo>
                      <a:pt x="5" y="4"/>
                      <a:pt x="6" y="4"/>
                      <a:pt x="6" y="3"/>
                    </a:cubicBezTo>
                    <a:cubicBezTo>
                      <a:pt x="7" y="2"/>
                      <a:pt x="8" y="1"/>
                      <a:pt x="8" y="0"/>
                    </a:cubicBezTo>
                    <a:cubicBezTo>
                      <a:pt x="5" y="1"/>
                      <a:pt x="3" y="2"/>
                      <a:pt x="0" y="3"/>
                    </a:cubicBezTo>
                    <a:cubicBezTo>
                      <a:pt x="0" y="6"/>
                      <a:pt x="0" y="6"/>
                      <a:pt x="0" y="6"/>
                    </a:cubicBezTo>
                    <a:cubicBezTo>
                      <a:pt x="1" y="6"/>
                      <a:pt x="2" y="6"/>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3" name="Freeform 208">
                <a:extLst>
                  <a:ext uri="{FF2B5EF4-FFF2-40B4-BE49-F238E27FC236}">
                    <a16:creationId xmlns:a16="http://schemas.microsoft.com/office/drawing/2014/main" id="{53FA4015-6240-4B68-968C-D34553EE6442}"/>
                  </a:ext>
                </a:extLst>
              </p:cNvPr>
              <p:cNvSpPr>
                <a:spLocks/>
              </p:cNvSpPr>
              <p:nvPr/>
            </p:nvSpPr>
            <p:spPr bwMode="auto">
              <a:xfrm>
                <a:off x="4784"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7"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4" name="Freeform 209">
                <a:extLst>
                  <a:ext uri="{FF2B5EF4-FFF2-40B4-BE49-F238E27FC236}">
                    <a16:creationId xmlns:a16="http://schemas.microsoft.com/office/drawing/2014/main" id="{95CEE72B-A5BE-48F9-AD2F-AD3E6305A62F}"/>
                  </a:ext>
                </a:extLst>
              </p:cNvPr>
              <p:cNvSpPr>
                <a:spLocks/>
              </p:cNvSpPr>
              <p:nvPr/>
            </p:nvSpPr>
            <p:spPr bwMode="auto">
              <a:xfrm>
                <a:off x="4692"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5" name="Freeform 210">
                <a:extLst>
                  <a:ext uri="{FF2B5EF4-FFF2-40B4-BE49-F238E27FC236}">
                    <a16:creationId xmlns:a16="http://schemas.microsoft.com/office/drawing/2014/main" id="{52465ABE-284D-41DE-8557-A1A194BB52D4}"/>
                  </a:ext>
                </a:extLst>
              </p:cNvPr>
              <p:cNvSpPr>
                <a:spLocks/>
              </p:cNvSpPr>
              <p:nvPr/>
            </p:nvSpPr>
            <p:spPr bwMode="auto">
              <a:xfrm>
                <a:off x="4784"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6" name="Oval 211">
                <a:extLst>
                  <a:ext uri="{FF2B5EF4-FFF2-40B4-BE49-F238E27FC236}">
                    <a16:creationId xmlns:a16="http://schemas.microsoft.com/office/drawing/2014/main" id="{8C59760C-58DE-40BA-944B-D84FD368E948}"/>
                  </a:ext>
                </a:extLst>
              </p:cNvPr>
              <p:cNvSpPr>
                <a:spLocks noChangeArrowheads="1"/>
              </p:cNvSpPr>
              <p:nvPr/>
            </p:nvSpPr>
            <p:spPr bwMode="auto">
              <a:xfrm>
                <a:off x="4692"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7" name="Oval 212">
                <a:extLst>
                  <a:ext uri="{FF2B5EF4-FFF2-40B4-BE49-F238E27FC236}">
                    <a16:creationId xmlns:a16="http://schemas.microsoft.com/office/drawing/2014/main" id="{9BB4E296-2B0F-48D6-85AC-8592C9901913}"/>
                  </a:ext>
                </a:extLst>
              </p:cNvPr>
              <p:cNvSpPr>
                <a:spLocks noChangeArrowheads="1"/>
              </p:cNvSpPr>
              <p:nvPr/>
            </p:nvSpPr>
            <p:spPr bwMode="auto">
              <a:xfrm>
                <a:off x="4645"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8" name="Oval 213">
                <a:extLst>
                  <a:ext uri="{FF2B5EF4-FFF2-40B4-BE49-F238E27FC236}">
                    <a16:creationId xmlns:a16="http://schemas.microsoft.com/office/drawing/2014/main" id="{A0F0496A-8A5F-4C6E-ABBD-9E5BE0ECEC0A}"/>
                  </a:ext>
                </a:extLst>
              </p:cNvPr>
              <p:cNvSpPr>
                <a:spLocks noChangeArrowheads="1"/>
              </p:cNvSpPr>
              <p:nvPr/>
            </p:nvSpPr>
            <p:spPr bwMode="auto">
              <a:xfrm>
                <a:off x="4739"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9" name="Oval 214">
                <a:extLst>
                  <a:ext uri="{FF2B5EF4-FFF2-40B4-BE49-F238E27FC236}">
                    <a16:creationId xmlns:a16="http://schemas.microsoft.com/office/drawing/2014/main" id="{5ADC3072-2F70-4C9D-AE53-097F18270B54}"/>
                  </a:ext>
                </a:extLst>
              </p:cNvPr>
              <p:cNvSpPr>
                <a:spLocks noChangeArrowheads="1"/>
              </p:cNvSpPr>
              <p:nvPr/>
            </p:nvSpPr>
            <p:spPr bwMode="auto">
              <a:xfrm>
                <a:off x="4645"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0" name="Oval 215">
                <a:extLst>
                  <a:ext uri="{FF2B5EF4-FFF2-40B4-BE49-F238E27FC236}">
                    <a16:creationId xmlns:a16="http://schemas.microsoft.com/office/drawing/2014/main" id="{AF70708C-4A96-4B8D-846B-9CBD4C7E1980}"/>
                  </a:ext>
                </a:extLst>
              </p:cNvPr>
              <p:cNvSpPr>
                <a:spLocks noChangeArrowheads="1"/>
              </p:cNvSpPr>
              <p:nvPr/>
            </p:nvSpPr>
            <p:spPr bwMode="auto">
              <a:xfrm>
                <a:off x="4739"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1" name="Freeform 216">
                <a:extLst>
                  <a:ext uri="{FF2B5EF4-FFF2-40B4-BE49-F238E27FC236}">
                    <a16:creationId xmlns:a16="http://schemas.microsoft.com/office/drawing/2014/main" id="{A39EED38-EF2A-4977-B80A-5120F1001809}"/>
                  </a:ext>
                </a:extLst>
              </p:cNvPr>
              <p:cNvSpPr>
                <a:spLocks/>
              </p:cNvSpPr>
              <p:nvPr/>
            </p:nvSpPr>
            <p:spPr bwMode="auto">
              <a:xfrm>
                <a:off x="4616" y="2950"/>
                <a:ext cx="19" cy="17"/>
              </a:xfrm>
              <a:custGeom>
                <a:avLst/>
                <a:gdLst>
                  <a:gd name="T0" fmla="*/ 0 w 8"/>
                  <a:gd name="T1" fmla="*/ 7 h 7"/>
                  <a:gd name="T2" fmla="*/ 8 w 8"/>
                  <a:gd name="T3" fmla="*/ 7 h 7"/>
                  <a:gd name="T4" fmla="*/ 5 w 8"/>
                  <a:gd name="T5" fmla="*/ 1 h 7"/>
                  <a:gd name="T6" fmla="*/ 2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7" y="2"/>
                      <a:pt x="5" y="1"/>
                    </a:cubicBezTo>
                    <a:cubicBezTo>
                      <a:pt x="4" y="0"/>
                      <a:pt x="3" y="0"/>
                      <a:pt x="2"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2" name="Freeform 217">
                <a:extLst>
                  <a:ext uri="{FF2B5EF4-FFF2-40B4-BE49-F238E27FC236}">
                    <a16:creationId xmlns:a16="http://schemas.microsoft.com/office/drawing/2014/main" id="{BDA292AC-D8D8-418D-B888-A851F6603A1C}"/>
                  </a:ext>
                </a:extLst>
              </p:cNvPr>
              <p:cNvSpPr>
                <a:spLocks/>
              </p:cNvSpPr>
              <p:nvPr/>
            </p:nvSpPr>
            <p:spPr bwMode="auto">
              <a:xfrm>
                <a:off x="4616" y="2856"/>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3" name="Freeform 218">
                <a:extLst>
                  <a:ext uri="{FF2B5EF4-FFF2-40B4-BE49-F238E27FC236}">
                    <a16:creationId xmlns:a16="http://schemas.microsoft.com/office/drawing/2014/main" id="{D4D6A975-26F9-4A27-8AF3-EAA8FD8873B4}"/>
                  </a:ext>
                </a:extLst>
              </p:cNvPr>
              <p:cNvSpPr>
                <a:spLocks/>
              </p:cNvSpPr>
              <p:nvPr/>
            </p:nvSpPr>
            <p:spPr bwMode="auto">
              <a:xfrm>
                <a:off x="4784" y="2782"/>
                <a:ext cx="19" cy="19"/>
              </a:xfrm>
              <a:custGeom>
                <a:avLst/>
                <a:gdLst>
                  <a:gd name="T0" fmla="*/ 8 w 8"/>
                  <a:gd name="T1" fmla="*/ 8 h 8"/>
                  <a:gd name="T2" fmla="*/ 8 w 8"/>
                  <a:gd name="T3" fmla="*/ 8 h 8"/>
                  <a:gd name="T4" fmla="*/ 8 w 8"/>
                  <a:gd name="T5" fmla="*/ 0 h 8"/>
                  <a:gd name="T6" fmla="*/ 0 w 8"/>
                  <a:gd name="T7" fmla="*/ 0 h 8"/>
                  <a:gd name="T8" fmla="*/ 1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1"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4" name="Freeform 219">
                <a:extLst>
                  <a:ext uri="{FF2B5EF4-FFF2-40B4-BE49-F238E27FC236}">
                    <a16:creationId xmlns:a16="http://schemas.microsoft.com/office/drawing/2014/main" id="{4BBD8241-0BB3-49FB-83F7-FCC3F1E14727}"/>
                  </a:ext>
                </a:extLst>
              </p:cNvPr>
              <p:cNvSpPr>
                <a:spLocks/>
              </p:cNvSpPr>
              <p:nvPr/>
            </p:nvSpPr>
            <p:spPr bwMode="auto">
              <a:xfrm>
                <a:off x="4692"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5" name="Freeform 220">
                <a:extLst>
                  <a:ext uri="{FF2B5EF4-FFF2-40B4-BE49-F238E27FC236}">
                    <a16:creationId xmlns:a16="http://schemas.microsoft.com/office/drawing/2014/main" id="{27D688FA-05C6-4D4F-97A4-B08ACB5C64C3}"/>
                  </a:ext>
                </a:extLst>
              </p:cNvPr>
              <p:cNvSpPr>
                <a:spLocks/>
              </p:cNvSpPr>
              <p:nvPr/>
            </p:nvSpPr>
            <p:spPr bwMode="auto">
              <a:xfrm>
                <a:off x="4616" y="2782"/>
                <a:ext cx="19" cy="19"/>
              </a:xfrm>
              <a:custGeom>
                <a:avLst/>
                <a:gdLst>
                  <a:gd name="T0" fmla="*/ 0 w 8"/>
                  <a:gd name="T1" fmla="*/ 8 h 8"/>
                  <a:gd name="T2" fmla="*/ 2 w 8"/>
                  <a:gd name="T3" fmla="*/ 7 h 8"/>
                  <a:gd name="T4" fmla="*/ 8 w 8"/>
                  <a:gd name="T5" fmla="*/ 1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7"/>
                      <a:pt x="2" y="7"/>
                    </a:cubicBezTo>
                    <a:cubicBezTo>
                      <a:pt x="5" y="7"/>
                      <a:pt x="8" y="4"/>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6" name="Freeform 221">
                <a:extLst>
                  <a:ext uri="{FF2B5EF4-FFF2-40B4-BE49-F238E27FC236}">
                    <a16:creationId xmlns:a16="http://schemas.microsoft.com/office/drawing/2014/main" id="{537E49EF-5815-47B2-8324-083EA8843374}"/>
                  </a:ext>
                </a:extLst>
              </p:cNvPr>
              <p:cNvSpPr>
                <a:spLocks/>
              </p:cNvSpPr>
              <p:nvPr/>
            </p:nvSpPr>
            <p:spPr bwMode="auto">
              <a:xfrm>
                <a:off x="4784" y="3135"/>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7" name="Freeform 222">
                <a:extLst>
                  <a:ext uri="{FF2B5EF4-FFF2-40B4-BE49-F238E27FC236}">
                    <a16:creationId xmlns:a16="http://schemas.microsoft.com/office/drawing/2014/main" id="{31373BEA-C07F-45CC-93FB-1765B52C2F34}"/>
                  </a:ext>
                </a:extLst>
              </p:cNvPr>
              <p:cNvSpPr>
                <a:spLocks/>
              </p:cNvSpPr>
              <p:nvPr/>
            </p:nvSpPr>
            <p:spPr bwMode="auto">
              <a:xfrm>
                <a:off x="4692"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8" name="Freeform 223">
                <a:extLst>
                  <a:ext uri="{FF2B5EF4-FFF2-40B4-BE49-F238E27FC236}">
                    <a16:creationId xmlns:a16="http://schemas.microsoft.com/office/drawing/2014/main" id="{DC50276E-CE5B-47DF-AA25-605F0586F504}"/>
                  </a:ext>
                </a:extLst>
              </p:cNvPr>
              <p:cNvSpPr>
                <a:spLocks/>
              </p:cNvSpPr>
              <p:nvPr/>
            </p:nvSpPr>
            <p:spPr bwMode="auto">
              <a:xfrm>
                <a:off x="4784"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9" name="Oval 224">
                <a:extLst>
                  <a:ext uri="{FF2B5EF4-FFF2-40B4-BE49-F238E27FC236}">
                    <a16:creationId xmlns:a16="http://schemas.microsoft.com/office/drawing/2014/main" id="{1C79FD55-A063-4004-AB7E-39F5CC7F5FCB}"/>
                  </a:ext>
                </a:extLst>
              </p:cNvPr>
              <p:cNvSpPr>
                <a:spLocks noChangeArrowheads="1"/>
              </p:cNvSpPr>
              <p:nvPr/>
            </p:nvSpPr>
            <p:spPr bwMode="auto">
              <a:xfrm>
                <a:off x="4692"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0" name="Oval 225">
                <a:extLst>
                  <a:ext uri="{FF2B5EF4-FFF2-40B4-BE49-F238E27FC236}">
                    <a16:creationId xmlns:a16="http://schemas.microsoft.com/office/drawing/2014/main" id="{A993E30A-B208-4BE4-ADAF-56223820E252}"/>
                  </a:ext>
                </a:extLst>
              </p:cNvPr>
              <p:cNvSpPr>
                <a:spLocks noChangeArrowheads="1"/>
              </p:cNvSpPr>
              <p:nvPr/>
            </p:nvSpPr>
            <p:spPr bwMode="auto">
              <a:xfrm>
                <a:off x="4645"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1" name="Oval 226">
                <a:extLst>
                  <a:ext uri="{FF2B5EF4-FFF2-40B4-BE49-F238E27FC236}">
                    <a16:creationId xmlns:a16="http://schemas.microsoft.com/office/drawing/2014/main" id="{B239E7FA-27C7-4882-AB17-6D7510E71ABF}"/>
                  </a:ext>
                </a:extLst>
              </p:cNvPr>
              <p:cNvSpPr>
                <a:spLocks noChangeArrowheads="1"/>
              </p:cNvSpPr>
              <p:nvPr/>
            </p:nvSpPr>
            <p:spPr bwMode="auto">
              <a:xfrm>
                <a:off x="4739"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2" name="Oval 227">
                <a:extLst>
                  <a:ext uri="{FF2B5EF4-FFF2-40B4-BE49-F238E27FC236}">
                    <a16:creationId xmlns:a16="http://schemas.microsoft.com/office/drawing/2014/main" id="{CF35F5F1-2630-44D0-A262-402D765A1187}"/>
                  </a:ext>
                </a:extLst>
              </p:cNvPr>
              <p:cNvSpPr>
                <a:spLocks noChangeArrowheads="1"/>
              </p:cNvSpPr>
              <p:nvPr/>
            </p:nvSpPr>
            <p:spPr bwMode="auto">
              <a:xfrm>
                <a:off x="4645"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3" name="Oval 228">
                <a:extLst>
                  <a:ext uri="{FF2B5EF4-FFF2-40B4-BE49-F238E27FC236}">
                    <a16:creationId xmlns:a16="http://schemas.microsoft.com/office/drawing/2014/main" id="{5CA4E764-C475-41DA-96E3-36B8A57A6A3D}"/>
                  </a:ext>
                </a:extLst>
              </p:cNvPr>
              <p:cNvSpPr>
                <a:spLocks noChangeArrowheads="1"/>
              </p:cNvSpPr>
              <p:nvPr/>
            </p:nvSpPr>
            <p:spPr bwMode="auto">
              <a:xfrm>
                <a:off x="4739"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4" name="Freeform 229">
                <a:extLst>
                  <a:ext uri="{FF2B5EF4-FFF2-40B4-BE49-F238E27FC236}">
                    <a16:creationId xmlns:a16="http://schemas.microsoft.com/office/drawing/2014/main" id="{CF4D51BC-985F-4D09-ABC3-127F99BF5439}"/>
                  </a:ext>
                </a:extLst>
              </p:cNvPr>
              <p:cNvSpPr>
                <a:spLocks/>
              </p:cNvSpPr>
              <p:nvPr/>
            </p:nvSpPr>
            <p:spPr bwMode="auto">
              <a:xfrm>
                <a:off x="4616" y="3135"/>
                <a:ext cx="19"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5" name="Freeform 230">
                <a:extLst>
                  <a:ext uri="{FF2B5EF4-FFF2-40B4-BE49-F238E27FC236}">
                    <a16:creationId xmlns:a16="http://schemas.microsoft.com/office/drawing/2014/main" id="{79821DFD-ABC8-422B-9349-9374E158F97F}"/>
                  </a:ext>
                </a:extLst>
              </p:cNvPr>
              <p:cNvSpPr>
                <a:spLocks/>
              </p:cNvSpPr>
              <p:nvPr/>
            </p:nvSpPr>
            <p:spPr bwMode="auto">
              <a:xfrm>
                <a:off x="4616" y="3043"/>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6" name="Freeform 231">
                <a:extLst>
                  <a:ext uri="{FF2B5EF4-FFF2-40B4-BE49-F238E27FC236}">
                    <a16:creationId xmlns:a16="http://schemas.microsoft.com/office/drawing/2014/main" id="{78A68310-725D-4C4F-9D80-F3A110DA86C4}"/>
                  </a:ext>
                </a:extLst>
              </p:cNvPr>
              <p:cNvSpPr>
                <a:spLocks/>
              </p:cNvSpPr>
              <p:nvPr/>
            </p:nvSpPr>
            <p:spPr bwMode="auto">
              <a:xfrm>
                <a:off x="4784"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7" name="Freeform 232">
                <a:extLst>
                  <a:ext uri="{FF2B5EF4-FFF2-40B4-BE49-F238E27FC236}">
                    <a16:creationId xmlns:a16="http://schemas.microsoft.com/office/drawing/2014/main" id="{896CDD37-8902-4A65-81EB-AA2206CAA241}"/>
                  </a:ext>
                </a:extLst>
              </p:cNvPr>
              <p:cNvSpPr>
                <a:spLocks/>
              </p:cNvSpPr>
              <p:nvPr/>
            </p:nvSpPr>
            <p:spPr bwMode="auto">
              <a:xfrm>
                <a:off x="4692"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8"/>
                      <a:pt x="5" y="8"/>
                      <a:pt x="6" y="8"/>
                    </a:cubicBezTo>
                    <a:cubicBezTo>
                      <a:pt x="7" y="8"/>
                      <a:pt x="7" y="8"/>
                      <a:pt x="8" y="8"/>
                    </a:cubicBezTo>
                    <a:cubicBezTo>
                      <a:pt x="8" y="8"/>
                      <a:pt x="9" y="8"/>
                      <a:pt x="9" y="8"/>
                    </a:cubicBezTo>
                    <a:cubicBezTo>
                      <a:pt x="11" y="8"/>
                      <a:pt x="11" y="8"/>
                      <a:pt x="12" y="7"/>
                    </a:cubicBezTo>
                    <a:cubicBezTo>
                      <a:pt x="13" y="7"/>
                      <a:pt x="13" y="6"/>
                      <a:pt x="13" y="6"/>
                    </a:cubicBezTo>
                    <a:cubicBezTo>
                      <a:pt x="15" y="5"/>
                      <a:pt x="15" y="4"/>
                      <a:pt x="16"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8" name="Freeform 233">
                <a:extLst>
                  <a:ext uri="{FF2B5EF4-FFF2-40B4-BE49-F238E27FC236}">
                    <a16:creationId xmlns:a16="http://schemas.microsoft.com/office/drawing/2014/main" id="{53CC886C-2DED-4451-A558-A543CAF9B387}"/>
                  </a:ext>
                </a:extLst>
              </p:cNvPr>
              <p:cNvSpPr>
                <a:spLocks/>
              </p:cNvSpPr>
              <p:nvPr/>
            </p:nvSpPr>
            <p:spPr bwMode="auto">
              <a:xfrm>
                <a:off x="4616" y="2967"/>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4"/>
                      <a:pt x="8" y="2"/>
                    </a:cubicBezTo>
                    <a:cubicBezTo>
                      <a:pt x="8" y="2"/>
                      <a:pt x="8" y="1"/>
                      <a:pt x="8" y="0"/>
                    </a:cubicBezTo>
                    <a:cubicBezTo>
                      <a:pt x="0" y="0"/>
                      <a:pt x="0" y="0"/>
                      <a:pt x="0" y="0"/>
                    </a:cubicBezTo>
                    <a:cubicBezTo>
                      <a:pt x="0" y="8"/>
                      <a:pt x="0" y="8"/>
                      <a:pt x="0" y="8"/>
                    </a:cubicBezTo>
                    <a:cubicBezTo>
                      <a:pt x="1" y="8"/>
                      <a:pt x="2" y="8"/>
                      <a:pt x="2" y="8"/>
                    </a:cubicBezTo>
                    <a:cubicBezTo>
                      <a:pt x="3" y="8"/>
                      <a:pt x="4" y="8"/>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9" name="Freeform 234">
                <a:extLst>
                  <a:ext uri="{FF2B5EF4-FFF2-40B4-BE49-F238E27FC236}">
                    <a16:creationId xmlns:a16="http://schemas.microsoft.com/office/drawing/2014/main" id="{9754BB90-E93A-4F89-88BF-9A1EF08BBF26}"/>
                  </a:ext>
                </a:extLst>
              </p:cNvPr>
              <p:cNvSpPr>
                <a:spLocks/>
              </p:cNvSpPr>
              <p:nvPr/>
            </p:nvSpPr>
            <p:spPr bwMode="auto">
              <a:xfrm>
                <a:off x="4784"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0" name="Freeform 235">
                <a:extLst>
                  <a:ext uri="{FF2B5EF4-FFF2-40B4-BE49-F238E27FC236}">
                    <a16:creationId xmlns:a16="http://schemas.microsoft.com/office/drawing/2014/main" id="{CB539B9D-475D-41B1-A206-C81A538F80FE}"/>
                  </a:ext>
                </a:extLst>
              </p:cNvPr>
              <p:cNvSpPr>
                <a:spLocks/>
              </p:cNvSpPr>
              <p:nvPr/>
            </p:nvSpPr>
            <p:spPr bwMode="auto">
              <a:xfrm>
                <a:off x="4692"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1" y="5"/>
                      <a:pt x="0" y="6"/>
                      <a:pt x="0" y="8"/>
                    </a:cubicBezTo>
                    <a:cubicBezTo>
                      <a:pt x="16" y="8"/>
                      <a:pt x="16" y="8"/>
                      <a:pt x="16" y="8"/>
                    </a:cubicBezTo>
                    <a:cubicBezTo>
                      <a:pt x="16" y="6"/>
                      <a:pt x="15" y="5"/>
                      <a:pt x="14"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1" name="Freeform 236">
                <a:extLst>
                  <a:ext uri="{FF2B5EF4-FFF2-40B4-BE49-F238E27FC236}">
                    <a16:creationId xmlns:a16="http://schemas.microsoft.com/office/drawing/2014/main" id="{2C108E0E-4494-4280-828E-5CF07A8B401A}"/>
                  </a:ext>
                </a:extLst>
              </p:cNvPr>
              <p:cNvSpPr>
                <a:spLocks/>
              </p:cNvSpPr>
              <p:nvPr/>
            </p:nvSpPr>
            <p:spPr bwMode="auto">
              <a:xfrm>
                <a:off x="4784"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2" name="Oval 237">
                <a:extLst>
                  <a:ext uri="{FF2B5EF4-FFF2-40B4-BE49-F238E27FC236}">
                    <a16:creationId xmlns:a16="http://schemas.microsoft.com/office/drawing/2014/main" id="{1585C26E-A4D8-4091-9DB4-C0386CDD718A}"/>
                  </a:ext>
                </a:extLst>
              </p:cNvPr>
              <p:cNvSpPr>
                <a:spLocks noChangeArrowheads="1"/>
              </p:cNvSpPr>
              <p:nvPr/>
            </p:nvSpPr>
            <p:spPr bwMode="auto">
              <a:xfrm>
                <a:off x="4692"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3" name="Oval 238">
                <a:extLst>
                  <a:ext uri="{FF2B5EF4-FFF2-40B4-BE49-F238E27FC236}">
                    <a16:creationId xmlns:a16="http://schemas.microsoft.com/office/drawing/2014/main" id="{8FB5A177-6843-47A2-AC8F-851308882E9C}"/>
                  </a:ext>
                </a:extLst>
              </p:cNvPr>
              <p:cNvSpPr>
                <a:spLocks noChangeArrowheads="1"/>
              </p:cNvSpPr>
              <p:nvPr/>
            </p:nvSpPr>
            <p:spPr bwMode="auto">
              <a:xfrm>
                <a:off x="4645"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4" name="Oval 239">
                <a:extLst>
                  <a:ext uri="{FF2B5EF4-FFF2-40B4-BE49-F238E27FC236}">
                    <a16:creationId xmlns:a16="http://schemas.microsoft.com/office/drawing/2014/main" id="{3A6EAA9B-D656-49A1-B4D5-5BB9FE5BB2F3}"/>
                  </a:ext>
                </a:extLst>
              </p:cNvPr>
              <p:cNvSpPr>
                <a:spLocks noChangeArrowheads="1"/>
              </p:cNvSpPr>
              <p:nvPr/>
            </p:nvSpPr>
            <p:spPr bwMode="auto">
              <a:xfrm>
                <a:off x="4739"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5" name="Oval 240">
                <a:extLst>
                  <a:ext uri="{FF2B5EF4-FFF2-40B4-BE49-F238E27FC236}">
                    <a16:creationId xmlns:a16="http://schemas.microsoft.com/office/drawing/2014/main" id="{0AE5C0FC-0C49-4DBD-859A-B0110008A00B}"/>
                  </a:ext>
                </a:extLst>
              </p:cNvPr>
              <p:cNvSpPr>
                <a:spLocks noChangeArrowheads="1"/>
              </p:cNvSpPr>
              <p:nvPr/>
            </p:nvSpPr>
            <p:spPr bwMode="auto">
              <a:xfrm>
                <a:off x="4645"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6" name="Oval 241">
                <a:extLst>
                  <a:ext uri="{FF2B5EF4-FFF2-40B4-BE49-F238E27FC236}">
                    <a16:creationId xmlns:a16="http://schemas.microsoft.com/office/drawing/2014/main" id="{4076E4FD-1A81-4DEE-844C-BABA246D7655}"/>
                  </a:ext>
                </a:extLst>
              </p:cNvPr>
              <p:cNvSpPr>
                <a:spLocks noChangeArrowheads="1"/>
              </p:cNvSpPr>
              <p:nvPr/>
            </p:nvSpPr>
            <p:spPr bwMode="auto">
              <a:xfrm>
                <a:off x="4739"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7" name="Freeform 242">
                <a:extLst>
                  <a:ext uri="{FF2B5EF4-FFF2-40B4-BE49-F238E27FC236}">
                    <a16:creationId xmlns:a16="http://schemas.microsoft.com/office/drawing/2014/main" id="{7D00730D-B653-4583-AB49-06E676EE81AF}"/>
                  </a:ext>
                </a:extLst>
              </p:cNvPr>
              <p:cNvSpPr>
                <a:spLocks/>
              </p:cNvSpPr>
              <p:nvPr/>
            </p:nvSpPr>
            <p:spPr bwMode="auto">
              <a:xfrm>
                <a:off x="4616" y="3322"/>
                <a:ext cx="19"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8" name="Freeform 243">
                <a:extLst>
                  <a:ext uri="{FF2B5EF4-FFF2-40B4-BE49-F238E27FC236}">
                    <a16:creationId xmlns:a16="http://schemas.microsoft.com/office/drawing/2014/main" id="{CFF39D98-352E-4590-9F45-75786C6C5253}"/>
                  </a:ext>
                </a:extLst>
              </p:cNvPr>
              <p:cNvSpPr>
                <a:spLocks/>
              </p:cNvSpPr>
              <p:nvPr/>
            </p:nvSpPr>
            <p:spPr bwMode="auto">
              <a:xfrm>
                <a:off x="4616" y="3230"/>
                <a:ext cx="19" cy="37"/>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9" name="Freeform 244">
                <a:extLst>
                  <a:ext uri="{FF2B5EF4-FFF2-40B4-BE49-F238E27FC236}">
                    <a16:creationId xmlns:a16="http://schemas.microsoft.com/office/drawing/2014/main" id="{6618B9A6-5ACE-4FEE-A085-84E41D743D8F}"/>
                  </a:ext>
                </a:extLst>
              </p:cNvPr>
              <p:cNvSpPr>
                <a:spLocks/>
              </p:cNvSpPr>
              <p:nvPr/>
            </p:nvSpPr>
            <p:spPr bwMode="auto">
              <a:xfrm>
                <a:off x="4784" y="3154"/>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0" name="Freeform 245">
                <a:extLst>
                  <a:ext uri="{FF2B5EF4-FFF2-40B4-BE49-F238E27FC236}">
                    <a16:creationId xmlns:a16="http://schemas.microsoft.com/office/drawing/2014/main" id="{E0B77875-4799-4192-B684-8A6AFB529BD6}"/>
                  </a:ext>
                </a:extLst>
              </p:cNvPr>
              <p:cNvSpPr>
                <a:spLocks/>
              </p:cNvSpPr>
              <p:nvPr/>
            </p:nvSpPr>
            <p:spPr bwMode="auto">
              <a:xfrm>
                <a:off x="4692"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1" name="Freeform 246">
                <a:extLst>
                  <a:ext uri="{FF2B5EF4-FFF2-40B4-BE49-F238E27FC236}">
                    <a16:creationId xmlns:a16="http://schemas.microsoft.com/office/drawing/2014/main" id="{8902DB3E-DBC9-4F5D-9505-AABA035A8358}"/>
                  </a:ext>
                </a:extLst>
              </p:cNvPr>
              <p:cNvSpPr>
                <a:spLocks/>
              </p:cNvSpPr>
              <p:nvPr/>
            </p:nvSpPr>
            <p:spPr bwMode="auto">
              <a:xfrm>
                <a:off x="4616" y="3154"/>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2" name="Freeform 247">
                <a:extLst>
                  <a:ext uri="{FF2B5EF4-FFF2-40B4-BE49-F238E27FC236}">
                    <a16:creationId xmlns:a16="http://schemas.microsoft.com/office/drawing/2014/main" id="{CCFB4486-B2A8-4457-9CE4-786B63012AEF}"/>
                  </a:ext>
                </a:extLst>
              </p:cNvPr>
              <p:cNvSpPr>
                <a:spLocks/>
              </p:cNvSpPr>
              <p:nvPr/>
            </p:nvSpPr>
            <p:spPr bwMode="auto">
              <a:xfrm>
                <a:off x="4784"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3" name="Freeform 248">
                <a:extLst>
                  <a:ext uri="{FF2B5EF4-FFF2-40B4-BE49-F238E27FC236}">
                    <a16:creationId xmlns:a16="http://schemas.microsoft.com/office/drawing/2014/main" id="{B38F1BD3-FCBA-46DA-B5C1-1D8D2AD7E493}"/>
                  </a:ext>
                </a:extLst>
              </p:cNvPr>
              <p:cNvSpPr>
                <a:spLocks/>
              </p:cNvSpPr>
              <p:nvPr/>
            </p:nvSpPr>
            <p:spPr bwMode="auto">
              <a:xfrm>
                <a:off x="4692"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4" name="Freeform 249">
                <a:extLst>
                  <a:ext uri="{FF2B5EF4-FFF2-40B4-BE49-F238E27FC236}">
                    <a16:creationId xmlns:a16="http://schemas.microsoft.com/office/drawing/2014/main" id="{E6C504E7-A28E-48E2-9F20-A7B8B9A6BC4A}"/>
                  </a:ext>
                </a:extLst>
              </p:cNvPr>
              <p:cNvSpPr>
                <a:spLocks/>
              </p:cNvSpPr>
              <p:nvPr/>
            </p:nvSpPr>
            <p:spPr bwMode="auto">
              <a:xfrm>
                <a:off x="4784"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5" name="Oval 250">
                <a:extLst>
                  <a:ext uri="{FF2B5EF4-FFF2-40B4-BE49-F238E27FC236}">
                    <a16:creationId xmlns:a16="http://schemas.microsoft.com/office/drawing/2014/main" id="{3D59F6F4-AD54-4579-82FD-9553DA2F0580}"/>
                  </a:ext>
                </a:extLst>
              </p:cNvPr>
              <p:cNvSpPr>
                <a:spLocks noChangeArrowheads="1"/>
              </p:cNvSpPr>
              <p:nvPr/>
            </p:nvSpPr>
            <p:spPr bwMode="auto">
              <a:xfrm>
                <a:off x="4692"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6" name="Oval 251">
                <a:extLst>
                  <a:ext uri="{FF2B5EF4-FFF2-40B4-BE49-F238E27FC236}">
                    <a16:creationId xmlns:a16="http://schemas.microsoft.com/office/drawing/2014/main" id="{A1BD038C-4D88-4A2B-A7C0-6745A6910FAB}"/>
                  </a:ext>
                </a:extLst>
              </p:cNvPr>
              <p:cNvSpPr>
                <a:spLocks noChangeArrowheads="1"/>
              </p:cNvSpPr>
              <p:nvPr/>
            </p:nvSpPr>
            <p:spPr bwMode="auto">
              <a:xfrm>
                <a:off x="4645"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7" name="Oval 252">
                <a:extLst>
                  <a:ext uri="{FF2B5EF4-FFF2-40B4-BE49-F238E27FC236}">
                    <a16:creationId xmlns:a16="http://schemas.microsoft.com/office/drawing/2014/main" id="{3A5F7AE3-060B-40E3-A811-943520D90A2B}"/>
                  </a:ext>
                </a:extLst>
              </p:cNvPr>
              <p:cNvSpPr>
                <a:spLocks noChangeArrowheads="1"/>
              </p:cNvSpPr>
              <p:nvPr/>
            </p:nvSpPr>
            <p:spPr bwMode="auto">
              <a:xfrm>
                <a:off x="4739"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8" name="Oval 253">
                <a:extLst>
                  <a:ext uri="{FF2B5EF4-FFF2-40B4-BE49-F238E27FC236}">
                    <a16:creationId xmlns:a16="http://schemas.microsoft.com/office/drawing/2014/main" id="{B0CC3265-C1DB-46CE-AC9F-825B3419FC57}"/>
                  </a:ext>
                </a:extLst>
              </p:cNvPr>
              <p:cNvSpPr>
                <a:spLocks noChangeArrowheads="1"/>
              </p:cNvSpPr>
              <p:nvPr/>
            </p:nvSpPr>
            <p:spPr bwMode="auto">
              <a:xfrm>
                <a:off x="4645"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9" name="Oval 254">
                <a:extLst>
                  <a:ext uri="{FF2B5EF4-FFF2-40B4-BE49-F238E27FC236}">
                    <a16:creationId xmlns:a16="http://schemas.microsoft.com/office/drawing/2014/main" id="{1B113BC4-A5AB-4EF7-9899-57DF22436208}"/>
                  </a:ext>
                </a:extLst>
              </p:cNvPr>
              <p:cNvSpPr>
                <a:spLocks noChangeArrowheads="1"/>
              </p:cNvSpPr>
              <p:nvPr/>
            </p:nvSpPr>
            <p:spPr bwMode="auto">
              <a:xfrm>
                <a:off x="4739"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0" name="Freeform 255">
                <a:extLst>
                  <a:ext uri="{FF2B5EF4-FFF2-40B4-BE49-F238E27FC236}">
                    <a16:creationId xmlns:a16="http://schemas.microsoft.com/office/drawing/2014/main" id="{FC4A6028-6C11-409E-BE1D-FDB40AED067B}"/>
                  </a:ext>
                </a:extLst>
              </p:cNvPr>
              <p:cNvSpPr>
                <a:spLocks/>
              </p:cNvSpPr>
              <p:nvPr/>
            </p:nvSpPr>
            <p:spPr bwMode="auto">
              <a:xfrm>
                <a:off x="4616" y="3509"/>
                <a:ext cx="19"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1" name="Freeform 256">
                <a:extLst>
                  <a:ext uri="{FF2B5EF4-FFF2-40B4-BE49-F238E27FC236}">
                    <a16:creationId xmlns:a16="http://schemas.microsoft.com/office/drawing/2014/main" id="{150FDEAF-7028-4C66-BA87-003712DD66DB}"/>
                  </a:ext>
                </a:extLst>
              </p:cNvPr>
              <p:cNvSpPr>
                <a:spLocks/>
              </p:cNvSpPr>
              <p:nvPr/>
            </p:nvSpPr>
            <p:spPr bwMode="auto">
              <a:xfrm>
                <a:off x="4616" y="3417"/>
                <a:ext cx="19" cy="35"/>
              </a:xfrm>
              <a:custGeom>
                <a:avLst/>
                <a:gdLst>
                  <a:gd name="T0" fmla="*/ 2 w 8"/>
                  <a:gd name="T1" fmla="*/ 15 h 15"/>
                  <a:gd name="T2" fmla="*/ 8 w 8"/>
                  <a:gd name="T3" fmla="*/ 8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5"/>
                      <a:pt x="8" y="11"/>
                      <a:pt x="8" y="8"/>
                    </a:cubicBezTo>
                    <a:cubicBezTo>
                      <a:pt x="8" y="4"/>
                      <a:pt x="6" y="1"/>
                      <a:pt x="2" y="0"/>
                    </a:cubicBezTo>
                    <a:cubicBezTo>
                      <a:pt x="2" y="0"/>
                      <a:pt x="1" y="0"/>
                      <a:pt x="0" y="0"/>
                    </a:cubicBezTo>
                    <a:cubicBezTo>
                      <a:pt x="0" y="15"/>
                      <a:pt x="0" y="15"/>
                      <a:pt x="0" y="15"/>
                    </a:cubicBezTo>
                    <a:cubicBezTo>
                      <a:pt x="1" y="15"/>
                      <a:pt x="2" y="15"/>
                      <a:pt x="2"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2" name="Freeform 257">
                <a:extLst>
                  <a:ext uri="{FF2B5EF4-FFF2-40B4-BE49-F238E27FC236}">
                    <a16:creationId xmlns:a16="http://schemas.microsoft.com/office/drawing/2014/main" id="{8A778297-6C2B-47E8-8046-A5D918B0A2C2}"/>
                  </a:ext>
                </a:extLst>
              </p:cNvPr>
              <p:cNvSpPr>
                <a:spLocks/>
              </p:cNvSpPr>
              <p:nvPr/>
            </p:nvSpPr>
            <p:spPr bwMode="auto">
              <a:xfrm>
                <a:off x="4784" y="3341"/>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3" name="Freeform 258">
                <a:extLst>
                  <a:ext uri="{FF2B5EF4-FFF2-40B4-BE49-F238E27FC236}">
                    <a16:creationId xmlns:a16="http://schemas.microsoft.com/office/drawing/2014/main" id="{5C58B22F-ABB8-480F-AAA3-316E47DAFF2D}"/>
                  </a:ext>
                </a:extLst>
              </p:cNvPr>
              <p:cNvSpPr>
                <a:spLocks/>
              </p:cNvSpPr>
              <p:nvPr/>
            </p:nvSpPr>
            <p:spPr bwMode="auto">
              <a:xfrm>
                <a:off x="4692"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4" name="Freeform 259">
                <a:extLst>
                  <a:ext uri="{FF2B5EF4-FFF2-40B4-BE49-F238E27FC236}">
                    <a16:creationId xmlns:a16="http://schemas.microsoft.com/office/drawing/2014/main" id="{8B9B84CB-0F18-4F43-9DD7-323B37722D6A}"/>
                  </a:ext>
                </a:extLst>
              </p:cNvPr>
              <p:cNvSpPr>
                <a:spLocks/>
              </p:cNvSpPr>
              <p:nvPr/>
            </p:nvSpPr>
            <p:spPr bwMode="auto">
              <a:xfrm>
                <a:off x="4616" y="3341"/>
                <a:ext cx="19"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5" name="Freeform 260">
                <a:extLst>
                  <a:ext uri="{FF2B5EF4-FFF2-40B4-BE49-F238E27FC236}">
                    <a16:creationId xmlns:a16="http://schemas.microsoft.com/office/drawing/2014/main" id="{3F3C37A0-5CAB-40D3-BD7E-A0AE46DC1D62}"/>
                  </a:ext>
                </a:extLst>
              </p:cNvPr>
              <p:cNvSpPr>
                <a:spLocks/>
              </p:cNvSpPr>
              <p:nvPr/>
            </p:nvSpPr>
            <p:spPr bwMode="auto">
              <a:xfrm>
                <a:off x="4784" y="3601"/>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6" name="Oval 261">
                <a:extLst>
                  <a:ext uri="{FF2B5EF4-FFF2-40B4-BE49-F238E27FC236}">
                    <a16:creationId xmlns:a16="http://schemas.microsoft.com/office/drawing/2014/main" id="{DA5C3EE7-0E1C-4118-B754-82FDFEDA6422}"/>
                  </a:ext>
                </a:extLst>
              </p:cNvPr>
              <p:cNvSpPr>
                <a:spLocks noChangeArrowheads="1"/>
              </p:cNvSpPr>
              <p:nvPr/>
            </p:nvSpPr>
            <p:spPr bwMode="auto">
              <a:xfrm>
                <a:off x="4692"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7" name="Freeform 262">
                <a:extLst>
                  <a:ext uri="{FF2B5EF4-FFF2-40B4-BE49-F238E27FC236}">
                    <a16:creationId xmlns:a16="http://schemas.microsoft.com/office/drawing/2014/main" id="{18DCBE19-21A5-45CF-A7AF-DEFB2A9E8292}"/>
                  </a:ext>
                </a:extLst>
              </p:cNvPr>
              <p:cNvSpPr>
                <a:spLocks/>
              </p:cNvSpPr>
              <p:nvPr/>
            </p:nvSpPr>
            <p:spPr bwMode="auto">
              <a:xfrm>
                <a:off x="4739" y="3649"/>
                <a:ext cx="36" cy="16"/>
              </a:xfrm>
              <a:custGeom>
                <a:avLst/>
                <a:gdLst>
                  <a:gd name="T0" fmla="*/ 8 w 15"/>
                  <a:gd name="T1" fmla="*/ 0 h 7"/>
                  <a:gd name="T2" fmla="*/ 0 w 15"/>
                  <a:gd name="T3" fmla="*/ 5 h 7"/>
                  <a:gd name="T4" fmla="*/ 15 w 15"/>
                  <a:gd name="T5" fmla="*/ 7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2"/>
                      <a:pt x="0" y="5"/>
                    </a:cubicBezTo>
                    <a:cubicBezTo>
                      <a:pt x="5" y="6"/>
                      <a:pt x="10" y="6"/>
                      <a:pt x="15" y="7"/>
                    </a:cubicBezTo>
                    <a:cubicBezTo>
                      <a:pt x="15" y="3"/>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8" name="Oval 263">
                <a:extLst>
                  <a:ext uri="{FF2B5EF4-FFF2-40B4-BE49-F238E27FC236}">
                    <a16:creationId xmlns:a16="http://schemas.microsoft.com/office/drawing/2014/main" id="{1DD86B6B-962D-4B17-AADB-FEB176DF92C0}"/>
                  </a:ext>
                </a:extLst>
              </p:cNvPr>
              <p:cNvSpPr>
                <a:spLocks noChangeArrowheads="1"/>
              </p:cNvSpPr>
              <p:nvPr/>
            </p:nvSpPr>
            <p:spPr bwMode="auto">
              <a:xfrm>
                <a:off x="4645" y="355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9" name="Oval 264">
                <a:extLst>
                  <a:ext uri="{FF2B5EF4-FFF2-40B4-BE49-F238E27FC236}">
                    <a16:creationId xmlns:a16="http://schemas.microsoft.com/office/drawing/2014/main" id="{543ED425-4FB9-4EBF-9461-2A448637D07B}"/>
                  </a:ext>
                </a:extLst>
              </p:cNvPr>
              <p:cNvSpPr>
                <a:spLocks noChangeArrowheads="1"/>
              </p:cNvSpPr>
              <p:nvPr/>
            </p:nvSpPr>
            <p:spPr bwMode="auto">
              <a:xfrm>
                <a:off x="4739"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0" name="Freeform 265">
                <a:extLst>
                  <a:ext uri="{FF2B5EF4-FFF2-40B4-BE49-F238E27FC236}">
                    <a16:creationId xmlns:a16="http://schemas.microsoft.com/office/drawing/2014/main" id="{9C0D50EA-1DA0-41EE-8576-B638115F65CD}"/>
                  </a:ext>
                </a:extLst>
              </p:cNvPr>
              <p:cNvSpPr>
                <a:spLocks/>
              </p:cNvSpPr>
              <p:nvPr/>
            </p:nvSpPr>
            <p:spPr bwMode="auto">
              <a:xfrm>
                <a:off x="4616" y="3601"/>
                <a:ext cx="19" cy="33"/>
              </a:xfrm>
              <a:custGeom>
                <a:avLst/>
                <a:gdLst>
                  <a:gd name="T0" fmla="*/ 8 w 8"/>
                  <a:gd name="T1" fmla="*/ 8 h 14"/>
                  <a:gd name="T2" fmla="*/ 2 w 8"/>
                  <a:gd name="T3" fmla="*/ 1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5"/>
                      <a:pt x="6" y="1"/>
                      <a:pt x="2" y="1"/>
                    </a:cubicBezTo>
                    <a:cubicBezTo>
                      <a:pt x="2" y="1"/>
                      <a:pt x="1" y="0"/>
                      <a:pt x="0" y="0"/>
                    </a:cubicBezTo>
                    <a:cubicBezTo>
                      <a:pt x="0" y="13"/>
                      <a:pt x="0" y="13"/>
                      <a:pt x="0" y="13"/>
                    </a:cubicBezTo>
                    <a:cubicBezTo>
                      <a:pt x="2" y="13"/>
                      <a:pt x="4" y="14"/>
                      <a:pt x="5" y="14"/>
                    </a:cubicBezTo>
                    <a:cubicBezTo>
                      <a:pt x="7" y="13"/>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1" name="Freeform 266">
                <a:extLst>
                  <a:ext uri="{FF2B5EF4-FFF2-40B4-BE49-F238E27FC236}">
                    <a16:creationId xmlns:a16="http://schemas.microsoft.com/office/drawing/2014/main" id="{4A125502-F759-4403-9015-AA6EB27918AF}"/>
                  </a:ext>
                </a:extLst>
              </p:cNvPr>
              <p:cNvSpPr>
                <a:spLocks/>
              </p:cNvSpPr>
              <p:nvPr/>
            </p:nvSpPr>
            <p:spPr bwMode="auto">
              <a:xfrm>
                <a:off x="4784" y="3528"/>
                <a:ext cx="19" cy="19"/>
              </a:xfrm>
              <a:custGeom>
                <a:avLst/>
                <a:gdLst>
                  <a:gd name="T0" fmla="*/ 0 w 8"/>
                  <a:gd name="T1" fmla="*/ 0 h 8"/>
                  <a:gd name="T2" fmla="*/ 1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2"/>
                    </a:cubicBezTo>
                    <a:cubicBezTo>
                      <a:pt x="1" y="3"/>
                      <a:pt x="2"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2" name="Freeform 267">
                <a:extLst>
                  <a:ext uri="{FF2B5EF4-FFF2-40B4-BE49-F238E27FC236}">
                    <a16:creationId xmlns:a16="http://schemas.microsoft.com/office/drawing/2014/main" id="{F1CBB670-0DBA-4B0A-A484-6228F8DB9B04}"/>
                  </a:ext>
                </a:extLst>
              </p:cNvPr>
              <p:cNvSpPr>
                <a:spLocks/>
              </p:cNvSpPr>
              <p:nvPr/>
            </p:nvSpPr>
            <p:spPr bwMode="auto">
              <a:xfrm>
                <a:off x="4692"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3" name="Freeform 268">
                <a:extLst>
                  <a:ext uri="{FF2B5EF4-FFF2-40B4-BE49-F238E27FC236}">
                    <a16:creationId xmlns:a16="http://schemas.microsoft.com/office/drawing/2014/main" id="{23E461D6-5170-414E-B1D9-E044846F1083}"/>
                  </a:ext>
                </a:extLst>
              </p:cNvPr>
              <p:cNvSpPr>
                <a:spLocks/>
              </p:cNvSpPr>
              <p:nvPr/>
            </p:nvSpPr>
            <p:spPr bwMode="auto">
              <a:xfrm>
                <a:off x="4616" y="3528"/>
                <a:ext cx="19" cy="19"/>
              </a:xfrm>
              <a:custGeom>
                <a:avLst/>
                <a:gdLst>
                  <a:gd name="T0" fmla="*/ 0 w 8"/>
                  <a:gd name="T1" fmla="*/ 8 h 8"/>
                  <a:gd name="T2" fmla="*/ 2 w 8"/>
                  <a:gd name="T3" fmla="*/ 8 h 8"/>
                  <a:gd name="T4" fmla="*/ 5 w 8"/>
                  <a:gd name="T5" fmla="*/ 6 h 8"/>
                  <a:gd name="T6" fmla="*/ 6 w 8"/>
                  <a:gd name="T7" fmla="*/ 6 h 8"/>
                  <a:gd name="T8" fmla="*/ 8 w 8"/>
                  <a:gd name="T9" fmla="*/ 2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4" name="Freeform 269">
                <a:extLst>
                  <a:ext uri="{FF2B5EF4-FFF2-40B4-BE49-F238E27FC236}">
                    <a16:creationId xmlns:a16="http://schemas.microsoft.com/office/drawing/2014/main" id="{5ABA7B6B-C59B-4A52-954D-D8092A2B703B}"/>
                  </a:ext>
                </a:extLst>
              </p:cNvPr>
              <p:cNvSpPr>
                <a:spLocks/>
              </p:cNvSpPr>
              <p:nvPr/>
            </p:nvSpPr>
            <p:spPr bwMode="auto">
              <a:xfrm>
                <a:off x="4600" y="2763"/>
                <a:ext cx="16"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5" name="Freeform 270">
                <a:extLst>
                  <a:ext uri="{FF2B5EF4-FFF2-40B4-BE49-F238E27FC236}">
                    <a16:creationId xmlns:a16="http://schemas.microsoft.com/office/drawing/2014/main" id="{E483AA25-477E-4BAE-B2B3-2FEF328CACD6}"/>
                  </a:ext>
                </a:extLst>
              </p:cNvPr>
              <p:cNvSpPr>
                <a:spLocks/>
              </p:cNvSpPr>
              <p:nvPr/>
            </p:nvSpPr>
            <p:spPr bwMode="auto">
              <a:xfrm>
                <a:off x="4505" y="2763"/>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5"/>
                      <a:pt x="0" y="6"/>
                      <a:pt x="0" y="8"/>
                    </a:cubicBezTo>
                    <a:cubicBezTo>
                      <a:pt x="16" y="8"/>
                      <a:pt x="16" y="8"/>
                      <a:pt x="16" y="8"/>
                    </a:cubicBezTo>
                    <a:cubicBezTo>
                      <a:pt x="16" y="6"/>
                      <a:pt x="15" y="5"/>
                      <a:pt x="15"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6" name="Freeform 271">
                <a:extLst>
                  <a:ext uri="{FF2B5EF4-FFF2-40B4-BE49-F238E27FC236}">
                    <a16:creationId xmlns:a16="http://schemas.microsoft.com/office/drawing/2014/main" id="{A32F0DB2-BB06-4A30-9E02-46586B14C1F6}"/>
                  </a:ext>
                </a:extLst>
              </p:cNvPr>
              <p:cNvSpPr>
                <a:spLocks/>
              </p:cNvSpPr>
              <p:nvPr/>
            </p:nvSpPr>
            <p:spPr bwMode="auto">
              <a:xfrm>
                <a:off x="4600" y="2669"/>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3"/>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7" name="Oval 272">
                <a:extLst>
                  <a:ext uri="{FF2B5EF4-FFF2-40B4-BE49-F238E27FC236}">
                    <a16:creationId xmlns:a16="http://schemas.microsoft.com/office/drawing/2014/main" id="{8F4CADB1-B37E-4CF2-B388-01D93E820762}"/>
                  </a:ext>
                </a:extLst>
              </p:cNvPr>
              <p:cNvSpPr>
                <a:spLocks noChangeArrowheads="1"/>
              </p:cNvSpPr>
              <p:nvPr/>
            </p:nvSpPr>
            <p:spPr bwMode="auto">
              <a:xfrm>
                <a:off x="4505"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8" name="Oval 273">
                <a:extLst>
                  <a:ext uri="{FF2B5EF4-FFF2-40B4-BE49-F238E27FC236}">
                    <a16:creationId xmlns:a16="http://schemas.microsoft.com/office/drawing/2014/main" id="{0ABD1881-4815-4D82-9D2F-A2D7661BF805}"/>
                  </a:ext>
                </a:extLst>
              </p:cNvPr>
              <p:cNvSpPr>
                <a:spLocks noChangeArrowheads="1"/>
              </p:cNvSpPr>
              <p:nvPr/>
            </p:nvSpPr>
            <p:spPr bwMode="auto">
              <a:xfrm>
                <a:off x="4458"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9" name="Oval 274">
                <a:extLst>
                  <a:ext uri="{FF2B5EF4-FFF2-40B4-BE49-F238E27FC236}">
                    <a16:creationId xmlns:a16="http://schemas.microsoft.com/office/drawing/2014/main" id="{A1C11B5B-0714-40F0-9A94-212BD2221384}"/>
                  </a:ext>
                </a:extLst>
              </p:cNvPr>
              <p:cNvSpPr>
                <a:spLocks noChangeArrowheads="1"/>
              </p:cNvSpPr>
              <p:nvPr/>
            </p:nvSpPr>
            <p:spPr bwMode="auto">
              <a:xfrm>
                <a:off x="4552"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0" name="Freeform 275">
                <a:extLst>
                  <a:ext uri="{FF2B5EF4-FFF2-40B4-BE49-F238E27FC236}">
                    <a16:creationId xmlns:a16="http://schemas.microsoft.com/office/drawing/2014/main" id="{BC5E8041-2701-4B44-86A3-A136FF548B51}"/>
                  </a:ext>
                </a:extLst>
              </p:cNvPr>
              <p:cNvSpPr>
                <a:spLocks/>
              </p:cNvSpPr>
              <p:nvPr/>
            </p:nvSpPr>
            <p:spPr bwMode="auto">
              <a:xfrm>
                <a:off x="4552" y="2624"/>
                <a:ext cx="38" cy="35"/>
              </a:xfrm>
              <a:custGeom>
                <a:avLst/>
                <a:gdLst>
                  <a:gd name="T0" fmla="*/ 8 w 16"/>
                  <a:gd name="T1" fmla="*/ 15 h 15"/>
                  <a:gd name="T2" fmla="*/ 16 w 16"/>
                  <a:gd name="T3" fmla="*/ 8 h 15"/>
                  <a:gd name="T4" fmla="*/ 10 w 16"/>
                  <a:gd name="T5" fmla="*/ 0 h 15"/>
                  <a:gd name="T6" fmla="*/ 0 w 16"/>
                  <a:gd name="T7" fmla="*/ 5 h 15"/>
                  <a:gd name="T8" fmla="*/ 0 w 16"/>
                  <a:gd name="T9" fmla="*/ 8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8"/>
                    </a:cubicBezTo>
                    <a:cubicBezTo>
                      <a:pt x="16" y="4"/>
                      <a:pt x="13" y="1"/>
                      <a:pt x="10" y="0"/>
                    </a:cubicBezTo>
                    <a:cubicBezTo>
                      <a:pt x="7" y="1"/>
                      <a:pt x="4" y="3"/>
                      <a:pt x="0" y="5"/>
                    </a:cubicBezTo>
                    <a:cubicBezTo>
                      <a:pt x="0" y="6"/>
                      <a:pt x="0" y="7"/>
                      <a:pt x="0" y="8"/>
                    </a:cubicBezTo>
                    <a:cubicBezTo>
                      <a:pt x="0" y="12"/>
                      <a:pt x="3" y="15"/>
                      <a:pt x="8"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1" name="Freeform 276">
                <a:extLst>
                  <a:ext uri="{FF2B5EF4-FFF2-40B4-BE49-F238E27FC236}">
                    <a16:creationId xmlns:a16="http://schemas.microsoft.com/office/drawing/2014/main" id="{A3FF1A51-8D3C-4E55-9A39-FA9B4BFBDF73}"/>
                  </a:ext>
                </a:extLst>
              </p:cNvPr>
              <p:cNvSpPr>
                <a:spLocks/>
              </p:cNvSpPr>
              <p:nvPr/>
            </p:nvSpPr>
            <p:spPr bwMode="auto">
              <a:xfrm>
                <a:off x="4432" y="2763"/>
                <a:ext cx="18"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3"/>
                    </a:cubicBezTo>
                    <a:cubicBezTo>
                      <a:pt x="5" y="2"/>
                      <a:pt x="3" y="0"/>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2" name="Freeform 277">
                <a:extLst>
                  <a:ext uri="{FF2B5EF4-FFF2-40B4-BE49-F238E27FC236}">
                    <a16:creationId xmlns:a16="http://schemas.microsoft.com/office/drawing/2014/main" id="{52A77BF3-2583-4801-95CD-0764866E15C7}"/>
                  </a:ext>
                </a:extLst>
              </p:cNvPr>
              <p:cNvSpPr>
                <a:spLocks/>
              </p:cNvSpPr>
              <p:nvPr/>
            </p:nvSpPr>
            <p:spPr bwMode="auto">
              <a:xfrm>
                <a:off x="4607" y="2607"/>
                <a:ext cx="9" cy="7"/>
              </a:xfrm>
              <a:custGeom>
                <a:avLst/>
                <a:gdLst>
                  <a:gd name="T0" fmla="*/ 3 w 4"/>
                  <a:gd name="T1" fmla="*/ 3 h 3"/>
                  <a:gd name="T2" fmla="*/ 4 w 4"/>
                  <a:gd name="T3" fmla="*/ 3 h 3"/>
                  <a:gd name="T4" fmla="*/ 4 w 4"/>
                  <a:gd name="T5" fmla="*/ 3 h 3"/>
                  <a:gd name="T6" fmla="*/ 4 w 4"/>
                  <a:gd name="T7" fmla="*/ 0 h 3"/>
                  <a:gd name="T8" fmla="*/ 0 w 4"/>
                  <a:gd name="T9" fmla="*/ 1 h 3"/>
                  <a:gd name="T10" fmla="*/ 0 w 4"/>
                  <a:gd name="T11" fmla="*/ 1 h 3"/>
                  <a:gd name="T12" fmla="*/ 3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3" y="3"/>
                    </a:moveTo>
                    <a:cubicBezTo>
                      <a:pt x="3" y="3"/>
                      <a:pt x="4" y="3"/>
                      <a:pt x="4" y="3"/>
                    </a:cubicBezTo>
                    <a:cubicBezTo>
                      <a:pt x="4" y="3"/>
                      <a:pt x="4" y="3"/>
                      <a:pt x="4" y="3"/>
                    </a:cubicBezTo>
                    <a:cubicBezTo>
                      <a:pt x="4" y="0"/>
                      <a:pt x="4" y="0"/>
                      <a:pt x="4" y="0"/>
                    </a:cubicBezTo>
                    <a:cubicBezTo>
                      <a:pt x="3" y="0"/>
                      <a:pt x="2" y="1"/>
                      <a:pt x="0" y="1"/>
                    </a:cubicBezTo>
                    <a:cubicBezTo>
                      <a:pt x="0" y="1"/>
                      <a:pt x="0" y="1"/>
                      <a:pt x="0" y="1"/>
                    </a:cubicBezTo>
                    <a:cubicBezTo>
                      <a:pt x="1" y="2"/>
                      <a:pt x="2" y="2"/>
                      <a:pt x="3"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3" name="Freeform 278">
                <a:extLst>
                  <a:ext uri="{FF2B5EF4-FFF2-40B4-BE49-F238E27FC236}">
                    <a16:creationId xmlns:a16="http://schemas.microsoft.com/office/drawing/2014/main" id="{C9355119-6DB9-469C-A827-DB202A851FDB}"/>
                  </a:ext>
                </a:extLst>
              </p:cNvPr>
              <p:cNvSpPr>
                <a:spLocks/>
              </p:cNvSpPr>
              <p:nvPr/>
            </p:nvSpPr>
            <p:spPr bwMode="auto">
              <a:xfrm>
                <a:off x="4600" y="2950"/>
                <a:ext cx="16" cy="17"/>
              </a:xfrm>
              <a:custGeom>
                <a:avLst/>
                <a:gdLst>
                  <a:gd name="T0" fmla="*/ 7 w 7"/>
                  <a:gd name="T1" fmla="*/ 0 h 7"/>
                  <a:gd name="T2" fmla="*/ 7 w 7"/>
                  <a:gd name="T3" fmla="*/ 0 h 7"/>
                  <a:gd name="T4" fmla="*/ 3 w 7"/>
                  <a:gd name="T5" fmla="*/ 1 h 7"/>
                  <a:gd name="T6" fmla="*/ 0 w 7"/>
                  <a:gd name="T7" fmla="*/ 7 h 7"/>
                  <a:gd name="T8" fmla="*/ 7 w 7"/>
                  <a:gd name="T9" fmla="*/ 7 h 7"/>
                  <a:gd name="T10" fmla="*/ 7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7" y="0"/>
                    </a:moveTo>
                    <a:cubicBezTo>
                      <a:pt x="7" y="0"/>
                      <a:pt x="7" y="0"/>
                      <a:pt x="7" y="0"/>
                    </a:cubicBezTo>
                    <a:cubicBezTo>
                      <a:pt x="6" y="0"/>
                      <a:pt x="4" y="0"/>
                      <a:pt x="3" y="1"/>
                    </a:cubicBezTo>
                    <a:cubicBezTo>
                      <a:pt x="1" y="2"/>
                      <a:pt x="0" y="5"/>
                      <a:pt x="0" y="7"/>
                    </a:cubicBezTo>
                    <a:cubicBezTo>
                      <a:pt x="7" y="7"/>
                      <a:pt x="7" y="7"/>
                      <a:pt x="7" y="7"/>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4" name="Freeform 279">
                <a:extLst>
                  <a:ext uri="{FF2B5EF4-FFF2-40B4-BE49-F238E27FC236}">
                    <a16:creationId xmlns:a16="http://schemas.microsoft.com/office/drawing/2014/main" id="{154703DE-AAD5-4F64-A505-E6A759346510}"/>
                  </a:ext>
                </a:extLst>
              </p:cNvPr>
              <p:cNvSpPr>
                <a:spLocks/>
              </p:cNvSpPr>
              <p:nvPr/>
            </p:nvSpPr>
            <p:spPr bwMode="auto">
              <a:xfrm>
                <a:off x="4505" y="2950"/>
                <a:ext cx="38" cy="17"/>
              </a:xfrm>
              <a:custGeom>
                <a:avLst/>
                <a:gdLst>
                  <a:gd name="T0" fmla="*/ 12 w 16"/>
                  <a:gd name="T1" fmla="*/ 1 h 7"/>
                  <a:gd name="T2" fmla="*/ 8 w 16"/>
                  <a:gd name="T3" fmla="*/ 0 h 7"/>
                  <a:gd name="T4" fmla="*/ 4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4" y="1"/>
                    </a:cubicBezTo>
                    <a:cubicBezTo>
                      <a:pt x="2" y="2"/>
                      <a:pt x="0" y="5"/>
                      <a:pt x="0" y="7"/>
                    </a:cubicBezTo>
                    <a:cubicBezTo>
                      <a:pt x="16" y="7"/>
                      <a:pt x="16" y="7"/>
                      <a:pt x="16" y="7"/>
                    </a:cubicBezTo>
                    <a:cubicBezTo>
                      <a:pt x="16" y="5"/>
                      <a:pt x="15"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5" name="Freeform 280">
                <a:extLst>
                  <a:ext uri="{FF2B5EF4-FFF2-40B4-BE49-F238E27FC236}">
                    <a16:creationId xmlns:a16="http://schemas.microsoft.com/office/drawing/2014/main" id="{0C547ADC-DF14-464C-90A1-A2EB22F74F7C}"/>
                  </a:ext>
                </a:extLst>
              </p:cNvPr>
              <p:cNvSpPr>
                <a:spLocks/>
              </p:cNvSpPr>
              <p:nvPr/>
            </p:nvSpPr>
            <p:spPr bwMode="auto">
              <a:xfrm>
                <a:off x="4600" y="2856"/>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6" name="Oval 281">
                <a:extLst>
                  <a:ext uri="{FF2B5EF4-FFF2-40B4-BE49-F238E27FC236}">
                    <a16:creationId xmlns:a16="http://schemas.microsoft.com/office/drawing/2014/main" id="{0DDADEA6-7371-4E23-B31A-BCA6DAD37F82}"/>
                  </a:ext>
                </a:extLst>
              </p:cNvPr>
              <p:cNvSpPr>
                <a:spLocks noChangeArrowheads="1"/>
              </p:cNvSpPr>
              <p:nvPr/>
            </p:nvSpPr>
            <p:spPr bwMode="auto">
              <a:xfrm>
                <a:off x="4505"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7" name="Oval 282">
                <a:extLst>
                  <a:ext uri="{FF2B5EF4-FFF2-40B4-BE49-F238E27FC236}">
                    <a16:creationId xmlns:a16="http://schemas.microsoft.com/office/drawing/2014/main" id="{59964112-BFDF-45B9-8331-662C441321B8}"/>
                  </a:ext>
                </a:extLst>
              </p:cNvPr>
              <p:cNvSpPr>
                <a:spLocks noChangeArrowheads="1"/>
              </p:cNvSpPr>
              <p:nvPr/>
            </p:nvSpPr>
            <p:spPr bwMode="auto">
              <a:xfrm>
                <a:off x="4458"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8" name="Oval 283">
                <a:extLst>
                  <a:ext uri="{FF2B5EF4-FFF2-40B4-BE49-F238E27FC236}">
                    <a16:creationId xmlns:a16="http://schemas.microsoft.com/office/drawing/2014/main" id="{1E8AC821-0C7C-4488-A87E-BFF6C707DF56}"/>
                  </a:ext>
                </a:extLst>
              </p:cNvPr>
              <p:cNvSpPr>
                <a:spLocks noChangeArrowheads="1"/>
              </p:cNvSpPr>
              <p:nvPr/>
            </p:nvSpPr>
            <p:spPr bwMode="auto">
              <a:xfrm>
                <a:off x="4552"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9" name="Oval 284">
                <a:extLst>
                  <a:ext uri="{FF2B5EF4-FFF2-40B4-BE49-F238E27FC236}">
                    <a16:creationId xmlns:a16="http://schemas.microsoft.com/office/drawing/2014/main" id="{430ABFDC-141A-4FBC-A7CA-28212D6CB8FB}"/>
                  </a:ext>
                </a:extLst>
              </p:cNvPr>
              <p:cNvSpPr>
                <a:spLocks noChangeArrowheads="1"/>
              </p:cNvSpPr>
              <p:nvPr/>
            </p:nvSpPr>
            <p:spPr bwMode="auto">
              <a:xfrm>
                <a:off x="4458"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0" name="Oval 285">
                <a:extLst>
                  <a:ext uri="{FF2B5EF4-FFF2-40B4-BE49-F238E27FC236}">
                    <a16:creationId xmlns:a16="http://schemas.microsoft.com/office/drawing/2014/main" id="{19CEA27D-12A9-462B-AFF4-218C6C17A12B}"/>
                  </a:ext>
                </a:extLst>
              </p:cNvPr>
              <p:cNvSpPr>
                <a:spLocks noChangeArrowheads="1"/>
              </p:cNvSpPr>
              <p:nvPr/>
            </p:nvSpPr>
            <p:spPr bwMode="auto">
              <a:xfrm>
                <a:off x="4552"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1" name="Freeform 286">
                <a:extLst>
                  <a:ext uri="{FF2B5EF4-FFF2-40B4-BE49-F238E27FC236}">
                    <a16:creationId xmlns:a16="http://schemas.microsoft.com/office/drawing/2014/main" id="{B46EE14B-773E-41C2-8D40-B2FFF578A9A6}"/>
                  </a:ext>
                </a:extLst>
              </p:cNvPr>
              <p:cNvSpPr>
                <a:spLocks/>
              </p:cNvSpPr>
              <p:nvPr/>
            </p:nvSpPr>
            <p:spPr bwMode="auto">
              <a:xfrm>
                <a:off x="4432" y="2950"/>
                <a:ext cx="18" cy="17"/>
              </a:xfrm>
              <a:custGeom>
                <a:avLst/>
                <a:gdLst>
                  <a:gd name="T0" fmla="*/ 0 w 8"/>
                  <a:gd name="T1" fmla="*/ 7 h 7"/>
                  <a:gd name="T2" fmla="*/ 8 w 8"/>
                  <a:gd name="T3" fmla="*/ 7 h 7"/>
                  <a:gd name="T4" fmla="*/ 4 w 8"/>
                  <a:gd name="T5" fmla="*/ 1 h 7"/>
                  <a:gd name="T6" fmla="*/ 1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6" y="2"/>
                      <a:pt x="4" y="1"/>
                    </a:cubicBezTo>
                    <a:cubicBezTo>
                      <a:pt x="3" y="0"/>
                      <a:pt x="2" y="0"/>
                      <a:pt x="1" y="0"/>
                    </a:cubicBezTo>
                    <a:cubicBezTo>
                      <a:pt x="1" y="0"/>
                      <a:pt x="0"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2" name="Freeform 287">
                <a:extLst>
                  <a:ext uri="{FF2B5EF4-FFF2-40B4-BE49-F238E27FC236}">
                    <a16:creationId xmlns:a16="http://schemas.microsoft.com/office/drawing/2014/main" id="{81684FE4-1F89-4E0C-B58A-6FA1C9CBA8AE}"/>
                  </a:ext>
                </a:extLst>
              </p:cNvPr>
              <p:cNvSpPr>
                <a:spLocks/>
              </p:cNvSpPr>
              <p:nvPr/>
            </p:nvSpPr>
            <p:spPr bwMode="auto">
              <a:xfrm>
                <a:off x="4432" y="2856"/>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3" name="Freeform 288">
                <a:extLst>
                  <a:ext uri="{FF2B5EF4-FFF2-40B4-BE49-F238E27FC236}">
                    <a16:creationId xmlns:a16="http://schemas.microsoft.com/office/drawing/2014/main" id="{1ECCA33A-EAB2-4C16-BF44-AE49DCA98F2F}"/>
                  </a:ext>
                </a:extLst>
              </p:cNvPr>
              <p:cNvSpPr>
                <a:spLocks/>
              </p:cNvSpPr>
              <p:nvPr/>
            </p:nvSpPr>
            <p:spPr bwMode="auto">
              <a:xfrm>
                <a:off x="4600" y="2782"/>
                <a:ext cx="16" cy="19"/>
              </a:xfrm>
              <a:custGeom>
                <a:avLst/>
                <a:gdLst>
                  <a:gd name="T0" fmla="*/ 7 w 7"/>
                  <a:gd name="T1" fmla="*/ 8 h 8"/>
                  <a:gd name="T2" fmla="*/ 7 w 7"/>
                  <a:gd name="T3" fmla="*/ 8 h 8"/>
                  <a:gd name="T4" fmla="*/ 7 w 7"/>
                  <a:gd name="T5" fmla="*/ 0 h 8"/>
                  <a:gd name="T6" fmla="*/ 0 w 7"/>
                  <a:gd name="T7" fmla="*/ 0 h 8"/>
                  <a:gd name="T8" fmla="*/ 0 w 7"/>
                  <a:gd name="T9" fmla="*/ 1 h 8"/>
                  <a:gd name="T10" fmla="*/ 7 w 7"/>
                  <a:gd name="T11" fmla="*/ 8 h 8"/>
                </a:gdLst>
                <a:ahLst/>
                <a:cxnLst>
                  <a:cxn ang="0">
                    <a:pos x="T0" y="T1"/>
                  </a:cxn>
                  <a:cxn ang="0">
                    <a:pos x="T2" y="T3"/>
                  </a:cxn>
                  <a:cxn ang="0">
                    <a:pos x="T4" y="T5"/>
                  </a:cxn>
                  <a:cxn ang="0">
                    <a:pos x="T6" y="T7"/>
                  </a:cxn>
                  <a:cxn ang="0">
                    <a:pos x="T8" y="T9"/>
                  </a:cxn>
                  <a:cxn ang="0">
                    <a:pos x="T10" y="T11"/>
                  </a:cxn>
                </a:cxnLst>
                <a:rect l="0" t="0" r="r" b="b"/>
                <a:pathLst>
                  <a:path w="7" h="8">
                    <a:moveTo>
                      <a:pt x="7" y="8"/>
                    </a:moveTo>
                    <a:cubicBezTo>
                      <a:pt x="7" y="8"/>
                      <a:pt x="7" y="8"/>
                      <a:pt x="7" y="8"/>
                    </a:cubicBezTo>
                    <a:cubicBezTo>
                      <a:pt x="7" y="0"/>
                      <a:pt x="7" y="0"/>
                      <a:pt x="7" y="0"/>
                    </a:cubicBezTo>
                    <a:cubicBezTo>
                      <a:pt x="0" y="0"/>
                      <a:pt x="0" y="0"/>
                      <a:pt x="0" y="0"/>
                    </a:cubicBezTo>
                    <a:cubicBezTo>
                      <a:pt x="0" y="0"/>
                      <a:pt x="0" y="1"/>
                      <a:pt x="0" y="1"/>
                    </a:cubicBezTo>
                    <a:cubicBezTo>
                      <a:pt x="0" y="5"/>
                      <a:pt x="4" y="8"/>
                      <a:pt x="7"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4" name="Freeform 289">
                <a:extLst>
                  <a:ext uri="{FF2B5EF4-FFF2-40B4-BE49-F238E27FC236}">
                    <a16:creationId xmlns:a16="http://schemas.microsoft.com/office/drawing/2014/main" id="{A4BE8E7F-36CD-4CDE-A497-BE89BCF97A1A}"/>
                  </a:ext>
                </a:extLst>
              </p:cNvPr>
              <p:cNvSpPr>
                <a:spLocks/>
              </p:cNvSpPr>
              <p:nvPr/>
            </p:nvSpPr>
            <p:spPr bwMode="auto">
              <a:xfrm>
                <a:off x="4505"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5" name="Freeform 290">
                <a:extLst>
                  <a:ext uri="{FF2B5EF4-FFF2-40B4-BE49-F238E27FC236}">
                    <a16:creationId xmlns:a16="http://schemas.microsoft.com/office/drawing/2014/main" id="{4C37D22E-C22D-4B90-A824-46D5F0670584}"/>
                  </a:ext>
                </a:extLst>
              </p:cNvPr>
              <p:cNvSpPr>
                <a:spLocks/>
              </p:cNvSpPr>
              <p:nvPr/>
            </p:nvSpPr>
            <p:spPr bwMode="auto">
              <a:xfrm>
                <a:off x="4432" y="2782"/>
                <a:ext cx="18" cy="19"/>
              </a:xfrm>
              <a:custGeom>
                <a:avLst/>
                <a:gdLst>
                  <a:gd name="T0" fmla="*/ 7 w 8"/>
                  <a:gd name="T1" fmla="*/ 1 h 8"/>
                  <a:gd name="T2" fmla="*/ 8 w 8"/>
                  <a:gd name="T3" fmla="*/ 0 h 8"/>
                  <a:gd name="T4" fmla="*/ 0 w 8"/>
                  <a:gd name="T5" fmla="*/ 0 h 8"/>
                  <a:gd name="T6" fmla="*/ 0 w 8"/>
                  <a:gd name="T7" fmla="*/ 8 h 8"/>
                  <a:gd name="T8" fmla="*/ 1 w 8"/>
                  <a:gd name="T9" fmla="*/ 7 h 8"/>
                  <a:gd name="T10" fmla="*/ 7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7" y="1"/>
                    </a:moveTo>
                    <a:cubicBezTo>
                      <a:pt x="7" y="1"/>
                      <a:pt x="8" y="0"/>
                      <a:pt x="8" y="0"/>
                    </a:cubicBezTo>
                    <a:cubicBezTo>
                      <a:pt x="0" y="0"/>
                      <a:pt x="0" y="0"/>
                      <a:pt x="0" y="0"/>
                    </a:cubicBezTo>
                    <a:cubicBezTo>
                      <a:pt x="0" y="8"/>
                      <a:pt x="0" y="8"/>
                      <a:pt x="0" y="8"/>
                    </a:cubicBezTo>
                    <a:cubicBezTo>
                      <a:pt x="0" y="8"/>
                      <a:pt x="1" y="7"/>
                      <a:pt x="1" y="7"/>
                    </a:cubicBezTo>
                    <a:cubicBezTo>
                      <a:pt x="4" y="7"/>
                      <a:pt x="7" y="4"/>
                      <a:pt x="7"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6" name="Freeform 291">
                <a:extLst>
                  <a:ext uri="{FF2B5EF4-FFF2-40B4-BE49-F238E27FC236}">
                    <a16:creationId xmlns:a16="http://schemas.microsoft.com/office/drawing/2014/main" id="{1FB2B583-2247-4A62-A6FA-66990F7754A1}"/>
                  </a:ext>
                </a:extLst>
              </p:cNvPr>
              <p:cNvSpPr>
                <a:spLocks/>
              </p:cNvSpPr>
              <p:nvPr/>
            </p:nvSpPr>
            <p:spPr bwMode="auto">
              <a:xfrm>
                <a:off x="4600" y="3135"/>
                <a:ext cx="16"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7" name="Freeform 292">
                <a:extLst>
                  <a:ext uri="{FF2B5EF4-FFF2-40B4-BE49-F238E27FC236}">
                    <a16:creationId xmlns:a16="http://schemas.microsoft.com/office/drawing/2014/main" id="{41A17487-98CD-45CD-9AC9-E55322FD0D5E}"/>
                  </a:ext>
                </a:extLst>
              </p:cNvPr>
              <p:cNvSpPr>
                <a:spLocks/>
              </p:cNvSpPr>
              <p:nvPr/>
            </p:nvSpPr>
            <p:spPr bwMode="auto">
              <a:xfrm>
                <a:off x="4505" y="3135"/>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8" name="Freeform 293">
                <a:extLst>
                  <a:ext uri="{FF2B5EF4-FFF2-40B4-BE49-F238E27FC236}">
                    <a16:creationId xmlns:a16="http://schemas.microsoft.com/office/drawing/2014/main" id="{09B993CE-19F3-4277-9934-A683BBDA77EB}"/>
                  </a:ext>
                </a:extLst>
              </p:cNvPr>
              <p:cNvSpPr>
                <a:spLocks/>
              </p:cNvSpPr>
              <p:nvPr/>
            </p:nvSpPr>
            <p:spPr bwMode="auto">
              <a:xfrm>
                <a:off x="4600" y="3043"/>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9" name="Oval 294">
                <a:extLst>
                  <a:ext uri="{FF2B5EF4-FFF2-40B4-BE49-F238E27FC236}">
                    <a16:creationId xmlns:a16="http://schemas.microsoft.com/office/drawing/2014/main" id="{3493EEFF-E146-466A-92FA-9F51936D3ABD}"/>
                  </a:ext>
                </a:extLst>
              </p:cNvPr>
              <p:cNvSpPr>
                <a:spLocks noChangeArrowheads="1"/>
              </p:cNvSpPr>
              <p:nvPr/>
            </p:nvSpPr>
            <p:spPr bwMode="auto">
              <a:xfrm>
                <a:off x="4505"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0" name="Oval 295">
                <a:extLst>
                  <a:ext uri="{FF2B5EF4-FFF2-40B4-BE49-F238E27FC236}">
                    <a16:creationId xmlns:a16="http://schemas.microsoft.com/office/drawing/2014/main" id="{DA1BF2C6-D33E-490B-A858-51BD49843099}"/>
                  </a:ext>
                </a:extLst>
              </p:cNvPr>
              <p:cNvSpPr>
                <a:spLocks noChangeArrowheads="1"/>
              </p:cNvSpPr>
              <p:nvPr/>
            </p:nvSpPr>
            <p:spPr bwMode="auto">
              <a:xfrm>
                <a:off x="4458"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1" name="Oval 296">
                <a:extLst>
                  <a:ext uri="{FF2B5EF4-FFF2-40B4-BE49-F238E27FC236}">
                    <a16:creationId xmlns:a16="http://schemas.microsoft.com/office/drawing/2014/main" id="{0E509BFD-E464-4C37-9DE3-C6BF74C89473}"/>
                  </a:ext>
                </a:extLst>
              </p:cNvPr>
              <p:cNvSpPr>
                <a:spLocks noChangeArrowheads="1"/>
              </p:cNvSpPr>
              <p:nvPr/>
            </p:nvSpPr>
            <p:spPr bwMode="auto">
              <a:xfrm>
                <a:off x="4552"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2" name="Oval 297">
                <a:extLst>
                  <a:ext uri="{FF2B5EF4-FFF2-40B4-BE49-F238E27FC236}">
                    <a16:creationId xmlns:a16="http://schemas.microsoft.com/office/drawing/2014/main" id="{74B9916B-C756-452B-A81D-8E0AB2D83A77}"/>
                  </a:ext>
                </a:extLst>
              </p:cNvPr>
              <p:cNvSpPr>
                <a:spLocks noChangeArrowheads="1"/>
              </p:cNvSpPr>
              <p:nvPr/>
            </p:nvSpPr>
            <p:spPr bwMode="auto">
              <a:xfrm>
                <a:off x="4458"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3" name="Oval 298">
                <a:extLst>
                  <a:ext uri="{FF2B5EF4-FFF2-40B4-BE49-F238E27FC236}">
                    <a16:creationId xmlns:a16="http://schemas.microsoft.com/office/drawing/2014/main" id="{9169B380-5545-44DB-B0A0-F662E9569054}"/>
                  </a:ext>
                </a:extLst>
              </p:cNvPr>
              <p:cNvSpPr>
                <a:spLocks noChangeArrowheads="1"/>
              </p:cNvSpPr>
              <p:nvPr/>
            </p:nvSpPr>
            <p:spPr bwMode="auto">
              <a:xfrm>
                <a:off x="4552"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4" name="Freeform 299">
                <a:extLst>
                  <a:ext uri="{FF2B5EF4-FFF2-40B4-BE49-F238E27FC236}">
                    <a16:creationId xmlns:a16="http://schemas.microsoft.com/office/drawing/2014/main" id="{64114858-91D4-4135-9AF7-74C455E4D4CD}"/>
                  </a:ext>
                </a:extLst>
              </p:cNvPr>
              <p:cNvSpPr>
                <a:spLocks/>
              </p:cNvSpPr>
              <p:nvPr/>
            </p:nvSpPr>
            <p:spPr bwMode="auto">
              <a:xfrm>
                <a:off x="4432" y="3135"/>
                <a:ext cx="18"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5" name="Freeform 300">
                <a:extLst>
                  <a:ext uri="{FF2B5EF4-FFF2-40B4-BE49-F238E27FC236}">
                    <a16:creationId xmlns:a16="http://schemas.microsoft.com/office/drawing/2014/main" id="{C219AE48-ED0C-4BF5-9A16-4451848C721A}"/>
                  </a:ext>
                </a:extLst>
              </p:cNvPr>
              <p:cNvSpPr>
                <a:spLocks/>
              </p:cNvSpPr>
              <p:nvPr/>
            </p:nvSpPr>
            <p:spPr bwMode="auto">
              <a:xfrm>
                <a:off x="4432" y="3043"/>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6" name="Freeform 301">
                <a:extLst>
                  <a:ext uri="{FF2B5EF4-FFF2-40B4-BE49-F238E27FC236}">
                    <a16:creationId xmlns:a16="http://schemas.microsoft.com/office/drawing/2014/main" id="{FCACD7A5-1A03-4FD1-8C43-C5A9F49AA8AF}"/>
                  </a:ext>
                </a:extLst>
              </p:cNvPr>
              <p:cNvSpPr>
                <a:spLocks/>
              </p:cNvSpPr>
              <p:nvPr/>
            </p:nvSpPr>
            <p:spPr bwMode="auto">
              <a:xfrm>
                <a:off x="4600" y="2967"/>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2"/>
                      <a:pt x="0" y="2"/>
                    </a:cubicBezTo>
                    <a:cubicBezTo>
                      <a:pt x="0" y="4"/>
                      <a:pt x="1" y="5"/>
                      <a:pt x="2" y="6"/>
                    </a:cubicBezTo>
                    <a:cubicBezTo>
                      <a:pt x="2" y="6"/>
                      <a:pt x="3" y="7"/>
                      <a:pt x="3" y="7"/>
                    </a:cubicBezTo>
                    <a:cubicBezTo>
                      <a:pt x="4" y="8"/>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7" name="Freeform 302">
                <a:extLst>
                  <a:ext uri="{FF2B5EF4-FFF2-40B4-BE49-F238E27FC236}">
                    <a16:creationId xmlns:a16="http://schemas.microsoft.com/office/drawing/2014/main" id="{67768C2D-85FB-49AA-8893-D540C4A97A0D}"/>
                  </a:ext>
                </a:extLst>
              </p:cNvPr>
              <p:cNvSpPr>
                <a:spLocks/>
              </p:cNvSpPr>
              <p:nvPr/>
            </p:nvSpPr>
            <p:spPr bwMode="auto">
              <a:xfrm>
                <a:off x="4505" y="2967"/>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4"/>
                      <a:pt x="1" y="5"/>
                      <a:pt x="3" y="6"/>
                    </a:cubicBezTo>
                    <a:cubicBezTo>
                      <a:pt x="3" y="6"/>
                      <a:pt x="3" y="7"/>
                      <a:pt x="4" y="7"/>
                    </a:cubicBezTo>
                    <a:cubicBezTo>
                      <a:pt x="5" y="8"/>
                      <a:pt x="5" y="8"/>
                      <a:pt x="6" y="8"/>
                    </a:cubicBezTo>
                    <a:cubicBezTo>
                      <a:pt x="7" y="8"/>
                      <a:pt x="8" y="8"/>
                      <a:pt x="8" y="8"/>
                    </a:cubicBezTo>
                    <a:cubicBezTo>
                      <a:pt x="9" y="8"/>
                      <a:pt x="9" y="8"/>
                      <a:pt x="10" y="8"/>
                    </a:cubicBezTo>
                    <a:cubicBezTo>
                      <a:pt x="11" y="8"/>
                      <a:pt x="12" y="8"/>
                      <a:pt x="12" y="7"/>
                    </a:cubicBezTo>
                    <a:cubicBezTo>
                      <a:pt x="13" y="7"/>
                      <a:pt x="13" y="6"/>
                      <a:pt x="14" y="6"/>
                    </a:cubicBezTo>
                    <a:cubicBezTo>
                      <a:pt x="15" y="5"/>
                      <a:pt x="15" y="4"/>
                      <a:pt x="16" y="2"/>
                    </a:cubicBezTo>
                    <a:cubicBezTo>
                      <a:pt x="16" y="2"/>
                      <a:pt x="16" y="1"/>
                      <a:pt x="16" y="0"/>
                    </a:cubicBezTo>
                    <a:cubicBezTo>
                      <a:pt x="0" y="0"/>
                      <a:pt x="0" y="0"/>
                      <a:pt x="0" y="0"/>
                    </a:cubicBezTo>
                    <a:cubicBezTo>
                      <a:pt x="0" y="1"/>
                      <a:pt x="0" y="2"/>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8" name="Freeform 303">
                <a:extLst>
                  <a:ext uri="{FF2B5EF4-FFF2-40B4-BE49-F238E27FC236}">
                    <a16:creationId xmlns:a16="http://schemas.microsoft.com/office/drawing/2014/main" id="{C6A617C1-0A0C-4806-BCB3-89FB22F79640}"/>
                  </a:ext>
                </a:extLst>
              </p:cNvPr>
              <p:cNvSpPr>
                <a:spLocks/>
              </p:cNvSpPr>
              <p:nvPr/>
            </p:nvSpPr>
            <p:spPr bwMode="auto">
              <a:xfrm>
                <a:off x="4432" y="2967"/>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4"/>
                      <a:pt x="7" y="2"/>
                    </a:cubicBezTo>
                    <a:cubicBezTo>
                      <a:pt x="7" y="2"/>
                      <a:pt x="8" y="1"/>
                      <a:pt x="8" y="0"/>
                    </a:cubicBezTo>
                    <a:cubicBezTo>
                      <a:pt x="0" y="0"/>
                      <a:pt x="0" y="0"/>
                      <a:pt x="0" y="0"/>
                    </a:cubicBezTo>
                    <a:cubicBezTo>
                      <a:pt x="0" y="8"/>
                      <a:pt x="0" y="8"/>
                      <a:pt x="0" y="8"/>
                    </a:cubicBezTo>
                    <a:cubicBezTo>
                      <a:pt x="0" y="8"/>
                      <a:pt x="1" y="8"/>
                      <a:pt x="1" y="8"/>
                    </a:cubicBezTo>
                    <a:cubicBezTo>
                      <a:pt x="2" y="8"/>
                      <a:pt x="3" y="8"/>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9" name="Freeform 304">
                <a:extLst>
                  <a:ext uri="{FF2B5EF4-FFF2-40B4-BE49-F238E27FC236}">
                    <a16:creationId xmlns:a16="http://schemas.microsoft.com/office/drawing/2014/main" id="{2B5E5659-8AD4-4DDF-9676-E693E8E951FC}"/>
                  </a:ext>
                </a:extLst>
              </p:cNvPr>
              <p:cNvSpPr>
                <a:spLocks/>
              </p:cNvSpPr>
              <p:nvPr/>
            </p:nvSpPr>
            <p:spPr bwMode="auto">
              <a:xfrm>
                <a:off x="4600" y="3322"/>
                <a:ext cx="16"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2"/>
                      <a:pt x="1" y="4"/>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0" name="Freeform 305">
                <a:extLst>
                  <a:ext uri="{FF2B5EF4-FFF2-40B4-BE49-F238E27FC236}">
                    <a16:creationId xmlns:a16="http://schemas.microsoft.com/office/drawing/2014/main" id="{F708F92C-F7A8-4A9B-B314-4A311DABF330}"/>
                  </a:ext>
                </a:extLst>
              </p:cNvPr>
              <p:cNvSpPr>
                <a:spLocks/>
              </p:cNvSpPr>
              <p:nvPr/>
            </p:nvSpPr>
            <p:spPr bwMode="auto">
              <a:xfrm>
                <a:off x="4505"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2" y="4"/>
                    </a:cubicBezTo>
                    <a:cubicBezTo>
                      <a:pt x="1" y="5"/>
                      <a:pt x="0" y="6"/>
                      <a:pt x="0" y="8"/>
                    </a:cubicBezTo>
                    <a:cubicBezTo>
                      <a:pt x="16" y="8"/>
                      <a:pt x="16" y="8"/>
                      <a:pt x="16" y="8"/>
                    </a:cubicBezTo>
                    <a:cubicBezTo>
                      <a:pt x="16" y="6"/>
                      <a:pt x="15"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1" name="Freeform 306">
                <a:extLst>
                  <a:ext uri="{FF2B5EF4-FFF2-40B4-BE49-F238E27FC236}">
                    <a16:creationId xmlns:a16="http://schemas.microsoft.com/office/drawing/2014/main" id="{23213B54-899C-4977-9DA2-44E757FC7592}"/>
                  </a:ext>
                </a:extLst>
              </p:cNvPr>
              <p:cNvSpPr>
                <a:spLocks/>
              </p:cNvSpPr>
              <p:nvPr/>
            </p:nvSpPr>
            <p:spPr bwMode="auto">
              <a:xfrm>
                <a:off x="4600" y="3230"/>
                <a:ext cx="16"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2" name="Oval 307">
                <a:extLst>
                  <a:ext uri="{FF2B5EF4-FFF2-40B4-BE49-F238E27FC236}">
                    <a16:creationId xmlns:a16="http://schemas.microsoft.com/office/drawing/2014/main" id="{6D7FE311-464C-4932-A3FA-252CE2B1B210}"/>
                  </a:ext>
                </a:extLst>
              </p:cNvPr>
              <p:cNvSpPr>
                <a:spLocks noChangeArrowheads="1"/>
              </p:cNvSpPr>
              <p:nvPr/>
            </p:nvSpPr>
            <p:spPr bwMode="auto">
              <a:xfrm>
                <a:off x="4505"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3" name="Oval 308">
                <a:extLst>
                  <a:ext uri="{FF2B5EF4-FFF2-40B4-BE49-F238E27FC236}">
                    <a16:creationId xmlns:a16="http://schemas.microsoft.com/office/drawing/2014/main" id="{650C62F1-48CF-4AE6-A8EC-55533222C32A}"/>
                  </a:ext>
                </a:extLst>
              </p:cNvPr>
              <p:cNvSpPr>
                <a:spLocks noChangeArrowheads="1"/>
              </p:cNvSpPr>
              <p:nvPr/>
            </p:nvSpPr>
            <p:spPr bwMode="auto">
              <a:xfrm>
                <a:off x="4458"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4" name="Oval 309">
                <a:extLst>
                  <a:ext uri="{FF2B5EF4-FFF2-40B4-BE49-F238E27FC236}">
                    <a16:creationId xmlns:a16="http://schemas.microsoft.com/office/drawing/2014/main" id="{E52CCC97-79E1-434B-9942-A7E39D59701A}"/>
                  </a:ext>
                </a:extLst>
              </p:cNvPr>
              <p:cNvSpPr>
                <a:spLocks noChangeArrowheads="1"/>
              </p:cNvSpPr>
              <p:nvPr/>
            </p:nvSpPr>
            <p:spPr bwMode="auto">
              <a:xfrm>
                <a:off x="4552"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5" name="Oval 310">
                <a:extLst>
                  <a:ext uri="{FF2B5EF4-FFF2-40B4-BE49-F238E27FC236}">
                    <a16:creationId xmlns:a16="http://schemas.microsoft.com/office/drawing/2014/main" id="{BB374E8A-CF58-483A-8C33-B7CD76C5ED9B}"/>
                  </a:ext>
                </a:extLst>
              </p:cNvPr>
              <p:cNvSpPr>
                <a:spLocks noChangeArrowheads="1"/>
              </p:cNvSpPr>
              <p:nvPr/>
            </p:nvSpPr>
            <p:spPr bwMode="auto">
              <a:xfrm>
                <a:off x="4458"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6" name="Oval 311">
                <a:extLst>
                  <a:ext uri="{FF2B5EF4-FFF2-40B4-BE49-F238E27FC236}">
                    <a16:creationId xmlns:a16="http://schemas.microsoft.com/office/drawing/2014/main" id="{3199F6B6-239D-42E5-B748-5C27DDB4527E}"/>
                  </a:ext>
                </a:extLst>
              </p:cNvPr>
              <p:cNvSpPr>
                <a:spLocks noChangeArrowheads="1"/>
              </p:cNvSpPr>
              <p:nvPr/>
            </p:nvSpPr>
            <p:spPr bwMode="auto">
              <a:xfrm>
                <a:off x="4552"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7" name="Freeform 312">
                <a:extLst>
                  <a:ext uri="{FF2B5EF4-FFF2-40B4-BE49-F238E27FC236}">
                    <a16:creationId xmlns:a16="http://schemas.microsoft.com/office/drawing/2014/main" id="{8BB5A863-C98D-469F-95EC-26E0BEB4AB8D}"/>
                  </a:ext>
                </a:extLst>
              </p:cNvPr>
              <p:cNvSpPr>
                <a:spLocks/>
              </p:cNvSpPr>
              <p:nvPr/>
            </p:nvSpPr>
            <p:spPr bwMode="auto">
              <a:xfrm>
                <a:off x="4432" y="3322"/>
                <a:ext cx="18"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8" name="Freeform 313">
                <a:extLst>
                  <a:ext uri="{FF2B5EF4-FFF2-40B4-BE49-F238E27FC236}">
                    <a16:creationId xmlns:a16="http://schemas.microsoft.com/office/drawing/2014/main" id="{CEC7052E-CF34-4212-82B5-E775CF211D1E}"/>
                  </a:ext>
                </a:extLst>
              </p:cNvPr>
              <p:cNvSpPr>
                <a:spLocks/>
              </p:cNvSpPr>
              <p:nvPr/>
            </p:nvSpPr>
            <p:spPr bwMode="auto">
              <a:xfrm>
                <a:off x="4432" y="3230"/>
                <a:ext cx="18" cy="37"/>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9" name="Freeform 314">
                <a:extLst>
                  <a:ext uri="{FF2B5EF4-FFF2-40B4-BE49-F238E27FC236}">
                    <a16:creationId xmlns:a16="http://schemas.microsoft.com/office/drawing/2014/main" id="{2730F6A7-63A2-4DDD-A940-5977A99EC14E}"/>
                  </a:ext>
                </a:extLst>
              </p:cNvPr>
              <p:cNvSpPr>
                <a:spLocks/>
              </p:cNvSpPr>
              <p:nvPr/>
            </p:nvSpPr>
            <p:spPr bwMode="auto">
              <a:xfrm>
                <a:off x="4600" y="3154"/>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0" name="Freeform 315">
                <a:extLst>
                  <a:ext uri="{FF2B5EF4-FFF2-40B4-BE49-F238E27FC236}">
                    <a16:creationId xmlns:a16="http://schemas.microsoft.com/office/drawing/2014/main" id="{461448BB-3A2F-45D6-8B69-C24B8E965EA7}"/>
                  </a:ext>
                </a:extLst>
              </p:cNvPr>
              <p:cNvSpPr>
                <a:spLocks/>
              </p:cNvSpPr>
              <p:nvPr/>
            </p:nvSpPr>
            <p:spPr bwMode="auto">
              <a:xfrm>
                <a:off x="4505" y="3154"/>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1" name="Freeform 316">
                <a:extLst>
                  <a:ext uri="{FF2B5EF4-FFF2-40B4-BE49-F238E27FC236}">
                    <a16:creationId xmlns:a16="http://schemas.microsoft.com/office/drawing/2014/main" id="{579B9E81-C6B8-4E56-B5CA-087B004A9FD9}"/>
                  </a:ext>
                </a:extLst>
              </p:cNvPr>
              <p:cNvSpPr>
                <a:spLocks/>
              </p:cNvSpPr>
              <p:nvPr/>
            </p:nvSpPr>
            <p:spPr bwMode="auto">
              <a:xfrm>
                <a:off x="4432" y="3154"/>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2" name="Freeform 317">
                <a:extLst>
                  <a:ext uri="{FF2B5EF4-FFF2-40B4-BE49-F238E27FC236}">
                    <a16:creationId xmlns:a16="http://schemas.microsoft.com/office/drawing/2014/main" id="{20855372-F346-4EE0-8602-0195A4D971F4}"/>
                  </a:ext>
                </a:extLst>
              </p:cNvPr>
              <p:cNvSpPr>
                <a:spLocks/>
              </p:cNvSpPr>
              <p:nvPr/>
            </p:nvSpPr>
            <p:spPr bwMode="auto">
              <a:xfrm>
                <a:off x="4600" y="3509"/>
                <a:ext cx="16"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1"/>
                    </a:cubicBezTo>
                    <a:cubicBezTo>
                      <a:pt x="1" y="3"/>
                      <a:pt x="0" y="5"/>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3" name="Freeform 318">
                <a:extLst>
                  <a:ext uri="{FF2B5EF4-FFF2-40B4-BE49-F238E27FC236}">
                    <a16:creationId xmlns:a16="http://schemas.microsoft.com/office/drawing/2014/main" id="{D053C176-1B6B-4527-8669-6C989DB889E4}"/>
                  </a:ext>
                </a:extLst>
              </p:cNvPr>
              <p:cNvSpPr>
                <a:spLocks/>
              </p:cNvSpPr>
              <p:nvPr/>
            </p:nvSpPr>
            <p:spPr bwMode="auto">
              <a:xfrm>
                <a:off x="4505" y="3509"/>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4" y="1"/>
                    </a:cubicBezTo>
                    <a:cubicBezTo>
                      <a:pt x="2" y="3"/>
                      <a:pt x="0" y="5"/>
                      <a:pt x="0" y="8"/>
                    </a:cubicBezTo>
                    <a:cubicBezTo>
                      <a:pt x="16" y="8"/>
                      <a:pt x="16" y="8"/>
                      <a:pt x="16" y="8"/>
                    </a:cubicBezTo>
                    <a:cubicBezTo>
                      <a:pt x="16" y="5"/>
                      <a:pt x="15"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4" name="Freeform 319">
                <a:extLst>
                  <a:ext uri="{FF2B5EF4-FFF2-40B4-BE49-F238E27FC236}">
                    <a16:creationId xmlns:a16="http://schemas.microsoft.com/office/drawing/2014/main" id="{1CD61C3A-A358-4E94-AB6E-A8D70C09D2A9}"/>
                  </a:ext>
                </a:extLst>
              </p:cNvPr>
              <p:cNvSpPr>
                <a:spLocks/>
              </p:cNvSpPr>
              <p:nvPr/>
            </p:nvSpPr>
            <p:spPr bwMode="auto">
              <a:xfrm>
                <a:off x="4600" y="3417"/>
                <a:ext cx="16" cy="35"/>
              </a:xfrm>
              <a:custGeom>
                <a:avLst/>
                <a:gdLst>
                  <a:gd name="T0" fmla="*/ 0 w 7"/>
                  <a:gd name="T1" fmla="*/ 8 h 15"/>
                  <a:gd name="T2" fmla="*/ 7 w 7"/>
                  <a:gd name="T3" fmla="*/ 15 h 15"/>
                  <a:gd name="T4" fmla="*/ 7 w 7"/>
                  <a:gd name="T5" fmla="*/ 15 h 15"/>
                  <a:gd name="T6" fmla="*/ 7 w 7"/>
                  <a:gd name="T7" fmla="*/ 0 h 15"/>
                  <a:gd name="T8" fmla="*/ 7 w 7"/>
                  <a:gd name="T9" fmla="*/ 0 h 15"/>
                  <a:gd name="T10" fmla="*/ 0 w 7"/>
                  <a:gd name="T11" fmla="*/ 8 h 15"/>
                </a:gdLst>
                <a:ahLst/>
                <a:cxnLst>
                  <a:cxn ang="0">
                    <a:pos x="T0" y="T1"/>
                  </a:cxn>
                  <a:cxn ang="0">
                    <a:pos x="T2" y="T3"/>
                  </a:cxn>
                  <a:cxn ang="0">
                    <a:pos x="T4" y="T5"/>
                  </a:cxn>
                  <a:cxn ang="0">
                    <a:pos x="T6" y="T7"/>
                  </a:cxn>
                  <a:cxn ang="0">
                    <a:pos x="T8" y="T9"/>
                  </a:cxn>
                  <a:cxn ang="0">
                    <a:pos x="T10" y="T11"/>
                  </a:cxn>
                </a:cxnLst>
                <a:rect l="0" t="0" r="r" b="b"/>
                <a:pathLst>
                  <a:path w="7" h="15">
                    <a:moveTo>
                      <a:pt x="0" y="8"/>
                    </a:moveTo>
                    <a:cubicBezTo>
                      <a:pt x="0" y="12"/>
                      <a:pt x="3" y="15"/>
                      <a:pt x="7" y="15"/>
                    </a:cubicBezTo>
                    <a:cubicBezTo>
                      <a:pt x="7" y="15"/>
                      <a:pt x="7" y="15"/>
                      <a:pt x="7" y="15"/>
                    </a:cubicBezTo>
                    <a:cubicBezTo>
                      <a:pt x="7" y="0"/>
                      <a:pt x="7" y="0"/>
                      <a:pt x="7" y="0"/>
                    </a:cubicBezTo>
                    <a:cubicBezTo>
                      <a:pt x="7" y="0"/>
                      <a:pt x="7" y="0"/>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5" name="Oval 320">
                <a:extLst>
                  <a:ext uri="{FF2B5EF4-FFF2-40B4-BE49-F238E27FC236}">
                    <a16:creationId xmlns:a16="http://schemas.microsoft.com/office/drawing/2014/main" id="{635A0381-BF53-4CB4-8D7D-670128EB3B83}"/>
                  </a:ext>
                </a:extLst>
              </p:cNvPr>
              <p:cNvSpPr>
                <a:spLocks noChangeArrowheads="1"/>
              </p:cNvSpPr>
              <p:nvPr/>
            </p:nvSpPr>
            <p:spPr bwMode="auto">
              <a:xfrm>
                <a:off x="4505"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6" name="Oval 321">
                <a:extLst>
                  <a:ext uri="{FF2B5EF4-FFF2-40B4-BE49-F238E27FC236}">
                    <a16:creationId xmlns:a16="http://schemas.microsoft.com/office/drawing/2014/main" id="{EE52585C-48FB-4CF6-80C6-B44E94473160}"/>
                  </a:ext>
                </a:extLst>
              </p:cNvPr>
              <p:cNvSpPr>
                <a:spLocks noChangeArrowheads="1"/>
              </p:cNvSpPr>
              <p:nvPr/>
            </p:nvSpPr>
            <p:spPr bwMode="auto">
              <a:xfrm>
                <a:off x="4458"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7" name="Oval 322">
                <a:extLst>
                  <a:ext uri="{FF2B5EF4-FFF2-40B4-BE49-F238E27FC236}">
                    <a16:creationId xmlns:a16="http://schemas.microsoft.com/office/drawing/2014/main" id="{68C63D14-2D73-4D46-AA06-888BB0D18FA9}"/>
                  </a:ext>
                </a:extLst>
              </p:cNvPr>
              <p:cNvSpPr>
                <a:spLocks noChangeArrowheads="1"/>
              </p:cNvSpPr>
              <p:nvPr/>
            </p:nvSpPr>
            <p:spPr bwMode="auto">
              <a:xfrm>
                <a:off x="4552"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8" name="Oval 323">
                <a:extLst>
                  <a:ext uri="{FF2B5EF4-FFF2-40B4-BE49-F238E27FC236}">
                    <a16:creationId xmlns:a16="http://schemas.microsoft.com/office/drawing/2014/main" id="{5D36C426-1F22-4C6F-B7B1-6730A4AB3D40}"/>
                  </a:ext>
                </a:extLst>
              </p:cNvPr>
              <p:cNvSpPr>
                <a:spLocks noChangeArrowheads="1"/>
              </p:cNvSpPr>
              <p:nvPr/>
            </p:nvSpPr>
            <p:spPr bwMode="auto">
              <a:xfrm>
                <a:off x="4458"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9" name="Oval 324">
                <a:extLst>
                  <a:ext uri="{FF2B5EF4-FFF2-40B4-BE49-F238E27FC236}">
                    <a16:creationId xmlns:a16="http://schemas.microsoft.com/office/drawing/2014/main" id="{4536D504-E61C-4520-8086-FE191048BDAF}"/>
                  </a:ext>
                </a:extLst>
              </p:cNvPr>
              <p:cNvSpPr>
                <a:spLocks noChangeArrowheads="1"/>
              </p:cNvSpPr>
              <p:nvPr/>
            </p:nvSpPr>
            <p:spPr bwMode="auto">
              <a:xfrm>
                <a:off x="4552"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0" name="Freeform 325">
                <a:extLst>
                  <a:ext uri="{FF2B5EF4-FFF2-40B4-BE49-F238E27FC236}">
                    <a16:creationId xmlns:a16="http://schemas.microsoft.com/office/drawing/2014/main" id="{343608B3-3D35-4E65-9939-EA41A991D135}"/>
                  </a:ext>
                </a:extLst>
              </p:cNvPr>
              <p:cNvSpPr>
                <a:spLocks/>
              </p:cNvSpPr>
              <p:nvPr/>
            </p:nvSpPr>
            <p:spPr bwMode="auto">
              <a:xfrm>
                <a:off x="4432" y="3509"/>
                <a:ext cx="18"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5"/>
                      <a:pt x="3" y="6"/>
                      <a:pt x="5" y="8"/>
                    </a:cubicBezTo>
                    <a:cubicBezTo>
                      <a:pt x="8" y="8"/>
                      <a:pt x="8" y="8"/>
                      <a:pt x="8" y="8"/>
                    </a:cubicBezTo>
                    <a:cubicBezTo>
                      <a:pt x="8" y="5"/>
                      <a:pt x="6" y="3"/>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1" name="Freeform 326">
                <a:extLst>
                  <a:ext uri="{FF2B5EF4-FFF2-40B4-BE49-F238E27FC236}">
                    <a16:creationId xmlns:a16="http://schemas.microsoft.com/office/drawing/2014/main" id="{D7422B96-5A86-47E6-B330-6DFB4853FA15}"/>
                  </a:ext>
                </a:extLst>
              </p:cNvPr>
              <p:cNvSpPr>
                <a:spLocks/>
              </p:cNvSpPr>
              <p:nvPr/>
            </p:nvSpPr>
            <p:spPr bwMode="auto">
              <a:xfrm>
                <a:off x="4432" y="3417"/>
                <a:ext cx="18" cy="35"/>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2" name="Freeform 327">
                <a:extLst>
                  <a:ext uri="{FF2B5EF4-FFF2-40B4-BE49-F238E27FC236}">
                    <a16:creationId xmlns:a16="http://schemas.microsoft.com/office/drawing/2014/main" id="{95208072-C92B-490A-BDC2-AADA38B22989}"/>
                  </a:ext>
                </a:extLst>
              </p:cNvPr>
              <p:cNvSpPr>
                <a:spLocks/>
              </p:cNvSpPr>
              <p:nvPr/>
            </p:nvSpPr>
            <p:spPr bwMode="auto">
              <a:xfrm>
                <a:off x="4600" y="3341"/>
                <a:ext cx="16"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0" y="5"/>
                      <a:pt x="4" y="8"/>
                      <a:pt x="7"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3" name="Freeform 328">
                <a:extLst>
                  <a:ext uri="{FF2B5EF4-FFF2-40B4-BE49-F238E27FC236}">
                    <a16:creationId xmlns:a16="http://schemas.microsoft.com/office/drawing/2014/main" id="{0238DF9B-21AB-4E42-93AC-F26FA4FF8BA6}"/>
                  </a:ext>
                </a:extLst>
              </p:cNvPr>
              <p:cNvSpPr>
                <a:spLocks/>
              </p:cNvSpPr>
              <p:nvPr/>
            </p:nvSpPr>
            <p:spPr bwMode="auto">
              <a:xfrm>
                <a:off x="4505"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4" name="Freeform 329">
                <a:extLst>
                  <a:ext uri="{FF2B5EF4-FFF2-40B4-BE49-F238E27FC236}">
                    <a16:creationId xmlns:a16="http://schemas.microsoft.com/office/drawing/2014/main" id="{A5A1F4A2-3092-4099-916D-1B794C9B6C36}"/>
                  </a:ext>
                </a:extLst>
              </p:cNvPr>
              <p:cNvSpPr>
                <a:spLocks/>
              </p:cNvSpPr>
              <p:nvPr/>
            </p:nvSpPr>
            <p:spPr bwMode="auto">
              <a:xfrm>
                <a:off x="4432" y="3341"/>
                <a:ext cx="18"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5" name="Freeform 330">
                <a:extLst>
                  <a:ext uri="{FF2B5EF4-FFF2-40B4-BE49-F238E27FC236}">
                    <a16:creationId xmlns:a16="http://schemas.microsoft.com/office/drawing/2014/main" id="{03893946-C69B-484C-A6DB-9DE71F442AD2}"/>
                  </a:ext>
                </a:extLst>
              </p:cNvPr>
              <p:cNvSpPr>
                <a:spLocks/>
              </p:cNvSpPr>
              <p:nvPr/>
            </p:nvSpPr>
            <p:spPr bwMode="auto">
              <a:xfrm>
                <a:off x="4600" y="3601"/>
                <a:ext cx="16"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6" name="Freeform 331">
                <a:extLst>
                  <a:ext uri="{FF2B5EF4-FFF2-40B4-BE49-F238E27FC236}">
                    <a16:creationId xmlns:a16="http://schemas.microsoft.com/office/drawing/2014/main" id="{D02FCD75-4569-438C-B9C7-BC3F5C7BA7F1}"/>
                  </a:ext>
                </a:extLst>
              </p:cNvPr>
              <p:cNvSpPr>
                <a:spLocks/>
              </p:cNvSpPr>
              <p:nvPr/>
            </p:nvSpPr>
            <p:spPr bwMode="auto">
              <a:xfrm>
                <a:off x="4479" y="3556"/>
                <a:ext cx="16"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2"/>
                      <a:pt x="4" y="3"/>
                      <a:pt x="7" y="5"/>
                    </a:cubicBezTo>
                    <a:cubicBezTo>
                      <a:pt x="6" y="2"/>
                      <a:pt x="3"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7" name="Oval 332">
                <a:extLst>
                  <a:ext uri="{FF2B5EF4-FFF2-40B4-BE49-F238E27FC236}">
                    <a16:creationId xmlns:a16="http://schemas.microsoft.com/office/drawing/2014/main" id="{6FDF940C-4839-4C50-B28E-0955EBB1A6EE}"/>
                  </a:ext>
                </a:extLst>
              </p:cNvPr>
              <p:cNvSpPr>
                <a:spLocks noChangeArrowheads="1"/>
              </p:cNvSpPr>
              <p:nvPr/>
            </p:nvSpPr>
            <p:spPr bwMode="auto">
              <a:xfrm>
                <a:off x="4552"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8" name="Freeform 333">
                <a:extLst>
                  <a:ext uri="{FF2B5EF4-FFF2-40B4-BE49-F238E27FC236}">
                    <a16:creationId xmlns:a16="http://schemas.microsoft.com/office/drawing/2014/main" id="{0C268E49-028E-4821-A77E-88BB6BE0AE08}"/>
                  </a:ext>
                </a:extLst>
              </p:cNvPr>
              <p:cNvSpPr>
                <a:spLocks/>
              </p:cNvSpPr>
              <p:nvPr/>
            </p:nvSpPr>
            <p:spPr bwMode="auto">
              <a:xfrm>
                <a:off x="4600" y="3528"/>
                <a:ext cx="16" cy="19"/>
              </a:xfrm>
              <a:custGeom>
                <a:avLst/>
                <a:gdLst>
                  <a:gd name="T0" fmla="*/ 0 w 7"/>
                  <a:gd name="T1" fmla="*/ 0 h 8"/>
                  <a:gd name="T2" fmla="*/ 0 w 7"/>
                  <a:gd name="T3" fmla="*/ 2 h 8"/>
                  <a:gd name="T4" fmla="*/ 2 w 7"/>
                  <a:gd name="T5" fmla="*/ 6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2"/>
                    </a:cubicBezTo>
                    <a:cubicBezTo>
                      <a:pt x="0" y="3"/>
                      <a:pt x="1" y="4"/>
                      <a:pt x="2" y="6"/>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9" name="Freeform 334">
                <a:extLst>
                  <a:ext uri="{FF2B5EF4-FFF2-40B4-BE49-F238E27FC236}">
                    <a16:creationId xmlns:a16="http://schemas.microsoft.com/office/drawing/2014/main" id="{2ED52F8E-F7CA-433B-91C1-D2542A4982AC}"/>
                  </a:ext>
                </a:extLst>
              </p:cNvPr>
              <p:cNvSpPr>
                <a:spLocks/>
              </p:cNvSpPr>
              <p:nvPr/>
            </p:nvSpPr>
            <p:spPr bwMode="auto">
              <a:xfrm>
                <a:off x="4505" y="3528"/>
                <a:ext cx="38" cy="19"/>
              </a:xfrm>
              <a:custGeom>
                <a:avLst/>
                <a:gdLst>
                  <a:gd name="T0" fmla="*/ 0 w 16"/>
                  <a:gd name="T1" fmla="*/ 2 h 8"/>
                  <a:gd name="T2" fmla="*/ 3 w 16"/>
                  <a:gd name="T3" fmla="*/ 6 h 8"/>
                  <a:gd name="T4" fmla="*/ 4 w 16"/>
                  <a:gd name="T5" fmla="*/ 6 h 8"/>
                  <a:gd name="T6" fmla="*/ 6 w 16"/>
                  <a:gd name="T7" fmla="*/ 8 h 8"/>
                  <a:gd name="T8" fmla="*/ 8 w 16"/>
                  <a:gd name="T9" fmla="*/ 8 h 8"/>
                  <a:gd name="T10" fmla="*/ 10 w 16"/>
                  <a:gd name="T11" fmla="*/ 8 h 8"/>
                  <a:gd name="T12" fmla="*/ 12 w 16"/>
                  <a:gd name="T13" fmla="*/ 6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4"/>
                      <a:pt x="3" y="6"/>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0" name="Freeform 335">
                <a:extLst>
                  <a:ext uri="{FF2B5EF4-FFF2-40B4-BE49-F238E27FC236}">
                    <a16:creationId xmlns:a16="http://schemas.microsoft.com/office/drawing/2014/main" id="{B3FDAE73-73B5-4986-8ABC-760ADD8B6A80}"/>
                  </a:ext>
                </a:extLst>
              </p:cNvPr>
              <p:cNvSpPr>
                <a:spLocks/>
              </p:cNvSpPr>
              <p:nvPr/>
            </p:nvSpPr>
            <p:spPr bwMode="auto">
              <a:xfrm>
                <a:off x="4443" y="3528"/>
                <a:ext cx="7" cy="5"/>
              </a:xfrm>
              <a:custGeom>
                <a:avLst/>
                <a:gdLst>
                  <a:gd name="T0" fmla="*/ 3 w 3"/>
                  <a:gd name="T1" fmla="*/ 0 h 2"/>
                  <a:gd name="T2" fmla="*/ 0 w 3"/>
                  <a:gd name="T3" fmla="*/ 0 h 2"/>
                  <a:gd name="T4" fmla="*/ 2 w 3"/>
                  <a:gd name="T5" fmla="*/ 2 h 2"/>
                  <a:gd name="T6" fmla="*/ 2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1"/>
                      <a:pt x="2" y="1"/>
                      <a:pt x="2" y="2"/>
                    </a:cubicBezTo>
                    <a:cubicBezTo>
                      <a:pt x="2" y="2"/>
                      <a:pt x="2" y="2"/>
                      <a:pt x="2" y="2"/>
                    </a:cubicBezTo>
                    <a:cubicBezTo>
                      <a:pt x="2" y="1"/>
                      <a:pt x="3" y="0"/>
                      <a:pt x="3"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1" name="Freeform 336">
                <a:extLst>
                  <a:ext uri="{FF2B5EF4-FFF2-40B4-BE49-F238E27FC236}">
                    <a16:creationId xmlns:a16="http://schemas.microsoft.com/office/drawing/2014/main" id="{7AB8E58B-5E85-4EF4-BB51-91403270D98C}"/>
                  </a:ext>
                </a:extLst>
              </p:cNvPr>
              <p:cNvSpPr>
                <a:spLocks/>
              </p:cNvSpPr>
              <p:nvPr/>
            </p:nvSpPr>
            <p:spPr bwMode="auto">
              <a:xfrm>
                <a:off x="4413"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2" name="Freeform 337">
                <a:extLst>
                  <a:ext uri="{FF2B5EF4-FFF2-40B4-BE49-F238E27FC236}">
                    <a16:creationId xmlns:a16="http://schemas.microsoft.com/office/drawing/2014/main" id="{14B4029C-E52F-413B-85F6-6392E2CED135}"/>
                  </a:ext>
                </a:extLst>
              </p:cNvPr>
              <p:cNvSpPr>
                <a:spLocks/>
              </p:cNvSpPr>
              <p:nvPr/>
            </p:nvSpPr>
            <p:spPr bwMode="auto">
              <a:xfrm>
                <a:off x="4413" y="2950"/>
                <a:ext cx="19" cy="17"/>
              </a:xfrm>
              <a:custGeom>
                <a:avLst/>
                <a:gdLst>
                  <a:gd name="T0" fmla="*/ 8 w 8"/>
                  <a:gd name="T1" fmla="*/ 0 h 7"/>
                  <a:gd name="T2" fmla="*/ 8 w 8"/>
                  <a:gd name="T3" fmla="*/ 0 h 7"/>
                  <a:gd name="T4" fmla="*/ 3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3" y="1"/>
                    </a:cubicBezTo>
                    <a:cubicBezTo>
                      <a:pt x="1"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3" name="Freeform 338">
                <a:extLst>
                  <a:ext uri="{FF2B5EF4-FFF2-40B4-BE49-F238E27FC236}">
                    <a16:creationId xmlns:a16="http://schemas.microsoft.com/office/drawing/2014/main" id="{B87ADADE-0837-4918-9ABD-C31E01A8EE01}"/>
                  </a:ext>
                </a:extLst>
              </p:cNvPr>
              <p:cNvSpPr>
                <a:spLocks/>
              </p:cNvSpPr>
              <p:nvPr/>
            </p:nvSpPr>
            <p:spPr bwMode="auto">
              <a:xfrm>
                <a:off x="4318"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4" name="Freeform 339">
                <a:extLst>
                  <a:ext uri="{FF2B5EF4-FFF2-40B4-BE49-F238E27FC236}">
                    <a16:creationId xmlns:a16="http://schemas.microsoft.com/office/drawing/2014/main" id="{A6571FE5-DD5E-4ACF-AABF-FA9157EA449D}"/>
                  </a:ext>
                </a:extLst>
              </p:cNvPr>
              <p:cNvSpPr>
                <a:spLocks/>
              </p:cNvSpPr>
              <p:nvPr/>
            </p:nvSpPr>
            <p:spPr bwMode="auto">
              <a:xfrm>
                <a:off x="4413"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5" name="Freeform 340">
                <a:extLst>
                  <a:ext uri="{FF2B5EF4-FFF2-40B4-BE49-F238E27FC236}">
                    <a16:creationId xmlns:a16="http://schemas.microsoft.com/office/drawing/2014/main" id="{622E52B8-2263-4C64-BFDF-572E49540BA6}"/>
                  </a:ext>
                </a:extLst>
              </p:cNvPr>
              <p:cNvSpPr>
                <a:spLocks/>
              </p:cNvSpPr>
              <p:nvPr/>
            </p:nvSpPr>
            <p:spPr bwMode="auto">
              <a:xfrm>
                <a:off x="4318" y="2856"/>
                <a:ext cx="38" cy="38"/>
              </a:xfrm>
              <a:custGeom>
                <a:avLst/>
                <a:gdLst>
                  <a:gd name="T0" fmla="*/ 8 w 16"/>
                  <a:gd name="T1" fmla="*/ 16 h 16"/>
                  <a:gd name="T2" fmla="*/ 16 w 16"/>
                  <a:gd name="T3" fmla="*/ 8 h 16"/>
                  <a:gd name="T4" fmla="*/ 8 w 16"/>
                  <a:gd name="T5" fmla="*/ 0 h 16"/>
                  <a:gd name="T6" fmla="*/ 3 w 16"/>
                  <a:gd name="T7" fmla="*/ 3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3"/>
                    </a:cubicBezTo>
                    <a:cubicBezTo>
                      <a:pt x="2" y="4"/>
                      <a:pt x="1" y="5"/>
                      <a:pt x="1" y="7"/>
                    </a:cubicBezTo>
                    <a:cubicBezTo>
                      <a:pt x="0" y="7"/>
                      <a:pt x="0" y="8"/>
                      <a:pt x="0" y="8"/>
                    </a:cubicBezTo>
                    <a:cubicBezTo>
                      <a:pt x="0" y="12"/>
                      <a:pt x="4" y="16"/>
                      <a:pt x="8"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6" name="Freeform 341">
                <a:extLst>
                  <a:ext uri="{FF2B5EF4-FFF2-40B4-BE49-F238E27FC236}">
                    <a16:creationId xmlns:a16="http://schemas.microsoft.com/office/drawing/2014/main" id="{6A44E7AD-B271-4585-9662-0DC471970DDA}"/>
                  </a:ext>
                </a:extLst>
              </p:cNvPr>
              <p:cNvSpPr>
                <a:spLocks/>
              </p:cNvSpPr>
              <p:nvPr/>
            </p:nvSpPr>
            <p:spPr bwMode="auto">
              <a:xfrm>
                <a:off x="4290" y="2908"/>
                <a:ext cx="18" cy="33"/>
              </a:xfrm>
              <a:custGeom>
                <a:avLst/>
                <a:gdLst>
                  <a:gd name="T0" fmla="*/ 8 w 8"/>
                  <a:gd name="T1" fmla="*/ 6 h 14"/>
                  <a:gd name="T2" fmla="*/ 5 w 8"/>
                  <a:gd name="T3" fmla="*/ 0 h 14"/>
                  <a:gd name="T4" fmla="*/ 0 w 8"/>
                  <a:gd name="T5" fmla="*/ 14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4"/>
                    </a:cubicBezTo>
                    <a:cubicBezTo>
                      <a:pt x="0" y="14"/>
                      <a:pt x="0" y="14"/>
                      <a:pt x="1" y="14"/>
                    </a:cubicBezTo>
                    <a:cubicBezTo>
                      <a:pt x="5" y="14"/>
                      <a:pt x="8" y="10"/>
                      <a:pt x="8"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7" name="Oval 342">
                <a:extLst>
                  <a:ext uri="{FF2B5EF4-FFF2-40B4-BE49-F238E27FC236}">
                    <a16:creationId xmlns:a16="http://schemas.microsoft.com/office/drawing/2014/main" id="{F6880822-55A0-4731-8636-6B8FC3F5CA5B}"/>
                  </a:ext>
                </a:extLst>
              </p:cNvPr>
              <p:cNvSpPr>
                <a:spLocks noChangeArrowheads="1"/>
              </p:cNvSpPr>
              <p:nvPr/>
            </p:nvSpPr>
            <p:spPr bwMode="auto">
              <a:xfrm>
                <a:off x="436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8" name="Oval 343">
                <a:extLst>
                  <a:ext uri="{FF2B5EF4-FFF2-40B4-BE49-F238E27FC236}">
                    <a16:creationId xmlns:a16="http://schemas.microsoft.com/office/drawing/2014/main" id="{4CE07081-784D-46B6-90BD-FF3595ECBD45}"/>
                  </a:ext>
                </a:extLst>
              </p:cNvPr>
              <p:cNvSpPr>
                <a:spLocks noChangeArrowheads="1"/>
              </p:cNvSpPr>
              <p:nvPr/>
            </p:nvSpPr>
            <p:spPr bwMode="auto">
              <a:xfrm>
                <a:off x="436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9" name="Freeform 344">
                <a:extLst>
                  <a:ext uri="{FF2B5EF4-FFF2-40B4-BE49-F238E27FC236}">
                    <a16:creationId xmlns:a16="http://schemas.microsoft.com/office/drawing/2014/main" id="{BCB7F0E4-C9C7-45CF-B88F-2F706844F4F0}"/>
                  </a:ext>
                </a:extLst>
              </p:cNvPr>
              <p:cNvSpPr>
                <a:spLocks/>
              </p:cNvSpPr>
              <p:nvPr/>
            </p:nvSpPr>
            <p:spPr bwMode="auto">
              <a:xfrm>
                <a:off x="4413" y="2782"/>
                <a:ext cx="19" cy="19"/>
              </a:xfrm>
              <a:custGeom>
                <a:avLst/>
                <a:gdLst>
                  <a:gd name="T0" fmla="*/ 8 w 8"/>
                  <a:gd name="T1" fmla="*/ 0 h 8"/>
                  <a:gd name="T2" fmla="*/ 0 w 8"/>
                  <a:gd name="T3" fmla="*/ 0 h 8"/>
                  <a:gd name="T4" fmla="*/ 0 w 8"/>
                  <a:gd name="T5" fmla="*/ 1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0"/>
                      <a:pt x="0" y="1"/>
                      <a:pt x="0" y="1"/>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0" name="Freeform 345">
                <a:extLst>
                  <a:ext uri="{FF2B5EF4-FFF2-40B4-BE49-F238E27FC236}">
                    <a16:creationId xmlns:a16="http://schemas.microsoft.com/office/drawing/2014/main" id="{954F7DCB-BD1B-4B08-B990-E7E2198B85F6}"/>
                  </a:ext>
                </a:extLst>
              </p:cNvPr>
              <p:cNvSpPr>
                <a:spLocks/>
              </p:cNvSpPr>
              <p:nvPr/>
            </p:nvSpPr>
            <p:spPr bwMode="auto">
              <a:xfrm>
                <a:off x="4413" y="3135"/>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1" name="Freeform 346">
                <a:extLst>
                  <a:ext uri="{FF2B5EF4-FFF2-40B4-BE49-F238E27FC236}">
                    <a16:creationId xmlns:a16="http://schemas.microsoft.com/office/drawing/2014/main" id="{0D8A7AA4-C73B-4AFE-84E4-7A62C0535466}"/>
                  </a:ext>
                </a:extLst>
              </p:cNvPr>
              <p:cNvSpPr>
                <a:spLocks/>
              </p:cNvSpPr>
              <p:nvPr/>
            </p:nvSpPr>
            <p:spPr bwMode="auto">
              <a:xfrm>
                <a:off x="4318"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2" name="Freeform 347">
                <a:extLst>
                  <a:ext uri="{FF2B5EF4-FFF2-40B4-BE49-F238E27FC236}">
                    <a16:creationId xmlns:a16="http://schemas.microsoft.com/office/drawing/2014/main" id="{CD22DC45-F25A-444D-A15A-3164F5FDBCCF}"/>
                  </a:ext>
                </a:extLst>
              </p:cNvPr>
              <p:cNvSpPr>
                <a:spLocks/>
              </p:cNvSpPr>
              <p:nvPr/>
            </p:nvSpPr>
            <p:spPr bwMode="auto">
              <a:xfrm>
                <a:off x="4413"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3" name="Oval 348">
                <a:extLst>
                  <a:ext uri="{FF2B5EF4-FFF2-40B4-BE49-F238E27FC236}">
                    <a16:creationId xmlns:a16="http://schemas.microsoft.com/office/drawing/2014/main" id="{8E86DBFA-C34F-4791-8476-FE2CF573D905}"/>
                  </a:ext>
                </a:extLst>
              </p:cNvPr>
              <p:cNvSpPr>
                <a:spLocks noChangeArrowheads="1"/>
              </p:cNvSpPr>
              <p:nvPr/>
            </p:nvSpPr>
            <p:spPr bwMode="auto">
              <a:xfrm>
                <a:off x="4318"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4" name="Oval 349">
                <a:extLst>
                  <a:ext uri="{FF2B5EF4-FFF2-40B4-BE49-F238E27FC236}">
                    <a16:creationId xmlns:a16="http://schemas.microsoft.com/office/drawing/2014/main" id="{53F1C308-C914-43C0-B4E7-5CDD512D296D}"/>
                  </a:ext>
                </a:extLst>
              </p:cNvPr>
              <p:cNvSpPr>
                <a:spLocks noChangeArrowheads="1"/>
              </p:cNvSpPr>
              <p:nvPr/>
            </p:nvSpPr>
            <p:spPr bwMode="auto">
              <a:xfrm>
                <a:off x="4273" y="3090"/>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5" name="Oval 350">
                <a:extLst>
                  <a:ext uri="{FF2B5EF4-FFF2-40B4-BE49-F238E27FC236}">
                    <a16:creationId xmlns:a16="http://schemas.microsoft.com/office/drawing/2014/main" id="{1C053A55-FAD4-4C0A-8E08-DEC304E5D559}"/>
                  </a:ext>
                </a:extLst>
              </p:cNvPr>
              <p:cNvSpPr>
                <a:spLocks noChangeArrowheads="1"/>
              </p:cNvSpPr>
              <p:nvPr/>
            </p:nvSpPr>
            <p:spPr bwMode="auto">
              <a:xfrm>
                <a:off x="436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6" name="Oval 351">
                <a:extLst>
                  <a:ext uri="{FF2B5EF4-FFF2-40B4-BE49-F238E27FC236}">
                    <a16:creationId xmlns:a16="http://schemas.microsoft.com/office/drawing/2014/main" id="{C73419D1-0ABE-4046-B1B2-9682665DFF17}"/>
                  </a:ext>
                </a:extLst>
              </p:cNvPr>
              <p:cNvSpPr>
                <a:spLocks noChangeArrowheads="1"/>
              </p:cNvSpPr>
              <p:nvPr/>
            </p:nvSpPr>
            <p:spPr bwMode="auto">
              <a:xfrm>
                <a:off x="4273" y="2995"/>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7" name="Oval 352">
                <a:extLst>
                  <a:ext uri="{FF2B5EF4-FFF2-40B4-BE49-F238E27FC236}">
                    <a16:creationId xmlns:a16="http://schemas.microsoft.com/office/drawing/2014/main" id="{6059F889-E5C9-4A89-8EAB-C5727115631F}"/>
                  </a:ext>
                </a:extLst>
              </p:cNvPr>
              <p:cNvSpPr>
                <a:spLocks noChangeArrowheads="1"/>
              </p:cNvSpPr>
              <p:nvPr/>
            </p:nvSpPr>
            <p:spPr bwMode="auto">
              <a:xfrm>
                <a:off x="436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8" name="Freeform 353">
                <a:extLst>
                  <a:ext uri="{FF2B5EF4-FFF2-40B4-BE49-F238E27FC236}">
                    <a16:creationId xmlns:a16="http://schemas.microsoft.com/office/drawing/2014/main" id="{BC9A8763-4359-4BC2-8A4C-B277859436C0}"/>
                  </a:ext>
                </a:extLst>
              </p:cNvPr>
              <p:cNvSpPr>
                <a:spLocks/>
              </p:cNvSpPr>
              <p:nvPr/>
            </p:nvSpPr>
            <p:spPr bwMode="auto">
              <a:xfrm>
                <a:off x="4261" y="3147"/>
                <a:ext cx="3" cy="7"/>
              </a:xfrm>
              <a:custGeom>
                <a:avLst/>
                <a:gdLst>
                  <a:gd name="T0" fmla="*/ 0 w 1"/>
                  <a:gd name="T1" fmla="*/ 0 h 3"/>
                  <a:gd name="T2" fmla="*/ 0 w 1"/>
                  <a:gd name="T3" fmla="*/ 3 h 3"/>
                  <a:gd name="T4" fmla="*/ 1 w 1"/>
                  <a:gd name="T5" fmla="*/ 3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2"/>
                      <a:pt x="0" y="3"/>
                    </a:cubicBezTo>
                    <a:cubicBezTo>
                      <a:pt x="1" y="3"/>
                      <a:pt x="1" y="3"/>
                      <a:pt x="1" y="3"/>
                    </a:cubicBezTo>
                    <a:cubicBezTo>
                      <a:pt x="1" y="2"/>
                      <a:pt x="0" y="1"/>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9" name="Freeform 354">
                <a:extLst>
                  <a:ext uri="{FF2B5EF4-FFF2-40B4-BE49-F238E27FC236}">
                    <a16:creationId xmlns:a16="http://schemas.microsoft.com/office/drawing/2014/main" id="{A87AF597-B0AE-49D5-A6C6-4561587919FB}"/>
                  </a:ext>
                </a:extLst>
              </p:cNvPr>
              <p:cNvSpPr>
                <a:spLocks/>
              </p:cNvSpPr>
              <p:nvPr/>
            </p:nvSpPr>
            <p:spPr bwMode="auto">
              <a:xfrm>
                <a:off x="4264" y="3062"/>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0" name="Freeform 355">
                <a:extLst>
                  <a:ext uri="{FF2B5EF4-FFF2-40B4-BE49-F238E27FC236}">
                    <a16:creationId xmlns:a16="http://schemas.microsoft.com/office/drawing/2014/main" id="{34B3AF47-F510-460E-B79C-36504AA6A3BF}"/>
                  </a:ext>
                </a:extLst>
              </p:cNvPr>
              <p:cNvSpPr>
                <a:spLocks/>
              </p:cNvSpPr>
              <p:nvPr/>
            </p:nvSpPr>
            <p:spPr bwMode="auto">
              <a:xfrm>
                <a:off x="4413" y="2967"/>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0" y="4"/>
                      <a:pt x="1" y="5"/>
                      <a:pt x="2" y="6"/>
                    </a:cubicBezTo>
                    <a:cubicBezTo>
                      <a:pt x="2" y="6"/>
                      <a:pt x="3" y="7"/>
                      <a:pt x="3"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1" name="Freeform 356">
                <a:extLst>
                  <a:ext uri="{FF2B5EF4-FFF2-40B4-BE49-F238E27FC236}">
                    <a16:creationId xmlns:a16="http://schemas.microsoft.com/office/drawing/2014/main" id="{C9187B83-B612-44C6-B621-215C254CAE62}"/>
                  </a:ext>
                </a:extLst>
              </p:cNvPr>
              <p:cNvSpPr>
                <a:spLocks/>
              </p:cNvSpPr>
              <p:nvPr/>
            </p:nvSpPr>
            <p:spPr bwMode="auto">
              <a:xfrm>
                <a:off x="4318" y="2967"/>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4"/>
                      <a:pt x="2" y="5"/>
                      <a:pt x="3" y="6"/>
                    </a:cubicBezTo>
                    <a:cubicBezTo>
                      <a:pt x="3" y="6"/>
                      <a:pt x="3" y="7"/>
                      <a:pt x="4" y="7"/>
                    </a:cubicBezTo>
                    <a:cubicBezTo>
                      <a:pt x="5" y="8"/>
                      <a:pt x="6" y="8"/>
                      <a:pt x="7" y="8"/>
                    </a:cubicBezTo>
                    <a:cubicBezTo>
                      <a:pt x="7" y="8"/>
                      <a:pt x="8" y="8"/>
                      <a:pt x="8" y="8"/>
                    </a:cubicBezTo>
                    <a:cubicBezTo>
                      <a:pt x="9" y="8"/>
                      <a:pt x="9" y="8"/>
                      <a:pt x="10" y="8"/>
                    </a:cubicBezTo>
                    <a:cubicBezTo>
                      <a:pt x="11" y="8"/>
                      <a:pt x="12" y="8"/>
                      <a:pt x="13" y="7"/>
                    </a:cubicBezTo>
                    <a:cubicBezTo>
                      <a:pt x="13" y="7"/>
                      <a:pt x="13" y="6"/>
                      <a:pt x="14" y="6"/>
                    </a:cubicBezTo>
                    <a:cubicBezTo>
                      <a:pt x="15" y="5"/>
                      <a:pt x="16" y="4"/>
                      <a:pt x="16" y="2"/>
                    </a:cubicBezTo>
                    <a:cubicBezTo>
                      <a:pt x="16" y="2"/>
                      <a:pt x="16" y="1"/>
                      <a:pt x="16" y="0"/>
                    </a:cubicBezTo>
                    <a:cubicBezTo>
                      <a:pt x="0" y="0"/>
                      <a:pt x="0" y="0"/>
                      <a:pt x="0" y="0"/>
                    </a:cubicBezTo>
                    <a:cubicBezTo>
                      <a:pt x="0" y="1"/>
                      <a:pt x="0" y="2"/>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2" name="Freeform 357">
                <a:extLst>
                  <a:ext uri="{FF2B5EF4-FFF2-40B4-BE49-F238E27FC236}">
                    <a16:creationId xmlns:a16="http://schemas.microsoft.com/office/drawing/2014/main" id="{4F3E1AC8-A885-4EF7-9F78-9DB2ACE8E0D8}"/>
                  </a:ext>
                </a:extLst>
              </p:cNvPr>
              <p:cNvSpPr>
                <a:spLocks/>
              </p:cNvSpPr>
              <p:nvPr/>
            </p:nvSpPr>
            <p:spPr bwMode="auto">
              <a:xfrm>
                <a:off x="4413" y="3322"/>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1" y="4"/>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3" name="Freeform 358">
                <a:extLst>
                  <a:ext uri="{FF2B5EF4-FFF2-40B4-BE49-F238E27FC236}">
                    <a16:creationId xmlns:a16="http://schemas.microsoft.com/office/drawing/2014/main" id="{CD6E512D-30E5-46A9-AE31-8B9B7DB3F2C8}"/>
                  </a:ext>
                </a:extLst>
              </p:cNvPr>
              <p:cNvSpPr>
                <a:spLocks/>
              </p:cNvSpPr>
              <p:nvPr/>
            </p:nvSpPr>
            <p:spPr bwMode="auto">
              <a:xfrm>
                <a:off x="4318"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2"/>
                      <a:pt x="2" y="4"/>
                    </a:cubicBezTo>
                    <a:cubicBezTo>
                      <a:pt x="1" y="5"/>
                      <a:pt x="0" y="6"/>
                      <a:pt x="0" y="8"/>
                    </a:cubicBezTo>
                    <a:cubicBezTo>
                      <a:pt x="16" y="8"/>
                      <a:pt x="16" y="8"/>
                      <a:pt x="16" y="8"/>
                    </a:cubicBezTo>
                    <a:cubicBezTo>
                      <a:pt x="16" y="6"/>
                      <a:pt x="16"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4" name="Freeform 359">
                <a:extLst>
                  <a:ext uri="{FF2B5EF4-FFF2-40B4-BE49-F238E27FC236}">
                    <a16:creationId xmlns:a16="http://schemas.microsoft.com/office/drawing/2014/main" id="{97467891-BBF8-4F85-AF1A-8FE1F1638EBC}"/>
                  </a:ext>
                </a:extLst>
              </p:cNvPr>
              <p:cNvSpPr>
                <a:spLocks/>
              </p:cNvSpPr>
              <p:nvPr/>
            </p:nvSpPr>
            <p:spPr bwMode="auto">
              <a:xfrm>
                <a:off x="4413" y="3230"/>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5" name="Oval 360">
                <a:extLst>
                  <a:ext uri="{FF2B5EF4-FFF2-40B4-BE49-F238E27FC236}">
                    <a16:creationId xmlns:a16="http://schemas.microsoft.com/office/drawing/2014/main" id="{016EA08A-0D51-4CB8-95D2-4E0CC4AEBEE5}"/>
                  </a:ext>
                </a:extLst>
              </p:cNvPr>
              <p:cNvSpPr>
                <a:spLocks noChangeArrowheads="1"/>
              </p:cNvSpPr>
              <p:nvPr/>
            </p:nvSpPr>
            <p:spPr bwMode="auto">
              <a:xfrm>
                <a:off x="4318"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6" name="Freeform 361">
                <a:extLst>
                  <a:ext uri="{FF2B5EF4-FFF2-40B4-BE49-F238E27FC236}">
                    <a16:creationId xmlns:a16="http://schemas.microsoft.com/office/drawing/2014/main" id="{AA06DF3C-190E-4E78-8E03-81DA0F3B2108}"/>
                  </a:ext>
                </a:extLst>
              </p:cNvPr>
              <p:cNvSpPr>
                <a:spLocks/>
              </p:cNvSpPr>
              <p:nvPr/>
            </p:nvSpPr>
            <p:spPr bwMode="auto">
              <a:xfrm>
                <a:off x="4282" y="3277"/>
                <a:ext cx="26" cy="35"/>
              </a:xfrm>
              <a:custGeom>
                <a:avLst/>
                <a:gdLst>
                  <a:gd name="T0" fmla="*/ 11 w 11"/>
                  <a:gd name="T1" fmla="*/ 7 h 15"/>
                  <a:gd name="T2" fmla="*/ 4 w 11"/>
                  <a:gd name="T3" fmla="*/ 0 h 15"/>
                  <a:gd name="T4" fmla="*/ 0 w 11"/>
                  <a:gd name="T5" fmla="*/ 0 h 15"/>
                  <a:gd name="T6" fmla="*/ 5 w 11"/>
                  <a:gd name="T7" fmla="*/ 15 h 15"/>
                  <a:gd name="T8" fmla="*/ 11 w 11"/>
                  <a:gd name="T9" fmla="*/ 7 h 15"/>
                </a:gdLst>
                <a:ahLst/>
                <a:cxnLst>
                  <a:cxn ang="0">
                    <a:pos x="T0" y="T1"/>
                  </a:cxn>
                  <a:cxn ang="0">
                    <a:pos x="T2" y="T3"/>
                  </a:cxn>
                  <a:cxn ang="0">
                    <a:pos x="T4" y="T5"/>
                  </a:cxn>
                  <a:cxn ang="0">
                    <a:pos x="T6" y="T7"/>
                  </a:cxn>
                  <a:cxn ang="0">
                    <a:pos x="T8" y="T9"/>
                  </a:cxn>
                </a:cxnLst>
                <a:rect l="0" t="0" r="r" b="b"/>
                <a:pathLst>
                  <a:path w="11" h="15">
                    <a:moveTo>
                      <a:pt x="11" y="7"/>
                    </a:moveTo>
                    <a:cubicBezTo>
                      <a:pt x="11" y="3"/>
                      <a:pt x="8" y="0"/>
                      <a:pt x="4" y="0"/>
                    </a:cubicBezTo>
                    <a:cubicBezTo>
                      <a:pt x="2" y="0"/>
                      <a:pt x="1" y="0"/>
                      <a:pt x="0" y="0"/>
                    </a:cubicBezTo>
                    <a:cubicBezTo>
                      <a:pt x="2" y="5"/>
                      <a:pt x="4" y="10"/>
                      <a:pt x="5" y="15"/>
                    </a:cubicBezTo>
                    <a:cubicBezTo>
                      <a:pt x="9" y="14"/>
                      <a:pt x="11" y="11"/>
                      <a:pt x="11"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7" name="Oval 362">
                <a:extLst>
                  <a:ext uri="{FF2B5EF4-FFF2-40B4-BE49-F238E27FC236}">
                    <a16:creationId xmlns:a16="http://schemas.microsoft.com/office/drawing/2014/main" id="{E6AD0C11-09CD-434E-9C19-CABFD6EA6C56}"/>
                  </a:ext>
                </a:extLst>
              </p:cNvPr>
              <p:cNvSpPr>
                <a:spLocks noChangeArrowheads="1"/>
              </p:cNvSpPr>
              <p:nvPr/>
            </p:nvSpPr>
            <p:spPr bwMode="auto">
              <a:xfrm>
                <a:off x="436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8" name="Oval 363">
                <a:extLst>
                  <a:ext uri="{FF2B5EF4-FFF2-40B4-BE49-F238E27FC236}">
                    <a16:creationId xmlns:a16="http://schemas.microsoft.com/office/drawing/2014/main" id="{3DA1049D-C066-414D-B007-29F1236B7F5E}"/>
                  </a:ext>
                </a:extLst>
              </p:cNvPr>
              <p:cNvSpPr>
                <a:spLocks noChangeArrowheads="1"/>
              </p:cNvSpPr>
              <p:nvPr/>
            </p:nvSpPr>
            <p:spPr bwMode="auto">
              <a:xfrm>
                <a:off x="4273" y="3182"/>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9" name="Oval 364">
                <a:extLst>
                  <a:ext uri="{FF2B5EF4-FFF2-40B4-BE49-F238E27FC236}">
                    <a16:creationId xmlns:a16="http://schemas.microsoft.com/office/drawing/2014/main" id="{A337D68A-8ED1-4CD8-8497-119809BA2A33}"/>
                  </a:ext>
                </a:extLst>
              </p:cNvPr>
              <p:cNvSpPr>
                <a:spLocks noChangeArrowheads="1"/>
              </p:cNvSpPr>
              <p:nvPr/>
            </p:nvSpPr>
            <p:spPr bwMode="auto">
              <a:xfrm>
                <a:off x="436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0" name="Freeform 365">
                <a:extLst>
                  <a:ext uri="{FF2B5EF4-FFF2-40B4-BE49-F238E27FC236}">
                    <a16:creationId xmlns:a16="http://schemas.microsoft.com/office/drawing/2014/main" id="{9E4F751B-D856-44CF-AA30-EB87407A0337}"/>
                  </a:ext>
                </a:extLst>
              </p:cNvPr>
              <p:cNvSpPr>
                <a:spLocks/>
              </p:cNvSpPr>
              <p:nvPr/>
            </p:nvSpPr>
            <p:spPr bwMode="auto">
              <a:xfrm>
                <a:off x="4413" y="3154"/>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1" name="Freeform 366">
                <a:extLst>
                  <a:ext uri="{FF2B5EF4-FFF2-40B4-BE49-F238E27FC236}">
                    <a16:creationId xmlns:a16="http://schemas.microsoft.com/office/drawing/2014/main" id="{B22C7C0F-0B03-4278-9DFF-D82DC76590A7}"/>
                  </a:ext>
                </a:extLst>
              </p:cNvPr>
              <p:cNvSpPr>
                <a:spLocks/>
              </p:cNvSpPr>
              <p:nvPr/>
            </p:nvSpPr>
            <p:spPr bwMode="auto">
              <a:xfrm>
                <a:off x="4318" y="3154"/>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2" name="Freeform 367">
                <a:extLst>
                  <a:ext uri="{FF2B5EF4-FFF2-40B4-BE49-F238E27FC236}">
                    <a16:creationId xmlns:a16="http://schemas.microsoft.com/office/drawing/2014/main" id="{73B78BAB-660A-452E-AD0B-DC8B02F536DC}"/>
                  </a:ext>
                </a:extLst>
              </p:cNvPr>
              <p:cNvSpPr>
                <a:spLocks/>
              </p:cNvSpPr>
              <p:nvPr/>
            </p:nvSpPr>
            <p:spPr bwMode="auto">
              <a:xfrm>
                <a:off x="4261" y="3154"/>
                <a:ext cx="3"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3" name="Freeform 368">
                <a:extLst>
                  <a:ext uri="{FF2B5EF4-FFF2-40B4-BE49-F238E27FC236}">
                    <a16:creationId xmlns:a16="http://schemas.microsoft.com/office/drawing/2014/main" id="{8A23FCC0-D365-44A0-9CDC-1283955F3730}"/>
                  </a:ext>
                </a:extLst>
              </p:cNvPr>
              <p:cNvSpPr>
                <a:spLocks/>
              </p:cNvSpPr>
              <p:nvPr/>
            </p:nvSpPr>
            <p:spPr bwMode="auto">
              <a:xfrm>
                <a:off x="4424" y="3509"/>
                <a:ext cx="8"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4" name="Freeform 369">
                <a:extLst>
                  <a:ext uri="{FF2B5EF4-FFF2-40B4-BE49-F238E27FC236}">
                    <a16:creationId xmlns:a16="http://schemas.microsoft.com/office/drawing/2014/main" id="{D0C415F6-63D1-45F8-9E5D-98B170A6723F}"/>
                  </a:ext>
                </a:extLst>
              </p:cNvPr>
              <p:cNvSpPr>
                <a:spLocks/>
              </p:cNvSpPr>
              <p:nvPr/>
            </p:nvSpPr>
            <p:spPr bwMode="auto">
              <a:xfrm>
                <a:off x="4413" y="3417"/>
                <a:ext cx="19" cy="35"/>
              </a:xfrm>
              <a:custGeom>
                <a:avLst/>
                <a:gdLst>
                  <a:gd name="T0" fmla="*/ 8 w 8"/>
                  <a:gd name="T1" fmla="*/ 0 h 15"/>
                  <a:gd name="T2" fmla="*/ 0 w 8"/>
                  <a:gd name="T3" fmla="*/ 8 h 15"/>
                  <a:gd name="T4" fmla="*/ 8 w 8"/>
                  <a:gd name="T5" fmla="*/ 15 h 15"/>
                  <a:gd name="T6" fmla="*/ 8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5" name="Freeform 370">
                <a:extLst>
                  <a:ext uri="{FF2B5EF4-FFF2-40B4-BE49-F238E27FC236}">
                    <a16:creationId xmlns:a16="http://schemas.microsoft.com/office/drawing/2014/main" id="{8EF19490-D9AD-4FCD-AB9C-81363608A4BE}"/>
                  </a:ext>
                </a:extLst>
              </p:cNvPr>
              <p:cNvSpPr>
                <a:spLocks/>
              </p:cNvSpPr>
              <p:nvPr/>
            </p:nvSpPr>
            <p:spPr bwMode="auto">
              <a:xfrm>
                <a:off x="4353" y="34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6" name="Freeform 371">
                <a:extLst>
                  <a:ext uri="{FF2B5EF4-FFF2-40B4-BE49-F238E27FC236}">
                    <a16:creationId xmlns:a16="http://schemas.microsoft.com/office/drawing/2014/main" id="{28B9100E-97CC-49AC-8885-81CEC215A848}"/>
                  </a:ext>
                </a:extLst>
              </p:cNvPr>
              <p:cNvSpPr>
                <a:spLocks/>
              </p:cNvSpPr>
              <p:nvPr/>
            </p:nvSpPr>
            <p:spPr bwMode="auto">
              <a:xfrm>
                <a:off x="4382" y="3462"/>
                <a:ext cx="21" cy="23"/>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7" name="Oval 372">
                <a:extLst>
                  <a:ext uri="{FF2B5EF4-FFF2-40B4-BE49-F238E27FC236}">
                    <a16:creationId xmlns:a16="http://schemas.microsoft.com/office/drawing/2014/main" id="{89F6D1EF-2CB6-4356-91D1-453532ACEF47}"/>
                  </a:ext>
                </a:extLst>
              </p:cNvPr>
              <p:cNvSpPr>
                <a:spLocks noChangeArrowheads="1"/>
              </p:cNvSpPr>
              <p:nvPr/>
            </p:nvSpPr>
            <p:spPr bwMode="auto">
              <a:xfrm>
                <a:off x="436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8" name="Freeform 373">
                <a:extLst>
                  <a:ext uri="{FF2B5EF4-FFF2-40B4-BE49-F238E27FC236}">
                    <a16:creationId xmlns:a16="http://schemas.microsoft.com/office/drawing/2014/main" id="{56ABCDD3-8D99-44FB-978E-9C2716F80DC4}"/>
                  </a:ext>
                </a:extLst>
              </p:cNvPr>
              <p:cNvSpPr>
                <a:spLocks/>
              </p:cNvSpPr>
              <p:nvPr/>
            </p:nvSpPr>
            <p:spPr bwMode="auto">
              <a:xfrm>
                <a:off x="4413"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9" name="Freeform 374">
                <a:extLst>
                  <a:ext uri="{FF2B5EF4-FFF2-40B4-BE49-F238E27FC236}">
                    <a16:creationId xmlns:a16="http://schemas.microsoft.com/office/drawing/2014/main" id="{542B8C8F-4D60-4897-ACB4-49B560027631}"/>
                  </a:ext>
                </a:extLst>
              </p:cNvPr>
              <p:cNvSpPr>
                <a:spLocks/>
              </p:cNvSpPr>
              <p:nvPr/>
            </p:nvSpPr>
            <p:spPr bwMode="auto">
              <a:xfrm>
                <a:off x="4318" y="3341"/>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0" name="Freeform 375">
                <a:extLst>
                  <a:ext uri="{FF2B5EF4-FFF2-40B4-BE49-F238E27FC236}">
                    <a16:creationId xmlns:a16="http://schemas.microsoft.com/office/drawing/2014/main" id="{780B8B47-44DA-41FF-BECE-A61CD58964AC}"/>
                  </a:ext>
                </a:extLst>
              </p:cNvPr>
              <p:cNvSpPr>
                <a:spLocks noEditPoints="1"/>
              </p:cNvSpPr>
              <p:nvPr/>
            </p:nvSpPr>
            <p:spPr bwMode="auto">
              <a:xfrm>
                <a:off x="4973" y="3518"/>
                <a:ext cx="436" cy="436"/>
              </a:xfrm>
              <a:custGeom>
                <a:avLst/>
                <a:gdLst>
                  <a:gd name="T0" fmla="*/ 89 w 184"/>
                  <a:gd name="T1" fmla="*/ 184 h 184"/>
                  <a:gd name="T2" fmla="*/ 105 w 184"/>
                  <a:gd name="T3" fmla="*/ 179 h 184"/>
                  <a:gd name="T4" fmla="*/ 92 w 184"/>
                  <a:gd name="T5" fmla="*/ 184 h 184"/>
                  <a:gd name="T6" fmla="*/ 57 w 184"/>
                  <a:gd name="T7" fmla="*/ 177 h 184"/>
                  <a:gd name="T8" fmla="*/ 74 w 184"/>
                  <a:gd name="T9" fmla="*/ 178 h 184"/>
                  <a:gd name="T10" fmla="*/ 121 w 184"/>
                  <a:gd name="T11" fmla="*/ 179 h 184"/>
                  <a:gd name="T12" fmla="*/ 134 w 184"/>
                  <a:gd name="T13" fmla="*/ 169 h 184"/>
                  <a:gd name="T14" fmla="*/ 121 w 184"/>
                  <a:gd name="T15" fmla="*/ 179 h 184"/>
                  <a:gd name="T16" fmla="*/ 30 w 184"/>
                  <a:gd name="T17" fmla="*/ 160 h 184"/>
                  <a:gd name="T18" fmla="*/ 45 w 184"/>
                  <a:gd name="T19" fmla="*/ 167 h 184"/>
                  <a:gd name="T20" fmla="*/ 150 w 184"/>
                  <a:gd name="T21" fmla="*/ 163 h 184"/>
                  <a:gd name="T22" fmla="*/ 158 w 184"/>
                  <a:gd name="T23" fmla="*/ 149 h 184"/>
                  <a:gd name="T24" fmla="*/ 150 w 184"/>
                  <a:gd name="T25" fmla="*/ 163 h 184"/>
                  <a:gd name="T26" fmla="*/ 10 w 184"/>
                  <a:gd name="T27" fmla="*/ 134 h 184"/>
                  <a:gd name="T28" fmla="*/ 22 w 184"/>
                  <a:gd name="T29" fmla="*/ 146 h 184"/>
                  <a:gd name="T30" fmla="*/ 171 w 184"/>
                  <a:gd name="T31" fmla="*/ 139 h 184"/>
                  <a:gd name="T32" fmla="*/ 174 w 184"/>
                  <a:gd name="T33" fmla="*/ 123 h 184"/>
                  <a:gd name="T34" fmla="*/ 171 w 184"/>
                  <a:gd name="T35" fmla="*/ 139 h 184"/>
                  <a:gd name="T36" fmla="*/ 0 w 184"/>
                  <a:gd name="T37" fmla="*/ 103 h 184"/>
                  <a:gd name="T38" fmla="*/ 7 w 184"/>
                  <a:gd name="T39" fmla="*/ 118 h 184"/>
                  <a:gd name="T40" fmla="*/ 182 w 184"/>
                  <a:gd name="T41" fmla="*/ 108 h 184"/>
                  <a:gd name="T42" fmla="*/ 180 w 184"/>
                  <a:gd name="T43" fmla="*/ 92 h 184"/>
                  <a:gd name="T44" fmla="*/ 182 w 184"/>
                  <a:gd name="T45" fmla="*/ 108 h 184"/>
                  <a:gd name="T46" fmla="*/ 0 w 184"/>
                  <a:gd name="T47" fmla="*/ 87 h 184"/>
                  <a:gd name="T48" fmla="*/ 6 w 184"/>
                  <a:gd name="T49" fmla="*/ 72 h 184"/>
                  <a:gd name="T50" fmla="*/ 179 w 184"/>
                  <a:gd name="T51" fmla="*/ 86 h 184"/>
                  <a:gd name="T52" fmla="*/ 181 w 184"/>
                  <a:gd name="T53" fmla="*/ 69 h 184"/>
                  <a:gd name="T54" fmla="*/ 179 w 184"/>
                  <a:gd name="T55" fmla="*/ 86 h 184"/>
                  <a:gd name="T56" fmla="*/ 7 w 184"/>
                  <a:gd name="T57" fmla="*/ 55 h 184"/>
                  <a:gd name="T58" fmla="*/ 18 w 184"/>
                  <a:gd name="T59" fmla="*/ 43 h 184"/>
                  <a:gd name="T60" fmla="*/ 172 w 184"/>
                  <a:gd name="T61" fmla="*/ 55 h 184"/>
                  <a:gd name="T62" fmla="*/ 167 w 184"/>
                  <a:gd name="T63" fmla="*/ 40 h 184"/>
                  <a:gd name="T64" fmla="*/ 172 w 184"/>
                  <a:gd name="T65" fmla="*/ 55 h 184"/>
                  <a:gd name="T66" fmla="*/ 25 w 184"/>
                  <a:gd name="T67" fmla="*/ 28 h 184"/>
                  <a:gd name="T68" fmla="*/ 40 w 184"/>
                  <a:gd name="T69" fmla="*/ 21 h 184"/>
                  <a:gd name="T70" fmla="*/ 154 w 184"/>
                  <a:gd name="T71" fmla="*/ 30 h 184"/>
                  <a:gd name="T72" fmla="*/ 144 w 184"/>
                  <a:gd name="T73" fmla="*/ 16 h 184"/>
                  <a:gd name="T74" fmla="*/ 154 w 184"/>
                  <a:gd name="T75" fmla="*/ 30 h 184"/>
                  <a:gd name="T76" fmla="*/ 51 w 184"/>
                  <a:gd name="T77" fmla="*/ 9 h 184"/>
                  <a:gd name="T78" fmla="*/ 67 w 184"/>
                  <a:gd name="T79" fmla="*/ 7 h 184"/>
                  <a:gd name="T80" fmla="*/ 129 w 184"/>
                  <a:gd name="T81" fmla="*/ 12 h 184"/>
                  <a:gd name="T82" fmla="*/ 115 w 184"/>
                  <a:gd name="T83" fmla="*/ 3 h 184"/>
                  <a:gd name="T84" fmla="*/ 129 w 184"/>
                  <a:gd name="T85" fmla="*/ 12 h 184"/>
                  <a:gd name="T86" fmla="*/ 82 w 184"/>
                  <a:gd name="T87" fmla="*/ 0 h 184"/>
                  <a:gd name="T88" fmla="*/ 98 w 184"/>
                  <a:gd name="T89" fmla="*/ 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4" h="184">
                    <a:moveTo>
                      <a:pt x="92" y="184"/>
                    </a:moveTo>
                    <a:cubicBezTo>
                      <a:pt x="91" y="184"/>
                      <a:pt x="90" y="184"/>
                      <a:pt x="89" y="184"/>
                    </a:cubicBezTo>
                    <a:cubicBezTo>
                      <a:pt x="89" y="180"/>
                      <a:pt x="89" y="180"/>
                      <a:pt x="89" y="180"/>
                    </a:cubicBezTo>
                    <a:cubicBezTo>
                      <a:pt x="94" y="180"/>
                      <a:pt x="100" y="180"/>
                      <a:pt x="105" y="179"/>
                    </a:cubicBezTo>
                    <a:cubicBezTo>
                      <a:pt x="105" y="183"/>
                      <a:pt x="105" y="183"/>
                      <a:pt x="105" y="183"/>
                    </a:cubicBezTo>
                    <a:cubicBezTo>
                      <a:pt x="101" y="184"/>
                      <a:pt x="96" y="184"/>
                      <a:pt x="92" y="184"/>
                    </a:cubicBezTo>
                    <a:close/>
                    <a:moveTo>
                      <a:pt x="73" y="182"/>
                    </a:moveTo>
                    <a:cubicBezTo>
                      <a:pt x="68" y="181"/>
                      <a:pt x="62" y="179"/>
                      <a:pt x="57" y="177"/>
                    </a:cubicBezTo>
                    <a:cubicBezTo>
                      <a:pt x="59" y="174"/>
                      <a:pt x="59" y="174"/>
                      <a:pt x="59" y="174"/>
                    </a:cubicBezTo>
                    <a:cubicBezTo>
                      <a:pt x="64" y="176"/>
                      <a:pt x="69" y="177"/>
                      <a:pt x="74" y="178"/>
                    </a:cubicBezTo>
                    <a:lnTo>
                      <a:pt x="73" y="182"/>
                    </a:lnTo>
                    <a:close/>
                    <a:moveTo>
                      <a:pt x="121" y="179"/>
                    </a:moveTo>
                    <a:cubicBezTo>
                      <a:pt x="120" y="175"/>
                      <a:pt x="120" y="175"/>
                      <a:pt x="120" y="175"/>
                    </a:cubicBezTo>
                    <a:cubicBezTo>
                      <a:pt x="125" y="174"/>
                      <a:pt x="130" y="172"/>
                      <a:pt x="134" y="169"/>
                    </a:cubicBezTo>
                    <a:cubicBezTo>
                      <a:pt x="136" y="172"/>
                      <a:pt x="136" y="172"/>
                      <a:pt x="136" y="172"/>
                    </a:cubicBezTo>
                    <a:cubicBezTo>
                      <a:pt x="131" y="175"/>
                      <a:pt x="126" y="177"/>
                      <a:pt x="121" y="179"/>
                    </a:cubicBezTo>
                    <a:close/>
                    <a:moveTo>
                      <a:pt x="43" y="170"/>
                    </a:moveTo>
                    <a:cubicBezTo>
                      <a:pt x="38" y="167"/>
                      <a:pt x="34" y="164"/>
                      <a:pt x="30" y="160"/>
                    </a:cubicBezTo>
                    <a:cubicBezTo>
                      <a:pt x="32" y="157"/>
                      <a:pt x="32" y="157"/>
                      <a:pt x="32" y="157"/>
                    </a:cubicBezTo>
                    <a:cubicBezTo>
                      <a:pt x="36" y="161"/>
                      <a:pt x="40" y="164"/>
                      <a:pt x="45" y="167"/>
                    </a:cubicBezTo>
                    <a:lnTo>
                      <a:pt x="43" y="170"/>
                    </a:lnTo>
                    <a:close/>
                    <a:moveTo>
                      <a:pt x="150" y="163"/>
                    </a:moveTo>
                    <a:cubicBezTo>
                      <a:pt x="147" y="160"/>
                      <a:pt x="147" y="160"/>
                      <a:pt x="147" y="160"/>
                    </a:cubicBezTo>
                    <a:cubicBezTo>
                      <a:pt x="151" y="157"/>
                      <a:pt x="155" y="153"/>
                      <a:pt x="158" y="149"/>
                    </a:cubicBezTo>
                    <a:cubicBezTo>
                      <a:pt x="161" y="152"/>
                      <a:pt x="161" y="152"/>
                      <a:pt x="161" y="152"/>
                    </a:cubicBezTo>
                    <a:cubicBezTo>
                      <a:pt x="158" y="156"/>
                      <a:pt x="154" y="160"/>
                      <a:pt x="150" y="163"/>
                    </a:cubicBezTo>
                    <a:close/>
                    <a:moveTo>
                      <a:pt x="19" y="148"/>
                    </a:moveTo>
                    <a:cubicBezTo>
                      <a:pt x="15" y="144"/>
                      <a:pt x="12" y="139"/>
                      <a:pt x="10" y="134"/>
                    </a:cubicBezTo>
                    <a:cubicBezTo>
                      <a:pt x="13" y="133"/>
                      <a:pt x="13" y="133"/>
                      <a:pt x="13" y="133"/>
                    </a:cubicBezTo>
                    <a:cubicBezTo>
                      <a:pt x="16" y="137"/>
                      <a:pt x="19" y="142"/>
                      <a:pt x="22" y="146"/>
                    </a:cubicBezTo>
                    <a:lnTo>
                      <a:pt x="19" y="148"/>
                    </a:lnTo>
                    <a:close/>
                    <a:moveTo>
                      <a:pt x="171" y="139"/>
                    </a:moveTo>
                    <a:cubicBezTo>
                      <a:pt x="167" y="137"/>
                      <a:pt x="167" y="137"/>
                      <a:pt x="167" y="137"/>
                    </a:cubicBezTo>
                    <a:cubicBezTo>
                      <a:pt x="170" y="132"/>
                      <a:pt x="172" y="127"/>
                      <a:pt x="174" y="123"/>
                    </a:cubicBezTo>
                    <a:cubicBezTo>
                      <a:pt x="178" y="124"/>
                      <a:pt x="178" y="124"/>
                      <a:pt x="178" y="124"/>
                    </a:cubicBezTo>
                    <a:cubicBezTo>
                      <a:pt x="176" y="129"/>
                      <a:pt x="174" y="134"/>
                      <a:pt x="171" y="139"/>
                    </a:cubicBezTo>
                    <a:close/>
                    <a:moveTo>
                      <a:pt x="4" y="119"/>
                    </a:moveTo>
                    <a:cubicBezTo>
                      <a:pt x="2" y="114"/>
                      <a:pt x="1" y="109"/>
                      <a:pt x="0" y="103"/>
                    </a:cubicBezTo>
                    <a:cubicBezTo>
                      <a:pt x="4" y="103"/>
                      <a:pt x="4" y="103"/>
                      <a:pt x="4" y="103"/>
                    </a:cubicBezTo>
                    <a:cubicBezTo>
                      <a:pt x="5" y="108"/>
                      <a:pt x="6" y="113"/>
                      <a:pt x="7" y="118"/>
                    </a:cubicBezTo>
                    <a:lnTo>
                      <a:pt x="4" y="119"/>
                    </a:lnTo>
                    <a:close/>
                    <a:moveTo>
                      <a:pt x="182" y="108"/>
                    </a:moveTo>
                    <a:cubicBezTo>
                      <a:pt x="178" y="107"/>
                      <a:pt x="178" y="107"/>
                      <a:pt x="178" y="107"/>
                    </a:cubicBezTo>
                    <a:cubicBezTo>
                      <a:pt x="179" y="102"/>
                      <a:pt x="180" y="97"/>
                      <a:pt x="180" y="92"/>
                    </a:cubicBezTo>
                    <a:cubicBezTo>
                      <a:pt x="184" y="92"/>
                      <a:pt x="184" y="92"/>
                      <a:pt x="184" y="92"/>
                    </a:cubicBezTo>
                    <a:cubicBezTo>
                      <a:pt x="184" y="97"/>
                      <a:pt x="183" y="103"/>
                      <a:pt x="182" y="108"/>
                    </a:cubicBezTo>
                    <a:close/>
                    <a:moveTo>
                      <a:pt x="4" y="87"/>
                    </a:moveTo>
                    <a:cubicBezTo>
                      <a:pt x="0" y="87"/>
                      <a:pt x="0" y="87"/>
                      <a:pt x="0" y="87"/>
                    </a:cubicBezTo>
                    <a:cubicBezTo>
                      <a:pt x="0" y="82"/>
                      <a:pt x="1" y="76"/>
                      <a:pt x="2" y="71"/>
                    </a:cubicBezTo>
                    <a:cubicBezTo>
                      <a:pt x="6" y="72"/>
                      <a:pt x="6" y="72"/>
                      <a:pt x="6" y="72"/>
                    </a:cubicBezTo>
                    <a:cubicBezTo>
                      <a:pt x="5" y="77"/>
                      <a:pt x="4" y="82"/>
                      <a:pt x="4" y="87"/>
                    </a:cubicBezTo>
                    <a:close/>
                    <a:moveTo>
                      <a:pt x="179" y="86"/>
                    </a:moveTo>
                    <a:cubicBezTo>
                      <a:pt x="179" y="80"/>
                      <a:pt x="178" y="75"/>
                      <a:pt x="177" y="70"/>
                    </a:cubicBezTo>
                    <a:cubicBezTo>
                      <a:pt x="181" y="69"/>
                      <a:pt x="181" y="69"/>
                      <a:pt x="181" y="69"/>
                    </a:cubicBezTo>
                    <a:cubicBezTo>
                      <a:pt x="182" y="74"/>
                      <a:pt x="183" y="80"/>
                      <a:pt x="183" y="85"/>
                    </a:cubicBezTo>
                    <a:lnTo>
                      <a:pt x="179" y="86"/>
                    </a:lnTo>
                    <a:close/>
                    <a:moveTo>
                      <a:pt x="11" y="57"/>
                    </a:moveTo>
                    <a:cubicBezTo>
                      <a:pt x="7" y="55"/>
                      <a:pt x="7" y="55"/>
                      <a:pt x="7" y="55"/>
                    </a:cubicBezTo>
                    <a:cubicBezTo>
                      <a:pt x="9" y="50"/>
                      <a:pt x="12" y="46"/>
                      <a:pt x="15" y="41"/>
                    </a:cubicBezTo>
                    <a:cubicBezTo>
                      <a:pt x="18" y="43"/>
                      <a:pt x="18" y="43"/>
                      <a:pt x="18" y="43"/>
                    </a:cubicBezTo>
                    <a:cubicBezTo>
                      <a:pt x="15" y="48"/>
                      <a:pt x="13" y="52"/>
                      <a:pt x="11" y="57"/>
                    </a:cubicBezTo>
                    <a:close/>
                    <a:moveTo>
                      <a:pt x="172" y="55"/>
                    </a:moveTo>
                    <a:cubicBezTo>
                      <a:pt x="170" y="51"/>
                      <a:pt x="167" y="46"/>
                      <a:pt x="164" y="42"/>
                    </a:cubicBezTo>
                    <a:cubicBezTo>
                      <a:pt x="167" y="40"/>
                      <a:pt x="167" y="40"/>
                      <a:pt x="167" y="40"/>
                    </a:cubicBezTo>
                    <a:cubicBezTo>
                      <a:pt x="170" y="44"/>
                      <a:pt x="173" y="49"/>
                      <a:pt x="175" y="54"/>
                    </a:cubicBezTo>
                    <a:lnTo>
                      <a:pt x="172" y="55"/>
                    </a:lnTo>
                    <a:close/>
                    <a:moveTo>
                      <a:pt x="28" y="31"/>
                    </a:moveTo>
                    <a:cubicBezTo>
                      <a:pt x="25" y="28"/>
                      <a:pt x="25" y="28"/>
                      <a:pt x="25" y="28"/>
                    </a:cubicBezTo>
                    <a:cubicBezTo>
                      <a:pt x="29" y="24"/>
                      <a:pt x="33" y="21"/>
                      <a:pt x="37" y="17"/>
                    </a:cubicBezTo>
                    <a:cubicBezTo>
                      <a:pt x="40" y="21"/>
                      <a:pt x="40" y="21"/>
                      <a:pt x="40" y="21"/>
                    </a:cubicBezTo>
                    <a:cubicBezTo>
                      <a:pt x="35" y="24"/>
                      <a:pt x="31" y="27"/>
                      <a:pt x="28" y="31"/>
                    </a:cubicBezTo>
                    <a:close/>
                    <a:moveTo>
                      <a:pt x="154" y="30"/>
                    </a:moveTo>
                    <a:cubicBezTo>
                      <a:pt x="150" y="26"/>
                      <a:pt x="146" y="23"/>
                      <a:pt x="142" y="20"/>
                    </a:cubicBezTo>
                    <a:cubicBezTo>
                      <a:pt x="144" y="16"/>
                      <a:pt x="144" y="16"/>
                      <a:pt x="144" y="16"/>
                    </a:cubicBezTo>
                    <a:cubicBezTo>
                      <a:pt x="149" y="20"/>
                      <a:pt x="153" y="23"/>
                      <a:pt x="157" y="27"/>
                    </a:cubicBezTo>
                    <a:lnTo>
                      <a:pt x="154" y="30"/>
                    </a:lnTo>
                    <a:close/>
                    <a:moveTo>
                      <a:pt x="53" y="13"/>
                    </a:moveTo>
                    <a:cubicBezTo>
                      <a:pt x="51" y="9"/>
                      <a:pt x="51" y="9"/>
                      <a:pt x="51" y="9"/>
                    </a:cubicBezTo>
                    <a:cubicBezTo>
                      <a:pt x="56" y="7"/>
                      <a:pt x="61" y="5"/>
                      <a:pt x="66" y="3"/>
                    </a:cubicBezTo>
                    <a:cubicBezTo>
                      <a:pt x="67" y="7"/>
                      <a:pt x="67" y="7"/>
                      <a:pt x="67" y="7"/>
                    </a:cubicBezTo>
                    <a:cubicBezTo>
                      <a:pt x="62" y="9"/>
                      <a:pt x="58" y="10"/>
                      <a:pt x="53" y="13"/>
                    </a:cubicBezTo>
                    <a:close/>
                    <a:moveTo>
                      <a:pt x="129" y="12"/>
                    </a:moveTo>
                    <a:cubicBezTo>
                      <a:pt x="124" y="10"/>
                      <a:pt x="119" y="8"/>
                      <a:pt x="114" y="7"/>
                    </a:cubicBezTo>
                    <a:cubicBezTo>
                      <a:pt x="115" y="3"/>
                      <a:pt x="115" y="3"/>
                      <a:pt x="115" y="3"/>
                    </a:cubicBezTo>
                    <a:cubicBezTo>
                      <a:pt x="120" y="4"/>
                      <a:pt x="125" y="6"/>
                      <a:pt x="130" y="8"/>
                    </a:cubicBezTo>
                    <a:lnTo>
                      <a:pt x="129" y="12"/>
                    </a:lnTo>
                    <a:close/>
                    <a:moveTo>
                      <a:pt x="83" y="4"/>
                    </a:moveTo>
                    <a:cubicBezTo>
                      <a:pt x="82" y="0"/>
                      <a:pt x="82" y="0"/>
                      <a:pt x="82" y="0"/>
                    </a:cubicBezTo>
                    <a:cubicBezTo>
                      <a:pt x="88" y="0"/>
                      <a:pt x="93" y="0"/>
                      <a:pt x="99" y="0"/>
                    </a:cubicBezTo>
                    <a:cubicBezTo>
                      <a:pt x="98" y="4"/>
                      <a:pt x="98" y="4"/>
                      <a:pt x="98" y="4"/>
                    </a:cubicBezTo>
                    <a:cubicBezTo>
                      <a:pt x="93" y="4"/>
                      <a:pt x="88" y="4"/>
                      <a:pt x="83"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1" name="Freeform 376">
                <a:extLst>
                  <a:ext uri="{FF2B5EF4-FFF2-40B4-BE49-F238E27FC236}">
                    <a16:creationId xmlns:a16="http://schemas.microsoft.com/office/drawing/2014/main" id="{B08783C3-4A20-41AE-BAA2-C283C8C01EF0}"/>
                  </a:ext>
                </a:extLst>
              </p:cNvPr>
              <p:cNvSpPr>
                <a:spLocks/>
              </p:cNvSpPr>
              <p:nvPr/>
            </p:nvSpPr>
            <p:spPr bwMode="auto">
              <a:xfrm>
                <a:off x="3513" y="2605"/>
                <a:ext cx="1420" cy="1429"/>
              </a:xfrm>
              <a:custGeom>
                <a:avLst/>
                <a:gdLst>
                  <a:gd name="T0" fmla="*/ 563 w 600"/>
                  <a:gd name="T1" fmla="*/ 496 h 604"/>
                  <a:gd name="T2" fmla="*/ 492 w 600"/>
                  <a:gd name="T3" fmla="*/ 290 h 604"/>
                  <a:gd name="T4" fmla="*/ 415 w 600"/>
                  <a:gd name="T5" fmla="*/ 274 h 604"/>
                  <a:gd name="T6" fmla="*/ 423 w 600"/>
                  <a:gd name="T7" fmla="*/ 217 h 604"/>
                  <a:gd name="T8" fmla="*/ 407 w 600"/>
                  <a:gd name="T9" fmla="*/ 137 h 604"/>
                  <a:gd name="T10" fmla="*/ 460 w 600"/>
                  <a:gd name="T11" fmla="*/ 69 h 604"/>
                  <a:gd name="T12" fmla="*/ 390 w 600"/>
                  <a:gd name="T13" fmla="*/ 0 h 604"/>
                  <a:gd name="T14" fmla="*/ 327 w 600"/>
                  <a:gd name="T15" fmla="*/ 41 h 604"/>
                  <a:gd name="T16" fmla="*/ 210 w 600"/>
                  <a:gd name="T17" fmla="*/ 7 h 604"/>
                  <a:gd name="T18" fmla="*/ 0 w 600"/>
                  <a:gd name="T19" fmla="*/ 220 h 604"/>
                  <a:gd name="T20" fmla="*/ 213 w 600"/>
                  <a:gd name="T21" fmla="*/ 430 h 604"/>
                  <a:gd name="T22" fmla="*/ 270 w 600"/>
                  <a:gd name="T23" fmla="*/ 421 h 604"/>
                  <a:gd name="T24" fmla="*/ 356 w 600"/>
                  <a:gd name="T25" fmla="*/ 567 h 604"/>
                  <a:gd name="T26" fmla="*/ 563 w 600"/>
                  <a:gd name="T27" fmla="*/ 49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0" h="604">
                    <a:moveTo>
                      <a:pt x="563" y="496"/>
                    </a:moveTo>
                    <a:cubicBezTo>
                      <a:pt x="600" y="420"/>
                      <a:pt x="569" y="327"/>
                      <a:pt x="492" y="290"/>
                    </a:cubicBezTo>
                    <a:cubicBezTo>
                      <a:pt x="467" y="278"/>
                      <a:pt x="441" y="273"/>
                      <a:pt x="415" y="274"/>
                    </a:cubicBezTo>
                    <a:cubicBezTo>
                      <a:pt x="420" y="256"/>
                      <a:pt x="423" y="237"/>
                      <a:pt x="423" y="217"/>
                    </a:cubicBezTo>
                    <a:cubicBezTo>
                      <a:pt x="423" y="189"/>
                      <a:pt x="417" y="162"/>
                      <a:pt x="407" y="137"/>
                    </a:cubicBezTo>
                    <a:cubicBezTo>
                      <a:pt x="437" y="130"/>
                      <a:pt x="460" y="102"/>
                      <a:pt x="460" y="69"/>
                    </a:cubicBezTo>
                    <a:cubicBezTo>
                      <a:pt x="459" y="31"/>
                      <a:pt x="428" y="0"/>
                      <a:pt x="390" y="0"/>
                    </a:cubicBezTo>
                    <a:cubicBezTo>
                      <a:pt x="362" y="0"/>
                      <a:pt x="337" y="17"/>
                      <a:pt x="327" y="41"/>
                    </a:cubicBezTo>
                    <a:cubicBezTo>
                      <a:pt x="293" y="19"/>
                      <a:pt x="253" y="7"/>
                      <a:pt x="210" y="7"/>
                    </a:cubicBezTo>
                    <a:cubicBezTo>
                      <a:pt x="94" y="8"/>
                      <a:pt x="0" y="103"/>
                      <a:pt x="0" y="220"/>
                    </a:cubicBezTo>
                    <a:cubicBezTo>
                      <a:pt x="1" y="336"/>
                      <a:pt x="96" y="430"/>
                      <a:pt x="213" y="430"/>
                    </a:cubicBezTo>
                    <a:cubicBezTo>
                      <a:pt x="233" y="430"/>
                      <a:pt x="252" y="427"/>
                      <a:pt x="270" y="421"/>
                    </a:cubicBezTo>
                    <a:cubicBezTo>
                      <a:pt x="268" y="481"/>
                      <a:pt x="300" y="539"/>
                      <a:pt x="356" y="567"/>
                    </a:cubicBezTo>
                    <a:cubicBezTo>
                      <a:pt x="433" y="604"/>
                      <a:pt x="525" y="573"/>
                      <a:pt x="563" y="496"/>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2" name="Freeform 377">
                <a:extLst>
                  <a:ext uri="{FF2B5EF4-FFF2-40B4-BE49-F238E27FC236}">
                    <a16:creationId xmlns:a16="http://schemas.microsoft.com/office/drawing/2014/main" id="{7F029C7B-DCA6-460E-B6AD-1A6AC8644D13}"/>
                  </a:ext>
                </a:extLst>
              </p:cNvPr>
              <p:cNvSpPr>
                <a:spLocks/>
              </p:cNvSpPr>
              <p:nvPr/>
            </p:nvSpPr>
            <p:spPr bwMode="auto">
              <a:xfrm>
                <a:off x="3104" y="451"/>
                <a:ext cx="1564" cy="1186"/>
              </a:xfrm>
              <a:custGeom>
                <a:avLst/>
                <a:gdLst>
                  <a:gd name="T0" fmla="*/ 354 w 661"/>
                  <a:gd name="T1" fmla="*/ 52 h 501"/>
                  <a:gd name="T2" fmla="*/ 48 w 661"/>
                  <a:gd name="T3" fmla="*/ 174 h 501"/>
                  <a:gd name="T4" fmla="*/ 162 w 661"/>
                  <a:gd name="T5" fmla="*/ 473 h 501"/>
                  <a:gd name="T6" fmla="*/ 345 w 661"/>
                  <a:gd name="T7" fmla="*/ 479 h 501"/>
                  <a:gd name="T8" fmla="*/ 482 w 661"/>
                  <a:gd name="T9" fmla="*/ 479 h 501"/>
                  <a:gd name="T10" fmla="*/ 484 w 661"/>
                  <a:gd name="T11" fmla="*/ 480 h 501"/>
                  <a:gd name="T12" fmla="*/ 629 w 661"/>
                  <a:gd name="T13" fmla="*/ 423 h 501"/>
                  <a:gd name="T14" fmla="*/ 571 w 661"/>
                  <a:gd name="T15" fmla="*/ 260 h 501"/>
                  <a:gd name="T16" fmla="*/ 571 w 661"/>
                  <a:gd name="T17" fmla="*/ 259 h 501"/>
                  <a:gd name="T18" fmla="*/ 469 w 661"/>
                  <a:gd name="T19" fmla="*/ 163 h 501"/>
                  <a:gd name="T20" fmla="*/ 354 w 661"/>
                  <a:gd name="T21" fmla="*/ 52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1" h="501">
                    <a:moveTo>
                      <a:pt x="354" y="52"/>
                    </a:moveTo>
                    <a:cubicBezTo>
                      <a:pt x="236" y="0"/>
                      <a:pt x="98" y="55"/>
                      <a:pt x="48" y="174"/>
                    </a:cubicBezTo>
                    <a:cubicBezTo>
                      <a:pt x="0" y="287"/>
                      <a:pt x="51" y="420"/>
                      <a:pt x="162" y="473"/>
                    </a:cubicBezTo>
                    <a:cubicBezTo>
                      <a:pt x="222" y="501"/>
                      <a:pt x="288" y="501"/>
                      <a:pt x="345" y="479"/>
                    </a:cubicBezTo>
                    <a:cubicBezTo>
                      <a:pt x="389" y="462"/>
                      <a:pt x="438" y="462"/>
                      <a:pt x="482" y="479"/>
                    </a:cubicBezTo>
                    <a:cubicBezTo>
                      <a:pt x="483" y="479"/>
                      <a:pt x="483" y="480"/>
                      <a:pt x="484" y="480"/>
                    </a:cubicBezTo>
                    <a:cubicBezTo>
                      <a:pt x="539" y="500"/>
                      <a:pt x="602" y="475"/>
                      <a:pt x="629" y="423"/>
                    </a:cubicBezTo>
                    <a:cubicBezTo>
                      <a:pt x="661" y="362"/>
                      <a:pt x="634" y="287"/>
                      <a:pt x="571" y="260"/>
                    </a:cubicBezTo>
                    <a:cubicBezTo>
                      <a:pt x="571" y="260"/>
                      <a:pt x="571" y="260"/>
                      <a:pt x="571" y="259"/>
                    </a:cubicBezTo>
                    <a:cubicBezTo>
                      <a:pt x="526" y="240"/>
                      <a:pt x="490" y="206"/>
                      <a:pt x="469" y="163"/>
                    </a:cubicBezTo>
                    <a:cubicBezTo>
                      <a:pt x="446" y="115"/>
                      <a:pt x="406" y="75"/>
                      <a:pt x="354" y="52"/>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3" name="Freeform 378">
                <a:extLst>
                  <a:ext uri="{FF2B5EF4-FFF2-40B4-BE49-F238E27FC236}">
                    <a16:creationId xmlns:a16="http://schemas.microsoft.com/office/drawing/2014/main" id="{ECD07F8C-1658-407C-8F8D-6073B1E25DF3}"/>
                  </a:ext>
                </a:extLst>
              </p:cNvPr>
              <p:cNvSpPr>
                <a:spLocks/>
              </p:cNvSpPr>
              <p:nvPr/>
            </p:nvSpPr>
            <p:spPr bwMode="auto">
              <a:xfrm>
                <a:off x="4529" y="3656"/>
                <a:ext cx="45" cy="45"/>
              </a:xfrm>
              <a:custGeom>
                <a:avLst/>
                <a:gdLst>
                  <a:gd name="T0" fmla="*/ 1 w 19"/>
                  <a:gd name="T1" fmla="*/ 3 h 19"/>
                  <a:gd name="T2" fmla="*/ 5 w 19"/>
                  <a:gd name="T3" fmla="*/ 19 h 19"/>
                  <a:gd name="T4" fmla="*/ 16 w 19"/>
                  <a:gd name="T5" fmla="*/ 1 h 19"/>
                  <a:gd name="T6" fmla="*/ 1 w 19"/>
                  <a:gd name="T7" fmla="*/ 3 h 19"/>
                </a:gdLst>
                <a:ahLst/>
                <a:cxnLst>
                  <a:cxn ang="0">
                    <a:pos x="T0" y="T1"/>
                  </a:cxn>
                  <a:cxn ang="0">
                    <a:pos x="T2" y="T3"/>
                  </a:cxn>
                  <a:cxn ang="0">
                    <a:pos x="T4" y="T5"/>
                  </a:cxn>
                  <a:cxn ang="0">
                    <a:pos x="T6" y="T7"/>
                  </a:cxn>
                </a:cxnLst>
                <a:rect l="0" t="0" r="r" b="b"/>
                <a:pathLst>
                  <a:path w="19" h="19">
                    <a:moveTo>
                      <a:pt x="1" y="3"/>
                    </a:moveTo>
                    <a:cubicBezTo>
                      <a:pt x="1" y="8"/>
                      <a:pt x="0" y="12"/>
                      <a:pt x="5" y="19"/>
                    </a:cubicBezTo>
                    <a:cubicBezTo>
                      <a:pt x="17" y="18"/>
                      <a:pt x="19" y="9"/>
                      <a:pt x="16" y="1"/>
                    </a:cubicBezTo>
                    <a:cubicBezTo>
                      <a:pt x="11" y="0"/>
                      <a:pt x="6" y="0"/>
                      <a:pt x="1"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4" name="Freeform 379">
                <a:extLst>
                  <a:ext uri="{FF2B5EF4-FFF2-40B4-BE49-F238E27FC236}">
                    <a16:creationId xmlns:a16="http://schemas.microsoft.com/office/drawing/2014/main" id="{18CAE510-0C09-42AB-8BF9-637F9DAC8A20}"/>
                  </a:ext>
                </a:extLst>
              </p:cNvPr>
              <p:cNvSpPr>
                <a:spLocks/>
              </p:cNvSpPr>
              <p:nvPr/>
            </p:nvSpPr>
            <p:spPr bwMode="auto">
              <a:xfrm>
                <a:off x="4687" y="3428"/>
                <a:ext cx="38" cy="36"/>
              </a:xfrm>
              <a:custGeom>
                <a:avLst/>
                <a:gdLst>
                  <a:gd name="T0" fmla="*/ 8 w 16"/>
                  <a:gd name="T1" fmla="*/ 0 h 15"/>
                  <a:gd name="T2" fmla="*/ 4 w 16"/>
                  <a:gd name="T3" fmla="*/ 14 h 15"/>
                  <a:gd name="T4" fmla="*/ 8 w 16"/>
                  <a:gd name="T5" fmla="*/ 0 h 15"/>
                </a:gdLst>
                <a:ahLst/>
                <a:cxnLst>
                  <a:cxn ang="0">
                    <a:pos x="T0" y="T1"/>
                  </a:cxn>
                  <a:cxn ang="0">
                    <a:pos x="T2" y="T3"/>
                  </a:cxn>
                  <a:cxn ang="0">
                    <a:pos x="T4" y="T5"/>
                  </a:cxn>
                </a:cxnLst>
                <a:rect l="0" t="0" r="r" b="b"/>
                <a:pathLst>
                  <a:path w="16" h="15">
                    <a:moveTo>
                      <a:pt x="8" y="0"/>
                    </a:moveTo>
                    <a:cubicBezTo>
                      <a:pt x="1" y="3"/>
                      <a:pt x="0" y="8"/>
                      <a:pt x="4" y="14"/>
                    </a:cubicBezTo>
                    <a:cubicBezTo>
                      <a:pt x="13" y="15"/>
                      <a:pt x="16" y="3"/>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5" name="Freeform 380">
                <a:extLst>
                  <a:ext uri="{FF2B5EF4-FFF2-40B4-BE49-F238E27FC236}">
                    <a16:creationId xmlns:a16="http://schemas.microsoft.com/office/drawing/2014/main" id="{69B96BA2-2F58-4D95-B32B-41FD0C05F39E}"/>
                  </a:ext>
                </a:extLst>
              </p:cNvPr>
              <p:cNvSpPr>
                <a:spLocks/>
              </p:cNvSpPr>
              <p:nvPr/>
            </p:nvSpPr>
            <p:spPr bwMode="auto">
              <a:xfrm>
                <a:off x="4339" y="3256"/>
                <a:ext cx="154" cy="175"/>
              </a:xfrm>
              <a:custGeom>
                <a:avLst/>
                <a:gdLst>
                  <a:gd name="T0" fmla="*/ 26 w 65"/>
                  <a:gd name="T1" fmla="*/ 26 h 74"/>
                  <a:gd name="T2" fmla="*/ 35 w 65"/>
                  <a:gd name="T3" fmla="*/ 14 h 74"/>
                  <a:gd name="T4" fmla="*/ 27 w 65"/>
                  <a:gd name="T5" fmla="*/ 0 h 74"/>
                  <a:gd name="T6" fmla="*/ 6 w 65"/>
                  <a:gd name="T7" fmla="*/ 28 h 74"/>
                  <a:gd name="T8" fmla="*/ 17 w 65"/>
                  <a:gd name="T9" fmla="*/ 34 h 74"/>
                  <a:gd name="T10" fmla="*/ 16 w 65"/>
                  <a:gd name="T11" fmla="*/ 72 h 74"/>
                  <a:gd name="T12" fmla="*/ 48 w 65"/>
                  <a:gd name="T13" fmla="*/ 51 h 74"/>
                  <a:gd name="T14" fmla="*/ 59 w 65"/>
                  <a:gd name="T15" fmla="*/ 49 h 74"/>
                  <a:gd name="T16" fmla="*/ 26 w 65"/>
                  <a:gd name="T17" fmla="*/ 2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74">
                    <a:moveTo>
                      <a:pt x="26" y="26"/>
                    </a:moveTo>
                    <a:cubicBezTo>
                      <a:pt x="29" y="22"/>
                      <a:pt x="33" y="18"/>
                      <a:pt x="35" y="14"/>
                    </a:cubicBezTo>
                    <a:cubicBezTo>
                      <a:pt x="31" y="5"/>
                      <a:pt x="28" y="6"/>
                      <a:pt x="27" y="0"/>
                    </a:cubicBezTo>
                    <a:cubicBezTo>
                      <a:pt x="11" y="3"/>
                      <a:pt x="9" y="18"/>
                      <a:pt x="6" y="28"/>
                    </a:cubicBezTo>
                    <a:cubicBezTo>
                      <a:pt x="10" y="30"/>
                      <a:pt x="14" y="30"/>
                      <a:pt x="17" y="34"/>
                    </a:cubicBezTo>
                    <a:cubicBezTo>
                      <a:pt x="0" y="44"/>
                      <a:pt x="5" y="63"/>
                      <a:pt x="16" y="72"/>
                    </a:cubicBezTo>
                    <a:cubicBezTo>
                      <a:pt x="26" y="74"/>
                      <a:pt x="50" y="65"/>
                      <a:pt x="48" y="51"/>
                    </a:cubicBezTo>
                    <a:cubicBezTo>
                      <a:pt x="51" y="53"/>
                      <a:pt x="54" y="52"/>
                      <a:pt x="59" y="49"/>
                    </a:cubicBezTo>
                    <a:cubicBezTo>
                      <a:pt x="65" y="30"/>
                      <a:pt x="36" y="36"/>
                      <a:pt x="26" y="2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6" name="Freeform 381">
                <a:extLst>
                  <a:ext uri="{FF2B5EF4-FFF2-40B4-BE49-F238E27FC236}">
                    <a16:creationId xmlns:a16="http://schemas.microsoft.com/office/drawing/2014/main" id="{C0658602-FD3B-4B76-9EF2-1A4CEC4A6717}"/>
                  </a:ext>
                </a:extLst>
              </p:cNvPr>
              <p:cNvSpPr>
                <a:spLocks/>
              </p:cNvSpPr>
              <p:nvPr/>
            </p:nvSpPr>
            <p:spPr bwMode="auto">
              <a:xfrm>
                <a:off x="4228" y="3424"/>
                <a:ext cx="31" cy="23"/>
              </a:xfrm>
              <a:custGeom>
                <a:avLst/>
                <a:gdLst>
                  <a:gd name="T0" fmla="*/ 5 w 13"/>
                  <a:gd name="T1" fmla="*/ 10 h 10"/>
                  <a:gd name="T2" fmla="*/ 9 w 13"/>
                  <a:gd name="T3" fmla="*/ 1 h 10"/>
                  <a:gd name="T4" fmla="*/ 5 w 13"/>
                  <a:gd name="T5" fmla="*/ 10 h 10"/>
                </a:gdLst>
                <a:ahLst/>
                <a:cxnLst>
                  <a:cxn ang="0">
                    <a:pos x="T0" y="T1"/>
                  </a:cxn>
                  <a:cxn ang="0">
                    <a:pos x="T2" y="T3"/>
                  </a:cxn>
                  <a:cxn ang="0">
                    <a:pos x="T4" y="T5"/>
                  </a:cxn>
                </a:cxnLst>
                <a:rect l="0" t="0" r="r" b="b"/>
                <a:pathLst>
                  <a:path w="13" h="10">
                    <a:moveTo>
                      <a:pt x="5" y="10"/>
                    </a:moveTo>
                    <a:cubicBezTo>
                      <a:pt x="10" y="8"/>
                      <a:pt x="13" y="5"/>
                      <a:pt x="9" y="1"/>
                    </a:cubicBezTo>
                    <a:cubicBezTo>
                      <a:pt x="5" y="0"/>
                      <a:pt x="0" y="5"/>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7" name="Freeform 382">
                <a:extLst>
                  <a:ext uri="{FF2B5EF4-FFF2-40B4-BE49-F238E27FC236}">
                    <a16:creationId xmlns:a16="http://schemas.microsoft.com/office/drawing/2014/main" id="{887EFC4E-CC7C-4123-905A-9FAC54D32A65}"/>
                  </a:ext>
                </a:extLst>
              </p:cNvPr>
              <p:cNvSpPr>
                <a:spLocks/>
              </p:cNvSpPr>
              <p:nvPr/>
            </p:nvSpPr>
            <p:spPr bwMode="auto">
              <a:xfrm>
                <a:off x="4093" y="3338"/>
                <a:ext cx="83" cy="90"/>
              </a:xfrm>
              <a:custGeom>
                <a:avLst/>
                <a:gdLst>
                  <a:gd name="T0" fmla="*/ 13 w 35"/>
                  <a:gd name="T1" fmla="*/ 38 h 38"/>
                  <a:gd name="T2" fmla="*/ 31 w 35"/>
                  <a:gd name="T3" fmla="*/ 8 h 38"/>
                  <a:gd name="T4" fmla="*/ 13 w 35"/>
                  <a:gd name="T5" fmla="*/ 38 h 38"/>
                </a:gdLst>
                <a:ahLst/>
                <a:cxnLst>
                  <a:cxn ang="0">
                    <a:pos x="T0" y="T1"/>
                  </a:cxn>
                  <a:cxn ang="0">
                    <a:pos x="T2" y="T3"/>
                  </a:cxn>
                  <a:cxn ang="0">
                    <a:pos x="T4" y="T5"/>
                  </a:cxn>
                </a:cxnLst>
                <a:rect l="0" t="0" r="r" b="b"/>
                <a:pathLst>
                  <a:path w="35" h="38">
                    <a:moveTo>
                      <a:pt x="13" y="38"/>
                    </a:moveTo>
                    <a:cubicBezTo>
                      <a:pt x="27" y="34"/>
                      <a:pt x="35" y="24"/>
                      <a:pt x="31" y="8"/>
                    </a:cubicBezTo>
                    <a:cubicBezTo>
                      <a:pt x="15" y="0"/>
                      <a:pt x="0" y="22"/>
                      <a:pt x="13" y="3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8" name="Freeform 383">
                <a:extLst>
                  <a:ext uri="{FF2B5EF4-FFF2-40B4-BE49-F238E27FC236}">
                    <a16:creationId xmlns:a16="http://schemas.microsoft.com/office/drawing/2014/main" id="{0A7BF45F-FA15-48E4-9EA3-8749701F21A3}"/>
                  </a:ext>
                </a:extLst>
              </p:cNvPr>
              <p:cNvSpPr>
                <a:spLocks/>
              </p:cNvSpPr>
              <p:nvPr/>
            </p:nvSpPr>
            <p:spPr bwMode="auto">
              <a:xfrm>
                <a:off x="4072" y="3251"/>
                <a:ext cx="64" cy="92"/>
              </a:xfrm>
              <a:custGeom>
                <a:avLst/>
                <a:gdLst>
                  <a:gd name="T0" fmla="*/ 18 w 27"/>
                  <a:gd name="T1" fmla="*/ 32 h 39"/>
                  <a:gd name="T2" fmla="*/ 20 w 27"/>
                  <a:gd name="T3" fmla="*/ 3 h 39"/>
                  <a:gd name="T4" fmla="*/ 5 w 27"/>
                  <a:gd name="T5" fmla="*/ 6 h 39"/>
                  <a:gd name="T6" fmla="*/ 0 w 27"/>
                  <a:gd name="T7" fmla="*/ 30 h 39"/>
                  <a:gd name="T8" fmla="*/ 18 w 27"/>
                  <a:gd name="T9" fmla="*/ 34 h 39"/>
                  <a:gd name="T10" fmla="*/ 26 w 27"/>
                  <a:gd name="T11" fmla="*/ 39 h 39"/>
                  <a:gd name="T12" fmla="*/ 24 w 27"/>
                  <a:gd name="T13" fmla="*/ 31 h 39"/>
                  <a:gd name="T14" fmla="*/ 18 w 27"/>
                  <a:gd name="T15" fmla="*/ 3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9">
                    <a:moveTo>
                      <a:pt x="18" y="32"/>
                    </a:moveTo>
                    <a:cubicBezTo>
                      <a:pt x="13" y="20"/>
                      <a:pt x="26" y="14"/>
                      <a:pt x="20" y="3"/>
                    </a:cubicBezTo>
                    <a:cubicBezTo>
                      <a:pt x="12" y="0"/>
                      <a:pt x="9" y="3"/>
                      <a:pt x="5" y="6"/>
                    </a:cubicBezTo>
                    <a:cubicBezTo>
                      <a:pt x="9" y="17"/>
                      <a:pt x="8" y="20"/>
                      <a:pt x="0" y="30"/>
                    </a:cubicBezTo>
                    <a:cubicBezTo>
                      <a:pt x="5" y="37"/>
                      <a:pt x="11" y="38"/>
                      <a:pt x="18" y="34"/>
                    </a:cubicBezTo>
                    <a:cubicBezTo>
                      <a:pt x="19" y="39"/>
                      <a:pt x="21" y="39"/>
                      <a:pt x="26" y="39"/>
                    </a:cubicBezTo>
                    <a:cubicBezTo>
                      <a:pt x="25" y="36"/>
                      <a:pt x="27" y="34"/>
                      <a:pt x="24" y="31"/>
                    </a:cubicBezTo>
                    <a:cubicBezTo>
                      <a:pt x="22" y="32"/>
                      <a:pt x="20" y="32"/>
                      <a:pt x="18" y="3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9" name="Freeform 384">
                <a:extLst>
                  <a:ext uri="{FF2B5EF4-FFF2-40B4-BE49-F238E27FC236}">
                    <a16:creationId xmlns:a16="http://schemas.microsoft.com/office/drawing/2014/main" id="{A4A49FF4-59AF-475A-9908-25A30B5B7B4E}"/>
                  </a:ext>
                </a:extLst>
              </p:cNvPr>
              <p:cNvSpPr>
                <a:spLocks/>
              </p:cNvSpPr>
              <p:nvPr/>
            </p:nvSpPr>
            <p:spPr bwMode="auto">
              <a:xfrm>
                <a:off x="4124" y="3426"/>
                <a:ext cx="73" cy="97"/>
              </a:xfrm>
              <a:custGeom>
                <a:avLst/>
                <a:gdLst>
                  <a:gd name="T0" fmla="*/ 29 w 31"/>
                  <a:gd name="T1" fmla="*/ 2 h 41"/>
                  <a:gd name="T2" fmla="*/ 17 w 31"/>
                  <a:gd name="T3" fmla="*/ 2 h 41"/>
                  <a:gd name="T4" fmla="*/ 13 w 31"/>
                  <a:gd name="T5" fmla="*/ 7 h 41"/>
                  <a:gd name="T6" fmla="*/ 14 w 31"/>
                  <a:gd name="T7" fmla="*/ 21 h 41"/>
                  <a:gd name="T8" fmla="*/ 0 w 31"/>
                  <a:gd name="T9" fmla="*/ 26 h 41"/>
                  <a:gd name="T10" fmla="*/ 1 w 31"/>
                  <a:gd name="T11" fmla="*/ 40 h 41"/>
                  <a:gd name="T12" fmla="*/ 31 w 31"/>
                  <a:gd name="T13" fmla="*/ 10 h 41"/>
                  <a:gd name="T14" fmla="*/ 29 w 31"/>
                  <a:gd name="T15" fmla="*/ 2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29" y="2"/>
                    </a:moveTo>
                    <a:cubicBezTo>
                      <a:pt x="24" y="6"/>
                      <a:pt x="22" y="0"/>
                      <a:pt x="17" y="2"/>
                    </a:cubicBezTo>
                    <a:cubicBezTo>
                      <a:pt x="18" y="5"/>
                      <a:pt x="15" y="6"/>
                      <a:pt x="13" y="7"/>
                    </a:cubicBezTo>
                    <a:cubicBezTo>
                      <a:pt x="16" y="12"/>
                      <a:pt x="16" y="17"/>
                      <a:pt x="14" y="21"/>
                    </a:cubicBezTo>
                    <a:cubicBezTo>
                      <a:pt x="10" y="20"/>
                      <a:pt x="5" y="24"/>
                      <a:pt x="0" y="26"/>
                    </a:cubicBezTo>
                    <a:cubicBezTo>
                      <a:pt x="1" y="31"/>
                      <a:pt x="1" y="35"/>
                      <a:pt x="1" y="40"/>
                    </a:cubicBezTo>
                    <a:cubicBezTo>
                      <a:pt x="21" y="41"/>
                      <a:pt x="16" y="16"/>
                      <a:pt x="31" y="10"/>
                    </a:cubicBezTo>
                    <a:cubicBezTo>
                      <a:pt x="29" y="7"/>
                      <a:pt x="28" y="5"/>
                      <a:pt x="29"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0" name="Freeform 385">
                <a:extLst>
                  <a:ext uri="{FF2B5EF4-FFF2-40B4-BE49-F238E27FC236}">
                    <a16:creationId xmlns:a16="http://schemas.microsoft.com/office/drawing/2014/main" id="{A9D1021F-73AC-4153-B537-D428D186F23C}"/>
                  </a:ext>
                </a:extLst>
              </p:cNvPr>
              <p:cNvSpPr>
                <a:spLocks/>
              </p:cNvSpPr>
              <p:nvPr/>
            </p:nvSpPr>
            <p:spPr bwMode="auto">
              <a:xfrm>
                <a:off x="4112" y="3445"/>
                <a:ext cx="36" cy="28"/>
              </a:xfrm>
              <a:custGeom>
                <a:avLst/>
                <a:gdLst>
                  <a:gd name="T0" fmla="*/ 9 w 15"/>
                  <a:gd name="T1" fmla="*/ 0 h 12"/>
                  <a:gd name="T2" fmla="*/ 9 w 15"/>
                  <a:gd name="T3" fmla="*/ 12 h 12"/>
                  <a:gd name="T4" fmla="*/ 15 w 15"/>
                  <a:gd name="T5" fmla="*/ 6 h 12"/>
                  <a:gd name="T6" fmla="*/ 9 w 15"/>
                  <a:gd name="T7" fmla="*/ 0 h 12"/>
                </a:gdLst>
                <a:ahLst/>
                <a:cxnLst>
                  <a:cxn ang="0">
                    <a:pos x="T0" y="T1"/>
                  </a:cxn>
                  <a:cxn ang="0">
                    <a:pos x="T2" y="T3"/>
                  </a:cxn>
                  <a:cxn ang="0">
                    <a:pos x="T4" y="T5"/>
                  </a:cxn>
                  <a:cxn ang="0">
                    <a:pos x="T6" y="T7"/>
                  </a:cxn>
                </a:cxnLst>
                <a:rect l="0" t="0" r="r" b="b"/>
                <a:pathLst>
                  <a:path w="15" h="12">
                    <a:moveTo>
                      <a:pt x="9" y="0"/>
                    </a:moveTo>
                    <a:cubicBezTo>
                      <a:pt x="0" y="3"/>
                      <a:pt x="1" y="12"/>
                      <a:pt x="9" y="12"/>
                    </a:cubicBezTo>
                    <a:cubicBezTo>
                      <a:pt x="7" y="9"/>
                      <a:pt x="12" y="8"/>
                      <a:pt x="15" y="6"/>
                    </a:cubicBezTo>
                    <a:cubicBezTo>
                      <a:pt x="13" y="3"/>
                      <a:pt x="11" y="1"/>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1" name="Freeform 386">
                <a:extLst>
                  <a:ext uri="{FF2B5EF4-FFF2-40B4-BE49-F238E27FC236}">
                    <a16:creationId xmlns:a16="http://schemas.microsoft.com/office/drawing/2014/main" id="{06AA5573-0D63-4ED5-94A4-77F68D3C3528}"/>
                  </a:ext>
                </a:extLst>
              </p:cNvPr>
              <p:cNvSpPr>
                <a:spLocks/>
              </p:cNvSpPr>
              <p:nvPr/>
            </p:nvSpPr>
            <p:spPr bwMode="auto">
              <a:xfrm>
                <a:off x="4190" y="3327"/>
                <a:ext cx="66" cy="78"/>
              </a:xfrm>
              <a:custGeom>
                <a:avLst/>
                <a:gdLst>
                  <a:gd name="T0" fmla="*/ 14 w 28"/>
                  <a:gd name="T1" fmla="*/ 0 h 33"/>
                  <a:gd name="T2" fmla="*/ 0 w 28"/>
                  <a:gd name="T3" fmla="*/ 16 h 33"/>
                  <a:gd name="T4" fmla="*/ 14 w 28"/>
                  <a:gd name="T5" fmla="*/ 0 h 33"/>
                </a:gdLst>
                <a:ahLst/>
                <a:cxnLst>
                  <a:cxn ang="0">
                    <a:pos x="T0" y="T1"/>
                  </a:cxn>
                  <a:cxn ang="0">
                    <a:pos x="T2" y="T3"/>
                  </a:cxn>
                  <a:cxn ang="0">
                    <a:pos x="T4" y="T5"/>
                  </a:cxn>
                </a:cxnLst>
                <a:rect l="0" t="0" r="r" b="b"/>
                <a:pathLst>
                  <a:path w="28" h="33">
                    <a:moveTo>
                      <a:pt x="14" y="0"/>
                    </a:moveTo>
                    <a:cubicBezTo>
                      <a:pt x="10" y="6"/>
                      <a:pt x="4" y="11"/>
                      <a:pt x="0" y="16"/>
                    </a:cubicBezTo>
                    <a:cubicBezTo>
                      <a:pt x="11" y="33"/>
                      <a:pt x="28" y="9"/>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2" name="Freeform 387">
                <a:extLst>
                  <a:ext uri="{FF2B5EF4-FFF2-40B4-BE49-F238E27FC236}">
                    <a16:creationId xmlns:a16="http://schemas.microsoft.com/office/drawing/2014/main" id="{7A7F6600-FCD2-4241-8F52-E0B729ACB23E}"/>
                  </a:ext>
                </a:extLst>
              </p:cNvPr>
              <p:cNvSpPr>
                <a:spLocks/>
              </p:cNvSpPr>
              <p:nvPr/>
            </p:nvSpPr>
            <p:spPr bwMode="auto">
              <a:xfrm>
                <a:off x="4124" y="3296"/>
                <a:ext cx="33" cy="31"/>
              </a:xfrm>
              <a:custGeom>
                <a:avLst/>
                <a:gdLst>
                  <a:gd name="T0" fmla="*/ 0 w 14"/>
                  <a:gd name="T1" fmla="*/ 5 h 13"/>
                  <a:gd name="T2" fmla="*/ 8 w 14"/>
                  <a:gd name="T3" fmla="*/ 12 h 13"/>
                  <a:gd name="T4" fmla="*/ 11 w 14"/>
                  <a:gd name="T5" fmla="*/ 1 h 13"/>
                  <a:gd name="T6" fmla="*/ 0 w 14"/>
                  <a:gd name="T7" fmla="*/ 5 h 13"/>
                </a:gdLst>
                <a:ahLst/>
                <a:cxnLst>
                  <a:cxn ang="0">
                    <a:pos x="T0" y="T1"/>
                  </a:cxn>
                  <a:cxn ang="0">
                    <a:pos x="T2" y="T3"/>
                  </a:cxn>
                  <a:cxn ang="0">
                    <a:pos x="T4" y="T5"/>
                  </a:cxn>
                  <a:cxn ang="0">
                    <a:pos x="T6" y="T7"/>
                  </a:cxn>
                </a:cxnLst>
                <a:rect l="0" t="0" r="r" b="b"/>
                <a:pathLst>
                  <a:path w="14" h="13">
                    <a:moveTo>
                      <a:pt x="0" y="5"/>
                    </a:moveTo>
                    <a:cubicBezTo>
                      <a:pt x="1" y="13"/>
                      <a:pt x="6" y="6"/>
                      <a:pt x="8" y="12"/>
                    </a:cubicBezTo>
                    <a:cubicBezTo>
                      <a:pt x="13" y="9"/>
                      <a:pt x="14" y="5"/>
                      <a:pt x="11" y="1"/>
                    </a:cubicBezTo>
                    <a:cubicBezTo>
                      <a:pt x="8" y="0"/>
                      <a:pt x="4" y="2"/>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3" name="Freeform 388">
                <a:extLst>
                  <a:ext uri="{FF2B5EF4-FFF2-40B4-BE49-F238E27FC236}">
                    <a16:creationId xmlns:a16="http://schemas.microsoft.com/office/drawing/2014/main" id="{0BAF90E5-BE17-4863-AA7E-FE2092BCBB04}"/>
                  </a:ext>
                </a:extLst>
              </p:cNvPr>
              <p:cNvSpPr>
                <a:spLocks/>
              </p:cNvSpPr>
              <p:nvPr/>
            </p:nvSpPr>
            <p:spPr bwMode="auto">
              <a:xfrm>
                <a:off x="4041" y="3234"/>
                <a:ext cx="47" cy="55"/>
              </a:xfrm>
              <a:custGeom>
                <a:avLst/>
                <a:gdLst>
                  <a:gd name="T0" fmla="*/ 2 w 20"/>
                  <a:gd name="T1" fmla="*/ 3 h 23"/>
                  <a:gd name="T2" fmla="*/ 6 w 20"/>
                  <a:gd name="T3" fmla="*/ 22 h 23"/>
                  <a:gd name="T4" fmla="*/ 19 w 20"/>
                  <a:gd name="T5" fmla="*/ 17 h 23"/>
                  <a:gd name="T6" fmla="*/ 11 w 20"/>
                  <a:gd name="T7" fmla="*/ 0 h 23"/>
                  <a:gd name="T8" fmla="*/ 2 w 20"/>
                  <a:gd name="T9" fmla="*/ 3 h 23"/>
                </a:gdLst>
                <a:ahLst/>
                <a:cxnLst>
                  <a:cxn ang="0">
                    <a:pos x="T0" y="T1"/>
                  </a:cxn>
                  <a:cxn ang="0">
                    <a:pos x="T2" y="T3"/>
                  </a:cxn>
                  <a:cxn ang="0">
                    <a:pos x="T4" y="T5"/>
                  </a:cxn>
                  <a:cxn ang="0">
                    <a:pos x="T6" y="T7"/>
                  </a:cxn>
                  <a:cxn ang="0">
                    <a:pos x="T8" y="T9"/>
                  </a:cxn>
                </a:cxnLst>
                <a:rect l="0" t="0" r="r" b="b"/>
                <a:pathLst>
                  <a:path w="20" h="23">
                    <a:moveTo>
                      <a:pt x="2" y="3"/>
                    </a:moveTo>
                    <a:cubicBezTo>
                      <a:pt x="1" y="9"/>
                      <a:pt x="0" y="15"/>
                      <a:pt x="6" y="22"/>
                    </a:cubicBezTo>
                    <a:cubicBezTo>
                      <a:pt x="9" y="23"/>
                      <a:pt x="14" y="20"/>
                      <a:pt x="19" y="17"/>
                    </a:cubicBezTo>
                    <a:cubicBezTo>
                      <a:pt x="20" y="12"/>
                      <a:pt x="14" y="6"/>
                      <a:pt x="11" y="0"/>
                    </a:cubicBezTo>
                    <a:cubicBezTo>
                      <a:pt x="8" y="3"/>
                      <a:pt x="5" y="4"/>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4" name="Freeform 389">
                <a:extLst>
                  <a:ext uri="{FF2B5EF4-FFF2-40B4-BE49-F238E27FC236}">
                    <a16:creationId xmlns:a16="http://schemas.microsoft.com/office/drawing/2014/main" id="{AB11EBF9-B5A0-4611-9375-76B52F23870E}"/>
                  </a:ext>
                </a:extLst>
              </p:cNvPr>
              <p:cNvSpPr>
                <a:spLocks/>
              </p:cNvSpPr>
              <p:nvPr/>
            </p:nvSpPr>
            <p:spPr bwMode="auto">
              <a:xfrm>
                <a:off x="4569" y="3407"/>
                <a:ext cx="40" cy="5"/>
              </a:xfrm>
              <a:custGeom>
                <a:avLst/>
                <a:gdLst>
                  <a:gd name="T0" fmla="*/ 16 w 17"/>
                  <a:gd name="T1" fmla="*/ 0 h 2"/>
                  <a:gd name="T2" fmla="*/ 17 w 17"/>
                  <a:gd name="T3" fmla="*/ 1 h 2"/>
                  <a:gd name="T4" fmla="*/ 16 w 17"/>
                  <a:gd name="T5" fmla="*/ 0 h 2"/>
                </a:gdLst>
                <a:ahLst/>
                <a:cxnLst>
                  <a:cxn ang="0">
                    <a:pos x="T0" y="T1"/>
                  </a:cxn>
                  <a:cxn ang="0">
                    <a:pos x="T2" y="T3"/>
                  </a:cxn>
                  <a:cxn ang="0">
                    <a:pos x="T4" y="T5"/>
                  </a:cxn>
                </a:cxnLst>
                <a:rect l="0" t="0" r="r" b="b"/>
                <a:pathLst>
                  <a:path w="17" h="2">
                    <a:moveTo>
                      <a:pt x="16" y="0"/>
                    </a:moveTo>
                    <a:cubicBezTo>
                      <a:pt x="0" y="0"/>
                      <a:pt x="2" y="2"/>
                      <a:pt x="17" y="1"/>
                    </a:cubicBezTo>
                    <a:cubicBezTo>
                      <a:pt x="14" y="1"/>
                      <a:pt x="17" y="1"/>
                      <a:pt x="1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5" name="Freeform 390">
                <a:extLst>
                  <a:ext uri="{FF2B5EF4-FFF2-40B4-BE49-F238E27FC236}">
                    <a16:creationId xmlns:a16="http://schemas.microsoft.com/office/drawing/2014/main" id="{C4CE5F10-5DE6-4DD8-9188-ABB5B4BB78E8}"/>
                  </a:ext>
                </a:extLst>
              </p:cNvPr>
              <p:cNvSpPr>
                <a:spLocks/>
              </p:cNvSpPr>
              <p:nvPr/>
            </p:nvSpPr>
            <p:spPr bwMode="auto">
              <a:xfrm>
                <a:off x="4391" y="3215"/>
                <a:ext cx="24" cy="19"/>
              </a:xfrm>
              <a:custGeom>
                <a:avLst/>
                <a:gdLst>
                  <a:gd name="T0" fmla="*/ 0 w 10"/>
                  <a:gd name="T1" fmla="*/ 6 h 8"/>
                  <a:gd name="T2" fmla="*/ 10 w 10"/>
                  <a:gd name="T3" fmla="*/ 2 h 8"/>
                  <a:gd name="T4" fmla="*/ 2 w 10"/>
                  <a:gd name="T5" fmla="*/ 0 h 8"/>
                  <a:gd name="T6" fmla="*/ 0 w 10"/>
                  <a:gd name="T7" fmla="*/ 6 h 8"/>
                </a:gdLst>
                <a:ahLst/>
                <a:cxnLst>
                  <a:cxn ang="0">
                    <a:pos x="T0" y="T1"/>
                  </a:cxn>
                  <a:cxn ang="0">
                    <a:pos x="T2" y="T3"/>
                  </a:cxn>
                  <a:cxn ang="0">
                    <a:pos x="T4" y="T5"/>
                  </a:cxn>
                  <a:cxn ang="0">
                    <a:pos x="T6" y="T7"/>
                  </a:cxn>
                </a:cxnLst>
                <a:rect l="0" t="0" r="r" b="b"/>
                <a:pathLst>
                  <a:path w="10" h="8">
                    <a:moveTo>
                      <a:pt x="0" y="6"/>
                    </a:moveTo>
                    <a:cubicBezTo>
                      <a:pt x="5" y="8"/>
                      <a:pt x="9" y="8"/>
                      <a:pt x="10" y="2"/>
                    </a:cubicBezTo>
                    <a:cubicBezTo>
                      <a:pt x="7" y="2"/>
                      <a:pt x="5" y="1"/>
                      <a:pt x="2" y="0"/>
                    </a:cubicBezTo>
                    <a:cubicBezTo>
                      <a:pt x="1" y="2"/>
                      <a:pt x="1" y="4"/>
                      <a:pt x="0" y="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6" name="Freeform 391">
                <a:extLst>
                  <a:ext uri="{FF2B5EF4-FFF2-40B4-BE49-F238E27FC236}">
                    <a16:creationId xmlns:a16="http://schemas.microsoft.com/office/drawing/2014/main" id="{E5D0AE05-5EA4-41EC-854B-BB9CE81E0EBA}"/>
                  </a:ext>
                </a:extLst>
              </p:cNvPr>
              <p:cNvSpPr>
                <a:spLocks/>
              </p:cNvSpPr>
              <p:nvPr/>
            </p:nvSpPr>
            <p:spPr bwMode="auto">
              <a:xfrm>
                <a:off x="3994" y="3521"/>
                <a:ext cx="42" cy="40"/>
              </a:xfrm>
              <a:custGeom>
                <a:avLst/>
                <a:gdLst>
                  <a:gd name="T0" fmla="*/ 17 w 18"/>
                  <a:gd name="T1" fmla="*/ 1 h 17"/>
                  <a:gd name="T2" fmla="*/ 5 w 18"/>
                  <a:gd name="T3" fmla="*/ 1 h 17"/>
                  <a:gd name="T4" fmla="*/ 5 w 18"/>
                  <a:gd name="T5" fmla="*/ 13 h 17"/>
                  <a:gd name="T6" fmla="*/ 9 w 18"/>
                  <a:gd name="T7" fmla="*/ 17 h 17"/>
                  <a:gd name="T8" fmla="*/ 18 w 18"/>
                  <a:gd name="T9" fmla="*/ 12 h 17"/>
                  <a:gd name="T10" fmla="*/ 17 w 18"/>
                  <a:gd name="T11" fmla="*/ 1 h 17"/>
                </a:gdLst>
                <a:ahLst/>
                <a:cxnLst>
                  <a:cxn ang="0">
                    <a:pos x="T0" y="T1"/>
                  </a:cxn>
                  <a:cxn ang="0">
                    <a:pos x="T2" y="T3"/>
                  </a:cxn>
                  <a:cxn ang="0">
                    <a:pos x="T4" y="T5"/>
                  </a:cxn>
                  <a:cxn ang="0">
                    <a:pos x="T6" y="T7"/>
                  </a:cxn>
                  <a:cxn ang="0">
                    <a:pos x="T8" y="T9"/>
                  </a:cxn>
                  <a:cxn ang="0">
                    <a:pos x="T10" y="T11"/>
                  </a:cxn>
                </a:cxnLst>
                <a:rect l="0" t="0" r="r" b="b"/>
                <a:pathLst>
                  <a:path w="18" h="17">
                    <a:moveTo>
                      <a:pt x="17" y="1"/>
                    </a:moveTo>
                    <a:cubicBezTo>
                      <a:pt x="12" y="1"/>
                      <a:pt x="9" y="0"/>
                      <a:pt x="5" y="1"/>
                    </a:cubicBezTo>
                    <a:cubicBezTo>
                      <a:pt x="7" y="5"/>
                      <a:pt x="0" y="8"/>
                      <a:pt x="5" y="13"/>
                    </a:cubicBezTo>
                    <a:cubicBezTo>
                      <a:pt x="6" y="15"/>
                      <a:pt x="8" y="14"/>
                      <a:pt x="9" y="17"/>
                    </a:cubicBezTo>
                    <a:cubicBezTo>
                      <a:pt x="12" y="15"/>
                      <a:pt x="15" y="14"/>
                      <a:pt x="18" y="12"/>
                    </a:cubicBezTo>
                    <a:cubicBezTo>
                      <a:pt x="13" y="7"/>
                      <a:pt x="18" y="5"/>
                      <a:pt x="17"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7" name="Freeform 392">
                <a:extLst>
                  <a:ext uri="{FF2B5EF4-FFF2-40B4-BE49-F238E27FC236}">
                    <a16:creationId xmlns:a16="http://schemas.microsoft.com/office/drawing/2014/main" id="{064D08EE-EDBE-465E-A5E2-987A5577FDD0}"/>
                  </a:ext>
                </a:extLst>
              </p:cNvPr>
              <p:cNvSpPr>
                <a:spLocks/>
              </p:cNvSpPr>
              <p:nvPr/>
            </p:nvSpPr>
            <p:spPr bwMode="auto">
              <a:xfrm>
                <a:off x="3989" y="3433"/>
                <a:ext cx="140" cy="107"/>
              </a:xfrm>
              <a:custGeom>
                <a:avLst/>
                <a:gdLst>
                  <a:gd name="T0" fmla="*/ 26 w 59"/>
                  <a:gd name="T1" fmla="*/ 5 h 45"/>
                  <a:gd name="T2" fmla="*/ 39 w 59"/>
                  <a:gd name="T3" fmla="*/ 34 h 45"/>
                  <a:gd name="T4" fmla="*/ 26 w 59"/>
                  <a:gd name="T5" fmla="*/ 5 h 45"/>
                </a:gdLst>
                <a:ahLst/>
                <a:cxnLst>
                  <a:cxn ang="0">
                    <a:pos x="T0" y="T1"/>
                  </a:cxn>
                  <a:cxn ang="0">
                    <a:pos x="T2" y="T3"/>
                  </a:cxn>
                  <a:cxn ang="0">
                    <a:pos x="T4" y="T5"/>
                  </a:cxn>
                </a:cxnLst>
                <a:rect l="0" t="0" r="r" b="b"/>
                <a:pathLst>
                  <a:path w="59" h="45">
                    <a:moveTo>
                      <a:pt x="26" y="5"/>
                    </a:moveTo>
                    <a:cubicBezTo>
                      <a:pt x="0" y="13"/>
                      <a:pt x="20" y="45"/>
                      <a:pt x="39" y="34"/>
                    </a:cubicBezTo>
                    <a:cubicBezTo>
                      <a:pt x="59" y="23"/>
                      <a:pt x="42" y="0"/>
                      <a:pt x="26"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8" name="Freeform 393">
                <a:extLst>
                  <a:ext uri="{FF2B5EF4-FFF2-40B4-BE49-F238E27FC236}">
                    <a16:creationId xmlns:a16="http://schemas.microsoft.com/office/drawing/2014/main" id="{7731A6E7-7974-46DC-A17A-7D9F786A69B6}"/>
                  </a:ext>
                </a:extLst>
              </p:cNvPr>
              <p:cNvSpPr>
                <a:spLocks/>
              </p:cNvSpPr>
              <p:nvPr/>
            </p:nvSpPr>
            <p:spPr bwMode="auto">
              <a:xfrm>
                <a:off x="4228" y="3220"/>
                <a:ext cx="50" cy="47"/>
              </a:xfrm>
              <a:custGeom>
                <a:avLst/>
                <a:gdLst>
                  <a:gd name="T0" fmla="*/ 2 w 21"/>
                  <a:gd name="T1" fmla="*/ 16 h 20"/>
                  <a:gd name="T2" fmla="*/ 21 w 21"/>
                  <a:gd name="T3" fmla="*/ 12 h 20"/>
                  <a:gd name="T4" fmla="*/ 2 w 21"/>
                  <a:gd name="T5" fmla="*/ 16 h 20"/>
                </a:gdLst>
                <a:ahLst/>
                <a:cxnLst>
                  <a:cxn ang="0">
                    <a:pos x="T0" y="T1"/>
                  </a:cxn>
                  <a:cxn ang="0">
                    <a:pos x="T2" y="T3"/>
                  </a:cxn>
                  <a:cxn ang="0">
                    <a:pos x="T4" y="T5"/>
                  </a:cxn>
                </a:cxnLst>
                <a:rect l="0" t="0" r="r" b="b"/>
                <a:pathLst>
                  <a:path w="21" h="20">
                    <a:moveTo>
                      <a:pt x="2" y="16"/>
                    </a:moveTo>
                    <a:cubicBezTo>
                      <a:pt x="12" y="20"/>
                      <a:pt x="18" y="17"/>
                      <a:pt x="21" y="12"/>
                    </a:cubicBezTo>
                    <a:cubicBezTo>
                      <a:pt x="20" y="1"/>
                      <a:pt x="0" y="0"/>
                      <a:pt x="2" y="1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9" name="Freeform 394">
                <a:extLst>
                  <a:ext uri="{FF2B5EF4-FFF2-40B4-BE49-F238E27FC236}">
                    <a16:creationId xmlns:a16="http://schemas.microsoft.com/office/drawing/2014/main" id="{E8C1E0D7-D829-4B64-A826-BB33F31A795E}"/>
                  </a:ext>
                </a:extLst>
              </p:cNvPr>
              <p:cNvSpPr>
                <a:spLocks/>
              </p:cNvSpPr>
              <p:nvPr/>
            </p:nvSpPr>
            <p:spPr bwMode="auto">
              <a:xfrm>
                <a:off x="3982" y="3265"/>
                <a:ext cx="66" cy="55"/>
              </a:xfrm>
              <a:custGeom>
                <a:avLst/>
                <a:gdLst>
                  <a:gd name="T0" fmla="*/ 14 w 28"/>
                  <a:gd name="T1" fmla="*/ 10 h 23"/>
                  <a:gd name="T2" fmla="*/ 15 w 28"/>
                  <a:gd name="T3" fmla="*/ 5 h 23"/>
                  <a:gd name="T4" fmla="*/ 8 w 28"/>
                  <a:gd name="T5" fmla="*/ 0 h 23"/>
                  <a:gd name="T6" fmla="*/ 1 w 28"/>
                  <a:gd name="T7" fmla="*/ 3 h 23"/>
                  <a:gd name="T8" fmla="*/ 12 w 28"/>
                  <a:gd name="T9" fmla="*/ 15 h 23"/>
                  <a:gd name="T10" fmla="*/ 13 w 28"/>
                  <a:gd name="T11" fmla="*/ 20 h 23"/>
                  <a:gd name="T12" fmla="*/ 26 w 28"/>
                  <a:gd name="T13" fmla="*/ 21 h 23"/>
                  <a:gd name="T14" fmla="*/ 27 w 28"/>
                  <a:gd name="T15" fmla="*/ 7 h 23"/>
                  <a:gd name="T16" fmla="*/ 14 w 28"/>
                  <a:gd name="T17"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14" y="10"/>
                    </a:moveTo>
                    <a:cubicBezTo>
                      <a:pt x="15" y="9"/>
                      <a:pt x="15" y="7"/>
                      <a:pt x="15" y="5"/>
                    </a:cubicBezTo>
                    <a:cubicBezTo>
                      <a:pt x="10" y="6"/>
                      <a:pt x="12" y="1"/>
                      <a:pt x="8" y="0"/>
                    </a:cubicBezTo>
                    <a:cubicBezTo>
                      <a:pt x="7" y="2"/>
                      <a:pt x="3" y="1"/>
                      <a:pt x="1" y="3"/>
                    </a:cubicBezTo>
                    <a:cubicBezTo>
                      <a:pt x="0" y="12"/>
                      <a:pt x="4" y="16"/>
                      <a:pt x="12" y="15"/>
                    </a:cubicBezTo>
                    <a:cubicBezTo>
                      <a:pt x="12" y="17"/>
                      <a:pt x="12" y="18"/>
                      <a:pt x="13" y="20"/>
                    </a:cubicBezTo>
                    <a:cubicBezTo>
                      <a:pt x="17" y="23"/>
                      <a:pt x="22" y="22"/>
                      <a:pt x="26" y="21"/>
                    </a:cubicBezTo>
                    <a:cubicBezTo>
                      <a:pt x="28" y="17"/>
                      <a:pt x="27" y="12"/>
                      <a:pt x="27" y="7"/>
                    </a:cubicBezTo>
                    <a:cubicBezTo>
                      <a:pt x="23" y="5"/>
                      <a:pt x="18" y="7"/>
                      <a:pt x="1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0" name="Freeform 395">
                <a:extLst>
                  <a:ext uri="{FF2B5EF4-FFF2-40B4-BE49-F238E27FC236}">
                    <a16:creationId xmlns:a16="http://schemas.microsoft.com/office/drawing/2014/main" id="{BEB914F4-56AD-4FB9-BF59-73DA88646357}"/>
                  </a:ext>
                </a:extLst>
              </p:cNvPr>
              <p:cNvSpPr>
                <a:spLocks/>
              </p:cNvSpPr>
              <p:nvPr/>
            </p:nvSpPr>
            <p:spPr bwMode="auto">
              <a:xfrm>
                <a:off x="4481" y="3701"/>
                <a:ext cx="12" cy="11"/>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1" y="3"/>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1" name="Freeform 396">
                <a:extLst>
                  <a:ext uri="{FF2B5EF4-FFF2-40B4-BE49-F238E27FC236}">
                    <a16:creationId xmlns:a16="http://schemas.microsoft.com/office/drawing/2014/main" id="{67EEB76F-B062-4CA7-A8E4-6A3BCDA29ED1}"/>
                  </a:ext>
                </a:extLst>
              </p:cNvPr>
              <p:cNvSpPr>
                <a:spLocks/>
              </p:cNvSpPr>
              <p:nvPr/>
            </p:nvSpPr>
            <p:spPr bwMode="auto">
              <a:xfrm>
                <a:off x="4521" y="3741"/>
                <a:ext cx="15" cy="19"/>
              </a:xfrm>
              <a:custGeom>
                <a:avLst/>
                <a:gdLst>
                  <a:gd name="T0" fmla="*/ 1 w 6"/>
                  <a:gd name="T1" fmla="*/ 0 h 8"/>
                  <a:gd name="T2" fmla="*/ 5 w 6"/>
                  <a:gd name="T3" fmla="*/ 6 h 8"/>
                  <a:gd name="T4" fmla="*/ 5 w 6"/>
                  <a:gd name="T5" fmla="*/ 1 h 8"/>
                  <a:gd name="T6" fmla="*/ 1 w 6"/>
                  <a:gd name="T7" fmla="*/ 0 h 8"/>
                </a:gdLst>
                <a:ahLst/>
                <a:cxnLst>
                  <a:cxn ang="0">
                    <a:pos x="T0" y="T1"/>
                  </a:cxn>
                  <a:cxn ang="0">
                    <a:pos x="T2" y="T3"/>
                  </a:cxn>
                  <a:cxn ang="0">
                    <a:pos x="T4" y="T5"/>
                  </a:cxn>
                  <a:cxn ang="0">
                    <a:pos x="T6" y="T7"/>
                  </a:cxn>
                </a:cxnLst>
                <a:rect l="0" t="0" r="r" b="b"/>
                <a:pathLst>
                  <a:path w="6" h="8">
                    <a:moveTo>
                      <a:pt x="1" y="0"/>
                    </a:moveTo>
                    <a:cubicBezTo>
                      <a:pt x="0" y="3"/>
                      <a:pt x="0" y="8"/>
                      <a:pt x="5" y="6"/>
                    </a:cubicBezTo>
                    <a:cubicBezTo>
                      <a:pt x="6" y="3"/>
                      <a:pt x="5" y="4"/>
                      <a:pt x="5" y="1"/>
                    </a:cubicBezTo>
                    <a:cubicBezTo>
                      <a:pt x="3" y="2"/>
                      <a:pt x="2" y="0"/>
                      <a:pt x="1"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2" name="Freeform 397">
                <a:extLst>
                  <a:ext uri="{FF2B5EF4-FFF2-40B4-BE49-F238E27FC236}">
                    <a16:creationId xmlns:a16="http://schemas.microsoft.com/office/drawing/2014/main" id="{0F4FD4AA-7722-432B-BE1B-22278F2239A8}"/>
                  </a:ext>
                </a:extLst>
              </p:cNvPr>
              <p:cNvSpPr>
                <a:spLocks/>
              </p:cNvSpPr>
              <p:nvPr/>
            </p:nvSpPr>
            <p:spPr bwMode="auto">
              <a:xfrm>
                <a:off x="4358" y="3175"/>
                <a:ext cx="29" cy="38"/>
              </a:xfrm>
              <a:custGeom>
                <a:avLst/>
                <a:gdLst>
                  <a:gd name="T0" fmla="*/ 0 w 12"/>
                  <a:gd name="T1" fmla="*/ 11 h 16"/>
                  <a:gd name="T2" fmla="*/ 3 w 12"/>
                  <a:gd name="T3" fmla="*/ 16 h 16"/>
                  <a:gd name="T4" fmla="*/ 12 w 12"/>
                  <a:gd name="T5" fmla="*/ 6 h 16"/>
                  <a:gd name="T6" fmla="*/ 9 w 12"/>
                  <a:gd name="T7" fmla="*/ 0 h 16"/>
                  <a:gd name="T8" fmla="*/ 0 w 12"/>
                  <a:gd name="T9" fmla="*/ 11 h 16"/>
                </a:gdLst>
                <a:ahLst/>
                <a:cxnLst>
                  <a:cxn ang="0">
                    <a:pos x="T0" y="T1"/>
                  </a:cxn>
                  <a:cxn ang="0">
                    <a:pos x="T2" y="T3"/>
                  </a:cxn>
                  <a:cxn ang="0">
                    <a:pos x="T4" y="T5"/>
                  </a:cxn>
                  <a:cxn ang="0">
                    <a:pos x="T6" y="T7"/>
                  </a:cxn>
                  <a:cxn ang="0">
                    <a:pos x="T8" y="T9"/>
                  </a:cxn>
                </a:cxnLst>
                <a:rect l="0" t="0" r="r" b="b"/>
                <a:pathLst>
                  <a:path w="12" h="16">
                    <a:moveTo>
                      <a:pt x="0" y="11"/>
                    </a:moveTo>
                    <a:cubicBezTo>
                      <a:pt x="3" y="14"/>
                      <a:pt x="1" y="16"/>
                      <a:pt x="3" y="16"/>
                    </a:cubicBezTo>
                    <a:cubicBezTo>
                      <a:pt x="7" y="13"/>
                      <a:pt x="10" y="10"/>
                      <a:pt x="12" y="6"/>
                    </a:cubicBezTo>
                    <a:cubicBezTo>
                      <a:pt x="11" y="4"/>
                      <a:pt x="10" y="2"/>
                      <a:pt x="9" y="0"/>
                    </a:cubicBezTo>
                    <a:cubicBezTo>
                      <a:pt x="2" y="3"/>
                      <a:pt x="5" y="8"/>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3" name="Freeform 398">
                <a:extLst>
                  <a:ext uri="{FF2B5EF4-FFF2-40B4-BE49-F238E27FC236}">
                    <a16:creationId xmlns:a16="http://schemas.microsoft.com/office/drawing/2014/main" id="{31FE0944-5170-463F-B059-2D2502A144AC}"/>
                  </a:ext>
                </a:extLst>
              </p:cNvPr>
              <p:cNvSpPr>
                <a:spLocks/>
              </p:cNvSpPr>
              <p:nvPr/>
            </p:nvSpPr>
            <p:spPr bwMode="auto">
              <a:xfrm>
                <a:off x="4337" y="3142"/>
                <a:ext cx="24" cy="21"/>
              </a:xfrm>
              <a:custGeom>
                <a:avLst/>
                <a:gdLst>
                  <a:gd name="T0" fmla="*/ 0 w 10"/>
                  <a:gd name="T1" fmla="*/ 5 h 9"/>
                  <a:gd name="T2" fmla="*/ 2 w 10"/>
                  <a:gd name="T3" fmla="*/ 8 h 9"/>
                  <a:gd name="T4" fmla="*/ 10 w 10"/>
                  <a:gd name="T5" fmla="*/ 5 h 9"/>
                  <a:gd name="T6" fmla="*/ 0 w 10"/>
                  <a:gd name="T7" fmla="*/ 5 h 9"/>
                </a:gdLst>
                <a:ahLst/>
                <a:cxnLst>
                  <a:cxn ang="0">
                    <a:pos x="T0" y="T1"/>
                  </a:cxn>
                  <a:cxn ang="0">
                    <a:pos x="T2" y="T3"/>
                  </a:cxn>
                  <a:cxn ang="0">
                    <a:pos x="T4" y="T5"/>
                  </a:cxn>
                  <a:cxn ang="0">
                    <a:pos x="T6" y="T7"/>
                  </a:cxn>
                </a:cxnLst>
                <a:rect l="0" t="0" r="r" b="b"/>
                <a:pathLst>
                  <a:path w="10" h="9">
                    <a:moveTo>
                      <a:pt x="0" y="5"/>
                    </a:moveTo>
                    <a:cubicBezTo>
                      <a:pt x="2" y="7"/>
                      <a:pt x="3" y="5"/>
                      <a:pt x="2" y="8"/>
                    </a:cubicBezTo>
                    <a:cubicBezTo>
                      <a:pt x="4" y="9"/>
                      <a:pt x="7" y="6"/>
                      <a:pt x="10" y="5"/>
                    </a:cubicBezTo>
                    <a:cubicBezTo>
                      <a:pt x="8" y="0"/>
                      <a:pt x="3" y="1"/>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4" name="Freeform 399">
                <a:extLst>
                  <a:ext uri="{FF2B5EF4-FFF2-40B4-BE49-F238E27FC236}">
                    <a16:creationId xmlns:a16="http://schemas.microsoft.com/office/drawing/2014/main" id="{83E2AD61-B716-4519-8ADB-4BAE2CADC40E}"/>
                  </a:ext>
                </a:extLst>
              </p:cNvPr>
              <p:cNvSpPr>
                <a:spLocks/>
              </p:cNvSpPr>
              <p:nvPr/>
            </p:nvSpPr>
            <p:spPr bwMode="auto">
              <a:xfrm>
                <a:off x="4299" y="3286"/>
                <a:ext cx="17" cy="17"/>
              </a:xfrm>
              <a:custGeom>
                <a:avLst/>
                <a:gdLst>
                  <a:gd name="T0" fmla="*/ 1 w 7"/>
                  <a:gd name="T1" fmla="*/ 2 h 7"/>
                  <a:gd name="T2" fmla="*/ 1 w 7"/>
                  <a:gd name="T3" fmla="*/ 7 h 7"/>
                  <a:gd name="T4" fmla="*/ 7 w 7"/>
                  <a:gd name="T5" fmla="*/ 5 h 7"/>
                  <a:gd name="T6" fmla="*/ 6 w 7"/>
                  <a:gd name="T7" fmla="*/ 2 h 7"/>
                  <a:gd name="T8" fmla="*/ 1 w 7"/>
                  <a:gd name="T9" fmla="*/ 2 h 7"/>
                </a:gdLst>
                <a:ahLst/>
                <a:cxnLst>
                  <a:cxn ang="0">
                    <a:pos x="T0" y="T1"/>
                  </a:cxn>
                  <a:cxn ang="0">
                    <a:pos x="T2" y="T3"/>
                  </a:cxn>
                  <a:cxn ang="0">
                    <a:pos x="T4" y="T5"/>
                  </a:cxn>
                  <a:cxn ang="0">
                    <a:pos x="T6" y="T7"/>
                  </a:cxn>
                  <a:cxn ang="0">
                    <a:pos x="T8" y="T9"/>
                  </a:cxn>
                </a:cxnLst>
                <a:rect l="0" t="0" r="r" b="b"/>
                <a:pathLst>
                  <a:path w="7" h="7">
                    <a:moveTo>
                      <a:pt x="1" y="2"/>
                    </a:moveTo>
                    <a:cubicBezTo>
                      <a:pt x="1" y="4"/>
                      <a:pt x="0" y="5"/>
                      <a:pt x="1" y="7"/>
                    </a:cubicBezTo>
                    <a:cubicBezTo>
                      <a:pt x="3" y="6"/>
                      <a:pt x="5" y="7"/>
                      <a:pt x="7" y="5"/>
                    </a:cubicBezTo>
                    <a:cubicBezTo>
                      <a:pt x="6" y="4"/>
                      <a:pt x="6" y="3"/>
                      <a:pt x="6" y="2"/>
                    </a:cubicBezTo>
                    <a:cubicBezTo>
                      <a:pt x="4" y="3"/>
                      <a:pt x="3" y="0"/>
                      <a:pt x="1"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5" name="Freeform 400">
                <a:extLst>
                  <a:ext uri="{FF2B5EF4-FFF2-40B4-BE49-F238E27FC236}">
                    <a16:creationId xmlns:a16="http://schemas.microsoft.com/office/drawing/2014/main" id="{ABD82849-65CA-4787-896D-F59175A559EC}"/>
                  </a:ext>
                </a:extLst>
              </p:cNvPr>
              <p:cNvSpPr>
                <a:spLocks/>
              </p:cNvSpPr>
              <p:nvPr/>
            </p:nvSpPr>
            <p:spPr bwMode="auto">
              <a:xfrm>
                <a:off x="4214" y="3166"/>
                <a:ext cx="21" cy="23"/>
              </a:xfrm>
              <a:custGeom>
                <a:avLst/>
                <a:gdLst>
                  <a:gd name="T0" fmla="*/ 0 w 9"/>
                  <a:gd name="T1" fmla="*/ 3 h 10"/>
                  <a:gd name="T2" fmla="*/ 9 w 9"/>
                  <a:gd name="T3" fmla="*/ 2 h 10"/>
                  <a:gd name="T4" fmla="*/ 0 w 9"/>
                  <a:gd name="T5" fmla="*/ 3 h 10"/>
                </a:gdLst>
                <a:ahLst/>
                <a:cxnLst>
                  <a:cxn ang="0">
                    <a:pos x="T0" y="T1"/>
                  </a:cxn>
                  <a:cxn ang="0">
                    <a:pos x="T2" y="T3"/>
                  </a:cxn>
                  <a:cxn ang="0">
                    <a:pos x="T4" y="T5"/>
                  </a:cxn>
                </a:cxnLst>
                <a:rect l="0" t="0" r="r" b="b"/>
                <a:pathLst>
                  <a:path w="9" h="10">
                    <a:moveTo>
                      <a:pt x="0" y="3"/>
                    </a:moveTo>
                    <a:cubicBezTo>
                      <a:pt x="4" y="10"/>
                      <a:pt x="8" y="7"/>
                      <a:pt x="9" y="2"/>
                    </a:cubicBezTo>
                    <a:cubicBezTo>
                      <a:pt x="6" y="0"/>
                      <a:pt x="4"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6" name="Freeform 401">
                <a:extLst>
                  <a:ext uri="{FF2B5EF4-FFF2-40B4-BE49-F238E27FC236}">
                    <a16:creationId xmlns:a16="http://schemas.microsoft.com/office/drawing/2014/main" id="{9E1094AA-DEDA-4217-8343-13562DCFD9F0}"/>
                  </a:ext>
                </a:extLst>
              </p:cNvPr>
              <p:cNvSpPr>
                <a:spLocks/>
              </p:cNvSpPr>
              <p:nvPr/>
            </p:nvSpPr>
            <p:spPr bwMode="auto">
              <a:xfrm>
                <a:off x="4148" y="3277"/>
                <a:ext cx="28" cy="31"/>
              </a:xfrm>
              <a:custGeom>
                <a:avLst/>
                <a:gdLst>
                  <a:gd name="T0" fmla="*/ 9 w 12"/>
                  <a:gd name="T1" fmla="*/ 0 h 13"/>
                  <a:gd name="T2" fmla="*/ 5 w 12"/>
                  <a:gd name="T3" fmla="*/ 13 h 13"/>
                  <a:gd name="T4" fmla="*/ 12 w 12"/>
                  <a:gd name="T5" fmla="*/ 3 h 13"/>
                  <a:gd name="T6" fmla="*/ 9 w 12"/>
                  <a:gd name="T7" fmla="*/ 0 h 13"/>
                </a:gdLst>
                <a:ahLst/>
                <a:cxnLst>
                  <a:cxn ang="0">
                    <a:pos x="T0" y="T1"/>
                  </a:cxn>
                  <a:cxn ang="0">
                    <a:pos x="T2" y="T3"/>
                  </a:cxn>
                  <a:cxn ang="0">
                    <a:pos x="T4" y="T5"/>
                  </a:cxn>
                  <a:cxn ang="0">
                    <a:pos x="T6" y="T7"/>
                  </a:cxn>
                </a:cxnLst>
                <a:rect l="0" t="0" r="r" b="b"/>
                <a:pathLst>
                  <a:path w="12" h="13">
                    <a:moveTo>
                      <a:pt x="9" y="0"/>
                    </a:moveTo>
                    <a:cubicBezTo>
                      <a:pt x="3" y="4"/>
                      <a:pt x="0" y="7"/>
                      <a:pt x="5" y="13"/>
                    </a:cubicBezTo>
                    <a:cubicBezTo>
                      <a:pt x="9" y="13"/>
                      <a:pt x="11" y="7"/>
                      <a:pt x="12" y="3"/>
                    </a:cubicBezTo>
                    <a:cubicBezTo>
                      <a:pt x="11" y="3"/>
                      <a:pt x="10"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7" name="Freeform 402">
                <a:extLst>
                  <a:ext uri="{FF2B5EF4-FFF2-40B4-BE49-F238E27FC236}">
                    <a16:creationId xmlns:a16="http://schemas.microsoft.com/office/drawing/2014/main" id="{1649549D-2734-48E9-8180-11D943238A3F}"/>
                  </a:ext>
                </a:extLst>
              </p:cNvPr>
              <p:cNvSpPr>
                <a:spLocks/>
              </p:cNvSpPr>
              <p:nvPr/>
            </p:nvSpPr>
            <p:spPr bwMode="auto">
              <a:xfrm>
                <a:off x="4183" y="3322"/>
                <a:ext cx="21" cy="24"/>
              </a:xfrm>
              <a:custGeom>
                <a:avLst/>
                <a:gdLst>
                  <a:gd name="T0" fmla="*/ 2 w 9"/>
                  <a:gd name="T1" fmla="*/ 9 h 10"/>
                  <a:gd name="T2" fmla="*/ 9 w 9"/>
                  <a:gd name="T3" fmla="*/ 3 h 10"/>
                  <a:gd name="T4" fmla="*/ 2 w 9"/>
                  <a:gd name="T5" fmla="*/ 9 h 10"/>
                </a:gdLst>
                <a:ahLst/>
                <a:cxnLst>
                  <a:cxn ang="0">
                    <a:pos x="T0" y="T1"/>
                  </a:cxn>
                  <a:cxn ang="0">
                    <a:pos x="T2" y="T3"/>
                  </a:cxn>
                  <a:cxn ang="0">
                    <a:pos x="T4" y="T5"/>
                  </a:cxn>
                </a:cxnLst>
                <a:rect l="0" t="0" r="r" b="b"/>
                <a:pathLst>
                  <a:path w="9" h="10">
                    <a:moveTo>
                      <a:pt x="2" y="9"/>
                    </a:moveTo>
                    <a:cubicBezTo>
                      <a:pt x="6" y="10"/>
                      <a:pt x="9" y="7"/>
                      <a:pt x="9" y="3"/>
                    </a:cubicBezTo>
                    <a:cubicBezTo>
                      <a:pt x="5" y="0"/>
                      <a:pt x="0" y="5"/>
                      <a:pt x="2"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8" name="Freeform 403">
                <a:extLst>
                  <a:ext uri="{FF2B5EF4-FFF2-40B4-BE49-F238E27FC236}">
                    <a16:creationId xmlns:a16="http://schemas.microsoft.com/office/drawing/2014/main" id="{EC58C4F1-18CA-47E5-880A-EFF1EACCC7D2}"/>
                  </a:ext>
                </a:extLst>
              </p:cNvPr>
              <p:cNvSpPr>
                <a:spLocks/>
              </p:cNvSpPr>
              <p:nvPr/>
            </p:nvSpPr>
            <p:spPr bwMode="auto">
              <a:xfrm>
                <a:off x="4133" y="3246"/>
                <a:ext cx="26" cy="26"/>
              </a:xfrm>
              <a:custGeom>
                <a:avLst/>
                <a:gdLst>
                  <a:gd name="T0" fmla="*/ 5 w 11"/>
                  <a:gd name="T1" fmla="*/ 11 h 11"/>
                  <a:gd name="T2" fmla="*/ 11 w 11"/>
                  <a:gd name="T3" fmla="*/ 6 h 11"/>
                  <a:gd name="T4" fmla="*/ 5 w 11"/>
                  <a:gd name="T5" fmla="*/ 11 h 11"/>
                </a:gdLst>
                <a:ahLst/>
                <a:cxnLst>
                  <a:cxn ang="0">
                    <a:pos x="T0" y="T1"/>
                  </a:cxn>
                  <a:cxn ang="0">
                    <a:pos x="T2" y="T3"/>
                  </a:cxn>
                  <a:cxn ang="0">
                    <a:pos x="T4" y="T5"/>
                  </a:cxn>
                </a:cxnLst>
                <a:rect l="0" t="0" r="r" b="b"/>
                <a:pathLst>
                  <a:path w="11" h="11">
                    <a:moveTo>
                      <a:pt x="5" y="11"/>
                    </a:moveTo>
                    <a:cubicBezTo>
                      <a:pt x="7" y="10"/>
                      <a:pt x="10" y="8"/>
                      <a:pt x="11" y="6"/>
                    </a:cubicBezTo>
                    <a:cubicBezTo>
                      <a:pt x="8" y="0"/>
                      <a:pt x="0" y="6"/>
                      <a:pt x="5"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9" name="Freeform 404">
                <a:extLst>
                  <a:ext uri="{FF2B5EF4-FFF2-40B4-BE49-F238E27FC236}">
                    <a16:creationId xmlns:a16="http://schemas.microsoft.com/office/drawing/2014/main" id="{5ACEE12E-20DB-4029-8064-34BE43238345}"/>
                  </a:ext>
                </a:extLst>
              </p:cNvPr>
              <p:cNvSpPr>
                <a:spLocks/>
              </p:cNvSpPr>
              <p:nvPr/>
            </p:nvSpPr>
            <p:spPr bwMode="auto">
              <a:xfrm>
                <a:off x="4072" y="3185"/>
                <a:ext cx="21" cy="23"/>
              </a:xfrm>
              <a:custGeom>
                <a:avLst/>
                <a:gdLst>
                  <a:gd name="T0" fmla="*/ 6 w 9"/>
                  <a:gd name="T1" fmla="*/ 0 h 10"/>
                  <a:gd name="T2" fmla="*/ 0 w 9"/>
                  <a:gd name="T3" fmla="*/ 5 h 10"/>
                  <a:gd name="T4" fmla="*/ 2 w 9"/>
                  <a:gd name="T5" fmla="*/ 10 h 10"/>
                  <a:gd name="T6" fmla="*/ 9 w 9"/>
                  <a:gd name="T7" fmla="*/ 6 h 10"/>
                  <a:gd name="T8" fmla="*/ 6 w 9"/>
                  <a:gd name="T9" fmla="*/ 0 h 10"/>
                </a:gdLst>
                <a:ahLst/>
                <a:cxnLst>
                  <a:cxn ang="0">
                    <a:pos x="T0" y="T1"/>
                  </a:cxn>
                  <a:cxn ang="0">
                    <a:pos x="T2" y="T3"/>
                  </a:cxn>
                  <a:cxn ang="0">
                    <a:pos x="T4" y="T5"/>
                  </a:cxn>
                  <a:cxn ang="0">
                    <a:pos x="T6" y="T7"/>
                  </a:cxn>
                  <a:cxn ang="0">
                    <a:pos x="T8" y="T9"/>
                  </a:cxn>
                </a:cxnLst>
                <a:rect l="0" t="0" r="r" b="b"/>
                <a:pathLst>
                  <a:path w="9" h="10">
                    <a:moveTo>
                      <a:pt x="6" y="0"/>
                    </a:moveTo>
                    <a:cubicBezTo>
                      <a:pt x="2" y="1"/>
                      <a:pt x="3" y="4"/>
                      <a:pt x="0" y="5"/>
                    </a:cubicBezTo>
                    <a:cubicBezTo>
                      <a:pt x="2" y="7"/>
                      <a:pt x="0" y="8"/>
                      <a:pt x="2" y="10"/>
                    </a:cubicBezTo>
                    <a:cubicBezTo>
                      <a:pt x="4" y="10"/>
                      <a:pt x="7" y="8"/>
                      <a:pt x="9" y="6"/>
                    </a:cubicBezTo>
                    <a:cubicBezTo>
                      <a:pt x="9" y="4"/>
                      <a:pt x="9"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0" name="Freeform 405">
                <a:extLst>
                  <a:ext uri="{FF2B5EF4-FFF2-40B4-BE49-F238E27FC236}">
                    <a16:creationId xmlns:a16="http://schemas.microsoft.com/office/drawing/2014/main" id="{A400F9B9-0EB3-4092-8797-63906D4AF523}"/>
                  </a:ext>
                </a:extLst>
              </p:cNvPr>
              <p:cNvSpPr>
                <a:spLocks/>
              </p:cNvSpPr>
              <p:nvPr/>
            </p:nvSpPr>
            <p:spPr bwMode="auto">
              <a:xfrm>
                <a:off x="4098" y="3246"/>
                <a:ext cx="57" cy="36"/>
              </a:xfrm>
              <a:custGeom>
                <a:avLst/>
                <a:gdLst>
                  <a:gd name="T0" fmla="*/ 6 w 24"/>
                  <a:gd name="T1" fmla="*/ 15 h 15"/>
                  <a:gd name="T2" fmla="*/ 6 w 24"/>
                  <a:gd name="T3" fmla="*/ 15 h 15"/>
                </a:gdLst>
                <a:ahLst/>
                <a:cxnLst>
                  <a:cxn ang="0">
                    <a:pos x="T0" y="T1"/>
                  </a:cxn>
                  <a:cxn ang="0">
                    <a:pos x="T2" y="T3"/>
                  </a:cxn>
                </a:cxnLst>
                <a:rect l="0" t="0" r="r" b="b"/>
                <a:pathLst>
                  <a:path w="24" h="15">
                    <a:moveTo>
                      <a:pt x="6" y="15"/>
                    </a:moveTo>
                    <a:cubicBezTo>
                      <a:pt x="24" y="12"/>
                      <a:pt x="0" y="0"/>
                      <a:pt x="6"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7" name="Group 607">
              <a:extLst>
                <a:ext uri="{FF2B5EF4-FFF2-40B4-BE49-F238E27FC236}">
                  <a16:creationId xmlns:a16="http://schemas.microsoft.com/office/drawing/2014/main" id="{EBA80F64-8E1A-468F-9E13-FEF36E9BCACC}"/>
                </a:ext>
              </a:extLst>
            </p:cNvPr>
            <p:cNvGrpSpPr>
              <a:grpSpLocks/>
            </p:cNvGrpSpPr>
            <p:nvPr/>
          </p:nvGrpSpPr>
          <p:grpSpPr bwMode="auto">
            <a:xfrm rot="16200000">
              <a:off x="4790564" y="998640"/>
              <a:ext cx="2133600" cy="5229225"/>
              <a:chOff x="3182" y="437"/>
              <a:chExt cx="1344" cy="3294"/>
            </a:xfrm>
          </p:grpSpPr>
          <p:sp>
            <p:nvSpPr>
              <p:cNvPr id="741" name="Freeform 407">
                <a:extLst>
                  <a:ext uri="{FF2B5EF4-FFF2-40B4-BE49-F238E27FC236}">
                    <a16:creationId xmlns:a16="http://schemas.microsoft.com/office/drawing/2014/main" id="{33048953-CE0A-4AFD-969D-FBEE7785570D}"/>
                  </a:ext>
                </a:extLst>
              </p:cNvPr>
              <p:cNvSpPr>
                <a:spLocks/>
              </p:cNvSpPr>
              <p:nvPr/>
            </p:nvSpPr>
            <p:spPr bwMode="auto">
              <a:xfrm>
                <a:off x="4136" y="3310"/>
                <a:ext cx="19" cy="17"/>
              </a:xfrm>
              <a:custGeom>
                <a:avLst/>
                <a:gdLst>
                  <a:gd name="T0" fmla="*/ 2 w 8"/>
                  <a:gd name="T1" fmla="*/ 5 h 7"/>
                  <a:gd name="T2" fmla="*/ 8 w 8"/>
                  <a:gd name="T3" fmla="*/ 3 h 7"/>
                  <a:gd name="T4" fmla="*/ 6 w 8"/>
                  <a:gd name="T5" fmla="*/ 0 h 7"/>
                  <a:gd name="T6" fmla="*/ 2 w 8"/>
                  <a:gd name="T7" fmla="*/ 5 h 7"/>
                </a:gdLst>
                <a:ahLst/>
                <a:cxnLst>
                  <a:cxn ang="0">
                    <a:pos x="T0" y="T1"/>
                  </a:cxn>
                  <a:cxn ang="0">
                    <a:pos x="T2" y="T3"/>
                  </a:cxn>
                  <a:cxn ang="0">
                    <a:pos x="T4" y="T5"/>
                  </a:cxn>
                  <a:cxn ang="0">
                    <a:pos x="T6" y="T7"/>
                  </a:cxn>
                </a:cxnLst>
                <a:rect l="0" t="0" r="r" b="b"/>
                <a:pathLst>
                  <a:path w="8" h="7">
                    <a:moveTo>
                      <a:pt x="2" y="5"/>
                    </a:moveTo>
                    <a:cubicBezTo>
                      <a:pt x="4" y="7"/>
                      <a:pt x="6" y="3"/>
                      <a:pt x="8" y="3"/>
                    </a:cubicBezTo>
                    <a:cubicBezTo>
                      <a:pt x="7" y="2"/>
                      <a:pt x="7" y="1"/>
                      <a:pt x="6" y="0"/>
                    </a:cubicBezTo>
                    <a:cubicBezTo>
                      <a:pt x="5" y="2"/>
                      <a:pt x="0" y="2"/>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2" name="Freeform 408">
                <a:extLst>
                  <a:ext uri="{FF2B5EF4-FFF2-40B4-BE49-F238E27FC236}">
                    <a16:creationId xmlns:a16="http://schemas.microsoft.com/office/drawing/2014/main" id="{2B178D8D-67EF-42FC-8868-6E0EF732B4E0}"/>
                  </a:ext>
                </a:extLst>
              </p:cNvPr>
              <p:cNvSpPr>
                <a:spLocks/>
              </p:cNvSpPr>
              <p:nvPr/>
            </p:nvSpPr>
            <p:spPr bwMode="auto">
              <a:xfrm>
                <a:off x="4065" y="3258"/>
                <a:ext cx="23" cy="21"/>
              </a:xfrm>
              <a:custGeom>
                <a:avLst/>
                <a:gdLst>
                  <a:gd name="T0" fmla="*/ 3 w 10"/>
                  <a:gd name="T1" fmla="*/ 8 h 9"/>
                  <a:gd name="T2" fmla="*/ 6 w 10"/>
                  <a:gd name="T3" fmla="*/ 0 h 9"/>
                  <a:gd name="T4" fmla="*/ 3 w 10"/>
                  <a:gd name="T5" fmla="*/ 8 h 9"/>
                </a:gdLst>
                <a:ahLst/>
                <a:cxnLst>
                  <a:cxn ang="0">
                    <a:pos x="T0" y="T1"/>
                  </a:cxn>
                  <a:cxn ang="0">
                    <a:pos x="T2" y="T3"/>
                  </a:cxn>
                  <a:cxn ang="0">
                    <a:pos x="T4" y="T5"/>
                  </a:cxn>
                </a:cxnLst>
                <a:rect l="0" t="0" r="r" b="b"/>
                <a:pathLst>
                  <a:path w="10" h="9">
                    <a:moveTo>
                      <a:pt x="3" y="8"/>
                    </a:moveTo>
                    <a:cubicBezTo>
                      <a:pt x="7" y="9"/>
                      <a:pt x="10" y="4"/>
                      <a:pt x="6" y="0"/>
                    </a:cubicBezTo>
                    <a:cubicBezTo>
                      <a:pt x="2" y="1"/>
                      <a:pt x="0" y="4"/>
                      <a:pt x="3"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3" name="Freeform 409">
                <a:extLst>
                  <a:ext uri="{FF2B5EF4-FFF2-40B4-BE49-F238E27FC236}">
                    <a16:creationId xmlns:a16="http://schemas.microsoft.com/office/drawing/2014/main" id="{73FE73A5-4FCD-44BE-B73A-728BF8B110BC}"/>
                  </a:ext>
                </a:extLst>
              </p:cNvPr>
              <p:cNvSpPr>
                <a:spLocks/>
              </p:cNvSpPr>
              <p:nvPr/>
            </p:nvSpPr>
            <p:spPr bwMode="auto">
              <a:xfrm>
                <a:off x="4110" y="3350"/>
                <a:ext cx="12" cy="12"/>
              </a:xfrm>
              <a:custGeom>
                <a:avLst/>
                <a:gdLst>
                  <a:gd name="T0" fmla="*/ 1 w 5"/>
                  <a:gd name="T1" fmla="*/ 5 h 5"/>
                  <a:gd name="T2" fmla="*/ 5 w 5"/>
                  <a:gd name="T3" fmla="*/ 3 h 5"/>
                  <a:gd name="T4" fmla="*/ 1 w 5"/>
                  <a:gd name="T5" fmla="*/ 5 h 5"/>
                </a:gdLst>
                <a:ahLst/>
                <a:cxnLst>
                  <a:cxn ang="0">
                    <a:pos x="T0" y="T1"/>
                  </a:cxn>
                  <a:cxn ang="0">
                    <a:pos x="T2" y="T3"/>
                  </a:cxn>
                  <a:cxn ang="0">
                    <a:pos x="T4" y="T5"/>
                  </a:cxn>
                </a:cxnLst>
                <a:rect l="0" t="0" r="r" b="b"/>
                <a:pathLst>
                  <a:path w="5" h="5">
                    <a:moveTo>
                      <a:pt x="1" y="5"/>
                    </a:moveTo>
                    <a:cubicBezTo>
                      <a:pt x="3" y="5"/>
                      <a:pt x="4" y="4"/>
                      <a:pt x="5" y="3"/>
                    </a:cubicBezTo>
                    <a:cubicBezTo>
                      <a:pt x="3" y="0"/>
                      <a:pt x="0" y="3"/>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4" name="Freeform 410">
                <a:extLst>
                  <a:ext uri="{FF2B5EF4-FFF2-40B4-BE49-F238E27FC236}">
                    <a16:creationId xmlns:a16="http://schemas.microsoft.com/office/drawing/2014/main" id="{D197FE0C-9C34-4AE7-B922-F2112591208F}"/>
                  </a:ext>
                </a:extLst>
              </p:cNvPr>
              <p:cNvSpPr>
                <a:spLocks/>
              </p:cNvSpPr>
              <p:nvPr/>
            </p:nvSpPr>
            <p:spPr bwMode="auto">
              <a:xfrm>
                <a:off x="4062" y="3338"/>
                <a:ext cx="12" cy="10"/>
              </a:xfrm>
              <a:custGeom>
                <a:avLst/>
                <a:gdLst>
                  <a:gd name="T0" fmla="*/ 1 w 5"/>
                  <a:gd name="T1" fmla="*/ 4 h 4"/>
                  <a:gd name="T2" fmla="*/ 5 w 5"/>
                  <a:gd name="T3" fmla="*/ 2 h 4"/>
                  <a:gd name="T4" fmla="*/ 4 w 5"/>
                  <a:gd name="T5" fmla="*/ 0 h 4"/>
                  <a:gd name="T6" fmla="*/ 1 w 5"/>
                  <a:gd name="T7" fmla="*/ 4 h 4"/>
                </a:gdLst>
                <a:ahLst/>
                <a:cxnLst>
                  <a:cxn ang="0">
                    <a:pos x="T0" y="T1"/>
                  </a:cxn>
                  <a:cxn ang="0">
                    <a:pos x="T2" y="T3"/>
                  </a:cxn>
                  <a:cxn ang="0">
                    <a:pos x="T4" y="T5"/>
                  </a:cxn>
                  <a:cxn ang="0">
                    <a:pos x="T6" y="T7"/>
                  </a:cxn>
                </a:cxnLst>
                <a:rect l="0" t="0" r="r" b="b"/>
                <a:pathLst>
                  <a:path w="5" h="4">
                    <a:moveTo>
                      <a:pt x="1" y="4"/>
                    </a:moveTo>
                    <a:cubicBezTo>
                      <a:pt x="2" y="3"/>
                      <a:pt x="3" y="4"/>
                      <a:pt x="5" y="2"/>
                    </a:cubicBezTo>
                    <a:cubicBezTo>
                      <a:pt x="5" y="2"/>
                      <a:pt x="4" y="1"/>
                      <a:pt x="4" y="0"/>
                    </a:cubicBezTo>
                    <a:cubicBezTo>
                      <a:pt x="1" y="1"/>
                      <a:pt x="0" y="2"/>
                      <a:pt x="1"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5" name="Freeform 411">
                <a:extLst>
                  <a:ext uri="{FF2B5EF4-FFF2-40B4-BE49-F238E27FC236}">
                    <a16:creationId xmlns:a16="http://schemas.microsoft.com/office/drawing/2014/main" id="{121BAC4D-9086-4488-ACCF-C7E6CBD2D950}"/>
                  </a:ext>
                </a:extLst>
              </p:cNvPr>
              <p:cNvSpPr>
                <a:spLocks/>
              </p:cNvSpPr>
              <p:nvPr/>
            </p:nvSpPr>
            <p:spPr bwMode="auto">
              <a:xfrm>
                <a:off x="4422" y="3095"/>
                <a:ext cx="28" cy="28"/>
              </a:xfrm>
              <a:custGeom>
                <a:avLst/>
                <a:gdLst>
                  <a:gd name="T0" fmla="*/ 7 w 12"/>
                  <a:gd name="T1" fmla="*/ 11 h 12"/>
                  <a:gd name="T2" fmla="*/ 9 w 12"/>
                  <a:gd name="T3" fmla="*/ 1 h 12"/>
                  <a:gd name="T4" fmla="*/ 7 w 12"/>
                  <a:gd name="T5" fmla="*/ 11 h 12"/>
                </a:gdLst>
                <a:ahLst/>
                <a:cxnLst>
                  <a:cxn ang="0">
                    <a:pos x="T0" y="T1"/>
                  </a:cxn>
                  <a:cxn ang="0">
                    <a:pos x="T2" y="T3"/>
                  </a:cxn>
                  <a:cxn ang="0">
                    <a:pos x="T4" y="T5"/>
                  </a:cxn>
                </a:cxnLst>
                <a:rect l="0" t="0" r="r" b="b"/>
                <a:pathLst>
                  <a:path w="12" h="12">
                    <a:moveTo>
                      <a:pt x="7" y="11"/>
                    </a:moveTo>
                    <a:cubicBezTo>
                      <a:pt x="7" y="7"/>
                      <a:pt x="12" y="5"/>
                      <a:pt x="9" y="1"/>
                    </a:cubicBezTo>
                    <a:cubicBezTo>
                      <a:pt x="1" y="0"/>
                      <a:pt x="0" y="12"/>
                      <a:pt x="7"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6" name="Freeform 412">
                <a:extLst>
                  <a:ext uri="{FF2B5EF4-FFF2-40B4-BE49-F238E27FC236}">
                    <a16:creationId xmlns:a16="http://schemas.microsoft.com/office/drawing/2014/main" id="{B2DCB96C-578E-4E7F-A075-13C056676C93}"/>
                  </a:ext>
                </a:extLst>
              </p:cNvPr>
              <p:cNvSpPr>
                <a:spLocks/>
              </p:cNvSpPr>
              <p:nvPr/>
            </p:nvSpPr>
            <p:spPr bwMode="auto">
              <a:xfrm>
                <a:off x="4432" y="3133"/>
                <a:ext cx="18" cy="11"/>
              </a:xfrm>
              <a:custGeom>
                <a:avLst/>
                <a:gdLst>
                  <a:gd name="T0" fmla="*/ 0 w 8"/>
                  <a:gd name="T1" fmla="*/ 2 h 5"/>
                  <a:gd name="T2" fmla="*/ 3 w 8"/>
                  <a:gd name="T3" fmla="*/ 5 h 5"/>
                  <a:gd name="T4" fmla="*/ 6 w 8"/>
                  <a:gd name="T5" fmla="*/ 0 h 5"/>
                  <a:gd name="T6" fmla="*/ 0 w 8"/>
                  <a:gd name="T7" fmla="*/ 2 h 5"/>
                </a:gdLst>
                <a:ahLst/>
                <a:cxnLst>
                  <a:cxn ang="0">
                    <a:pos x="T0" y="T1"/>
                  </a:cxn>
                  <a:cxn ang="0">
                    <a:pos x="T2" y="T3"/>
                  </a:cxn>
                  <a:cxn ang="0">
                    <a:pos x="T4" y="T5"/>
                  </a:cxn>
                  <a:cxn ang="0">
                    <a:pos x="T6" y="T7"/>
                  </a:cxn>
                </a:cxnLst>
                <a:rect l="0" t="0" r="r" b="b"/>
                <a:pathLst>
                  <a:path w="8" h="5">
                    <a:moveTo>
                      <a:pt x="0" y="2"/>
                    </a:moveTo>
                    <a:cubicBezTo>
                      <a:pt x="1" y="4"/>
                      <a:pt x="3" y="3"/>
                      <a:pt x="3" y="5"/>
                    </a:cubicBezTo>
                    <a:cubicBezTo>
                      <a:pt x="6" y="4"/>
                      <a:pt x="8" y="2"/>
                      <a:pt x="6" y="0"/>
                    </a:cubicBezTo>
                    <a:cubicBezTo>
                      <a:pt x="4" y="0"/>
                      <a:pt x="1"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7" name="Freeform 413">
                <a:extLst>
                  <a:ext uri="{FF2B5EF4-FFF2-40B4-BE49-F238E27FC236}">
                    <a16:creationId xmlns:a16="http://schemas.microsoft.com/office/drawing/2014/main" id="{CA8CDF18-C3BE-4053-B009-6FE9B9F80D0B}"/>
                  </a:ext>
                </a:extLst>
              </p:cNvPr>
              <p:cNvSpPr>
                <a:spLocks/>
              </p:cNvSpPr>
              <p:nvPr/>
            </p:nvSpPr>
            <p:spPr bwMode="auto">
              <a:xfrm>
                <a:off x="4429" y="3154"/>
                <a:ext cx="33" cy="35"/>
              </a:xfrm>
              <a:custGeom>
                <a:avLst/>
                <a:gdLst>
                  <a:gd name="T0" fmla="*/ 4 w 14"/>
                  <a:gd name="T1" fmla="*/ 3 h 15"/>
                  <a:gd name="T2" fmla="*/ 14 w 14"/>
                  <a:gd name="T3" fmla="*/ 7 h 15"/>
                  <a:gd name="T4" fmla="*/ 4 w 14"/>
                  <a:gd name="T5" fmla="*/ 3 h 15"/>
                </a:gdLst>
                <a:ahLst/>
                <a:cxnLst>
                  <a:cxn ang="0">
                    <a:pos x="T0" y="T1"/>
                  </a:cxn>
                  <a:cxn ang="0">
                    <a:pos x="T2" y="T3"/>
                  </a:cxn>
                  <a:cxn ang="0">
                    <a:pos x="T4" y="T5"/>
                  </a:cxn>
                </a:cxnLst>
                <a:rect l="0" t="0" r="r" b="b"/>
                <a:pathLst>
                  <a:path w="14" h="15">
                    <a:moveTo>
                      <a:pt x="4" y="3"/>
                    </a:moveTo>
                    <a:cubicBezTo>
                      <a:pt x="0" y="11"/>
                      <a:pt x="12" y="15"/>
                      <a:pt x="14" y="7"/>
                    </a:cubicBezTo>
                    <a:cubicBezTo>
                      <a:pt x="12" y="0"/>
                      <a:pt x="8" y="2"/>
                      <a:pt x="4"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8" name="Freeform 414">
                <a:extLst>
                  <a:ext uri="{FF2B5EF4-FFF2-40B4-BE49-F238E27FC236}">
                    <a16:creationId xmlns:a16="http://schemas.microsoft.com/office/drawing/2014/main" id="{A85CFC99-A30A-42D0-9446-45E4240BF69D}"/>
                  </a:ext>
                </a:extLst>
              </p:cNvPr>
              <p:cNvSpPr>
                <a:spLocks/>
              </p:cNvSpPr>
              <p:nvPr/>
            </p:nvSpPr>
            <p:spPr bwMode="auto">
              <a:xfrm>
                <a:off x="4422" y="3204"/>
                <a:ext cx="33" cy="30"/>
              </a:xfrm>
              <a:custGeom>
                <a:avLst/>
                <a:gdLst>
                  <a:gd name="T0" fmla="*/ 8 w 14"/>
                  <a:gd name="T1" fmla="*/ 0 h 13"/>
                  <a:gd name="T2" fmla="*/ 12 w 14"/>
                  <a:gd name="T3" fmla="*/ 8 h 13"/>
                  <a:gd name="T4" fmla="*/ 8 w 14"/>
                  <a:gd name="T5" fmla="*/ 0 h 13"/>
                </a:gdLst>
                <a:ahLst/>
                <a:cxnLst>
                  <a:cxn ang="0">
                    <a:pos x="T0" y="T1"/>
                  </a:cxn>
                  <a:cxn ang="0">
                    <a:pos x="T2" y="T3"/>
                  </a:cxn>
                  <a:cxn ang="0">
                    <a:pos x="T4" y="T5"/>
                  </a:cxn>
                </a:cxnLst>
                <a:rect l="0" t="0" r="r" b="b"/>
                <a:pathLst>
                  <a:path w="14" h="13">
                    <a:moveTo>
                      <a:pt x="8" y="0"/>
                    </a:moveTo>
                    <a:cubicBezTo>
                      <a:pt x="0" y="2"/>
                      <a:pt x="6" y="13"/>
                      <a:pt x="12" y="8"/>
                    </a:cubicBezTo>
                    <a:cubicBezTo>
                      <a:pt x="14" y="5"/>
                      <a:pt x="11" y="1"/>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9" name="Freeform 415">
                <a:extLst>
                  <a:ext uri="{FF2B5EF4-FFF2-40B4-BE49-F238E27FC236}">
                    <a16:creationId xmlns:a16="http://schemas.microsoft.com/office/drawing/2014/main" id="{12BC3B2B-BA26-4100-B2D4-0B42EB92020E}"/>
                  </a:ext>
                </a:extLst>
              </p:cNvPr>
              <p:cNvSpPr>
                <a:spLocks/>
              </p:cNvSpPr>
              <p:nvPr/>
            </p:nvSpPr>
            <p:spPr bwMode="auto">
              <a:xfrm>
                <a:off x="4479" y="3324"/>
                <a:ext cx="31" cy="24"/>
              </a:xfrm>
              <a:custGeom>
                <a:avLst/>
                <a:gdLst>
                  <a:gd name="T0" fmla="*/ 5 w 13"/>
                  <a:gd name="T1" fmla="*/ 10 h 10"/>
                  <a:gd name="T2" fmla="*/ 12 w 13"/>
                  <a:gd name="T3" fmla="*/ 9 h 10"/>
                  <a:gd name="T4" fmla="*/ 5 w 13"/>
                  <a:gd name="T5" fmla="*/ 10 h 10"/>
                </a:gdLst>
                <a:ahLst/>
                <a:cxnLst>
                  <a:cxn ang="0">
                    <a:pos x="T0" y="T1"/>
                  </a:cxn>
                  <a:cxn ang="0">
                    <a:pos x="T2" y="T3"/>
                  </a:cxn>
                  <a:cxn ang="0">
                    <a:pos x="T4" y="T5"/>
                  </a:cxn>
                </a:cxnLst>
                <a:rect l="0" t="0" r="r" b="b"/>
                <a:pathLst>
                  <a:path w="13" h="10">
                    <a:moveTo>
                      <a:pt x="5" y="10"/>
                    </a:moveTo>
                    <a:cubicBezTo>
                      <a:pt x="7" y="10"/>
                      <a:pt x="9" y="10"/>
                      <a:pt x="12" y="9"/>
                    </a:cubicBezTo>
                    <a:cubicBezTo>
                      <a:pt x="13" y="0"/>
                      <a:pt x="0" y="2"/>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0" name="Freeform 416">
                <a:extLst>
                  <a:ext uri="{FF2B5EF4-FFF2-40B4-BE49-F238E27FC236}">
                    <a16:creationId xmlns:a16="http://schemas.microsoft.com/office/drawing/2014/main" id="{91326EF3-57B4-409E-AEBD-CE8185DBDC42}"/>
                  </a:ext>
                </a:extLst>
              </p:cNvPr>
              <p:cNvSpPr>
                <a:spLocks/>
              </p:cNvSpPr>
              <p:nvPr/>
            </p:nvSpPr>
            <p:spPr bwMode="auto">
              <a:xfrm>
                <a:off x="4481" y="3379"/>
                <a:ext cx="17" cy="19"/>
              </a:xfrm>
              <a:custGeom>
                <a:avLst/>
                <a:gdLst>
                  <a:gd name="T0" fmla="*/ 5 w 7"/>
                  <a:gd name="T1" fmla="*/ 0 h 8"/>
                  <a:gd name="T2" fmla="*/ 1 w 7"/>
                  <a:gd name="T3" fmla="*/ 1 h 8"/>
                  <a:gd name="T4" fmla="*/ 6 w 7"/>
                  <a:gd name="T5" fmla="*/ 5 h 8"/>
                  <a:gd name="T6" fmla="*/ 5 w 7"/>
                  <a:gd name="T7" fmla="*/ 0 h 8"/>
                </a:gdLst>
                <a:ahLst/>
                <a:cxnLst>
                  <a:cxn ang="0">
                    <a:pos x="T0" y="T1"/>
                  </a:cxn>
                  <a:cxn ang="0">
                    <a:pos x="T2" y="T3"/>
                  </a:cxn>
                  <a:cxn ang="0">
                    <a:pos x="T4" y="T5"/>
                  </a:cxn>
                  <a:cxn ang="0">
                    <a:pos x="T6" y="T7"/>
                  </a:cxn>
                </a:cxnLst>
                <a:rect l="0" t="0" r="r" b="b"/>
                <a:pathLst>
                  <a:path w="7" h="8">
                    <a:moveTo>
                      <a:pt x="5" y="0"/>
                    </a:moveTo>
                    <a:cubicBezTo>
                      <a:pt x="3" y="1"/>
                      <a:pt x="2" y="1"/>
                      <a:pt x="1" y="1"/>
                    </a:cubicBezTo>
                    <a:cubicBezTo>
                      <a:pt x="0" y="5"/>
                      <a:pt x="2" y="8"/>
                      <a:pt x="6" y="5"/>
                    </a:cubicBezTo>
                    <a:cubicBezTo>
                      <a:pt x="5"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1" name="Freeform 417">
                <a:extLst>
                  <a:ext uri="{FF2B5EF4-FFF2-40B4-BE49-F238E27FC236}">
                    <a16:creationId xmlns:a16="http://schemas.microsoft.com/office/drawing/2014/main" id="{23DB3751-B448-4417-A477-DCB0FC687705}"/>
                  </a:ext>
                </a:extLst>
              </p:cNvPr>
              <p:cNvSpPr>
                <a:spLocks/>
              </p:cNvSpPr>
              <p:nvPr/>
            </p:nvSpPr>
            <p:spPr bwMode="auto">
              <a:xfrm>
                <a:off x="4372" y="3220"/>
                <a:ext cx="24" cy="24"/>
              </a:xfrm>
              <a:custGeom>
                <a:avLst/>
                <a:gdLst>
                  <a:gd name="T0" fmla="*/ 5 w 10"/>
                  <a:gd name="T1" fmla="*/ 0 h 10"/>
                  <a:gd name="T2" fmla="*/ 0 w 10"/>
                  <a:gd name="T3" fmla="*/ 3 h 10"/>
                  <a:gd name="T4" fmla="*/ 1 w 10"/>
                  <a:gd name="T5" fmla="*/ 10 h 10"/>
                  <a:gd name="T6" fmla="*/ 10 w 10"/>
                  <a:gd name="T7" fmla="*/ 6 h 10"/>
                  <a:gd name="T8" fmla="*/ 5 w 10"/>
                  <a:gd name="T9" fmla="*/ 0 h 10"/>
                </a:gdLst>
                <a:ahLst/>
                <a:cxnLst>
                  <a:cxn ang="0">
                    <a:pos x="T0" y="T1"/>
                  </a:cxn>
                  <a:cxn ang="0">
                    <a:pos x="T2" y="T3"/>
                  </a:cxn>
                  <a:cxn ang="0">
                    <a:pos x="T4" y="T5"/>
                  </a:cxn>
                  <a:cxn ang="0">
                    <a:pos x="T6" y="T7"/>
                  </a:cxn>
                  <a:cxn ang="0">
                    <a:pos x="T8" y="T9"/>
                  </a:cxn>
                </a:cxnLst>
                <a:rect l="0" t="0" r="r" b="b"/>
                <a:pathLst>
                  <a:path w="10" h="10">
                    <a:moveTo>
                      <a:pt x="5" y="0"/>
                    </a:moveTo>
                    <a:cubicBezTo>
                      <a:pt x="2" y="2"/>
                      <a:pt x="2" y="1"/>
                      <a:pt x="0" y="3"/>
                    </a:cubicBezTo>
                    <a:cubicBezTo>
                      <a:pt x="0" y="5"/>
                      <a:pt x="2" y="8"/>
                      <a:pt x="1" y="10"/>
                    </a:cubicBezTo>
                    <a:cubicBezTo>
                      <a:pt x="5" y="8"/>
                      <a:pt x="7" y="9"/>
                      <a:pt x="10" y="6"/>
                    </a:cubicBezTo>
                    <a:cubicBezTo>
                      <a:pt x="9"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2" name="Freeform 418">
                <a:extLst>
                  <a:ext uri="{FF2B5EF4-FFF2-40B4-BE49-F238E27FC236}">
                    <a16:creationId xmlns:a16="http://schemas.microsoft.com/office/drawing/2014/main" id="{5EDF9C61-5F8D-4D38-80A6-4FF44688AAF4}"/>
                  </a:ext>
                </a:extLst>
              </p:cNvPr>
              <p:cNvSpPr>
                <a:spLocks/>
              </p:cNvSpPr>
              <p:nvPr/>
            </p:nvSpPr>
            <p:spPr bwMode="auto">
              <a:xfrm>
                <a:off x="4351" y="3187"/>
                <a:ext cx="17" cy="24"/>
              </a:xfrm>
              <a:custGeom>
                <a:avLst/>
                <a:gdLst>
                  <a:gd name="T0" fmla="*/ 1 w 7"/>
                  <a:gd name="T1" fmla="*/ 9 h 10"/>
                  <a:gd name="T2" fmla="*/ 7 w 7"/>
                  <a:gd name="T3" fmla="*/ 7 h 10"/>
                  <a:gd name="T4" fmla="*/ 5 w 7"/>
                  <a:gd name="T5" fmla="*/ 1 h 10"/>
                  <a:gd name="T6" fmla="*/ 1 w 7"/>
                  <a:gd name="T7" fmla="*/ 9 h 10"/>
                </a:gdLst>
                <a:ahLst/>
                <a:cxnLst>
                  <a:cxn ang="0">
                    <a:pos x="T0" y="T1"/>
                  </a:cxn>
                  <a:cxn ang="0">
                    <a:pos x="T2" y="T3"/>
                  </a:cxn>
                  <a:cxn ang="0">
                    <a:pos x="T4" y="T5"/>
                  </a:cxn>
                  <a:cxn ang="0">
                    <a:pos x="T6" y="T7"/>
                  </a:cxn>
                </a:cxnLst>
                <a:rect l="0" t="0" r="r" b="b"/>
                <a:pathLst>
                  <a:path w="7" h="10">
                    <a:moveTo>
                      <a:pt x="1" y="9"/>
                    </a:moveTo>
                    <a:cubicBezTo>
                      <a:pt x="2" y="10"/>
                      <a:pt x="5" y="8"/>
                      <a:pt x="7" y="7"/>
                    </a:cubicBezTo>
                    <a:cubicBezTo>
                      <a:pt x="7" y="4"/>
                      <a:pt x="6" y="4"/>
                      <a:pt x="5" y="1"/>
                    </a:cubicBezTo>
                    <a:cubicBezTo>
                      <a:pt x="0" y="0"/>
                      <a:pt x="0" y="6"/>
                      <a:pt x="1"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3" name="Freeform 419">
                <a:extLst>
                  <a:ext uri="{FF2B5EF4-FFF2-40B4-BE49-F238E27FC236}">
                    <a16:creationId xmlns:a16="http://schemas.microsoft.com/office/drawing/2014/main" id="{349BE42B-2F6F-4473-9B9B-5D84EC482A98}"/>
                  </a:ext>
                </a:extLst>
              </p:cNvPr>
              <p:cNvSpPr>
                <a:spLocks/>
              </p:cNvSpPr>
              <p:nvPr/>
            </p:nvSpPr>
            <p:spPr bwMode="auto">
              <a:xfrm>
                <a:off x="4332" y="3194"/>
                <a:ext cx="14" cy="14"/>
              </a:xfrm>
              <a:custGeom>
                <a:avLst/>
                <a:gdLst>
                  <a:gd name="T0" fmla="*/ 0 w 6"/>
                  <a:gd name="T1" fmla="*/ 3 h 6"/>
                  <a:gd name="T2" fmla="*/ 6 w 6"/>
                  <a:gd name="T3" fmla="*/ 5 h 6"/>
                  <a:gd name="T4" fmla="*/ 3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4"/>
                      <a:pt x="6" y="5"/>
                    </a:cubicBezTo>
                    <a:cubicBezTo>
                      <a:pt x="5" y="3"/>
                      <a:pt x="4" y="2"/>
                      <a:pt x="3" y="0"/>
                    </a:cubicBezTo>
                    <a:cubicBezTo>
                      <a:pt x="2" y="1"/>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4" name="Freeform 420">
                <a:extLst>
                  <a:ext uri="{FF2B5EF4-FFF2-40B4-BE49-F238E27FC236}">
                    <a16:creationId xmlns:a16="http://schemas.microsoft.com/office/drawing/2014/main" id="{27D4D624-0A3F-42F6-8864-D7054878165D}"/>
                  </a:ext>
                </a:extLst>
              </p:cNvPr>
              <p:cNvSpPr>
                <a:spLocks/>
              </p:cNvSpPr>
              <p:nvPr/>
            </p:nvSpPr>
            <p:spPr bwMode="auto">
              <a:xfrm>
                <a:off x="4325" y="3249"/>
                <a:ext cx="62" cy="54"/>
              </a:xfrm>
              <a:custGeom>
                <a:avLst/>
                <a:gdLst>
                  <a:gd name="T0" fmla="*/ 21 w 26"/>
                  <a:gd name="T1" fmla="*/ 14 h 23"/>
                  <a:gd name="T2" fmla="*/ 16 w 26"/>
                  <a:gd name="T3" fmla="*/ 0 h 23"/>
                  <a:gd name="T4" fmla="*/ 17 w 26"/>
                  <a:gd name="T5" fmla="*/ 19 h 23"/>
                  <a:gd name="T6" fmla="*/ 19 w 26"/>
                  <a:gd name="T7" fmla="*/ 23 h 23"/>
                  <a:gd name="T8" fmla="*/ 26 w 26"/>
                  <a:gd name="T9" fmla="*/ 18 h 23"/>
                  <a:gd name="T10" fmla="*/ 21 w 26"/>
                  <a:gd name="T11" fmla="*/ 14 h 23"/>
                </a:gdLst>
                <a:ahLst/>
                <a:cxnLst>
                  <a:cxn ang="0">
                    <a:pos x="T0" y="T1"/>
                  </a:cxn>
                  <a:cxn ang="0">
                    <a:pos x="T2" y="T3"/>
                  </a:cxn>
                  <a:cxn ang="0">
                    <a:pos x="T4" y="T5"/>
                  </a:cxn>
                  <a:cxn ang="0">
                    <a:pos x="T6" y="T7"/>
                  </a:cxn>
                  <a:cxn ang="0">
                    <a:pos x="T8" y="T9"/>
                  </a:cxn>
                  <a:cxn ang="0">
                    <a:pos x="T10" y="T11"/>
                  </a:cxn>
                </a:cxnLst>
                <a:rect l="0" t="0" r="r" b="b"/>
                <a:pathLst>
                  <a:path w="26" h="23">
                    <a:moveTo>
                      <a:pt x="21" y="14"/>
                    </a:moveTo>
                    <a:cubicBezTo>
                      <a:pt x="26" y="9"/>
                      <a:pt x="20" y="2"/>
                      <a:pt x="16" y="0"/>
                    </a:cubicBezTo>
                    <a:cubicBezTo>
                      <a:pt x="0" y="2"/>
                      <a:pt x="6" y="21"/>
                      <a:pt x="17" y="19"/>
                    </a:cubicBezTo>
                    <a:cubicBezTo>
                      <a:pt x="16" y="21"/>
                      <a:pt x="17" y="21"/>
                      <a:pt x="19" y="23"/>
                    </a:cubicBezTo>
                    <a:cubicBezTo>
                      <a:pt x="23" y="23"/>
                      <a:pt x="24" y="21"/>
                      <a:pt x="26" y="18"/>
                    </a:cubicBezTo>
                    <a:cubicBezTo>
                      <a:pt x="25" y="15"/>
                      <a:pt x="22" y="17"/>
                      <a:pt x="21" y="1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5" name="Freeform 421">
                <a:extLst>
                  <a:ext uri="{FF2B5EF4-FFF2-40B4-BE49-F238E27FC236}">
                    <a16:creationId xmlns:a16="http://schemas.microsoft.com/office/drawing/2014/main" id="{C08E7BDB-55B8-4D74-9912-55B9AA982DC7}"/>
                  </a:ext>
                </a:extLst>
              </p:cNvPr>
              <p:cNvSpPr>
                <a:spLocks/>
              </p:cNvSpPr>
              <p:nvPr/>
            </p:nvSpPr>
            <p:spPr bwMode="auto">
              <a:xfrm>
                <a:off x="4448" y="3518"/>
                <a:ext cx="14" cy="12"/>
              </a:xfrm>
              <a:custGeom>
                <a:avLst/>
                <a:gdLst>
                  <a:gd name="T0" fmla="*/ 3 w 6"/>
                  <a:gd name="T1" fmla="*/ 5 h 5"/>
                  <a:gd name="T2" fmla="*/ 6 w 6"/>
                  <a:gd name="T3" fmla="*/ 3 h 5"/>
                  <a:gd name="T4" fmla="*/ 4 w 6"/>
                  <a:gd name="T5" fmla="*/ 0 h 5"/>
                  <a:gd name="T6" fmla="*/ 3 w 6"/>
                  <a:gd name="T7" fmla="*/ 5 h 5"/>
                </a:gdLst>
                <a:ahLst/>
                <a:cxnLst>
                  <a:cxn ang="0">
                    <a:pos x="T0" y="T1"/>
                  </a:cxn>
                  <a:cxn ang="0">
                    <a:pos x="T2" y="T3"/>
                  </a:cxn>
                  <a:cxn ang="0">
                    <a:pos x="T4" y="T5"/>
                  </a:cxn>
                  <a:cxn ang="0">
                    <a:pos x="T6" y="T7"/>
                  </a:cxn>
                </a:cxnLst>
                <a:rect l="0" t="0" r="r" b="b"/>
                <a:pathLst>
                  <a:path w="6" h="5">
                    <a:moveTo>
                      <a:pt x="3" y="5"/>
                    </a:moveTo>
                    <a:cubicBezTo>
                      <a:pt x="4" y="5"/>
                      <a:pt x="5" y="4"/>
                      <a:pt x="6" y="3"/>
                    </a:cubicBezTo>
                    <a:cubicBezTo>
                      <a:pt x="6" y="2"/>
                      <a:pt x="5" y="1"/>
                      <a:pt x="4" y="0"/>
                    </a:cubicBezTo>
                    <a:cubicBezTo>
                      <a:pt x="1" y="1"/>
                      <a:pt x="0" y="3"/>
                      <a:pt x="3"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6" name="Freeform 422">
                <a:extLst>
                  <a:ext uri="{FF2B5EF4-FFF2-40B4-BE49-F238E27FC236}">
                    <a16:creationId xmlns:a16="http://schemas.microsoft.com/office/drawing/2014/main" id="{56DAFB48-4DA2-4D09-B701-285F66B1AD13}"/>
                  </a:ext>
                </a:extLst>
              </p:cNvPr>
              <p:cNvSpPr>
                <a:spLocks/>
              </p:cNvSpPr>
              <p:nvPr/>
            </p:nvSpPr>
            <p:spPr bwMode="auto">
              <a:xfrm>
                <a:off x="4313" y="3346"/>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9"/>
                      <a:pt x="5" y="9"/>
                    </a:cubicBezTo>
                    <a:cubicBezTo>
                      <a:pt x="10" y="7"/>
                      <a:pt x="8" y="4"/>
                      <a:pt x="8" y="1"/>
                    </a:cubicBezTo>
                    <a:cubicBezTo>
                      <a:pt x="6" y="0"/>
                      <a:pt x="2" y="1"/>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7" name="Freeform 423">
                <a:extLst>
                  <a:ext uri="{FF2B5EF4-FFF2-40B4-BE49-F238E27FC236}">
                    <a16:creationId xmlns:a16="http://schemas.microsoft.com/office/drawing/2014/main" id="{E2647AAF-3034-428E-9ED9-9EC054A07286}"/>
                  </a:ext>
                </a:extLst>
              </p:cNvPr>
              <p:cNvSpPr>
                <a:spLocks/>
              </p:cNvSpPr>
              <p:nvPr/>
            </p:nvSpPr>
            <p:spPr bwMode="auto">
              <a:xfrm>
                <a:off x="4259" y="3265"/>
                <a:ext cx="19" cy="26"/>
              </a:xfrm>
              <a:custGeom>
                <a:avLst/>
                <a:gdLst>
                  <a:gd name="T0" fmla="*/ 7 w 8"/>
                  <a:gd name="T1" fmla="*/ 0 h 11"/>
                  <a:gd name="T2" fmla="*/ 8 w 8"/>
                  <a:gd name="T3" fmla="*/ 7 h 11"/>
                  <a:gd name="T4" fmla="*/ 7 w 8"/>
                  <a:gd name="T5" fmla="*/ 0 h 11"/>
                </a:gdLst>
                <a:ahLst/>
                <a:cxnLst>
                  <a:cxn ang="0">
                    <a:pos x="T0" y="T1"/>
                  </a:cxn>
                  <a:cxn ang="0">
                    <a:pos x="T2" y="T3"/>
                  </a:cxn>
                  <a:cxn ang="0">
                    <a:pos x="T4" y="T5"/>
                  </a:cxn>
                </a:cxnLst>
                <a:rect l="0" t="0" r="r" b="b"/>
                <a:pathLst>
                  <a:path w="8" h="11">
                    <a:moveTo>
                      <a:pt x="7" y="0"/>
                    </a:moveTo>
                    <a:cubicBezTo>
                      <a:pt x="0" y="0"/>
                      <a:pt x="0" y="11"/>
                      <a:pt x="8" y="7"/>
                    </a:cubicBezTo>
                    <a:cubicBezTo>
                      <a:pt x="7" y="4"/>
                      <a:pt x="8" y="3"/>
                      <a:pt x="7"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8" name="Freeform 424">
                <a:extLst>
                  <a:ext uri="{FF2B5EF4-FFF2-40B4-BE49-F238E27FC236}">
                    <a16:creationId xmlns:a16="http://schemas.microsoft.com/office/drawing/2014/main" id="{C742D474-B4AD-4D69-8F91-34B0003C68E4}"/>
                  </a:ext>
                </a:extLst>
              </p:cNvPr>
              <p:cNvSpPr>
                <a:spLocks/>
              </p:cNvSpPr>
              <p:nvPr/>
            </p:nvSpPr>
            <p:spPr bwMode="auto">
              <a:xfrm>
                <a:off x="4204" y="3206"/>
                <a:ext cx="22" cy="21"/>
              </a:xfrm>
              <a:custGeom>
                <a:avLst/>
                <a:gdLst>
                  <a:gd name="T0" fmla="*/ 0 w 9"/>
                  <a:gd name="T1" fmla="*/ 1 h 9"/>
                  <a:gd name="T2" fmla="*/ 2 w 9"/>
                  <a:gd name="T3" fmla="*/ 9 h 9"/>
                  <a:gd name="T4" fmla="*/ 7 w 9"/>
                  <a:gd name="T5" fmla="*/ 0 h 9"/>
                  <a:gd name="T6" fmla="*/ 0 w 9"/>
                  <a:gd name="T7" fmla="*/ 1 h 9"/>
                </a:gdLst>
                <a:ahLst/>
                <a:cxnLst>
                  <a:cxn ang="0">
                    <a:pos x="T0" y="T1"/>
                  </a:cxn>
                  <a:cxn ang="0">
                    <a:pos x="T2" y="T3"/>
                  </a:cxn>
                  <a:cxn ang="0">
                    <a:pos x="T4" y="T5"/>
                  </a:cxn>
                  <a:cxn ang="0">
                    <a:pos x="T6" y="T7"/>
                  </a:cxn>
                </a:cxnLst>
                <a:rect l="0" t="0" r="r" b="b"/>
                <a:pathLst>
                  <a:path w="9" h="9">
                    <a:moveTo>
                      <a:pt x="0" y="1"/>
                    </a:moveTo>
                    <a:cubicBezTo>
                      <a:pt x="0" y="4"/>
                      <a:pt x="0" y="6"/>
                      <a:pt x="2" y="9"/>
                    </a:cubicBezTo>
                    <a:cubicBezTo>
                      <a:pt x="8" y="9"/>
                      <a:pt x="9" y="4"/>
                      <a:pt x="7" y="0"/>
                    </a:cubicBezTo>
                    <a:cubicBezTo>
                      <a:pt x="5" y="0"/>
                      <a:pt x="2" y="0"/>
                      <a:pt x="0"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9" name="Freeform 425">
                <a:extLst>
                  <a:ext uri="{FF2B5EF4-FFF2-40B4-BE49-F238E27FC236}">
                    <a16:creationId xmlns:a16="http://schemas.microsoft.com/office/drawing/2014/main" id="{91564AC8-D7EF-4561-8DFC-94CFD38C6EEE}"/>
                  </a:ext>
                </a:extLst>
              </p:cNvPr>
              <p:cNvSpPr>
                <a:spLocks/>
              </p:cNvSpPr>
              <p:nvPr/>
            </p:nvSpPr>
            <p:spPr bwMode="auto">
              <a:xfrm>
                <a:off x="4415" y="3589"/>
                <a:ext cx="21" cy="22"/>
              </a:xfrm>
              <a:custGeom>
                <a:avLst/>
                <a:gdLst>
                  <a:gd name="T0" fmla="*/ 2 w 9"/>
                  <a:gd name="T1" fmla="*/ 3 h 9"/>
                  <a:gd name="T2" fmla="*/ 1 w 9"/>
                  <a:gd name="T3" fmla="*/ 9 h 9"/>
                  <a:gd name="T4" fmla="*/ 8 w 9"/>
                  <a:gd name="T5" fmla="*/ 2 h 9"/>
                  <a:gd name="T6" fmla="*/ 2 w 9"/>
                  <a:gd name="T7" fmla="*/ 3 h 9"/>
                </a:gdLst>
                <a:ahLst/>
                <a:cxnLst>
                  <a:cxn ang="0">
                    <a:pos x="T0" y="T1"/>
                  </a:cxn>
                  <a:cxn ang="0">
                    <a:pos x="T2" y="T3"/>
                  </a:cxn>
                  <a:cxn ang="0">
                    <a:pos x="T4" y="T5"/>
                  </a:cxn>
                  <a:cxn ang="0">
                    <a:pos x="T6" y="T7"/>
                  </a:cxn>
                </a:cxnLst>
                <a:rect l="0" t="0" r="r" b="b"/>
                <a:pathLst>
                  <a:path w="9" h="9">
                    <a:moveTo>
                      <a:pt x="2" y="3"/>
                    </a:moveTo>
                    <a:cubicBezTo>
                      <a:pt x="0" y="5"/>
                      <a:pt x="0" y="7"/>
                      <a:pt x="1" y="9"/>
                    </a:cubicBezTo>
                    <a:cubicBezTo>
                      <a:pt x="5" y="8"/>
                      <a:pt x="9" y="6"/>
                      <a:pt x="8" y="2"/>
                    </a:cubicBezTo>
                    <a:cubicBezTo>
                      <a:pt x="5" y="4"/>
                      <a:pt x="4"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0" name="Freeform 426">
                <a:extLst>
                  <a:ext uri="{FF2B5EF4-FFF2-40B4-BE49-F238E27FC236}">
                    <a16:creationId xmlns:a16="http://schemas.microsoft.com/office/drawing/2014/main" id="{D8FD785C-01D6-4F97-A055-FC683E2DEE32}"/>
                  </a:ext>
                </a:extLst>
              </p:cNvPr>
              <p:cNvSpPr>
                <a:spLocks/>
              </p:cNvSpPr>
              <p:nvPr/>
            </p:nvSpPr>
            <p:spPr bwMode="auto">
              <a:xfrm>
                <a:off x="4420" y="3608"/>
                <a:ext cx="16" cy="22"/>
              </a:xfrm>
              <a:custGeom>
                <a:avLst/>
                <a:gdLst>
                  <a:gd name="T0" fmla="*/ 0 w 7"/>
                  <a:gd name="T1" fmla="*/ 2 h 9"/>
                  <a:gd name="T2" fmla="*/ 1 w 7"/>
                  <a:gd name="T3" fmla="*/ 8 h 9"/>
                  <a:gd name="T4" fmla="*/ 6 w 7"/>
                  <a:gd name="T5" fmla="*/ 0 h 9"/>
                  <a:gd name="T6" fmla="*/ 0 w 7"/>
                  <a:gd name="T7" fmla="*/ 2 h 9"/>
                </a:gdLst>
                <a:ahLst/>
                <a:cxnLst>
                  <a:cxn ang="0">
                    <a:pos x="T0" y="T1"/>
                  </a:cxn>
                  <a:cxn ang="0">
                    <a:pos x="T2" y="T3"/>
                  </a:cxn>
                  <a:cxn ang="0">
                    <a:pos x="T4" y="T5"/>
                  </a:cxn>
                  <a:cxn ang="0">
                    <a:pos x="T6" y="T7"/>
                  </a:cxn>
                </a:cxnLst>
                <a:rect l="0" t="0" r="r" b="b"/>
                <a:pathLst>
                  <a:path w="7" h="9">
                    <a:moveTo>
                      <a:pt x="0" y="2"/>
                    </a:moveTo>
                    <a:cubicBezTo>
                      <a:pt x="2" y="4"/>
                      <a:pt x="0" y="6"/>
                      <a:pt x="1" y="8"/>
                    </a:cubicBezTo>
                    <a:cubicBezTo>
                      <a:pt x="6" y="9"/>
                      <a:pt x="7" y="4"/>
                      <a:pt x="6" y="0"/>
                    </a:cubicBezTo>
                    <a:cubicBezTo>
                      <a:pt x="4" y="1"/>
                      <a:pt x="2" y="2"/>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1" name="Freeform 427">
                <a:extLst>
                  <a:ext uri="{FF2B5EF4-FFF2-40B4-BE49-F238E27FC236}">
                    <a16:creationId xmlns:a16="http://schemas.microsoft.com/office/drawing/2014/main" id="{5F4E52F4-2A6D-4C53-8833-0AD16689A4D4}"/>
                  </a:ext>
                </a:extLst>
              </p:cNvPr>
              <p:cNvSpPr>
                <a:spLocks/>
              </p:cNvSpPr>
              <p:nvPr/>
            </p:nvSpPr>
            <p:spPr bwMode="auto">
              <a:xfrm>
                <a:off x="4223" y="3303"/>
                <a:ext cx="14" cy="14"/>
              </a:xfrm>
              <a:custGeom>
                <a:avLst/>
                <a:gdLst>
                  <a:gd name="T0" fmla="*/ 0 w 6"/>
                  <a:gd name="T1" fmla="*/ 3 h 6"/>
                  <a:gd name="T2" fmla="*/ 6 w 6"/>
                  <a:gd name="T3" fmla="*/ 4 h 6"/>
                  <a:gd name="T4" fmla="*/ 5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5"/>
                      <a:pt x="6" y="4"/>
                    </a:cubicBezTo>
                    <a:cubicBezTo>
                      <a:pt x="6" y="3"/>
                      <a:pt x="6" y="2"/>
                      <a:pt x="5" y="0"/>
                    </a:cubicBezTo>
                    <a:cubicBezTo>
                      <a:pt x="3" y="0"/>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2" name="Freeform 428">
                <a:extLst>
                  <a:ext uri="{FF2B5EF4-FFF2-40B4-BE49-F238E27FC236}">
                    <a16:creationId xmlns:a16="http://schemas.microsoft.com/office/drawing/2014/main" id="{8B633B5D-2667-4A04-837A-2161E80876B6}"/>
                  </a:ext>
                </a:extLst>
              </p:cNvPr>
              <p:cNvSpPr>
                <a:spLocks/>
              </p:cNvSpPr>
              <p:nvPr/>
            </p:nvSpPr>
            <p:spPr bwMode="auto">
              <a:xfrm>
                <a:off x="4387" y="3606"/>
                <a:ext cx="11" cy="9"/>
              </a:xfrm>
              <a:custGeom>
                <a:avLst/>
                <a:gdLst>
                  <a:gd name="T0" fmla="*/ 2 w 5"/>
                  <a:gd name="T1" fmla="*/ 4 h 4"/>
                  <a:gd name="T2" fmla="*/ 4 w 5"/>
                  <a:gd name="T3" fmla="*/ 0 h 4"/>
                  <a:gd name="T4" fmla="*/ 2 w 5"/>
                  <a:gd name="T5" fmla="*/ 4 h 4"/>
                </a:gdLst>
                <a:ahLst/>
                <a:cxnLst>
                  <a:cxn ang="0">
                    <a:pos x="T0" y="T1"/>
                  </a:cxn>
                  <a:cxn ang="0">
                    <a:pos x="T2" y="T3"/>
                  </a:cxn>
                  <a:cxn ang="0">
                    <a:pos x="T4" y="T5"/>
                  </a:cxn>
                </a:cxnLst>
                <a:rect l="0" t="0" r="r" b="b"/>
                <a:pathLst>
                  <a:path w="5" h="4">
                    <a:moveTo>
                      <a:pt x="2" y="4"/>
                    </a:moveTo>
                    <a:cubicBezTo>
                      <a:pt x="4" y="3"/>
                      <a:pt x="5" y="2"/>
                      <a:pt x="4" y="0"/>
                    </a:cubicBezTo>
                    <a:cubicBezTo>
                      <a:pt x="2" y="1"/>
                      <a:pt x="0" y="1"/>
                      <a:pt x="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3" name="Freeform 429">
                <a:extLst>
                  <a:ext uri="{FF2B5EF4-FFF2-40B4-BE49-F238E27FC236}">
                    <a16:creationId xmlns:a16="http://schemas.microsoft.com/office/drawing/2014/main" id="{1B0AD170-B118-4324-A219-928F71277C48}"/>
                  </a:ext>
                </a:extLst>
              </p:cNvPr>
              <p:cNvSpPr>
                <a:spLocks/>
              </p:cNvSpPr>
              <p:nvPr/>
            </p:nvSpPr>
            <p:spPr bwMode="auto">
              <a:xfrm>
                <a:off x="4318" y="3547"/>
                <a:ext cx="14" cy="16"/>
              </a:xfrm>
              <a:custGeom>
                <a:avLst/>
                <a:gdLst>
                  <a:gd name="T0" fmla="*/ 2 w 6"/>
                  <a:gd name="T1" fmla="*/ 0 h 7"/>
                  <a:gd name="T2" fmla="*/ 0 w 6"/>
                  <a:gd name="T3" fmla="*/ 6 h 7"/>
                  <a:gd name="T4" fmla="*/ 5 w 6"/>
                  <a:gd name="T5" fmla="*/ 6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6"/>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4" name="Freeform 430">
                <a:extLst>
                  <a:ext uri="{FF2B5EF4-FFF2-40B4-BE49-F238E27FC236}">
                    <a16:creationId xmlns:a16="http://schemas.microsoft.com/office/drawing/2014/main" id="{E853EE50-6F08-40C9-B8D1-02DBD628E52E}"/>
                  </a:ext>
                </a:extLst>
              </p:cNvPr>
              <p:cNvSpPr>
                <a:spLocks/>
              </p:cNvSpPr>
              <p:nvPr/>
            </p:nvSpPr>
            <p:spPr bwMode="auto">
              <a:xfrm>
                <a:off x="4209" y="3433"/>
                <a:ext cx="38" cy="59"/>
              </a:xfrm>
              <a:custGeom>
                <a:avLst/>
                <a:gdLst>
                  <a:gd name="T0" fmla="*/ 3 w 16"/>
                  <a:gd name="T1" fmla="*/ 24 h 25"/>
                  <a:gd name="T2" fmla="*/ 8 w 16"/>
                  <a:gd name="T3" fmla="*/ 25 h 25"/>
                  <a:gd name="T4" fmla="*/ 13 w 16"/>
                  <a:gd name="T5" fmla="*/ 0 h 25"/>
                  <a:gd name="T6" fmla="*/ 3 w 16"/>
                  <a:gd name="T7" fmla="*/ 24 h 25"/>
                </a:gdLst>
                <a:ahLst/>
                <a:cxnLst>
                  <a:cxn ang="0">
                    <a:pos x="T0" y="T1"/>
                  </a:cxn>
                  <a:cxn ang="0">
                    <a:pos x="T2" y="T3"/>
                  </a:cxn>
                  <a:cxn ang="0">
                    <a:pos x="T4" y="T5"/>
                  </a:cxn>
                  <a:cxn ang="0">
                    <a:pos x="T6" y="T7"/>
                  </a:cxn>
                </a:cxnLst>
                <a:rect l="0" t="0" r="r" b="b"/>
                <a:pathLst>
                  <a:path w="16" h="25">
                    <a:moveTo>
                      <a:pt x="3" y="24"/>
                    </a:moveTo>
                    <a:cubicBezTo>
                      <a:pt x="5" y="24"/>
                      <a:pt x="6" y="25"/>
                      <a:pt x="8" y="25"/>
                    </a:cubicBezTo>
                    <a:cubicBezTo>
                      <a:pt x="15" y="18"/>
                      <a:pt x="16" y="12"/>
                      <a:pt x="13" y="0"/>
                    </a:cubicBezTo>
                    <a:cubicBezTo>
                      <a:pt x="0" y="0"/>
                      <a:pt x="6" y="16"/>
                      <a:pt x="3" y="2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5" name="Freeform 431">
                <a:extLst>
                  <a:ext uri="{FF2B5EF4-FFF2-40B4-BE49-F238E27FC236}">
                    <a16:creationId xmlns:a16="http://schemas.microsoft.com/office/drawing/2014/main" id="{816111B9-4FAD-40A5-A531-C3C8F60B12C3}"/>
                  </a:ext>
                </a:extLst>
              </p:cNvPr>
              <p:cNvSpPr>
                <a:spLocks/>
              </p:cNvSpPr>
              <p:nvPr/>
            </p:nvSpPr>
            <p:spPr bwMode="auto">
              <a:xfrm>
                <a:off x="4221" y="3561"/>
                <a:ext cx="31" cy="45"/>
              </a:xfrm>
              <a:custGeom>
                <a:avLst/>
                <a:gdLst>
                  <a:gd name="T0" fmla="*/ 8 w 13"/>
                  <a:gd name="T1" fmla="*/ 0 h 19"/>
                  <a:gd name="T2" fmla="*/ 1 w 13"/>
                  <a:gd name="T3" fmla="*/ 17 h 19"/>
                  <a:gd name="T4" fmla="*/ 12 w 13"/>
                  <a:gd name="T5" fmla="*/ 11 h 19"/>
                  <a:gd name="T6" fmla="*/ 8 w 13"/>
                  <a:gd name="T7" fmla="*/ 0 h 19"/>
                </a:gdLst>
                <a:ahLst/>
                <a:cxnLst>
                  <a:cxn ang="0">
                    <a:pos x="T0" y="T1"/>
                  </a:cxn>
                  <a:cxn ang="0">
                    <a:pos x="T2" y="T3"/>
                  </a:cxn>
                  <a:cxn ang="0">
                    <a:pos x="T4" y="T5"/>
                  </a:cxn>
                  <a:cxn ang="0">
                    <a:pos x="T6" y="T7"/>
                  </a:cxn>
                </a:cxnLst>
                <a:rect l="0" t="0" r="r" b="b"/>
                <a:pathLst>
                  <a:path w="13" h="19">
                    <a:moveTo>
                      <a:pt x="8" y="0"/>
                    </a:moveTo>
                    <a:cubicBezTo>
                      <a:pt x="0" y="4"/>
                      <a:pt x="6" y="12"/>
                      <a:pt x="1" y="17"/>
                    </a:cubicBezTo>
                    <a:cubicBezTo>
                      <a:pt x="7" y="19"/>
                      <a:pt x="4" y="12"/>
                      <a:pt x="12" y="11"/>
                    </a:cubicBezTo>
                    <a:cubicBezTo>
                      <a:pt x="13" y="8"/>
                      <a:pt x="12"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6" name="Freeform 432">
                <a:extLst>
                  <a:ext uri="{FF2B5EF4-FFF2-40B4-BE49-F238E27FC236}">
                    <a16:creationId xmlns:a16="http://schemas.microsoft.com/office/drawing/2014/main" id="{8CFD704C-AAD6-45A6-B935-91048AA91F96}"/>
                  </a:ext>
                </a:extLst>
              </p:cNvPr>
              <p:cNvSpPr>
                <a:spLocks/>
              </p:cNvSpPr>
              <p:nvPr/>
            </p:nvSpPr>
            <p:spPr bwMode="auto">
              <a:xfrm>
                <a:off x="4048" y="3275"/>
                <a:ext cx="19" cy="16"/>
              </a:xfrm>
              <a:custGeom>
                <a:avLst/>
                <a:gdLst>
                  <a:gd name="T0" fmla="*/ 0 w 8"/>
                  <a:gd name="T1" fmla="*/ 2 h 7"/>
                  <a:gd name="T2" fmla="*/ 2 w 8"/>
                  <a:gd name="T3" fmla="*/ 6 h 7"/>
                  <a:gd name="T4" fmla="*/ 8 w 8"/>
                  <a:gd name="T5" fmla="*/ 4 h 7"/>
                  <a:gd name="T6" fmla="*/ 0 w 8"/>
                  <a:gd name="T7" fmla="*/ 2 h 7"/>
                </a:gdLst>
                <a:ahLst/>
                <a:cxnLst>
                  <a:cxn ang="0">
                    <a:pos x="T0" y="T1"/>
                  </a:cxn>
                  <a:cxn ang="0">
                    <a:pos x="T2" y="T3"/>
                  </a:cxn>
                  <a:cxn ang="0">
                    <a:pos x="T4" y="T5"/>
                  </a:cxn>
                  <a:cxn ang="0">
                    <a:pos x="T6" y="T7"/>
                  </a:cxn>
                </a:cxnLst>
                <a:rect l="0" t="0" r="r" b="b"/>
                <a:pathLst>
                  <a:path w="8" h="7">
                    <a:moveTo>
                      <a:pt x="0" y="2"/>
                    </a:moveTo>
                    <a:cubicBezTo>
                      <a:pt x="0" y="3"/>
                      <a:pt x="0" y="5"/>
                      <a:pt x="2" y="6"/>
                    </a:cubicBezTo>
                    <a:cubicBezTo>
                      <a:pt x="3" y="7"/>
                      <a:pt x="6" y="5"/>
                      <a:pt x="8" y="4"/>
                    </a:cubicBezTo>
                    <a:cubicBezTo>
                      <a:pt x="6"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7" name="Freeform 433">
                <a:extLst>
                  <a:ext uri="{FF2B5EF4-FFF2-40B4-BE49-F238E27FC236}">
                    <a16:creationId xmlns:a16="http://schemas.microsoft.com/office/drawing/2014/main" id="{EAD0BCE0-B2AE-4A30-AA3F-52954B725162}"/>
                  </a:ext>
                </a:extLst>
              </p:cNvPr>
              <p:cNvSpPr>
                <a:spLocks/>
              </p:cNvSpPr>
              <p:nvPr/>
            </p:nvSpPr>
            <p:spPr bwMode="auto">
              <a:xfrm>
                <a:off x="4079" y="3334"/>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8" name="Freeform 434">
                <a:extLst>
                  <a:ext uri="{FF2B5EF4-FFF2-40B4-BE49-F238E27FC236}">
                    <a16:creationId xmlns:a16="http://schemas.microsoft.com/office/drawing/2014/main" id="{D1421ADA-2DD9-459C-AC60-6012A1DD9AFE}"/>
                  </a:ext>
                </a:extLst>
              </p:cNvPr>
              <p:cNvSpPr>
                <a:spLocks/>
              </p:cNvSpPr>
              <p:nvPr/>
            </p:nvSpPr>
            <p:spPr bwMode="auto">
              <a:xfrm>
                <a:off x="4197" y="3549"/>
                <a:ext cx="14" cy="12"/>
              </a:xfrm>
              <a:custGeom>
                <a:avLst/>
                <a:gdLst>
                  <a:gd name="T0" fmla="*/ 0 w 6"/>
                  <a:gd name="T1" fmla="*/ 2 h 5"/>
                  <a:gd name="T2" fmla="*/ 6 w 6"/>
                  <a:gd name="T3" fmla="*/ 4 h 5"/>
                  <a:gd name="T4" fmla="*/ 5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1" y="5"/>
                      <a:pt x="3" y="5"/>
                      <a:pt x="6" y="4"/>
                    </a:cubicBezTo>
                    <a:cubicBezTo>
                      <a:pt x="5" y="3"/>
                      <a:pt x="6" y="2"/>
                      <a:pt x="5" y="0"/>
                    </a:cubicBezTo>
                    <a:cubicBezTo>
                      <a:pt x="3"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9" name="Freeform 435">
                <a:extLst>
                  <a:ext uri="{FF2B5EF4-FFF2-40B4-BE49-F238E27FC236}">
                    <a16:creationId xmlns:a16="http://schemas.microsoft.com/office/drawing/2014/main" id="{A3CDF326-8369-499F-8429-21FCE5FDF1A7}"/>
                  </a:ext>
                </a:extLst>
              </p:cNvPr>
              <p:cNvSpPr>
                <a:spLocks/>
              </p:cNvSpPr>
              <p:nvPr/>
            </p:nvSpPr>
            <p:spPr bwMode="auto">
              <a:xfrm>
                <a:off x="4060" y="3327"/>
                <a:ext cx="19" cy="21"/>
              </a:xfrm>
              <a:custGeom>
                <a:avLst/>
                <a:gdLst>
                  <a:gd name="T0" fmla="*/ 3 w 8"/>
                  <a:gd name="T1" fmla="*/ 9 h 9"/>
                  <a:gd name="T2" fmla="*/ 8 w 8"/>
                  <a:gd name="T3" fmla="*/ 7 h 9"/>
                  <a:gd name="T4" fmla="*/ 6 w 8"/>
                  <a:gd name="T5" fmla="*/ 0 h 9"/>
                  <a:gd name="T6" fmla="*/ 3 w 8"/>
                  <a:gd name="T7" fmla="*/ 9 h 9"/>
                </a:gdLst>
                <a:ahLst/>
                <a:cxnLst>
                  <a:cxn ang="0">
                    <a:pos x="T0" y="T1"/>
                  </a:cxn>
                  <a:cxn ang="0">
                    <a:pos x="T2" y="T3"/>
                  </a:cxn>
                  <a:cxn ang="0">
                    <a:pos x="T4" y="T5"/>
                  </a:cxn>
                  <a:cxn ang="0">
                    <a:pos x="T6" y="T7"/>
                  </a:cxn>
                </a:cxnLst>
                <a:rect l="0" t="0" r="r" b="b"/>
                <a:pathLst>
                  <a:path w="8" h="9">
                    <a:moveTo>
                      <a:pt x="3" y="9"/>
                    </a:moveTo>
                    <a:cubicBezTo>
                      <a:pt x="5" y="7"/>
                      <a:pt x="6" y="9"/>
                      <a:pt x="8" y="7"/>
                    </a:cubicBezTo>
                    <a:cubicBezTo>
                      <a:pt x="8" y="5"/>
                      <a:pt x="8" y="3"/>
                      <a:pt x="6" y="0"/>
                    </a:cubicBezTo>
                    <a:cubicBezTo>
                      <a:pt x="1" y="2"/>
                      <a:pt x="0" y="5"/>
                      <a:pt x="3"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0" name="Freeform 436">
                <a:extLst>
                  <a:ext uri="{FF2B5EF4-FFF2-40B4-BE49-F238E27FC236}">
                    <a16:creationId xmlns:a16="http://schemas.microsoft.com/office/drawing/2014/main" id="{B02A7138-9695-41DC-8B68-AF155EBD1A6B}"/>
                  </a:ext>
                </a:extLst>
              </p:cNvPr>
              <p:cNvSpPr>
                <a:spLocks/>
              </p:cNvSpPr>
              <p:nvPr/>
            </p:nvSpPr>
            <p:spPr bwMode="auto">
              <a:xfrm>
                <a:off x="4100" y="3462"/>
                <a:ext cx="14"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4"/>
                      <a:pt x="4" y="4"/>
                      <a:pt x="6" y="3"/>
                    </a:cubicBezTo>
                    <a:cubicBezTo>
                      <a:pt x="5"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1" name="Freeform 437">
                <a:extLst>
                  <a:ext uri="{FF2B5EF4-FFF2-40B4-BE49-F238E27FC236}">
                    <a16:creationId xmlns:a16="http://schemas.microsoft.com/office/drawing/2014/main" id="{E610C4B3-5C19-4811-A72E-C15D0642FC3D}"/>
                  </a:ext>
                </a:extLst>
              </p:cNvPr>
              <p:cNvSpPr>
                <a:spLocks/>
              </p:cNvSpPr>
              <p:nvPr/>
            </p:nvSpPr>
            <p:spPr bwMode="auto">
              <a:xfrm>
                <a:off x="4159" y="3599"/>
                <a:ext cx="29" cy="33"/>
              </a:xfrm>
              <a:custGeom>
                <a:avLst/>
                <a:gdLst>
                  <a:gd name="T0" fmla="*/ 12 w 12"/>
                  <a:gd name="T1" fmla="*/ 4 h 14"/>
                  <a:gd name="T2" fmla="*/ 5 w 12"/>
                  <a:gd name="T3" fmla="*/ 2 h 14"/>
                  <a:gd name="T4" fmla="*/ 5 w 12"/>
                  <a:gd name="T5" fmla="*/ 14 h 14"/>
                  <a:gd name="T6" fmla="*/ 10 w 12"/>
                  <a:gd name="T7" fmla="*/ 12 h 14"/>
                  <a:gd name="T8" fmla="*/ 12 w 12"/>
                  <a:gd name="T9" fmla="*/ 4 h 14"/>
                </a:gdLst>
                <a:ahLst/>
                <a:cxnLst>
                  <a:cxn ang="0">
                    <a:pos x="T0" y="T1"/>
                  </a:cxn>
                  <a:cxn ang="0">
                    <a:pos x="T2" y="T3"/>
                  </a:cxn>
                  <a:cxn ang="0">
                    <a:pos x="T4" y="T5"/>
                  </a:cxn>
                  <a:cxn ang="0">
                    <a:pos x="T6" y="T7"/>
                  </a:cxn>
                  <a:cxn ang="0">
                    <a:pos x="T8" y="T9"/>
                  </a:cxn>
                </a:cxnLst>
                <a:rect l="0" t="0" r="r" b="b"/>
                <a:pathLst>
                  <a:path w="12" h="14">
                    <a:moveTo>
                      <a:pt x="12" y="4"/>
                    </a:moveTo>
                    <a:cubicBezTo>
                      <a:pt x="10" y="0"/>
                      <a:pt x="8" y="0"/>
                      <a:pt x="5" y="2"/>
                    </a:cubicBezTo>
                    <a:cubicBezTo>
                      <a:pt x="8" y="8"/>
                      <a:pt x="0" y="7"/>
                      <a:pt x="5" y="14"/>
                    </a:cubicBezTo>
                    <a:cubicBezTo>
                      <a:pt x="6" y="14"/>
                      <a:pt x="8" y="14"/>
                      <a:pt x="10" y="12"/>
                    </a:cubicBezTo>
                    <a:cubicBezTo>
                      <a:pt x="10" y="9"/>
                      <a:pt x="6" y="5"/>
                      <a:pt x="1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2" name="Freeform 438">
                <a:extLst>
                  <a:ext uri="{FF2B5EF4-FFF2-40B4-BE49-F238E27FC236}">
                    <a16:creationId xmlns:a16="http://schemas.microsoft.com/office/drawing/2014/main" id="{5A90D7C1-011F-4F5F-ADD6-75954D36426C}"/>
                  </a:ext>
                </a:extLst>
              </p:cNvPr>
              <p:cNvSpPr>
                <a:spLocks/>
              </p:cNvSpPr>
              <p:nvPr/>
            </p:nvSpPr>
            <p:spPr bwMode="auto">
              <a:xfrm>
                <a:off x="4074" y="3445"/>
                <a:ext cx="17" cy="17"/>
              </a:xfrm>
              <a:custGeom>
                <a:avLst/>
                <a:gdLst>
                  <a:gd name="T0" fmla="*/ 0 w 7"/>
                  <a:gd name="T1" fmla="*/ 4 h 7"/>
                  <a:gd name="T2" fmla="*/ 7 w 7"/>
                  <a:gd name="T3" fmla="*/ 6 h 7"/>
                  <a:gd name="T4" fmla="*/ 7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2" y="7"/>
                      <a:pt x="4" y="5"/>
                      <a:pt x="7" y="6"/>
                    </a:cubicBezTo>
                    <a:cubicBezTo>
                      <a:pt x="7" y="4"/>
                      <a:pt x="7" y="3"/>
                      <a:pt x="7"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3" name="Freeform 439">
                <a:extLst>
                  <a:ext uri="{FF2B5EF4-FFF2-40B4-BE49-F238E27FC236}">
                    <a16:creationId xmlns:a16="http://schemas.microsoft.com/office/drawing/2014/main" id="{CEDB735D-99CF-4F80-8CA9-8F26045299B5}"/>
                  </a:ext>
                </a:extLst>
              </p:cNvPr>
              <p:cNvSpPr>
                <a:spLocks/>
              </p:cNvSpPr>
              <p:nvPr/>
            </p:nvSpPr>
            <p:spPr bwMode="auto">
              <a:xfrm>
                <a:off x="4119" y="3528"/>
                <a:ext cx="14" cy="12"/>
              </a:xfrm>
              <a:custGeom>
                <a:avLst/>
                <a:gdLst>
                  <a:gd name="T0" fmla="*/ 4 w 6"/>
                  <a:gd name="T1" fmla="*/ 1 h 5"/>
                  <a:gd name="T2" fmla="*/ 0 w 6"/>
                  <a:gd name="T3" fmla="*/ 2 h 5"/>
                  <a:gd name="T4" fmla="*/ 5 w 6"/>
                  <a:gd name="T5" fmla="*/ 4 h 5"/>
                  <a:gd name="T6" fmla="*/ 4 w 6"/>
                  <a:gd name="T7" fmla="*/ 1 h 5"/>
                </a:gdLst>
                <a:ahLst/>
                <a:cxnLst>
                  <a:cxn ang="0">
                    <a:pos x="T0" y="T1"/>
                  </a:cxn>
                  <a:cxn ang="0">
                    <a:pos x="T2" y="T3"/>
                  </a:cxn>
                  <a:cxn ang="0">
                    <a:pos x="T4" y="T5"/>
                  </a:cxn>
                  <a:cxn ang="0">
                    <a:pos x="T6" y="T7"/>
                  </a:cxn>
                </a:cxnLst>
                <a:rect l="0" t="0" r="r" b="b"/>
                <a:pathLst>
                  <a:path w="6" h="5">
                    <a:moveTo>
                      <a:pt x="4" y="1"/>
                    </a:moveTo>
                    <a:cubicBezTo>
                      <a:pt x="3" y="0"/>
                      <a:pt x="1" y="1"/>
                      <a:pt x="0" y="2"/>
                    </a:cubicBezTo>
                    <a:cubicBezTo>
                      <a:pt x="1" y="4"/>
                      <a:pt x="3" y="5"/>
                      <a:pt x="5" y="4"/>
                    </a:cubicBezTo>
                    <a:cubicBezTo>
                      <a:pt x="4" y="3"/>
                      <a:pt x="6" y="2"/>
                      <a:pt x="4"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4" name="Freeform 440">
                <a:extLst>
                  <a:ext uri="{FF2B5EF4-FFF2-40B4-BE49-F238E27FC236}">
                    <a16:creationId xmlns:a16="http://schemas.microsoft.com/office/drawing/2014/main" id="{98D702B8-58AA-42EE-B2C7-6A52D8282A4C}"/>
                  </a:ext>
                </a:extLst>
              </p:cNvPr>
              <p:cNvSpPr>
                <a:spLocks/>
              </p:cNvSpPr>
              <p:nvPr/>
            </p:nvSpPr>
            <p:spPr bwMode="auto">
              <a:xfrm>
                <a:off x="4145" y="3594"/>
                <a:ext cx="17" cy="19"/>
              </a:xfrm>
              <a:custGeom>
                <a:avLst/>
                <a:gdLst>
                  <a:gd name="T0" fmla="*/ 0 w 7"/>
                  <a:gd name="T1" fmla="*/ 3 h 8"/>
                  <a:gd name="T2" fmla="*/ 7 w 7"/>
                  <a:gd name="T3" fmla="*/ 5 h 8"/>
                  <a:gd name="T4" fmla="*/ 0 w 7"/>
                  <a:gd name="T5" fmla="*/ 3 h 8"/>
                </a:gdLst>
                <a:ahLst/>
                <a:cxnLst>
                  <a:cxn ang="0">
                    <a:pos x="T0" y="T1"/>
                  </a:cxn>
                  <a:cxn ang="0">
                    <a:pos x="T2" y="T3"/>
                  </a:cxn>
                  <a:cxn ang="0">
                    <a:pos x="T4" y="T5"/>
                  </a:cxn>
                </a:cxnLst>
                <a:rect l="0" t="0" r="r" b="b"/>
                <a:pathLst>
                  <a:path w="7" h="8">
                    <a:moveTo>
                      <a:pt x="0" y="3"/>
                    </a:moveTo>
                    <a:cubicBezTo>
                      <a:pt x="1" y="7"/>
                      <a:pt x="4" y="8"/>
                      <a:pt x="7" y="5"/>
                    </a:cubicBezTo>
                    <a:cubicBezTo>
                      <a:pt x="5" y="1"/>
                      <a:pt x="3"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5" name="Freeform 441">
                <a:extLst>
                  <a:ext uri="{FF2B5EF4-FFF2-40B4-BE49-F238E27FC236}">
                    <a16:creationId xmlns:a16="http://schemas.microsoft.com/office/drawing/2014/main" id="{ACC788E9-2B6C-45D5-BE33-898BD43DF252}"/>
                  </a:ext>
                </a:extLst>
              </p:cNvPr>
              <p:cNvSpPr>
                <a:spLocks/>
              </p:cNvSpPr>
              <p:nvPr/>
            </p:nvSpPr>
            <p:spPr bwMode="auto">
              <a:xfrm>
                <a:off x="4117" y="3566"/>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3"/>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6" name="Freeform 442">
                <a:extLst>
                  <a:ext uri="{FF2B5EF4-FFF2-40B4-BE49-F238E27FC236}">
                    <a16:creationId xmlns:a16="http://schemas.microsoft.com/office/drawing/2014/main" id="{25CFA756-8473-4061-82E5-F482773E8F82}"/>
                  </a:ext>
                </a:extLst>
              </p:cNvPr>
              <p:cNvSpPr>
                <a:spLocks/>
              </p:cNvSpPr>
              <p:nvPr/>
            </p:nvSpPr>
            <p:spPr bwMode="auto">
              <a:xfrm>
                <a:off x="4100" y="3542"/>
                <a:ext cx="12" cy="9"/>
              </a:xfrm>
              <a:custGeom>
                <a:avLst/>
                <a:gdLst>
                  <a:gd name="T0" fmla="*/ 0 w 5"/>
                  <a:gd name="T1" fmla="*/ 2 h 4"/>
                  <a:gd name="T2" fmla="*/ 2 w 5"/>
                  <a:gd name="T3" fmla="*/ 4 h 4"/>
                  <a:gd name="T4" fmla="*/ 4 w 5"/>
                  <a:gd name="T5" fmla="*/ 0 h 4"/>
                  <a:gd name="T6" fmla="*/ 0 w 5"/>
                  <a:gd name="T7" fmla="*/ 2 h 4"/>
                </a:gdLst>
                <a:ahLst/>
                <a:cxnLst>
                  <a:cxn ang="0">
                    <a:pos x="T0" y="T1"/>
                  </a:cxn>
                  <a:cxn ang="0">
                    <a:pos x="T2" y="T3"/>
                  </a:cxn>
                  <a:cxn ang="0">
                    <a:pos x="T4" y="T5"/>
                  </a:cxn>
                  <a:cxn ang="0">
                    <a:pos x="T6" y="T7"/>
                  </a:cxn>
                </a:cxnLst>
                <a:rect l="0" t="0" r="r" b="b"/>
                <a:pathLst>
                  <a:path w="5" h="4">
                    <a:moveTo>
                      <a:pt x="0" y="2"/>
                    </a:moveTo>
                    <a:cubicBezTo>
                      <a:pt x="1" y="3"/>
                      <a:pt x="1" y="3"/>
                      <a:pt x="2" y="4"/>
                    </a:cubicBezTo>
                    <a:cubicBezTo>
                      <a:pt x="4" y="3"/>
                      <a:pt x="5" y="2"/>
                      <a:pt x="4" y="0"/>
                    </a:cubicBezTo>
                    <a:cubicBezTo>
                      <a:pt x="3" y="0"/>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7" name="Freeform 443">
                <a:extLst>
                  <a:ext uri="{FF2B5EF4-FFF2-40B4-BE49-F238E27FC236}">
                    <a16:creationId xmlns:a16="http://schemas.microsoft.com/office/drawing/2014/main" id="{28C08112-4B0D-4B7C-8154-B80B6FE3381C}"/>
                  </a:ext>
                </a:extLst>
              </p:cNvPr>
              <p:cNvSpPr>
                <a:spLocks/>
              </p:cNvSpPr>
              <p:nvPr/>
            </p:nvSpPr>
            <p:spPr bwMode="auto">
              <a:xfrm>
                <a:off x="3946" y="3338"/>
                <a:ext cx="17"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4"/>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8" name="Freeform 444">
                <a:extLst>
                  <a:ext uri="{FF2B5EF4-FFF2-40B4-BE49-F238E27FC236}">
                    <a16:creationId xmlns:a16="http://schemas.microsoft.com/office/drawing/2014/main" id="{F4397756-5A6E-48D9-8E27-1145F75532E1}"/>
                  </a:ext>
                </a:extLst>
              </p:cNvPr>
              <p:cNvSpPr>
                <a:spLocks/>
              </p:cNvSpPr>
              <p:nvPr/>
            </p:nvSpPr>
            <p:spPr bwMode="auto">
              <a:xfrm>
                <a:off x="4100" y="3630"/>
                <a:ext cx="19" cy="14"/>
              </a:xfrm>
              <a:custGeom>
                <a:avLst/>
                <a:gdLst>
                  <a:gd name="T0" fmla="*/ 4 w 8"/>
                  <a:gd name="T1" fmla="*/ 0 h 6"/>
                  <a:gd name="T2" fmla="*/ 2 w 8"/>
                  <a:gd name="T3" fmla="*/ 6 h 6"/>
                  <a:gd name="T4" fmla="*/ 7 w 8"/>
                  <a:gd name="T5" fmla="*/ 2 h 6"/>
                  <a:gd name="T6" fmla="*/ 4 w 8"/>
                  <a:gd name="T7" fmla="*/ 0 h 6"/>
                </a:gdLst>
                <a:ahLst/>
                <a:cxnLst>
                  <a:cxn ang="0">
                    <a:pos x="T0" y="T1"/>
                  </a:cxn>
                  <a:cxn ang="0">
                    <a:pos x="T2" y="T3"/>
                  </a:cxn>
                  <a:cxn ang="0">
                    <a:pos x="T4" y="T5"/>
                  </a:cxn>
                  <a:cxn ang="0">
                    <a:pos x="T6" y="T7"/>
                  </a:cxn>
                </a:cxnLst>
                <a:rect l="0" t="0" r="r" b="b"/>
                <a:pathLst>
                  <a:path w="8" h="6">
                    <a:moveTo>
                      <a:pt x="4" y="0"/>
                    </a:moveTo>
                    <a:cubicBezTo>
                      <a:pt x="2" y="2"/>
                      <a:pt x="0" y="3"/>
                      <a:pt x="2" y="6"/>
                    </a:cubicBezTo>
                    <a:cubicBezTo>
                      <a:pt x="5" y="4"/>
                      <a:pt x="8" y="5"/>
                      <a:pt x="7" y="2"/>
                    </a:cubicBezTo>
                    <a:cubicBezTo>
                      <a:pt x="6" y="2"/>
                      <a:pt x="5"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9" name="Freeform 445">
                <a:extLst>
                  <a:ext uri="{FF2B5EF4-FFF2-40B4-BE49-F238E27FC236}">
                    <a16:creationId xmlns:a16="http://schemas.microsoft.com/office/drawing/2014/main" id="{7C2F29EE-A6DE-460C-8477-2432630AD081}"/>
                  </a:ext>
                </a:extLst>
              </p:cNvPr>
              <p:cNvSpPr>
                <a:spLocks/>
              </p:cNvSpPr>
              <p:nvPr/>
            </p:nvSpPr>
            <p:spPr bwMode="auto">
              <a:xfrm>
                <a:off x="4013" y="3509"/>
                <a:ext cx="16" cy="19"/>
              </a:xfrm>
              <a:custGeom>
                <a:avLst/>
                <a:gdLst>
                  <a:gd name="T0" fmla="*/ 2 w 7"/>
                  <a:gd name="T1" fmla="*/ 8 h 8"/>
                  <a:gd name="T2" fmla="*/ 7 w 7"/>
                  <a:gd name="T3" fmla="*/ 6 h 8"/>
                  <a:gd name="T4" fmla="*/ 5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6"/>
                    </a:cubicBezTo>
                    <a:cubicBezTo>
                      <a:pt x="7" y="4"/>
                      <a:pt x="6" y="2"/>
                      <a:pt x="5"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0" name="Freeform 446">
                <a:extLst>
                  <a:ext uri="{FF2B5EF4-FFF2-40B4-BE49-F238E27FC236}">
                    <a16:creationId xmlns:a16="http://schemas.microsoft.com/office/drawing/2014/main" id="{7D988480-0F68-45A2-B970-A91760062126}"/>
                  </a:ext>
                </a:extLst>
              </p:cNvPr>
              <p:cNvSpPr>
                <a:spLocks/>
              </p:cNvSpPr>
              <p:nvPr/>
            </p:nvSpPr>
            <p:spPr bwMode="auto">
              <a:xfrm>
                <a:off x="3958" y="3478"/>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2" y="2"/>
                      <a:pt x="0" y="4"/>
                      <a:pt x="2" y="7"/>
                    </a:cubicBezTo>
                    <a:cubicBezTo>
                      <a:pt x="4" y="10"/>
                      <a:pt x="8" y="7"/>
                      <a:pt x="10" y="5"/>
                    </a:cubicBezTo>
                    <a:cubicBezTo>
                      <a:pt x="9" y="2"/>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1" name="Freeform 447">
                <a:extLst>
                  <a:ext uri="{FF2B5EF4-FFF2-40B4-BE49-F238E27FC236}">
                    <a16:creationId xmlns:a16="http://schemas.microsoft.com/office/drawing/2014/main" id="{C026EFA7-B276-4DAD-B34F-56907561AC8C}"/>
                  </a:ext>
                </a:extLst>
              </p:cNvPr>
              <p:cNvSpPr>
                <a:spLocks/>
              </p:cNvSpPr>
              <p:nvPr/>
            </p:nvSpPr>
            <p:spPr bwMode="auto">
              <a:xfrm>
                <a:off x="3845" y="3360"/>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2" name="Freeform 448">
                <a:extLst>
                  <a:ext uri="{FF2B5EF4-FFF2-40B4-BE49-F238E27FC236}">
                    <a16:creationId xmlns:a16="http://schemas.microsoft.com/office/drawing/2014/main" id="{5097B9E5-FC8D-408F-8993-BEFBC99F00BC}"/>
                  </a:ext>
                </a:extLst>
              </p:cNvPr>
              <p:cNvSpPr>
                <a:spLocks/>
              </p:cNvSpPr>
              <p:nvPr/>
            </p:nvSpPr>
            <p:spPr bwMode="auto">
              <a:xfrm>
                <a:off x="3854" y="3428"/>
                <a:ext cx="24" cy="22"/>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7"/>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3" name="Freeform 449">
                <a:extLst>
                  <a:ext uri="{FF2B5EF4-FFF2-40B4-BE49-F238E27FC236}">
                    <a16:creationId xmlns:a16="http://schemas.microsoft.com/office/drawing/2014/main" id="{5CED2FAF-11E3-4047-9F07-B9E63FAE4455}"/>
                  </a:ext>
                </a:extLst>
              </p:cNvPr>
              <p:cNvSpPr>
                <a:spLocks/>
              </p:cNvSpPr>
              <p:nvPr/>
            </p:nvSpPr>
            <p:spPr bwMode="auto">
              <a:xfrm>
                <a:off x="3750" y="3327"/>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4" y="1"/>
                      <a:pt x="4" y="0"/>
                    </a:cubicBezTo>
                    <a:cubicBezTo>
                      <a:pt x="0" y="2"/>
                      <a:pt x="1" y="4"/>
                      <a:pt x="3"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4" name="Freeform 450">
                <a:extLst>
                  <a:ext uri="{FF2B5EF4-FFF2-40B4-BE49-F238E27FC236}">
                    <a16:creationId xmlns:a16="http://schemas.microsoft.com/office/drawing/2014/main" id="{8B610002-34CB-48ED-BD19-9BB6F78061FA}"/>
                  </a:ext>
                </a:extLst>
              </p:cNvPr>
              <p:cNvSpPr>
                <a:spLocks/>
              </p:cNvSpPr>
              <p:nvPr/>
            </p:nvSpPr>
            <p:spPr bwMode="auto">
              <a:xfrm>
                <a:off x="3741" y="3355"/>
                <a:ext cx="40" cy="38"/>
              </a:xfrm>
              <a:custGeom>
                <a:avLst/>
                <a:gdLst>
                  <a:gd name="T0" fmla="*/ 9 w 17"/>
                  <a:gd name="T1" fmla="*/ 0 h 16"/>
                  <a:gd name="T2" fmla="*/ 10 w 17"/>
                  <a:gd name="T3" fmla="*/ 16 h 16"/>
                  <a:gd name="T4" fmla="*/ 9 w 17"/>
                  <a:gd name="T5" fmla="*/ 0 h 16"/>
                </a:gdLst>
                <a:ahLst/>
                <a:cxnLst>
                  <a:cxn ang="0">
                    <a:pos x="T0" y="T1"/>
                  </a:cxn>
                  <a:cxn ang="0">
                    <a:pos x="T2" y="T3"/>
                  </a:cxn>
                  <a:cxn ang="0">
                    <a:pos x="T4" y="T5"/>
                  </a:cxn>
                </a:cxnLst>
                <a:rect l="0" t="0" r="r" b="b"/>
                <a:pathLst>
                  <a:path w="17" h="16">
                    <a:moveTo>
                      <a:pt x="9" y="0"/>
                    </a:moveTo>
                    <a:cubicBezTo>
                      <a:pt x="0" y="5"/>
                      <a:pt x="4" y="14"/>
                      <a:pt x="10" y="16"/>
                    </a:cubicBezTo>
                    <a:cubicBezTo>
                      <a:pt x="16" y="11"/>
                      <a:pt x="17" y="3"/>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5" name="Freeform 451">
                <a:extLst>
                  <a:ext uri="{FF2B5EF4-FFF2-40B4-BE49-F238E27FC236}">
                    <a16:creationId xmlns:a16="http://schemas.microsoft.com/office/drawing/2014/main" id="{EFFACA9D-413A-4CB3-8C00-3AC093897C1D}"/>
                  </a:ext>
                </a:extLst>
              </p:cNvPr>
              <p:cNvSpPr>
                <a:spLocks/>
              </p:cNvSpPr>
              <p:nvPr/>
            </p:nvSpPr>
            <p:spPr bwMode="auto">
              <a:xfrm>
                <a:off x="3795" y="3454"/>
                <a:ext cx="19" cy="17"/>
              </a:xfrm>
              <a:custGeom>
                <a:avLst/>
                <a:gdLst>
                  <a:gd name="T0" fmla="*/ 3 w 8"/>
                  <a:gd name="T1" fmla="*/ 0 h 7"/>
                  <a:gd name="T2" fmla="*/ 0 w 8"/>
                  <a:gd name="T3" fmla="*/ 2 h 7"/>
                  <a:gd name="T4" fmla="*/ 7 w 8"/>
                  <a:gd name="T5" fmla="*/ 6 h 7"/>
                  <a:gd name="T6" fmla="*/ 3 w 8"/>
                  <a:gd name="T7" fmla="*/ 0 h 7"/>
                </a:gdLst>
                <a:ahLst/>
                <a:cxnLst>
                  <a:cxn ang="0">
                    <a:pos x="T0" y="T1"/>
                  </a:cxn>
                  <a:cxn ang="0">
                    <a:pos x="T2" y="T3"/>
                  </a:cxn>
                  <a:cxn ang="0">
                    <a:pos x="T4" y="T5"/>
                  </a:cxn>
                  <a:cxn ang="0">
                    <a:pos x="T6" y="T7"/>
                  </a:cxn>
                </a:cxnLst>
                <a:rect l="0" t="0" r="r" b="b"/>
                <a:pathLst>
                  <a:path w="8" h="7">
                    <a:moveTo>
                      <a:pt x="3" y="0"/>
                    </a:moveTo>
                    <a:cubicBezTo>
                      <a:pt x="2" y="0"/>
                      <a:pt x="1" y="1"/>
                      <a:pt x="0" y="2"/>
                    </a:cubicBezTo>
                    <a:cubicBezTo>
                      <a:pt x="2" y="5"/>
                      <a:pt x="4" y="7"/>
                      <a:pt x="7" y="6"/>
                    </a:cubicBezTo>
                    <a:cubicBezTo>
                      <a:pt x="8" y="3"/>
                      <a:pt x="6" y="1"/>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6" name="Freeform 452">
                <a:extLst>
                  <a:ext uri="{FF2B5EF4-FFF2-40B4-BE49-F238E27FC236}">
                    <a16:creationId xmlns:a16="http://schemas.microsoft.com/office/drawing/2014/main" id="{CC6F70D6-E386-440F-B905-9F13CE4B7FF4}"/>
                  </a:ext>
                </a:extLst>
              </p:cNvPr>
              <p:cNvSpPr>
                <a:spLocks/>
              </p:cNvSpPr>
              <p:nvPr/>
            </p:nvSpPr>
            <p:spPr bwMode="auto">
              <a:xfrm>
                <a:off x="3774" y="3414"/>
                <a:ext cx="14" cy="12"/>
              </a:xfrm>
              <a:custGeom>
                <a:avLst/>
                <a:gdLst>
                  <a:gd name="T0" fmla="*/ 0 w 6"/>
                  <a:gd name="T1" fmla="*/ 3 h 5"/>
                  <a:gd name="T2" fmla="*/ 3 w 6"/>
                  <a:gd name="T3" fmla="*/ 5 h 5"/>
                  <a:gd name="T4" fmla="*/ 4 w 6"/>
                  <a:gd name="T5" fmla="*/ 0 h 5"/>
                  <a:gd name="T6" fmla="*/ 0 w 6"/>
                  <a:gd name="T7" fmla="*/ 3 h 5"/>
                </a:gdLst>
                <a:ahLst/>
                <a:cxnLst>
                  <a:cxn ang="0">
                    <a:pos x="T0" y="T1"/>
                  </a:cxn>
                  <a:cxn ang="0">
                    <a:pos x="T2" y="T3"/>
                  </a:cxn>
                  <a:cxn ang="0">
                    <a:pos x="T4" y="T5"/>
                  </a:cxn>
                  <a:cxn ang="0">
                    <a:pos x="T6" y="T7"/>
                  </a:cxn>
                </a:cxnLst>
                <a:rect l="0" t="0" r="r" b="b"/>
                <a:pathLst>
                  <a:path w="6" h="5">
                    <a:moveTo>
                      <a:pt x="0" y="3"/>
                    </a:moveTo>
                    <a:cubicBezTo>
                      <a:pt x="1" y="4"/>
                      <a:pt x="2" y="5"/>
                      <a:pt x="3" y="5"/>
                    </a:cubicBezTo>
                    <a:cubicBezTo>
                      <a:pt x="6" y="4"/>
                      <a:pt x="6" y="3"/>
                      <a:pt x="4" y="0"/>
                    </a:cubicBezTo>
                    <a:cubicBezTo>
                      <a:pt x="3" y="1"/>
                      <a:pt x="2"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7" name="Freeform 453">
                <a:extLst>
                  <a:ext uri="{FF2B5EF4-FFF2-40B4-BE49-F238E27FC236}">
                    <a16:creationId xmlns:a16="http://schemas.microsoft.com/office/drawing/2014/main" id="{2BF85950-A49D-4ACF-BEE9-C54DD9FAEEE2}"/>
                  </a:ext>
                </a:extLst>
              </p:cNvPr>
              <p:cNvSpPr>
                <a:spLocks/>
              </p:cNvSpPr>
              <p:nvPr/>
            </p:nvSpPr>
            <p:spPr bwMode="auto">
              <a:xfrm>
                <a:off x="4249" y="3121"/>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8"/>
                      <a:pt x="5" y="9"/>
                    </a:cubicBezTo>
                    <a:cubicBezTo>
                      <a:pt x="10" y="7"/>
                      <a:pt x="7" y="4"/>
                      <a:pt x="8" y="1"/>
                    </a:cubicBezTo>
                    <a:cubicBezTo>
                      <a:pt x="5" y="0"/>
                      <a:pt x="2"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8" name="Freeform 454">
                <a:extLst>
                  <a:ext uri="{FF2B5EF4-FFF2-40B4-BE49-F238E27FC236}">
                    <a16:creationId xmlns:a16="http://schemas.microsoft.com/office/drawing/2014/main" id="{1A4673D7-DA39-4EBF-9AEB-63B5B7CACF99}"/>
                  </a:ext>
                </a:extLst>
              </p:cNvPr>
              <p:cNvSpPr>
                <a:spLocks/>
              </p:cNvSpPr>
              <p:nvPr/>
            </p:nvSpPr>
            <p:spPr bwMode="auto">
              <a:xfrm>
                <a:off x="4254" y="3322"/>
                <a:ext cx="14" cy="16"/>
              </a:xfrm>
              <a:custGeom>
                <a:avLst/>
                <a:gdLst>
                  <a:gd name="T0" fmla="*/ 2 w 6"/>
                  <a:gd name="T1" fmla="*/ 0 h 7"/>
                  <a:gd name="T2" fmla="*/ 0 w 6"/>
                  <a:gd name="T3" fmla="*/ 6 h 7"/>
                  <a:gd name="T4" fmla="*/ 5 w 6"/>
                  <a:gd name="T5" fmla="*/ 5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5"/>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9" name="Freeform 455">
                <a:extLst>
                  <a:ext uri="{FF2B5EF4-FFF2-40B4-BE49-F238E27FC236}">
                    <a16:creationId xmlns:a16="http://schemas.microsoft.com/office/drawing/2014/main" id="{EAEC8CB6-F050-4822-A579-BB767E45910A}"/>
                  </a:ext>
                </a:extLst>
              </p:cNvPr>
              <p:cNvSpPr>
                <a:spLocks/>
              </p:cNvSpPr>
              <p:nvPr/>
            </p:nvSpPr>
            <p:spPr bwMode="auto">
              <a:xfrm>
                <a:off x="4145" y="3208"/>
                <a:ext cx="38" cy="59"/>
              </a:xfrm>
              <a:custGeom>
                <a:avLst/>
                <a:gdLst>
                  <a:gd name="T0" fmla="*/ 3 w 16"/>
                  <a:gd name="T1" fmla="*/ 23 h 25"/>
                  <a:gd name="T2" fmla="*/ 8 w 16"/>
                  <a:gd name="T3" fmla="*/ 25 h 25"/>
                  <a:gd name="T4" fmla="*/ 13 w 16"/>
                  <a:gd name="T5" fmla="*/ 0 h 25"/>
                  <a:gd name="T6" fmla="*/ 3 w 16"/>
                  <a:gd name="T7" fmla="*/ 23 h 25"/>
                </a:gdLst>
                <a:ahLst/>
                <a:cxnLst>
                  <a:cxn ang="0">
                    <a:pos x="T0" y="T1"/>
                  </a:cxn>
                  <a:cxn ang="0">
                    <a:pos x="T2" y="T3"/>
                  </a:cxn>
                  <a:cxn ang="0">
                    <a:pos x="T4" y="T5"/>
                  </a:cxn>
                  <a:cxn ang="0">
                    <a:pos x="T6" y="T7"/>
                  </a:cxn>
                </a:cxnLst>
                <a:rect l="0" t="0" r="r" b="b"/>
                <a:pathLst>
                  <a:path w="16" h="25">
                    <a:moveTo>
                      <a:pt x="3" y="23"/>
                    </a:moveTo>
                    <a:cubicBezTo>
                      <a:pt x="5" y="24"/>
                      <a:pt x="6" y="25"/>
                      <a:pt x="8" y="25"/>
                    </a:cubicBezTo>
                    <a:cubicBezTo>
                      <a:pt x="15" y="18"/>
                      <a:pt x="16" y="11"/>
                      <a:pt x="13" y="0"/>
                    </a:cubicBezTo>
                    <a:cubicBezTo>
                      <a:pt x="0" y="0"/>
                      <a:pt x="5" y="16"/>
                      <a:pt x="3" y="2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0" name="Freeform 456">
                <a:extLst>
                  <a:ext uri="{FF2B5EF4-FFF2-40B4-BE49-F238E27FC236}">
                    <a16:creationId xmlns:a16="http://schemas.microsoft.com/office/drawing/2014/main" id="{9F9516BD-38F4-40E8-88DD-FF5FE13B811D}"/>
                  </a:ext>
                </a:extLst>
              </p:cNvPr>
              <p:cNvSpPr>
                <a:spLocks/>
              </p:cNvSpPr>
              <p:nvPr/>
            </p:nvSpPr>
            <p:spPr bwMode="auto">
              <a:xfrm>
                <a:off x="4259" y="3447"/>
                <a:ext cx="21" cy="19"/>
              </a:xfrm>
              <a:custGeom>
                <a:avLst/>
                <a:gdLst>
                  <a:gd name="T0" fmla="*/ 2 w 9"/>
                  <a:gd name="T1" fmla="*/ 7 h 8"/>
                  <a:gd name="T2" fmla="*/ 8 w 9"/>
                  <a:gd name="T3" fmla="*/ 6 h 8"/>
                  <a:gd name="T4" fmla="*/ 6 w 9"/>
                  <a:gd name="T5" fmla="*/ 0 h 8"/>
                  <a:gd name="T6" fmla="*/ 2 w 9"/>
                  <a:gd name="T7" fmla="*/ 7 h 8"/>
                </a:gdLst>
                <a:ahLst/>
                <a:cxnLst>
                  <a:cxn ang="0">
                    <a:pos x="T0" y="T1"/>
                  </a:cxn>
                  <a:cxn ang="0">
                    <a:pos x="T2" y="T3"/>
                  </a:cxn>
                  <a:cxn ang="0">
                    <a:pos x="T4" y="T5"/>
                  </a:cxn>
                  <a:cxn ang="0">
                    <a:pos x="T6" y="T7"/>
                  </a:cxn>
                </a:cxnLst>
                <a:rect l="0" t="0" r="r" b="b"/>
                <a:pathLst>
                  <a:path w="9" h="8">
                    <a:moveTo>
                      <a:pt x="2" y="7"/>
                    </a:moveTo>
                    <a:cubicBezTo>
                      <a:pt x="4" y="7"/>
                      <a:pt x="5" y="8"/>
                      <a:pt x="8" y="6"/>
                    </a:cubicBezTo>
                    <a:cubicBezTo>
                      <a:pt x="8" y="4"/>
                      <a:pt x="9" y="2"/>
                      <a:pt x="6" y="0"/>
                    </a:cubicBezTo>
                    <a:cubicBezTo>
                      <a:pt x="2" y="0"/>
                      <a:pt x="0" y="3"/>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1" name="Freeform 457">
                <a:extLst>
                  <a:ext uri="{FF2B5EF4-FFF2-40B4-BE49-F238E27FC236}">
                    <a16:creationId xmlns:a16="http://schemas.microsoft.com/office/drawing/2014/main" id="{BE6B165B-D1DA-4435-B3DB-5379022388D2}"/>
                  </a:ext>
                </a:extLst>
              </p:cNvPr>
              <p:cNvSpPr>
                <a:spLocks/>
              </p:cNvSpPr>
              <p:nvPr/>
            </p:nvSpPr>
            <p:spPr bwMode="auto">
              <a:xfrm>
                <a:off x="4155" y="3336"/>
                <a:ext cx="30" cy="45"/>
              </a:xfrm>
              <a:custGeom>
                <a:avLst/>
                <a:gdLst>
                  <a:gd name="T0" fmla="*/ 9 w 13"/>
                  <a:gd name="T1" fmla="*/ 0 h 19"/>
                  <a:gd name="T2" fmla="*/ 1 w 13"/>
                  <a:gd name="T3" fmla="*/ 17 h 19"/>
                  <a:gd name="T4" fmla="*/ 13 w 13"/>
                  <a:gd name="T5" fmla="*/ 10 h 19"/>
                  <a:gd name="T6" fmla="*/ 9 w 13"/>
                  <a:gd name="T7" fmla="*/ 0 h 19"/>
                </a:gdLst>
                <a:ahLst/>
                <a:cxnLst>
                  <a:cxn ang="0">
                    <a:pos x="T0" y="T1"/>
                  </a:cxn>
                  <a:cxn ang="0">
                    <a:pos x="T2" y="T3"/>
                  </a:cxn>
                  <a:cxn ang="0">
                    <a:pos x="T4" y="T5"/>
                  </a:cxn>
                  <a:cxn ang="0">
                    <a:pos x="T6" y="T7"/>
                  </a:cxn>
                </a:cxnLst>
                <a:rect l="0" t="0" r="r" b="b"/>
                <a:pathLst>
                  <a:path w="13" h="19">
                    <a:moveTo>
                      <a:pt x="9" y="0"/>
                    </a:moveTo>
                    <a:cubicBezTo>
                      <a:pt x="0" y="4"/>
                      <a:pt x="7" y="12"/>
                      <a:pt x="1" y="17"/>
                    </a:cubicBezTo>
                    <a:cubicBezTo>
                      <a:pt x="8" y="19"/>
                      <a:pt x="5" y="12"/>
                      <a:pt x="13" y="10"/>
                    </a:cubicBezTo>
                    <a:cubicBezTo>
                      <a:pt x="13" y="8"/>
                      <a:pt x="13"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2" name="Freeform 458">
                <a:extLst>
                  <a:ext uri="{FF2B5EF4-FFF2-40B4-BE49-F238E27FC236}">
                    <a16:creationId xmlns:a16="http://schemas.microsoft.com/office/drawing/2014/main" id="{88F7D22F-624A-4A06-B296-F79D685A0B24}"/>
                  </a:ext>
                </a:extLst>
              </p:cNvPr>
              <p:cNvSpPr>
                <a:spLocks/>
              </p:cNvSpPr>
              <p:nvPr/>
            </p:nvSpPr>
            <p:spPr bwMode="auto">
              <a:xfrm>
                <a:off x="4015" y="3109"/>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3" name="Freeform 459">
                <a:extLst>
                  <a:ext uri="{FF2B5EF4-FFF2-40B4-BE49-F238E27FC236}">
                    <a16:creationId xmlns:a16="http://schemas.microsoft.com/office/drawing/2014/main" id="{5DE3A02C-6401-4FBB-AC06-0D5440DC39AE}"/>
                  </a:ext>
                </a:extLst>
              </p:cNvPr>
              <p:cNvSpPr>
                <a:spLocks/>
              </p:cNvSpPr>
              <p:nvPr/>
            </p:nvSpPr>
            <p:spPr bwMode="auto">
              <a:xfrm>
                <a:off x="4131" y="3324"/>
                <a:ext cx="17" cy="12"/>
              </a:xfrm>
              <a:custGeom>
                <a:avLst/>
                <a:gdLst>
                  <a:gd name="T0" fmla="*/ 0 w 7"/>
                  <a:gd name="T1" fmla="*/ 2 h 5"/>
                  <a:gd name="T2" fmla="*/ 7 w 7"/>
                  <a:gd name="T3" fmla="*/ 4 h 5"/>
                  <a:gd name="T4" fmla="*/ 5 w 7"/>
                  <a:gd name="T5" fmla="*/ 0 h 5"/>
                  <a:gd name="T6" fmla="*/ 0 w 7"/>
                  <a:gd name="T7" fmla="*/ 2 h 5"/>
                </a:gdLst>
                <a:ahLst/>
                <a:cxnLst>
                  <a:cxn ang="0">
                    <a:pos x="T0" y="T1"/>
                  </a:cxn>
                  <a:cxn ang="0">
                    <a:pos x="T2" y="T3"/>
                  </a:cxn>
                  <a:cxn ang="0">
                    <a:pos x="T4" y="T5"/>
                  </a:cxn>
                  <a:cxn ang="0">
                    <a:pos x="T6" y="T7"/>
                  </a:cxn>
                </a:cxnLst>
                <a:rect l="0" t="0" r="r" b="b"/>
                <a:pathLst>
                  <a:path w="7" h="5">
                    <a:moveTo>
                      <a:pt x="0" y="2"/>
                    </a:moveTo>
                    <a:cubicBezTo>
                      <a:pt x="2" y="5"/>
                      <a:pt x="4" y="5"/>
                      <a:pt x="7" y="4"/>
                    </a:cubicBezTo>
                    <a:cubicBezTo>
                      <a:pt x="6" y="3"/>
                      <a:pt x="7" y="2"/>
                      <a:pt x="5" y="0"/>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4" name="Freeform 460">
                <a:extLst>
                  <a:ext uri="{FF2B5EF4-FFF2-40B4-BE49-F238E27FC236}">
                    <a16:creationId xmlns:a16="http://schemas.microsoft.com/office/drawing/2014/main" id="{46D71E49-2590-4E54-BCDC-67ED44FEAF97}"/>
                  </a:ext>
                </a:extLst>
              </p:cNvPr>
              <p:cNvSpPr>
                <a:spLocks/>
              </p:cNvSpPr>
              <p:nvPr/>
            </p:nvSpPr>
            <p:spPr bwMode="auto">
              <a:xfrm>
                <a:off x="3994" y="3102"/>
                <a:ext cx="21" cy="21"/>
              </a:xfrm>
              <a:custGeom>
                <a:avLst/>
                <a:gdLst>
                  <a:gd name="T0" fmla="*/ 4 w 9"/>
                  <a:gd name="T1" fmla="*/ 9 h 9"/>
                  <a:gd name="T2" fmla="*/ 9 w 9"/>
                  <a:gd name="T3" fmla="*/ 7 h 9"/>
                  <a:gd name="T4" fmla="*/ 7 w 9"/>
                  <a:gd name="T5" fmla="*/ 0 h 9"/>
                  <a:gd name="T6" fmla="*/ 4 w 9"/>
                  <a:gd name="T7" fmla="*/ 9 h 9"/>
                </a:gdLst>
                <a:ahLst/>
                <a:cxnLst>
                  <a:cxn ang="0">
                    <a:pos x="T0" y="T1"/>
                  </a:cxn>
                  <a:cxn ang="0">
                    <a:pos x="T2" y="T3"/>
                  </a:cxn>
                  <a:cxn ang="0">
                    <a:pos x="T4" y="T5"/>
                  </a:cxn>
                  <a:cxn ang="0">
                    <a:pos x="T6" y="T7"/>
                  </a:cxn>
                </a:cxnLst>
                <a:rect l="0" t="0" r="r" b="b"/>
                <a:pathLst>
                  <a:path w="9" h="9">
                    <a:moveTo>
                      <a:pt x="4" y="9"/>
                    </a:moveTo>
                    <a:cubicBezTo>
                      <a:pt x="6" y="7"/>
                      <a:pt x="7" y="9"/>
                      <a:pt x="9" y="7"/>
                    </a:cubicBezTo>
                    <a:cubicBezTo>
                      <a:pt x="9" y="5"/>
                      <a:pt x="9" y="3"/>
                      <a:pt x="7" y="0"/>
                    </a:cubicBezTo>
                    <a:cubicBezTo>
                      <a:pt x="2" y="2"/>
                      <a:pt x="0" y="5"/>
                      <a:pt x="4"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5" name="Freeform 461">
                <a:extLst>
                  <a:ext uri="{FF2B5EF4-FFF2-40B4-BE49-F238E27FC236}">
                    <a16:creationId xmlns:a16="http://schemas.microsoft.com/office/drawing/2014/main" id="{4F331C1A-C64C-4E36-BE8E-1518B2F79570}"/>
                  </a:ext>
                </a:extLst>
              </p:cNvPr>
              <p:cNvSpPr>
                <a:spLocks/>
              </p:cNvSpPr>
              <p:nvPr/>
            </p:nvSpPr>
            <p:spPr bwMode="auto">
              <a:xfrm>
                <a:off x="4036" y="3237"/>
                <a:ext cx="15"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3"/>
                      <a:pt x="3" y="4"/>
                      <a:pt x="6" y="3"/>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6" name="Freeform 462">
                <a:extLst>
                  <a:ext uri="{FF2B5EF4-FFF2-40B4-BE49-F238E27FC236}">
                    <a16:creationId xmlns:a16="http://schemas.microsoft.com/office/drawing/2014/main" id="{558A49F7-8BAA-4496-AB0F-5FB94D0B2DF1}"/>
                  </a:ext>
                </a:extLst>
              </p:cNvPr>
              <p:cNvSpPr>
                <a:spLocks/>
              </p:cNvSpPr>
              <p:nvPr/>
            </p:nvSpPr>
            <p:spPr bwMode="auto">
              <a:xfrm>
                <a:off x="4095" y="3372"/>
                <a:ext cx="29" cy="35"/>
              </a:xfrm>
              <a:custGeom>
                <a:avLst/>
                <a:gdLst>
                  <a:gd name="T0" fmla="*/ 12 w 12"/>
                  <a:gd name="T1" fmla="*/ 5 h 15"/>
                  <a:gd name="T2" fmla="*/ 5 w 12"/>
                  <a:gd name="T3" fmla="*/ 3 h 15"/>
                  <a:gd name="T4" fmla="*/ 5 w 12"/>
                  <a:gd name="T5" fmla="*/ 15 h 15"/>
                  <a:gd name="T6" fmla="*/ 10 w 12"/>
                  <a:gd name="T7" fmla="*/ 13 h 15"/>
                  <a:gd name="T8" fmla="*/ 12 w 12"/>
                  <a:gd name="T9" fmla="*/ 5 h 15"/>
                </a:gdLst>
                <a:ahLst/>
                <a:cxnLst>
                  <a:cxn ang="0">
                    <a:pos x="T0" y="T1"/>
                  </a:cxn>
                  <a:cxn ang="0">
                    <a:pos x="T2" y="T3"/>
                  </a:cxn>
                  <a:cxn ang="0">
                    <a:pos x="T4" y="T5"/>
                  </a:cxn>
                  <a:cxn ang="0">
                    <a:pos x="T6" y="T7"/>
                  </a:cxn>
                  <a:cxn ang="0">
                    <a:pos x="T8" y="T9"/>
                  </a:cxn>
                </a:cxnLst>
                <a:rect l="0" t="0" r="r" b="b"/>
                <a:pathLst>
                  <a:path w="12" h="15">
                    <a:moveTo>
                      <a:pt x="12" y="5"/>
                    </a:moveTo>
                    <a:cubicBezTo>
                      <a:pt x="10" y="1"/>
                      <a:pt x="8" y="0"/>
                      <a:pt x="5" y="3"/>
                    </a:cubicBezTo>
                    <a:cubicBezTo>
                      <a:pt x="8" y="9"/>
                      <a:pt x="0" y="8"/>
                      <a:pt x="5" y="15"/>
                    </a:cubicBezTo>
                    <a:cubicBezTo>
                      <a:pt x="6" y="15"/>
                      <a:pt x="8" y="15"/>
                      <a:pt x="10" y="13"/>
                    </a:cubicBezTo>
                    <a:cubicBezTo>
                      <a:pt x="10" y="10"/>
                      <a:pt x="5" y="6"/>
                      <a:pt x="1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7" name="Freeform 463">
                <a:extLst>
                  <a:ext uri="{FF2B5EF4-FFF2-40B4-BE49-F238E27FC236}">
                    <a16:creationId xmlns:a16="http://schemas.microsoft.com/office/drawing/2014/main" id="{5A3CBB2A-8C52-42E1-BB80-753F04342B27}"/>
                  </a:ext>
                </a:extLst>
              </p:cNvPr>
              <p:cNvSpPr>
                <a:spLocks/>
              </p:cNvSpPr>
              <p:nvPr/>
            </p:nvSpPr>
            <p:spPr bwMode="auto">
              <a:xfrm>
                <a:off x="4010" y="3220"/>
                <a:ext cx="17" cy="17"/>
              </a:xfrm>
              <a:custGeom>
                <a:avLst/>
                <a:gdLst>
                  <a:gd name="T0" fmla="*/ 0 w 7"/>
                  <a:gd name="T1" fmla="*/ 4 h 7"/>
                  <a:gd name="T2" fmla="*/ 7 w 7"/>
                  <a:gd name="T3" fmla="*/ 5 h 7"/>
                  <a:gd name="T4" fmla="*/ 6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1" y="7"/>
                      <a:pt x="4" y="5"/>
                      <a:pt x="7" y="5"/>
                    </a:cubicBezTo>
                    <a:cubicBezTo>
                      <a:pt x="6" y="4"/>
                      <a:pt x="7" y="2"/>
                      <a:pt x="6"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8" name="Freeform 464">
                <a:extLst>
                  <a:ext uri="{FF2B5EF4-FFF2-40B4-BE49-F238E27FC236}">
                    <a16:creationId xmlns:a16="http://schemas.microsoft.com/office/drawing/2014/main" id="{2C242296-4D93-487D-AE22-0FBAA799C27E}"/>
                  </a:ext>
                </a:extLst>
              </p:cNvPr>
              <p:cNvSpPr>
                <a:spLocks/>
              </p:cNvSpPr>
              <p:nvPr/>
            </p:nvSpPr>
            <p:spPr bwMode="auto">
              <a:xfrm>
                <a:off x="4053" y="3303"/>
                <a:ext cx="14" cy="12"/>
              </a:xfrm>
              <a:custGeom>
                <a:avLst/>
                <a:gdLst>
                  <a:gd name="T0" fmla="*/ 5 w 6"/>
                  <a:gd name="T1" fmla="*/ 0 h 5"/>
                  <a:gd name="T2" fmla="*/ 0 w 6"/>
                  <a:gd name="T3" fmla="*/ 2 h 5"/>
                  <a:gd name="T4" fmla="*/ 6 w 6"/>
                  <a:gd name="T5" fmla="*/ 4 h 5"/>
                  <a:gd name="T6" fmla="*/ 5 w 6"/>
                  <a:gd name="T7" fmla="*/ 0 h 5"/>
                </a:gdLst>
                <a:ahLst/>
                <a:cxnLst>
                  <a:cxn ang="0">
                    <a:pos x="T0" y="T1"/>
                  </a:cxn>
                  <a:cxn ang="0">
                    <a:pos x="T2" y="T3"/>
                  </a:cxn>
                  <a:cxn ang="0">
                    <a:pos x="T4" y="T5"/>
                  </a:cxn>
                  <a:cxn ang="0">
                    <a:pos x="T6" y="T7"/>
                  </a:cxn>
                </a:cxnLst>
                <a:rect l="0" t="0" r="r" b="b"/>
                <a:pathLst>
                  <a:path w="6" h="5">
                    <a:moveTo>
                      <a:pt x="5" y="0"/>
                    </a:moveTo>
                    <a:cubicBezTo>
                      <a:pt x="4" y="0"/>
                      <a:pt x="2" y="1"/>
                      <a:pt x="0" y="2"/>
                    </a:cubicBezTo>
                    <a:cubicBezTo>
                      <a:pt x="2" y="4"/>
                      <a:pt x="4" y="5"/>
                      <a:pt x="6" y="4"/>
                    </a:cubicBezTo>
                    <a:cubicBezTo>
                      <a:pt x="5"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9" name="Freeform 465">
                <a:extLst>
                  <a:ext uri="{FF2B5EF4-FFF2-40B4-BE49-F238E27FC236}">
                    <a16:creationId xmlns:a16="http://schemas.microsoft.com/office/drawing/2014/main" id="{CACFF086-B2F2-4B92-B772-1DD4BF115380}"/>
                  </a:ext>
                </a:extLst>
              </p:cNvPr>
              <p:cNvSpPr>
                <a:spLocks/>
              </p:cNvSpPr>
              <p:nvPr/>
            </p:nvSpPr>
            <p:spPr bwMode="auto">
              <a:xfrm>
                <a:off x="4079" y="3367"/>
                <a:ext cx="19" cy="21"/>
              </a:xfrm>
              <a:custGeom>
                <a:avLst/>
                <a:gdLst>
                  <a:gd name="T0" fmla="*/ 0 w 8"/>
                  <a:gd name="T1" fmla="*/ 4 h 9"/>
                  <a:gd name="T2" fmla="*/ 8 w 8"/>
                  <a:gd name="T3" fmla="*/ 6 h 9"/>
                  <a:gd name="T4" fmla="*/ 0 w 8"/>
                  <a:gd name="T5" fmla="*/ 4 h 9"/>
                </a:gdLst>
                <a:ahLst/>
                <a:cxnLst>
                  <a:cxn ang="0">
                    <a:pos x="T0" y="T1"/>
                  </a:cxn>
                  <a:cxn ang="0">
                    <a:pos x="T2" y="T3"/>
                  </a:cxn>
                  <a:cxn ang="0">
                    <a:pos x="T4" y="T5"/>
                  </a:cxn>
                </a:cxnLst>
                <a:rect l="0" t="0" r="r" b="b"/>
                <a:pathLst>
                  <a:path w="8" h="9">
                    <a:moveTo>
                      <a:pt x="0" y="4"/>
                    </a:moveTo>
                    <a:cubicBezTo>
                      <a:pt x="2" y="7"/>
                      <a:pt x="5" y="9"/>
                      <a:pt x="8" y="6"/>
                    </a:cubicBezTo>
                    <a:cubicBezTo>
                      <a:pt x="6" y="2"/>
                      <a:pt x="4"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0" name="Freeform 466">
                <a:extLst>
                  <a:ext uri="{FF2B5EF4-FFF2-40B4-BE49-F238E27FC236}">
                    <a16:creationId xmlns:a16="http://schemas.microsoft.com/office/drawing/2014/main" id="{B255C2DF-FA57-4250-9BD3-032FD32A9D4A}"/>
                  </a:ext>
                </a:extLst>
              </p:cNvPr>
              <p:cNvSpPr>
                <a:spLocks/>
              </p:cNvSpPr>
              <p:nvPr/>
            </p:nvSpPr>
            <p:spPr bwMode="auto">
              <a:xfrm>
                <a:off x="4053" y="3341"/>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2"/>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1" name="Freeform 467">
                <a:extLst>
                  <a:ext uri="{FF2B5EF4-FFF2-40B4-BE49-F238E27FC236}">
                    <a16:creationId xmlns:a16="http://schemas.microsoft.com/office/drawing/2014/main" id="{CD370827-99F3-4ADE-BFE2-DAD078295506}"/>
                  </a:ext>
                </a:extLst>
              </p:cNvPr>
              <p:cNvSpPr>
                <a:spLocks/>
              </p:cNvSpPr>
              <p:nvPr/>
            </p:nvSpPr>
            <p:spPr bwMode="auto">
              <a:xfrm>
                <a:off x="3883" y="3114"/>
                <a:ext cx="16"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3"/>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2" name="Freeform 468">
                <a:extLst>
                  <a:ext uri="{FF2B5EF4-FFF2-40B4-BE49-F238E27FC236}">
                    <a16:creationId xmlns:a16="http://schemas.microsoft.com/office/drawing/2014/main" id="{C18FDBCB-8707-434B-8A37-1776BE3A8ED8}"/>
                  </a:ext>
                </a:extLst>
              </p:cNvPr>
              <p:cNvSpPr>
                <a:spLocks/>
              </p:cNvSpPr>
              <p:nvPr/>
            </p:nvSpPr>
            <p:spPr bwMode="auto">
              <a:xfrm>
                <a:off x="4036" y="3405"/>
                <a:ext cx="19" cy="14"/>
              </a:xfrm>
              <a:custGeom>
                <a:avLst/>
                <a:gdLst>
                  <a:gd name="T0" fmla="*/ 3 w 8"/>
                  <a:gd name="T1" fmla="*/ 0 h 6"/>
                  <a:gd name="T2" fmla="*/ 2 w 8"/>
                  <a:gd name="T3" fmla="*/ 6 h 6"/>
                  <a:gd name="T4" fmla="*/ 7 w 8"/>
                  <a:gd name="T5" fmla="*/ 2 h 6"/>
                  <a:gd name="T6" fmla="*/ 3 w 8"/>
                  <a:gd name="T7" fmla="*/ 0 h 6"/>
                </a:gdLst>
                <a:ahLst/>
                <a:cxnLst>
                  <a:cxn ang="0">
                    <a:pos x="T0" y="T1"/>
                  </a:cxn>
                  <a:cxn ang="0">
                    <a:pos x="T2" y="T3"/>
                  </a:cxn>
                  <a:cxn ang="0">
                    <a:pos x="T4" y="T5"/>
                  </a:cxn>
                  <a:cxn ang="0">
                    <a:pos x="T6" y="T7"/>
                  </a:cxn>
                </a:cxnLst>
                <a:rect l="0" t="0" r="r" b="b"/>
                <a:pathLst>
                  <a:path w="8" h="6">
                    <a:moveTo>
                      <a:pt x="3" y="0"/>
                    </a:moveTo>
                    <a:cubicBezTo>
                      <a:pt x="2" y="2"/>
                      <a:pt x="0" y="3"/>
                      <a:pt x="2" y="6"/>
                    </a:cubicBezTo>
                    <a:cubicBezTo>
                      <a:pt x="4" y="4"/>
                      <a:pt x="8" y="5"/>
                      <a:pt x="7" y="2"/>
                    </a:cubicBezTo>
                    <a:cubicBezTo>
                      <a:pt x="5" y="2"/>
                      <a:pt x="5" y="0"/>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3" name="Freeform 469">
                <a:extLst>
                  <a:ext uri="{FF2B5EF4-FFF2-40B4-BE49-F238E27FC236}">
                    <a16:creationId xmlns:a16="http://schemas.microsoft.com/office/drawing/2014/main" id="{5A2066BC-C834-4606-80D4-895F92A37CC5}"/>
                  </a:ext>
                </a:extLst>
              </p:cNvPr>
              <p:cNvSpPr>
                <a:spLocks/>
              </p:cNvSpPr>
              <p:nvPr/>
            </p:nvSpPr>
            <p:spPr bwMode="auto">
              <a:xfrm>
                <a:off x="3949" y="3284"/>
                <a:ext cx="16" cy="19"/>
              </a:xfrm>
              <a:custGeom>
                <a:avLst/>
                <a:gdLst>
                  <a:gd name="T0" fmla="*/ 2 w 7"/>
                  <a:gd name="T1" fmla="*/ 8 h 8"/>
                  <a:gd name="T2" fmla="*/ 7 w 7"/>
                  <a:gd name="T3" fmla="*/ 5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5"/>
                    </a:cubicBezTo>
                    <a:cubicBezTo>
                      <a:pt x="7" y="4"/>
                      <a:pt x="6" y="2"/>
                      <a:pt x="4" y="0"/>
                    </a:cubicBezTo>
                    <a:cubicBezTo>
                      <a:pt x="0" y="1"/>
                      <a:pt x="0" y="4"/>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4" name="Freeform 470">
                <a:extLst>
                  <a:ext uri="{FF2B5EF4-FFF2-40B4-BE49-F238E27FC236}">
                    <a16:creationId xmlns:a16="http://schemas.microsoft.com/office/drawing/2014/main" id="{D2FD53FB-0F73-4A6B-9472-2A7544E33F2E}"/>
                  </a:ext>
                </a:extLst>
              </p:cNvPr>
              <p:cNvSpPr>
                <a:spLocks/>
              </p:cNvSpPr>
              <p:nvPr/>
            </p:nvSpPr>
            <p:spPr bwMode="auto">
              <a:xfrm>
                <a:off x="3894" y="3253"/>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1" y="2"/>
                      <a:pt x="0" y="4"/>
                      <a:pt x="2" y="7"/>
                    </a:cubicBezTo>
                    <a:cubicBezTo>
                      <a:pt x="4" y="10"/>
                      <a:pt x="8" y="7"/>
                      <a:pt x="10" y="5"/>
                    </a:cubicBezTo>
                    <a:cubicBezTo>
                      <a:pt x="8"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5" name="Freeform 471">
                <a:extLst>
                  <a:ext uri="{FF2B5EF4-FFF2-40B4-BE49-F238E27FC236}">
                    <a16:creationId xmlns:a16="http://schemas.microsoft.com/office/drawing/2014/main" id="{F89CD15D-3FB6-4B4C-895E-5FBF6B71114D}"/>
                  </a:ext>
                </a:extLst>
              </p:cNvPr>
              <p:cNvSpPr>
                <a:spLocks/>
              </p:cNvSpPr>
              <p:nvPr/>
            </p:nvSpPr>
            <p:spPr bwMode="auto">
              <a:xfrm>
                <a:off x="3781" y="3135"/>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6" name="Freeform 472">
                <a:extLst>
                  <a:ext uri="{FF2B5EF4-FFF2-40B4-BE49-F238E27FC236}">
                    <a16:creationId xmlns:a16="http://schemas.microsoft.com/office/drawing/2014/main" id="{6EDA8592-DD79-4ADF-8C10-D213AB0D9AB6}"/>
                  </a:ext>
                </a:extLst>
              </p:cNvPr>
              <p:cNvSpPr>
                <a:spLocks/>
              </p:cNvSpPr>
              <p:nvPr/>
            </p:nvSpPr>
            <p:spPr bwMode="auto">
              <a:xfrm>
                <a:off x="3790" y="3204"/>
                <a:ext cx="24" cy="21"/>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6"/>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7" name="Freeform 473">
                <a:extLst>
                  <a:ext uri="{FF2B5EF4-FFF2-40B4-BE49-F238E27FC236}">
                    <a16:creationId xmlns:a16="http://schemas.microsoft.com/office/drawing/2014/main" id="{E013EFD2-826B-497A-A3CD-6AC7DE8085EB}"/>
                  </a:ext>
                </a:extLst>
              </p:cNvPr>
              <p:cNvSpPr>
                <a:spLocks/>
              </p:cNvSpPr>
              <p:nvPr/>
            </p:nvSpPr>
            <p:spPr bwMode="auto">
              <a:xfrm>
                <a:off x="3767" y="3414"/>
                <a:ext cx="35" cy="31"/>
              </a:xfrm>
              <a:custGeom>
                <a:avLst/>
                <a:gdLst>
                  <a:gd name="T0" fmla="*/ 0 w 15"/>
                  <a:gd name="T1" fmla="*/ 11 h 13"/>
                  <a:gd name="T2" fmla="*/ 3 w 15"/>
                  <a:gd name="T3" fmla="*/ 13 h 13"/>
                  <a:gd name="T4" fmla="*/ 0 w 15"/>
                  <a:gd name="T5" fmla="*/ 11 h 13"/>
                </a:gdLst>
                <a:ahLst/>
                <a:cxnLst>
                  <a:cxn ang="0">
                    <a:pos x="T0" y="T1"/>
                  </a:cxn>
                  <a:cxn ang="0">
                    <a:pos x="T2" y="T3"/>
                  </a:cxn>
                  <a:cxn ang="0">
                    <a:pos x="T4" y="T5"/>
                  </a:cxn>
                </a:cxnLst>
                <a:rect l="0" t="0" r="r" b="b"/>
                <a:pathLst>
                  <a:path w="15" h="13">
                    <a:moveTo>
                      <a:pt x="0" y="11"/>
                    </a:moveTo>
                    <a:cubicBezTo>
                      <a:pt x="1" y="11"/>
                      <a:pt x="2" y="12"/>
                      <a:pt x="3" y="13"/>
                    </a:cubicBezTo>
                    <a:cubicBezTo>
                      <a:pt x="15" y="12"/>
                      <a:pt x="0" y="0"/>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8" name="Freeform 474">
                <a:extLst>
                  <a:ext uri="{FF2B5EF4-FFF2-40B4-BE49-F238E27FC236}">
                    <a16:creationId xmlns:a16="http://schemas.microsoft.com/office/drawing/2014/main" id="{05D752DE-F0B0-4F5A-8084-1C743E8CBFFD}"/>
                  </a:ext>
                </a:extLst>
              </p:cNvPr>
              <p:cNvSpPr>
                <a:spLocks/>
              </p:cNvSpPr>
              <p:nvPr/>
            </p:nvSpPr>
            <p:spPr bwMode="auto">
              <a:xfrm>
                <a:off x="4200" y="3476"/>
                <a:ext cx="49" cy="59"/>
              </a:xfrm>
              <a:custGeom>
                <a:avLst/>
                <a:gdLst>
                  <a:gd name="T0" fmla="*/ 4 w 21"/>
                  <a:gd name="T1" fmla="*/ 10 h 25"/>
                  <a:gd name="T2" fmla="*/ 2 w 21"/>
                  <a:gd name="T3" fmla="*/ 23 h 25"/>
                  <a:gd name="T4" fmla="*/ 5 w 21"/>
                  <a:gd name="T5" fmla="*/ 25 h 25"/>
                  <a:gd name="T6" fmla="*/ 9 w 21"/>
                  <a:gd name="T7" fmla="*/ 18 h 25"/>
                  <a:gd name="T8" fmla="*/ 4 w 21"/>
                  <a:gd name="T9" fmla="*/ 10 h 25"/>
                </a:gdLst>
                <a:ahLst/>
                <a:cxnLst>
                  <a:cxn ang="0">
                    <a:pos x="T0" y="T1"/>
                  </a:cxn>
                  <a:cxn ang="0">
                    <a:pos x="T2" y="T3"/>
                  </a:cxn>
                  <a:cxn ang="0">
                    <a:pos x="T4" y="T5"/>
                  </a:cxn>
                  <a:cxn ang="0">
                    <a:pos x="T6" y="T7"/>
                  </a:cxn>
                  <a:cxn ang="0">
                    <a:pos x="T8" y="T9"/>
                  </a:cxn>
                </a:cxnLst>
                <a:rect l="0" t="0" r="r" b="b"/>
                <a:pathLst>
                  <a:path w="21" h="25">
                    <a:moveTo>
                      <a:pt x="4" y="10"/>
                    </a:moveTo>
                    <a:cubicBezTo>
                      <a:pt x="7" y="15"/>
                      <a:pt x="0" y="18"/>
                      <a:pt x="2" y="23"/>
                    </a:cubicBezTo>
                    <a:cubicBezTo>
                      <a:pt x="3" y="23"/>
                      <a:pt x="4" y="24"/>
                      <a:pt x="5" y="25"/>
                    </a:cubicBezTo>
                    <a:cubicBezTo>
                      <a:pt x="9" y="23"/>
                      <a:pt x="9" y="20"/>
                      <a:pt x="9" y="18"/>
                    </a:cubicBezTo>
                    <a:cubicBezTo>
                      <a:pt x="21" y="16"/>
                      <a:pt x="15" y="0"/>
                      <a:pt x="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9" name="Freeform 475">
                <a:extLst>
                  <a:ext uri="{FF2B5EF4-FFF2-40B4-BE49-F238E27FC236}">
                    <a16:creationId xmlns:a16="http://schemas.microsoft.com/office/drawing/2014/main" id="{B4002448-DF51-4C50-8F02-AD711F5EC8F7}"/>
                  </a:ext>
                </a:extLst>
              </p:cNvPr>
              <p:cNvSpPr>
                <a:spLocks/>
              </p:cNvSpPr>
              <p:nvPr/>
            </p:nvSpPr>
            <p:spPr bwMode="auto">
              <a:xfrm>
                <a:off x="3743" y="3537"/>
                <a:ext cx="16" cy="19"/>
              </a:xfrm>
              <a:custGeom>
                <a:avLst/>
                <a:gdLst>
                  <a:gd name="T0" fmla="*/ 2 w 7"/>
                  <a:gd name="T1" fmla="*/ 8 h 8"/>
                  <a:gd name="T2" fmla="*/ 7 w 7"/>
                  <a:gd name="T3" fmla="*/ 6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3" y="8"/>
                      <a:pt x="5" y="7"/>
                      <a:pt x="7" y="6"/>
                    </a:cubicBezTo>
                    <a:cubicBezTo>
                      <a:pt x="6" y="4"/>
                      <a:pt x="5" y="2"/>
                      <a:pt x="4"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0" name="Freeform 476">
                <a:extLst>
                  <a:ext uri="{FF2B5EF4-FFF2-40B4-BE49-F238E27FC236}">
                    <a16:creationId xmlns:a16="http://schemas.microsoft.com/office/drawing/2014/main" id="{2D0E459C-AF4B-45AA-964B-A110D6F046B7}"/>
                  </a:ext>
                </a:extLst>
              </p:cNvPr>
              <p:cNvSpPr>
                <a:spLocks/>
              </p:cNvSpPr>
              <p:nvPr/>
            </p:nvSpPr>
            <p:spPr bwMode="auto">
              <a:xfrm>
                <a:off x="3814" y="3554"/>
                <a:ext cx="21" cy="21"/>
              </a:xfrm>
              <a:custGeom>
                <a:avLst/>
                <a:gdLst>
                  <a:gd name="T0" fmla="*/ 2 w 9"/>
                  <a:gd name="T1" fmla="*/ 7 h 9"/>
                  <a:gd name="T2" fmla="*/ 7 w 9"/>
                  <a:gd name="T3" fmla="*/ 7 h 9"/>
                  <a:gd name="T4" fmla="*/ 8 w 9"/>
                  <a:gd name="T5" fmla="*/ 0 h 9"/>
                  <a:gd name="T6" fmla="*/ 2 w 9"/>
                  <a:gd name="T7" fmla="*/ 7 h 9"/>
                </a:gdLst>
                <a:ahLst/>
                <a:cxnLst>
                  <a:cxn ang="0">
                    <a:pos x="T0" y="T1"/>
                  </a:cxn>
                  <a:cxn ang="0">
                    <a:pos x="T2" y="T3"/>
                  </a:cxn>
                  <a:cxn ang="0">
                    <a:pos x="T4" y="T5"/>
                  </a:cxn>
                  <a:cxn ang="0">
                    <a:pos x="T6" y="T7"/>
                  </a:cxn>
                </a:cxnLst>
                <a:rect l="0" t="0" r="r" b="b"/>
                <a:pathLst>
                  <a:path w="9" h="9">
                    <a:moveTo>
                      <a:pt x="2" y="7"/>
                    </a:moveTo>
                    <a:cubicBezTo>
                      <a:pt x="3" y="8"/>
                      <a:pt x="5" y="9"/>
                      <a:pt x="7" y="7"/>
                    </a:cubicBezTo>
                    <a:cubicBezTo>
                      <a:pt x="8" y="5"/>
                      <a:pt x="9" y="2"/>
                      <a:pt x="8" y="0"/>
                    </a:cubicBezTo>
                    <a:cubicBezTo>
                      <a:pt x="3" y="2"/>
                      <a:pt x="0" y="2"/>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1" name="Freeform 477">
                <a:extLst>
                  <a:ext uri="{FF2B5EF4-FFF2-40B4-BE49-F238E27FC236}">
                    <a16:creationId xmlns:a16="http://schemas.microsoft.com/office/drawing/2014/main" id="{F5533197-E19F-49ED-A8D6-17744FFF6952}"/>
                  </a:ext>
                </a:extLst>
              </p:cNvPr>
              <p:cNvSpPr>
                <a:spLocks/>
              </p:cNvSpPr>
              <p:nvPr/>
            </p:nvSpPr>
            <p:spPr bwMode="auto">
              <a:xfrm>
                <a:off x="3755" y="3570"/>
                <a:ext cx="16" cy="12"/>
              </a:xfrm>
              <a:custGeom>
                <a:avLst/>
                <a:gdLst>
                  <a:gd name="T0" fmla="*/ 6 w 7"/>
                  <a:gd name="T1" fmla="*/ 0 h 5"/>
                  <a:gd name="T2" fmla="*/ 0 w 7"/>
                  <a:gd name="T3" fmla="*/ 3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1" y="0"/>
                      <a:pt x="0" y="3"/>
                    </a:cubicBezTo>
                    <a:cubicBezTo>
                      <a:pt x="2" y="5"/>
                      <a:pt x="4" y="5"/>
                      <a:pt x="6" y="4"/>
                    </a:cubicBezTo>
                    <a:cubicBezTo>
                      <a:pt x="6" y="2"/>
                      <a:pt x="7"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2" name="Freeform 478">
                <a:extLst>
                  <a:ext uri="{FF2B5EF4-FFF2-40B4-BE49-F238E27FC236}">
                    <a16:creationId xmlns:a16="http://schemas.microsoft.com/office/drawing/2014/main" id="{A49C7850-E646-4FBC-9F9B-6A01DB24763D}"/>
                  </a:ext>
                </a:extLst>
              </p:cNvPr>
              <p:cNvSpPr>
                <a:spLocks/>
              </p:cNvSpPr>
              <p:nvPr/>
            </p:nvSpPr>
            <p:spPr bwMode="auto">
              <a:xfrm>
                <a:off x="3838" y="3530"/>
                <a:ext cx="18" cy="17"/>
              </a:xfrm>
              <a:custGeom>
                <a:avLst/>
                <a:gdLst>
                  <a:gd name="T0" fmla="*/ 1 w 8"/>
                  <a:gd name="T1" fmla="*/ 5 h 7"/>
                  <a:gd name="T2" fmla="*/ 8 w 8"/>
                  <a:gd name="T3" fmla="*/ 3 h 7"/>
                  <a:gd name="T4" fmla="*/ 1 w 8"/>
                  <a:gd name="T5" fmla="*/ 5 h 7"/>
                </a:gdLst>
                <a:ahLst/>
                <a:cxnLst>
                  <a:cxn ang="0">
                    <a:pos x="T0" y="T1"/>
                  </a:cxn>
                  <a:cxn ang="0">
                    <a:pos x="T2" y="T3"/>
                  </a:cxn>
                  <a:cxn ang="0">
                    <a:pos x="T4" y="T5"/>
                  </a:cxn>
                </a:cxnLst>
                <a:rect l="0" t="0" r="r" b="b"/>
                <a:pathLst>
                  <a:path w="8" h="7">
                    <a:moveTo>
                      <a:pt x="1" y="5"/>
                    </a:moveTo>
                    <a:cubicBezTo>
                      <a:pt x="2" y="6"/>
                      <a:pt x="8" y="7"/>
                      <a:pt x="8" y="3"/>
                    </a:cubicBezTo>
                    <a:cubicBezTo>
                      <a:pt x="6" y="1"/>
                      <a:pt x="0" y="0"/>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3" name="Freeform 479">
                <a:extLst>
                  <a:ext uri="{FF2B5EF4-FFF2-40B4-BE49-F238E27FC236}">
                    <a16:creationId xmlns:a16="http://schemas.microsoft.com/office/drawing/2014/main" id="{1B62CD20-BD92-4FE1-AC17-0D8391672193}"/>
                  </a:ext>
                </a:extLst>
              </p:cNvPr>
              <p:cNvSpPr>
                <a:spLocks/>
              </p:cNvSpPr>
              <p:nvPr/>
            </p:nvSpPr>
            <p:spPr bwMode="auto">
              <a:xfrm>
                <a:off x="3745" y="3535"/>
                <a:ext cx="22" cy="14"/>
              </a:xfrm>
              <a:custGeom>
                <a:avLst/>
                <a:gdLst>
                  <a:gd name="T0" fmla="*/ 7 w 9"/>
                  <a:gd name="T1" fmla="*/ 5 h 6"/>
                  <a:gd name="T2" fmla="*/ 5 w 9"/>
                  <a:gd name="T3" fmla="*/ 0 h 6"/>
                  <a:gd name="T4" fmla="*/ 7 w 9"/>
                  <a:gd name="T5" fmla="*/ 5 h 6"/>
                </a:gdLst>
                <a:ahLst/>
                <a:cxnLst>
                  <a:cxn ang="0">
                    <a:pos x="T0" y="T1"/>
                  </a:cxn>
                  <a:cxn ang="0">
                    <a:pos x="T2" y="T3"/>
                  </a:cxn>
                  <a:cxn ang="0">
                    <a:pos x="T4" y="T5"/>
                  </a:cxn>
                </a:cxnLst>
                <a:rect l="0" t="0" r="r" b="b"/>
                <a:pathLst>
                  <a:path w="9" h="6">
                    <a:moveTo>
                      <a:pt x="7" y="5"/>
                    </a:moveTo>
                    <a:cubicBezTo>
                      <a:pt x="9" y="4"/>
                      <a:pt x="5" y="1"/>
                      <a:pt x="5" y="0"/>
                    </a:cubicBezTo>
                    <a:cubicBezTo>
                      <a:pt x="0" y="1"/>
                      <a:pt x="4" y="6"/>
                      <a:pt x="7"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4" name="Freeform 480">
                <a:extLst>
                  <a:ext uri="{FF2B5EF4-FFF2-40B4-BE49-F238E27FC236}">
                    <a16:creationId xmlns:a16="http://schemas.microsoft.com/office/drawing/2014/main" id="{143267DB-DD4A-4330-A01E-D46B94E6411F}"/>
                  </a:ext>
                </a:extLst>
              </p:cNvPr>
              <p:cNvSpPr>
                <a:spLocks/>
              </p:cNvSpPr>
              <p:nvPr/>
            </p:nvSpPr>
            <p:spPr bwMode="auto">
              <a:xfrm>
                <a:off x="3812" y="3627"/>
                <a:ext cx="68" cy="104"/>
              </a:xfrm>
              <a:custGeom>
                <a:avLst/>
                <a:gdLst>
                  <a:gd name="T0" fmla="*/ 22 w 29"/>
                  <a:gd name="T1" fmla="*/ 2 h 44"/>
                  <a:gd name="T2" fmla="*/ 0 w 29"/>
                  <a:gd name="T3" fmla="*/ 21 h 44"/>
                  <a:gd name="T4" fmla="*/ 4 w 29"/>
                  <a:gd name="T5" fmla="*/ 34 h 44"/>
                  <a:gd name="T6" fmla="*/ 29 w 29"/>
                  <a:gd name="T7" fmla="*/ 24 h 44"/>
                  <a:gd name="T8" fmla="*/ 22 w 29"/>
                  <a:gd name="T9" fmla="*/ 2 h 44"/>
                </a:gdLst>
                <a:ahLst/>
                <a:cxnLst>
                  <a:cxn ang="0">
                    <a:pos x="T0" y="T1"/>
                  </a:cxn>
                  <a:cxn ang="0">
                    <a:pos x="T2" y="T3"/>
                  </a:cxn>
                  <a:cxn ang="0">
                    <a:pos x="T4" y="T5"/>
                  </a:cxn>
                  <a:cxn ang="0">
                    <a:pos x="T6" y="T7"/>
                  </a:cxn>
                  <a:cxn ang="0">
                    <a:pos x="T8" y="T9"/>
                  </a:cxn>
                </a:cxnLst>
                <a:rect l="0" t="0" r="r" b="b"/>
                <a:pathLst>
                  <a:path w="29" h="44">
                    <a:moveTo>
                      <a:pt x="22" y="2"/>
                    </a:moveTo>
                    <a:cubicBezTo>
                      <a:pt x="12" y="0"/>
                      <a:pt x="0" y="12"/>
                      <a:pt x="0" y="21"/>
                    </a:cubicBezTo>
                    <a:cubicBezTo>
                      <a:pt x="0" y="25"/>
                      <a:pt x="3" y="32"/>
                      <a:pt x="4" y="34"/>
                    </a:cubicBezTo>
                    <a:cubicBezTo>
                      <a:pt x="11" y="44"/>
                      <a:pt x="22" y="33"/>
                      <a:pt x="29" y="24"/>
                    </a:cubicBezTo>
                    <a:cubicBezTo>
                      <a:pt x="28" y="15"/>
                      <a:pt x="29" y="8"/>
                      <a:pt x="22"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5" name="Freeform 481">
                <a:extLst>
                  <a:ext uri="{FF2B5EF4-FFF2-40B4-BE49-F238E27FC236}">
                    <a16:creationId xmlns:a16="http://schemas.microsoft.com/office/drawing/2014/main" id="{B4A48474-5BF6-4DF4-932C-CA9755925E05}"/>
                  </a:ext>
                </a:extLst>
              </p:cNvPr>
              <p:cNvSpPr>
                <a:spLocks/>
              </p:cNvSpPr>
              <p:nvPr/>
            </p:nvSpPr>
            <p:spPr bwMode="auto">
              <a:xfrm>
                <a:off x="3750" y="3267"/>
                <a:ext cx="19" cy="22"/>
              </a:xfrm>
              <a:custGeom>
                <a:avLst/>
                <a:gdLst>
                  <a:gd name="T0" fmla="*/ 0 w 8"/>
                  <a:gd name="T1" fmla="*/ 5 h 9"/>
                  <a:gd name="T2" fmla="*/ 6 w 8"/>
                  <a:gd name="T3" fmla="*/ 8 h 9"/>
                  <a:gd name="T4" fmla="*/ 6 w 8"/>
                  <a:gd name="T5" fmla="*/ 1 h 9"/>
                  <a:gd name="T6" fmla="*/ 0 w 8"/>
                  <a:gd name="T7" fmla="*/ 5 h 9"/>
                </a:gdLst>
                <a:ahLst/>
                <a:cxnLst>
                  <a:cxn ang="0">
                    <a:pos x="T0" y="T1"/>
                  </a:cxn>
                  <a:cxn ang="0">
                    <a:pos x="T2" y="T3"/>
                  </a:cxn>
                  <a:cxn ang="0">
                    <a:pos x="T4" y="T5"/>
                  </a:cxn>
                  <a:cxn ang="0">
                    <a:pos x="T6" y="T7"/>
                  </a:cxn>
                </a:cxnLst>
                <a:rect l="0" t="0" r="r" b="b"/>
                <a:pathLst>
                  <a:path w="8" h="9">
                    <a:moveTo>
                      <a:pt x="0" y="5"/>
                    </a:moveTo>
                    <a:cubicBezTo>
                      <a:pt x="2" y="8"/>
                      <a:pt x="4" y="9"/>
                      <a:pt x="6" y="8"/>
                    </a:cubicBezTo>
                    <a:cubicBezTo>
                      <a:pt x="6" y="6"/>
                      <a:pt x="8" y="4"/>
                      <a:pt x="6" y="1"/>
                    </a:cubicBezTo>
                    <a:cubicBezTo>
                      <a:pt x="4" y="0"/>
                      <a:pt x="1" y="3"/>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6" name="Freeform 482">
                <a:extLst>
                  <a:ext uri="{FF2B5EF4-FFF2-40B4-BE49-F238E27FC236}">
                    <a16:creationId xmlns:a16="http://schemas.microsoft.com/office/drawing/2014/main" id="{D7C778FF-A1A0-49EF-AF95-36A00D942C6F}"/>
                  </a:ext>
                </a:extLst>
              </p:cNvPr>
              <p:cNvSpPr>
                <a:spLocks/>
              </p:cNvSpPr>
              <p:nvPr/>
            </p:nvSpPr>
            <p:spPr bwMode="auto">
              <a:xfrm>
                <a:off x="4230" y="3563"/>
                <a:ext cx="62" cy="57"/>
              </a:xfrm>
              <a:custGeom>
                <a:avLst/>
                <a:gdLst>
                  <a:gd name="T0" fmla="*/ 21 w 26"/>
                  <a:gd name="T1" fmla="*/ 15 h 24"/>
                  <a:gd name="T2" fmla="*/ 16 w 26"/>
                  <a:gd name="T3" fmla="*/ 0 h 24"/>
                  <a:gd name="T4" fmla="*/ 18 w 26"/>
                  <a:gd name="T5" fmla="*/ 19 h 24"/>
                  <a:gd name="T6" fmla="*/ 19 w 26"/>
                  <a:gd name="T7" fmla="*/ 24 h 24"/>
                  <a:gd name="T8" fmla="*/ 26 w 26"/>
                  <a:gd name="T9" fmla="*/ 19 h 24"/>
                  <a:gd name="T10" fmla="*/ 21 w 26"/>
                  <a:gd name="T11" fmla="*/ 15 h 24"/>
                </a:gdLst>
                <a:ahLst/>
                <a:cxnLst>
                  <a:cxn ang="0">
                    <a:pos x="T0" y="T1"/>
                  </a:cxn>
                  <a:cxn ang="0">
                    <a:pos x="T2" y="T3"/>
                  </a:cxn>
                  <a:cxn ang="0">
                    <a:pos x="T4" y="T5"/>
                  </a:cxn>
                  <a:cxn ang="0">
                    <a:pos x="T6" y="T7"/>
                  </a:cxn>
                  <a:cxn ang="0">
                    <a:pos x="T8" y="T9"/>
                  </a:cxn>
                  <a:cxn ang="0">
                    <a:pos x="T10" y="T11"/>
                  </a:cxn>
                </a:cxnLst>
                <a:rect l="0" t="0" r="r" b="b"/>
                <a:pathLst>
                  <a:path w="26" h="24">
                    <a:moveTo>
                      <a:pt x="21" y="15"/>
                    </a:moveTo>
                    <a:cubicBezTo>
                      <a:pt x="26" y="9"/>
                      <a:pt x="20" y="2"/>
                      <a:pt x="16" y="0"/>
                    </a:cubicBezTo>
                    <a:cubicBezTo>
                      <a:pt x="0" y="2"/>
                      <a:pt x="6" y="21"/>
                      <a:pt x="18" y="19"/>
                    </a:cubicBezTo>
                    <a:cubicBezTo>
                      <a:pt x="16" y="21"/>
                      <a:pt x="18" y="22"/>
                      <a:pt x="19" y="24"/>
                    </a:cubicBezTo>
                    <a:cubicBezTo>
                      <a:pt x="23" y="23"/>
                      <a:pt x="24" y="21"/>
                      <a:pt x="26" y="19"/>
                    </a:cubicBezTo>
                    <a:cubicBezTo>
                      <a:pt x="25" y="15"/>
                      <a:pt x="22" y="18"/>
                      <a:pt x="21"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7" name="Freeform 483">
                <a:extLst>
                  <a:ext uri="{FF2B5EF4-FFF2-40B4-BE49-F238E27FC236}">
                    <a16:creationId xmlns:a16="http://schemas.microsoft.com/office/drawing/2014/main" id="{25AC8A12-DAA6-44CE-9373-F7863D794FF5}"/>
                  </a:ext>
                </a:extLst>
              </p:cNvPr>
              <p:cNvSpPr>
                <a:spLocks/>
              </p:cNvSpPr>
              <p:nvPr/>
            </p:nvSpPr>
            <p:spPr bwMode="auto">
              <a:xfrm>
                <a:off x="3963" y="3305"/>
                <a:ext cx="45" cy="48"/>
              </a:xfrm>
              <a:custGeom>
                <a:avLst/>
                <a:gdLst>
                  <a:gd name="T0" fmla="*/ 6 w 19"/>
                  <a:gd name="T1" fmla="*/ 2 h 20"/>
                  <a:gd name="T2" fmla="*/ 5 w 19"/>
                  <a:gd name="T3" fmla="*/ 19 h 20"/>
                  <a:gd name="T4" fmla="*/ 18 w 19"/>
                  <a:gd name="T5" fmla="*/ 19 h 20"/>
                  <a:gd name="T6" fmla="*/ 19 w 19"/>
                  <a:gd name="T7" fmla="*/ 4 h 20"/>
                  <a:gd name="T8" fmla="*/ 6 w 19"/>
                  <a:gd name="T9" fmla="*/ 2 h 20"/>
                </a:gdLst>
                <a:ahLst/>
                <a:cxnLst>
                  <a:cxn ang="0">
                    <a:pos x="T0" y="T1"/>
                  </a:cxn>
                  <a:cxn ang="0">
                    <a:pos x="T2" y="T3"/>
                  </a:cxn>
                  <a:cxn ang="0">
                    <a:pos x="T4" y="T5"/>
                  </a:cxn>
                  <a:cxn ang="0">
                    <a:pos x="T6" y="T7"/>
                  </a:cxn>
                  <a:cxn ang="0">
                    <a:pos x="T8" y="T9"/>
                  </a:cxn>
                </a:cxnLst>
                <a:rect l="0" t="0" r="r" b="b"/>
                <a:pathLst>
                  <a:path w="19" h="20">
                    <a:moveTo>
                      <a:pt x="6" y="2"/>
                    </a:moveTo>
                    <a:cubicBezTo>
                      <a:pt x="3" y="6"/>
                      <a:pt x="0" y="11"/>
                      <a:pt x="5" y="19"/>
                    </a:cubicBezTo>
                    <a:cubicBezTo>
                      <a:pt x="9" y="20"/>
                      <a:pt x="14" y="18"/>
                      <a:pt x="18" y="19"/>
                    </a:cubicBezTo>
                    <a:cubicBezTo>
                      <a:pt x="19" y="15"/>
                      <a:pt x="19" y="9"/>
                      <a:pt x="19" y="4"/>
                    </a:cubicBezTo>
                    <a:cubicBezTo>
                      <a:pt x="13" y="8"/>
                      <a:pt x="11" y="0"/>
                      <a:pt x="6"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8" name="Freeform 484">
                <a:extLst>
                  <a:ext uri="{FF2B5EF4-FFF2-40B4-BE49-F238E27FC236}">
                    <a16:creationId xmlns:a16="http://schemas.microsoft.com/office/drawing/2014/main" id="{75716F2D-B35A-4D69-87CF-90AEF324EEBB}"/>
                  </a:ext>
                </a:extLst>
              </p:cNvPr>
              <p:cNvSpPr>
                <a:spLocks/>
              </p:cNvSpPr>
              <p:nvPr/>
            </p:nvSpPr>
            <p:spPr bwMode="auto">
              <a:xfrm>
                <a:off x="4171" y="3289"/>
                <a:ext cx="38" cy="40"/>
              </a:xfrm>
              <a:custGeom>
                <a:avLst/>
                <a:gdLst>
                  <a:gd name="T0" fmla="*/ 0 w 16"/>
                  <a:gd name="T1" fmla="*/ 7 h 17"/>
                  <a:gd name="T2" fmla="*/ 6 w 16"/>
                  <a:gd name="T3" fmla="*/ 17 h 17"/>
                  <a:gd name="T4" fmla="*/ 13 w 16"/>
                  <a:gd name="T5" fmla="*/ 2 h 17"/>
                  <a:gd name="T6" fmla="*/ 0 w 16"/>
                  <a:gd name="T7" fmla="*/ 7 h 17"/>
                </a:gdLst>
                <a:ahLst/>
                <a:cxnLst>
                  <a:cxn ang="0">
                    <a:pos x="T0" y="T1"/>
                  </a:cxn>
                  <a:cxn ang="0">
                    <a:pos x="T2" y="T3"/>
                  </a:cxn>
                  <a:cxn ang="0">
                    <a:pos x="T4" y="T5"/>
                  </a:cxn>
                  <a:cxn ang="0">
                    <a:pos x="T6" y="T7"/>
                  </a:cxn>
                </a:cxnLst>
                <a:rect l="0" t="0" r="r" b="b"/>
                <a:pathLst>
                  <a:path w="16" h="17">
                    <a:moveTo>
                      <a:pt x="0" y="7"/>
                    </a:moveTo>
                    <a:cubicBezTo>
                      <a:pt x="1" y="14"/>
                      <a:pt x="5" y="11"/>
                      <a:pt x="6" y="17"/>
                    </a:cubicBezTo>
                    <a:cubicBezTo>
                      <a:pt x="14" y="15"/>
                      <a:pt x="16" y="10"/>
                      <a:pt x="13" y="2"/>
                    </a:cubicBezTo>
                    <a:cubicBezTo>
                      <a:pt x="8" y="0"/>
                      <a:pt x="5" y="5"/>
                      <a:pt x="0"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9" name="Freeform 485">
                <a:extLst>
                  <a:ext uri="{FF2B5EF4-FFF2-40B4-BE49-F238E27FC236}">
                    <a16:creationId xmlns:a16="http://schemas.microsoft.com/office/drawing/2014/main" id="{0864EDEC-0349-42FE-BD35-19F856888F15}"/>
                  </a:ext>
                </a:extLst>
              </p:cNvPr>
              <p:cNvSpPr>
                <a:spLocks/>
              </p:cNvSpPr>
              <p:nvPr/>
            </p:nvSpPr>
            <p:spPr bwMode="auto">
              <a:xfrm>
                <a:off x="4403" y="3234"/>
                <a:ext cx="107" cy="109"/>
              </a:xfrm>
              <a:custGeom>
                <a:avLst/>
                <a:gdLst>
                  <a:gd name="T0" fmla="*/ 15 w 45"/>
                  <a:gd name="T1" fmla="*/ 0 h 46"/>
                  <a:gd name="T2" fmla="*/ 16 w 45"/>
                  <a:gd name="T3" fmla="*/ 21 h 46"/>
                  <a:gd name="T4" fmla="*/ 2 w 45"/>
                  <a:gd name="T5" fmla="*/ 24 h 46"/>
                  <a:gd name="T6" fmla="*/ 19 w 45"/>
                  <a:gd name="T7" fmla="*/ 42 h 46"/>
                  <a:gd name="T8" fmla="*/ 21 w 45"/>
                  <a:gd name="T9" fmla="*/ 22 h 46"/>
                  <a:gd name="T10" fmla="*/ 45 w 45"/>
                  <a:gd name="T11" fmla="*/ 22 h 46"/>
                  <a:gd name="T12" fmla="*/ 15 w 45"/>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5" h="46">
                    <a:moveTo>
                      <a:pt x="15" y="0"/>
                    </a:moveTo>
                    <a:cubicBezTo>
                      <a:pt x="10" y="6"/>
                      <a:pt x="15" y="18"/>
                      <a:pt x="16" y="21"/>
                    </a:cubicBezTo>
                    <a:cubicBezTo>
                      <a:pt x="12" y="20"/>
                      <a:pt x="7" y="22"/>
                      <a:pt x="2" y="24"/>
                    </a:cubicBezTo>
                    <a:cubicBezTo>
                      <a:pt x="0" y="35"/>
                      <a:pt x="5" y="46"/>
                      <a:pt x="19" y="42"/>
                    </a:cubicBezTo>
                    <a:cubicBezTo>
                      <a:pt x="23" y="33"/>
                      <a:pt x="17" y="29"/>
                      <a:pt x="21" y="22"/>
                    </a:cubicBezTo>
                    <a:cubicBezTo>
                      <a:pt x="28" y="23"/>
                      <a:pt x="35" y="26"/>
                      <a:pt x="45" y="22"/>
                    </a:cubicBezTo>
                    <a:cubicBezTo>
                      <a:pt x="35" y="8"/>
                      <a:pt x="29" y="3"/>
                      <a:pt x="1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0" name="Freeform 486">
                <a:extLst>
                  <a:ext uri="{FF2B5EF4-FFF2-40B4-BE49-F238E27FC236}">
                    <a16:creationId xmlns:a16="http://schemas.microsoft.com/office/drawing/2014/main" id="{52B7AA5A-0C1B-4AA6-B4AB-3A91FBF528F8}"/>
                  </a:ext>
                </a:extLst>
              </p:cNvPr>
              <p:cNvSpPr>
                <a:spLocks/>
              </p:cNvSpPr>
              <p:nvPr/>
            </p:nvSpPr>
            <p:spPr bwMode="auto">
              <a:xfrm>
                <a:off x="4446" y="3492"/>
                <a:ext cx="16" cy="26"/>
              </a:xfrm>
              <a:custGeom>
                <a:avLst/>
                <a:gdLst>
                  <a:gd name="T0" fmla="*/ 0 w 7"/>
                  <a:gd name="T1" fmla="*/ 2 h 11"/>
                  <a:gd name="T2" fmla="*/ 3 w 7"/>
                  <a:gd name="T3" fmla="*/ 11 h 11"/>
                  <a:gd name="T4" fmla="*/ 7 w 7"/>
                  <a:gd name="T5" fmla="*/ 9 h 11"/>
                  <a:gd name="T6" fmla="*/ 4 w 7"/>
                  <a:gd name="T7" fmla="*/ 0 h 11"/>
                  <a:gd name="T8" fmla="*/ 0 w 7"/>
                  <a:gd name="T9" fmla="*/ 2 h 11"/>
                </a:gdLst>
                <a:ahLst/>
                <a:cxnLst>
                  <a:cxn ang="0">
                    <a:pos x="T0" y="T1"/>
                  </a:cxn>
                  <a:cxn ang="0">
                    <a:pos x="T2" y="T3"/>
                  </a:cxn>
                  <a:cxn ang="0">
                    <a:pos x="T4" y="T5"/>
                  </a:cxn>
                  <a:cxn ang="0">
                    <a:pos x="T6" y="T7"/>
                  </a:cxn>
                  <a:cxn ang="0">
                    <a:pos x="T8" y="T9"/>
                  </a:cxn>
                </a:cxnLst>
                <a:rect l="0" t="0" r="r" b="b"/>
                <a:pathLst>
                  <a:path w="7" h="11">
                    <a:moveTo>
                      <a:pt x="0" y="2"/>
                    </a:moveTo>
                    <a:cubicBezTo>
                      <a:pt x="1" y="5"/>
                      <a:pt x="2" y="8"/>
                      <a:pt x="3" y="11"/>
                    </a:cubicBezTo>
                    <a:cubicBezTo>
                      <a:pt x="4" y="10"/>
                      <a:pt x="6" y="9"/>
                      <a:pt x="7" y="9"/>
                    </a:cubicBezTo>
                    <a:cubicBezTo>
                      <a:pt x="6" y="6"/>
                      <a:pt x="5" y="3"/>
                      <a:pt x="4" y="0"/>
                    </a:cubicBezTo>
                    <a:cubicBezTo>
                      <a:pt x="3" y="1"/>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1" name="Freeform 487">
                <a:extLst>
                  <a:ext uri="{FF2B5EF4-FFF2-40B4-BE49-F238E27FC236}">
                    <a16:creationId xmlns:a16="http://schemas.microsoft.com/office/drawing/2014/main" id="{0A6E4F2D-BB54-4CC5-9513-B5DE52C46751}"/>
                  </a:ext>
                </a:extLst>
              </p:cNvPr>
              <p:cNvSpPr>
                <a:spLocks/>
              </p:cNvSpPr>
              <p:nvPr/>
            </p:nvSpPr>
            <p:spPr bwMode="auto">
              <a:xfrm>
                <a:off x="4233" y="3575"/>
                <a:ext cx="31" cy="31"/>
              </a:xfrm>
              <a:custGeom>
                <a:avLst/>
                <a:gdLst>
                  <a:gd name="T0" fmla="*/ 5 w 13"/>
                  <a:gd name="T1" fmla="*/ 1 h 13"/>
                  <a:gd name="T2" fmla="*/ 5 w 13"/>
                  <a:gd name="T3" fmla="*/ 13 h 13"/>
                  <a:gd name="T4" fmla="*/ 13 w 13"/>
                  <a:gd name="T5" fmla="*/ 10 h 13"/>
                  <a:gd name="T6" fmla="*/ 5 w 13"/>
                  <a:gd name="T7" fmla="*/ 1 h 13"/>
                </a:gdLst>
                <a:ahLst/>
                <a:cxnLst>
                  <a:cxn ang="0">
                    <a:pos x="T0" y="T1"/>
                  </a:cxn>
                  <a:cxn ang="0">
                    <a:pos x="T2" y="T3"/>
                  </a:cxn>
                  <a:cxn ang="0">
                    <a:pos x="T4" y="T5"/>
                  </a:cxn>
                  <a:cxn ang="0">
                    <a:pos x="T6" y="T7"/>
                  </a:cxn>
                </a:cxnLst>
                <a:rect l="0" t="0" r="r" b="b"/>
                <a:pathLst>
                  <a:path w="13" h="13">
                    <a:moveTo>
                      <a:pt x="5" y="1"/>
                    </a:moveTo>
                    <a:cubicBezTo>
                      <a:pt x="6" y="5"/>
                      <a:pt x="0" y="7"/>
                      <a:pt x="5" y="13"/>
                    </a:cubicBezTo>
                    <a:cubicBezTo>
                      <a:pt x="8" y="12"/>
                      <a:pt x="11" y="11"/>
                      <a:pt x="13" y="10"/>
                    </a:cubicBezTo>
                    <a:cubicBezTo>
                      <a:pt x="12" y="5"/>
                      <a:pt x="10" y="0"/>
                      <a:pt x="5"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2" name="Freeform 488">
                <a:extLst>
                  <a:ext uri="{FF2B5EF4-FFF2-40B4-BE49-F238E27FC236}">
                    <a16:creationId xmlns:a16="http://schemas.microsoft.com/office/drawing/2014/main" id="{2FE9CE7D-E136-4153-B1A2-AFAE5ED3B2A8}"/>
                  </a:ext>
                </a:extLst>
              </p:cNvPr>
              <p:cNvSpPr>
                <a:spLocks/>
              </p:cNvSpPr>
              <p:nvPr/>
            </p:nvSpPr>
            <p:spPr bwMode="auto">
              <a:xfrm>
                <a:off x="4384" y="3632"/>
                <a:ext cx="29" cy="40"/>
              </a:xfrm>
              <a:custGeom>
                <a:avLst/>
                <a:gdLst>
                  <a:gd name="T0" fmla="*/ 2 w 12"/>
                  <a:gd name="T1" fmla="*/ 3 h 17"/>
                  <a:gd name="T2" fmla="*/ 5 w 12"/>
                  <a:gd name="T3" fmla="*/ 17 h 17"/>
                  <a:gd name="T4" fmla="*/ 12 w 12"/>
                  <a:gd name="T5" fmla="*/ 11 h 17"/>
                  <a:gd name="T6" fmla="*/ 2 w 12"/>
                  <a:gd name="T7" fmla="*/ 3 h 17"/>
                </a:gdLst>
                <a:ahLst/>
                <a:cxnLst>
                  <a:cxn ang="0">
                    <a:pos x="T0" y="T1"/>
                  </a:cxn>
                  <a:cxn ang="0">
                    <a:pos x="T2" y="T3"/>
                  </a:cxn>
                  <a:cxn ang="0">
                    <a:pos x="T4" y="T5"/>
                  </a:cxn>
                  <a:cxn ang="0">
                    <a:pos x="T6" y="T7"/>
                  </a:cxn>
                </a:cxnLst>
                <a:rect l="0" t="0" r="r" b="b"/>
                <a:pathLst>
                  <a:path w="12" h="17">
                    <a:moveTo>
                      <a:pt x="2" y="3"/>
                    </a:moveTo>
                    <a:cubicBezTo>
                      <a:pt x="0" y="6"/>
                      <a:pt x="2" y="11"/>
                      <a:pt x="5" y="17"/>
                    </a:cubicBezTo>
                    <a:cubicBezTo>
                      <a:pt x="9" y="16"/>
                      <a:pt x="8" y="12"/>
                      <a:pt x="12" y="11"/>
                    </a:cubicBezTo>
                    <a:cubicBezTo>
                      <a:pt x="10" y="5"/>
                      <a:pt x="8"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3" name="Freeform 489">
                <a:extLst>
                  <a:ext uri="{FF2B5EF4-FFF2-40B4-BE49-F238E27FC236}">
                    <a16:creationId xmlns:a16="http://schemas.microsoft.com/office/drawing/2014/main" id="{1F256F38-AE32-41CD-A439-2491EC1FFE04}"/>
                  </a:ext>
                </a:extLst>
              </p:cNvPr>
              <p:cNvSpPr>
                <a:spLocks/>
              </p:cNvSpPr>
              <p:nvPr/>
            </p:nvSpPr>
            <p:spPr bwMode="auto">
              <a:xfrm>
                <a:off x="4439" y="3511"/>
                <a:ext cx="33" cy="33"/>
              </a:xfrm>
              <a:custGeom>
                <a:avLst/>
                <a:gdLst>
                  <a:gd name="T0" fmla="*/ 0 w 14"/>
                  <a:gd name="T1" fmla="*/ 9 h 14"/>
                  <a:gd name="T2" fmla="*/ 13 w 14"/>
                  <a:gd name="T3" fmla="*/ 14 h 14"/>
                  <a:gd name="T4" fmla="*/ 11 w 14"/>
                  <a:gd name="T5" fmla="*/ 0 h 14"/>
                  <a:gd name="T6" fmla="*/ 0 w 14"/>
                  <a:gd name="T7" fmla="*/ 9 h 14"/>
                </a:gdLst>
                <a:ahLst/>
                <a:cxnLst>
                  <a:cxn ang="0">
                    <a:pos x="T0" y="T1"/>
                  </a:cxn>
                  <a:cxn ang="0">
                    <a:pos x="T2" y="T3"/>
                  </a:cxn>
                  <a:cxn ang="0">
                    <a:pos x="T4" y="T5"/>
                  </a:cxn>
                  <a:cxn ang="0">
                    <a:pos x="T6" y="T7"/>
                  </a:cxn>
                </a:cxnLst>
                <a:rect l="0" t="0" r="r" b="b"/>
                <a:pathLst>
                  <a:path w="14" h="14">
                    <a:moveTo>
                      <a:pt x="0" y="9"/>
                    </a:moveTo>
                    <a:cubicBezTo>
                      <a:pt x="4" y="10"/>
                      <a:pt x="9" y="12"/>
                      <a:pt x="13" y="14"/>
                    </a:cubicBezTo>
                    <a:cubicBezTo>
                      <a:pt x="14" y="8"/>
                      <a:pt x="14" y="4"/>
                      <a:pt x="11" y="0"/>
                    </a:cubicBezTo>
                    <a:cubicBezTo>
                      <a:pt x="8" y="5"/>
                      <a:pt x="2" y="2"/>
                      <a:pt x="0"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4" name="Freeform 490">
                <a:extLst>
                  <a:ext uri="{FF2B5EF4-FFF2-40B4-BE49-F238E27FC236}">
                    <a16:creationId xmlns:a16="http://schemas.microsoft.com/office/drawing/2014/main" id="{096E7173-8BD1-43D3-96C9-EB8918A15FF6}"/>
                  </a:ext>
                </a:extLst>
              </p:cNvPr>
              <p:cNvSpPr>
                <a:spLocks/>
              </p:cNvSpPr>
              <p:nvPr/>
            </p:nvSpPr>
            <p:spPr bwMode="auto">
              <a:xfrm>
                <a:off x="4119" y="2929"/>
                <a:ext cx="57" cy="45"/>
              </a:xfrm>
              <a:custGeom>
                <a:avLst/>
                <a:gdLst>
                  <a:gd name="T0" fmla="*/ 14 w 24"/>
                  <a:gd name="T1" fmla="*/ 0 h 19"/>
                  <a:gd name="T2" fmla="*/ 5 w 24"/>
                  <a:gd name="T3" fmla="*/ 13 h 19"/>
                  <a:gd name="T4" fmla="*/ 14 w 24"/>
                  <a:gd name="T5" fmla="*/ 0 h 19"/>
                </a:gdLst>
                <a:ahLst/>
                <a:cxnLst>
                  <a:cxn ang="0">
                    <a:pos x="T0" y="T1"/>
                  </a:cxn>
                  <a:cxn ang="0">
                    <a:pos x="T2" y="T3"/>
                  </a:cxn>
                  <a:cxn ang="0">
                    <a:pos x="T4" y="T5"/>
                  </a:cxn>
                </a:cxnLst>
                <a:rect l="0" t="0" r="r" b="b"/>
                <a:pathLst>
                  <a:path w="24" h="19">
                    <a:moveTo>
                      <a:pt x="14" y="0"/>
                    </a:moveTo>
                    <a:cubicBezTo>
                      <a:pt x="8" y="3"/>
                      <a:pt x="0" y="6"/>
                      <a:pt x="5" y="13"/>
                    </a:cubicBezTo>
                    <a:cubicBezTo>
                      <a:pt x="12" y="19"/>
                      <a:pt x="24" y="8"/>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5" name="Freeform 491">
                <a:extLst>
                  <a:ext uri="{FF2B5EF4-FFF2-40B4-BE49-F238E27FC236}">
                    <a16:creationId xmlns:a16="http://schemas.microsoft.com/office/drawing/2014/main" id="{24B68F97-72BE-4FAE-8726-72334B2961CC}"/>
                  </a:ext>
                </a:extLst>
              </p:cNvPr>
              <p:cNvSpPr>
                <a:spLocks/>
              </p:cNvSpPr>
              <p:nvPr/>
            </p:nvSpPr>
            <p:spPr bwMode="auto">
              <a:xfrm>
                <a:off x="4029" y="2839"/>
                <a:ext cx="33" cy="33"/>
              </a:xfrm>
              <a:custGeom>
                <a:avLst/>
                <a:gdLst>
                  <a:gd name="T0" fmla="*/ 8 w 14"/>
                  <a:gd name="T1" fmla="*/ 0 h 14"/>
                  <a:gd name="T2" fmla="*/ 13 w 14"/>
                  <a:gd name="T3" fmla="*/ 8 h 14"/>
                  <a:gd name="T4" fmla="*/ 8 w 14"/>
                  <a:gd name="T5" fmla="*/ 0 h 14"/>
                </a:gdLst>
                <a:ahLst/>
                <a:cxnLst>
                  <a:cxn ang="0">
                    <a:pos x="T0" y="T1"/>
                  </a:cxn>
                  <a:cxn ang="0">
                    <a:pos x="T2" y="T3"/>
                  </a:cxn>
                  <a:cxn ang="0">
                    <a:pos x="T4" y="T5"/>
                  </a:cxn>
                </a:cxnLst>
                <a:rect l="0" t="0" r="r" b="b"/>
                <a:pathLst>
                  <a:path w="14" h="14">
                    <a:moveTo>
                      <a:pt x="8" y="0"/>
                    </a:moveTo>
                    <a:cubicBezTo>
                      <a:pt x="0" y="3"/>
                      <a:pt x="6" y="14"/>
                      <a:pt x="13" y="8"/>
                    </a:cubicBezTo>
                    <a:cubicBezTo>
                      <a:pt x="10" y="3"/>
                      <a:pt x="14"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6" name="Freeform 492">
                <a:extLst>
                  <a:ext uri="{FF2B5EF4-FFF2-40B4-BE49-F238E27FC236}">
                    <a16:creationId xmlns:a16="http://schemas.microsoft.com/office/drawing/2014/main" id="{7169C33D-517B-4C2C-85AA-D3255677D523}"/>
                  </a:ext>
                </a:extLst>
              </p:cNvPr>
              <p:cNvSpPr>
                <a:spLocks/>
              </p:cNvSpPr>
              <p:nvPr/>
            </p:nvSpPr>
            <p:spPr bwMode="auto">
              <a:xfrm>
                <a:off x="4465" y="3492"/>
                <a:ext cx="35" cy="36"/>
              </a:xfrm>
              <a:custGeom>
                <a:avLst/>
                <a:gdLst>
                  <a:gd name="T0" fmla="*/ 0 w 15"/>
                  <a:gd name="T1" fmla="*/ 8 h 15"/>
                  <a:gd name="T2" fmla="*/ 12 w 15"/>
                  <a:gd name="T3" fmla="*/ 12 h 15"/>
                  <a:gd name="T4" fmla="*/ 0 w 15"/>
                  <a:gd name="T5" fmla="*/ 8 h 15"/>
                </a:gdLst>
                <a:ahLst/>
                <a:cxnLst>
                  <a:cxn ang="0">
                    <a:pos x="T0" y="T1"/>
                  </a:cxn>
                  <a:cxn ang="0">
                    <a:pos x="T2" y="T3"/>
                  </a:cxn>
                  <a:cxn ang="0">
                    <a:pos x="T4" y="T5"/>
                  </a:cxn>
                </a:cxnLst>
                <a:rect l="0" t="0" r="r" b="b"/>
                <a:pathLst>
                  <a:path w="15" h="15">
                    <a:moveTo>
                      <a:pt x="0" y="8"/>
                    </a:moveTo>
                    <a:cubicBezTo>
                      <a:pt x="2" y="15"/>
                      <a:pt x="8" y="11"/>
                      <a:pt x="12" y="12"/>
                    </a:cubicBezTo>
                    <a:cubicBezTo>
                      <a:pt x="15" y="4"/>
                      <a:pt x="1"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7" name="Freeform 493">
                <a:extLst>
                  <a:ext uri="{FF2B5EF4-FFF2-40B4-BE49-F238E27FC236}">
                    <a16:creationId xmlns:a16="http://schemas.microsoft.com/office/drawing/2014/main" id="{FA3C9E9E-D23E-460A-9047-E39B478FCBA5}"/>
                  </a:ext>
                </a:extLst>
              </p:cNvPr>
              <p:cNvSpPr>
                <a:spLocks/>
              </p:cNvSpPr>
              <p:nvPr/>
            </p:nvSpPr>
            <p:spPr bwMode="auto">
              <a:xfrm>
                <a:off x="4365" y="3137"/>
                <a:ext cx="45" cy="38"/>
              </a:xfrm>
              <a:custGeom>
                <a:avLst/>
                <a:gdLst>
                  <a:gd name="T0" fmla="*/ 5 w 19"/>
                  <a:gd name="T1" fmla="*/ 2 h 16"/>
                  <a:gd name="T2" fmla="*/ 0 w 19"/>
                  <a:gd name="T3" fmla="*/ 7 h 16"/>
                  <a:gd name="T4" fmla="*/ 8 w 19"/>
                  <a:gd name="T5" fmla="*/ 16 h 16"/>
                  <a:gd name="T6" fmla="*/ 5 w 19"/>
                  <a:gd name="T7" fmla="*/ 2 h 16"/>
                </a:gdLst>
                <a:ahLst/>
                <a:cxnLst>
                  <a:cxn ang="0">
                    <a:pos x="T0" y="T1"/>
                  </a:cxn>
                  <a:cxn ang="0">
                    <a:pos x="T2" y="T3"/>
                  </a:cxn>
                  <a:cxn ang="0">
                    <a:pos x="T4" y="T5"/>
                  </a:cxn>
                  <a:cxn ang="0">
                    <a:pos x="T6" y="T7"/>
                  </a:cxn>
                </a:cxnLst>
                <a:rect l="0" t="0" r="r" b="b"/>
                <a:pathLst>
                  <a:path w="19" h="16">
                    <a:moveTo>
                      <a:pt x="5" y="2"/>
                    </a:moveTo>
                    <a:cubicBezTo>
                      <a:pt x="6" y="5"/>
                      <a:pt x="3" y="6"/>
                      <a:pt x="0" y="7"/>
                    </a:cubicBezTo>
                    <a:cubicBezTo>
                      <a:pt x="2" y="13"/>
                      <a:pt x="6" y="10"/>
                      <a:pt x="8" y="16"/>
                    </a:cubicBezTo>
                    <a:cubicBezTo>
                      <a:pt x="19" y="11"/>
                      <a:pt x="14" y="0"/>
                      <a:pt x="5"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8" name="Freeform 494">
                <a:extLst>
                  <a:ext uri="{FF2B5EF4-FFF2-40B4-BE49-F238E27FC236}">
                    <a16:creationId xmlns:a16="http://schemas.microsoft.com/office/drawing/2014/main" id="{171FE497-7E0F-4965-9157-C4F1BA86A24A}"/>
                  </a:ext>
                </a:extLst>
              </p:cNvPr>
              <p:cNvSpPr>
                <a:spLocks/>
              </p:cNvSpPr>
              <p:nvPr/>
            </p:nvSpPr>
            <p:spPr bwMode="auto">
              <a:xfrm>
                <a:off x="4211" y="2770"/>
                <a:ext cx="34" cy="34"/>
              </a:xfrm>
              <a:custGeom>
                <a:avLst/>
                <a:gdLst>
                  <a:gd name="T0" fmla="*/ 1 w 14"/>
                  <a:gd name="T1" fmla="*/ 10 h 14"/>
                  <a:gd name="T2" fmla="*/ 14 w 14"/>
                  <a:gd name="T3" fmla="*/ 4 h 14"/>
                  <a:gd name="T4" fmla="*/ 5 w 14"/>
                  <a:gd name="T5" fmla="*/ 0 h 14"/>
                  <a:gd name="T6" fmla="*/ 1 w 14"/>
                  <a:gd name="T7" fmla="*/ 10 h 14"/>
                </a:gdLst>
                <a:ahLst/>
                <a:cxnLst>
                  <a:cxn ang="0">
                    <a:pos x="T0" y="T1"/>
                  </a:cxn>
                  <a:cxn ang="0">
                    <a:pos x="T2" y="T3"/>
                  </a:cxn>
                  <a:cxn ang="0">
                    <a:pos x="T4" y="T5"/>
                  </a:cxn>
                  <a:cxn ang="0">
                    <a:pos x="T6" y="T7"/>
                  </a:cxn>
                </a:cxnLst>
                <a:rect l="0" t="0" r="r" b="b"/>
                <a:pathLst>
                  <a:path w="14" h="14">
                    <a:moveTo>
                      <a:pt x="1" y="10"/>
                    </a:moveTo>
                    <a:cubicBezTo>
                      <a:pt x="9" y="14"/>
                      <a:pt x="12" y="10"/>
                      <a:pt x="14" y="4"/>
                    </a:cubicBezTo>
                    <a:cubicBezTo>
                      <a:pt x="11" y="2"/>
                      <a:pt x="10" y="0"/>
                      <a:pt x="5" y="0"/>
                    </a:cubicBezTo>
                    <a:cubicBezTo>
                      <a:pt x="5" y="5"/>
                      <a:pt x="0" y="4"/>
                      <a:pt x="1"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9" name="Freeform 495">
                <a:extLst>
                  <a:ext uri="{FF2B5EF4-FFF2-40B4-BE49-F238E27FC236}">
                    <a16:creationId xmlns:a16="http://schemas.microsoft.com/office/drawing/2014/main" id="{10208F48-C2DB-4515-B083-CFD4EAF7BD20}"/>
                  </a:ext>
                </a:extLst>
              </p:cNvPr>
              <p:cNvSpPr>
                <a:spLocks/>
              </p:cNvSpPr>
              <p:nvPr/>
            </p:nvSpPr>
            <p:spPr bwMode="auto">
              <a:xfrm>
                <a:off x="4081" y="2837"/>
                <a:ext cx="36" cy="40"/>
              </a:xfrm>
              <a:custGeom>
                <a:avLst/>
                <a:gdLst>
                  <a:gd name="T0" fmla="*/ 4 w 15"/>
                  <a:gd name="T1" fmla="*/ 0 h 17"/>
                  <a:gd name="T2" fmla="*/ 0 w 15"/>
                  <a:gd name="T3" fmla="*/ 11 h 17"/>
                  <a:gd name="T4" fmla="*/ 13 w 15"/>
                  <a:gd name="T5" fmla="*/ 16 h 17"/>
                  <a:gd name="T6" fmla="*/ 15 w 15"/>
                  <a:gd name="T7" fmla="*/ 5 h 17"/>
                  <a:gd name="T8" fmla="*/ 4 w 15"/>
                  <a:gd name="T9" fmla="*/ 0 h 17"/>
                </a:gdLst>
                <a:ahLst/>
                <a:cxnLst>
                  <a:cxn ang="0">
                    <a:pos x="T0" y="T1"/>
                  </a:cxn>
                  <a:cxn ang="0">
                    <a:pos x="T2" y="T3"/>
                  </a:cxn>
                  <a:cxn ang="0">
                    <a:pos x="T4" y="T5"/>
                  </a:cxn>
                  <a:cxn ang="0">
                    <a:pos x="T6" y="T7"/>
                  </a:cxn>
                  <a:cxn ang="0">
                    <a:pos x="T8" y="T9"/>
                  </a:cxn>
                </a:cxnLst>
                <a:rect l="0" t="0" r="r" b="b"/>
                <a:pathLst>
                  <a:path w="15" h="17">
                    <a:moveTo>
                      <a:pt x="4" y="0"/>
                    </a:moveTo>
                    <a:cubicBezTo>
                      <a:pt x="2" y="3"/>
                      <a:pt x="0" y="6"/>
                      <a:pt x="0" y="11"/>
                    </a:cubicBezTo>
                    <a:cubicBezTo>
                      <a:pt x="5" y="15"/>
                      <a:pt x="5" y="17"/>
                      <a:pt x="13" y="16"/>
                    </a:cubicBezTo>
                    <a:cubicBezTo>
                      <a:pt x="13" y="12"/>
                      <a:pt x="14" y="9"/>
                      <a:pt x="15" y="5"/>
                    </a:cubicBezTo>
                    <a:cubicBezTo>
                      <a:pt x="9" y="5"/>
                      <a:pt x="11"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0" name="Freeform 496">
                <a:extLst>
                  <a:ext uri="{FF2B5EF4-FFF2-40B4-BE49-F238E27FC236}">
                    <a16:creationId xmlns:a16="http://schemas.microsoft.com/office/drawing/2014/main" id="{AF8A8274-B965-47AD-B44E-BA815354C02E}"/>
                  </a:ext>
                </a:extLst>
              </p:cNvPr>
              <p:cNvSpPr>
                <a:spLocks/>
              </p:cNvSpPr>
              <p:nvPr/>
            </p:nvSpPr>
            <p:spPr bwMode="auto">
              <a:xfrm>
                <a:off x="4474" y="3095"/>
                <a:ext cx="52" cy="90"/>
              </a:xfrm>
              <a:custGeom>
                <a:avLst/>
                <a:gdLst>
                  <a:gd name="T0" fmla="*/ 15 w 22"/>
                  <a:gd name="T1" fmla="*/ 3 h 38"/>
                  <a:gd name="T2" fmla="*/ 10 w 22"/>
                  <a:gd name="T3" fmla="*/ 0 h 38"/>
                  <a:gd name="T4" fmla="*/ 7 w 22"/>
                  <a:gd name="T5" fmla="*/ 2 h 38"/>
                  <a:gd name="T6" fmla="*/ 2 w 22"/>
                  <a:gd name="T7" fmla="*/ 1 h 38"/>
                  <a:gd name="T8" fmla="*/ 1 w 22"/>
                  <a:gd name="T9" fmla="*/ 8 h 38"/>
                  <a:gd name="T10" fmla="*/ 0 w 22"/>
                  <a:gd name="T11" fmla="*/ 9 h 38"/>
                  <a:gd name="T12" fmla="*/ 2 w 22"/>
                  <a:gd name="T13" fmla="*/ 11 h 38"/>
                  <a:gd name="T14" fmla="*/ 8 w 22"/>
                  <a:gd name="T15" fmla="*/ 32 h 38"/>
                  <a:gd name="T16" fmla="*/ 21 w 22"/>
                  <a:gd name="T17" fmla="*/ 35 h 38"/>
                  <a:gd name="T18" fmla="*/ 18 w 22"/>
                  <a:gd name="T19" fmla="*/ 4 h 38"/>
                  <a:gd name="T20" fmla="*/ 15 w 22"/>
                  <a:gd name="T21"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38">
                    <a:moveTo>
                      <a:pt x="15" y="3"/>
                    </a:moveTo>
                    <a:cubicBezTo>
                      <a:pt x="13" y="2"/>
                      <a:pt x="12" y="1"/>
                      <a:pt x="10" y="0"/>
                    </a:cubicBezTo>
                    <a:cubicBezTo>
                      <a:pt x="9" y="1"/>
                      <a:pt x="8" y="1"/>
                      <a:pt x="7" y="2"/>
                    </a:cubicBezTo>
                    <a:cubicBezTo>
                      <a:pt x="5" y="2"/>
                      <a:pt x="4" y="1"/>
                      <a:pt x="2" y="1"/>
                    </a:cubicBezTo>
                    <a:cubicBezTo>
                      <a:pt x="1" y="4"/>
                      <a:pt x="1" y="6"/>
                      <a:pt x="1" y="8"/>
                    </a:cubicBezTo>
                    <a:cubicBezTo>
                      <a:pt x="1" y="8"/>
                      <a:pt x="0" y="9"/>
                      <a:pt x="0" y="9"/>
                    </a:cubicBezTo>
                    <a:cubicBezTo>
                      <a:pt x="0" y="10"/>
                      <a:pt x="1" y="11"/>
                      <a:pt x="2" y="11"/>
                    </a:cubicBezTo>
                    <a:cubicBezTo>
                      <a:pt x="4" y="18"/>
                      <a:pt x="10" y="23"/>
                      <a:pt x="8" y="32"/>
                    </a:cubicBezTo>
                    <a:cubicBezTo>
                      <a:pt x="16" y="32"/>
                      <a:pt x="17" y="38"/>
                      <a:pt x="21" y="35"/>
                    </a:cubicBezTo>
                    <a:cubicBezTo>
                      <a:pt x="22" y="23"/>
                      <a:pt x="20" y="14"/>
                      <a:pt x="18" y="4"/>
                    </a:cubicBezTo>
                    <a:cubicBezTo>
                      <a:pt x="17" y="4"/>
                      <a:pt x="16" y="4"/>
                      <a:pt x="15"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1" name="Freeform 497">
                <a:extLst>
                  <a:ext uri="{FF2B5EF4-FFF2-40B4-BE49-F238E27FC236}">
                    <a16:creationId xmlns:a16="http://schemas.microsoft.com/office/drawing/2014/main" id="{C191D679-1A0F-4E81-8ACA-9C0057A435B6}"/>
                  </a:ext>
                </a:extLst>
              </p:cNvPr>
              <p:cNvSpPr>
                <a:spLocks/>
              </p:cNvSpPr>
              <p:nvPr/>
            </p:nvSpPr>
            <p:spPr bwMode="auto">
              <a:xfrm>
                <a:off x="4372" y="3088"/>
                <a:ext cx="43" cy="49"/>
              </a:xfrm>
              <a:custGeom>
                <a:avLst/>
                <a:gdLst>
                  <a:gd name="T0" fmla="*/ 3 w 18"/>
                  <a:gd name="T1" fmla="*/ 19 h 21"/>
                  <a:gd name="T2" fmla="*/ 12 w 18"/>
                  <a:gd name="T3" fmla="*/ 21 h 21"/>
                  <a:gd name="T4" fmla="*/ 18 w 18"/>
                  <a:gd name="T5" fmla="*/ 3 h 21"/>
                  <a:gd name="T6" fmla="*/ 3 w 18"/>
                  <a:gd name="T7" fmla="*/ 19 h 21"/>
                </a:gdLst>
                <a:ahLst/>
                <a:cxnLst>
                  <a:cxn ang="0">
                    <a:pos x="T0" y="T1"/>
                  </a:cxn>
                  <a:cxn ang="0">
                    <a:pos x="T2" y="T3"/>
                  </a:cxn>
                  <a:cxn ang="0">
                    <a:pos x="T4" y="T5"/>
                  </a:cxn>
                  <a:cxn ang="0">
                    <a:pos x="T6" y="T7"/>
                  </a:cxn>
                </a:cxnLst>
                <a:rect l="0" t="0" r="r" b="b"/>
                <a:pathLst>
                  <a:path w="18" h="21">
                    <a:moveTo>
                      <a:pt x="3" y="19"/>
                    </a:moveTo>
                    <a:cubicBezTo>
                      <a:pt x="9" y="21"/>
                      <a:pt x="8" y="16"/>
                      <a:pt x="12" y="21"/>
                    </a:cubicBezTo>
                    <a:cubicBezTo>
                      <a:pt x="16" y="18"/>
                      <a:pt x="16" y="10"/>
                      <a:pt x="18" y="3"/>
                    </a:cubicBezTo>
                    <a:cubicBezTo>
                      <a:pt x="6" y="0"/>
                      <a:pt x="0" y="10"/>
                      <a:pt x="3" y="1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2" name="Freeform 498">
                <a:extLst>
                  <a:ext uri="{FF2B5EF4-FFF2-40B4-BE49-F238E27FC236}">
                    <a16:creationId xmlns:a16="http://schemas.microsoft.com/office/drawing/2014/main" id="{3AA19CB1-0CD9-40EE-92C5-C28DB8AD5A7C}"/>
                  </a:ext>
                </a:extLst>
              </p:cNvPr>
              <p:cNvSpPr>
                <a:spLocks/>
              </p:cNvSpPr>
              <p:nvPr/>
            </p:nvSpPr>
            <p:spPr bwMode="auto">
              <a:xfrm>
                <a:off x="4370" y="3613"/>
                <a:ext cx="47" cy="47"/>
              </a:xfrm>
              <a:custGeom>
                <a:avLst/>
                <a:gdLst>
                  <a:gd name="T0" fmla="*/ 0 w 20"/>
                  <a:gd name="T1" fmla="*/ 4 h 20"/>
                  <a:gd name="T2" fmla="*/ 0 w 20"/>
                  <a:gd name="T3" fmla="*/ 12 h 20"/>
                  <a:gd name="T4" fmla="*/ 17 w 20"/>
                  <a:gd name="T5" fmla="*/ 15 h 20"/>
                  <a:gd name="T6" fmla="*/ 20 w 20"/>
                  <a:gd name="T7" fmla="*/ 11 h 20"/>
                  <a:gd name="T8" fmla="*/ 0 w 20"/>
                  <a:gd name="T9" fmla="*/ 4 h 20"/>
                </a:gdLst>
                <a:ahLst/>
                <a:cxnLst>
                  <a:cxn ang="0">
                    <a:pos x="T0" y="T1"/>
                  </a:cxn>
                  <a:cxn ang="0">
                    <a:pos x="T2" y="T3"/>
                  </a:cxn>
                  <a:cxn ang="0">
                    <a:pos x="T4" y="T5"/>
                  </a:cxn>
                  <a:cxn ang="0">
                    <a:pos x="T6" y="T7"/>
                  </a:cxn>
                  <a:cxn ang="0">
                    <a:pos x="T8" y="T9"/>
                  </a:cxn>
                </a:cxnLst>
                <a:rect l="0" t="0" r="r" b="b"/>
                <a:pathLst>
                  <a:path w="20" h="20">
                    <a:moveTo>
                      <a:pt x="0" y="4"/>
                    </a:moveTo>
                    <a:cubicBezTo>
                      <a:pt x="2" y="7"/>
                      <a:pt x="1" y="10"/>
                      <a:pt x="0" y="12"/>
                    </a:cubicBezTo>
                    <a:cubicBezTo>
                      <a:pt x="4" y="18"/>
                      <a:pt x="10" y="20"/>
                      <a:pt x="17" y="15"/>
                    </a:cubicBezTo>
                    <a:cubicBezTo>
                      <a:pt x="17" y="13"/>
                      <a:pt x="17" y="12"/>
                      <a:pt x="20" y="11"/>
                    </a:cubicBezTo>
                    <a:cubicBezTo>
                      <a:pt x="15" y="0"/>
                      <a:pt x="8" y="1"/>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3" name="Freeform 499">
                <a:extLst>
                  <a:ext uri="{FF2B5EF4-FFF2-40B4-BE49-F238E27FC236}">
                    <a16:creationId xmlns:a16="http://schemas.microsoft.com/office/drawing/2014/main" id="{A45F9C63-B877-4EF6-9F63-C7048B444D93}"/>
                  </a:ext>
                </a:extLst>
              </p:cNvPr>
              <p:cNvSpPr>
                <a:spLocks/>
              </p:cNvSpPr>
              <p:nvPr/>
            </p:nvSpPr>
            <p:spPr bwMode="auto">
              <a:xfrm>
                <a:off x="4249" y="1301"/>
                <a:ext cx="55" cy="52"/>
              </a:xfrm>
              <a:custGeom>
                <a:avLst/>
                <a:gdLst>
                  <a:gd name="T0" fmla="*/ 0 w 23"/>
                  <a:gd name="T1" fmla="*/ 3 h 22"/>
                  <a:gd name="T2" fmla="*/ 6 w 23"/>
                  <a:gd name="T3" fmla="*/ 22 h 22"/>
                  <a:gd name="T4" fmla="*/ 19 w 23"/>
                  <a:gd name="T5" fmla="*/ 0 h 22"/>
                  <a:gd name="T6" fmla="*/ 0 w 23"/>
                  <a:gd name="T7" fmla="*/ 3 h 22"/>
                </a:gdLst>
                <a:ahLst/>
                <a:cxnLst>
                  <a:cxn ang="0">
                    <a:pos x="T0" y="T1"/>
                  </a:cxn>
                  <a:cxn ang="0">
                    <a:pos x="T2" y="T3"/>
                  </a:cxn>
                  <a:cxn ang="0">
                    <a:pos x="T4" y="T5"/>
                  </a:cxn>
                  <a:cxn ang="0">
                    <a:pos x="T6" y="T7"/>
                  </a:cxn>
                </a:cxnLst>
                <a:rect l="0" t="0" r="r" b="b"/>
                <a:pathLst>
                  <a:path w="23" h="22">
                    <a:moveTo>
                      <a:pt x="0" y="3"/>
                    </a:moveTo>
                    <a:cubicBezTo>
                      <a:pt x="1" y="9"/>
                      <a:pt x="0" y="14"/>
                      <a:pt x="6" y="22"/>
                    </a:cubicBezTo>
                    <a:cubicBezTo>
                      <a:pt x="19" y="22"/>
                      <a:pt x="23" y="10"/>
                      <a:pt x="19" y="0"/>
                    </a:cubicBezTo>
                    <a:cubicBezTo>
                      <a:pt x="13" y="0"/>
                      <a:pt x="7"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4" name="Freeform 500">
                <a:extLst>
                  <a:ext uri="{FF2B5EF4-FFF2-40B4-BE49-F238E27FC236}">
                    <a16:creationId xmlns:a16="http://schemas.microsoft.com/office/drawing/2014/main" id="{A1BD8A61-06F2-4618-9ADE-97CDF3D26CF9}"/>
                  </a:ext>
                </a:extLst>
              </p:cNvPr>
              <p:cNvSpPr>
                <a:spLocks/>
              </p:cNvSpPr>
              <p:nvPr/>
            </p:nvSpPr>
            <p:spPr bwMode="auto">
              <a:xfrm>
                <a:off x="4439" y="1029"/>
                <a:ext cx="45" cy="42"/>
              </a:xfrm>
              <a:custGeom>
                <a:avLst/>
                <a:gdLst>
                  <a:gd name="T0" fmla="*/ 9 w 19"/>
                  <a:gd name="T1" fmla="*/ 0 h 18"/>
                  <a:gd name="T2" fmla="*/ 5 w 19"/>
                  <a:gd name="T3" fmla="*/ 16 h 18"/>
                  <a:gd name="T4" fmla="*/ 9 w 19"/>
                  <a:gd name="T5" fmla="*/ 0 h 18"/>
                </a:gdLst>
                <a:ahLst/>
                <a:cxnLst>
                  <a:cxn ang="0">
                    <a:pos x="T0" y="T1"/>
                  </a:cxn>
                  <a:cxn ang="0">
                    <a:pos x="T2" y="T3"/>
                  </a:cxn>
                  <a:cxn ang="0">
                    <a:pos x="T4" y="T5"/>
                  </a:cxn>
                </a:cxnLst>
                <a:rect l="0" t="0" r="r" b="b"/>
                <a:pathLst>
                  <a:path w="19" h="18">
                    <a:moveTo>
                      <a:pt x="9" y="0"/>
                    </a:moveTo>
                    <a:cubicBezTo>
                      <a:pt x="1" y="4"/>
                      <a:pt x="0" y="9"/>
                      <a:pt x="5" y="16"/>
                    </a:cubicBezTo>
                    <a:cubicBezTo>
                      <a:pt x="15" y="18"/>
                      <a:pt x="19" y="4"/>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5" name="Freeform 501">
                <a:extLst>
                  <a:ext uri="{FF2B5EF4-FFF2-40B4-BE49-F238E27FC236}">
                    <a16:creationId xmlns:a16="http://schemas.microsoft.com/office/drawing/2014/main" id="{E1961A9A-AA58-4B6B-B3A5-34317FC54B84}"/>
                  </a:ext>
                </a:extLst>
              </p:cNvPr>
              <p:cNvSpPr>
                <a:spLocks/>
              </p:cNvSpPr>
              <p:nvPr/>
            </p:nvSpPr>
            <p:spPr bwMode="auto">
              <a:xfrm>
                <a:off x="3362" y="917"/>
                <a:ext cx="184" cy="209"/>
              </a:xfrm>
              <a:custGeom>
                <a:avLst/>
                <a:gdLst>
                  <a:gd name="T0" fmla="*/ 31 w 78"/>
                  <a:gd name="T1" fmla="*/ 31 h 88"/>
                  <a:gd name="T2" fmla="*/ 42 w 78"/>
                  <a:gd name="T3" fmla="*/ 16 h 88"/>
                  <a:gd name="T4" fmla="*/ 32 w 78"/>
                  <a:gd name="T5" fmla="*/ 0 h 88"/>
                  <a:gd name="T6" fmla="*/ 7 w 78"/>
                  <a:gd name="T7" fmla="*/ 34 h 88"/>
                  <a:gd name="T8" fmla="*/ 20 w 78"/>
                  <a:gd name="T9" fmla="*/ 41 h 88"/>
                  <a:gd name="T10" fmla="*/ 19 w 78"/>
                  <a:gd name="T11" fmla="*/ 87 h 88"/>
                  <a:gd name="T12" fmla="*/ 57 w 78"/>
                  <a:gd name="T13" fmla="*/ 61 h 88"/>
                  <a:gd name="T14" fmla="*/ 70 w 78"/>
                  <a:gd name="T15" fmla="*/ 59 h 88"/>
                  <a:gd name="T16" fmla="*/ 31 w 78"/>
                  <a:gd name="T1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8">
                    <a:moveTo>
                      <a:pt x="31" y="31"/>
                    </a:moveTo>
                    <a:cubicBezTo>
                      <a:pt x="35" y="26"/>
                      <a:pt x="40" y="22"/>
                      <a:pt x="42" y="16"/>
                    </a:cubicBezTo>
                    <a:cubicBezTo>
                      <a:pt x="38" y="6"/>
                      <a:pt x="33" y="8"/>
                      <a:pt x="32" y="0"/>
                    </a:cubicBezTo>
                    <a:cubicBezTo>
                      <a:pt x="13" y="3"/>
                      <a:pt x="11" y="21"/>
                      <a:pt x="7" y="34"/>
                    </a:cubicBezTo>
                    <a:cubicBezTo>
                      <a:pt x="12" y="36"/>
                      <a:pt x="16" y="36"/>
                      <a:pt x="20" y="41"/>
                    </a:cubicBezTo>
                    <a:cubicBezTo>
                      <a:pt x="0" y="53"/>
                      <a:pt x="7" y="76"/>
                      <a:pt x="19" y="87"/>
                    </a:cubicBezTo>
                    <a:cubicBezTo>
                      <a:pt x="31" y="88"/>
                      <a:pt x="60" y="77"/>
                      <a:pt x="57" y="61"/>
                    </a:cubicBezTo>
                    <a:cubicBezTo>
                      <a:pt x="61" y="63"/>
                      <a:pt x="65" y="63"/>
                      <a:pt x="70" y="59"/>
                    </a:cubicBezTo>
                    <a:cubicBezTo>
                      <a:pt x="78" y="35"/>
                      <a:pt x="43" y="43"/>
                      <a:pt x="3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6" name="Freeform 502">
                <a:extLst>
                  <a:ext uri="{FF2B5EF4-FFF2-40B4-BE49-F238E27FC236}">
                    <a16:creationId xmlns:a16="http://schemas.microsoft.com/office/drawing/2014/main" id="{D787A442-65B8-442E-8A1C-C5E6F1712E9A}"/>
                  </a:ext>
                </a:extLst>
              </p:cNvPr>
              <p:cNvSpPr>
                <a:spLocks/>
              </p:cNvSpPr>
              <p:nvPr/>
            </p:nvSpPr>
            <p:spPr bwMode="auto">
              <a:xfrm>
                <a:off x="3890" y="1022"/>
                <a:ext cx="35" cy="30"/>
              </a:xfrm>
              <a:custGeom>
                <a:avLst/>
                <a:gdLst>
                  <a:gd name="T0" fmla="*/ 6 w 15"/>
                  <a:gd name="T1" fmla="*/ 13 h 13"/>
                  <a:gd name="T2" fmla="*/ 11 w 15"/>
                  <a:gd name="T3" fmla="*/ 1 h 13"/>
                  <a:gd name="T4" fmla="*/ 6 w 15"/>
                  <a:gd name="T5" fmla="*/ 13 h 13"/>
                </a:gdLst>
                <a:ahLst/>
                <a:cxnLst>
                  <a:cxn ang="0">
                    <a:pos x="T0" y="T1"/>
                  </a:cxn>
                  <a:cxn ang="0">
                    <a:pos x="T2" y="T3"/>
                  </a:cxn>
                  <a:cxn ang="0">
                    <a:pos x="T4" y="T5"/>
                  </a:cxn>
                </a:cxnLst>
                <a:rect l="0" t="0" r="r" b="b"/>
                <a:pathLst>
                  <a:path w="15" h="13">
                    <a:moveTo>
                      <a:pt x="6" y="13"/>
                    </a:moveTo>
                    <a:cubicBezTo>
                      <a:pt x="12" y="10"/>
                      <a:pt x="15" y="7"/>
                      <a:pt x="11" y="1"/>
                    </a:cubicBezTo>
                    <a:cubicBezTo>
                      <a:pt x="6" y="0"/>
                      <a:pt x="0" y="6"/>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7" name="Freeform 503">
                <a:extLst>
                  <a:ext uri="{FF2B5EF4-FFF2-40B4-BE49-F238E27FC236}">
                    <a16:creationId xmlns:a16="http://schemas.microsoft.com/office/drawing/2014/main" id="{7C9B213F-4BBB-44D2-9258-2AA28A2F57B8}"/>
                  </a:ext>
                </a:extLst>
              </p:cNvPr>
              <p:cNvSpPr>
                <a:spLocks/>
              </p:cNvSpPr>
              <p:nvPr/>
            </p:nvSpPr>
            <p:spPr bwMode="auto">
              <a:xfrm>
                <a:off x="3726" y="922"/>
                <a:ext cx="102" cy="107"/>
              </a:xfrm>
              <a:custGeom>
                <a:avLst/>
                <a:gdLst>
                  <a:gd name="T0" fmla="*/ 16 w 43"/>
                  <a:gd name="T1" fmla="*/ 45 h 45"/>
                  <a:gd name="T2" fmla="*/ 37 w 43"/>
                  <a:gd name="T3" fmla="*/ 9 h 45"/>
                  <a:gd name="T4" fmla="*/ 16 w 43"/>
                  <a:gd name="T5" fmla="*/ 45 h 45"/>
                </a:gdLst>
                <a:ahLst/>
                <a:cxnLst>
                  <a:cxn ang="0">
                    <a:pos x="T0" y="T1"/>
                  </a:cxn>
                  <a:cxn ang="0">
                    <a:pos x="T2" y="T3"/>
                  </a:cxn>
                  <a:cxn ang="0">
                    <a:pos x="T4" y="T5"/>
                  </a:cxn>
                </a:cxnLst>
                <a:rect l="0" t="0" r="r" b="b"/>
                <a:pathLst>
                  <a:path w="43" h="45">
                    <a:moveTo>
                      <a:pt x="16" y="45"/>
                    </a:moveTo>
                    <a:cubicBezTo>
                      <a:pt x="32" y="40"/>
                      <a:pt x="43" y="28"/>
                      <a:pt x="37" y="9"/>
                    </a:cubicBezTo>
                    <a:cubicBezTo>
                      <a:pt x="18" y="0"/>
                      <a:pt x="0" y="2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8" name="Freeform 504">
                <a:extLst>
                  <a:ext uri="{FF2B5EF4-FFF2-40B4-BE49-F238E27FC236}">
                    <a16:creationId xmlns:a16="http://schemas.microsoft.com/office/drawing/2014/main" id="{C9A9E48F-D830-4574-BC27-2AE7B55F54DA}"/>
                  </a:ext>
                </a:extLst>
              </p:cNvPr>
              <p:cNvSpPr>
                <a:spLocks/>
              </p:cNvSpPr>
              <p:nvPr/>
            </p:nvSpPr>
            <p:spPr bwMode="auto">
              <a:xfrm>
                <a:off x="3703" y="816"/>
                <a:ext cx="75" cy="111"/>
              </a:xfrm>
              <a:custGeom>
                <a:avLst/>
                <a:gdLst>
                  <a:gd name="T0" fmla="*/ 21 w 32"/>
                  <a:gd name="T1" fmla="*/ 39 h 47"/>
                  <a:gd name="T2" fmla="*/ 24 w 32"/>
                  <a:gd name="T3" fmla="*/ 3 h 47"/>
                  <a:gd name="T4" fmla="*/ 6 w 32"/>
                  <a:gd name="T5" fmla="*/ 7 h 47"/>
                  <a:gd name="T6" fmla="*/ 0 w 32"/>
                  <a:gd name="T7" fmla="*/ 36 h 47"/>
                  <a:gd name="T8" fmla="*/ 21 w 32"/>
                  <a:gd name="T9" fmla="*/ 41 h 47"/>
                  <a:gd name="T10" fmla="*/ 31 w 32"/>
                  <a:gd name="T11" fmla="*/ 47 h 47"/>
                  <a:gd name="T12" fmla="*/ 28 w 32"/>
                  <a:gd name="T13" fmla="*/ 37 h 47"/>
                  <a:gd name="T14" fmla="*/ 21 w 32"/>
                  <a:gd name="T15" fmla="*/ 3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7">
                    <a:moveTo>
                      <a:pt x="21" y="39"/>
                    </a:moveTo>
                    <a:cubicBezTo>
                      <a:pt x="16" y="24"/>
                      <a:pt x="31" y="17"/>
                      <a:pt x="24" y="3"/>
                    </a:cubicBezTo>
                    <a:cubicBezTo>
                      <a:pt x="15" y="0"/>
                      <a:pt x="10" y="4"/>
                      <a:pt x="6" y="7"/>
                    </a:cubicBezTo>
                    <a:cubicBezTo>
                      <a:pt x="11" y="21"/>
                      <a:pt x="9" y="24"/>
                      <a:pt x="0" y="36"/>
                    </a:cubicBezTo>
                    <a:cubicBezTo>
                      <a:pt x="6" y="45"/>
                      <a:pt x="13" y="46"/>
                      <a:pt x="21" y="41"/>
                    </a:cubicBezTo>
                    <a:cubicBezTo>
                      <a:pt x="23" y="46"/>
                      <a:pt x="25" y="47"/>
                      <a:pt x="31" y="47"/>
                    </a:cubicBezTo>
                    <a:cubicBezTo>
                      <a:pt x="30" y="43"/>
                      <a:pt x="32" y="41"/>
                      <a:pt x="28" y="37"/>
                    </a:cubicBezTo>
                    <a:cubicBezTo>
                      <a:pt x="26" y="39"/>
                      <a:pt x="24" y="39"/>
                      <a:pt x="2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9" name="Freeform 505">
                <a:extLst>
                  <a:ext uri="{FF2B5EF4-FFF2-40B4-BE49-F238E27FC236}">
                    <a16:creationId xmlns:a16="http://schemas.microsoft.com/office/drawing/2014/main" id="{38EB1855-1425-4917-BFB6-8306E25CEC21}"/>
                  </a:ext>
                </a:extLst>
              </p:cNvPr>
              <p:cNvSpPr>
                <a:spLocks/>
              </p:cNvSpPr>
              <p:nvPr/>
            </p:nvSpPr>
            <p:spPr bwMode="auto">
              <a:xfrm>
                <a:off x="4129" y="974"/>
                <a:ext cx="87" cy="119"/>
              </a:xfrm>
              <a:custGeom>
                <a:avLst/>
                <a:gdLst>
                  <a:gd name="T0" fmla="*/ 34 w 37"/>
                  <a:gd name="T1" fmla="*/ 4 h 50"/>
                  <a:gd name="T2" fmla="*/ 20 w 37"/>
                  <a:gd name="T3" fmla="*/ 4 h 50"/>
                  <a:gd name="T4" fmla="*/ 15 w 37"/>
                  <a:gd name="T5" fmla="*/ 9 h 50"/>
                  <a:gd name="T6" fmla="*/ 16 w 37"/>
                  <a:gd name="T7" fmla="*/ 26 h 50"/>
                  <a:gd name="T8" fmla="*/ 0 w 37"/>
                  <a:gd name="T9" fmla="*/ 32 h 50"/>
                  <a:gd name="T10" fmla="*/ 1 w 37"/>
                  <a:gd name="T11" fmla="*/ 48 h 50"/>
                  <a:gd name="T12" fmla="*/ 37 w 37"/>
                  <a:gd name="T13" fmla="*/ 13 h 50"/>
                  <a:gd name="T14" fmla="*/ 34 w 37"/>
                  <a:gd name="T15" fmla="*/ 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50">
                    <a:moveTo>
                      <a:pt x="34" y="4"/>
                    </a:moveTo>
                    <a:cubicBezTo>
                      <a:pt x="28" y="7"/>
                      <a:pt x="26" y="0"/>
                      <a:pt x="20" y="4"/>
                    </a:cubicBezTo>
                    <a:cubicBezTo>
                      <a:pt x="21" y="6"/>
                      <a:pt x="18" y="8"/>
                      <a:pt x="15" y="9"/>
                    </a:cubicBezTo>
                    <a:cubicBezTo>
                      <a:pt x="19" y="16"/>
                      <a:pt x="19" y="21"/>
                      <a:pt x="16" y="26"/>
                    </a:cubicBezTo>
                    <a:cubicBezTo>
                      <a:pt x="12" y="24"/>
                      <a:pt x="6" y="29"/>
                      <a:pt x="0" y="32"/>
                    </a:cubicBezTo>
                    <a:cubicBezTo>
                      <a:pt x="1" y="38"/>
                      <a:pt x="1" y="43"/>
                      <a:pt x="1" y="48"/>
                    </a:cubicBezTo>
                    <a:cubicBezTo>
                      <a:pt x="25" y="50"/>
                      <a:pt x="19" y="20"/>
                      <a:pt x="37" y="13"/>
                    </a:cubicBezTo>
                    <a:cubicBezTo>
                      <a:pt x="35" y="10"/>
                      <a:pt x="34" y="6"/>
                      <a:pt x="3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0" name="Freeform 506">
                <a:extLst>
                  <a:ext uri="{FF2B5EF4-FFF2-40B4-BE49-F238E27FC236}">
                    <a16:creationId xmlns:a16="http://schemas.microsoft.com/office/drawing/2014/main" id="{0A23B500-D2D5-492A-A31D-856C849B0E19}"/>
                  </a:ext>
                </a:extLst>
              </p:cNvPr>
              <p:cNvSpPr>
                <a:spLocks/>
              </p:cNvSpPr>
              <p:nvPr/>
            </p:nvSpPr>
            <p:spPr bwMode="auto">
              <a:xfrm>
                <a:off x="3752" y="1048"/>
                <a:ext cx="41" cy="35"/>
              </a:xfrm>
              <a:custGeom>
                <a:avLst/>
                <a:gdLst>
                  <a:gd name="T0" fmla="*/ 10 w 17"/>
                  <a:gd name="T1" fmla="*/ 0 h 15"/>
                  <a:gd name="T2" fmla="*/ 9 w 17"/>
                  <a:gd name="T3" fmla="*/ 14 h 15"/>
                  <a:gd name="T4" fmla="*/ 17 w 17"/>
                  <a:gd name="T5" fmla="*/ 7 h 15"/>
                  <a:gd name="T6" fmla="*/ 10 w 17"/>
                  <a:gd name="T7" fmla="*/ 0 h 15"/>
                </a:gdLst>
                <a:ahLst/>
                <a:cxnLst>
                  <a:cxn ang="0">
                    <a:pos x="T0" y="T1"/>
                  </a:cxn>
                  <a:cxn ang="0">
                    <a:pos x="T2" y="T3"/>
                  </a:cxn>
                  <a:cxn ang="0">
                    <a:pos x="T4" y="T5"/>
                  </a:cxn>
                  <a:cxn ang="0">
                    <a:pos x="T6" y="T7"/>
                  </a:cxn>
                </a:cxnLst>
                <a:rect l="0" t="0" r="r" b="b"/>
                <a:pathLst>
                  <a:path w="17" h="15">
                    <a:moveTo>
                      <a:pt x="10" y="0"/>
                    </a:moveTo>
                    <a:cubicBezTo>
                      <a:pt x="0" y="4"/>
                      <a:pt x="1" y="15"/>
                      <a:pt x="9" y="14"/>
                    </a:cubicBezTo>
                    <a:cubicBezTo>
                      <a:pt x="8" y="11"/>
                      <a:pt x="13" y="9"/>
                      <a:pt x="17" y="7"/>
                    </a:cubicBezTo>
                    <a:cubicBezTo>
                      <a:pt x="15" y="3"/>
                      <a:pt x="12"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1" name="Freeform 507">
                <a:extLst>
                  <a:ext uri="{FF2B5EF4-FFF2-40B4-BE49-F238E27FC236}">
                    <a16:creationId xmlns:a16="http://schemas.microsoft.com/office/drawing/2014/main" id="{66F49F58-9907-4986-9A9D-6ED5065825AF}"/>
                  </a:ext>
                </a:extLst>
              </p:cNvPr>
              <p:cNvSpPr>
                <a:spLocks/>
              </p:cNvSpPr>
              <p:nvPr/>
            </p:nvSpPr>
            <p:spPr bwMode="auto">
              <a:xfrm>
                <a:off x="3842" y="908"/>
                <a:ext cx="81" cy="92"/>
              </a:xfrm>
              <a:custGeom>
                <a:avLst/>
                <a:gdLst>
                  <a:gd name="T0" fmla="*/ 18 w 34"/>
                  <a:gd name="T1" fmla="*/ 0 h 39"/>
                  <a:gd name="T2" fmla="*/ 0 w 34"/>
                  <a:gd name="T3" fmla="*/ 18 h 39"/>
                  <a:gd name="T4" fmla="*/ 18 w 34"/>
                  <a:gd name="T5" fmla="*/ 0 h 39"/>
                </a:gdLst>
                <a:ahLst/>
                <a:cxnLst>
                  <a:cxn ang="0">
                    <a:pos x="T0" y="T1"/>
                  </a:cxn>
                  <a:cxn ang="0">
                    <a:pos x="T2" y="T3"/>
                  </a:cxn>
                  <a:cxn ang="0">
                    <a:pos x="T4" y="T5"/>
                  </a:cxn>
                </a:cxnLst>
                <a:rect l="0" t="0" r="r" b="b"/>
                <a:pathLst>
                  <a:path w="34" h="39">
                    <a:moveTo>
                      <a:pt x="18" y="0"/>
                    </a:moveTo>
                    <a:cubicBezTo>
                      <a:pt x="13" y="6"/>
                      <a:pt x="6" y="12"/>
                      <a:pt x="0" y="18"/>
                    </a:cubicBezTo>
                    <a:cubicBezTo>
                      <a:pt x="14" y="39"/>
                      <a:pt x="34" y="10"/>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2" name="Freeform 508">
                <a:extLst>
                  <a:ext uri="{FF2B5EF4-FFF2-40B4-BE49-F238E27FC236}">
                    <a16:creationId xmlns:a16="http://schemas.microsoft.com/office/drawing/2014/main" id="{D2ED0C89-EB92-46CE-AE01-4EEC125DC46E}"/>
                  </a:ext>
                </a:extLst>
              </p:cNvPr>
              <p:cNvSpPr>
                <a:spLocks/>
              </p:cNvSpPr>
              <p:nvPr/>
            </p:nvSpPr>
            <p:spPr bwMode="auto">
              <a:xfrm>
                <a:off x="3764" y="870"/>
                <a:ext cx="38" cy="38"/>
              </a:xfrm>
              <a:custGeom>
                <a:avLst/>
                <a:gdLst>
                  <a:gd name="T0" fmla="*/ 0 w 16"/>
                  <a:gd name="T1" fmla="*/ 6 h 16"/>
                  <a:gd name="T2" fmla="*/ 10 w 16"/>
                  <a:gd name="T3" fmla="*/ 14 h 16"/>
                  <a:gd name="T4" fmla="*/ 14 w 16"/>
                  <a:gd name="T5" fmla="*/ 1 h 16"/>
                  <a:gd name="T6" fmla="*/ 0 w 16"/>
                  <a:gd name="T7" fmla="*/ 6 h 16"/>
                </a:gdLst>
                <a:ahLst/>
                <a:cxnLst>
                  <a:cxn ang="0">
                    <a:pos x="T0" y="T1"/>
                  </a:cxn>
                  <a:cxn ang="0">
                    <a:pos x="T2" y="T3"/>
                  </a:cxn>
                  <a:cxn ang="0">
                    <a:pos x="T4" y="T5"/>
                  </a:cxn>
                  <a:cxn ang="0">
                    <a:pos x="T6" y="T7"/>
                  </a:cxn>
                </a:cxnLst>
                <a:rect l="0" t="0" r="r" b="b"/>
                <a:pathLst>
                  <a:path w="16" h="16">
                    <a:moveTo>
                      <a:pt x="0" y="6"/>
                    </a:moveTo>
                    <a:cubicBezTo>
                      <a:pt x="1" y="16"/>
                      <a:pt x="8" y="7"/>
                      <a:pt x="10" y="14"/>
                    </a:cubicBezTo>
                    <a:cubicBezTo>
                      <a:pt x="15" y="11"/>
                      <a:pt x="16" y="6"/>
                      <a:pt x="14" y="1"/>
                    </a:cubicBezTo>
                    <a:cubicBezTo>
                      <a:pt x="10" y="0"/>
                      <a:pt x="5" y="3"/>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3" name="Freeform 509">
                <a:extLst>
                  <a:ext uri="{FF2B5EF4-FFF2-40B4-BE49-F238E27FC236}">
                    <a16:creationId xmlns:a16="http://schemas.microsoft.com/office/drawing/2014/main" id="{F815A007-36E3-4E95-9395-7018F4D810E1}"/>
                  </a:ext>
                </a:extLst>
              </p:cNvPr>
              <p:cNvSpPr>
                <a:spLocks/>
              </p:cNvSpPr>
              <p:nvPr/>
            </p:nvSpPr>
            <p:spPr bwMode="auto">
              <a:xfrm>
                <a:off x="3665" y="797"/>
                <a:ext cx="59" cy="66"/>
              </a:xfrm>
              <a:custGeom>
                <a:avLst/>
                <a:gdLst>
                  <a:gd name="T0" fmla="*/ 2 w 25"/>
                  <a:gd name="T1" fmla="*/ 4 h 28"/>
                  <a:gd name="T2" fmla="*/ 7 w 25"/>
                  <a:gd name="T3" fmla="*/ 27 h 28"/>
                  <a:gd name="T4" fmla="*/ 23 w 25"/>
                  <a:gd name="T5" fmla="*/ 20 h 28"/>
                  <a:gd name="T6" fmla="*/ 14 w 25"/>
                  <a:gd name="T7" fmla="*/ 0 h 28"/>
                  <a:gd name="T8" fmla="*/ 2 w 25"/>
                  <a:gd name="T9" fmla="*/ 4 h 28"/>
                </a:gdLst>
                <a:ahLst/>
                <a:cxnLst>
                  <a:cxn ang="0">
                    <a:pos x="T0" y="T1"/>
                  </a:cxn>
                  <a:cxn ang="0">
                    <a:pos x="T2" y="T3"/>
                  </a:cxn>
                  <a:cxn ang="0">
                    <a:pos x="T4" y="T5"/>
                  </a:cxn>
                  <a:cxn ang="0">
                    <a:pos x="T6" y="T7"/>
                  </a:cxn>
                  <a:cxn ang="0">
                    <a:pos x="T8" y="T9"/>
                  </a:cxn>
                </a:cxnLst>
                <a:rect l="0" t="0" r="r" b="b"/>
                <a:pathLst>
                  <a:path w="25" h="28">
                    <a:moveTo>
                      <a:pt x="2" y="4"/>
                    </a:moveTo>
                    <a:cubicBezTo>
                      <a:pt x="2" y="11"/>
                      <a:pt x="0" y="18"/>
                      <a:pt x="7" y="27"/>
                    </a:cubicBezTo>
                    <a:cubicBezTo>
                      <a:pt x="12" y="28"/>
                      <a:pt x="18" y="23"/>
                      <a:pt x="23" y="20"/>
                    </a:cubicBezTo>
                    <a:cubicBezTo>
                      <a:pt x="25" y="14"/>
                      <a:pt x="18" y="7"/>
                      <a:pt x="14" y="0"/>
                    </a:cubicBezTo>
                    <a:cubicBezTo>
                      <a:pt x="10" y="3"/>
                      <a:pt x="6" y="4"/>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4" name="Freeform 510">
                <a:extLst>
                  <a:ext uri="{FF2B5EF4-FFF2-40B4-BE49-F238E27FC236}">
                    <a16:creationId xmlns:a16="http://schemas.microsoft.com/office/drawing/2014/main" id="{4ED73911-5273-4FA4-8609-8E376FB2EF20}"/>
                  </a:ext>
                </a:extLst>
              </p:cNvPr>
              <p:cNvSpPr>
                <a:spLocks/>
              </p:cNvSpPr>
              <p:nvPr/>
            </p:nvSpPr>
            <p:spPr bwMode="auto">
              <a:xfrm>
                <a:off x="4297" y="1003"/>
                <a:ext cx="49" cy="7"/>
              </a:xfrm>
              <a:custGeom>
                <a:avLst/>
                <a:gdLst>
                  <a:gd name="T0" fmla="*/ 18 w 21"/>
                  <a:gd name="T1" fmla="*/ 0 h 3"/>
                  <a:gd name="T2" fmla="*/ 20 w 21"/>
                  <a:gd name="T3" fmla="*/ 2 h 3"/>
                  <a:gd name="T4" fmla="*/ 18 w 21"/>
                  <a:gd name="T5" fmla="*/ 0 h 3"/>
                </a:gdLst>
                <a:ahLst/>
                <a:cxnLst>
                  <a:cxn ang="0">
                    <a:pos x="T0" y="T1"/>
                  </a:cxn>
                  <a:cxn ang="0">
                    <a:pos x="T2" y="T3"/>
                  </a:cxn>
                  <a:cxn ang="0">
                    <a:pos x="T4" y="T5"/>
                  </a:cxn>
                </a:cxnLst>
                <a:rect l="0" t="0" r="r" b="b"/>
                <a:pathLst>
                  <a:path w="21" h="3">
                    <a:moveTo>
                      <a:pt x="18" y="0"/>
                    </a:moveTo>
                    <a:cubicBezTo>
                      <a:pt x="0" y="0"/>
                      <a:pt x="2" y="3"/>
                      <a:pt x="20" y="2"/>
                    </a:cubicBezTo>
                    <a:cubicBezTo>
                      <a:pt x="17" y="1"/>
                      <a:pt x="21" y="1"/>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5" name="Freeform 511">
                <a:extLst>
                  <a:ext uri="{FF2B5EF4-FFF2-40B4-BE49-F238E27FC236}">
                    <a16:creationId xmlns:a16="http://schemas.microsoft.com/office/drawing/2014/main" id="{DAA8C7EB-BA4E-41C1-9241-A7BCC80D7516}"/>
                  </a:ext>
                </a:extLst>
              </p:cNvPr>
              <p:cNvSpPr>
                <a:spLocks/>
              </p:cNvSpPr>
              <p:nvPr/>
            </p:nvSpPr>
            <p:spPr bwMode="auto">
              <a:xfrm>
                <a:off x="4086" y="775"/>
                <a:ext cx="26" cy="22"/>
              </a:xfrm>
              <a:custGeom>
                <a:avLst/>
                <a:gdLst>
                  <a:gd name="T0" fmla="*/ 0 w 11"/>
                  <a:gd name="T1" fmla="*/ 7 h 9"/>
                  <a:gd name="T2" fmla="*/ 11 w 11"/>
                  <a:gd name="T3" fmla="*/ 2 h 9"/>
                  <a:gd name="T4" fmla="*/ 1 w 11"/>
                  <a:gd name="T5" fmla="*/ 0 h 9"/>
                  <a:gd name="T6" fmla="*/ 0 w 11"/>
                  <a:gd name="T7" fmla="*/ 7 h 9"/>
                </a:gdLst>
                <a:ahLst/>
                <a:cxnLst>
                  <a:cxn ang="0">
                    <a:pos x="T0" y="T1"/>
                  </a:cxn>
                  <a:cxn ang="0">
                    <a:pos x="T2" y="T3"/>
                  </a:cxn>
                  <a:cxn ang="0">
                    <a:pos x="T4" y="T5"/>
                  </a:cxn>
                  <a:cxn ang="0">
                    <a:pos x="T6" y="T7"/>
                  </a:cxn>
                </a:cxnLst>
                <a:rect l="0" t="0" r="r" b="b"/>
                <a:pathLst>
                  <a:path w="11" h="9">
                    <a:moveTo>
                      <a:pt x="0" y="7"/>
                    </a:moveTo>
                    <a:cubicBezTo>
                      <a:pt x="6" y="9"/>
                      <a:pt x="10" y="8"/>
                      <a:pt x="11" y="2"/>
                    </a:cubicBezTo>
                    <a:cubicBezTo>
                      <a:pt x="8" y="1"/>
                      <a:pt x="5" y="0"/>
                      <a:pt x="1" y="0"/>
                    </a:cubicBezTo>
                    <a:cubicBezTo>
                      <a:pt x="1" y="2"/>
                      <a:pt x="0" y="4"/>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6" name="Freeform 512">
                <a:extLst>
                  <a:ext uri="{FF2B5EF4-FFF2-40B4-BE49-F238E27FC236}">
                    <a16:creationId xmlns:a16="http://schemas.microsoft.com/office/drawing/2014/main" id="{C0BCDFAB-4629-45D2-9494-73A2D746E4CC}"/>
                  </a:ext>
                </a:extLst>
              </p:cNvPr>
              <p:cNvSpPr>
                <a:spLocks/>
              </p:cNvSpPr>
              <p:nvPr/>
            </p:nvSpPr>
            <p:spPr bwMode="auto">
              <a:xfrm>
                <a:off x="3610" y="1137"/>
                <a:ext cx="50" cy="50"/>
              </a:xfrm>
              <a:custGeom>
                <a:avLst/>
                <a:gdLst>
                  <a:gd name="T0" fmla="*/ 19 w 21"/>
                  <a:gd name="T1" fmla="*/ 2 h 21"/>
                  <a:gd name="T2" fmla="*/ 5 w 21"/>
                  <a:gd name="T3" fmla="*/ 2 h 21"/>
                  <a:gd name="T4" fmla="*/ 5 w 21"/>
                  <a:gd name="T5" fmla="*/ 16 h 21"/>
                  <a:gd name="T6" fmla="*/ 11 w 21"/>
                  <a:gd name="T7" fmla="*/ 21 h 21"/>
                  <a:gd name="T8" fmla="*/ 21 w 21"/>
                  <a:gd name="T9" fmla="*/ 15 h 21"/>
                  <a:gd name="T10" fmla="*/ 19 w 21"/>
                  <a:gd name="T11" fmla="*/ 2 h 21"/>
                </a:gdLst>
                <a:ahLst/>
                <a:cxnLst>
                  <a:cxn ang="0">
                    <a:pos x="T0" y="T1"/>
                  </a:cxn>
                  <a:cxn ang="0">
                    <a:pos x="T2" y="T3"/>
                  </a:cxn>
                  <a:cxn ang="0">
                    <a:pos x="T4" y="T5"/>
                  </a:cxn>
                  <a:cxn ang="0">
                    <a:pos x="T6" y="T7"/>
                  </a:cxn>
                  <a:cxn ang="0">
                    <a:pos x="T8" y="T9"/>
                  </a:cxn>
                  <a:cxn ang="0">
                    <a:pos x="T10" y="T11"/>
                  </a:cxn>
                </a:cxnLst>
                <a:rect l="0" t="0" r="r" b="b"/>
                <a:pathLst>
                  <a:path w="21" h="21">
                    <a:moveTo>
                      <a:pt x="19" y="2"/>
                    </a:moveTo>
                    <a:cubicBezTo>
                      <a:pt x="14" y="2"/>
                      <a:pt x="10" y="0"/>
                      <a:pt x="5" y="2"/>
                    </a:cubicBezTo>
                    <a:cubicBezTo>
                      <a:pt x="7" y="7"/>
                      <a:pt x="0" y="10"/>
                      <a:pt x="5" y="16"/>
                    </a:cubicBezTo>
                    <a:cubicBezTo>
                      <a:pt x="7" y="18"/>
                      <a:pt x="9" y="17"/>
                      <a:pt x="11" y="21"/>
                    </a:cubicBezTo>
                    <a:cubicBezTo>
                      <a:pt x="14" y="19"/>
                      <a:pt x="18" y="17"/>
                      <a:pt x="21" y="15"/>
                    </a:cubicBezTo>
                    <a:cubicBezTo>
                      <a:pt x="15" y="9"/>
                      <a:pt x="21" y="6"/>
                      <a:pt x="1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7" name="Freeform 513">
                <a:extLst>
                  <a:ext uri="{FF2B5EF4-FFF2-40B4-BE49-F238E27FC236}">
                    <a16:creationId xmlns:a16="http://schemas.microsoft.com/office/drawing/2014/main" id="{0031B9D2-1313-449D-A3F2-4EF9FEBF0785}"/>
                  </a:ext>
                </a:extLst>
              </p:cNvPr>
              <p:cNvSpPr>
                <a:spLocks/>
              </p:cNvSpPr>
              <p:nvPr/>
            </p:nvSpPr>
            <p:spPr bwMode="auto">
              <a:xfrm>
                <a:off x="3431" y="1244"/>
                <a:ext cx="168" cy="125"/>
              </a:xfrm>
              <a:custGeom>
                <a:avLst/>
                <a:gdLst>
                  <a:gd name="T0" fmla="*/ 31 w 71"/>
                  <a:gd name="T1" fmla="*/ 6 h 53"/>
                  <a:gd name="T2" fmla="*/ 47 w 71"/>
                  <a:gd name="T3" fmla="*/ 41 h 53"/>
                  <a:gd name="T4" fmla="*/ 31 w 71"/>
                  <a:gd name="T5" fmla="*/ 6 h 53"/>
                </a:gdLst>
                <a:ahLst/>
                <a:cxnLst>
                  <a:cxn ang="0">
                    <a:pos x="T0" y="T1"/>
                  </a:cxn>
                  <a:cxn ang="0">
                    <a:pos x="T2" y="T3"/>
                  </a:cxn>
                  <a:cxn ang="0">
                    <a:pos x="T4" y="T5"/>
                  </a:cxn>
                </a:cxnLst>
                <a:rect l="0" t="0" r="r" b="b"/>
                <a:pathLst>
                  <a:path w="71" h="53">
                    <a:moveTo>
                      <a:pt x="31" y="6"/>
                    </a:moveTo>
                    <a:cubicBezTo>
                      <a:pt x="0" y="16"/>
                      <a:pt x="25" y="53"/>
                      <a:pt x="47" y="41"/>
                    </a:cubicBezTo>
                    <a:cubicBezTo>
                      <a:pt x="71" y="28"/>
                      <a:pt x="50" y="0"/>
                      <a:pt x="3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8" name="Freeform 514">
                <a:extLst>
                  <a:ext uri="{FF2B5EF4-FFF2-40B4-BE49-F238E27FC236}">
                    <a16:creationId xmlns:a16="http://schemas.microsoft.com/office/drawing/2014/main" id="{940C867E-16D0-41D9-8B28-11B931B1BBE8}"/>
                  </a:ext>
                </a:extLst>
              </p:cNvPr>
              <p:cNvSpPr>
                <a:spLocks/>
              </p:cNvSpPr>
              <p:nvPr/>
            </p:nvSpPr>
            <p:spPr bwMode="auto">
              <a:xfrm>
                <a:off x="3887" y="778"/>
                <a:ext cx="62" cy="57"/>
              </a:xfrm>
              <a:custGeom>
                <a:avLst/>
                <a:gdLst>
                  <a:gd name="T0" fmla="*/ 3 w 26"/>
                  <a:gd name="T1" fmla="*/ 20 h 24"/>
                  <a:gd name="T2" fmla="*/ 26 w 26"/>
                  <a:gd name="T3" fmla="*/ 15 h 24"/>
                  <a:gd name="T4" fmla="*/ 3 w 26"/>
                  <a:gd name="T5" fmla="*/ 20 h 24"/>
                </a:gdLst>
                <a:ahLst/>
                <a:cxnLst>
                  <a:cxn ang="0">
                    <a:pos x="T0" y="T1"/>
                  </a:cxn>
                  <a:cxn ang="0">
                    <a:pos x="T2" y="T3"/>
                  </a:cxn>
                  <a:cxn ang="0">
                    <a:pos x="T4" y="T5"/>
                  </a:cxn>
                </a:cxnLst>
                <a:rect l="0" t="0" r="r" b="b"/>
                <a:pathLst>
                  <a:path w="26" h="24">
                    <a:moveTo>
                      <a:pt x="3" y="20"/>
                    </a:moveTo>
                    <a:cubicBezTo>
                      <a:pt x="15" y="24"/>
                      <a:pt x="22" y="21"/>
                      <a:pt x="26" y="15"/>
                    </a:cubicBezTo>
                    <a:cubicBezTo>
                      <a:pt x="25" y="2"/>
                      <a:pt x="0" y="0"/>
                      <a:pt x="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9" name="Freeform 515">
                <a:extLst>
                  <a:ext uri="{FF2B5EF4-FFF2-40B4-BE49-F238E27FC236}">
                    <a16:creationId xmlns:a16="http://schemas.microsoft.com/office/drawing/2014/main" id="{66B82459-B0A6-42C7-8C25-362FE20D7E62}"/>
                  </a:ext>
                </a:extLst>
              </p:cNvPr>
              <p:cNvSpPr>
                <a:spLocks/>
              </p:cNvSpPr>
              <p:nvPr/>
            </p:nvSpPr>
            <p:spPr bwMode="auto">
              <a:xfrm>
                <a:off x="3596" y="832"/>
                <a:ext cx="78" cy="66"/>
              </a:xfrm>
              <a:custGeom>
                <a:avLst/>
                <a:gdLst>
                  <a:gd name="T0" fmla="*/ 17 w 33"/>
                  <a:gd name="T1" fmla="*/ 13 h 28"/>
                  <a:gd name="T2" fmla="*/ 18 w 33"/>
                  <a:gd name="T3" fmla="*/ 7 h 28"/>
                  <a:gd name="T4" fmla="*/ 9 w 33"/>
                  <a:gd name="T5" fmla="*/ 0 h 28"/>
                  <a:gd name="T6" fmla="*/ 1 w 33"/>
                  <a:gd name="T7" fmla="*/ 4 h 28"/>
                  <a:gd name="T8" fmla="*/ 14 w 33"/>
                  <a:gd name="T9" fmla="*/ 19 h 28"/>
                  <a:gd name="T10" fmla="*/ 15 w 33"/>
                  <a:gd name="T11" fmla="*/ 24 h 28"/>
                  <a:gd name="T12" fmla="*/ 31 w 33"/>
                  <a:gd name="T13" fmla="*/ 26 h 28"/>
                  <a:gd name="T14" fmla="*/ 32 w 33"/>
                  <a:gd name="T15" fmla="*/ 9 h 28"/>
                  <a:gd name="T16" fmla="*/ 17 w 33"/>
                  <a:gd name="T17"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17" y="13"/>
                    </a:moveTo>
                    <a:cubicBezTo>
                      <a:pt x="17" y="11"/>
                      <a:pt x="17" y="9"/>
                      <a:pt x="18" y="7"/>
                    </a:cubicBezTo>
                    <a:cubicBezTo>
                      <a:pt x="11" y="7"/>
                      <a:pt x="14" y="1"/>
                      <a:pt x="9" y="0"/>
                    </a:cubicBezTo>
                    <a:cubicBezTo>
                      <a:pt x="8" y="3"/>
                      <a:pt x="3" y="2"/>
                      <a:pt x="1" y="4"/>
                    </a:cubicBezTo>
                    <a:cubicBezTo>
                      <a:pt x="0" y="15"/>
                      <a:pt x="4" y="19"/>
                      <a:pt x="14" y="19"/>
                    </a:cubicBezTo>
                    <a:cubicBezTo>
                      <a:pt x="14" y="20"/>
                      <a:pt x="14" y="22"/>
                      <a:pt x="15" y="24"/>
                    </a:cubicBezTo>
                    <a:cubicBezTo>
                      <a:pt x="20" y="28"/>
                      <a:pt x="25" y="26"/>
                      <a:pt x="31" y="26"/>
                    </a:cubicBezTo>
                    <a:cubicBezTo>
                      <a:pt x="33" y="21"/>
                      <a:pt x="32" y="15"/>
                      <a:pt x="32" y="9"/>
                    </a:cubicBezTo>
                    <a:cubicBezTo>
                      <a:pt x="27" y="6"/>
                      <a:pt x="20" y="9"/>
                      <a:pt x="1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0" name="Freeform 516">
                <a:extLst>
                  <a:ext uri="{FF2B5EF4-FFF2-40B4-BE49-F238E27FC236}">
                    <a16:creationId xmlns:a16="http://schemas.microsoft.com/office/drawing/2014/main" id="{5CC52817-F4CB-4C4D-9BF3-868AB1737655}"/>
                  </a:ext>
                </a:extLst>
              </p:cNvPr>
              <p:cNvSpPr>
                <a:spLocks/>
              </p:cNvSpPr>
              <p:nvPr/>
            </p:nvSpPr>
            <p:spPr bwMode="auto">
              <a:xfrm>
                <a:off x="4193" y="1355"/>
                <a:ext cx="11" cy="12"/>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0" y="2"/>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1" name="Freeform 517">
                <a:extLst>
                  <a:ext uri="{FF2B5EF4-FFF2-40B4-BE49-F238E27FC236}">
                    <a16:creationId xmlns:a16="http://schemas.microsoft.com/office/drawing/2014/main" id="{97C76FBE-6714-40D7-9A5C-756BCF000CA1}"/>
                  </a:ext>
                </a:extLst>
              </p:cNvPr>
              <p:cNvSpPr>
                <a:spLocks/>
              </p:cNvSpPr>
              <p:nvPr/>
            </p:nvSpPr>
            <p:spPr bwMode="auto">
              <a:xfrm>
                <a:off x="4240" y="1400"/>
                <a:ext cx="16" cy="24"/>
              </a:xfrm>
              <a:custGeom>
                <a:avLst/>
                <a:gdLst>
                  <a:gd name="T0" fmla="*/ 1 w 7"/>
                  <a:gd name="T1" fmla="*/ 1 h 10"/>
                  <a:gd name="T2" fmla="*/ 6 w 7"/>
                  <a:gd name="T3" fmla="*/ 8 h 10"/>
                  <a:gd name="T4" fmla="*/ 5 w 7"/>
                  <a:gd name="T5" fmla="*/ 1 h 10"/>
                  <a:gd name="T6" fmla="*/ 1 w 7"/>
                  <a:gd name="T7" fmla="*/ 1 h 10"/>
                </a:gdLst>
                <a:ahLst/>
                <a:cxnLst>
                  <a:cxn ang="0">
                    <a:pos x="T0" y="T1"/>
                  </a:cxn>
                  <a:cxn ang="0">
                    <a:pos x="T2" y="T3"/>
                  </a:cxn>
                  <a:cxn ang="0">
                    <a:pos x="T4" y="T5"/>
                  </a:cxn>
                  <a:cxn ang="0">
                    <a:pos x="T6" y="T7"/>
                  </a:cxn>
                </a:cxnLst>
                <a:rect l="0" t="0" r="r" b="b"/>
                <a:pathLst>
                  <a:path w="7" h="10">
                    <a:moveTo>
                      <a:pt x="1" y="1"/>
                    </a:moveTo>
                    <a:cubicBezTo>
                      <a:pt x="0" y="4"/>
                      <a:pt x="0" y="10"/>
                      <a:pt x="6" y="8"/>
                    </a:cubicBezTo>
                    <a:cubicBezTo>
                      <a:pt x="7" y="5"/>
                      <a:pt x="6" y="5"/>
                      <a:pt x="5" y="1"/>
                    </a:cubicBezTo>
                    <a:cubicBezTo>
                      <a:pt x="3" y="3"/>
                      <a:pt x="3"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2" name="Freeform 518">
                <a:extLst>
                  <a:ext uri="{FF2B5EF4-FFF2-40B4-BE49-F238E27FC236}">
                    <a16:creationId xmlns:a16="http://schemas.microsoft.com/office/drawing/2014/main" id="{2D4A4F4E-B3E9-4C66-B929-376B73EE1741}"/>
                  </a:ext>
                </a:extLst>
              </p:cNvPr>
              <p:cNvSpPr>
                <a:spLocks/>
              </p:cNvSpPr>
              <p:nvPr/>
            </p:nvSpPr>
            <p:spPr bwMode="auto">
              <a:xfrm>
                <a:off x="4046" y="726"/>
                <a:ext cx="33" cy="47"/>
              </a:xfrm>
              <a:custGeom>
                <a:avLst/>
                <a:gdLst>
                  <a:gd name="T0" fmla="*/ 0 w 14"/>
                  <a:gd name="T1" fmla="*/ 13 h 20"/>
                  <a:gd name="T2" fmla="*/ 3 w 14"/>
                  <a:gd name="T3" fmla="*/ 20 h 20"/>
                  <a:gd name="T4" fmla="*/ 14 w 14"/>
                  <a:gd name="T5" fmla="*/ 8 h 20"/>
                  <a:gd name="T6" fmla="*/ 10 w 14"/>
                  <a:gd name="T7" fmla="*/ 0 h 20"/>
                  <a:gd name="T8" fmla="*/ 0 w 14"/>
                  <a:gd name="T9" fmla="*/ 13 h 20"/>
                </a:gdLst>
                <a:ahLst/>
                <a:cxnLst>
                  <a:cxn ang="0">
                    <a:pos x="T0" y="T1"/>
                  </a:cxn>
                  <a:cxn ang="0">
                    <a:pos x="T2" y="T3"/>
                  </a:cxn>
                  <a:cxn ang="0">
                    <a:pos x="T4" y="T5"/>
                  </a:cxn>
                  <a:cxn ang="0">
                    <a:pos x="T6" y="T7"/>
                  </a:cxn>
                  <a:cxn ang="0">
                    <a:pos x="T8" y="T9"/>
                  </a:cxn>
                </a:cxnLst>
                <a:rect l="0" t="0" r="r" b="b"/>
                <a:pathLst>
                  <a:path w="14" h="20">
                    <a:moveTo>
                      <a:pt x="0" y="13"/>
                    </a:moveTo>
                    <a:cubicBezTo>
                      <a:pt x="2" y="16"/>
                      <a:pt x="0" y="19"/>
                      <a:pt x="3" y="20"/>
                    </a:cubicBezTo>
                    <a:cubicBezTo>
                      <a:pt x="8" y="16"/>
                      <a:pt x="11" y="12"/>
                      <a:pt x="14" y="8"/>
                    </a:cubicBezTo>
                    <a:cubicBezTo>
                      <a:pt x="13" y="5"/>
                      <a:pt x="11" y="3"/>
                      <a:pt x="10" y="0"/>
                    </a:cubicBezTo>
                    <a:cubicBezTo>
                      <a:pt x="2" y="4"/>
                      <a:pt x="6" y="1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3" name="Freeform 519">
                <a:extLst>
                  <a:ext uri="{FF2B5EF4-FFF2-40B4-BE49-F238E27FC236}">
                    <a16:creationId xmlns:a16="http://schemas.microsoft.com/office/drawing/2014/main" id="{D081CD63-7F09-4D8E-A875-3330D9460EF1}"/>
                  </a:ext>
                </a:extLst>
              </p:cNvPr>
              <p:cNvSpPr>
                <a:spLocks/>
              </p:cNvSpPr>
              <p:nvPr/>
            </p:nvSpPr>
            <p:spPr bwMode="auto">
              <a:xfrm>
                <a:off x="4020" y="685"/>
                <a:ext cx="28" cy="26"/>
              </a:xfrm>
              <a:custGeom>
                <a:avLst/>
                <a:gdLst>
                  <a:gd name="T0" fmla="*/ 0 w 12"/>
                  <a:gd name="T1" fmla="*/ 6 h 11"/>
                  <a:gd name="T2" fmla="*/ 3 w 12"/>
                  <a:gd name="T3" fmla="*/ 10 h 11"/>
                  <a:gd name="T4" fmla="*/ 12 w 12"/>
                  <a:gd name="T5" fmla="*/ 6 h 11"/>
                  <a:gd name="T6" fmla="*/ 0 w 12"/>
                  <a:gd name="T7" fmla="*/ 6 h 11"/>
                </a:gdLst>
                <a:ahLst/>
                <a:cxnLst>
                  <a:cxn ang="0">
                    <a:pos x="T0" y="T1"/>
                  </a:cxn>
                  <a:cxn ang="0">
                    <a:pos x="T2" y="T3"/>
                  </a:cxn>
                  <a:cxn ang="0">
                    <a:pos x="T4" y="T5"/>
                  </a:cxn>
                  <a:cxn ang="0">
                    <a:pos x="T6" y="T7"/>
                  </a:cxn>
                </a:cxnLst>
                <a:rect l="0" t="0" r="r" b="b"/>
                <a:pathLst>
                  <a:path w="12" h="11">
                    <a:moveTo>
                      <a:pt x="0" y="6"/>
                    </a:moveTo>
                    <a:cubicBezTo>
                      <a:pt x="2" y="9"/>
                      <a:pt x="3" y="7"/>
                      <a:pt x="3" y="10"/>
                    </a:cubicBezTo>
                    <a:cubicBezTo>
                      <a:pt x="5" y="11"/>
                      <a:pt x="8" y="8"/>
                      <a:pt x="12" y="6"/>
                    </a:cubicBezTo>
                    <a:cubicBezTo>
                      <a:pt x="9" y="0"/>
                      <a:pt x="3" y="1"/>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4" name="Freeform 520">
                <a:extLst>
                  <a:ext uri="{FF2B5EF4-FFF2-40B4-BE49-F238E27FC236}">
                    <a16:creationId xmlns:a16="http://schemas.microsoft.com/office/drawing/2014/main" id="{1D0D1B46-4462-4323-B8E6-2863501A735E}"/>
                  </a:ext>
                </a:extLst>
              </p:cNvPr>
              <p:cNvSpPr>
                <a:spLocks/>
              </p:cNvSpPr>
              <p:nvPr/>
            </p:nvSpPr>
            <p:spPr bwMode="auto">
              <a:xfrm>
                <a:off x="3975" y="858"/>
                <a:ext cx="19" cy="22"/>
              </a:xfrm>
              <a:custGeom>
                <a:avLst/>
                <a:gdLst>
                  <a:gd name="T0" fmla="*/ 0 w 8"/>
                  <a:gd name="T1" fmla="*/ 3 h 9"/>
                  <a:gd name="T2" fmla="*/ 1 w 8"/>
                  <a:gd name="T3" fmla="*/ 9 h 9"/>
                  <a:gd name="T4" fmla="*/ 8 w 8"/>
                  <a:gd name="T5" fmla="*/ 6 h 9"/>
                  <a:gd name="T6" fmla="*/ 7 w 8"/>
                  <a:gd name="T7" fmla="*/ 3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cubicBezTo>
                      <a:pt x="1" y="5"/>
                      <a:pt x="0" y="7"/>
                      <a:pt x="1" y="9"/>
                    </a:cubicBezTo>
                    <a:cubicBezTo>
                      <a:pt x="4" y="8"/>
                      <a:pt x="5" y="9"/>
                      <a:pt x="8" y="6"/>
                    </a:cubicBezTo>
                    <a:cubicBezTo>
                      <a:pt x="7" y="5"/>
                      <a:pt x="7" y="4"/>
                      <a:pt x="7" y="3"/>
                    </a:cubicBezTo>
                    <a:cubicBezTo>
                      <a:pt x="5" y="4"/>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5" name="Freeform 521">
                <a:extLst>
                  <a:ext uri="{FF2B5EF4-FFF2-40B4-BE49-F238E27FC236}">
                    <a16:creationId xmlns:a16="http://schemas.microsoft.com/office/drawing/2014/main" id="{6702130D-D065-44E1-AD90-D92291463B30}"/>
                  </a:ext>
                </a:extLst>
              </p:cNvPr>
              <p:cNvSpPr>
                <a:spLocks/>
              </p:cNvSpPr>
              <p:nvPr/>
            </p:nvSpPr>
            <p:spPr bwMode="auto">
              <a:xfrm>
                <a:off x="3873" y="714"/>
                <a:ext cx="24" cy="28"/>
              </a:xfrm>
              <a:custGeom>
                <a:avLst/>
                <a:gdLst>
                  <a:gd name="T0" fmla="*/ 0 w 10"/>
                  <a:gd name="T1" fmla="*/ 4 h 12"/>
                  <a:gd name="T2" fmla="*/ 10 w 10"/>
                  <a:gd name="T3" fmla="*/ 2 h 12"/>
                  <a:gd name="T4" fmla="*/ 0 w 10"/>
                  <a:gd name="T5" fmla="*/ 4 h 12"/>
                </a:gdLst>
                <a:ahLst/>
                <a:cxnLst>
                  <a:cxn ang="0">
                    <a:pos x="T0" y="T1"/>
                  </a:cxn>
                  <a:cxn ang="0">
                    <a:pos x="T2" y="T3"/>
                  </a:cxn>
                  <a:cxn ang="0">
                    <a:pos x="T4" y="T5"/>
                  </a:cxn>
                </a:cxnLst>
                <a:rect l="0" t="0" r="r" b="b"/>
                <a:pathLst>
                  <a:path w="10" h="12">
                    <a:moveTo>
                      <a:pt x="0" y="4"/>
                    </a:moveTo>
                    <a:cubicBezTo>
                      <a:pt x="4" y="12"/>
                      <a:pt x="10" y="9"/>
                      <a:pt x="10" y="2"/>
                    </a:cubicBezTo>
                    <a:cubicBezTo>
                      <a:pt x="7" y="0"/>
                      <a:pt x="4"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6" name="Freeform 522">
                <a:extLst>
                  <a:ext uri="{FF2B5EF4-FFF2-40B4-BE49-F238E27FC236}">
                    <a16:creationId xmlns:a16="http://schemas.microsoft.com/office/drawing/2014/main" id="{8AE9537F-6192-42AD-836E-60483FF41CAA}"/>
                  </a:ext>
                </a:extLst>
              </p:cNvPr>
              <p:cNvSpPr>
                <a:spLocks/>
              </p:cNvSpPr>
              <p:nvPr/>
            </p:nvSpPr>
            <p:spPr bwMode="auto">
              <a:xfrm>
                <a:off x="3793" y="849"/>
                <a:ext cx="35" cy="35"/>
              </a:xfrm>
              <a:custGeom>
                <a:avLst/>
                <a:gdLst>
                  <a:gd name="T0" fmla="*/ 10 w 15"/>
                  <a:gd name="T1" fmla="*/ 0 h 15"/>
                  <a:gd name="T2" fmla="*/ 6 w 15"/>
                  <a:gd name="T3" fmla="*/ 15 h 15"/>
                  <a:gd name="T4" fmla="*/ 15 w 15"/>
                  <a:gd name="T5" fmla="*/ 3 h 15"/>
                  <a:gd name="T6" fmla="*/ 10 w 15"/>
                  <a:gd name="T7" fmla="*/ 0 h 15"/>
                </a:gdLst>
                <a:ahLst/>
                <a:cxnLst>
                  <a:cxn ang="0">
                    <a:pos x="T0" y="T1"/>
                  </a:cxn>
                  <a:cxn ang="0">
                    <a:pos x="T2" y="T3"/>
                  </a:cxn>
                  <a:cxn ang="0">
                    <a:pos x="T4" y="T5"/>
                  </a:cxn>
                  <a:cxn ang="0">
                    <a:pos x="T6" y="T7"/>
                  </a:cxn>
                </a:cxnLst>
                <a:rect l="0" t="0" r="r" b="b"/>
                <a:pathLst>
                  <a:path w="15" h="15">
                    <a:moveTo>
                      <a:pt x="10" y="0"/>
                    </a:moveTo>
                    <a:cubicBezTo>
                      <a:pt x="3" y="4"/>
                      <a:pt x="0" y="8"/>
                      <a:pt x="6" y="15"/>
                    </a:cubicBezTo>
                    <a:cubicBezTo>
                      <a:pt x="11" y="14"/>
                      <a:pt x="14" y="8"/>
                      <a:pt x="15" y="3"/>
                    </a:cubicBezTo>
                    <a:cubicBezTo>
                      <a:pt x="13" y="3"/>
                      <a:pt x="12"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7" name="Freeform 523">
                <a:extLst>
                  <a:ext uri="{FF2B5EF4-FFF2-40B4-BE49-F238E27FC236}">
                    <a16:creationId xmlns:a16="http://schemas.microsoft.com/office/drawing/2014/main" id="{100C0A3D-32EA-415B-953B-8585D9602215}"/>
                  </a:ext>
                </a:extLst>
              </p:cNvPr>
              <p:cNvSpPr>
                <a:spLocks/>
              </p:cNvSpPr>
              <p:nvPr/>
            </p:nvSpPr>
            <p:spPr bwMode="auto">
              <a:xfrm>
                <a:off x="3835" y="901"/>
                <a:ext cx="26" cy="28"/>
              </a:xfrm>
              <a:custGeom>
                <a:avLst/>
                <a:gdLst>
                  <a:gd name="T0" fmla="*/ 2 w 11"/>
                  <a:gd name="T1" fmla="*/ 11 h 12"/>
                  <a:gd name="T2" fmla="*/ 10 w 11"/>
                  <a:gd name="T3" fmla="*/ 4 h 12"/>
                  <a:gd name="T4" fmla="*/ 2 w 11"/>
                  <a:gd name="T5" fmla="*/ 11 h 12"/>
                </a:gdLst>
                <a:ahLst/>
                <a:cxnLst>
                  <a:cxn ang="0">
                    <a:pos x="T0" y="T1"/>
                  </a:cxn>
                  <a:cxn ang="0">
                    <a:pos x="T2" y="T3"/>
                  </a:cxn>
                  <a:cxn ang="0">
                    <a:pos x="T4" y="T5"/>
                  </a:cxn>
                </a:cxnLst>
                <a:rect l="0" t="0" r="r" b="b"/>
                <a:pathLst>
                  <a:path w="11" h="12">
                    <a:moveTo>
                      <a:pt x="2" y="11"/>
                    </a:moveTo>
                    <a:cubicBezTo>
                      <a:pt x="7" y="12"/>
                      <a:pt x="11" y="8"/>
                      <a:pt x="10" y="4"/>
                    </a:cubicBezTo>
                    <a:cubicBezTo>
                      <a:pt x="6" y="0"/>
                      <a:pt x="0" y="6"/>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8" name="Freeform 524">
                <a:extLst>
                  <a:ext uri="{FF2B5EF4-FFF2-40B4-BE49-F238E27FC236}">
                    <a16:creationId xmlns:a16="http://schemas.microsoft.com/office/drawing/2014/main" id="{FD37B1EE-82B1-4C22-8C15-3A328DB203F3}"/>
                  </a:ext>
                </a:extLst>
              </p:cNvPr>
              <p:cNvSpPr>
                <a:spLocks/>
              </p:cNvSpPr>
              <p:nvPr/>
            </p:nvSpPr>
            <p:spPr bwMode="auto">
              <a:xfrm>
                <a:off x="3776" y="811"/>
                <a:ext cx="31" cy="31"/>
              </a:xfrm>
              <a:custGeom>
                <a:avLst/>
                <a:gdLst>
                  <a:gd name="T0" fmla="*/ 6 w 13"/>
                  <a:gd name="T1" fmla="*/ 13 h 13"/>
                  <a:gd name="T2" fmla="*/ 13 w 13"/>
                  <a:gd name="T3" fmla="*/ 8 h 13"/>
                  <a:gd name="T4" fmla="*/ 6 w 13"/>
                  <a:gd name="T5" fmla="*/ 13 h 13"/>
                </a:gdLst>
                <a:ahLst/>
                <a:cxnLst>
                  <a:cxn ang="0">
                    <a:pos x="T0" y="T1"/>
                  </a:cxn>
                  <a:cxn ang="0">
                    <a:pos x="T2" y="T3"/>
                  </a:cxn>
                  <a:cxn ang="0">
                    <a:pos x="T4" y="T5"/>
                  </a:cxn>
                </a:cxnLst>
                <a:rect l="0" t="0" r="r" b="b"/>
                <a:pathLst>
                  <a:path w="13" h="13">
                    <a:moveTo>
                      <a:pt x="6" y="13"/>
                    </a:moveTo>
                    <a:cubicBezTo>
                      <a:pt x="9" y="11"/>
                      <a:pt x="12" y="10"/>
                      <a:pt x="13" y="8"/>
                    </a:cubicBezTo>
                    <a:cubicBezTo>
                      <a:pt x="9" y="0"/>
                      <a:pt x="0" y="7"/>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9" name="Freeform 525">
                <a:extLst>
                  <a:ext uri="{FF2B5EF4-FFF2-40B4-BE49-F238E27FC236}">
                    <a16:creationId xmlns:a16="http://schemas.microsoft.com/office/drawing/2014/main" id="{234614E8-6428-44FF-959C-EAA15124274F}"/>
                  </a:ext>
                </a:extLst>
              </p:cNvPr>
              <p:cNvSpPr>
                <a:spLocks/>
              </p:cNvSpPr>
              <p:nvPr/>
            </p:nvSpPr>
            <p:spPr bwMode="auto">
              <a:xfrm>
                <a:off x="3703" y="738"/>
                <a:ext cx="26" cy="28"/>
              </a:xfrm>
              <a:custGeom>
                <a:avLst/>
                <a:gdLst>
                  <a:gd name="T0" fmla="*/ 7 w 11"/>
                  <a:gd name="T1" fmla="*/ 0 h 12"/>
                  <a:gd name="T2" fmla="*/ 0 w 11"/>
                  <a:gd name="T3" fmla="*/ 5 h 12"/>
                  <a:gd name="T4" fmla="*/ 2 w 11"/>
                  <a:gd name="T5" fmla="*/ 11 h 12"/>
                  <a:gd name="T6" fmla="*/ 11 w 11"/>
                  <a:gd name="T7" fmla="*/ 7 h 12"/>
                  <a:gd name="T8" fmla="*/ 7 w 11"/>
                  <a:gd name="T9" fmla="*/ 0 h 12"/>
                </a:gdLst>
                <a:ahLst/>
                <a:cxnLst>
                  <a:cxn ang="0">
                    <a:pos x="T0" y="T1"/>
                  </a:cxn>
                  <a:cxn ang="0">
                    <a:pos x="T2" y="T3"/>
                  </a:cxn>
                  <a:cxn ang="0">
                    <a:pos x="T4" y="T5"/>
                  </a:cxn>
                  <a:cxn ang="0">
                    <a:pos x="T6" y="T7"/>
                  </a:cxn>
                  <a:cxn ang="0">
                    <a:pos x="T8" y="T9"/>
                  </a:cxn>
                </a:cxnLst>
                <a:rect l="0" t="0" r="r" b="b"/>
                <a:pathLst>
                  <a:path w="11" h="12">
                    <a:moveTo>
                      <a:pt x="7" y="0"/>
                    </a:moveTo>
                    <a:cubicBezTo>
                      <a:pt x="3" y="1"/>
                      <a:pt x="4" y="4"/>
                      <a:pt x="0" y="5"/>
                    </a:cubicBezTo>
                    <a:cubicBezTo>
                      <a:pt x="3" y="8"/>
                      <a:pt x="0" y="9"/>
                      <a:pt x="2" y="11"/>
                    </a:cubicBezTo>
                    <a:cubicBezTo>
                      <a:pt x="5" y="12"/>
                      <a:pt x="8" y="9"/>
                      <a:pt x="11" y="7"/>
                    </a:cubicBezTo>
                    <a:cubicBezTo>
                      <a:pt x="10" y="5"/>
                      <a:pt x="10"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0" name="Freeform 526">
                <a:extLst>
                  <a:ext uri="{FF2B5EF4-FFF2-40B4-BE49-F238E27FC236}">
                    <a16:creationId xmlns:a16="http://schemas.microsoft.com/office/drawing/2014/main" id="{6015ABC2-DD5B-437B-A5C0-4CEE9096ABC5}"/>
                  </a:ext>
                </a:extLst>
              </p:cNvPr>
              <p:cNvSpPr>
                <a:spLocks/>
              </p:cNvSpPr>
              <p:nvPr/>
            </p:nvSpPr>
            <p:spPr bwMode="auto">
              <a:xfrm>
                <a:off x="3733" y="811"/>
                <a:ext cx="67" cy="42"/>
              </a:xfrm>
              <a:custGeom>
                <a:avLst/>
                <a:gdLst>
                  <a:gd name="T0" fmla="*/ 8 w 28"/>
                  <a:gd name="T1" fmla="*/ 18 h 18"/>
                  <a:gd name="T2" fmla="*/ 8 w 28"/>
                  <a:gd name="T3" fmla="*/ 18 h 18"/>
                </a:gdLst>
                <a:ahLst/>
                <a:cxnLst>
                  <a:cxn ang="0">
                    <a:pos x="T0" y="T1"/>
                  </a:cxn>
                  <a:cxn ang="0">
                    <a:pos x="T2" y="T3"/>
                  </a:cxn>
                </a:cxnLst>
                <a:rect l="0" t="0" r="r" b="b"/>
                <a:pathLst>
                  <a:path w="28" h="18">
                    <a:moveTo>
                      <a:pt x="8" y="18"/>
                    </a:moveTo>
                    <a:cubicBezTo>
                      <a:pt x="28" y="14"/>
                      <a:pt x="0" y="0"/>
                      <a:pt x="8"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1" name="Freeform 527">
                <a:extLst>
                  <a:ext uri="{FF2B5EF4-FFF2-40B4-BE49-F238E27FC236}">
                    <a16:creationId xmlns:a16="http://schemas.microsoft.com/office/drawing/2014/main" id="{810D5318-8FD6-45E4-8EB5-DAE6C08178C3}"/>
                  </a:ext>
                </a:extLst>
              </p:cNvPr>
              <p:cNvSpPr>
                <a:spLocks/>
              </p:cNvSpPr>
              <p:nvPr/>
            </p:nvSpPr>
            <p:spPr bwMode="auto">
              <a:xfrm>
                <a:off x="3778" y="887"/>
                <a:ext cx="24" cy="19"/>
              </a:xfrm>
              <a:custGeom>
                <a:avLst/>
                <a:gdLst>
                  <a:gd name="T0" fmla="*/ 3 w 10"/>
                  <a:gd name="T1" fmla="*/ 6 h 8"/>
                  <a:gd name="T2" fmla="*/ 10 w 10"/>
                  <a:gd name="T3" fmla="*/ 3 h 8"/>
                  <a:gd name="T4" fmla="*/ 8 w 10"/>
                  <a:gd name="T5" fmla="*/ 0 h 8"/>
                  <a:gd name="T6" fmla="*/ 3 w 10"/>
                  <a:gd name="T7" fmla="*/ 6 h 8"/>
                </a:gdLst>
                <a:ahLst/>
                <a:cxnLst>
                  <a:cxn ang="0">
                    <a:pos x="T0" y="T1"/>
                  </a:cxn>
                  <a:cxn ang="0">
                    <a:pos x="T2" y="T3"/>
                  </a:cxn>
                  <a:cxn ang="0">
                    <a:pos x="T4" y="T5"/>
                  </a:cxn>
                  <a:cxn ang="0">
                    <a:pos x="T6" y="T7"/>
                  </a:cxn>
                </a:cxnLst>
                <a:rect l="0" t="0" r="r" b="b"/>
                <a:pathLst>
                  <a:path w="10" h="8">
                    <a:moveTo>
                      <a:pt x="3" y="6"/>
                    </a:moveTo>
                    <a:cubicBezTo>
                      <a:pt x="4" y="8"/>
                      <a:pt x="8" y="4"/>
                      <a:pt x="10" y="3"/>
                    </a:cubicBezTo>
                    <a:cubicBezTo>
                      <a:pt x="9" y="2"/>
                      <a:pt x="8" y="1"/>
                      <a:pt x="8" y="0"/>
                    </a:cubicBezTo>
                    <a:cubicBezTo>
                      <a:pt x="6" y="2"/>
                      <a:pt x="0" y="3"/>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2" name="Freeform 528">
                <a:extLst>
                  <a:ext uri="{FF2B5EF4-FFF2-40B4-BE49-F238E27FC236}">
                    <a16:creationId xmlns:a16="http://schemas.microsoft.com/office/drawing/2014/main" id="{3E8E9AC6-6C28-494B-92F8-6A402294B09A}"/>
                  </a:ext>
                </a:extLst>
              </p:cNvPr>
              <p:cNvSpPr>
                <a:spLocks/>
              </p:cNvSpPr>
              <p:nvPr/>
            </p:nvSpPr>
            <p:spPr bwMode="auto">
              <a:xfrm>
                <a:off x="3693" y="825"/>
                <a:ext cx="29" cy="24"/>
              </a:xfrm>
              <a:custGeom>
                <a:avLst/>
                <a:gdLst>
                  <a:gd name="T0" fmla="*/ 3 w 12"/>
                  <a:gd name="T1" fmla="*/ 10 h 10"/>
                  <a:gd name="T2" fmla="*/ 8 w 12"/>
                  <a:gd name="T3" fmla="*/ 0 h 10"/>
                  <a:gd name="T4" fmla="*/ 3 w 12"/>
                  <a:gd name="T5" fmla="*/ 10 h 10"/>
                </a:gdLst>
                <a:ahLst/>
                <a:cxnLst>
                  <a:cxn ang="0">
                    <a:pos x="T0" y="T1"/>
                  </a:cxn>
                  <a:cxn ang="0">
                    <a:pos x="T2" y="T3"/>
                  </a:cxn>
                  <a:cxn ang="0">
                    <a:pos x="T4" y="T5"/>
                  </a:cxn>
                </a:cxnLst>
                <a:rect l="0" t="0" r="r" b="b"/>
                <a:pathLst>
                  <a:path w="12" h="10">
                    <a:moveTo>
                      <a:pt x="3" y="10"/>
                    </a:moveTo>
                    <a:cubicBezTo>
                      <a:pt x="8" y="10"/>
                      <a:pt x="12" y="5"/>
                      <a:pt x="8" y="0"/>
                    </a:cubicBezTo>
                    <a:cubicBezTo>
                      <a:pt x="2" y="1"/>
                      <a:pt x="0" y="4"/>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3" name="Freeform 529">
                <a:extLst>
                  <a:ext uri="{FF2B5EF4-FFF2-40B4-BE49-F238E27FC236}">
                    <a16:creationId xmlns:a16="http://schemas.microsoft.com/office/drawing/2014/main" id="{763F1F14-1896-490A-B926-3AB93F9D3508}"/>
                  </a:ext>
                </a:extLst>
              </p:cNvPr>
              <p:cNvSpPr>
                <a:spLocks/>
              </p:cNvSpPr>
              <p:nvPr/>
            </p:nvSpPr>
            <p:spPr bwMode="auto">
              <a:xfrm>
                <a:off x="3745" y="934"/>
                <a:ext cx="17" cy="17"/>
              </a:xfrm>
              <a:custGeom>
                <a:avLst/>
                <a:gdLst>
                  <a:gd name="T0" fmla="*/ 3 w 7"/>
                  <a:gd name="T1" fmla="*/ 7 h 7"/>
                  <a:gd name="T2" fmla="*/ 7 w 7"/>
                  <a:gd name="T3" fmla="*/ 4 h 7"/>
                  <a:gd name="T4" fmla="*/ 3 w 7"/>
                  <a:gd name="T5" fmla="*/ 7 h 7"/>
                </a:gdLst>
                <a:ahLst/>
                <a:cxnLst>
                  <a:cxn ang="0">
                    <a:pos x="T0" y="T1"/>
                  </a:cxn>
                  <a:cxn ang="0">
                    <a:pos x="T2" y="T3"/>
                  </a:cxn>
                  <a:cxn ang="0">
                    <a:pos x="T4" y="T5"/>
                  </a:cxn>
                </a:cxnLst>
                <a:rect l="0" t="0" r="r" b="b"/>
                <a:pathLst>
                  <a:path w="7" h="7">
                    <a:moveTo>
                      <a:pt x="3" y="7"/>
                    </a:moveTo>
                    <a:cubicBezTo>
                      <a:pt x="4" y="6"/>
                      <a:pt x="5" y="5"/>
                      <a:pt x="7" y="4"/>
                    </a:cubicBezTo>
                    <a:cubicBezTo>
                      <a:pt x="5" y="0"/>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4" name="Freeform 530">
                <a:extLst>
                  <a:ext uri="{FF2B5EF4-FFF2-40B4-BE49-F238E27FC236}">
                    <a16:creationId xmlns:a16="http://schemas.microsoft.com/office/drawing/2014/main" id="{292A8E69-D44E-417C-BB0B-8B84ECEC0BD0}"/>
                  </a:ext>
                </a:extLst>
              </p:cNvPr>
              <p:cNvSpPr>
                <a:spLocks/>
              </p:cNvSpPr>
              <p:nvPr/>
            </p:nvSpPr>
            <p:spPr bwMode="auto">
              <a:xfrm>
                <a:off x="3693" y="920"/>
                <a:ext cx="12" cy="12"/>
              </a:xfrm>
              <a:custGeom>
                <a:avLst/>
                <a:gdLst>
                  <a:gd name="T0" fmla="*/ 0 w 5"/>
                  <a:gd name="T1" fmla="*/ 5 h 5"/>
                  <a:gd name="T2" fmla="*/ 5 w 5"/>
                  <a:gd name="T3" fmla="*/ 3 h 5"/>
                  <a:gd name="T4" fmla="*/ 3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2" y="4"/>
                      <a:pt x="3" y="5"/>
                      <a:pt x="5" y="3"/>
                    </a:cubicBezTo>
                    <a:cubicBezTo>
                      <a:pt x="5" y="2"/>
                      <a:pt x="4" y="1"/>
                      <a:pt x="3" y="0"/>
                    </a:cubicBezTo>
                    <a:cubicBezTo>
                      <a:pt x="1" y="1"/>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5" name="Freeform 531">
                <a:extLst>
                  <a:ext uri="{FF2B5EF4-FFF2-40B4-BE49-F238E27FC236}">
                    <a16:creationId xmlns:a16="http://schemas.microsoft.com/office/drawing/2014/main" id="{FB4D6E4A-971A-4BCE-A9C7-63E50D6A2DE4}"/>
                  </a:ext>
                </a:extLst>
              </p:cNvPr>
              <p:cNvSpPr>
                <a:spLocks/>
              </p:cNvSpPr>
              <p:nvPr/>
            </p:nvSpPr>
            <p:spPr bwMode="auto">
              <a:xfrm>
                <a:off x="4122" y="631"/>
                <a:ext cx="33" cy="31"/>
              </a:xfrm>
              <a:custGeom>
                <a:avLst/>
                <a:gdLst>
                  <a:gd name="T0" fmla="*/ 8 w 14"/>
                  <a:gd name="T1" fmla="*/ 12 h 13"/>
                  <a:gd name="T2" fmla="*/ 10 w 14"/>
                  <a:gd name="T3" fmla="*/ 1 h 13"/>
                  <a:gd name="T4" fmla="*/ 8 w 14"/>
                  <a:gd name="T5" fmla="*/ 12 h 13"/>
                </a:gdLst>
                <a:ahLst/>
                <a:cxnLst>
                  <a:cxn ang="0">
                    <a:pos x="T0" y="T1"/>
                  </a:cxn>
                  <a:cxn ang="0">
                    <a:pos x="T2" y="T3"/>
                  </a:cxn>
                  <a:cxn ang="0">
                    <a:pos x="T4" y="T5"/>
                  </a:cxn>
                </a:cxnLst>
                <a:rect l="0" t="0" r="r" b="b"/>
                <a:pathLst>
                  <a:path w="14" h="13">
                    <a:moveTo>
                      <a:pt x="8" y="12"/>
                    </a:moveTo>
                    <a:cubicBezTo>
                      <a:pt x="8" y="8"/>
                      <a:pt x="14" y="6"/>
                      <a:pt x="10" y="1"/>
                    </a:cubicBezTo>
                    <a:cubicBezTo>
                      <a:pt x="1" y="0"/>
                      <a:pt x="0" y="13"/>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6" name="Freeform 532">
                <a:extLst>
                  <a:ext uri="{FF2B5EF4-FFF2-40B4-BE49-F238E27FC236}">
                    <a16:creationId xmlns:a16="http://schemas.microsoft.com/office/drawing/2014/main" id="{AE5AD172-83C5-44A9-9710-D6E26EE2CFE0}"/>
                  </a:ext>
                </a:extLst>
              </p:cNvPr>
              <p:cNvSpPr>
                <a:spLocks/>
              </p:cNvSpPr>
              <p:nvPr/>
            </p:nvSpPr>
            <p:spPr bwMode="auto">
              <a:xfrm>
                <a:off x="4133" y="674"/>
                <a:ext cx="22" cy="14"/>
              </a:xfrm>
              <a:custGeom>
                <a:avLst/>
                <a:gdLst>
                  <a:gd name="T0" fmla="*/ 0 w 9"/>
                  <a:gd name="T1" fmla="*/ 3 h 6"/>
                  <a:gd name="T2" fmla="*/ 4 w 9"/>
                  <a:gd name="T3" fmla="*/ 6 h 6"/>
                  <a:gd name="T4" fmla="*/ 7 w 9"/>
                  <a:gd name="T5" fmla="*/ 0 h 6"/>
                  <a:gd name="T6" fmla="*/ 0 w 9"/>
                  <a:gd name="T7" fmla="*/ 3 h 6"/>
                </a:gdLst>
                <a:ahLst/>
                <a:cxnLst>
                  <a:cxn ang="0">
                    <a:pos x="T0" y="T1"/>
                  </a:cxn>
                  <a:cxn ang="0">
                    <a:pos x="T2" y="T3"/>
                  </a:cxn>
                  <a:cxn ang="0">
                    <a:pos x="T4" y="T5"/>
                  </a:cxn>
                  <a:cxn ang="0">
                    <a:pos x="T6" y="T7"/>
                  </a:cxn>
                </a:cxnLst>
                <a:rect l="0" t="0" r="r" b="b"/>
                <a:pathLst>
                  <a:path w="9" h="6">
                    <a:moveTo>
                      <a:pt x="0" y="3"/>
                    </a:moveTo>
                    <a:cubicBezTo>
                      <a:pt x="1" y="5"/>
                      <a:pt x="3" y="4"/>
                      <a:pt x="4" y="6"/>
                    </a:cubicBezTo>
                    <a:cubicBezTo>
                      <a:pt x="7" y="5"/>
                      <a:pt x="9" y="3"/>
                      <a:pt x="7" y="0"/>
                    </a:cubicBezTo>
                    <a:cubicBezTo>
                      <a:pt x="4" y="1"/>
                      <a:pt x="1"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7" name="Freeform 533">
                <a:extLst>
                  <a:ext uri="{FF2B5EF4-FFF2-40B4-BE49-F238E27FC236}">
                    <a16:creationId xmlns:a16="http://schemas.microsoft.com/office/drawing/2014/main" id="{25335DCA-4354-49E3-A6B7-859B3693F83E}"/>
                  </a:ext>
                </a:extLst>
              </p:cNvPr>
              <p:cNvSpPr>
                <a:spLocks/>
              </p:cNvSpPr>
              <p:nvPr/>
            </p:nvSpPr>
            <p:spPr bwMode="auto">
              <a:xfrm>
                <a:off x="4131" y="700"/>
                <a:ext cx="38" cy="42"/>
              </a:xfrm>
              <a:custGeom>
                <a:avLst/>
                <a:gdLst>
                  <a:gd name="T0" fmla="*/ 4 w 16"/>
                  <a:gd name="T1" fmla="*/ 4 h 18"/>
                  <a:gd name="T2" fmla="*/ 16 w 16"/>
                  <a:gd name="T3" fmla="*/ 8 h 18"/>
                  <a:gd name="T4" fmla="*/ 4 w 16"/>
                  <a:gd name="T5" fmla="*/ 4 h 18"/>
                </a:gdLst>
                <a:ahLst/>
                <a:cxnLst>
                  <a:cxn ang="0">
                    <a:pos x="T0" y="T1"/>
                  </a:cxn>
                  <a:cxn ang="0">
                    <a:pos x="T2" y="T3"/>
                  </a:cxn>
                  <a:cxn ang="0">
                    <a:pos x="T4" y="T5"/>
                  </a:cxn>
                </a:cxnLst>
                <a:rect l="0" t="0" r="r" b="b"/>
                <a:pathLst>
                  <a:path w="16" h="18">
                    <a:moveTo>
                      <a:pt x="4" y="4"/>
                    </a:moveTo>
                    <a:cubicBezTo>
                      <a:pt x="0" y="13"/>
                      <a:pt x="13" y="18"/>
                      <a:pt x="16" y="8"/>
                    </a:cubicBezTo>
                    <a:cubicBezTo>
                      <a:pt x="14" y="0"/>
                      <a:pt x="9" y="3"/>
                      <a:pt x="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8" name="Freeform 534">
                <a:extLst>
                  <a:ext uri="{FF2B5EF4-FFF2-40B4-BE49-F238E27FC236}">
                    <a16:creationId xmlns:a16="http://schemas.microsoft.com/office/drawing/2014/main" id="{C8033420-AF82-4984-A672-19C710973419}"/>
                  </a:ext>
                </a:extLst>
              </p:cNvPr>
              <p:cNvSpPr>
                <a:spLocks/>
              </p:cNvSpPr>
              <p:nvPr/>
            </p:nvSpPr>
            <p:spPr bwMode="auto">
              <a:xfrm>
                <a:off x="4122" y="761"/>
                <a:ext cx="40" cy="36"/>
              </a:xfrm>
              <a:custGeom>
                <a:avLst/>
                <a:gdLst>
                  <a:gd name="T0" fmla="*/ 10 w 17"/>
                  <a:gd name="T1" fmla="*/ 0 h 15"/>
                  <a:gd name="T2" fmla="*/ 14 w 17"/>
                  <a:gd name="T3" fmla="*/ 9 h 15"/>
                  <a:gd name="T4" fmla="*/ 10 w 17"/>
                  <a:gd name="T5" fmla="*/ 0 h 15"/>
                </a:gdLst>
                <a:ahLst/>
                <a:cxnLst>
                  <a:cxn ang="0">
                    <a:pos x="T0" y="T1"/>
                  </a:cxn>
                  <a:cxn ang="0">
                    <a:pos x="T2" y="T3"/>
                  </a:cxn>
                  <a:cxn ang="0">
                    <a:pos x="T4" y="T5"/>
                  </a:cxn>
                </a:cxnLst>
                <a:rect l="0" t="0" r="r" b="b"/>
                <a:pathLst>
                  <a:path w="17" h="15">
                    <a:moveTo>
                      <a:pt x="10" y="0"/>
                    </a:moveTo>
                    <a:cubicBezTo>
                      <a:pt x="0" y="2"/>
                      <a:pt x="7" y="15"/>
                      <a:pt x="14" y="9"/>
                    </a:cubicBezTo>
                    <a:cubicBezTo>
                      <a:pt x="17" y="6"/>
                      <a:pt x="13"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9" name="Freeform 535">
                <a:extLst>
                  <a:ext uri="{FF2B5EF4-FFF2-40B4-BE49-F238E27FC236}">
                    <a16:creationId xmlns:a16="http://schemas.microsoft.com/office/drawing/2014/main" id="{A911332D-EA0D-425E-903E-E87100C3926E}"/>
                  </a:ext>
                </a:extLst>
              </p:cNvPr>
              <p:cNvSpPr>
                <a:spLocks/>
              </p:cNvSpPr>
              <p:nvPr/>
            </p:nvSpPr>
            <p:spPr bwMode="auto">
              <a:xfrm>
                <a:off x="4190" y="903"/>
                <a:ext cx="36" cy="31"/>
              </a:xfrm>
              <a:custGeom>
                <a:avLst/>
                <a:gdLst>
                  <a:gd name="T0" fmla="*/ 5 w 15"/>
                  <a:gd name="T1" fmla="*/ 12 h 13"/>
                  <a:gd name="T2" fmla="*/ 14 w 15"/>
                  <a:gd name="T3" fmla="*/ 11 h 13"/>
                  <a:gd name="T4" fmla="*/ 5 w 15"/>
                  <a:gd name="T5" fmla="*/ 12 h 13"/>
                </a:gdLst>
                <a:ahLst/>
                <a:cxnLst>
                  <a:cxn ang="0">
                    <a:pos x="T0" y="T1"/>
                  </a:cxn>
                  <a:cxn ang="0">
                    <a:pos x="T2" y="T3"/>
                  </a:cxn>
                  <a:cxn ang="0">
                    <a:pos x="T4" y="T5"/>
                  </a:cxn>
                </a:cxnLst>
                <a:rect l="0" t="0" r="r" b="b"/>
                <a:pathLst>
                  <a:path w="15" h="13">
                    <a:moveTo>
                      <a:pt x="5" y="12"/>
                    </a:moveTo>
                    <a:cubicBezTo>
                      <a:pt x="8" y="12"/>
                      <a:pt x="11" y="13"/>
                      <a:pt x="14" y="11"/>
                    </a:cubicBezTo>
                    <a:cubicBezTo>
                      <a:pt x="15" y="0"/>
                      <a:pt x="0" y="3"/>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0" name="Freeform 536">
                <a:extLst>
                  <a:ext uri="{FF2B5EF4-FFF2-40B4-BE49-F238E27FC236}">
                    <a16:creationId xmlns:a16="http://schemas.microsoft.com/office/drawing/2014/main" id="{E9B37858-4837-4C94-96E9-6F6072D1AFE9}"/>
                  </a:ext>
                </a:extLst>
              </p:cNvPr>
              <p:cNvSpPr>
                <a:spLocks/>
              </p:cNvSpPr>
              <p:nvPr/>
            </p:nvSpPr>
            <p:spPr bwMode="auto">
              <a:xfrm>
                <a:off x="4193" y="969"/>
                <a:ext cx="18" cy="22"/>
              </a:xfrm>
              <a:custGeom>
                <a:avLst/>
                <a:gdLst>
                  <a:gd name="T0" fmla="*/ 5 w 8"/>
                  <a:gd name="T1" fmla="*/ 0 h 9"/>
                  <a:gd name="T2" fmla="*/ 0 w 8"/>
                  <a:gd name="T3" fmla="*/ 1 h 9"/>
                  <a:gd name="T4" fmla="*/ 7 w 8"/>
                  <a:gd name="T5" fmla="*/ 6 h 9"/>
                  <a:gd name="T6" fmla="*/ 5 w 8"/>
                  <a:gd name="T7" fmla="*/ 0 h 9"/>
                </a:gdLst>
                <a:ahLst/>
                <a:cxnLst>
                  <a:cxn ang="0">
                    <a:pos x="T0" y="T1"/>
                  </a:cxn>
                  <a:cxn ang="0">
                    <a:pos x="T2" y="T3"/>
                  </a:cxn>
                  <a:cxn ang="0">
                    <a:pos x="T4" y="T5"/>
                  </a:cxn>
                  <a:cxn ang="0">
                    <a:pos x="T6" y="T7"/>
                  </a:cxn>
                </a:cxnLst>
                <a:rect l="0" t="0" r="r" b="b"/>
                <a:pathLst>
                  <a:path w="8" h="9">
                    <a:moveTo>
                      <a:pt x="5" y="0"/>
                    </a:moveTo>
                    <a:cubicBezTo>
                      <a:pt x="3" y="1"/>
                      <a:pt x="2" y="2"/>
                      <a:pt x="0" y="1"/>
                    </a:cubicBezTo>
                    <a:cubicBezTo>
                      <a:pt x="0" y="6"/>
                      <a:pt x="2" y="9"/>
                      <a:pt x="7" y="6"/>
                    </a:cubicBezTo>
                    <a:cubicBezTo>
                      <a:pt x="5" y="3"/>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1" name="Freeform 537">
                <a:extLst>
                  <a:ext uri="{FF2B5EF4-FFF2-40B4-BE49-F238E27FC236}">
                    <a16:creationId xmlns:a16="http://schemas.microsoft.com/office/drawing/2014/main" id="{169C323D-79F9-494C-8ADC-F89A07135F08}"/>
                  </a:ext>
                </a:extLst>
              </p:cNvPr>
              <p:cNvSpPr>
                <a:spLocks/>
              </p:cNvSpPr>
              <p:nvPr/>
            </p:nvSpPr>
            <p:spPr bwMode="auto">
              <a:xfrm>
                <a:off x="4060" y="780"/>
                <a:ext cx="28" cy="26"/>
              </a:xfrm>
              <a:custGeom>
                <a:avLst/>
                <a:gdLst>
                  <a:gd name="T0" fmla="*/ 7 w 12"/>
                  <a:gd name="T1" fmla="*/ 0 h 11"/>
                  <a:gd name="T2" fmla="*/ 1 w 12"/>
                  <a:gd name="T3" fmla="*/ 4 h 11"/>
                  <a:gd name="T4" fmla="*/ 2 w 12"/>
                  <a:gd name="T5" fmla="*/ 11 h 11"/>
                  <a:gd name="T6" fmla="*/ 12 w 12"/>
                  <a:gd name="T7" fmla="*/ 7 h 11"/>
                  <a:gd name="T8" fmla="*/ 7 w 12"/>
                  <a:gd name="T9" fmla="*/ 0 h 11"/>
                </a:gdLst>
                <a:ahLst/>
                <a:cxnLst>
                  <a:cxn ang="0">
                    <a:pos x="T0" y="T1"/>
                  </a:cxn>
                  <a:cxn ang="0">
                    <a:pos x="T2" y="T3"/>
                  </a:cxn>
                  <a:cxn ang="0">
                    <a:pos x="T4" y="T5"/>
                  </a:cxn>
                  <a:cxn ang="0">
                    <a:pos x="T6" y="T7"/>
                  </a:cxn>
                  <a:cxn ang="0">
                    <a:pos x="T8" y="T9"/>
                  </a:cxn>
                </a:cxnLst>
                <a:rect l="0" t="0" r="r" b="b"/>
                <a:pathLst>
                  <a:path w="12" h="11">
                    <a:moveTo>
                      <a:pt x="7" y="0"/>
                    </a:moveTo>
                    <a:cubicBezTo>
                      <a:pt x="3" y="2"/>
                      <a:pt x="3" y="1"/>
                      <a:pt x="1" y="4"/>
                    </a:cubicBezTo>
                    <a:cubicBezTo>
                      <a:pt x="0" y="6"/>
                      <a:pt x="3" y="9"/>
                      <a:pt x="2" y="11"/>
                    </a:cubicBezTo>
                    <a:cubicBezTo>
                      <a:pt x="7" y="10"/>
                      <a:pt x="9" y="11"/>
                      <a:pt x="12" y="7"/>
                    </a:cubicBezTo>
                    <a:cubicBezTo>
                      <a:pt x="11" y="3"/>
                      <a:pt x="9"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2" name="Freeform 538">
                <a:extLst>
                  <a:ext uri="{FF2B5EF4-FFF2-40B4-BE49-F238E27FC236}">
                    <a16:creationId xmlns:a16="http://schemas.microsoft.com/office/drawing/2014/main" id="{32040FE9-908A-4693-B223-8CE0112CA928}"/>
                  </a:ext>
                </a:extLst>
              </p:cNvPr>
              <p:cNvSpPr>
                <a:spLocks/>
              </p:cNvSpPr>
              <p:nvPr/>
            </p:nvSpPr>
            <p:spPr bwMode="auto">
              <a:xfrm>
                <a:off x="4034" y="740"/>
                <a:ext cx="21" cy="28"/>
              </a:xfrm>
              <a:custGeom>
                <a:avLst/>
                <a:gdLst>
                  <a:gd name="T0" fmla="*/ 2 w 9"/>
                  <a:gd name="T1" fmla="*/ 11 h 12"/>
                  <a:gd name="T2" fmla="*/ 9 w 9"/>
                  <a:gd name="T3" fmla="*/ 8 h 12"/>
                  <a:gd name="T4" fmla="*/ 7 w 9"/>
                  <a:gd name="T5" fmla="*/ 1 h 12"/>
                  <a:gd name="T6" fmla="*/ 2 w 9"/>
                  <a:gd name="T7" fmla="*/ 11 h 12"/>
                </a:gdLst>
                <a:ahLst/>
                <a:cxnLst>
                  <a:cxn ang="0">
                    <a:pos x="T0" y="T1"/>
                  </a:cxn>
                  <a:cxn ang="0">
                    <a:pos x="T2" y="T3"/>
                  </a:cxn>
                  <a:cxn ang="0">
                    <a:pos x="T4" y="T5"/>
                  </a:cxn>
                  <a:cxn ang="0">
                    <a:pos x="T6" y="T7"/>
                  </a:cxn>
                </a:cxnLst>
                <a:rect l="0" t="0" r="r" b="b"/>
                <a:pathLst>
                  <a:path w="9" h="12">
                    <a:moveTo>
                      <a:pt x="2" y="11"/>
                    </a:moveTo>
                    <a:cubicBezTo>
                      <a:pt x="4" y="12"/>
                      <a:pt x="6" y="10"/>
                      <a:pt x="9" y="8"/>
                    </a:cubicBezTo>
                    <a:cubicBezTo>
                      <a:pt x="9" y="4"/>
                      <a:pt x="8" y="5"/>
                      <a:pt x="7" y="1"/>
                    </a:cubicBezTo>
                    <a:cubicBezTo>
                      <a:pt x="1" y="0"/>
                      <a:pt x="0" y="7"/>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3" name="Freeform 539">
                <a:extLst>
                  <a:ext uri="{FF2B5EF4-FFF2-40B4-BE49-F238E27FC236}">
                    <a16:creationId xmlns:a16="http://schemas.microsoft.com/office/drawing/2014/main" id="{29A6398F-B7A0-4799-9FAF-B2D2F62D3055}"/>
                  </a:ext>
                </a:extLst>
              </p:cNvPr>
              <p:cNvSpPr>
                <a:spLocks/>
              </p:cNvSpPr>
              <p:nvPr/>
            </p:nvSpPr>
            <p:spPr bwMode="auto">
              <a:xfrm>
                <a:off x="4013" y="749"/>
                <a:ext cx="16" cy="17"/>
              </a:xfrm>
              <a:custGeom>
                <a:avLst/>
                <a:gdLst>
                  <a:gd name="T0" fmla="*/ 0 w 7"/>
                  <a:gd name="T1" fmla="*/ 3 h 7"/>
                  <a:gd name="T2" fmla="*/ 7 w 7"/>
                  <a:gd name="T3" fmla="*/ 5 h 7"/>
                  <a:gd name="T4" fmla="*/ 4 w 7"/>
                  <a:gd name="T5" fmla="*/ 0 h 7"/>
                  <a:gd name="T6" fmla="*/ 0 w 7"/>
                  <a:gd name="T7" fmla="*/ 3 h 7"/>
                </a:gdLst>
                <a:ahLst/>
                <a:cxnLst>
                  <a:cxn ang="0">
                    <a:pos x="T0" y="T1"/>
                  </a:cxn>
                  <a:cxn ang="0">
                    <a:pos x="T2" y="T3"/>
                  </a:cxn>
                  <a:cxn ang="0">
                    <a:pos x="T4" y="T5"/>
                  </a:cxn>
                  <a:cxn ang="0">
                    <a:pos x="T6" y="T7"/>
                  </a:cxn>
                </a:cxnLst>
                <a:rect l="0" t="0" r="r" b="b"/>
                <a:pathLst>
                  <a:path w="7" h="7">
                    <a:moveTo>
                      <a:pt x="0" y="3"/>
                    </a:moveTo>
                    <a:cubicBezTo>
                      <a:pt x="2" y="7"/>
                      <a:pt x="5" y="5"/>
                      <a:pt x="7" y="5"/>
                    </a:cubicBezTo>
                    <a:cubicBezTo>
                      <a:pt x="6" y="3"/>
                      <a:pt x="5" y="2"/>
                      <a:pt x="4" y="0"/>
                    </a:cubicBezTo>
                    <a:cubicBezTo>
                      <a:pt x="2"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4" name="Freeform 540">
                <a:extLst>
                  <a:ext uri="{FF2B5EF4-FFF2-40B4-BE49-F238E27FC236}">
                    <a16:creationId xmlns:a16="http://schemas.microsoft.com/office/drawing/2014/main" id="{74CEFC5D-F53B-4442-B9D4-3C8AAA03CCDE}"/>
                  </a:ext>
                </a:extLst>
              </p:cNvPr>
              <p:cNvSpPr>
                <a:spLocks/>
              </p:cNvSpPr>
              <p:nvPr/>
            </p:nvSpPr>
            <p:spPr bwMode="auto">
              <a:xfrm>
                <a:off x="4006" y="813"/>
                <a:ext cx="73" cy="67"/>
              </a:xfrm>
              <a:custGeom>
                <a:avLst/>
                <a:gdLst>
                  <a:gd name="T0" fmla="*/ 25 w 31"/>
                  <a:gd name="T1" fmla="*/ 17 h 28"/>
                  <a:gd name="T2" fmla="*/ 19 w 31"/>
                  <a:gd name="T3" fmla="*/ 0 h 28"/>
                  <a:gd name="T4" fmla="*/ 21 w 31"/>
                  <a:gd name="T5" fmla="*/ 22 h 28"/>
                  <a:gd name="T6" fmla="*/ 23 w 31"/>
                  <a:gd name="T7" fmla="*/ 28 h 28"/>
                  <a:gd name="T8" fmla="*/ 30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2"/>
                      <a:pt x="19" y="0"/>
                    </a:cubicBezTo>
                    <a:cubicBezTo>
                      <a:pt x="0" y="3"/>
                      <a:pt x="7" y="25"/>
                      <a:pt x="21" y="22"/>
                    </a:cubicBezTo>
                    <a:cubicBezTo>
                      <a:pt x="19" y="25"/>
                      <a:pt x="21" y="26"/>
                      <a:pt x="23" y="28"/>
                    </a:cubicBezTo>
                    <a:cubicBezTo>
                      <a:pt x="27" y="28"/>
                      <a:pt x="29" y="25"/>
                      <a:pt x="30"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5" name="Freeform 541">
                <a:extLst>
                  <a:ext uri="{FF2B5EF4-FFF2-40B4-BE49-F238E27FC236}">
                    <a16:creationId xmlns:a16="http://schemas.microsoft.com/office/drawing/2014/main" id="{11C24E32-FA5D-4D95-99BA-9F5F80537632}"/>
                  </a:ext>
                </a:extLst>
              </p:cNvPr>
              <p:cNvSpPr>
                <a:spLocks/>
              </p:cNvSpPr>
              <p:nvPr/>
            </p:nvSpPr>
            <p:spPr bwMode="auto">
              <a:xfrm>
                <a:off x="4152" y="1135"/>
                <a:ext cx="17" cy="17"/>
              </a:xfrm>
              <a:custGeom>
                <a:avLst/>
                <a:gdLst>
                  <a:gd name="T0" fmla="*/ 3 w 7"/>
                  <a:gd name="T1" fmla="*/ 7 h 7"/>
                  <a:gd name="T2" fmla="*/ 7 w 7"/>
                  <a:gd name="T3" fmla="*/ 4 h 7"/>
                  <a:gd name="T4" fmla="*/ 5 w 7"/>
                  <a:gd name="T5" fmla="*/ 0 h 7"/>
                  <a:gd name="T6" fmla="*/ 3 w 7"/>
                  <a:gd name="T7" fmla="*/ 7 h 7"/>
                </a:gdLst>
                <a:ahLst/>
                <a:cxnLst>
                  <a:cxn ang="0">
                    <a:pos x="T0" y="T1"/>
                  </a:cxn>
                  <a:cxn ang="0">
                    <a:pos x="T2" y="T3"/>
                  </a:cxn>
                  <a:cxn ang="0">
                    <a:pos x="T4" y="T5"/>
                  </a:cxn>
                  <a:cxn ang="0">
                    <a:pos x="T6" y="T7"/>
                  </a:cxn>
                </a:cxnLst>
                <a:rect l="0" t="0" r="r" b="b"/>
                <a:pathLst>
                  <a:path w="7" h="7">
                    <a:moveTo>
                      <a:pt x="3" y="7"/>
                    </a:moveTo>
                    <a:cubicBezTo>
                      <a:pt x="5" y="6"/>
                      <a:pt x="6" y="5"/>
                      <a:pt x="7" y="4"/>
                    </a:cubicBezTo>
                    <a:cubicBezTo>
                      <a:pt x="7" y="3"/>
                      <a:pt x="6" y="1"/>
                      <a:pt x="5" y="0"/>
                    </a:cubicBezTo>
                    <a:cubicBezTo>
                      <a:pt x="1"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6" name="Freeform 542">
                <a:extLst>
                  <a:ext uri="{FF2B5EF4-FFF2-40B4-BE49-F238E27FC236}">
                    <a16:creationId xmlns:a16="http://schemas.microsoft.com/office/drawing/2014/main" id="{5B1A0758-F6EB-4398-9BC4-C67D9E351DFE}"/>
                  </a:ext>
                </a:extLst>
              </p:cNvPr>
              <p:cNvSpPr>
                <a:spLocks/>
              </p:cNvSpPr>
              <p:nvPr/>
            </p:nvSpPr>
            <p:spPr bwMode="auto">
              <a:xfrm>
                <a:off x="3991" y="929"/>
                <a:ext cx="26" cy="26"/>
              </a:xfrm>
              <a:custGeom>
                <a:avLst/>
                <a:gdLst>
                  <a:gd name="T0" fmla="*/ 0 w 11"/>
                  <a:gd name="T1" fmla="*/ 4 h 11"/>
                  <a:gd name="T2" fmla="*/ 6 w 11"/>
                  <a:gd name="T3" fmla="*/ 11 h 11"/>
                  <a:gd name="T4" fmla="*/ 10 w 11"/>
                  <a:gd name="T5" fmla="*/ 1 h 11"/>
                  <a:gd name="T6" fmla="*/ 0 w 11"/>
                  <a:gd name="T7" fmla="*/ 4 h 11"/>
                </a:gdLst>
                <a:ahLst/>
                <a:cxnLst>
                  <a:cxn ang="0">
                    <a:pos x="T0" y="T1"/>
                  </a:cxn>
                  <a:cxn ang="0">
                    <a:pos x="T2" y="T3"/>
                  </a:cxn>
                  <a:cxn ang="0">
                    <a:pos x="T4" y="T5"/>
                  </a:cxn>
                  <a:cxn ang="0">
                    <a:pos x="T6" y="T7"/>
                  </a:cxn>
                </a:cxnLst>
                <a:rect l="0" t="0" r="r" b="b"/>
                <a:pathLst>
                  <a:path w="11" h="11">
                    <a:moveTo>
                      <a:pt x="0" y="4"/>
                    </a:moveTo>
                    <a:cubicBezTo>
                      <a:pt x="2" y="7"/>
                      <a:pt x="3" y="10"/>
                      <a:pt x="6" y="11"/>
                    </a:cubicBezTo>
                    <a:cubicBezTo>
                      <a:pt x="11" y="9"/>
                      <a:pt x="9" y="5"/>
                      <a:pt x="10" y="1"/>
                    </a:cubicBezTo>
                    <a:cubicBezTo>
                      <a:pt x="6" y="0"/>
                      <a:pt x="3"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7" name="Freeform 543">
                <a:extLst>
                  <a:ext uri="{FF2B5EF4-FFF2-40B4-BE49-F238E27FC236}">
                    <a16:creationId xmlns:a16="http://schemas.microsoft.com/office/drawing/2014/main" id="{DB2EDCE5-3CA0-4A28-968D-B99430ED3829}"/>
                  </a:ext>
                </a:extLst>
              </p:cNvPr>
              <p:cNvSpPr>
                <a:spLocks/>
              </p:cNvSpPr>
              <p:nvPr/>
            </p:nvSpPr>
            <p:spPr bwMode="auto">
              <a:xfrm>
                <a:off x="3925" y="832"/>
                <a:ext cx="24" cy="31"/>
              </a:xfrm>
              <a:custGeom>
                <a:avLst/>
                <a:gdLst>
                  <a:gd name="T0" fmla="*/ 9 w 10"/>
                  <a:gd name="T1" fmla="*/ 1 h 13"/>
                  <a:gd name="T2" fmla="*/ 9 w 10"/>
                  <a:gd name="T3" fmla="*/ 9 h 13"/>
                  <a:gd name="T4" fmla="*/ 9 w 10"/>
                  <a:gd name="T5" fmla="*/ 1 h 13"/>
                </a:gdLst>
                <a:ahLst/>
                <a:cxnLst>
                  <a:cxn ang="0">
                    <a:pos x="T0" y="T1"/>
                  </a:cxn>
                  <a:cxn ang="0">
                    <a:pos x="T2" y="T3"/>
                  </a:cxn>
                  <a:cxn ang="0">
                    <a:pos x="T4" y="T5"/>
                  </a:cxn>
                </a:cxnLst>
                <a:rect l="0" t="0" r="r" b="b"/>
                <a:pathLst>
                  <a:path w="10" h="13">
                    <a:moveTo>
                      <a:pt x="9" y="1"/>
                    </a:moveTo>
                    <a:cubicBezTo>
                      <a:pt x="0" y="0"/>
                      <a:pt x="1" y="13"/>
                      <a:pt x="9" y="9"/>
                    </a:cubicBezTo>
                    <a:cubicBezTo>
                      <a:pt x="8" y="6"/>
                      <a:pt x="10" y="4"/>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8" name="Freeform 544">
                <a:extLst>
                  <a:ext uri="{FF2B5EF4-FFF2-40B4-BE49-F238E27FC236}">
                    <a16:creationId xmlns:a16="http://schemas.microsoft.com/office/drawing/2014/main" id="{F0B005FF-09C6-473D-9EC7-ED0C2041C1B3}"/>
                  </a:ext>
                </a:extLst>
              </p:cNvPr>
              <p:cNvSpPr>
                <a:spLocks/>
              </p:cNvSpPr>
              <p:nvPr/>
            </p:nvSpPr>
            <p:spPr bwMode="auto">
              <a:xfrm>
                <a:off x="3859" y="761"/>
                <a:ext cx="26" cy="26"/>
              </a:xfrm>
              <a:custGeom>
                <a:avLst/>
                <a:gdLst>
                  <a:gd name="T0" fmla="*/ 0 w 11"/>
                  <a:gd name="T1" fmla="*/ 2 h 11"/>
                  <a:gd name="T2" fmla="*/ 3 w 11"/>
                  <a:gd name="T3" fmla="*/ 11 h 11"/>
                  <a:gd name="T4" fmla="*/ 10 w 11"/>
                  <a:gd name="T5" fmla="*/ 1 h 11"/>
                  <a:gd name="T6" fmla="*/ 0 w 11"/>
                  <a:gd name="T7" fmla="*/ 2 h 11"/>
                </a:gdLst>
                <a:ahLst/>
                <a:cxnLst>
                  <a:cxn ang="0">
                    <a:pos x="T0" y="T1"/>
                  </a:cxn>
                  <a:cxn ang="0">
                    <a:pos x="T2" y="T3"/>
                  </a:cxn>
                  <a:cxn ang="0">
                    <a:pos x="T4" y="T5"/>
                  </a:cxn>
                  <a:cxn ang="0">
                    <a:pos x="T6" y="T7"/>
                  </a:cxn>
                </a:cxnLst>
                <a:rect l="0" t="0" r="r" b="b"/>
                <a:pathLst>
                  <a:path w="11" h="11">
                    <a:moveTo>
                      <a:pt x="0" y="2"/>
                    </a:moveTo>
                    <a:cubicBezTo>
                      <a:pt x="1" y="5"/>
                      <a:pt x="0" y="8"/>
                      <a:pt x="3" y="11"/>
                    </a:cubicBezTo>
                    <a:cubicBezTo>
                      <a:pt x="10" y="11"/>
                      <a:pt x="11" y="6"/>
                      <a:pt x="10" y="1"/>
                    </a:cubicBezTo>
                    <a:cubicBezTo>
                      <a:pt x="7" y="0"/>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9" name="Freeform 545">
                <a:extLst>
                  <a:ext uri="{FF2B5EF4-FFF2-40B4-BE49-F238E27FC236}">
                    <a16:creationId xmlns:a16="http://schemas.microsoft.com/office/drawing/2014/main" id="{A6A5C099-29EB-4B6C-8D80-D2B6B5647BC9}"/>
                  </a:ext>
                </a:extLst>
              </p:cNvPr>
              <p:cNvSpPr>
                <a:spLocks/>
              </p:cNvSpPr>
              <p:nvPr/>
            </p:nvSpPr>
            <p:spPr bwMode="auto">
              <a:xfrm>
                <a:off x="4112" y="1220"/>
                <a:ext cx="24" cy="26"/>
              </a:xfrm>
              <a:custGeom>
                <a:avLst/>
                <a:gdLst>
                  <a:gd name="T0" fmla="*/ 2 w 10"/>
                  <a:gd name="T1" fmla="*/ 4 h 11"/>
                  <a:gd name="T2" fmla="*/ 1 w 10"/>
                  <a:gd name="T3" fmla="*/ 11 h 11"/>
                  <a:gd name="T4" fmla="*/ 9 w 10"/>
                  <a:gd name="T5" fmla="*/ 2 h 11"/>
                  <a:gd name="T6" fmla="*/ 2 w 10"/>
                  <a:gd name="T7" fmla="*/ 4 h 11"/>
                </a:gdLst>
                <a:ahLst/>
                <a:cxnLst>
                  <a:cxn ang="0">
                    <a:pos x="T0" y="T1"/>
                  </a:cxn>
                  <a:cxn ang="0">
                    <a:pos x="T2" y="T3"/>
                  </a:cxn>
                  <a:cxn ang="0">
                    <a:pos x="T4" y="T5"/>
                  </a:cxn>
                  <a:cxn ang="0">
                    <a:pos x="T6" y="T7"/>
                  </a:cxn>
                </a:cxnLst>
                <a:rect l="0" t="0" r="r" b="b"/>
                <a:pathLst>
                  <a:path w="10" h="11">
                    <a:moveTo>
                      <a:pt x="2" y="4"/>
                    </a:moveTo>
                    <a:cubicBezTo>
                      <a:pt x="0" y="6"/>
                      <a:pt x="1" y="9"/>
                      <a:pt x="1" y="11"/>
                    </a:cubicBezTo>
                    <a:cubicBezTo>
                      <a:pt x="7" y="10"/>
                      <a:pt x="10" y="7"/>
                      <a:pt x="9" y="2"/>
                    </a:cubicBezTo>
                    <a:cubicBezTo>
                      <a:pt x="6" y="5"/>
                      <a:pt x="5"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0" name="Freeform 546">
                <a:extLst>
                  <a:ext uri="{FF2B5EF4-FFF2-40B4-BE49-F238E27FC236}">
                    <a16:creationId xmlns:a16="http://schemas.microsoft.com/office/drawing/2014/main" id="{E45C36B0-0216-4729-825C-C9F03F5CB055}"/>
                  </a:ext>
                </a:extLst>
              </p:cNvPr>
              <p:cNvSpPr>
                <a:spLocks/>
              </p:cNvSpPr>
              <p:nvPr/>
            </p:nvSpPr>
            <p:spPr bwMode="auto">
              <a:xfrm>
                <a:off x="4117" y="1244"/>
                <a:ext cx="21" cy="24"/>
              </a:xfrm>
              <a:custGeom>
                <a:avLst/>
                <a:gdLst>
                  <a:gd name="T0" fmla="*/ 1 w 9"/>
                  <a:gd name="T1" fmla="*/ 2 h 10"/>
                  <a:gd name="T2" fmla="*/ 2 w 9"/>
                  <a:gd name="T3" fmla="*/ 9 h 10"/>
                  <a:gd name="T4" fmla="*/ 8 w 9"/>
                  <a:gd name="T5" fmla="*/ 0 h 10"/>
                  <a:gd name="T6" fmla="*/ 1 w 9"/>
                  <a:gd name="T7" fmla="*/ 2 h 10"/>
                </a:gdLst>
                <a:ahLst/>
                <a:cxnLst>
                  <a:cxn ang="0">
                    <a:pos x="T0" y="T1"/>
                  </a:cxn>
                  <a:cxn ang="0">
                    <a:pos x="T2" y="T3"/>
                  </a:cxn>
                  <a:cxn ang="0">
                    <a:pos x="T4" y="T5"/>
                  </a:cxn>
                  <a:cxn ang="0">
                    <a:pos x="T6" y="T7"/>
                  </a:cxn>
                </a:cxnLst>
                <a:rect l="0" t="0" r="r" b="b"/>
                <a:pathLst>
                  <a:path w="9" h="10">
                    <a:moveTo>
                      <a:pt x="1" y="2"/>
                    </a:moveTo>
                    <a:cubicBezTo>
                      <a:pt x="3" y="5"/>
                      <a:pt x="0" y="6"/>
                      <a:pt x="2" y="9"/>
                    </a:cubicBezTo>
                    <a:cubicBezTo>
                      <a:pt x="7" y="10"/>
                      <a:pt x="9" y="4"/>
                      <a:pt x="8" y="0"/>
                    </a:cubicBezTo>
                    <a:cubicBezTo>
                      <a:pt x="5" y="1"/>
                      <a:pt x="3"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1" name="Freeform 547">
                <a:extLst>
                  <a:ext uri="{FF2B5EF4-FFF2-40B4-BE49-F238E27FC236}">
                    <a16:creationId xmlns:a16="http://schemas.microsoft.com/office/drawing/2014/main" id="{EC486086-9BA7-472F-BFEE-0B8BF14F28C7}"/>
                  </a:ext>
                </a:extLst>
              </p:cNvPr>
              <p:cNvSpPr>
                <a:spLocks/>
              </p:cNvSpPr>
              <p:nvPr/>
            </p:nvSpPr>
            <p:spPr bwMode="auto">
              <a:xfrm>
                <a:off x="3883" y="877"/>
                <a:ext cx="18" cy="19"/>
              </a:xfrm>
              <a:custGeom>
                <a:avLst/>
                <a:gdLst>
                  <a:gd name="T0" fmla="*/ 0 w 8"/>
                  <a:gd name="T1" fmla="*/ 5 h 8"/>
                  <a:gd name="T2" fmla="*/ 8 w 8"/>
                  <a:gd name="T3" fmla="*/ 6 h 8"/>
                  <a:gd name="T4" fmla="*/ 6 w 8"/>
                  <a:gd name="T5" fmla="*/ 1 h 8"/>
                  <a:gd name="T6" fmla="*/ 0 w 8"/>
                  <a:gd name="T7" fmla="*/ 5 h 8"/>
                </a:gdLst>
                <a:ahLst/>
                <a:cxnLst>
                  <a:cxn ang="0">
                    <a:pos x="T0" y="T1"/>
                  </a:cxn>
                  <a:cxn ang="0">
                    <a:pos x="T2" y="T3"/>
                  </a:cxn>
                  <a:cxn ang="0">
                    <a:pos x="T4" y="T5"/>
                  </a:cxn>
                  <a:cxn ang="0">
                    <a:pos x="T6" y="T7"/>
                  </a:cxn>
                </a:cxnLst>
                <a:rect l="0" t="0" r="r" b="b"/>
                <a:pathLst>
                  <a:path w="8" h="8">
                    <a:moveTo>
                      <a:pt x="0" y="5"/>
                    </a:moveTo>
                    <a:cubicBezTo>
                      <a:pt x="2" y="8"/>
                      <a:pt x="5" y="7"/>
                      <a:pt x="8" y="6"/>
                    </a:cubicBezTo>
                    <a:cubicBezTo>
                      <a:pt x="7" y="4"/>
                      <a:pt x="8" y="3"/>
                      <a:pt x="6" y="1"/>
                    </a:cubicBezTo>
                    <a:cubicBezTo>
                      <a:pt x="4"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2" name="Freeform 548">
                <a:extLst>
                  <a:ext uri="{FF2B5EF4-FFF2-40B4-BE49-F238E27FC236}">
                    <a16:creationId xmlns:a16="http://schemas.microsoft.com/office/drawing/2014/main" id="{5A1E87D9-4685-4B29-A976-B816B5B2EABE}"/>
                  </a:ext>
                </a:extLst>
              </p:cNvPr>
              <p:cNvSpPr>
                <a:spLocks/>
              </p:cNvSpPr>
              <p:nvPr/>
            </p:nvSpPr>
            <p:spPr bwMode="auto">
              <a:xfrm>
                <a:off x="4079" y="1242"/>
                <a:ext cx="14" cy="9"/>
              </a:xfrm>
              <a:custGeom>
                <a:avLst/>
                <a:gdLst>
                  <a:gd name="T0" fmla="*/ 2 w 6"/>
                  <a:gd name="T1" fmla="*/ 4 h 4"/>
                  <a:gd name="T2" fmla="*/ 5 w 6"/>
                  <a:gd name="T3" fmla="*/ 0 h 4"/>
                  <a:gd name="T4" fmla="*/ 2 w 6"/>
                  <a:gd name="T5" fmla="*/ 4 h 4"/>
                </a:gdLst>
                <a:ahLst/>
                <a:cxnLst>
                  <a:cxn ang="0">
                    <a:pos x="T0" y="T1"/>
                  </a:cxn>
                  <a:cxn ang="0">
                    <a:pos x="T2" y="T3"/>
                  </a:cxn>
                  <a:cxn ang="0">
                    <a:pos x="T4" y="T5"/>
                  </a:cxn>
                </a:cxnLst>
                <a:rect l="0" t="0" r="r" b="b"/>
                <a:pathLst>
                  <a:path w="6" h="4">
                    <a:moveTo>
                      <a:pt x="2" y="4"/>
                    </a:moveTo>
                    <a:cubicBezTo>
                      <a:pt x="5" y="3"/>
                      <a:pt x="6" y="2"/>
                      <a:pt x="5" y="0"/>
                    </a:cubicBezTo>
                    <a:cubicBezTo>
                      <a:pt x="2" y="1"/>
                      <a:pt x="0"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3" name="Freeform 549">
                <a:extLst>
                  <a:ext uri="{FF2B5EF4-FFF2-40B4-BE49-F238E27FC236}">
                    <a16:creationId xmlns:a16="http://schemas.microsoft.com/office/drawing/2014/main" id="{424A4436-0A24-4212-9DDE-CD2BCFFEA24C}"/>
                  </a:ext>
                </a:extLst>
              </p:cNvPr>
              <p:cNvSpPr>
                <a:spLocks/>
              </p:cNvSpPr>
              <p:nvPr/>
            </p:nvSpPr>
            <p:spPr bwMode="auto">
              <a:xfrm>
                <a:off x="3996" y="1171"/>
                <a:ext cx="17" cy="19"/>
              </a:xfrm>
              <a:custGeom>
                <a:avLst/>
                <a:gdLst>
                  <a:gd name="T0" fmla="*/ 3 w 7"/>
                  <a:gd name="T1" fmla="*/ 0 h 8"/>
                  <a:gd name="T2" fmla="*/ 0 w 7"/>
                  <a:gd name="T3" fmla="*/ 7 h 8"/>
                  <a:gd name="T4" fmla="*/ 7 w 7"/>
                  <a:gd name="T5" fmla="*/ 6 h 8"/>
                  <a:gd name="T6" fmla="*/ 3 w 7"/>
                  <a:gd name="T7" fmla="*/ 0 h 8"/>
                </a:gdLst>
                <a:ahLst/>
                <a:cxnLst>
                  <a:cxn ang="0">
                    <a:pos x="T0" y="T1"/>
                  </a:cxn>
                  <a:cxn ang="0">
                    <a:pos x="T2" y="T3"/>
                  </a:cxn>
                  <a:cxn ang="0">
                    <a:pos x="T4" y="T5"/>
                  </a:cxn>
                  <a:cxn ang="0">
                    <a:pos x="T6" y="T7"/>
                  </a:cxn>
                </a:cxnLst>
                <a:rect l="0" t="0" r="r" b="b"/>
                <a:pathLst>
                  <a:path w="7" h="8">
                    <a:moveTo>
                      <a:pt x="3" y="0"/>
                    </a:moveTo>
                    <a:cubicBezTo>
                      <a:pt x="0" y="2"/>
                      <a:pt x="0" y="5"/>
                      <a:pt x="0" y="7"/>
                    </a:cubicBezTo>
                    <a:cubicBezTo>
                      <a:pt x="2" y="7"/>
                      <a:pt x="4" y="8"/>
                      <a:pt x="7" y="6"/>
                    </a:cubicBezTo>
                    <a:cubicBezTo>
                      <a:pt x="7" y="4"/>
                      <a:pt x="5"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4" name="Freeform 550">
                <a:extLst>
                  <a:ext uri="{FF2B5EF4-FFF2-40B4-BE49-F238E27FC236}">
                    <a16:creationId xmlns:a16="http://schemas.microsoft.com/office/drawing/2014/main" id="{EEDF7B55-8A8C-43D3-B644-C09ACDEF2B7B}"/>
                  </a:ext>
                </a:extLst>
              </p:cNvPr>
              <p:cNvSpPr>
                <a:spLocks/>
              </p:cNvSpPr>
              <p:nvPr/>
            </p:nvSpPr>
            <p:spPr bwMode="auto">
              <a:xfrm>
                <a:off x="3868" y="1033"/>
                <a:ext cx="45" cy="74"/>
              </a:xfrm>
              <a:custGeom>
                <a:avLst/>
                <a:gdLst>
                  <a:gd name="T0" fmla="*/ 3 w 19"/>
                  <a:gd name="T1" fmla="*/ 28 h 31"/>
                  <a:gd name="T2" fmla="*/ 9 w 19"/>
                  <a:gd name="T3" fmla="*/ 31 h 31"/>
                  <a:gd name="T4" fmla="*/ 15 w 19"/>
                  <a:gd name="T5" fmla="*/ 1 h 31"/>
                  <a:gd name="T6" fmla="*/ 3 w 19"/>
                  <a:gd name="T7" fmla="*/ 28 h 31"/>
                </a:gdLst>
                <a:ahLst/>
                <a:cxnLst>
                  <a:cxn ang="0">
                    <a:pos x="T0" y="T1"/>
                  </a:cxn>
                  <a:cxn ang="0">
                    <a:pos x="T2" y="T3"/>
                  </a:cxn>
                  <a:cxn ang="0">
                    <a:pos x="T4" y="T5"/>
                  </a:cxn>
                  <a:cxn ang="0">
                    <a:pos x="T6" y="T7"/>
                  </a:cxn>
                </a:cxnLst>
                <a:rect l="0" t="0" r="r" b="b"/>
                <a:pathLst>
                  <a:path w="19" h="31">
                    <a:moveTo>
                      <a:pt x="3" y="28"/>
                    </a:moveTo>
                    <a:cubicBezTo>
                      <a:pt x="5" y="29"/>
                      <a:pt x="7" y="30"/>
                      <a:pt x="9" y="31"/>
                    </a:cubicBezTo>
                    <a:cubicBezTo>
                      <a:pt x="17" y="21"/>
                      <a:pt x="19" y="14"/>
                      <a:pt x="15" y="1"/>
                    </a:cubicBezTo>
                    <a:cubicBezTo>
                      <a:pt x="0" y="0"/>
                      <a:pt x="6" y="20"/>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5" name="Freeform 551">
                <a:extLst>
                  <a:ext uri="{FF2B5EF4-FFF2-40B4-BE49-F238E27FC236}">
                    <a16:creationId xmlns:a16="http://schemas.microsoft.com/office/drawing/2014/main" id="{1C64078A-1219-49ED-A237-7760F01E6D27}"/>
                  </a:ext>
                </a:extLst>
              </p:cNvPr>
              <p:cNvSpPr>
                <a:spLocks/>
              </p:cNvSpPr>
              <p:nvPr/>
            </p:nvSpPr>
            <p:spPr bwMode="auto">
              <a:xfrm>
                <a:off x="3880" y="1187"/>
                <a:ext cx="36" cy="55"/>
              </a:xfrm>
              <a:custGeom>
                <a:avLst/>
                <a:gdLst>
                  <a:gd name="T0" fmla="*/ 10 w 15"/>
                  <a:gd name="T1" fmla="*/ 0 h 23"/>
                  <a:gd name="T2" fmla="*/ 1 w 15"/>
                  <a:gd name="T3" fmla="*/ 20 h 23"/>
                  <a:gd name="T4" fmla="*/ 14 w 15"/>
                  <a:gd name="T5" fmla="*/ 12 h 23"/>
                  <a:gd name="T6" fmla="*/ 10 w 15"/>
                  <a:gd name="T7" fmla="*/ 0 h 23"/>
                </a:gdLst>
                <a:ahLst/>
                <a:cxnLst>
                  <a:cxn ang="0">
                    <a:pos x="T0" y="T1"/>
                  </a:cxn>
                  <a:cxn ang="0">
                    <a:pos x="T2" y="T3"/>
                  </a:cxn>
                  <a:cxn ang="0">
                    <a:pos x="T4" y="T5"/>
                  </a:cxn>
                  <a:cxn ang="0">
                    <a:pos x="T6" y="T7"/>
                  </a:cxn>
                </a:cxnLst>
                <a:rect l="0" t="0" r="r" b="b"/>
                <a:pathLst>
                  <a:path w="15" h="23">
                    <a:moveTo>
                      <a:pt x="10" y="0"/>
                    </a:moveTo>
                    <a:cubicBezTo>
                      <a:pt x="0" y="5"/>
                      <a:pt x="7" y="14"/>
                      <a:pt x="1" y="20"/>
                    </a:cubicBezTo>
                    <a:cubicBezTo>
                      <a:pt x="8" y="23"/>
                      <a:pt x="5" y="14"/>
                      <a:pt x="14" y="12"/>
                    </a:cubicBezTo>
                    <a:cubicBezTo>
                      <a:pt x="15"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6" name="Freeform 552">
                <a:extLst>
                  <a:ext uri="{FF2B5EF4-FFF2-40B4-BE49-F238E27FC236}">
                    <a16:creationId xmlns:a16="http://schemas.microsoft.com/office/drawing/2014/main" id="{D0C3AB61-C795-4321-9DA9-D37B8A0A38E1}"/>
                  </a:ext>
                </a:extLst>
              </p:cNvPr>
              <p:cNvSpPr>
                <a:spLocks/>
              </p:cNvSpPr>
              <p:nvPr/>
            </p:nvSpPr>
            <p:spPr bwMode="auto">
              <a:xfrm>
                <a:off x="3674" y="844"/>
                <a:ext cx="24" cy="21"/>
              </a:xfrm>
              <a:custGeom>
                <a:avLst/>
                <a:gdLst>
                  <a:gd name="T0" fmla="*/ 0 w 10"/>
                  <a:gd name="T1" fmla="*/ 2 h 9"/>
                  <a:gd name="T2" fmla="*/ 2 w 10"/>
                  <a:gd name="T3" fmla="*/ 8 h 9"/>
                  <a:gd name="T4" fmla="*/ 10 w 10"/>
                  <a:gd name="T5" fmla="*/ 5 h 9"/>
                  <a:gd name="T6" fmla="*/ 0 w 10"/>
                  <a:gd name="T7" fmla="*/ 2 h 9"/>
                </a:gdLst>
                <a:ahLst/>
                <a:cxnLst>
                  <a:cxn ang="0">
                    <a:pos x="T0" y="T1"/>
                  </a:cxn>
                  <a:cxn ang="0">
                    <a:pos x="T2" y="T3"/>
                  </a:cxn>
                  <a:cxn ang="0">
                    <a:pos x="T4" y="T5"/>
                  </a:cxn>
                  <a:cxn ang="0">
                    <a:pos x="T6" y="T7"/>
                  </a:cxn>
                </a:cxnLst>
                <a:rect l="0" t="0" r="r" b="b"/>
                <a:pathLst>
                  <a:path w="10" h="9">
                    <a:moveTo>
                      <a:pt x="0" y="2"/>
                    </a:moveTo>
                    <a:cubicBezTo>
                      <a:pt x="0" y="4"/>
                      <a:pt x="0" y="6"/>
                      <a:pt x="2" y="8"/>
                    </a:cubicBezTo>
                    <a:cubicBezTo>
                      <a:pt x="4" y="9"/>
                      <a:pt x="7" y="6"/>
                      <a:pt x="10" y="5"/>
                    </a:cubicBezTo>
                    <a:cubicBezTo>
                      <a:pt x="7" y="1"/>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7" name="Freeform 553">
                <a:extLst>
                  <a:ext uri="{FF2B5EF4-FFF2-40B4-BE49-F238E27FC236}">
                    <a16:creationId xmlns:a16="http://schemas.microsoft.com/office/drawing/2014/main" id="{F78978D6-0B0C-4483-BDAB-79AF64488F4C}"/>
                  </a:ext>
                </a:extLst>
              </p:cNvPr>
              <p:cNvSpPr>
                <a:spLocks/>
              </p:cNvSpPr>
              <p:nvPr/>
            </p:nvSpPr>
            <p:spPr bwMode="auto">
              <a:xfrm>
                <a:off x="3712" y="915"/>
                <a:ext cx="26" cy="19"/>
              </a:xfrm>
              <a:custGeom>
                <a:avLst/>
                <a:gdLst>
                  <a:gd name="T0" fmla="*/ 6 w 11"/>
                  <a:gd name="T1" fmla="*/ 0 h 8"/>
                  <a:gd name="T2" fmla="*/ 11 w 11"/>
                  <a:gd name="T3" fmla="*/ 5 h 8"/>
                  <a:gd name="T4" fmla="*/ 6 w 11"/>
                  <a:gd name="T5" fmla="*/ 0 h 8"/>
                </a:gdLst>
                <a:ahLst/>
                <a:cxnLst>
                  <a:cxn ang="0">
                    <a:pos x="T0" y="T1"/>
                  </a:cxn>
                  <a:cxn ang="0">
                    <a:pos x="T2" y="T3"/>
                  </a:cxn>
                  <a:cxn ang="0">
                    <a:pos x="T4" y="T5"/>
                  </a:cxn>
                </a:cxnLst>
                <a:rect l="0" t="0" r="r" b="b"/>
                <a:pathLst>
                  <a:path w="11" h="8">
                    <a:moveTo>
                      <a:pt x="6" y="0"/>
                    </a:moveTo>
                    <a:cubicBezTo>
                      <a:pt x="0" y="4"/>
                      <a:pt x="6" y="8"/>
                      <a:pt x="11" y="5"/>
                    </a:cubicBezTo>
                    <a:cubicBezTo>
                      <a:pt x="11" y="2"/>
                      <a:pt x="8"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8" name="Freeform 554">
                <a:extLst>
                  <a:ext uri="{FF2B5EF4-FFF2-40B4-BE49-F238E27FC236}">
                    <a16:creationId xmlns:a16="http://schemas.microsoft.com/office/drawing/2014/main" id="{DEB79B36-9632-4D5C-B89F-9885F43C3074}"/>
                  </a:ext>
                </a:extLst>
              </p:cNvPr>
              <p:cNvSpPr>
                <a:spLocks/>
              </p:cNvSpPr>
              <p:nvPr/>
            </p:nvSpPr>
            <p:spPr bwMode="auto">
              <a:xfrm>
                <a:off x="3852" y="1173"/>
                <a:ext cx="16" cy="14"/>
              </a:xfrm>
              <a:custGeom>
                <a:avLst/>
                <a:gdLst>
                  <a:gd name="T0" fmla="*/ 0 w 7"/>
                  <a:gd name="T1" fmla="*/ 2 h 6"/>
                  <a:gd name="T2" fmla="*/ 7 w 7"/>
                  <a:gd name="T3" fmla="*/ 5 h 6"/>
                  <a:gd name="T4" fmla="*/ 6 w 7"/>
                  <a:gd name="T5" fmla="*/ 0 h 6"/>
                  <a:gd name="T6" fmla="*/ 0 w 7"/>
                  <a:gd name="T7" fmla="*/ 2 h 6"/>
                </a:gdLst>
                <a:ahLst/>
                <a:cxnLst>
                  <a:cxn ang="0">
                    <a:pos x="T0" y="T1"/>
                  </a:cxn>
                  <a:cxn ang="0">
                    <a:pos x="T2" y="T3"/>
                  </a:cxn>
                  <a:cxn ang="0">
                    <a:pos x="T4" y="T5"/>
                  </a:cxn>
                  <a:cxn ang="0">
                    <a:pos x="T6" y="T7"/>
                  </a:cxn>
                </a:cxnLst>
                <a:rect l="0" t="0" r="r" b="b"/>
                <a:pathLst>
                  <a:path w="7" h="6">
                    <a:moveTo>
                      <a:pt x="0" y="2"/>
                    </a:moveTo>
                    <a:cubicBezTo>
                      <a:pt x="2" y="5"/>
                      <a:pt x="4" y="6"/>
                      <a:pt x="7" y="5"/>
                    </a:cubicBezTo>
                    <a:cubicBezTo>
                      <a:pt x="7" y="3"/>
                      <a:pt x="7" y="2"/>
                      <a:pt x="6" y="0"/>
                    </a:cubicBezTo>
                    <a:cubicBezTo>
                      <a:pt x="4" y="0"/>
                      <a:pt x="2"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9" name="Freeform 555">
                <a:extLst>
                  <a:ext uri="{FF2B5EF4-FFF2-40B4-BE49-F238E27FC236}">
                    <a16:creationId xmlns:a16="http://schemas.microsoft.com/office/drawing/2014/main" id="{0A690A3C-DF68-42B5-A013-814072DD82D2}"/>
                  </a:ext>
                </a:extLst>
              </p:cNvPr>
              <p:cNvSpPr>
                <a:spLocks/>
              </p:cNvSpPr>
              <p:nvPr/>
            </p:nvSpPr>
            <p:spPr bwMode="auto">
              <a:xfrm>
                <a:off x="3688" y="908"/>
                <a:ext cx="24" cy="24"/>
              </a:xfrm>
              <a:custGeom>
                <a:avLst/>
                <a:gdLst>
                  <a:gd name="T0" fmla="*/ 3 w 10"/>
                  <a:gd name="T1" fmla="*/ 10 h 10"/>
                  <a:gd name="T2" fmla="*/ 9 w 10"/>
                  <a:gd name="T3" fmla="*/ 8 h 10"/>
                  <a:gd name="T4" fmla="*/ 7 w 10"/>
                  <a:gd name="T5" fmla="*/ 0 h 10"/>
                  <a:gd name="T6" fmla="*/ 3 w 10"/>
                  <a:gd name="T7" fmla="*/ 10 h 10"/>
                </a:gdLst>
                <a:ahLst/>
                <a:cxnLst>
                  <a:cxn ang="0">
                    <a:pos x="T0" y="T1"/>
                  </a:cxn>
                  <a:cxn ang="0">
                    <a:pos x="T2" y="T3"/>
                  </a:cxn>
                  <a:cxn ang="0">
                    <a:pos x="T4" y="T5"/>
                  </a:cxn>
                  <a:cxn ang="0">
                    <a:pos x="T6" y="T7"/>
                  </a:cxn>
                </a:cxnLst>
                <a:rect l="0" t="0" r="r" b="b"/>
                <a:pathLst>
                  <a:path w="10" h="10">
                    <a:moveTo>
                      <a:pt x="3" y="10"/>
                    </a:moveTo>
                    <a:cubicBezTo>
                      <a:pt x="6" y="7"/>
                      <a:pt x="7" y="10"/>
                      <a:pt x="9" y="8"/>
                    </a:cubicBezTo>
                    <a:cubicBezTo>
                      <a:pt x="10" y="5"/>
                      <a:pt x="10" y="3"/>
                      <a:pt x="7" y="0"/>
                    </a:cubicBezTo>
                    <a:cubicBezTo>
                      <a:pt x="1"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0" name="Freeform 556">
                <a:extLst>
                  <a:ext uri="{FF2B5EF4-FFF2-40B4-BE49-F238E27FC236}">
                    <a16:creationId xmlns:a16="http://schemas.microsoft.com/office/drawing/2014/main" id="{25088DA6-A0B1-4706-B689-6CA980268CAE}"/>
                  </a:ext>
                </a:extLst>
              </p:cNvPr>
              <p:cNvSpPr>
                <a:spLocks/>
              </p:cNvSpPr>
              <p:nvPr/>
            </p:nvSpPr>
            <p:spPr bwMode="auto">
              <a:xfrm>
                <a:off x="3736" y="1066"/>
                <a:ext cx="16" cy="12"/>
              </a:xfrm>
              <a:custGeom>
                <a:avLst/>
                <a:gdLst>
                  <a:gd name="T0" fmla="*/ 0 w 7"/>
                  <a:gd name="T1" fmla="*/ 3 h 5"/>
                  <a:gd name="T2" fmla="*/ 7 w 7"/>
                  <a:gd name="T3" fmla="*/ 4 h 5"/>
                  <a:gd name="T4" fmla="*/ 0 w 7"/>
                  <a:gd name="T5" fmla="*/ 3 h 5"/>
                </a:gdLst>
                <a:ahLst/>
                <a:cxnLst>
                  <a:cxn ang="0">
                    <a:pos x="T0" y="T1"/>
                  </a:cxn>
                  <a:cxn ang="0">
                    <a:pos x="T2" y="T3"/>
                  </a:cxn>
                  <a:cxn ang="0">
                    <a:pos x="T4" y="T5"/>
                  </a:cxn>
                </a:cxnLst>
                <a:rect l="0" t="0" r="r" b="b"/>
                <a:pathLst>
                  <a:path w="7" h="5">
                    <a:moveTo>
                      <a:pt x="0" y="3"/>
                    </a:moveTo>
                    <a:cubicBezTo>
                      <a:pt x="2" y="5"/>
                      <a:pt x="4" y="5"/>
                      <a:pt x="7" y="4"/>
                    </a:cubicBezTo>
                    <a:cubicBezTo>
                      <a:pt x="6" y="1"/>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1" name="Freeform 557">
                <a:extLst>
                  <a:ext uri="{FF2B5EF4-FFF2-40B4-BE49-F238E27FC236}">
                    <a16:creationId xmlns:a16="http://schemas.microsoft.com/office/drawing/2014/main" id="{068C18E2-1E71-41EF-A4FF-FF02625102D2}"/>
                  </a:ext>
                </a:extLst>
              </p:cNvPr>
              <p:cNvSpPr>
                <a:spLocks/>
              </p:cNvSpPr>
              <p:nvPr/>
            </p:nvSpPr>
            <p:spPr bwMode="auto">
              <a:xfrm>
                <a:off x="3807" y="1230"/>
                <a:ext cx="33" cy="42"/>
              </a:xfrm>
              <a:custGeom>
                <a:avLst/>
                <a:gdLst>
                  <a:gd name="T0" fmla="*/ 14 w 14"/>
                  <a:gd name="T1" fmla="*/ 6 h 18"/>
                  <a:gd name="T2" fmla="*/ 6 w 14"/>
                  <a:gd name="T3" fmla="*/ 4 h 18"/>
                  <a:gd name="T4" fmla="*/ 6 w 14"/>
                  <a:gd name="T5" fmla="*/ 18 h 18"/>
                  <a:gd name="T6" fmla="*/ 12 w 14"/>
                  <a:gd name="T7" fmla="*/ 16 h 18"/>
                  <a:gd name="T8" fmla="*/ 14 w 14"/>
                  <a:gd name="T9" fmla="*/ 6 h 18"/>
                </a:gdLst>
                <a:ahLst/>
                <a:cxnLst>
                  <a:cxn ang="0">
                    <a:pos x="T0" y="T1"/>
                  </a:cxn>
                  <a:cxn ang="0">
                    <a:pos x="T2" y="T3"/>
                  </a:cxn>
                  <a:cxn ang="0">
                    <a:pos x="T4" y="T5"/>
                  </a:cxn>
                  <a:cxn ang="0">
                    <a:pos x="T6" y="T7"/>
                  </a:cxn>
                  <a:cxn ang="0">
                    <a:pos x="T8" y="T9"/>
                  </a:cxn>
                </a:cxnLst>
                <a:rect l="0" t="0" r="r" b="b"/>
                <a:pathLst>
                  <a:path w="14" h="18">
                    <a:moveTo>
                      <a:pt x="14" y="6"/>
                    </a:moveTo>
                    <a:cubicBezTo>
                      <a:pt x="13" y="1"/>
                      <a:pt x="10" y="0"/>
                      <a:pt x="6" y="4"/>
                    </a:cubicBezTo>
                    <a:cubicBezTo>
                      <a:pt x="10" y="11"/>
                      <a:pt x="0" y="10"/>
                      <a:pt x="6" y="18"/>
                    </a:cubicBezTo>
                    <a:cubicBezTo>
                      <a:pt x="8" y="18"/>
                      <a:pt x="10" y="17"/>
                      <a:pt x="12" y="16"/>
                    </a:cubicBezTo>
                    <a:cubicBezTo>
                      <a:pt x="12" y="12"/>
                      <a:pt x="7" y="7"/>
                      <a:pt x="1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2" name="Freeform 558">
                <a:extLst>
                  <a:ext uri="{FF2B5EF4-FFF2-40B4-BE49-F238E27FC236}">
                    <a16:creationId xmlns:a16="http://schemas.microsoft.com/office/drawing/2014/main" id="{DEBA830D-5A4C-4751-940D-966D626F8E76}"/>
                  </a:ext>
                </a:extLst>
              </p:cNvPr>
              <p:cNvSpPr>
                <a:spLocks/>
              </p:cNvSpPr>
              <p:nvPr/>
            </p:nvSpPr>
            <p:spPr bwMode="auto">
              <a:xfrm>
                <a:off x="3554" y="1291"/>
                <a:ext cx="19" cy="22"/>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3" name="Freeform 559">
                <a:extLst>
                  <a:ext uri="{FF2B5EF4-FFF2-40B4-BE49-F238E27FC236}">
                    <a16:creationId xmlns:a16="http://schemas.microsoft.com/office/drawing/2014/main" id="{BD64ADF4-43EC-4083-B727-F54E680ABDBA}"/>
                  </a:ext>
                </a:extLst>
              </p:cNvPr>
              <p:cNvSpPr>
                <a:spLocks/>
              </p:cNvSpPr>
              <p:nvPr/>
            </p:nvSpPr>
            <p:spPr bwMode="auto">
              <a:xfrm>
                <a:off x="3757" y="1149"/>
                <a:ext cx="17" cy="12"/>
              </a:xfrm>
              <a:custGeom>
                <a:avLst/>
                <a:gdLst>
                  <a:gd name="T0" fmla="*/ 6 w 7"/>
                  <a:gd name="T1" fmla="*/ 0 h 5"/>
                  <a:gd name="T2" fmla="*/ 0 w 7"/>
                  <a:gd name="T3" fmla="*/ 2 h 5"/>
                  <a:gd name="T4" fmla="*/ 7 w 7"/>
                  <a:gd name="T5" fmla="*/ 3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3" y="0"/>
                      <a:pt x="0" y="2"/>
                    </a:cubicBezTo>
                    <a:cubicBezTo>
                      <a:pt x="2" y="4"/>
                      <a:pt x="4" y="5"/>
                      <a:pt x="7" y="3"/>
                    </a:cubicBezTo>
                    <a:cubicBezTo>
                      <a:pt x="6" y="2"/>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4" name="Freeform 560">
                <a:extLst>
                  <a:ext uri="{FF2B5EF4-FFF2-40B4-BE49-F238E27FC236}">
                    <a16:creationId xmlns:a16="http://schemas.microsoft.com/office/drawing/2014/main" id="{E2A9929E-04EF-45A6-8F2F-9360C6E943EA}"/>
                  </a:ext>
                </a:extLst>
              </p:cNvPr>
              <p:cNvSpPr>
                <a:spLocks/>
              </p:cNvSpPr>
              <p:nvPr/>
            </p:nvSpPr>
            <p:spPr bwMode="auto">
              <a:xfrm>
                <a:off x="3788" y="122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3" y="8"/>
                      <a:pt x="5" y="10"/>
                      <a:pt x="9" y="7"/>
                    </a:cubicBezTo>
                    <a:cubicBezTo>
                      <a:pt x="7" y="2"/>
                      <a:pt x="5"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5" name="Freeform 561">
                <a:extLst>
                  <a:ext uri="{FF2B5EF4-FFF2-40B4-BE49-F238E27FC236}">
                    <a16:creationId xmlns:a16="http://schemas.microsoft.com/office/drawing/2014/main" id="{56F9DEC5-21DF-4D62-AC44-518B9A15DE59}"/>
                  </a:ext>
                </a:extLst>
              </p:cNvPr>
              <p:cNvSpPr>
                <a:spLocks/>
              </p:cNvSpPr>
              <p:nvPr/>
            </p:nvSpPr>
            <p:spPr bwMode="auto">
              <a:xfrm>
                <a:off x="3757" y="1194"/>
                <a:ext cx="17" cy="19"/>
              </a:xfrm>
              <a:custGeom>
                <a:avLst/>
                <a:gdLst>
                  <a:gd name="T0" fmla="*/ 0 w 7"/>
                  <a:gd name="T1" fmla="*/ 4 h 8"/>
                  <a:gd name="T2" fmla="*/ 7 w 7"/>
                  <a:gd name="T3" fmla="*/ 3 h 8"/>
                  <a:gd name="T4" fmla="*/ 0 w 7"/>
                  <a:gd name="T5" fmla="*/ 4 h 8"/>
                </a:gdLst>
                <a:ahLst/>
                <a:cxnLst>
                  <a:cxn ang="0">
                    <a:pos x="T0" y="T1"/>
                  </a:cxn>
                  <a:cxn ang="0">
                    <a:pos x="T2" y="T3"/>
                  </a:cxn>
                  <a:cxn ang="0">
                    <a:pos x="T4" y="T5"/>
                  </a:cxn>
                </a:cxnLst>
                <a:rect l="0" t="0" r="r" b="b"/>
                <a:pathLst>
                  <a:path w="7" h="8">
                    <a:moveTo>
                      <a:pt x="0" y="4"/>
                    </a:moveTo>
                    <a:cubicBezTo>
                      <a:pt x="1" y="8"/>
                      <a:pt x="7" y="6"/>
                      <a:pt x="7" y="3"/>
                    </a:cubicBezTo>
                    <a:cubicBezTo>
                      <a:pt x="4" y="2"/>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6" name="Freeform 562">
                <a:extLst>
                  <a:ext uri="{FF2B5EF4-FFF2-40B4-BE49-F238E27FC236}">
                    <a16:creationId xmlns:a16="http://schemas.microsoft.com/office/drawing/2014/main" id="{DB171C7C-F8F9-4031-B9CD-848C7C91443B}"/>
                  </a:ext>
                </a:extLst>
              </p:cNvPr>
              <p:cNvSpPr>
                <a:spLocks/>
              </p:cNvSpPr>
              <p:nvPr/>
            </p:nvSpPr>
            <p:spPr bwMode="auto">
              <a:xfrm>
                <a:off x="3738" y="1164"/>
                <a:ext cx="14" cy="11"/>
              </a:xfrm>
              <a:custGeom>
                <a:avLst/>
                <a:gdLst>
                  <a:gd name="T0" fmla="*/ 0 w 6"/>
                  <a:gd name="T1" fmla="*/ 2 h 5"/>
                  <a:gd name="T2" fmla="*/ 1 w 6"/>
                  <a:gd name="T3" fmla="*/ 5 h 5"/>
                  <a:gd name="T4" fmla="*/ 4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0" y="3"/>
                      <a:pt x="1" y="4"/>
                      <a:pt x="1" y="5"/>
                    </a:cubicBezTo>
                    <a:cubicBezTo>
                      <a:pt x="4" y="4"/>
                      <a:pt x="6" y="2"/>
                      <a:pt x="4"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7" name="Freeform 563">
                <a:extLst>
                  <a:ext uri="{FF2B5EF4-FFF2-40B4-BE49-F238E27FC236}">
                    <a16:creationId xmlns:a16="http://schemas.microsoft.com/office/drawing/2014/main" id="{6A653645-30CC-4210-9D8C-4F3560414F01}"/>
                  </a:ext>
                </a:extLst>
              </p:cNvPr>
              <p:cNvSpPr>
                <a:spLocks/>
              </p:cNvSpPr>
              <p:nvPr/>
            </p:nvSpPr>
            <p:spPr bwMode="auto">
              <a:xfrm>
                <a:off x="3551" y="922"/>
                <a:ext cx="22" cy="21"/>
              </a:xfrm>
              <a:custGeom>
                <a:avLst/>
                <a:gdLst>
                  <a:gd name="T0" fmla="*/ 0 w 9"/>
                  <a:gd name="T1" fmla="*/ 2 h 9"/>
                  <a:gd name="T2" fmla="*/ 9 w 9"/>
                  <a:gd name="T3" fmla="*/ 5 h 9"/>
                  <a:gd name="T4" fmla="*/ 8 w 9"/>
                  <a:gd name="T5" fmla="*/ 1 h 9"/>
                  <a:gd name="T6" fmla="*/ 0 w 9"/>
                  <a:gd name="T7" fmla="*/ 2 h 9"/>
                </a:gdLst>
                <a:ahLst/>
                <a:cxnLst>
                  <a:cxn ang="0">
                    <a:pos x="T0" y="T1"/>
                  </a:cxn>
                  <a:cxn ang="0">
                    <a:pos x="T2" y="T3"/>
                  </a:cxn>
                  <a:cxn ang="0">
                    <a:pos x="T4" y="T5"/>
                  </a:cxn>
                  <a:cxn ang="0">
                    <a:pos x="T6" y="T7"/>
                  </a:cxn>
                </a:cxnLst>
                <a:rect l="0" t="0" r="r" b="b"/>
                <a:pathLst>
                  <a:path w="9" h="9">
                    <a:moveTo>
                      <a:pt x="0" y="2"/>
                    </a:moveTo>
                    <a:cubicBezTo>
                      <a:pt x="1" y="6"/>
                      <a:pt x="4" y="9"/>
                      <a:pt x="9" y="5"/>
                    </a:cubicBezTo>
                    <a:cubicBezTo>
                      <a:pt x="8" y="4"/>
                      <a:pt x="7" y="2"/>
                      <a:pt x="8" y="1"/>
                    </a:cubicBezTo>
                    <a:cubicBezTo>
                      <a:pt x="6"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8" name="Freeform 564">
                <a:extLst>
                  <a:ext uri="{FF2B5EF4-FFF2-40B4-BE49-F238E27FC236}">
                    <a16:creationId xmlns:a16="http://schemas.microsoft.com/office/drawing/2014/main" id="{3A58A86D-EF11-4C35-9333-45F073D03E68}"/>
                  </a:ext>
                </a:extLst>
              </p:cNvPr>
              <p:cNvSpPr>
                <a:spLocks/>
              </p:cNvSpPr>
              <p:nvPr/>
            </p:nvSpPr>
            <p:spPr bwMode="auto">
              <a:xfrm>
                <a:off x="3736" y="1270"/>
                <a:ext cx="23" cy="14"/>
              </a:xfrm>
              <a:custGeom>
                <a:avLst/>
                <a:gdLst>
                  <a:gd name="T0" fmla="*/ 5 w 10"/>
                  <a:gd name="T1" fmla="*/ 0 h 6"/>
                  <a:gd name="T2" fmla="*/ 3 w 10"/>
                  <a:gd name="T3" fmla="*/ 6 h 6"/>
                  <a:gd name="T4" fmla="*/ 9 w 10"/>
                  <a:gd name="T5" fmla="*/ 1 h 6"/>
                  <a:gd name="T6" fmla="*/ 5 w 10"/>
                  <a:gd name="T7" fmla="*/ 0 h 6"/>
                </a:gdLst>
                <a:ahLst/>
                <a:cxnLst>
                  <a:cxn ang="0">
                    <a:pos x="T0" y="T1"/>
                  </a:cxn>
                  <a:cxn ang="0">
                    <a:pos x="T2" y="T3"/>
                  </a:cxn>
                  <a:cxn ang="0">
                    <a:pos x="T4" y="T5"/>
                  </a:cxn>
                  <a:cxn ang="0">
                    <a:pos x="T6" y="T7"/>
                  </a:cxn>
                </a:cxnLst>
                <a:rect l="0" t="0" r="r" b="b"/>
                <a:pathLst>
                  <a:path w="10" h="6">
                    <a:moveTo>
                      <a:pt x="5" y="0"/>
                    </a:moveTo>
                    <a:cubicBezTo>
                      <a:pt x="2" y="1"/>
                      <a:pt x="0" y="3"/>
                      <a:pt x="3" y="6"/>
                    </a:cubicBezTo>
                    <a:cubicBezTo>
                      <a:pt x="6" y="4"/>
                      <a:pt x="10" y="6"/>
                      <a:pt x="9" y="1"/>
                    </a:cubicBezTo>
                    <a:cubicBezTo>
                      <a:pt x="7" y="2"/>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9" name="Freeform 565">
                <a:extLst>
                  <a:ext uri="{FF2B5EF4-FFF2-40B4-BE49-F238E27FC236}">
                    <a16:creationId xmlns:a16="http://schemas.microsoft.com/office/drawing/2014/main" id="{106BA2FF-82D6-4160-A896-A97DB0580A77}"/>
                  </a:ext>
                </a:extLst>
              </p:cNvPr>
              <p:cNvSpPr>
                <a:spLocks/>
              </p:cNvSpPr>
              <p:nvPr/>
            </p:nvSpPr>
            <p:spPr bwMode="auto">
              <a:xfrm>
                <a:off x="3632" y="1123"/>
                <a:ext cx="21" cy="24"/>
              </a:xfrm>
              <a:custGeom>
                <a:avLst/>
                <a:gdLst>
                  <a:gd name="T0" fmla="*/ 3 w 9"/>
                  <a:gd name="T1" fmla="*/ 10 h 10"/>
                  <a:gd name="T2" fmla="*/ 8 w 9"/>
                  <a:gd name="T3" fmla="*/ 7 h 10"/>
                  <a:gd name="T4" fmla="*/ 5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9"/>
                      <a:pt x="5" y="10"/>
                      <a:pt x="8" y="7"/>
                    </a:cubicBezTo>
                    <a:cubicBezTo>
                      <a:pt x="9" y="5"/>
                      <a:pt x="7" y="3"/>
                      <a:pt x="5" y="0"/>
                    </a:cubicBezTo>
                    <a:cubicBezTo>
                      <a:pt x="0" y="2"/>
                      <a:pt x="0" y="6"/>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0" name="Freeform 566">
                <a:extLst>
                  <a:ext uri="{FF2B5EF4-FFF2-40B4-BE49-F238E27FC236}">
                    <a16:creationId xmlns:a16="http://schemas.microsoft.com/office/drawing/2014/main" id="{0658A425-5459-4725-BF1A-86BA96EB4B75}"/>
                  </a:ext>
                </a:extLst>
              </p:cNvPr>
              <p:cNvSpPr>
                <a:spLocks/>
              </p:cNvSpPr>
              <p:nvPr/>
            </p:nvSpPr>
            <p:spPr bwMode="auto">
              <a:xfrm>
                <a:off x="3568" y="1090"/>
                <a:ext cx="26" cy="24"/>
              </a:xfrm>
              <a:custGeom>
                <a:avLst/>
                <a:gdLst>
                  <a:gd name="T0" fmla="*/ 6 w 11"/>
                  <a:gd name="T1" fmla="*/ 0 h 10"/>
                  <a:gd name="T2" fmla="*/ 2 w 11"/>
                  <a:gd name="T3" fmla="*/ 7 h 10"/>
                  <a:gd name="T4" fmla="*/ 11 w 11"/>
                  <a:gd name="T5" fmla="*/ 5 h 10"/>
                  <a:gd name="T6" fmla="*/ 6 w 11"/>
                  <a:gd name="T7" fmla="*/ 0 h 10"/>
                </a:gdLst>
                <a:ahLst/>
                <a:cxnLst>
                  <a:cxn ang="0">
                    <a:pos x="T0" y="T1"/>
                  </a:cxn>
                  <a:cxn ang="0">
                    <a:pos x="T2" y="T3"/>
                  </a:cxn>
                  <a:cxn ang="0">
                    <a:pos x="T4" y="T5"/>
                  </a:cxn>
                  <a:cxn ang="0">
                    <a:pos x="T6" y="T7"/>
                  </a:cxn>
                </a:cxnLst>
                <a:rect l="0" t="0" r="r" b="b"/>
                <a:pathLst>
                  <a:path w="11" h="10">
                    <a:moveTo>
                      <a:pt x="6" y="0"/>
                    </a:moveTo>
                    <a:cubicBezTo>
                      <a:pt x="1" y="1"/>
                      <a:pt x="0" y="4"/>
                      <a:pt x="2" y="7"/>
                    </a:cubicBezTo>
                    <a:cubicBezTo>
                      <a:pt x="5" y="10"/>
                      <a:pt x="9" y="8"/>
                      <a:pt x="11" y="5"/>
                    </a:cubicBezTo>
                    <a:cubicBezTo>
                      <a:pt x="10" y="1"/>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1" name="Freeform 567">
                <a:extLst>
                  <a:ext uri="{FF2B5EF4-FFF2-40B4-BE49-F238E27FC236}">
                    <a16:creationId xmlns:a16="http://schemas.microsoft.com/office/drawing/2014/main" id="{813D4A88-4D00-4A45-A507-8EBDDF4BD08F}"/>
                  </a:ext>
                </a:extLst>
              </p:cNvPr>
              <p:cNvSpPr>
                <a:spLocks/>
              </p:cNvSpPr>
              <p:nvPr/>
            </p:nvSpPr>
            <p:spPr bwMode="auto">
              <a:xfrm>
                <a:off x="3431" y="946"/>
                <a:ext cx="33" cy="47"/>
              </a:xfrm>
              <a:custGeom>
                <a:avLst/>
                <a:gdLst>
                  <a:gd name="T0" fmla="*/ 0 w 14"/>
                  <a:gd name="T1" fmla="*/ 10 h 20"/>
                  <a:gd name="T2" fmla="*/ 5 w 14"/>
                  <a:gd name="T3" fmla="*/ 20 h 20"/>
                  <a:gd name="T4" fmla="*/ 0 w 14"/>
                  <a:gd name="T5" fmla="*/ 10 h 20"/>
                </a:gdLst>
                <a:ahLst/>
                <a:cxnLst>
                  <a:cxn ang="0">
                    <a:pos x="T0" y="T1"/>
                  </a:cxn>
                  <a:cxn ang="0">
                    <a:pos x="T2" y="T3"/>
                  </a:cxn>
                  <a:cxn ang="0">
                    <a:pos x="T4" y="T5"/>
                  </a:cxn>
                </a:cxnLst>
                <a:rect l="0" t="0" r="r" b="b"/>
                <a:pathLst>
                  <a:path w="14" h="20">
                    <a:moveTo>
                      <a:pt x="0" y="10"/>
                    </a:moveTo>
                    <a:cubicBezTo>
                      <a:pt x="1" y="14"/>
                      <a:pt x="1" y="16"/>
                      <a:pt x="5" y="20"/>
                    </a:cubicBezTo>
                    <a:cubicBezTo>
                      <a:pt x="14" y="20"/>
                      <a:pt x="11" y="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2" name="Freeform 568">
                <a:extLst>
                  <a:ext uri="{FF2B5EF4-FFF2-40B4-BE49-F238E27FC236}">
                    <a16:creationId xmlns:a16="http://schemas.microsoft.com/office/drawing/2014/main" id="{A5755008-DB29-4B86-B9B3-EC4EB631DC75}"/>
                  </a:ext>
                </a:extLst>
              </p:cNvPr>
              <p:cNvSpPr>
                <a:spLocks/>
              </p:cNvSpPr>
              <p:nvPr/>
            </p:nvSpPr>
            <p:spPr bwMode="auto">
              <a:xfrm>
                <a:off x="3442" y="1029"/>
                <a:ext cx="29" cy="23"/>
              </a:xfrm>
              <a:custGeom>
                <a:avLst/>
                <a:gdLst>
                  <a:gd name="T0" fmla="*/ 7 w 12"/>
                  <a:gd name="T1" fmla="*/ 0 h 10"/>
                  <a:gd name="T2" fmla="*/ 6 w 12"/>
                  <a:gd name="T3" fmla="*/ 10 h 10"/>
                  <a:gd name="T4" fmla="*/ 7 w 12"/>
                  <a:gd name="T5" fmla="*/ 0 h 10"/>
                </a:gdLst>
                <a:ahLst/>
                <a:cxnLst>
                  <a:cxn ang="0">
                    <a:pos x="T0" y="T1"/>
                  </a:cxn>
                  <a:cxn ang="0">
                    <a:pos x="T2" y="T3"/>
                  </a:cxn>
                  <a:cxn ang="0">
                    <a:pos x="T4" y="T5"/>
                  </a:cxn>
                </a:cxnLst>
                <a:rect l="0" t="0" r="r" b="b"/>
                <a:pathLst>
                  <a:path w="12" h="10">
                    <a:moveTo>
                      <a:pt x="7" y="0"/>
                    </a:moveTo>
                    <a:cubicBezTo>
                      <a:pt x="0" y="3"/>
                      <a:pt x="1" y="8"/>
                      <a:pt x="6" y="10"/>
                    </a:cubicBezTo>
                    <a:cubicBezTo>
                      <a:pt x="12"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3" name="Freeform 569">
                <a:extLst>
                  <a:ext uri="{FF2B5EF4-FFF2-40B4-BE49-F238E27FC236}">
                    <a16:creationId xmlns:a16="http://schemas.microsoft.com/office/drawing/2014/main" id="{A3358063-EFEA-48EA-B719-9CA00F09630A}"/>
                  </a:ext>
                </a:extLst>
              </p:cNvPr>
              <p:cNvSpPr>
                <a:spLocks/>
              </p:cNvSpPr>
              <p:nvPr/>
            </p:nvSpPr>
            <p:spPr bwMode="auto">
              <a:xfrm>
                <a:off x="3319" y="908"/>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5" y="1"/>
                      <a:pt x="4" y="0"/>
                    </a:cubicBezTo>
                    <a:cubicBezTo>
                      <a:pt x="0"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4" name="Freeform 570">
                <a:extLst>
                  <a:ext uri="{FF2B5EF4-FFF2-40B4-BE49-F238E27FC236}">
                    <a16:creationId xmlns:a16="http://schemas.microsoft.com/office/drawing/2014/main" id="{241794B4-1EBF-4F22-9D80-C540AD38B553}"/>
                  </a:ext>
                </a:extLst>
              </p:cNvPr>
              <p:cNvSpPr>
                <a:spLocks/>
              </p:cNvSpPr>
              <p:nvPr/>
            </p:nvSpPr>
            <p:spPr bwMode="auto">
              <a:xfrm>
                <a:off x="3305" y="941"/>
                <a:ext cx="50" cy="45"/>
              </a:xfrm>
              <a:custGeom>
                <a:avLst/>
                <a:gdLst>
                  <a:gd name="T0" fmla="*/ 11 w 21"/>
                  <a:gd name="T1" fmla="*/ 0 h 19"/>
                  <a:gd name="T2" fmla="*/ 13 w 21"/>
                  <a:gd name="T3" fmla="*/ 19 h 19"/>
                  <a:gd name="T4" fmla="*/ 11 w 21"/>
                  <a:gd name="T5" fmla="*/ 0 h 19"/>
                </a:gdLst>
                <a:ahLst/>
                <a:cxnLst>
                  <a:cxn ang="0">
                    <a:pos x="T0" y="T1"/>
                  </a:cxn>
                  <a:cxn ang="0">
                    <a:pos x="T2" y="T3"/>
                  </a:cxn>
                  <a:cxn ang="0">
                    <a:pos x="T4" y="T5"/>
                  </a:cxn>
                </a:cxnLst>
                <a:rect l="0" t="0" r="r" b="b"/>
                <a:pathLst>
                  <a:path w="21" h="19">
                    <a:moveTo>
                      <a:pt x="11" y="0"/>
                    </a:moveTo>
                    <a:cubicBezTo>
                      <a:pt x="0" y="5"/>
                      <a:pt x="5" y="16"/>
                      <a:pt x="13" y="19"/>
                    </a:cubicBezTo>
                    <a:cubicBezTo>
                      <a:pt x="20" y="13"/>
                      <a:pt x="21" y="3"/>
                      <a:pt x="1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5" name="Freeform 571">
                <a:extLst>
                  <a:ext uri="{FF2B5EF4-FFF2-40B4-BE49-F238E27FC236}">
                    <a16:creationId xmlns:a16="http://schemas.microsoft.com/office/drawing/2014/main" id="{F46BEB9E-EF65-40CA-A80A-26F5C4F46253}"/>
                  </a:ext>
                </a:extLst>
              </p:cNvPr>
              <p:cNvSpPr>
                <a:spLocks/>
              </p:cNvSpPr>
              <p:nvPr/>
            </p:nvSpPr>
            <p:spPr bwMode="auto">
              <a:xfrm>
                <a:off x="3182" y="1220"/>
                <a:ext cx="24" cy="22"/>
              </a:xfrm>
              <a:custGeom>
                <a:avLst/>
                <a:gdLst>
                  <a:gd name="T0" fmla="*/ 5 w 10"/>
                  <a:gd name="T1" fmla="*/ 0 h 9"/>
                  <a:gd name="T2" fmla="*/ 0 w 10"/>
                  <a:gd name="T3" fmla="*/ 3 h 9"/>
                  <a:gd name="T4" fmla="*/ 9 w 10"/>
                  <a:gd name="T5" fmla="*/ 7 h 9"/>
                  <a:gd name="T6" fmla="*/ 5 w 10"/>
                  <a:gd name="T7" fmla="*/ 0 h 9"/>
                </a:gdLst>
                <a:ahLst/>
                <a:cxnLst>
                  <a:cxn ang="0">
                    <a:pos x="T0" y="T1"/>
                  </a:cxn>
                  <a:cxn ang="0">
                    <a:pos x="T2" y="T3"/>
                  </a:cxn>
                  <a:cxn ang="0">
                    <a:pos x="T4" y="T5"/>
                  </a:cxn>
                  <a:cxn ang="0">
                    <a:pos x="T6" y="T7"/>
                  </a:cxn>
                </a:cxnLst>
                <a:rect l="0" t="0" r="r" b="b"/>
                <a:pathLst>
                  <a:path w="10" h="9">
                    <a:moveTo>
                      <a:pt x="5" y="0"/>
                    </a:moveTo>
                    <a:cubicBezTo>
                      <a:pt x="3" y="1"/>
                      <a:pt x="2" y="2"/>
                      <a:pt x="0" y="3"/>
                    </a:cubicBezTo>
                    <a:cubicBezTo>
                      <a:pt x="3" y="6"/>
                      <a:pt x="5" y="9"/>
                      <a:pt x="9" y="7"/>
                    </a:cubicBezTo>
                    <a:cubicBezTo>
                      <a:pt x="10" y="4"/>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6" name="Freeform 572">
                <a:extLst>
                  <a:ext uri="{FF2B5EF4-FFF2-40B4-BE49-F238E27FC236}">
                    <a16:creationId xmlns:a16="http://schemas.microsoft.com/office/drawing/2014/main" id="{1DEE8CED-FE4B-4A98-9360-5B38F029C509}"/>
                  </a:ext>
                </a:extLst>
              </p:cNvPr>
              <p:cNvSpPr>
                <a:spLocks/>
              </p:cNvSpPr>
              <p:nvPr/>
            </p:nvSpPr>
            <p:spPr bwMode="auto">
              <a:xfrm>
                <a:off x="3348" y="1012"/>
                <a:ext cx="14" cy="14"/>
              </a:xfrm>
              <a:custGeom>
                <a:avLst/>
                <a:gdLst>
                  <a:gd name="T0" fmla="*/ 0 w 6"/>
                  <a:gd name="T1" fmla="*/ 3 h 6"/>
                  <a:gd name="T2" fmla="*/ 3 w 6"/>
                  <a:gd name="T3" fmla="*/ 6 h 6"/>
                  <a:gd name="T4" fmla="*/ 4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5"/>
                      <a:pt x="2" y="6"/>
                      <a:pt x="3" y="6"/>
                    </a:cubicBezTo>
                    <a:cubicBezTo>
                      <a:pt x="6" y="5"/>
                      <a:pt x="6" y="3"/>
                      <a:pt x="4" y="0"/>
                    </a:cubicBezTo>
                    <a:cubicBezTo>
                      <a:pt x="3"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7" name="Freeform 573">
                <a:extLst>
                  <a:ext uri="{FF2B5EF4-FFF2-40B4-BE49-F238E27FC236}">
                    <a16:creationId xmlns:a16="http://schemas.microsoft.com/office/drawing/2014/main" id="{0571BEC6-EA86-4A1C-B9C6-7F2EC5A1FCCC}"/>
                  </a:ext>
                </a:extLst>
              </p:cNvPr>
              <p:cNvSpPr>
                <a:spLocks/>
              </p:cNvSpPr>
              <p:nvPr/>
            </p:nvSpPr>
            <p:spPr bwMode="auto">
              <a:xfrm>
                <a:off x="3916" y="659"/>
                <a:ext cx="26" cy="26"/>
              </a:xfrm>
              <a:custGeom>
                <a:avLst/>
                <a:gdLst>
                  <a:gd name="T0" fmla="*/ 0 w 11"/>
                  <a:gd name="T1" fmla="*/ 5 h 11"/>
                  <a:gd name="T2" fmla="*/ 5 w 11"/>
                  <a:gd name="T3" fmla="*/ 11 h 11"/>
                  <a:gd name="T4" fmla="*/ 9 w 11"/>
                  <a:gd name="T5" fmla="*/ 2 h 11"/>
                  <a:gd name="T6" fmla="*/ 0 w 11"/>
                  <a:gd name="T7" fmla="*/ 5 h 11"/>
                </a:gdLst>
                <a:ahLst/>
                <a:cxnLst>
                  <a:cxn ang="0">
                    <a:pos x="T0" y="T1"/>
                  </a:cxn>
                  <a:cxn ang="0">
                    <a:pos x="T2" y="T3"/>
                  </a:cxn>
                  <a:cxn ang="0">
                    <a:pos x="T4" y="T5"/>
                  </a:cxn>
                  <a:cxn ang="0">
                    <a:pos x="T6" y="T7"/>
                  </a:cxn>
                </a:cxnLst>
                <a:rect l="0" t="0" r="r" b="b"/>
                <a:pathLst>
                  <a:path w="11" h="11">
                    <a:moveTo>
                      <a:pt x="0" y="5"/>
                    </a:moveTo>
                    <a:cubicBezTo>
                      <a:pt x="1" y="7"/>
                      <a:pt x="3" y="11"/>
                      <a:pt x="5" y="11"/>
                    </a:cubicBezTo>
                    <a:cubicBezTo>
                      <a:pt x="11" y="9"/>
                      <a:pt x="8" y="5"/>
                      <a:pt x="9" y="2"/>
                    </a:cubicBezTo>
                    <a:cubicBezTo>
                      <a:pt x="6" y="0"/>
                      <a:pt x="2" y="1"/>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8" name="Freeform 574">
                <a:extLst>
                  <a:ext uri="{FF2B5EF4-FFF2-40B4-BE49-F238E27FC236}">
                    <a16:creationId xmlns:a16="http://schemas.microsoft.com/office/drawing/2014/main" id="{6E61783C-E874-43ED-8352-5DD377F7F871}"/>
                  </a:ext>
                </a:extLst>
              </p:cNvPr>
              <p:cNvSpPr>
                <a:spLocks/>
              </p:cNvSpPr>
              <p:nvPr/>
            </p:nvSpPr>
            <p:spPr bwMode="auto">
              <a:xfrm>
                <a:off x="3918" y="901"/>
                <a:ext cx="19" cy="19"/>
              </a:xfrm>
              <a:custGeom>
                <a:avLst/>
                <a:gdLst>
                  <a:gd name="T0" fmla="*/ 3 w 8"/>
                  <a:gd name="T1" fmla="*/ 0 h 8"/>
                  <a:gd name="T2" fmla="*/ 1 w 8"/>
                  <a:gd name="T3" fmla="*/ 8 h 8"/>
                  <a:gd name="T4" fmla="*/ 7 w 8"/>
                  <a:gd name="T5" fmla="*/ 7 h 8"/>
                  <a:gd name="T6" fmla="*/ 3 w 8"/>
                  <a:gd name="T7" fmla="*/ 0 h 8"/>
                </a:gdLst>
                <a:ahLst/>
                <a:cxnLst>
                  <a:cxn ang="0">
                    <a:pos x="T0" y="T1"/>
                  </a:cxn>
                  <a:cxn ang="0">
                    <a:pos x="T2" y="T3"/>
                  </a:cxn>
                  <a:cxn ang="0">
                    <a:pos x="T4" y="T5"/>
                  </a:cxn>
                  <a:cxn ang="0">
                    <a:pos x="T6" y="T7"/>
                  </a:cxn>
                </a:cxnLst>
                <a:rect l="0" t="0" r="r" b="b"/>
                <a:pathLst>
                  <a:path w="8" h="8">
                    <a:moveTo>
                      <a:pt x="3" y="0"/>
                    </a:moveTo>
                    <a:cubicBezTo>
                      <a:pt x="0" y="2"/>
                      <a:pt x="1" y="5"/>
                      <a:pt x="1" y="8"/>
                    </a:cubicBezTo>
                    <a:cubicBezTo>
                      <a:pt x="3" y="7"/>
                      <a:pt x="5" y="8"/>
                      <a:pt x="7" y="7"/>
                    </a:cubicBezTo>
                    <a:cubicBezTo>
                      <a:pt x="8" y="4"/>
                      <a:pt x="6"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9" name="Freeform 575">
                <a:extLst>
                  <a:ext uri="{FF2B5EF4-FFF2-40B4-BE49-F238E27FC236}">
                    <a16:creationId xmlns:a16="http://schemas.microsoft.com/office/drawing/2014/main" id="{7C13C86E-3263-4794-9E48-450FB1AEECCC}"/>
                  </a:ext>
                </a:extLst>
              </p:cNvPr>
              <p:cNvSpPr>
                <a:spLocks/>
              </p:cNvSpPr>
              <p:nvPr/>
            </p:nvSpPr>
            <p:spPr bwMode="auto">
              <a:xfrm>
                <a:off x="3696" y="437"/>
                <a:ext cx="45" cy="71"/>
              </a:xfrm>
              <a:custGeom>
                <a:avLst/>
                <a:gdLst>
                  <a:gd name="T0" fmla="*/ 3 w 19"/>
                  <a:gd name="T1" fmla="*/ 28 h 30"/>
                  <a:gd name="T2" fmla="*/ 9 w 19"/>
                  <a:gd name="T3" fmla="*/ 30 h 30"/>
                  <a:gd name="T4" fmla="*/ 15 w 19"/>
                  <a:gd name="T5" fmla="*/ 0 h 30"/>
                  <a:gd name="T6" fmla="*/ 3 w 19"/>
                  <a:gd name="T7" fmla="*/ 28 h 30"/>
                </a:gdLst>
                <a:ahLst/>
                <a:cxnLst>
                  <a:cxn ang="0">
                    <a:pos x="T0" y="T1"/>
                  </a:cxn>
                  <a:cxn ang="0">
                    <a:pos x="T2" y="T3"/>
                  </a:cxn>
                  <a:cxn ang="0">
                    <a:pos x="T4" y="T5"/>
                  </a:cxn>
                  <a:cxn ang="0">
                    <a:pos x="T6" y="T7"/>
                  </a:cxn>
                </a:cxnLst>
                <a:rect l="0" t="0" r="r" b="b"/>
                <a:pathLst>
                  <a:path w="19" h="30">
                    <a:moveTo>
                      <a:pt x="3" y="28"/>
                    </a:moveTo>
                    <a:cubicBezTo>
                      <a:pt x="6" y="28"/>
                      <a:pt x="7" y="30"/>
                      <a:pt x="9" y="30"/>
                    </a:cubicBezTo>
                    <a:cubicBezTo>
                      <a:pt x="17" y="21"/>
                      <a:pt x="19" y="14"/>
                      <a:pt x="15" y="0"/>
                    </a:cubicBezTo>
                    <a:cubicBezTo>
                      <a:pt x="0" y="0"/>
                      <a:pt x="6" y="19"/>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0" name="Freeform 576">
                <a:extLst>
                  <a:ext uri="{FF2B5EF4-FFF2-40B4-BE49-F238E27FC236}">
                    <a16:creationId xmlns:a16="http://schemas.microsoft.com/office/drawing/2014/main" id="{334941E8-9103-450A-895F-EC018A7E478F}"/>
                  </a:ext>
                </a:extLst>
              </p:cNvPr>
              <p:cNvSpPr>
                <a:spLocks/>
              </p:cNvSpPr>
              <p:nvPr/>
            </p:nvSpPr>
            <p:spPr bwMode="auto">
              <a:xfrm>
                <a:off x="3925" y="1050"/>
                <a:ext cx="26" cy="24"/>
              </a:xfrm>
              <a:custGeom>
                <a:avLst/>
                <a:gdLst>
                  <a:gd name="T0" fmla="*/ 2 w 11"/>
                  <a:gd name="T1" fmla="*/ 9 h 10"/>
                  <a:gd name="T2" fmla="*/ 10 w 11"/>
                  <a:gd name="T3" fmla="*/ 7 h 10"/>
                  <a:gd name="T4" fmla="*/ 8 w 11"/>
                  <a:gd name="T5" fmla="*/ 0 h 10"/>
                  <a:gd name="T6" fmla="*/ 2 w 11"/>
                  <a:gd name="T7" fmla="*/ 9 h 10"/>
                </a:gdLst>
                <a:ahLst/>
                <a:cxnLst>
                  <a:cxn ang="0">
                    <a:pos x="T0" y="T1"/>
                  </a:cxn>
                  <a:cxn ang="0">
                    <a:pos x="T2" y="T3"/>
                  </a:cxn>
                  <a:cxn ang="0">
                    <a:pos x="T4" y="T5"/>
                  </a:cxn>
                  <a:cxn ang="0">
                    <a:pos x="T6" y="T7"/>
                  </a:cxn>
                </a:cxnLst>
                <a:rect l="0" t="0" r="r" b="b"/>
                <a:pathLst>
                  <a:path w="11" h="10">
                    <a:moveTo>
                      <a:pt x="2" y="9"/>
                    </a:moveTo>
                    <a:cubicBezTo>
                      <a:pt x="5" y="8"/>
                      <a:pt x="7" y="10"/>
                      <a:pt x="10" y="7"/>
                    </a:cubicBezTo>
                    <a:cubicBezTo>
                      <a:pt x="9" y="5"/>
                      <a:pt x="11" y="3"/>
                      <a:pt x="8" y="0"/>
                    </a:cubicBezTo>
                    <a:cubicBezTo>
                      <a:pt x="3" y="0"/>
                      <a:pt x="0" y="5"/>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1" name="Freeform 577">
                <a:extLst>
                  <a:ext uri="{FF2B5EF4-FFF2-40B4-BE49-F238E27FC236}">
                    <a16:creationId xmlns:a16="http://schemas.microsoft.com/office/drawing/2014/main" id="{7A7ACFFB-3ED4-4864-8ECE-FFE70F0798CF}"/>
                  </a:ext>
                </a:extLst>
              </p:cNvPr>
              <p:cNvSpPr>
                <a:spLocks/>
              </p:cNvSpPr>
              <p:nvPr/>
            </p:nvSpPr>
            <p:spPr bwMode="auto">
              <a:xfrm>
                <a:off x="3802" y="917"/>
                <a:ext cx="38" cy="55"/>
              </a:xfrm>
              <a:custGeom>
                <a:avLst/>
                <a:gdLst>
                  <a:gd name="T0" fmla="*/ 10 w 16"/>
                  <a:gd name="T1" fmla="*/ 0 h 23"/>
                  <a:gd name="T2" fmla="*/ 1 w 16"/>
                  <a:gd name="T3" fmla="*/ 21 h 23"/>
                  <a:gd name="T4" fmla="*/ 15 w 16"/>
                  <a:gd name="T5" fmla="*/ 13 h 23"/>
                  <a:gd name="T6" fmla="*/ 10 w 16"/>
                  <a:gd name="T7" fmla="*/ 0 h 23"/>
                </a:gdLst>
                <a:ahLst/>
                <a:cxnLst>
                  <a:cxn ang="0">
                    <a:pos x="T0" y="T1"/>
                  </a:cxn>
                  <a:cxn ang="0">
                    <a:pos x="T2" y="T3"/>
                  </a:cxn>
                  <a:cxn ang="0">
                    <a:pos x="T4" y="T5"/>
                  </a:cxn>
                  <a:cxn ang="0">
                    <a:pos x="T6" y="T7"/>
                  </a:cxn>
                </a:cxnLst>
                <a:rect l="0" t="0" r="r" b="b"/>
                <a:pathLst>
                  <a:path w="16" h="23">
                    <a:moveTo>
                      <a:pt x="10" y="0"/>
                    </a:moveTo>
                    <a:cubicBezTo>
                      <a:pt x="0" y="5"/>
                      <a:pt x="8" y="15"/>
                      <a:pt x="1" y="21"/>
                    </a:cubicBezTo>
                    <a:cubicBezTo>
                      <a:pt x="9" y="23"/>
                      <a:pt x="5" y="14"/>
                      <a:pt x="15" y="13"/>
                    </a:cubicBezTo>
                    <a:cubicBezTo>
                      <a:pt x="16"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2" name="Freeform 578">
                <a:extLst>
                  <a:ext uri="{FF2B5EF4-FFF2-40B4-BE49-F238E27FC236}">
                    <a16:creationId xmlns:a16="http://schemas.microsoft.com/office/drawing/2014/main" id="{E83A1C05-D0B3-498A-804A-18A5D3FCC943}"/>
                  </a:ext>
                </a:extLst>
              </p:cNvPr>
              <p:cNvSpPr>
                <a:spLocks/>
              </p:cNvSpPr>
              <p:nvPr/>
            </p:nvSpPr>
            <p:spPr bwMode="auto">
              <a:xfrm>
                <a:off x="3636" y="645"/>
                <a:ext cx="26" cy="19"/>
              </a:xfrm>
              <a:custGeom>
                <a:avLst/>
                <a:gdLst>
                  <a:gd name="T0" fmla="*/ 5 w 11"/>
                  <a:gd name="T1" fmla="*/ 0 h 8"/>
                  <a:gd name="T2" fmla="*/ 10 w 11"/>
                  <a:gd name="T3" fmla="*/ 6 h 8"/>
                  <a:gd name="T4" fmla="*/ 5 w 11"/>
                  <a:gd name="T5" fmla="*/ 0 h 8"/>
                </a:gdLst>
                <a:ahLst/>
                <a:cxnLst>
                  <a:cxn ang="0">
                    <a:pos x="T0" y="T1"/>
                  </a:cxn>
                  <a:cxn ang="0">
                    <a:pos x="T2" y="T3"/>
                  </a:cxn>
                  <a:cxn ang="0">
                    <a:pos x="T4" y="T5"/>
                  </a:cxn>
                </a:cxnLst>
                <a:rect l="0" t="0" r="r" b="b"/>
                <a:pathLst>
                  <a:path w="11" h="8">
                    <a:moveTo>
                      <a:pt x="5" y="0"/>
                    </a:moveTo>
                    <a:cubicBezTo>
                      <a:pt x="0" y="4"/>
                      <a:pt x="5" y="8"/>
                      <a:pt x="10" y="6"/>
                    </a:cubicBezTo>
                    <a:cubicBezTo>
                      <a:pt x="11" y="2"/>
                      <a:pt x="7"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3" name="Freeform 579">
                <a:extLst>
                  <a:ext uri="{FF2B5EF4-FFF2-40B4-BE49-F238E27FC236}">
                    <a16:creationId xmlns:a16="http://schemas.microsoft.com/office/drawing/2014/main" id="{AD82AAE5-5173-41AB-BFAF-B1BAA912D642}"/>
                  </a:ext>
                </a:extLst>
              </p:cNvPr>
              <p:cNvSpPr>
                <a:spLocks/>
              </p:cNvSpPr>
              <p:nvPr/>
            </p:nvSpPr>
            <p:spPr bwMode="auto">
              <a:xfrm>
                <a:off x="3774" y="903"/>
                <a:ext cx="19" cy="17"/>
              </a:xfrm>
              <a:custGeom>
                <a:avLst/>
                <a:gdLst>
                  <a:gd name="T0" fmla="*/ 0 w 8"/>
                  <a:gd name="T1" fmla="*/ 2 h 7"/>
                  <a:gd name="T2" fmla="*/ 8 w 8"/>
                  <a:gd name="T3" fmla="*/ 5 h 7"/>
                  <a:gd name="T4" fmla="*/ 6 w 8"/>
                  <a:gd name="T5" fmla="*/ 0 h 7"/>
                  <a:gd name="T6" fmla="*/ 0 w 8"/>
                  <a:gd name="T7" fmla="*/ 2 h 7"/>
                </a:gdLst>
                <a:ahLst/>
                <a:cxnLst>
                  <a:cxn ang="0">
                    <a:pos x="T0" y="T1"/>
                  </a:cxn>
                  <a:cxn ang="0">
                    <a:pos x="T2" y="T3"/>
                  </a:cxn>
                  <a:cxn ang="0">
                    <a:pos x="T4" y="T5"/>
                  </a:cxn>
                  <a:cxn ang="0">
                    <a:pos x="T6" y="T7"/>
                  </a:cxn>
                </a:cxnLst>
                <a:rect l="0" t="0" r="r" b="b"/>
                <a:pathLst>
                  <a:path w="8" h="7">
                    <a:moveTo>
                      <a:pt x="0" y="2"/>
                    </a:moveTo>
                    <a:cubicBezTo>
                      <a:pt x="2" y="6"/>
                      <a:pt x="5" y="7"/>
                      <a:pt x="8" y="5"/>
                    </a:cubicBezTo>
                    <a:cubicBezTo>
                      <a:pt x="7" y="3"/>
                      <a:pt x="8" y="2"/>
                      <a:pt x="6" y="0"/>
                    </a:cubicBezTo>
                    <a:cubicBezTo>
                      <a:pt x="4" y="0"/>
                      <a:pt x="3"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4" name="Freeform 580">
                <a:extLst>
                  <a:ext uri="{FF2B5EF4-FFF2-40B4-BE49-F238E27FC236}">
                    <a16:creationId xmlns:a16="http://schemas.microsoft.com/office/drawing/2014/main" id="{940832F3-4C4F-4239-ABDC-D3D43E39EA2D}"/>
                  </a:ext>
                </a:extLst>
              </p:cNvPr>
              <p:cNvSpPr>
                <a:spLocks/>
              </p:cNvSpPr>
              <p:nvPr/>
            </p:nvSpPr>
            <p:spPr bwMode="auto">
              <a:xfrm>
                <a:off x="3610" y="638"/>
                <a:ext cx="24" cy="24"/>
              </a:xfrm>
              <a:custGeom>
                <a:avLst/>
                <a:gdLst>
                  <a:gd name="T0" fmla="*/ 4 w 10"/>
                  <a:gd name="T1" fmla="*/ 10 h 10"/>
                  <a:gd name="T2" fmla="*/ 10 w 10"/>
                  <a:gd name="T3" fmla="*/ 8 h 10"/>
                  <a:gd name="T4" fmla="*/ 7 w 10"/>
                  <a:gd name="T5" fmla="*/ 0 h 10"/>
                  <a:gd name="T6" fmla="*/ 4 w 10"/>
                  <a:gd name="T7" fmla="*/ 10 h 10"/>
                </a:gdLst>
                <a:ahLst/>
                <a:cxnLst>
                  <a:cxn ang="0">
                    <a:pos x="T0" y="T1"/>
                  </a:cxn>
                  <a:cxn ang="0">
                    <a:pos x="T2" y="T3"/>
                  </a:cxn>
                  <a:cxn ang="0">
                    <a:pos x="T4" y="T5"/>
                  </a:cxn>
                  <a:cxn ang="0">
                    <a:pos x="T6" y="T7"/>
                  </a:cxn>
                </a:cxnLst>
                <a:rect l="0" t="0" r="r" b="b"/>
                <a:pathLst>
                  <a:path w="10" h="10">
                    <a:moveTo>
                      <a:pt x="4" y="10"/>
                    </a:moveTo>
                    <a:cubicBezTo>
                      <a:pt x="6" y="8"/>
                      <a:pt x="7" y="10"/>
                      <a:pt x="10" y="8"/>
                    </a:cubicBezTo>
                    <a:cubicBezTo>
                      <a:pt x="10" y="6"/>
                      <a:pt x="10" y="3"/>
                      <a:pt x="7" y="0"/>
                    </a:cubicBezTo>
                    <a:cubicBezTo>
                      <a:pt x="2" y="2"/>
                      <a:pt x="0" y="6"/>
                      <a:pt x="4"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5" name="Freeform 581">
                <a:extLst>
                  <a:ext uri="{FF2B5EF4-FFF2-40B4-BE49-F238E27FC236}">
                    <a16:creationId xmlns:a16="http://schemas.microsoft.com/office/drawing/2014/main" id="{CC109253-ECCF-4C29-B0BF-1C3E89053E11}"/>
                  </a:ext>
                </a:extLst>
              </p:cNvPr>
              <p:cNvSpPr>
                <a:spLocks/>
              </p:cNvSpPr>
              <p:nvPr/>
            </p:nvSpPr>
            <p:spPr bwMode="auto">
              <a:xfrm>
                <a:off x="3660" y="799"/>
                <a:ext cx="17" cy="12"/>
              </a:xfrm>
              <a:custGeom>
                <a:avLst/>
                <a:gdLst>
                  <a:gd name="T0" fmla="*/ 0 w 7"/>
                  <a:gd name="T1" fmla="*/ 2 h 5"/>
                  <a:gd name="T2" fmla="*/ 7 w 7"/>
                  <a:gd name="T3" fmla="*/ 4 h 5"/>
                  <a:gd name="T4" fmla="*/ 0 w 7"/>
                  <a:gd name="T5" fmla="*/ 2 h 5"/>
                </a:gdLst>
                <a:ahLst/>
                <a:cxnLst>
                  <a:cxn ang="0">
                    <a:pos x="T0" y="T1"/>
                  </a:cxn>
                  <a:cxn ang="0">
                    <a:pos x="T2" y="T3"/>
                  </a:cxn>
                  <a:cxn ang="0">
                    <a:pos x="T4" y="T5"/>
                  </a:cxn>
                </a:cxnLst>
                <a:rect l="0" t="0" r="r" b="b"/>
                <a:pathLst>
                  <a:path w="7" h="5">
                    <a:moveTo>
                      <a:pt x="0" y="2"/>
                    </a:moveTo>
                    <a:cubicBezTo>
                      <a:pt x="2" y="4"/>
                      <a:pt x="4" y="5"/>
                      <a:pt x="7" y="4"/>
                    </a:cubicBezTo>
                    <a:cubicBezTo>
                      <a:pt x="5"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6" name="Freeform 582">
                <a:extLst>
                  <a:ext uri="{FF2B5EF4-FFF2-40B4-BE49-F238E27FC236}">
                    <a16:creationId xmlns:a16="http://schemas.microsoft.com/office/drawing/2014/main" id="{C9C77DE9-875B-4F98-913E-ED97A373516F}"/>
                  </a:ext>
                </a:extLst>
              </p:cNvPr>
              <p:cNvSpPr>
                <a:spLocks/>
              </p:cNvSpPr>
              <p:nvPr/>
            </p:nvSpPr>
            <p:spPr bwMode="auto">
              <a:xfrm>
                <a:off x="3731" y="962"/>
                <a:ext cx="33" cy="41"/>
              </a:xfrm>
              <a:custGeom>
                <a:avLst/>
                <a:gdLst>
                  <a:gd name="T0" fmla="*/ 14 w 14"/>
                  <a:gd name="T1" fmla="*/ 5 h 17"/>
                  <a:gd name="T2" fmla="*/ 6 w 14"/>
                  <a:gd name="T3" fmla="*/ 3 h 17"/>
                  <a:gd name="T4" fmla="*/ 5 w 14"/>
                  <a:gd name="T5" fmla="*/ 17 h 17"/>
                  <a:gd name="T6" fmla="*/ 11 w 14"/>
                  <a:gd name="T7" fmla="*/ 15 h 17"/>
                  <a:gd name="T8" fmla="*/ 14 w 14"/>
                  <a:gd name="T9" fmla="*/ 5 h 17"/>
                </a:gdLst>
                <a:ahLst/>
                <a:cxnLst>
                  <a:cxn ang="0">
                    <a:pos x="T0" y="T1"/>
                  </a:cxn>
                  <a:cxn ang="0">
                    <a:pos x="T2" y="T3"/>
                  </a:cxn>
                  <a:cxn ang="0">
                    <a:pos x="T4" y="T5"/>
                  </a:cxn>
                  <a:cxn ang="0">
                    <a:pos x="T6" y="T7"/>
                  </a:cxn>
                  <a:cxn ang="0">
                    <a:pos x="T8" y="T9"/>
                  </a:cxn>
                </a:cxnLst>
                <a:rect l="0" t="0" r="r" b="b"/>
                <a:pathLst>
                  <a:path w="14" h="17">
                    <a:moveTo>
                      <a:pt x="14" y="5"/>
                    </a:moveTo>
                    <a:cubicBezTo>
                      <a:pt x="12" y="0"/>
                      <a:pt x="9" y="0"/>
                      <a:pt x="6" y="3"/>
                    </a:cubicBezTo>
                    <a:cubicBezTo>
                      <a:pt x="9" y="10"/>
                      <a:pt x="0" y="9"/>
                      <a:pt x="5" y="17"/>
                    </a:cubicBezTo>
                    <a:cubicBezTo>
                      <a:pt x="7" y="17"/>
                      <a:pt x="9" y="17"/>
                      <a:pt x="11" y="15"/>
                    </a:cubicBezTo>
                    <a:cubicBezTo>
                      <a:pt x="11" y="11"/>
                      <a:pt x="6" y="7"/>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7" name="Freeform 583">
                <a:extLst>
                  <a:ext uri="{FF2B5EF4-FFF2-40B4-BE49-F238E27FC236}">
                    <a16:creationId xmlns:a16="http://schemas.microsoft.com/office/drawing/2014/main" id="{1B654C35-B450-40A5-A215-13B8975AB372}"/>
                  </a:ext>
                </a:extLst>
              </p:cNvPr>
              <p:cNvSpPr>
                <a:spLocks/>
              </p:cNvSpPr>
              <p:nvPr/>
            </p:nvSpPr>
            <p:spPr bwMode="auto">
              <a:xfrm>
                <a:off x="3629" y="778"/>
                <a:ext cx="19" cy="21"/>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8" name="Freeform 584">
                <a:extLst>
                  <a:ext uri="{FF2B5EF4-FFF2-40B4-BE49-F238E27FC236}">
                    <a16:creationId xmlns:a16="http://schemas.microsoft.com/office/drawing/2014/main" id="{76B55BC9-D05A-497F-B08C-D1BA5E630986}"/>
                  </a:ext>
                </a:extLst>
              </p:cNvPr>
              <p:cNvSpPr>
                <a:spLocks/>
              </p:cNvSpPr>
              <p:nvPr/>
            </p:nvSpPr>
            <p:spPr bwMode="auto">
              <a:xfrm>
                <a:off x="3681" y="880"/>
                <a:ext cx="17" cy="11"/>
              </a:xfrm>
              <a:custGeom>
                <a:avLst/>
                <a:gdLst>
                  <a:gd name="T0" fmla="*/ 6 w 7"/>
                  <a:gd name="T1" fmla="*/ 0 h 5"/>
                  <a:gd name="T2" fmla="*/ 0 w 7"/>
                  <a:gd name="T3" fmla="*/ 2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2" y="0"/>
                      <a:pt x="0" y="2"/>
                    </a:cubicBezTo>
                    <a:cubicBezTo>
                      <a:pt x="1" y="5"/>
                      <a:pt x="4" y="5"/>
                      <a:pt x="6" y="4"/>
                    </a:cubicBezTo>
                    <a:cubicBezTo>
                      <a:pt x="6" y="2"/>
                      <a:pt x="7"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9" name="Freeform 585">
                <a:extLst>
                  <a:ext uri="{FF2B5EF4-FFF2-40B4-BE49-F238E27FC236}">
                    <a16:creationId xmlns:a16="http://schemas.microsoft.com/office/drawing/2014/main" id="{A3453F18-B619-4144-866E-EAA9BF7A4036}"/>
                  </a:ext>
                </a:extLst>
              </p:cNvPr>
              <p:cNvSpPr>
                <a:spLocks/>
              </p:cNvSpPr>
              <p:nvPr/>
            </p:nvSpPr>
            <p:spPr bwMode="auto">
              <a:xfrm>
                <a:off x="3712" y="95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2" y="9"/>
                      <a:pt x="5" y="10"/>
                      <a:pt x="9" y="7"/>
                    </a:cubicBezTo>
                    <a:cubicBezTo>
                      <a:pt x="7" y="3"/>
                      <a:pt x="4"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0" name="Freeform 586">
                <a:extLst>
                  <a:ext uri="{FF2B5EF4-FFF2-40B4-BE49-F238E27FC236}">
                    <a16:creationId xmlns:a16="http://schemas.microsoft.com/office/drawing/2014/main" id="{9854FB63-37FF-4859-8D24-5BFC9DE6508A}"/>
                  </a:ext>
                </a:extLst>
              </p:cNvPr>
              <p:cNvSpPr>
                <a:spLocks/>
              </p:cNvSpPr>
              <p:nvPr/>
            </p:nvSpPr>
            <p:spPr bwMode="auto">
              <a:xfrm>
                <a:off x="3681" y="924"/>
                <a:ext cx="17" cy="19"/>
              </a:xfrm>
              <a:custGeom>
                <a:avLst/>
                <a:gdLst>
                  <a:gd name="T0" fmla="*/ 0 w 7"/>
                  <a:gd name="T1" fmla="*/ 4 h 8"/>
                  <a:gd name="T2" fmla="*/ 6 w 7"/>
                  <a:gd name="T3" fmla="*/ 3 h 8"/>
                  <a:gd name="T4" fmla="*/ 0 w 7"/>
                  <a:gd name="T5" fmla="*/ 4 h 8"/>
                </a:gdLst>
                <a:ahLst/>
                <a:cxnLst>
                  <a:cxn ang="0">
                    <a:pos x="T0" y="T1"/>
                  </a:cxn>
                  <a:cxn ang="0">
                    <a:pos x="T2" y="T3"/>
                  </a:cxn>
                  <a:cxn ang="0">
                    <a:pos x="T4" y="T5"/>
                  </a:cxn>
                </a:cxnLst>
                <a:rect l="0" t="0" r="r" b="b"/>
                <a:pathLst>
                  <a:path w="7" h="8">
                    <a:moveTo>
                      <a:pt x="0" y="4"/>
                    </a:moveTo>
                    <a:cubicBezTo>
                      <a:pt x="0" y="8"/>
                      <a:pt x="7" y="6"/>
                      <a:pt x="6" y="3"/>
                    </a:cubicBezTo>
                    <a:cubicBezTo>
                      <a:pt x="4" y="3"/>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1" name="Freeform 587">
                <a:extLst>
                  <a:ext uri="{FF2B5EF4-FFF2-40B4-BE49-F238E27FC236}">
                    <a16:creationId xmlns:a16="http://schemas.microsoft.com/office/drawing/2014/main" id="{AB90F693-A58A-4058-BA73-FAB508B72871}"/>
                  </a:ext>
                </a:extLst>
              </p:cNvPr>
              <p:cNvSpPr>
                <a:spLocks/>
              </p:cNvSpPr>
              <p:nvPr/>
            </p:nvSpPr>
            <p:spPr bwMode="auto">
              <a:xfrm>
                <a:off x="3475" y="652"/>
                <a:ext cx="22" cy="24"/>
              </a:xfrm>
              <a:custGeom>
                <a:avLst/>
                <a:gdLst>
                  <a:gd name="T0" fmla="*/ 0 w 9"/>
                  <a:gd name="T1" fmla="*/ 3 h 10"/>
                  <a:gd name="T2" fmla="*/ 9 w 9"/>
                  <a:gd name="T3" fmla="*/ 6 h 10"/>
                  <a:gd name="T4" fmla="*/ 7 w 9"/>
                  <a:gd name="T5" fmla="*/ 1 h 10"/>
                  <a:gd name="T6" fmla="*/ 0 w 9"/>
                  <a:gd name="T7" fmla="*/ 3 h 10"/>
                </a:gdLst>
                <a:ahLst/>
                <a:cxnLst>
                  <a:cxn ang="0">
                    <a:pos x="T0" y="T1"/>
                  </a:cxn>
                  <a:cxn ang="0">
                    <a:pos x="T2" y="T3"/>
                  </a:cxn>
                  <a:cxn ang="0">
                    <a:pos x="T4" y="T5"/>
                  </a:cxn>
                  <a:cxn ang="0">
                    <a:pos x="T6" y="T7"/>
                  </a:cxn>
                </a:cxnLst>
                <a:rect l="0" t="0" r="r" b="b"/>
                <a:pathLst>
                  <a:path w="9" h="10">
                    <a:moveTo>
                      <a:pt x="0" y="3"/>
                    </a:moveTo>
                    <a:cubicBezTo>
                      <a:pt x="0" y="7"/>
                      <a:pt x="4" y="10"/>
                      <a:pt x="9" y="6"/>
                    </a:cubicBezTo>
                    <a:cubicBezTo>
                      <a:pt x="8" y="4"/>
                      <a:pt x="7" y="2"/>
                      <a:pt x="7" y="1"/>
                    </a:cubicBezTo>
                    <a:cubicBezTo>
                      <a:pt x="5" y="0"/>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2" name="Freeform 588">
                <a:extLst>
                  <a:ext uri="{FF2B5EF4-FFF2-40B4-BE49-F238E27FC236}">
                    <a16:creationId xmlns:a16="http://schemas.microsoft.com/office/drawing/2014/main" id="{D85332BB-C983-47C7-AB5E-DB2A7511AF3C}"/>
                  </a:ext>
                </a:extLst>
              </p:cNvPr>
              <p:cNvSpPr>
                <a:spLocks/>
              </p:cNvSpPr>
              <p:nvPr/>
            </p:nvSpPr>
            <p:spPr bwMode="auto">
              <a:xfrm>
                <a:off x="3660" y="1000"/>
                <a:ext cx="21" cy="17"/>
              </a:xfrm>
              <a:custGeom>
                <a:avLst/>
                <a:gdLst>
                  <a:gd name="T0" fmla="*/ 4 w 9"/>
                  <a:gd name="T1" fmla="*/ 0 h 7"/>
                  <a:gd name="T2" fmla="*/ 2 w 9"/>
                  <a:gd name="T3" fmla="*/ 7 h 7"/>
                  <a:gd name="T4" fmla="*/ 8 w 9"/>
                  <a:gd name="T5" fmla="*/ 2 h 7"/>
                  <a:gd name="T6" fmla="*/ 4 w 9"/>
                  <a:gd name="T7" fmla="*/ 0 h 7"/>
                </a:gdLst>
                <a:ahLst/>
                <a:cxnLst>
                  <a:cxn ang="0">
                    <a:pos x="T0" y="T1"/>
                  </a:cxn>
                  <a:cxn ang="0">
                    <a:pos x="T2" y="T3"/>
                  </a:cxn>
                  <a:cxn ang="0">
                    <a:pos x="T4" y="T5"/>
                  </a:cxn>
                  <a:cxn ang="0">
                    <a:pos x="T6" y="T7"/>
                  </a:cxn>
                </a:cxnLst>
                <a:rect l="0" t="0" r="r" b="b"/>
                <a:pathLst>
                  <a:path w="9" h="7">
                    <a:moveTo>
                      <a:pt x="4" y="0"/>
                    </a:moveTo>
                    <a:cubicBezTo>
                      <a:pt x="2" y="2"/>
                      <a:pt x="0" y="3"/>
                      <a:pt x="2" y="7"/>
                    </a:cubicBezTo>
                    <a:cubicBezTo>
                      <a:pt x="5" y="4"/>
                      <a:pt x="9" y="6"/>
                      <a:pt x="8" y="2"/>
                    </a:cubicBezTo>
                    <a:cubicBezTo>
                      <a:pt x="6" y="2"/>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3" name="Freeform 589">
                <a:extLst>
                  <a:ext uri="{FF2B5EF4-FFF2-40B4-BE49-F238E27FC236}">
                    <a16:creationId xmlns:a16="http://schemas.microsoft.com/office/drawing/2014/main" id="{2958DBD4-D9AF-4848-8E05-AC8A8CC3766A}"/>
                  </a:ext>
                </a:extLst>
              </p:cNvPr>
              <p:cNvSpPr>
                <a:spLocks/>
              </p:cNvSpPr>
              <p:nvPr/>
            </p:nvSpPr>
            <p:spPr bwMode="auto">
              <a:xfrm>
                <a:off x="3554" y="856"/>
                <a:ext cx="21" cy="24"/>
              </a:xfrm>
              <a:custGeom>
                <a:avLst/>
                <a:gdLst>
                  <a:gd name="T0" fmla="*/ 3 w 9"/>
                  <a:gd name="T1" fmla="*/ 10 h 10"/>
                  <a:gd name="T2" fmla="*/ 9 w 9"/>
                  <a:gd name="T3" fmla="*/ 7 h 10"/>
                  <a:gd name="T4" fmla="*/ 6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8"/>
                      <a:pt x="6" y="9"/>
                      <a:pt x="9" y="7"/>
                    </a:cubicBezTo>
                    <a:cubicBezTo>
                      <a:pt x="9" y="5"/>
                      <a:pt x="8" y="2"/>
                      <a:pt x="6" y="0"/>
                    </a:cubicBezTo>
                    <a:cubicBezTo>
                      <a:pt x="0"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4" name="Freeform 590">
                <a:extLst>
                  <a:ext uri="{FF2B5EF4-FFF2-40B4-BE49-F238E27FC236}">
                    <a16:creationId xmlns:a16="http://schemas.microsoft.com/office/drawing/2014/main" id="{2791E1D7-5301-4508-993A-2503C32F91C5}"/>
                  </a:ext>
                </a:extLst>
              </p:cNvPr>
              <p:cNvSpPr>
                <a:spLocks/>
              </p:cNvSpPr>
              <p:nvPr/>
            </p:nvSpPr>
            <p:spPr bwMode="auto">
              <a:xfrm>
                <a:off x="3490" y="820"/>
                <a:ext cx="28" cy="26"/>
              </a:xfrm>
              <a:custGeom>
                <a:avLst/>
                <a:gdLst>
                  <a:gd name="T0" fmla="*/ 6 w 12"/>
                  <a:gd name="T1" fmla="*/ 0 h 11"/>
                  <a:gd name="T2" fmla="*/ 2 w 12"/>
                  <a:gd name="T3" fmla="*/ 8 h 11"/>
                  <a:gd name="T4" fmla="*/ 12 w 12"/>
                  <a:gd name="T5" fmla="*/ 5 h 11"/>
                  <a:gd name="T6" fmla="*/ 6 w 12"/>
                  <a:gd name="T7" fmla="*/ 0 h 11"/>
                </a:gdLst>
                <a:ahLst/>
                <a:cxnLst>
                  <a:cxn ang="0">
                    <a:pos x="T0" y="T1"/>
                  </a:cxn>
                  <a:cxn ang="0">
                    <a:pos x="T2" y="T3"/>
                  </a:cxn>
                  <a:cxn ang="0">
                    <a:pos x="T4" y="T5"/>
                  </a:cxn>
                  <a:cxn ang="0">
                    <a:pos x="T6" y="T7"/>
                  </a:cxn>
                </a:cxnLst>
                <a:rect l="0" t="0" r="r" b="b"/>
                <a:pathLst>
                  <a:path w="12" h="11">
                    <a:moveTo>
                      <a:pt x="6" y="0"/>
                    </a:moveTo>
                    <a:cubicBezTo>
                      <a:pt x="2" y="2"/>
                      <a:pt x="0" y="4"/>
                      <a:pt x="2" y="8"/>
                    </a:cubicBezTo>
                    <a:cubicBezTo>
                      <a:pt x="5" y="11"/>
                      <a:pt x="10" y="8"/>
                      <a:pt x="12" y="5"/>
                    </a:cubicBezTo>
                    <a:cubicBezTo>
                      <a:pt x="10" y="1"/>
                      <a:pt x="8"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5" name="Freeform 591">
                <a:extLst>
                  <a:ext uri="{FF2B5EF4-FFF2-40B4-BE49-F238E27FC236}">
                    <a16:creationId xmlns:a16="http://schemas.microsoft.com/office/drawing/2014/main" id="{6134B490-8D88-444D-9BBC-E43F9A494A5F}"/>
                  </a:ext>
                </a:extLst>
              </p:cNvPr>
              <p:cNvSpPr>
                <a:spLocks/>
              </p:cNvSpPr>
              <p:nvPr/>
            </p:nvSpPr>
            <p:spPr bwMode="auto">
              <a:xfrm>
                <a:off x="3355" y="678"/>
                <a:ext cx="31" cy="45"/>
              </a:xfrm>
              <a:custGeom>
                <a:avLst/>
                <a:gdLst>
                  <a:gd name="T0" fmla="*/ 0 w 13"/>
                  <a:gd name="T1" fmla="*/ 9 h 19"/>
                  <a:gd name="T2" fmla="*/ 4 w 13"/>
                  <a:gd name="T3" fmla="*/ 19 h 19"/>
                  <a:gd name="T4" fmla="*/ 0 w 13"/>
                  <a:gd name="T5" fmla="*/ 9 h 19"/>
                </a:gdLst>
                <a:ahLst/>
                <a:cxnLst>
                  <a:cxn ang="0">
                    <a:pos x="T0" y="T1"/>
                  </a:cxn>
                  <a:cxn ang="0">
                    <a:pos x="T2" y="T3"/>
                  </a:cxn>
                  <a:cxn ang="0">
                    <a:pos x="T4" y="T5"/>
                  </a:cxn>
                </a:cxnLst>
                <a:rect l="0" t="0" r="r" b="b"/>
                <a:pathLst>
                  <a:path w="13" h="19">
                    <a:moveTo>
                      <a:pt x="0" y="9"/>
                    </a:moveTo>
                    <a:cubicBezTo>
                      <a:pt x="0" y="14"/>
                      <a:pt x="0" y="16"/>
                      <a:pt x="4" y="19"/>
                    </a:cubicBezTo>
                    <a:cubicBezTo>
                      <a:pt x="13" y="19"/>
                      <a:pt x="1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6" name="Freeform 592">
                <a:extLst>
                  <a:ext uri="{FF2B5EF4-FFF2-40B4-BE49-F238E27FC236}">
                    <a16:creationId xmlns:a16="http://schemas.microsoft.com/office/drawing/2014/main" id="{525160E5-754A-4898-B47B-B9AF8E737DF0}"/>
                  </a:ext>
                </a:extLst>
              </p:cNvPr>
              <p:cNvSpPr>
                <a:spLocks/>
              </p:cNvSpPr>
              <p:nvPr/>
            </p:nvSpPr>
            <p:spPr bwMode="auto">
              <a:xfrm>
                <a:off x="3367" y="759"/>
                <a:ext cx="28" cy="26"/>
              </a:xfrm>
              <a:custGeom>
                <a:avLst/>
                <a:gdLst>
                  <a:gd name="T0" fmla="*/ 7 w 12"/>
                  <a:gd name="T1" fmla="*/ 0 h 11"/>
                  <a:gd name="T2" fmla="*/ 6 w 12"/>
                  <a:gd name="T3" fmla="*/ 11 h 11"/>
                  <a:gd name="T4" fmla="*/ 7 w 12"/>
                  <a:gd name="T5" fmla="*/ 0 h 11"/>
                </a:gdLst>
                <a:ahLst/>
                <a:cxnLst>
                  <a:cxn ang="0">
                    <a:pos x="T0" y="T1"/>
                  </a:cxn>
                  <a:cxn ang="0">
                    <a:pos x="T2" y="T3"/>
                  </a:cxn>
                  <a:cxn ang="0">
                    <a:pos x="T4" y="T5"/>
                  </a:cxn>
                </a:cxnLst>
                <a:rect l="0" t="0" r="r" b="b"/>
                <a:pathLst>
                  <a:path w="12" h="11">
                    <a:moveTo>
                      <a:pt x="7" y="0"/>
                    </a:moveTo>
                    <a:cubicBezTo>
                      <a:pt x="0" y="4"/>
                      <a:pt x="1" y="8"/>
                      <a:pt x="6" y="11"/>
                    </a:cubicBezTo>
                    <a:cubicBezTo>
                      <a:pt x="11"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7" name="Freeform 593">
                <a:extLst>
                  <a:ext uri="{FF2B5EF4-FFF2-40B4-BE49-F238E27FC236}">
                    <a16:creationId xmlns:a16="http://schemas.microsoft.com/office/drawing/2014/main" id="{7DA8D230-3132-4DFB-B409-F6839D410C27}"/>
                  </a:ext>
                </a:extLst>
              </p:cNvPr>
              <p:cNvSpPr>
                <a:spLocks/>
              </p:cNvSpPr>
              <p:nvPr/>
            </p:nvSpPr>
            <p:spPr bwMode="auto">
              <a:xfrm>
                <a:off x="3338" y="1012"/>
                <a:ext cx="43" cy="38"/>
              </a:xfrm>
              <a:custGeom>
                <a:avLst/>
                <a:gdLst>
                  <a:gd name="T0" fmla="*/ 0 w 18"/>
                  <a:gd name="T1" fmla="*/ 13 h 16"/>
                  <a:gd name="T2" fmla="*/ 3 w 18"/>
                  <a:gd name="T3" fmla="*/ 16 h 16"/>
                  <a:gd name="T4" fmla="*/ 0 w 18"/>
                  <a:gd name="T5" fmla="*/ 13 h 16"/>
                </a:gdLst>
                <a:ahLst/>
                <a:cxnLst>
                  <a:cxn ang="0">
                    <a:pos x="T0" y="T1"/>
                  </a:cxn>
                  <a:cxn ang="0">
                    <a:pos x="T2" y="T3"/>
                  </a:cxn>
                  <a:cxn ang="0">
                    <a:pos x="T4" y="T5"/>
                  </a:cxn>
                </a:cxnLst>
                <a:rect l="0" t="0" r="r" b="b"/>
                <a:pathLst>
                  <a:path w="18" h="16">
                    <a:moveTo>
                      <a:pt x="0" y="13"/>
                    </a:moveTo>
                    <a:cubicBezTo>
                      <a:pt x="1" y="13"/>
                      <a:pt x="2" y="14"/>
                      <a:pt x="3" y="16"/>
                    </a:cubicBezTo>
                    <a:cubicBezTo>
                      <a:pt x="18" y="14"/>
                      <a:pt x="0" y="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8" name="Freeform 594">
                <a:extLst>
                  <a:ext uri="{FF2B5EF4-FFF2-40B4-BE49-F238E27FC236}">
                    <a16:creationId xmlns:a16="http://schemas.microsoft.com/office/drawing/2014/main" id="{66BE380A-187F-420D-83E5-E0B0C046402A}"/>
                  </a:ext>
                </a:extLst>
              </p:cNvPr>
              <p:cNvSpPr>
                <a:spLocks/>
              </p:cNvSpPr>
              <p:nvPr/>
            </p:nvSpPr>
            <p:spPr bwMode="auto">
              <a:xfrm>
                <a:off x="3854" y="1085"/>
                <a:ext cx="59" cy="71"/>
              </a:xfrm>
              <a:custGeom>
                <a:avLst/>
                <a:gdLst>
                  <a:gd name="T0" fmla="*/ 5 w 25"/>
                  <a:gd name="T1" fmla="*/ 12 h 30"/>
                  <a:gd name="T2" fmla="*/ 3 w 25"/>
                  <a:gd name="T3" fmla="*/ 27 h 30"/>
                  <a:gd name="T4" fmla="*/ 6 w 25"/>
                  <a:gd name="T5" fmla="*/ 30 h 30"/>
                  <a:gd name="T6" fmla="*/ 12 w 25"/>
                  <a:gd name="T7" fmla="*/ 21 h 30"/>
                  <a:gd name="T8" fmla="*/ 5 w 25"/>
                  <a:gd name="T9" fmla="*/ 12 h 30"/>
                </a:gdLst>
                <a:ahLst/>
                <a:cxnLst>
                  <a:cxn ang="0">
                    <a:pos x="T0" y="T1"/>
                  </a:cxn>
                  <a:cxn ang="0">
                    <a:pos x="T2" y="T3"/>
                  </a:cxn>
                  <a:cxn ang="0">
                    <a:pos x="T4" y="T5"/>
                  </a:cxn>
                  <a:cxn ang="0">
                    <a:pos x="T6" y="T7"/>
                  </a:cxn>
                  <a:cxn ang="0">
                    <a:pos x="T8" y="T9"/>
                  </a:cxn>
                </a:cxnLst>
                <a:rect l="0" t="0" r="r" b="b"/>
                <a:pathLst>
                  <a:path w="25" h="30">
                    <a:moveTo>
                      <a:pt x="5" y="12"/>
                    </a:moveTo>
                    <a:cubicBezTo>
                      <a:pt x="9" y="18"/>
                      <a:pt x="0" y="21"/>
                      <a:pt x="3" y="27"/>
                    </a:cubicBezTo>
                    <a:cubicBezTo>
                      <a:pt x="4" y="27"/>
                      <a:pt x="5" y="28"/>
                      <a:pt x="6" y="30"/>
                    </a:cubicBezTo>
                    <a:cubicBezTo>
                      <a:pt x="11" y="28"/>
                      <a:pt x="11" y="24"/>
                      <a:pt x="12" y="21"/>
                    </a:cubicBezTo>
                    <a:cubicBezTo>
                      <a:pt x="25" y="19"/>
                      <a:pt x="18" y="0"/>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9" name="Freeform 595">
                <a:extLst>
                  <a:ext uri="{FF2B5EF4-FFF2-40B4-BE49-F238E27FC236}">
                    <a16:creationId xmlns:a16="http://schemas.microsoft.com/office/drawing/2014/main" id="{F321182C-315D-46A0-B678-2935B38F3DE9}"/>
                  </a:ext>
                </a:extLst>
              </p:cNvPr>
              <p:cNvSpPr>
                <a:spLocks/>
              </p:cNvSpPr>
              <p:nvPr/>
            </p:nvSpPr>
            <p:spPr bwMode="auto">
              <a:xfrm>
                <a:off x="3310" y="1159"/>
                <a:ext cx="21" cy="23"/>
              </a:xfrm>
              <a:custGeom>
                <a:avLst/>
                <a:gdLst>
                  <a:gd name="T0" fmla="*/ 2 w 9"/>
                  <a:gd name="T1" fmla="*/ 9 h 10"/>
                  <a:gd name="T2" fmla="*/ 9 w 9"/>
                  <a:gd name="T3" fmla="*/ 6 h 10"/>
                  <a:gd name="T4" fmla="*/ 5 w 9"/>
                  <a:gd name="T5" fmla="*/ 0 h 10"/>
                  <a:gd name="T6" fmla="*/ 2 w 9"/>
                  <a:gd name="T7" fmla="*/ 9 h 10"/>
                </a:gdLst>
                <a:ahLst/>
                <a:cxnLst>
                  <a:cxn ang="0">
                    <a:pos x="T0" y="T1"/>
                  </a:cxn>
                  <a:cxn ang="0">
                    <a:pos x="T2" y="T3"/>
                  </a:cxn>
                  <a:cxn ang="0">
                    <a:pos x="T4" y="T5"/>
                  </a:cxn>
                  <a:cxn ang="0">
                    <a:pos x="T6" y="T7"/>
                  </a:cxn>
                </a:cxnLst>
                <a:rect l="0" t="0" r="r" b="b"/>
                <a:pathLst>
                  <a:path w="9" h="10">
                    <a:moveTo>
                      <a:pt x="2" y="9"/>
                    </a:moveTo>
                    <a:cubicBezTo>
                      <a:pt x="4" y="10"/>
                      <a:pt x="6" y="8"/>
                      <a:pt x="9" y="6"/>
                    </a:cubicBezTo>
                    <a:cubicBezTo>
                      <a:pt x="7" y="4"/>
                      <a:pt x="6" y="2"/>
                      <a:pt x="5" y="0"/>
                    </a:cubicBezTo>
                    <a:cubicBezTo>
                      <a:pt x="0" y="2"/>
                      <a:pt x="0" y="6"/>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0" name="Freeform 596">
                <a:extLst>
                  <a:ext uri="{FF2B5EF4-FFF2-40B4-BE49-F238E27FC236}">
                    <a16:creationId xmlns:a16="http://schemas.microsoft.com/office/drawing/2014/main" id="{A2FE8AC1-C4F0-4F34-B27A-DE830C415660}"/>
                  </a:ext>
                </a:extLst>
              </p:cNvPr>
              <p:cNvSpPr>
                <a:spLocks/>
              </p:cNvSpPr>
              <p:nvPr/>
            </p:nvSpPr>
            <p:spPr bwMode="auto">
              <a:xfrm>
                <a:off x="3395" y="1178"/>
                <a:ext cx="24" cy="26"/>
              </a:xfrm>
              <a:custGeom>
                <a:avLst/>
                <a:gdLst>
                  <a:gd name="T0" fmla="*/ 1 w 10"/>
                  <a:gd name="T1" fmla="*/ 8 h 11"/>
                  <a:gd name="T2" fmla="*/ 9 w 10"/>
                  <a:gd name="T3" fmla="*/ 9 h 11"/>
                  <a:gd name="T4" fmla="*/ 9 w 10"/>
                  <a:gd name="T5" fmla="*/ 0 h 11"/>
                  <a:gd name="T6" fmla="*/ 1 w 10"/>
                  <a:gd name="T7" fmla="*/ 8 h 11"/>
                </a:gdLst>
                <a:ahLst/>
                <a:cxnLst>
                  <a:cxn ang="0">
                    <a:pos x="T0" y="T1"/>
                  </a:cxn>
                  <a:cxn ang="0">
                    <a:pos x="T2" y="T3"/>
                  </a:cxn>
                  <a:cxn ang="0">
                    <a:pos x="T4" y="T5"/>
                  </a:cxn>
                  <a:cxn ang="0">
                    <a:pos x="T6" y="T7"/>
                  </a:cxn>
                </a:cxnLst>
                <a:rect l="0" t="0" r="r" b="b"/>
                <a:pathLst>
                  <a:path w="10" h="11">
                    <a:moveTo>
                      <a:pt x="1" y="8"/>
                    </a:moveTo>
                    <a:cubicBezTo>
                      <a:pt x="4" y="10"/>
                      <a:pt x="6" y="11"/>
                      <a:pt x="9" y="9"/>
                    </a:cubicBezTo>
                    <a:cubicBezTo>
                      <a:pt x="10" y="6"/>
                      <a:pt x="10" y="3"/>
                      <a:pt x="9" y="0"/>
                    </a:cubicBezTo>
                    <a:cubicBezTo>
                      <a:pt x="4" y="2"/>
                      <a:pt x="0" y="3"/>
                      <a:pt x="1"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1" name="Freeform 597">
                <a:extLst>
                  <a:ext uri="{FF2B5EF4-FFF2-40B4-BE49-F238E27FC236}">
                    <a16:creationId xmlns:a16="http://schemas.microsoft.com/office/drawing/2014/main" id="{39AA6592-9043-4726-A6A6-AFA30BCBE52C}"/>
                  </a:ext>
                </a:extLst>
              </p:cNvPr>
              <p:cNvSpPr>
                <a:spLocks/>
              </p:cNvSpPr>
              <p:nvPr/>
            </p:nvSpPr>
            <p:spPr bwMode="auto">
              <a:xfrm>
                <a:off x="3324" y="1197"/>
                <a:ext cx="19" cy="16"/>
              </a:xfrm>
              <a:custGeom>
                <a:avLst/>
                <a:gdLst>
                  <a:gd name="T0" fmla="*/ 7 w 8"/>
                  <a:gd name="T1" fmla="*/ 1 h 7"/>
                  <a:gd name="T2" fmla="*/ 0 w 8"/>
                  <a:gd name="T3" fmla="*/ 4 h 7"/>
                  <a:gd name="T4" fmla="*/ 8 w 8"/>
                  <a:gd name="T5" fmla="*/ 5 h 7"/>
                  <a:gd name="T6" fmla="*/ 7 w 8"/>
                  <a:gd name="T7" fmla="*/ 1 h 7"/>
                </a:gdLst>
                <a:ahLst/>
                <a:cxnLst>
                  <a:cxn ang="0">
                    <a:pos x="T0" y="T1"/>
                  </a:cxn>
                  <a:cxn ang="0">
                    <a:pos x="T2" y="T3"/>
                  </a:cxn>
                  <a:cxn ang="0">
                    <a:pos x="T4" y="T5"/>
                  </a:cxn>
                  <a:cxn ang="0">
                    <a:pos x="T6" y="T7"/>
                  </a:cxn>
                </a:cxnLst>
                <a:rect l="0" t="0" r="r" b="b"/>
                <a:pathLst>
                  <a:path w="8" h="7">
                    <a:moveTo>
                      <a:pt x="7" y="1"/>
                    </a:moveTo>
                    <a:cubicBezTo>
                      <a:pt x="4" y="1"/>
                      <a:pt x="1" y="0"/>
                      <a:pt x="0" y="4"/>
                    </a:cubicBezTo>
                    <a:cubicBezTo>
                      <a:pt x="2" y="7"/>
                      <a:pt x="4" y="7"/>
                      <a:pt x="8" y="5"/>
                    </a:cubicBezTo>
                    <a:cubicBezTo>
                      <a:pt x="7" y="3"/>
                      <a:pt x="8" y="3"/>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2" name="Freeform 598">
                <a:extLst>
                  <a:ext uri="{FF2B5EF4-FFF2-40B4-BE49-F238E27FC236}">
                    <a16:creationId xmlns:a16="http://schemas.microsoft.com/office/drawing/2014/main" id="{4F5B239F-901D-4920-BDB9-037A465F3B93}"/>
                  </a:ext>
                </a:extLst>
              </p:cNvPr>
              <p:cNvSpPr>
                <a:spLocks/>
              </p:cNvSpPr>
              <p:nvPr/>
            </p:nvSpPr>
            <p:spPr bwMode="auto">
              <a:xfrm>
                <a:off x="3421" y="1149"/>
                <a:ext cx="24" cy="19"/>
              </a:xfrm>
              <a:custGeom>
                <a:avLst/>
                <a:gdLst>
                  <a:gd name="T0" fmla="*/ 2 w 10"/>
                  <a:gd name="T1" fmla="*/ 6 h 8"/>
                  <a:gd name="T2" fmla="*/ 10 w 10"/>
                  <a:gd name="T3" fmla="*/ 4 h 8"/>
                  <a:gd name="T4" fmla="*/ 2 w 10"/>
                  <a:gd name="T5" fmla="*/ 6 h 8"/>
                </a:gdLst>
                <a:ahLst/>
                <a:cxnLst>
                  <a:cxn ang="0">
                    <a:pos x="T0" y="T1"/>
                  </a:cxn>
                  <a:cxn ang="0">
                    <a:pos x="T2" y="T3"/>
                  </a:cxn>
                  <a:cxn ang="0">
                    <a:pos x="T4" y="T5"/>
                  </a:cxn>
                </a:cxnLst>
                <a:rect l="0" t="0" r="r" b="b"/>
                <a:pathLst>
                  <a:path w="10" h="8">
                    <a:moveTo>
                      <a:pt x="2" y="6"/>
                    </a:moveTo>
                    <a:cubicBezTo>
                      <a:pt x="3" y="8"/>
                      <a:pt x="10" y="8"/>
                      <a:pt x="10" y="4"/>
                    </a:cubicBezTo>
                    <a:cubicBezTo>
                      <a:pt x="8" y="2"/>
                      <a:pt x="0" y="0"/>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3" name="Freeform 599">
                <a:extLst>
                  <a:ext uri="{FF2B5EF4-FFF2-40B4-BE49-F238E27FC236}">
                    <a16:creationId xmlns:a16="http://schemas.microsoft.com/office/drawing/2014/main" id="{0B668452-25EC-4566-A355-CC91256F0572}"/>
                  </a:ext>
                </a:extLst>
              </p:cNvPr>
              <p:cNvSpPr>
                <a:spLocks/>
              </p:cNvSpPr>
              <p:nvPr/>
            </p:nvSpPr>
            <p:spPr bwMode="auto">
              <a:xfrm>
                <a:off x="3312" y="1154"/>
                <a:ext cx="26" cy="19"/>
              </a:xfrm>
              <a:custGeom>
                <a:avLst/>
                <a:gdLst>
                  <a:gd name="T0" fmla="*/ 8 w 11"/>
                  <a:gd name="T1" fmla="*/ 6 h 8"/>
                  <a:gd name="T2" fmla="*/ 6 w 11"/>
                  <a:gd name="T3" fmla="*/ 0 h 8"/>
                  <a:gd name="T4" fmla="*/ 8 w 11"/>
                  <a:gd name="T5" fmla="*/ 6 h 8"/>
                </a:gdLst>
                <a:ahLst/>
                <a:cxnLst>
                  <a:cxn ang="0">
                    <a:pos x="T0" y="T1"/>
                  </a:cxn>
                  <a:cxn ang="0">
                    <a:pos x="T2" y="T3"/>
                  </a:cxn>
                  <a:cxn ang="0">
                    <a:pos x="T4" y="T5"/>
                  </a:cxn>
                </a:cxnLst>
                <a:rect l="0" t="0" r="r" b="b"/>
                <a:pathLst>
                  <a:path w="11" h="8">
                    <a:moveTo>
                      <a:pt x="8" y="6"/>
                    </a:moveTo>
                    <a:cubicBezTo>
                      <a:pt x="11" y="5"/>
                      <a:pt x="7" y="2"/>
                      <a:pt x="6" y="0"/>
                    </a:cubicBezTo>
                    <a:cubicBezTo>
                      <a:pt x="0" y="2"/>
                      <a:pt x="5" y="8"/>
                      <a:pt x="8"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4" name="Freeform 600">
                <a:extLst>
                  <a:ext uri="{FF2B5EF4-FFF2-40B4-BE49-F238E27FC236}">
                    <a16:creationId xmlns:a16="http://schemas.microsoft.com/office/drawing/2014/main" id="{52AE05A8-CDFF-4524-9DD1-25DDE2EBDA42}"/>
                  </a:ext>
                </a:extLst>
              </p:cNvPr>
              <p:cNvSpPr>
                <a:spLocks/>
              </p:cNvSpPr>
              <p:nvPr/>
            </p:nvSpPr>
            <p:spPr bwMode="auto">
              <a:xfrm>
                <a:off x="3390" y="1268"/>
                <a:ext cx="85" cy="123"/>
              </a:xfrm>
              <a:custGeom>
                <a:avLst/>
                <a:gdLst>
                  <a:gd name="T0" fmla="*/ 26 w 36"/>
                  <a:gd name="T1" fmla="*/ 2 h 52"/>
                  <a:gd name="T2" fmla="*/ 0 w 36"/>
                  <a:gd name="T3" fmla="*/ 24 h 52"/>
                  <a:gd name="T4" fmla="*/ 5 w 36"/>
                  <a:gd name="T5" fmla="*/ 40 h 52"/>
                  <a:gd name="T6" fmla="*/ 35 w 36"/>
                  <a:gd name="T7" fmla="*/ 28 h 52"/>
                  <a:gd name="T8" fmla="*/ 26 w 36"/>
                  <a:gd name="T9" fmla="*/ 2 h 52"/>
                </a:gdLst>
                <a:ahLst/>
                <a:cxnLst>
                  <a:cxn ang="0">
                    <a:pos x="T0" y="T1"/>
                  </a:cxn>
                  <a:cxn ang="0">
                    <a:pos x="T2" y="T3"/>
                  </a:cxn>
                  <a:cxn ang="0">
                    <a:pos x="T4" y="T5"/>
                  </a:cxn>
                  <a:cxn ang="0">
                    <a:pos x="T6" y="T7"/>
                  </a:cxn>
                  <a:cxn ang="0">
                    <a:pos x="T8" y="T9"/>
                  </a:cxn>
                </a:cxnLst>
                <a:rect l="0" t="0" r="r" b="b"/>
                <a:pathLst>
                  <a:path w="36" h="52">
                    <a:moveTo>
                      <a:pt x="26" y="2"/>
                    </a:moveTo>
                    <a:cubicBezTo>
                      <a:pt x="15" y="0"/>
                      <a:pt x="0" y="14"/>
                      <a:pt x="0" y="24"/>
                    </a:cubicBezTo>
                    <a:cubicBezTo>
                      <a:pt x="0" y="29"/>
                      <a:pt x="4" y="37"/>
                      <a:pt x="5" y="40"/>
                    </a:cubicBezTo>
                    <a:cubicBezTo>
                      <a:pt x="13" y="52"/>
                      <a:pt x="27" y="39"/>
                      <a:pt x="35" y="28"/>
                    </a:cubicBezTo>
                    <a:cubicBezTo>
                      <a:pt x="34" y="17"/>
                      <a:pt x="36" y="9"/>
                      <a:pt x="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5" name="Freeform 601">
                <a:extLst>
                  <a:ext uri="{FF2B5EF4-FFF2-40B4-BE49-F238E27FC236}">
                    <a16:creationId xmlns:a16="http://schemas.microsoft.com/office/drawing/2014/main" id="{BB62D685-81A6-42EA-A6C7-F15A8F65CA89}"/>
                  </a:ext>
                </a:extLst>
              </p:cNvPr>
              <p:cNvSpPr>
                <a:spLocks/>
              </p:cNvSpPr>
              <p:nvPr/>
            </p:nvSpPr>
            <p:spPr bwMode="auto">
              <a:xfrm>
                <a:off x="3319" y="837"/>
                <a:ext cx="22" cy="24"/>
              </a:xfrm>
              <a:custGeom>
                <a:avLst/>
                <a:gdLst>
                  <a:gd name="T0" fmla="*/ 0 w 9"/>
                  <a:gd name="T1" fmla="*/ 5 h 10"/>
                  <a:gd name="T2" fmla="*/ 6 w 9"/>
                  <a:gd name="T3" fmla="*/ 9 h 10"/>
                  <a:gd name="T4" fmla="*/ 7 w 9"/>
                  <a:gd name="T5" fmla="*/ 1 h 10"/>
                  <a:gd name="T6" fmla="*/ 0 w 9"/>
                  <a:gd name="T7" fmla="*/ 5 h 10"/>
                </a:gdLst>
                <a:ahLst/>
                <a:cxnLst>
                  <a:cxn ang="0">
                    <a:pos x="T0" y="T1"/>
                  </a:cxn>
                  <a:cxn ang="0">
                    <a:pos x="T2" y="T3"/>
                  </a:cxn>
                  <a:cxn ang="0">
                    <a:pos x="T4" y="T5"/>
                  </a:cxn>
                  <a:cxn ang="0">
                    <a:pos x="T6" y="T7"/>
                  </a:cxn>
                </a:cxnLst>
                <a:rect l="0" t="0" r="r" b="b"/>
                <a:pathLst>
                  <a:path w="9" h="10">
                    <a:moveTo>
                      <a:pt x="0" y="5"/>
                    </a:moveTo>
                    <a:cubicBezTo>
                      <a:pt x="1" y="9"/>
                      <a:pt x="4" y="10"/>
                      <a:pt x="6" y="9"/>
                    </a:cubicBezTo>
                    <a:cubicBezTo>
                      <a:pt x="7" y="7"/>
                      <a:pt x="9" y="4"/>
                      <a:pt x="7" y="1"/>
                    </a:cubicBezTo>
                    <a:cubicBezTo>
                      <a:pt x="5"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6" name="Freeform 602">
                <a:extLst>
                  <a:ext uri="{FF2B5EF4-FFF2-40B4-BE49-F238E27FC236}">
                    <a16:creationId xmlns:a16="http://schemas.microsoft.com/office/drawing/2014/main" id="{824D6800-3FAA-443C-853C-CEF7413730B7}"/>
                  </a:ext>
                </a:extLst>
              </p:cNvPr>
              <p:cNvSpPr>
                <a:spLocks/>
              </p:cNvSpPr>
              <p:nvPr/>
            </p:nvSpPr>
            <p:spPr bwMode="auto">
              <a:xfrm>
                <a:off x="3892" y="1190"/>
                <a:ext cx="73" cy="66"/>
              </a:xfrm>
              <a:custGeom>
                <a:avLst/>
                <a:gdLst>
                  <a:gd name="T0" fmla="*/ 25 w 31"/>
                  <a:gd name="T1" fmla="*/ 17 h 28"/>
                  <a:gd name="T2" fmla="*/ 19 w 31"/>
                  <a:gd name="T3" fmla="*/ 0 h 28"/>
                  <a:gd name="T4" fmla="*/ 21 w 31"/>
                  <a:gd name="T5" fmla="*/ 22 h 28"/>
                  <a:gd name="T6" fmla="*/ 23 w 31"/>
                  <a:gd name="T7" fmla="*/ 28 h 28"/>
                  <a:gd name="T8" fmla="*/ 31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3"/>
                      <a:pt x="19" y="0"/>
                    </a:cubicBezTo>
                    <a:cubicBezTo>
                      <a:pt x="0" y="3"/>
                      <a:pt x="7" y="25"/>
                      <a:pt x="21" y="22"/>
                    </a:cubicBezTo>
                    <a:cubicBezTo>
                      <a:pt x="19" y="25"/>
                      <a:pt x="21" y="26"/>
                      <a:pt x="23" y="28"/>
                    </a:cubicBezTo>
                    <a:cubicBezTo>
                      <a:pt x="27" y="28"/>
                      <a:pt x="29" y="26"/>
                      <a:pt x="31"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7" name="Freeform 603">
                <a:extLst>
                  <a:ext uri="{FF2B5EF4-FFF2-40B4-BE49-F238E27FC236}">
                    <a16:creationId xmlns:a16="http://schemas.microsoft.com/office/drawing/2014/main" id="{C0DC5124-5FCD-4093-85D7-9C2116384244}"/>
                  </a:ext>
                </a:extLst>
              </p:cNvPr>
              <p:cNvSpPr>
                <a:spLocks/>
              </p:cNvSpPr>
              <p:nvPr/>
            </p:nvSpPr>
            <p:spPr bwMode="auto">
              <a:xfrm>
                <a:off x="3341" y="974"/>
                <a:ext cx="54" cy="57"/>
              </a:xfrm>
              <a:custGeom>
                <a:avLst/>
                <a:gdLst>
                  <a:gd name="T0" fmla="*/ 7 w 23"/>
                  <a:gd name="T1" fmla="*/ 2 h 24"/>
                  <a:gd name="T2" fmla="*/ 6 w 23"/>
                  <a:gd name="T3" fmla="*/ 22 h 24"/>
                  <a:gd name="T4" fmla="*/ 21 w 23"/>
                  <a:gd name="T5" fmla="*/ 23 h 24"/>
                  <a:gd name="T6" fmla="*/ 23 w 23"/>
                  <a:gd name="T7" fmla="*/ 4 h 24"/>
                  <a:gd name="T8" fmla="*/ 7 w 23"/>
                  <a:gd name="T9" fmla="*/ 2 h 24"/>
                </a:gdLst>
                <a:ahLst/>
                <a:cxnLst>
                  <a:cxn ang="0">
                    <a:pos x="T0" y="T1"/>
                  </a:cxn>
                  <a:cxn ang="0">
                    <a:pos x="T2" y="T3"/>
                  </a:cxn>
                  <a:cxn ang="0">
                    <a:pos x="T4" y="T5"/>
                  </a:cxn>
                  <a:cxn ang="0">
                    <a:pos x="T6" y="T7"/>
                  </a:cxn>
                  <a:cxn ang="0">
                    <a:pos x="T8" y="T9"/>
                  </a:cxn>
                </a:cxnLst>
                <a:rect l="0" t="0" r="r" b="b"/>
                <a:pathLst>
                  <a:path w="23" h="24">
                    <a:moveTo>
                      <a:pt x="7" y="2"/>
                    </a:moveTo>
                    <a:cubicBezTo>
                      <a:pt x="4" y="7"/>
                      <a:pt x="0" y="12"/>
                      <a:pt x="6" y="22"/>
                    </a:cubicBezTo>
                    <a:cubicBezTo>
                      <a:pt x="11" y="24"/>
                      <a:pt x="17" y="21"/>
                      <a:pt x="21" y="23"/>
                    </a:cubicBezTo>
                    <a:cubicBezTo>
                      <a:pt x="23" y="17"/>
                      <a:pt x="23" y="11"/>
                      <a:pt x="23" y="4"/>
                    </a:cubicBezTo>
                    <a:cubicBezTo>
                      <a:pt x="15" y="9"/>
                      <a:pt x="14" y="0"/>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8" name="Freeform 604">
                <a:extLst>
                  <a:ext uri="{FF2B5EF4-FFF2-40B4-BE49-F238E27FC236}">
                    <a16:creationId xmlns:a16="http://schemas.microsoft.com/office/drawing/2014/main" id="{7F098572-93B1-49FB-BF9E-C74879BEB8F0}"/>
                  </a:ext>
                </a:extLst>
              </p:cNvPr>
              <p:cNvSpPr>
                <a:spLocks/>
              </p:cNvSpPr>
              <p:nvPr/>
            </p:nvSpPr>
            <p:spPr bwMode="auto">
              <a:xfrm>
                <a:off x="3554" y="603"/>
                <a:ext cx="45" cy="47"/>
              </a:xfrm>
              <a:custGeom>
                <a:avLst/>
                <a:gdLst>
                  <a:gd name="T0" fmla="*/ 0 w 19"/>
                  <a:gd name="T1" fmla="*/ 8 h 20"/>
                  <a:gd name="T2" fmla="*/ 8 w 19"/>
                  <a:gd name="T3" fmla="*/ 20 h 20"/>
                  <a:gd name="T4" fmla="*/ 15 w 19"/>
                  <a:gd name="T5" fmla="*/ 3 h 20"/>
                  <a:gd name="T6" fmla="*/ 0 w 19"/>
                  <a:gd name="T7" fmla="*/ 8 h 20"/>
                </a:gdLst>
                <a:ahLst/>
                <a:cxnLst>
                  <a:cxn ang="0">
                    <a:pos x="T0" y="T1"/>
                  </a:cxn>
                  <a:cxn ang="0">
                    <a:pos x="T2" y="T3"/>
                  </a:cxn>
                  <a:cxn ang="0">
                    <a:pos x="T4" y="T5"/>
                  </a:cxn>
                  <a:cxn ang="0">
                    <a:pos x="T6" y="T7"/>
                  </a:cxn>
                </a:cxnLst>
                <a:rect l="0" t="0" r="r" b="b"/>
                <a:pathLst>
                  <a:path w="19" h="20">
                    <a:moveTo>
                      <a:pt x="0" y="8"/>
                    </a:moveTo>
                    <a:cubicBezTo>
                      <a:pt x="1" y="16"/>
                      <a:pt x="6" y="14"/>
                      <a:pt x="8" y="20"/>
                    </a:cubicBezTo>
                    <a:cubicBezTo>
                      <a:pt x="17" y="17"/>
                      <a:pt x="19" y="12"/>
                      <a:pt x="15" y="3"/>
                    </a:cubicBezTo>
                    <a:cubicBezTo>
                      <a:pt x="9" y="0"/>
                      <a:pt x="6" y="5"/>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9" name="Freeform 605">
                <a:extLst>
                  <a:ext uri="{FF2B5EF4-FFF2-40B4-BE49-F238E27FC236}">
                    <a16:creationId xmlns:a16="http://schemas.microsoft.com/office/drawing/2014/main" id="{5430BD63-78CA-4DCF-8544-0BF69F0F9B8F}"/>
                  </a:ext>
                </a:extLst>
              </p:cNvPr>
              <p:cNvSpPr>
                <a:spLocks/>
              </p:cNvSpPr>
              <p:nvPr/>
            </p:nvSpPr>
            <p:spPr bwMode="auto">
              <a:xfrm>
                <a:off x="4098" y="794"/>
                <a:ext cx="128" cy="133"/>
              </a:xfrm>
              <a:custGeom>
                <a:avLst/>
                <a:gdLst>
                  <a:gd name="T0" fmla="*/ 18 w 54"/>
                  <a:gd name="T1" fmla="*/ 0 h 56"/>
                  <a:gd name="T2" fmla="*/ 19 w 54"/>
                  <a:gd name="T3" fmla="*/ 26 h 56"/>
                  <a:gd name="T4" fmla="*/ 3 w 54"/>
                  <a:gd name="T5" fmla="*/ 29 h 56"/>
                  <a:gd name="T6" fmla="*/ 22 w 54"/>
                  <a:gd name="T7" fmla="*/ 51 h 56"/>
                  <a:gd name="T8" fmla="*/ 25 w 54"/>
                  <a:gd name="T9" fmla="*/ 27 h 56"/>
                  <a:gd name="T10" fmla="*/ 54 w 54"/>
                  <a:gd name="T11" fmla="*/ 28 h 56"/>
                  <a:gd name="T12" fmla="*/ 18 w 5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4" h="56">
                    <a:moveTo>
                      <a:pt x="18" y="0"/>
                    </a:moveTo>
                    <a:cubicBezTo>
                      <a:pt x="12" y="8"/>
                      <a:pt x="18" y="22"/>
                      <a:pt x="19" y="26"/>
                    </a:cubicBezTo>
                    <a:cubicBezTo>
                      <a:pt x="15" y="24"/>
                      <a:pt x="9" y="27"/>
                      <a:pt x="3" y="29"/>
                    </a:cubicBezTo>
                    <a:cubicBezTo>
                      <a:pt x="0" y="43"/>
                      <a:pt x="7" y="56"/>
                      <a:pt x="22" y="51"/>
                    </a:cubicBezTo>
                    <a:cubicBezTo>
                      <a:pt x="28" y="41"/>
                      <a:pt x="20" y="36"/>
                      <a:pt x="25" y="27"/>
                    </a:cubicBezTo>
                    <a:cubicBezTo>
                      <a:pt x="34" y="28"/>
                      <a:pt x="43" y="32"/>
                      <a:pt x="54" y="28"/>
                    </a:cubicBezTo>
                    <a:cubicBezTo>
                      <a:pt x="41" y="10"/>
                      <a:pt x="35" y="4"/>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0" name="Freeform 606">
                <a:extLst>
                  <a:ext uri="{FF2B5EF4-FFF2-40B4-BE49-F238E27FC236}">
                    <a16:creationId xmlns:a16="http://schemas.microsoft.com/office/drawing/2014/main" id="{19DB311A-2E3B-4CE1-9CF5-0F9F25ECA150}"/>
                  </a:ext>
                </a:extLst>
              </p:cNvPr>
              <p:cNvSpPr>
                <a:spLocks/>
              </p:cNvSpPr>
              <p:nvPr/>
            </p:nvSpPr>
            <p:spPr bwMode="auto">
              <a:xfrm>
                <a:off x="4148" y="1107"/>
                <a:ext cx="21" cy="28"/>
              </a:xfrm>
              <a:custGeom>
                <a:avLst/>
                <a:gdLst>
                  <a:gd name="T0" fmla="*/ 0 w 9"/>
                  <a:gd name="T1" fmla="*/ 2 h 12"/>
                  <a:gd name="T2" fmla="*/ 4 w 9"/>
                  <a:gd name="T3" fmla="*/ 12 h 12"/>
                  <a:gd name="T4" fmla="*/ 9 w 9"/>
                  <a:gd name="T5" fmla="*/ 10 h 12"/>
                  <a:gd name="T6" fmla="*/ 5 w 9"/>
                  <a:gd name="T7" fmla="*/ 0 h 12"/>
                  <a:gd name="T8" fmla="*/ 0 w 9"/>
                  <a:gd name="T9" fmla="*/ 2 h 12"/>
                </a:gdLst>
                <a:ahLst/>
                <a:cxnLst>
                  <a:cxn ang="0">
                    <a:pos x="T0" y="T1"/>
                  </a:cxn>
                  <a:cxn ang="0">
                    <a:pos x="T2" y="T3"/>
                  </a:cxn>
                  <a:cxn ang="0">
                    <a:pos x="T4" y="T5"/>
                  </a:cxn>
                  <a:cxn ang="0">
                    <a:pos x="T6" y="T7"/>
                  </a:cxn>
                  <a:cxn ang="0">
                    <a:pos x="T8" y="T9"/>
                  </a:cxn>
                </a:cxnLst>
                <a:rect l="0" t="0" r="r" b="b"/>
                <a:pathLst>
                  <a:path w="9" h="12">
                    <a:moveTo>
                      <a:pt x="0" y="2"/>
                    </a:moveTo>
                    <a:cubicBezTo>
                      <a:pt x="2" y="5"/>
                      <a:pt x="3" y="8"/>
                      <a:pt x="4" y="12"/>
                    </a:cubicBezTo>
                    <a:cubicBezTo>
                      <a:pt x="6" y="11"/>
                      <a:pt x="8" y="10"/>
                      <a:pt x="9" y="10"/>
                    </a:cubicBezTo>
                    <a:cubicBezTo>
                      <a:pt x="8" y="6"/>
                      <a:pt x="7" y="3"/>
                      <a:pt x="5" y="0"/>
                    </a:cubicBezTo>
                    <a:cubicBezTo>
                      <a:pt x="4" y="0"/>
                      <a:pt x="2"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48" name="Freeform 608">
              <a:extLst>
                <a:ext uri="{FF2B5EF4-FFF2-40B4-BE49-F238E27FC236}">
                  <a16:creationId xmlns:a16="http://schemas.microsoft.com/office/drawing/2014/main" id="{AF039B21-50B0-4F82-BF37-D89EDE20075B}"/>
                </a:ext>
              </a:extLst>
            </p:cNvPr>
            <p:cNvSpPr>
              <a:spLocks/>
            </p:cNvSpPr>
            <p:nvPr/>
          </p:nvSpPr>
          <p:spPr bwMode="auto">
            <a:xfrm rot="16200000">
              <a:off x="4462745" y="3487046"/>
              <a:ext cx="55563" cy="60325"/>
            </a:xfrm>
            <a:custGeom>
              <a:avLst/>
              <a:gdLst>
                <a:gd name="T0" fmla="*/ 5 w 15"/>
                <a:gd name="T1" fmla="*/ 1 h 16"/>
                <a:gd name="T2" fmla="*/ 5 w 15"/>
                <a:gd name="T3" fmla="*/ 16 h 16"/>
                <a:gd name="T4" fmla="*/ 15 w 15"/>
                <a:gd name="T5" fmla="*/ 12 h 16"/>
                <a:gd name="T6" fmla="*/ 5 w 15"/>
                <a:gd name="T7" fmla="*/ 1 h 16"/>
              </a:gdLst>
              <a:ahLst/>
              <a:cxnLst>
                <a:cxn ang="0">
                  <a:pos x="T0" y="T1"/>
                </a:cxn>
                <a:cxn ang="0">
                  <a:pos x="T2" y="T3"/>
                </a:cxn>
                <a:cxn ang="0">
                  <a:pos x="T4" y="T5"/>
                </a:cxn>
                <a:cxn ang="0">
                  <a:pos x="T6" y="T7"/>
                </a:cxn>
              </a:cxnLst>
              <a:rect l="0" t="0" r="r" b="b"/>
              <a:pathLst>
                <a:path w="15" h="16">
                  <a:moveTo>
                    <a:pt x="5" y="1"/>
                  </a:moveTo>
                  <a:cubicBezTo>
                    <a:pt x="6" y="6"/>
                    <a:pt x="0" y="9"/>
                    <a:pt x="5" y="16"/>
                  </a:cubicBezTo>
                  <a:cubicBezTo>
                    <a:pt x="8" y="15"/>
                    <a:pt x="12" y="13"/>
                    <a:pt x="15" y="12"/>
                  </a:cubicBezTo>
                  <a:cubicBezTo>
                    <a:pt x="13" y="6"/>
                    <a:pt x="11"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 name="Freeform 609">
              <a:extLst>
                <a:ext uri="{FF2B5EF4-FFF2-40B4-BE49-F238E27FC236}">
                  <a16:creationId xmlns:a16="http://schemas.microsoft.com/office/drawing/2014/main" id="{7FF27F6B-C5AF-4B5E-A4D0-B7CFE77CDE22}"/>
                </a:ext>
              </a:extLst>
            </p:cNvPr>
            <p:cNvSpPr>
              <a:spLocks/>
            </p:cNvSpPr>
            <p:nvPr/>
          </p:nvSpPr>
          <p:spPr bwMode="auto">
            <a:xfrm rot="16200000">
              <a:off x="4576251" y="3195740"/>
              <a:ext cx="52388" cy="74613"/>
            </a:xfrm>
            <a:custGeom>
              <a:avLst/>
              <a:gdLst>
                <a:gd name="T0" fmla="*/ 2 w 14"/>
                <a:gd name="T1" fmla="*/ 4 h 20"/>
                <a:gd name="T2" fmla="*/ 5 w 14"/>
                <a:gd name="T3" fmla="*/ 20 h 20"/>
                <a:gd name="T4" fmla="*/ 14 w 14"/>
                <a:gd name="T5" fmla="*/ 14 h 20"/>
                <a:gd name="T6" fmla="*/ 2 w 14"/>
                <a:gd name="T7" fmla="*/ 4 h 20"/>
              </a:gdLst>
              <a:ahLst/>
              <a:cxnLst>
                <a:cxn ang="0">
                  <a:pos x="T0" y="T1"/>
                </a:cxn>
                <a:cxn ang="0">
                  <a:pos x="T2" y="T3"/>
                </a:cxn>
                <a:cxn ang="0">
                  <a:pos x="T4" y="T5"/>
                </a:cxn>
                <a:cxn ang="0">
                  <a:pos x="T6" y="T7"/>
                </a:cxn>
              </a:cxnLst>
              <a:rect l="0" t="0" r="r" b="b"/>
              <a:pathLst>
                <a:path w="14" h="20">
                  <a:moveTo>
                    <a:pt x="2" y="4"/>
                  </a:moveTo>
                  <a:cubicBezTo>
                    <a:pt x="0" y="8"/>
                    <a:pt x="2" y="14"/>
                    <a:pt x="5" y="20"/>
                  </a:cubicBezTo>
                  <a:cubicBezTo>
                    <a:pt x="10" y="19"/>
                    <a:pt x="10" y="15"/>
                    <a:pt x="14" y="14"/>
                  </a:cubicBezTo>
                  <a:cubicBezTo>
                    <a:pt x="12" y="7"/>
                    <a:pt x="9"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 name="Freeform 610">
              <a:extLst>
                <a:ext uri="{FF2B5EF4-FFF2-40B4-BE49-F238E27FC236}">
                  <a16:creationId xmlns:a16="http://schemas.microsoft.com/office/drawing/2014/main" id="{2D8C4494-5632-498C-B1CA-E298C0CAE87F}"/>
                </a:ext>
              </a:extLst>
            </p:cNvPr>
            <p:cNvSpPr>
              <a:spLocks/>
            </p:cNvSpPr>
            <p:nvPr/>
          </p:nvSpPr>
          <p:spPr bwMode="auto">
            <a:xfrm rot="16200000">
              <a:off x="4337332" y="3096521"/>
              <a:ext cx="65088" cy="60325"/>
            </a:xfrm>
            <a:custGeom>
              <a:avLst/>
              <a:gdLst>
                <a:gd name="T0" fmla="*/ 0 w 17"/>
                <a:gd name="T1" fmla="*/ 10 h 16"/>
                <a:gd name="T2" fmla="*/ 16 w 17"/>
                <a:gd name="T3" fmla="*/ 16 h 16"/>
                <a:gd name="T4" fmla="*/ 13 w 17"/>
                <a:gd name="T5" fmla="*/ 0 h 16"/>
                <a:gd name="T6" fmla="*/ 0 w 17"/>
                <a:gd name="T7" fmla="*/ 10 h 16"/>
              </a:gdLst>
              <a:ahLst/>
              <a:cxnLst>
                <a:cxn ang="0">
                  <a:pos x="T0" y="T1"/>
                </a:cxn>
                <a:cxn ang="0">
                  <a:pos x="T2" y="T3"/>
                </a:cxn>
                <a:cxn ang="0">
                  <a:pos x="T4" y="T5"/>
                </a:cxn>
                <a:cxn ang="0">
                  <a:pos x="T6" y="T7"/>
                </a:cxn>
              </a:cxnLst>
              <a:rect l="0" t="0" r="r" b="b"/>
              <a:pathLst>
                <a:path w="17" h="16">
                  <a:moveTo>
                    <a:pt x="0" y="10"/>
                  </a:moveTo>
                  <a:cubicBezTo>
                    <a:pt x="5" y="12"/>
                    <a:pt x="10" y="14"/>
                    <a:pt x="16" y="16"/>
                  </a:cubicBezTo>
                  <a:cubicBezTo>
                    <a:pt x="17" y="10"/>
                    <a:pt x="17" y="4"/>
                    <a:pt x="13" y="0"/>
                  </a:cubicBezTo>
                  <a:cubicBezTo>
                    <a:pt x="10" y="6"/>
                    <a:pt x="2" y="2"/>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 name="Freeform 611">
              <a:extLst>
                <a:ext uri="{FF2B5EF4-FFF2-40B4-BE49-F238E27FC236}">
                  <a16:creationId xmlns:a16="http://schemas.microsoft.com/office/drawing/2014/main" id="{F1A8CC54-F9B0-444C-8DC8-4615BCDD9118}"/>
                </a:ext>
              </a:extLst>
            </p:cNvPr>
            <p:cNvSpPr>
              <a:spLocks/>
            </p:cNvSpPr>
            <p:nvPr/>
          </p:nvSpPr>
          <p:spPr bwMode="auto">
            <a:xfrm rot="16200000">
              <a:off x="3225289" y="3667228"/>
              <a:ext cx="106363" cy="87313"/>
            </a:xfrm>
            <a:custGeom>
              <a:avLst/>
              <a:gdLst>
                <a:gd name="T0" fmla="*/ 16 w 28"/>
                <a:gd name="T1" fmla="*/ 0 h 23"/>
                <a:gd name="T2" fmla="*/ 6 w 28"/>
                <a:gd name="T3" fmla="*/ 15 h 23"/>
                <a:gd name="T4" fmla="*/ 16 w 28"/>
                <a:gd name="T5" fmla="*/ 0 h 23"/>
              </a:gdLst>
              <a:ahLst/>
              <a:cxnLst>
                <a:cxn ang="0">
                  <a:pos x="T0" y="T1"/>
                </a:cxn>
                <a:cxn ang="0">
                  <a:pos x="T2" y="T3"/>
                </a:cxn>
                <a:cxn ang="0">
                  <a:pos x="T4" y="T5"/>
                </a:cxn>
              </a:cxnLst>
              <a:rect l="0" t="0" r="r" b="b"/>
              <a:pathLst>
                <a:path w="28" h="23">
                  <a:moveTo>
                    <a:pt x="16" y="0"/>
                  </a:moveTo>
                  <a:cubicBezTo>
                    <a:pt x="9" y="4"/>
                    <a:pt x="0" y="7"/>
                    <a:pt x="6" y="15"/>
                  </a:cubicBezTo>
                  <a:cubicBezTo>
                    <a:pt x="14" y="23"/>
                    <a:pt x="28" y="9"/>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 name="Freeform 612">
              <a:extLst>
                <a:ext uri="{FF2B5EF4-FFF2-40B4-BE49-F238E27FC236}">
                  <a16:creationId xmlns:a16="http://schemas.microsoft.com/office/drawing/2014/main" id="{F0189B2A-2718-4F99-B173-FC68B6DBD0AF}"/>
                </a:ext>
              </a:extLst>
            </p:cNvPr>
            <p:cNvSpPr>
              <a:spLocks/>
            </p:cNvSpPr>
            <p:nvPr/>
          </p:nvSpPr>
          <p:spPr bwMode="auto">
            <a:xfrm rot="16200000">
              <a:off x="3062570" y="3871222"/>
              <a:ext cx="63500" cy="65088"/>
            </a:xfrm>
            <a:custGeom>
              <a:avLst/>
              <a:gdLst>
                <a:gd name="T0" fmla="*/ 10 w 17"/>
                <a:gd name="T1" fmla="*/ 0 h 17"/>
                <a:gd name="T2" fmla="*/ 16 w 17"/>
                <a:gd name="T3" fmla="*/ 10 h 17"/>
                <a:gd name="T4" fmla="*/ 10 w 17"/>
                <a:gd name="T5" fmla="*/ 0 h 17"/>
              </a:gdLst>
              <a:ahLst/>
              <a:cxnLst>
                <a:cxn ang="0">
                  <a:pos x="T0" y="T1"/>
                </a:cxn>
                <a:cxn ang="0">
                  <a:pos x="T2" y="T3"/>
                </a:cxn>
                <a:cxn ang="0">
                  <a:pos x="T4" y="T5"/>
                </a:cxn>
              </a:cxnLst>
              <a:rect l="0" t="0" r="r" b="b"/>
              <a:pathLst>
                <a:path w="17" h="17">
                  <a:moveTo>
                    <a:pt x="10" y="0"/>
                  </a:moveTo>
                  <a:cubicBezTo>
                    <a:pt x="0" y="4"/>
                    <a:pt x="8" y="17"/>
                    <a:pt x="16" y="10"/>
                  </a:cubicBezTo>
                  <a:cubicBezTo>
                    <a:pt x="12" y="4"/>
                    <a:pt x="17" y="3"/>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 name="Freeform 613">
              <a:extLst>
                <a:ext uri="{FF2B5EF4-FFF2-40B4-BE49-F238E27FC236}">
                  <a16:creationId xmlns:a16="http://schemas.microsoft.com/office/drawing/2014/main" id="{170F59B8-9651-4ED2-A6ED-DB114109E188}"/>
                </a:ext>
              </a:extLst>
            </p:cNvPr>
            <p:cNvSpPr>
              <a:spLocks/>
            </p:cNvSpPr>
            <p:nvPr/>
          </p:nvSpPr>
          <p:spPr bwMode="auto">
            <a:xfrm rot="16200000">
              <a:off x="4303995" y="3044134"/>
              <a:ext cx="68263" cy="63500"/>
            </a:xfrm>
            <a:custGeom>
              <a:avLst/>
              <a:gdLst>
                <a:gd name="T0" fmla="*/ 0 w 18"/>
                <a:gd name="T1" fmla="*/ 9 h 17"/>
                <a:gd name="T2" fmla="*/ 15 w 18"/>
                <a:gd name="T3" fmla="*/ 13 h 17"/>
                <a:gd name="T4" fmla="*/ 0 w 18"/>
                <a:gd name="T5" fmla="*/ 9 h 17"/>
              </a:gdLst>
              <a:ahLst/>
              <a:cxnLst>
                <a:cxn ang="0">
                  <a:pos x="T0" y="T1"/>
                </a:cxn>
                <a:cxn ang="0">
                  <a:pos x="T2" y="T3"/>
                </a:cxn>
                <a:cxn ang="0">
                  <a:pos x="T4" y="T5"/>
                </a:cxn>
              </a:cxnLst>
              <a:rect l="0" t="0" r="r" b="b"/>
              <a:pathLst>
                <a:path w="18" h="17">
                  <a:moveTo>
                    <a:pt x="0" y="9"/>
                  </a:moveTo>
                  <a:cubicBezTo>
                    <a:pt x="3" y="17"/>
                    <a:pt x="9" y="12"/>
                    <a:pt x="15" y="13"/>
                  </a:cubicBezTo>
                  <a:cubicBezTo>
                    <a:pt x="18" y="4"/>
                    <a:pt x="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 name="Freeform 614">
              <a:extLst>
                <a:ext uri="{FF2B5EF4-FFF2-40B4-BE49-F238E27FC236}">
                  <a16:creationId xmlns:a16="http://schemas.microsoft.com/office/drawing/2014/main" id="{7032870A-1613-425A-AAE8-8E8DCB7D22EA}"/>
                </a:ext>
              </a:extLst>
            </p:cNvPr>
            <p:cNvSpPr>
              <a:spLocks/>
            </p:cNvSpPr>
            <p:nvPr/>
          </p:nvSpPr>
          <p:spPr bwMode="auto">
            <a:xfrm rot="16200000">
              <a:off x="3622957" y="3218759"/>
              <a:ext cx="85725" cy="71438"/>
            </a:xfrm>
            <a:custGeom>
              <a:avLst/>
              <a:gdLst>
                <a:gd name="T0" fmla="*/ 6 w 23"/>
                <a:gd name="T1" fmla="*/ 2 h 19"/>
                <a:gd name="T2" fmla="*/ 0 w 23"/>
                <a:gd name="T3" fmla="*/ 9 h 19"/>
                <a:gd name="T4" fmla="*/ 9 w 23"/>
                <a:gd name="T5" fmla="*/ 19 h 19"/>
                <a:gd name="T6" fmla="*/ 6 w 23"/>
                <a:gd name="T7" fmla="*/ 2 h 19"/>
              </a:gdLst>
              <a:ahLst/>
              <a:cxnLst>
                <a:cxn ang="0">
                  <a:pos x="T0" y="T1"/>
                </a:cxn>
                <a:cxn ang="0">
                  <a:pos x="T2" y="T3"/>
                </a:cxn>
                <a:cxn ang="0">
                  <a:pos x="T4" y="T5"/>
                </a:cxn>
                <a:cxn ang="0">
                  <a:pos x="T6" y="T7"/>
                </a:cxn>
              </a:cxnLst>
              <a:rect l="0" t="0" r="r" b="b"/>
              <a:pathLst>
                <a:path w="23" h="19">
                  <a:moveTo>
                    <a:pt x="6" y="2"/>
                  </a:moveTo>
                  <a:cubicBezTo>
                    <a:pt x="7" y="5"/>
                    <a:pt x="3" y="7"/>
                    <a:pt x="0" y="9"/>
                  </a:cubicBezTo>
                  <a:cubicBezTo>
                    <a:pt x="2" y="15"/>
                    <a:pt x="7" y="11"/>
                    <a:pt x="9" y="19"/>
                  </a:cubicBezTo>
                  <a:cubicBezTo>
                    <a:pt x="23" y="13"/>
                    <a:pt x="16" y="0"/>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 name="Freeform 615">
              <a:extLst>
                <a:ext uri="{FF2B5EF4-FFF2-40B4-BE49-F238E27FC236}">
                  <a16:creationId xmlns:a16="http://schemas.microsoft.com/office/drawing/2014/main" id="{B6D35FA3-E4B2-48E3-9C4A-E06FD4C4F5E9}"/>
                </a:ext>
              </a:extLst>
            </p:cNvPr>
            <p:cNvSpPr>
              <a:spLocks/>
            </p:cNvSpPr>
            <p:nvPr/>
          </p:nvSpPr>
          <p:spPr bwMode="auto">
            <a:xfrm rot="16200000">
              <a:off x="2933188" y="3524353"/>
              <a:ext cx="60325" cy="63500"/>
            </a:xfrm>
            <a:custGeom>
              <a:avLst/>
              <a:gdLst>
                <a:gd name="T0" fmla="*/ 1 w 16"/>
                <a:gd name="T1" fmla="*/ 13 h 17"/>
                <a:gd name="T2" fmla="*/ 16 w 16"/>
                <a:gd name="T3" fmla="*/ 5 h 17"/>
                <a:gd name="T4" fmla="*/ 6 w 16"/>
                <a:gd name="T5" fmla="*/ 0 h 17"/>
                <a:gd name="T6" fmla="*/ 1 w 16"/>
                <a:gd name="T7" fmla="*/ 13 h 17"/>
              </a:gdLst>
              <a:ahLst/>
              <a:cxnLst>
                <a:cxn ang="0">
                  <a:pos x="T0" y="T1"/>
                </a:cxn>
                <a:cxn ang="0">
                  <a:pos x="T2" y="T3"/>
                </a:cxn>
                <a:cxn ang="0">
                  <a:pos x="T4" y="T5"/>
                </a:cxn>
                <a:cxn ang="0">
                  <a:pos x="T6" y="T7"/>
                </a:cxn>
              </a:cxnLst>
              <a:rect l="0" t="0" r="r" b="b"/>
              <a:pathLst>
                <a:path w="16" h="17">
                  <a:moveTo>
                    <a:pt x="1" y="13"/>
                  </a:moveTo>
                  <a:cubicBezTo>
                    <a:pt x="10" y="17"/>
                    <a:pt x="14" y="13"/>
                    <a:pt x="16" y="5"/>
                  </a:cubicBezTo>
                  <a:cubicBezTo>
                    <a:pt x="13" y="3"/>
                    <a:pt x="12" y="0"/>
                    <a:pt x="6" y="0"/>
                  </a:cubicBezTo>
                  <a:cubicBezTo>
                    <a:pt x="6" y="7"/>
                    <a:pt x="0" y="5"/>
                    <a:pt x="1"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 name="Freeform 616">
              <a:extLst>
                <a:ext uri="{FF2B5EF4-FFF2-40B4-BE49-F238E27FC236}">
                  <a16:creationId xmlns:a16="http://schemas.microsoft.com/office/drawing/2014/main" id="{CDF91990-64C3-4441-BD6C-63DE774240B1}"/>
                </a:ext>
              </a:extLst>
            </p:cNvPr>
            <p:cNvSpPr>
              <a:spLocks/>
            </p:cNvSpPr>
            <p:nvPr/>
          </p:nvSpPr>
          <p:spPr bwMode="auto">
            <a:xfrm rot="16200000">
              <a:off x="3064157" y="3764859"/>
              <a:ext cx="68263" cy="79375"/>
            </a:xfrm>
            <a:custGeom>
              <a:avLst/>
              <a:gdLst>
                <a:gd name="T0" fmla="*/ 5 w 18"/>
                <a:gd name="T1" fmla="*/ 1 h 21"/>
                <a:gd name="T2" fmla="*/ 0 w 18"/>
                <a:gd name="T3" fmla="*/ 14 h 21"/>
                <a:gd name="T4" fmla="*/ 16 w 18"/>
                <a:gd name="T5" fmla="*/ 19 h 21"/>
                <a:gd name="T6" fmla="*/ 18 w 18"/>
                <a:gd name="T7" fmla="*/ 6 h 21"/>
                <a:gd name="T8" fmla="*/ 5 w 18"/>
                <a:gd name="T9" fmla="*/ 1 h 21"/>
              </a:gdLst>
              <a:ahLst/>
              <a:cxnLst>
                <a:cxn ang="0">
                  <a:pos x="T0" y="T1"/>
                </a:cxn>
                <a:cxn ang="0">
                  <a:pos x="T2" y="T3"/>
                </a:cxn>
                <a:cxn ang="0">
                  <a:pos x="T4" y="T5"/>
                </a:cxn>
                <a:cxn ang="0">
                  <a:pos x="T6" y="T7"/>
                </a:cxn>
                <a:cxn ang="0">
                  <a:pos x="T8" y="T9"/>
                </a:cxn>
              </a:cxnLst>
              <a:rect l="0" t="0" r="r" b="b"/>
              <a:pathLst>
                <a:path w="18" h="21">
                  <a:moveTo>
                    <a:pt x="5" y="1"/>
                  </a:moveTo>
                  <a:cubicBezTo>
                    <a:pt x="3" y="3"/>
                    <a:pt x="1" y="7"/>
                    <a:pt x="0" y="14"/>
                  </a:cubicBezTo>
                  <a:cubicBezTo>
                    <a:pt x="7" y="18"/>
                    <a:pt x="7" y="21"/>
                    <a:pt x="16" y="19"/>
                  </a:cubicBezTo>
                  <a:cubicBezTo>
                    <a:pt x="17" y="15"/>
                    <a:pt x="17" y="10"/>
                    <a:pt x="18" y="6"/>
                  </a:cubicBezTo>
                  <a:cubicBezTo>
                    <a:pt x="12" y="6"/>
                    <a:pt x="1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 name="Freeform 617">
              <a:extLst>
                <a:ext uri="{FF2B5EF4-FFF2-40B4-BE49-F238E27FC236}">
                  <a16:creationId xmlns:a16="http://schemas.microsoft.com/office/drawing/2014/main" id="{D3843F04-0D1C-4B57-83B6-C84DBDB114AD}"/>
                </a:ext>
              </a:extLst>
            </p:cNvPr>
            <p:cNvSpPr>
              <a:spLocks/>
            </p:cNvSpPr>
            <p:nvPr/>
          </p:nvSpPr>
          <p:spPr bwMode="auto">
            <a:xfrm rot="16200000">
              <a:off x="3586445" y="2956821"/>
              <a:ext cx="98425" cy="169863"/>
            </a:xfrm>
            <a:custGeom>
              <a:avLst/>
              <a:gdLst>
                <a:gd name="T0" fmla="*/ 18 w 26"/>
                <a:gd name="T1" fmla="*/ 3 h 45"/>
                <a:gd name="T2" fmla="*/ 12 w 26"/>
                <a:gd name="T3" fmla="*/ 0 h 45"/>
                <a:gd name="T4" fmla="*/ 8 w 26"/>
                <a:gd name="T5" fmla="*/ 2 h 45"/>
                <a:gd name="T6" fmla="*/ 3 w 26"/>
                <a:gd name="T7" fmla="*/ 1 h 45"/>
                <a:gd name="T8" fmla="*/ 2 w 26"/>
                <a:gd name="T9" fmla="*/ 9 h 45"/>
                <a:gd name="T10" fmla="*/ 0 w 26"/>
                <a:gd name="T11" fmla="*/ 10 h 45"/>
                <a:gd name="T12" fmla="*/ 2 w 26"/>
                <a:gd name="T13" fmla="*/ 13 h 45"/>
                <a:gd name="T14" fmla="*/ 10 w 26"/>
                <a:gd name="T15" fmla="*/ 38 h 45"/>
                <a:gd name="T16" fmla="*/ 26 w 26"/>
                <a:gd name="T17" fmla="*/ 41 h 45"/>
                <a:gd name="T18" fmla="*/ 21 w 26"/>
                <a:gd name="T19" fmla="*/ 4 h 45"/>
                <a:gd name="T20" fmla="*/ 18 w 26"/>
                <a:gd name="T21"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5">
                  <a:moveTo>
                    <a:pt x="18" y="3"/>
                  </a:moveTo>
                  <a:cubicBezTo>
                    <a:pt x="16" y="1"/>
                    <a:pt x="14" y="0"/>
                    <a:pt x="12" y="0"/>
                  </a:cubicBezTo>
                  <a:cubicBezTo>
                    <a:pt x="11" y="0"/>
                    <a:pt x="9" y="1"/>
                    <a:pt x="8" y="2"/>
                  </a:cubicBezTo>
                  <a:cubicBezTo>
                    <a:pt x="6" y="1"/>
                    <a:pt x="5" y="1"/>
                    <a:pt x="3" y="1"/>
                  </a:cubicBezTo>
                  <a:cubicBezTo>
                    <a:pt x="2" y="4"/>
                    <a:pt x="1" y="6"/>
                    <a:pt x="2" y="9"/>
                  </a:cubicBezTo>
                  <a:cubicBezTo>
                    <a:pt x="1" y="9"/>
                    <a:pt x="0" y="10"/>
                    <a:pt x="0" y="10"/>
                  </a:cubicBezTo>
                  <a:cubicBezTo>
                    <a:pt x="0" y="11"/>
                    <a:pt x="1" y="12"/>
                    <a:pt x="2" y="13"/>
                  </a:cubicBezTo>
                  <a:cubicBezTo>
                    <a:pt x="4" y="21"/>
                    <a:pt x="12" y="26"/>
                    <a:pt x="10" y="38"/>
                  </a:cubicBezTo>
                  <a:cubicBezTo>
                    <a:pt x="19" y="37"/>
                    <a:pt x="20" y="45"/>
                    <a:pt x="26" y="41"/>
                  </a:cubicBezTo>
                  <a:cubicBezTo>
                    <a:pt x="26" y="27"/>
                    <a:pt x="24" y="16"/>
                    <a:pt x="21" y="4"/>
                  </a:cubicBezTo>
                  <a:cubicBezTo>
                    <a:pt x="20" y="4"/>
                    <a:pt x="19" y="4"/>
                    <a:pt x="1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 name="Freeform 618">
              <a:extLst>
                <a:ext uri="{FF2B5EF4-FFF2-40B4-BE49-F238E27FC236}">
                  <a16:creationId xmlns:a16="http://schemas.microsoft.com/office/drawing/2014/main" id="{0D2DF9A9-4567-4110-9529-CBBC3E87AE68}"/>
                </a:ext>
              </a:extLst>
            </p:cNvPr>
            <p:cNvSpPr>
              <a:spLocks/>
            </p:cNvSpPr>
            <p:nvPr/>
          </p:nvSpPr>
          <p:spPr bwMode="auto">
            <a:xfrm rot="16200000">
              <a:off x="3543582" y="3196534"/>
              <a:ext cx="79375" cy="93663"/>
            </a:xfrm>
            <a:custGeom>
              <a:avLst/>
              <a:gdLst>
                <a:gd name="T0" fmla="*/ 3 w 21"/>
                <a:gd name="T1" fmla="*/ 23 h 25"/>
                <a:gd name="T2" fmla="*/ 14 w 21"/>
                <a:gd name="T3" fmla="*/ 25 h 25"/>
                <a:gd name="T4" fmla="*/ 21 w 21"/>
                <a:gd name="T5" fmla="*/ 4 h 25"/>
                <a:gd name="T6" fmla="*/ 3 w 21"/>
                <a:gd name="T7" fmla="*/ 23 h 25"/>
              </a:gdLst>
              <a:ahLst/>
              <a:cxnLst>
                <a:cxn ang="0">
                  <a:pos x="T0" y="T1"/>
                </a:cxn>
                <a:cxn ang="0">
                  <a:pos x="T2" y="T3"/>
                </a:cxn>
                <a:cxn ang="0">
                  <a:pos x="T4" y="T5"/>
                </a:cxn>
                <a:cxn ang="0">
                  <a:pos x="T6" y="T7"/>
                </a:cxn>
              </a:cxnLst>
              <a:rect l="0" t="0" r="r" b="b"/>
              <a:pathLst>
                <a:path w="21" h="25">
                  <a:moveTo>
                    <a:pt x="3" y="23"/>
                  </a:moveTo>
                  <a:cubicBezTo>
                    <a:pt x="10" y="24"/>
                    <a:pt x="9" y="19"/>
                    <a:pt x="14" y="25"/>
                  </a:cubicBezTo>
                  <a:cubicBezTo>
                    <a:pt x="19" y="22"/>
                    <a:pt x="19" y="12"/>
                    <a:pt x="21" y="4"/>
                  </a:cubicBezTo>
                  <a:cubicBezTo>
                    <a:pt x="7" y="0"/>
                    <a:pt x="0" y="11"/>
                    <a:pt x="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 name="Freeform 619">
              <a:extLst>
                <a:ext uri="{FF2B5EF4-FFF2-40B4-BE49-F238E27FC236}">
                  <a16:creationId xmlns:a16="http://schemas.microsoft.com/office/drawing/2014/main" id="{3E109950-4675-48DD-97BF-70BFF37F00B9}"/>
                </a:ext>
              </a:extLst>
            </p:cNvPr>
            <p:cNvSpPr>
              <a:spLocks/>
            </p:cNvSpPr>
            <p:nvPr/>
          </p:nvSpPr>
          <p:spPr bwMode="auto">
            <a:xfrm rot="16200000">
              <a:off x="4532595" y="3199709"/>
              <a:ext cx="88900" cy="90488"/>
            </a:xfrm>
            <a:custGeom>
              <a:avLst/>
              <a:gdLst>
                <a:gd name="T0" fmla="*/ 0 w 24"/>
                <a:gd name="T1" fmla="*/ 5 h 24"/>
                <a:gd name="T2" fmla="*/ 0 w 24"/>
                <a:gd name="T3" fmla="*/ 15 h 24"/>
                <a:gd name="T4" fmla="*/ 21 w 24"/>
                <a:gd name="T5" fmla="*/ 18 h 24"/>
                <a:gd name="T6" fmla="*/ 24 w 24"/>
                <a:gd name="T7" fmla="*/ 13 h 24"/>
                <a:gd name="T8" fmla="*/ 0 w 24"/>
                <a:gd name="T9" fmla="*/ 5 h 24"/>
              </a:gdLst>
              <a:ahLst/>
              <a:cxnLst>
                <a:cxn ang="0">
                  <a:pos x="T0" y="T1"/>
                </a:cxn>
                <a:cxn ang="0">
                  <a:pos x="T2" y="T3"/>
                </a:cxn>
                <a:cxn ang="0">
                  <a:pos x="T4" y="T5"/>
                </a:cxn>
                <a:cxn ang="0">
                  <a:pos x="T6" y="T7"/>
                </a:cxn>
                <a:cxn ang="0">
                  <a:pos x="T8" y="T9"/>
                </a:cxn>
              </a:cxnLst>
              <a:rect l="0" t="0" r="r" b="b"/>
              <a:pathLst>
                <a:path w="24" h="24">
                  <a:moveTo>
                    <a:pt x="0" y="5"/>
                  </a:moveTo>
                  <a:cubicBezTo>
                    <a:pt x="3" y="9"/>
                    <a:pt x="2" y="12"/>
                    <a:pt x="0" y="15"/>
                  </a:cubicBezTo>
                  <a:cubicBezTo>
                    <a:pt x="6" y="21"/>
                    <a:pt x="12" y="24"/>
                    <a:pt x="21" y="18"/>
                  </a:cubicBezTo>
                  <a:cubicBezTo>
                    <a:pt x="20" y="16"/>
                    <a:pt x="21" y="14"/>
                    <a:pt x="24" y="13"/>
                  </a:cubicBezTo>
                  <a:cubicBezTo>
                    <a:pt x="19" y="0"/>
                    <a:pt x="1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 name="Freeform 620">
              <a:extLst>
                <a:ext uri="{FF2B5EF4-FFF2-40B4-BE49-F238E27FC236}">
                  <a16:creationId xmlns:a16="http://schemas.microsoft.com/office/drawing/2014/main" id="{E688E7B6-7159-4917-8923-F695BC8A7A73}"/>
                </a:ext>
              </a:extLst>
            </p:cNvPr>
            <p:cNvSpPr>
              <a:spLocks/>
            </p:cNvSpPr>
            <p:nvPr/>
          </p:nvSpPr>
          <p:spPr bwMode="auto">
            <a:xfrm rot="16200000">
              <a:off x="4793739" y="1136753"/>
              <a:ext cx="2295525" cy="1987550"/>
            </a:xfrm>
            <a:custGeom>
              <a:avLst/>
              <a:gdLst>
                <a:gd name="T0" fmla="*/ 362 w 1446"/>
                <a:gd name="T1" fmla="*/ 1252 h 1252"/>
                <a:gd name="T2" fmla="*/ 0 w 1446"/>
                <a:gd name="T3" fmla="*/ 628 h 1252"/>
                <a:gd name="T4" fmla="*/ 362 w 1446"/>
                <a:gd name="T5" fmla="*/ 0 h 1252"/>
                <a:gd name="T6" fmla="*/ 1084 w 1446"/>
                <a:gd name="T7" fmla="*/ 0 h 1252"/>
                <a:gd name="T8" fmla="*/ 1446 w 1446"/>
                <a:gd name="T9" fmla="*/ 628 h 1252"/>
                <a:gd name="T10" fmla="*/ 1084 w 1446"/>
                <a:gd name="T11" fmla="*/ 1252 h 1252"/>
                <a:gd name="T12" fmla="*/ 362 w 1446"/>
                <a:gd name="T13" fmla="*/ 1252 h 1252"/>
              </a:gdLst>
              <a:ahLst/>
              <a:cxnLst>
                <a:cxn ang="0">
                  <a:pos x="T0" y="T1"/>
                </a:cxn>
                <a:cxn ang="0">
                  <a:pos x="T2" y="T3"/>
                </a:cxn>
                <a:cxn ang="0">
                  <a:pos x="T4" y="T5"/>
                </a:cxn>
                <a:cxn ang="0">
                  <a:pos x="T6" y="T7"/>
                </a:cxn>
                <a:cxn ang="0">
                  <a:pos x="T8" y="T9"/>
                </a:cxn>
                <a:cxn ang="0">
                  <a:pos x="T10" y="T11"/>
                </a:cxn>
                <a:cxn ang="0">
                  <a:pos x="T12" y="T13"/>
                </a:cxn>
              </a:cxnLst>
              <a:rect l="0" t="0" r="r" b="b"/>
              <a:pathLst>
                <a:path w="1446" h="1252">
                  <a:moveTo>
                    <a:pt x="362" y="1252"/>
                  </a:moveTo>
                  <a:lnTo>
                    <a:pt x="0" y="628"/>
                  </a:lnTo>
                  <a:lnTo>
                    <a:pt x="362" y="0"/>
                  </a:lnTo>
                  <a:lnTo>
                    <a:pt x="1084" y="0"/>
                  </a:lnTo>
                  <a:lnTo>
                    <a:pt x="1446" y="628"/>
                  </a:lnTo>
                  <a:lnTo>
                    <a:pt x="1084" y="1252"/>
                  </a:lnTo>
                  <a:lnTo>
                    <a:pt x="362" y="1252"/>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 name="Freeform 621">
              <a:extLst>
                <a:ext uri="{FF2B5EF4-FFF2-40B4-BE49-F238E27FC236}">
                  <a16:creationId xmlns:a16="http://schemas.microsoft.com/office/drawing/2014/main" id="{028A3DDE-4319-45A4-BBE9-8763A36534D1}"/>
                </a:ext>
              </a:extLst>
            </p:cNvPr>
            <p:cNvSpPr>
              <a:spLocks noEditPoints="1"/>
            </p:cNvSpPr>
            <p:nvPr/>
          </p:nvSpPr>
          <p:spPr bwMode="auto">
            <a:xfrm rot="16200000">
              <a:off x="4122226" y="2057503"/>
              <a:ext cx="1382713" cy="1382713"/>
            </a:xfrm>
            <a:custGeom>
              <a:avLst/>
              <a:gdLst>
                <a:gd name="T0" fmla="*/ 184 w 368"/>
                <a:gd name="T1" fmla="*/ 368 h 368"/>
                <a:gd name="T2" fmla="*/ 0 w 368"/>
                <a:gd name="T3" fmla="*/ 184 h 368"/>
                <a:gd name="T4" fmla="*/ 184 w 368"/>
                <a:gd name="T5" fmla="*/ 0 h 368"/>
                <a:gd name="T6" fmla="*/ 368 w 368"/>
                <a:gd name="T7" fmla="*/ 184 h 368"/>
                <a:gd name="T8" fmla="*/ 184 w 368"/>
                <a:gd name="T9" fmla="*/ 368 h 368"/>
                <a:gd name="T10" fmla="*/ 184 w 368"/>
                <a:gd name="T11" fmla="*/ 50 h 368"/>
                <a:gd name="T12" fmla="*/ 50 w 368"/>
                <a:gd name="T13" fmla="*/ 184 h 368"/>
                <a:gd name="T14" fmla="*/ 184 w 368"/>
                <a:gd name="T15" fmla="*/ 318 h 368"/>
                <a:gd name="T16" fmla="*/ 317 w 368"/>
                <a:gd name="T17" fmla="*/ 184 h 368"/>
                <a:gd name="T18" fmla="*/ 184 w 368"/>
                <a:gd name="T19" fmla="*/ 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368"/>
                  </a:moveTo>
                  <a:cubicBezTo>
                    <a:pt x="82" y="368"/>
                    <a:pt x="0" y="285"/>
                    <a:pt x="0" y="184"/>
                  </a:cubicBezTo>
                  <a:cubicBezTo>
                    <a:pt x="0" y="83"/>
                    <a:pt x="82" y="0"/>
                    <a:pt x="184" y="0"/>
                  </a:cubicBezTo>
                  <a:cubicBezTo>
                    <a:pt x="285" y="0"/>
                    <a:pt x="368" y="83"/>
                    <a:pt x="368" y="184"/>
                  </a:cubicBezTo>
                  <a:cubicBezTo>
                    <a:pt x="368" y="285"/>
                    <a:pt x="285" y="368"/>
                    <a:pt x="184" y="368"/>
                  </a:cubicBezTo>
                  <a:close/>
                  <a:moveTo>
                    <a:pt x="184" y="50"/>
                  </a:moveTo>
                  <a:cubicBezTo>
                    <a:pt x="110" y="50"/>
                    <a:pt x="50" y="110"/>
                    <a:pt x="50" y="184"/>
                  </a:cubicBezTo>
                  <a:cubicBezTo>
                    <a:pt x="50" y="258"/>
                    <a:pt x="110" y="318"/>
                    <a:pt x="184" y="318"/>
                  </a:cubicBezTo>
                  <a:cubicBezTo>
                    <a:pt x="257" y="318"/>
                    <a:pt x="317" y="258"/>
                    <a:pt x="317" y="184"/>
                  </a:cubicBezTo>
                  <a:cubicBezTo>
                    <a:pt x="317" y="110"/>
                    <a:pt x="257" y="50"/>
                    <a:pt x="184" y="50"/>
                  </a:cubicBezTo>
                  <a:close/>
                </a:path>
              </a:pathLst>
            </a:custGeom>
            <a:solidFill>
              <a:srgbClr val="FEE3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 name="Freeform 622">
              <a:extLst>
                <a:ext uri="{FF2B5EF4-FFF2-40B4-BE49-F238E27FC236}">
                  <a16:creationId xmlns:a16="http://schemas.microsoft.com/office/drawing/2014/main" id="{B0A195B8-E32E-461E-9EF0-5233C5FDB0BA}"/>
                </a:ext>
              </a:extLst>
            </p:cNvPr>
            <p:cNvSpPr>
              <a:spLocks/>
            </p:cNvSpPr>
            <p:nvPr/>
          </p:nvSpPr>
          <p:spPr bwMode="auto">
            <a:xfrm rot="16200000">
              <a:off x="5755764" y="3173515"/>
              <a:ext cx="2182813" cy="2062163"/>
            </a:xfrm>
            <a:custGeom>
              <a:avLst/>
              <a:gdLst>
                <a:gd name="T0" fmla="*/ 580 w 581"/>
                <a:gd name="T1" fmla="*/ 123 h 549"/>
                <a:gd name="T2" fmla="*/ 453 w 581"/>
                <a:gd name="T3" fmla="*/ 0 h 549"/>
                <a:gd name="T4" fmla="*/ 373 w 581"/>
                <a:gd name="T5" fmla="*/ 29 h 549"/>
                <a:gd name="T6" fmla="*/ 300 w 581"/>
                <a:gd name="T7" fmla="*/ 49 h 549"/>
                <a:gd name="T8" fmla="*/ 254 w 581"/>
                <a:gd name="T9" fmla="*/ 45 h 549"/>
                <a:gd name="T10" fmla="*/ 3 w 581"/>
                <a:gd name="T11" fmla="*/ 301 h 549"/>
                <a:gd name="T12" fmla="*/ 248 w 581"/>
                <a:gd name="T13" fmla="*/ 546 h 549"/>
                <a:gd name="T14" fmla="*/ 505 w 581"/>
                <a:gd name="T15" fmla="*/ 295 h 549"/>
                <a:gd name="T16" fmla="*/ 505 w 581"/>
                <a:gd name="T17" fmla="*/ 292 h 549"/>
                <a:gd name="T18" fmla="*/ 537 w 581"/>
                <a:gd name="T19" fmla="*/ 222 h 549"/>
                <a:gd name="T20" fmla="*/ 580 w 581"/>
                <a:gd name="T21" fmla="*/ 123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 h="549">
                  <a:moveTo>
                    <a:pt x="580" y="123"/>
                  </a:moveTo>
                  <a:cubicBezTo>
                    <a:pt x="578" y="55"/>
                    <a:pt x="521" y="0"/>
                    <a:pt x="453" y="0"/>
                  </a:cubicBezTo>
                  <a:cubicBezTo>
                    <a:pt x="423" y="1"/>
                    <a:pt x="395" y="11"/>
                    <a:pt x="373" y="29"/>
                  </a:cubicBezTo>
                  <a:cubicBezTo>
                    <a:pt x="353" y="46"/>
                    <a:pt x="326" y="54"/>
                    <a:pt x="300" y="49"/>
                  </a:cubicBezTo>
                  <a:cubicBezTo>
                    <a:pt x="285" y="46"/>
                    <a:pt x="270" y="45"/>
                    <a:pt x="254" y="45"/>
                  </a:cubicBezTo>
                  <a:cubicBezTo>
                    <a:pt x="114" y="45"/>
                    <a:pt x="0" y="160"/>
                    <a:pt x="3" y="301"/>
                  </a:cubicBezTo>
                  <a:cubicBezTo>
                    <a:pt x="6" y="434"/>
                    <a:pt x="115" y="543"/>
                    <a:pt x="248" y="546"/>
                  </a:cubicBezTo>
                  <a:cubicBezTo>
                    <a:pt x="389" y="549"/>
                    <a:pt x="505" y="436"/>
                    <a:pt x="505" y="295"/>
                  </a:cubicBezTo>
                  <a:cubicBezTo>
                    <a:pt x="505" y="294"/>
                    <a:pt x="505" y="293"/>
                    <a:pt x="505" y="292"/>
                  </a:cubicBezTo>
                  <a:cubicBezTo>
                    <a:pt x="504" y="265"/>
                    <a:pt x="516" y="240"/>
                    <a:pt x="537" y="222"/>
                  </a:cubicBezTo>
                  <a:cubicBezTo>
                    <a:pt x="564" y="198"/>
                    <a:pt x="581" y="162"/>
                    <a:pt x="580" y="123"/>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 name="Oval 623">
              <a:extLst>
                <a:ext uri="{FF2B5EF4-FFF2-40B4-BE49-F238E27FC236}">
                  <a16:creationId xmlns:a16="http://schemas.microsoft.com/office/drawing/2014/main" id="{69E1D4BB-9087-4DE4-B260-AAFC84A15728}"/>
                </a:ext>
              </a:extLst>
            </p:cNvPr>
            <p:cNvSpPr>
              <a:spLocks noChangeArrowheads="1"/>
            </p:cNvSpPr>
            <p:nvPr/>
          </p:nvSpPr>
          <p:spPr bwMode="auto">
            <a:xfrm rot="16200000">
              <a:off x="6639208" y="2534546"/>
              <a:ext cx="574675" cy="576263"/>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 name="Freeform 624">
              <a:extLst>
                <a:ext uri="{FF2B5EF4-FFF2-40B4-BE49-F238E27FC236}">
                  <a16:creationId xmlns:a16="http://schemas.microsoft.com/office/drawing/2014/main" id="{67CD62AA-CA81-4D72-96DF-246E189B9212}"/>
                </a:ext>
              </a:extLst>
            </p:cNvPr>
            <p:cNvSpPr>
              <a:spLocks/>
            </p:cNvSpPr>
            <p:nvPr/>
          </p:nvSpPr>
          <p:spPr bwMode="auto">
            <a:xfrm rot="16200000">
              <a:off x="4963601" y="3335440"/>
              <a:ext cx="1957388" cy="1423988"/>
            </a:xfrm>
            <a:custGeom>
              <a:avLst/>
              <a:gdLst>
                <a:gd name="T0" fmla="*/ 0 w 521"/>
                <a:gd name="T1" fmla="*/ 368 h 379"/>
                <a:gd name="T2" fmla="*/ 16 w 521"/>
                <a:gd name="T3" fmla="*/ 379 h 379"/>
                <a:gd name="T4" fmla="*/ 521 w 521"/>
                <a:gd name="T5" fmla="*/ 19 h 379"/>
                <a:gd name="T6" fmla="*/ 516 w 521"/>
                <a:gd name="T7" fmla="*/ 0 h 379"/>
                <a:gd name="T8" fmla="*/ 0 w 521"/>
                <a:gd name="T9" fmla="*/ 368 h 379"/>
              </a:gdLst>
              <a:ahLst/>
              <a:cxnLst>
                <a:cxn ang="0">
                  <a:pos x="T0" y="T1"/>
                </a:cxn>
                <a:cxn ang="0">
                  <a:pos x="T2" y="T3"/>
                </a:cxn>
                <a:cxn ang="0">
                  <a:pos x="T4" y="T5"/>
                </a:cxn>
                <a:cxn ang="0">
                  <a:pos x="T6" y="T7"/>
                </a:cxn>
                <a:cxn ang="0">
                  <a:pos x="T8" y="T9"/>
                </a:cxn>
              </a:cxnLst>
              <a:rect l="0" t="0" r="r" b="b"/>
              <a:pathLst>
                <a:path w="521" h="379">
                  <a:moveTo>
                    <a:pt x="0" y="368"/>
                  </a:moveTo>
                  <a:cubicBezTo>
                    <a:pt x="6" y="372"/>
                    <a:pt x="11" y="375"/>
                    <a:pt x="16" y="379"/>
                  </a:cubicBezTo>
                  <a:cubicBezTo>
                    <a:pt x="521" y="19"/>
                    <a:pt x="521" y="19"/>
                    <a:pt x="521" y="19"/>
                  </a:cubicBezTo>
                  <a:cubicBezTo>
                    <a:pt x="520" y="13"/>
                    <a:pt x="518" y="6"/>
                    <a:pt x="516" y="0"/>
                  </a:cubicBezTo>
                  <a:lnTo>
                    <a:pt x="0" y="368"/>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 name="Freeform 625">
              <a:extLst>
                <a:ext uri="{FF2B5EF4-FFF2-40B4-BE49-F238E27FC236}">
                  <a16:creationId xmlns:a16="http://schemas.microsoft.com/office/drawing/2014/main" id="{A71D97B8-D8AC-4691-AC82-9E998DCD3C08}"/>
                </a:ext>
              </a:extLst>
            </p:cNvPr>
            <p:cNvSpPr>
              <a:spLocks/>
            </p:cNvSpPr>
            <p:nvPr/>
          </p:nvSpPr>
          <p:spPr bwMode="auto">
            <a:xfrm rot="16200000">
              <a:off x="5346189" y="3252890"/>
              <a:ext cx="1695450" cy="1235075"/>
            </a:xfrm>
            <a:custGeom>
              <a:avLst/>
              <a:gdLst>
                <a:gd name="T0" fmla="*/ 0 w 451"/>
                <a:gd name="T1" fmla="*/ 322 h 329"/>
                <a:gd name="T2" fmla="*/ 21 w 451"/>
                <a:gd name="T3" fmla="*/ 329 h 329"/>
                <a:gd name="T4" fmla="*/ 451 w 451"/>
                <a:gd name="T5" fmla="*/ 22 h 329"/>
                <a:gd name="T6" fmla="*/ 451 w 451"/>
                <a:gd name="T7" fmla="*/ 0 h 329"/>
                <a:gd name="T8" fmla="*/ 0 w 451"/>
                <a:gd name="T9" fmla="*/ 322 h 329"/>
              </a:gdLst>
              <a:ahLst/>
              <a:cxnLst>
                <a:cxn ang="0">
                  <a:pos x="T0" y="T1"/>
                </a:cxn>
                <a:cxn ang="0">
                  <a:pos x="T2" y="T3"/>
                </a:cxn>
                <a:cxn ang="0">
                  <a:pos x="T4" y="T5"/>
                </a:cxn>
                <a:cxn ang="0">
                  <a:pos x="T6" y="T7"/>
                </a:cxn>
                <a:cxn ang="0">
                  <a:pos x="T8" y="T9"/>
                </a:cxn>
              </a:cxnLst>
              <a:rect l="0" t="0" r="r" b="b"/>
              <a:pathLst>
                <a:path w="451" h="329">
                  <a:moveTo>
                    <a:pt x="0" y="322"/>
                  </a:moveTo>
                  <a:cubicBezTo>
                    <a:pt x="7" y="324"/>
                    <a:pt x="14" y="327"/>
                    <a:pt x="21" y="329"/>
                  </a:cubicBezTo>
                  <a:cubicBezTo>
                    <a:pt x="451" y="22"/>
                    <a:pt x="451" y="22"/>
                    <a:pt x="451" y="22"/>
                  </a:cubicBezTo>
                  <a:cubicBezTo>
                    <a:pt x="451" y="15"/>
                    <a:pt x="451" y="8"/>
                    <a:pt x="451" y="0"/>
                  </a:cubicBezTo>
                  <a:lnTo>
                    <a:pt x="0" y="322"/>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 name="Freeform 626">
              <a:extLst>
                <a:ext uri="{FF2B5EF4-FFF2-40B4-BE49-F238E27FC236}">
                  <a16:creationId xmlns:a16="http://schemas.microsoft.com/office/drawing/2014/main" id="{0FE856FD-B656-44C7-B5D2-FFB3A7DA61E5}"/>
                </a:ext>
              </a:extLst>
            </p:cNvPr>
            <p:cNvSpPr>
              <a:spLocks/>
            </p:cNvSpPr>
            <p:nvPr/>
          </p:nvSpPr>
          <p:spPr bwMode="auto">
            <a:xfrm rot="16200000">
              <a:off x="5142989" y="3286228"/>
              <a:ext cx="1849438" cy="1344613"/>
            </a:xfrm>
            <a:custGeom>
              <a:avLst/>
              <a:gdLst>
                <a:gd name="T0" fmla="*/ 0 w 492"/>
                <a:gd name="T1" fmla="*/ 349 h 358"/>
                <a:gd name="T2" fmla="*/ 18 w 492"/>
                <a:gd name="T3" fmla="*/ 358 h 358"/>
                <a:gd name="T4" fmla="*/ 492 w 492"/>
                <a:gd name="T5" fmla="*/ 20 h 358"/>
                <a:gd name="T6" fmla="*/ 489 w 492"/>
                <a:gd name="T7" fmla="*/ 0 h 358"/>
                <a:gd name="T8" fmla="*/ 0 w 492"/>
                <a:gd name="T9" fmla="*/ 349 h 358"/>
              </a:gdLst>
              <a:ahLst/>
              <a:cxnLst>
                <a:cxn ang="0">
                  <a:pos x="T0" y="T1"/>
                </a:cxn>
                <a:cxn ang="0">
                  <a:pos x="T2" y="T3"/>
                </a:cxn>
                <a:cxn ang="0">
                  <a:pos x="T4" y="T5"/>
                </a:cxn>
                <a:cxn ang="0">
                  <a:pos x="T6" y="T7"/>
                </a:cxn>
                <a:cxn ang="0">
                  <a:pos x="T8" y="T9"/>
                </a:cxn>
              </a:cxnLst>
              <a:rect l="0" t="0" r="r" b="b"/>
              <a:pathLst>
                <a:path w="492" h="358">
                  <a:moveTo>
                    <a:pt x="0" y="349"/>
                  </a:moveTo>
                  <a:cubicBezTo>
                    <a:pt x="6" y="352"/>
                    <a:pt x="12" y="355"/>
                    <a:pt x="18" y="358"/>
                  </a:cubicBezTo>
                  <a:cubicBezTo>
                    <a:pt x="492" y="20"/>
                    <a:pt x="492" y="20"/>
                    <a:pt x="492" y="20"/>
                  </a:cubicBezTo>
                  <a:cubicBezTo>
                    <a:pt x="491" y="13"/>
                    <a:pt x="490" y="7"/>
                    <a:pt x="489" y="0"/>
                  </a:cubicBezTo>
                  <a:lnTo>
                    <a:pt x="0" y="34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 name="Freeform 627">
              <a:extLst>
                <a:ext uri="{FF2B5EF4-FFF2-40B4-BE49-F238E27FC236}">
                  <a16:creationId xmlns:a16="http://schemas.microsoft.com/office/drawing/2014/main" id="{59494E06-AA22-44BE-BF7D-34653BC0986F}"/>
                </a:ext>
              </a:extLst>
            </p:cNvPr>
            <p:cNvSpPr>
              <a:spLocks/>
            </p:cNvSpPr>
            <p:nvPr/>
          </p:nvSpPr>
          <p:spPr bwMode="auto">
            <a:xfrm rot="16200000">
              <a:off x="4804057" y="3396559"/>
              <a:ext cx="2024063" cy="1473200"/>
            </a:xfrm>
            <a:custGeom>
              <a:avLst/>
              <a:gdLst>
                <a:gd name="T0" fmla="*/ 0 w 539"/>
                <a:gd name="T1" fmla="*/ 379 h 392"/>
                <a:gd name="T2" fmla="*/ 13 w 539"/>
                <a:gd name="T3" fmla="*/ 392 h 392"/>
                <a:gd name="T4" fmla="*/ 539 w 539"/>
                <a:gd name="T5" fmla="*/ 17 h 392"/>
                <a:gd name="T6" fmla="*/ 531 w 539"/>
                <a:gd name="T7" fmla="*/ 0 h 392"/>
                <a:gd name="T8" fmla="*/ 0 w 539"/>
                <a:gd name="T9" fmla="*/ 379 h 392"/>
              </a:gdLst>
              <a:ahLst/>
              <a:cxnLst>
                <a:cxn ang="0">
                  <a:pos x="T0" y="T1"/>
                </a:cxn>
                <a:cxn ang="0">
                  <a:pos x="T2" y="T3"/>
                </a:cxn>
                <a:cxn ang="0">
                  <a:pos x="T4" y="T5"/>
                </a:cxn>
                <a:cxn ang="0">
                  <a:pos x="T6" y="T7"/>
                </a:cxn>
                <a:cxn ang="0">
                  <a:pos x="T8" y="T9"/>
                </a:cxn>
              </a:cxnLst>
              <a:rect l="0" t="0" r="r" b="b"/>
              <a:pathLst>
                <a:path w="539" h="392">
                  <a:moveTo>
                    <a:pt x="0" y="379"/>
                  </a:moveTo>
                  <a:cubicBezTo>
                    <a:pt x="4" y="383"/>
                    <a:pt x="9" y="388"/>
                    <a:pt x="13" y="392"/>
                  </a:cubicBezTo>
                  <a:cubicBezTo>
                    <a:pt x="539" y="17"/>
                    <a:pt x="539" y="17"/>
                    <a:pt x="539" y="17"/>
                  </a:cubicBezTo>
                  <a:cubicBezTo>
                    <a:pt x="537" y="11"/>
                    <a:pt x="534" y="6"/>
                    <a:pt x="531" y="0"/>
                  </a:cubicBezTo>
                  <a:lnTo>
                    <a:pt x="0" y="37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 name="Freeform 628">
              <a:extLst>
                <a:ext uri="{FF2B5EF4-FFF2-40B4-BE49-F238E27FC236}">
                  <a16:creationId xmlns:a16="http://schemas.microsoft.com/office/drawing/2014/main" id="{9E694CA9-2576-4C7D-BDDC-6EDEE6AFA231}"/>
                </a:ext>
              </a:extLst>
            </p:cNvPr>
            <p:cNvSpPr>
              <a:spLocks/>
            </p:cNvSpPr>
            <p:nvPr/>
          </p:nvSpPr>
          <p:spPr bwMode="auto">
            <a:xfrm rot="16200000">
              <a:off x="4313520" y="4672909"/>
              <a:ext cx="739775" cy="528638"/>
            </a:xfrm>
            <a:custGeom>
              <a:avLst/>
              <a:gdLst>
                <a:gd name="T0" fmla="*/ 197 w 197"/>
                <a:gd name="T1" fmla="*/ 0 h 141"/>
                <a:gd name="T2" fmla="*/ 85 w 197"/>
                <a:gd name="T3" fmla="*/ 52 h 141"/>
                <a:gd name="T4" fmla="*/ 0 w 197"/>
                <a:gd name="T5" fmla="*/ 141 h 141"/>
                <a:gd name="T6" fmla="*/ 197 w 197"/>
                <a:gd name="T7" fmla="*/ 0 h 141"/>
              </a:gdLst>
              <a:ahLst/>
              <a:cxnLst>
                <a:cxn ang="0">
                  <a:pos x="T0" y="T1"/>
                </a:cxn>
                <a:cxn ang="0">
                  <a:pos x="T2" y="T3"/>
                </a:cxn>
                <a:cxn ang="0">
                  <a:pos x="T4" y="T5"/>
                </a:cxn>
                <a:cxn ang="0">
                  <a:pos x="T6" y="T7"/>
                </a:cxn>
              </a:cxnLst>
              <a:rect l="0" t="0" r="r" b="b"/>
              <a:pathLst>
                <a:path w="197" h="141">
                  <a:moveTo>
                    <a:pt x="197" y="0"/>
                  </a:moveTo>
                  <a:cubicBezTo>
                    <a:pt x="158" y="10"/>
                    <a:pt x="120" y="27"/>
                    <a:pt x="85" y="52"/>
                  </a:cubicBezTo>
                  <a:cubicBezTo>
                    <a:pt x="50" y="77"/>
                    <a:pt x="22" y="107"/>
                    <a:pt x="0" y="141"/>
                  </a:cubicBezTo>
                  <a:lnTo>
                    <a:pt x="197" y="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 name="Freeform 629">
              <a:extLst>
                <a:ext uri="{FF2B5EF4-FFF2-40B4-BE49-F238E27FC236}">
                  <a16:creationId xmlns:a16="http://schemas.microsoft.com/office/drawing/2014/main" id="{178C8F1E-34F9-4AA2-BC9B-7B2D0B1C45BC}"/>
                </a:ext>
              </a:extLst>
            </p:cNvPr>
            <p:cNvSpPr>
              <a:spLocks/>
            </p:cNvSpPr>
            <p:nvPr/>
          </p:nvSpPr>
          <p:spPr bwMode="auto">
            <a:xfrm rot="16200000">
              <a:off x="4187314" y="4211740"/>
              <a:ext cx="1492250" cy="1082675"/>
            </a:xfrm>
            <a:custGeom>
              <a:avLst/>
              <a:gdLst>
                <a:gd name="T0" fmla="*/ 0 w 397"/>
                <a:gd name="T1" fmla="*/ 288 h 288"/>
                <a:gd name="T2" fmla="*/ 397 w 397"/>
                <a:gd name="T3" fmla="*/ 5 h 288"/>
                <a:gd name="T4" fmla="*/ 372 w 397"/>
                <a:gd name="T5" fmla="*/ 0 h 288"/>
                <a:gd name="T6" fmla="*/ 4 w 397"/>
                <a:gd name="T7" fmla="*/ 263 h 288"/>
                <a:gd name="T8" fmla="*/ 0 w 397"/>
                <a:gd name="T9" fmla="*/ 288 h 288"/>
              </a:gdLst>
              <a:ahLst/>
              <a:cxnLst>
                <a:cxn ang="0">
                  <a:pos x="T0" y="T1"/>
                </a:cxn>
                <a:cxn ang="0">
                  <a:pos x="T2" y="T3"/>
                </a:cxn>
                <a:cxn ang="0">
                  <a:pos x="T4" y="T5"/>
                </a:cxn>
                <a:cxn ang="0">
                  <a:pos x="T6" y="T7"/>
                </a:cxn>
                <a:cxn ang="0">
                  <a:pos x="T8" y="T9"/>
                </a:cxn>
              </a:cxnLst>
              <a:rect l="0" t="0" r="r" b="b"/>
              <a:pathLst>
                <a:path w="397" h="288">
                  <a:moveTo>
                    <a:pt x="0" y="288"/>
                  </a:moveTo>
                  <a:cubicBezTo>
                    <a:pt x="397" y="5"/>
                    <a:pt x="397" y="5"/>
                    <a:pt x="397" y="5"/>
                  </a:cubicBezTo>
                  <a:cubicBezTo>
                    <a:pt x="389" y="3"/>
                    <a:pt x="380" y="2"/>
                    <a:pt x="372" y="0"/>
                  </a:cubicBezTo>
                  <a:cubicBezTo>
                    <a:pt x="4" y="263"/>
                    <a:pt x="4" y="263"/>
                    <a:pt x="4" y="263"/>
                  </a:cubicBezTo>
                  <a:cubicBezTo>
                    <a:pt x="2" y="271"/>
                    <a:pt x="1" y="280"/>
                    <a:pt x="0" y="28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 name="Freeform 630">
              <a:extLst>
                <a:ext uri="{FF2B5EF4-FFF2-40B4-BE49-F238E27FC236}">
                  <a16:creationId xmlns:a16="http://schemas.microsoft.com/office/drawing/2014/main" id="{80D90D1C-6586-44FD-BBA0-C2819491759F}"/>
                </a:ext>
              </a:extLst>
            </p:cNvPr>
            <p:cNvSpPr>
              <a:spLocks/>
            </p:cNvSpPr>
            <p:nvPr/>
          </p:nvSpPr>
          <p:spPr bwMode="auto">
            <a:xfrm rot="16200000">
              <a:off x="5571614" y="3240190"/>
              <a:ext cx="1492250" cy="1079500"/>
            </a:xfrm>
            <a:custGeom>
              <a:avLst/>
              <a:gdLst>
                <a:gd name="T0" fmla="*/ 0 w 397"/>
                <a:gd name="T1" fmla="*/ 283 h 287"/>
                <a:gd name="T2" fmla="*/ 25 w 397"/>
                <a:gd name="T3" fmla="*/ 287 h 287"/>
                <a:gd name="T4" fmla="*/ 393 w 397"/>
                <a:gd name="T5" fmla="*/ 25 h 287"/>
                <a:gd name="T6" fmla="*/ 397 w 397"/>
                <a:gd name="T7" fmla="*/ 0 h 287"/>
                <a:gd name="T8" fmla="*/ 0 w 397"/>
                <a:gd name="T9" fmla="*/ 283 h 287"/>
              </a:gdLst>
              <a:ahLst/>
              <a:cxnLst>
                <a:cxn ang="0">
                  <a:pos x="T0" y="T1"/>
                </a:cxn>
                <a:cxn ang="0">
                  <a:pos x="T2" y="T3"/>
                </a:cxn>
                <a:cxn ang="0">
                  <a:pos x="T4" y="T5"/>
                </a:cxn>
                <a:cxn ang="0">
                  <a:pos x="T6" y="T7"/>
                </a:cxn>
                <a:cxn ang="0">
                  <a:pos x="T8" y="T9"/>
                </a:cxn>
              </a:cxnLst>
              <a:rect l="0" t="0" r="r" b="b"/>
              <a:pathLst>
                <a:path w="397" h="287">
                  <a:moveTo>
                    <a:pt x="0" y="283"/>
                  </a:moveTo>
                  <a:cubicBezTo>
                    <a:pt x="8" y="285"/>
                    <a:pt x="17" y="286"/>
                    <a:pt x="25" y="287"/>
                  </a:cubicBezTo>
                  <a:cubicBezTo>
                    <a:pt x="393" y="25"/>
                    <a:pt x="393" y="25"/>
                    <a:pt x="393" y="25"/>
                  </a:cubicBezTo>
                  <a:cubicBezTo>
                    <a:pt x="395" y="17"/>
                    <a:pt x="396" y="8"/>
                    <a:pt x="397" y="0"/>
                  </a:cubicBezTo>
                  <a:lnTo>
                    <a:pt x="0" y="2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 name="Freeform 631">
              <a:extLst>
                <a:ext uri="{FF2B5EF4-FFF2-40B4-BE49-F238E27FC236}">
                  <a16:creationId xmlns:a16="http://schemas.microsoft.com/office/drawing/2014/main" id="{747EF1B3-A234-4E64-93D5-01DEAFB545C1}"/>
                </a:ext>
              </a:extLst>
            </p:cNvPr>
            <p:cNvSpPr>
              <a:spLocks/>
            </p:cNvSpPr>
            <p:nvPr/>
          </p:nvSpPr>
          <p:spPr bwMode="auto">
            <a:xfrm rot="16200000">
              <a:off x="5835139" y="3256065"/>
              <a:ext cx="1206500" cy="860425"/>
            </a:xfrm>
            <a:custGeom>
              <a:avLst/>
              <a:gdLst>
                <a:gd name="T0" fmla="*/ 309 w 321"/>
                <a:gd name="T1" fmla="*/ 31 h 229"/>
                <a:gd name="T2" fmla="*/ 321 w 321"/>
                <a:gd name="T3" fmla="*/ 0 h 229"/>
                <a:gd name="T4" fmla="*/ 0 w 321"/>
                <a:gd name="T5" fmla="*/ 229 h 229"/>
                <a:gd name="T6" fmla="*/ 33 w 321"/>
                <a:gd name="T7" fmla="*/ 228 h 229"/>
                <a:gd name="T8" fmla="*/ 309 w 321"/>
                <a:gd name="T9" fmla="*/ 31 h 229"/>
              </a:gdLst>
              <a:ahLst/>
              <a:cxnLst>
                <a:cxn ang="0">
                  <a:pos x="T0" y="T1"/>
                </a:cxn>
                <a:cxn ang="0">
                  <a:pos x="T2" y="T3"/>
                </a:cxn>
                <a:cxn ang="0">
                  <a:pos x="T4" y="T5"/>
                </a:cxn>
                <a:cxn ang="0">
                  <a:pos x="T6" y="T7"/>
                </a:cxn>
                <a:cxn ang="0">
                  <a:pos x="T8" y="T9"/>
                </a:cxn>
              </a:cxnLst>
              <a:rect l="0" t="0" r="r" b="b"/>
              <a:pathLst>
                <a:path w="321" h="229">
                  <a:moveTo>
                    <a:pt x="309" y="31"/>
                  </a:moveTo>
                  <a:cubicBezTo>
                    <a:pt x="314" y="21"/>
                    <a:pt x="317" y="11"/>
                    <a:pt x="321" y="0"/>
                  </a:cubicBezTo>
                  <a:cubicBezTo>
                    <a:pt x="0" y="229"/>
                    <a:pt x="0" y="229"/>
                    <a:pt x="0" y="229"/>
                  </a:cubicBezTo>
                  <a:cubicBezTo>
                    <a:pt x="11" y="229"/>
                    <a:pt x="22" y="229"/>
                    <a:pt x="33" y="228"/>
                  </a:cubicBezTo>
                  <a:lnTo>
                    <a:pt x="309" y="31"/>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 name="Freeform 632">
              <a:extLst>
                <a:ext uri="{FF2B5EF4-FFF2-40B4-BE49-F238E27FC236}">
                  <a16:creationId xmlns:a16="http://schemas.microsoft.com/office/drawing/2014/main" id="{891FAC83-E0E2-4147-AFCA-1BA71C09A553}"/>
                </a:ext>
              </a:extLst>
            </p:cNvPr>
            <p:cNvSpPr>
              <a:spLocks/>
            </p:cNvSpPr>
            <p:nvPr/>
          </p:nvSpPr>
          <p:spPr bwMode="auto">
            <a:xfrm rot="16200000">
              <a:off x="4659595" y="3474347"/>
              <a:ext cx="2058988" cy="1495425"/>
            </a:xfrm>
            <a:custGeom>
              <a:avLst/>
              <a:gdLst>
                <a:gd name="T0" fmla="*/ 0 w 548"/>
                <a:gd name="T1" fmla="*/ 384 h 398"/>
                <a:gd name="T2" fmla="*/ 11 w 548"/>
                <a:gd name="T3" fmla="*/ 398 h 398"/>
                <a:gd name="T4" fmla="*/ 548 w 548"/>
                <a:gd name="T5" fmla="*/ 16 h 398"/>
                <a:gd name="T6" fmla="*/ 538 w 548"/>
                <a:gd name="T7" fmla="*/ 0 h 398"/>
                <a:gd name="T8" fmla="*/ 0 w 548"/>
                <a:gd name="T9" fmla="*/ 384 h 398"/>
              </a:gdLst>
              <a:ahLst/>
              <a:cxnLst>
                <a:cxn ang="0">
                  <a:pos x="T0" y="T1"/>
                </a:cxn>
                <a:cxn ang="0">
                  <a:pos x="T2" y="T3"/>
                </a:cxn>
                <a:cxn ang="0">
                  <a:pos x="T4" y="T5"/>
                </a:cxn>
                <a:cxn ang="0">
                  <a:pos x="T6" y="T7"/>
                </a:cxn>
                <a:cxn ang="0">
                  <a:pos x="T8" y="T9"/>
                </a:cxn>
              </a:cxnLst>
              <a:rect l="0" t="0" r="r" b="b"/>
              <a:pathLst>
                <a:path w="548" h="398">
                  <a:moveTo>
                    <a:pt x="0" y="384"/>
                  </a:moveTo>
                  <a:cubicBezTo>
                    <a:pt x="4" y="389"/>
                    <a:pt x="7" y="394"/>
                    <a:pt x="11" y="398"/>
                  </a:cubicBezTo>
                  <a:cubicBezTo>
                    <a:pt x="548" y="16"/>
                    <a:pt x="548" y="16"/>
                    <a:pt x="548" y="16"/>
                  </a:cubicBezTo>
                  <a:cubicBezTo>
                    <a:pt x="545" y="11"/>
                    <a:pt x="542" y="5"/>
                    <a:pt x="538" y="0"/>
                  </a:cubicBezTo>
                  <a:lnTo>
                    <a:pt x="0" y="384"/>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 name="Freeform 633">
              <a:extLst>
                <a:ext uri="{FF2B5EF4-FFF2-40B4-BE49-F238E27FC236}">
                  <a16:creationId xmlns:a16="http://schemas.microsoft.com/office/drawing/2014/main" id="{0488CB69-44A9-4CB8-A7A8-CBF6DC93427C}"/>
                </a:ext>
              </a:extLst>
            </p:cNvPr>
            <p:cNvSpPr>
              <a:spLocks/>
            </p:cNvSpPr>
            <p:nvPr/>
          </p:nvSpPr>
          <p:spPr bwMode="auto">
            <a:xfrm rot="16200000">
              <a:off x="4209539" y="4414940"/>
              <a:ext cx="1206500" cy="863600"/>
            </a:xfrm>
            <a:custGeom>
              <a:avLst/>
              <a:gdLst>
                <a:gd name="T0" fmla="*/ 12 w 321"/>
                <a:gd name="T1" fmla="*/ 199 h 230"/>
                <a:gd name="T2" fmla="*/ 0 w 321"/>
                <a:gd name="T3" fmla="*/ 230 h 230"/>
                <a:gd name="T4" fmla="*/ 321 w 321"/>
                <a:gd name="T5" fmla="*/ 1 h 230"/>
                <a:gd name="T6" fmla="*/ 289 w 321"/>
                <a:gd name="T7" fmla="*/ 2 h 230"/>
                <a:gd name="T8" fmla="*/ 12 w 321"/>
                <a:gd name="T9" fmla="*/ 199 h 230"/>
              </a:gdLst>
              <a:ahLst/>
              <a:cxnLst>
                <a:cxn ang="0">
                  <a:pos x="T0" y="T1"/>
                </a:cxn>
                <a:cxn ang="0">
                  <a:pos x="T2" y="T3"/>
                </a:cxn>
                <a:cxn ang="0">
                  <a:pos x="T4" y="T5"/>
                </a:cxn>
                <a:cxn ang="0">
                  <a:pos x="T6" y="T7"/>
                </a:cxn>
                <a:cxn ang="0">
                  <a:pos x="T8" y="T9"/>
                </a:cxn>
              </a:cxnLst>
              <a:rect l="0" t="0" r="r" b="b"/>
              <a:pathLst>
                <a:path w="321" h="230">
                  <a:moveTo>
                    <a:pt x="12" y="199"/>
                  </a:moveTo>
                  <a:cubicBezTo>
                    <a:pt x="8" y="209"/>
                    <a:pt x="4" y="219"/>
                    <a:pt x="0" y="230"/>
                  </a:cubicBezTo>
                  <a:cubicBezTo>
                    <a:pt x="321" y="1"/>
                    <a:pt x="321" y="1"/>
                    <a:pt x="321" y="1"/>
                  </a:cubicBezTo>
                  <a:cubicBezTo>
                    <a:pt x="310" y="0"/>
                    <a:pt x="299" y="1"/>
                    <a:pt x="289" y="2"/>
                  </a:cubicBezTo>
                  <a:lnTo>
                    <a:pt x="12" y="19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 name="Freeform 634">
              <a:extLst>
                <a:ext uri="{FF2B5EF4-FFF2-40B4-BE49-F238E27FC236}">
                  <a16:creationId xmlns:a16="http://schemas.microsoft.com/office/drawing/2014/main" id="{503DE320-C83C-489D-808C-47377B5F1F00}"/>
                </a:ext>
              </a:extLst>
            </p:cNvPr>
            <p:cNvSpPr>
              <a:spLocks/>
            </p:cNvSpPr>
            <p:nvPr/>
          </p:nvSpPr>
          <p:spPr bwMode="auto">
            <a:xfrm rot="16200000">
              <a:off x="4212714" y="4045053"/>
              <a:ext cx="1693863" cy="1236663"/>
            </a:xfrm>
            <a:custGeom>
              <a:avLst/>
              <a:gdLst>
                <a:gd name="T0" fmla="*/ 0 w 451"/>
                <a:gd name="T1" fmla="*/ 306 h 329"/>
                <a:gd name="T2" fmla="*/ 0 w 451"/>
                <a:gd name="T3" fmla="*/ 329 h 329"/>
                <a:gd name="T4" fmla="*/ 451 w 451"/>
                <a:gd name="T5" fmla="*/ 7 h 329"/>
                <a:gd name="T6" fmla="*/ 430 w 451"/>
                <a:gd name="T7" fmla="*/ 0 h 329"/>
                <a:gd name="T8" fmla="*/ 0 w 451"/>
                <a:gd name="T9" fmla="*/ 306 h 329"/>
              </a:gdLst>
              <a:ahLst/>
              <a:cxnLst>
                <a:cxn ang="0">
                  <a:pos x="T0" y="T1"/>
                </a:cxn>
                <a:cxn ang="0">
                  <a:pos x="T2" y="T3"/>
                </a:cxn>
                <a:cxn ang="0">
                  <a:pos x="T4" y="T5"/>
                </a:cxn>
                <a:cxn ang="0">
                  <a:pos x="T6" y="T7"/>
                </a:cxn>
                <a:cxn ang="0">
                  <a:pos x="T8" y="T9"/>
                </a:cxn>
              </a:cxnLst>
              <a:rect l="0" t="0" r="r" b="b"/>
              <a:pathLst>
                <a:path w="451" h="329">
                  <a:moveTo>
                    <a:pt x="0" y="306"/>
                  </a:moveTo>
                  <a:cubicBezTo>
                    <a:pt x="0" y="314"/>
                    <a:pt x="0" y="321"/>
                    <a:pt x="0" y="329"/>
                  </a:cubicBezTo>
                  <a:cubicBezTo>
                    <a:pt x="451" y="7"/>
                    <a:pt x="451" y="7"/>
                    <a:pt x="451" y="7"/>
                  </a:cubicBezTo>
                  <a:cubicBezTo>
                    <a:pt x="444" y="4"/>
                    <a:pt x="437" y="2"/>
                    <a:pt x="430" y="0"/>
                  </a:cubicBezTo>
                  <a:lnTo>
                    <a:pt x="0" y="30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 name="Freeform 635">
              <a:extLst>
                <a:ext uri="{FF2B5EF4-FFF2-40B4-BE49-F238E27FC236}">
                  <a16:creationId xmlns:a16="http://schemas.microsoft.com/office/drawing/2014/main" id="{F54695D5-5985-475F-8F8A-E6B260B64E0F}"/>
                </a:ext>
              </a:extLst>
            </p:cNvPr>
            <p:cNvSpPr>
              <a:spLocks/>
            </p:cNvSpPr>
            <p:nvPr/>
          </p:nvSpPr>
          <p:spPr bwMode="auto">
            <a:xfrm rot="16200000">
              <a:off x="6197883" y="3333059"/>
              <a:ext cx="739775" cy="525463"/>
            </a:xfrm>
            <a:custGeom>
              <a:avLst/>
              <a:gdLst>
                <a:gd name="T0" fmla="*/ 0 w 197"/>
                <a:gd name="T1" fmla="*/ 140 h 140"/>
                <a:gd name="T2" fmla="*/ 112 w 197"/>
                <a:gd name="T3" fmla="*/ 89 h 140"/>
                <a:gd name="T4" fmla="*/ 197 w 197"/>
                <a:gd name="T5" fmla="*/ 0 h 140"/>
                <a:gd name="T6" fmla="*/ 0 w 197"/>
                <a:gd name="T7" fmla="*/ 140 h 140"/>
              </a:gdLst>
              <a:ahLst/>
              <a:cxnLst>
                <a:cxn ang="0">
                  <a:pos x="T0" y="T1"/>
                </a:cxn>
                <a:cxn ang="0">
                  <a:pos x="T2" y="T3"/>
                </a:cxn>
                <a:cxn ang="0">
                  <a:pos x="T4" y="T5"/>
                </a:cxn>
                <a:cxn ang="0">
                  <a:pos x="T6" y="T7"/>
                </a:cxn>
              </a:cxnLst>
              <a:rect l="0" t="0" r="r" b="b"/>
              <a:pathLst>
                <a:path w="197" h="140">
                  <a:moveTo>
                    <a:pt x="0" y="140"/>
                  </a:moveTo>
                  <a:cubicBezTo>
                    <a:pt x="39" y="131"/>
                    <a:pt x="77" y="114"/>
                    <a:pt x="112" y="89"/>
                  </a:cubicBezTo>
                  <a:cubicBezTo>
                    <a:pt x="147" y="64"/>
                    <a:pt x="175" y="34"/>
                    <a:pt x="197" y="0"/>
                  </a:cubicBezTo>
                  <a:lnTo>
                    <a:pt x="0" y="14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 name="Freeform 636">
              <a:extLst>
                <a:ext uri="{FF2B5EF4-FFF2-40B4-BE49-F238E27FC236}">
                  <a16:creationId xmlns:a16="http://schemas.microsoft.com/office/drawing/2014/main" id="{20BDD785-12FD-4280-9CC6-73AD3AB139B6}"/>
                </a:ext>
              </a:extLst>
            </p:cNvPr>
            <p:cNvSpPr>
              <a:spLocks/>
            </p:cNvSpPr>
            <p:nvPr/>
          </p:nvSpPr>
          <p:spPr bwMode="auto">
            <a:xfrm rot="16200000">
              <a:off x="4259545" y="3901384"/>
              <a:ext cx="1847850" cy="1347788"/>
            </a:xfrm>
            <a:custGeom>
              <a:avLst/>
              <a:gdLst>
                <a:gd name="T0" fmla="*/ 0 w 492"/>
                <a:gd name="T1" fmla="*/ 339 h 359"/>
                <a:gd name="T2" fmla="*/ 3 w 492"/>
                <a:gd name="T3" fmla="*/ 359 h 359"/>
                <a:gd name="T4" fmla="*/ 492 w 492"/>
                <a:gd name="T5" fmla="*/ 10 h 359"/>
                <a:gd name="T6" fmla="*/ 474 w 492"/>
                <a:gd name="T7" fmla="*/ 0 h 359"/>
                <a:gd name="T8" fmla="*/ 0 w 492"/>
                <a:gd name="T9" fmla="*/ 339 h 359"/>
              </a:gdLst>
              <a:ahLst/>
              <a:cxnLst>
                <a:cxn ang="0">
                  <a:pos x="T0" y="T1"/>
                </a:cxn>
                <a:cxn ang="0">
                  <a:pos x="T2" y="T3"/>
                </a:cxn>
                <a:cxn ang="0">
                  <a:pos x="T4" y="T5"/>
                </a:cxn>
                <a:cxn ang="0">
                  <a:pos x="T6" y="T7"/>
                </a:cxn>
                <a:cxn ang="0">
                  <a:pos x="T8" y="T9"/>
                </a:cxn>
              </a:cxnLst>
              <a:rect l="0" t="0" r="r" b="b"/>
              <a:pathLst>
                <a:path w="492" h="359">
                  <a:moveTo>
                    <a:pt x="0" y="339"/>
                  </a:moveTo>
                  <a:cubicBezTo>
                    <a:pt x="1" y="345"/>
                    <a:pt x="2" y="352"/>
                    <a:pt x="3" y="359"/>
                  </a:cubicBezTo>
                  <a:cubicBezTo>
                    <a:pt x="492" y="10"/>
                    <a:pt x="492" y="10"/>
                    <a:pt x="492" y="10"/>
                  </a:cubicBezTo>
                  <a:cubicBezTo>
                    <a:pt x="486" y="7"/>
                    <a:pt x="480" y="3"/>
                    <a:pt x="474" y="0"/>
                  </a:cubicBezTo>
                  <a:lnTo>
                    <a:pt x="0" y="33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 name="Freeform 637">
              <a:extLst>
                <a:ext uri="{FF2B5EF4-FFF2-40B4-BE49-F238E27FC236}">
                  <a16:creationId xmlns:a16="http://schemas.microsoft.com/office/drawing/2014/main" id="{C8FB32CE-3366-4804-BC0D-0CD89E268631}"/>
                </a:ext>
              </a:extLst>
            </p:cNvPr>
            <p:cNvSpPr>
              <a:spLocks/>
            </p:cNvSpPr>
            <p:nvPr/>
          </p:nvSpPr>
          <p:spPr bwMode="auto">
            <a:xfrm rot="16200000">
              <a:off x="4330189" y="3776765"/>
              <a:ext cx="1957388" cy="1420813"/>
            </a:xfrm>
            <a:custGeom>
              <a:avLst/>
              <a:gdLst>
                <a:gd name="T0" fmla="*/ 0 w 521"/>
                <a:gd name="T1" fmla="*/ 360 h 378"/>
                <a:gd name="T2" fmla="*/ 5 w 521"/>
                <a:gd name="T3" fmla="*/ 378 h 378"/>
                <a:gd name="T4" fmla="*/ 521 w 521"/>
                <a:gd name="T5" fmla="*/ 11 h 378"/>
                <a:gd name="T6" fmla="*/ 505 w 521"/>
                <a:gd name="T7" fmla="*/ 0 h 378"/>
                <a:gd name="T8" fmla="*/ 0 w 521"/>
                <a:gd name="T9" fmla="*/ 360 h 378"/>
              </a:gdLst>
              <a:ahLst/>
              <a:cxnLst>
                <a:cxn ang="0">
                  <a:pos x="T0" y="T1"/>
                </a:cxn>
                <a:cxn ang="0">
                  <a:pos x="T2" y="T3"/>
                </a:cxn>
                <a:cxn ang="0">
                  <a:pos x="T4" y="T5"/>
                </a:cxn>
                <a:cxn ang="0">
                  <a:pos x="T6" y="T7"/>
                </a:cxn>
                <a:cxn ang="0">
                  <a:pos x="T8" y="T9"/>
                </a:cxn>
              </a:cxnLst>
              <a:rect l="0" t="0" r="r" b="b"/>
              <a:pathLst>
                <a:path w="521" h="378">
                  <a:moveTo>
                    <a:pt x="0" y="360"/>
                  </a:moveTo>
                  <a:cubicBezTo>
                    <a:pt x="1" y="366"/>
                    <a:pt x="3" y="372"/>
                    <a:pt x="5" y="378"/>
                  </a:cubicBezTo>
                  <a:cubicBezTo>
                    <a:pt x="521" y="11"/>
                    <a:pt x="521" y="11"/>
                    <a:pt x="521" y="11"/>
                  </a:cubicBezTo>
                  <a:cubicBezTo>
                    <a:pt x="516" y="7"/>
                    <a:pt x="510" y="3"/>
                    <a:pt x="505" y="0"/>
                  </a:cubicBezTo>
                  <a:lnTo>
                    <a:pt x="0" y="36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 name="Freeform 638">
              <a:extLst>
                <a:ext uri="{FF2B5EF4-FFF2-40B4-BE49-F238E27FC236}">
                  <a16:creationId xmlns:a16="http://schemas.microsoft.com/office/drawing/2014/main" id="{72E1F7D3-2AD3-4EEC-BA9F-BF9FA734FCE3}"/>
                </a:ext>
              </a:extLst>
            </p:cNvPr>
            <p:cNvSpPr>
              <a:spLocks/>
            </p:cNvSpPr>
            <p:nvPr/>
          </p:nvSpPr>
          <p:spPr bwMode="auto">
            <a:xfrm rot="16200000">
              <a:off x="4531801" y="3564040"/>
              <a:ext cx="2057400" cy="1495425"/>
            </a:xfrm>
            <a:custGeom>
              <a:avLst/>
              <a:gdLst>
                <a:gd name="T0" fmla="*/ 0 w 548"/>
                <a:gd name="T1" fmla="*/ 383 h 398"/>
                <a:gd name="T2" fmla="*/ 10 w 548"/>
                <a:gd name="T3" fmla="*/ 398 h 398"/>
                <a:gd name="T4" fmla="*/ 548 w 548"/>
                <a:gd name="T5" fmla="*/ 15 h 398"/>
                <a:gd name="T6" fmla="*/ 537 w 548"/>
                <a:gd name="T7" fmla="*/ 0 h 398"/>
                <a:gd name="T8" fmla="*/ 0 w 548"/>
                <a:gd name="T9" fmla="*/ 383 h 398"/>
              </a:gdLst>
              <a:ahLst/>
              <a:cxnLst>
                <a:cxn ang="0">
                  <a:pos x="T0" y="T1"/>
                </a:cxn>
                <a:cxn ang="0">
                  <a:pos x="T2" y="T3"/>
                </a:cxn>
                <a:cxn ang="0">
                  <a:pos x="T4" y="T5"/>
                </a:cxn>
                <a:cxn ang="0">
                  <a:pos x="T6" y="T7"/>
                </a:cxn>
                <a:cxn ang="0">
                  <a:pos x="T8" y="T9"/>
                </a:cxn>
              </a:cxnLst>
              <a:rect l="0" t="0" r="r" b="b"/>
              <a:pathLst>
                <a:path w="548" h="398">
                  <a:moveTo>
                    <a:pt x="0" y="383"/>
                  </a:moveTo>
                  <a:cubicBezTo>
                    <a:pt x="3" y="388"/>
                    <a:pt x="7" y="393"/>
                    <a:pt x="10" y="398"/>
                  </a:cubicBezTo>
                  <a:cubicBezTo>
                    <a:pt x="548" y="15"/>
                    <a:pt x="548" y="15"/>
                    <a:pt x="548" y="15"/>
                  </a:cubicBezTo>
                  <a:cubicBezTo>
                    <a:pt x="544" y="10"/>
                    <a:pt x="541" y="5"/>
                    <a:pt x="537" y="0"/>
                  </a:cubicBezTo>
                  <a:lnTo>
                    <a:pt x="0" y="3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 name="Freeform 639">
              <a:extLst>
                <a:ext uri="{FF2B5EF4-FFF2-40B4-BE49-F238E27FC236}">
                  <a16:creationId xmlns:a16="http://schemas.microsoft.com/office/drawing/2014/main" id="{0EAE8FB3-6AAC-49C6-92F6-60D8229C6028}"/>
                </a:ext>
              </a:extLst>
            </p:cNvPr>
            <p:cNvSpPr>
              <a:spLocks/>
            </p:cNvSpPr>
            <p:nvPr/>
          </p:nvSpPr>
          <p:spPr bwMode="auto">
            <a:xfrm rot="16200000">
              <a:off x="4424645" y="3663259"/>
              <a:ext cx="2024063" cy="1473200"/>
            </a:xfrm>
            <a:custGeom>
              <a:avLst/>
              <a:gdLst>
                <a:gd name="T0" fmla="*/ 0 w 539"/>
                <a:gd name="T1" fmla="*/ 375 h 392"/>
                <a:gd name="T2" fmla="*/ 8 w 539"/>
                <a:gd name="T3" fmla="*/ 392 h 392"/>
                <a:gd name="T4" fmla="*/ 539 w 539"/>
                <a:gd name="T5" fmla="*/ 13 h 392"/>
                <a:gd name="T6" fmla="*/ 526 w 539"/>
                <a:gd name="T7" fmla="*/ 0 h 392"/>
                <a:gd name="T8" fmla="*/ 0 w 539"/>
                <a:gd name="T9" fmla="*/ 375 h 392"/>
              </a:gdLst>
              <a:ahLst/>
              <a:cxnLst>
                <a:cxn ang="0">
                  <a:pos x="T0" y="T1"/>
                </a:cxn>
                <a:cxn ang="0">
                  <a:pos x="T2" y="T3"/>
                </a:cxn>
                <a:cxn ang="0">
                  <a:pos x="T4" y="T5"/>
                </a:cxn>
                <a:cxn ang="0">
                  <a:pos x="T6" y="T7"/>
                </a:cxn>
                <a:cxn ang="0">
                  <a:pos x="T8" y="T9"/>
                </a:cxn>
              </a:cxnLst>
              <a:rect l="0" t="0" r="r" b="b"/>
              <a:pathLst>
                <a:path w="539" h="392">
                  <a:moveTo>
                    <a:pt x="0" y="375"/>
                  </a:moveTo>
                  <a:cubicBezTo>
                    <a:pt x="2" y="380"/>
                    <a:pt x="5" y="386"/>
                    <a:pt x="8" y="392"/>
                  </a:cubicBezTo>
                  <a:cubicBezTo>
                    <a:pt x="539" y="13"/>
                    <a:pt x="539" y="13"/>
                    <a:pt x="539" y="13"/>
                  </a:cubicBezTo>
                  <a:cubicBezTo>
                    <a:pt x="535" y="8"/>
                    <a:pt x="530" y="4"/>
                    <a:pt x="526" y="0"/>
                  </a:cubicBezTo>
                  <a:lnTo>
                    <a:pt x="0" y="375"/>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 name="Freeform 640">
              <a:extLst>
                <a:ext uri="{FF2B5EF4-FFF2-40B4-BE49-F238E27FC236}">
                  <a16:creationId xmlns:a16="http://schemas.microsoft.com/office/drawing/2014/main" id="{C1108E35-7CA9-4B39-9457-061442345DAB}"/>
                </a:ext>
              </a:extLst>
            </p:cNvPr>
            <p:cNvSpPr>
              <a:spLocks/>
            </p:cNvSpPr>
            <p:nvPr/>
          </p:nvSpPr>
          <p:spPr bwMode="auto">
            <a:xfrm rot="16200000">
              <a:off x="3220526" y="1452665"/>
              <a:ext cx="274638" cy="214313"/>
            </a:xfrm>
            <a:custGeom>
              <a:avLst/>
              <a:gdLst>
                <a:gd name="T0" fmla="*/ 5 w 73"/>
                <a:gd name="T1" fmla="*/ 57 h 57"/>
                <a:gd name="T2" fmla="*/ 2 w 73"/>
                <a:gd name="T3" fmla="*/ 55 h 57"/>
                <a:gd name="T4" fmla="*/ 2 w 73"/>
                <a:gd name="T5" fmla="*/ 49 h 57"/>
                <a:gd name="T6" fmla="*/ 67 w 73"/>
                <a:gd name="T7" fmla="*/ 1 h 57"/>
                <a:gd name="T8" fmla="*/ 72 w 73"/>
                <a:gd name="T9" fmla="*/ 2 h 57"/>
                <a:gd name="T10" fmla="*/ 71 w 73"/>
                <a:gd name="T11" fmla="*/ 8 h 57"/>
                <a:gd name="T12" fmla="*/ 7 w 73"/>
                <a:gd name="T13" fmla="*/ 56 h 57"/>
                <a:gd name="T14" fmla="*/ 5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5" y="57"/>
                  </a:moveTo>
                  <a:cubicBezTo>
                    <a:pt x="4" y="57"/>
                    <a:pt x="2" y="56"/>
                    <a:pt x="2" y="55"/>
                  </a:cubicBezTo>
                  <a:cubicBezTo>
                    <a:pt x="0" y="53"/>
                    <a:pt x="1" y="51"/>
                    <a:pt x="2" y="49"/>
                  </a:cubicBezTo>
                  <a:cubicBezTo>
                    <a:pt x="67" y="1"/>
                    <a:pt x="67" y="1"/>
                    <a:pt x="67" y="1"/>
                  </a:cubicBezTo>
                  <a:cubicBezTo>
                    <a:pt x="68" y="0"/>
                    <a:pt x="71" y="0"/>
                    <a:pt x="72" y="2"/>
                  </a:cubicBezTo>
                  <a:cubicBezTo>
                    <a:pt x="73" y="4"/>
                    <a:pt x="73" y="6"/>
                    <a:pt x="71" y="8"/>
                  </a:cubicBezTo>
                  <a:cubicBezTo>
                    <a:pt x="7" y="56"/>
                    <a:pt x="7" y="56"/>
                    <a:pt x="7" y="56"/>
                  </a:cubicBezTo>
                  <a:cubicBezTo>
                    <a:pt x="6" y="56"/>
                    <a:pt x="6" y="57"/>
                    <a:pt x="5"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 name="Freeform 641">
              <a:extLst>
                <a:ext uri="{FF2B5EF4-FFF2-40B4-BE49-F238E27FC236}">
                  <a16:creationId xmlns:a16="http://schemas.microsoft.com/office/drawing/2014/main" id="{F0312350-CA97-401E-8473-98C1B27AC5FA}"/>
                </a:ext>
              </a:extLst>
            </p:cNvPr>
            <p:cNvSpPr>
              <a:spLocks/>
            </p:cNvSpPr>
            <p:nvPr/>
          </p:nvSpPr>
          <p:spPr bwMode="auto">
            <a:xfrm rot="16200000">
              <a:off x="3491989" y="1951140"/>
              <a:ext cx="714375" cy="536575"/>
            </a:xfrm>
            <a:custGeom>
              <a:avLst/>
              <a:gdLst>
                <a:gd name="T0" fmla="*/ 5 w 190"/>
                <a:gd name="T1" fmla="*/ 143 h 143"/>
                <a:gd name="T2" fmla="*/ 2 w 190"/>
                <a:gd name="T3" fmla="*/ 142 h 143"/>
                <a:gd name="T4" fmla="*/ 3 w 190"/>
                <a:gd name="T5" fmla="*/ 136 h 143"/>
                <a:gd name="T6" fmla="*/ 183 w 190"/>
                <a:gd name="T7" fmla="*/ 1 h 143"/>
                <a:gd name="T8" fmla="*/ 189 w 190"/>
                <a:gd name="T9" fmla="*/ 2 h 143"/>
                <a:gd name="T10" fmla="*/ 188 w 190"/>
                <a:gd name="T11" fmla="*/ 8 h 143"/>
                <a:gd name="T12" fmla="*/ 7 w 190"/>
                <a:gd name="T13" fmla="*/ 143 h 143"/>
                <a:gd name="T14" fmla="*/ 5 w 190"/>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3">
                  <a:moveTo>
                    <a:pt x="5" y="143"/>
                  </a:moveTo>
                  <a:cubicBezTo>
                    <a:pt x="4" y="143"/>
                    <a:pt x="3" y="143"/>
                    <a:pt x="2" y="142"/>
                  </a:cubicBezTo>
                  <a:cubicBezTo>
                    <a:pt x="0" y="140"/>
                    <a:pt x="1" y="138"/>
                    <a:pt x="3" y="136"/>
                  </a:cubicBezTo>
                  <a:cubicBezTo>
                    <a:pt x="183" y="1"/>
                    <a:pt x="183" y="1"/>
                    <a:pt x="183" y="1"/>
                  </a:cubicBezTo>
                  <a:cubicBezTo>
                    <a:pt x="185" y="0"/>
                    <a:pt x="187" y="0"/>
                    <a:pt x="189" y="2"/>
                  </a:cubicBezTo>
                  <a:cubicBezTo>
                    <a:pt x="190" y="4"/>
                    <a:pt x="190" y="6"/>
                    <a:pt x="188" y="8"/>
                  </a:cubicBezTo>
                  <a:cubicBezTo>
                    <a:pt x="7" y="143"/>
                    <a:pt x="7" y="143"/>
                    <a:pt x="7" y="143"/>
                  </a:cubicBezTo>
                  <a:cubicBezTo>
                    <a:pt x="7" y="143"/>
                    <a:pt x="6" y="143"/>
                    <a:pt x="5" y="1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 name="Freeform 642">
              <a:extLst>
                <a:ext uri="{FF2B5EF4-FFF2-40B4-BE49-F238E27FC236}">
                  <a16:creationId xmlns:a16="http://schemas.microsoft.com/office/drawing/2014/main" id="{77EB0DDE-B593-4B47-9E1F-2D4A8843C6ED}"/>
                </a:ext>
              </a:extLst>
            </p:cNvPr>
            <p:cNvSpPr>
              <a:spLocks/>
            </p:cNvSpPr>
            <p:nvPr/>
          </p:nvSpPr>
          <p:spPr bwMode="auto">
            <a:xfrm rot="16200000">
              <a:off x="4211126" y="2762353"/>
              <a:ext cx="220663" cy="173038"/>
            </a:xfrm>
            <a:custGeom>
              <a:avLst/>
              <a:gdLst>
                <a:gd name="T0" fmla="*/ 4 w 59"/>
                <a:gd name="T1" fmla="*/ 46 h 46"/>
                <a:gd name="T2" fmla="*/ 1 w 59"/>
                <a:gd name="T3" fmla="*/ 45 h 46"/>
                <a:gd name="T4" fmla="*/ 2 w 59"/>
                <a:gd name="T5" fmla="*/ 39 h 46"/>
                <a:gd name="T6" fmla="*/ 52 w 59"/>
                <a:gd name="T7" fmla="*/ 2 h 46"/>
                <a:gd name="T8" fmla="*/ 58 w 59"/>
                <a:gd name="T9" fmla="*/ 2 h 46"/>
                <a:gd name="T10" fmla="*/ 57 w 59"/>
                <a:gd name="T11" fmla="*/ 8 h 46"/>
                <a:gd name="T12" fmla="*/ 7 w 59"/>
                <a:gd name="T13" fmla="*/ 46 h 46"/>
                <a:gd name="T14" fmla="*/ 4 w 59"/>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6">
                  <a:moveTo>
                    <a:pt x="4" y="46"/>
                  </a:moveTo>
                  <a:cubicBezTo>
                    <a:pt x="3" y="46"/>
                    <a:pt x="2" y="46"/>
                    <a:pt x="1" y="45"/>
                  </a:cubicBezTo>
                  <a:cubicBezTo>
                    <a:pt x="0" y="43"/>
                    <a:pt x="0" y="41"/>
                    <a:pt x="2" y="39"/>
                  </a:cubicBezTo>
                  <a:cubicBezTo>
                    <a:pt x="52" y="2"/>
                    <a:pt x="52" y="2"/>
                    <a:pt x="52" y="2"/>
                  </a:cubicBezTo>
                  <a:cubicBezTo>
                    <a:pt x="54" y="0"/>
                    <a:pt x="56" y="1"/>
                    <a:pt x="58" y="2"/>
                  </a:cubicBezTo>
                  <a:cubicBezTo>
                    <a:pt x="59" y="4"/>
                    <a:pt x="59" y="7"/>
                    <a:pt x="57" y="8"/>
                  </a:cubicBezTo>
                  <a:cubicBezTo>
                    <a:pt x="7" y="46"/>
                    <a:pt x="7" y="46"/>
                    <a:pt x="7" y="46"/>
                  </a:cubicBezTo>
                  <a:cubicBezTo>
                    <a:pt x="6" y="46"/>
                    <a:pt x="5" y="46"/>
                    <a:pt x="4"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 name="Freeform 643">
              <a:extLst>
                <a:ext uri="{FF2B5EF4-FFF2-40B4-BE49-F238E27FC236}">
                  <a16:creationId xmlns:a16="http://schemas.microsoft.com/office/drawing/2014/main" id="{9951196E-1686-4F2D-8D7E-5F36E43D2663}"/>
                </a:ext>
              </a:extLst>
            </p:cNvPr>
            <p:cNvSpPr>
              <a:spLocks/>
            </p:cNvSpPr>
            <p:nvPr/>
          </p:nvSpPr>
          <p:spPr bwMode="auto">
            <a:xfrm rot="16200000">
              <a:off x="3342764" y="1357415"/>
              <a:ext cx="701675" cy="533400"/>
            </a:xfrm>
            <a:custGeom>
              <a:avLst/>
              <a:gdLst>
                <a:gd name="T0" fmla="*/ 4 w 187"/>
                <a:gd name="T1" fmla="*/ 142 h 142"/>
                <a:gd name="T2" fmla="*/ 1 w 187"/>
                <a:gd name="T3" fmla="*/ 141 h 142"/>
                <a:gd name="T4" fmla="*/ 2 w 187"/>
                <a:gd name="T5" fmla="*/ 135 h 142"/>
                <a:gd name="T6" fmla="*/ 74 w 187"/>
                <a:gd name="T7" fmla="*/ 81 h 142"/>
                <a:gd name="T8" fmla="*/ 180 w 187"/>
                <a:gd name="T9" fmla="*/ 2 h 142"/>
                <a:gd name="T10" fmla="*/ 186 w 187"/>
                <a:gd name="T11" fmla="*/ 3 h 142"/>
                <a:gd name="T12" fmla="*/ 185 w 187"/>
                <a:gd name="T13" fmla="*/ 8 h 142"/>
                <a:gd name="T14" fmla="*/ 78 w 187"/>
                <a:gd name="T15" fmla="*/ 87 h 142"/>
                <a:gd name="T16" fmla="*/ 7 w 187"/>
                <a:gd name="T17" fmla="*/ 142 h 142"/>
                <a:gd name="T18" fmla="*/ 4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4" y="142"/>
                  </a:moveTo>
                  <a:cubicBezTo>
                    <a:pt x="3" y="142"/>
                    <a:pt x="2" y="142"/>
                    <a:pt x="1" y="141"/>
                  </a:cubicBezTo>
                  <a:cubicBezTo>
                    <a:pt x="0" y="139"/>
                    <a:pt x="0" y="136"/>
                    <a:pt x="2" y="135"/>
                  </a:cubicBezTo>
                  <a:cubicBezTo>
                    <a:pt x="26" y="117"/>
                    <a:pt x="50" y="99"/>
                    <a:pt x="74" y="81"/>
                  </a:cubicBezTo>
                  <a:cubicBezTo>
                    <a:pt x="108" y="55"/>
                    <a:pt x="144" y="28"/>
                    <a:pt x="180" y="2"/>
                  </a:cubicBezTo>
                  <a:cubicBezTo>
                    <a:pt x="182" y="0"/>
                    <a:pt x="184" y="1"/>
                    <a:pt x="186" y="3"/>
                  </a:cubicBezTo>
                  <a:cubicBezTo>
                    <a:pt x="187" y="5"/>
                    <a:pt x="186" y="7"/>
                    <a:pt x="185" y="8"/>
                  </a:cubicBezTo>
                  <a:cubicBezTo>
                    <a:pt x="148" y="34"/>
                    <a:pt x="113" y="61"/>
                    <a:pt x="78" y="87"/>
                  </a:cubicBezTo>
                  <a:cubicBezTo>
                    <a:pt x="55" y="105"/>
                    <a:pt x="31" y="124"/>
                    <a:pt x="7" y="142"/>
                  </a:cubicBezTo>
                  <a:cubicBezTo>
                    <a:pt x="6" y="142"/>
                    <a:pt x="5" y="142"/>
                    <a:pt x="4"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 name="Freeform 644">
              <a:extLst>
                <a:ext uri="{FF2B5EF4-FFF2-40B4-BE49-F238E27FC236}">
                  <a16:creationId xmlns:a16="http://schemas.microsoft.com/office/drawing/2014/main" id="{C7AB2E47-AD7F-4248-9452-1F5A33805B11}"/>
                </a:ext>
              </a:extLst>
            </p:cNvPr>
            <p:cNvSpPr>
              <a:spLocks/>
            </p:cNvSpPr>
            <p:nvPr/>
          </p:nvSpPr>
          <p:spPr bwMode="auto">
            <a:xfrm rot="16200000">
              <a:off x="3990464" y="2216253"/>
              <a:ext cx="679450" cy="514350"/>
            </a:xfrm>
            <a:custGeom>
              <a:avLst/>
              <a:gdLst>
                <a:gd name="T0" fmla="*/ 5 w 181"/>
                <a:gd name="T1" fmla="*/ 137 h 137"/>
                <a:gd name="T2" fmla="*/ 1 w 181"/>
                <a:gd name="T3" fmla="*/ 135 h 137"/>
                <a:gd name="T4" fmla="*/ 2 w 181"/>
                <a:gd name="T5" fmla="*/ 130 h 137"/>
                <a:gd name="T6" fmla="*/ 90 w 181"/>
                <a:gd name="T7" fmla="*/ 64 h 137"/>
                <a:gd name="T8" fmla="*/ 174 w 181"/>
                <a:gd name="T9" fmla="*/ 1 h 137"/>
                <a:gd name="T10" fmla="*/ 180 w 181"/>
                <a:gd name="T11" fmla="*/ 2 h 137"/>
                <a:gd name="T12" fmla="*/ 178 w 181"/>
                <a:gd name="T13" fmla="*/ 8 h 137"/>
                <a:gd name="T14" fmla="*/ 95 w 181"/>
                <a:gd name="T15" fmla="*/ 70 h 137"/>
                <a:gd name="T16" fmla="*/ 7 w 181"/>
                <a:gd name="T17" fmla="*/ 136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3" y="137"/>
                    <a:pt x="2" y="136"/>
                    <a:pt x="1" y="135"/>
                  </a:cubicBezTo>
                  <a:cubicBezTo>
                    <a:pt x="0" y="133"/>
                    <a:pt x="0" y="131"/>
                    <a:pt x="2" y="130"/>
                  </a:cubicBezTo>
                  <a:cubicBezTo>
                    <a:pt x="34" y="109"/>
                    <a:pt x="63" y="86"/>
                    <a:pt x="90" y="64"/>
                  </a:cubicBezTo>
                  <a:cubicBezTo>
                    <a:pt x="117" y="43"/>
                    <a:pt x="144" y="20"/>
                    <a:pt x="174" y="1"/>
                  </a:cubicBezTo>
                  <a:cubicBezTo>
                    <a:pt x="176" y="0"/>
                    <a:pt x="178" y="0"/>
                    <a:pt x="180" y="2"/>
                  </a:cubicBezTo>
                  <a:cubicBezTo>
                    <a:pt x="181" y="4"/>
                    <a:pt x="180" y="7"/>
                    <a:pt x="178" y="8"/>
                  </a:cubicBezTo>
                  <a:cubicBezTo>
                    <a:pt x="149" y="27"/>
                    <a:pt x="122" y="49"/>
                    <a:pt x="95" y="70"/>
                  </a:cubicBezTo>
                  <a:cubicBezTo>
                    <a:pt x="67" y="93"/>
                    <a:pt x="39" y="116"/>
                    <a:pt x="7" y="136"/>
                  </a:cubicBezTo>
                  <a:cubicBezTo>
                    <a:pt x="6" y="137"/>
                    <a:pt x="5"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 name="Freeform 645">
              <a:extLst>
                <a:ext uri="{FF2B5EF4-FFF2-40B4-BE49-F238E27FC236}">
                  <a16:creationId xmlns:a16="http://schemas.microsoft.com/office/drawing/2014/main" id="{025F9FC9-4884-4AF5-87E5-E0629958230A}"/>
                </a:ext>
              </a:extLst>
            </p:cNvPr>
            <p:cNvSpPr>
              <a:spLocks/>
            </p:cNvSpPr>
            <p:nvPr/>
          </p:nvSpPr>
          <p:spPr bwMode="auto">
            <a:xfrm rot="16200000">
              <a:off x="3576920" y="1156596"/>
              <a:ext cx="271463" cy="209550"/>
            </a:xfrm>
            <a:custGeom>
              <a:avLst/>
              <a:gdLst>
                <a:gd name="T0" fmla="*/ 4 w 72"/>
                <a:gd name="T1" fmla="*/ 56 h 56"/>
                <a:gd name="T2" fmla="*/ 1 w 72"/>
                <a:gd name="T3" fmla="*/ 54 h 56"/>
                <a:gd name="T4" fmla="*/ 2 w 72"/>
                <a:gd name="T5" fmla="*/ 49 h 56"/>
                <a:gd name="T6" fmla="*/ 65 w 72"/>
                <a:gd name="T7" fmla="*/ 1 h 56"/>
                <a:gd name="T8" fmla="*/ 71 w 72"/>
                <a:gd name="T9" fmla="*/ 2 h 56"/>
                <a:gd name="T10" fmla="*/ 70 w 72"/>
                <a:gd name="T11" fmla="*/ 8 h 56"/>
                <a:gd name="T12" fmla="*/ 7 w 72"/>
                <a:gd name="T13" fmla="*/ 55 h 56"/>
                <a:gd name="T14" fmla="*/ 4 w 72"/>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6">
                  <a:moveTo>
                    <a:pt x="4" y="56"/>
                  </a:moveTo>
                  <a:cubicBezTo>
                    <a:pt x="3" y="56"/>
                    <a:pt x="2" y="56"/>
                    <a:pt x="1" y="54"/>
                  </a:cubicBezTo>
                  <a:cubicBezTo>
                    <a:pt x="0" y="53"/>
                    <a:pt x="0" y="50"/>
                    <a:pt x="2" y="49"/>
                  </a:cubicBezTo>
                  <a:cubicBezTo>
                    <a:pt x="65" y="1"/>
                    <a:pt x="65" y="1"/>
                    <a:pt x="65" y="1"/>
                  </a:cubicBezTo>
                  <a:cubicBezTo>
                    <a:pt x="67" y="0"/>
                    <a:pt x="70" y="0"/>
                    <a:pt x="71" y="2"/>
                  </a:cubicBezTo>
                  <a:cubicBezTo>
                    <a:pt x="72" y="4"/>
                    <a:pt x="72" y="6"/>
                    <a:pt x="70" y="8"/>
                  </a:cubicBezTo>
                  <a:cubicBezTo>
                    <a:pt x="7" y="55"/>
                    <a:pt x="7" y="55"/>
                    <a:pt x="7" y="55"/>
                  </a:cubicBezTo>
                  <a:cubicBezTo>
                    <a:pt x="6" y="56"/>
                    <a:pt x="5" y="56"/>
                    <a:pt x="4"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 name="Freeform 646">
              <a:extLst>
                <a:ext uri="{FF2B5EF4-FFF2-40B4-BE49-F238E27FC236}">
                  <a16:creationId xmlns:a16="http://schemas.microsoft.com/office/drawing/2014/main" id="{F6D1BEF8-C719-4CE4-83F5-446CAF134426}"/>
                </a:ext>
              </a:extLst>
            </p:cNvPr>
            <p:cNvSpPr>
              <a:spLocks/>
            </p:cNvSpPr>
            <p:nvPr/>
          </p:nvSpPr>
          <p:spPr bwMode="auto">
            <a:xfrm rot="16200000">
              <a:off x="3821395" y="1647134"/>
              <a:ext cx="830263" cy="628650"/>
            </a:xfrm>
            <a:custGeom>
              <a:avLst/>
              <a:gdLst>
                <a:gd name="T0" fmla="*/ 4 w 221"/>
                <a:gd name="T1" fmla="*/ 167 h 167"/>
                <a:gd name="T2" fmla="*/ 1 w 221"/>
                <a:gd name="T3" fmla="*/ 166 h 167"/>
                <a:gd name="T4" fmla="*/ 2 w 221"/>
                <a:gd name="T5" fmla="*/ 160 h 167"/>
                <a:gd name="T6" fmla="*/ 74 w 221"/>
                <a:gd name="T7" fmla="*/ 106 h 167"/>
                <a:gd name="T8" fmla="*/ 214 w 221"/>
                <a:gd name="T9" fmla="*/ 2 h 167"/>
                <a:gd name="T10" fmla="*/ 219 w 221"/>
                <a:gd name="T11" fmla="*/ 2 h 167"/>
                <a:gd name="T12" fmla="*/ 219 w 221"/>
                <a:gd name="T13" fmla="*/ 8 h 167"/>
                <a:gd name="T14" fmla="*/ 79 w 221"/>
                <a:gd name="T15" fmla="*/ 112 h 167"/>
                <a:gd name="T16" fmla="*/ 7 w 221"/>
                <a:gd name="T17" fmla="*/ 166 h 167"/>
                <a:gd name="T18" fmla="*/ 4 w 221"/>
                <a:gd name="T19"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7">
                  <a:moveTo>
                    <a:pt x="4" y="167"/>
                  </a:moveTo>
                  <a:cubicBezTo>
                    <a:pt x="3" y="167"/>
                    <a:pt x="2" y="167"/>
                    <a:pt x="1" y="166"/>
                  </a:cubicBezTo>
                  <a:cubicBezTo>
                    <a:pt x="0" y="164"/>
                    <a:pt x="0" y="161"/>
                    <a:pt x="2" y="160"/>
                  </a:cubicBezTo>
                  <a:cubicBezTo>
                    <a:pt x="26" y="142"/>
                    <a:pt x="50" y="124"/>
                    <a:pt x="74" y="106"/>
                  </a:cubicBezTo>
                  <a:cubicBezTo>
                    <a:pt x="120" y="72"/>
                    <a:pt x="167" y="37"/>
                    <a:pt x="214" y="2"/>
                  </a:cubicBezTo>
                  <a:cubicBezTo>
                    <a:pt x="215" y="0"/>
                    <a:pt x="218" y="1"/>
                    <a:pt x="219" y="2"/>
                  </a:cubicBezTo>
                  <a:cubicBezTo>
                    <a:pt x="221" y="4"/>
                    <a:pt x="220" y="7"/>
                    <a:pt x="219" y="8"/>
                  </a:cubicBezTo>
                  <a:cubicBezTo>
                    <a:pt x="172" y="43"/>
                    <a:pt x="125" y="78"/>
                    <a:pt x="79" y="112"/>
                  </a:cubicBezTo>
                  <a:cubicBezTo>
                    <a:pt x="55" y="130"/>
                    <a:pt x="31" y="148"/>
                    <a:pt x="7" y="166"/>
                  </a:cubicBezTo>
                  <a:cubicBezTo>
                    <a:pt x="6" y="167"/>
                    <a:pt x="5" y="167"/>
                    <a:pt x="4" y="1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 name="Freeform 647">
              <a:extLst>
                <a:ext uri="{FF2B5EF4-FFF2-40B4-BE49-F238E27FC236}">
                  <a16:creationId xmlns:a16="http://schemas.microsoft.com/office/drawing/2014/main" id="{56BC1E2B-8BFA-416B-915A-E8B27EDE58EE}"/>
                </a:ext>
              </a:extLst>
            </p:cNvPr>
            <p:cNvSpPr>
              <a:spLocks/>
            </p:cNvSpPr>
            <p:nvPr/>
          </p:nvSpPr>
          <p:spPr bwMode="auto">
            <a:xfrm rot="16200000">
              <a:off x="4658801" y="2557565"/>
              <a:ext cx="120650" cy="98425"/>
            </a:xfrm>
            <a:custGeom>
              <a:avLst/>
              <a:gdLst>
                <a:gd name="T0" fmla="*/ 5 w 32"/>
                <a:gd name="T1" fmla="*/ 26 h 26"/>
                <a:gd name="T2" fmla="*/ 2 w 32"/>
                <a:gd name="T3" fmla="*/ 24 h 26"/>
                <a:gd name="T4" fmla="*/ 2 w 32"/>
                <a:gd name="T5" fmla="*/ 18 h 26"/>
                <a:gd name="T6" fmla="*/ 25 w 32"/>
                <a:gd name="T7" fmla="*/ 1 h 26"/>
                <a:gd name="T8" fmla="*/ 31 w 32"/>
                <a:gd name="T9" fmla="*/ 2 h 26"/>
                <a:gd name="T10" fmla="*/ 30 w 32"/>
                <a:gd name="T11" fmla="*/ 8 h 26"/>
                <a:gd name="T12" fmla="*/ 7 w 32"/>
                <a:gd name="T13" fmla="*/ 25 h 26"/>
                <a:gd name="T14" fmla="*/ 5 w 3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6">
                  <a:moveTo>
                    <a:pt x="5" y="26"/>
                  </a:moveTo>
                  <a:cubicBezTo>
                    <a:pt x="4" y="26"/>
                    <a:pt x="2" y="25"/>
                    <a:pt x="2" y="24"/>
                  </a:cubicBezTo>
                  <a:cubicBezTo>
                    <a:pt x="0" y="22"/>
                    <a:pt x="1" y="20"/>
                    <a:pt x="2" y="18"/>
                  </a:cubicBezTo>
                  <a:cubicBezTo>
                    <a:pt x="10" y="13"/>
                    <a:pt x="17" y="7"/>
                    <a:pt x="25" y="1"/>
                  </a:cubicBezTo>
                  <a:cubicBezTo>
                    <a:pt x="27" y="0"/>
                    <a:pt x="29" y="0"/>
                    <a:pt x="31" y="2"/>
                  </a:cubicBezTo>
                  <a:cubicBezTo>
                    <a:pt x="32" y="4"/>
                    <a:pt x="32" y="6"/>
                    <a:pt x="30" y="8"/>
                  </a:cubicBezTo>
                  <a:cubicBezTo>
                    <a:pt x="22" y="13"/>
                    <a:pt x="15" y="19"/>
                    <a:pt x="7" y="25"/>
                  </a:cubicBezTo>
                  <a:cubicBezTo>
                    <a:pt x="7" y="25"/>
                    <a:pt x="6" y="26"/>
                    <a:pt x="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 name="Freeform 648">
              <a:extLst>
                <a:ext uri="{FF2B5EF4-FFF2-40B4-BE49-F238E27FC236}">
                  <a16:creationId xmlns:a16="http://schemas.microsoft.com/office/drawing/2014/main" id="{EF8BC565-6372-4047-92CA-F4D4931EE0C3}"/>
                </a:ext>
              </a:extLst>
            </p:cNvPr>
            <p:cNvSpPr>
              <a:spLocks/>
            </p:cNvSpPr>
            <p:nvPr/>
          </p:nvSpPr>
          <p:spPr bwMode="auto">
            <a:xfrm rot="16200000">
              <a:off x="3668995" y="1094684"/>
              <a:ext cx="965200" cy="728663"/>
            </a:xfrm>
            <a:custGeom>
              <a:avLst/>
              <a:gdLst>
                <a:gd name="T0" fmla="*/ 4 w 257"/>
                <a:gd name="T1" fmla="*/ 194 h 194"/>
                <a:gd name="T2" fmla="*/ 1 w 257"/>
                <a:gd name="T3" fmla="*/ 192 h 194"/>
                <a:gd name="T4" fmla="*/ 2 w 257"/>
                <a:gd name="T5" fmla="*/ 187 h 194"/>
                <a:gd name="T6" fmla="*/ 138 w 257"/>
                <a:gd name="T7" fmla="*/ 84 h 194"/>
                <a:gd name="T8" fmla="*/ 250 w 257"/>
                <a:gd name="T9" fmla="*/ 1 h 194"/>
                <a:gd name="T10" fmla="*/ 255 w 257"/>
                <a:gd name="T11" fmla="*/ 2 h 194"/>
                <a:gd name="T12" fmla="*/ 254 w 257"/>
                <a:gd name="T13" fmla="*/ 7 h 194"/>
                <a:gd name="T14" fmla="*/ 143 w 257"/>
                <a:gd name="T15" fmla="*/ 91 h 194"/>
                <a:gd name="T16" fmla="*/ 6 w 257"/>
                <a:gd name="T17" fmla="*/ 193 h 194"/>
                <a:gd name="T18" fmla="*/ 4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4" y="194"/>
                  </a:moveTo>
                  <a:cubicBezTo>
                    <a:pt x="3" y="194"/>
                    <a:pt x="2" y="193"/>
                    <a:pt x="1" y="192"/>
                  </a:cubicBezTo>
                  <a:cubicBezTo>
                    <a:pt x="0" y="190"/>
                    <a:pt x="0" y="188"/>
                    <a:pt x="2" y="187"/>
                  </a:cubicBezTo>
                  <a:cubicBezTo>
                    <a:pt x="47" y="152"/>
                    <a:pt x="93" y="118"/>
                    <a:pt x="138" y="84"/>
                  </a:cubicBezTo>
                  <a:cubicBezTo>
                    <a:pt x="175" y="57"/>
                    <a:pt x="212" y="29"/>
                    <a:pt x="250" y="1"/>
                  </a:cubicBezTo>
                  <a:cubicBezTo>
                    <a:pt x="251" y="0"/>
                    <a:pt x="254" y="0"/>
                    <a:pt x="255" y="2"/>
                  </a:cubicBezTo>
                  <a:cubicBezTo>
                    <a:pt x="257" y="4"/>
                    <a:pt x="256" y="6"/>
                    <a:pt x="254" y="7"/>
                  </a:cubicBezTo>
                  <a:cubicBezTo>
                    <a:pt x="217" y="35"/>
                    <a:pt x="179" y="64"/>
                    <a:pt x="143" y="91"/>
                  </a:cubicBezTo>
                  <a:cubicBezTo>
                    <a:pt x="98" y="124"/>
                    <a:pt x="51" y="159"/>
                    <a:pt x="6" y="193"/>
                  </a:cubicBezTo>
                  <a:cubicBezTo>
                    <a:pt x="6" y="194"/>
                    <a:pt x="5" y="194"/>
                    <a:pt x="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 name="Freeform 649">
              <a:extLst>
                <a:ext uri="{FF2B5EF4-FFF2-40B4-BE49-F238E27FC236}">
                  <a16:creationId xmlns:a16="http://schemas.microsoft.com/office/drawing/2014/main" id="{3F94585A-8B12-449B-96A0-5B33DAE2B3C7}"/>
                </a:ext>
              </a:extLst>
            </p:cNvPr>
            <p:cNvSpPr>
              <a:spLocks/>
            </p:cNvSpPr>
            <p:nvPr/>
          </p:nvSpPr>
          <p:spPr bwMode="auto">
            <a:xfrm rot="16200000">
              <a:off x="4563551" y="2135290"/>
              <a:ext cx="431800" cy="330200"/>
            </a:xfrm>
            <a:custGeom>
              <a:avLst/>
              <a:gdLst>
                <a:gd name="T0" fmla="*/ 4 w 115"/>
                <a:gd name="T1" fmla="*/ 88 h 88"/>
                <a:gd name="T2" fmla="*/ 1 w 115"/>
                <a:gd name="T3" fmla="*/ 87 h 88"/>
                <a:gd name="T4" fmla="*/ 2 w 115"/>
                <a:gd name="T5" fmla="*/ 81 h 88"/>
                <a:gd name="T6" fmla="*/ 109 w 115"/>
                <a:gd name="T7" fmla="*/ 1 h 88"/>
                <a:gd name="T8" fmla="*/ 114 w 115"/>
                <a:gd name="T9" fmla="*/ 2 h 88"/>
                <a:gd name="T10" fmla="*/ 113 w 115"/>
                <a:gd name="T11" fmla="*/ 7 h 88"/>
                <a:gd name="T12" fmla="*/ 7 w 115"/>
                <a:gd name="T13" fmla="*/ 87 h 88"/>
                <a:gd name="T14" fmla="*/ 4 w 115"/>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4" y="88"/>
                  </a:moveTo>
                  <a:cubicBezTo>
                    <a:pt x="3" y="88"/>
                    <a:pt x="2" y="88"/>
                    <a:pt x="1" y="87"/>
                  </a:cubicBezTo>
                  <a:cubicBezTo>
                    <a:pt x="0" y="85"/>
                    <a:pt x="0" y="82"/>
                    <a:pt x="2" y="81"/>
                  </a:cubicBezTo>
                  <a:cubicBezTo>
                    <a:pt x="109" y="1"/>
                    <a:pt x="109" y="1"/>
                    <a:pt x="109" y="1"/>
                  </a:cubicBezTo>
                  <a:cubicBezTo>
                    <a:pt x="110" y="0"/>
                    <a:pt x="113" y="0"/>
                    <a:pt x="114" y="2"/>
                  </a:cubicBezTo>
                  <a:cubicBezTo>
                    <a:pt x="115" y="4"/>
                    <a:pt x="115" y="6"/>
                    <a:pt x="113" y="7"/>
                  </a:cubicBezTo>
                  <a:cubicBezTo>
                    <a:pt x="7" y="87"/>
                    <a:pt x="7" y="87"/>
                    <a:pt x="7" y="87"/>
                  </a:cubicBezTo>
                  <a:cubicBezTo>
                    <a:pt x="6" y="88"/>
                    <a:pt x="5" y="88"/>
                    <a:pt x="4"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 name="Freeform 650">
              <a:extLst>
                <a:ext uri="{FF2B5EF4-FFF2-40B4-BE49-F238E27FC236}">
                  <a16:creationId xmlns:a16="http://schemas.microsoft.com/office/drawing/2014/main" id="{4DE59B60-E1C2-4A25-BD7B-39B7A11059CE}"/>
                </a:ext>
              </a:extLst>
            </p:cNvPr>
            <p:cNvSpPr>
              <a:spLocks/>
            </p:cNvSpPr>
            <p:nvPr/>
          </p:nvSpPr>
          <p:spPr bwMode="auto">
            <a:xfrm rot="16200000">
              <a:off x="7141651" y="4364140"/>
              <a:ext cx="274638" cy="214313"/>
            </a:xfrm>
            <a:custGeom>
              <a:avLst/>
              <a:gdLst>
                <a:gd name="T0" fmla="*/ 4 w 73"/>
                <a:gd name="T1" fmla="*/ 57 h 57"/>
                <a:gd name="T2" fmla="*/ 1 w 73"/>
                <a:gd name="T3" fmla="*/ 55 h 57"/>
                <a:gd name="T4" fmla="*/ 2 w 73"/>
                <a:gd name="T5" fmla="*/ 50 h 57"/>
                <a:gd name="T6" fmla="*/ 66 w 73"/>
                <a:gd name="T7" fmla="*/ 2 h 57"/>
                <a:gd name="T8" fmla="*/ 72 w 73"/>
                <a:gd name="T9" fmla="*/ 2 h 57"/>
                <a:gd name="T10" fmla="*/ 71 w 73"/>
                <a:gd name="T11" fmla="*/ 8 h 57"/>
                <a:gd name="T12" fmla="*/ 7 w 73"/>
                <a:gd name="T13" fmla="*/ 56 h 57"/>
                <a:gd name="T14" fmla="*/ 4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4" y="57"/>
                  </a:moveTo>
                  <a:cubicBezTo>
                    <a:pt x="3" y="57"/>
                    <a:pt x="2" y="56"/>
                    <a:pt x="1" y="55"/>
                  </a:cubicBezTo>
                  <a:cubicBezTo>
                    <a:pt x="0" y="53"/>
                    <a:pt x="0" y="51"/>
                    <a:pt x="2" y="50"/>
                  </a:cubicBezTo>
                  <a:cubicBezTo>
                    <a:pt x="66" y="2"/>
                    <a:pt x="66" y="2"/>
                    <a:pt x="66" y="2"/>
                  </a:cubicBezTo>
                  <a:cubicBezTo>
                    <a:pt x="68" y="0"/>
                    <a:pt x="70" y="1"/>
                    <a:pt x="72" y="2"/>
                  </a:cubicBezTo>
                  <a:cubicBezTo>
                    <a:pt x="73" y="4"/>
                    <a:pt x="73" y="7"/>
                    <a:pt x="71" y="8"/>
                  </a:cubicBezTo>
                  <a:cubicBezTo>
                    <a:pt x="7" y="56"/>
                    <a:pt x="7" y="56"/>
                    <a:pt x="7" y="56"/>
                  </a:cubicBezTo>
                  <a:cubicBezTo>
                    <a:pt x="6" y="57"/>
                    <a:pt x="5" y="57"/>
                    <a:pt x="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 name="Freeform 651">
              <a:extLst>
                <a:ext uri="{FF2B5EF4-FFF2-40B4-BE49-F238E27FC236}">
                  <a16:creationId xmlns:a16="http://schemas.microsoft.com/office/drawing/2014/main" id="{7612D2B6-7048-4724-8525-D7B909C70940}"/>
                </a:ext>
              </a:extLst>
            </p:cNvPr>
            <p:cNvSpPr>
              <a:spLocks/>
            </p:cNvSpPr>
            <p:nvPr/>
          </p:nvSpPr>
          <p:spPr bwMode="auto">
            <a:xfrm rot="16200000">
              <a:off x="7417083" y="4860234"/>
              <a:ext cx="714375" cy="541338"/>
            </a:xfrm>
            <a:custGeom>
              <a:avLst/>
              <a:gdLst>
                <a:gd name="T0" fmla="*/ 5 w 190"/>
                <a:gd name="T1" fmla="*/ 144 h 144"/>
                <a:gd name="T2" fmla="*/ 1 w 190"/>
                <a:gd name="T3" fmla="*/ 142 h 144"/>
                <a:gd name="T4" fmla="*/ 2 w 190"/>
                <a:gd name="T5" fmla="*/ 137 h 144"/>
                <a:gd name="T6" fmla="*/ 183 w 190"/>
                <a:gd name="T7" fmla="*/ 1 h 144"/>
                <a:gd name="T8" fmla="*/ 188 w 190"/>
                <a:gd name="T9" fmla="*/ 2 h 144"/>
                <a:gd name="T10" fmla="*/ 187 w 190"/>
                <a:gd name="T11" fmla="*/ 8 h 144"/>
                <a:gd name="T12" fmla="*/ 7 w 190"/>
                <a:gd name="T13" fmla="*/ 143 h 144"/>
                <a:gd name="T14" fmla="*/ 5 w 190"/>
                <a:gd name="T15" fmla="*/ 144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4">
                  <a:moveTo>
                    <a:pt x="5" y="144"/>
                  </a:moveTo>
                  <a:cubicBezTo>
                    <a:pt x="3" y="144"/>
                    <a:pt x="2" y="143"/>
                    <a:pt x="1" y="142"/>
                  </a:cubicBezTo>
                  <a:cubicBezTo>
                    <a:pt x="0" y="140"/>
                    <a:pt x="0" y="138"/>
                    <a:pt x="2" y="137"/>
                  </a:cubicBezTo>
                  <a:cubicBezTo>
                    <a:pt x="183" y="1"/>
                    <a:pt x="183" y="1"/>
                    <a:pt x="183" y="1"/>
                  </a:cubicBezTo>
                  <a:cubicBezTo>
                    <a:pt x="184" y="0"/>
                    <a:pt x="187" y="0"/>
                    <a:pt x="188" y="2"/>
                  </a:cubicBezTo>
                  <a:cubicBezTo>
                    <a:pt x="190" y="4"/>
                    <a:pt x="189" y="7"/>
                    <a:pt x="187" y="8"/>
                  </a:cubicBezTo>
                  <a:cubicBezTo>
                    <a:pt x="7" y="143"/>
                    <a:pt x="7" y="143"/>
                    <a:pt x="7" y="143"/>
                  </a:cubicBezTo>
                  <a:cubicBezTo>
                    <a:pt x="6" y="144"/>
                    <a:pt x="5" y="144"/>
                    <a:pt x="5"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 name="Freeform 652">
              <a:extLst>
                <a:ext uri="{FF2B5EF4-FFF2-40B4-BE49-F238E27FC236}">
                  <a16:creationId xmlns:a16="http://schemas.microsoft.com/office/drawing/2014/main" id="{F2F7029A-3C74-48AB-863F-1FAE2887C05D}"/>
                </a:ext>
              </a:extLst>
            </p:cNvPr>
            <p:cNvSpPr>
              <a:spLocks/>
            </p:cNvSpPr>
            <p:nvPr/>
          </p:nvSpPr>
          <p:spPr bwMode="auto">
            <a:xfrm rot="16200000">
              <a:off x="8135426" y="5675415"/>
              <a:ext cx="223838" cy="173038"/>
            </a:xfrm>
            <a:custGeom>
              <a:avLst/>
              <a:gdLst>
                <a:gd name="T0" fmla="*/ 5 w 60"/>
                <a:gd name="T1" fmla="*/ 46 h 46"/>
                <a:gd name="T2" fmla="*/ 1 w 60"/>
                <a:gd name="T3" fmla="*/ 44 h 46"/>
                <a:gd name="T4" fmla="*/ 2 w 60"/>
                <a:gd name="T5" fmla="*/ 39 h 46"/>
                <a:gd name="T6" fmla="*/ 53 w 60"/>
                <a:gd name="T7" fmla="*/ 1 h 46"/>
                <a:gd name="T8" fmla="*/ 58 w 60"/>
                <a:gd name="T9" fmla="*/ 2 h 46"/>
                <a:gd name="T10" fmla="*/ 57 w 60"/>
                <a:gd name="T11" fmla="*/ 7 h 46"/>
                <a:gd name="T12" fmla="*/ 7 w 60"/>
                <a:gd name="T13" fmla="*/ 45 h 46"/>
                <a:gd name="T14" fmla="*/ 5 w 6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5" y="46"/>
                  </a:moveTo>
                  <a:cubicBezTo>
                    <a:pt x="3" y="46"/>
                    <a:pt x="2" y="45"/>
                    <a:pt x="1" y="44"/>
                  </a:cubicBezTo>
                  <a:cubicBezTo>
                    <a:pt x="0" y="42"/>
                    <a:pt x="1" y="40"/>
                    <a:pt x="2" y="39"/>
                  </a:cubicBezTo>
                  <a:cubicBezTo>
                    <a:pt x="53" y="1"/>
                    <a:pt x="53" y="1"/>
                    <a:pt x="53" y="1"/>
                  </a:cubicBezTo>
                  <a:cubicBezTo>
                    <a:pt x="54" y="0"/>
                    <a:pt x="57" y="0"/>
                    <a:pt x="58" y="2"/>
                  </a:cubicBezTo>
                  <a:cubicBezTo>
                    <a:pt x="60" y="3"/>
                    <a:pt x="59" y="6"/>
                    <a:pt x="57" y="7"/>
                  </a:cubicBezTo>
                  <a:cubicBezTo>
                    <a:pt x="7" y="45"/>
                    <a:pt x="7" y="45"/>
                    <a:pt x="7" y="45"/>
                  </a:cubicBezTo>
                  <a:cubicBezTo>
                    <a:pt x="6" y="45"/>
                    <a:pt x="6" y="46"/>
                    <a:pt x="5"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 name="Freeform 653">
              <a:extLst>
                <a:ext uri="{FF2B5EF4-FFF2-40B4-BE49-F238E27FC236}">
                  <a16:creationId xmlns:a16="http://schemas.microsoft.com/office/drawing/2014/main" id="{C330E94C-9971-4CEA-B7DE-93D3026E9CF6}"/>
                </a:ext>
              </a:extLst>
            </p:cNvPr>
            <p:cNvSpPr>
              <a:spLocks/>
            </p:cNvSpPr>
            <p:nvPr/>
          </p:nvSpPr>
          <p:spPr bwMode="auto">
            <a:xfrm rot="16200000">
              <a:off x="7268651" y="4272065"/>
              <a:ext cx="701675" cy="533400"/>
            </a:xfrm>
            <a:custGeom>
              <a:avLst/>
              <a:gdLst>
                <a:gd name="T0" fmla="*/ 5 w 187"/>
                <a:gd name="T1" fmla="*/ 142 h 142"/>
                <a:gd name="T2" fmla="*/ 2 w 187"/>
                <a:gd name="T3" fmla="*/ 140 h 142"/>
                <a:gd name="T4" fmla="*/ 2 w 187"/>
                <a:gd name="T5" fmla="*/ 134 h 142"/>
                <a:gd name="T6" fmla="*/ 74 w 187"/>
                <a:gd name="T7" fmla="*/ 80 h 142"/>
                <a:gd name="T8" fmla="*/ 181 w 187"/>
                <a:gd name="T9" fmla="*/ 1 h 142"/>
                <a:gd name="T10" fmla="*/ 186 w 187"/>
                <a:gd name="T11" fmla="*/ 2 h 142"/>
                <a:gd name="T12" fmla="*/ 185 w 187"/>
                <a:gd name="T13" fmla="*/ 8 h 142"/>
                <a:gd name="T14" fmla="*/ 79 w 187"/>
                <a:gd name="T15" fmla="*/ 87 h 142"/>
                <a:gd name="T16" fmla="*/ 7 w 187"/>
                <a:gd name="T17" fmla="*/ 141 h 142"/>
                <a:gd name="T18" fmla="*/ 5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5" y="142"/>
                  </a:moveTo>
                  <a:cubicBezTo>
                    <a:pt x="4" y="142"/>
                    <a:pt x="2" y="141"/>
                    <a:pt x="2" y="140"/>
                  </a:cubicBezTo>
                  <a:cubicBezTo>
                    <a:pt x="0" y="138"/>
                    <a:pt x="1" y="136"/>
                    <a:pt x="2" y="134"/>
                  </a:cubicBezTo>
                  <a:cubicBezTo>
                    <a:pt x="27" y="117"/>
                    <a:pt x="51" y="98"/>
                    <a:pt x="74" y="80"/>
                  </a:cubicBezTo>
                  <a:cubicBezTo>
                    <a:pt x="109" y="54"/>
                    <a:pt x="144" y="27"/>
                    <a:pt x="181" y="1"/>
                  </a:cubicBezTo>
                  <a:cubicBezTo>
                    <a:pt x="182" y="0"/>
                    <a:pt x="185" y="0"/>
                    <a:pt x="186" y="2"/>
                  </a:cubicBezTo>
                  <a:cubicBezTo>
                    <a:pt x="187" y="4"/>
                    <a:pt x="187" y="6"/>
                    <a:pt x="185" y="8"/>
                  </a:cubicBezTo>
                  <a:cubicBezTo>
                    <a:pt x="149" y="33"/>
                    <a:pt x="113" y="60"/>
                    <a:pt x="79" y="87"/>
                  </a:cubicBezTo>
                  <a:cubicBezTo>
                    <a:pt x="56" y="104"/>
                    <a:pt x="31" y="123"/>
                    <a:pt x="7" y="141"/>
                  </a:cubicBezTo>
                  <a:cubicBezTo>
                    <a:pt x="6" y="141"/>
                    <a:pt x="6" y="142"/>
                    <a:pt x="5"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 name="Freeform 654">
              <a:extLst>
                <a:ext uri="{FF2B5EF4-FFF2-40B4-BE49-F238E27FC236}">
                  <a16:creationId xmlns:a16="http://schemas.microsoft.com/office/drawing/2014/main" id="{C345965E-811F-462D-9ECF-F477741E23B9}"/>
                </a:ext>
              </a:extLst>
            </p:cNvPr>
            <p:cNvSpPr>
              <a:spLocks/>
            </p:cNvSpPr>
            <p:nvPr/>
          </p:nvSpPr>
          <p:spPr bwMode="auto">
            <a:xfrm rot="16200000">
              <a:off x="7913176" y="5130903"/>
              <a:ext cx="679450" cy="514350"/>
            </a:xfrm>
            <a:custGeom>
              <a:avLst/>
              <a:gdLst>
                <a:gd name="T0" fmla="*/ 5 w 181"/>
                <a:gd name="T1" fmla="*/ 137 h 137"/>
                <a:gd name="T2" fmla="*/ 2 w 181"/>
                <a:gd name="T3" fmla="*/ 135 h 137"/>
                <a:gd name="T4" fmla="*/ 3 w 181"/>
                <a:gd name="T5" fmla="*/ 130 h 137"/>
                <a:gd name="T6" fmla="*/ 91 w 181"/>
                <a:gd name="T7" fmla="*/ 64 h 137"/>
                <a:gd name="T8" fmla="*/ 175 w 181"/>
                <a:gd name="T9" fmla="*/ 1 h 137"/>
                <a:gd name="T10" fmla="*/ 180 w 181"/>
                <a:gd name="T11" fmla="*/ 3 h 137"/>
                <a:gd name="T12" fmla="*/ 179 w 181"/>
                <a:gd name="T13" fmla="*/ 8 h 137"/>
                <a:gd name="T14" fmla="*/ 96 w 181"/>
                <a:gd name="T15" fmla="*/ 70 h 137"/>
                <a:gd name="T16" fmla="*/ 7 w 181"/>
                <a:gd name="T17" fmla="*/ 137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4" y="137"/>
                    <a:pt x="2" y="137"/>
                    <a:pt x="2" y="135"/>
                  </a:cubicBezTo>
                  <a:cubicBezTo>
                    <a:pt x="0" y="134"/>
                    <a:pt x="1" y="131"/>
                    <a:pt x="3" y="130"/>
                  </a:cubicBezTo>
                  <a:cubicBezTo>
                    <a:pt x="34" y="110"/>
                    <a:pt x="63" y="87"/>
                    <a:pt x="91" y="64"/>
                  </a:cubicBezTo>
                  <a:cubicBezTo>
                    <a:pt x="118" y="43"/>
                    <a:pt x="145" y="21"/>
                    <a:pt x="175" y="1"/>
                  </a:cubicBezTo>
                  <a:cubicBezTo>
                    <a:pt x="176" y="0"/>
                    <a:pt x="179" y="1"/>
                    <a:pt x="180" y="3"/>
                  </a:cubicBezTo>
                  <a:cubicBezTo>
                    <a:pt x="181" y="4"/>
                    <a:pt x="181" y="7"/>
                    <a:pt x="179" y="8"/>
                  </a:cubicBezTo>
                  <a:cubicBezTo>
                    <a:pt x="150" y="27"/>
                    <a:pt x="122" y="49"/>
                    <a:pt x="96" y="70"/>
                  </a:cubicBezTo>
                  <a:cubicBezTo>
                    <a:pt x="68" y="93"/>
                    <a:pt x="39" y="116"/>
                    <a:pt x="7" y="137"/>
                  </a:cubicBezTo>
                  <a:cubicBezTo>
                    <a:pt x="7" y="137"/>
                    <a:pt x="6"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 name="Freeform 655">
              <a:extLst>
                <a:ext uri="{FF2B5EF4-FFF2-40B4-BE49-F238E27FC236}">
                  <a16:creationId xmlns:a16="http://schemas.microsoft.com/office/drawing/2014/main" id="{7CBAB9E6-B329-45A8-ADDB-4041C153E4EB}"/>
                </a:ext>
              </a:extLst>
            </p:cNvPr>
            <p:cNvSpPr>
              <a:spLocks/>
            </p:cNvSpPr>
            <p:nvPr/>
          </p:nvSpPr>
          <p:spPr bwMode="auto">
            <a:xfrm rot="16200000">
              <a:off x="7497251" y="4068865"/>
              <a:ext cx="274638" cy="211138"/>
            </a:xfrm>
            <a:custGeom>
              <a:avLst/>
              <a:gdLst>
                <a:gd name="T0" fmla="*/ 5 w 73"/>
                <a:gd name="T1" fmla="*/ 56 h 56"/>
                <a:gd name="T2" fmla="*/ 2 w 73"/>
                <a:gd name="T3" fmla="*/ 55 h 56"/>
                <a:gd name="T4" fmla="*/ 2 w 73"/>
                <a:gd name="T5" fmla="*/ 49 h 56"/>
                <a:gd name="T6" fmla="*/ 66 w 73"/>
                <a:gd name="T7" fmla="*/ 2 h 56"/>
                <a:gd name="T8" fmla="*/ 71 w 73"/>
                <a:gd name="T9" fmla="*/ 3 h 56"/>
                <a:gd name="T10" fmla="*/ 71 w 73"/>
                <a:gd name="T11" fmla="*/ 8 h 56"/>
                <a:gd name="T12" fmla="*/ 7 w 73"/>
                <a:gd name="T13" fmla="*/ 56 h 56"/>
                <a:gd name="T14" fmla="*/ 5 w 73"/>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6">
                  <a:moveTo>
                    <a:pt x="5" y="56"/>
                  </a:moveTo>
                  <a:cubicBezTo>
                    <a:pt x="4" y="56"/>
                    <a:pt x="2" y="56"/>
                    <a:pt x="2" y="55"/>
                  </a:cubicBezTo>
                  <a:cubicBezTo>
                    <a:pt x="0" y="53"/>
                    <a:pt x="1" y="51"/>
                    <a:pt x="2" y="49"/>
                  </a:cubicBezTo>
                  <a:cubicBezTo>
                    <a:pt x="66" y="2"/>
                    <a:pt x="66" y="2"/>
                    <a:pt x="66" y="2"/>
                  </a:cubicBezTo>
                  <a:cubicBezTo>
                    <a:pt x="68" y="0"/>
                    <a:pt x="70" y="1"/>
                    <a:pt x="71" y="3"/>
                  </a:cubicBezTo>
                  <a:cubicBezTo>
                    <a:pt x="73" y="4"/>
                    <a:pt x="72" y="7"/>
                    <a:pt x="71" y="8"/>
                  </a:cubicBezTo>
                  <a:cubicBezTo>
                    <a:pt x="7" y="56"/>
                    <a:pt x="7" y="56"/>
                    <a:pt x="7" y="56"/>
                  </a:cubicBezTo>
                  <a:cubicBezTo>
                    <a:pt x="6" y="56"/>
                    <a:pt x="6"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 name="Freeform 656">
              <a:extLst>
                <a:ext uri="{FF2B5EF4-FFF2-40B4-BE49-F238E27FC236}">
                  <a16:creationId xmlns:a16="http://schemas.microsoft.com/office/drawing/2014/main" id="{3D460465-3585-4106-818F-7407056069FF}"/>
                </a:ext>
              </a:extLst>
            </p:cNvPr>
            <p:cNvSpPr>
              <a:spLocks/>
            </p:cNvSpPr>
            <p:nvPr/>
          </p:nvSpPr>
          <p:spPr bwMode="auto">
            <a:xfrm rot="16200000">
              <a:off x="7744901" y="4565753"/>
              <a:ext cx="830263" cy="623888"/>
            </a:xfrm>
            <a:custGeom>
              <a:avLst/>
              <a:gdLst>
                <a:gd name="T0" fmla="*/ 5 w 221"/>
                <a:gd name="T1" fmla="*/ 166 h 166"/>
                <a:gd name="T2" fmla="*/ 2 w 221"/>
                <a:gd name="T3" fmla="*/ 165 h 166"/>
                <a:gd name="T4" fmla="*/ 2 w 221"/>
                <a:gd name="T5" fmla="*/ 159 h 166"/>
                <a:gd name="T6" fmla="*/ 75 w 221"/>
                <a:gd name="T7" fmla="*/ 105 h 166"/>
                <a:gd name="T8" fmla="*/ 214 w 221"/>
                <a:gd name="T9" fmla="*/ 1 h 166"/>
                <a:gd name="T10" fmla="*/ 220 w 221"/>
                <a:gd name="T11" fmla="*/ 2 h 166"/>
                <a:gd name="T12" fmla="*/ 219 w 221"/>
                <a:gd name="T13" fmla="*/ 7 h 166"/>
                <a:gd name="T14" fmla="*/ 80 w 221"/>
                <a:gd name="T15" fmla="*/ 112 h 166"/>
                <a:gd name="T16" fmla="*/ 7 w 221"/>
                <a:gd name="T17" fmla="*/ 166 h 166"/>
                <a:gd name="T18" fmla="*/ 5 w 221"/>
                <a:gd name="T19"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6">
                  <a:moveTo>
                    <a:pt x="5" y="166"/>
                  </a:moveTo>
                  <a:cubicBezTo>
                    <a:pt x="4" y="166"/>
                    <a:pt x="2" y="166"/>
                    <a:pt x="2" y="165"/>
                  </a:cubicBezTo>
                  <a:cubicBezTo>
                    <a:pt x="0" y="163"/>
                    <a:pt x="1" y="161"/>
                    <a:pt x="2" y="159"/>
                  </a:cubicBezTo>
                  <a:cubicBezTo>
                    <a:pt x="26" y="141"/>
                    <a:pt x="51" y="123"/>
                    <a:pt x="75" y="105"/>
                  </a:cubicBezTo>
                  <a:cubicBezTo>
                    <a:pt x="121" y="71"/>
                    <a:pt x="168" y="36"/>
                    <a:pt x="214" y="1"/>
                  </a:cubicBezTo>
                  <a:cubicBezTo>
                    <a:pt x="216" y="0"/>
                    <a:pt x="218" y="0"/>
                    <a:pt x="220" y="2"/>
                  </a:cubicBezTo>
                  <a:cubicBezTo>
                    <a:pt x="221" y="4"/>
                    <a:pt x="221" y="6"/>
                    <a:pt x="219" y="7"/>
                  </a:cubicBezTo>
                  <a:cubicBezTo>
                    <a:pt x="173" y="42"/>
                    <a:pt x="125" y="78"/>
                    <a:pt x="80" y="112"/>
                  </a:cubicBezTo>
                  <a:cubicBezTo>
                    <a:pt x="55" y="130"/>
                    <a:pt x="31" y="148"/>
                    <a:pt x="7" y="166"/>
                  </a:cubicBezTo>
                  <a:cubicBezTo>
                    <a:pt x="6" y="166"/>
                    <a:pt x="6" y="166"/>
                    <a:pt x="5"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 name="Freeform 657">
              <a:extLst>
                <a:ext uri="{FF2B5EF4-FFF2-40B4-BE49-F238E27FC236}">
                  <a16:creationId xmlns:a16="http://schemas.microsoft.com/office/drawing/2014/main" id="{39497437-E968-4C66-93FD-632A8A36F11D}"/>
                </a:ext>
              </a:extLst>
            </p:cNvPr>
            <p:cNvSpPr>
              <a:spLocks/>
            </p:cNvSpPr>
            <p:nvPr/>
          </p:nvSpPr>
          <p:spPr bwMode="auto">
            <a:xfrm rot="16200000">
              <a:off x="8583101" y="5470628"/>
              <a:ext cx="117475" cy="98425"/>
            </a:xfrm>
            <a:custGeom>
              <a:avLst/>
              <a:gdLst>
                <a:gd name="T0" fmla="*/ 4 w 31"/>
                <a:gd name="T1" fmla="*/ 26 h 26"/>
                <a:gd name="T2" fmla="*/ 1 w 31"/>
                <a:gd name="T3" fmla="*/ 24 h 26"/>
                <a:gd name="T4" fmla="*/ 2 w 31"/>
                <a:gd name="T5" fmla="*/ 19 h 26"/>
                <a:gd name="T6" fmla="*/ 25 w 31"/>
                <a:gd name="T7" fmla="*/ 2 h 26"/>
                <a:gd name="T8" fmla="*/ 30 w 31"/>
                <a:gd name="T9" fmla="*/ 2 h 26"/>
                <a:gd name="T10" fmla="*/ 29 w 31"/>
                <a:gd name="T11" fmla="*/ 8 h 26"/>
                <a:gd name="T12" fmla="*/ 7 w 31"/>
                <a:gd name="T13" fmla="*/ 25 h 26"/>
                <a:gd name="T14" fmla="*/ 4 w 31"/>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6">
                  <a:moveTo>
                    <a:pt x="4" y="26"/>
                  </a:moveTo>
                  <a:cubicBezTo>
                    <a:pt x="3" y="26"/>
                    <a:pt x="2" y="25"/>
                    <a:pt x="1" y="24"/>
                  </a:cubicBezTo>
                  <a:cubicBezTo>
                    <a:pt x="0" y="23"/>
                    <a:pt x="0" y="20"/>
                    <a:pt x="2" y="19"/>
                  </a:cubicBezTo>
                  <a:cubicBezTo>
                    <a:pt x="9" y="13"/>
                    <a:pt x="17" y="7"/>
                    <a:pt x="25" y="2"/>
                  </a:cubicBezTo>
                  <a:cubicBezTo>
                    <a:pt x="26" y="0"/>
                    <a:pt x="29" y="1"/>
                    <a:pt x="30" y="2"/>
                  </a:cubicBezTo>
                  <a:cubicBezTo>
                    <a:pt x="31" y="4"/>
                    <a:pt x="31" y="7"/>
                    <a:pt x="29" y="8"/>
                  </a:cubicBezTo>
                  <a:cubicBezTo>
                    <a:pt x="22" y="14"/>
                    <a:pt x="14" y="19"/>
                    <a:pt x="7" y="25"/>
                  </a:cubicBezTo>
                  <a:cubicBezTo>
                    <a:pt x="6" y="26"/>
                    <a:pt x="5" y="26"/>
                    <a:pt x="4"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 name="Freeform 658">
              <a:extLst>
                <a:ext uri="{FF2B5EF4-FFF2-40B4-BE49-F238E27FC236}">
                  <a16:creationId xmlns:a16="http://schemas.microsoft.com/office/drawing/2014/main" id="{0D82C7DF-71C8-4239-BE3D-D7641F0B59E9}"/>
                </a:ext>
              </a:extLst>
            </p:cNvPr>
            <p:cNvSpPr>
              <a:spLocks/>
            </p:cNvSpPr>
            <p:nvPr/>
          </p:nvSpPr>
          <p:spPr bwMode="auto">
            <a:xfrm rot="16200000">
              <a:off x="7591708" y="4009334"/>
              <a:ext cx="965200" cy="728663"/>
            </a:xfrm>
            <a:custGeom>
              <a:avLst/>
              <a:gdLst>
                <a:gd name="T0" fmla="*/ 5 w 257"/>
                <a:gd name="T1" fmla="*/ 194 h 194"/>
                <a:gd name="T2" fmla="*/ 1 w 257"/>
                <a:gd name="T3" fmla="*/ 193 h 194"/>
                <a:gd name="T4" fmla="*/ 2 w 257"/>
                <a:gd name="T5" fmla="*/ 187 h 194"/>
                <a:gd name="T6" fmla="*/ 138 w 257"/>
                <a:gd name="T7" fmla="*/ 85 h 194"/>
                <a:gd name="T8" fmla="*/ 250 w 257"/>
                <a:gd name="T9" fmla="*/ 1 h 194"/>
                <a:gd name="T10" fmla="*/ 256 w 257"/>
                <a:gd name="T11" fmla="*/ 2 h 194"/>
                <a:gd name="T12" fmla="*/ 255 w 257"/>
                <a:gd name="T13" fmla="*/ 8 h 194"/>
                <a:gd name="T14" fmla="*/ 143 w 257"/>
                <a:gd name="T15" fmla="*/ 91 h 194"/>
                <a:gd name="T16" fmla="*/ 7 w 257"/>
                <a:gd name="T17" fmla="*/ 193 h 194"/>
                <a:gd name="T18" fmla="*/ 5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5" y="194"/>
                  </a:moveTo>
                  <a:cubicBezTo>
                    <a:pt x="3" y="194"/>
                    <a:pt x="2" y="194"/>
                    <a:pt x="1" y="193"/>
                  </a:cubicBezTo>
                  <a:cubicBezTo>
                    <a:pt x="0" y="191"/>
                    <a:pt x="0" y="188"/>
                    <a:pt x="2" y="187"/>
                  </a:cubicBezTo>
                  <a:cubicBezTo>
                    <a:pt x="47" y="153"/>
                    <a:pt x="94" y="118"/>
                    <a:pt x="138" y="85"/>
                  </a:cubicBezTo>
                  <a:cubicBezTo>
                    <a:pt x="175" y="57"/>
                    <a:pt x="213" y="29"/>
                    <a:pt x="250" y="1"/>
                  </a:cubicBezTo>
                  <a:cubicBezTo>
                    <a:pt x="252" y="0"/>
                    <a:pt x="254" y="0"/>
                    <a:pt x="256" y="2"/>
                  </a:cubicBezTo>
                  <a:cubicBezTo>
                    <a:pt x="257" y="4"/>
                    <a:pt x="257" y="6"/>
                    <a:pt x="255" y="8"/>
                  </a:cubicBezTo>
                  <a:cubicBezTo>
                    <a:pt x="218" y="36"/>
                    <a:pt x="180" y="64"/>
                    <a:pt x="143" y="91"/>
                  </a:cubicBezTo>
                  <a:cubicBezTo>
                    <a:pt x="98" y="125"/>
                    <a:pt x="52" y="159"/>
                    <a:pt x="7" y="193"/>
                  </a:cubicBezTo>
                  <a:cubicBezTo>
                    <a:pt x="6" y="194"/>
                    <a:pt x="5" y="194"/>
                    <a:pt x="5"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 name="Freeform 659">
              <a:extLst>
                <a:ext uri="{FF2B5EF4-FFF2-40B4-BE49-F238E27FC236}">
                  <a16:creationId xmlns:a16="http://schemas.microsoft.com/office/drawing/2014/main" id="{653CA370-0BEB-46E3-8739-42BB067672A4}"/>
                </a:ext>
              </a:extLst>
            </p:cNvPr>
            <p:cNvSpPr>
              <a:spLocks/>
            </p:cNvSpPr>
            <p:nvPr/>
          </p:nvSpPr>
          <p:spPr bwMode="auto">
            <a:xfrm rot="16200000">
              <a:off x="8484676" y="5048353"/>
              <a:ext cx="434975" cy="330200"/>
            </a:xfrm>
            <a:custGeom>
              <a:avLst/>
              <a:gdLst>
                <a:gd name="T0" fmla="*/ 5 w 116"/>
                <a:gd name="T1" fmla="*/ 88 h 88"/>
                <a:gd name="T2" fmla="*/ 2 w 116"/>
                <a:gd name="T3" fmla="*/ 87 h 88"/>
                <a:gd name="T4" fmla="*/ 2 w 116"/>
                <a:gd name="T5" fmla="*/ 81 h 88"/>
                <a:gd name="T6" fmla="*/ 109 w 116"/>
                <a:gd name="T7" fmla="*/ 1 h 88"/>
                <a:gd name="T8" fmla="*/ 115 w 116"/>
                <a:gd name="T9" fmla="*/ 2 h 88"/>
                <a:gd name="T10" fmla="*/ 114 w 116"/>
                <a:gd name="T11" fmla="*/ 8 h 88"/>
                <a:gd name="T12" fmla="*/ 7 w 116"/>
                <a:gd name="T13" fmla="*/ 88 h 88"/>
                <a:gd name="T14" fmla="*/ 5 w 116"/>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88">
                  <a:moveTo>
                    <a:pt x="5" y="88"/>
                  </a:moveTo>
                  <a:cubicBezTo>
                    <a:pt x="3" y="88"/>
                    <a:pt x="2" y="88"/>
                    <a:pt x="2" y="87"/>
                  </a:cubicBezTo>
                  <a:cubicBezTo>
                    <a:pt x="0" y="85"/>
                    <a:pt x="1" y="83"/>
                    <a:pt x="2" y="81"/>
                  </a:cubicBezTo>
                  <a:cubicBezTo>
                    <a:pt x="109" y="1"/>
                    <a:pt x="109" y="1"/>
                    <a:pt x="109" y="1"/>
                  </a:cubicBezTo>
                  <a:cubicBezTo>
                    <a:pt x="111" y="0"/>
                    <a:pt x="113" y="0"/>
                    <a:pt x="115" y="2"/>
                  </a:cubicBezTo>
                  <a:cubicBezTo>
                    <a:pt x="116" y="4"/>
                    <a:pt x="116" y="6"/>
                    <a:pt x="114" y="8"/>
                  </a:cubicBezTo>
                  <a:cubicBezTo>
                    <a:pt x="7" y="88"/>
                    <a:pt x="7" y="88"/>
                    <a:pt x="7" y="88"/>
                  </a:cubicBezTo>
                  <a:cubicBezTo>
                    <a:pt x="6" y="88"/>
                    <a:pt x="6" y="88"/>
                    <a:pt x="5"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 name="Freeform 660">
              <a:extLst>
                <a:ext uri="{FF2B5EF4-FFF2-40B4-BE49-F238E27FC236}">
                  <a16:creationId xmlns:a16="http://schemas.microsoft.com/office/drawing/2014/main" id="{DD0B9AF6-9A86-4236-B945-1616D7CF35E5}"/>
                </a:ext>
              </a:extLst>
            </p:cNvPr>
            <p:cNvSpPr>
              <a:spLocks/>
            </p:cNvSpPr>
            <p:nvPr/>
          </p:nvSpPr>
          <p:spPr bwMode="auto">
            <a:xfrm rot="16200000">
              <a:off x="3659470" y="4590359"/>
              <a:ext cx="574675" cy="500063"/>
            </a:xfrm>
            <a:custGeom>
              <a:avLst/>
              <a:gdLst>
                <a:gd name="T0" fmla="*/ 0 w 362"/>
                <a:gd name="T1" fmla="*/ 315 h 315"/>
                <a:gd name="T2" fmla="*/ 183 w 362"/>
                <a:gd name="T3" fmla="*/ 0 h 315"/>
                <a:gd name="T4" fmla="*/ 362 w 362"/>
                <a:gd name="T5" fmla="*/ 315 h 315"/>
                <a:gd name="T6" fmla="*/ 0 w 362"/>
                <a:gd name="T7" fmla="*/ 315 h 315"/>
              </a:gdLst>
              <a:ahLst/>
              <a:cxnLst>
                <a:cxn ang="0">
                  <a:pos x="T0" y="T1"/>
                </a:cxn>
                <a:cxn ang="0">
                  <a:pos x="T2" y="T3"/>
                </a:cxn>
                <a:cxn ang="0">
                  <a:pos x="T4" y="T5"/>
                </a:cxn>
                <a:cxn ang="0">
                  <a:pos x="T6" y="T7"/>
                </a:cxn>
              </a:cxnLst>
              <a:rect l="0" t="0" r="r" b="b"/>
              <a:pathLst>
                <a:path w="362" h="315">
                  <a:moveTo>
                    <a:pt x="0" y="315"/>
                  </a:moveTo>
                  <a:lnTo>
                    <a:pt x="183" y="0"/>
                  </a:lnTo>
                  <a:lnTo>
                    <a:pt x="362" y="315"/>
                  </a:lnTo>
                  <a:lnTo>
                    <a:pt x="0" y="315"/>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 name="Freeform 661">
              <a:extLst>
                <a:ext uri="{FF2B5EF4-FFF2-40B4-BE49-F238E27FC236}">
                  <a16:creationId xmlns:a16="http://schemas.microsoft.com/office/drawing/2014/main" id="{6D646DBF-BBBD-4C02-ACC7-E25551B44D16}"/>
                </a:ext>
              </a:extLst>
            </p:cNvPr>
            <p:cNvSpPr>
              <a:spLocks noEditPoints="1"/>
            </p:cNvSpPr>
            <p:nvPr/>
          </p:nvSpPr>
          <p:spPr bwMode="auto">
            <a:xfrm rot="16200000">
              <a:off x="5558914" y="1322490"/>
              <a:ext cx="984250" cy="854075"/>
            </a:xfrm>
            <a:custGeom>
              <a:avLst/>
              <a:gdLst>
                <a:gd name="T0" fmla="*/ 620 w 620"/>
                <a:gd name="T1" fmla="*/ 538 h 538"/>
                <a:gd name="T2" fmla="*/ 0 w 620"/>
                <a:gd name="T3" fmla="*/ 538 h 538"/>
                <a:gd name="T4" fmla="*/ 310 w 620"/>
                <a:gd name="T5" fmla="*/ 0 h 538"/>
                <a:gd name="T6" fmla="*/ 620 w 620"/>
                <a:gd name="T7" fmla="*/ 538 h 538"/>
                <a:gd name="T8" fmla="*/ 16 w 620"/>
                <a:gd name="T9" fmla="*/ 528 h 538"/>
                <a:gd name="T10" fmla="*/ 603 w 620"/>
                <a:gd name="T11" fmla="*/ 528 h 538"/>
                <a:gd name="T12" fmla="*/ 310 w 620"/>
                <a:gd name="T13" fmla="*/ 19 h 538"/>
                <a:gd name="T14" fmla="*/ 16 w 620"/>
                <a:gd name="T15" fmla="*/ 528 h 5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538">
                  <a:moveTo>
                    <a:pt x="620" y="538"/>
                  </a:moveTo>
                  <a:lnTo>
                    <a:pt x="0" y="538"/>
                  </a:lnTo>
                  <a:lnTo>
                    <a:pt x="310" y="0"/>
                  </a:lnTo>
                  <a:lnTo>
                    <a:pt x="620" y="538"/>
                  </a:lnTo>
                  <a:close/>
                  <a:moveTo>
                    <a:pt x="16" y="528"/>
                  </a:moveTo>
                  <a:lnTo>
                    <a:pt x="603" y="528"/>
                  </a:lnTo>
                  <a:lnTo>
                    <a:pt x="310" y="19"/>
                  </a:lnTo>
                  <a:lnTo>
                    <a:pt x="16" y="528"/>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 name="Freeform 662">
              <a:extLst>
                <a:ext uri="{FF2B5EF4-FFF2-40B4-BE49-F238E27FC236}">
                  <a16:creationId xmlns:a16="http://schemas.microsoft.com/office/drawing/2014/main" id="{44A6CA5E-85BC-40EA-9A3F-D11ECA21C2C1}"/>
                </a:ext>
              </a:extLst>
            </p:cNvPr>
            <p:cNvSpPr>
              <a:spLocks/>
            </p:cNvSpPr>
            <p:nvPr/>
          </p:nvSpPr>
          <p:spPr bwMode="auto">
            <a:xfrm rot="16200000">
              <a:off x="8045733" y="4523684"/>
              <a:ext cx="458788" cy="403225"/>
            </a:xfrm>
            <a:custGeom>
              <a:avLst/>
              <a:gdLst>
                <a:gd name="T0" fmla="*/ 0 w 289"/>
                <a:gd name="T1" fmla="*/ 254 h 254"/>
                <a:gd name="T2" fmla="*/ 145 w 289"/>
                <a:gd name="T3" fmla="*/ 0 h 254"/>
                <a:gd name="T4" fmla="*/ 289 w 289"/>
                <a:gd name="T5" fmla="*/ 254 h 254"/>
                <a:gd name="T6" fmla="*/ 0 w 289"/>
                <a:gd name="T7" fmla="*/ 254 h 254"/>
              </a:gdLst>
              <a:ahLst/>
              <a:cxnLst>
                <a:cxn ang="0">
                  <a:pos x="T0" y="T1"/>
                </a:cxn>
                <a:cxn ang="0">
                  <a:pos x="T2" y="T3"/>
                </a:cxn>
                <a:cxn ang="0">
                  <a:pos x="T4" y="T5"/>
                </a:cxn>
                <a:cxn ang="0">
                  <a:pos x="T6" y="T7"/>
                </a:cxn>
              </a:cxnLst>
              <a:rect l="0" t="0" r="r" b="b"/>
              <a:pathLst>
                <a:path w="289" h="254">
                  <a:moveTo>
                    <a:pt x="0" y="254"/>
                  </a:moveTo>
                  <a:lnTo>
                    <a:pt x="145" y="0"/>
                  </a:lnTo>
                  <a:lnTo>
                    <a:pt x="289" y="254"/>
                  </a:lnTo>
                  <a:lnTo>
                    <a:pt x="0" y="254"/>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 name="Freeform 663">
              <a:extLst>
                <a:ext uri="{FF2B5EF4-FFF2-40B4-BE49-F238E27FC236}">
                  <a16:creationId xmlns:a16="http://schemas.microsoft.com/office/drawing/2014/main" id="{92ABF8CD-23B2-48B4-B73E-C32E81595062}"/>
                </a:ext>
              </a:extLst>
            </p:cNvPr>
            <p:cNvSpPr>
              <a:spLocks/>
            </p:cNvSpPr>
            <p:nvPr/>
          </p:nvSpPr>
          <p:spPr bwMode="auto">
            <a:xfrm rot="16200000">
              <a:off x="4197632" y="1321696"/>
              <a:ext cx="284163" cy="247650"/>
            </a:xfrm>
            <a:custGeom>
              <a:avLst/>
              <a:gdLst>
                <a:gd name="T0" fmla="*/ 0 w 179"/>
                <a:gd name="T1" fmla="*/ 156 h 156"/>
                <a:gd name="T2" fmla="*/ 90 w 179"/>
                <a:gd name="T3" fmla="*/ 0 h 156"/>
                <a:gd name="T4" fmla="*/ 179 w 179"/>
                <a:gd name="T5" fmla="*/ 156 h 156"/>
                <a:gd name="T6" fmla="*/ 0 w 179"/>
                <a:gd name="T7" fmla="*/ 156 h 156"/>
              </a:gdLst>
              <a:ahLst/>
              <a:cxnLst>
                <a:cxn ang="0">
                  <a:pos x="T0" y="T1"/>
                </a:cxn>
                <a:cxn ang="0">
                  <a:pos x="T2" y="T3"/>
                </a:cxn>
                <a:cxn ang="0">
                  <a:pos x="T4" y="T5"/>
                </a:cxn>
                <a:cxn ang="0">
                  <a:pos x="T6" y="T7"/>
                </a:cxn>
              </a:cxnLst>
              <a:rect l="0" t="0" r="r" b="b"/>
              <a:pathLst>
                <a:path w="179" h="156">
                  <a:moveTo>
                    <a:pt x="0" y="156"/>
                  </a:moveTo>
                  <a:lnTo>
                    <a:pt x="90" y="0"/>
                  </a:lnTo>
                  <a:lnTo>
                    <a:pt x="179" y="156"/>
                  </a:lnTo>
                  <a:lnTo>
                    <a:pt x="0" y="15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 name="Freeform 664">
              <a:extLst>
                <a:ext uri="{FF2B5EF4-FFF2-40B4-BE49-F238E27FC236}">
                  <a16:creationId xmlns:a16="http://schemas.microsoft.com/office/drawing/2014/main" id="{B09B3E65-7881-48D0-9924-FF6C925081DF}"/>
                </a:ext>
              </a:extLst>
            </p:cNvPr>
            <p:cNvSpPr>
              <a:spLocks/>
            </p:cNvSpPr>
            <p:nvPr/>
          </p:nvSpPr>
          <p:spPr bwMode="auto">
            <a:xfrm rot="16200000">
              <a:off x="5612889" y="5762728"/>
              <a:ext cx="285750" cy="247650"/>
            </a:xfrm>
            <a:custGeom>
              <a:avLst/>
              <a:gdLst>
                <a:gd name="T0" fmla="*/ 0 w 180"/>
                <a:gd name="T1" fmla="*/ 156 h 156"/>
                <a:gd name="T2" fmla="*/ 90 w 180"/>
                <a:gd name="T3" fmla="*/ 0 h 156"/>
                <a:gd name="T4" fmla="*/ 180 w 180"/>
                <a:gd name="T5" fmla="*/ 156 h 156"/>
                <a:gd name="T6" fmla="*/ 0 w 180"/>
                <a:gd name="T7" fmla="*/ 156 h 156"/>
              </a:gdLst>
              <a:ahLst/>
              <a:cxnLst>
                <a:cxn ang="0">
                  <a:pos x="T0" y="T1"/>
                </a:cxn>
                <a:cxn ang="0">
                  <a:pos x="T2" y="T3"/>
                </a:cxn>
                <a:cxn ang="0">
                  <a:pos x="T4" y="T5"/>
                </a:cxn>
                <a:cxn ang="0">
                  <a:pos x="T6" y="T7"/>
                </a:cxn>
              </a:cxnLst>
              <a:rect l="0" t="0" r="r" b="b"/>
              <a:pathLst>
                <a:path w="180" h="156">
                  <a:moveTo>
                    <a:pt x="0" y="156"/>
                  </a:moveTo>
                  <a:lnTo>
                    <a:pt x="90" y="0"/>
                  </a:lnTo>
                  <a:lnTo>
                    <a:pt x="180" y="156"/>
                  </a:lnTo>
                  <a:lnTo>
                    <a:pt x="0" y="156"/>
                  </a:ln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 name="Freeform 665">
              <a:extLst>
                <a:ext uri="{FF2B5EF4-FFF2-40B4-BE49-F238E27FC236}">
                  <a16:creationId xmlns:a16="http://schemas.microsoft.com/office/drawing/2014/main" id="{17BEC89F-F8EC-4A06-9C6D-B884C641C4E9}"/>
                </a:ext>
              </a:extLst>
            </p:cNvPr>
            <p:cNvSpPr>
              <a:spLocks/>
            </p:cNvSpPr>
            <p:nvPr/>
          </p:nvSpPr>
          <p:spPr bwMode="auto">
            <a:xfrm rot="16200000">
              <a:off x="8350533" y="4002984"/>
              <a:ext cx="461963" cy="396875"/>
            </a:xfrm>
            <a:custGeom>
              <a:avLst/>
              <a:gdLst>
                <a:gd name="T0" fmla="*/ 0 w 291"/>
                <a:gd name="T1" fmla="*/ 250 h 250"/>
                <a:gd name="T2" fmla="*/ 147 w 291"/>
                <a:gd name="T3" fmla="*/ 0 h 250"/>
                <a:gd name="T4" fmla="*/ 291 w 291"/>
                <a:gd name="T5" fmla="*/ 250 h 250"/>
                <a:gd name="T6" fmla="*/ 0 w 291"/>
                <a:gd name="T7" fmla="*/ 250 h 250"/>
              </a:gdLst>
              <a:ahLst/>
              <a:cxnLst>
                <a:cxn ang="0">
                  <a:pos x="T0" y="T1"/>
                </a:cxn>
                <a:cxn ang="0">
                  <a:pos x="T2" y="T3"/>
                </a:cxn>
                <a:cxn ang="0">
                  <a:pos x="T4" y="T5"/>
                </a:cxn>
                <a:cxn ang="0">
                  <a:pos x="T6" y="T7"/>
                </a:cxn>
              </a:cxnLst>
              <a:rect l="0" t="0" r="r" b="b"/>
              <a:pathLst>
                <a:path w="291" h="250">
                  <a:moveTo>
                    <a:pt x="0" y="250"/>
                  </a:moveTo>
                  <a:lnTo>
                    <a:pt x="147" y="0"/>
                  </a:lnTo>
                  <a:lnTo>
                    <a:pt x="291" y="250"/>
                  </a:lnTo>
                  <a:lnTo>
                    <a:pt x="0" y="25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 name="Freeform 666">
              <a:extLst>
                <a:ext uri="{FF2B5EF4-FFF2-40B4-BE49-F238E27FC236}">
                  <a16:creationId xmlns:a16="http://schemas.microsoft.com/office/drawing/2014/main" id="{6944CB3E-C676-4EEE-AA4A-A75A3E9A0E67}"/>
                </a:ext>
              </a:extLst>
            </p:cNvPr>
            <p:cNvSpPr>
              <a:spLocks/>
            </p:cNvSpPr>
            <p:nvPr/>
          </p:nvSpPr>
          <p:spPr bwMode="auto">
            <a:xfrm rot="16200000">
              <a:off x="4433376" y="1735240"/>
              <a:ext cx="30163" cy="30163"/>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 name="Freeform 667">
              <a:extLst>
                <a:ext uri="{FF2B5EF4-FFF2-40B4-BE49-F238E27FC236}">
                  <a16:creationId xmlns:a16="http://schemas.microsoft.com/office/drawing/2014/main" id="{DB41A369-BF2B-4273-982B-E00BB70E8DDC}"/>
                </a:ext>
              </a:extLst>
            </p:cNvPr>
            <p:cNvSpPr>
              <a:spLocks/>
            </p:cNvSpPr>
            <p:nvPr/>
          </p:nvSpPr>
          <p:spPr bwMode="auto">
            <a:xfrm rot="16200000">
              <a:off x="4711982"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 name="Oval 668">
              <a:extLst>
                <a:ext uri="{FF2B5EF4-FFF2-40B4-BE49-F238E27FC236}">
                  <a16:creationId xmlns:a16="http://schemas.microsoft.com/office/drawing/2014/main" id="{999BE826-206C-4908-A0B6-0E343EAA7458}"/>
                </a:ext>
              </a:extLst>
            </p:cNvPr>
            <p:cNvSpPr>
              <a:spLocks noChangeArrowheads="1"/>
            </p:cNvSpPr>
            <p:nvPr/>
          </p:nvSpPr>
          <p:spPr bwMode="auto">
            <a:xfrm rot="16200000">
              <a:off x="4579426"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 name="Oval 669">
              <a:extLst>
                <a:ext uri="{FF2B5EF4-FFF2-40B4-BE49-F238E27FC236}">
                  <a16:creationId xmlns:a16="http://schemas.microsoft.com/office/drawing/2014/main" id="{43719A82-2612-4C4C-8BAA-32E1DFDCD571}"/>
                </a:ext>
              </a:extLst>
            </p:cNvPr>
            <p:cNvSpPr>
              <a:spLocks noChangeArrowheads="1"/>
            </p:cNvSpPr>
            <p:nvPr/>
          </p:nvSpPr>
          <p:spPr bwMode="auto">
            <a:xfrm rot="16200000">
              <a:off x="465562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 name="Freeform 670">
              <a:extLst>
                <a:ext uri="{FF2B5EF4-FFF2-40B4-BE49-F238E27FC236}">
                  <a16:creationId xmlns:a16="http://schemas.microsoft.com/office/drawing/2014/main" id="{0744C86C-2F4E-426D-A146-46AFA1E2C6BE}"/>
                </a:ext>
              </a:extLst>
            </p:cNvPr>
            <p:cNvSpPr>
              <a:spLocks/>
            </p:cNvSpPr>
            <p:nvPr/>
          </p:nvSpPr>
          <p:spPr bwMode="auto">
            <a:xfrm rot="16200000">
              <a:off x="4668326" y="1525690"/>
              <a:ext cx="38100" cy="57150"/>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4"/>
                    <a:pt x="10" y="14"/>
                  </a:cubicBezTo>
                  <a:cubicBezTo>
                    <a:pt x="8" y="9"/>
                    <a:pt x="7" y="4"/>
                    <a:pt x="5" y="0"/>
                  </a:cubicBezTo>
                  <a:cubicBezTo>
                    <a:pt x="2"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 name="Oval 671">
              <a:extLst>
                <a:ext uri="{FF2B5EF4-FFF2-40B4-BE49-F238E27FC236}">
                  <a16:creationId xmlns:a16="http://schemas.microsoft.com/office/drawing/2014/main" id="{B50E6E1C-F8CD-4C5D-8443-95F14A081F86}"/>
                </a:ext>
              </a:extLst>
            </p:cNvPr>
            <p:cNvSpPr>
              <a:spLocks noChangeArrowheads="1"/>
            </p:cNvSpPr>
            <p:nvPr/>
          </p:nvSpPr>
          <p:spPr bwMode="auto">
            <a:xfrm rot="16200000">
              <a:off x="4504814"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 name="Freeform 672">
              <a:extLst>
                <a:ext uri="{FF2B5EF4-FFF2-40B4-BE49-F238E27FC236}">
                  <a16:creationId xmlns:a16="http://schemas.microsoft.com/office/drawing/2014/main" id="{A0FA8A4C-5AB8-4975-A74F-8C5AB1DB31E8}"/>
                </a:ext>
              </a:extLst>
            </p:cNvPr>
            <p:cNvSpPr>
              <a:spLocks/>
            </p:cNvSpPr>
            <p:nvPr/>
          </p:nvSpPr>
          <p:spPr bwMode="auto">
            <a:xfrm rot="16200000">
              <a:off x="4727064"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2"/>
                    <a:pt x="3"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 name="Freeform 673">
              <a:extLst>
                <a:ext uri="{FF2B5EF4-FFF2-40B4-BE49-F238E27FC236}">
                  <a16:creationId xmlns:a16="http://schemas.microsoft.com/office/drawing/2014/main" id="{2B08C31B-5789-45B4-BAF7-7A2FA0929CEF}"/>
                </a:ext>
              </a:extLst>
            </p:cNvPr>
            <p:cNvSpPr>
              <a:spLocks/>
            </p:cNvSpPr>
            <p:nvPr/>
          </p:nvSpPr>
          <p:spPr bwMode="auto">
            <a:xfrm rot="16200000">
              <a:off x="4594507" y="1720159"/>
              <a:ext cx="30163" cy="60325"/>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 name="Freeform 674">
              <a:extLst>
                <a:ext uri="{FF2B5EF4-FFF2-40B4-BE49-F238E27FC236}">
                  <a16:creationId xmlns:a16="http://schemas.microsoft.com/office/drawing/2014/main" id="{DEBED4C7-0EBF-4843-95C4-A56C667055C9}"/>
                </a:ext>
              </a:extLst>
            </p:cNvPr>
            <p:cNvSpPr>
              <a:spLocks/>
            </p:cNvSpPr>
            <p:nvPr/>
          </p:nvSpPr>
          <p:spPr bwMode="auto">
            <a:xfrm rot="16200000">
              <a:off x="4461951" y="1736828"/>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7"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 name="Freeform 675">
              <a:extLst>
                <a:ext uri="{FF2B5EF4-FFF2-40B4-BE49-F238E27FC236}">
                  <a16:creationId xmlns:a16="http://schemas.microsoft.com/office/drawing/2014/main" id="{0263784D-4637-4011-B735-7C7C380FCABC}"/>
                </a:ext>
              </a:extLst>
            </p:cNvPr>
            <p:cNvSpPr>
              <a:spLocks/>
            </p:cNvSpPr>
            <p:nvPr/>
          </p:nvSpPr>
          <p:spPr bwMode="auto">
            <a:xfrm rot="16200000">
              <a:off x="5035832" y="1480446"/>
              <a:ext cx="12700" cy="23813"/>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 name="Freeform 676">
              <a:extLst>
                <a:ext uri="{FF2B5EF4-FFF2-40B4-BE49-F238E27FC236}">
                  <a16:creationId xmlns:a16="http://schemas.microsoft.com/office/drawing/2014/main" id="{22013DEA-4044-44A9-A973-231BBE86F09E}"/>
                </a:ext>
              </a:extLst>
            </p:cNvPr>
            <p:cNvSpPr>
              <a:spLocks/>
            </p:cNvSpPr>
            <p:nvPr/>
          </p:nvSpPr>
          <p:spPr bwMode="auto">
            <a:xfrm rot="16200000">
              <a:off x="5008845"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 name="Freeform 677">
              <a:extLst>
                <a:ext uri="{FF2B5EF4-FFF2-40B4-BE49-F238E27FC236}">
                  <a16:creationId xmlns:a16="http://schemas.microsoft.com/office/drawing/2014/main" id="{CD231846-FBE4-42E9-8F83-73C6708785E7}"/>
                </a:ext>
              </a:extLst>
            </p:cNvPr>
            <p:cNvSpPr>
              <a:spLocks/>
            </p:cNvSpPr>
            <p:nvPr/>
          </p:nvSpPr>
          <p:spPr bwMode="auto">
            <a:xfrm rot="16200000">
              <a:off x="4903276" y="1476478"/>
              <a:ext cx="7938" cy="36513"/>
            </a:xfrm>
            <a:custGeom>
              <a:avLst/>
              <a:gdLst>
                <a:gd name="T0" fmla="*/ 2 w 2"/>
                <a:gd name="T1" fmla="*/ 10 h 10"/>
                <a:gd name="T2" fmla="*/ 1 w 2"/>
                <a:gd name="T3" fmla="*/ 0 h 10"/>
                <a:gd name="T4" fmla="*/ 0 w 2"/>
                <a:gd name="T5" fmla="*/ 5 h 10"/>
                <a:gd name="T6" fmla="*/ 2 w 2"/>
                <a:gd name="T7" fmla="*/ 10 h 10"/>
              </a:gdLst>
              <a:ahLst/>
              <a:cxnLst>
                <a:cxn ang="0">
                  <a:pos x="T0" y="T1"/>
                </a:cxn>
                <a:cxn ang="0">
                  <a:pos x="T2" y="T3"/>
                </a:cxn>
                <a:cxn ang="0">
                  <a:pos x="T4" y="T5"/>
                </a:cxn>
                <a:cxn ang="0">
                  <a:pos x="T6" y="T7"/>
                </a:cxn>
              </a:cxnLst>
              <a:rect l="0" t="0" r="r" b="b"/>
              <a:pathLst>
                <a:path w="2" h="10">
                  <a:moveTo>
                    <a:pt x="2" y="10"/>
                  </a:moveTo>
                  <a:cubicBezTo>
                    <a:pt x="2" y="7"/>
                    <a:pt x="2" y="4"/>
                    <a:pt x="1" y="0"/>
                  </a:cubicBezTo>
                  <a:cubicBezTo>
                    <a:pt x="0" y="2"/>
                    <a:pt x="0" y="3"/>
                    <a:pt x="0" y="5"/>
                  </a:cubicBezTo>
                  <a:cubicBezTo>
                    <a:pt x="0" y="7"/>
                    <a:pt x="1" y="9"/>
                    <a:pt x="2" y="1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 name="Oval 678">
              <a:extLst>
                <a:ext uri="{FF2B5EF4-FFF2-40B4-BE49-F238E27FC236}">
                  <a16:creationId xmlns:a16="http://schemas.microsoft.com/office/drawing/2014/main" id="{0E1052E8-49D1-492A-86DA-210A8DE9085F}"/>
                </a:ext>
              </a:extLst>
            </p:cNvPr>
            <p:cNvSpPr>
              <a:spLocks noChangeArrowheads="1"/>
            </p:cNvSpPr>
            <p:nvPr/>
          </p:nvSpPr>
          <p:spPr bwMode="auto">
            <a:xfrm rot="16200000">
              <a:off x="4876289"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 name="Oval 679">
              <a:extLst>
                <a:ext uri="{FF2B5EF4-FFF2-40B4-BE49-F238E27FC236}">
                  <a16:creationId xmlns:a16="http://schemas.microsoft.com/office/drawing/2014/main" id="{BE72A860-1388-4D21-8058-E5EF809DFDD9}"/>
                </a:ext>
              </a:extLst>
            </p:cNvPr>
            <p:cNvSpPr>
              <a:spLocks noChangeArrowheads="1"/>
            </p:cNvSpPr>
            <p:nvPr/>
          </p:nvSpPr>
          <p:spPr bwMode="auto">
            <a:xfrm rot="16200000">
              <a:off x="4950107" y="166142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 name="Oval 680">
              <a:extLst>
                <a:ext uri="{FF2B5EF4-FFF2-40B4-BE49-F238E27FC236}">
                  <a16:creationId xmlns:a16="http://schemas.microsoft.com/office/drawing/2014/main" id="{5C95F61C-EBF3-4199-AB5D-11950B405958}"/>
                </a:ext>
              </a:extLst>
            </p:cNvPr>
            <p:cNvSpPr>
              <a:spLocks noChangeArrowheads="1"/>
            </p:cNvSpPr>
            <p:nvPr/>
          </p:nvSpPr>
          <p:spPr bwMode="auto">
            <a:xfrm rot="16200000">
              <a:off x="4950107" y="151537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 name="Oval 681">
              <a:extLst>
                <a:ext uri="{FF2B5EF4-FFF2-40B4-BE49-F238E27FC236}">
                  <a16:creationId xmlns:a16="http://schemas.microsoft.com/office/drawing/2014/main" id="{33C2683A-C996-429B-A6B6-AE7DE4182A31}"/>
                </a:ext>
              </a:extLst>
            </p:cNvPr>
            <p:cNvSpPr>
              <a:spLocks noChangeArrowheads="1"/>
            </p:cNvSpPr>
            <p:nvPr/>
          </p:nvSpPr>
          <p:spPr bwMode="auto">
            <a:xfrm rot="16200000">
              <a:off x="480167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 name="Oval 682">
              <a:extLst>
                <a:ext uri="{FF2B5EF4-FFF2-40B4-BE49-F238E27FC236}">
                  <a16:creationId xmlns:a16="http://schemas.microsoft.com/office/drawing/2014/main" id="{A38B5C94-DD96-4DBE-B7DB-F83F99EA7D2F}"/>
                </a:ext>
              </a:extLst>
            </p:cNvPr>
            <p:cNvSpPr>
              <a:spLocks noChangeArrowheads="1"/>
            </p:cNvSpPr>
            <p:nvPr/>
          </p:nvSpPr>
          <p:spPr bwMode="auto">
            <a:xfrm rot="16200000">
              <a:off x="4801676"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 name="Freeform 683">
              <a:extLst>
                <a:ext uri="{FF2B5EF4-FFF2-40B4-BE49-F238E27FC236}">
                  <a16:creationId xmlns:a16="http://schemas.microsoft.com/office/drawing/2014/main" id="{BA5555EE-F4D5-40D5-8ED4-CBDE0DBF5904}"/>
                </a:ext>
              </a:extLst>
            </p:cNvPr>
            <p:cNvSpPr>
              <a:spLocks/>
            </p:cNvSpPr>
            <p:nvPr/>
          </p:nvSpPr>
          <p:spPr bwMode="auto">
            <a:xfrm rot="16200000">
              <a:off x="5023926"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 name="Freeform 684">
              <a:extLst>
                <a:ext uri="{FF2B5EF4-FFF2-40B4-BE49-F238E27FC236}">
                  <a16:creationId xmlns:a16="http://schemas.microsoft.com/office/drawing/2014/main" id="{8DF9FD69-D2AE-4EE5-A2DA-4716A7B0A491}"/>
                </a:ext>
              </a:extLst>
            </p:cNvPr>
            <p:cNvSpPr>
              <a:spLocks/>
            </p:cNvSpPr>
            <p:nvPr/>
          </p:nvSpPr>
          <p:spPr bwMode="auto">
            <a:xfrm rot="16200000">
              <a:off x="4891370" y="1720159"/>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 name="Freeform 685">
              <a:extLst>
                <a:ext uri="{FF2B5EF4-FFF2-40B4-BE49-F238E27FC236}">
                  <a16:creationId xmlns:a16="http://schemas.microsoft.com/office/drawing/2014/main" id="{16DABDFB-2583-4455-B95D-E4AED6FB5314}"/>
                </a:ext>
              </a:extLst>
            </p:cNvPr>
            <p:cNvSpPr>
              <a:spLocks/>
            </p:cNvSpPr>
            <p:nvPr/>
          </p:nvSpPr>
          <p:spPr bwMode="auto">
            <a:xfrm rot="16200000">
              <a:off x="4742145"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 name="Freeform 686">
              <a:extLst>
                <a:ext uri="{FF2B5EF4-FFF2-40B4-BE49-F238E27FC236}">
                  <a16:creationId xmlns:a16="http://schemas.microsoft.com/office/drawing/2014/main" id="{3029A892-047C-4758-A0C5-E130928D923E}"/>
                </a:ext>
              </a:extLst>
            </p:cNvPr>
            <p:cNvSpPr>
              <a:spLocks/>
            </p:cNvSpPr>
            <p:nvPr/>
          </p:nvSpPr>
          <p:spPr bwMode="auto">
            <a:xfrm rot="16200000">
              <a:off x="4757226" y="1735240"/>
              <a:ext cx="30163" cy="30163"/>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 name="Freeform 687">
              <a:extLst>
                <a:ext uri="{FF2B5EF4-FFF2-40B4-BE49-F238E27FC236}">
                  <a16:creationId xmlns:a16="http://schemas.microsoft.com/office/drawing/2014/main" id="{45CF65B5-CA38-4E2E-989E-8011DEF2483E}"/>
                </a:ext>
              </a:extLst>
            </p:cNvPr>
            <p:cNvSpPr>
              <a:spLocks/>
            </p:cNvSpPr>
            <p:nvPr/>
          </p:nvSpPr>
          <p:spPr bwMode="auto">
            <a:xfrm rot="16200000">
              <a:off x="5305707" y="1602684"/>
              <a:ext cx="60325" cy="30163"/>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1"/>
                    <a:pt x="11" y="0"/>
                    <a:pt x="8" y="0"/>
                  </a:cubicBezTo>
                  <a:cubicBezTo>
                    <a:pt x="6" y="0"/>
                    <a:pt x="3" y="1"/>
                    <a:pt x="2" y="4"/>
                  </a:cubicBezTo>
                  <a:cubicBezTo>
                    <a:pt x="1" y="5"/>
                    <a:pt x="0" y="6"/>
                    <a:pt x="0" y="8"/>
                  </a:cubicBezTo>
                  <a:cubicBezTo>
                    <a:pt x="16" y="8"/>
                    <a:pt x="16" y="8"/>
                    <a:pt x="16" y="8"/>
                  </a:cubicBezTo>
                  <a:cubicBezTo>
                    <a:pt x="16" y="6"/>
                    <a:pt x="16" y="5"/>
                    <a:pt x="15"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 name="Oval 688">
              <a:extLst>
                <a:ext uri="{FF2B5EF4-FFF2-40B4-BE49-F238E27FC236}">
                  <a16:creationId xmlns:a16="http://schemas.microsoft.com/office/drawing/2014/main" id="{3624914A-127A-4E55-A61B-D02220212831}"/>
                </a:ext>
              </a:extLst>
            </p:cNvPr>
            <p:cNvSpPr>
              <a:spLocks noChangeArrowheads="1"/>
            </p:cNvSpPr>
            <p:nvPr/>
          </p:nvSpPr>
          <p:spPr bwMode="auto">
            <a:xfrm rot="16200000">
              <a:off x="5171564" y="15891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 name="Oval 689">
              <a:extLst>
                <a:ext uri="{FF2B5EF4-FFF2-40B4-BE49-F238E27FC236}">
                  <a16:creationId xmlns:a16="http://schemas.microsoft.com/office/drawing/2014/main" id="{BDF0BE38-5F11-47D5-8D96-3B2D2A550EE8}"/>
                </a:ext>
              </a:extLst>
            </p:cNvPr>
            <p:cNvSpPr>
              <a:spLocks noChangeArrowheads="1"/>
            </p:cNvSpPr>
            <p:nvPr/>
          </p:nvSpPr>
          <p:spPr bwMode="auto">
            <a:xfrm rot="16200000">
              <a:off x="524458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 name="Freeform 690">
              <a:extLst>
                <a:ext uri="{FF2B5EF4-FFF2-40B4-BE49-F238E27FC236}">
                  <a16:creationId xmlns:a16="http://schemas.microsoft.com/office/drawing/2014/main" id="{2B29183D-03A4-42E6-B781-6FD4460829E7}"/>
                </a:ext>
              </a:extLst>
            </p:cNvPr>
            <p:cNvSpPr>
              <a:spLocks/>
            </p:cNvSpPr>
            <p:nvPr/>
          </p:nvSpPr>
          <p:spPr bwMode="auto">
            <a:xfrm rot="16200000">
              <a:off x="5250145" y="1518546"/>
              <a:ext cx="49213" cy="60325"/>
            </a:xfrm>
            <a:custGeom>
              <a:avLst/>
              <a:gdLst>
                <a:gd name="T0" fmla="*/ 0 w 13"/>
                <a:gd name="T1" fmla="*/ 8 h 16"/>
                <a:gd name="T2" fmla="*/ 8 w 13"/>
                <a:gd name="T3" fmla="*/ 16 h 16"/>
                <a:gd name="T4" fmla="*/ 13 w 13"/>
                <a:gd name="T5" fmla="*/ 2 h 16"/>
                <a:gd name="T6" fmla="*/ 8 w 13"/>
                <a:gd name="T7" fmla="*/ 0 h 16"/>
                <a:gd name="T8" fmla="*/ 0 w 13"/>
                <a:gd name="T9" fmla="*/ 8 h 16"/>
              </a:gdLst>
              <a:ahLst/>
              <a:cxnLst>
                <a:cxn ang="0">
                  <a:pos x="T0" y="T1"/>
                </a:cxn>
                <a:cxn ang="0">
                  <a:pos x="T2" y="T3"/>
                </a:cxn>
                <a:cxn ang="0">
                  <a:pos x="T4" y="T5"/>
                </a:cxn>
                <a:cxn ang="0">
                  <a:pos x="T6" y="T7"/>
                </a:cxn>
                <a:cxn ang="0">
                  <a:pos x="T8" y="T9"/>
                </a:cxn>
              </a:cxnLst>
              <a:rect l="0" t="0" r="r" b="b"/>
              <a:pathLst>
                <a:path w="13" h="16">
                  <a:moveTo>
                    <a:pt x="0" y="8"/>
                  </a:moveTo>
                  <a:cubicBezTo>
                    <a:pt x="0" y="13"/>
                    <a:pt x="4" y="16"/>
                    <a:pt x="8" y="16"/>
                  </a:cubicBezTo>
                  <a:cubicBezTo>
                    <a:pt x="10" y="11"/>
                    <a:pt x="11" y="7"/>
                    <a:pt x="13" y="2"/>
                  </a:cubicBezTo>
                  <a:cubicBezTo>
                    <a:pt x="11" y="1"/>
                    <a:pt x="10"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 name="Oval 691">
              <a:extLst>
                <a:ext uri="{FF2B5EF4-FFF2-40B4-BE49-F238E27FC236}">
                  <a16:creationId xmlns:a16="http://schemas.microsoft.com/office/drawing/2014/main" id="{C2E42B3E-1C35-43C5-9E74-74F881D75573}"/>
                </a:ext>
              </a:extLst>
            </p:cNvPr>
            <p:cNvSpPr>
              <a:spLocks noChangeArrowheads="1"/>
            </p:cNvSpPr>
            <p:nvPr/>
          </p:nvSpPr>
          <p:spPr bwMode="auto">
            <a:xfrm rot="16200000">
              <a:off x="509853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 name="Oval 692">
              <a:extLst>
                <a:ext uri="{FF2B5EF4-FFF2-40B4-BE49-F238E27FC236}">
                  <a16:creationId xmlns:a16="http://schemas.microsoft.com/office/drawing/2014/main" id="{461669E8-9225-4242-A504-A4C5B2C1725D}"/>
                </a:ext>
              </a:extLst>
            </p:cNvPr>
            <p:cNvSpPr>
              <a:spLocks noChangeArrowheads="1"/>
            </p:cNvSpPr>
            <p:nvPr/>
          </p:nvSpPr>
          <p:spPr bwMode="auto">
            <a:xfrm rot="16200000">
              <a:off x="5098539"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 name="Freeform 693">
              <a:extLst>
                <a:ext uri="{FF2B5EF4-FFF2-40B4-BE49-F238E27FC236}">
                  <a16:creationId xmlns:a16="http://schemas.microsoft.com/office/drawing/2014/main" id="{A3042CDA-435E-4886-B85C-B8EFEEC317B2}"/>
                </a:ext>
              </a:extLst>
            </p:cNvPr>
            <p:cNvSpPr>
              <a:spLocks/>
            </p:cNvSpPr>
            <p:nvPr/>
          </p:nvSpPr>
          <p:spPr bwMode="auto">
            <a:xfrm rot="16200000">
              <a:off x="5320789" y="1735240"/>
              <a:ext cx="30163" cy="30163"/>
            </a:xfrm>
            <a:custGeom>
              <a:avLst/>
              <a:gdLst>
                <a:gd name="T0" fmla="*/ 0 w 8"/>
                <a:gd name="T1" fmla="*/ 8 h 8"/>
                <a:gd name="T2" fmla="*/ 8 w 8"/>
                <a:gd name="T3" fmla="*/ 8 h 8"/>
                <a:gd name="T4" fmla="*/ 6 w 8"/>
                <a:gd name="T5" fmla="*/ 4 h 8"/>
                <a:gd name="T6" fmla="*/ 6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2"/>
                  </a:cubicBezTo>
                  <a:cubicBezTo>
                    <a:pt x="5" y="2"/>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 name="Freeform 694">
              <a:extLst>
                <a:ext uri="{FF2B5EF4-FFF2-40B4-BE49-F238E27FC236}">
                  <a16:creationId xmlns:a16="http://schemas.microsoft.com/office/drawing/2014/main" id="{4416BB0D-56C2-46A9-B972-7E177B32EE4A}"/>
                </a:ext>
              </a:extLst>
            </p:cNvPr>
            <p:cNvSpPr>
              <a:spLocks/>
            </p:cNvSpPr>
            <p:nvPr/>
          </p:nvSpPr>
          <p:spPr bwMode="auto">
            <a:xfrm rot="16200000">
              <a:off x="5186645" y="1721746"/>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5" name="Freeform 695">
              <a:extLst>
                <a:ext uri="{FF2B5EF4-FFF2-40B4-BE49-F238E27FC236}">
                  <a16:creationId xmlns:a16="http://schemas.microsoft.com/office/drawing/2014/main" id="{C86E10DE-F2DC-4648-B544-4A629FFDC2A6}"/>
                </a:ext>
              </a:extLst>
            </p:cNvPr>
            <p:cNvSpPr>
              <a:spLocks/>
            </p:cNvSpPr>
            <p:nvPr/>
          </p:nvSpPr>
          <p:spPr bwMode="auto">
            <a:xfrm rot="16200000">
              <a:off x="5061232" y="1483621"/>
              <a:ext cx="7938" cy="22225"/>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4"/>
                    <a:pt x="2" y="6"/>
                  </a:cubicBezTo>
                  <a:cubicBezTo>
                    <a:pt x="2" y="4"/>
                    <a:pt x="2" y="2"/>
                    <a:pt x="2"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6" name="Freeform 696">
              <a:extLst>
                <a:ext uri="{FF2B5EF4-FFF2-40B4-BE49-F238E27FC236}">
                  <a16:creationId xmlns:a16="http://schemas.microsoft.com/office/drawing/2014/main" id="{E18B1D5A-4D6B-47DE-8307-44F838633959}"/>
                </a:ext>
              </a:extLst>
            </p:cNvPr>
            <p:cNvSpPr>
              <a:spLocks/>
            </p:cNvSpPr>
            <p:nvPr/>
          </p:nvSpPr>
          <p:spPr bwMode="auto">
            <a:xfrm rot="16200000">
              <a:off x="5039007"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6"/>
                    <a:pt x="4" y="7"/>
                  </a:cubicBezTo>
                  <a:cubicBezTo>
                    <a:pt x="5" y="7"/>
                    <a:pt x="6" y="8"/>
                    <a:pt x="7" y="8"/>
                  </a:cubicBezTo>
                  <a:cubicBezTo>
                    <a:pt x="7" y="8"/>
                    <a:pt x="8" y="8"/>
                    <a:pt x="8" y="8"/>
                  </a:cubicBezTo>
                  <a:cubicBezTo>
                    <a:pt x="9" y="8"/>
                    <a:pt x="9" y="8"/>
                    <a:pt x="10" y="8"/>
                  </a:cubicBezTo>
                  <a:cubicBezTo>
                    <a:pt x="11" y="8"/>
                    <a:pt x="12" y="7"/>
                    <a:pt x="13" y="7"/>
                  </a:cubicBezTo>
                  <a:cubicBezTo>
                    <a:pt x="13" y="6"/>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7" name="Freeform 697">
              <a:extLst>
                <a:ext uri="{FF2B5EF4-FFF2-40B4-BE49-F238E27FC236}">
                  <a16:creationId xmlns:a16="http://schemas.microsoft.com/office/drawing/2014/main" id="{B19D2724-6B63-468B-B9F0-85E1ED301B45}"/>
                </a:ext>
              </a:extLst>
            </p:cNvPr>
            <p:cNvSpPr>
              <a:spLocks/>
            </p:cNvSpPr>
            <p:nvPr/>
          </p:nvSpPr>
          <p:spPr bwMode="auto">
            <a:xfrm rot="16200000">
              <a:off x="5054089" y="1735240"/>
              <a:ext cx="30163" cy="30163"/>
            </a:xfrm>
            <a:custGeom>
              <a:avLst/>
              <a:gdLst>
                <a:gd name="T0" fmla="*/ 0 w 8"/>
                <a:gd name="T1" fmla="*/ 8 h 8"/>
                <a:gd name="T2" fmla="*/ 2 w 8"/>
                <a:gd name="T3" fmla="*/ 8 h 8"/>
                <a:gd name="T4" fmla="*/ 3 w 8"/>
                <a:gd name="T5" fmla="*/ 7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7"/>
                  </a:cubicBezTo>
                  <a:cubicBezTo>
                    <a:pt x="3" y="7"/>
                    <a:pt x="4" y="7"/>
                    <a:pt x="4" y="7"/>
                  </a:cubicBezTo>
                  <a:cubicBezTo>
                    <a:pt x="5" y="6"/>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8" name="Freeform 698">
              <a:extLst>
                <a:ext uri="{FF2B5EF4-FFF2-40B4-BE49-F238E27FC236}">
                  <a16:creationId xmlns:a16="http://schemas.microsoft.com/office/drawing/2014/main" id="{6412B0A4-B00A-44E0-8612-3349EF832A31}"/>
                </a:ext>
              </a:extLst>
            </p:cNvPr>
            <p:cNvSpPr>
              <a:spLocks/>
            </p:cNvSpPr>
            <p:nvPr/>
          </p:nvSpPr>
          <p:spPr bwMode="auto">
            <a:xfrm rot="16200000">
              <a:off x="5473982" y="1624909"/>
              <a:ext cx="19050" cy="26988"/>
            </a:xfrm>
            <a:custGeom>
              <a:avLst/>
              <a:gdLst>
                <a:gd name="T0" fmla="*/ 0 w 5"/>
                <a:gd name="T1" fmla="*/ 7 h 7"/>
                <a:gd name="T2" fmla="*/ 0 w 5"/>
                <a:gd name="T3" fmla="*/ 7 h 7"/>
                <a:gd name="T4" fmla="*/ 5 w 5"/>
                <a:gd name="T5" fmla="*/ 0 h 7"/>
                <a:gd name="T6" fmla="*/ 0 w 5"/>
                <a:gd name="T7" fmla="*/ 7 h 7"/>
              </a:gdLst>
              <a:ahLst/>
              <a:cxnLst>
                <a:cxn ang="0">
                  <a:pos x="T0" y="T1"/>
                </a:cxn>
                <a:cxn ang="0">
                  <a:pos x="T2" y="T3"/>
                </a:cxn>
                <a:cxn ang="0">
                  <a:pos x="T4" y="T5"/>
                </a:cxn>
                <a:cxn ang="0">
                  <a:pos x="T6" y="T7"/>
                </a:cxn>
              </a:cxnLst>
              <a:rect l="0" t="0" r="r" b="b"/>
              <a:pathLst>
                <a:path w="5" h="7">
                  <a:moveTo>
                    <a:pt x="0" y="7"/>
                  </a:moveTo>
                  <a:cubicBezTo>
                    <a:pt x="0" y="7"/>
                    <a:pt x="0" y="7"/>
                    <a:pt x="0" y="7"/>
                  </a:cubicBezTo>
                  <a:cubicBezTo>
                    <a:pt x="2" y="5"/>
                    <a:pt x="4" y="3"/>
                    <a:pt x="5" y="0"/>
                  </a:cubicBezTo>
                  <a:cubicBezTo>
                    <a:pt x="3"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9" name="Freeform 699">
              <a:extLst>
                <a:ext uri="{FF2B5EF4-FFF2-40B4-BE49-F238E27FC236}">
                  <a16:creationId xmlns:a16="http://schemas.microsoft.com/office/drawing/2014/main" id="{7BB4FF01-A782-4DA4-8C72-E2CF2D15DA7D}"/>
                </a:ext>
              </a:extLst>
            </p:cNvPr>
            <p:cNvSpPr>
              <a:spLocks/>
            </p:cNvSpPr>
            <p:nvPr/>
          </p:nvSpPr>
          <p:spPr bwMode="auto">
            <a:xfrm rot="16200000">
              <a:off x="5546214" y="1678090"/>
              <a:ext cx="36513" cy="4603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9"/>
                    <a:pt x="0" y="11"/>
                    <a:pt x="1" y="12"/>
                  </a:cubicBezTo>
                  <a:cubicBezTo>
                    <a:pt x="4" y="8"/>
                    <a:pt x="7" y="4"/>
                    <a:pt x="10" y="1"/>
                  </a:cubicBezTo>
                  <a:cubicBezTo>
                    <a:pt x="9" y="0"/>
                    <a:pt x="9" y="0"/>
                    <a:pt x="8" y="0"/>
                  </a:cubicBezTo>
                  <a:cubicBezTo>
                    <a:pt x="3"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0" name="Oval 700">
              <a:extLst>
                <a:ext uri="{FF2B5EF4-FFF2-40B4-BE49-F238E27FC236}">
                  <a16:creationId xmlns:a16="http://schemas.microsoft.com/office/drawing/2014/main" id="{4D6F9F35-6C69-4627-AD06-D41B7BD07B6B}"/>
                </a:ext>
              </a:extLst>
            </p:cNvPr>
            <p:cNvSpPr>
              <a:spLocks noChangeArrowheads="1"/>
            </p:cNvSpPr>
            <p:nvPr/>
          </p:nvSpPr>
          <p:spPr bwMode="auto">
            <a:xfrm rot="16200000">
              <a:off x="5395401"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1" name="Freeform 701">
              <a:extLst>
                <a:ext uri="{FF2B5EF4-FFF2-40B4-BE49-F238E27FC236}">
                  <a16:creationId xmlns:a16="http://schemas.microsoft.com/office/drawing/2014/main" id="{F74DE3D6-A99A-4C69-8F11-6F175FEE3A4E}"/>
                </a:ext>
              </a:extLst>
            </p:cNvPr>
            <p:cNvSpPr>
              <a:spLocks/>
            </p:cNvSpPr>
            <p:nvPr/>
          </p:nvSpPr>
          <p:spPr bwMode="auto">
            <a:xfrm rot="16200000">
              <a:off x="5616857" y="1750321"/>
              <a:ext cx="15875" cy="14288"/>
            </a:xfrm>
            <a:custGeom>
              <a:avLst/>
              <a:gdLst>
                <a:gd name="T0" fmla="*/ 0 w 4"/>
                <a:gd name="T1" fmla="*/ 0 h 4"/>
                <a:gd name="T2" fmla="*/ 0 w 4"/>
                <a:gd name="T3" fmla="*/ 4 h 4"/>
                <a:gd name="T4" fmla="*/ 4 w 4"/>
                <a:gd name="T5" fmla="*/ 1 h 4"/>
                <a:gd name="T6" fmla="*/ 3 w 4"/>
                <a:gd name="T7" fmla="*/ 1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cubicBezTo>
                    <a:pt x="0" y="4"/>
                    <a:pt x="0" y="4"/>
                    <a:pt x="0" y="4"/>
                  </a:cubicBezTo>
                  <a:cubicBezTo>
                    <a:pt x="1" y="3"/>
                    <a:pt x="2" y="2"/>
                    <a:pt x="4" y="1"/>
                  </a:cubicBezTo>
                  <a:cubicBezTo>
                    <a:pt x="3" y="1"/>
                    <a:pt x="3" y="1"/>
                    <a:pt x="3" y="1"/>
                  </a:cubicBezTo>
                  <a:cubicBezTo>
                    <a:pt x="2" y="0"/>
                    <a:pt x="1"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2" name="Freeform 702">
              <a:extLst>
                <a:ext uri="{FF2B5EF4-FFF2-40B4-BE49-F238E27FC236}">
                  <a16:creationId xmlns:a16="http://schemas.microsoft.com/office/drawing/2014/main" id="{B323A6B6-83EE-4BCE-9F23-6F2991FDDA70}"/>
                </a:ext>
              </a:extLst>
            </p:cNvPr>
            <p:cNvSpPr>
              <a:spLocks/>
            </p:cNvSpPr>
            <p:nvPr/>
          </p:nvSpPr>
          <p:spPr bwMode="auto">
            <a:xfrm rot="16200000">
              <a:off x="5483507" y="1721746"/>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3" name="Freeform 703">
              <a:extLst>
                <a:ext uri="{FF2B5EF4-FFF2-40B4-BE49-F238E27FC236}">
                  <a16:creationId xmlns:a16="http://schemas.microsoft.com/office/drawing/2014/main" id="{52961D9C-CC08-4CF1-9B8E-B1C54727EA97}"/>
                </a:ext>
              </a:extLst>
            </p:cNvPr>
            <p:cNvSpPr>
              <a:spLocks/>
            </p:cNvSpPr>
            <p:nvPr/>
          </p:nvSpPr>
          <p:spPr bwMode="auto">
            <a:xfrm rot="16200000">
              <a:off x="5335870" y="1602684"/>
              <a:ext cx="60325" cy="30163"/>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4" name="Freeform 704">
              <a:extLst>
                <a:ext uri="{FF2B5EF4-FFF2-40B4-BE49-F238E27FC236}">
                  <a16:creationId xmlns:a16="http://schemas.microsoft.com/office/drawing/2014/main" id="{960023C4-631C-4C75-87B2-09CADEF635FD}"/>
                </a:ext>
              </a:extLst>
            </p:cNvPr>
            <p:cNvSpPr>
              <a:spLocks/>
            </p:cNvSpPr>
            <p:nvPr/>
          </p:nvSpPr>
          <p:spPr bwMode="auto">
            <a:xfrm rot="16200000">
              <a:off x="5350951" y="1735240"/>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5" name="Freeform 705">
              <a:extLst>
                <a:ext uri="{FF2B5EF4-FFF2-40B4-BE49-F238E27FC236}">
                  <a16:creationId xmlns:a16="http://schemas.microsoft.com/office/drawing/2014/main" id="{80197325-2453-4998-99A3-67ED681E794A}"/>
                </a:ext>
              </a:extLst>
            </p:cNvPr>
            <p:cNvSpPr>
              <a:spLocks/>
            </p:cNvSpPr>
            <p:nvPr/>
          </p:nvSpPr>
          <p:spPr bwMode="auto">
            <a:xfrm rot="16200000">
              <a:off x="4433376" y="1765403"/>
              <a:ext cx="30163" cy="30163"/>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6" name="Freeform 706">
              <a:extLst>
                <a:ext uri="{FF2B5EF4-FFF2-40B4-BE49-F238E27FC236}">
                  <a16:creationId xmlns:a16="http://schemas.microsoft.com/office/drawing/2014/main" id="{16E7ECE3-4331-445B-B53D-E0764D9CC62E}"/>
                </a:ext>
              </a:extLst>
            </p:cNvPr>
            <p:cNvSpPr>
              <a:spLocks/>
            </p:cNvSpPr>
            <p:nvPr/>
          </p:nvSpPr>
          <p:spPr bwMode="auto">
            <a:xfrm rot="16200000">
              <a:off x="4419882" y="1897959"/>
              <a:ext cx="57150" cy="30163"/>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4"/>
                    <a:pt x="0" y="6"/>
                    <a:pt x="0" y="8"/>
                  </a:cubicBezTo>
                  <a:cubicBezTo>
                    <a:pt x="15" y="8"/>
                    <a:pt x="15" y="8"/>
                    <a:pt x="15" y="8"/>
                  </a:cubicBezTo>
                  <a:cubicBezTo>
                    <a:pt x="15"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7" name="Oval 707">
              <a:extLst>
                <a:ext uri="{FF2B5EF4-FFF2-40B4-BE49-F238E27FC236}">
                  <a16:creationId xmlns:a16="http://schemas.microsoft.com/office/drawing/2014/main" id="{624110E2-B1B1-4411-8E13-4B41F6B7B67C}"/>
                </a:ext>
              </a:extLst>
            </p:cNvPr>
            <p:cNvSpPr>
              <a:spLocks noChangeArrowheads="1"/>
            </p:cNvSpPr>
            <p:nvPr/>
          </p:nvSpPr>
          <p:spPr bwMode="auto">
            <a:xfrm rot="16200000">
              <a:off x="4284945" y="1883671"/>
              <a:ext cx="5715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8" name="Oval 708">
              <a:extLst>
                <a:ext uri="{FF2B5EF4-FFF2-40B4-BE49-F238E27FC236}">
                  <a16:creationId xmlns:a16="http://schemas.microsoft.com/office/drawing/2014/main" id="{BFBCC592-BAFE-43E4-9DF2-B8C9124890AC}"/>
                </a:ext>
              </a:extLst>
            </p:cNvPr>
            <p:cNvSpPr>
              <a:spLocks noChangeArrowheads="1"/>
            </p:cNvSpPr>
            <p:nvPr/>
          </p:nvSpPr>
          <p:spPr bwMode="auto">
            <a:xfrm rot="16200000">
              <a:off x="435876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9" name="Oval 709">
              <a:extLst>
                <a:ext uri="{FF2B5EF4-FFF2-40B4-BE49-F238E27FC236}">
                  <a16:creationId xmlns:a16="http://schemas.microsoft.com/office/drawing/2014/main" id="{7ACE6AC7-6E80-4476-ABA2-3E8833420F67}"/>
                </a:ext>
              </a:extLst>
            </p:cNvPr>
            <p:cNvSpPr>
              <a:spLocks noChangeArrowheads="1"/>
            </p:cNvSpPr>
            <p:nvPr/>
          </p:nvSpPr>
          <p:spPr bwMode="auto">
            <a:xfrm rot="16200000">
              <a:off x="435876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0" name="Freeform 710">
              <a:extLst>
                <a:ext uri="{FF2B5EF4-FFF2-40B4-BE49-F238E27FC236}">
                  <a16:creationId xmlns:a16="http://schemas.microsoft.com/office/drawing/2014/main" id="{CB1DB6E1-C44A-4810-920E-2B10D39148F4}"/>
                </a:ext>
              </a:extLst>
            </p:cNvPr>
            <p:cNvSpPr>
              <a:spLocks/>
            </p:cNvSpPr>
            <p:nvPr/>
          </p:nvSpPr>
          <p:spPr bwMode="auto">
            <a:xfrm rot="16200000">
              <a:off x="4210332" y="1958284"/>
              <a:ext cx="60325" cy="55563"/>
            </a:xfrm>
            <a:custGeom>
              <a:avLst/>
              <a:gdLst>
                <a:gd name="T0" fmla="*/ 0 w 16"/>
                <a:gd name="T1" fmla="*/ 7 h 15"/>
                <a:gd name="T2" fmla="*/ 8 w 16"/>
                <a:gd name="T3" fmla="*/ 15 h 15"/>
                <a:gd name="T4" fmla="*/ 16 w 16"/>
                <a:gd name="T5" fmla="*/ 7 h 15"/>
                <a:gd name="T6" fmla="*/ 15 w 16"/>
                <a:gd name="T7" fmla="*/ 3 h 15"/>
                <a:gd name="T8" fmla="*/ 7 w 16"/>
                <a:gd name="T9" fmla="*/ 0 h 15"/>
                <a:gd name="T10" fmla="*/ 0 w 16"/>
                <a:gd name="T11" fmla="*/ 7 h 15"/>
              </a:gdLst>
              <a:ahLst/>
              <a:cxnLst>
                <a:cxn ang="0">
                  <a:pos x="T0" y="T1"/>
                </a:cxn>
                <a:cxn ang="0">
                  <a:pos x="T2" y="T3"/>
                </a:cxn>
                <a:cxn ang="0">
                  <a:pos x="T4" y="T5"/>
                </a:cxn>
                <a:cxn ang="0">
                  <a:pos x="T6" y="T7"/>
                </a:cxn>
                <a:cxn ang="0">
                  <a:pos x="T8" y="T9"/>
                </a:cxn>
                <a:cxn ang="0">
                  <a:pos x="T10" y="T11"/>
                </a:cxn>
              </a:cxnLst>
              <a:rect l="0" t="0" r="r" b="b"/>
              <a:pathLst>
                <a:path w="16" h="15">
                  <a:moveTo>
                    <a:pt x="0" y="7"/>
                  </a:moveTo>
                  <a:cubicBezTo>
                    <a:pt x="0" y="12"/>
                    <a:pt x="3" y="15"/>
                    <a:pt x="8" y="15"/>
                  </a:cubicBezTo>
                  <a:cubicBezTo>
                    <a:pt x="12" y="15"/>
                    <a:pt x="16" y="12"/>
                    <a:pt x="16" y="7"/>
                  </a:cubicBezTo>
                  <a:cubicBezTo>
                    <a:pt x="16" y="6"/>
                    <a:pt x="15" y="4"/>
                    <a:pt x="15" y="3"/>
                  </a:cubicBezTo>
                  <a:cubicBezTo>
                    <a:pt x="12" y="2"/>
                    <a:pt x="10" y="1"/>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1" name="Freeform 711">
              <a:extLst>
                <a:ext uri="{FF2B5EF4-FFF2-40B4-BE49-F238E27FC236}">
                  <a16:creationId xmlns:a16="http://schemas.microsoft.com/office/drawing/2014/main" id="{B700B075-08AB-4C2B-BDEF-E76393FBF782}"/>
                </a:ext>
              </a:extLst>
            </p:cNvPr>
            <p:cNvSpPr>
              <a:spLocks/>
            </p:cNvSpPr>
            <p:nvPr/>
          </p:nvSpPr>
          <p:spPr bwMode="auto">
            <a:xfrm rot="16200000">
              <a:off x="4433376" y="2032103"/>
              <a:ext cx="30163"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2" name="Freeform 712">
              <a:extLst>
                <a:ext uri="{FF2B5EF4-FFF2-40B4-BE49-F238E27FC236}">
                  <a16:creationId xmlns:a16="http://schemas.microsoft.com/office/drawing/2014/main" id="{2A935B63-A41A-4106-8079-8F33903D4F9A}"/>
                </a:ext>
              </a:extLst>
            </p:cNvPr>
            <p:cNvSpPr>
              <a:spLocks/>
            </p:cNvSpPr>
            <p:nvPr/>
          </p:nvSpPr>
          <p:spPr bwMode="auto">
            <a:xfrm rot="16200000">
              <a:off x="4298439" y="2017815"/>
              <a:ext cx="30163"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3" name="Freeform 713">
              <a:extLst>
                <a:ext uri="{FF2B5EF4-FFF2-40B4-BE49-F238E27FC236}">
                  <a16:creationId xmlns:a16="http://schemas.microsoft.com/office/drawing/2014/main" id="{7DEAD8D0-0DF1-49F4-9855-1B36A8919B72}"/>
                </a:ext>
              </a:extLst>
            </p:cNvPr>
            <p:cNvSpPr>
              <a:spLocks/>
            </p:cNvSpPr>
            <p:nvPr/>
          </p:nvSpPr>
          <p:spPr bwMode="auto">
            <a:xfrm rot="16200000">
              <a:off x="4180170" y="2045596"/>
              <a:ext cx="19050" cy="14288"/>
            </a:xfrm>
            <a:custGeom>
              <a:avLst/>
              <a:gdLst>
                <a:gd name="T0" fmla="*/ 2 w 5"/>
                <a:gd name="T1" fmla="*/ 3 h 4"/>
                <a:gd name="T2" fmla="*/ 3 w 5"/>
                <a:gd name="T3" fmla="*/ 3 h 4"/>
                <a:gd name="T4" fmla="*/ 5 w 5"/>
                <a:gd name="T5" fmla="*/ 2 h 4"/>
                <a:gd name="T6" fmla="*/ 5 w 5"/>
                <a:gd name="T7" fmla="*/ 2 h 4"/>
                <a:gd name="T8" fmla="*/ 0 w 5"/>
                <a:gd name="T9" fmla="*/ 0 h 4"/>
                <a:gd name="T10" fmla="*/ 0 w 5"/>
                <a:gd name="T11" fmla="*/ 4 h 4"/>
                <a:gd name="T12" fmla="*/ 2 w 5"/>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3"/>
                  </a:moveTo>
                  <a:cubicBezTo>
                    <a:pt x="2" y="3"/>
                    <a:pt x="3" y="3"/>
                    <a:pt x="3" y="3"/>
                  </a:cubicBezTo>
                  <a:cubicBezTo>
                    <a:pt x="4" y="3"/>
                    <a:pt x="4" y="3"/>
                    <a:pt x="5" y="2"/>
                  </a:cubicBezTo>
                  <a:cubicBezTo>
                    <a:pt x="5" y="2"/>
                    <a:pt x="5" y="2"/>
                    <a:pt x="5" y="2"/>
                  </a:cubicBezTo>
                  <a:cubicBezTo>
                    <a:pt x="3" y="1"/>
                    <a:pt x="2" y="0"/>
                    <a:pt x="0" y="0"/>
                  </a:cubicBezTo>
                  <a:cubicBezTo>
                    <a:pt x="0" y="4"/>
                    <a:pt x="0" y="4"/>
                    <a:pt x="0" y="4"/>
                  </a:cubicBezTo>
                  <a:cubicBezTo>
                    <a:pt x="1" y="4"/>
                    <a:pt x="1" y="4"/>
                    <a:pt x="2"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4" name="Freeform 714">
              <a:extLst>
                <a:ext uri="{FF2B5EF4-FFF2-40B4-BE49-F238E27FC236}">
                  <a16:creationId xmlns:a16="http://schemas.microsoft.com/office/drawing/2014/main" id="{1CA111CF-675A-4E5D-A350-041FE3A2D68A}"/>
                </a:ext>
              </a:extLst>
            </p:cNvPr>
            <p:cNvSpPr>
              <a:spLocks/>
            </p:cNvSpPr>
            <p:nvPr/>
          </p:nvSpPr>
          <p:spPr bwMode="auto">
            <a:xfrm rot="16200000">
              <a:off x="4727064"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5" name="Freeform 715">
              <a:extLst>
                <a:ext uri="{FF2B5EF4-FFF2-40B4-BE49-F238E27FC236}">
                  <a16:creationId xmlns:a16="http://schemas.microsoft.com/office/drawing/2014/main" id="{CE3EF518-FF06-49E3-AED0-F32EA04EA4E0}"/>
                </a:ext>
              </a:extLst>
            </p:cNvPr>
            <p:cNvSpPr>
              <a:spLocks/>
            </p:cNvSpPr>
            <p:nvPr/>
          </p:nvSpPr>
          <p:spPr bwMode="auto">
            <a:xfrm rot="16200000">
              <a:off x="4713570"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6" name="Freeform 716">
              <a:extLst>
                <a:ext uri="{FF2B5EF4-FFF2-40B4-BE49-F238E27FC236}">
                  <a16:creationId xmlns:a16="http://schemas.microsoft.com/office/drawing/2014/main" id="{1092C7E1-95E4-403F-8361-0FCB43FF78C7}"/>
                </a:ext>
              </a:extLst>
            </p:cNvPr>
            <p:cNvSpPr>
              <a:spLocks/>
            </p:cNvSpPr>
            <p:nvPr/>
          </p:nvSpPr>
          <p:spPr bwMode="auto">
            <a:xfrm rot="16200000">
              <a:off x="4594507"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7" name="Oval 717">
              <a:extLst>
                <a:ext uri="{FF2B5EF4-FFF2-40B4-BE49-F238E27FC236}">
                  <a16:creationId xmlns:a16="http://schemas.microsoft.com/office/drawing/2014/main" id="{526574E0-2325-4EFB-A8BD-848F768F37CD}"/>
                </a:ext>
              </a:extLst>
            </p:cNvPr>
            <p:cNvSpPr>
              <a:spLocks noChangeArrowheads="1"/>
            </p:cNvSpPr>
            <p:nvPr/>
          </p:nvSpPr>
          <p:spPr bwMode="auto">
            <a:xfrm rot="16200000">
              <a:off x="4581014"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8" name="Oval 718">
              <a:extLst>
                <a:ext uri="{FF2B5EF4-FFF2-40B4-BE49-F238E27FC236}">
                  <a16:creationId xmlns:a16="http://schemas.microsoft.com/office/drawing/2014/main" id="{B0707D19-24B5-450A-9920-15F83C82ACCE}"/>
                </a:ext>
              </a:extLst>
            </p:cNvPr>
            <p:cNvSpPr>
              <a:spLocks noChangeArrowheads="1"/>
            </p:cNvSpPr>
            <p:nvPr/>
          </p:nvSpPr>
          <p:spPr bwMode="auto">
            <a:xfrm rot="16200000">
              <a:off x="465562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9" name="Oval 719">
              <a:extLst>
                <a:ext uri="{FF2B5EF4-FFF2-40B4-BE49-F238E27FC236}">
                  <a16:creationId xmlns:a16="http://schemas.microsoft.com/office/drawing/2014/main" id="{232ACF9B-D75D-4515-AD15-088A00710EAA}"/>
                </a:ext>
              </a:extLst>
            </p:cNvPr>
            <p:cNvSpPr>
              <a:spLocks noChangeArrowheads="1"/>
            </p:cNvSpPr>
            <p:nvPr/>
          </p:nvSpPr>
          <p:spPr bwMode="auto">
            <a:xfrm rot="16200000">
              <a:off x="465562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0" name="Oval 720">
              <a:extLst>
                <a:ext uri="{FF2B5EF4-FFF2-40B4-BE49-F238E27FC236}">
                  <a16:creationId xmlns:a16="http://schemas.microsoft.com/office/drawing/2014/main" id="{058003C6-3449-467A-8E98-8C43D54C5DBB}"/>
                </a:ext>
              </a:extLst>
            </p:cNvPr>
            <p:cNvSpPr>
              <a:spLocks noChangeArrowheads="1"/>
            </p:cNvSpPr>
            <p:nvPr/>
          </p:nvSpPr>
          <p:spPr bwMode="auto">
            <a:xfrm rot="16200000">
              <a:off x="450481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1" name="Oval 721">
              <a:extLst>
                <a:ext uri="{FF2B5EF4-FFF2-40B4-BE49-F238E27FC236}">
                  <a16:creationId xmlns:a16="http://schemas.microsoft.com/office/drawing/2014/main" id="{38645EE7-9869-4983-A29B-0B06E3ADAF81}"/>
                </a:ext>
              </a:extLst>
            </p:cNvPr>
            <p:cNvSpPr>
              <a:spLocks noChangeArrowheads="1"/>
            </p:cNvSpPr>
            <p:nvPr/>
          </p:nvSpPr>
          <p:spPr bwMode="auto">
            <a:xfrm rot="16200000">
              <a:off x="450481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2" name="Freeform 722">
              <a:extLst>
                <a:ext uri="{FF2B5EF4-FFF2-40B4-BE49-F238E27FC236}">
                  <a16:creationId xmlns:a16="http://schemas.microsoft.com/office/drawing/2014/main" id="{9B497FBB-DA0A-4AB2-8627-7F0AE41213A3}"/>
                </a:ext>
              </a:extLst>
            </p:cNvPr>
            <p:cNvSpPr>
              <a:spLocks/>
            </p:cNvSpPr>
            <p:nvPr/>
          </p:nvSpPr>
          <p:spPr bwMode="auto">
            <a:xfrm rot="16200000">
              <a:off x="4727064"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3" name="Freeform 723">
              <a:extLst>
                <a:ext uri="{FF2B5EF4-FFF2-40B4-BE49-F238E27FC236}">
                  <a16:creationId xmlns:a16="http://schemas.microsoft.com/office/drawing/2014/main" id="{73024463-A3FD-4D2A-A495-C713BBB3EF44}"/>
                </a:ext>
              </a:extLst>
            </p:cNvPr>
            <p:cNvSpPr>
              <a:spLocks/>
            </p:cNvSpPr>
            <p:nvPr/>
          </p:nvSpPr>
          <p:spPr bwMode="auto">
            <a:xfrm rot="16200000">
              <a:off x="4594507" y="2017021"/>
              <a:ext cx="30163"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4" name="Freeform 724">
              <a:extLst>
                <a:ext uri="{FF2B5EF4-FFF2-40B4-BE49-F238E27FC236}">
                  <a16:creationId xmlns:a16="http://schemas.microsoft.com/office/drawing/2014/main" id="{9CB188A0-E4A6-4FB0-823B-D97EB254FA4D}"/>
                </a:ext>
              </a:extLst>
            </p:cNvPr>
            <p:cNvSpPr>
              <a:spLocks/>
            </p:cNvSpPr>
            <p:nvPr/>
          </p:nvSpPr>
          <p:spPr bwMode="auto">
            <a:xfrm rot="16200000">
              <a:off x="4461951" y="1766990"/>
              <a:ext cx="30163"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5" name="Freeform 725">
              <a:extLst>
                <a:ext uri="{FF2B5EF4-FFF2-40B4-BE49-F238E27FC236}">
                  <a16:creationId xmlns:a16="http://schemas.microsoft.com/office/drawing/2014/main" id="{3ECF6720-75E7-4CC6-88D9-BE6970937EAD}"/>
                </a:ext>
              </a:extLst>
            </p:cNvPr>
            <p:cNvSpPr>
              <a:spLocks/>
            </p:cNvSpPr>
            <p:nvPr/>
          </p:nvSpPr>
          <p:spPr bwMode="auto">
            <a:xfrm rot="16200000">
              <a:off x="4448457" y="1899546"/>
              <a:ext cx="57150" cy="26988"/>
            </a:xfrm>
            <a:custGeom>
              <a:avLst/>
              <a:gdLst>
                <a:gd name="T0" fmla="*/ 8 w 15"/>
                <a:gd name="T1" fmla="*/ 7 h 7"/>
                <a:gd name="T2" fmla="*/ 15 w 15"/>
                <a:gd name="T3" fmla="*/ 1 h 7"/>
                <a:gd name="T4" fmla="*/ 15 w 15"/>
                <a:gd name="T5" fmla="*/ 0 h 7"/>
                <a:gd name="T6" fmla="*/ 0 w 15"/>
                <a:gd name="T7" fmla="*/ 0 h 7"/>
                <a:gd name="T8" fmla="*/ 0 w 15"/>
                <a:gd name="T9" fmla="*/ 1 h 7"/>
                <a:gd name="T10" fmla="*/ 8 w 15"/>
                <a:gd name="T11" fmla="*/ 7 h 7"/>
              </a:gdLst>
              <a:ahLst/>
              <a:cxnLst>
                <a:cxn ang="0">
                  <a:pos x="T0" y="T1"/>
                </a:cxn>
                <a:cxn ang="0">
                  <a:pos x="T2" y="T3"/>
                </a:cxn>
                <a:cxn ang="0">
                  <a:pos x="T4" y="T5"/>
                </a:cxn>
                <a:cxn ang="0">
                  <a:pos x="T6" y="T7"/>
                </a:cxn>
                <a:cxn ang="0">
                  <a:pos x="T8" y="T9"/>
                </a:cxn>
                <a:cxn ang="0">
                  <a:pos x="T10" y="T11"/>
                </a:cxn>
              </a:cxnLst>
              <a:rect l="0" t="0" r="r" b="b"/>
              <a:pathLst>
                <a:path w="15" h="7">
                  <a:moveTo>
                    <a:pt x="8" y="7"/>
                  </a:moveTo>
                  <a:cubicBezTo>
                    <a:pt x="11" y="7"/>
                    <a:pt x="15" y="5"/>
                    <a:pt x="15" y="1"/>
                  </a:cubicBezTo>
                  <a:cubicBezTo>
                    <a:pt x="15" y="1"/>
                    <a:pt x="15" y="0"/>
                    <a:pt x="15"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6" name="Freeform 726">
              <a:extLst>
                <a:ext uri="{FF2B5EF4-FFF2-40B4-BE49-F238E27FC236}">
                  <a16:creationId xmlns:a16="http://schemas.microsoft.com/office/drawing/2014/main" id="{261E741E-0B88-4DFE-9D9B-4D39B56E2DF5}"/>
                </a:ext>
              </a:extLst>
            </p:cNvPr>
            <p:cNvSpPr>
              <a:spLocks/>
            </p:cNvSpPr>
            <p:nvPr/>
          </p:nvSpPr>
          <p:spPr bwMode="auto">
            <a:xfrm rot="16200000">
              <a:off x="4461951" y="2033690"/>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7" name="Freeform 727">
              <a:extLst>
                <a:ext uri="{FF2B5EF4-FFF2-40B4-BE49-F238E27FC236}">
                  <a16:creationId xmlns:a16="http://schemas.microsoft.com/office/drawing/2014/main" id="{7B417CEA-57C7-436B-AF1B-79EC144C0FF8}"/>
                </a:ext>
              </a:extLst>
            </p:cNvPr>
            <p:cNvSpPr>
              <a:spLocks/>
            </p:cNvSpPr>
            <p:nvPr/>
          </p:nvSpPr>
          <p:spPr bwMode="auto">
            <a:xfrm rot="16200000">
              <a:off x="5023926"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8" name="Freeform 728">
              <a:extLst>
                <a:ext uri="{FF2B5EF4-FFF2-40B4-BE49-F238E27FC236}">
                  <a16:creationId xmlns:a16="http://schemas.microsoft.com/office/drawing/2014/main" id="{EE238F7A-DCAB-4A22-A160-393291C7C888}"/>
                </a:ext>
              </a:extLst>
            </p:cNvPr>
            <p:cNvSpPr>
              <a:spLocks/>
            </p:cNvSpPr>
            <p:nvPr/>
          </p:nvSpPr>
          <p:spPr bwMode="auto">
            <a:xfrm rot="16200000">
              <a:off x="5010432"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5"/>
                    <a:pt x="0" y="8"/>
                  </a:cubicBezTo>
                  <a:cubicBezTo>
                    <a:pt x="15" y="8"/>
                    <a:pt x="15" y="8"/>
                    <a:pt x="15" y="8"/>
                  </a:cubicBezTo>
                  <a:cubicBezTo>
                    <a:pt x="15"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9" name="Freeform 729">
              <a:extLst>
                <a:ext uri="{FF2B5EF4-FFF2-40B4-BE49-F238E27FC236}">
                  <a16:creationId xmlns:a16="http://schemas.microsoft.com/office/drawing/2014/main" id="{DE6AF022-0C89-426A-A63A-24D463F45C75}"/>
                </a:ext>
              </a:extLst>
            </p:cNvPr>
            <p:cNvSpPr>
              <a:spLocks/>
            </p:cNvSpPr>
            <p:nvPr/>
          </p:nvSpPr>
          <p:spPr bwMode="auto">
            <a:xfrm rot="16200000">
              <a:off x="4891370"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0" name="Oval 730">
              <a:extLst>
                <a:ext uri="{FF2B5EF4-FFF2-40B4-BE49-F238E27FC236}">
                  <a16:creationId xmlns:a16="http://schemas.microsoft.com/office/drawing/2014/main" id="{CD3A1500-405E-42BC-AF0B-804A4F5D7321}"/>
                </a:ext>
              </a:extLst>
            </p:cNvPr>
            <p:cNvSpPr>
              <a:spLocks noChangeArrowheads="1"/>
            </p:cNvSpPr>
            <p:nvPr/>
          </p:nvSpPr>
          <p:spPr bwMode="auto">
            <a:xfrm rot="16200000">
              <a:off x="4877876"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1" name="Oval 731">
              <a:extLst>
                <a:ext uri="{FF2B5EF4-FFF2-40B4-BE49-F238E27FC236}">
                  <a16:creationId xmlns:a16="http://schemas.microsoft.com/office/drawing/2014/main" id="{890891F3-47B7-47DE-B0E3-E5FCC49351A3}"/>
                </a:ext>
              </a:extLst>
            </p:cNvPr>
            <p:cNvSpPr>
              <a:spLocks noChangeArrowheads="1"/>
            </p:cNvSpPr>
            <p:nvPr/>
          </p:nvSpPr>
          <p:spPr bwMode="auto">
            <a:xfrm rot="16200000">
              <a:off x="4950107" y="195828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2" name="Oval 732">
              <a:extLst>
                <a:ext uri="{FF2B5EF4-FFF2-40B4-BE49-F238E27FC236}">
                  <a16:creationId xmlns:a16="http://schemas.microsoft.com/office/drawing/2014/main" id="{D3D30287-44EE-4E91-AFB9-0B067C638353}"/>
                </a:ext>
              </a:extLst>
            </p:cNvPr>
            <p:cNvSpPr>
              <a:spLocks noChangeArrowheads="1"/>
            </p:cNvSpPr>
            <p:nvPr/>
          </p:nvSpPr>
          <p:spPr bwMode="auto">
            <a:xfrm rot="16200000">
              <a:off x="4950107" y="181223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3" name="Oval 733">
              <a:extLst>
                <a:ext uri="{FF2B5EF4-FFF2-40B4-BE49-F238E27FC236}">
                  <a16:creationId xmlns:a16="http://schemas.microsoft.com/office/drawing/2014/main" id="{05ABA259-DEA6-4B0F-94A5-B223C306560B}"/>
                </a:ext>
              </a:extLst>
            </p:cNvPr>
            <p:cNvSpPr>
              <a:spLocks noChangeArrowheads="1"/>
            </p:cNvSpPr>
            <p:nvPr/>
          </p:nvSpPr>
          <p:spPr bwMode="auto">
            <a:xfrm rot="16200000">
              <a:off x="480167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4" name="Oval 734">
              <a:extLst>
                <a:ext uri="{FF2B5EF4-FFF2-40B4-BE49-F238E27FC236}">
                  <a16:creationId xmlns:a16="http://schemas.microsoft.com/office/drawing/2014/main" id="{FF0C2A3B-8ADB-44B8-BEA8-04187822C3D7}"/>
                </a:ext>
              </a:extLst>
            </p:cNvPr>
            <p:cNvSpPr>
              <a:spLocks noChangeArrowheads="1"/>
            </p:cNvSpPr>
            <p:nvPr/>
          </p:nvSpPr>
          <p:spPr bwMode="auto">
            <a:xfrm rot="16200000">
              <a:off x="480167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5" name="Freeform 735">
              <a:extLst>
                <a:ext uri="{FF2B5EF4-FFF2-40B4-BE49-F238E27FC236}">
                  <a16:creationId xmlns:a16="http://schemas.microsoft.com/office/drawing/2014/main" id="{FA086033-D37A-4150-8A5D-EEB2ADB8D338}"/>
                </a:ext>
              </a:extLst>
            </p:cNvPr>
            <p:cNvSpPr>
              <a:spLocks/>
            </p:cNvSpPr>
            <p:nvPr/>
          </p:nvSpPr>
          <p:spPr bwMode="auto">
            <a:xfrm rot="16200000">
              <a:off x="5023926"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6" name="Freeform 736">
              <a:extLst>
                <a:ext uri="{FF2B5EF4-FFF2-40B4-BE49-F238E27FC236}">
                  <a16:creationId xmlns:a16="http://schemas.microsoft.com/office/drawing/2014/main" id="{3B9EC3B7-D16D-47DC-B107-B08AF8E7E5AA}"/>
                </a:ext>
              </a:extLst>
            </p:cNvPr>
            <p:cNvSpPr>
              <a:spLocks/>
            </p:cNvSpPr>
            <p:nvPr/>
          </p:nvSpPr>
          <p:spPr bwMode="auto">
            <a:xfrm rot="16200000">
              <a:off x="4891370" y="2017021"/>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7" name="Freeform 737">
              <a:extLst>
                <a:ext uri="{FF2B5EF4-FFF2-40B4-BE49-F238E27FC236}">
                  <a16:creationId xmlns:a16="http://schemas.microsoft.com/office/drawing/2014/main" id="{EDF86EFE-3A78-4CF4-9F4A-DA82E21F8264}"/>
                </a:ext>
              </a:extLst>
            </p:cNvPr>
            <p:cNvSpPr>
              <a:spLocks/>
            </p:cNvSpPr>
            <p:nvPr/>
          </p:nvSpPr>
          <p:spPr bwMode="auto">
            <a:xfrm rot="16200000">
              <a:off x="4757226"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8" name="Freeform 738">
              <a:extLst>
                <a:ext uri="{FF2B5EF4-FFF2-40B4-BE49-F238E27FC236}">
                  <a16:creationId xmlns:a16="http://schemas.microsoft.com/office/drawing/2014/main" id="{13E8BE95-BEA4-4EC1-86F5-7C1DF3879502}"/>
                </a:ext>
              </a:extLst>
            </p:cNvPr>
            <p:cNvSpPr>
              <a:spLocks/>
            </p:cNvSpPr>
            <p:nvPr/>
          </p:nvSpPr>
          <p:spPr bwMode="auto">
            <a:xfrm rot="16200000">
              <a:off x="4743732"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9" name="Freeform 739">
              <a:extLst>
                <a:ext uri="{FF2B5EF4-FFF2-40B4-BE49-F238E27FC236}">
                  <a16:creationId xmlns:a16="http://schemas.microsoft.com/office/drawing/2014/main" id="{3FFE92D8-97B9-4329-8540-99AA73453C54}"/>
                </a:ext>
              </a:extLst>
            </p:cNvPr>
            <p:cNvSpPr>
              <a:spLocks/>
            </p:cNvSpPr>
            <p:nvPr/>
          </p:nvSpPr>
          <p:spPr bwMode="auto">
            <a:xfrm rot="16200000">
              <a:off x="4757226" y="2032103"/>
              <a:ext cx="30163" cy="30163"/>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0" name="Freeform 740">
              <a:extLst>
                <a:ext uri="{FF2B5EF4-FFF2-40B4-BE49-F238E27FC236}">
                  <a16:creationId xmlns:a16="http://schemas.microsoft.com/office/drawing/2014/main" id="{6AD4C2EE-F405-4A0B-A468-C50DA4EFD4DE}"/>
                </a:ext>
              </a:extLst>
            </p:cNvPr>
            <p:cNvSpPr>
              <a:spLocks/>
            </p:cNvSpPr>
            <p:nvPr/>
          </p:nvSpPr>
          <p:spPr bwMode="auto">
            <a:xfrm rot="16200000">
              <a:off x="5320789" y="1765403"/>
              <a:ext cx="30163" cy="30163"/>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1"/>
                    <a:pt x="1"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1" name="Freeform 741">
              <a:extLst>
                <a:ext uri="{FF2B5EF4-FFF2-40B4-BE49-F238E27FC236}">
                  <a16:creationId xmlns:a16="http://schemas.microsoft.com/office/drawing/2014/main" id="{4C66AA4B-88E8-4362-A7A1-95D09AE1D0B2}"/>
                </a:ext>
              </a:extLst>
            </p:cNvPr>
            <p:cNvSpPr>
              <a:spLocks/>
            </p:cNvSpPr>
            <p:nvPr/>
          </p:nvSpPr>
          <p:spPr bwMode="auto">
            <a:xfrm rot="16200000">
              <a:off x="5307295" y="1897959"/>
              <a:ext cx="57150" cy="30163"/>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1"/>
                    <a:pt x="1" y="4"/>
                  </a:cubicBezTo>
                  <a:cubicBezTo>
                    <a:pt x="0" y="5"/>
                    <a:pt x="0" y="6"/>
                    <a:pt x="0" y="8"/>
                  </a:cubicBezTo>
                  <a:cubicBezTo>
                    <a:pt x="15" y="8"/>
                    <a:pt x="15" y="8"/>
                    <a:pt x="15" y="8"/>
                  </a:cubicBezTo>
                  <a:cubicBezTo>
                    <a:pt x="15"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2" name="Freeform 742">
              <a:extLst>
                <a:ext uri="{FF2B5EF4-FFF2-40B4-BE49-F238E27FC236}">
                  <a16:creationId xmlns:a16="http://schemas.microsoft.com/office/drawing/2014/main" id="{B1234792-FDF0-459C-A069-366F83465BEE}"/>
                </a:ext>
              </a:extLst>
            </p:cNvPr>
            <p:cNvSpPr>
              <a:spLocks/>
            </p:cNvSpPr>
            <p:nvPr/>
          </p:nvSpPr>
          <p:spPr bwMode="auto">
            <a:xfrm rot="16200000">
              <a:off x="5186645" y="1751909"/>
              <a:ext cx="30163" cy="57150"/>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3" name="Oval 743">
              <a:extLst>
                <a:ext uri="{FF2B5EF4-FFF2-40B4-BE49-F238E27FC236}">
                  <a16:creationId xmlns:a16="http://schemas.microsoft.com/office/drawing/2014/main" id="{D61E4C43-1291-4A3B-AC68-ABC2FA91B942}"/>
                </a:ext>
              </a:extLst>
            </p:cNvPr>
            <p:cNvSpPr>
              <a:spLocks noChangeArrowheads="1"/>
            </p:cNvSpPr>
            <p:nvPr/>
          </p:nvSpPr>
          <p:spPr bwMode="auto">
            <a:xfrm rot="16200000">
              <a:off x="5173151"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4" name="Oval 744">
              <a:extLst>
                <a:ext uri="{FF2B5EF4-FFF2-40B4-BE49-F238E27FC236}">
                  <a16:creationId xmlns:a16="http://schemas.microsoft.com/office/drawing/2014/main" id="{F20B8C3F-ED42-4C4C-895A-9472F143BEFB}"/>
                </a:ext>
              </a:extLst>
            </p:cNvPr>
            <p:cNvSpPr>
              <a:spLocks noChangeArrowheads="1"/>
            </p:cNvSpPr>
            <p:nvPr/>
          </p:nvSpPr>
          <p:spPr bwMode="auto">
            <a:xfrm rot="16200000">
              <a:off x="524458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5" name="Oval 745">
              <a:extLst>
                <a:ext uri="{FF2B5EF4-FFF2-40B4-BE49-F238E27FC236}">
                  <a16:creationId xmlns:a16="http://schemas.microsoft.com/office/drawing/2014/main" id="{F77ED537-DBE7-4EB4-9240-D68BFF1BAA72}"/>
                </a:ext>
              </a:extLst>
            </p:cNvPr>
            <p:cNvSpPr>
              <a:spLocks noChangeArrowheads="1"/>
            </p:cNvSpPr>
            <p:nvPr/>
          </p:nvSpPr>
          <p:spPr bwMode="auto">
            <a:xfrm rot="16200000">
              <a:off x="524458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6" name="Oval 746">
              <a:extLst>
                <a:ext uri="{FF2B5EF4-FFF2-40B4-BE49-F238E27FC236}">
                  <a16:creationId xmlns:a16="http://schemas.microsoft.com/office/drawing/2014/main" id="{C58183E8-46E8-438C-BFB6-76318EB6912C}"/>
                </a:ext>
              </a:extLst>
            </p:cNvPr>
            <p:cNvSpPr>
              <a:spLocks noChangeArrowheads="1"/>
            </p:cNvSpPr>
            <p:nvPr/>
          </p:nvSpPr>
          <p:spPr bwMode="auto">
            <a:xfrm rot="16200000">
              <a:off x="509853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7" name="Oval 747">
              <a:extLst>
                <a:ext uri="{FF2B5EF4-FFF2-40B4-BE49-F238E27FC236}">
                  <a16:creationId xmlns:a16="http://schemas.microsoft.com/office/drawing/2014/main" id="{DA9DB5C8-820F-4F1A-8A7B-D7B05CD63BB9}"/>
                </a:ext>
              </a:extLst>
            </p:cNvPr>
            <p:cNvSpPr>
              <a:spLocks noChangeArrowheads="1"/>
            </p:cNvSpPr>
            <p:nvPr/>
          </p:nvSpPr>
          <p:spPr bwMode="auto">
            <a:xfrm rot="16200000">
              <a:off x="509853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8" name="Freeform 748">
              <a:extLst>
                <a:ext uri="{FF2B5EF4-FFF2-40B4-BE49-F238E27FC236}">
                  <a16:creationId xmlns:a16="http://schemas.microsoft.com/office/drawing/2014/main" id="{59D0A9AF-2F8C-452A-9F34-91791A70D101}"/>
                </a:ext>
              </a:extLst>
            </p:cNvPr>
            <p:cNvSpPr>
              <a:spLocks/>
            </p:cNvSpPr>
            <p:nvPr/>
          </p:nvSpPr>
          <p:spPr bwMode="auto">
            <a:xfrm rot="16200000">
              <a:off x="5320789" y="2032103"/>
              <a:ext cx="30163" cy="30163"/>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9" name="Freeform 749">
              <a:extLst>
                <a:ext uri="{FF2B5EF4-FFF2-40B4-BE49-F238E27FC236}">
                  <a16:creationId xmlns:a16="http://schemas.microsoft.com/office/drawing/2014/main" id="{B33E4C08-F5D1-413B-8D58-46F74D706D57}"/>
                </a:ext>
              </a:extLst>
            </p:cNvPr>
            <p:cNvSpPr>
              <a:spLocks/>
            </p:cNvSpPr>
            <p:nvPr/>
          </p:nvSpPr>
          <p:spPr bwMode="auto">
            <a:xfrm rot="16200000">
              <a:off x="5186645" y="2018609"/>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0" name="Freeform 750">
              <a:extLst>
                <a:ext uri="{FF2B5EF4-FFF2-40B4-BE49-F238E27FC236}">
                  <a16:creationId xmlns:a16="http://schemas.microsoft.com/office/drawing/2014/main" id="{1421492C-5B75-4767-8A38-4AB3C0418ED7}"/>
                </a:ext>
              </a:extLst>
            </p:cNvPr>
            <p:cNvSpPr>
              <a:spLocks/>
            </p:cNvSpPr>
            <p:nvPr/>
          </p:nvSpPr>
          <p:spPr bwMode="auto">
            <a:xfrm rot="16200000">
              <a:off x="5054089"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6"/>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1" name="Freeform 751">
              <a:extLst>
                <a:ext uri="{FF2B5EF4-FFF2-40B4-BE49-F238E27FC236}">
                  <a16:creationId xmlns:a16="http://schemas.microsoft.com/office/drawing/2014/main" id="{BC639556-6930-4F31-85D9-470C34892BFF}"/>
                </a:ext>
              </a:extLst>
            </p:cNvPr>
            <p:cNvSpPr>
              <a:spLocks/>
            </p:cNvSpPr>
            <p:nvPr/>
          </p:nvSpPr>
          <p:spPr bwMode="auto">
            <a:xfrm rot="16200000">
              <a:off x="5040595"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6"/>
                    <a:pt x="3" y="7"/>
                  </a:cubicBezTo>
                  <a:cubicBezTo>
                    <a:pt x="4" y="7"/>
                    <a:pt x="5" y="8"/>
                    <a:pt x="6" y="8"/>
                  </a:cubicBezTo>
                  <a:cubicBezTo>
                    <a:pt x="6" y="8"/>
                    <a:pt x="7" y="8"/>
                    <a:pt x="8" y="8"/>
                  </a:cubicBezTo>
                  <a:cubicBezTo>
                    <a:pt x="8" y="8"/>
                    <a:pt x="9" y="8"/>
                    <a:pt x="9" y="8"/>
                  </a:cubicBezTo>
                  <a:cubicBezTo>
                    <a:pt x="10" y="8"/>
                    <a:pt x="11" y="7"/>
                    <a:pt x="12" y="7"/>
                  </a:cubicBezTo>
                  <a:cubicBezTo>
                    <a:pt x="12" y="6"/>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2" name="Freeform 752">
              <a:extLst>
                <a:ext uri="{FF2B5EF4-FFF2-40B4-BE49-F238E27FC236}">
                  <a16:creationId xmlns:a16="http://schemas.microsoft.com/office/drawing/2014/main" id="{EA59D3EE-44BE-4531-891D-BE3AF1827F4F}"/>
                </a:ext>
              </a:extLst>
            </p:cNvPr>
            <p:cNvSpPr>
              <a:spLocks/>
            </p:cNvSpPr>
            <p:nvPr/>
          </p:nvSpPr>
          <p:spPr bwMode="auto">
            <a:xfrm rot="16200000">
              <a:off x="5054089" y="2032103"/>
              <a:ext cx="30163" cy="30163"/>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3" name="Freeform 753">
              <a:extLst>
                <a:ext uri="{FF2B5EF4-FFF2-40B4-BE49-F238E27FC236}">
                  <a16:creationId xmlns:a16="http://schemas.microsoft.com/office/drawing/2014/main" id="{2AC1A7FA-B8CF-4D7D-984B-84CCAC1BB2B9}"/>
                </a:ext>
              </a:extLst>
            </p:cNvPr>
            <p:cNvSpPr>
              <a:spLocks/>
            </p:cNvSpPr>
            <p:nvPr/>
          </p:nvSpPr>
          <p:spPr bwMode="auto">
            <a:xfrm rot="16200000">
              <a:off x="5617651" y="1765403"/>
              <a:ext cx="30163" cy="30163"/>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4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0"/>
                    <a:pt x="4" y="1"/>
                  </a:cubicBezTo>
                  <a:cubicBezTo>
                    <a:pt x="1" y="3"/>
                    <a:pt x="0" y="5"/>
                    <a:pt x="0" y="8"/>
                  </a:cubicBezTo>
                  <a:cubicBezTo>
                    <a:pt x="4" y="8"/>
                    <a:pt x="4" y="8"/>
                    <a:pt x="4" y="8"/>
                  </a:cubicBezTo>
                  <a:cubicBezTo>
                    <a:pt x="5" y="7"/>
                    <a:pt x="7" y="6"/>
                    <a:pt x="8" y="4"/>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4" name="Freeform 754">
              <a:extLst>
                <a:ext uri="{FF2B5EF4-FFF2-40B4-BE49-F238E27FC236}">
                  <a16:creationId xmlns:a16="http://schemas.microsoft.com/office/drawing/2014/main" id="{43B59DCE-DDAC-485F-A197-92EDE6F575DD}"/>
                </a:ext>
              </a:extLst>
            </p:cNvPr>
            <p:cNvSpPr>
              <a:spLocks/>
            </p:cNvSpPr>
            <p:nvPr/>
          </p:nvSpPr>
          <p:spPr bwMode="auto">
            <a:xfrm rot="16200000">
              <a:off x="5604157" y="1897959"/>
              <a:ext cx="57150" cy="30163"/>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0"/>
                    <a:pt x="9" y="0"/>
                    <a:pt x="8" y="0"/>
                  </a:cubicBezTo>
                  <a:cubicBezTo>
                    <a:pt x="6" y="0"/>
                    <a:pt x="4" y="0"/>
                    <a:pt x="3" y="1"/>
                  </a:cubicBezTo>
                  <a:cubicBezTo>
                    <a:pt x="1" y="3"/>
                    <a:pt x="0" y="5"/>
                    <a:pt x="0" y="8"/>
                  </a:cubicBezTo>
                  <a:cubicBezTo>
                    <a:pt x="15" y="8"/>
                    <a:pt x="15" y="8"/>
                    <a:pt x="15" y="8"/>
                  </a:cubicBezTo>
                  <a:cubicBezTo>
                    <a:pt x="15"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5" name="Freeform 755">
              <a:extLst>
                <a:ext uri="{FF2B5EF4-FFF2-40B4-BE49-F238E27FC236}">
                  <a16:creationId xmlns:a16="http://schemas.microsoft.com/office/drawing/2014/main" id="{06023D70-ECB8-4055-B912-12CAE07D8D07}"/>
                </a:ext>
              </a:extLst>
            </p:cNvPr>
            <p:cNvSpPr>
              <a:spLocks/>
            </p:cNvSpPr>
            <p:nvPr/>
          </p:nvSpPr>
          <p:spPr bwMode="auto">
            <a:xfrm rot="16200000">
              <a:off x="5483507" y="1751909"/>
              <a:ext cx="30163" cy="57150"/>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6" name="Oval 756">
              <a:extLst>
                <a:ext uri="{FF2B5EF4-FFF2-40B4-BE49-F238E27FC236}">
                  <a16:creationId xmlns:a16="http://schemas.microsoft.com/office/drawing/2014/main" id="{51283053-3F1D-4596-B6F9-6AB742D7BA33}"/>
                </a:ext>
              </a:extLst>
            </p:cNvPr>
            <p:cNvSpPr>
              <a:spLocks noChangeArrowheads="1"/>
            </p:cNvSpPr>
            <p:nvPr/>
          </p:nvSpPr>
          <p:spPr bwMode="auto">
            <a:xfrm rot="16200000">
              <a:off x="5470014"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7" name="Oval 757">
              <a:extLst>
                <a:ext uri="{FF2B5EF4-FFF2-40B4-BE49-F238E27FC236}">
                  <a16:creationId xmlns:a16="http://schemas.microsoft.com/office/drawing/2014/main" id="{B3331D90-8556-47A7-8A65-82E229536B31}"/>
                </a:ext>
              </a:extLst>
            </p:cNvPr>
            <p:cNvSpPr>
              <a:spLocks noChangeArrowheads="1"/>
            </p:cNvSpPr>
            <p:nvPr/>
          </p:nvSpPr>
          <p:spPr bwMode="auto">
            <a:xfrm rot="16200000">
              <a:off x="554145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8" name="Oval 758">
              <a:extLst>
                <a:ext uri="{FF2B5EF4-FFF2-40B4-BE49-F238E27FC236}">
                  <a16:creationId xmlns:a16="http://schemas.microsoft.com/office/drawing/2014/main" id="{CA57F8BD-B38E-417F-8D73-3E17F6FE10E0}"/>
                </a:ext>
              </a:extLst>
            </p:cNvPr>
            <p:cNvSpPr>
              <a:spLocks noChangeArrowheads="1"/>
            </p:cNvSpPr>
            <p:nvPr/>
          </p:nvSpPr>
          <p:spPr bwMode="auto">
            <a:xfrm rot="16200000">
              <a:off x="554145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9" name="Oval 759">
              <a:extLst>
                <a:ext uri="{FF2B5EF4-FFF2-40B4-BE49-F238E27FC236}">
                  <a16:creationId xmlns:a16="http://schemas.microsoft.com/office/drawing/2014/main" id="{D79AAD84-2338-44D0-AA31-787B171E64B2}"/>
                </a:ext>
              </a:extLst>
            </p:cNvPr>
            <p:cNvSpPr>
              <a:spLocks noChangeArrowheads="1"/>
            </p:cNvSpPr>
            <p:nvPr/>
          </p:nvSpPr>
          <p:spPr bwMode="auto">
            <a:xfrm rot="16200000">
              <a:off x="539540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0" name="Oval 760">
              <a:extLst>
                <a:ext uri="{FF2B5EF4-FFF2-40B4-BE49-F238E27FC236}">
                  <a16:creationId xmlns:a16="http://schemas.microsoft.com/office/drawing/2014/main" id="{FB2949DF-5058-4001-B486-686DE93AD93E}"/>
                </a:ext>
              </a:extLst>
            </p:cNvPr>
            <p:cNvSpPr>
              <a:spLocks noChangeArrowheads="1"/>
            </p:cNvSpPr>
            <p:nvPr/>
          </p:nvSpPr>
          <p:spPr bwMode="auto">
            <a:xfrm rot="16200000">
              <a:off x="539540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1" name="Freeform 761">
              <a:extLst>
                <a:ext uri="{FF2B5EF4-FFF2-40B4-BE49-F238E27FC236}">
                  <a16:creationId xmlns:a16="http://schemas.microsoft.com/office/drawing/2014/main" id="{FA9C4C63-8A0E-4051-8326-8E456960CFF1}"/>
                </a:ext>
              </a:extLst>
            </p:cNvPr>
            <p:cNvSpPr>
              <a:spLocks/>
            </p:cNvSpPr>
            <p:nvPr/>
          </p:nvSpPr>
          <p:spPr bwMode="auto">
            <a:xfrm rot="16200000">
              <a:off x="5617651" y="2032103"/>
              <a:ext cx="30163" cy="30163"/>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2" name="Freeform 762">
              <a:extLst>
                <a:ext uri="{FF2B5EF4-FFF2-40B4-BE49-F238E27FC236}">
                  <a16:creationId xmlns:a16="http://schemas.microsoft.com/office/drawing/2014/main" id="{5C1166AD-4360-430A-9BC8-EE4ED5FB8BF7}"/>
                </a:ext>
              </a:extLst>
            </p:cNvPr>
            <p:cNvSpPr>
              <a:spLocks/>
            </p:cNvSpPr>
            <p:nvPr/>
          </p:nvSpPr>
          <p:spPr bwMode="auto">
            <a:xfrm rot="16200000">
              <a:off x="5483507" y="2018609"/>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3" name="Freeform 763">
              <a:extLst>
                <a:ext uri="{FF2B5EF4-FFF2-40B4-BE49-F238E27FC236}">
                  <a16:creationId xmlns:a16="http://schemas.microsoft.com/office/drawing/2014/main" id="{63446E0A-36BE-45D2-8612-9BAA5DA7B907}"/>
                </a:ext>
              </a:extLst>
            </p:cNvPr>
            <p:cNvSpPr>
              <a:spLocks/>
            </p:cNvSpPr>
            <p:nvPr/>
          </p:nvSpPr>
          <p:spPr bwMode="auto">
            <a:xfrm rot="16200000">
              <a:off x="5350951" y="1765403"/>
              <a:ext cx="30163" cy="30163"/>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4" name="Freeform 764">
              <a:extLst>
                <a:ext uri="{FF2B5EF4-FFF2-40B4-BE49-F238E27FC236}">
                  <a16:creationId xmlns:a16="http://schemas.microsoft.com/office/drawing/2014/main" id="{9EE371AF-B127-4EC4-9E4A-278D223D52FA}"/>
                </a:ext>
              </a:extLst>
            </p:cNvPr>
            <p:cNvSpPr>
              <a:spLocks/>
            </p:cNvSpPr>
            <p:nvPr/>
          </p:nvSpPr>
          <p:spPr bwMode="auto">
            <a:xfrm rot="16200000">
              <a:off x="5337457" y="1897959"/>
              <a:ext cx="57150" cy="30163"/>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5" name="Freeform 765">
              <a:extLst>
                <a:ext uri="{FF2B5EF4-FFF2-40B4-BE49-F238E27FC236}">
                  <a16:creationId xmlns:a16="http://schemas.microsoft.com/office/drawing/2014/main" id="{C674A0B2-800C-466C-889D-B9636CF15FA0}"/>
                </a:ext>
              </a:extLst>
            </p:cNvPr>
            <p:cNvSpPr>
              <a:spLocks/>
            </p:cNvSpPr>
            <p:nvPr/>
          </p:nvSpPr>
          <p:spPr bwMode="auto">
            <a:xfrm rot="16200000">
              <a:off x="5350951" y="2032103"/>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6" name="Oval 766">
              <a:extLst>
                <a:ext uri="{FF2B5EF4-FFF2-40B4-BE49-F238E27FC236}">
                  <a16:creationId xmlns:a16="http://schemas.microsoft.com/office/drawing/2014/main" id="{6402874E-457C-440C-82D9-BFB794F4C107}"/>
                </a:ext>
              </a:extLst>
            </p:cNvPr>
            <p:cNvSpPr>
              <a:spLocks noChangeArrowheads="1"/>
            </p:cNvSpPr>
            <p:nvPr/>
          </p:nvSpPr>
          <p:spPr bwMode="auto">
            <a:xfrm rot="16200000">
              <a:off x="5690676" y="19574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7" name="Freeform 767">
              <a:extLst>
                <a:ext uri="{FF2B5EF4-FFF2-40B4-BE49-F238E27FC236}">
                  <a16:creationId xmlns:a16="http://schemas.microsoft.com/office/drawing/2014/main" id="{526B0565-04F3-40D9-84B3-C5F8E6367ABD}"/>
                </a:ext>
              </a:extLst>
            </p:cNvPr>
            <p:cNvSpPr>
              <a:spLocks/>
            </p:cNvSpPr>
            <p:nvPr/>
          </p:nvSpPr>
          <p:spPr bwMode="auto">
            <a:xfrm rot="16200000">
              <a:off x="5684326" y="1840015"/>
              <a:ext cx="38100" cy="22225"/>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2"/>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8" name="Freeform 768">
              <a:extLst>
                <a:ext uri="{FF2B5EF4-FFF2-40B4-BE49-F238E27FC236}">
                  <a16:creationId xmlns:a16="http://schemas.microsoft.com/office/drawing/2014/main" id="{7FADCE6F-7AD2-4391-8558-C20FDB7DC529}"/>
                </a:ext>
              </a:extLst>
            </p:cNvPr>
            <p:cNvSpPr>
              <a:spLocks/>
            </p:cNvSpPr>
            <p:nvPr/>
          </p:nvSpPr>
          <p:spPr bwMode="auto">
            <a:xfrm rot="16200000">
              <a:off x="5773226" y="2022578"/>
              <a:ext cx="30163" cy="49213"/>
            </a:xfrm>
            <a:custGeom>
              <a:avLst/>
              <a:gdLst>
                <a:gd name="T0" fmla="*/ 6 w 8"/>
                <a:gd name="T1" fmla="*/ 3 h 13"/>
                <a:gd name="T2" fmla="*/ 3 w 8"/>
                <a:gd name="T3" fmla="*/ 1 h 13"/>
                <a:gd name="T4" fmla="*/ 0 w 8"/>
                <a:gd name="T5" fmla="*/ 0 h 13"/>
                <a:gd name="T6" fmla="*/ 0 w 8"/>
                <a:gd name="T7" fmla="*/ 13 h 13"/>
                <a:gd name="T8" fmla="*/ 8 w 8"/>
                <a:gd name="T9" fmla="*/ 10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2"/>
                    <a:pt x="5" y="11"/>
                    <a:pt x="8" y="10"/>
                  </a:cubicBezTo>
                  <a:cubicBezTo>
                    <a:pt x="8" y="10"/>
                    <a:pt x="8" y="9"/>
                    <a:pt x="8" y="8"/>
                  </a:cubicBezTo>
                  <a:cubicBezTo>
                    <a:pt x="8" y="6"/>
                    <a:pt x="7" y="4"/>
                    <a:pt x="6"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9" name="Freeform 769">
              <a:extLst>
                <a:ext uri="{FF2B5EF4-FFF2-40B4-BE49-F238E27FC236}">
                  <a16:creationId xmlns:a16="http://schemas.microsoft.com/office/drawing/2014/main" id="{5AAE8ECC-3423-4EFA-A600-3D98F1B42E13}"/>
                </a:ext>
              </a:extLst>
            </p:cNvPr>
            <p:cNvSpPr>
              <a:spLocks/>
            </p:cNvSpPr>
            <p:nvPr/>
          </p:nvSpPr>
          <p:spPr bwMode="auto">
            <a:xfrm rot="16200000">
              <a:off x="5645432" y="1782071"/>
              <a:ext cx="15875" cy="11113"/>
            </a:xfrm>
            <a:custGeom>
              <a:avLst/>
              <a:gdLst>
                <a:gd name="T0" fmla="*/ 0 w 4"/>
                <a:gd name="T1" fmla="*/ 1 h 3"/>
                <a:gd name="T2" fmla="*/ 1 w 4"/>
                <a:gd name="T3" fmla="*/ 3 h 3"/>
                <a:gd name="T4" fmla="*/ 4 w 4"/>
                <a:gd name="T5" fmla="*/ 0 h 3"/>
                <a:gd name="T6" fmla="*/ 0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2"/>
                    <a:pt x="0" y="2"/>
                    <a:pt x="1" y="3"/>
                  </a:cubicBezTo>
                  <a:cubicBezTo>
                    <a:pt x="2" y="2"/>
                    <a:pt x="3" y="1"/>
                    <a:pt x="4"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0" name="Freeform 770">
              <a:extLst>
                <a:ext uri="{FF2B5EF4-FFF2-40B4-BE49-F238E27FC236}">
                  <a16:creationId xmlns:a16="http://schemas.microsoft.com/office/drawing/2014/main" id="{8799C1E7-81A7-4A36-817C-9D17A74E5ECA}"/>
                </a:ext>
              </a:extLst>
            </p:cNvPr>
            <p:cNvSpPr>
              <a:spLocks/>
            </p:cNvSpPr>
            <p:nvPr/>
          </p:nvSpPr>
          <p:spPr bwMode="auto">
            <a:xfrm rot="16200000">
              <a:off x="5634320" y="1897959"/>
              <a:ext cx="57150" cy="30163"/>
            </a:xfrm>
            <a:custGeom>
              <a:avLst/>
              <a:gdLst>
                <a:gd name="T0" fmla="*/ 0 w 15"/>
                <a:gd name="T1" fmla="*/ 1 h 8"/>
                <a:gd name="T2" fmla="*/ 2 w 15"/>
                <a:gd name="T3" fmla="*/ 5 h 8"/>
                <a:gd name="T4" fmla="*/ 3 w 15"/>
                <a:gd name="T5" fmla="*/ 6 h 8"/>
                <a:gd name="T6" fmla="*/ 6 w 15"/>
                <a:gd name="T7" fmla="*/ 8 h 8"/>
                <a:gd name="T8" fmla="*/ 8 w 15"/>
                <a:gd name="T9" fmla="*/ 8 h 8"/>
                <a:gd name="T10" fmla="*/ 9 w 15"/>
                <a:gd name="T11" fmla="*/ 8 h 8"/>
                <a:gd name="T12" fmla="*/ 12 w 15"/>
                <a:gd name="T13" fmla="*/ 6 h 8"/>
                <a:gd name="T14" fmla="*/ 13 w 15"/>
                <a:gd name="T15" fmla="*/ 5 h 8"/>
                <a:gd name="T16" fmla="*/ 15 w 15"/>
                <a:gd name="T17" fmla="*/ 1 h 8"/>
                <a:gd name="T18" fmla="*/ 15 w 15"/>
                <a:gd name="T19" fmla="*/ 0 h 8"/>
                <a:gd name="T20" fmla="*/ 0 w 15"/>
                <a:gd name="T21" fmla="*/ 0 h 8"/>
                <a:gd name="T22" fmla="*/ 0 w 15"/>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1"/>
                  </a:moveTo>
                  <a:cubicBezTo>
                    <a:pt x="0" y="3"/>
                    <a:pt x="1" y="4"/>
                    <a:pt x="2" y="5"/>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5"/>
                  </a:cubicBezTo>
                  <a:cubicBezTo>
                    <a:pt x="14" y="4"/>
                    <a:pt x="15" y="3"/>
                    <a:pt x="15" y="1"/>
                  </a:cubicBezTo>
                  <a:cubicBezTo>
                    <a:pt x="15" y="1"/>
                    <a:pt x="15" y="0"/>
                    <a:pt x="15"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1" name="Freeform 771">
              <a:extLst>
                <a:ext uri="{FF2B5EF4-FFF2-40B4-BE49-F238E27FC236}">
                  <a16:creationId xmlns:a16="http://schemas.microsoft.com/office/drawing/2014/main" id="{E3F37724-A6AD-4691-BB30-5233C14954E7}"/>
                </a:ext>
              </a:extLst>
            </p:cNvPr>
            <p:cNvSpPr>
              <a:spLocks/>
            </p:cNvSpPr>
            <p:nvPr/>
          </p:nvSpPr>
          <p:spPr bwMode="auto">
            <a:xfrm rot="16200000">
              <a:off x="5647814" y="2032103"/>
              <a:ext cx="30163" cy="30163"/>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5"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2" name="Freeform 772">
              <a:extLst>
                <a:ext uri="{FF2B5EF4-FFF2-40B4-BE49-F238E27FC236}">
                  <a16:creationId xmlns:a16="http://schemas.microsoft.com/office/drawing/2014/main" id="{EDA17C1B-047D-404E-A794-8262D1BD6655}"/>
                </a:ext>
              </a:extLst>
            </p:cNvPr>
            <p:cNvSpPr>
              <a:spLocks/>
            </p:cNvSpPr>
            <p:nvPr/>
          </p:nvSpPr>
          <p:spPr bwMode="auto">
            <a:xfrm rot="16200000">
              <a:off x="4123814" y="2195615"/>
              <a:ext cx="60325" cy="25400"/>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0"/>
                    <a:pt x="4" y="0"/>
                  </a:cubicBezTo>
                  <a:cubicBezTo>
                    <a:pt x="4" y="0"/>
                    <a:pt x="3" y="0"/>
                    <a:pt x="3" y="0"/>
                  </a:cubicBezTo>
                  <a:cubicBezTo>
                    <a:pt x="1" y="2"/>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3" name="Freeform 773">
              <a:extLst>
                <a:ext uri="{FF2B5EF4-FFF2-40B4-BE49-F238E27FC236}">
                  <a16:creationId xmlns:a16="http://schemas.microsoft.com/office/drawing/2014/main" id="{BD489195-ACAF-4645-9839-E184E42577E4}"/>
                </a:ext>
              </a:extLst>
            </p:cNvPr>
            <p:cNvSpPr>
              <a:spLocks/>
            </p:cNvSpPr>
            <p:nvPr/>
          </p:nvSpPr>
          <p:spPr bwMode="auto">
            <a:xfrm rot="16200000">
              <a:off x="4137307" y="2328171"/>
              <a:ext cx="28575" cy="30163"/>
            </a:xfrm>
            <a:custGeom>
              <a:avLst/>
              <a:gdLst>
                <a:gd name="T0" fmla="*/ 0 w 8"/>
                <a:gd name="T1" fmla="*/ 8 h 8"/>
                <a:gd name="T2" fmla="*/ 8 w 8"/>
                <a:gd name="T3" fmla="*/ 8 h 8"/>
                <a:gd name="T4" fmla="*/ 6 w 8"/>
                <a:gd name="T5" fmla="*/ 2 h 8"/>
                <a:gd name="T6" fmla="*/ 5 w 8"/>
                <a:gd name="T7" fmla="*/ 1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1"/>
                    <a:pt x="5" y="1"/>
                  </a:cubicBezTo>
                  <a:cubicBezTo>
                    <a:pt x="4"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4" name="Freeform 774">
              <a:extLst>
                <a:ext uri="{FF2B5EF4-FFF2-40B4-BE49-F238E27FC236}">
                  <a16:creationId xmlns:a16="http://schemas.microsoft.com/office/drawing/2014/main" id="{8A741845-B4E9-465B-90D6-0D8FE2D7CDF6}"/>
                </a:ext>
              </a:extLst>
            </p:cNvPr>
            <p:cNvSpPr>
              <a:spLocks/>
            </p:cNvSpPr>
            <p:nvPr/>
          </p:nvSpPr>
          <p:spPr bwMode="auto">
            <a:xfrm rot="16200000">
              <a:off x="4434170" y="2061471"/>
              <a:ext cx="28575" cy="30163"/>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5" name="Freeform 775">
              <a:extLst>
                <a:ext uri="{FF2B5EF4-FFF2-40B4-BE49-F238E27FC236}">
                  <a16:creationId xmlns:a16="http://schemas.microsoft.com/office/drawing/2014/main" id="{460DA842-0344-4BE7-A700-1BE83D1FEE83}"/>
                </a:ext>
              </a:extLst>
            </p:cNvPr>
            <p:cNvSpPr>
              <a:spLocks/>
            </p:cNvSpPr>
            <p:nvPr/>
          </p:nvSpPr>
          <p:spPr bwMode="auto">
            <a:xfrm rot="16200000">
              <a:off x="4418295" y="2193234"/>
              <a:ext cx="60325" cy="30163"/>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6" name="Freeform 776">
              <a:extLst>
                <a:ext uri="{FF2B5EF4-FFF2-40B4-BE49-F238E27FC236}">
                  <a16:creationId xmlns:a16="http://schemas.microsoft.com/office/drawing/2014/main" id="{797EF5DD-E479-4599-B930-9EE01599A013}"/>
                </a:ext>
              </a:extLst>
            </p:cNvPr>
            <p:cNvSpPr>
              <a:spLocks/>
            </p:cNvSpPr>
            <p:nvPr/>
          </p:nvSpPr>
          <p:spPr bwMode="auto">
            <a:xfrm rot="16200000">
              <a:off x="4299232" y="2047184"/>
              <a:ext cx="28575" cy="587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7" name="Oval 777">
              <a:extLst>
                <a:ext uri="{FF2B5EF4-FFF2-40B4-BE49-F238E27FC236}">
                  <a16:creationId xmlns:a16="http://schemas.microsoft.com/office/drawing/2014/main" id="{2EFB9184-49B5-4413-850F-6F05A20F7A17}"/>
                </a:ext>
              </a:extLst>
            </p:cNvPr>
            <p:cNvSpPr>
              <a:spLocks noChangeArrowheads="1"/>
            </p:cNvSpPr>
            <p:nvPr/>
          </p:nvSpPr>
          <p:spPr bwMode="auto">
            <a:xfrm rot="16200000">
              <a:off x="4283357" y="217894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8" name="Oval 778">
              <a:extLst>
                <a:ext uri="{FF2B5EF4-FFF2-40B4-BE49-F238E27FC236}">
                  <a16:creationId xmlns:a16="http://schemas.microsoft.com/office/drawing/2014/main" id="{4EF7AA73-A53D-4318-8AD8-B12994A3242E}"/>
                </a:ext>
              </a:extLst>
            </p:cNvPr>
            <p:cNvSpPr>
              <a:spLocks noChangeArrowheads="1"/>
            </p:cNvSpPr>
            <p:nvPr/>
          </p:nvSpPr>
          <p:spPr bwMode="auto">
            <a:xfrm rot="16200000">
              <a:off x="435876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9" name="Oval 779">
              <a:extLst>
                <a:ext uri="{FF2B5EF4-FFF2-40B4-BE49-F238E27FC236}">
                  <a16:creationId xmlns:a16="http://schemas.microsoft.com/office/drawing/2014/main" id="{2864C59D-6C7A-459D-A436-AFF54D581021}"/>
                </a:ext>
              </a:extLst>
            </p:cNvPr>
            <p:cNvSpPr>
              <a:spLocks noChangeArrowheads="1"/>
            </p:cNvSpPr>
            <p:nvPr/>
          </p:nvSpPr>
          <p:spPr bwMode="auto">
            <a:xfrm rot="16200000">
              <a:off x="436114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0" name="Oval 780">
              <a:extLst>
                <a:ext uri="{FF2B5EF4-FFF2-40B4-BE49-F238E27FC236}">
                  <a16:creationId xmlns:a16="http://schemas.microsoft.com/office/drawing/2014/main" id="{B2365A38-A161-46E1-A3E2-E6CA4D9DD677}"/>
                </a:ext>
              </a:extLst>
            </p:cNvPr>
            <p:cNvSpPr>
              <a:spLocks noChangeArrowheads="1"/>
            </p:cNvSpPr>
            <p:nvPr/>
          </p:nvSpPr>
          <p:spPr bwMode="auto">
            <a:xfrm rot="16200000">
              <a:off x="4210332"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1" name="Oval 781">
              <a:extLst>
                <a:ext uri="{FF2B5EF4-FFF2-40B4-BE49-F238E27FC236}">
                  <a16:creationId xmlns:a16="http://schemas.microsoft.com/office/drawing/2014/main" id="{A2470FE4-628D-4D09-B05E-4C18C1BAD18A}"/>
                </a:ext>
              </a:extLst>
            </p:cNvPr>
            <p:cNvSpPr>
              <a:spLocks noChangeArrowheads="1"/>
            </p:cNvSpPr>
            <p:nvPr/>
          </p:nvSpPr>
          <p:spPr bwMode="auto">
            <a:xfrm rot="16200000">
              <a:off x="4212714"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2" name="Freeform 782">
              <a:extLst>
                <a:ext uri="{FF2B5EF4-FFF2-40B4-BE49-F238E27FC236}">
                  <a16:creationId xmlns:a16="http://schemas.microsoft.com/office/drawing/2014/main" id="{7D5B232E-016E-4F0F-B6CF-C995D406F43C}"/>
                </a:ext>
              </a:extLst>
            </p:cNvPr>
            <p:cNvSpPr>
              <a:spLocks/>
            </p:cNvSpPr>
            <p:nvPr/>
          </p:nvSpPr>
          <p:spPr bwMode="auto">
            <a:xfrm rot="16200000">
              <a:off x="4434170" y="2328171"/>
              <a:ext cx="28575"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7"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3" name="Freeform 783">
              <a:extLst>
                <a:ext uri="{FF2B5EF4-FFF2-40B4-BE49-F238E27FC236}">
                  <a16:creationId xmlns:a16="http://schemas.microsoft.com/office/drawing/2014/main" id="{BBE144DA-F055-449A-AD03-16B4798C0267}"/>
                </a:ext>
              </a:extLst>
            </p:cNvPr>
            <p:cNvSpPr>
              <a:spLocks/>
            </p:cNvSpPr>
            <p:nvPr/>
          </p:nvSpPr>
          <p:spPr bwMode="auto">
            <a:xfrm rot="16200000">
              <a:off x="4299232" y="2313884"/>
              <a:ext cx="28575"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4" name="Freeform 784">
              <a:extLst>
                <a:ext uri="{FF2B5EF4-FFF2-40B4-BE49-F238E27FC236}">
                  <a16:creationId xmlns:a16="http://schemas.microsoft.com/office/drawing/2014/main" id="{7C4CA4DC-2767-4046-8BCB-18C79291AE1B}"/>
                </a:ext>
              </a:extLst>
            </p:cNvPr>
            <p:cNvSpPr>
              <a:spLocks/>
            </p:cNvSpPr>
            <p:nvPr/>
          </p:nvSpPr>
          <p:spPr bwMode="auto">
            <a:xfrm rot="16200000">
              <a:off x="4169851" y="2063853"/>
              <a:ext cx="28575" cy="25400"/>
            </a:xfrm>
            <a:custGeom>
              <a:avLst/>
              <a:gdLst>
                <a:gd name="T0" fmla="*/ 3 w 8"/>
                <a:gd name="T1" fmla="*/ 4 h 7"/>
                <a:gd name="T2" fmla="*/ 4 w 8"/>
                <a:gd name="T3" fmla="*/ 5 h 7"/>
                <a:gd name="T4" fmla="*/ 7 w 8"/>
                <a:gd name="T5" fmla="*/ 6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6"/>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5" name="Freeform 785">
              <a:extLst>
                <a:ext uri="{FF2B5EF4-FFF2-40B4-BE49-F238E27FC236}">
                  <a16:creationId xmlns:a16="http://schemas.microsoft.com/office/drawing/2014/main" id="{35205BC7-3CFF-4C94-9AEE-F1F2EBED912A}"/>
                </a:ext>
              </a:extLst>
            </p:cNvPr>
            <p:cNvSpPr>
              <a:spLocks/>
            </p:cNvSpPr>
            <p:nvPr/>
          </p:nvSpPr>
          <p:spPr bwMode="auto">
            <a:xfrm rot="16200000">
              <a:off x="4151595" y="2193234"/>
              <a:ext cx="60325" cy="30163"/>
            </a:xfrm>
            <a:custGeom>
              <a:avLst/>
              <a:gdLst>
                <a:gd name="T0" fmla="*/ 2 w 16"/>
                <a:gd name="T1" fmla="*/ 5 h 8"/>
                <a:gd name="T2" fmla="*/ 3 w 16"/>
                <a:gd name="T3" fmla="*/ 6 h 8"/>
                <a:gd name="T4" fmla="*/ 6 w 16"/>
                <a:gd name="T5" fmla="*/ 7 h 8"/>
                <a:gd name="T6" fmla="*/ 8 w 16"/>
                <a:gd name="T7" fmla="*/ 8 h 8"/>
                <a:gd name="T8" fmla="*/ 9 w 16"/>
                <a:gd name="T9" fmla="*/ 7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7"/>
                  </a:cubicBezTo>
                  <a:cubicBezTo>
                    <a:pt x="7" y="8"/>
                    <a:pt x="7" y="8"/>
                    <a:pt x="8" y="8"/>
                  </a:cubicBezTo>
                  <a:cubicBezTo>
                    <a:pt x="8" y="8"/>
                    <a:pt x="9" y="8"/>
                    <a:pt x="9" y="7"/>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6" name="Freeform 786">
              <a:extLst>
                <a:ext uri="{FF2B5EF4-FFF2-40B4-BE49-F238E27FC236}">
                  <a16:creationId xmlns:a16="http://schemas.microsoft.com/office/drawing/2014/main" id="{B6CC1DDE-EC0C-4DB5-B772-5B7CF684AA00}"/>
                </a:ext>
              </a:extLst>
            </p:cNvPr>
            <p:cNvSpPr>
              <a:spLocks/>
            </p:cNvSpPr>
            <p:nvPr/>
          </p:nvSpPr>
          <p:spPr bwMode="auto">
            <a:xfrm rot="16200000">
              <a:off x="4167470" y="2328171"/>
              <a:ext cx="28575" cy="30163"/>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7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7"/>
                  </a:cubicBezTo>
                  <a:cubicBezTo>
                    <a:pt x="2" y="7"/>
                    <a:pt x="3" y="7"/>
                    <a:pt x="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7" name="Freeform 787">
              <a:extLst>
                <a:ext uri="{FF2B5EF4-FFF2-40B4-BE49-F238E27FC236}">
                  <a16:creationId xmlns:a16="http://schemas.microsoft.com/office/drawing/2014/main" id="{9801702A-76DA-465F-A5EF-7CF0D7717A00}"/>
                </a:ext>
              </a:extLst>
            </p:cNvPr>
            <p:cNvSpPr>
              <a:spLocks/>
            </p:cNvSpPr>
            <p:nvPr/>
          </p:nvSpPr>
          <p:spPr bwMode="auto">
            <a:xfrm rot="16200000">
              <a:off x="4727857" y="2061471"/>
              <a:ext cx="28575" cy="30163"/>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8" name="Freeform 788">
              <a:extLst>
                <a:ext uri="{FF2B5EF4-FFF2-40B4-BE49-F238E27FC236}">
                  <a16:creationId xmlns:a16="http://schemas.microsoft.com/office/drawing/2014/main" id="{AA1F2AAE-62B6-4ED4-A1FC-FE20D77A4612}"/>
                </a:ext>
              </a:extLst>
            </p:cNvPr>
            <p:cNvSpPr>
              <a:spLocks/>
            </p:cNvSpPr>
            <p:nvPr/>
          </p:nvSpPr>
          <p:spPr bwMode="auto">
            <a:xfrm rot="16200000">
              <a:off x="4711982"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9" name="Freeform 789">
              <a:extLst>
                <a:ext uri="{FF2B5EF4-FFF2-40B4-BE49-F238E27FC236}">
                  <a16:creationId xmlns:a16="http://schemas.microsoft.com/office/drawing/2014/main" id="{0402DF40-043D-4C10-9F82-57B77FE51363}"/>
                </a:ext>
              </a:extLst>
            </p:cNvPr>
            <p:cNvSpPr>
              <a:spLocks/>
            </p:cNvSpPr>
            <p:nvPr/>
          </p:nvSpPr>
          <p:spPr bwMode="auto">
            <a:xfrm rot="16200000">
              <a:off x="4595301" y="2046390"/>
              <a:ext cx="28575" cy="60325"/>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0" name="Oval 790">
              <a:extLst>
                <a:ext uri="{FF2B5EF4-FFF2-40B4-BE49-F238E27FC236}">
                  <a16:creationId xmlns:a16="http://schemas.microsoft.com/office/drawing/2014/main" id="{38CCB29C-EA92-4003-ABB0-4AC080EE5333}"/>
                </a:ext>
              </a:extLst>
            </p:cNvPr>
            <p:cNvSpPr>
              <a:spLocks noChangeArrowheads="1"/>
            </p:cNvSpPr>
            <p:nvPr/>
          </p:nvSpPr>
          <p:spPr bwMode="auto">
            <a:xfrm rot="16200000">
              <a:off x="4579426"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1" name="Oval 791">
              <a:extLst>
                <a:ext uri="{FF2B5EF4-FFF2-40B4-BE49-F238E27FC236}">
                  <a16:creationId xmlns:a16="http://schemas.microsoft.com/office/drawing/2014/main" id="{AFC01707-6C77-49E4-9797-2C5927EF72F6}"/>
                </a:ext>
              </a:extLst>
            </p:cNvPr>
            <p:cNvSpPr>
              <a:spLocks noChangeArrowheads="1"/>
            </p:cNvSpPr>
            <p:nvPr/>
          </p:nvSpPr>
          <p:spPr bwMode="auto">
            <a:xfrm rot="16200000">
              <a:off x="465562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2" name="Oval 792">
              <a:extLst>
                <a:ext uri="{FF2B5EF4-FFF2-40B4-BE49-F238E27FC236}">
                  <a16:creationId xmlns:a16="http://schemas.microsoft.com/office/drawing/2014/main" id="{80D45DFE-CA14-4705-885A-C3B512A27E0E}"/>
                </a:ext>
              </a:extLst>
            </p:cNvPr>
            <p:cNvSpPr>
              <a:spLocks noChangeArrowheads="1"/>
            </p:cNvSpPr>
            <p:nvPr/>
          </p:nvSpPr>
          <p:spPr bwMode="auto">
            <a:xfrm rot="16200000">
              <a:off x="465800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3" name="Oval 793">
              <a:extLst>
                <a:ext uri="{FF2B5EF4-FFF2-40B4-BE49-F238E27FC236}">
                  <a16:creationId xmlns:a16="http://schemas.microsoft.com/office/drawing/2014/main" id="{393322FC-C268-46A9-B7FD-6E53A83D143D}"/>
                </a:ext>
              </a:extLst>
            </p:cNvPr>
            <p:cNvSpPr>
              <a:spLocks noChangeArrowheads="1"/>
            </p:cNvSpPr>
            <p:nvPr/>
          </p:nvSpPr>
          <p:spPr bwMode="auto">
            <a:xfrm rot="16200000">
              <a:off x="450481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4" name="Oval 794">
              <a:extLst>
                <a:ext uri="{FF2B5EF4-FFF2-40B4-BE49-F238E27FC236}">
                  <a16:creationId xmlns:a16="http://schemas.microsoft.com/office/drawing/2014/main" id="{8A214787-D419-4F5B-833A-ABD0948C523D}"/>
                </a:ext>
              </a:extLst>
            </p:cNvPr>
            <p:cNvSpPr>
              <a:spLocks noChangeArrowheads="1"/>
            </p:cNvSpPr>
            <p:nvPr/>
          </p:nvSpPr>
          <p:spPr bwMode="auto">
            <a:xfrm rot="16200000">
              <a:off x="450719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5" name="Freeform 795">
              <a:extLst>
                <a:ext uri="{FF2B5EF4-FFF2-40B4-BE49-F238E27FC236}">
                  <a16:creationId xmlns:a16="http://schemas.microsoft.com/office/drawing/2014/main" id="{5FC2265C-B52B-41C0-9C10-86B579F80052}"/>
                </a:ext>
              </a:extLst>
            </p:cNvPr>
            <p:cNvSpPr>
              <a:spLocks/>
            </p:cNvSpPr>
            <p:nvPr/>
          </p:nvSpPr>
          <p:spPr bwMode="auto">
            <a:xfrm rot="16200000">
              <a:off x="4727857" y="2328171"/>
              <a:ext cx="28575"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6" name="Freeform 796">
              <a:extLst>
                <a:ext uri="{FF2B5EF4-FFF2-40B4-BE49-F238E27FC236}">
                  <a16:creationId xmlns:a16="http://schemas.microsoft.com/office/drawing/2014/main" id="{C709A83C-0F07-4900-8668-A4A2527B2198}"/>
                </a:ext>
              </a:extLst>
            </p:cNvPr>
            <p:cNvSpPr>
              <a:spLocks/>
            </p:cNvSpPr>
            <p:nvPr/>
          </p:nvSpPr>
          <p:spPr bwMode="auto">
            <a:xfrm rot="16200000">
              <a:off x="4595301" y="2313090"/>
              <a:ext cx="28575"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7" name="Freeform 797">
              <a:extLst>
                <a:ext uri="{FF2B5EF4-FFF2-40B4-BE49-F238E27FC236}">
                  <a16:creationId xmlns:a16="http://schemas.microsoft.com/office/drawing/2014/main" id="{8E7D45F6-35D0-434B-85D6-22CBDB3DE7F0}"/>
                </a:ext>
              </a:extLst>
            </p:cNvPr>
            <p:cNvSpPr>
              <a:spLocks/>
            </p:cNvSpPr>
            <p:nvPr/>
          </p:nvSpPr>
          <p:spPr bwMode="auto">
            <a:xfrm rot="16200000">
              <a:off x="4462745" y="2063059"/>
              <a:ext cx="28575"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8" name="Freeform 798">
              <a:extLst>
                <a:ext uri="{FF2B5EF4-FFF2-40B4-BE49-F238E27FC236}">
                  <a16:creationId xmlns:a16="http://schemas.microsoft.com/office/drawing/2014/main" id="{1E909508-DB78-40D6-B604-571AFFDE1CA2}"/>
                </a:ext>
              </a:extLst>
            </p:cNvPr>
            <p:cNvSpPr>
              <a:spLocks/>
            </p:cNvSpPr>
            <p:nvPr/>
          </p:nvSpPr>
          <p:spPr bwMode="auto">
            <a:xfrm rot="16200000">
              <a:off x="4446870" y="2194821"/>
              <a:ext cx="60325" cy="26988"/>
            </a:xfrm>
            <a:custGeom>
              <a:avLst/>
              <a:gdLst>
                <a:gd name="T0" fmla="*/ 8 w 16"/>
                <a:gd name="T1" fmla="*/ 7 h 7"/>
                <a:gd name="T2" fmla="*/ 15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5"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9" name="Freeform 799">
              <a:extLst>
                <a:ext uri="{FF2B5EF4-FFF2-40B4-BE49-F238E27FC236}">
                  <a16:creationId xmlns:a16="http://schemas.microsoft.com/office/drawing/2014/main" id="{773B4E52-0BAA-4C85-BEF1-EE0C602CF536}"/>
                </a:ext>
              </a:extLst>
            </p:cNvPr>
            <p:cNvSpPr>
              <a:spLocks/>
            </p:cNvSpPr>
            <p:nvPr/>
          </p:nvSpPr>
          <p:spPr bwMode="auto">
            <a:xfrm rot="16200000">
              <a:off x="4462745" y="2329759"/>
              <a:ext cx="28575"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0" name="Freeform 800">
              <a:extLst>
                <a:ext uri="{FF2B5EF4-FFF2-40B4-BE49-F238E27FC236}">
                  <a16:creationId xmlns:a16="http://schemas.microsoft.com/office/drawing/2014/main" id="{C05719E1-A1E1-4AEA-8594-50A298E87B89}"/>
                </a:ext>
              </a:extLst>
            </p:cNvPr>
            <p:cNvSpPr>
              <a:spLocks/>
            </p:cNvSpPr>
            <p:nvPr/>
          </p:nvSpPr>
          <p:spPr bwMode="auto">
            <a:xfrm rot="16200000">
              <a:off x="5024720" y="2061471"/>
              <a:ext cx="28575"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1" name="Freeform 801">
              <a:extLst>
                <a:ext uri="{FF2B5EF4-FFF2-40B4-BE49-F238E27FC236}">
                  <a16:creationId xmlns:a16="http://schemas.microsoft.com/office/drawing/2014/main" id="{C35CF49B-AF25-4128-A378-695DEE4E6B40}"/>
                </a:ext>
              </a:extLst>
            </p:cNvPr>
            <p:cNvSpPr>
              <a:spLocks/>
            </p:cNvSpPr>
            <p:nvPr/>
          </p:nvSpPr>
          <p:spPr bwMode="auto">
            <a:xfrm rot="16200000">
              <a:off x="5008845"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2" name="Freeform 802">
              <a:extLst>
                <a:ext uri="{FF2B5EF4-FFF2-40B4-BE49-F238E27FC236}">
                  <a16:creationId xmlns:a16="http://schemas.microsoft.com/office/drawing/2014/main" id="{37FB64A8-ECC2-444B-A104-01E11E177124}"/>
                </a:ext>
              </a:extLst>
            </p:cNvPr>
            <p:cNvSpPr>
              <a:spLocks/>
            </p:cNvSpPr>
            <p:nvPr/>
          </p:nvSpPr>
          <p:spPr bwMode="auto">
            <a:xfrm rot="16200000">
              <a:off x="4892164" y="2046390"/>
              <a:ext cx="28575"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3" name="Oval 803">
              <a:extLst>
                <a:ext uri="{FF2B5EF4-FFF2-40B4-BE49-F238E27FC236}">
                  <a16:creationId xmlns:a16="http://schemas.microsoft.com/office/drawing/2014/main" id="{AACDEA39-C767-46AA-A5BF-E3BA67B36AFA}"/>
                </a:ext>
              </a:extLst>
            </p:cNvPr>
            <p:cNvSpPr>
              <a:spLocks noChangeArrowheads="1"/>
            </p:cNvSpPr>
            <p:nvPr/>
          </p:nvSpPr>
          <p:spPr bwMode="auto">
            <a:xfrm rot="16200000">
              <a:off x="4876289"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4" name="Oval 804">
              <a:extLst>
                <a:ext uri="{FF2B5EF4-FFF2-40B4-BE49-F238E27FC236}">
                  <a16:creationId xmlns:a16="http://schemas.microsoft.com/office/drawing/2014/main" id="{F46A79A3-8C98-414C-A694-5A89D0759773}"/>
                </a:ext>
              </a:extLst>
            </p:cNvPr>
            <p:cNvSpPr>
              <a:spLocks noChangeArrowheads="1"/>
            </p:cNvSpPr>
            <p:nvPr/>
          </p:nvSpPr>
          <p:spPr bwMode="auto">
            <a:xfrm rot="16200000">
              <a:off x="4950107"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5" name="Oval 805">
              <a:extLst>
                <a:ext uri="{FF2B5EF4-FFF2-40B4-BE49-F238E27FC236}">
                  <a16:creationId xmlns:a16="http://schemas.microsoft.com/office/drawing/2014/main" id="{6096ABB1-4401-4190-8620-E6C8C3C949B4}"/>
                </a:ext>
              </a:extLst>
            </p:cNvPr>
            <p:cNvSpPr>
              <a:spLocks noChangeArrowheads="1"/>
            </p:cNvSpPr>
            <p:nvPr/>
          </p:nvSpPr>
          <p:spPr bwMode="auto">
            <a:xfrm rot="16200000">
              <a:off x="4952489"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6" name="Oval 806">
              <a:extLst>
                <a:ext uri="{FF2B5EF4-FFF2-40B4-BE49-F238E27FC236}">
                  <a16:creationId xmlns:a16="http://schemas.microsoft.com/office/drawing/2014/main" id="{53D4EDCB-129A-4901-938C-1B51644FE665}"/>
                </a:ext>
              </a:extLst>
            </p:cNvPr>
            <p:cNvSpPr>
              <a:spLocks noChangeArrowheads="1"/>
            </p:cNvSpPr>
            <p:nvPr/>
          </p:nvSpPr>
          <p:spPr bwMode="auto">
            <a:xfrm rot="16200000">
              <a:off x="480167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7" name="Oval 807">
              <a:extLst>
                <a:ext uri="{FF2B5EF4-FFF2-40B4-BE49-F238E27FC236}">
                  <a16:creationId xmlns:a16="http://schemas.microsoft.com/office/drawing/2014/main" id="{F1F58951-63E7-4F33-A316-7ECA5E2C6B67}"/>
                </a:ext>
              </a:extLst>
            </p:cNvPr>
            <p:cNvSpPr>
              <a:spLocks noChangeArrowheads="1"/>
            </p:cNvSpPr>
            <p:nvPr/>
          </p:nvSpPr>
          <p:spPr bwMode="auto">
            <a:xfrm rot="16200000">
              <a:off x="480405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nvGrpSpPr>
            <p:cNvPr id="248" name="Group 1009">
              <a:extLst>
                <a:ext uri="{FF2B5EF4-FFF2-40B4-BE49-F238E27FC236}">
                  <a16:creationId xmlns:a16="http://schemas.microsoft.com/office/drawing/2014/main" id="{0DB68EF4-45E3-451B-89A9-D606F989740F}"/>
                </a:ext>
              </a:extLst>
            </p:cNvPr>
            <p:cNvGrpSpPr>
              <a:grpSpLocks/>
            </p:cNvGrpSpPr>
            <p:nvPr/>
          </p:nvGrpSpPr>
          <p:grpSpPr bwMode="auto">
            <a:xfrm rot="16200000">
              <a:off x="4431789" y="1766990"/>
              <a:ext cx="1138238" cy="1728788"/>
              <a:chOff x="4114" y="1000"/>
              <a:chExt cx="717" cy="1089"/>
            </a:xfrm>
          </p:grpSpPr>
          <p:sp>
            <p:nvSpPr>
              <p:cNvPr id="541" name="Freeform 809">
                <a:extLst>
                  <a:ext uri="{FF2B5EF4-FFF2-40B4-BE49-F238E27FC236}">
                    <a16:creationId xmlns:a16="http://schemas.microsoft.com/office/drawing/2014/main" id="{F0C9E4D1-B6D0-4343-851F-A944004468F3}"/>
                  </a:ext>
                </a:extLst>
              </p:cNvPr>
              <p:cNvSpPr>
                <a:spLocks/>
              </p:cNvSpPr>
              <p:nvPr/>
            </p:nvSpPr>
            <p:spPr bwMode="auto">
              <a:xfrm>
                <a:off x="4645" y="1559"/>
                <a:ext cx="18"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0"/>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2" name="Freeform 810">
                <a:extLst>
                  <a:ext uri="{FF2B5EF4-FFF2-40B4-BE49-F238E27FC236}">
                    <a16:creationId xmlns:a16="http://schemas.microsoft.com/office/drawing/2014/main" id="{4E01FD08-19E3-4C44-A9DA-D5FF591E971A}"/>
                  </a:ext>
                </a:extLst>
              </p:cNvPr>
              <p:cNvSpPr>
                <a:spLocks/>
              </p:cNvSpPr>
              <p:nvPr/>
            </p:nvSpPr>
            <p:spPr bwMode="auto">
              <a:xfrm>
                <a:off x="4645" y="1466"/>
                <a:ext cx="18" cy="38"/>
              </a:xfrm>
              <a:custGeom>
                <a:avLst/>
                <a:gdLst>
                  <a:gd name="T0" fmla="*/ 6 w 8"/>
                  <a:gd name="T1" fmla="*/ 13 h 16"/>
                  <a:gd name="T2" fmla="*/ 8 w 8"/>
                  <a:gd name="T3" fmla="*/ 8 h 16"/>
                  <a:gd name="T4" fmla="*/ 6 w 8"/>
                  <a:gd name="T5" fmla="*/ 2 h 16"/>
                  <a:gd name="T6" fmla="*/ 3 w 8"/>
                  <a:gd name="T7" fmla="*/ 0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ubicBezTo>
                      <a:pt x="4" y="15"/>
                      <a:pt x="5" y="14"/>
                      <a:pt x="6"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3" name="Freeform 811">
                <a:extLst>
                  <a:ext uri="{FF2B5EF4-FFF2-40B4-BE49-F238E27FC236}">
                    <a16:creationId xmlns:a16="http://schemas.microsoft.com/office/drawing/2014/main" id="{6A7A169F-FD81-4C0E-9C63-14241DA67E75}"/>
                  </a:ext>
                </a:extLst>
              </p:cNvPr>
              <p:cNvSpPr>
                <a:spLocks/>
              </p:cNvSpPr>
              <p:nvPr/>
            </p:nvSpPr>
            <p:spPr bwMode="auto">
              <a:xfrm>
                <a:off x="4813" y="1391"/>
                <a:ext cx="18"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0" y="2"/>
                    </a:cubicBezTo>
                    <a:cubicBezTo>
                      <a:pt x="1" y="3"/>
                      <a:pt x="1"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4" name="Freeform 812">
                <a:extLst>
                  <a:ext uri="{FF2B5EF4-FFF2-40B4-BE49-F238E27FC236}">
                    <a16:creationId xmlns:a16="http://schemas.microsoft.com/office/drawing/2014/main" id="{37271D59-703D-492D-AA52-637763491CB9}"/>
                  </a:ext>
                </a:extLst>
              </p:cNvPr>
              <p:cNvSpPr>
                <a:spLocks/>
              </p:cNvSpPr>
              <p:nvPr/>
            </p:nvSpPr>
            <p:spPr bwMode="auto">
              <a:xfrm>
                <a:off x="4720"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5" name="Freeform 813">
                <a:extLst>
                  <a:ext uri="{FF2B5EF4-FFF2-40B4-BE49-F238E27FC236}">
                    <a16:creationId xmlns:a16="http://schemas.microsoft.com/office/drawing/2014/main" id="{DA18227C-E055-44B4-90D7-B208ADF6F6A4}"/>
                  </a:ext>
                </a:extLst>
              </p:cNvPr>
              <p:cNvSpPr>
                <a:spLocks/>
              </p:cNvSpPr>
              <p:nvPr/>
            </p:nvSpPr>
            <p:spPr bwMode="auto">
              <a:xfrm>
                <a:off x="4645" y="1391"/>
                <a:ext cx="18"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6" name="Freeform 814">
                <a:extLst>
                  <a:ext uri="{FF2B5EF4-FFF2-40B4-BE49-F238E27FC236}">
                    <a16:creationId xmlns:a16="http://schemas.microsoft.com/office/drawing/2014/main" id="{DFBCF6BC-5F2C-4D9A-8759-62751F098812}"/>
                  </a:ext>
                </a:extLst>
              </p:cNvPr>
              <p:cNvSpPr>
                <a:spLocks/>
              </p:cNvSpPr>
              <p:nvPr/>
            </p:nvSpPr>
            <p:spPr bwMode="auto">
              <a:xfrm>
                <a:off x="4813" y="1746"/>
                <a:ext cx="18"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7" name="Freeform 815">
                <a:extLst>
                  <a:ext uri="{FF2B5EF4-FFF2-40B4-BE49-F238E27FC236}">
                    <a16:creationId xmlns:a16="http://schemas.microsoft.com/office/drawing/2014/main" id="{5A5D92BD-EE66-4897-A2FC-AE731497686E}"/>
                  </a:ext>
                </a:extLst>
              </p:cNvPr>
              <p:cNvSpPr>
                <a:spLocks/>
              </p:cNvSpPr>
              <p:nvPr/>
            </p:nvSpPr>
            <p:spPr bwMode="auto">
              <a:xfrm>
                <a:off x="4720"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0" y="5"/>
                      <a:pt x="0" y="6"/>
                      <a:pt x="0" y="8"/>
                    </a:cubicBezTo>
                    <a:cubicBezTo>
                      <a:pt x="16" y="8"/>
                      <a:pt x="16" y="8"/>
                      <a:pt x="16" y="8"/>
                    </a:cubicBezTo>
                    <a:cubicBezTo>
                      <a:pt x="16"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8" name="Freeform 816">
                <a:extLst>
                  <a:ext uri="{FF2B5EF4-FFF2-40B4-BE49-F238E27FC236}">
                    <a16:creationId xmlns:a16="http://schemas.microsoft.com/office/drawing/2014/main" id="{9B651974-5216-41B4-BCE6-BD0172C14A1E}"/>
                  </a:ext>
                </a:extLst>
              </p:cNvPr>
              <p:cNvSpPr>
                <a:spLocks/>
              </p:cNvSpPr>
              <p:nvPr/>
            </p:nvSpPr>
            <p:spPr bwMode="auto">
              <a:xfrm>
                <a:off x="4813" y="1653"/>
                <a:ext cx="18"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9" name="Oval 817">
                <a:extLst>
                  <a:ext uri="{FF2B5EF4-FFF2-40B4-BE49-F238E27FC236}">
                    <a16:creationId xmlns:a16="http://schemas.microsoft.com/office/drawing/2014/main" id="{BA7BA119-EF4F-4D6D-8E92-08D06073EF70}"/>
                  </a:ext>
                </a:extLst>
              </p:cNvPr>
              <p:cNvSpPr>
                <a:spLocks noChangeArrowheads="1"/>
              </p:cNvSpPr>
              <p:nvPr/>
            </p:nvSpPr>
            <p:spPr bwMode="auto">
              <a:xfrm>
                <a:off x="4720"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0" name="Oval 818">
                <a:extLst>
                  <a:ext uri="{FF2B5EF4-FFF2-40B4-BE49-F238E27FC236}">
                    <a16:creationId xmlns:a16="http://schemas.microsoft.com/office/drawing/2014/main" id="{B95DA715-A5B9-4F3B-BC75-4C5F591B789D}"/>
                  </a:ext>
                </a:extLst>
              </p:cNvPr>
              <p:cNvSpPr>
                <a:spLocks noChangeArrowheads="1"/>
              </p:cNvSpPr>
              <p:nvPr/>
            </p:nvSpPr>
            <p:spPr bwMode="auto">
              <a:xfrm>
                <a:off x="4673"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1" name="Oval 819">
                <a:extLst>
                  <a:ext uri="{FF2B5EF4-FFF2-40B4-BE49-F238E27FC236}">
                    <a16:creationId xmlns:a16="http://schemas.microsoft.com/office/drawing/2014/main" id="{899F4D68-A3B0-48C9-B52E-BEBEAE26CF2D}"/>
                  </a:ext>
                </a:extLst>
              </p:cNvPr>
              <p:cNvSpPr>
                <a:spLocks noChangeArrowheads="1"/>
              </p:cNvSpPr>
              <p:nvPr/>
            </p:nvSpPr>
            <p:spPr bwMode="auto">
              <a:xfrm>
                <a:off x="4768"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2" name="Oval 820">
                <a:extLst>
                  <a:ext uri="{FF2B5EF4-FFF2-40B4-BE49-F238E27FC236}">
                    <a16:creationId xmlns:a16="http://schemas.microsoft.com/office/drawing/2014/main" id="{0DAB906F-6C88-4AAE-82AB-479952C6DB32}"/>
                  </a:ext>
                </a:extLst>
              </p:cNvPr>
              <p:cNvSpPr>
                <a:spLocks noChangeArrowheads="1"/>
              </p:cNvSpPr>
              <p:nvPr/>
            </p:nvSpPr>
            <p:spPr bwMode="auto">
              <a:xfrm>
                <a:off x="4673"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3" name="Oval 821">
                <a:extLst>
                  <a:ext uri="{FF2B5EF4-FFF2-40B4-BE49-F238E27FC236}">
                    <a16:creationId xmlns:a16="http://schemas.microsoft.com/office/drawing/2014/main" id="{605E366D-618D-44A1-9B1C-F74D6A785FA1}"/>
                  </a:ext>
                </a:extLst>
              </p:cNvPr>
              <p:cNvSpPr>
                <a:spLocks noChangeArrowheads="1"/>
              </p:cNvSpPr>
              <p:nvPr/>
            </p:nvSpPr>
            <p:spPr bwMode="auto">
              <a:xfrm>
                <a:off x="4768"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4" name="Freeform 822">
                <a:extLst>
                  <a:ext uri="{FF2B5EF4-FFF2-40B4-BE49-F238E27FC236}">
                    <a16:creationId xmlns:a16="http://schemas.microsoft.com/office/drawing/2014/main" id="{6834B569-346E-4F3E-A32F-BAF2F9D839D0}"/>
                  </a:ext>
                </a:extLst>
              </p:cNvPr>
              <p:cNvSpPr>
                <a:spLocks/>
              </p:cNvSpPr>
              <p:nvPr/>
            </p:nvSpPr>
            <p:spPr bwMode="auto">
              <a:xfrm>
                <a:off x="4645" y="1746"/>
                <a:ext cx="18" cy="19"/>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5" name="Freeform 823">
                <a:extLst>
                  <a:ext uri="{FF2B5EF4-FFF2-40B4-BE49-F238E27FC236}">
                    <a16:creationId xmlns:a16="http://schemas.microsoft.com/office/drawing/2014/main" id="{DC768ACC-669D-4DB1-BDDF-F2F50370273B}"/>
                  </a:ext>
                </a:extLst>
              </p:cNvPr>
              <p:cNvSpPr>
                <a:spLocks/>
              </p:cNvSpPr>
              <p:nvPr/>
            </p:nvSpPr>
            <p:spPr bwMode="auto">
              <a:xfrm>
                <a:off x="4645" y="1653"/>
                <a:ext cx="18" cy="36"/>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6" name="Freeform 824">
                <a:extLst>
                  <a:ext uri="{FF2B5EF4-FFF2-40B4-BE49-F238E27FC236}">
                    <a16:creationId xmlns:a16="http://schemas.microsoft.com/office/drawing/2014/main" id="{80EED7D9-A4F1-465B-9819-528E83F1D657}"/>
                  </a:ext>
                </a:extLst>
              </p:cNvPr>
              <p:cNvSpPr>
                <a:spLocks/>
              </p:cNvSpPr>
              <p:nvPr/>
            </p:nvSpPr>
            <p:spPr bwMode="auto">
              <a:xfrm>
                <a:off x="4813" y="1578"/>
                <a:ext cx="18"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7" name="Freeform 825">
                <a:extLst>
                  <a:ext uri="{FF2B5EF4-FFF2-40B4-BE49-F238E27FC236}">
                    <a16:creationId xmlns:a16="http://schemas.microsoft.com/office/drawing/2014/main" id="{4AA4ACB5-A6E1-4D3C-A621-A3D93EFE5FF5}"/>
                  </a:ext>
                </a:extLst>
              </p:cNvPr>
              <p:cNvSpPr>
                <a:spLocks/>
              </p:cNvSpPr>
              <p:nvPr/>
            </p:nvSpPr>
            <p:spPr bwMode="auto">
              <a:xfrm>
                <a:off x="4720"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6"/>
                      <a:pt x="3" y="7"/>
                    </a:cubicBezTo>
                    <a:cubicBezTo>
                      <a:pt x="4" y="7"/>
                      <a:pt x="5" y="8"/>
                      <a:pt x="6" y="8"/>
                    </a:cubicBezTo>
                    <a:cubicBezTo>
                      <a:pt x="7" y="8"/>
                      <a:pt x="7" y="8"/>
                      <a:pt x="8" y="8"/>
                    </a:cubicBezTo>
                    <a:cubicBezTo>
                      <a:pt x="8" y="8"/>
                      <a:pt x="9" y="8"/>
                      <a:pt x="9" y="8"/>
                    </a:cubicBezTo>
                    <a:cubicBezTo>
                      <a:pt x="10" y="8"/>
                      <a:pt x="11" y="7"/>
                      <a:pt x="12" y="7"/>
                    </a:cubicBezTo>
                    <a:cubicBezTo>
                      <a:pt x="13" y="6"/>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8" name="Freeform 826">
                <a:extLst>
                  <a:ext uri="{FF2B5EF4-FFF2-40B4-BE49-F238E27FC236}">
                    <a16:creationId xmlns:a16="http://schemas.microsoft.com/office/drawing/2014/main" id="{621831EA-FE7A-43B3-B9EE-FA46D9062FB4}"/>
                  </a:ext>
                </a:extLst>
              </p:cNvPr>
              <p:cNvSpPr>
                <a:spLocks/>
              </p:cNvSpPr>
              <p:nvPr/>
            </p:nvSpPr>
            <p:spPr bwMode="auto">
              <a:xfrm>
                <a:off x="4645" y="1578"/>
                <a:ext cx="18" cy="19"/>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9" name="Freeform 827">
                <a:extLst>
                  <a:ext uri="{FF2B5EF4-FFF2-40B4-BE49-F238E27FC236}">
                    <a16:creationId xmlns:a16="http://schemas.microsoft.com/office/drawing/2014/main" id="{0020B216-BF96-4E98-8D9E-EFA2EA75D8AB}"/>
                  </a:ext>
                </a:extLst>
              </p:cNvPr>
              <p:cNvSpPr>
                <a:spLocks/>
              </p:cNvSpPr>
              <p:nvPr/>
            </p:nvSpPr>
            <p:spPr bwMode="auto">
              <a:xfrm>
                <a:off x="4813" y="1933"/>
                <a:ext cx="18"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0" name="Freeform 828">
                <a:extLst>
                  <a:ext uri="{FF2B5EF4-FFF2-40B4-BE49-F238E27FC236}">
                    <a16:creationId xmlns:a16="http://schemas.microsoft.com/office/drawing/2014/main" id="{25095689-ED7B-4E9C-AF89-3AD78B80F133}"/>
                  </a:ext>
                </a:extLst>
              </p:cNvPr>
              <p:cNvSpPr>
                <a:spLocks/>
              </p:cNvSpPr>
              <p:nvPr/>
            </p:nvSpPr>
            <p:spPr bwMode="auto">
              <a:xfrm>
                <a:off x="4720"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9"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1" name="Freeform 829">
                <a:extLst>
                  <a:ext uri="{FF2B5EF4-FFF2-40B4-BE49-F238E27FC236}">
                    <a16:creationId xmlns:a16="http://schemas.microsoft.com/office/drawing/2014/main" id="{49E7BC15-2C97-43DF-95BB-D60481E2EE62}"/>
                  </a:ext>
                </a:extLst>
              </p:cNvPr>
              <p:cNvSpPr>
                <a:spLocks/>
              </p:cNvSpPr>
              <p:nvPr/>
            </p:nvSpPr>
            <p:spPr bwMode="auto">
              <a:xfrm>
                <a:off x="4813" y="1840"/>
                <a:ext cx="18"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2" name="Oval 830">
                <a:extLst>
                  <a:ext uri="{FF2B5EF4-FFF2-40B4-BE49-F238E27FC236}">
                    <a16:creationId xmlns:a16="http://schemas.microsoft.com/office/drawing/2014/main" id="{90C00D70-B5DC-4AFE-AAE6-3F66CC0CF0CE}"/>
                  </a:ext>
                </a:extLst>
              </p:cNvPr>
              <p:cNvSpPr>
                <a:spLocks noChangeArrowheads="1"/>
              </p:cNvSpPr>
              <p:nvPr/>
            </p:nvSpPr>
            <p:spPr bwMode="auto">
              <a:xfrm>
                <a:off x="4720"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3" name="Oval 831">
                <a:extLst>
                  <a:ext uri="{FF2B5EF4-FFF2-40B4-BE49-F238E27FC236}">
                    <a16:creationId xmlns:a16="http://schemas.microsoft.com/office/drawing/2014/main" id="{BECFFECD-0959-4994-92A9-079DF6EDEE04}"/>
                  </a:ext>
                </a:extLst>
              </p:cNvPr>
              <p:cNvSpPr>
                <a:spLocks noChangeArrowheads="1"/>
              </p:cNvSpPr>
              <p:nvPr/>
            </p:nvSpPr>
            <p:spPr bwMode="auto">
              <a:xfrm>
                <a:off x="4673"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4" name="Oval 832">
                <a:extLst>
                  <a:ext uri="{FF2B5EF4-FFF2-40B4-BE49-F238E27FC236}">
                    <a16:creationId xmlns:a16="http://schemas.microsoft.com/office/drawing/2014/main" id="{35678E96-A4CA-4DEE-9D3F-ABABF3BAF6EC}"/>
                  </a:ext>
                </a:extLst>
              </p:cNvPr>
              <p:cNvSpPr>
                <a:spLocks noChangeArrowheads="1"/>
              </p:cNvSpPr>
              <p:nvPr/>
            </p:nvSpPr>
            <p:spPr bwMode="auto">
              <a:xfrm>
                <a:off x="4768"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5" name="Oval 833">
                <a:extLst>
                  <a:ext uri="{FF2B5EF4-FFF2-40B4-BE49-F238E27FC236}">
                    <a16:creationId xmlns:a16="http://schemas.microsoft.com/office/drawing/2014/main" id="{47DFD8ED-5599-4640-BB91-37CDAC75B350}"/>
                  </a:ext>
                </a:extLst>
              </p:cNvPr>
              <p:cNvSpPr>
                <a:spLocks noChangeArrowheads="1"/>
              </p:cNvSpPr>
              <p:nvPr/>
            </p:nvSpPr>
            <p:spPr bwMode="auto">
              <a:xfrm>
                <a:off x="4673"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6" name="Oval 834">
                <a:extLst>
                  <a:ext uri="{FF2B5EF4-FFF2-40B4-BE49-F238E27FC236}">
                    <a16:creationId xmlns:a16="http://schemas.microsoft.com/office/drawing/2014/main" id="{6598546E-F2AE-407B-8A56-0353BB2ED9DE}"/>
                  </a:ext>
                </a:extLst>
              </p:cNvPr>
              <p:cNvSpPr>
                <a:spLocks noChangeArrowheads="1"/>
              </p:cNvSpPr>
              <p:nvPr/>
            </p:nvSpPr>
            <p:spPr bwMode="auto">
              <a:xfrm>
                <a:off x="4768"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7" name="Freeform 835">
                <a:extLst>
                  <a:ext uri="{FF2B5EF4-FFF2-40B4-BE49-F238E27FC236}">
                    <a16:creationId xmlns:a16="http://schemas.microsoft.com/office/drawing/2014/main" id="{76808E49-B5C6-40A4-8492-4198D40AB5B3}"/>
                  </a:ext>
                </a:extLst>
              </p:cNvPr>
              <p:cNvSpPr>
                <a:spLocks/>
              </p:cNvSpPr>
              <p:nvPr/>
            </p:nvSpPr>
            <p:spPr bwMode="auto">
              <a:xfrm>
                <a:off x="4645" y="1933"/>
                <a:ext cx="18"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8" name="Freeform 836">
                <a:extLst>
                  <a:ext uri="{FF2B5EF4-FFF2-40B4-BE49-F238E27FC236}">
                    <a16:creationId xmlns:a16="http://schemas.microsoft.com/office/drawing/2014/main" id="{0F44DE66-1A23-4EFB-976F-A7F34063C8EA}"/>
                  </a:ext>
                </a:extLst>
              </p:cNvPr>
              <p:cNvSpPr>
                <a:spLocks/>
              </p:cNvSpPr>
              <p:nvPr/>
            </p:nvSpPr>
            <p:spPr bwMode="auto">
              <a:xfrm>
                <a:off x="4645" y="1840"/>
                <a:ext cx="18" cy="36"/>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9" name="Freeform 837">
                <a:extLst>
                  <a:ext uri="{FF2B5EF4-FFF2-40B4-BE49-F238E27FC236}">
                    <a16:creationId xmlns:a16="http://schemas.microsoft.com/office/drawing/2014/main" id="{F8170686-280F-4CC9-8FAF-5CD8FC41BA14}"/>
                  </a:ext>
                </a:extLst>
              </p:cNvPr>
              <p:cNvSpPr>
                <a:spLocks/>
              </p:cNvSpPr>
              <p:nvPr/>
            </p:nvSpPr>
            <p:spPr bwMode="auto">
              <a:xfrm>
                <a:off x="4813" y="1765"/>
                <a:ext cx="18"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0" name="Freeform 838">
                <a:extLst>
                  <a:ext uri="{FF2B5EF4-FFF2-40B4-BE49-F238E27FC236}">
                    <a16:creationId xmlns:a16="http://schemas.microsoft.com/office/drawing/2014/main" id="{0793A567-0215-491C-B0CC-12F4DE17C51E}"/>
                  </a:ext>
                </a:extLst>
              </p:cNvPr>
              <p:cNvSpPr>
                <a:spLocks/>
              </p:cNvSpPr>
              <p:nvPr/>
            </p:nvSpPr>
            <p:spPr bwMode="auto">
              <a:xfrm>
                <a:off x="4720" y="1765"/>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1" name="Freeform 839">
                <a:extLst>
                  <a:ext uri="{FF2B5EF4-FFF2-40B4-BE49-F238E27FC236}">
                    <a16:creationId xmlns:a16="http://schemas.microsoft.com/office/drawing/2014/main" id="{93214CCC-5A63-4BA4-9AEC-F634F91A7925}"/>
                  </a:ext>
                </a:extLst>
              </p:cNvPr>
              <p:cNvSpPr>
                <a:spLocks/>
              </p:cNvSpPr>
              <p:nvPr/>
            </p:nvSpPr>
            <p:spPr bwMode="auto">
              <a:xfrm>
                <a:off x="4645" y="1765"/>
                <a:ext cx="18"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2" name="Freeform 840">
                <a:extLst>
                  <a:ext uri="{FF2B5EF4-FFF2-40B4-BE49-F238E27FC236}">
                    <a16:creationId xmlns:a16="http://schemas.microsoft.com/office/drawing/2014/main" id="{0097B8E8-7511-4AC1-BB6D-48630527BDF1}"/>
                  </a:ext>
                </a:extLst>
              </p:cNvPr>
              <p:cNvSpPr>
                <a:spLocks/>
              </p:cNvSpPr>
              <p:nvPr/>
            </p:nvSpPr>
            <p:spPr bwMode="auto">
              <a:xfrm>
                <a:off x="4813" y="2025"/>
                <a:ext cx="18" cy="35"/>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3"/>
                      <a:pt x="4" y="15"/>
                    </a:cubicBezTo>
                    <a:cubicBezTo>
                      <a:pt x="5" y="14"/>
                      <a:pt x="7" y="14"/>
                      <a:pt x="8" y="13"/>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3" name="Oval 841">
                <a:extLst>
                  <a:ext uri="{FF2B5EF4-FFF2-40B4-BE49-F238E27FC236}">
                    <a16:creationId xmlns:a16="http://schemas.microsoft.com/office/drawing/2014/main" id="{7CD8C050-4257-42F9-81B5-9DCA7E99EF27}"/>
                  </a:ext>
                </a:extLst>
              </p:cNvPr>
              <p:cNvSpPr>
                <a:spLocks noChangeArrowheads="1"/>
              </p:cNvSpPr>
              <p:nvPr/>
            </p:nvSpPr>
            <p:spPr bwMode="auto">
              <a:xfrm>
                <a:off x="4720"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4" name="Freeform 842">
                <a:extLst>
                  <a:ext uri="{FF2B5EF4-FFF2-40B4-BE49-F238E27FC236}">
                    <a16:creationId xmlns:a16="http://schemas.microsoft.com/office/drawing/2014/main" id="{BD52B067-5A18-4FEC-A7DB-60E5560C92B2}"/>
                  </a:ext>
                </a:extLst>
              </p:cNvPr>
              <p:cNvSpPr>
                <a:spLocks/>
              </p:cNvSpPr>
              <p:nvPr/>
            </p:nvSpPr>
            <p:spPr bwMode="auto">
              <a:xfrm>
                <a:off x="4673" y="2072"/>
                <a:ext cx="35" cy="17"/>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5" name="Oval 843">
                <a:extLst>
                  <a:ext uri="{FF2B5EF4-FFF2-40B4-BE49-F238E27FC236}">
                    <a16:creationId xmlns:a16="http://schemas.microsoft.com/office/drawing/2014/main" id="{0D6EF789-2E01-486A-B91C-453A1E548D62}"/>
                  </a:ext>
                </a:extLst>
              </p:cNvPr>
              <p:cNvSpPr>
                <a:spLocks noChangeArrowheads="1"/>
              </p:cNvSpPr>
              <p:nvPr/>
            </p:nvSpPr>
            <p:spPr bwMode="auto">
              <a:xfrm>
                <a:off x="4673"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6" name="Oval 844">
                <a:extLst>
                  <a:ext uri="{FF2B5EF4-FFF2-40B4-BE49-F238E27FC236}">
                    <a16:creationId xmlns:a16="http://schemas.microsoft.com/office/drawing/2014/main" id="{C64585F3-EAEE-4A0B-8089-0E8195E1ADBE}"/>
                  </a:ext>
                </a:extLst>
              </p:cNvPr>
              <p:cNvSpPr>
                <a:spLocks noChangeArrowheads="1"/>
              </p:cNvSpPr>
              <p:nvPr/>
            </p:nvSpPr>
            <p:spPr bwMode="auto">
              <a:xfrm>
                <a:off x="4768"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7" name="Freeform 845">
                <a:extLst>
                  <a:ext uri="{FF2B5EF4-FFF2-40B4-BE49-F238E27FC236}">
                    <a16:creationId xmlns:a16="http://schemas.microsoft.com/office/drawing/2014/main" id="{DE441921-4A48-4AF1-85F1-4ECB30ED675A}"/>
                  </a:ext>
                </a:extLst>
              </p:cNvPr>
              <p:cNvSpPr>
                <a:spLocks/>
              </p:cNvSpPr>
              <p:nvPr/>
            </p:nvSpPr>
            <p:spPr bwMode="auto">
              <a:xfrm>
                <a:off x="4645" y="2025"/>
                <a:ext cx="18" cy="38"/>
              </a:xfrm>
              <a:custGeom>
                <a:avLst/>
                <a:gdLst>
                  <a:gd name="T0" fmla="*/ 3 w 8"/>
                  <a:gd name="T1" fmla="*/ 15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5"/>
                      <a:pt x="6" y="14"/>
                    </a:cubicBez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8" name="Freeform 846">
                <a:extLst>
                  <a:ext uri="{FF2B5EF4-FFF2-40B4-BE49-F238E27FC236}">
                    <a16:creationId xmlns:a16="http://schemas.microsoft.com/office/drawing/2014/main" id="{99840D9C-13E7-4E91-9A5B-891FFCDFEED9}"/>
                  </a:ext>
                </a:extLst>
              </p:cNvPr>
              <p:cNvSpPr>
                <a:spLocks/>
              </p:cNvSpPr>
              <p:nvPr/>
            </p:nvSpPr>
            <p:spPr bwMode="auto">
              <a:xfrm>
                <a:off x="4813" y="1952"/>
                <a:ext cx="18" cy="19"/>
              </a:xfrm>
              <a:custGeom>
                <a:avLst/>
                <a:gdLst>
                  <a:gd name="T0" fmla="*/ 0 w 8"/>
                  <a:gd name="T1" fmla="*/ 0 h 8"/>
                  <a:gd name="T2" fmla="*/ 0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1"/>
                    </a:cubicBezTo>
                    <a:cubicBezTo>
                      <a:pt x="1" y="3"/>
                      <a:pt x="1"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9" name="Freeform 847">
                <a:extLst>
                  <a:ext uri="{FF2B5EF4-FFF2-40B4-BE49-F238E27FC236}">
                    <a16:creationId xmlns:a16="http://schemas.microsoft.com/office/drawing/2014/main" id="{2D895EBE-E1E9-4079-801F-770CD19E651A}"/>
                  </a:ext>
                </a:extLst>
              </p:cNvPr>
              <p:cNvSpPr>
                <a:spLocks/>
              </p:cNvSpPr>
              <p:nvPr/>
            </p:nvSpPr>
            <p:spPr bwMode="auto">
              <a:xfrm>
                <a:off x="4720"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5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0" name="Freeform 848">
                <a:extLst>
                  <a:ext uri="{FF2B5EF4-FFF2-40B4-BE49-F238E27FC236}">
                    <a16:creationId xmlns:a16="http://schemas.microsoft.com/office/drawing/2014/main" id="{BC898D00-7514-40A7-8355-8D53EA4F9F35}"/>
                  </a:ext>
                </a:extLst>
              </p:cNvPr>
              <p:cNvSpPr>
                <a:spLocks/>
              </p:cNvSpPr>
              <p:nvPr/>
            </p:nvSpPr>
            <p:spPr bwMode="auto">
              <a:xfrm>
                <a:off x="4645" y="1952"/>
                <a:ext cx="18" cy="19"/>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1" name="Freeform 849">
                <a:extLst>
                  <a:ext uri="{FF2B5EF4-FFF2-40B4-BE49-F238E27FC236}">
                    <a16:creationId xmlns:a16="http://schemas.microsoft.com/office/drawing/2014/main" id="{AF63CF5A-3DFE-4C7E-BF1B-40CA7DCEE852}"/>
                  </a:ext>
                </a:extLst>
              </p:cNvPr>
              <p:cNvSpPr>
                <a:spLocks/>
              </p:cNvSpPr>
              <p:nvPr/>
            </p:nvSpPr>
            <p:spPr bwMode="auto">
              <a:xfrm>
                <a:off x="4626" y="1000"/>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2" name="Freeform 850">
                <a:extLst>
                  <a:ext uri="{FF2B5EF4-FFF2-40B4-BE49-F238E27FC236}">
                    <a16:creationId xmlns:a16="http://schemas.microsoft.com/office/drawing/2014/main" id="{FE59ED4D-9313-4424-A930-F9CB048C680A}"/>
                  </a:ext>
                </a:extLst>
              </p:cNvPr>
              <p:cNvSpPr>
                <a:spLocks/>
              </p:cNvSpPr>
              <p:nvPr/>
            </p:nvSpPr>
            <p:spPr bwMode="auto">
              <a:xfrm>
                <a:off x="4533" y="1003"/>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3" name="Freeform 851">
                <a:extLst>
                  <a:ext uri="{FF2B5EF4-FFF2-40B4-BE49-F238E27FC236}">
                    <a16:creationId xmlns:a16="http://schemas.microsoft.com/office/drawing/2014/main" id="{95190C08-EFEB-4A3B-BADB-08874A71214B}"/>
                  </a:ext>
                </a:extLst>
              </p:cNvPr>
              <p:cNvSpPr>
                <a:spLocks/>
              </p:cNvSpPr>
              <p:nvPr/>
            </p:nvSpPr>
            <p:spPr bwMode="auto">
              <a:xfrm>
                <a:off x="4626" y="1187"/>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4" name="Freeform 852">
                <a:extLst>
                  <a:ext uri="{FF2B5EF4-FFF2-40B4-BE49-F238E27FC236}">
                    <a16:creationId xmlns:a16="http://schemas.microsoft.com/office/drawing/2014/main" id="{32F2296D-4A2C-40AA-8422-96E230B4186F}"/>
                  </a:ext>
                </a:extLst>
              </p:cNvPr>
              <p:cNvSpPr>
                <a:spLocks/>
              </p:cNvSpPr>
              <p:nvPr/>
            </p:nvSpPr>
            <p:spPr bwMode="auto">
              <a:xfrm>
                <a:off x="4533" y="1187"/>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5" name="Freeform 853">
                <a:extLst>
                  <a:ext uri="{FF2B5EF4-FFF2-40B4-BE49-F238E27FC236}">
                    <a16:creationId xmlns:a16="http://schemas.microsoft.com/office/drawing/2014/main" id="{68DABF18-93CC-4D79-AAD9-8393DB4380C5}"/>
                  </a:ext>
                </a:extLst>
              </p:cNvPr>
              <p:cNvSpPr>
                <a:spLocks/>
              </p:cNvSpPr>
              <p:nvPr/>
            </p:nvSpPr>
            <p:spPr bwMode="auto">
              <a:xfrm>
                <a:off x="4626" y="1093"/>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6" name="Oval 854">
                <a:extLst>
                  <a:ext uri="{FF2B5EF4-FFF2-40B4-BE49-F238E27FC236}">
                    <a16:creationId xmlns:a16="http://schemas.microsoft.com/office/drawing/2014/main" id="{22F1B784-2349-44AA-AFA9-E9F2CB41A6F0}"/>
                  </a:ext>
                </a:extLst>
              </p:cNvPr>
              <p:cNvSpPr>
                <a:spLocks noChangeArrowheads="1"/>
              </p:cNvSpPr>
              <p:nvPr/>
            </p:nvSpPr>
            <p:spPr bwMode="auto">
              <a:xfrm>
                <a:off x="4533"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7" name="Oval 855">
                <a:extLst>
                  <a:ext uri="{FF2B5EF4-FFF2-40B4-BE49-F238E27FC236}">
                    <a16:creationId xmlns:a16="http://schemas.microsoft.com/office/drawing/2014/main" id="{DBE034D9-CCBB-437C-AD21-0C00D4A1F529}"/>
                  </a:ext>
                </a:extLst>
              </p:cNvPr>
              <p:cNvSpPr>
                <a:spLocks noChangeArrowheads="1"/>
              </p:cNvSpPr>
              <p:nvPr/>
            </p:nvSpPr>
            <p:spPr bwMode="auto">
              <a:xfrm>
                <a:off x="4486"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8" name="Oval 856">
                <a:extLst>
                  <a:ext uri="{FF2B5EF4-FFF2-40B4-BE49-F238E27FC236}">
                    <a16:creationId xmlns:a16="http://schemas.microsoft.com/office/drawing/2014/main" id="{55CF833B-1461-4930-A6C7-BAE247559C2B}"/>
                  </a:ext>
                </a:extLst>
              </p:cNvPr>
              <p:cNvSpPr>
                <a:spLocks noChangeArrowheads="1"/>
              </p:cNvSpPr>
              <p:nvPr/>
            </p:nvSpPr>
            <p:spPr bwMode="auto">
              <a:xfrm>
                <a:off x="4581" y="1140"/>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9" name="Oval 857">
                <a:extLst>
                  <a:ext uri="{FF2B5EF4-FFF2-40B4-BE49-F238E27FC236}">
                    <a16:creationId xmlns:a16="http://schemas.microsoft.com/office/drawing/2014/main" id="{925CD81A-8140-47D6-B018-44D2247CC9B9}"/>
                  </a:ext>
                </a:extLst>
              </p:cNvPr>
              <p:cNvSpPr>
                <a:spLocks noChangeArrowheads="1"/>
              </p:cNvSpPr>
              <p:nvPr/>
            </p:nvSpPr>
            <p:spPr bwMode="auto">
              <a:xfrm>
                <a:off x="4486" y="1048"/>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0" name="Oval 858">
                <a:extLst>
                  <a:ext uri="{FF2B5EF4-FFF2-40B4-BE49-F238E27FC236}">
                    <a16:creationId xmlns:a16="http://schemas.microsoft.com/office/drawing/2014/main" id="{825DC986-74AE-4809-B4F7-8F8506154BEC}"/>
                  </a:ext>
                </a:extLst>
              </p:cNvPr>
              <p:cNvSpPr>
                <a:spLocks noChangeArrowheads="1"/>
              </p:cNvSpPr>
              <p:nvPr/>
            </p:nvSpPr>
            <p:spPr bwMode="auto">
              <a:xfrm>
                <a:off x="4581" y="1048"/>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1" name="Freeform 859">
                <a:extLst>
                  <a:ext uri="{FF2B5EF4-FFF2-40B4-BE49-F238E27FC236}">
                    <a16:creationId xmlns:a16="http://schemas.microsoft.com/office/drawing/2014/main" id="{4C45D22D-EE87-4B63-BEBB-27E725A43F55}"/>
                  </a:ext>
                </a:extLst>
              </p:cNvPr>
              <p:cNvSpPr>
                <a:spLocks/>
              </p:cNvSpPr>
              <p:nvPr/>
            </p:nvSpPr>
            <p:spPr bwMode="auto">
              <a:xfrm>
                <a:off x="4458" y="1187"/>
                <a:ext cx="18"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4"/>
                      <a:pt x="7" y="3"/>
                    </a:cubicBezTo>
                    <a:cubicBezTo>
                      <a:pt x="6" y="1"/>
                      <a:pt x="4" y="0"/>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2" name="Freeform 860">
                <a:extLst>
                  <a:ext uri="{FF2B5EF4-FFF2-40B4-BE49-F238E27FC236}">
                    <a16:creationId xmlns:a16="http://schemas.microsoft.com/office/drawing/2014/main" id="{AA853E14-7A9B-41E8-9E94-D1459351C787}"/>
                  </a:ext>
                </a:extLst>
              </p:cNvPr>
              <p:cNvSpPr>
                <a:spLocks/>
              </p:cNvSpPr>
              <p:nvPr/>
            </p:nvSpPr>
            <p:spPr bwMode="auto">
              <a:xfrm>
                <a:off x="4458" y="1093"/>
                <a:ext cx="18" cy="37"/>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3" name="Freeform 861">
                <a:extLst>
                  <a:ext uri="{FF2B5EF4-FFF2-40B4-BE49-F238E27FC236}">
                    <a16:creationId xmlns:a16="http://schemas.microsoft.com/office/drawing/2014/main" id="{72F35024-2661-4C65-B326-4A372DE9A3CB}"/>
                  </a:ext>
                </a:extLst>
              </p:cNvPr>
              <p:cNvSpPr>
                <a:spLocks/>
              </p:cNvSpPr>
              <p:nvPr/>
            </p:nvSpPr>
            <p:spPr bwMode="auto">
              <a:xfrm>
                <a:off x="4626" y="1019"/>
                <a:ext cx="19" cy="19"/>
              </a:xfrm>
              <a:custGeom>
                <a:avLst/>
                <a:gdLst>
                  <a:gd name="T0" fmla="*/ 0 w 8"/>
                  <a:gd name="T1" fmla="*/ 0 h 8"/>
                  <a:gd name="T2" fmla="*/ 1 w 8"/>
                  <a:gd name="T3" fmla="*/ 1 h 8"/>
                  <a:gd name="T4" fmla="*/ 3 w 8"/>
                  <a:gd name="T5" fmla="*/ 5 h 8"/>
                  <a:gd name="T6" fmla="*/ 4 w 8"/>
                  <a:gd name="T7" fmla="*/ 6 h 8"/>
                  <a:gd name="T8" fmla="*/ 7 w 8"/>
                  <a:gd name="T9" fmla="*/ 7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7"/>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4" name="Freeform 862">
                <a:extLst>
                  <a:ext uri="{FF2B5EF4-FFF2-40B4-BE49-F238E27FC236}">
                    <a16:creationId xmlns:a16="http://schemas.microsoft.com/office/drawing/2014/main" id="{4326F173-C59B-4D1D-8AC0-0108772B23DA}"/>
                  </a:ext>
                </a:extLst>
              </p:cNvPr>
              <p:cNvSpPr>
                <a:spLocks/>
              </p:cNvSpPr>
              <p:nvPr/>
            </p:nvSpPr>
            <p:spPr bwMode="auto">
              <a:xfrm>
                <a:off x="4533" y="1019"/>
                <a:ext cx="38" cy="19"/>
              </a:xfrm>
              <a:custGeom>
                <a:avLst/>
                <a:gdLst>
                  <a:gd name="T0" fmla="*/ 0 w 16"/>
                  <a:gd name="T1" fmla="*/ 1 h 8"/>
                  <a:gd name="T2" fmla="*/ 2 w 16"/>
                  <a:gd name="T3" fmla="*/ 5 h 8"/>
                  <a:gd name="T4" fmla="*/ 3 w 16"/>
                  <a:gd name="T5" fmla="*/ 6 h 8"/>
                  <a:gd name="T6" fmla="*/ 6 w 16"/>
                  <a:gd name="T7" fmla="*/ 7 h 8"/>
                  <a:gd name="T8" fmla="*/ 8 w 16"/>
                  <a:gd name="T9" fmla="*/ 8 h 8"/>
                  <a:gd name="T10" fmla="*/ 9 w 16"/>
                  <a:gd name="T11" fmla="*/ 7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7"/>
                    </a:cubicBezTo>
                    <a:cubicBezTo>
                      <a:pt x="7" y="8"/>
                      <a:pt x="7" y="8"/>
                      <a:pt x="8" y="8"/>
                    </a:cubicBezTo>
                    <a:cubicBezTo>
                      <a:pt x="8" y="8"/>
                      <a:pt x="9" y="8"/>
                      <a:pt x="9" y="7"/>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5" name="Freeform 863">
                <a:extLst>
                  <a:ext uri="{FF2B5EF4-FFF2-40B4-BE49-F238E27FC236}">
                    <a16:creationId xmlns:a16="http://schemas.microsoft.com/office/drawing/2014/main" id="{3E3E9A1A-A38A-4515-AAC4-7C5E981FA93C}"/>
                  </a:ext>
                </a:extLst>
              </p:cNvPr>
              <p:cNvSpPr>
                <a:spLocks/>
              </p:cNvSpPr>
              <p:nvPr/>
            </p:nvSpPr>
            <p:spPr bwMode="auto">
              <a:xfrm>
                <a:off x="4458" y="1024"/>
                <a:ext cx="18" cy="14"/>
              </a:xfrm>
              <a:custGeom>
                <a:avLst/>
                <a:gdLst>
                  <a:gd name="T0" fmla="*/ 2 w 8"/>
                  <a:gd name="T1" fmla="*/ 5 h 6"/>
                  <a:gd name="T2" fmla="*/ 5 w 8"/>
                  <a:gd name="T3" fmla="*/ 4 h 6"/>
                  <a:gd name="T4" fmla="*/ 6 w 8"/>
                  <a:gd name="T5" fmla="*/ 3 h 6"/>
                  <a:gd name="T6" fmla="*/ 8 w 8"/>
                  <a:gd name="T7" fmla="*/ 0 h 6"/>
                  <a:gd name="T8" fmla="*/ 0 w 8"/>
                  <a:gd name="T9" fmla="*/ 2 h 6"/>
                  <a:gd name="T10" fmla="*/ 0 w 8"/>
                  <a:gd name="T11" fmla="*/ 6 h 6"/>
                  <a:gd name="T12" fmla="*/ 2 w 8"/>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5"/>
                    </a:moveTo>
                    <a:cubicBezTo>
                      <a:pt x="3" y="5"/>
                      <a:pt x="4" y="5"/>
                      <a:pt x="5" y="4"/>
                    </a:cubicBezTo>
                    <a:cubicBezTo>
                      <a:pt x="5" y="4"/>
                      <a:pt x="6" y="4"/>
                      <a:pt x="6" y="3"/>
                    </a:cubicBezTo>
                    <a:cubicBezTo>
                      <a:pt x="7" y="2"/>
                      <a:pt x="8" y="1"/>
                      <a:pt x="8" y="0"/>
                    </a:cubicBezTo>
                    <a:cubicBezTo>
                      <a:pt x="5" y="1"/>
                      <a:pt x="3" y="2"/>
                      <a:pt x="0" y="2"/>
                    </a:cubicBezTo>
                    <a:cubicBezTo>
                      <a:pt x="0" y="6"/>
                      <a:pt x="0" y="6"/>
                      <a:pt x="0" y="6"/>
                    </a:cubicBezTo>
                    <a:cubicBezTo>
                      <a:pt x="1" y="6"/>
                      <a:pt x="2" y="6"/>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6" name="Freeform 864">
                <a:extLst>
                  <a:ext uri="{FF2B5EF4-FFF2-40B4-BE49-F238E27FC236}">
                    <a16:creationId xmlns:a16="http://schemas.microsoft.com/office/drawing/2014/main" id="{8C9D7A9E-97AE-4E47-AC4D-E69EC3459A9D}"/>
                  </a:ext>
                </a:extLst>
              </p:cNvPr>
              <p:cNvSpPr>
                <a:spLocks/>
              </p:cNvSpPr>
              <p:nvPr/>
            </p:nvSpPr>
            <p:spPr bwMode="auto">
              <a:xfrm>
                <a:off x="4626" y="1372"/>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7" name="Freeform 865">
                <a:extLst>
                  <a:ext uri="{FF2B5EF4-FFF2-40B4-BE49-F238E27FC236}">
                    <a16:creationId xmlns:a16="http://schemas.microsoft.com/office/drawing/2014/main" id="{1A4B0343-3C0F-4DC5-84B5-3DA082EC35A3}"/>
                  </a:ext>
                </a:extLst>
              </p:cNvPr>
              <p:cNvSpPr>
                <a:spLocks/>
              </p:cNvSpPr>
              <p:nvPr/>
            </p:nvSpPr>
            <p:spPr bwMode="auto">
              <a:xfrm>
                <a:off x="4533" y="1372"/>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8" name="Freeform 866">
                <a:extLst>
                  <a:ext uri="{FF2B5EF4-FFF2-40B4-BE49-F238E27FC236}">
                    <a16:creationId xmlns:a16="http://schemas.microsoft.com/office/drawing/2014/main" id="{806C576B-E235-4859-83EB-ED005288812E}"/>
                  </a:ext>
                </a:extLst>
              </p:cNvPr>
              <p:cNvSpPr>
                <a:spLocks/>
              </p:cNvSpPr>
              <p:nvPr/>
            </p:nvSpPr>
            <p:spPr bwMode="auto">
              <a:xfrm>
                <a:off x="4626"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9" name="Oval 867">
                <a:extLst>
                  <a:ext uri="{FF2B5EF4-FFF2-40B4-BE49-F238E27FC236}">
                    <a16:creationId xmlns:a16="http://schemas.microsoft.com/office/drawing/2014/main" id="{402D05F9-295D-4CAD-BB38-5BB43BEA9B12}"/>
                  </a:ext>
                </a:extLst>
              </p:cNvPr>
              <p:cNvSpPr>
                <a:spLocks noChangeArrowheads="1"/>
              </p:cNvSpPr>
              <p:nvPr/>
            </p:nvSpPr>
            <p:spPr bwMode="auto">
              <a:xfrm>
                <a:off x="4533"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0" name="Oval 868">
                <a:extLst>
                  <a:ext uri="{FF2B5EF4-FFF2-40B4-BE49-F238E27FC236}">
                    <a16:creationId xmlns:a16="http://schemas.microsoft.com/office/drawing/2014/main" id="{6AD1D6F2-5713-42CC-8DF9-21658769D1E5}"/>
                  </a:ext>
                </a:extLst>
              </p:cNvPr>
              <p:cNvSpPr>
                <a:spLocks noChangeArrowheads="1"/>
              </p:cNvSpPr>
              <p:nvPr/>
            </p:nvSpPr>
            <p:spPr bwMode="auto">
              <a:xfrm>
                <a:off x="4486"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1" name="Oval 869">
                <a:extLst>
                  <a:ext uri="{FF2B5EF4-FFF2-40B4-BE49-F238E27FC236}">
                    <a16:creationId xmlns:a16="http://schemas.microsoft.com/office/drawing/2014/main" id="{B4EEC8A3-677D-4957-9673-8B8FDBFD30E5}"/>
                  </a:ext>
                </a:extLst>
              </p:cNvPr>
              <p:cNvSpPr>
                <a:spLocks noChangeArrowheads="1"/>
              </p:cNvSpPr>
              <p:nvPr/>
            </p:nvSpPr>
            <p:spPr bwMode="auto">
              <a:xfrm>
                <a:off x="4581" y="1327"/>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2" name="Oval 870">
                <a:extLst>
                  <a:ext uri="{FF2B5EF4-FFF2-40B4-BE49-F238E27FC236}">
                    <a16:creationId xmlns:a16="http://schemas.microsoft.com/office/drawing/2014/main" id="{4A0698E3-8FC4-4C81-AB22-24C018B2F0CA}"/>
                  </a:ext>
                </a:extLst>
              </p:cNvPr>
              <p:cNvSpPr>
                <a:spLocks noChangeArrowheads="1"/>
              </p:cNvSpPr>
              <p:nvPr/>
            </p:nvSpPr>
            <p:spPr bwMode="auto">
              <a:xfrm>
                <a:off x="4486"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3" name="Oval 871">
                <a:extLst>
                  <a:ext uri="{FF2B5EF4-FFF2-40B4-BE49-F238E27FC236}">
                    <a16:creationId xmlns:a16="http://schemas.microsoft.com/office/drawing/2014/main" id="{B7A02772-FB75-4034-B92B-9115AC73413E}"/>
                  </a:ext>
                </a:extLst>
              </p:cNvPr>
              <p:cNvSpPr>
                <a:spLocks noChangeArrowheads="1"/>
              </p:cNvSpPr>
              <p:nvPr/>
            </p:nvSpPr>
            <p:spPr bwMode="auto">
              <a:xfrm>
                <a:off x="4581" y="1232"/>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4" name="Freeform 872">
                <a:extLst>
                  <a:ext uri="{FF2B5EF4-FFF2-40B4-BE49-F238E27FC236}">
                    <a16:creationId xmlns:a16="http://schemas.microsoft.com/office/drawing/2014/main" id="{3AABA558-6A00-4A13-BEAF-BA647FF3148D}"/>
                  </a:ext>
                </a:extLst>
              </p:cNvPr>
              <p:cNvSpPr>
                <a:spLocks/>
              </p:cNvSpPr>
              <p:nvPr/>
            </p:nvSpPr>
            <p:spPr bwMode="auto">
              <a:xfrm>
                <a:off x="4458" y="1372"/>
                <a:ext cx="18"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5" name="Freeform 873">
                <a:extLst>
                  <a:ext uri="{FF2B5EF4-FFF2-40B4-BE49-F238E27FC236}">
                    <a16:creationId xmlns:a16="http://schemas.microsoft.com/office/drawing/2014/main" id="{ECC4CF91-3E2C-4363-8650-C32893E9FB21}"/>
                  </a:ext>
                </a:extLst>
              </p:cNvPr>
              <p:cNvSpPr>
                <a:spLocks/>
              </p:cNvSpPr>
              <p:nvPr/>
            </p:nvSpPr>
            <p:spPr bwMode="auto">
              <a:xfrm>
                <a:off x="4458" y="1279"/>
                <a:ext cx="18"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6" name="Freeform 874">
                <a:extLst>
                  <a:ext uri="{FF2B5EF4-FFF2-40B4-BE49-F238E27FC236}">
                    <a16:creationId xmlns:a16="http://schemas.microsoft.com/office/drawing/2014/main" id="{B9875184-AE28-4EB1-8F80-D8B8B7EDE388}"/>
                  </a:ext>
                </a:extLst>
              </p:cNvPr>
              <p:cNvSpPr>
                <a:spLocks/>
              </p:cNvSpPr>
              <p:nvPr/>
            </p:nvSpPr>
            <p:spPr bwMode="auto">
              <a:xfrm>
                <a:off x="4626" y="1206"/>
                <a:ext cx="19" cy="17"/>
              </a:xfrm>
              <a:custGeom>
                <a:avLst/>
                <a:gdLst>
                  <a:gd name="T0" fmla="*/ 8 w 8"/>
                  <a:gd name="T1" fmla="*/ 7 h 7"/>
                  <a:gd name="T2" fmla="*/ 8 w 8"/>
                  <a:gd name="T3" fmla="*/ 7 h 7"/>
                  <a:gd name="T4" fmla="*/ 8 w 8"/>
                  <a:gd name="T5" fmla="*/ 0 h 7"/>
                  <a:gd name="T6" fmla="*/ 0 w 8"/>
                  <a:gd name="T7" fmla="*/ 0 h 7"/>
                  <a:gd name="T8" fmla="*/ 1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1"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7" name="Freeform 875">
                <a:extLst>
                  <a:ext uri="{FF2B5EF4-FFF2-40B4-BE49-F238E27FC236}">
                    <a16:creationId xmlns:a16="http://schemas.microsoft.com/office/drawing/2014/main" id="{29C7C82D-5795-4AA7-BEE6-1368948381A0}"/>
                  </a:ext>
                </a:extLst>
              </p:cNvPr>
              <p:cNvSpPr>
                <a:spLocks/>
              </p:cNvSpPr>
              <p:nvPr/>
            </p:nvSpPr>
            <p:spPr bwMode="auto">
              <a:xfrm>
                <a:off x="4533"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8" name="Freeform 876">
                <a:extLst>
                  <a:ext uri="{FF2B5EF4-FFF2-40B4-BE49-F238E27FC236}">
                    <a16:creationId xmlns:a16="http://schemas.microsoft.com/office/drawing/2014/main" id="{EDAC8C9C-6CDD-40D9-96D1-E5B7A3ACC998}"/>
                  </a:ext>
                </a:extLst>
              </p:cNvPr>
              <p:cNvSpPr>
                <a:spLocks/>
              </p:cNvSpPr>
              <p:nvPr/>
            </p:nvSpPr>
            <p:spPr bwMode="auto">
              <a:xfrm>
                <a:off x="4458" y="1206"/>
                <a:ext cx="18" cy="17"/>
              </a:xfrm>
              <a:custGeom>
                <a:avLst/>
                <a:gdLst>
                  <a:gd name="T0" fmla="*/ 0 w 8"/>
                  <a:gd name="T1" fmla="*/ 7 h 7"/>
                  <a:gd name="T2" fmla="*/ 2 w 8"/>
                  <a:gd name="T3" fmla="*/ 7 h 7"/>
                  <a:gd name="T4" fmla="*/ 8 w 8"/>
                  <a:gd name="T5" fmla="*/ 1 h 7"/>
                  <a:gd name="T6" fmla="*/ 8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1" y="7"/>
                      <a:pt x="2" y="7"/>
                      <a:pt x="2" y="7"/>
                    </a:cubicBezTo>
                    <a:cubicBezTo>
                      <a:pt x="5" y="7"/>
                      <a:pt x="8" y="4"/>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9" name="Freeform 877">
                <a:extLst>
                  <a:ext uri="{FF2B5EF4-FFF2-40B4-BE49-F238E27FC236}">
                    <a16:creationId xmlns:a16="http://schemas.microsoft.com/office/drawing/2014/main" id="{A9482BEE-BE0A-4ADF-8592-9717931D9549}"/>
                  </a:ext>
                </a:extLst>
              </p:cNvPr>
              <p:cNvSpPr>
                <a:spLocks/>
              </p:cNvSpPr>
              <p:nvPr/>
            </p:nvSpPr>
            <p:spPr bwMode="auto">
              <a:xfrm>
                <a:off x="4626" y="1559"/>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0" name="Freeform 878">
                <a:extLst>
                  <a:ext uri="{FF2B5EF4-FFF2-40B4-BE49-F238E27FC236}">
                    <a16:creationId xmlns:a16="http://schemas.microsoft.com/office/drawing/2014/main" id="{1E116AEE-6FD4-4BB5-B0D9-DB9E3F58DB2B}"/>
                  </a:ext>
                </a:extLst>
              </p:cNvPr>
              <p:cNvSpPr>
                <a:spLocks/>
              </p:cNvSpPr>
              <p:nvPr/>
            </p:nvSpPr>
            <p:spPr bwMode="auto">
              <a:xfrm>
                <a:off x="4533" y="1559"/>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1" name="Freeform 879">
                <a:extLst>
                  <a:ext uri="{FF2B5EF4-FFF2-40B4-BE49-F238E27FC236}">
                    <a16:creationId xmlns:a16="http://schemas.microsoft.com/office/drawing/2014/main" id="{40574C72-E2D1-4389-9F25-4E9799674DD5}"/>
                  </a:ext>
                </a:extLst>
              </p:cNvPr>
              <p:cNvSpPr>
                <a:spLocks/>
              </p:cNvSpPr>
              <p:nvPr/>
            </p:nvSpPr>
            <p:spPr bwMode="auto">
              <a:xfrm>
                <a:off x="4626"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3"/>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2" name="Oval 880">
                <a:extLst>
                  <a:ext uri="{FF2B5EF4-FFF2-40B4-BE49-F238E27FC236}">
                    <a16:creationId xmlns:a16="http://schemas.microsoft.com/office/drawing/2014/main" id="{4CB4DFE0-F07A-474A-88F6-E0CF66B4BF76}"/>
                  </a:ext>
                </a:extLst>
              </p:cNvPr>
              <p:cNvSpPr>
                <a:spLocks noChangeArrowheads="1"/>
              </p:cNvSpPr>
              <p:nvPr/>
            </p:nvSpPr>
            <p:spPr bwMode="auto">
              <a:xfrm>
                <a:off x="4533"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3" name="Oval 881">
                <a:extLst>
                  <a:ext uri="{FF2B5EF4-FFF2-40B4-BE49-F238E27FC236}">
                    <a16:creationId xmlns:a16="http://schemas.microsoft.com/office/drawing/2014/main" id="{0864F0DD-8FEB-4381-AF7D-BD7FD6050FDE}"/>
                  </a:ext>
                </a:extLst>
              </p:cNvPr>
              <p:cNvSpPr>
                <a:spLocks noChangeArrowheads="1"/>
              </p:cNvSpPr>
              <p:nvPr/>
            </p:nvSpPr>
            <p:spPr bwMode="auto">
              <a:xfrm>
                <a:off x="4486"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4" name="Oval 882">
                <a:extLst>
                  <a:ext uri="{FF2B5EF4-FFF2-40B4-BE49-F238E27FC236}">
                    <a16:creationId xmlns:a16="http://schemas.microsoft.com/office/drawing/2014/main" id="{35BA2409-ACE0-4C1B-AF96-0F8B31C6020D}"/>
                  </a:ext>
                </a:extLst>
              </p:cNvPr>
              <p:cNvSpPr>
                <a:spLocks noChangeArrowheads="1"/>
              </p:cNvSpPr>
              <p:nvPr/>
            </p:nvSpPr>
            <p:spPr bwMode="auto">
              <a:xfrm>
                <a:off x="4581" y="1514"/>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5" name="Oval 883">
                <a:extLst>
                  <a:ext uri="{FF2B5EF4-FFF2-40B4-BE49-F238E27FC236}">
                    <a16:creationId xmlns:a16="http://schemas.microsoft.com/office/drawing/2014/main" id="{CB24575D-D297-4A62-A756-5EF0EA94CBB7}"/>
                  </a:ext>
                </a:extLst>
              </p:cNvPr>
              <p:cNvSpPr>
                <a:spLocks noChangeArrowheads="1"/>
              </p:cNvSpPr>
              <p:nvPr/>
            </p:nvSpPr>
            <p:spPr bwMode="auto">
              <a:xfrm>
                <a:off x="4486"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6" name="Oval 884">
                <a:extLst>
                  <a:ext uri="{FF2B5EF4-FFF2-40B4-BE49-F238E27FC236}">
                    <a16:creationId xmlns:a16="http://schemas.microsoft.com/office/drawing/2014/main" id="{192760E4-0CBB-4E6F-8E75-6D4A0EC63508}"/>
                  </a:ext>
                </a:extLst>
              </p:cNvPr>
              <p:cNvSpPr>
                <a:spLocks noChangeArrowheads="1"/>
              </p:cNvSpPr>
              <p:nvPr/>
            </p:nvSpPr>
            <p:spPr bwMode="auto">
              <a:xfrm>
                <a:off x="4581" y="1419"/>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7" name="Freeform 885">
                <a:extLst>
                  <a:ext uri="{FF2B5EF4-FFF2-40B4-BE49-F238E27FC236}">
                    <a16:creationId xmlns:a16="http://schemas.microsoft.com/office/drawing/2014/main" id="{AFE2CF26-A990-4562-B359-CCB062854021}"/>
                  </a:ext>
                </a:extLst>
              </p:cNvPr>
              <p:cNvSpPr>
                <a:spLocks/>
              </p:cNvSpPr>
              <p:nvPr/>
            </p:nvSpPr>
            <p:spPr bwMode="auto">
              <a:xfrm>
                <a:off x="4458" y="1559"/>
                <a:ext cx="18" cy="19"/>
              </a:xfrm>
              <a:custGeom>
                <a:avLst/>
                <a:gdLst>
                  <a:gd name="T0" fmla="*/ 0 w 8"/>
                  <a:gd name="T1" fmla="*/ 8 h 8"/>
                  <a:gd name="T2" fmla="*/ 8 w 8"/>
                  <a:gd name="T3" fmla="*/ 8 h 8"/>
                  <a:gd name="T4" fmla="*/ 5 w 8"/>
                  <a:gd name="T5" fmla="*/ 2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7" y="3"/>
                      <a:pt x="5" y="2"/>
                    </a:cubicBezTo>
                    <a:cubicBezTo>
                      <a:pt x="4" y="1"/>
                      <a:pt x="3" y="1"/>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8" name="Freeform 886">
                <a:extLst>
                  <a:ext uri="{FF2B5EF4-FFF2-40B4-BE49-F238E27FC236}">
                    <a16:creationId xmlns:a16="http://schemas.microsoft.com/office/drawing/2014/main" id="{E8196800-D42C-4321-BFDE-4885E801413C}"/>
                  </a:ext>
                </a:extLst>
              </p:cNvPr>
              <p:cNvSpPr>
                <a:spLocks/>
              </p:cNvSpPr>
              <p:nvPr/>
            </p:nvSpPr>
            <p:spPr bwMode="auto">
              <a:xfrm>
                <a:off x="4458" y="1466"/>
                <a:ext cx="18" cy="38"/>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9" name="Freeform 887">
                <a:extLst>
                  <a:ext uri="{FF2B5EF4-FFF2-40B4-BE49-F238E27FC236}">
                    <a16:creationId xmlns:a16="http://schemas.microsoft.com/office/drawing/2014/main" id="{0F12EB1C-FBA1-44AA-AD48-66B7FAA6DF5B}"/>
                  </a:ext>
                </a:extLst>
              </p:cNvPr>
              <p:cNvSpPr>
                <a:spLocks/>
              </p:cNvSpPr>
              <p:nvPr/>
            </p:nvSpPr>
            <p:spPr bwMode="auto">
              <a:xfrm>
                <a:off x="4626" y="1391"/>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0" name="Freeform 888">
                <a:extLst>
                  <a:ext uri="{FF2B5EF4-FFF2-40B4-BE49-F238E27FC236}">
                    <a16:creationId xmlns:a16="http://schemas.microsoft.com/office/drawing/2014/main" id="{53C4FE04-400C-4BB9-BDFC-A382C16E1C7E}"/>
                  </a:ext>
                </a:extLst>
              </p:cNvPr>
              <p:cNvSpPr>
                <a:spLocks/>
              </p:cNvSpPr>
              <p:nvPr/>
            </p:nvSpPr>
            <p:spPr bwMode="auto">
              <a:xfrm>
                <a:off x="4533"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1" name="Freeform 889">
                <a:extLst>
                  <a:ext uri="{FF2B5EF4-FFF2-40B4-BE49-F238E27FC236}">
                    <a16:creationId xmlns:a16="http://schemas.microsoft.com/office/drawing/2014/main" id="{441FE1C9-7DE9-4583-8AF5-B9556C322535}"/>
                  </a:ext>
                </a:extLst>
              </p:cNvPr>
              <p:cNvSpPr>
                <a:spLocks/>
              </p:cNvSpPr>
              <p:nvPr/>
            </p:nvSpPr>
            <p:spPr bwMode="auto">
              <a:xfrm>
                <a:off x="4458" y="1391"/>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2" name="Freeform 890">
                <a:extLst>
                  <a:ext uri="{FF2B5EF4-FFF2-40B4-BE49-F238E27FC236}">
                    <a16:creationId xmlns:a16="http://schemas.microsoft.com/office/drawing/2014/main" id="{3F57C020-435D-4700-AD16-7E45035CAF9C}"/>
                  </a:ext>
                </a:extLst>
              </p:cNvPr>
              <p:cNvSpPr>
                <a:spLocks/>
              </p:cNvSpPr>
              <p:nvPr/>
            </p:nvSpPr>
            <p:spPr bwMode="auto">
              <a:xfrm>
                <a:off x="4626" y="1746"/>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3" name="Freeform 891">
                <a:extLst>
                  <a:ext uri="{FF2B5EF4-FFF2-40B4-BE49-F238E27FC236}">
                    <a16:creationId xmlns:a16="http://schemas.microsoft.com/office/drawing/2014/main" id="{829120E5-034B-4AFB-BE0C-46E2233AB7AB}"/>
                  </a:ext>
                </a:extLst>
              </p:cNvPr>
              <p:cNvSpPr>
                <a:spLocks/>
              </p:cNvSpPr>
              <p:nvPr/>
            </p:nvSpPr>
            <p:spPr bwMode="auto">
              <a:xfrm>
                <a:off x="4533"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1" y="5"/>
                      <a:pt x="0" y="6"/>
                      <a:pt x="0" y="8"/>
                    </a:cubicBezTo>
                    <a:cubicBezTo>
                      <a:pt x="16" y="8"/>
                      <a:pt x="16" y="8"/>
                      <a:pt x="16" y="8"/>
                    </a:cubicBezTo>
                    <a:cubicBezTo>
                      <a:pt x="16" y="6"/>
                      <a:pt x="15" y="5"/>
                      <a:pt x="14"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4" name="Freeform 892">
                <a:extLst>
                  <a:ext uri="{FF2B5EF4-FFF2-40B4-BE49-F238E27FC236}">
                    <a16:creationId xmlns:a16="http://schemas.microsoft.com/office/drawing/2014/main" id="{E257F8E1-07A1-4056-AE7B-B1402D33AD64}"/>
                  </a:ext>
                </a:extLst>
              </p:cNvPr>
              <p:cNvSpPr>
                <a:spLocks/>
              </p:cNvSpPr>
              <p:nvPr/>
            </p:nvSpPr>
            <p:spPr bwMode="auto">
              <a:xfrm>
                <a:off x="4626" y="1653"/>
                <a:ext cx="19"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5" name="Oval 893">
                <a:extLst>
                  <a:ext uri="{FF2B5EF4-FFF2-40B4-BE49-F238E27FC236}">
                    <a16:creationId xmlns:a16="http://schemas.microsoft.com/office/drawing/2014/main" id="{15E6CF9D-E643-4991-8F12-58B68F9331DD}"/>
                  </a:ext>
                </a:extLst>
              </p:cNvPr>
              <p:cNvSpPr>
                <a:spLocks noChangeArrowheads="1"/>
              </p:cNvSpPr>
              <p:nvPr/>
            </p:nvSpPr>
            <p:spPr bwMode="auto">
              <a:xfrm>
                <a:off x="4533"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6" name="Oval 894">
                <a:extLst>
                  <a:ext uri="{FF2B5EF4-FFF2-40B4-BE49-F238E27FC236}">
                    <a16:creationId xmlns:a16="http://schemas.microsoft.com/office/drawing/2014/main" id="{545AE404-2A1B-4EAD-AF69-13B57A31FC0B}"/>
                  </a:ext>
                </a:extLst>
              </p:cNvPr>
              <p:cNvSpPr>
                <a:spLocks noChangeArrowheads="1"/>
              </p:cNvSpPr>
              <p:nvPr/>
            </p:nvSpPr>
            <p:spPr bwMode="auto">
              <a:xfrm>
                <a:off x="4486"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7" name="Oval 895">
                <a:extLst>
                  <a:ext uri="{FF2B5EF4-FFF2-40B4-BE49-F238E27FC236}">
                    <a16:creationId xmlns:a16="http://schemas.microsoft.com/office/drawing/2014/main" id="{7682385C-6897-4F3D-8262-68072982AA52}"/>
                  </a:ext>
                </a:extLst>
              </p:cNvPr>
              <p:cNvSpPr>
                <a:spLocks noChangeArrowheads="1"/>
              </p:cNvSpPr>
              <p:nvPr/>
            </p:nvSpPr>
            <p:spPr bwMode="auto">
              <a:xfrm>
                <a:off x="4581"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8" name="Oval 896">
                <a:extLst>
                  <a:ext uri="{FF2B5EF4-FFF2-40B4-BE49-F238E27FC236}">
                    <a16:creationId xmlns:a16="http://schemas.microsoft.com/office/drawing/2014/main" id="{6144F4A6-D4CA-493F-9A54-17B801AED818}"/>
                  </a:ext>
                </a:extLst>
              </p:cNvPr>
              <p:cNvSpPr>
                <a:spLocks noChangeArrowheads="1"/>
              </p:cNvSpPr>
              <p:nvPr/>
            </p:nvSpPr>
            <p:spPr bwMode="auto">
              <a:xfrm>
                <a:off x="4486"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9" name="Oval 897">
                <a:extLst>
                  <a:ext uri="{FF2B5EF4-FFF2-40B4-BE49-F238E27FC236}">
                    <a16:creationId xmlns:a16="http://schemas.microsoft.com/office/drawing/2014/main" id="{91B8170C-5F96-4FDD-8A04-5D153AABAF16}"/>
                  </a:ext>
                </a:extLst>
              </p:cNvPr>
              <p:cNvSpPr>
                <a:spLocks noChangeArrowheads="1"/>
              </p:cNvSpPr>
              <p:nvPr/>
            </p:nvSpPr>
            <p:spPr bwMode="auto">
              <a:xfrm>
                <a:off x="4581"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0" name="Freeform 898">
                <a:extLst>
                  <a:ext uri="{FF2B5EF4-FFF2-40B4-BE49-F238E27FC236}">
                    <a16:creationId xmlns:a16="http://schemas.microsoft.com/office/drawing/2014/main" id="{C509A6B3-D9A7-4038-B899-A02A965976B2}"/>
                  </a:ext>
                </a:extLst>
              </p:cNvPr>
              <p:cNvSpPr>
                <a:spLocks/>
              </p:cNvSpPr>
              <p:nvPr/>
            </p:nvSpPr>
            <p:spPr bwMode="auto">
              <a:xfrm>
                <a:off x="4458" y="1746"/>
                <a:ext cx="18"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1" name="Freeform 899">
                <a:extLst>
                  <a:ext uri="{FF2B5EF4-FFF2-40B4-BE49-F238E27FC236}">
                    <a16:creationId xmlns:a16="http://schemas.microsoft.com/office/drawing/2014/main" id="{40BE67EC-64DA-4816-A44D-C1E6BA3BBFBF}"/>
                  </a:ext>
                </a:extLst>
              </p:cNvPr>
              <p:cNvSpPr>
                <a:spLocks/>
              </p:cNvSpPr>
              <p:nvPr/>
            </p:nvSpPr>
            <p:spPr bwMode="auto">
              <a:xfrm>
                <a:off x="4458" y="1653"/>
                <a:ext cx="18" cy="36"/>
              </a:xfrm>
              <a:custGeom>
                <a:avLst/>
                <a:gdLst>
                  <a:gd name="T0" fmla="*/ 8 w 8"/>
                  <a:gd name="T1" fmla="*/ 8 h 15"/>
                  <a:gd name="T2" fmla="*/ 2 w 8"/>
                  <a:gd name="T3" fmla="*/ 0 h 15"/>
                  <a:gd name="T4" fmla="*/ 0 w 8"/>
                  <a:gd name="T5" fmla="*/ 0 h 15"/>
                  <a:gd name="T6" fmla="*/ 0 w 8"/>
                  <a:gd name="T7" fmla="*/ 15 h 15"/>
                  <a:gd name="T8" fmla="*/ 2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6" y="1"/>
                      <a:pt x="2" y="0"/>
                    </a:cubicBezTo>
                    <a:cubicBezTo>
                      <a:pt x="2" y="0"/>
                      <a:pt x="1" y="0"/>
                      <a:pt x="0" y="0"/>
                    </a:cubicBezTo>
                    <a:cubicBezTo>
                      <a:pt x="0" y="15"/>
                      <a:pt x="0" y="15"/>
                      <a:pt x="0" y="15"/>
                    </a:cubicBezTo>
                    <a:cubicBezTo>
                      <a:pt x="1" y="15"/>
                      <a:pt x="2" y="15"/>
                      <a:pt x="2" y="15"/>
                    </a:cubicBezTo>
                    <a:cubicBezTo>
                      <a:pt x="6"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2" name="Freeform 900">
                <a:extLst>
                  <a:ext uri="{FF2B5EF4-FFF2-40B4-BE49-F238E27FC236}">
                    <a16:creationId xmlns:a16="http://schemas.microsoft.com/office/drawing/2014/main" id="{358B8683-77FF-4C71-9741-B366B63E4B09}"/>
                  </a:ext>
                </a:extLst>
              </p:cNvPr>
              <p:cNvSpPr>
                <a:spLocks/>
              </p:cNvSpPr>
              <p:nvPr/>
            </p:nvSpPr>
            <p:spPr bwMode="auto">
              <a:xfrm>
                <a:off x="4626" y="1578"/>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3" name="Freeform 901">
                <a:extLst>
                  <a:ext uri="{FF2B5EF4-FFF2-40B4-BE49-F238E27FC236}">
                    <a16:creationId xmlns:a16="http://schemas.microsoft.com/office/drawing/2014/main" id="{AEAFAF0D-36C4-47B5-A5C3-7394AB4908D7}"/>
                  </a:ext>
                </a:extLst>
              </p:cNvPr>
              <p:cNvSpPr>
                <a:spLocks/>
              </p:cNvSpPr>
              <p:nvPr/>
            </p:nvSpPr>
            <p:spPr bwMode="auto">
              <a:xfrm>
                <a:off x="4533"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6"/>
                      <a:pt x="3" y="7"/>
                    </a:cubicBezTo>
                    <a:cubicBezTo>
                      <a:pt x="4" y="7"/>
                      <a:pt x="5" y="8"/>
                      <a:pt x="6" y="8"/>
                    </a:cubicBezTo>
                    <a:cubicBezTo>
                      <a:pt x="7" y="8"/>
                      <a:pt x="7" y="8"/>
                      <a:pt x="8" y="8"/>
                    </a:cubicBezTo>
                    <a:cubicBezTo>
                      <a:pt x="8" y="8"/>
                      <a:pt x="9" y="8"/>
                      <a:pt x="9" y="8"/>
                    </a:cubicBezTo>
                    <a:cubicBezTo>
                      <a:pt x="11" y="8"/>
                      <a:pt x="11" y="7"/>
                      <a:pt x="12" y="7"/>
                    </a:cubicBezTo>
                    <a:cubicBezTo>
                      <a:pt x="13" y="6"/>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4" name="Freeform 902">
                <a:extLst>
                  <a:ext uri="{FF2B5EF4-FFF2-40B4-BE49-F238E27FC236}">
                    <a16:creationId xmlns:a16="http://schemas.microsoft.com/office/drawing/2014/main" id="{A504F04B-C11A-4865-A232-69451E5DDF3E}"/>
                  </a:ext>
                </a:extLst>
              </p:cNvPr>
              <p:cNvSpPr>
                <a:spLocks/>
              </p:cNvSpPr>
              <p:nvPr/>
            </p:nvSpPr>
            <p:spPr bwMode="auto">
              <a:xfrm>
                <a:off x="4458" y="1578"/>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6"/>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5" name="Freeform 903">
                <a:extLst>
                  <a:ext uri="{FF2B5EF4-FFF2-40B4-BE49-F238E27FC236}">
                    <a16:creationId xmlns:a16="http://schemas.microsoft.com/office/drawing/2014/main" id="{5833B643-4578-44D1-A871-91601789C68F}"/>
                  </a:ext>
                </a:extLst>
              </p:cNvPr>
              <p:cNvSpPr>
                <a:spLocks/>
              </p:cNvSpPr>
              <p:nvPr/>
            </p:nvSpPr>
            <p:spPr bwMode="auto">
              <a:xfrm>
                <a:off x="4626" y="1933"/>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6" name="Freeform 904">
                <a:extLst>
                  <a:ext uri="{FF2B5EF4-FFF2-40B4-BE49-F238E27FC236}">
                    <a16:creationId xmlns:a16="http://schemas.microsoft.com/office/drawing/2014/main" id="{8338B2E6-B228-4E83-AC7A-46ECD4354791}"/>
                  </a:ext>
                </a:extLst>
              </p:cNvPr>
              <p:cNvSpPr>
                <a:spLocks/>
              </p:cNvSpPr>
              <p:nvPr/>
            </p:nvSpPr>
            <p:spPr bwMode="auto">
              <a:xfrm>
                <a:off x="4533"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7" name="Freeform 905">
                <a:extLst>
                  <a:ext uri="{FF2B5EF4-FFF2-40B4-BE49-F238E27FC236}">
                    <a16:creationId xmlns:a16="http://schemas.microsoft.com/office/drawing/2014/main" id="{5F064FA3-23F0-4351-93BC-4A76E12EA47A}"/>
                  </a:ext>
                </a:extLst>
              </p:cNvPr>
              <p:cNvSpPr>
                <a:spLocks/>
              </p:cNvSpPr>
              <p:nvPr/>
            </p:nvSpPr>
            <p:spPr bwMode="auto">
              <a:xfrm>
                <a:off x="4626" y="1840"/>
                <a:ext cx="19"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8" name="Oval 906">
                <a:extLst>
                  <a:ext uri="{FF2B5EF4-FFF2-40B4-BE49-F238E27FC236}">
                    <a16:creationId xmlns:a16="http://schemas.microsoft.com/office/drawing/2014/main" id="{51646B0C-717C-4565-9D09-E7FB78D7E9F2}"/>
                  </a:ext>
                </a:extLst>
              </p:cNvPr>
              <p:cNvSpPr>
                <a:spLocks noChangeArrowheads="1"/>
              </p:cNvSpPr>
              <p:nvPr/>
            </p:nvSpPr>
            <p:spPr bwMode="auto">
              <a:xfrm>
                <a:off x="4533"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9" name="Oval 907">
                <a:extLst>
                  <a:ext uri="{FF2B5EF4-FFF2-40B4-BE49-F238E27FC236}">
                    <a16:creationId xmlns:a16="http://schemas.microsoft.com/office/drawing/2014/main" id="{105A6A0D-AB5B-4D91-BC9F-684677E151C7}"/>
                  </a:ext>
                </a:extLst>
              </p:cNvPr>
              <p:cNvSpPr>
                <a:spLocks noChangeArrowheads="1"/>
              </p:cNvSpPr>
              <p:nvPr/>
            </p:nvSpPr>
            <p:spPr bwMode="auto">
              <a:xfrm>
                <a:off x="4486"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0" name="Oval 908">
                <a:extLst>
                  <a:ext uri="{FF2B5EF4-FFF2-40B4-BE49-F238E27FC236}">
                    <a16:creationId xmlns:a16="http://schemas.microsoft.com/office/drawing/2014/main" id="{1DE3705D-3DAA-43DC-9144-0040874470FD}"/>
                  </a:ext>
                </a:extLst>
              </p:cNvPr>
              <p:cNvSpPr>
                <a:spLocks noChangeArrowheads="1"/>
              </p:cNvSpPr>
              <p:nvPr/>
            </p:nvSpPr>
            <p:spPr bwMode="auto">
              <a:xfrm>
                <a:off x="4581"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1" name="Oval 909">
                <a:extLst>
                  <a:ext uri="{FF2B5EF4-FFF2-40B4-BE49-F238E27FC236}">
                    <a16:creationId xmlns:a16="http://schemas.microsoft.com/office/drawing/2014/main" id="{4CFE88D2-B66E-435E-BCA2-C6002E39B4F0}"/>
                  </a:ext>
                </a:extLst>
              </p:cNvPr>
              <p:cNvSpPr>
                <a:spLocks noChangeArrowheads="1"/>
              </p:cNvSpPr>
              <p:nvPr/>
            </p:nvSpPr>
            <p:spPr bwMode="auto">
              <a:xfrm>
                <a:off x="4486"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2" name="Oval 910">
                <a:extLst>
                  <a:ext uri="{FF2B5EF4-FFF2-40B4-BE49-F238E27FC236}">
                    <a16:creationId xmlns:a16="http://schemas.microsoft.com/office/drawing/2014/main" id="{DD0FC177-07B8-4733-8168-BE060468E1A3}"/>
                  </a:ext>
                </a:extLst>
              </p:cNvPr>
              <p:cNvSpPr>
                <a:spLocks noChangeArrowheads="1"/>
              </p:cNvSpPr>
              <p:nvPr/>
            </p:nvSpPr>
            <p:spPr bwMode="auto">
              <a:xfrm>
                <a:off x="4581"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3" name="Freeform 911">
                <a:extLst>
                  <a:ext uri="{FF2B5EF4-FFF2-40B4-BE49-F238E27FC236}">
                    <a16:creationId xmlns:a16="http://schemas.microsoft.com/office/drawing/2014/main" id="{BE6D71E6-1285-49BC-B0C7-527410548ABA}"/>
                  </a:ext>
                </a:extLst>
              </p:cNvPr>
              <p:cNvSpPr>
                <a:spLocks/>
              </p:cNvSpPr>
              <p:nvPr/>
            </p:nvSpPr>
            <p:spPr bwMode="auto">
              <a:xfrm>
                <a:off x="4458" y="1933"/>
                <a:ext cx="18"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4" name="Freeform 912">
                <a:extLst>
                  <a:ext uri="{FF2B5EF4-FFF2-40B4-BE49-F238E27FC236}">
                    <a16:creationId xmlns:a16="http://schemas.microsoft.com/office/drawing/2014/main" id="{F07DA471-B21A-46B7-80E2-EDB7D9891A7C}"/>
                  </a:ext>
                </a:extLst>
              </p:cNvPr>
              <p:cNvSpPr>
                <a:spLocks/>
              </p:cNvSpPr>
              <p:nvPr/>
            </p:nvSpPr>
            <p:spPr bwMode="auto">
              <a:xfrm>
                <a:off x="4458" y="1840"/>
                <a:ext cx="18" cy="36"/>
              </a:xfrm>
              <a:custGeom>
                <a:avLst/>
                <a:gdLst>
                  <a:gd name="T0" fmla="*/ 2 w 8"/>
                  <a:gd name="T1" fmla="*/ 15 h 15"/>
                  <a:gd name="T2" fmla="*/ 8 w 8"/>
                  <a:gd name="T3" fmla="*/ 7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4"/>
                      <a:pt x="8" y="11"/>
                      <a:pt x="8" y="7"/>
                    </a:cubicBezTo>
                    <a:cubicBezTo>
                      <a:pt x="8" y="4"/>
                      <a:pt x="6" y="0"/>
                      <a:pt x="2" y="0"/>
                    </a:cubicBezTo>
                    <a:cubicBezTo>
                      <a:pt x="2" y="0"/>
                      <a:pt x="1" y="0"/>
                      <a:pt x="0" y="0"/>
                    </a:cubicBezTo>
                    <a:cubicBezTo>
                      <a:pt x="0" y="15"/>
                      <a:pt x="0" y="15"/>
                      <a:pt x="0" y="15"/>
                    </a:cubicBezTo>
                    <a:cubicBezTo>
                      <a:pt x="1" y="15"/>
                      <a:pt x="2" y="15"/>
                      <a:pt x="2"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5" name="Freeform 913">
                <a:extLst>
                  <a:ext uri="{FF2B5EF4-FFF2-40B4-BE49-F238E27FC236}">
                    <a16:creationId xmlns:a16="http://schemas.microsoft.com/office/drawing/2014/main" id="{876C48EE-767D-4DFB-A05E-EC555CC3984D}"/>
                  </a:ext>
                </a:extLst>
              </p:cNvPr>
              <p:cNvSpPr>
                <a:spLocks/>
              </p:cNvSpPr>
              <p:nvPr/>
            </p:nvSpPr>
            <p:spPr bwMode="auto">
              <a:xfrm>
                <a:off x="4626" y="1765"/>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6" name="Freeform 914">
                <a:extLst>
                  <a:ext uri="{FF2B5EF4-FFF2-40B4-BE49-F238E27FC236}">
                    <a16:creationId xmlns:a16="http://schemas.microsoft.com/office/drawing/2014/main" id="{FA26C107-1DDC-42EF-A683-425140CF87AA}"/>
                  </a:ext>
                </a:extLst>
              </p:cNvPr>
              <p:cNvSpPr>
                <a:spLocks/>
              </p:cNvSpPr>
              <p:nvPr/>
            </p:nvSpPr>
            <p:spPr bwMode="auto">
              <a:xfrm>
                <a:off x="4533"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7" name="Freeform 915">
                <a:extLst>
                  <a:ext uri="{FF2B5EF4-FFF2-40B4-BE49-F238E27FC236}">
                    <a16:creationId xmlns:a16="http://schemas.microsoft.com/office/drawing/2014/main" id="{72219356-0243-47C7-978A-27D3E492EF2C}"/>
                  </a:ext>
                </a:extLst>
              </p:cNvPr>
              <p:cNvSpPr>
                <a:spLocks/>
              </p:cNvSpPr>
              <p:nvPr/>
            </p:nvSpPr>
            <p:spPr bwMode="auto">
              <a:xfrm>
                <a:off x="4458" y="1765"/>
                <a:ext cx="18"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8" name="Freeform 916">
                <a:extLst>
                  <a:ext uri="{FF2B5EF4-FFF2-40B4-BE49-F238E27FC236}">
                    <a16:creationId xmlns:a16="http://schemas.microsoft.com/office/drawing/2014/main" id="{65BE1B5D-910F-4A96-A903-67134857795A}"/>
                  </a:ext>
                </a:extLst>
              </p:cNvPr>
              <p:cNvSpPr>
                <a:spLocks/>
              </p:cNvSpPr>
              <p:nvPr/>
            </p:nvSpPr>
            <p:spPr bwMode="auto">
              <a:xfrm>
                <a:off x="4626" y="2025"/>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9" name="Oval 917">
                <a:extLst>
                  <a:ext uri="{FF2B5EF4-FFF2-40B4-BE49-F238E27FC236}">
                    <a16:creationId xmlns:a16="http://schemas.microsoft.com/office/drawing/2014/main" id="{2B905CC2-8DA8-4CA1-8A7B-248C02ACC56A}"/>
                  </a:ext>
                </a:extLst>
              </p:cNvPr>
              <p:cNvSpPr>
                <a:spLocks noChangeArrowheads="1"/>
              </p:cNvSpPr>
              <p:nvPr/>
            </p:nvSpPr>
            <p:spPr bwMode="auto">
              <a:xfrm>
                <a:off x="4533"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0" name="Freeform 918">
                <a:extLst>
                  <a:ext uri="{FF2B5EF4-FFF2-40B4-BE49-F238E27FC236}">
                    <a16:creationId xmlns:a16="http://schemas.microsoft.com/office/drawing/2014/main" id="{E279ACEB-8C05-43ED-B08B-14740821581F}"/>
                  </a:ext>
                </a:extLst>
              </p:cNvPr>
              <p:cNvSpPr>
                <a:spLocks/>
              </p:cNvSpPr>
              <p:nvPr/>
            </p:nvSpPr>
            <p:spPr bwMode="auto">
              <a:xfrm>
                <a:off x="4581" y="2072"/>
                <a:ext cx="35" cy="15"/>
              </a:xfrm>
              <a:custGeom>
                <a:avLst/>
                <a:gdLst>
                  <a:gd name="T0" fmla="*/ 8 w 15"/>
                  <a:gd name="T1" fmla="*/ 0 h 6"/>
                  <a:gd name="T2" fmla="*/ 0 w 15"/>
                  <a:gd name="T3" fmla="*/ 5 h 6"/>
                  <a:gd name="T4" fmla="*/ 15 w 15"/>
                  <a:gd name="T5" fmla="*/ 6 h 6"/>
                  <a:gd name="T6" fmla="*/ 8 w 15"/>
                  <a:gd name="T7" fmla="*/ 0 h 6"/>
                </a:gdLst>
                <a:ahLst/>
                <a:cxnLst>
                  <a:cxn ang="0">
                    <a:pos x="T0" y="T1"/>
                  </a:cxn>
                  <a:cxn ang="0">
                    <a:pos x="T2" y="T3"/>
                  </a:cxn>
                  <a:cxn ang="0">
                    <a:pos x="T4" y="T5"/>
                  </a:cxn>
                  <a:cxn ang="0">
                    <a:pos x="T6" y="T7"/>
                  </a:cxn>
                </a:cxnLst>
                <a:rect l="0" t="0" r="r" b="b"/>
                <a:pathLst>
                  <a:path w="15" h="6">
                    <a:moveTo>
                      <a:pt x="8" y="0"/>
                    </a:moveTo>
                    <a:cubicBezTo>
                      <a:pt x="4" y="0"/>
                      <a:pt x="1" y="2"/>
                      <a:pt x="0" y="5"/>
                    </a:cubicBezTo>
                    <a:cubicBezTo>
                      <a:pt x="5" y="6"/>
                      <a:pt x="10" y="6"/>
                      <a:pt x="15" y="6"/>
                    </a:cubicBezTo>
                    <a:cubicBezTo>
                      <a:pt x="15" y="3"/>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1" name="Oval 919">
                <a:extLst>
                  <a:ext uri="{FF2B5EF4-FFF2-40B4-BE49-F238E27FC236}">
                    <a16:creationId xmlns:a16="http://schemas.microsoft.com/office/drawing/2014/main" id="{E2D7DC7D-3224-4958-841E-30A139D5E5E4}"/>
                  </a:ext>
                </a:extLst>
              </p:cNvPr>
              <p:cNvSpPr>
                <a:spLocks noChangeArrowheads="1"/>
              </p:cNvSpPr>
              <p:nvPr/>
            </p:nvSpPr>
            <p:spPr bwMode="auto">
              <a:xfrm>
                <a:off x="4486"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2" name="Oval 920">
                <a:extLst>
                  <a:ext uri="{FF2B5EF4-FFF2-40B4-BE49-F238E27FC236}">
                    <a16:creationId xmlns:a16="http://schemas.microsoft.com/office/drawing/2014/main" id="{0BD3CF58-6152-423B-B8E4-9711A1F40F6E}"/>
                  </a:ext>
                </a:extLst>
              </p:cNvPr>
              <p:cNvSpPr>
                <a:spLocks noChangeArrowheads="1"/>
              </p:cNvSpPr>
              <p:nvPr/>
            </p:nvSpPr>
            <p:spPr bwMode="auto">
              <a:xfrm>
                <a:off x="4581"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3" name="Freeform 921">
                <a:extLst>
                  <a:ext uri="{FF2B5EF4-FFF2-40B4-BE49-F238E27FC236}">
                    <a16:creationId xmlns:a16="http://schemas.microsoft.com/office/drawing/2014/main" id="{39D9ABF9-E871-4241-B82B-203E0DA15F80}"/>
                  </a:ext>
                </a:extLst>
              </p:cNvPr>
              <p:cNvSpPr>
                <a:spLocks/>
              </p:cNvSpPr>
              <p:nvPr/>
            </p:nvSpPr>
            <p:spPr bwMode="auto">
              <a:xfrm>
                <a:off x="4458" y="2025"/>
                <a:ext cx="18" cy="33"/>
              </a:xfrm>
              <a:custGeom>
                <a:avLst/>
                <a:gdLst>
                  <a:gd name="T0" fmla="*/ 8 w 8"/>
                  <a:gd name="T1" fmla="*/ 8 h 14"/>
                  <a:gd name="T2" fmla="*/ 2 w 8"/>
                  <a:gd name="T3" fmla="*/ 0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4"/>
                      <a:pt x="6" y="1"/>
                      <a:pt x="2" y="0"/>
                    </a:cubicBezTo>
                    <a:cubicBezTo>
                      <a:pt x="2" y="0"/>
                      <a:pt x="1" y="0"/>
                      <a:pt x="0" y="0"/>
                    </a:cubicBezTo>
                    <a:cubicBezTo>
                      <a:pt x="0" y="13"/>
                      <a:pt x="0" y="13"/>
                      <a:pt x="0" y="13"/>
                    </a:cubicBezTo>
                    <a:cubicBezTo>
                      <a:pt x="2" y="13"/>
                      <a:pt x="4" y="14"/>
                      <a:pt x="5" y="14"/>
                    </a:cubicBezTo>
                    <a:cubicBezTo>
                      <a:pt x="7" y="13"/>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4" name="Freeform 922">
                <a:extLst>
                  <a:ext uri="{FF2B5EF4-FFF2-40B4-BE49-F238E27FC236}">
                    <a16:creationId xmlns:a16="http://schemas.microsoft.com/office/drawing/2014/main" id="{4869B7A4-D330-4B9F-B864-47C3098DDC75}"/>
                  </a:ext>
                </a:extLst>
              </p:cNvPr>
              <p:cNvSpPr>
                <a:spLocks/>
              </p:cNvSpPr>
              <p:nvPr/>
            </p:nvSpPr>
            <p:spPr bwMode="auto">
              <a:xfrm>
                <a:off x="4626" y="1952"/>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5" name="Freeform 923">
                <a:extLst>
                  <a:ext uri="{FF2B5EF4-FFF2-40B4-BE49-F238E27FC236}">
                    <a16:creationId xmlns:a16="http://schemas.microsoft.com/office/drawing/2014/main" id="{5652366E-FA92-4E30-ABB4-973C6BA11EAE}"/>
                  </a:ext>
                </a:extLst>
              </p:cNvPr>
              <p:cNvSpPr>
                <a:spLocks/>
              </p:cNvSpPr>
              <p:nvPr/>
            </p:nvSpPr>
            <p:spPr bwMode="auto">
              <a:xfrm>
                <a:off x="4533"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6" name="Freeform 924">
                <a:extLst>
                  <a:ext uri="{FF2B5EF4-FFF2-40B4-BE49-F238E27FC236}">
                    <a16:creationId xmlns:a16="http://schemas.microsoft.com/office/drawing/2014/main" id="{A5EA1613-12C8-49B0-B158-CDC74236307C}"/>
                  </a:ext>
                </a:extLst>
              </p:cNvPr>
              <p:cNvSpPr>
                <a:spLocks/>
              </p:cNvSpPr>
              <p:nvPr/>
            </p:nvSpPr>
            <p:spPr bwMode="auto">
              <a:xfrm>
                <a:off x="4458" y="1952"/>
                <a:ext cx="18" cy="19"/>
              </a:xfrm>
              <a:custGeom>
                <a:avLst/>
                <a:gdLst>
                  <a:gd name="T0" fmla="*/ 0 w 8"/>
                  <a:gd name="T1" fmla="*/ 8 h 8"/>
                  <a:gd name="T2" fmla="*/ 2 w 8"/>
                  <a:gd name="T3" fmla="*/ 8 h 8"/>
                  <a:gd name="T4" fmla="*/ 5 w 8"/>
                  <a:gd name="T5" fmla="*/ 6 h 8"/>
                  <a:gd name="T6" fmla="*/ 6 w 8"/>
                  <a:gd name="T7" fmla="*/ 5 h 8"/>
                  <a:gd name="T8" fmla="*/ 8 w 8"/>
                  <a:gd name="T9" fmla="*/ 1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7" name="Freeform 925">
                <a:extLst>
                  <a:ext uri="{FF2B5EF4-FFF2-40B4-BE49-F238E27FC236}">
                    <a16:creationId xmlns:a16="http://schemas.microsoft.com/office/drawing/2014/main" id="{1DDDB5FD-2492-45FF-AD18-C8F851AE8BC5}"/>
                  </a:ext>
                </a:extLst>
              </p:cNvPr>
              <p:cNvSpPr>
                <a:spLocks/>
              </p:cNvSpPr>
              <p:nvPr/>
            </p:nvSpPr>
            <p:spPr bwMode="auto">
              <a:xfrm>
                <a:off x="4441" y="1187"/>
                <a:ext cx="17"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4"/>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8" name="Freeform 926">
                <a:extLst>
                  <a:ext uri="{FF2B5EF4-FFF2-40B4-BE49-F238E27FC236}">
                    <a16:creationId xmlns:a16="http://schemas.microsoft.com/office/drawing/2014/main" id="{25D5A515-4284-49FA-8F28-4DFE29A5A2B6}"/>
                  </a:ext>
                </a:extLst>
              </p:cNvPr>
              <p:cNvSpPr>
                <a:spLocks/>
              </p:cNvSpPr>
              <p:nvPr/>
            </p:nvSpPr>
            <p:spPr bwMode="auto">
              <a:xfrm>
                <a:off x="4346" y="1187"/>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4"/>
                      <a:pt x="0" y="6"/>
                      <a:pt x="0" y="8"/>
                    </a:cubicBezTo>
                    <a:cubicBezTo>
                      <a:pt x="16" y="8"/>
                      <a:pt x="16" y="8"/>
                      <a:pt x="16" y="8"/>
                    </a:cubicBezTo>
                    <a:cubicBezTo>
                      <a:pt x="16" y="6"/>
                      <a:pt x="15" y="4"/>
                      <a:pt x="15"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9" name="Freeform 927">
                <a:extLst>
                  <a:ext uri="{FF2B5EF4-FFF2-40B4-BE49-F238E27FC236}">
                    <a16:creationId xmlns:a16="http://schemas.microsoft.com/office/drawing/2014/main" id="{63B80F61-3240-4C13-80C1-12C73B6A4809}"/>
                  </a:ext>
                </a:extLst>
              </p:cNvPr>
              <p:cNvSpPr>
                <a:spLocks/>
              </p:cNvSpPr>
              <p:nvPr/>
            </p:nvSpPr>
            <p:spPr bwMode="auto">
              <a:xfrm>
                <a:off x="4441" y="1093"/>
                <a:ext cx="17"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0" name="Oval 928">
                <a:extLst>
                  <a:ext uri="{FF2B5EF4-FFF2-40B4-BE49-F238E27FC236}">
                    <a16:creationId xmlns:a16="http://schemas.microsoft.com/office/drawing/2014/main" id="{944A8758-A70D-4BD1-BB57-5EE008EDAFAB}"/>
                  </a:ext>
                </a:extLst>
              </p:cNvPr>
              <p:cNvSpPr>
                <a:spLocks noChangeArrowheads="1"/>
              </p:cNvSpPr>
              <p:nvPr/>
            </p:nvSpPr>
            <p:spPr bwMode="auto">
              <a:xfrm>
                <a:off x="4346"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1" name="Oval 929">
                <a:extLst>
                  <a:ext uri="{FF2B5EF4-FFF2-40B4-BE49-F238E27FC236}">
                    <a16:creationId xmlns:a16="http://schemas.microsoft.com/office/drawing/2014/main" id="{0F151BFE-98DC-43EE-BDB9-DBE2844BC400}"/>
                  </a:ext>
                </a:extLst>
              </p:cNvPr>
              <p:cNvSpPr>
                <a:spLocks noChangeArrowheads="1"/>
              </p:cNvSpPr>
              <p:nvPr/>
            </p:nvSpPr>
            <p:spPr bwMode="auto">
              <a:xfrm>
                <a:off x="4299"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2" name="Oval 930">
                <a:extLst>
                  <a:ext uri="{FF2B5EF4-FFF2-40B4-BE49-F238E27FC236}">
                    <a16:creationId xmlns:a16="http://schemas.microsoft.com/office/drawing/2014/main" id="{406E1183-2DA7-49DE-A2B0-5E5A0FA6097C}"/>
                  </a:ext>
                </a:extLst>
              </p:cNvPr>
              <p:cNvSpPr>
                <a:spLocks noChangeArrowheads="1"/>
              </p:cNvSpPr>
              <p:nvPr/>
            </p:nvSpPr>
            <p:spPr bwMode="auto">
              <a:xfrm>
                <a:off x="4394"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3" name="Freeform 931">
                <a:extLst>
                  <a:ext uri="{FF2B5EF4-FFF2-40B4-BE49-F238E27FC236}">
                    <a16:creationId xmlns:a16="http://schemas.microsoft.com/office/drawing/2014/main" id="{601EC46C-0EC3-417C-AC3E-C160E55B311E}"/>
                  </a:ext>
                </a:extLst>
              </p:cNvPr>
              <p:cNvSpPr>
                <a:spLocks/>
              </p:cNvSpPr>
              <p:nvPr/>
            </p:nvSpPr>
            <p:spPr bwMode="auto">
              <a:xfrm>
                <a:off x="4394" y="1048"/>
                <a:ext cx="38" cy="35"/>
              </a:xfrm>
              <a:custGeom>
                <a:avLst/>
                <a:gdLst>
                  <a:gd name="T0" fmla="*/ 8 w 16"/>
                  <a:gd name="T1" fmla="*/ 15 h 15"/>
                  <a:gd name="T2" fmla="*/ 16 w 16"/>
                  <a:gd name="T3" fmla="*/ 7 h 15"/>
                  <a:gd name="T4" fmla="*/ 10 w 16"/>
                  <a:gd name="T5" fmla="*/ 0 h 15"/>
                  <a:gd name="T6" fmla="*/ 0 w 16"/>
                  <a:gd name="T7" fmla="*/ 5 h 15"/>
                  <a:gd name="T8" fmla="*/ 0 w 16"/>
                  <a:gd name="T9" fmla="*/ 7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7"/>
                    </a:cubicBezTo>
                    <a:cubicBezTo>
                      <a:pt x="16" y="4"/>
                      <a:pt x="13" y="1"/>
                      <a:pt x="10" y="0"/>
                    </a:cubicBezTo>
                    <a:cubicBezTo>
                      <a:pt x="7" y="1"/>
                      <a:pt x="4" y="3"/>
                      <a:pt x="0" y="5"/>
                    </a:cubicBezTo>
                    <a:cubicBezTo>
                      <a:pt x="0" y="5"/>
                      <a:pt x="0" y="6"/>
                      <a:pt x="0" y="7"/>
                    </a:cubicBezTo>
                    <a:cubicBezTo>
                      <a:pt x="0" y="12"/>
                      <a:pt x="3" y="15"/>
                      <a:pt x="8"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4" name="Freeform 932">
                <a:extLst>
                  <a:ext uri="{FF2B5EF4-FFF2-40B4-BE49-F238E27FC236}">
                    <a16:creationId xmlns:a16="http://schemas.microsoft.com/office/drawing/2014/main" id="{2C09A7B0-C814-499F-9890-638E88FED9A8}"/>
                  </a:ext>
                </a:extLst>
              </p:cNvPr>
              <p:cNvSpPr>
                <a:spLocks/>
              </p:cNvSpPr>
              <p:nvPr/>
            </p:nvSpPr>
            <p:spPr bwMode="auto">
              <a:xfrm>
                <a:off x="4273" y="1187"/>
                <a:ext cx="19"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4"/>
                      <a:pt x="6" y="3"/>
                    </a:cubicBezTo>
                    <a:cubicBezTo>
                      <a:pt x="5" y="1"/>
                      <a:pt x="3" y="0"/>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5" name="Freeform 933">
                <a:extLst>
                  <a:ext uri="{FF2B5EF4-FFF2-40B4-BE49-F238E27FC236}">
                    <a16:creationId xmlns:a16="http://schemas.microsoft.com/office/drawing/2014/main" id="{203877F8-6C02-4C00-8AA4-4A9CB1EE63CB}"/>
                  </a:ext>
                </a:extLst>
              </p:cNvPr>
              <p:cNvSpPr>
                <a:spLocks/>
              </p:cNvSpPr>
              <p:nvPr/>
            </p:nvSpPr>
            <p:spPr bwMode="auto">
              <a:xfrm>
                <a:off x="4448" y="1029"/>
                <a:ext cx="10" cy="9"/>
              </a:xfrm>
              <a:custGeom>
                <a:avLst/>
                <a:gdLst>
                  <a:gd name="T0" fmla="*/ 3 w 4"/>
                  <a:gd name="T1" fmla="*/ 3 h 4"/>
                  <a:gd name="T2" fmla="*/ 4 w 4"/>
                  <a:gd name="T3" fmla="*/ 4 h 4"/>
                  <a:gd name="T4" fmla="*/ 4 w 4"/>
                  <a:gd name="T5" fmla="*/ 4 h 4"/>
                  <a:gd name="T6" fmla="*/ 4 w 4"/>
                  <a:gd name="T7" fmla="*/ 0 h 4"/>
                  <a:gd name="T8" fmla="*/ 0 w 4"/>
                  <a:gd name="T9" fmla="*/ 2 h 4"/>
                  <a:gd name="T10" fmla="*/ 0 w 4"/>
                  <a:gd name="T11" fmla="*/ 2 h 4"/>
                  <a:gd name="T12" fmla="*/ 3 w 4"/>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3" y="3"/>
                    </a:moveTo>
                    <a:cubicBezTo>
                      <a:pt x="3" y="4"/>
                      <a:pt x="4" y="4"/>
                      <a:pt x="4" y="4"/>
                    </a:cubicBezTo>
                    <a:cubicBezTo>
                      <a:pt x="4" y="4"/>
                      <a:pt x="4" y="4"/>
                      <a:pt x="4" y="4"/>
                    </a:cubicBezTo>
                    <a:cubicBezTo>
                      <a:pt x="4" y="0"/>
                      <a:pt x="4" y="0"/>
                      <a:pt x="4" y="0"/>
                    </a:cubicBezTo>
                    <a:cubicBezTo>
                      <a:pt x="3" y="1"/>
                      <a:pt x="2" y="2"/>
                      <a:pt x="0" y="2"/>
                    </a:cubicBezTo>
                    <a:cubicBezTo>
                      <a:pt x="0" y="2"/>
                      <a:pt x="0" y="2"/>
                      <a:pt x="0" y="2"/>
                    </a:cubicBezTo>
                    <a:cubicBezTo>
                      <a:pt x="1" y="3"/>
                      <a:pt x="2" y="3"/>
                      <a:pt x="3"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6" name="Freeform 934">
                <a:extLst>
                  <a:ext uri="{FF2B5EF4-FFF2-40B4-BE49-F238E27FC236}">
                    <a16:creationId xmlns:a16="http://schemas.microsoft.com/office/drawing/2014/main" id="{5EBFDDAA-B515-4E84-9A57-2322EE6B1C61}"/>
                  </a:ext>
                </a:extLst>
              </p:cNvPr>
              <p:cNvSpPr>
                <a:spLocks/>
              </p:cNvSpPr>
              <p:nvPr/>
            </p:nvSpPr>
            <p:spPr bwMode="auto">
              <a:xfrm>
                <a:off x="4441" y="1372"/>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7" name="Freeform 935">
                <a:extLst>
                  <a:ext uri="{FF2B5EF4-FFF2-40B4-BE49-F238E27FC236}">
                    <a16:creationId xmlns:a16="http://schemas.microsoft.com/office/drawing/2014/main" id="{7822605A-463C-40A6-9E97-C29D65C20055}"/>
                  </a:ext>
                </a:extLst>
              </p:cNvPr>
              <p:cNvSpPr>
                <a:spLocks/>
              </p:cNvSpPr>
              <p:nvPr/>
            </p:nvSpPr>
            <p:spPr bwMode="auto">
              <a:xfrm>
                <a:off x="4346" y="1372"/>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8" name="Freeform 936">
                <a:extLst>
                  <a:ext uri="{FF2B5EF4-FFF2-40B4-BE49-F238E27FC236}">
                    <a16:creationId xmlns:a16="http://schemas.microsoft.com/office/drawing/2014/main" id="{8004A4C5-8A83-45C6-9AC0-430D6E7FDDA4}"/>
                  </a:ext>
                </a:extLst>
              </p:cNvPr>
              <p:cNvSpPr>
                <a:spLocks/>
              </p:cNvSpPr>
              <p:nvPr/>
            </p:nvSpPr>
            <p:spPr bwMode="auto">
              <a:xfrm>
                <a:off x="4441" y="1279"/>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9" name="Oval 937">
                <a:extLst>
                  <a:ext uri="{FF2B5EF4-FFF2-40B4-BE49-F238E27FC236}">
                    <a16:creationId xmlns:a16="http://schemas.microsoft.com/office/drawing/2014/main" id="{EDC42445-0198-43C4-8AEC-BDCD121D5BD3}"/>
                  </a:ext>
                </a:extLst>
              </p:cNvPr>
              <p:cNvSpPr>
                <a:spLocks noChangeArrowheads="1"/>
              </p:cNvSpPr>
              <p:nvPr/>
            </p:nvSpPr>
            <p:spPr bwMode="auto">
              <a:xfrm>
                <a:off x="4346"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0" name="Oval 938">
                <a:extLst>
                  <a:ext uri="{FF2B5EF4-FFF2-40B4-BE49-F238E27FC236}">
                    <a16:creationId xmlns:a16="http://schemas.microsoft.com/office/drawing/2014/main" id="{1D1446A8-1DB8-4DE5-9E25-545D5581CAA8}"/>
                  </a:ext>
                </a:extLst>
              </p:cNvPr>
              <p:cNvSpPr>
                <a:spLocks noChangeArrowheads="1"/>
              </p:cNvSpPr>
              <p:nvPr/>
            </p:nvSpPr>
            <p:spPr bwMode="auto">
              <a:xfrm>
                <a:off x="4299"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1" name="Oval 939">
                <a:extLst>
                  <a:ext uri="{FF2B5EF4-FFF2-40B4-BE49-F238E27FC236}">
                    <a16:creationId xmlns:a16="http://schemas.microsoft.com/office/drawing/2014/main" id="{FC64B5E6-5AE9-454F-B71E-273ACE5022F0}"/>
                  </a:ext>
                </a:extLst>
              </p:cNvPr>
              <p:cNvSpPr>
                <a:spLocks noChangeArrowheads="1"/>
              </p:cNvSpPr>
              <p:nvPr/>
            </p:nvSpPr>
            <p:spPr bwMode="auto">
              <a:xfrm>
                <a:off x="4394"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2" name="Oval 940">
                <a:extLst>
                  <a:ext uri="{FF2B5EF4-FFF2-40B4-BE49-F238E27FC236}">
                    <a16:creationId xmlns:a16="http://schemas.microsoft.com/office/drawing/2014/main" id="{D3473AB6-A785-4F7A-946C-9C4CF2230A93}"/>
                  </a:ext>
                </a:extLst>
              </p:cNvPr>
              <p:cNvSpPr>
                <a:spLocks noChangeArrowheads="1"/>
              </p:cNvSpPr>
              <p:nvPr/>
            </p:nvSpPr>
            <p:spPr bwMode="auto">
              <a:xfrm>
                <a:off x="4299"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3" name="Oval 941">
                <a:extLst>
                  <a:ext uri="{FF2B5EF4-FFF2-40B4-BE49-F238E27FC236}">
                    <a16:creationId xmlns:a16="http://schemas.microsoft.com/office/drawing/2014/main" id="{82FF6AF3-084C-49F4-A155-247FD8F54AD6}"/>
                  </a:ext>
                </a:extLst>
              </p:cNvPr>
              <p:cNvSpPr>
                <a:spLocks noChangeArrowheads="1"/>
              </p:cNvSpPr>
              <p:nvPr/>
            </p:nvSpPr>
            <p:spPr bwMode="auto">
              <a:xfrm>
                <a:off x="4394"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4" name="Freeform 942">
                <a:extLst>
                  <a:ext uri="{FF2B5EF4-FFF2-40B4-BE49-F238E27FC236}">
                    <a16:creationId xmlns:a16="http://schemas.microsoft.com/office/drawing/2014/main" id="{059045F7-9DD2-40A8-B114-BF8B7A39535A}"/>
                  </a:ext>
                </a:extLst>
              </p:cNvPr>
              <p:cNvSpPr>
                <a:spLocks/>
              </p:cNvSpPr>
              <p:nvPr/>
            </p:nvSpPr>
            <p:spPr bwMode="auto">
              <a:xfrm>
                <a:off x="4273" y="1372"/>
                <a:ext cx="19"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1"/>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5" name="Freeform 943">
                <a:extLst>
                  <a:ext uri="{FF2B5EF4-FFF2-40B4-BE49-F238E27FC236}">
                    <a16:creationId xmlns:a16="http://schemas.microsoft.com/office/drawing/2014/main" id="{CC82EFF1-6CD0-411B-9C7B-8B86F1AF7E1C}"/>
                  </a:ext>
                </a:extLst>
              </p:cNvPr>
              <p:cNvSpPr>
                <a:spLocks/>
              </p:cNvSpPr>
              <p:nvPr/>
            </p:nvSpPr>
            <p:spPr bwMode="auto">
              <a:xfrm>
                <a:off x="4273" y="1279"/>
                <a:ext cx="19"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6" name="Freeform 944">
                <a:extLst>
                  <a:ext uri="{FF2B5EF4-FFF2-40B4-BE49-F238E27FC236}">
                    <a16:creationId xmlns:a16="http://schemas.microsoft.com/office/drawing/2014/main" id="{0883DD66-31C4-4697-9825-97A8FF35E0C7}"/>
                  </a:ext>
                </a:extLst>
              </p:cNvPr>
              <p:cNvSpPr>
                <a:spLocks/>
              </p:cNvSpPr>
              <p:nvPr/>
            </p:nvSpPr>
            <p:spPr bwMode="auto">
              <a:xfrm>
                <a:off x="4441" y="1206"/>
                <a:ext cx="17" cy="17"/>
              </a:xfrm>
              <a:custGeom>
                <a:avLst/>
                <a:gdLst>
                  <a:gd name="T0" fmla="*/ 7 w 7"/>
                  <a:gd name="T1" fmla="*/ 7 h 7"/>
                  <a:gd name="T2" fmla="*/ 7 w 7"/>
                  <a:gd name="T3" fmla="*/ 7 h 7"/>
                  <a:gd name="T4" fmla="*/ 7 w 7"/>
                  <a:gd name="T5" fmla="*/ 0 h 7"/>
                  <a:gd name="T6" fmla="*/ 0 w 7"/>
                  <a:gd name="T7" fmla="*/ 0 h 7"/>
                  <a:gd name="T8" fmla="*/ 0 w 7"/>
                  <a:gd name="T9" fmla="*/ 1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7"/>
                      <a:pt x="7" y="7"/>
                      <a:pt x="7" y="7"/>
                    </a:cubicBezTo>
                    <a:cubicBezTo>
                      <a:pt x="7" y="0"/>
                      <a:pt x="7" y="0"/>
                      <a:pt x="7" y="0"/>
                    </a:cubicBezTo>
                    <a:cubicBezTo>
                      <a:pt x="0" y="0"/>
                      <a:pt x="0" y="0"/>
                      <a:pt x="0" y="0"/>
                    </a:cubicBezTo>
                    <a:cubicBezTo>
                      <a:pt x="0" y="0"/>
                      <a:pt x="0" y="1"/>
                      <a:pt x="0" y="1"/>
                    </a:cubicBezTo>
                    <a:cubicBezTo>
                      <a:pt x="1" y="5"/>
                      <a:pt x="4" y="7"/>
                      <a:pt x="7"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7" name="Freeform 945">
                <a:extLst>
                  <a:ext uri="{FF2B5EF4-FFF2-40B4-BE49-F238E27FC236}">
                    <a16:creationId xmlns:a16="http://schemas.microsoft.com/office/drawing/2014/main" id="{CAE03B84-86CB-492E-AF97-0BC5BD9D0A97}"/>
                  </a:ext>
                </a:extLst>
              </p:cNvPr>
              <p:cNvSpPr>
                <a:spLocks/>
              </p:cNvSpPr>
              <p:nvPr/>
            </p:nvSpPr>
            <p:spPr bwMode="auto">
              <a:xfrm>
                <a:off x="4346"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8" name="Freeform 946">
                <a:extLst>
                  <a:ext uri="{FF2B5EF4-FFF2-40B4-BE49-F238E27FC236}">
                    <a16:creationId xmlns:a16="http://schemas.microsoft.com/office/drawing/2014/main" id="{710FE041-5675-484D-815F-3EC358AC1A98}"/>
                  </a:ext>
                </a:extLst>
              </p:cNvPr>
              <p:cNvSpPr>
                <a:spLocks/>
              </p:cNvSpPr>
              <p:nvPr/>
            </p:nvSpPr>
            <p:spPr bwMode="auto">
              <a:xfrm>
                <a:off x="4273" y="1206"/>
                <a:ext cx="19" cy="17"/>
              </a:xfrm>
              <a:custGeom>
                <a:avLst/>
                <a:gdLst>
                  <a:gd name="T0" fmla="*/ 7 w 8"/>
                  <a:gd name="T1" fmla="*/ 1 h 7"/>
                  <a:gd name="T2" fmla="*/ 8 w 8"/>
                  <a:gd name="T3" fmla="*/ 0 h 7"/>
                  <a:gd name="T4" fmla="*/ 0 w 8"/>
                  <a:gd name="T5" fmla="*/ 0 h 7"/>
                  <a:gd name="T6" fmla="*/ 0 w 8"/>
                  <a:gd name="T7" fmla="*/ 7 h 7"/>
                  <a:gd name="T8" fmla="*/ 1 w 8"/>
                  <a:gd name="T9" fmla="*/ 7 h 7"/>
                  <a:gd name="T10" fmla="*/ 7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7" y="1"/>
                    </a:moveTo>
                    <a:cubicBezTo>
                      <a:pt x="7" y="1"/>
                      <a:pt x="8" y="0"/>
                      <a:pt x="8" y="0"/>
                    </a:cubicBezTo>
                    <a:cubicBezTo>
                      <a:pt x="0" y="0"/>
                      <a:pt x="0" y="0"/>
                      <a:pt x="0" y="0"/>
                    </a:cubicBezTo>
                    <a:cubicBezTo>
                      <a:pt x="0" y="7"/>
                      <a:pt x="0" y="7"/>
                      <a:pt x="0" y="7"/>
                    </a:cubicBezTo>
                    <a:cubicBezTo>
                      <a:pt x="0" y="7"/>
                      <a:pt x="1" y="7"/>
                      <a:pt x="1" y="7"/>
                    </a:cubicBezTo>
                    <a:cubicBezTo>
                      <a:pt x="4" y="7"/>
                      <a:pt x="7" y="4"/>
                      <a:pt x="7"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9" name="Freeform 947">
                <a:extLst>
                  <a:ext uri="{FF2B5EF4-FFF2-40B4-BE49-F238E27FC236}">
                    <a16:creationId xmlns:a16="http://schemas.microsoft.com/office/drawing/2014/main" id="{CFD80251-F4D0-4FDA-86F4-B10376AC11D7}"/>
                  </a:ext>
                </a:extLst>
              </p:cNvPr>
              <p:cNvSpPr>
                <a:spLocks/>
              </p:cNvSpPr>
              <p:nvPr/>
            </p:nvSpPr>
            <p:spPr bwMode="auto">
              <a:xfrm>
                <a:off x="4441" y="1559"/>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0" name="Freeform 948">
                <a:extLst>
                  <a:ext uri="{FF2B5EF4-FFF2-40B4-BE49-F238E27FC236}">
                    <a16:creationId xmlns:a16="http://schemas.microsoft.com/office/drawing/2014/main" id="{C58A01CF-7B27-4F81-82EB-96C806BCBE91}"/>
                  </a:ext>
                </a:extLst>
              </p:cNvPr>
              <p:cNvSpPr>
                <a:spLocks/>
              </p:cNvSpPr>
              <p:nvPr/>
            </p:nvSpPr>
            <p:spPr bwMode="auto">
              <a:xfrm>
                <a:off x="4346" y="1559"/>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5"/>
                      <a:pt x="0" y="8"/>
                    </a:cubicBezTo>
                    <a:cubicBezTo>
                      <a:pt x="16" y="8"/>
                      <a:pt x="16" y="8"/>
                      <a:pt x="16" y="8"/>
                    </a:cubicBezTo>
                    <a:cubicBezTo>
                      <a:pt x="16" y="5"/>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1" name="Freeform 949">
                <a:extLst>
                  <a:ext uri="{FF2B5EF4-FFF2-40B4-BE49-F238E27FC236}">
                    <a16:creationId xmlns:a16="http://schemas.microsoft.com/office/drawing/2014/main" id="{A5A5AC08-5375-4A67-B196-9F04A8F0580A}"/>
                  </a:ext>
                </a:extLst>
              </p:cNvPr>
              <p:cNvSpPr>
                <a:spLocks/>
              </p:cNvSpPr>
              <p:nvPr/>
            </p:nvSpPr>
            <p:spPr bwMode="auto">
              <a:xfrm>
                <a:off x="4441" y="1466"/>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2" name="Oval 950">
                <a:extLst>
                  <a:ext uri="{FF2B5EF4-FFF2-40B4-BE49-F238E27FC236}">
                    <a16:creationId xmlns:a16="http://schemas.microsoft.com/office/drawing/2014/main" id="{2BA87F8B-A199-44E5-A913-6D4DD4A091F4}"/>
                  </a:ext>
                </a:extLst>
              </p:cNvPr>
              <p:cNvSpPr>
                <a:spLocks noChangeArrowheads="1"/>
              </p:cNvSpPr>
              <p:nvPr/>
            </p:nvSpPr>
            <p:spPr bwMode="auto">
              <a:xfrm>
                <a:off x="4346"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3" name="Oval 951">
                <a:extLst>
                  <a:ext uri="{FF2B5EF4-FFF2-40B4-BE49-F238E27FC236}">
                    <a16:creationId xmlns:a16="http://schemas.microsoft.com/office/drawing/2014/main" id="{25242FD9-D690-4180-A9A9-8EB29FAF35EC}"/>
                  </a:ext>
                </a:extLst>
              </p:cNvPr>
              <p:cNvSpPr>
                <a:spLocks noChangeArrowheads="1"/>
              </p:cNvSpPr>
              <p:nvPr/>
            </p:nvSpPr>
            <p:spPr bwMode="auto">
              <a:xfrm>
                <a:off x="4299"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4" name="Oval 952">
                <a:extLst>
                  <a:ext uri="{FF2B5EF4-FFF2-40B4-BE49-F238E27FC236}">
                    <a16:creationId xmlns:a16="http://schemas.microsoft.com/office/drawing/2014/main" id="{39F29B13-C1D3-47A6-818E-5A8A965D700C}"/>
                  </a:ext>
                </a:extLst>
              </p:cNvPr>
              <p:cNvSpPr>
                <a:spLocks noChangeArrowheads="1"/>
              </p:cNvSpPr>
              <p:nvPr/>
            </p:nvSpPr>
            <p:spPr bwMode="auto">
              <a:xfrm>
                <a:off x="4394"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5" name="Oval 953">
                <a:extLst>
                  <a:ext uri="{FF2B5EF4-FFF2-40B4-BE49-F238E27FC236}">
                    <a16:creationId xmlns:a16="http://schemas.microsoft.com/office/drawing/2014/main" id="{BB7A8F5B-6EBA-463F-A52D-BDB04960BB01}"/>
                  </a:ext>
                </a:extLst>
              </p:cNvPr>
              <p:cNvSpPr>
                <a:spLocks noChangeArrowheads="1"/>
              </p:cNvSpPr>
              <p:nvPr/>
            </p:nvSpPr>
            <p:spPr bwMode="auto">
              <a:xfrm>
                <a:off x="4299"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6" name="Oval 954">
                <a:extLst>
                  <a:ext uri="{FF2B5EF4-FFF2-40B4-BE49-F238E27FC236}">
                    <a16:creationId xmlns:a16="http://schemas.microsoft.com/office/drawing/2014/main" id="{7F19936F-055B-4E31-BDB7-487943F385A4}"/>
                  </a:ext>
                </a:extLst>
              </p:cNvPr>
              <p:cNvSpPr>
                <a:spLocks noChangeArrowheads="1"/>
              </p:cNvSpPr>
              <p:nvPr/>
            </p:nvSpPr>
            <p:spPr bwMode="auto">
              <a:xfrm>
                <a:off x="4394"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7" name="Freeform 955">
                <a:extLst>
                  <a:ext uri="{FF2B5EF4-FFF2-40B4-BE49-F238E27FC236}">
                    <a16:creationId xmlns:a16="http://schemas.microsoft.com/office/drawing/2014/main" id="{E392E53A-8B36-4FFE-9C6C-0C372A0EEC59}"/>
                  </a:ext>
                </a:extLst>
              </p:cNvPr>
              <p:cNvSpPr>
                <a:spLocks/>
              </p:cNvSpPr>
              <p:nvPr/>
            </p:nvSpPr>
            <p:spPr bwMode="auto">
              <a:xfrm>
                <a:off x="4273" y="1559"/>
                <a:ext cx="19" cy="19"/>
              </a:xfrm>
              <a:custGeom>
                <a:avLst/>
                <a:gdLst>
                  <a:gd name="T0" fmla="*/ 0 w 8"/>
                  <a:gd name="T1" fmla="*/ 8 h 8"/>
                  <a:gd name="T2" fmla="*/ 8 w 8"/>
                  <a:gd name="T3" fmla="*/ 8 h 8"/>
                  <a:gd name="T4" fmla="*/ 4 w 8"/>
                  <a:gd name="T5" fmla="*/ 2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6" y="3"/>
                      <a:pt x="4" y="2"/>
                    </a:cubicBezTo>
                    <a:cubicBezTo>
                      <a:pt x="3" y="1"/>
                      <a:pt x="2"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8" name="Freeform 956">
                <a:extLst>
                  <a:ext uri="{FF2B5EF4-FFF2-40B4-BE49-F238E27FC236}">
                    <a16:creationId xmlns:a16="http://schemas.microsoft.com/office/drawing/2014/main" id="{5A0A7EDC-0C57-40E9-AD96-8A5C7D32BF8B}"/>
                  </a:ext>
                </a:extLst>
              </p:cNvPr>
              <p:cNvSpPr>
                <a:spLocks/>
              </p:cNvSpPr>
              <p:nvPr/>
            </p:nvSpPr>
            <p:spPr bwMode="auto">
              <a:xfrm>
                <a:off x="4273" y="1466"/>
                <a:ext cx="19" cy="38"/>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9" name="Freeform 957">
                <a:extLst>
                  <a:ext uri="{FF2B5EF4-FFF2-40B4-BE49-F238E27FC236}">
                    <a16:creationId xmlns:a16="http://schemas.microsoft.com/office/drawing/2014/main" id="{BF89422F-493D-4914-8C06-A6022192E697}"/>
                  </a:ext>
                </a:extLst>
              </p:cNvPr>
              <p:cNvSpPr>
                <a:spLocks/>
              </p:cNvSpPr>
              <p:nvPr/>
            </p:nvSpPr>
            <p:spPr bwMode="auto">
              <a:xfrm>
                <a:off x="4441" y="1391"/>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0" name="Freeform 958">
                <a:extLst>
                  <a:ext uri="{FF2B5EF4-FFF2-40B4-BE49-F238E27FC236}">
                    <a16:creationId xmlns:a16="http://schemas.microsoft.com/office/drawing/2014/main" id="{35115DBC-3CC7-43DF-8B5C-3FD95EEA4D41}"/>
                  </a:ext>
                </a:extLst>
              </p:cNvPr>
              <p:cNvSpPr>
                <a:spLocks/>
              </p:cNvSpPr>
              <p:nvPr/>
            </p:nvSpPr>
            <p:spPr bwMode="auto">
              <a:xfrm>
                <a:off x="4346" y="1391"/>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1" name="Freeform 959">
                <a:extLst>
                  <a:ext uri="{FF2B5EF4-FFF2-40B4-BE49-F238E27FC236}">
                    <a16:creationId xmlns:a16="http://schemas.microsoft.com/office/drawing/2014/main" id="{814FB1FC-8C67-44B1-856E-95F532D70EC2}"/>
                  </a:ext>
                </a:extLst>
              </p:cNvPr>
              <p:cNvSpPr>
                <a:spLocks/>
              </p:cNvSpPr>
              <p:nvPr/>
            </p:nvSpPr>
            <p:spPr bwMode="auto">
              <a:xfrm>
                <a:off x="4273" y="1391"/>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2" name="Freeform 960">
                <a:extLst>
                  <a:ext uri="{FF2B5EF4-FFF2-40B4-BE49-F238E27FC236}">
                    <a16:creationId xmlns:a16="http://schemas.microsoft.com/office/drawing/2014/main" id="{F1157CF6-47FF-477C-ADF1-9860482A73DC}"/>
                  </a:ext>
                </a:extLst>
              </p:cNvPr>
              <p:cNvSpPr>
                <a:spLocks/>
              </p:cNvSpPr>
              <p:nvPr/>
            </p:nvSpPr>
            <p:spPr bwMode="auto">
              <a:xfrm>
                <a:off x="4441" y="1746"/>
                <a:ext cx="17"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4"/>
                    </a:cubicBezTo>
                    <a:cubicBezTo>
                      <a:pt x="0" y="5"/>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3" name="Freeform 961">
                <a:extLst>
                  <a:ext uri="{FF2B5EF4-FFF2-40B4-BE49-F238E27FC236}">
                    <a16:creationId xmlns:a16="http://schemas.microsoft.com/office/drawing/2014/main" id="{5EED6384-1933-4823-98F2-9F3F10BD094F}"/>
                  </a:ext>
                </a:extLst>
              </p:cNvPr>
              <p:cNvSpPr>
                <a:spLocks/>
              </p:cNvSpPr>
              <p:nvPr/>
            </p:nvSpPr>
            <p:spPr bwMode="auto">
              <a:xfrm>
                <a:off x="4346"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2" y="4"/>
                    </a:cubicBezTo>
                    <a:cubicBezTo>
                      <a:pt x="1" y="5"/>
                      <a:pt x="0" y="6"/>
                      <a:pt x="0" y="8"/>
                    </a:cubicBezTo>
                    <a:cubicBezTo>
                      <a:pt x="16" y="8"/>
                      <a:pt x="16" y="8"/>
                      <a:pt x="16" y="8"/>
                    </a:cubicBezTo>
                    <a:cubicBezTo>
                      <a:pt x="16" y="6"/>
                      <a:pt x="15"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4" name="Freeform 962">
                <a:extLst>
                  <a:ext uri="{FF2B5EF4-FFF2-40B4-BE49-F238E27FC236}">
                    <a16:creationId xmlns:a16="http://schemas.microsoft.com/office/drawing/2014/main" id="{80905F72-CA48-4BAB-83BB-40A49859E405}"/>
                  </a:ext>
                </a:extLst>
              </p:cNvPr>
              <p:cNvSpPr>
                <a:spLocks/>
              </p:cNvSpPr>
              <p:nvPr/>
            </p:nvSpPr>
            <p:spPr bwMode="auto">
              <a:xfrm>
                <a:off x="4441" y="1653"/>
                <a:ext cx="17" cy="36"/>
              </a:xfrm>
              <a:custGeom>
                <a:avLst/>
                <a:gdLst>
                  <a:gd name="T0" fmla="*/ 7 w 7"/>
                  <a:gd name="T1" fmla="*/ 0 h 15"/>
                  <a:gd name="T2" fmla="*/ 0 w 7"/>
                  <a:gd name="T3" fmla="*/ 8 h 15"/>
                  <a:gd name="T4" fmla="*/ 7 w 7"/>
                  <a:gd name="T5" fmla="*/ 15 h 15"/>
                  <a:gd name="T6" fmla="*/ 7 w 7"/>
                  <a:gd name="T7" fmla="*/ 15 h 15"/>
                  <a:gd name="T8" fmla="*/ 7 w 7"/>
                  <a:gd name="T9" fmla="*/ 0 h 15"/>
                </a:gdLst>
                <a:ahLst/>
                <a:cxnLst>
                  <a:cxn ang="0">
                    <a:pos x="T0" y="T1"/>
                  </a:cxn>
                  <a:cxn ang="0">
                    <a:pos x="T2" y="T3"/>
                  </a:cxn>
                  <a:cxn ang="0">
                    <a:pos x="T4" y="T5"/>
                  </a:cxn>
                  <a:cxn ang="0">
                    <a:pos x="T6" y="T7"/>
                  </a:cxn>
                  <a:cxn ang="0">
                    <a:pos x="T8" y="T9"/>
                  </a:cxn>
                </a:cxnLst>
                <a:rect l="0" t="0" r="r" b="b"/>
                <a:pathLst>
                  <a:path w="7" h="15">
                    <a:moveTo>
                      <a:pt x="7" y="0"/>
                    </a:moveTo>
                    <a:cubicBezTo>
                      <a:pt x="3" y="0"/>
                      <a:pt x="0" y="3"/>
                      <a:pt x="0" y="8"/>
                    </a:cubicBezTo>
                    <a:cubicBezTo>
                      <a:pt x="0" y="12"/>
                      <a:pt x="3" y="15"/>
                      <a:pt x="7" y="15"/>
                    </a:cubicBezTo>
                    <a:cubicBezTo>
                      <a:pt x="7" y="15"/>
                      <a:pt x="7" y="15"/>
                      <a:pt x="7" y="15"/>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5" name="Oval 963">
                <a:extLst>
                  <a:ext uri="{FF2B5EF4-FFF2-40B4-BE49-F238E27FC236}">
                    <a16:creationId xmlns:a16="http://schemas.microsoft.com/office/drawing/2014/main" id="{573E48B8-7EE5-4706-877E-F44CDC0BDBFC}"/>
                  </a:ext>
                </a:extLst>
              </p:cNvPr>
              <p:cNvSpPr>
                <a:spLocks noChangeArrowheads="1"/>
              </p:cNvSpPr>
              <p:nvPr/>
            </p:nvSpPr>
            <p:spPr bwMode="auto">
              <a:xfrm>
                <a:off x="4346"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6" name="Oval 964">
                <a:extLst>
                  <a:ext uri="{FF2B5EF4-FFF2-40B4-BE49-F238E27FC236}">
                    <a16:creationId xmlns:a16="http://schemas.microsoft.com/office/drawing/2014/main" id="{B7DC59D2-AF92-4520-8786-AAB447A6F98B}"/>
                  </a:ext>
                </a:extLst>
              </p:cNvPr>
              <p:cNvSpPr>
                <a:spLocks noChangeArrowheads="1"/>
              </p:cNvSpPr>
              <p:nvPr/>
            </p:nvSpPr>
            <p:spPr bwMode="auto">
              <a:xfrm>
                <a:off x="4299"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7" name="Oval 965">
                <a:extLst>
                  <a:ext uri="{FF2B5EF4-FFF2-40B4-BE49-F238E27FC236}">
                    <a16:creationId xmlns:a16="http://schemas.microsoft.com/office/drawing/2014/main" id="{DDBAF3C5-9DED-44EF-80BD-45E3BB186FC3}"/>
                  </a:ext>
                </a:extLst>
              </p:cNvPr>
              <p:cNvSpPr>
                <a:spLocks noChangeArrowheads="1"/>
              </p:cNvSpPr>
              <p:nvPr/>
            </p:nvSpPr>
            <p:spPr bwMode="auto">
              <a:xfrm>
                <a:off x="4394"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8" name="Oval 966">
                <a:extLst>
                  <a:ext uri="{FF2B5EF4-FFF2-40B4-BE49-F238E27FC236}">
                    <a16:creationId xmlns:a16="http://schemas.microsoft.com/office/drawing/2014/main" id="{E6796EEE-14A2-4E00-96D5-9338CAE02E87}"/>
                  </a:ext>
                </a:extLst>
              </p:cNvPr>
              <p:cNvSpPr>
                <a:spLocks noChangeArrowheads="1"/>
              </p:cNvSpPr>
              <p:nvPr/>
            </p:nvSpPr>
            <p:spPr bwMode="auto">
              <a:xfrm>
                <a:off x="4299"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9" name="Oval 967">
                <a:extLst>
                  <a:ext uri="{FF2B5EF4-FFF2-40B4-BE49-F238E27FC236}">
                    <a16:creationId xmlns:a16="http://schemas.microsoft.com/office/drawing/2014/main" id="{8C1D3D3A-1174-4420-9995-45CA65A79390}"/>
                  </a:ext>
                </a:extLst>
              </p:cNvPr>
              <p:cNvSpPr>
                <a:spLocks noChangeArrowheads="1"/>
              </p:cNvSpPr>
              <p:nvPr/>
            </p:nvSpPr>
            <p:spPr bwMode="auto">
              <a:xfrm>
                <a:off x="4394"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0" name="Freeform 968">
                <a:extLst>
                  <a:ext uri="{FF2B5EF4-FFF2-40B4-BE49-F238E27FC236}">
                    <a16:creationId xmlns:a16="http://schemas.microsoft.com/office/drawing/2014/main" id="{F615438F-A899-42BE-9EF6-9CB6910127A1}"/>
                  </a:ext>
                </a:extLst>
              </p:cNvPr>
              <p:cNvSpPr>
                <a:spLocks/>
              </p:cNvSpPr>
              <p:nvPr/>
            </p:nvSpPr>
            <p:spPr bwMode="auto">
              <a:xfrm>
                <a:off x="4273" y="1746"/>
                <a:ext cx="19"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1" name="Freeform 969">
                <a:extLst>
                  <a:ext uri="{FF2B5EF4-FFF2-40B4-BE49-F238E27FC236}">
                    <a16:creationId xmlns:a16="http://schemas.microsoft.com/office/drawing/2014/main" id="{3BBC2E03-4EB9-4DB2-A945-CC5E8ED496DB}"/>
                  </a:ext>
                </a:extLst>
              </p:cNvPr>
              <p:cNvSpPr>
                <a:spLocks/>
              </p:cNvSpPr>
              <p:nvPr/>
            </p:nvSpPr>
            <p:spPr bwMode="auto">
              <a:xfrm>
                <a:off x="4273" y="1653"/>
                <a:ext cx="19" cy="36"/>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2" name="Freeform 970">
                <a:extLst>
                  <a:ext uri="{FF2B5EF4-FFF2-40B4-BE49-F238E27FC236}">
                    <a16:creationId xmlns:a16="http://schemas.microsoft.com/office/drawing/2014/main" id="{F46FC9B8-C13D-4E87-B35F-B75038ADC304}"/>
                  </a:ext>
                </a:extLst>
              </p:cNvPr>
              <p:cNvSpPr>
                <a:spLocks/>
              </p:cNvSpPr>
              <p:nvPr/>
            </p:nvSpPr>
            <p:spPr bwMode="auto">
              <a:xfrm>
                <a:off x="4441" y="1578"/>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6"/>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3" name="Freeform 971">
                <a:extLst>
                  <a:ext uri="{FF2B5EF4-FFF2-40B4-BE49-F238E27FC236}">
                    <a16:creationId xmlns:a16="http://schemas.microsoft.com/office/drawing/2014/main" id="{DA2D9E50-1BC6-48E0-8EC4-FEAA05E1C3B1}"/>
                  </a:ext>
                </a:extLst>
              </p:cNvPr>
              <p:cNvSpPr>
                <a:spLocks/>
              </p:cNvSpPr>
              <p:nvPr/>
            </p:nvSpPr>
            <p:spPr bwMode="auto">
              <a:xfrm>
                <a:off x="4346" y="1578"/>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6"/>
                      <a:pt x="4" y="7"/>
                    </a:cubicBezTo>
                    <a:cubicBezTo>
                      <a:pt x="5" y="7"/>
                      <a:pt x="5" y="8"/>
                      <a:pt x="6" y="8"/>
                    </a:cubicBezTo>
                    <a:cubicBezTo>
                      <a:pt x="7" y="8"/>
                      <a:pt x="8" y="8"/>
                      <a:pt x="8" y="8"/>
                    </a:cubicBezTo>
                    <a:cubicBezTo>
                      <a:pt x="9" y="8"/>
                      <a:pt x="9" y="8"/>
                      <a:pt x="10" y="8"/>
                    </a:cubicBezTo>
                    <a:cubicBezTo>
                      <a:pt x="11" y="8"/>
                      <a:pt x="12" y="7"/>
                      <a:pt x="12" y="7"/>
                    </a:cubicBezTo>
                    <a:cubicBezTo>
                      <a:pt x="13" y="6"/>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4" name="Freeform 972">
                <a:extLst>
                  <a:ext uri="{FF2B5EF4-FFF2-40B4-BE49-F238E27FC236}">
                    <a16:creationId xmlns:a16="http://schemas.microsoft.com/office/drawing/2014/main" id="{09FCEE08-67CD-44CC-86BA-8C698079E5F9}"/>
                  </a:ext>
                </a:extLst>
              </p:cNvPr>
              <p:cNvSpPr>
                <a:spLocks/>
              </p:cNvSpPr>
              <p:nvPr/>
            </p:nvSpPr>
            <p:spPr bwMode="auto">
              <a:xfrm>
                <a:off x="4273" y="1578"/>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6"/>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5" name="Freeform 973">
                <a:extLst>
                  <a:ext uri="{FF2B5EF4-FFF2-40B4-BE49-F238E27FC236}">
                    <a16:creationId xmlns:a16="http://schemas.microsoft.com/office/drawing/2014/main" id="{74037CC5-C4EB-4C8D-99A4-A7E5DA26CEF1}"/>
                  </a:ext>
                </a:extLst>
              </p:cNvPr>
              <p:cNvSpPr>
                <a:spLocks/>
              </p:cNvSpPr>
              <p:nvPr/>
            </p:nvSpPr>
            <p:spPr bwMode="auto">
              <a:xfrm>
                <a:off x="4441" y="1933"/>
                <a:ext cx="17"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0"/>
                      <a:pt x="3" y="1"/>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6" name="Freeform 974">
                <a:extLst>
                  <a:ext uri="{FF2B5EF4-FFF2-40B4-BE49-F238E27FC236}">
                    <a16:creationId xmlns:a16="http://schemas.microsoft.com/office/drawing/2014/main" id="{3CDA70D6-7F0F-4E85-B92F-ED5C48D9FEC3}"/>
                  </a:ext>
                </a:extLst>
              </p:cNvPr>
              <p:cNvSpPr>
                <a:spLocks/>
              </p:cNvSpPr>
              <p:nvPr/>
            </p:nvSpPr>
            <p:spPr bwMode="auto">
              <a:xfrm>
                <a:off x="4346" y="1933"/>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4" y="1"/>
                    </a:cubicBezTo>
                    <a:cubicBezTo>
                      <a:pt x="2" y="3"/>
                      <a:pt x="0" y="5"/>
                      <a:pt x="0" y="8"/>
                    </a:cubicBezTo>
                    <a:cubicBezTo>
                      <a:pt x="16" y="8"/>
                      <a:pt x="16" y="8"/>
                      <a:pt x="16" y="8"/>
                    </a:cubicBezTo>
                    <a:cubicBezTo>
                      <a:pt x="16" y="5"/>
                      <a:pt x="15"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7" name="Freeform 975">
                <a:extLst>
                  <a:ext uri="{FF2B5EF4-FFF2-40B4-BE49-F238E27FC236}">
                    <a16:creationId xmlns:a16="http://schemas.microsoft.com/office/drawing/2014/main" id="{C221D5F6-A7B2-4A1A-9BB3-6B0A3821BDFD}"/>
                  </a:ext>
                </a:extLst>
              </p:cNvPr>
              <p:cNvSpPr>
                <a:spLocks/>
              </p:cNvSpPr>
              <p:nvPr/>
            </p:nvSpPr>
            <p:spPr bwMode="auto">
              <a:xfrm>
                <a:off x="4441" y="1840"/>
                <a:ext cx="17" cy="36"/>
              </a:xfrm>
              <a:custGeom>
                <a:avLst/>
                <a:gdLst>
                  <a:gd name="T0" fmla="*/ 0 w 7"/>
                  <a:gd name="T1" fmla="*/ 7 h 15"/>
                  <a:gd name="T2" fmla="*/ 7 w 7"/>
                  <a:gd name="T3" fmla="*/ 15 h 15"/>
                  <a:gd name="T4" fmla="*/ 7 w 7"/>
                  <a:gd name="T5" fmla="*/ 15 h 15"/>
                  <a:gd name="T6" fmla="*/ 7 w 7"/>
                  <a:gd name="T7" fmla="*/ 0 h 15"/>
                  <a:gd name="T8" fmla="*/ 7 w 7"/>
                  <a:gd name="T9" fmla="*/ 0 h 15"/>
                  <a:gd name="T10" fmla="*/ 0 w 7"/>
                  <a:gd name="T11" fmla="*/ 7 h 15"/>
                </a:gdLst>
                <a:ahLst/>
                <a:cxnLst>
                  <a:cxn ang="0">
                    <a:pos x="T0" y="T1"/>
                  </a:cxn>
                  <a:cxn ang="0">
                    <a:pos x="T2" y="T3"/>
                  </a:cxn>
                  <a:cxn ang="0">
                    <a:pos x="T4" y="T5"/>
                  </a:cxn>
                  <a:cxn ang="0">
                    <a:pos x="T6" y="T7"/>
                  </a:cxn>
                  <a:cxn ang="0">
                    <a:pos x="T8" y="T9"/>
                  </a:cxn>
                  <a:cxn ang="0">
                    <a:pos x="T10" y="T11"/>
                  </a:cxn>
                </a:cxnLst>
                <a:rect l="0" t="0" r="r" b="b"/>
                <a:pathLst>
                  <a:path w="7" h="15">
                    <a:moveTo>
                      <a:pt x="0" y="7"/>
                    </a:moveTo>
                    <a:cubicBezTo>
                      <a:pt x="0" y="12"/>
                      <a:pt x="3" y="15"/>
                      <a:pt x="7" y="15"/>
                    </a:cubicBezTo>
                    <a:cubicBezTo>
                      <a:pt x="7" y="15"/>
                      <a:pt x="7" y="15"/>
                      <a:pt x="7" y="15"/>
                    </a:cubicBezTo>
                    <a:cubicBezTo>
                      <a:pt x="7" y="0"/>
                      <a:pt x="7" y="0"/>
                      <a:pt x="7" y="0"/>
                    </a:cubicBezTo>
                    <a:cubicBezTo>
                      <a:pt x="7" y="0"/>
                      <a:pt x="7" y="0"/>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8" name="Oval 976">
                <a:extLst>
                  <a:ext uri="{FF2B5EF4-FFF2-40B4-BE49-F238E27FC236}">
                    <a16:creationId xmlns:a16="http://schemas.microsoft.com/office/drawing/2014/main" id="{831CFA68-0D70-4F77-B8DA-601DA8CAD361}"/>
                  </a:ext>
                </a:extLst>
              </p:cNvPr>
              <p:cNvSpPr>
                <a:spLocks noChangeArrowheads="1"/>
              </p:cNvSpPr>
              <p:nvPr/>
            </p:nvSpPr>
            <p:spPr bwMode="auto">
              <a:xfrm>
                <a:off x="4346"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9" name="Oval 977">
                <a:extLst>
                  <a:ext uri="{FF2B5EF4-FFF2-40B4-BE49-F238E27FC236}">
                    <a16:creationId xmlns:a16="http://schemas.microsoft.com/office/drawing/2014/main" id="{035D7FDC-EDFF-4C77-A895-904F706A6DE6}"/>
                  </a:ext>
                </a:extLst>
              </p:cNvPr>
              <p:cNvSpPr>
                <a:spLocks noChangeArrowheads="1"/>
              </p:cNvSpPr>
              <p:nvPr/>
            </p:nvSpPr>
            <p:spPr bwMode="auto">
              <a:xfrm>
                <a:off x="4299"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0" name="Oval 978">
                <a:extLst>
                  <a:ext uri="{FF2B5EF4-FFF2-40B4-BE49-F238E27FC236}">
                    <a16:creationId xmlns:a16="http://schemas.microsoft.com/office/drawing/2014/main" id="{B193EE33-39CB-49AD-AE1E-BB9351614C57}"/>
                  </a:ext>
                </a:extLst>
              </p:cNvPr>
              <p:cNvSpPr>
                <a:spLocks noChangeArrowheads="1"/>
              </p:cNvSpPr>
              <p:nvPr/>
            </p:nvSpPr>
            <p:spPr bwMode="auto">
              <a:xfrm>
                <a:off x="4394"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1" name="Oval 979">
                <a:extLst>
                  <a:ext uri="{FF2B5EF4-FFF2-40B4-BE49-F238E27FC236}">
                    <a16:creationId xmlns:a16="http://schemas.microsoft.com/office/drawing/2014/main" id="{34AE080F-D3FB-4154-B8A8-A0E373292E95}"/>
                  </a:ext>
                </a:extLst>
              </p:cNvPr>
              <p:cNvSpPr>
                <a:spLocks noChangeArrowheads="1"/>
              </p:cNvSpPr>
              <p:nvPr/>
            </p:nvSpPr>
            <p:spPr bwMode="auto">
              <a:xfrm>
                <a:off x="4299"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2" name="Oval 980">
                <a:extLst>
                  <a:ext uri="{FF2B5EF4-FFF2-40B4-BE49-F238E27FC236}">
                    <a16:creationId xmlns:a16="http://schemas.microsoft.com/office/drawing/2014/main" id="{77FCFAD1-265C-43CA-AEDC-6A37234F76AA}"/>
                  </a:ext>
                </a:extLst>
              </p:cNvPr>
              <p:cNvSpPr>
                <a:spLocks noChangeArrowheads="1"/>
              </p:cNvSpPr>
              <p:nvPr/>
            </p:nvSpPr>
            <p:spPr bwMode="auto">
              <a:xfrm>
                <a:off x="4394"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3" name="Freeform 981">
                <a:extLst>
                  <a:ext uri="{FF2B5EF4-FFF2-40B4-BE49-F238E27FC236}">
                    <a16:creationId xmlns:a16="http://schemas.microsoft.com/office/drawing/2014/main" id="{AD02E609-FF94-4E1C-903C-26A9927C9359}"/>
                  </a:ext>
                </a:extLst>
              </p:cNvPr>
              <p:cNvSpPr>
                <a:spLocks/>
              </p:cNvSpPr>
              <p:nvPr/>
            </p:nvSpPr>
            <p:spPr bwMode="auto">
              <a:xfrm>
                <a:off x="4273" y="1933"/>
                <a:ext cx="19"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4"/>
                      <a:pt x="3" y="6"/>
                      <a:pt x="5" y="8"/>
                    </a:cubicBezTo>
                    <a:cubicBezTo>
                      <a:pt x="8" y="8"/>
                      <a:pt x="8" y="8"/>
                      <a:pt x="8" y="8"/>
                    </a:cubicBezTo>
                    <a:cubicBezTo>
                      <a:pt x="8" y="5"/>
                      <a:pt x="6" y="3"/>
                      <a:pt x="4"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4" name="Freeform 982">
                <a:extLst>
                  <a:ext uri="{FF2B5EF4-FFF2-40B4-BE49-F238E27FC236}">
                    <a16:creationId xmlns:a16="http://schemas.microsoft.com/office/drawing/2014/main" id="{26175B36-3192-4D7F-96DD-BB1B200FCBDB}"/>
                  </a:ext>
                </a:extLst>
              </p:cNvPr>
              <p:cNvSpPr>
                <a:spLocks/>
              </p:cNvSpPr>
              <p:nvPr/>
            </p:nvSpPr>
            <p:spPr bwMode="auto">
              <a:xfrm>
                <a:off x="4273" y="1840"/>
                <a:ext cx="19" cy="36"/>
              </a:xfrm>
              <a:custGeom>
                <a:avLst/>
                <a:gdLst>
                  <a:gd name="T0" fmla="*/ 8 w 8"/>
                  <a:gd name="T1" fmla="*/ 7 h 15"/>
                  <a:gd name="T2" fmla="*/ 1 w 8"/>
                  <a:gd name="T3" fmla="*/ 0 h 15"/>
                  <a:gd name="T4" fmla="*/ 0 w 8"/>
                  <a:gd name="T5" fmla="*/ 0 h 15"/>
                  <a:gd name="T6" fmla="*/ 0 w 8"/>
                  <a:gd name="T7" fmla="*/ 15 h 15"/>
                  <a:gd name="T8" fmla="*/ 1 w 8"/>
                  <a:gd name="T9" fmla="*/ 15 h 15"/>
                  <a:gd name="T10" fmla="*/ 8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8" y="7"/>
                    </a:moveTo>
                    <a:cubicBezTo>
                      <a:pt x="8" y="4"/>
                      <a:pt x="5" y="0"/>
                      <a:pt x="1" y="0"/>
                    </a:cubicBezTo>
                    <a:cubicBezTo>
                      <a:pt x="1" y="0"/>
                      <a:pt x="0" y="0"/>
                      <a:pt x="0" y="0"/>
                    </a:cubicBezTo>
                    <a:cubicBezTo>
                      <a:pt x="0" y="15"/>
                      <a:pt x="0" y="15"/>
                      <a:pt x="0" y="15"/>
                    </a:cubicBezTo>
                    <a:cubicBezTo>
                      <a:pt x="0" y="15"/>
                      <a:pt x="1" y="15"/>
                      <a:pt x="1" y="15"/>
                    </a:cubicBezTo>
                    <a:cubicBezTo>
                      <a:pt x="5" y="14"/>
                      <a:pt x="8" y="11"/>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5" name="Freeform 983">
                <a:extLst>
                  <a:ext uri="{FF2B5EF4-FFF2-40B4-BE49-F238E27FC236}">
                    <a16:creationId xmlns:a16="http://schemas.microsoft.com/office/drawing/2014/main" id="{BC32240F-6B30-4740-9B23-EA74B5209BE8}"/>
                  </a:ext>
                </a:extLst>
              </p:cNvPr>
              <p:cNvSpPr>
                <a:spLocks/>
              </p:cNvSpPr>
              <p:nvPr/>
            </p:nvSpPr>
            <p:spPr bwMode="auto">
              <a:xfrm>
                <a:off x="4441" y="1765"/>
                <a:ext cx="17"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1" y="5"/>
                      <a:pt x="4" y="8"/>
                      <a:pt x="7"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6" name="Freeform 984">
                <a:extLst>
                  <a:ext uri="{FF2B5EF4-FFF2-40B4-BE49-F238E27FC236}">
                    <a16:creationId xmlns:a16="http://schemas.microsoft.com/office/drawing/2014/main" id="{5B926C47-E3D0-4499-9DF8-0D30335F6584}"/>
                  </a:ext>
                </a:extLst>
              </p:cNvPr>
              <p:cNvSpPr>
                <a:spLocks/>
              </p:cNvSpPr>
              <p:nvPr/>
            </p:nvSpPr>
            <p:spPr bwMode="auto">
              <a:xfrm>
                <a:off x="4346"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7" name="Freeform 985">
                <a:extLst>
                  <a:ext uri="{FF2B5EF4-FFF2-40B4-BE49-F238E27FC236}">
                    <a16:creationId xmlns:a16="http://schemas.microsoft.com/office/drawing/2014/main" id="{56C64BFD-864A-4DBA-BA77-12A6A6DA0FF6}"/>
                  </a:ext>
                </a:extLst>
              </p:cNvPr>
              <p:cNvSpPr>
                <a:spLocks/>
              </p:cNvSpPr>
              <p:nvPr/>
            </p:nvSpPr>
            <p:spPr bwMode="auto">
              <a:xfrm>
                <a:off x="4273" y="1765"/>
                <a:ext cx="19"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8" name="Freeform 986">
                <a:extLst>
                  <a:ext uri="{FF2B5EF4-FFF2-40B4-BE49-F238E27FC236}">
                    <a16:creationId xmlns:a16="http://schemas.microsoft.com/office/drawing/2014/main" id="{25C61B44-E94B-4BD9-8646-D1D70BD54787}"/>
                  </a:ext>
                </a:extLst>
              </p:cNvPr>
              <p:cNvSpPr>
                <a:spLocks/>
              </p:cNvSpPr>
              <p:nvPr/>
            </p:nvSpPr>
            <p:spPr bwMode="auto">
              <a:xfrm>
                <a:off x="4441" y="2025"/>
                <a:ext cx="17"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9" name="Freeform 987">
                <a:extLst>
                  <a:ext uri="{FF2B5EF4-FFF2-40B4-BE49-F238E27FC236}">
                    <a16:creationId xmlns:a16="http://schemas.microsoft.com/office/drawing/2014/main" id="{66312288-E534-49E7-8C55-1AE1E7028266}"/>
                  </a:ext>
                </a:extLst>
              </p:cNvPr>
              <p:cNvSpPr>
                <a:spLocks/>
              </p:cNvSpPr>
              <p:nvPr/>
            </p:nvSpPr>
            <p:spPr bwMode="auto">
              <a:xfrm>
                <a:off x="4320" y="1980"/>
                <a:ext cx="17"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1"/>
                      <a:pt x="4" y="3"/>
                      <a:pt x="7" y="5"/>
                    </a:cubicBezTo>
                    <a:cubicBezTo>
                      <a:pt x="6" y="2"/>
                      <a:pt x="3"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0" name="Oval 988">
                <a:extLst>
                  <a:ext uri="{FF2B5EF4-FFF2-40B4-BE49-F238E27FC236}">
                    <a16:creationId xmlns:a16="http://schemas.microsoft.com/office/drawing/2014/main" id="{E84E0326-F9FD-4FEB-8841-D486FC797276}"/>
                  </a:ext>
                </a:extLst>
              </p:cNvPr>
              <p:cNvSpPr>
                <a:spLocks noChangeArrowheads="1"/>
              </p:cNvSpPr>
              <p:nvPr/>
            </p:nvSpPr>
            <p:spPr bwMode="auto">
              <a:xfrm>
                <a:off x="4394"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1" name="Freeform 989">
                <a:extLst>
                  <a:ext uri="{FF2B5EF4-FFF2-40B4-BE49-F238E27FC236}">
                    <a16:creationId xmlns:a16="http://schemas.microsoft.com/office/drawing/2014/main" id="{6762BF68-DA4F-415E-A839-662B5518D1AC}"/>
                  </a:ext>
                </a:extLst>
              </p:cNvPr>
              <p:cNvSpPr>
                <a:spLocks/>
              </p:cNvSpPr>
              <p:nvPr/>
            </p:nvSpPr>
            <p:spPr bwMode="auto">
              <a:xfrm>
                <a:off x="4441" y="1952"/>
                <a:ext cx="17" cy="19"/>
              </a:xfrm>
              <a:custGeom>
                <a:avLst/>
                <a:gdLst>
                  <a:gd name="T0" fmla="*/ 0 w 7"/>
                  <a:gd name="T1" fmla="*/ 0 h 8"/>
                  <a:gd name="T2" fmla="*/ 0 w 7"/>
                  <a:gd name="T3" fmla="*/ 1 h 8"/>
                  <a:gd name="T4" fmla="*/ 2 w 7"/>
                  <a:gd name="T5" fmla="*/ 5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1"/>
                    </a:cubicBezTo>
                    <a:cubicBezTo>
                      <a:pt x="0" y="3"/>
                      <a:pt x="1" y="4"/>
                      <a:pt x="2" y="5"/>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2" name="Freeform 990">
                <a:extLst>
                  <a:ext uri="{FF2B5EF4-FFF2-40B4-BE49-F238E27FC236}">
                    <a16:creationId xmlns:a16="http://schemas.microsoft.com/office/drawing/2014/main" id="{588F0050-A191-4CEB-9FDD-5C56A57E8F21}"/>
                  </a:ext>
                </a:extLst>
              </p:cNvPr>
              <p:cNvSpPr>
                <a:spLocks/>
              </p:cNvSpPr>
              <p:nvPr/>
            </p:nvSpPr>
            <p:spPr bwMode="auto">
              <a:xfrm>
                <a:off x="4346" y="1952"/>
                <a:ext cx="38" cy="19"/>
              </a:xfrm>
              <a:custGeom>
                <a:avLst/>
                <a:gdLst>
                  <a:gd name="T0" fmla="*/ 0 w 16"/>
                  <a:gd name="T1" fmla="*/ 1 h 8"/>
                  <a:gd name="T2" fmla="*/ 3 w 16"/>
                  <a:gd name="T3" fmla="*/ 5 h 8"/>
                  <a:gd name="T4" fmla="*/ 4 w 16"/>
                  <a:gd name="T5" fmla="*/ 6 h 8"/>
                  <a:gd name="T6" fmla="*/ 6 w 16"/>
                  <a:gd name="T7" fmla="*/ 8 h 8"/>
                  <a:gd name="T8" fmla="*/ 8 w 16"/>
                  <a:gd name="T9" fmla="*/ 8 h 8"/>
                  <a:gd name="T10" fmla="*/ 10 w 16"/>
                  <a:gd name="T11" fmla="*/ 8 h 8"/>
                  <a:gd name="T12" fmla="*/ 12 w 16"/>
                  <a:gd name="T13" fmla="*/ 6 h 8"/>
                  <a:gd name="T14" fmla="*/ 14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1" y="3"/>
                      <a:pt x="1" y="4"/>
                      <a:pt x="3" y="5"/>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3" name="Freeform 991">
                <a:extLst>
                  <a:ext uri="{FF2B5EF4-FFF2-40B4-BE49-F238E27FC236}">
                    <a16:creationId xmlns:a16="http://schemas.microsoft.com/office/drawing/2014/main" id="{5FA4A043-50DD-4C0B-8146-CB0BA77B2B27}"/>
                  </a:ext>
                </a:extLst>
              </p:cNvPr>
              <p:cNvSpPr>
                <a:spLocks/>
              </p:cNvSpPr>
              <p:nvPr/>
            </p:nvSpPr>
            <p:spPr bwMode="auto">
              <a:xfrm>
                <a:off x="4285" y="1952"/>
                <a:ext cx="7" cy="4"/>
              </a:xfrm>
              <a:custGeom>
                <a:avLst/>
                <a:gdLst>
                  <a:gd name="T0" fmla="*/ 3 w 3"/>
                  <a:gd name="T1" fmla="*/ 0 h 2"/>
                  <a:gd name="T2" fmla="*/ 0 w 3"/>
                  <a:gd name="T3" fmla="*/ 0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0"/>
                      <a:pt x="2" y="1"/>
                      <a:pt x="2" y="2"/>
                    </a:cubicBezTo>
                    <a:cubicBezTo>
                      <a:pt x="2" y="2"/>
                      <a:pt x="2" y="1"/>
                      <a:pt x="2" y="1"/>
                    </a:cubicBezTo>
                    <a:cubicBezTo>
                      <a:pt x="2" y="1"/>
                      <a:pt x="3" y="0"/>
                      <a:pt x="3"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4" name="Freeform 992">
                <a:extLst>
                  <a:ext uri="{FF2B5EF4-FFF2-40B4-BE49-F238E27FC236}">
                    <a16:creationId xmlns:a16="http://schemas.microsoft.com/office/drawing/2014/main" id="{6A588A42-C210-44F5-AF80-D68E535D3AF5}"/>
                  </a:ext>
                </a:extLst>
              </p:cNvPr>
              <p:cNvSpPr>
                <a:spLocks/>
              </p:cNvSpPr>
              <p:nvPr/>
            </p:nvSpPr>
            <p:spPr bwMode="auto">
              <a:xfrm>
                <a:off x="4254" y="1187"/>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5" name="Freeform 993">
                <a:extLst>
                  <a:ext uri="{FF2B5EF4-FFF2-40B4-BE49-F238E27FC236}">
                    <a16:creationId xmlns:a16="http://schemas.microsoft.com/office/drawing/2014/main" id="{3A4F5EFE-B565-4DC5-B4BE-7B388334E964}"/>
                  </a:ext>
                </a:extLst>
              </p:cNvPr>
              <p:cNvSpPr>
                <a:spLocks/>
              </p:cNvSpPr>
              <p:nvPr/>
            </p:nvSpPr>
            <p:spPr bwMode="auto">
              <a:xfrm>
                <a:off x="4254" y="1372"/>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6" name="Freeform 994">
                <a:extLst>
                  <a:ext uri="{FF2B5EF4-FFF2-40B4-BE49-F238E27FC236}">
                    <a16:creationId xmlns:a16="http://schemas.microsoft.com/office/drawing/2014/main" id="{7E307C07-507C-42DD-B8EB-5F1FBEE53534}"/>
                  </a:ext>
                </a:extLst>
              </p:cNvPr>
              <p:cNvSpPr>
                <a:spLocks/>
              </p:cNvSpPr>
              <p:nvPr/>
            </p:nvSpPr>
            <p:spPr bwMode="auto">
              <a:xfrm>
                <a:off x="4159" y="1372"/>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7" name="Freeform 995">
                <a:extLst>
                  <a:ext uri="{FF2B5EF4-FFF2-40B4-BE49-F238E27FC236}">
                    <a16:creationId xmlns:a16="http://schemas.microsoft.com/office/drawing/2014/main" id="{9E4014F8-7D23-4408-8CBC-E1C24BFC2477}"/>
                  </a:ext>
                </a:extLst>
              </p:cNvPr>
              <p:cNvSpPr>
                <a:spLocks/>
              </p:cNvSpPr>
              <p:nvPr/>
            </p:nvSpPr>
            <p:spPr bwMode="auto">
              <a:xfrm>
                <a:off x="4254"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8" name="Freeform 996">
                <a:extLst>
                  <a:ext uri="{FF2B5EF4-FFF2-40B4-BE49-F238E27FC236}">
                    <a16:creationId xmlns:a16="http://schemas.microsoft.com/office/drawing/2014/main" id="{E326A323-7478-4D08-9F3A-6F951AFF40A2}"/>
                  </a:ext>
                </a:extLst>
              </p:cNvPr>
              <p:cNvSpPr>
                <a:spLocks/>
              </p:cNvSpPr>
              <p:nvPr/>
            </p:nvSpPr>
            <p:spPr bwMode="auto">
              <a:xfrm>
                <a:off x="4159" y="1279"/>
                <a:ext cx="38" cy="38"/>
              </a:xfrm>
              <a:custGeom>
                <a:avLst/>
                <a:gdLst>
                  <a:gd name="T0" fmla="*/ 8 w 16"/>
                  <a:gd name="T1" fmla="*/ 16 h 16"/>
                  <a:gd name="T2" fmla="*/ 16 w 16"/>
                  <a:gd name="T3" fmla="*/ 8 h 16"/>
                  <a:gd name="T4" fmla="*/ 8 w 16"/>
                  <a:gd name="T5" fmla="*/ 0 h 16"/>
                  <a:gd name="T6" fmla="*/ 3 w 16"/>
                  <a:gd name="T7" fmla="*/ 2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2"/>
                    </a:cubicBezTo>
                    <a:cubicBezTo>
                      <a:pt x="2" y="4"/>
                      <a:pt x="1" y="5"/>
                      <a:pt x="1" y="7"/>
                    </a:cubicBezTo>
                    <a:cubicBezTo>
                      <a:pt x="0" y="7"/>
                      <a:pt x="0" y="7"/>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9" name="Freeform 997">
                <a:extLst>
                  <a:ext uri="{FF2B5EF4-FFF2-40B4-BE49-F238E27FC236}">
                    <a16:creationId xmlns:a16="http://schemas.microsoft.com/office/drawing/2014/main" id="{215FA222-93A7-4032-B92C-23785D7AC7BD}"/>
                  </a:ext>
                </a:extLst>
              </p:cNvPr>
              <p:cNvSpPr>
                <a:spLocks/>
              </p:cNvSpPr>
              <p:nvPr/>
            </p:nvSpPr>
            <p:spPr bwMode="auto">
              <a:xfrm>
                <a:off x="4131" y="1332"/>
                <a:ext cx="19" cy="33"/>
              </a:xfrm>
              <a:custGeom>
                <a:avLst/>
                <a:gdLst>
                  <a:gd name="T0" fmla="*/ 8 w 8"/>
                  <a:gd name="T1" fmla="*/ 6 h 14"/>
                  <a:gd name="T2" fmla="*/ 5 w 8"/>
                  <a:gd name="T3" fmla="*/ 0 h 14"/>
                  <a:gd name="T4" fmla="*/ 0 w 8"/>
                  <a:gd name="T5" fmla="*/ 13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3"/>
                    </a:cubicBezTo>
                    <a:cubicBezTo>
                      <a:pt x="0" y="13"/>
                      <a:pt x="0" y="14"/>
                      <a:pt x="1" y="14"/>
                    </a:cubicBezTo>
                    <a:cubicBezTo>
                      <a:pt x="5" y="14"/>
                      <a:pt x="8" y="10"/>
                      <a:pt x="8"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0" name="Oval 998">
                <a:extLst>
                  <a:ext uri="{FF2B5EF4-FFF2-40B4-BE49-F238E27FC236}">
                    <a16:creationId xmlns:a16="http://schemas.microsoft.com/office/drawing/2014/main" id="{FF895002-6097-4430-B6F3-52EC2B7BE9B6}"/>
                  </a:ext>
                </a:extLst>
              </p:cNvPr>
              <p:cNvSpPr>
                <a:spLocks noChangeArrowheads="1"/>
              </p:cNvSpPr>
              <p:nvPr/>
            </p:nvSpPr>
            <p:spPr bwMode="auto">
              <a:xfrm>
                <a:off x="4207"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1" name="Oval 999">
                <a:extLst>
                  <a:ext uri="{FF2B5EF4-FFF2-40B4-BE49-F238E27FC236}">
                    <a16:creationId xmlns:a16="http://schemas.microsoft.com/office/drawing/2014/main" id="{C9297C3F-A91E-4DFB-885F-E082BE41AB91}"/>
                  </a:ext>
                </a:extLst>
              </p:cNvPr>
              <p:cNvSpPr>
                <a:spLocks noChangeArrowheads="1"/>
              </p:cNvSpPr>
              <p:nvPr/>
            </p:nvSpPr>
            <p:spPr bwMode="auto">
              <a:xfrm>
                <a:off x="4207"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2" name="Freeform 1000">
                <a:extLst>
                  <a:ext uri="{FF2B5EF4-FFF2-40B4-BE49-F238E27FC236}">
                    <a16:creationId xmlns:a16="http://schemas.microsoft.com/office/drawing/2014/main" id="{0414F955-63B1-4512-8D3E-D2616885EFD7}"/>
                  </a:ext>
                </a:extLst>
              </p:cNvPr>
              <p:cNvSpPr>
                <a:spLocks/>
              </p:cNvSpPr>
              <p:nvPr/>
            </p:nvSpPr>
            <p:spPr bwMode="auto">
              <a:xfrm>
                <a:off x="4254" y="1206"/>
                <a:ext cx="19" cy="17"/>
              </a:xfrm>
              <a:custGeom>
                <a:avLst/>
                <a:gdLst>
                  <a:gd name="T0" fmla="*/ 8 w 8"/>
                  <a:gd name="T1" fmla="*/ 0 h 7"/>
                  <a:gd name="T2" fmla="*/ 0 w 8"/>
                  <a:gd name="T3" fmla="*/ 0 h 7"/>
                  <a:gd name="T4" fmla="*/ 0 w 8"/>
                  <a:gd name="T5" fmla="*/ 1 h 7"/>
                  <a:gd name="T6" fmla="*/ 8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0" y="0"/>
                      <a:pt x="0" y="0"/>
                      <a:pt x="0" y="0"/>
                    </a:cubicBezTo>
                    <a:cubicBezTo>
                      <a:pt x="0" y="0"/>
                      <a:pt x="0" y="1"/>
                      <a:pt x="0" y="1"/>
                    </a:cubicBezTo>
                    <a:cubicBezTo>
                      <a:pt x="1" y="5"/>
                      <a:pt x="4" y="7"/>
                      <a:pt x="8" y="7"/>
                    </a:cubicBezTo>
                    <a:cubicBezTo>
                      <a:pt x="8" y="7"/>
                      <a:pt x="8" y="7"/>
                      <a:pt x="8" y="7"/>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3" name="Freeform 1001">
                <a:extLst>
                  <a:ext uri="{FF2B5EF4-FFF2-40B4-BE49-F238E27FC236}">
                    <a16:creationId xmlns:a16="http://schemas.microsoft.com/office/drawing/2014/main" id="{D146AEDE-F73A-4F08-BCB4-AAE8FCD826F5}"/>
                  </a:ext>
                </a:extLst>
              </p:cNvPr>
              <p:cNvSpPr>
                <a:spLocks/>
              </p:cNvSpPr>
              <p:nvPr/>
            </p:nvSpPr>
            <p:spPr bwMode="auto">
              <a:xfrm>
                <a:off x="4254" y="1559"/>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4" name="Freeform 1002">
                <a:extLst>
                  <a:ext uri="{FF2B5EF4-FFF2-40B4-BE49-F238E27FC236}">
                    <a16:creationId xmlns:a16="http://schemas.microsoft.com/office/drawing/2014/main" id="{3F6F7EAD-FB0F-4E35-B8A6-DF3C6CEB43C8}"/>
                  </a:ext>
                </a:extLst>
              </p:cNvPr>
              <p:cNvSpPr>
                <a:spLocks/>
              </p:cNvSpPr>
              <p:nvPr/>
            </p:nvSpPr>
            <p:spPr bwMode="auto">
              <a:xfrm>
                <a:off x="4159" y="1559"/>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5" name="Freeform 1003">
                <a:extLst>
                  <a:ext uri="{FF2B5EF4-FFF2-40B4-BE49-F238E27FC236}">
                    <a16:creationId xmlns:a16="http://schemas.microsoft.com/office/drawing/2014/main" id="{F44E559B-BBF8-4D13-959A-1421C9ECA746}"/>
                  </a:ext>
                </a:extLst>
              </p:cNvPr>
              <p:cNvSpPr>
                <a:spLocks/>
              </p:cNvSpPr>
              <p:nvPr/>
            </p:nvSpPr>
            <p:spPr bwMode="auto">
              <a:xfrm>
                <a:off x="4254"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6" name="Oval 1004">
                <a:extLst>
                  <a:ext uri="{FF2B5EF4-FFF2-40B4-BE49-F238E27FC236}">
                    <a16:creationId xmlns:a16="http://schemas.microsoft.com/office/drawing/2014/main" id="{EFB43E34-7D4C-4DF3-8FE8-5728E281174D}"/>
                  </a:ext>
                </a:extLst>
              </p:cNvPr>
              <p:cNvSpPr>
                <a:spLocks noChangeArrowheads="1"/>
              </p:cNvSpPr>
              <p:nvPr/>
            </p:nvSpPr>
            <p:spPr bwMode="auto">
              <a:xfrm>
                <a:off x="4159"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7" name="Oval 1005">
                <a:extLst>
                  <a:ext uri="{FF2B5EF4-FFF2-40B4-BE49-F238E27FC236}">
                    <a16:creationId xmlns:a16="http://schemas.microsoft.com/office/drawing/2014/main" id="{389D424A-4C3C-4D0F-ACF1-9FAE470A0C2F}"/>
                  </a:ext>
                </a:extLst>
              </p:cNvPr>
              <p:cNvSpPr>
                <a:spLocks noChangeArrowheads="1"/>
              </p:cNvSpPr>
              <p:nvPr/>
            </p:nvSpPr>
            <p:spPr bwMode="auto">
              <a:xfrm>
                <a:off x="4114" y="1514"/>
                <a:ext cx="36"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8" name="Oval 1006">
                <a:extLst>
                  <a:ext uri="{FF2B5EF4-FFF2-40B4-BE49-F238E27FC236}">
                    <a16:creationId xmlns:a16="http://schemas.microsoft.com/office/drawing/2014/main" id="{283FFA19-D034-433C-9B41-2250A8A09130}"/>
                  </a:ext>
                </a:extLst>
              </p:cNvPr>
              <p:cNvSpPr>
                <a:spLocks noChangeArrowheads="1"/>
              </p:cNvSpPr>
              <p:nvPr/>
            </p:nvSpPr>
            <p:spPr bwMode="auto">
              <a:xfrm>
                <a:off x="4207"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9" name="Oval 1007">
                <a:extLst>
                  <a:ext uri="{FF2B5EF4-FFF2-40B4-BE49-F238E27FC236}">
                    <a16:creationId xmlns:a16="http://schemas.microsoft.com/office/drawing/2014/main" id="{2B301FB7-0958-4324-A173-25CD662793F2}"/>
                  </a:ext>
                </a:extLst>
              </p:cNvPr>
              <p:cNvSpPr>
                <a:spLocks noChangeArrowheads="1"/>
              </p:cNvSpPr>
              <p:nvPr/>
            </p:nvSpPr>
            <p:spPr bwMode="auto">
              <a:xfrm>
                <a:off x="4114" y="1419"/>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0" name="Oval 1008">
                <a:extLst>
                  <a:ext uri="{FF2B5EF4-FFF2-40B4-BE49-F238E27FC236}">
                    <a16:creationId xmlns:a16="http://schemas.microsoft.com/office/drawing/2014/main" id="{5B4A9621-B721-45D7-BC54-C89BC2CE2589}"/>
                  </a:ext>
                </a:extLst>
              </p:cNvPr>
              <p:cNvSpPr>
                <a:spLocks noChangeArrowheads="1"/>
              </p:cNvSpPr>
              <p:nvPr/>
            </p:nvSpPr>
            <p:spPr bwMode="auto">
              <a:xfrm>
                <a:off x="4207"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249" name="Group 1210">
              <a:extLst>
                <a:ext uri="{FF2B5EF4-FFF2-40B4-BE49-F238E27FC236}">
                  <a16:creationId xmlns:a16="http://schemas.microsoft.com/office/drawing/2014/main" id="{02D1E1AE-CC67-43C4-B7E5-0BAEEF3376C9}"/>
                </a:ext>
              </a:extLst>
            </p:cNvPr>
            <p:cNvGrpSpPr>
              <a:grpSpLocks/>
            </p:cNvGrpSpPr>
            <p:nvPr/>
          </p:nvGrpSpPr>
          <p:grpSpPr bwMode="auto">
            <a:xfrm rot="16200000">
              <a:off x="3363401" y="1468540"/>
              <a:ext cx="3940175" cy="4781550"/>
              <a:chOff x="2458" y="248"/>
              <a:chExt cx="2482" cy="3012"/>
            </a:xfrm>
          </p:grpSpPr>
          <p:sp>
            <p:nvSpPr>
              <p:cNvPr id="341" name="Freeform 1010">
                <a:extLst>
                  <a:ext uri="{FF2B5EF4-FFF2-40B4-BE49-F238E27FC236}">
                    <a16:creationId xmlns:a16="http://schemas.microsoft.com/office/drawing/2014/main" id="{6DDC27EB-6BD8-4CD6-8AA6-3A0001350726}"/>
                  </a:ext>
                </a:extLst>
              </p:cNvPr>
              <p:cNvSpPr>
                <a:spLocks/>
              </p:cNvSpPr>
              <p:nvPr/>
            </p:nvSpPr>
            <p:spPr bwMode="auto">
              <a:xfrm>
                <a:off x="4103" y="1568"/>
                <a:ext cx="2" cy="10"/>
              </a:xfrm>
              <a:custGeom>
                <a:avLst/>
                <a:gdLst>
                  <a:gd name="T0" fmla="*/ 0 w 1"/>
                  <a:gd name="T1" fmla="*/ 0 h 4"/>
                  <a:gd name="T2" fmla="*/ 0 w 1"/>
                  <a:gd name="T3" fmla="*/ 4 h 4"/>
                  <a:gd name="T4" fmla="*/ 1 w 1"/>
                  <a:gd name="T5" fmla="*/ 4 h 4"/>
                  <a:gd name="T6" fmla="*/ 0 w 1"/>
                  <a:gd name="T7" fmla="*/ 0 h 4"/>
                </a:gdLst>
                <a:ahLst/>
                <a:cxnLst>
                  <a:cxn ang="0">
                    <a:pos x="T0" y="T1"/>
                  </a:cxn>
                  <a:cxn ang="0">
                    <a:pos x="T2" y="T3"/>
                  </a:cxn>
                  <a:cxn ang="0">
                    <a:pos x="T4" y="T5"/>
                  </a:cxn>
                  <a:cxn ang="0">
                    <a:pos x="T6" y="T7"/>
                  </a:cxn>
                </a:cxnLst>
                <a:rect l="0" t="0" r="r" b="b"/>
                <a:pathLst>
                  <a:path w="1" h="4">
                    <a:moveTo>
                      <a:pt x="0" y="0"/>
                    </a:moveTo>
                    <a:cubicBezTo>
                      <a:pt x="0" y="2"/>
                      <a:pt x="0" y="3"/>
                      <a:pt x="0" y="4"/>
                    </a:cubicBezTo>
                    <a:cubicBezTo>
                      <a:pt x="1" y="4"/>
                      <a:pt x="1" y="4"/>
                      <a:pt x="1" y="4"/>
                    </a:cubicBezTo>
                    <a:cubicBezTo>
                      <a:pt x="1" y="3"/>
                      <a:pt x="0" y="2"/>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2" name="Freeform 1011">
                <a:extLst>
                  <a:ext uri="{FF2B5EF4-FFF2-40B4-BE49-F238E27FC236}">
                    <a16:creationId xmlns:a16="http://schemas.microsoft.com/office/drawing/2014/main" id="{327102E1-6F4F-497E-B47C-A6D282975A66}"/>
                  </a:ext>
                </a:extLst>
              </p:cNvPr>
              <p:cNvSpPr>
                <a:spLocks/>
              </p:cNvSpPr>
              <p:nvPr/>
            </p:nvSpPr>
            <p:spPr bwMode="auto">
              <a:xfrm>
                <a:off x="4105" y="1485"/>
                <a:ext cx="0" cy="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3" name="Freeform 1012">
                <a:extLst>
                  <a:ext uri="{FF2B5EF4-FFF2-40B4-BE49-F238E27FC236}">
                    <a16:creationId xmlns:a16="http://schemas.microsoft.com/office/drawing/2014/main" id="{47DDCD18-71F9-43F0-B37E-FBFAA998819B}"/>
                  </a:ext>
                </a:extLst>
              </p:cNvPr>
              <p:cNvSpPr>
                <a:spLocks/>
              </p:cNvSpPr>
              <p:nvPr/>
            </p:nvSpPr>
            <p:spPr bwMode="auto">
              <a:xfrm>
                <a:off x="4254" y="1391"/>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4" name="Freeform 1013">
                <a:extLst>
                  <a:ext uri="{FF2B5EF4-FFF2-40B4-BE49-F238E27FC236}">
                    <a16:creationId xmlns:a16="http://schemas.microsoft.com/office/drawing/2014/main" id="{BFF4D247-6EBA-4D81-95BB-80A89DB662D3}"/>
                  </a:ext>
                </a:extLst>
              </p:cNvPr>
              <p:cNvSpPr>
                <a:spLocks/>
              </p:cNvSpPr>
              <p:nvPr/>
            </p:nvSpPr>
            <p:spPr bwMode="auto">
              <a:xfrm>
                <a:off x="4159" y="1391"/>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5" name="Freeform 1014">
                <a:extLst>
                  <a:ext uri="{FF2B5EF4-FFF2-40B4-BE49-F238E27FC236}">
                    <a16:creationId xmlns:a16="http://schemas.microsoft.com/office/drawing/2014/main" id="{A0D43DEA-33AE-4BEA-B57F-1EDD565C1DBE}"/>
                  </a:ext>
                </a:extLst>
              </p:cNvPr>
              <p:cNvSpPr>
                <a:spLocks/>
              </p:cNvSpPr>
              <p:nvPr/>
            </p:nvSpPr>
            <p:spPr bwMode="auto">
              <a:xfrm>
                <a:off x="4254" y="1746"/>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4"/>
                    </a:cubicBezTo>
                    <a:cubicBezTo>
                      <a:pt x="0"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6" name="Freeform 1015">
                <a:extLst>
                  <a:ext uri="{FF2B5EF4-FFF2-40B4-BE49-F238E27FC236}">
                    <a16:creationId xmlns:a16="http://schemas.microsoft.com/office/drawing/2014/main" id="{0B08A38B-8E76-4CA1-BDC5-D43117107FF3}"/>
                  </a:ext>
                </a:extLst>
              </p:cNvPr>
              <p:cNvSpPr>
                <a:spLocks/>
              </p:cNvSpPr>
              <p:nvPr/>
            </p:nvSpPr>
            <p:spPr bwMode="auto">
              <a:xfrm>
                <a:off x="4159"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1"/>
                      <a:pt x="2" y="4"/>
                    </a:cubicBezTo>
                    <a:cubicBezTo>
                      <a:pt x="1" y="5"/>
                      <a:pt x="0" y="6"/>
                      <a:pt x="0" y="8"/>
                    </a:cubicBezTo>
                    <a:cubicBezTo>
                      <a:pt x="16" y="8"/>
                      <a:pt x="16" y="8"/>
                      <a:pt x="16" y="8"/>
                    </a:cubicBezTo>
                    <a:cubicBezTo>
                      <a:pt x="16" y="6"/>
                      <a:pt x="16"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7" name="Freeform 1016">
                <a:extLst>
                  <a:ext uri="{FF2B5EF4-FFF2-40B4-BE49-F238E27FC236}">
                    <a16:creationId xmlns:a16="http://schemas.microsoft.com/office/drawing/2014/main" id="{E25061C6-5044-412B-BE91-B011DCF359D4}"/>
                  </a:ext>
                </a:extLst>
              </p:cNvPr>
              <p:cNvSpPr>
                <a:spLocks/>
              </p:cNvSpPr>
              <p:nvPr/>
            </p:nvSpPr>
            <p:spPr bwMode="auto">
              <a:xfrm>
                <a:off x="4254" y="1653"/>
                <a:ext cx="19" cy="36"/>
              </a:xfrm>
              <a:custGeom>
                <a:avLst/>
                <a:gdLst>
                  <a:gd name="T0" fmla="*/ 8 w 8"/>
                  <a:gd name="T1" fmla="*/ 0 h 15"/>
                  <a:gd name="T2" fmla="*/ 0 w 8"/>
                  <a:gd name="T3" fmla="*/ 8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8" name="Oval 1017">
                <a:extLst>
                  <a:ext uri="{FF2B5EF4-FFF2-40B4-BE49-F238E27FC236}">
                    <a16:creationId xmlns:a16="http://schemas.microsoft.com/office/drawing/2014/main" id="{6589F3D0-6DD5-411A-8D92-178F99A9BDC0}"/>
                  </a:ext>
                </a:extLst>
              </p:cNvPr>
              <p:cNvSpPr>
                <a:spLocks noChangeArrowheads="1"/>
              </p:cNvSpPr>
              <p:nvPr/>
            </p:nvSpPr>
            <p:spPr bwMode="auto">
              <a:xfrm>
                <a:off x="4159"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9" name="Freeform 1018">
                <a:extLst>
                  <a:ext uri="{FF2B5EF4-FFF2-40B4-BE49-F238E27FC236}">
                    <a16:creationId xmlns:a16="http://schemas.microsoft.com/office/drawing/2014/main" id="{F20707F6-1901-43A6-A52C-B40D0C6567D8}"/>
                  </a:ext>
                </a:extLst>
              </p:cNvPr>
              <p:cNvSpPr>
                <a:spLocks/>
              </p:cNvSpPr>
              <p:nvPr/>
            </p:nvSpPr>
            <p:spPr bwMode="auto">
              <a:xfrm>
                <a:off x="4124" y="1698"/>
                <a:ext cx="26" cy="38"/>
              </a:xfrm>
              <a:custGeom>
                <a:avLst/>
                <a:gdLst>
                  <a:gd name="T0" fmla="*/ 11 w 11"/>
                  <a:gd name="T1" fmla="*/ 8 h 16"/>
                  <a:gd name="T2" fmla="*/ 4 w 11"/>
                  <a:gd name="T3" fmla="*/ 0 h 16"/>
                  <a:gd name="T4" fmla="*/ 0 w 11"/>
                  <a:gd name="T5" fmla="*/ 1 h 16"/>
                  <a:gd name="T6" fmla="*/ 5 w 11"/>
                  <a:gd name="T7" fmla="*/ 16 h 16"/>
                  <a:gd name="T8" fmla="*/ 11 w 11"/>
                  <a:gd name="T9" fmla="*/ 8 h 16"/>
                </a:gdLst>
                <a:ahLst/>
                <a:cxnLst>
                  <a:cxn ang="0">
                    <a:pos x="T0" y="T1"/>
                  </a:cxn>
                  <a:cxn ang="0">
                    <a:pos x="T2" y="T3"/>
                  </a:cxn>
                  <a:cxn ang="0">
                    <a:pos x="T4" y="T5"/>
                  </a:cxn>
                  <a:cxn ang="0">
                    <a:pos x="T6" y="T7"/>
                  </a:cxn>
                  <a:cxn ang="0">
                    <a:pos x="T8" y="T9"/>
                  </a:cxn>
                </a:cxnLst>
                <a:rect l="0" t="0" r="r" b="b"/>
                <a:pathLst>
                  <a:path w="11" h="16">
                    <a:moveTo>
                      <a:pt x="11" y="8"/>
                    </a:moveTo>
                    <a:cubicBezTo>
                      <a:pt x="11" y="4"/>
                      <a:pt x="8" y="0"/>
                      <a:pt x="4" y="0"/>
                    </a:cubicBezTo>
                    <a:cubicBezTo>
                      <a:pt x="2" y="0"/>
                      <a:pt x="1" y="1"/>
                      <a:pt x="0" y="1"/>
                    </a:cubicBezTo>
                    <a:cubicBezTo>
                      <a:pt x="2" y="6"/>
                      <a:pt x="4" y="11"/>
                      <a:pt x="5" y="16"/>
                    </a:cubicBezTo>
                    <a:cubicBezTo>
                      <a:pt x="9" y="15"/>
                      <a:pt x="11" y="12"/>
                      <a:pt x="11"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0" name="Oval 1019">
                <a:extLst>
                  <a:ext uri="{FF2B5EF4-FFF2-40B4-BE49-F238E27FC236}">
                    <a16:creationId xmlns:a16="http://schemas.microsoft.com/office/drawing/2014/main" id="{B1E41AC8-8FBE-4B2D-BCF6-B417A986B0FD}"/>
                  </a:ext>
                </a:extLst>
              </p:cNvPr>
              <p:cNvSpPr>
                <a:spLocks noChangeArrowheads="1"/>
              </p:cNvSpPr>
              <p:nvPr/>
            </p:nvSpPr>
            <p:spPr bwMode="auto">
              <a:xfrm>
                <a:off x="4207"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1" name="Oval 1020">
                <a:extLst>
                  <a:ext uri="{FF2B5EF4-FFF2-40B4-BE49-F238E27FC236}">
                    <a16:creationId xmlns:a16="http://schemas.microsoft.com/office/drawing/2014/main" id="{4305790A-E5E8-4628-8112-10BF3C288F78}"/>
                  </a:ext>
                </a:extLst>
              </p:cNvPr>
              <p:cNvSpPr>
                <a:spLocks noChangeArrowheads="1"/>
              </p:cNvSpPr>
              <p:nvPr/>
            </p:nvSpPr>
            <p:spPr bwMode="auto">
              <a:xfrm>
                <a:off x="4114" y="1606"/>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2" name="Oval 1021">
                <a:extLst>
                  <a:ext uri="{FF2B5EF4-FFF2-40B4-BE49-F238E27FC236}">
                    <a16:creationId xmlns:a16="http://schemas.microsoft.com/office/drawing/2014/main" id="{BA116321-957D-4DB2-8717-28A046A696FD}"/>
                  </a:ext>
                </a:extLst>
              </p:cNvPr>
              <p:cNvSpPr>
                <a:spLocks noChangeArrowheads="1"/>
              </p:cNvSpPr>
              <p:nvPr/>
            </p:nvSpPr>
            <p:spPr bwMode="auto">
              <a:xfrm>
                <a:off x="4207"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3" name="Freeform 1022">
                <a:extLst>
                  <a:ext uri="{FF2B5EF4-FFF2-40B4-BE49-F238E27FC236}">
                    <a16:creationId xmlns:a16="http://schemas.microsoft.com/office/drawing/2014/main" id="{3C664FF9-739E-406C-8AC0-63BC62AB885A}"/>
                  </a:ext>
                </a:extLst>
              </p:cNvPr>
              <p:cNvSpPr>
                <a:spLocks/>
              </p:cNvSpPr>
              <p:nvPr/>
            </p:nvSpPr>
            <p:spPr bwMode="auto">
              <a:xfrm>
                <a:off x="4254" y="1578"/>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6"/>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4" name="Freeform 1023">
                <a:extLst>
                  <a:ext uri="{FF2B5EF4-FFF2-40B4-BE49-F238E27FC236}">
                    <a16:creationId xmlns:a16="http://schemas.microsoft.com/office/drawing/2014/main" id="{EC1D87FB-2923-44EC-9214-A760A86203B9}"/>
                  </a:ext>
                </a:extLst>
              </p:cNvPr>
              <p:cNvSpPr>
                <a:spLocks/>
              </p:cNvSpPr>
              <p:nvPr/>
            </p:nvSpPr>
            <p:spPr bwMode="auto">
              <a:xfrm>
                <a:off x="4159" y="1578"/>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6"/>
                      <a:pt x="4" y="7"/>
                    </a:cubicBezTo>
                    <a:cubicBezTo>
                      <a:pt x="5" y="7"/>
                      <a:pt x="6" y="8"/>
                      <a:pt x="7" y="8"/>
                    </a:cubicBezTo>
                    <a:cubicBezTo>
                      <a:pt x="7" y="8"/>
                      <a:pt x="8" y="8"/>
                      <a:pt x="8" y="8"/>
                    </a:cubicBezTo>
                    <a:cubicBezTo>
                      <a:pt x="9" y="8"/>
                      <a:pt x="9" y="8"/>
                      <a:pt x="10" y="8"/>
                    </a:cubicBezTo>
                    <a:cubicBezTo>
                      <a:pt x="11" y="8"/>
                      <a:pt x="12" y="7"/>
                      <a:pt x="13" y="7"/>
                    </a:cubicBezTo>
                    <a:cubicBezTo>
                      <a:pt x="13" y="6"/>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5" name="Freeform 1024">
                <a:extLst>
                  <a:ext uri="{FF2B5EF4-FFF2-40B4-BE49-F238E27FC236}">
                    <a16:creationId xmlns:a16="http://schemas.microsoft.com/office/drawing/2014/main" id="{5B9217CD-C45E-42E7-B808-C34B32CDBDEB}"/>
                  </a:ext>
                </a:extLst>
              </p:cNvPr>
              <p:cNvSpPr>
                <a:spLocks/>
              </p:cNvSpPr>
              <p:nvPr/>
            </p:nvSpPr>
            <p:spPr bwMode="auto">
              <a:xfrm>
                <a:off x="4103" y="1578"/>
                <a:ext cx="2"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6" name="Freeform 1025">
                <a:extLst>
                  <a:ext uri="{FF2B5EF4-FFF2-40B4-BE49-F238E27FC236}">
                    <a16:creationId xmlns:a16="http://schemas.microsoft.com/office/drawing/2014/main" id="{90419EEB-ADC0-472A-A6D3-3FD0716AA959}"/>
                  </a:ext>
                </a:extLst>
              </p:cNvPr>
              <p:cNvSpPr>
                <a:spLocks/>
              </p:cNvSpPr>
              <p:nvPr/>
            </p:nvSpPr>
            <p:spPr bwMode="auto">
              <a:xfrm>
                <a:off x="4266" y="1933"/>
                <a:ext cx="7"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7" name="Freeform 1026">
                <a:extLst>
                  <a:ext uri="{FF2B5EF4-FFF2-40B4-BE49-F238E27FC236}">
                    <a16:creationId xmlns:a16="http://schemas.microsoft.com/office/drawing/2014/main" id="{61DD9132-77D8-461E-9A86-2CA651546EA5}"/>
                  </a:ext>
                </a:extLst>
              </p:cNvPr>
              <p:cNvSpPr>
                <a:spLocks/>
              </p:cNvSpPr>
              <p:nvPr/>
            </p:nvSpPr>
            <p:spPr bwMode="auto">
              <a:xfrm>
                <a:off x="4254" y="1840"/>
                <a:ext cx="19" cy="36"/>
              </a:xfrm>
              <a:custGeom>
                <a:avLst/>
                <a:gdLst>
                  <a:gd name="T0" fmla="*/ 8 w 8"/>
                  <a:gd name="T1" fmla="*/ 0 h 15"/>
                  <a:gd name="T2" fmla="*/ 0 w 8"/>
                  <a:gd name="T3" fmla="*/ 7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7"/>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8" name="Freeform 1027">
                <a:extLst>
                  <a:ext uri="{FF2B5EF4-FFF2-40B4-BE49-F238E27FC236}">
                    <a16:creationId xmlns:a16="http://schemas.microsoft.com/office/drawing/2014/main" id="{A783E8AF-5012-4647-96AC-711C5E6A4B2D}"/>
                  </a:ext>
                </a:extLst>
              </p:cNvPr>
              <p:cNvSpPr>
                <a:spLocks/>
              </p:cNvSpPr>
              <p:nvPr/>
            </p:nvSpPr>
            <p:spPr bwMode="auto">
              <a:xfrm>
                <a:off x="4195" y="18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9" name="Freeform 1028">
                <a:extLst>
                  <a:ext uri="{FF2B5EF4-FFF2-40B4-BE49-F238E27FC236}">
                    <a16:creationId xmlns:a16="http://schemas.microsoft.com/office/drawing/2014/main" id="{80954AFA-A2EB-4562-A29A-3779142489C9}"/>
                  </a:ext>
                </a:extLst>
              </p:cNvPr>
              <p:cNvSpPr>
                <a:spLocks/>
              </p:cNvSpPr>
              <p:nvPr/>
            </p:nvSpPr>
            <p:spPr bwMode="auto">
              <a:xfrm>
                <a:off x="4223" y="1885"/>
                <a:ext cx="22" cy="2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0" name="Oval 1029">
                <a:extLst>
                  <a:ext uri="{FF2B5EF4-FFF2-40B4-BE49-F238E27FC236}">
                    <a16:creationId xmlns:a16="http://schemas.microsoft.com/office/drawing/2014/main" id="{FC29F9F2-D41C-4A54-9C48-1790F6899A95}"/>
                  </a:ext>
                </a:extLst>
              </p:cNvPr>
              <p:cNvSpPr>
                <a:spLocks noChangeArrowheads="1"/>
              </p:cNvSpPr>
              <p:nvPr/>
            </p:nvSpPr>
            <p:spPr bwMode="auto">
              <a:xfrm>
                <a:off x="4207"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1" name="Freeform 1030">
                <a:extLst>
                  <a:ext uri="{FF2B5EF4-FFF2-40B4-BE49-F238E27FC236}">
                    <a16:creationId xmlns:a16="http://schemas.microsoft.com/office/drawing/2014/main" id="{D478512A-6F3B-44EB-9605-16204258E988}"/>
                  </a:ext>
                </a:extLst>
              </p:cNvPr>
              <p:cNvSpPr>
                <a:spLocks/>
              </p:cNvSpPr>
              <p:nvPr/>
            </p:nvSpPr>
            <p:spPr bwMode="auto">
              <a:xfrm>
                <a:off x="4254" y="1765"/>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2" name="Freeform 1031">
                <a:extLst>
                  <a:ext uri="{FF2B5EF4-FFF2-40B4-BE49-F238E27FC236}">
                    <a16:creationId xmlns:a16="http://schemas.microsoft.com/office/drawing/2014/main" id="{40B2ED99-5187-43F8-9040-D1BCC717785A}"/>
                  </a:ext>
                </a:extLst>
              </p:cNvPr>
              <p:cNvSpPr>
                <a:spLocks/>
              </p:cNvSpPr>
              <p:nvPr/>
            </p:nvSpPr>
            <p:spPr bwMode="auto">
              <a:xfrm>
                <a:off x="4159" y="1765"/>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3" name="Freeform 1032">
                <a:extLst>
                  <a:ext uri="{FF2B5EF4-FFF2-40B4-BE49-F238E27FC236}">
                    <a16:creationId xmlns:a16="http://schemas.microsoft.com/office/drawing/2014/main" id="{73785702-3990-4D50-8577-63B8587F11F1}"/>
                  </a:ext>
                </a:extLst>
              </p:cNvPr>
              <p:cNvSpPr>
                <a:spLocks noEditPoints="1"/>
              </p:cNvSpPr>
              <p:nvPr/>
            </p:nvSpPr>
            <p:spPr bwMode="auto">
              <a:xfrm>
                <a:off x="2553" y="248"/>
                <a:ext cx="1062" cy="1060"/>
              </a:xfrm>
              <a:custGeom>
                <a:avLst/>
                <a:gdLst>
                  <a:gd name="T0" fmla="*/ 209 w 449"/>
                  <a:gd name="T1" fmla="*/ 444 h 448"/>
                  <a:gd name="T2" fmla="*/ 240 w 449"/>
                  <a:gd name="T3" fmla="*/ 444 h 448"/>
                  <a:gd name="T4" fmla="*/ 193 w 449"/>
                  <a:gd name="T5" fmla="*/ 446 h 448"/>
                  <a:gd name="T6" fmla="*/ 193 w 449"/>
                  <a:gd name="T7" fmla="*/ 446 h 448"/>
                  <a:gd name="T8" fmla="*/ 288 w 449"/>
                  <a:gd name="T9" fmla="*/ 439 h 448"/>
                  <a:gd name="T10" fmla="*/ 148 w 449"/>
                  <a:gd name="T11" fmla="*/ 431 h 448"/>
                  <a:gd name="T12" fmla="*/ 302 w 449"/>
                  <a:gd name="T13" fmla="*/ 430 h 448"/>
                  <a:gd name="T14" fmla="*/ 132 w 449"/>
                  <a:gd name="T15" fmla="*/ 428 h 448"/>
                  <a:gd name="T16" fmla="*/ 132 w 449"/>
                  <a:gd name="T17" fmla="*/ 428 h 448"/>
                  <a:gd name="T18" fmla="*/ 346 w 449"/>
                  <a:gd name="T19" fmla="*/ 413 h 448"/>
                  <a:gd name="T20" fmla="*/ 93 w 449"/>
                  <a:gd name="T21" fmla="*/ 401 h 448"/>
                  <a:gd name="T22" fmla="*/ 356 w 449"/>
                  <a:gd name="T23" fmla="*/ 400 h 448"/>
                  <a:gd name="T24" fmla="*/ 78 w 449"/>
                  <a:gd name="T25" fmla="*/ 394 h 448"/>
                  <a:gd name="T26" fmla="*/ 78 w 449"/>
                  <a:gd name="T27" fmla="*/ 394 h 448"/>
                  <a:gd name="T28" fmla="*/ 394 w 449"/>
                  <a:gd name="T29" fmla="*/ 371 h 448"/>
                  <a:gd name="T30" fmla="*/ 48 w 449"/>
                  <a:gd name="T31" fmla="*/ 356 h 448"/>
                  <a:gd name="T32" fmla="*/ 401 w 449"/>
                  <a:gd name="T33" fmla="*/ 356 h 448"/>
                  <a:gd name="T34" fmla="*/ 36 w 449"/>
                  <a:gd name="T35" fmla="*/ 346 h 448"/>
                  <a:gd name="T36" fmla="*/ 36 w 449"/>
                  <a:gd name="T37" fmla="*/ 346 h 448"/>
                  <a:gd name="T38" fmla="*/ 428 w 449"/>
                  <a:gd name="T39" fmla="*/ 317 h 448"/>
                  <a:gd name="T40" fmla="*/ 18 w 449"/>
                  <a:gd name="T41" fmla="*/ 302 h 448"/>
                  <a:gd name="T42" fmla="*/ 431 w 449"/>
                  <a:gd name="T43" fmla="*/ 301 h 448"/>
                  <a:gd name="T44" fmla="*/ 9 w 449"/>
                  <a:gd name="T45" fmla="*/ 288 h 448"/>
                  <a:gd name="T46" fmla="*/ 9 w 449"/>
                  <a:gd name="T47" fmla="*/ 288 h 448"/>
                  <a:gd name="T48" fmla="*/ 446 w 449"/>
                  <a:gd name="T49" fmla="*/ 256 h 448"/>
                  <a:gd name="T50" fmla="*/ 5 w 449"/>
                  <a:gd name="T51" fmla="*/ 240 h 448"/>
                  <a:gd name="T52" fmla="*/ 444 w 449"/>
                  <a:gd name="T53" fmla="*/ 240 h 448"/>
                  <a:gd name="T54" fmla="*/ 449 w 449"/>
                  <a:gd name="T55" fmla="*/ 224 h 448"/>
                  <a:gd name="T56" fmla="*/ 0 w 449"/>
                  <a:gd name="T57" fmla="*/ 224 h 448"/>
                  <a:gd name="T58" fmla="*/ 4 w 449"/>
                  <a:gd name="T59" fmla="*/ 225 h 448"/>
                  <a:gd name="T60" fmla="*/ 448 w 449"/>
                  <a:gd name="T61" fmla="*/ 207 h 448"/>
                  <a:gd name="T62" fmla="*/ 5 w 449"/>
                  <a:gd name="T63" fmla="*/ 177 h 448"/>
                  <a:gd name="T64" fmla="*/ 436 w 449"/>
                  <a:gd name="T65" fmla="*/ 161 h 448"/>
                  <a:gd name="T66" fmla="*/ 13 w 449"/>
                  <a:gd name="T67" fmla="*/ 163 h 448"/>
                  <a:gd name="T68" fmla="*/ 13 w 449"/>
                  <a:gd name="T69" fmla="*/ 163 h 448"/>
                  <a:gd name="T70" fmla="*/ 434 w 449"/>
                  <a:gd name="T71" fmla="*/ 145 h 448"/>
                  <a:gd name="T72" fmla="*/ 27 w 449"/>
                  <a:gd name="T73" fmla="*/ 117 h 448"/>
                  <a:gd name="T74" fmla="*/ 409 w 449"/>
                  <a:gd name="T75" fmla="*/ 104 h 448"/>
                  <a:gd name="T76" fmla="*/ 39 w 449"/>
                  <a:gd name="T77" fmla="*/ 106 h 448"/>
                  <a:gd name="T78" fmla="*/ 39 w 449"/>
                  <a:gd name="T79" fmla="*/ 106 h 448"/>
                  <a:gd name="T80" fmla="*/ 403 w 449"/>
                  <a:gd name="T81" fmla="*/ 89 h 448"/>
                  <a:gd name="T82" fmla="*/ 66 w 449"/>
                  <a:gd name="T83" fmla="*/ 66 h 448"/>
                  <a:gd name="T84" fmla="*/ 368 w 449"/>
                  <a:gd name="T85" fmla="*/ 57 h 448"/>
                  <a:gd name="T86" fmla="*/ 80 w 449"/>
                  <a:gd name="T87" fmla="*/ 58 h 448"/>
                  <a:gd name="T88" fmla="*/ 80 w 449"/>
                  <a:gd name="T89" fmla="*/ 58 h 448"/>
                  <a:gd name="T90" fmla="*/ 358 w 449"/>
                  <a:gd name="T91" fmla="*/ 44 h 448"/>
                  <a:gd name="T92" fmla="*/ 116 w 449"/>
                  <a:gd name="T93" fmla="*/ 28 h 448"/>
                  <a:gd name="T94" fmla="*/ 315 w 449"/>
                  <a:gd name="T95" fmla="*/ 23 h 448"/>
                  <a:gd name="T96" fmla="*/ 132 w 449"/>
                  <a:gd name="T97" fmla="*/ 24 h 448"/>
                  <a:gd name="T98" fmla="*/ 132 w 449"/>
                  <a:gd name="T99" fmla="*/ 24 h 448"/>
                  <a:gd name="T100" fmla="*/ 302 w 449"/>
                  <a:gd name="T101" fmla="*/ 14 h 448"/>
                  <a:gd name="T102" fmla="*/ 176 w 449"/>
                  <a:gd name="T103" fmla="*/ 5 h 448"/>
                  <a:gd name="T104" fmla="*/ 255 w 449"/>
                  <a:gd name="T105" fmla="*/ 6 h 448"/>
                  <a:gd name="T106" fmla="*/ 192 w 449"/>
                  <a:gd name="T107" fmla="*/ 6 h 448"/>
                  <a:gd name="T108" fmla="*/ 192 w 449"/>
                  <a:gd name="T109" fmla="*/ 6 h 448"/>
                  <a:gd name="T110" fmla="*/ 224 w 449"/>
                  <a:gd name="T111"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 h="448">
                    <a:moveTo>
                      <a:pt x="225" y="448"/>
                    </a:moveTo>
                    <a:cubicBezTo>
                      <a:pt x="224" y="448"/>
                      <a:pt x="224" y="448"/>
                      <a:pt x="224" y="448"/>
                    </a:cubicBezTo>
                    <a:cubicBezTo>
                      <a:pt x="219" y="448"/>
                      <a:pt x="214" y="448"/>
                      <a:pt x="209" y="448"/>
                    </a:cubicBezTo>
                    <a:cubicBezTo>
                      <a:pt x="209" y="444"/>
                      <a:pt x="209" y="444"/>
                      <a:pt x="209" y="444"/>
                    </a:cubicBezTo>
                    <a:cubicBezTo>
                      <a:pt x="214" y="444"/>
                      <a:pt x="219" y="444"/>
                      <a:pt x="224" y="444"/>
                    </a:cubicBezTo>
                    <a:lnTo>
                      <a:pt x="225" y="448"/>
                    </a:lnTo>
                    <a:close/>
                    <a:moveTo>
                      <a:pt x="241" y="448"/>
                    </a:moveTo>
                    <a:cubicBezTo>
                      <a:pt x="240" y="444"/>
                      <a:pt x="240" y="444"/>
                      <a:pt x="240" y="444"/>
                    </a:cubicBezTo>
                    <a:cubicBezTo>
                      <a:pt x="246" y="443"/>
                      <a:pt x="251" y="443"/>
                      <a:pt x="256" y="442"/>
                    </a:cubicBezTo>
                    <a:cubicBezTo>
                      <a:pt x="257" y="446"/>
                      <a:pt x="257" y="446"/>
                      <a:pt x="257" y="446"/>
                    </a:cubicBezTo>
                    <a:cubicBezTo>
                      <a:pt x="251" y="447"/>
                      <a:pt x="246" y="447"/>
                      <a:pt x="241" y="448"/>
                    </a:cubicBezTo>
                    <a:close/>
                    <a:moveTo>
                      <a:pt x="193" y="446"/>
                    </a:moveTo>
                    <a:cubicBezTo>
                      <a:pt x="188" y="445"/>
                      <a:pt x="182" y="444"/>
                      <a:pt x="177" y="443"/>
                    </a:cubicBezTo>
                    <a:cubicBezTo>
                      <a:pt x="178" y="439"/>
                      <a:pt x="178" y="439"/>
                      <a:pt x="178" y="439"/>
                    </a:cubicBezTo>
                    <a:cubicBezTo>
                      <a:pt x="183" y="441"/>
                      <a:pt x="188" y="441"/>
                      <a:pt x="193" y="442"/>
                    </a:cubicBezTo>
                    <a:lnTo>
                      <a:pt x="193" y="446"/>
                    </a:lnTo>
                    <a:close/>
                    <a:moveTo>
                      <a:pt x="272" y="443"/>
                    </a:moveTo>
                    <a:cubicBezTo>
                      <a:pt x="271" y="439"/>
                      <a:pt x="271" y="439"/>
                      <a:pt x="271" y="439"/>
                    </a:cubicBezTo>
                    <a:cubicBezTo>
                      <a:pt x="277" y="438"/>
                      <a:pt x="282" y="437"/>
                      <a:pt x="287" y="435"/>
                    </a:cubicBezTo>
                    <a:cubicBezTo>
                      <a:pt x="288" y="439"/>
                      <a:pt x="288" y="439"/>
                      <a:pt x="288" y="439"/>
                    </a:cubicBezTo>
                    <a:cubicBezTo>
                      <a:pt x="283" y="441"/>
                      <a:pt x="277" y="442"/>
                      <a:pt x="272" y="443"/>
                    </a:cubicBezTo>
                    <a:close/>
                    <a:moveTo>
                      <a:pt x="162" y="439"/>
                    </a:moveTo>
                    <a:cubicBezTo>
                      <a:pt x="156" y="438"/>
                      <a:pt x="151" y="436"/>
                      <a:pt x="146" y="434"/>
                    </a:cubicBezTo>
                    <a:cubicBezTo>
                      <a:pt x="148" y="431"/>
                      <a:pt x="148" y="431"/>
                      <a:pt x="148" y="431"/>
                    </a:cubicBezTo>
                    <a:cubicBezTo>
                      <a:pt x="153" y="432"/>
                      <a:pt x="158" y="434"/>
                      <a:pt x="163" y="436"/>
                    </a:cubicBezTo>
                    <a:lnTo>
                      <a:pt x="162" y="439"/>
                    </a:lnTo>
                    <a:close/>
                    <a:moveTo>
                      <a:pt x="303" y="434"/>
                    </a:moveTo>
                    <a:cubicBezTo>
                      <a:pt x="302" y="430"/>
                      <a:pt x="302" y="430"/>
                      <a:pt x="302" y="430"/>
                    </a:cubicBezTo>
                    <a:cubicBezTo>
                      <a:pt x="306" y="429"/>
                      <a:pt x="311" y="427"/>
                      <a:pt x="316" y="424"/>
                    </a:cubicBezTo>
                    <a:cubicBezTo>
                      <a:pt x="318" y="428"/>
                      <a:pt x="318" y="428"/>
                      <a:pt x="318" y="428"/>
                    </a:cubicBezTo>
                    <a:cubicBezTo>
                      <a:pt x="313" y="430"/>
                      <a:pt x="308" y="432"/>
                      <a:pt x="303" y="434"/>
                    </a:cubicBezTo>
                    <a:close/>
                    <a:moveTo>
                      <a:pt x="132" y="428"/>
                    </a:moveTo>
                    <a:cubicBezTo>
                      <a:pt x="127" y="426"/>
                      <a:pt x="122" y="424"/>
                      <a:pt x="117" y="421"/>
                    </a:cubicBezTo>
                    <a:cubicBezTo>
                      <a:pt x="119" y="418"/>
                      <a:pt x="119" y="418"/>
                      <a:pt x="119" y="418"/>
                    </a:cubicBezTo>
                    <a:cubicBezTo>
                      <a:pt x="124" y="420"/>
                      <a:pt x="128" y="422"/>
                      <a:pt x="133" y="425"/>
                    </a:cubicBezTo>
                    <a:lnTo>
                      <a:pt x="132" y="428"/>
                    </a:lnTo>
                    <a:close/>
                    <a:moveTo>
                      <a:pt x="332" y="421"/>
                    </a:moveTo>
                    <a:cubicBezTo>
                      <a:pt x="330" y="417"/>
                      <a:pt x="330" y="417"/>
                      <a:pt x="330" y="417"/>
                    </a:cubicBezTo>
                    <a:cubicBezTo>
                      <a:pt x="335" y="415"/>
                      <a:pt x="339" y="412"/>
                      <a:pt x="344" y="409"/>
                    </a:cubicBezTo>
                    <a:cubicBezTo>
                      <a:pt x="346" y="413"/>
                      <a:pt x="346" y="413"/>
                      <a:pt x="346" y="413"/>
                    </a:cubicBezTo>
                    <a:cubicBezTo>
                      <a:pt x="341" y="416"/>
                      <a:pt x="337" y="418"/>
                      <a:pt x="332" y="421"/>
                    </a:cubicBezTo>
                    <a:close/>
                    <a:moveTo>
                      <a:pt x="103" y="413"/>
                    </a:moveTo>
                    <a:cubicBezTo>
                      <a:pt x="99" y="410"/>
                      <a:pt x="95" y="407"/>
                      <a:pt x="90" y="404"/>
                    </a:cubicBezTo>
                    <a:cubicBezTo>
                      <a:pt x="93" y="401"/>
                      <a:pt x="93" y="401"/>
                      <a:pt x="93" y="401"/>
                    </a:cubicBezTo>
                    <a:cubicBezTo>
                      <a:pt x="97" y="404"/>
                      <a:pt x="101" y="407"/>
                      <a:pt x="106" y="410"/>
                    </a:cubicBezTo>
                    <a:lnTo>
                      <a:pt x="103" y="413"/>
                    </a:lnTo>
                    <a:close/>
                    <a:moveTo>
                      <a:pt x="359" y="404"/>
                    </a:moveTo>
                    <a:cubicBezTo>
                      <a:pt x="356" y="400"/>
                      <a:pt x="356" y="400"/>
                      <a:pt x="356" y="400"/>
                    </a:cubicBezTo>
                    <a:cubicBezTo>
                      <a:pt x="361" y="397"/>
                      <a:pt x="365" y="394"/>
                      <a:pt x="369" y="391"/>
                    </a:cubicBezTo>
                    <a:cubicBezTo>
                      <a:pt x="371" y="394"/>
                      <a:pt x="371" y="394"/>
                      <a:pt x="371" y="394"/>
                    </a:cubicBezTo>
                    <a:cubicBezTo>
                      <a:pt x="367" y="397"/>
                      <a:pt x="363" y="400"/>
                      <a:pt x="359" y="404"/>
                    </a:cubicBezTo>
                    <a:close/>
                    <a:moveTo>
                      <a:pt x="78" y="394"/>
                    </a:moveTo>
                    <a:cubicBezTo>
                      <a:pt x="74" y="390"/>
                      <a:pt x="70" y="387"/>
                      <a:pt x="66" y="383"/>
                    </a:cubicBezTo>
                    <a:cubicBezTo>
                      <a:pt x="69" y="380"/>
                      <a:pt x="69" y="380"/>
                      <a:pt x="69" y="380"/>
                    </a:cubicBezTo>
                    <a:cubicBezTo>
                      <a:pt x="73" y="384"/>
                      <a:pt x="77" y="387"/>
                      <a:pt x="80" y="391"/>
                    </a:cubicBezTo>
                    <a:lnTo>
                      <a:pt x="78" y="394"/>
                    </a:lnTo>
                    <a:close/>
                    <a:moveTo>
                      <a:pt x="383" y="383"/>
                    </a:moveTo>
                    <a:cubicBezTo>
                      <a:pt x="380" y="380"/>
                      <a:pt x="380" y="380"/>
                      <a:pt x="380" y="380"/>
                    </a:cubicBezTo>
                    <a:cubicBezTo>
                      <a:pt x="384" y="376"/>
                      <a:pt x="387" y="372"/>
                      <a:pt x="391" y="368"/>
                    </a:cubicBezTo>
                    <a:cubicBezTo>
                      <a:pt x="394" y="371"/>
                      <a:pt x="394" y="371"/>
                      <a:pt x="394" y="371"/>
                    </a:cubicBezTo>
                    <a:cubicBezTo>
                      <a:pt x="390" y="375"/>
                      <a:pt x="387" y="379"/>
                      <a:pt x="383" y="383"/>
                    </a:cubicBezTo>
                    <a:close/>
                    <a:moveTo>
                      <a:pt x="55" y="371"/>
                    </a:moveTo>
                    <a:cubicBezTo>
                      <a:pt x="52" y="367"/>
                      <a:pt x="48" y="363"/>
                      <a:pt x="45" y="359"/>
                    </a:cubicBezTo>
                    <a:cubicBezTo>
                      <a:pt x="48" y="356"/>
                      <a:pt x="48" y="356"/>
                      <a:pt x="48" y="356"/>
                    </a:cubicBezTo>
                    <a:cubicBezTo>
                      <a:pt x="51" y="361"/>
                      <a:pt x="55" y="365"/>
                      <a:pt x="58" y="369"/>
                    </a:cubicBezTo>
                    <a:lnTo>
                      <a:pt x="55" y="371"/>
                    </a:lnTo>
                    <a:close/>
                    <a:moveTo>
                      <a:pt x="404" y="358"/>
                    </a:moveTo>
                    <a:cubicBezTo>
                      <a:pt x="401" y="356"/>
                      <a:pt x="401" y="356"/>
                      <a:pt x="401" y="356"/>
                    </a:cubicBezTo>
                    <a:cubicBezTo>
                      <a:pt x="404" y="352"/>
                      <a:pt x="407" y="348"/>
                      <a:pt x="410" y="343"/>
                    </a:cubicBezTo>
                    <a:cubicBezTo>
                      <a:pt x="413" y="345"/>
                      <a:pt x="413" y="345"/>
                      <a:pt x="413" y="345"/>
                    </a:cubicBezTo>
                    <a:cubicBezTo>
                      <a:pt x="410" y="350"/>
                      <a:pt x="407" y="354"/>
                      <a:pt x="404" y="358"/>
                    </a:cubicBezTo>
                    <a:close/>
                    <a:moveTo>
                      <a:pt x="36" y="346"/>
                    </a:moveTo>
                    <a:cubicBezTo>
                      <a:pt x="33" y="341"/>
                      <a:pt x="30" y="337"/>
                      <a:pt x="28" y="332"/>
                    </a:cubicBezTo>
                    <a:cubicBezTo>
                      <a:pt x="31" y="330"/>
                      <a:pt x="31" y="330"/>
                      <a:pt x="31" y="330"/>
                    </a:cubicBezTo>
                    <a:cubicBezTo>
                      <a:pt x="34" y="335"/>
                      <a:pt x="37" y="339"/>
                      <a:pt x="39" y="343"/>
                    </a:cubicBezTo>
                    <a:lnTo>
                      <a:pt x="36" y="346"/>
                    </a:lnTo>
                    <a:close/>
                    <a:moveTo>
                      <a:pt x="421" y="332"/>
                    </a:moveTo>
                    <a:cubicBezTo>
                      <a:pt x="418" y="330"/>
                      <a:pt x="418" y="330"/>
                      <a:pt x="418" y="330"/>
                    </a:cubicBezTo>
                    <a:cubicBezTo>
                      <a:pt x="420" y="325"/>
                      <a:pt x="423" y="320"/>
                      <a:pt x="425" y="316"/>
                    </a:cubicBezTo>
                    <a:cubicBezTo>
                      <a:pt x="428" y="317"/>
                      <a:pt x="428" y="317"/>
                      <a:pt x="428" y="317"/>
                    </a:cubicBezTo>
                    <a:cubicBezTo>
                      <a:pt x="426" y="322"/>
                      <a:pt x="424" y="327"/>
                      <a:pt x="421" y="332"/>
                    </a:cubicBezTo>
                    <a:close/>
                    <a:moveTo>
                      <a:pt x="21" y="318"/>
                    </a:moveTo>
                    <a:cubicBezTo>
                      <a:pt x="18" y="313"/>
                      <a:pt x="16" y="308"/>
                      <a:pt x="14" y="303"/>
                    </a:cubicBezTo>
                    <a:cubicBezTo>
                      <a:pt x="18" y="302"/>
                      <a:pt x="18" y="302"/>
                      <a:pt x="18" y="302"/>
                    </a:cubicBezTo>
                    <a:cubicBezTo>
                      <a:pt x="20" y="306"/>
                      <a:pt x="22" y="311"/>
                      <a:pt x="24" y="316"/>
                    </a:cubicBezTo>
                    <a:lnTo>
                      <a:pt x="21" y="318"/>
                    </a:lnTo>
                    <a:close/>
                    <a:moveTo>
                      <a:pt x="435" y="302"/>
                    </a:moveTo>
                    <a:cubicBezTo>
                      <a:pt x="431" y="301"/>
                      <a:pt x="431" y="301"/>
                      <a:pt x="431" y="301"/>
                    </a:cubicBezTo>
                    <a:cubicBezTo>
                      <a:pt x="433" y="296"/>
                      <a:pt x="434" y="291"/>
                      <a:pt x="436" y="286"/>
                    </a:cubicBezTo>
                    <a:cubicBezTo>
                      <a:pt x="440" y="287"/>
                      <a:pt x="440" y="287"/>
                      <a:pt x="440" y="287"/>
                    </a:cubicBezTo>
                    <a:cubicBezTo>
                      <a:pt x="438" y="292"/>
                      <a:pt x="436" y="297"/>
                      <a:pt x="435" y="302"/>
                    </a:cubicBezTo>
                    <a:close/>
                    <a:moveTo>
                      <a:pt x="9" y="288"/>
                    </a:moveTo>
                    <a:cubicBezTo>
                      <a:pt x="8" y="283"/>
                      <a:pt x="7" y="277"/>
                      <a:pt x="5" y="272"/>
                    </a:cubicBezTo>
                    <a:cubicBezTo>
                      <a:pt x="9" y="271"/>
                      <a:pt x="9" y="271"/>
                      <a:pt x="9" y="271"/>
                    </a:cubicBezTo>
                    <a:cubicBezTo>
                      <a:pt x="10" y="276"/>
                      <a:pt x="12" y="282"/>
                      <a:pt x="13" y="287"/>
                    </a:cubicBezTo>
                    <a:lnTo>
                      <a:pt x="9" y="288"/>
                    </a:lnTo>
                    <a:close/>
                    <a:moveTo>
                      <a:pt x="444" y="272"/>
                    </a:moveTo>
                    <a:cubicBezTo>
                      <a:pt x="440" y="271"/>
                      <a:pt x="440" y="271"/>
                      <a:pt x="440" y="271"/>
                    </a:cubicBezTo>
                    <a:cubicBezTo>
                      <a:pt x="441" y="266"/>
                      <a:pt x="442" y="261"/>
                      <a:pt x="442" y="255"/>
                    </a:cubicBezTo>
                    <a:cubicBezTo>
                      <a:pt x="446" y="256"/>
                      <a:pt x="446" y="256"/>
                      <a:pt x="446" y="256"/>
                    </a:cubicBezTo>
                    <a:cubicBezTo>
                      <a:pt x="446" y="261"/>
                      <a:pt x="445" y="267"/>
                      <a:pt x="444" y="272"/>
                    </a:cubicBezTo>
                    <a:close/>
                    <a:moveTo>
                      <a:pt x="3" y="257"/>
                    </a:moveTo>
                    <a:cubicBezTo>
                      <a:pt x="2" y="251"/>
                      <a:pt x="1" y="246"/>
                      <a:pt x="1" y="241"/>
                    </a:cubicBezTo>
                    <a:cubicBezTo>
                      <a:pt x="5" y="240"/>
                      <a:pt x="5" y="240"/>
                      <a:pt x="5" y="240"/>
                    </a:cubicBezTo>
                    <a:cubicBezTo>
                      <a:pt x="5" y="246"/>
                      <a:pt x="6" y="251"/>
                      <a:pt x="7" y="256"/>
                    </a:cubicBezTo>
                    <a:lnTo>
                      <a:pt x="3" y="257"/>
                    </a:lnTo>
                    <a:close/>
                    <a:moveTo>
                      <a:pt x="448" y="240"/>
                    </a:moveTo>
                    <a:cubicBezTo>
                      <a:pt x="444" y="240"/>
                      <a:pt x="444" y="240"/>
                      <a:pt x="444" y="240"/>
                    </a:cubicBezTo>
                    <a:cubicBezTo>
                      <a:pt x="444" y="235"/>
                      <a:pt x="445" y="229"/>
                      <a:pt x="445" y="224"/>
                    </a:cubicBezTo>
                    <a:cubicBezTo>
                      <a:pt x="445" y="223"/>
                      <a:pt x="445" y="223"/>
                      <a:pt x="445" y="223"/>
                    </a:cubicBezTo>
                    <a:cubicBezTo>
                      <a:pt x="449" y="223"/>
                      <a:pt x="449" y="223"/>
                      <a:pt x="449" y="223"/>
                    </a:cubicBezTo>
                    <a:cubicBezTo>
                      <a:pt x="449" y="224"/>
                      <a:pt x="449" y="224"/>
                      <a:pt x="449" y="224"/>
                    </a:cubicBezTo>
                    <a:cubicBezTo>
                      <a:pt x="449" y="229"/>
                      <a:pt x="448" y="235"/>
                      <a:pt x="448" y="240"/>
                    </a:cubicBezTo>
                    <a:close/>
                    <a:moveTo>
                      <a:pt x="4" y="225"/>
                    </a:moveTo>
                    <a:cubicBezTo>
                      <a:pt x="0" y="225"/>
                      <a:pt x="0" y="225"/>
                      <a:pt x="0" y="225"/>
                    </a:cubicBezTo>
                    <a:cubicBezTo>
                      <a:pt x="0" y="224"/>
                      <a:pt x="0" y="224"/>
                      <a:pt x="0" y="224"/>
                    </a:cubicBezTo>
                    <a:cubicBezTo>
                      <a:pt x="0" y="219"/>
                      <a:pt x="0" y="214"/>
                      <a:pt x="1" y="209"/>
                    </a:cubicBezTo>
                    <a:cubicBezTo>
                      <a:pt x="5" y="209"/>
                      <a:pt x="5" y="209"/>
                      <a:pt x="5" y="209"/>
                    </a:cubicBezTo>
                    <a:cubicBezTo>
                      <a:pt x="4" y="214"/>
                      <a:pt x="4" y="219"/>
                      <a:pt x="4" y="224"/>
                    </a:cubicBezTo>
                    <a:lnTo>
                      <a:pt x="4" y="225"/>
                    </a:lnTo>
                    <a:close/>
                    <a:moveTo>
                      <a:pt x="444" y="207"/>
                    </a:moveTo>
                    <a:cubicBezTo>
                      <a:pt x="444" y="202"/>
                      <a:pt x="443" y="197"/>
                      <a:pt x="442" y="192"/>
                    </a:cubicBezTo>
                    <a:cubicBezTo>
                      <a:pt x="446" y="191"/>
                      <a:pt x="446" y="191"/>
                      <a:pt x="446" y="191"/>
                    </a:cubicBezTo>
                    <a:cubicBezTo>
                      <a:pt x="447" y="197"/>
                      <a:pt x="448" y="202"/>
                      <a:pt x="448" y="207"/>
                    </a:cubicBezTo>
                    <a:lnTo>
                      <a:pt x="444" y="207"/>
                    </a:lnTo>
                    <a:close/>
                    <a:moveTo>
                      <a:pt x="6" y="193"/>
                    </a:moveTo>
                    <a:cubicBezTo>
                      <a:pt x="2" y="193"/>
                      <a:pt x="2" y="193"/>
                      <a:pt x="2" y="193"/>
                    </a:cubicBezTo>
                    <a:cubicBezTo>
                      <a:pt x="3" y="187"/>
                      <a:pt x="4" y="182"/>
                      <a:pt x="5" y="177"/>
                    </a:cubicBezTo>
                    <a:cubicBezTo>
                      <a:pt x="9" y="178"/>
                      <a:pt x="9" y="178"/>
                      <a:pt x="9" y="178"/>
                    </a:cubicBezTo>
                    <a:cubicBezTo>
                      <a:pt x="8" y="183"/>
                      <a:pt x="7" y="188"/>
                      <a:pt x="6" y="193"/>
                    </a:cubicBezTo>
                    <a:close/>
                    <a:moveTo>
                      <a:pt x="439" y="176"/>
                    </a:moveTo>
                    <a:cubicBezTo>
                      <a:pt x="438" y="171"/>
                      <a:pt x="437" y="166"/>
                      <a:pt x="436" y="161"/>
                    </a:cubicBezTo>
                    <a:cubicBezTo>
                      <a:pt x="439" y="160"/>
                      <a:pt x="439" y="160"/>
                      <a:pt x="439" y="160"/>
                    </a:cubicBezTo>
                    <a:cubicBezTo>
                      <a:pt x="441" y="165"/>
                      <a:pt x="442" y="170"/>
                      <a:pt x="443" y="176"/>
                    </a:cubicBezTo>
                    <a:lnTo>
                      <a:pt x="439" y="176"/>
                    </a:lnTo>
                    <a:close/>
                    <a:moveTo>
                      <a:pt x="13" y="163"/>
                    </a:moveTo>
                    <a:cubicBezTo>
                      <a:pt x="9" y="161"/>
                      <a:pt x="9" y="161"/>
                      <a:pt x="9" y="161"/>
                    </a:cubicBezTo>
                    <a:cubicBezTo>
                      <a:pt x="11" y="156"/>
                      <a:pt x="12" y="151"/>
                      <a:pt x="14" y="146"/>
                    </a:cubicBezTo>
                    <a:cubicBezTo>
                      <a:pt x="18" y="148"/>
                      <a:pt x="18" y="148"/>
                      <a:pt x="18" y="148"/>
                    </a:cubicBezTo>
                    <a:cubicBezTo>
                      <a:pt x="16" y="153"/>
                      <a:pt x="14" y="158"/>
                      <a:pt x="13" y="163"/>
                    </a:cubicBezTo>
                    <a:close/>
                    <a:moveTo>
                      <a:pt x="431" y="146"/>
                    </a:moveTo>
                    <a:cubicBezTo>
                      <a:pt x="429" y="141"/>
                      <a:pt x="427" y="137"/>
                      <a:pt x="424" y="132"/>
                    </a:cubicBezTo>
                    <a:cubicBezTo>
                      <a:pt x="428" y="130"/>
                      <a:pt x="428" y="130"/>
                      <a:pt x="428" y="130"/>
                    </a:cubicBezTo>
                    <a:cubicBezTo>
                      <a:pt x="430" y="135"/>
                      <a:pt x="432" y="140"/>
                      <a:pt x="434" y="145"/>
                    </a:cubicBezTo>
                    <a:lnTo>
                      <a:pt x="431" y="146"/>
                    </a:lnTo>
                    <a:close/>
                    <a:moveTo>
                      <a:pt x="24" y="133"/>
                    </a:moveTo>
                    <a:cubicBezTo>
                      <a:pt x="20" y="131"/>
                      <a:pt x="20" y="131"/>
                      <a:pt x="20" y="131"/>
                    </a:cubicBezTo>
                    <a:cubicBezTo>
                      <a:pt x="22" y="127"/>
                      <a:pt x="25" y="122"/>
                      <a:pt x="27" y="117"/>
                    </a:cubicBezTo>
                    <a:cubicBezTo>
                      <a:pt x="31" y="119"/>
                      <a:pt x="31" y="119"/>
                      <a:pt x="31" y="119"/>
                    </a:cubicBezTo>
                    <a:cubicBezTo>
                      <a:pt x="28" y="124"/>
                      <a:pt x="26" y="128"/>
                      <a:pt x="24" y="133"/>
                    </a:cubicBezTo>
                    <a:close/>
                    <a:moveTo>
                      <a:pt x="417" y="118"/>
                    </a:moveTo>
                    <a:cubicBezTo>
                      <a:pt x="415" y="113"/>
                      <a:pt x="412" y="109"/>
                      <a:pt x="409" y="104"/>
                    </a:cubicBezTo>
                    <a:cubicBezTo>
                      <a:pt x="413" y="102"/>
                      <a:pt x="413" y="102"/>
                      <a:pt x="413" y="102"/>
                    </a:cubicBezTo>
                    <a:cubicBezTo>
                      <a:pt x="416" y="107"/>
                      <a:pt x="418" y="111"/>
                      <a:pt x="421" y="116"/>
                    </a:cubicBezTo>
                    <a:lnTo>
                      <a:pt x="417" y="118"/>
                    </a:lnTo>
                    <a:close/>
                    <a:moveTo>
                      <a:pt x="39" y="106"/>
                    </a:moveTo>
                    <a:cubicBezTo>
                      <a:pt x="36" y="103"/>
                      <a:pt x="36" y="103"/>
                      <a:pt x="36" y="103"/>
                    </a:cubicBezTo>
                    <a:cubicBezTo>
                      <a:pt x="38" y="99"/>
                      <a:pt x="41" y="94"/>
                      <a:pt x="45" y="90"/>
                    </a:cubicBezTo>
                    <a:cubicBezTo>
                      <a:pt x="48" y="93"/>
                      <a:pt x="48" y="93"/>
                      <a:pt x="48" y="93"/>
                    </a:cubicBezTo>
                    <a:cubicBezTo>
                      <a:pt x="45" y="97"/>
                      <a:pt x="42" y="101"/>
                      <a:pt x="39" y="106"/>
                    </a:cubicBezTo>
                    <a:close/>
                    <a:moveTo>
                      <a:pt x="400" y="92"/>
                    </a:moveTo>
                    <a:cubicBezTo>
                      <a:pt x="397" y="87"/>
                      <a:pt x="394" y="83"/>
                      <a:pt x="390" y="79"/>
                    </a:cubicBezTo>
                    <a:cubicBezTo>
                      <a:pt x="393" y="77"/>
                      <a:pt x="393" y="77"/>
                      <a:pt x="393" y="77"/>
                    </a:cubicBezTo>
                    <a:cubicBezTo>
                      <a:pt x="397" y="81"/>
                      <a:pt x="400" y="85"/>
                      <a:pt x="403" y="89"/>
                    </a:cubicBezTo>
                    <a:lnTo>
                      <a:pt x="400" y="92"/>
                    </a:lnTo>
                    <a:close/>
                    <a:moveTo>
                      <a:pt x="58" y="80"/>
                    </a:moveTo>
                    <a:cubicBezTo>
                      <a:pt x="55" y="78"/>
                      <a:pt x="55" y="78"/>
                      <a:pt x="55" y="78"/>
                    </a:cubicBezTo>
                    <a:cubicBezTo>
                      <a:pt x="58" y="74"/>
                      <a:pt x="62" y="70"/>
                      <a:pt x="66" y="66"/>
                    </a:cubicBezTo>
                    <a:cubicBezTo>
                      <a:pt x="68" y="69"/>
                      <a:pt x="68" y="69"/>
                      <a:pt x="68" y="69"/>
                    </a:cubicBezTo>
                    <a:cubicBezTo>
                      <a:pt x="65" y="73"/>
                      <a:pt x="61" y="76"/>
                      <a:pt x="58" y="80"/>
                    </a:cubicBezTo>
                    <a:close/>
                    <a:moveTo>
                      <a:pt x="380" y="68"/>
                    </a:moveTo>
                    <a:cubicBezTo>
                      <a:pt x="376" y="64"/>
                      <a:pt x="372" y="61"/>
                      <a:pt x="368" y="57"/>
                    </a:cubicBezTo>
                    <a:cubicBezTo>
                      <a:pt x="371" y="54"/>
                      <a:pt x="371" y="54"/>
                      <a:pt x="371" y="54"/>
                    </a:cubicBezTo>
                    <a:cubicBezTo>
                      <a:pt x="375" y="58"/>
                      <a:pt x="379" y="61"/>
                      <a:pt x="382" y="65"/>
                    </a:cubicBezTo>
                    <a:lnTo>
                      <a:pt x="380" y="68"/>
                    </a:lnTo>
                    <a:close/>
                    <a:moveTo>
                      <a:pt x="80" y="58"/>
                    </a:moveTo>
                    <a:cubicBezTo>
                      <a:pt x="77" y="55"/>
                      <a:pt x="77" y="55"/>
                      <a:pt x="77" y="55"/>
                    </a:cubicBezTo>
                    <a:cubicBezTo>
                      <a:pt x="81" y="52"/>
                      <a:pt x="85" y="48"/>
                      <a:pt x="90" y="45"/>
                    </a:cubicBezTo>
                    <a:cubicBezTo>
                      <a:pt x="92" y="48"/>
                      <a:pt x="92" y="48"/>
                      <a:pt x="92" y="48"/>
                    </a:cubicBezTo>
                    <a:cubicBezTo>
                      <a:pt x="88" y="51"/>
                      <a:pt x="84" y="55"/>
                      <a:pt x="80" y="58"/>
                    </a:cubicBezTo>
                    <a:close/>
                    <a:moveTo>
                      <a:pt x="356" y="47"/>
                    </a:moveTo>
                    <a:cubicBezTo>
                      <a:pt x="352" y="44"/>
                      <a:pt x="347" y="41"/>
                      <a:pt x="343" y="38"/>
                    </a:cubicBezTo>
                    <a:cubicBezTo>
                      <a:pt x="345" y="35"/>
                      <a:pt x="345" y="35"/>
                      <a:pt x="345" y="35"/>
                    </a:cubicBezTo>
                    <a:cubicBezTo>
                      <a:pt x="349" y="38"/>
                      <a:pt x="354" y="41"/>
                      <a:pt x="358" y="44"/>
                    </a:cubicBezTo>
                    <a:lnTo>
                      <a:pt x="356" y="47"/>
                    </a:lnTo>
                    <a:close/>
                    <a:moveTo>
                      <a:pt x="105" y="39"/>
                    </a:moveTo>
                    <a:cubicBezTo>
                      <a:pt x="103" y="36"/>
                      <a:pt x="103" y="36"/>
                      <a:pt x="103" y="36"/>
                    </a:cubicBezTo>
                    <a:cubicBezTo>
                      <a:pt x="107" y="33"/>
                      <a:pt x="112" y="30"/>
                      <a:pt x="116" y="28"/>
                    </a:cubicBezTo>
                    <a:cubicBezTo>
                      <a:pt x="118" y="31"/>
                      <a:pt x="118" y="31"/>
                      <a:pt x="118" y="31"/>
                    </a:cubicBezTo>
                    <a:cubicBezTo>
                      <a:pt x="114" y="34"/>
                      <a:pt x="109" y="36"/>
                      <a:pt x="105" y="39"/>
                    </a:cubicBezTo>
                    <a:close/>
                    <a:moveTo>
                      <a:pt x="329" y="30"/>
                    </a:moveTo>
                    <a:cubicBezTo>
                      <a:pt x="325" y="28"/>
                      <a:pt x="320" y="26"/>
                      <a:pt x="315" y="23"/>
                    </a:cubicBezTo>
                    <a:cubicBezTo>
                      <a:pt x="317" y="20"/>
                      <a:pt x="317" y="20"/>
                      <a:pt x="317" y="20"/>
                    </a:cubicBezTo>
                    <a:cubicBezTo>
                      <a:pt x="322" y="22"/>
                      <a:pt x="327" y="24"/>
                      <a:pt x="331" y="27"/>
                    </a:cubicBezTo>
                    <a:lnTo>
                      <a:pt x="329" y="30"/>
                    </a:lnTo>
                    <a:close/>
                    <a:moveTo>
                      <a:pt x="132" y="24"/>
                    </a:moveTo>
                    <a:cubicBezTo>
                      <a:pt x="131" y="20"/>
                      <a:pt x="131" y="20"/>
                      <a:pt x="131" y="20"/>
                    </a:cubicBezTo>
                    <a:cubicBezTo>
                      <a:pt x="136" y="18"/>
                      <a:pt x="140" y="16"/>
                      <a:pt x="145" y="14"/>
                    </a:cubicBezTo>
                    <a:cubicBezTo>
                      <a:pt x="147" y="18"/>
                      <a:pt x="147" y="18"/>
                      <a:pt x="147" y="18"/>
                    </a:cubicBezTo>
                    <a:cubicBezTo>
                      <a:pt x="142" y="20"/>
                      <a:pt x="137" y="22"/>
                      <a:pt x="132" y="24"/>
                    </a:cubicBezTo>
                    <a:close/>
                    <a:moveTo>
                      <a:pt x="301" y="17"/>
                    </a:moveTo>
                    <a:cubicBezTo>
                      <a:pt x="296" y="16"/>
                      <a:pt x="291" y="14"/>
                      <a:pt x="286" y="13"/>
                    </a:cubicBezTo>
                    <a:cubicBezTo>
                      <a:pt x="287" y="9"/>
                      <a:pt x="287" y="9"/>
                      <a:pt x="287" y="9"/>
                    </a:cubicBezTo>
                    <a:cubicBezTo>
                      <a:pt x="292" y="10"/>
                      <a:pt x="297" y="12"/>
                      <a:pt x="302" y="14"/>
                    </a:cubicBezTo>
                    <a:lnTo>
                      <a:pt x="301" y="17"/>
                    </a:lnTo>
                    <a:close/>
                    <a:moveTo>
                      <a:pt x="162" y="13"/>
                    </a:moveTo>
                    <a:cubicBezTo>
                      <a:pt x="161" y="9"/>
                      <a:pt x="161" y="9"/>
                      <a:pt x="161" y="9"/>
                    </a:cubicBezTo>
                    <a:cubicBezTo>
                      <a:pt x="166" y="8"/>
                      <a:pt x="171" y="6"/>
                      <a:pt x="176" y="5"/>
                    </a:cubicBezTo>
                    <a:cubicBezTo>
                      <a:pt x="177" y="9"/>
                      <a:pt x="177" y="9"/>
                      <a:pt x="177" y="9"/>
                    </a:cubicBezTo>
                    <a:cubicBezTo>
                      <a:pt x="172" y="10"/>
                      <a:pt x="167" y="11"/>
                      <a:pt x="162" y="13"/>
                    </a:cubicBezTo>
                    <a:close/>
                    <a:moveTo>
                      <a:pt x="271" y="9"/>
                    </a:moveTo>
                    <a:cubicBezTo>
                      <a:pt x="265" y="8"/>
                      <a:pt x="260" y="7"/>
                      <a:pt x="255" y="6"/>
                    </a:cubicBezTo>
                    <a:cubicBezTo>
                      <a:pt x="256" y="2"/>
                      <a:pt x="256" y="2"/>
                      <a:pt x="256" y="2"/>
                    </a:cubicBezTo>
                    <a:cubicBezTo>
                      <a:pt x="261" y="3"/>
                      <a:pt x="266" y="4"/>
                      <a:pt x="271" y="5"/>
                    </a:cubicBezTo>
                    <a:lnTo>
                      <a:pt x="271" y="9"/>
                    </a:lnTo>
                    <a:close/>
                    <a:moveTo>
                      <a:pt x="192" y="6"/>
                    </a:moveTo>
                    <a:cubicBezTo>
                      <a:pt x="192" y="2"/>
                      <a:pt x="192" y="2"/>
                      <a:pt x="192" y="2"/>
                    </a:cubicBezTo>
                    <a:cubicBezTo>
                      <a:pt x="197" y="2"/>
                      <a:pt x="202" y="1"/>
                      <a:pt x="208" y="1"/>
                    </a:cubicBezTo>
                    <a:cubicBezTo>
                      <a:pt x="208" y="5"/>
                      <a:pt x="208" y="5"/>
                      <a:pt x="208" y="5"/>
                    </a:cubicBezTo>
                    <a:cubicBezTo>
                      <a:pt x="203" y="5"/>
                      <a:pt x="198" y="5"/>
                      <a:pt x="192" y="6"/>
                    </a:cubicBezTo>
                    <a:close/>
                    <a:moveTo>
                      <a:pt x="239" y="4"/>
                    </a:moveTo>
                    <a:cubicBezTo>
                      <a:pt x="234" y="4"/>
                      <a:pt x="229" y="4"/>
                      <a:pt x="224" y="4"/>
                    </a:cubicBezTo>
                    <a:cubicBezTo>
                      <a:pt x="224" y="4"/>
                      <a:pt x="224" y="4"/>
                      <a:pt x="224" y="4"/>
                    </a:cubicBezTo>
                    <a:cubicBezTo>
                      <a:pt x="224" y="0"/>
                      <a:pt x="224" y="0"/>
                      <a:pt x="224" y="0"/>
                    </a:cubicBezTo>
                    <a:cubicBezTo>
                      <a:pt x="224" y="0"/>
                      <a:pt x="224" y="0"/>
                      <a:pt x="224" y="0"/>
                    </a:cubicBezTo>
                    <a:cubicBezTo>
                      <a:pt x="230" y="0"/>
                      <a:pt x="235" y="0"/>
                      <a:pt x="240" y="0"/>
                    </a:cubicBezTo>
                    <a:lnTo>
                      <a:pt x="239" y="4"/>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4" name="Freeform 1033">
                <a:extLst>
                  <a:ext uri="{FF2B5EF4-FFF2-40B4-BE49-F238E27FC236}">
                    <a16:creationId xmlns:a16="http://schemas.microsoft.com/office/drawing/2014/main" id="{AEC82F41-9DF1-4C2E-8FAA-CA1FFC031E09}"/>
                  </a:ext>
                </a:extLst>
              </p:cNvPr>
              <p:cNvSpPr>
                <a:spLocks noEditPoints="1"/>
              </p:cNvSpPr>
              <p:nvPr/>
            </p:nvSpPr>
            <p:spPr bwMode="auto">
              <a:xfrm>
                <a:off x="2458" y="2702"/>
                <a:ext cx="558" cy="558"/>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4 h 236"/>
                  <a:gd name="T12" fmla="*/ 4 w 236"/>
                  <a:gd name="T13" fmla="*/ 118 h 236"/>
                  <a:gd name="T14" fmla="*/ 118 w 236"/>
                  <a:gd name="T15" fmla="*/ 232 h 236"/>
                  <a:gd name="T16" fmla="*/ 232 w 236"/>
                  <a:gd name="T17" fmla="*/ 118 h 236"/>
                  <a:gd name="T18" fmla="*/ 118 w 236"/>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4"/>
                    </a:moveTo>
                    <a:cubicBezTo>
                      <a:pt x="55" y="4"/>
                      <a:pt x="4" y="55"/>
                      <a:pt x="4" y="118"/>
                    </a:cubicBezTo>
                    <a:cubicBezTo>
                      <a:pt x="4" y="181"/>
                      <a:pt x="55" y="232"/>
                      <a:pt x="118" y="232"/>
                    </a:cubicBezTo>
                    <a:cubicBezTo>
                      <a:pt x="181" y="232"/>
                      <a:pt x="232" y="181"/>
                      <a:pt x="232" y="118"/>
                    </a:cubicBezTo>
                    <a:cubicBezTo>
                      <a:pt x="232" y="55"/>
                      <a:pt x="181" y="4"/>
                      <a:pt x="118"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5" name="Freeform 1034">
                <a:extLst>
                  <a:ext uri="{FF2B5EF4-FFF2-40B4-BE49-F238E27FC236}">
                    <a16:creationId xmlns:a16="http://schemas.microsoft.com/office/drawing/2014/main" id="{4B188B35-E242-4061-80E5-64A7416A0104}"/>
                  </a:ext>
                </a:extLst>
              </p:cNvPr>
              <p:cNvSpPr>
                <a:spLocks noEditPoints="1"/>
              </p:cNvSpPr>
              <p:nvPr/>
            </p:nvSpPr>
            <p:spPr bwMode="auto">
              <a:xfrm>
                <a:off x="4656" y="510"/>
                <a:ext cx="284" cy="284"/>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4 h 120"/>
                  <a:gd name="T12" fmla="*/ 4 w 120"/>
                  <a:gd name="T13" fmla="*/ 60 h 120"/>
                  <a:gd name="T14" fmla="*/ 60 w 120"/>
                  <a:gd name="T15" fmla="*/ 116 h 120"/>
                  <a:gd name="T16" fmla="*/ 116 w 120"/>
                  <a:gd name="T17" fmla="*/ 60 h 120"/>
                  <a:gd name="T18" fmla="*/ 60 w 120"/>
                  <a:gd name="T19"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4"/>
                    </a:moveTo>
                    <a:cubicBezTo>
                      <a:pt x="29" y="4"/>
                      <a:pt x="4" y="29"/>
                      <a:pt x="4" y="60"/>
                    </a:cubicBezTo>
                    <a:cubicBezTo>
                      <a:pt x="4" y="91"/>
                      <a:pt x="29" y="116"/>
                      <a:pt x="60" y="116"/>
                    </a:cubicBezTo>
                    <a:cubicBezTo>
                      <a:pt x="91" y="116"/>
                      <a:pt x="116" y="91"/>
                      <a:pt x="116" y="60"/>
                    </a:cubicBezTo>
                    <a:cubicBezTo>
                      <a:pt x="116" y="29"/>
                      <a:pt x="91" y="4"/>
                      <a:pt x="60"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6" name="Freeform 1035">
                <a:extLst>
                  <a:ext uri="{FF2B5EF4-FFF2-40B4-BE49-F238E27FC236}">
                    <a16:creationId xmlns:a16="http://schemas.microsoft.com/office/drawing/2014/main" id="{447B6861-2BDA-486E-99F0-09AC8A84D758}"/>
                  </a:ext>
                </a:extLst>
              </p:cNvPr>
              <p:cNvSpPr>
                <a:spLocks/>
              </p:cNvSpPr>
              <p:nvPr/>
            </p:nvSpPr>
            <p:spPr bwMode="auto">
              <a:xfrm>
                <a:off x="3350" y="3140"/>
                <a:ext cx="38" cy="40"/>
              </a:xfrm>
              <a:custGeom>
                <a:avLst/>
                <a:gdLst>
                  <a:gd name="T0" fmla="*/ 9 w 16"/>
                  <a:gd name="T1" fmla="*/ 0 h 17"/>
                  <a:gd name="T2" fmla="*/ 8 w 16"/>
                  <a:gd name="T3" fmla="*/ 0 h 17"/>
                  <a:gd name="T4" fmla="*/ 0 w 16"/>
                  <a:gd name="T5" fmla="*/ 8 h 17"/>
                  <a:gd name="T6" fmla="*/ 8 w 16"/>
                  <a:gd name="T7" fmla="*/ 17 h 17"/>
                  <a:gd name="T8" fmla="*/ 16 w 16"/>
                  <a:gd name="T9" fmla="*/ 11 h 17"/>
                  <a:gd name="T10" fmla="*/ 14 w 16"/>
                  <a:gd name="T11" fmla="*/ 8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9" y="0"/>
                      <a:pt x="8" y="0"/>
                      <a:pt x="8" y="0"/>
                    </a:cubicBezTo>
                    <a:cubicBezTo>
                      <a:pt x="3" y="0"/>
                      <a:pt x="0" y="4"/>
                      <a:pt x="0" y="8"/>
                    </a:cubicBezTo>
                    <a:cubicBezTo>
                      <a:pt x="0" y="13"/>
                      <a:pt x="3" y="17"/>
                      <a:pt x="8" y="17"/>
                    </a:cubicBezTo>
                    <a:cubicBezTo>
                      <a:pt x="11" y="17"/>
                      <a:pt x="14" y="14"/>
                      <a:pt x="16" y="11"/>
                    </a:cubicBezTo>
                    <a:cubicBezTo>
                      <a:pt x="14" y="8"/>
                      <a:pt x="14" y="8"/>
                      <a:pt x="14" y="8"/>
                    </a:cubicBezTo>
                    <a:lnTo>
                      <a:pt x="9"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7" name="Oval 1036">
                <a:extLst>
                  <a:ext uri="{FF2B5EF4-FFF2-40B4-BE49-F238E27FC236}">
                    <a16:creationId xmlns:a16="http://schemas.microsoft.com/office/drawing/2014/main" id="{EE698392-CC16-4191-9B5C-BE8203BAE4F3}"/>
                  </a:ext>
                </a:extLst>
              </p:cNvPr>
              <p:cNvSpPr>
                <a:spLocks noChangeArrowheads="1"/>
              </p:cNvSpPr>
              <p:nvPr/>
            </p:nvSpPr>
            <p:spPr bwMode="auto">
              <a:xfrm>
                <a:off x="3310"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8" name="Freeform 1037">
                <a:extLst>
                  <a:ext uri="{FF2B5EF4-FFF2-40B4-BE49-F238E27FC236}">
                    <a16:creationId xmlns:a16="http://schemas.microsoft.com/office/drawing/2014/main" id="{C82B0659-A381-472E-A33E-F1D420373FB1}"/>
                  </a:ext>
                </a:extLst>
              </p:cNvPr>
              <p:cNvSpPr>
                <a:spLocks/>
              </p:cNvSpPr>
              <p:nvPr/>
            </p:nvSpPr>
            <p:spPr bwMode="auto">
              <a:xfrm>
                <a:off x="3310" y="3036"/>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7"/>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9" name="Oval 1038">
                <a:extLst>
                  <a:ext uri="{FF2B5EF4-FFF2-40B4-BE49-F238E27FC236}">
                    <a16:creationId xmlns:a16="http://schemas.microsoft.com/office/drawing/2014/main" id="{93CCE16B-5E94-4858-AF84-52A07351F6BC}"/>
                  </a:ext>
                </a:extLst>
              </p:cNvPr>
              <p:cNvSpPr>
                <a:spLocks noChangeArrowheads="1"/>
              </p:cNvSpPr>
              <p:nvPr/>
            </p:nvSpPr>
            <p:spPr bwMode="auto">
              <a:xfrm>
                <a:off x="3272"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0" name="Freeform 1039">
                <a:extLst>
                  <a:ext uri="{FF2B5EF4-FFF2-40B4-BE49-F238E27FC236}">
                    <a16:creationId xmlns:a16="http://schemas.microsoft.com/office/drawing/2014/main" id="{2A73C7E9-059E-49F0-A695-484AAABFEF28}"/>
                  </a:ext>
                </a:extLst>
              </p:cNvPr>
              <p:cNvSpPr>
                <a:spLocks/>
              </p:cNvSpPr>
              <p:nvPr/>
            </p:nvSpPr>
            <p:spPr bwMode="auto">
              <a:xfrm>
                <a:off x="331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1" name="Freeform 1040">
                <a:extLst>
                  <a:ext uri="{FF2B5EF4-FFF2-40B4-BE49-F238E27FC236}">
                    <a16:creationId xmlns:a16="http://schemas.microsoft.com/office/drawing/2014/main" id="{343EA671-4666-427C-99B0-3C64173D6360}"/>
                  </a:ext>
                </a:extLst>
              </p:cNvPr>
              <p:cNvSpPr>
                <a:spLocks/>
              </p:cNvSpPr>
              <p:nvPr/>
            </p:nvSpPr>
            <p:spPr bwMode="auto">
              <a:xfrm>
                <a:off x="3395" y="3182"/>
                <a:ext cx="2" cy="3"/>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lnTo>
                      <a:pt x="1"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2" name="Freeform 1041">
                <a:extLst>
                  <a:ext uri="{FF2B5EF4-FFF2-40B4-BE49-F238E27FC236}">
                    <a16:creationId xmlns:a16="http://schemas.microsoft.com/office/drawing/2014/main" id="{1D5BA310-29E6-4EC6-BDB6-A366FCB383E8}"/>
                  </a:ext>
                </a:extLst>
              </p:cNvPr>
              <p:cNvSpPr>
                <a:spLocks/>
              </p:cNvSpPr>
              <p:nvPr/>
            </p:nvSpPr>
            <p:spPr bwMode="auto">
              <a:xfrm>
                <a:off x="3156" y="2792"/>
                <a:ext cx="33" cy="38"/>
              </a:xfrm>
              <a:custGeom>
                <a:avLst/>
                <a:gdLst>
                  <a:gd name="T0" fmla="*/ 8 w 14"/>
                  <a:gd name="T1" fmla="*/ 16 h 16"/>
                  <a:gd name="T2" fmla="*/ 14 w 14"/>
                  <a:gd name="T3" fmla="*/ 13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3"/>
                    </a:cubicBezTo>
                    <a:cubicBezTo>
                      <a:pt x="6" y="0"/>
                      <a:pt x="6" y="0"/>
                      <a:pt x="6" y="0"/>
                    </a:cubicBezTo>
                    <a:cubicBezTo>
                      <a:pt x="2" y="0"/>
                      <a:pt x="0" y="4"/>
                      <a:pt x="0" y="8"/>
                    </a:cubicBezTo>
                    <a:cubicBezTo>
                      <a:pt x="0" y="12"/>
                      <a:pt x="3"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3" name="Oval 1042">
                <a:extLst>
                  <a:ext uri="{FF2B5EF4-FFF2-40B4-BE49-F238E27FC236}">
                    <a16:creationId xmlns:a16="http://schemas.microsoft.com/office/drawing/2014/main" id="{97F480BB-C7E9-4B63-B885-64D32D8B1009}"/>
                  </a:ext>
                </a:extLst>
              </p:cNvPr>
              <p:cNvSpPr>
                <a:spLocks noChangeArrowheads="1"/>
              </p:cNvSpPr>
              <p:nvPr/>
            </p:nvSpPr>
            <p:spPr bwMode="auto">
              <a:xfrm>
                <a:off x="3116"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4" name="Freeform 1043">
                <a:extLst>
                  <a:ext uri="{FF2B5EF4-FFF2-40B4-BE49-F238E27FC236}">
                    <a16:creationId xmlns:a16="http://schemas.microsoft.com/office/drawing/2014/main" id="{E05414D5-E2CA-4175-BC03-AA45D50A5BF2}"/>
                  </a:ext>
                </a:extLst>
              </p:cNvPr>
              <p:cNvSpPr>
                <a:spLocks/>
              </p:cNvSpPr>
              <p:nvPr/>
            </p:nvSpPr>
            <p:spPr bwMode="auto">
              <a:xfrm>
                <a:off x="3194"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4"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5" name="Oval 1044">
                <a:extLst>
                  <a:ext uri="{FF2B5EF4-FFF2-40B4-BE49-F238E27FC236}">
                    <a16:creationId xmlns:a16="http://schemas.microsoft.com/office/drawing/2014/main" id="{5DC5FEF4-DF81-49D2-A1CE-7D0BFEE9FEA6}"/>
                  </a:ext>
                </a:extLst>
              </p:cNvPr>
              <p:cNvSpPr>
                <a:spLocks noChangeArrowheads="1"/>
              </p:cNvSpPr>
              <p:nvPr/>
            </p:nvSpPr>
            <p:spPr bwMode="auto">
              <a:xfrm>
                <a:off x="319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6" name="Oval 1045">
                <a:extLst>
                  <a:ext uri="{FF2B5EF4-FFF2-40B4-BE49-F238E27FC236}">
                    <a16:creationId xmlns:a16="http://schemas.microsoft.com/office/drawing/2014/main" id="{21C64BDC-55EA-4624-90C1-61FE35FC5B33}"/>
                  </a:ext>
                </a:extLst>
              </p:cNvPr>
              <p:cNvSpPr>
                <a:spLocks noChangeArrowheads="1"/>
              </p:cNvSpPr>
              <p:nvPr/>
            </p:nvSpPr>
            <p:spPr bwMode="auto">
              <a:xfrm>
                <a:off x="3156"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7" name="Freeform 1046">
                <a:extLst>
                  <a:ext uri="{FF2B5EF4-FFF2-40B4-BE49-F238E27FC236}">
                    <a16:creationId xmlns:a16="http://schemas.microsoft.com/office/drawing/2014/main" id="{A28C11AB-D8A7-4BA8-828A-E1E7CF8DB3A1}"/>
                  </a:ext>
                </a:extLst>
              </p:cNvPr>
              <p:cNvSpPr>
                <a:spLocks/>
              </p:cNvSpPr>
              <p:nvPr/>
            </p:nvSpPr>
            <p:spPr bwMode="auto">
              <a:xfrm>
                <a:off x="3232" y="2946"/>
                <a:ext cx="40" cy="40"/>
              </a:xfrm>
              <a:custGeom>
                <a:avLst/>
                <a:gdLst>
                  <a:gd name="T0" fmla="*/ 9 w 17"/>
                  <a:gd name="T1" fmla="*/ 17 h 17"/>
                  <a:gd name="T2" fmla="*/ 17 w 17"/>
                  <a:gd name="T3" fmla="*/ 8 h 17"/>
                  <a:gd name="T4" fmla="*/ 13 w 17"/>
                  <a:gd name="T5" fmla="*/ 1 h 17"/>
                  <a:gd name="T6" fmla="*/ 9 w 17"/>
                  <a:gd name="T7" fmla="*/ 0 h 17"/>
                  <a:gd name="T8" fmla="*/ 0 w 17"/>
                  <a:gd name="T9" fmla="*/ 8 h 17"/>
                  <a:gd name="T10" fmla="*/ 9 w 17"/>
                  <a:gd name="T11" fmla="*/ 17 h 17"/>
                </a:gdLst>
                <a:ahLst/>
                <a:cxnLst>
                  <a:cxn ang="0">
                    <a:pos x="T0" y="T1"/>
                  </a:cxn>
                  <a:cxn ang="0">
                    <a:pos x="T2" y="T3"/>
                  </a:cxn>
                  <a:cxn ang="0">
                    <a:pos x="T4" y="T5"/>
                  </a:cxn>
                  <a:cxn ang="0">
                    <a:pos x="T6" y="T7"/>
                  </a:cxn>
                  <a:cxn ang="0">
                    <a:pos x="T8" y="T9"/>
                  </a:cxn>
                  <a:cxn ang="0">
                    <a:pos x="T10" y="T11"/>
                  </a:cxn>
                </a:cxnLst>
                <a:rect l="0" t="0" r="r" b="b"/>
                <a:pathLst>
                  <a:path w="17" h="17">
                    <a:moveTo>
                      <a:pt x="9" y="17"/>
                    </a:moveTo>
                    <a:cubicBezTo>
                      <a:pt x="13" y="17"/>
                      <a:pt x="17" y="13"/>
                      <a:pt x="17" y="8"/>
                    </a:cubicBezTo>
                    <a:cubicBezTo>
                      <a:pt x="13" y="1"/>
                      <a:pt x="13" y="1"/>
                      <a:pt x="13" y="1"/>
                    </a:cubicBezTo>
                    <a:cubicBezTo>
                      <a:pt x="11" y="1"/>
                      <a:pt x="10" y="0"/>
                      <a:pt x="9" y="0"/>
                    </a:cubicBezTo>
                    <a:cubicBezTo>
                      <a:pt x="4" y="0"/>
                      <a:pt x="0" y="4"/>
                      <a:pt x="0" y="8"/>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8" name="Oval 1047">
                <a:extLst>
                  <a:ext uri="{FF2B5EF4-FFF2-40B4-BE49-F238E27FC236}">
                    <a16:creationId xmlns:a16="http://schemas.microsoft.com/office/drawing/2014/main" id="{EEC006A8-7ACB-4C5F-B371-D71552630C3C}"/>
                  </a:ext>
                </a:extLst>
              </p:cNvPr>
              <p:cNvSpPr>
                <a:spLocks noChangeArrowheads="1"/>
              </p:cNvSpPr>
              <p:nvPr/>
            </p:nvSpPr>
            <p:spPr bwMode="auto">
              <a:xfrm>
                <a:off x="3156"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9" name="Oval 1048">
                <a:extLst>
                  <a:ext uri="{FF2B5EF4-FFF2-40B4-BE49-F238E27FC236}">
                    <a16:creationId xmlns:a16="http://schemas.microsoft.com/office/drawing/2014/main" id="{A5616ADA-EC1E-4DA6-ACBC-342C275E0449}"/>
                  </a:ext>
                </a:extLst>
              </p:cNvPr>
              <p:cNvSpPr>
                <a:spLocks noChangeArrowheads="1"/>
              </p:cNvSpPr>
              <p:nvPr/>
            </p:nvSpPr>
            <p:spPr bwMode="auto">
              <a:xfrm>
                <a:off x="3116"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0" name="Freeform 1049">
                <a:extLst>
                  <a:ext uri="{FF2B5EF4-FFF2-40B4-BE49-F238E27FC236}">
                    <a16:creationId xmlns:a16="http://schemas.microsoft.com/office/drawing/2014/main" id="{D603CE92-C811-41B0-9D0B-C819FA6835F0}"/>
                  </a:ext>
                </a:extLst>
              </p:cNvPr>
              <p:cNvSpPr>
                <a:spLocks/>
              </p:cNvSpPr>
              <p:nvPr/>
            </p:nvSpPr>
            <p:spPr bwMode="auto">
              <a:xfrm>
                <a:off x="3194" y="2837"/>
                <a:ext cx="21" cy="31"/>
              </a:xfrm>
              <a:custGeom>
                <a:avLst/>
                <a:gdLst>
                  <a:gd name="T0" fmla="*/ 8 w 9"/>
                  <a:gd name="T1" fmla="*/ 13 h 13"/>
                  <a:gd name="T2" fmla="*/ 9 w 9"/>
                  <a:gd name="T3" fmla="*/ 13 h 13"/>
                  <a:gd name="T4" fmla="*/ 4 w 9"/>
                  <a:gd name="T5" fmla="*/ 5 h 13"/>
                  <a:gd name="T6" fmla="*/ 2 w 9"/>
                  <a:gd name="T7" fmla="*/ 0 h 13"/>
                  <a:gd name="T8" fmla="*/ 0 w 9"/>
                  <a:gd name="T9" fmla="*/ 5 h 13"/>
                  <a:gd name="T10" fmla="*/ 8 w 9"/>
                  <a:gd name="T11" fmla="*/ 13 h 13"/>
                </a:gdLst>
                <a:ahLst/>
                <a:cxnLst>
                  <a:cxn ang="0">
                    <a:pos x="T0" y="T1"/>
                  </a:cxn>
                  <a:cxn ang="0">
                    <a:pos x="T2" y="T3"/>
                  </a:cxn>
                  <a:cxn ang="0">
                    <a:pos x="T4" y="T5"/>
                  </a:cxn>
                  <a:cxn ang="0">
                    <a:pos x="T6" y="T7"/>
                  </a:cxn>
                  <a:cxn ang="0">
                    <a:pos x="T8" y="T9"/>
                  </a:cxn>
                  <a:cxn ang="0">
                    <a:pos x="T10" y="T11"/>
                  </a:cxn>
                </a:cxnLst>
                <a:rect l="0" t="0" r="r" b="b"/>
                <a:pathLst>
                  <a:path w="9" h="13">
                    <a:moveTo>
                      <a:pt x="8" y="13"/>
                    </a:moveTo>
                    <a:cubicBezTo>
                      <a:pt x="8" y="13"/>
                      <a:pt x="9" y="13"/>
                      <a:pt x="9" y="13"/>
                    </a:cubicBezTo>
                    <a:cubicBezTo>
                      <a:pt x="4" y="5"/>
                      <a:pt x="4" y="5"/>
                      <a:pt x="4" y="5"/>
                    </a:cubicBezTo>
                    <a:cubicBezTo>
                      <a:pt x="2" y="0"/>
                      <a:pt x="2" y="0"/>
                      <a:pt x="2" y="0"/>
                    </a:cubicBezTo>
                    <a:cubicBezTo>
                      <a:pt x="1" y="2"/>
                      <a:pt x="0" y="3"/>
                      <a:pt x="0" y="5"/>
                    </a:cubicBezTo>
                    <a:cubicBezTo>
                      <a:pt x="0" y="10"/>
                      <a:pt x="4" y="13"/>
                      <a:pt x="8"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1" name="Oval 1050">
                <a:extLst>
                  <a:ext uri="{FF2B5EF4-FFF2-40B4-BE49-F238E27FC236}">
                    <a16:creationId xmlns:a16="http://schemas.microsoft.com/office/drawing/2014/main" id="{B8E77AB4-F384-4006-8020-E2D2E6F8262F}"/>
                  </a:ext>
                </a:extLst>
              </p:cNvPr>
              <p:cNvSpPr>
                <a:spLocks noChangeArrowheads="1"/>
              </p:cNvSpPr>
              <p:nvPr/>
            </p:nvSpPr>
            <p:spPr bwMode="auto">
              <a:xfrm>
                <a:off x="319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2" name="Oval 1051">
                <a:extLst>
                  <a:ext uri="{FF2B5EF4-FFF2-40B4-BE49-F238E27FC236}">
                    <a16:creationId xmlns:a16="http://schemas.microsoft.com/office/drawing/2014/main" id="{B0B75D74-D660-494A-BF3E-99676D95E06B}"/>
                  </a:ext>
                </a:extLst>
              </p:cNvPr>
              <p:cNvSpPr>
                <a:spLocks noChangeArrowheads="1"/>
              </p:cNvSpPr>
              <p:nvPr/>
            </p:nvSpPr>
            <p:spPr bwMode="auto">
              <a:xfrm>
                <a:off x="3272"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3" name="Oval 1052">
                <a:extLst>
                  <a:ext uri="{FF2B5EF4-FFF2-40B4-BE49-F238E27FC236}">
                    <a16:creationId xmlns:a16="http://schemas.microsoft.com/office/drawing/2014/main" id="{53E3BEF2-C08D-4D4A-8EB7-989295E72BAD}"/>
                  </a:ext>
                </a:extLst>
              </p:cNvPr>
              <p:cNvSpPr>
                <a:spLocks noChangeArrowheads="1"/>
              </p:cNvSpPr>
              <p:nvPr/>
            </p:nvSpPr>
            <p:spPr bwMode="auto">
              <a:xfrm>
                <a:off x="319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4" name="Oval 1053">
                <a:extLst>
                  <a:ext uri="{FF2B5EF4-FFF2-40B4-BE49-F238E27FC236}">
                    <a16:creationId xmlns:a16="http://schemas.microsoft.com/office/drawing/2014/main" id="{4EB630B8-2D64-4C3F-8583-74EA6040A3ED}"/>
                  </a:ext>
                </a:extLst>
              </p:cNvPr>
              <p:cNvSpPr>
                <a:spLocks noChangeArrowheads="1"/>
              </p:cNvSpPr>
              <p:nvPr/>
            </p:nvSpPr>
            <p:spPr bwMode="auto">
              <a:xfrm>
                <a:off x="3156"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5" name="Oval 1054">
                <a:extLst>
                  <a:ext uri="{FF2B5EF4-FFF2-40B4-BE49-F238E27FC236}">
                    <a16:creationId xmlns:a16="http://schemas.microsoft.com/office/drawing/2014/main" id="{A5E5C702-76D1-4E2C-A46C-33AB4A53BC1C}"/>
                  </a:ext>
                </a:extLst>
              </p:cNvPr>
              <p:cNvSpPr>
                <a:spLocks noChangeArrowheads="1"/>
              </p:cNvSpPr>
              <p:nvPr/>
            </p:nvSpPr>
            <p:spPr bwMode="auto">
              <a:xfrm>
                <a:off x="3232"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6" name="Oval 1055">
                <a:extLst>
                  <a:ext uri="{FF2B5EF4-FFF2-40B4-BE49-F238E27FC236}">
                    <a16:creationId xmlns:a16="http://schemas.microsoft.com/office/drawing/2014/main" id="{CCB23F7C-1E59-4105-8DAB-FE133CD69AF8}"/>
                  </a:ext>
                </a:extLst>
              </p:cNvPr>
              <p:cNvSpPr>
                <a:spLocks noChangeArrowheads="1"/>
              </p:cNvSpPr>
              <p:nvPr/>
            </p:nvSpPr>
            <p:spPr bwMode="auto">
              <a:xfrm>
                <a:off x="3156"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7" name="Oval 1056">
                <a:extLst>
                  <a:ext uri="{FF2B5EF4-FFF2-40B4-BE49-F238E27FC236}">
                    <a16:creationId xmlns:a16="http://schemas.microsoft.com/office/drawing/2014/main" id="{6AF33D86-C8E5-4C75-ADBE-B4409DC059D6}"/>
                  </a:ext>
                </a:extLst>
              </p:cNvPr>
              <p:cNvSpPr>
                <a:spLocks noChangeArrowheads="1"/>
              </p:cNvSpPr>
              <p:nvPr/>
            </p:nvSpPr>
            <p:spPr bwMode="auto">
              <a:xfrm>
                <a:off x="3232"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8" name="Oval 1057">
                <a:extLst>
                  <a:ext uri="{FF2B5EF4-FFF2-40B4-BE49-F238E27FC236}">
                    <a16:creationId xmlns:a16="http://schemas.microsoft.com/office/drawing/2014/main" id="{B6C5D407-BC63-4212-BF68-D8BD230E358C}"/>
                  </a:ext>
                </a:extLst>
              </p:cNvPr>
              <p:cNvSpPr>
                <a:spLocks noChangeArrowheads="1"/>
              </p:cNvSpPr>
              <p:nvPr/>
            </p:nvSpPr>
            <p:spPr bwMode="auto">
              <a:xfrm>
                <a:off x="3116"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9" name="Freeform 1058">
                <a:extLst>
                  <a:ext uri="{FF2B5EF4-FFF2-40B4-BE49-F238E27FC236}">
                    <a16:creationId xmlns:a16="http://schemas.microsoft.com/office/drawing/2014/main" id="{A06B2155-8326-44A9-B486-F5A6D16AA840}"/>
                  </a:ext>
                </a:extLst>
              </p:cNvPr>
              <p:cNvSpPr>
                <a:spLocks/>
              </p:cNvSpPr>
              <p:nvPr/>
            </p:nvSpPr>
            <p:spPr bwMode="auto">
              <a:xfrm>
                <a:off x="3272" y="2986"/>
                <a:ext cx="31" cy="38"/>
              </a:xfrm>
              <a:custGeom>
                <a:avLst/>
                <a:gdLst>
                  <a:gd name="T0" fmla="*/ 3 w 13"/>
                  <a:gd name="T1" fmla="*/ 15 h 16"/>
                  <a:gd name="T2" fmla="*/ 8 w 13"/>
                  <a:gd name="T3" fmla="*/ 16 h 16"/>
                  <a:gd name="T4" fmla="*/ 13 w 13"/>
                  <a:gd name="T5" fmla="*/ 15 h 16"/>
                  <a:gd name="T6" fmla="*/ 13 w 13"/>
                  <a:gd name="T7" fmla="*/ 14 h 16"/>
                  <a:gd name="T8" fmla="*/ 9 w 13"/>
                  <a:gd name="T9" fmla="*/ 8 h 16"/>
                  <a:gd name="T10" fmla="*/ 8 w 13"/>
                  <a:gd name="T11" fmla="*/ 6 h 16"/>
                  <a:gd name="T12" fmla="*/ 5 w 13"/>
                  <a:gd name="T13" fmla="*/ 0 h 16"/>
                  <a:gd name="T14" fmla="*/ 2 w 13"/>
                  <a:gd name="T15" fmla="*/ 2 h 16"/>
                  <a:gd name="T16" fmla="*/ 0 w 13"/>
                  <a:gd name="T17" fmla="*/ 8 h 16"/>
                  <a:gd name="T18" fmla="*/ 3 w 13"/>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3" y="15"/>
                    </a:moveTo>
                    <a:cubicBezTo>
                      <a:pt x="5" y="15"/>
                      <a:pt x="6" y="16"/>
                      <a:pt x="8" y="16"/>
                    </a:cubicBezTo>
                    <a:cubicBezTo>
                      <a:pt x="10" y="16"/>
                      <a:pt x="11" y="15"/>
                      <a:pt x="13" y="15"/>
                    </a:cubicBezTo>
                    <a:cubicBezTo>
                      <a:pt x="13" y="14"/>
                      <a:pt x="13" y="14"/>
                      <a:pt x="13" y="14"/>
                    </a:cubicBezTo>
                    <a:cubicBezTo>
                      <a:pt x="9" y="8"/>
                      <a:pt x="9" y="8"/>
                      <a:pt x="9" y="8"/>
                    </a:cubicBezTo>
                    <a:cubicBezTo>
                      <a:pt x="8" y="6"/>
                      <a:pt x="8" y="6"/>
                      <a:pt x="8" y="6"/>
                    </a:cubicBezTo>
                    <a:cubicBezTo>
                      <a:pt x="5" y="0"/>
                      <a:pt x="5" y="0"/>
                      <a:pt x="5" y="0"/>
                    </a:cubicBezTo>
                    <a:cubicBezTo>
                      <a:pt x="4" y="1"/>
                      <a:pt x="3" y="1"/>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0" name="Freeform 1059">
                <a:extLst>
                  <a:ext uri="{FF2B5EF4-FFF2-40B4-BE49-F238E27FC236}">
                    <a16:creationId xmlns:a16="http://schemas.microsoft.com/office/drawing/2014/main" id="{8B501926-E9CE-4270-A1B9-817C7EDE0F54}"/>
                  </a:ext>
                </a:extLst>
              </p:cNvPr>
              <p:cNvSpPr>
                <a:spLocks/>
              </p:cNvSpPr>
              <p:nvPr/>
            </p:nvSpPr>
            <p:spPr bwMode="auto">
              <a:xfrm>
                <a:off x="3161"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1" name="Freeform 1060">
                <a:extLst>
                  <a:ext uri="{FF2B5EF4-FFF2-40B4-BE49-F238E27FC236}">
                    <a16:creationId xmlns:a16="http://schemas.microsoft.com/office/drawing/2014/main" id="{1B84758B-21F1-41B6-BF9C-3FD7AC094794}"/>
                  </a:ext>
                </a:extLst>
              </p:cNvPr>
              <p:cNvSpPr>
                <a:spLocks/>
              </p:cNvSpPr>
              <p:nvPr/>
            </p:nvSpPr>
            <p:spPr bwMode="auto">
              <a:xfrm>
                <a:off x="3239"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2" name="Freeform 1061">
                <a:extLst>
                  <a:ext uri="{FF2B5EF4-FFF2-40B4-BE49-F238E27FC236}">
                    <a16:creationId xmlns:a16="http://schemas.microsoft.com/office/drawing/2014/main" id="{5F538734-F01F-462D-9540-C41274A5F3F3}"/>
                  </a:ext>
                </a:extLst>
              </p:cNvPr>
              <p:cNvSpPr>
                <a:spLocks/>
              </p:cNvSpPr>
              <p:nvPr/>
            </p:nvSpPr>
            <p:spPr bwMode="auto">
              <a:xfrm>
                <a:off x="3000" y="2496"/>
                <a:ext cx="12" cy="21"/>
              </a:xfrm>
              <a:custGeom>
                <a:avLst/>
                <a:gdLst>
                  <a:gd name="T0" fmla="*/ 5 w 5"/>
                  <a:gd name="T1" fmla="*/ 9 h 9"/>
                  <a:gd name="T2" fmla="*/ 0 w 5"/>
                  <a:gd name="T3" fmla="*/ 0 h 9"/>
                  <a:gd name="T4" fmla="*/ 0 w 5"/>
                  <a:gd name="T5" fmla="*/ 1 h 9"/>
                  <a:gd name="T6" fmla="*/ 5 w 5"/>
                  <a:gd name="T7" fmla="*/ 9 h 9"/>
                </a:gdLst>
                <a:ahLst/>
                <a:cxnLst>
                  <a:cxn ang="0">
                    <a:pos x="T0" y="T1"/>
                  </a:cxn>
                  <a:cxn ang="0">
                    <a:pos x="T2" y="T3"/>
                  </a:cxn>
                  <a:cxn ang="0">
                    <a:pos x="T4" y="T5"/>
                  </a:cxn>
                  <a:cxn ang="0">
                    <a:pos x="T6" y="T7"/>
                  </a:cxn>
                </a:cxnLst>
                <a:rect l="0" t="0" r="r" b="b"/>
                <a:pathLst>
                  <a:path w="5" h="9">
                    <a:moveTo>
                      <a:pt x="5" y="9"/>
                    </a:moveTo>
                    <a:cubicBezTo>
                      <a:pt x="0" y="0"/>
                      <a:pt x="0" y="0"/>
                      <a:pt x="0" y="0"/>
                    </a:cubicBezTo>
                    <a:cubicBezTo>
                      <a:pt x="0" y="0"/>
                      <a:pt x="0" y="1"/>
                      <a:pt x="0" y="1"/>
                    </a:cubicBezTo>
                    <a:cubicBezTo>
                      <a:pt x="0" y="5"/>
                      <a:pt x="2" y="8"/>
                      <a:pt x="5" y="9"/>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3" name="Oval 1062">
                <a:extLst>
                  <a:ext uri="{FF2B5EF4-FFF2-40B4-BE49-F238E27FC236}">
                    <a16:creationId xmlns:a16="http://schemas.microsoft.com/office/drawing/2014/main" id="{DDA25FA6-4890-428A-929C-8709C5248F6A}"/>
                  </a:ext>
                </a:extLst>
              </p:cNvPr>
              <p:cNvSpPr>
                <a:spLocks noChangeArrowheads="1"/>
              </p:cNvSpPr>
              <p:nvPr/>
            </p:nvSpPr>
            <p:spPr bwMode="auto">
              <a:xfrm>
                <a:off x="3038"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4" name="Freeform 1063">
                <a:extLst>
                  <a:ext uri="{FF2B5EF4-FFF2-40B4-BE49-F238E27FC236}">
                    <a16:creationId xmlns:a16="http://schemas.microsoft.com/office/drawing/2014/main" id="{885E65FE-7986-496E-9CD8-AD18E66AE5B5}"/>
                  </a:ext>
                </a:extLst>
              </p:cNvPr>
              <p:cNvSpPr>
                <a:spLocks/>
              </p:cNvSpPr>
              <p:nvPr/>
            </p:nvSpPr>
            <p:spPr bwMode="auto">
              <a:xfrm>
                <a:off x="3038" y="2595"/>
                <a:ext cx="38" cy="41"/>
              </a:xfrm>
              <a:custGeom>
                <a:avLst/>
                <a:gdLst>
                  <a:gd name="T0" fmla="*/ 9 w 16"/>
                  <a:gd name="T1" fmla="*/ 17 h 17"/>
                  <a:gd name="T2" fmla="*/ 16 w 16"/>
                  <a:gd name="T3" fmla="*/ 13 h 17"/>
                  <a:gd name="T4" fmla="*/ 9 w 16"/>
                  <a:gd name="T5" fmla="*/ 0 h 17"/>
                  <a:gd name="T6" fmla="*/ 9 w 16"/>
                  <a:gd name="T7" fmla="*/ 0 h 17"/>
                  <a:gd name="T8" fmla="*/ 0 w 16"/>
                  <a:gd name="T9" fmla="*/ 9 h 17"/>
                  <a:gd name="T10" fmla="*/ 9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9" y="17"/>
                    </a:moveTo>
                    <a:cubicBezTo>
                      <a:pt x="12" y="17"/>
                      <a:pt x="14" y="15"/>
                      <a:pt x="16" y="13"/>
                    </a:cubicBezTo>
                    <a:cubicBezTo>
                      <a:pt x="9" y="0"/>
                      <a:pt x="9" y="0"/>
                      <a:pt x="9" y="0"/>
                    </a:cubicBezTo>
                    <a:cubicBezTo>
                      <a:pt x="9" y="0"/>
                      <a:pt x="9" y="0"/>
                      <a:pt x="9" y="0"/>
                    </a:cubicBezTo>
                    <a:cubicBezTo>
                      <a:pt x="4" y="0"/>
                      <a:pt x="0" y="4"/>
                      <a:pt x="0" y="9"/>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5" name="Oval 1064">
                <a:extLst>
                  <a:ext uri="{FF2B5EF4-FFF2-40B4-BE49-F238E27FC236}">
                    <a16:creationId xmlns:a16="http://schemas.microsoft.com/office/drawing/2014/main" id="{B5BA8F30-11FF-4ADD-9D15-76E6EBA43CA9}"/>
                  </a:ext>
                </a:extLst>
              </p:cNvPr>
              <p:cNvSpPr>
                <a:spLocks noChangeArrowheads="1"/>
              </p:cNvSpPr>
              <p:nvPr/>
            </p:nvSpPr>
            <p:spPr bwMode="auto">
              <a:xfrm>
                <a:off x="300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6" name="Freeform 1065">
                <a:extLst>
                  <a:ext uri="{FF2B5EF4-FFF2-40B4-BE49-F238E27FC236}">
                    <a16:creationId xmlns:a16="http://schemas.microsoft.com/office/drawing/2014/main" id="{190E5152-42FE-4528-82F9-7E6420DA89C0}"/>
                  </a:ext>
                </a:extLst>
              </p:cNvPr>
              <p:cNvSpPr>
                <a:spLocks/>
              </p:cNvSpPr>
              <p:nvPr/>
            </p:nvSpPr>
            <p:spPr bwMode="auto">
              <a:xfrm>
                <a:off x="3078" y="2640"/>
                <a:ext cx="24" cy="33"/>
              </a:xfrm>
              <a:custGeom>
                <a:avLst/>
                <a:gdLst>
                  <a:gd name="T0" fmla="*/ 8 w 10"/>
                  <a:gd name="T1" fmla="*/ 14 h 14"/>
                  <a:gd name="T2" fmla="*/ 10 w 10"/>
                  <a:gd name="T3" fmla="*/ 14 h 14"/>
                  <a:gd name="T4" fmla="*/ 2 w 10"/>
                  <a:gd name="T5" fmla="*/ 0 h 14"/>
                  <a:gd name="T6" fmla="*/ 0 w 10"/>
                  <a:gd name="T7" fmla="*/ 6 h 14"/>
                  <a:gd name="T8" fmla="*/ 8 w 10"/>
                  <a:gd name="T9" fmla="*/ 14 h 14"/>
                </a:gdLst>
                <a:ahLst/>
                <a:cxnLst>
                  <a:cxn ang="0">
                    <a:pos x="T0" y="T1"/>
                  </a:cxn>
                  <a:cxn ang="0">
                    <a:pos x="T2" y="T3"/>
                  </a:cxn>
                  <a:cxn ang="0">
                    <a:pos x="T4" y="T5"/>
                  </a:cxn>
                  <a:cxn ang="0">
                    <a:pos x="T6" y="T7"/>
                  </a:cxn>
                  <a:cxn ang="0">
                    <a:pos x="T8" y="T9"/>
                  </a:cxn>
                </a:cxnLst>
                <a:rect l="0" t="0" r="r" b="b"/>
                <a:pathLst>
                  <a:path w="10" h="14">
                    <a:moveTo>
                      <a:pt x="8" y="14"/>
                    </a:moveTo>
                    <a:cubicBezTo>
                      <a:pt x="9" y="14"/>
                      <a:pt x="10" y="14"/>
                      <a:pt x="10" y="14"/>
                    </a:cubicBezTo>
                    <a:cubicBezTo>
                      <a:pt x="2" y="0"/>
                      <a:pt x="2" y="0"/>
                      <a:pt x="2" y="0"/>
                    </a:cubicBezTo>
                    <a:cubicBezTo>
                      <a:pt x="1" y="1"/>
                      <a:pt x="0" y="4"/>
                      <a:pt x="0" y="6"/>
                    </a:cubicBezTo>
                    <a:cubicBezTo>
                      <a:pt x="0" y="11"/>
                      <a:pt x="3" y="14"/>
                      <a:pt x="8"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7" name="Oval 1066">
                <a:extLst>
                  <a:ext uri="{FF2B5EF4-FFF2-40B4-BE49-F238E27FC236}">
                    <a16:creationId xmlns:a16="http://schemas.microsoft.com/office/drawing/2014/main" id="{68E522ED-F6CE-4B84-8B9F-27F0D16ED78A}"/>
                  </a:ext>
                </a:extLst>
              </p:cNvPr>
              <p:cNvSpPr>
                <a:spLocks noChangeArrowheads="1"/>
              </p:cNvSpPr>
              <p:nvPr/>
            </p:nvSpPr>
            <p:spPr bwMode="auto">
              <a:xfrm>
                <a:off x="300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8" name="Oval 1067">
                <a:extLst>
                  <a:ext uri="{FF2B5EF4-FFF2-40B4-BE49-F238E27FC236}">
                    <a16:creationId xmlns:a16="http://schemas.microsoft.com/office/drawing/2014/main" id="{2C6ABF87-FA58-4804-A1A2-386E27CF8941}"/>
                  </a:ext>
                </a:extLst>
              </p:cNvPr>
              <p:cNvSpPr>
                <a:spLocks noChangeArrowheads="1"/>
              </p:cNvSpPr>
              <p:nvPr/>
            </p:nvSpPr>
            <p:spPr bwMode="auto">
              <a:xfrm>
                <a:off x="296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9" name="Oval 1068">
                <a:extLst>
                  <a:ext uri="{FF2B5EF4-FFF2-40B4-BE49-F238E27FC236}">
                    <a16:creationId xmlns:a16="http://schemas.microsoft.com/office/drawing/2014/main" id="{B9898429-24C5-47A0-B00F-B4DC5FA22ABF}"/>
                  </a:ext>
                </a:extLst>
              </p:cNvPr>
              <p:cNvSpPr>
                <a:spLocks noChangeArrowheads="1"/>
              </p:cNvSpPr>
              <p:nvPr/>
            </p:nvSpPr>
            <p:spPr bwMode="auto">
              <a:xfrm>
                <a:off x="2960" y="259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0" name="Oval 1069">
                <a:extLst>
                  <a:ext uri="{FF2B5EF4-FFF2-40B4-BE49-F238E27FC236}">
                    <a16:creationId xmlns:a16="http://schemas.microsoft.com/office/drawing/2014/main" id="{3C8C1EE8-113B-4B3A-9ABE-90561228A03D}"/>
                  </a:ext>
                </a:extLst>
              </p:cNvPr>
              <p:cNvSpPr>
                <a:spLocks noChangeArrowheads="1"/>
              </p:cNvSpPr>
              <p:nvPr/>
            </p:nvSpPr>
            <p:spPr bwMode="auto">
              <a:xfrm>
                <a:off x="3038"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1" name="Oval 1070">
                <a:extLst>
                  <a:ext uri="{FF2B5EF4-FFF2-40B4-BE49-F238E27FC236}">
                    <a16:creationId xmlns:a16="http://schemas.microsoft.com/office/drawing/2014/main" id="{B6A10F9E-D69B-4B9F-9015-B7F8D190C727}"/>
                  </a:ext>
                </a:extLst>
              </p:cNvPr>
              <p:cNvSpPr>
                <a:spLocks noChangeArrowheads="1"/>
              </p:cNvSpPr>
              <p:nvPr/>
            </p:nvSpPr>
            <p:spPr bwMode="auto">
              <a:xfrm>
                <a:off x="3116"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2" name="Oval 1071">
                <a:extLst>
                  <a:ext uri="{FF2B5EF4-FFF2-40B4-BE49-F238E27FC236}">
                    <a16:creationId xmlns:a16="http://schemas.microsoft.com/office/drawing/2014/main" id="{EE5264AE-9B3C-4193-A056-DE423F22F0FD}"/>
                  </a:ext>
                </a:extLst>
              </p:cNvPr>
              <p:cNvSpPr>
                <a:spLocks noChangeArrowheads="1"/>
              </p:cNvSpPr>
              <p:nvPr/>
            </p:nvSpPr>
            <p:spPr bwMode="auto">
              <a:xfrm>
                <a:off x="3038"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3" name="Oval 1072">
                <a:extLst>
                  <a:ext uri="{FF2B5EF4-FFF2-40B4-BE49-F238E27FC236}">
                    <a16:creationId xmlns:a16="http://schemas.microsoft.com/office/drawing/2014/main" id="{6E02B0B6-ABB4-4CB0-8655-8F6D369EB7E3}"/>
                  </a:ext>
                </a:extLst>
              </p:cNvPr>
              <p:cNvSpPr>
                <a:spLocks noChangeArrowheads="1"/>
              </p:cNvSpPr>
              <p:nvPr/>
            </p:nvSpPr>
            <p:spPr bwMode="auto">
              <a:xfrm>
                <a:off x="300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4" name="Oval 1073">
                <a:extLst>
                  <a:ext uri="{FF2B5EF4-FFF2-40B4-BE49-F238E27FC236}">
                    <a16:creationId xmlns:a16="http://schemas.microsoft.com/office/drawing/2014/main" id="{9D021AD7-588D-472A-972E-51E2B465E33A}"/>
                  </a:ext>
                </a:extLst>
              </p:cNvPr>
              <p:cNvSpPr>
                <a:spLocks noChangeArrowheads="1"/>
              </p:cNvSpPr>
              <p:nvPr/>
            </p:nvSpPr>
            <p:spPr bwMode="auto">
              <a:xfrm>
                <a:off x="3078"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5" name="Oval 1074">
                <a:extLst>
                  <a:ext uri="{FF2B5EF4-FFF2-40B4-BE49-F238E27FC236}">
                    <a16:creationId xmlns:a16="http://schemas.microsoft.com/office/drawing/2014/main" id="{CCAED933-05A3-4D9B-9719-8081E51147F4}"/>
                  </a:ext>
                </a:extLst>
              </p:cNvPr>
              <p:cNvSpPr>
                <a:spLocks noChangeArrowheads="1"/>
              </p:cNvSpPr>
              <p:nvPr/>
            </p:nvSpPr>
            <p:spPr bwMode="auto">
              <a:xfrm>
                <a:off x="300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6" name="Oval 1075">
                <a:extLst>
                  <a:ext uri="{FF2B5EF4-FFF2-40B4-BE49-F238E27FC236}">
                    <a16:creationId xmlns:a16="http://schemas.microsoft.com/office/drawing/2014/main" id="{BB61BD3A-6FC1-4261-B7A0-7348A499CD36}"/>
                  </a:ext>
                </a:extLst>
              </p:cNvPr>
              <p:cNvSpPr>
                <a:spLocks noChangeArrowheads="1"/>
              </p:cNvSpPr>
              <p:nvPr/>
            </p:nvSpPr>
            <p:spPr bwMode="auto">
              <a:xfrm>
                <a:off x="3078"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7" name="Oval 1076">
                <a:extLst>
                  <a:ext uri="{FF2B5EF4-FFF2-40B4-BE49-F238E27FC236}">
                    <a16:creationId xmlns:a16="http://schemas.microsoft.com/office/drawing/2014/main" id="{D38EC5F2-AB76-473A-9679-98D481FE792B}"/>
                  </a:ext>
                </a:extLst>
              </p:cNvPr>
              <p:cNvSpPr>
                <a:spLocks noChangeArrowheads="1"/>
              </p:cNvSpPr>
              <p:nvPr/>
            </p:nvSpPr>
            <p:spPr bwMode="auto">
              <a:xfrm>
                <a:off x="296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8" name="Oval 1077">
                <a:extLst>
                  <a:ext uri="{FF2B5EF4-FFF2-40B4-BE49-F238E27FC236}">
                    <a16:creationId xmlns:a16="http://schemas.microsoft.com/office/drawing/2014/main" id="{565D1FEC-437F-42ED-8326-3407672C2E56}"/>
                  </a:ext>
                </a:extLst>
              </p:cNvPr>
              <p:cNvSpPr>
                <a:spLocks noChangeArrowheads="1"/>
              </p:cNvSpPr>
              <p:nvPr/>
            </p:nvSpPr>
            <p:spPr bwMode="auto">
              <a:xfrm>
                <a:off x="2960"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9" name="Freeform 1078">
                <a:extLst>
                  <a:ext uri="{FF2B5EF4-FFF2-40B4-BE49-F238E27FC236}">
                    <a16:creationId xmlns:a16="http://schemas.microsoft.com/office/drawing/2014/main" id="{702AF0E3-5371-4C34-8EE2-86777D1838FC}"/>
                  </a:ext>
                </a:extLst>
              </p:cNvPr>
              <p:cNvSpPr>
                <a:spLocks/>
              </p:cNvSpPr>
              <p:nvPr/>
            </p:nvSpPr>
            <p:spPr bwMode="auto">
              <a:xfrm>
                <a:off x="3116" y="2697"/>
                <a:ext cx="7" cy="12"/>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0" name="Freeform 1079">
                <a:extLst>
                  <a:ext uri="{FF2B5EF4-FFF2-40B4-BE49-F238E27FC236}">
                    <a16:creationId xmlns:a16="http://schemas.microsoft.com/office/drawing/2014/main" id="{B05561C1-6973-4A6D-AF3C-C9894D0A024F}"/>
                  </a:ext>
                </a:extLst>
              </p:cNvPr>
              <p:cNvSpPr>
                <a:spLocks/>
              </p:cNvSpPr>
              <p:nvPr/>
            </p:nvSpPr>
            <p:spPr bwMode="auto">
              <a:xfrm>
                <a:off x="3038" y="2986"/>
                <a:ext cx="40" cy="38"/>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1" name="Oval 1080">
                <a:extLst>
                  <a:ext uri="{FF2B5EF4-FFF2-40B4-BE49-F238E27FC236}">
                    <a16:creationId xmlns:a16="http://schemas.microsoft.com/office/drawing/2014/main" id="{3AC85380-1C4D-41ED-B81F-48364F78A489}"/>
                  </a:ext>
                </a:extLst>
              </p:cNvPr>
              <p:cNvSpPr>
                <a:spLocks noChangeArrowheads="1"/>
              </p:cNvSpPr>
              <p:nvPr/>
            </p:nvSpPr>
            <p:spPr bwMode="auto">
              <a:xfrm>
                <a:off x="3038"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2" name="Oval 1081">
                <a:extLst>
                  <a:ext uri="{FF2B5EF4-FFF2-40B4-BE49-F238E27FC236}">
                    <a16:creationId xmlns:a16="http://schemas.microsoft.com/office/drawing/2014/main" id="{474B1C49-867F-4566-A4CA-FB0AB282E55D}"/>
                  </a:ext>
                </a:extLst>
              </p:cNvPr>
              <p:cNvSpPr>
                <a:spLocks noChangeArrowheads="1"/>
              </p:cNvSpPr>
              <p:nvPr/>
            </p:nvSpPr>
            <p:spPr bwMode="auto">
              <a:xfrm>
                <a:off x="300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3" name="Oval 1082">
                <a:extLst>
                  <a:ext uri="{FF2B5EF4-FFF2-40B4-BE49-F238E27FC236}">
                    <a16:creationId xmlns:a16="http://schemas.microsoft.com/office/drawing/2014/main" id="{F84D21F8-0318-4EA5-A688-2BF0AEACDD1A}"/>
                  </a:ext>
                </a:extLst>
              </p:cNvPr>
              <p:cNvSpPr>
                <a:spLocks noChangeArrowheads="1"/>
              </p:cNvSpPr>
              <p:nvPr/>
            </p:nvSpPr>
            <p:spPr bwMode="auto">
              <a:xfrm>
                <a:off x="3078"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4" name="Oval 1083">
                <a:extLst>
                  <a:ext uri="{FF2B5EF4-FFF2-40B4-BE49-F238E27FC236}">
                    <a16:creationId xmlns:a16="http://schemas.microsoft.com/office/drawing/2014/main" id="{C043F29C-E013-4E81-9500-40422303412B}"/>
                  </a:ext>
                </a:extLst>
              </p:cNvPr>
              <p:cNvSpPr>
                <a:spLocks noChangeArrowheads="1"/>
              </p:cNvSpPr>
              <p:nvPr/>
            </p:nvSpPr>
            <p:spPr bwMode="auto">
              <a:xfrm>
                <a:off x="300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5" name="Oval 1084">
                <a:extLst>
                  <a:ext uri="{FF2B5EF4-FFF2-40B4-BE49-F238E27FC236}">
                    <a16:creationId xmlns:a16="http://schemas.microsoft.com/office/drawing/2014/main" id="{5AD69379-67C9-4D71-A747-71F56377A1E5}"/>
                  </a:ext>
                </a:extLst>
              </p:cNvPr>
              <p:cNvSpPr>
                <a:spLocks noChangeArrowheads="1"/>
              </p:cNvSpPr>
              <p:nvPr/>
            </p:nvSpPr>
            <p:spPr bwMode="auto">
              <a:xfrm>
                <a:off x="3078"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6" name="Oval 1085">
                <a:extLst>
                  <a:ext uri="{FF2B5EF4-FFF2-40B4-BE49-F238E27FC236}">
                    <a16:creationId xmlns:a16="http://schemas.microsoft.com/office/drawing/2014/main" id="{10DD09DB-2E66-43C9-BEB3-104B3286EC32}"/>
                  </a:ext>
                </a:extLst>
              </p:cNvPr>
              <p:cNvSpPr>
                <a:spLocks noChangeArrowheads="1"/>
              </p:cNvSpPr>
              <p:nvPr/>
            </p:nvSpPr>
            <p:spPr bwMode="auto">
              <a:xfrm>
                <a:off x="3038"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7" name="Oval 1086">
                <a:extLst>
                  <a:ext uri="{FF2B5EF4-FFF2-40B4-BE49-F238E27FC236}">
                    <a16:creationId xmlns:a16="http://schemas.microsoft.com/office/drawing/2014/main" id="{A996AB27-044E-4069-8982-B35121B30A1A}"/>
                  </a:ext>
                </a:extLst>
              </p:cNvPr>
              <p:cNvSpPr>
                <a:spLocks noChangeArrowheads="1"/>
              </p:cNvSpPr>
              <p:nvPr/>
            </p:nvSpPr>
            <p:spPr bwMode="auto">
              <a:xfrm>
                <a:off x="3116"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8" name="Oval 1087">
                <a:extLst>
                  <a:ext uri="{FF2B5EF4-FFF2-40B4-BE49-F238E27FC236}">
                    <a16:creationId xmlns:a16="http://schemas.microsoft.com/office/drawing/2014/main" id="{F5D67B22-7EC5-4466-AE1E-DE2AD159BC25}"/>
                  </a:ext>
                </a:extLst>
              </p:cNvPr>
              <p:cNvSpPr>
                <a:spLocks noChangeArrowheads="1"/>
              </p:cNvSpPr>
              <p:nvPr/>
            </p:nvSpPr>
            <p:spPr bwMode="auto">
              <a:xfrm>
                <a:off x="3038"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9" name="Oval 1088">
                <a:extLst>
                  <a:ext uri="{FF2B5EF4-FFF2-40B4-BE49-F238E27FC236}">
                    <a16:creationId xmlns:a16="http://schemas.microsoft.com/office/drawing/2014/main" id="{FEE6FE85-922E-4513-90A7-760FE1FA9358}"/>
                  </a:ext>
                </a:extLst>
              </p:cNvPr>
              <p:cNvSpPr>
                <a:spLocks noChangeArrowheads="1"/>
              </p:cNvSpPr>
              <p:nvPr/>
            </p:nvSpPr>
            <p:spPr bwMode="auto">
              <a:xfrm>
                <a:off x="300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0" name="Oval 1089">
                <a:extLst>
                  <a:ext uri="{FF2B5EF4-FFF2-40B4-BE49-F238E27FC236}">
                    <a16:creationId xmlns:a16="http://schemas.microsoft.com/office/drawing/2014/main" id="{3CA6E8E1-16DA-440B-8E40-68325471C0DE}"/>
                  </a:ext>
                </a:extLst>
              </p:cNvPr>
              <p:cNvSpPr>
                <a:spLocks noChangeArrowheads="1"/>
              </p:cNvSpPr>
              <p:nvPr/>
            </p:nvSpPr>
            <p:spPr bwMode="auto">
              <a:xfrm>
                <a:off x="3078"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1" name="Oval 1090">
                <a:extLst>
                  <a:ext uri="{FF2B5EF4-FFF2-40B4-BE49-F238E27FC236}">
                    <a16:creationId xmlns:a16="http://schemas.microsoft.com/office/drawing/2014/main" id="{5F2EFD13-9889-4432-A7EE-11F1C427EC89}"/>
                  </a:ext>
                </a:extLst>
              </p:cNvPr>
              <p:cNvSpPr>
                <a:spLocks noChangeArrowheads="1"/>
              </p:cNvSpPr>
              <p:nvPr/>
            </p:nvSpPr>
            <p:spPr bwMode="auto">
              <a:xfrm>
                <a:off x="300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2" name="Oval 1091">
                <a:extLst>
                  <a:ext uri="{FF2B5EF4-FFF2-40B4-BE49-F238E27FC236}">
                    <a16:creationId xmlns:a16="http://schemas.microsoft.com/office/drawing/2014/main" id="{07D3E413-135B-4CA3-942A-0AC321BB0065}"/>
                  </a:ext>
                </a:extLst>
              </p:cNvPr>
              <p:cNvSpPr>
                <a:spLocks noChangeArrowheads="1"/>
              </p:cNvSpPr>
              <p:nvPr/>
            </p:nvSpPr>
            <p:spPr bwMode="auto">
              <a:xfrm>
                <a:off x="3078"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3" name="Oval 1092">
                <a:extLst>
                  <a:ext uri="{FF2B5EF4-FFF2-40B4-BE49-F238E27FC236}">
                    <a16:creationId xmlns:a16="http://schemas.microsoft.com/office/drawing/2014/main" id="{5407736B-5D1A-4EE0-8A51-4B82A26C2D4F}"/>
                  </a:ext>
                </a:extLst>
              </p:cNvPr>
              <p:cNvSpPr>
                <a:spLocks noChangeArrowheads="1"/>
              </p:cNvSpPr>
              <p:nvPr/>
            </p:nvSpPr>
            <p:spPr bwMode="auto">
              <a:xfrm>
                <a:off x="296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4" name="Freeform 1093">
                <a:extLst>
                  <a:ext uri="{FF2B5EF4-FFF2-40B4-BE49-F238E27FC236}">
                    <a16:creationId xmlns:a16="http://schemas.microsoft.com/office/drawing/2014/main" id="{ADCCDF23-0A95-4F9F-991B-D460A717A68F}"/>
                  </a:ext>
                </a:extLst>
              </p:cNvPr>
              <p:cNvSpPr>
                <a:spLocks/>
              </p:cNvSpPr>
              <p:nvPr/>
            </p:nvSpPr>
            <p:spPr bwMode="auto">
              <a:xfrm>
                <a:off x="3116" y="2986"/>
                <a:ext cx="40" cy="38"/>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5" name="Freeform 1094">
                <a:extLst>
                  <a:ext uri="{FF2B5EF4-FFF2-40B4-BE49-F238E27FC236}">
                    <a16:creationId xmlns:a16="http://schemas.microsoft.com/office/drawing/2014/main" id="{F8CF758E-6D91-428E-8BAD-73A448859032}"/>
                  </a:ext>
                </a:extLst>
              </p:cNvPr>
              <p:cNvSpPr>
                <a:spLocks/>
              </p:cNvSpPr>
              <p:nvPr/>
            </p:nvSpPr>
            <p:spPr bwMode="auto">
              <a:xfrm>
                <a:off x="300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6" name="Freeform 1095">
                <a:extLst>
                  <a:ext uri="{FF2B5EF4-FFF2-40B4-BE49-F238E27FC236}">
                    <a16:creationId xmlns:a16="http://schemas.microsoft.com/office/drawing/2014/main" id="{18F1E447-CA89-4ADB-B057-4D46F2AC4EF2}"/>
                  </a:ext>
                </a:extLst>
              </p:cNvPr>
              <p:cNvSpPr>
                <a:spLocks/>
              </p:cNvSpPr>
              <p:nvPr/>
            </p:nvSpPr>
            <p:spPr bwMode="auto">
              <a:xfrm>
                <a:off x="308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7" name="Oval 1096">
                <a:extLst>
                  <a:ext uri="{FF2B5EF4-FFF2-40B4-BE49-F238E27FC236}">
                    <a16:creationId xmlns:a16="http://schemas.microsoft.com/office/drawing/2014/main" id="{DB2F033C-A722-405A-BBE8-A7844E11EBDE}"/>
                  </a:ext>
                </a:extLst>
              </p:cNvPr>
              <p:cNvSpPr>
                <a:spLocks noChangeArrowheads="1"/>
              </p:cNvSpPr>
              <p:nvPr/>
            </p:nvSpPr>
            <p:spPr bwMode="auto">
              <a:xfrm>
                <a:off x="2884"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8" name="Freeform 1097">
                <a:extLst>
                  <a:ext uri="{FF2B5EF4-FFF2-40B4-BE49-F238E27FC236}">
                    <a16:creationId xmlns:a16="http://schemas.microsoft.com/office/drawing/2014/main" id="{CC9F5DC2-E701-4643-A9D6-5367AA22B0E9}"/>
                  </a:ext>
                </a:extLst>
              </p:cNvPr>
              <p:cNvSpPr>
                <a:spLocks/>
              </p:cNvSpPr>
              <p:nvPr/>
            </p:nvSpPr>
            <p:spPr bwMode="auto">
              <a:xfrm>
                <a:off x="2884" y="2297"/>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8"/>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9" name="Oval 1098">
                <a:extLst>
                  <a:ext uri="{FF2B5EF4-FFF2-40B4-BE49-F238E27FC236}">
                    <a16:creationId xmlns:a16="http://schemas.microsoft.com/office/drawing/2014/main" id="{2E661C80-2049-4F6C-A548-5BC90E55CDC8}"/>
                  </a:ext>
                </a:extLst>
              </p:cNvPr>
              <p:cNvSpPr>
                <a:spLocks noChangeArrowheads="1"/>
              </p:cNvSpPr>
              <p:nvPr/>
            </p:nvSpPr>
            <p:spPr bwMode="auto">
              <a:xfrm>
                <a:off x="2844"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0" name="Freeform 1099">
                <a:extLst>
                  <a:ext uri="{FF2B5EF4-FFF2-40B4-BE49-F238E27FC236}">
                    <a16:creationId xmlns:a16="http://schemas.microsoft.com/office/drawing/2014/main" id="{56781801-D085-4900-8F7E-815C3A4178E0}"/>
                  </a:ext>
                </a:extLst>
              </p:cNvPr>
              <p:cNvSpPr>
                <a:spLocks/>
              </p:cNvSpPr>
              <p:nvPr/>
            </p:nvSpPr>
            <p:spPr bwMode="auto">
              <a:xfrm>
                <a:off x="2844" y="2247"/>
                <a:ext cx="33" cy="38"/>
              </a:xfrm>
              <a:custGeom>
                <a:avLst/>
                <a:gdLst>
                  <a:gd name="T0" fmla="*/ 8 w 14"/>
                  <a:gd name="T1" fmla="*/ 16 h 16"/>
                  <a:gd name="T2" fmla="*/ 14 w 14"/>
                  <a:gd name="T3" fmla="*/ 14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4"/>
                    </a:cubicBezTo>
                    <a:cubicBezTo>
                      <a:pt x="6" y="0"/>
                      <a:pt x="6" y="0"/>
                      <a:pt x="6" y="0"/>
                    </a:cubicBezTo>
                    <a:cubicBezTo>
                      <a:pt x="3" y="1"/>
                      <a:pt x="0" y="4"/>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1" name="Freeform 1100">
                <a:extLst>
                  <a:ext uri="{FF2B5EF4-FFF2-40B4-BE49-F238E27FC236}">
                    <a16:creationId xmlns:a16="http://schemas.microsoft.com/office/drawing/2014/main" id="{392C88C4-EE4C-46B7-A5C6-72B1ED95421A}"/>
                  </a:ext>
                </a:extLst>
              </p:cNvPr>
              <p:cNvSpPr>
                <a:spLocks/>
              </p:cNvSpPr>
              <p:nvPr/>
            </p:nvSpPr>
            <p:spPr bwMode="auto">
              <a:xfrm>
                <a:off x="2806" y="2363"/>
                <a:ext cx="38" cy="38"/>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2" name="Freeform 1101">
                <a:extLst>
                  <a:ext uri="{FF2B5EF4-FFF2-40B4-BE49-F238E27FC236}">
                    <a16:creationId xmlns:a16="http://schemas.microsoft.com/office/drawing/2014/main" id="{94AECCFF-F729-4E4D-967A-0CDE0E9D15BA}"/>
                  </a:ext>
                </a:extLst>
              </p:cNvPr>
              <p:cNvSpPr>
                <a:spLocks/>
              </p:cNvSpPr>
              <p:nvPr/>
            </p:nvSpPr>
            <p:spPr bwMode="auto">
              <a:xfrm>
                <a:off x="2806" y="2285"/>
                <a:ext cx="38" cy="41"/>
              </a:xfrm>
              <a:custGeom>
                <a:avLst/>
                <a:gdLst>
                  <a:gd name="T0" fmla="*/ 14 w 16"/>
                  <a:gd name="T1" fmla="*/ 3 h 17"/>
                  <a:gd name="T2" fmla="*/ 8 w 16"/>
                  <a:gd name="T3" fmla="*/ 0 h 17"/>
                  <a:gd name="T4" fmla="*/ 0 w 16"/>
                  <a:gd name="T5" fmla="*/ 8 h 17"/>
                  <a:gd name="T6" fmla="*/ 8 w 16"/>
                  <a:gd name="T7" fmla="*/ 17 h 17"/>
                  <a:gd name="T8" fmla="*/ 14 w 16"/>
                  <a:gd name="T9" fmla="*/ 14 h 17"/>
                  <a:gd name="T10" fmla="*/ 16 w 16"/>
                  <a:gd name="T11" fmla="*/ 8 h 17"/>
                  <a:gd name="T12" fmla="*/ 14 w 16"/>
                  <a:gd name="T13" fmla="*/ 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14" y="3"/>
                    </a:moveTo>
                    <a:cubicBezTo>
                      <a:pt x="12" y="1"/>
                      <a:pt x="10" y="0"/>
                      <a:pt x="8" y="0"/>
                    </a:cubicBez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3" name="Freeform 1102">
                <a:extLst>
                  <a:ext uri="{FF2B5EF4-FFF2-40B4-BE49-F238E27FC236}">
                    <a16:creationId xmlns:a16="http://schemas.microsoft.com/office/drawing/2014/main" id="{DB335FB5-7C45-471C-B6B3-79DB1C5112E1}"/>
                  </a:ext>
                </a:extLst>
              </p:cNvPr>
              <p:cNvSpPr>
                <a:spLocks/>
              </p:cNvSpPr>
              <p:nvPr/>
            </p:nvSpPr>
            <p:spPr bwMode="auto">
              <a:xfrm>
                <a:off x="2960" y="2520"/>
                <a:ext cx="40" cy="37"/>
              </a:xfrm>
              <a:custGeom>
                <a:avLst/>
                <a:gdLst>
                  <a:gd name="T0" fmla="*/ 3 w 17"/>
                  <a:gd name="T1" fmla="*/ 2 h 16"/>
                  <a:gd name="T2" fmla="*/ 0 w 17"/>
                  <a:gd name="T3" fmla="*/ 8 h 16"/>
                  <a:gd name="T4" fmla="*/ 3 w 17"/>
                  <a:gd name="T5" fmla="*/ 14 h 16"/>
                  <a:gd name="T6" fmla="*/ 9 w 17"/>
                  <a:gd name="T7" fmla="*/ 16 h 16"/>
                  <a:gd name="T8" fmla="*/ 15 w 17"/>
                  <a:gd name="T9" fmla="*/ 14 h 16"/>
                  <a:gd name="T10" fmla="*/ 17 w 17"/>
                  <a:gd name="T11" fmla="*/ 8 h 16"/>
                  <a:gd name="T12" fmla="*/ 15 w 17"/>
                  <a:gd name="T13" fmla="*/ 2 h 16"/>
                  <a:gd name="T14" fmla="*/ 9 w 17"/>
                  <a:gd name="T15" fmla="*/ 0 h 16"/>
                  <a:gd name="T16" fmla="*/ 3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2"/>
                    </a:moveTo>
                    <a:cubicBezTo>
                      <a:pt x="1" y="3"/>
                      <a:pt x="0" y="6"/>
                      <a:pt x="0" y="8"/>
                    </a:cubicBezTo>
                    <a:cubicBezTo>
                      <a:pt x="0" y="10"/>
                      <a:pt x="1" y="12"/>
                      <a:pt x="3" y="14"/>
                    </a:cubicBezTo>
                    <a:cubicBezTo>
                      <a:pt x="4" y="15"/>
                      <a:pt x="6" y="16"/>
                      <a:pt x="9" y="16"/>
                    </a:cubicBezTo>
                    <a:cubicBezTo>
                      <a:pt x="11" y="16"/>
                      <a:pt x="13" y="15"/>
                      <a:pt x="15" y="14"/>
                    </a:cubicBezTo>
                    <a:cubicBezTo>
                      <a:pt x="16" y="12"/>
                      <a:pt x="17" y="10"/>
                      <a:pt x="17" y="8"/>
                    </a:cubicBezTo>
                    <a:cubicBezTo>
                      <a:pt x="17" y="6"/>
                      <a:pt x="16" y="3"/>
                      <a:pt x="15" y="2"/>
                    </a:cubicBezTo>
                    <a:cubicBezTo>
                      <a:pt x="13" y="1"/>
                      <a:pt x="11" y="0"/>
                      <a:pt x="9" y="0"/>
                    </a:cubicBezTo>
                    <a:cubicBezTo>
                      <a:pt x="6" y="0"/>
                      <a:pt x="4" y="1"/>
                      <a:pt x="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4" name="Freeform 1103">
                <a:extLst>
                  <a:ext uri="{FF2B5EF4-FFF2-40B4-BE49-F238E27FC236}">
                    <a16:creationId xmlns:a16="http://schemas.microsoft.com/office/drawing/2014/main" id="{8F065BC2-7C16-44D9-B8D5-6D7BD72450C2}"/>
                  </a:ext>
                </a:extLst>
              </p:cNvPr>
              <p:cNvSpPr>
                <a:spLocks/>
              </p:cNvSpPr>
              <p:nvPr/>
            </p:nvSpPr>
            <p:spPr bwMode="auto">
              <a:xfrm>
                <a:off x="2884"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5" name="Freeform 1104">
                <a:extLst>
                  <a:ext uri="{FF2B5EF4-FFF2-40B4-BE49-F238E27FC236}">
                    <a16:creationId xmlns:a16="http://schemas.microsoft.com/office/drawing/2014/main" id="{98494CF9-7A1B-4CBE-93FA-01A883322412}"/>
                  </a:ext>
                </a:extLst>
              </p:cNvPr>
              <p:cNvSpPr>
                <a:spLocks/>
              </p:cNvSpPr>
              <p:nvPr/>
            </p:nvSpPr>
            <p:spPr bwMode="auto">
              <a:xfrm>
                <a:off x="2960" y="2444"/>
                <a:ext cx="30" cy="35"/>
              </a:xfrm>
              <a:custGeom>
                <a:avLst/>
                <a:gdLst>
                  <a:gd name="T0" fmla="*/ 9 w 13"/>
                  <a:gd name="T1" fmla="*/ 15 h 15"/>
                  <a:gd name="T2" fmla="*/ 13 w 13"/>
                  <a:gd name="T3" fmla="*/ 14 h 15"/>
                  <a:gd name="T4" fmla="*/ 9 w 13"/>
                  <a:gd name="T5" fmla="*/ 7 h 15"/>
                  <a:gd name="T6" fmla="*/ 4 w 13"/>
                  <a:gd name="T7" fmla="*/ 0 h 15"/>
                  <a:gd name="T8" fmla="*/ 0 w 13"/>
                  <a:gd name="T9" fmla="*/ 7 h 15"/>
                  <a:gd name="T10" fmla="*/ 9 w 13"/>
                  <a:gd name="T11" fmla="*/ 15 h 15"/>
                </a:gdLst>
                <a:ahLst/>
                <a:cxnLst>
                  <a:cxn ang="0">
                    <a:pos x="T0" y="T1"/>
                  </a:cxn>
                  <a:cxn ang="0">
                    <a:pos x="T2" y="T3"/>
                  </a:cxn>
                  <a:cxn ang="0">
                    <a:pos x="T4" y="T5"/>
                  </a:cxn>
                  <a:cxn ang="0">
                    <a:pos x="T6" y="T7"/>
                  </a:cxn>
                  <a:cxn ang="0">
                    <a:pos x="T8" y="T9"/>
                  </a:cxn>
                  <a:cxn ang="0">
                    <a:pos x="T10" y="T11"/>
                  </a:cxn>
                </a:cxnLst>
                <a:rect l="0" t="0" r="r" b="b"/>
                <a:pathLst>
                  <a:path w="13" h="15">
                    <a:moveTo>
                      <a:pt x="9" y="15"/>
                    </a:moveTo>
                    <a:cubicBezTo>
                      <a:pt x="10" y="15"/>
                      <a:pt x="11" y="15"/>
                      <a:pt x="13" y="14"/>
                    </a:cubicBezTo>
                    <a:cubicBezTo>
                      <a:pt x="9" y="7"/>
                      <a:pt x="9" y="7"/>
                      <a:pt x="9" y="7"/>
                    </a:cubicBezTo>
                    <a:cubicBezTo>
                      <a:pt x="4" y="0"/>
                      <a:pt x="4" y="0"/>
                      <a:pt x="4" y="0"/>
                    </a:cubicBezTo>
                    <a:cubicBezTo>
                      <a:pt x="2" y="1"/>
                      <a:pt x="0" y="4"/>
                      <a:pt x="0" y="7"/>
                    </a:cubicBezTo>
                    <a:cubicBezTo>
                      <a:pt x="0" y="11"/>
                      <a:pt x="4" y="15"/>
                      <a:pt x="9"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6" name="Oval 1105">
                <a:extLst>
                  <a:ext uri="{FF2B5EF4-FFF2-40B4-BE49-F238E27FC236}">
                    <a16:creationId xmlns:a16="http://schemas.microsoft.com/office/drawing/2014/main" id="{160A6E63-033C-48BC-8291-244F8B37F172}"/>
                  </a:ext>
                </a:extLst>
              </p:cNvPr>
              <p:cNvSpPr>
                <a:spLocks noChangeArrowheads="1"/>
              </p:cNvSpPr>
              <p:nvPr/>
            </p:nvSpPr>
            <p:spPr bwMode="auto">
              <a:xfrm>
                <a:off x="2884"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7" name="Oval 1106">
                <a:extLst>
                  <a:ext uri="{FF2B5EF4-FFF2-40B4-BE49-F238E27FC236}">
                    <a16:creationId xmlns:a16="http://schemas.microsoft.com/office/drawing/2014/main" id="{97DFF937-FAED-47B6-9348-81F7E028F5D4}"/>
                  </a:ext>
                </a:extLst>
              </p:cNvPr>
              <p:cNvSpPr>
                <a:spLocks noChangeArrowheads="1"/>
              </p:cNvSpPr>
              <p:nvPr/>
            </p:nvSpPr>
            <p:spPr bwMode="auto">
              <a:xfrm>
                <a:off x="2844"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8" name="Oval 1107">
                <a:extLst>
                  <a:ext uri="{FF2B5EF4-FFF2-40B4-BE49-F238E27FC236}">
                    <a16:creationId xmlns:a16="http://schemas.microsoft.com/office/drawing/2014/main" id="{D40803F7-F3F1-4883-B05F-3BE7D6720C68}"/>
                  </a:ext>
                </a:extLst>
              </p:cNvPr>
              <p:cNvSpPr>
                <a:spLocks noChangeArrowheads="1"/>
              </p:cNvSpPr>
              <p:nvPr/>
            </p:nvSpPr>
            <p:spPr bwMode="auto">
              <a:xfrm>
                <a:off x="292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9" name="Oval 1108">
                <a:extLst>
                  <a:ext uri="{FF2B5EF4-FFF2-40B4-BE49-F238E27FC236}">
                    <a16:creationId xmlns:a16="http://schemas.microsoft.com/office/drawing/2014/main" id="{1F322917-26BA-4F72-B1DB-6D6423C8F9FB}"/>
                  </a:ext>
                </a:extLst>
              </p:cNvPr>
              <p:cNvSpPr>
                <a:spLocks noChangeArrowheads="1"/>
              </p:cNvSpPr>
              <p:nvPr/>
            </p:nvSpPr>
            <p:spPr bwMode="auto">
              <a:xfrm>
                <a:off x="2844"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0" name="Freeform 1109">
                <a:extLst>
                  <a:ext uri="{FF2B5EF4-FFF2-40B4-BE49-F238E27FC236}">
                    <a16:creationId xmlns:a16="http://schemas.microsoft.com/office/drawing/2014/main" id="{A324118C-A6B1-4F4B-B313-8DEE4D570D46}"/>
                  </a:ext>
                </a:extLst>
              </p:cNvPr>
              <p:cNvSpPr>
                <a:spLocks/>
              </p:cNvSpPr>
              <p:nvPr/>
            </p:nvSpPr>
            <p:spPr bwMode="auto">
              <a:xfrm>
                <a:off x="2922" y="2401"/>
                <a:ext cx="38" cy="41"/>
              </a:xfrm>
              <a:custGeom>
                <a:avLst/>
                <a:gdLst>
                  <a:gd name="T0" fmla="*/ 8 w 16"/>
                  <a:gd name="T1" fmla="*/ 17 h 17"/>
                  <a:gd name="T2" fmla="*/ 16 w 16"/>
                  <a:gd name="T3" fmla="*/ 11 h 17"/>
                  <a:gd name="T4" fmla="*/ 11 w 16"/>
                  <a:gd name="T5" fmla="*/ 1 h 17"/>
                  <a:gd name="T6" fmla="*/ 8 w 16"/>
                  <a:gd name="T7" fmla="*/ 0 h 17"/>
                  <a:gd name="T8" fmla="*/ 0 w 16"/>
                  <a:gd name="T9" fmla="*/ 9 h 17"/>
                  <a:gd name="T10" fmla="*/ 8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8" y="17"/>
                    </a:moveTo>
                    <a:cubicBezTo>
                      <a:pt x="12" y="17"/>
                      <a:pt x="15" y="14"/>
                      <a:pt x="16" y="11"/>
                    </a:cubicBezTo>
                    <a:cubicBezTo>
                      <a:pt x="11" y="1"/>
                      <a:pt x="11" y="1"/>
                      <a:pt x="11" y="1"/>
                    </a:cubicBezTo>
                    <a:cubicBezTo>
                      <a:pt x="10" y="0"/>
                      <a:pt x="9"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1" name="Freeform 1110">
                <a:extLst>
                  <a:ext uri="{FF2B5EF4-FFF2-40B4-BE49-F238E27FC236}">
                    <a16:creationId xmlns:a16="http://schemas.microsoft.com/office/drawing/2014/main" id="{1B573F94-1D22-498C-AE32-8BAA8167B6CF}"/>
                  </a:ext>
                </a:extLst>
              </p:cNvPr>
              <p:cNvSpPr>
                <a:spLocks/>
              </p:cNvSpPr>
              <p:nvPr/>
            </p:nvSpPr>
            <p:spPr bwMode="auto">
              <a:xfrm>
                <a:off x="2806" y="2520"/>
                <a:ext cx="38" cy="37"/>
              </a:xfrm>
              <a:custGeom>
                <a:avLst/>
                <a:gdLst>
                  <a:gd name="T0" fmla="*/ 14 w 16"/>
                  <a:gd name="T1" fmla="*/ 2 h 16"/>
                  <a:gd name="T2" fmla="*/ 8 w 16"/>
                  <a:gd name="T3" fmla="*/ 0 h 16"/>
                  <a:gd name="T4" fmla="*/ 2 w 16"/>
                  <a:gd name="T5" fmla="*/ 2 h 16"/>
                  <a:gd name="T6" fmla="*/ 0 w 16"/>
                  <a:gd name="T7" fmla="*/ 8 h 16"/>
                  <a:gd name="T8" fmla="*/ 2 w 16"/>
                  <a:gd name="T9" fmla="*/ 14 h 16"/>
                  <a:gd name="T10" fmla="*/ 8 w 16"/>
                  <a:gd name="T11" fmla="*/ 16 h 16"/>
                  <a:gd name="T12" fmla="*/ 14 w 16"/>
                  <a:gd name="T13" fmla="*/ 14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1"/>
                      <a:pt x="10" y="0"/>
                      <a:pt x="8" y="0"/>
                    </a:cubicBez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2" name="Freeform 1111">
                <a:extLst>
                  <a:ext uri="{FF2B5EF4-FFF2-40B4-BE49-F238E27FC236}">
                    <a16:creationId xmlns:a16="http://schemas.microsoft.com/office/drawing/2014/main" id="{D82795E9-FD87-4C22-B106-B189C2A30018}"/>
                  </a:ext>
                </a:extLst>
              </p:cNvPr>
              <p:cNvSpPr>
                <a:spLocks/>
              </p:cNvSpPr>
              <p:nvPr/>
            </p:nvSpPr>
            <p:spPr bwMode="auto">
              <a:xfrm>
                <a:off x="2806" y="2442"/>
                <a:ext cx="38" cy="37"/>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3"/>
                      <a:pt x="0" y="8"/>
                    </a:cubicBezTo>
                    <a:cubicBezTo>
                      <a:pt x="0" y="12"/>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3" name="Oval 1112">
                <a:extLst>
                  <a:ext uri="{FF2B5EF4-FFF2-40B4-BE49-F238E27FC236}">
                    <a16:creationId xmlns:a16="http://schemas.microsoft.com/office/drawing/2014/main" id="{F6418517-5EB5-4283-B1A1-C6282AA87083}"/>
                  </a:ext>
                </a:extLst>
              </p:cNvPr>
              <p:cNvSpPr>
                <a:spLocks noChangeArrowheads="1"/>
              </p:cNvSpPr>
              <p:nvPr/>
            </p:nvSpPr>
            <p:spPr bwMode="auto">
              <a:xfrm>
                <a:off x="2884"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4" name="Oval 1113">
                <a:extLst>
                  <a:ext uri="{FF2B5EF4-FFF2-40B4-BE49-F238E27FC236}">
                    <a16:creationId xmlns:a16="http://schemas.microsoft.com/office/drawing/2014/main" id="{8C241492-AD7B-42A5-8107-99E1F426D239}"/>
                  </a:ext>
                </a:extLst>
              </p:cNvPr>
              <p:cNvSpPr>
                <a:spLocks noChangeArrowheads="1"/>
              </p:cNvSpPr>
              <p:nvPr/>
            </p:nvSpPr>
            <p:spPr bwMode="auto">
              <a:xfrm>
                <a:off x="2884"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5" name="Oval 1114">
                <a:extLst>
                  <a:ext uri="{FF2B5EF4-FFF2-40B4-BE49-F238E27FC236}">
                    <a16:creationId xmlns:a16="http://schemas.microsoft.com/office/drawing/2014/main" id="{5BAE02EF-026F-4E26-BF7C-2BA3B818A10D}"/>
                  </a:ext>
                </a:extLst>
              </p:cNvPr>
              <p:cNvSpPr>
                <a:spLocks noChangeArrowheads="1"/>
              </p:cNvSpPr>
              <p:nvPr/>
            </p:nvSpPr>
            <p:spPr bwMode="auto">
              <a:xfrm>
                <a:off x="2844"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6" name="Oval 1115">
                <a:extLst>
                  <a:ext uri="{FF2B5EF4-FFF2-40B4-BE49-F238E27FC236}">
                    <a16:creationId xmlns:a16="http://schemas.microsoft.com/office/drawing/2014/main" id="{C983D9D3-53E5-45F4-82FB-FA1BA633D46E}"/>
                  </a:ext>
                </a:extLst>
              </p:cNvPr>
              <p:cNvSpPr>
                <a:spLocks noChangeArrowheads="1"/>
              </p:cNvSpPr>
              <p:nvPr/>
            </p:nvSpPr>
            <p:spPr bwMode="auto">
              <a:xfrm>
                <a:off x="2922"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7" name="Oval 1116">
                <a:extLst>
                  <a:ext uri="{FF2B5EF4-FFF2-40B4-BE49-F238E27FC236}">
                    <a16:creationId xmlns:a16="http://schemas.microsoft.com/office/drawing/2014/main" id="{DB15504E-2DCF-42A5-8A77-D56EE0D155CE}"/>
                  </a:ext>
                </a:extLst>
              </p:cNvPr>
              <p:cNvSpPr>
                <a:spLocks noChangeArrowheads="1"/>
              </p:cNvSpPr>
              <p:nvPr/>
            </p:nvSpPr>
            <p:spPr bwMode="auto">
              <a:xfrm>
                <a:off x="2844"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8" name="Oval 1117">
                <a:extLst>
                  <a:ext uri="{FF2B5EF4-FFF2-40B4-BE49-F238E27FC236}">
                    <a16:creationId xmlns:a16="http://schemas.microsoft.com/office/drawing/2014/main" id="{2743EDEB-2712-46D2-AED4-0686064B917B}"/>
                  </a:ext>
                </a:extLst>
              </p:cNvPr>
              <p:cNvSpPr>
                <a:spLocks noChangeArrowheads="1"/>
              </p:cNvSpPr>
              <p:nvPr/>
            </p:nvSpPr>
            <p:spPr bwMode="auto">
              <a:xfrm>
                <a:off x="2922"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9" name="Freeform 1118">
                <a:extLst>
                  <a:ext uri="{FF2B5EF4-FFF2-40B4-BE49-F238E27FC236}">
                    <a16:creationId xmlns:a16="http://schemas.microsoft.com/office/drawing/2014/main" id="{3B37A867-AD40-4D34-9671-AE8C9E935A7F}"/>
                  </a:ext>
                </a:extLst>
              </p:cNvPr>
              <p:cNvSpPr>
                <a:spLocks/>
              </p:cNvSpPr>
              <p:nvPr/>
            </p:nvSpPr>
            <p:spPr bwMode="auto">
              <a:xfrm>
                <a:off x="2806" y="2595"/>
                <a:ext cx="38" cy="41"/>
              </a:xfrm>
              <a:custGeom>
                <a:avLst/>
                <a:gdLst>
                  <a:gd name="T0" fmla="*/ 8 w 16"/>
                  <a:gd name="T1" fmla="*/ 0 h 17"/>
                  <a:gd name="T2" fmla="*/ 0 w 16"/>
                  <a:gd name="T3" fmla="*/ 9 h 17"/>
                  <a:gd name="T4" fmla="*/ 8 w 16"/>
                  <a:gd name="T5" fmla="*/ 17 h 17"/>
                  <a:gd name="T6" fmla="*/ 14 w 16"/>
                  <a:gd name="T7" fmla="*/ 14 h 17"/>
                  <a:gd name="T8" fmla="*/ 16 w 16"/>
                  <a:gd name="T9" fmla="*/ 9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9"/>
                    </a:cubicBezTo>
                    <a:cubicBezTo>
                      <a:pt x="0" y="13"/>
                      <a:pt x="4" y="17"/>
                      <a:pt x="8" y="17"/>
                    </a:cubicBezTo>
                    <a:cubicBezTo>
                      <a:pt x="10" y="17"/>
                      <a:pt x="12" y="16"/>
                      <a:pt x="14" y="14"/>
                    </a:cubicBezTo>
                    <a:cubicBezTo>
                      <a:pt x="15" y="13"/>
                      <a:pt x="16" y="11"/>
                      <a:pt x="16" y="9"/>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0" name="Oval 1119">
                <a:extLst>
                  <a:ext uri="{FF2B5EF4-FFF2-40B4-BE49-F238E27FC236}">
                    <a16:creationId xmlns:a16="http://schemas.microsoft.com/office/drawing/2014/main" id="{990BFAFD-4EC0-40F4-8334-847DDC712DDB}"/>
                  </a:ext>
                </a:extLst>
              </p:cNvPr>
              <p:cNvSpPr>
                <a:spLocks noChangeArrowheads="1"/>
              </p:cNvSpPr>
              <p:nvPr/>
            </p:nvSpPr>
            <p:spPr bwMode="auto">
              <a:xfrm>
                <a:off x="2884"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1" name="Oval 1120">
                <a:extLst>
                  <a:ext uri="{FF2B5EF4-FFF2-40B4-BE49-F238E27FC236}">
                    <a16:creationId xmlns:a16="http://schemas.microsoft.com/office/drawing/2014/main" id="{C9CAEF3F-019C-4592-8D9D-08623FA135DA}"/>
                  </a:ext>
                </a:extLst>
              </p:cNvPr>
              <p:cNvSpPr>
                <a:spLocks noChangeArrowheads="1"/>
              </p:cNvSpPr>
              <p:nvPr/>
            </p:nvSpPr>
            <p:spPr bwMode="auto">
              <a:xfrm>
                <a:off x="2844"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2" name="Oval 1121">
                <a:extLst>
                  <a:ext uri="{FF2B5EF4-FFF2-40B4-BE49-F238E27FC236}">
                    <a16:creationId xmlns:a16="http://schemas.microsoft.com/office/drawing/2014/main" id="{B16499C5-E9EC-4462-AACD-C59CDDDF7569}"/>
                  </a:ext>
                </a:extLst>
              </p:cNvPr>
              <p:cNvSpPr>
                <a:spLocks noChangeArrowheads="1"/>
              </p:cNvSpPr>
              <p:nvPr/>
            </p:nvSpPr>
            <p:spPr bwMode="auto">
              <a:xfrm>
                <a:off x="2922"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3" name="Oval 1122">
                <a:extLst>
                  <a:ext uri="{FF2B5EF4-FFF2-40B4-BE49-F238E27FC236}">
                    <a16:creationId xmlns:a16="http://schemas.microsoft.com/office/drawing/2014/main" id="{B846A3D4-C387-455B-BFD9-94B64276B38C}"/>
                  </a:ext>
                </a:extLst>
              </p:cNvPr>
              <p:cNvSpPr>
                <a:spLocks noChangeArrowheads="1"/>
              </p:cNvSpPr>
              <p:nvPr/>
            </p:nvSpPr>
            <p:spPr bwMode="auto">
              <a:xfrm>
                <a:off x="2844"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4" name="Oval 1123">
                <a:extLst>
                  <a:ext uri="{FF2B5EF4-FFF2-40B4-BE49-F238E27FC236}">
                    <a16:creationId xmlns:a16="http://schemas.microsoft.com/office/drawing/2014/main" id="{8AF852E3-0FE9-4FD6-A08A-4172932E3DEE}"/>
                  </a:ext>
                </a:extLst>
              </p:cNvPr>
              <p:cNvSpPr>
                <a:spLocks noChangeArrowheads="1"/>
              </p:cNvSpPr>
              <p:nvPr/>
            </p:nvSpPr>
            <p:spPr bwMode="auto">
              <a:xfrm>
                <a:off x="2922"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5" name="Freeform 1124">
                <a:extLst>
                  <a:ext uri="{FF2B5EF4-FFF2-40B4-BE49-F238E27FC236}">
                    <a16:creationId xmlns:a16="http://schemas.microsoft.com/office/drawing/2014/main" id="{3725C4C4-D484-423F-AF1E-D03EBC27DA11}"/>
                  </a:ext>
                </a:extLst>
              </p:cNvPr>
              <p:cNvSpPr>
                <a:spLocks/>
              </p:cNvSpPr>
              <p:nvPr/>
            </p:nvSpPr>
            <p:spPr bwMode="auto">
              <a:xfrm>
                <a:off x="2806" y="2830"/>
                <a:ext cx="38" cy="38"/>
              </a:xfrm>
              <a:custGeom>
                <a:avLst/>
                <a:gdLst>
                  <a:gd name="T0" fmla="*/ 14 w 16"/>
                  <a:gd name="T1" fmla="*/ 2 h 16"/>
                  <a:gd name="T2" fmla="*/ 8 w 16"/>
                  <a:gd name="T3" fmla="*/ 0 h 16"/>
                  <a:gd name="T4" fmla="*/ 0 w 16"/>
                  <a:gd name="T5" fmla="*/ 8 h 16"/>
                  <a:gd name="T6" fmla="*/ 8 w 16"/>
                  <a:gd name="T7" fmla="*/ 16 h 16"/>
                  <a:gd name="T8" fmla="*/ 14 w 16"/>
                  <a:gd name="T9" fmla="*/ 14 h 16"/>
                  <a:gd name="T10" fmla="*/ 16 w 16"/>
                  <a:gd name="T11" fmla="*/ 8 h 16"/>
                  <a:gd name="T12" fmla="*/ 14 w 16"/>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4" y="2"/>
                    </a:moveTo>
                    <a:cubicBezTo>
                      <a:pt x="12" y="1"/>
                      <a:pt x="10" y="0"/>
                      <a:pt x="8" y="0"/>
                    </a:cubicBez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6" name="Freeform 1125">
                <a:extLst>
                  <a:ext uri="{FF2B5EF4-FFF2-40B4-BE49-F238E27FC236}">
                    <a16:creationId xmlns:a16="http://schemas.microsoft.com/office/drawing/2014/main" id="{63DE0DDF-ED95-4431-9B63-80644F861566}"/>
                  </a:ext>
                </a:extLst>
              </p:cNvPr>
              <p:cNvSpPr>
                <a:spLocks/>
              </p:cNvSpPr>
              <p:nvPr/>
            </p:nvSpPr>
            <p:spPr bwMode="auto">
              <a:xfrm>
                <a:off x="2884" y="2986"/>
                <a:ext cx="38" cy="38"/>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2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2"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7" name="Oval 1126">
                <a:extLst>
                  <a:ext uri="{FF2B5EF4-FFF2-40B4-BE49-F238E27FC236}">
                    <a16:creationId xmlns:a16="http://schemas.microsoft.com/office/drawing/2014/main" id="{23113501-7F2E-4607-897D-BC28D391086D}"/>
                  </a:ext>
                </a:extLst>
              </p:cNvPr>
              <p:cNvSpPr>
                <a:spLocks noChangeArrowheads="1"/>
              </p:cNvSpPr>
              <p:nvPr/>
            </p:nvSpPr>
            <p:spPr bwMode="auto">
              <a:xfrm>
                <a:off x="2960"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8" name="Oval 1127">
                <a:extLst>
                  <a:ext uri="{FF2B5EF4-FFF2-40B4-BE49-F238E27FC236}">
                    <a16:creationId xmlns:a16="http://schemas.microsoft.com/office/drawing/2014/main" id="{2F27B8A4-A24C-4567-9141-503113EF8B06}"/>
                  </a:ext>
                </a:extLst>
              </p:cNvPr>
              <p:cNvSpPr>
                <a:spLocks noChangeArrowheads="1"/>
              </p:cNvSpPr>
              <p:nvPr/>
            </p:nvSpPr>
            <p:spPr bwMode="auto">
              <a:xfrm>
                <a:off x="288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9" name="Oval 1128">
                <a:extLst>
                  <a:ext uri="{FF2B5EF4-FFF2-40B4-BE49-F238E27FC236}">
                    <a16:creationId xmlns:a16="http://schemas.microsoft.com/office/drawing/2014/main" id="{C8325EC5-EB97-4442-8096-C713717BAD1C}"/>
                  </a:ext>
                </a:extLst>
              </p:cNvPr>
              <p:cNvSpPr>
                <a:spLocks noChangeArrowheads="1"/>
              </p:cNvSpPr>
              <p:nvPr/>
            </p:nvSpPr>
            <p:spPr bwMode="auto">
              <a:xfrm>
                <a:off x="2844"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0" name="Oval 1129">
                <a:extLst>
                  <a:ext uri="{FF2B5EF4-FFF2-40B4-BE49-F238E27FC236}">
                    <a16:creationId xmlns:a16="http://schemas.microsoft.com/office/drawing/2014/main" id="{F291927D-BBAD-4C90-AA3B-28AB540E9254}"/>
                  </a:ext>
                </a:extLst>
              </p:cNvPr>
              <p:cNvSpPr>
                <a:spLocks noChangeArrowheads="1"/>
              </p:cNvSpPr>
              <p:nvPr/>
            </p:nvSpPr>
            <p:spPr bwMode="auto">
              <a:xfrm>
                <a:off x="2922"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1" name="Oval 1130">
                <a:extLst>
                  <a:ext uri="{FF2B5EF4-FFF2-40B4-BE49-F238E27FC236}">
                    <a16:creationId xmlns:a16="http://schemas.microsoft.com/office/drawing/2014/main" id="{E6AB7985-A288-42A4-8CB4-F1EC049EF156}"/>
                  </a:ext>
                </a:extLst>
              </p:cNvPr>
              <p:cNvSpPr>
                <a:spLocks noChangeArrowheads="1"/>
              </p:cNvSpPr>
              <p:nvPr/>
            </p:nvSpPr>
            <p:spPr bwMode="auto">
              <a:xfrm>
                <a:off x="2844"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2" name="Oval 1131">
                <a:extLst>
                  <a:ext uri="{FF2B5EF4-FFF2-40B4-BE49-F238E27FC236}">
                    <a16:creationId xmlns:a16="http://schemas.microsoft.com/office/drawing/2014/main" id="{A13A01E4-45EE-49F4-B9B8-9443A7A95312}"/>
                  </a:ext>
                </a:extLst>
              </p:cNvPr>
              <p:cNvSpPr>
                <a:spLocks noChangeArrowheads="1"/>
              </p:cNvSpPr>
              <p:nvPr/>
            </p:nvSpPr>
            <p:spPr bwMode="auto">
              <a:xfrm>
                <a:off x="2922"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3" name="Oval 1132">
                <a:extLst>
                  <a:ext uri="{FF2B5EF4-FFF2-40B4-BE49-F238E27FC236}">
                    <a16:creationId xmlns:a16="http://schemas.microsoft.com/office/drawing/2014/main" id="{5CCB9BFA-68F6-4EAF-A748-C8338B27A178}"/>
                  </a:ext>
                </a:extLst>
              </p:cNvPr>
              <p:cNvSpPr>
                <a:spLocks noChangeArrowheads="1"/>
              </p:cNvSpPr>
              <p:nvPr/>
            </p:nvSpPr>
            <p:spPr bwMode="auto">
              <a:xfrm>
                <a:off x="2884"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4" name="Oval 1133">
                <a:extLst>
                  <a:ext uri="{FF2B5EF4-FFF2-40B4-BE49-F238E27FC236}">
                    <a16:creationId xmlns:a16="http://schemas.microsoft.com/office/drawing/2014/main" id="{C37CA454-8412-4581-ABF3-E0F5F914F9B1}"/>
                  </a:ext>
                </a:extLst>
              </p:cNvPr>
              <p:cNvSpPr>
                <a:spLocks noChangeArrowheads="1"/>
              </p:cNvSpPr>
              <p:nvPr/>
            </p:nvSpPr>
            <p:spPr bwMode="auto">
              <a:xfrm>
                <a:off x="288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5" name="Oval 1134">
                <a:extLst>
                  <a:ext uri="{FF2B5EF4-FFF2-40B4-BE49-F238E27FC236}">
                    <a16:creationId xmlns:a16="http://schemas.microsoft.com/office/drawing/2014/main" id="{289C912E-E8B1-4656-A7EE-4E47EA04D2F6}"/>
                  </a:ext>
                </a:extLst>
              </p:cNvPr>
              <p:cNvSpPr>
                <a:spLocks noChangeArrowheads="1"/>
              </p:cNvSpPr>
              <p:nvPr/>
            </p:nvSpPr>
            <p:spPr bwMode="auto">
              <a:xfrm>
                <a:off x="2960"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6" name="Oval 1135">
                <a:extLst>
                  <a:ext uri="{FF2B5EF4-FFF2-40B4-BE49-F238E27FC236}">
                    <a16:creationId xmlns:a16="http://schemas.microsoft.com/office/drawing/2014/main" id="{7FD5EC56-E9D7-4B70-9849-19C6BFB6B7F4}"/>
                  </a:ext>
                </a:extLst>
              </p:cNvPr>
              <p:cNvSpPr>
                <a:spLocks noChangeArrowheads="1"/>
              </p:cNvSpPr>
              <p:nvPr/>
            </p:nvSpPr>
            <p:spPr bwMode="auto">
              <a:xfrm>
                <a:off x="288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7" name="Oval 1136">
                <a:extLst>
                  <a:ext uri="{FF2B5EF4-FFF2-40B4-BE49-F238E27FC236}">
                    <a16:creationId xmlns:a16="http://schemas.microsoft.com/office/drawing/2014/main" id="{91C521D7-E72F-4E88-803C-348B880FD6DF}"/>
                  </a:ext>
                </a:extLst>
              </p:cNvPr>
              <p:cNvSpPr>
                <a:spLocks noChangeArrowheads="1"/>
              </p:cNvSpPr>
              <p:nvPr/>
            </p:nvSpPr>
            <p:spPr bwMode="auto">
              <a:xfrm>
                <a:off x="2844"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8" name="Oval 1137">
                <a:extLst>
                  <a:ext uri="{FF2B5EF4-FFF2-40B4-BE49-F238E27FC236}">
                    <a16:creationId xmlns:a16="http://schemas.microsoft.com/office/drawing/2014/main" id="{535CEE8B-FCB2-499C-B3EB-CBF6BEBD541B}"/>
                  </a:ext>
                </a:extLst>
              </p:cNvPr>
              <p:cNvSpPr>
                <a:spLocks noChangeArrowheads="1"/>
              </p:cNvSpPr>
              <p:nvPr/>
            </p:nvSpPr>
            <p:spPr bwMode="auto">
              <a:xfrm>
                <a:off x="2922"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9" name="Oval 1138">
                <a:extLst>
                  <a:ext uri="{FF2B5EF4-FFF2-40B4-BE49-F238E27FC236}">
                    <a16:creationId xmlns:a16="http://schemas.microsoft.com/office/drawing/2014/main" id="{73AE7C2E-5039-454E-8CC0-D5C4AE7899C0}"/>
                  </a:ext>
                </a:extLst>
              </p:cNvPr>
              <p:cNvSpPr>
                <a:spLocks noChangeArrowheads="1"/>
              </p:cNvSpPr>
              <p:nvPr/>
            </p:nvSpPr>
            <p:spPr bwMode="auto">
              <a:xfrm>
                <a:off x="2844"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0" name="Oval 1139">
                <a:extLst>
                  <a:ext uri="{FF2B5EF4-FFF2-40B4-BE49-F238E27FC236}">
                    <a16:creationId xmlns:a16="http://schemas.microsoft.com/office/drawing/2014/main" id="{D6B66A44-C08C-4CD2-9781-E10A02D1C5EE}"/>
                  </a:ext>
                </a:extLst>
              </p:cNvPr>
              <p:cNvSpPr>
                <a:spLocks noChangeArrowheads="1"/>
              </p:cNvSpPr>
              <p:nvPr/>
            </p:nvSpPr>
            <p:spPr bwMode="auto">
              <a:xfrm>
                <a:off x="2922"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1" name="Freeform 1140">
                <a:extLst>
                  <a:ext uri="{FF2B5EF4-FFF2-40B4-BE49-F238E27FC236}">
                    <a16:creationId xmlns:a16="http://schemas.microsoft.com/office/drawing/2014/main" id="{09A0F178-90A4-4FFA-A3D5-A578396DEB05}"/>
                  </a:ext>
                </a:extLst>
              </p:cNvPr>
              <p:cNvSpPr>
                <a:spLocks/>
              </p:cNvSpPr>
              <p:nvPr/>
            </p:nvSpPr>
            <p:spPr bwMode="auto">
              <a:xfrm>
                <a:off x="2806" y="3140"/>
                <a:ext cx="38" cy="40"/>
              </a:xfrm>
              <a:custGeom>
                <a:avLst/>
                <a:gdLst>
                  <a:gd name="T0" fmla="*/ 8 w 16"/>
                  <a:gd name="T1" fmla="*/ 0 h 17"/>
                  <a:gd name="T2" fmla="*/ 0 w 16"/>
                  <a:gd name="T3" fmla="*/ 8 h 17"/>
                  <a:gd name="T4" fmla="*/ 8 w 16"/>
                  <a:gd name="T5" fmla="*/ 17 h 17"/>
                  <a:gd name="T6" fmla="*/ 14 w 16"/>
                  <a:gd name="T7" fmla="*/ 14 h 17"/>
                  <a:gd name="T8" fmla="*/ 16 w 16"/>
                  <a:gd name="T9" fmla="*/ 8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2" name="Freeform 1141">
                <a:extLst>
                  <a:ext uri="{FF2B5EF4-FFF2-40B4-BE49-F238E27FC236}">
                    <a16:creationId xmlns:a16="http://schemas.microsoft.com/office/drawing/2014/main" id="{6FDC2AFA-3A39-42EF-A39A-740B00962BA3}"/>
                  </a:ext>
                </a:extLst>
              </p:cNvPr>
              <p:cNvSpPr>
                <a:spLocks/>
              </p:cNvSpPr>
              <p:nvPr/>
            </p:nvSpPr>
            <p:spPr bwMode="auto">
              <a:xfrm>
                <a:off x="2960" y="2986"/>
                <a:ext cx="40" cy="38"/>
              </a:xfrm>
              <a:custGeom>
                <a:avLst/>
                <a:gdLst>
                  <a:gd name="T0" fmla="*/ 4 w 17"/>
                  <a:gd name="T1" fmla="*/ 15 h 16"/>
                  <a:gd name="T2" fmla="*/ 9 w 17"/>
                  <a:gd name="T3" fmla="*/ 16 h 16"/>
                  <a:gd name="T4" fmla="*/ 13 w 17"/>
                  <a:gd name="T5" fmla="*/ 15 h 16"/>
                  <a:gd name="T6" fmla="*/ 17 w 17"/>
                  <a:gd name="T7" fmla="*/ 8 h 16"/>
                  <a:gd name="T8" fmla="*/ 15 w 17"/>
                  <a:gd name="T9" fmla="*/ 2 h 16"/>
                  <a:gd name="T10" fmla="*/ 9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9" y="16"/>
                    </a:cubicBezTo>
                    <a:cubicBezTo>
                      <a:pt x="10" y="16"/>
                      <a:pt x="12" y="15"/>
                      <a:pt x="13" y="15"/>
                    </a:cubicBezTo>
                    <a:cubicBezTo>
                      <a:pt x="15" y="13"/>
                      <a:pt x="17" y="11"/>
                      <a:pt x="17" y="8"/>
                    </a:cubicBezTo>
                    <a:cubicBezTo>
                      <a:pt x="17" y="5"/>
                      <a:pt x="16" y="3"/>
                      <a:pt x="15" y="2"/>
                    </a:cubicBezTo>
                    <a:cubicBezTo>
                      <a:pt x="13" y="0"/>
                      <a:pt x="11" y="0"/>
                      <a:pt x="9"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3" name="Freeform 1142">
                <a:extLst>
                  <a:ext uri="{FF2B5EF4-FFF2-40B4-BE49-F238E27FC236}">
                    <a16:creationId xmlns:a16="http://schemas.microsoft.com/office/drawing/2014/main" id="{C4A6880A-83C5-4A18-8225-036A7FD3BC07}"/>
                  </a:ext>
                </a:extLst>
              </p:cNvPr>
              <p:cNvSpPr>
                <a:spLocks/>
              </p:cNvSpPr>
              <p:nvPr/>
            </p:nvSpPr>
            <p:spPr bwMode="auto">
              <a:xfrm>
                <a:off x="2851"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4" name="Freeform 1143">
                <a:extLst>
                  <a:ext uri="{FF2B5EF4-FFF2-40B4-BE49-F238E27FC236}">
                    <a16:creationId xmlns:a16="http://schemas.microsoft.com/office/drawing/2014/main" id="{41F9F0C8-5F5C-4B1C-B6B9-B03B79125C70}"/>
                  </a:ext>
                </a:extLst>
              </p:cNvPr>
              <p:cNvSpPr>
                <a:spLocks/>
              </p:cNvSpPr>
              <p:nvPr/>
            </p:nvSpPr>
            <p:spPr bwMode="auto">
              <a:xfrm>
                <a:off x="2929"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5" name="Oval 1144">
                <a:extLst>
                  <a:ext uri="{FF2B5EF4-FFF2-40B4-BE49-F238E27FC236}">
                    <a16:creationId xmlns:a16="http://schemas.microsoft.com/office/drawing/2014/main" id="{C709011F-F29D-435A-A996-92B92F96FF7D}"/>
                  </a:ext>
                </a:extLst>
              </p:cNvPr>
              <p:cNvSpPr>
                <a:spLocks noChangeArrowheads="1"/>
              </p:cNvSpPr>
              <p:nvPr/>
            </p:nvSpPr>
            <p:spPr bwMode="auto">
              <a:xfrm>
                <a:off x="2728" y="2207"/>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6" name="Oval 1145">
                <a:extLst>
                  <a:ext uri="{FF2B5EF4-FFF2-40B4-BE49-F238E27FC236}">
                    <a16:creationId xmlns:a16="http://schemas.microsoft.com/office/drawing/2014/main" id="{5DAA6A04-3BA6-424D-A6B2-E05805B83FFA}"/>
                  </a:ext>
                </a:extLst>
              </p:cNvPr>
              <p:cNvSpPr>
                <a:spLocks noChangeArrowheads="1"/>
              </p:cNvSpPr>
              <p:nvPr/>
            </p:nvSpPr>
            <p:spPr bwMode="auto">
              <a:xfrm>
                <a:off x="2728" y="2129"/>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7" name="Freeform 1146">
                <a:extLst>
                  <a:ext uri="{FF2B5EF4-FFF2-40B4-BE49-F238E27FC236}">
                    <a16:creationId xmlns:a16="http://schemas.microsoft.com/office/drawing/2014/main" id="{F2E81B1C-5C99-4A3F-9D95-D56EE0337C99}"/>
                  </a:ext>
                </a:extLst>
              </p:cNvPr>
              <p:cNvSpPr>
                <a:spLocks/>
              </p:cNvSpPr>
              <p:nvPr/>
            </p:nvSpPr>
            <p:spPr bwMode="auto">
              <a:xfrm>
                <a:off x="2692" y="2169"/>
                <a:ext cx="36" cy="38"/>
              </a:xfrm>
              <a:custGeom>
                <a:avLst/>
                <a:gdLst>
                  <a:gd name="T0" fmla="*/ 7 w 15"/>
                  <a:gd name="T1" fmla="*/ 16 h 16"/>
                  <a:gd name="T2" fmla="*/ 15 w 15"/>
                  <a:gd name="T3" fmla="*/ 8 h 16"/>
                  <a:gd name="T4" fmla="*/ 7 w 15"/>
                  <a:gd name="T5" fmla="*/ 0 h 16"/>
                  <a:gd name="T6" fmla="*/ 0 w 15"/>
                  <a:gd name="T7" fmla="*/ 12 h 16"/>
                  <a:gd name="T8" fmla="*/ 7 w 15"/>
                  <a:gd name="T9" fmla="*/ 16 h 16"/>
                </a:gdLst>
                <a:ahLst/>
                <a:cxnLst>
                  <a:cxn ang="0">
                    <a:pos x="T0" y="T1"/>
                  </a:cxn>
                  <a:cxn ang="0">
                    <a:pos x="T2" y="T3"/>
                  </a:cxn>
                  <a:cxn ang="0">
                    <a:pos x="T4" y="T5"/>
                  </a:cxn>
                  <a:cxn ang="0">
                    <a:pos x="T6" y="T7"/>
                  </a:cxn>
                  <a:cxn ang="0">
                    <a:pos x="T8" y="T9"/>
                  </a:cxn>
                </a:cxnLst>
                <a:rect l="0" t="0" r="r" b="b"/>
                <a:pathLst>
                  <a:path w="15" h="16">
                    <a:moveTo>
                      <a:pt x="7" y="16"/>
                    </a:moveTo>
                    <a:cubicBezTo>
                      <a:pt x="11" y="16"/>
                      <a:pt x="15" y="13"/>
                      <a:pt x="15" y="8"/>
                    </a:cubicBezTo>
                    <a:cubicBezTo>
                      <a:pt x="15" y="4"/>
                      <a:pt x="11" y="0"/>
                      <a:pt x="7" y="0"/>
                    </a:cubicBezTo>
                    <a:cubicBezTo>
                      <a:pt x="0" y="12"/>
                      <a:pt x="0" y="12"/>
                      <a:pt x="0" y="12"/>
                    </a:cubicBezTo>
                    <a:cubicBezTo>
                      <a:pt x="1"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8" name="Oval 1147">
                <a:extLst>
                  <a:ext uri="{FF2B5EF4-FFF2-40B4-BE49-F238E27FC236}">
                    <a16:creationId xmlns:a16="http://schemas.microsoft.com/office/drawing/2014/main" id="{4B1E02A2-0CEB-4AF2-9B52-132542D7BD1D}"/>
                  </a:ext>
                </a:extLst>
              </p:cNvPr>
              <p:cNvSpPr>
                <a:spLocks noChangeArrowheads="1"/>
              </p:cNvSpPr>
              <p:nvPr/>
            </p:nvSpPr>
            <p:spPr bwMode="auto">
              <a:xfrm>
                <a:off x="2766" y="2169"/>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9" name="Freeform 1148">
                <a:extLst>
                  <a:ext uri="{FF2B5EF4-FFF2-40B4-BE49-F238E27FC236}">
                    <a16:creationId xmlns:a16="http://schemas.microsoft.com/office/drawing/2014/main" id="{BBD6A861-D43C-4B7A-B251-998F31214D01}"/>
                  </a:ext>
                </a:extLst>
              </p:cNvPr>
              <p:cNvSpPr>
                <a:spLocks/>
              </p:cNvSpPr>
              <p:nvPr/>
            </p:nvSpPr>
            <p:spPr bwMode="auto">
              <a:xfrm>
                <a:off x="2766" y="2098"/>
                <a:ext cx="23" cy="31"/>
              </a:xfrm>
              <a:custGeom>
                <a:avLst/>
                <a:gdLst>
                  <a:gd name="T0" fmla="*/ 9 w 10"/>
                  <a:gd name="T1" fmla="*/ 13 h 13"/>
                  <a:gd name="T2" fmla="*/ 10 w 10"/>
                  <a:gd name="T3" fmla="*/ 13 h 13"/>
                  <a:gd name="T4" fmla="*/ 2 w 10"/>
                  <a:gd name="T5" fmla="*/ 0 h 13"/>
                  <a:gd name="T6" fmla="*/ 0 w 10"/>
                  <a:gd name="T7" fmla="*/ 5 h 13"/>
                  <a:gd name="T8" fmla="*/ 9 w 10"/>
                  <a:gd name="T9" fmla="*/ 13 h 13"/>
                </a:gdLst>
                <a:ahLst/>
                <a:cxnLst>
                  <a:cxn ang="0">
                    <a:pos x="T0" y="T1"/>
                  </a:cxn>
                  <a:cxn ang="0">
                    <a:pos x="T2" y="T3"/>
                  </a:cxn>
                  <a:cxn ang="0">
                    <a:pos x="T4" y="T5"/>
                  </a:cxn>
                  <a:cxn ang="0">
                    <a:pos x="T6" y="T7"/>
                  </a:cxn>
                  <a:cxn ang="0">
                    <a:pos x="T8" y="T9"/>
                  </a:cxn>
                </a:cxnLst>
                <a:rect l="0" t="0" r="r" b="b"/>
                <a:pathLst>
                  <a:path w="10" h="13">
                    <a:moveTo>
                      <a:pt x="9" y="13"/>
                    </a:moveTo>
                    <a:cubicBezTo>
                      <a:pt x="9" y="13"/>
                      <a:pt x="10" y="13"/>
                      <a:pt x="10" y="13"/>
                    </a:cubicBezTo>
                    <a:cubicBezTo>
                      <a:pt x="2" y="0"/>
                      <a:pt x="2" y="0"/>
                      <a:pt x="2" y="0"/>
                    </a:cubicBezTo>
                    <a:cubicBezTo>
                      <a:pt x="1" y="2"/>
                      <a:pt x="0" y="3"/>
                      <a:pt x="0" y="5"/>
                    </a:cubicBezTo>
                    <a:cubicBezTo>
                      <a:pt x="0" y="10"/>
                      <a:pt x="4" y="13"/>
                      <a:pt x="9"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0" name="Freeform 1149">
                <a:extLst>
                  <a:ext uri="{FF2B5EF4-FFF2-40B4-BE49-F238E27FC236}">
                    <a16:creationId xmlns:a16="http://schemas.microsoft.com/office/drawing/2014/main" id="{C4ADEF0F-3CCC-4E3D-A5A8-0ADEAEA3D972}"/>
                  </a:ext>
                </a:extLst>
              </p:cNvPr>
              <p:cNvSpPr>
                <a:spLocks/>
              </p:cNvSpPr>
              <p:nvPr/>
            </p:nvSpPr>
            <p:spPr bwMode="auto">
              <a:xfrm>
                <a:off x="2754" y="2079"/>
                <a:ext cx="9" cy="12"/>
              </a:xfrm>
              <a:custGeom>
                <a:avLst/>
                <a:gdLst>
                  <a:gd name="T0" fmla="*/ 4 w 4"/>
                  <a:gd name="T1" fmla="*/ 2 h 5"/>
                  <a:gd name="T2" fmla="*/ 3 w 4"/>
                  <a:gd name="T3" fmla="*/ 0 h 5"/>
                  <a:gd name="T4" fmla="*/ 0 w 4"/>
                  <a:gd name="T5" fmla="*/ 5 h 5"/>
                  <a:gd name="T6" fmla="*/ 4 w 4"/>
                  <a:gd name="T7" fmla="*/ 2 h 5"/>
                </a:gdLst>
                <a:ahLst/>
                <a:cxnLst>
                  <a:cxn ang="0">
                    <a:pos x="T0" y="T1"/>
                  </a:cxn>
                  <a:cxn ang="0">
                    <a:pos x="T2" y="T3"/>
                  </a:cxn>
                  <a:cxn ang="0">
                    <a:pos x="T4" y="T5"/>
                  </a:cxn>
                  <a:cxn ang="0">
                    <a:pos x="T6" y="T7"/>
                  </a:cxn>
                </a:cxnLst>
                <a:rect l="0" t="0" r="r" b="b"/>
                <a:pathLst>
                  <a:path w="4" h="5">
                    <a:moveTo>
                      <a:pt x="4" y="2"/>
                    </a:moveTo>
                    <a:cubicBezTo>
                      <a:pt x="3" y="0"/>
                      <a:pt x="3" y="0"/>
                      <a:pt x="3" y="0"/>
                    </a:cubicBezTo>
                    <a:cubicBezTo>
                      <a:pt x="0" y="5"/>
                      <a:pt x="0" y="5"/>
                      <a:pt x="0" y="5"/>
                    </a:cubicBezTo>
                    <a:cubicBezTo>
                      <a:pt x="2" y="4"/>
                      <a:pt x="3" y="3"/>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1" name="Oval 1150">
                <a:extLst>
                  <a:ext uri="{FF2B5EF4-FFF2-40B4-BE49-F238E27FC236}">
                    <a16:creationId xmlns:a16="http://schemas.microsoft.com/office/drawing/2014/main" id="{224C2AD6-5F35-47F6-A681-11E295080A51}"/>
                  </a:ext>
                </a:extLst>
              </p:cNvPr>
              <p:cNvSpPr>
                <a:spLocks noChangeArrowheads="1"/>
              </p:cNvSpPr>
              <p:nvPr/>
            </p:nvSpPr>
            <p:spPr bwMode="auto">
              <a:xfrm>
                <a:off x="2728"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2" name="Oval 1151">
                <a:extLst>
                  <a:ext uri="{FF2B5EF4-FFF2-40B4-BE49-F238E27FC236}">
                    <a16:creationId xmlns:a16="http://schemas.microsoft.com/office/drawing/2014/main" id="{6FA7510E-A572-4981-8139-921C95ABCCF8}"/>
                  </a:ext>
                </a:extLst>
              </p:cNvPr>
              <p:cNvSpPr>
                <a:spLocks noChangeArrowheads="1"/>
              </p:cNvSpPr>
              <p:nvPr/>
            </p:nvSpPr>
            <p:spPr bwMode="auto">
              <a:xfrm>
                <a:off x="2728" y="228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3" name="Oval 1152">
                <a:extLst>
                  <a:ext uri="{FF2B5EF4-FFF2-40B4-BE49-F238E27FC236}">
                    <a16:creationId xmlns:a16="http://schemas.microsoft.com/office/drawing/2014/main" id="{CA25482C-D8CB-47A4-84AC-42AC6F65E971}"/>
                  </a:ext>
                </a:extLst>
              </p:cNvPr>
              <p:cNvSpPr>
                <a:spLocks noChangeArrowheads="1"/>
              </p:cNvSpPr>
              <p:nvPr/>
            </p:nvSpPr>
            <p:spPr bwMode="auto">
              <a:xfrm>
                <a:off x="2690"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4" name="Oval 1153">
                <a:extLst>
                  <a:ext uri="{FF2B5EF4-FFF2-40B4-BE49-F238E27FC236}">
                    <a16:creationId xmlns:a16="http://schemas.microsoft.com/office/drawing/2014/main" id="{63927CAF-5EFE-4123-9867-71039E6CBFE6}"/>
                  </a:ext>
                </a:extLst>
              </p:cNvPr>
              <p:cNvSpPr>
                <a:spLocks noChangeArrowheads="1"/>
              </p:cNvSpPr>
              <p:nvPr/>
            </p:nvSpPr>
            <p:spPr bwMode="auto">
              <a:xfrm>
                <a:off x="2766"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5" name="Oval 1154">
                <a:extLst>
                  <a:ext uri="{FF2B5EF4-FFF2-40B4-BE49-F238E27FC236}">
                    <a16:creationId xmlns:a16="http://schemas.microsoft.com/office/drawing/2014/main" id="{C548130F-5B4C-41B6-BB48-6CD7FF15B191}"/>
                  </a:ext>
                </a:extLst>
              </p:cNvPr>
              <p:cNvSpPr>
                <a:spLocks noChangeArrowheads="1"/>
              </p:cNvSpPr>
              <p:nvPr/>
            </p:nvSpPr>
            <p:spPr bwMode="auto">
              <a:xfrm>
                <a:off x="2690" y="224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6" name="Oval 1155">
                <a:extLst>
                  <a:ext uri="{FF2B5EF4-FFF2-40B4-BE49-F238E27FC236}">
                    <a16:creationId xmlns:a16="http://schemas.microsoft.com/office/drawing/2014/main" id="{FF453D39-65D9-40EF-A315-589503579A7D}"/>
                  </a:ext>
                </a:extLst>
              </p:cNvPr>
              <p:cNvSpPr>
                <a:spLocks noChangeArrowheads="1"/>
              </p:cNvSpPr>
              <p:nvPr/>
            </p:nvSpPr>
            <p:spPr bwMode="auto">
              <a:xfrm>
                <a:off x="2766" y="224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7" name="Oval 1156">
                <a:extLst>
                  <a:ext uri="{FF2B5EF4-FFF2-40B4-BE49-F238E27FC236}">
                    <a16:creationId xmlns:a16="http://schemas.microsoft.com/office/drawing/2014/main" id="{15EC653D-DB8E-4ED4-A933-BE1E2E8CBC53}"/>
                  </a:ext>
                </a:extLst>
              </p:cNvPr>
              <p:cNvSpPr>
                <a:spLocks noChangeArrowheads="1"/>
              </p:cNvSpPr>
              <p:nvPr/>
            </p:nvSpPr>
            <p:spPr bwMode="auto">
              <a:xfrm>
                <a:off x="2650" y="2363"/>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8" name="Freeform 1157">
                <a:extLst>
                  <a:ext uri="{FF2B5EF4-FFF2-40B4-BE49-F238E27FC236}">
                    <a16:creationId xmlns:a16="http://schemas.microsoft.com/office/drawing/2014/main" id="{4A07FD6C-C15D-4239-A330-ABC30766438C}"/>
                  </a:ext>
                </a:extLst>
              </p:cNvPr>
              <p:cNvSpPr>
                <a:spLocks/>
              </p:cNvSpPr>
              <p:nvPr/>
            </p:nvSpPr>
            <p:spPr bwMode="auto">
              <a:xfrm>
                <a:off x="2806" y="2207"/>
                <a:ext cx="38" cy="40"/>
              </a:xfrm>
              <a:custGeom>
                <a:avLst/>
                <a:gdLst>
                  <a:gd name="T0" fmla="*/ 8 w 16"/>
                  <a:gd name="T1" fmla="*/ 17 h 17"/>
                  <a:gd name="T2" fmla="*/ 14 w 16"/>
                  <a:gd name="T3" fmla="*/ 14 h 17"/>
                  <a:gd name="T4" fmla="*/ 16 w 16"/>
                  <a:gd name="T5" fmla="*/ 9 h 17"/>
                  <a:gd name="T6" fmla="*/ 16 w 16"/>
                  <a:gd name="T7" fmla="*/ 8 h 17"/>
                  <a:gd name="T8" fmla="*/ 13 w 16"/>
                  <a:gd name="T9" fmla="*/ 2 h 17"/>
                  <a:gd name="T10" fmla="*/ 8 w 16"/>
                  <a:gd name="T11" fmla="*/ 0 h 17"/>
                  <a:gd name="T12" fmla="*/ 0 w 16"/>
                  <a:gd name="T13" fmla="*/ 9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10" y="17"/>
                      <a:pt x="12" y="16"/>
                      <a:pt x="14" y="14"/>
                    </a:cubicBezTo>
                    <a:cubicBezTo>
                      <a:pt x="15" y="13"/>
                      <a:pt x="16" y="11"/>
                      <a:pt x="16" y="9"/>
                    </a:cubicBezTo>
                    <a:cubicBezTo>
                      <a:pt x="16" y="8"/>
                      <a:pt x="16" y="8"/>
                      <a:pt x="16" y="8"/>
                    </a:cubicBezTo>
                    <a:cubicBezTo>
                      <a:pt x="13" y="2"/>
                      <a:pt x="13" y="2"/>
                      <a:pt x="13" y="2"/>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9" name="Freeform 1158">
                <a:extLst>
                  <a:ext uri="{FF2B5EF4-FFF2-40B4-BE49-F238E27FC236}">
                    <a16:creationId xmlns:a16="http://schemas.microsoft.com/office/drawing/2014/main" id="{0C9FDB58-E588-463C-A4E4-8D2D6FD4AC6E}"/>
                  </a:ext>
                </a:extLst>
              </p:cNvPr>
              <p:cNvSpPr>
                <a:spLocks/>
              </p:cNvSpPr>
              <p:nvPr/>
            </p:nvSpPr>
            <p:spPr bwMode="auto">
              <a:xfrm>
                <a:off x="2664" y="2214"/>
                <a:ext cx="26" cy="33"/>
              </a:xfrm>
              <a:custGeom>
                <a:avLst/>
                <a:gdLst>
                  <a:gd name="T0" fmla="*/ 11 w 11"/>
                  <a:gd name="T1" fmla="*/ 6 h 14"/>
                  <a:gd name="T2" fmla="*/ 8 w 11"/>
                  <a:gd name="T3" fmla="*/ 0 h 14"/>
                  <a:gd name="T4" fmla="*/ 5 w 11"/>
                  <a:gd name="T5" fmla="*/ 6 h 14"/>
                  <a:gd name="T6" fmla="*/ 2 w 11"/>
                  <a:gd name="T7" fmla="*/ 9 h 14"/>
                  <a:gd name="T8" fmla="*/ 0 w 11"/>
                  <a:gd name="T9" fmla="*/ 13 h 14"/>
                  <a:gd name="T10" fmla="*/ 2 w 11"/>
                  <a:gd name="T11" fmla="*/ 14 h 14"/>
                  <a:gd name="T12" fmla="*/ 11 w 1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1" y="6"/>
                    </a:moveTo>
                    <a:cubicBezTo>
                      <a:pt x="11" y="3"/>
                      <a:pt x="10" y="1"/>
                      <a:pt x="8" y="0"/>
                    </a:cubicBezTo>
                    <a:cubicBezTo>
                      <a:pt x="5" y="6"/>
                      <a:pt x="5" y="6"/>
                      <a:pt x="5" y="6"/>
                    </a:cubicBezTo>
                    <a:cubicBezTo>
                      <a:pt x="2" y="9"/>
                      <a:pt x="2" y="9"/>
                      <a:pt x="2" y="9"/>
                    </a:cubicBezTo>
                    <a:cubicBezTo>
                      <a:pt x="0" y="13"/>
                      <a:pt x="0" y="13"/>
                      <a:pt x="0" y="13"/>
                    </a:cubicBezTo>
                    <a:cubicBezTo>
                      <a:pt x="1" y="14"/>
                      <a:pt x="2" y="14"/>
                      <a:pt x="2" y="14"/>
                    </a:cubicBezTo>
                    <a:cubicBezTo>
                      <a:pt x="7" y="14"/>
                      <a:pt x="11" y="10"/>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0" name="Freeform 1159">
                <a:extLst>
                  <a:ext uri="{FF2B5EF4-FFF2-40B4-BE49-F238E27FC236}">
                    <a16:creationId xmlns:a16="http://schemas.microsoft.com/office/drawing/2014/main" id="{179D25DF-B537-42E6-8035-42EEACC5843B}"/>
                  </a:ext>
                </a:extLst>
              </p:cNvPr>
              <p:cNvSpPr>
                <a:spLocks/>
              </p:cNvSpPr>
              <p:nvPr/>
            </p:nvSpPr>
            <p:spPr bwMode="auto">
              <a:xfrm>
                <a:off x="2728"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1" y="16"/>
                      <a:pt x="13" y="15"/>
                      <a:pt x="14" y="14"/>
                    </a:cubicBezTo>
                    <a:cubicBezTo>
                      <a:pt x="16" y="12"/>
                      <a:pt x="16" y="10"/>
                      <a:pt x="16" y="8"/>
                    </a:cubicBezTo>
                    <a:cubicBezTo>
                      <a:pt x="16"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1" name="Oval 1160">
                <a:extLst>
                  <a:ext uri="{FF2B5EF4-FFF2-40B4-BE49-F238E27FC236}">
                    <a16:creationId xmlns:a16="http://schemas.microsoft.com/office/drawing/2014/main" id="{C070DE55-D564-4DE0-A1B3-8452B7D1953F}"/>
                  </a:ext>
                </a:extLst>
              </p:cNvPr>
              <p:cNvSpPr>
                <a:spLocks noChangeArrowheads="1"/>
              </p:cNvSpPr>
              <p:nvPr/>
            </p:nvSpPr>
            <p:spPr bwMode="auto">
              <a:xfrm>
                <a:off x="2728"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2" name="Oval 1161">
                <a:extLst>
                  <a:ext uri="{FF2B5EF4-FFF2-40B4-BE49-F238E27FC236}">
                    <a16:creationId xmlns:a16="http://schemas.microsoft.com/office/drawing/2014/main" id="{C7B32652-93EB-4FD4-96E3-9525DD2757B1}"/>
                  </a:ext>
                </a:extLst>
              </p:cNvPr>
              <p:cNvSpPr>
                <a:spLocks noChangeArrowheads="1"/>
              </p:cNvSpPr>
              <p:nvPr/>
            </p:nvSpPr>
            <p:spPr bwMode="auto">
              <a:xfrm>
                <a:off x="2690"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3" name="Oval 1162">
                <a:extLst>
                  <a:ext uri="{FF2B5EF4-FFF2-40B4-BE49-F238E27FC236}">
                    <a16:creationId xmlns:a16="http://schemas.microsoft.com/office/drawing/2014/main" id="{598865A0-1DA6-4A22-BA10-14E4EB1F83AD}"/>
                  </a:ext>
                </a:extLst>
              </p:cNvPr>
              <p:cNvSpPr>
                <a:spLocks noChangeArrowheads="1"/>
              </p:cNvSpPr>
              <p:nvPr/>
            </p:nvSpPr>
            <p:spPr bwMode="auto">
              <a:xfrm>
                <a:off x="2766"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4" name="Oval 1163">
                <a:extLst>
                  <a:ext uri="{FF2B5EF4-FFF2-40B4-BE49-F238E27FC236}">
                    <a16:creationId xmlns:a16="http://schemas.microsoft.com/office/drawing/2014/main" id="{D8D76436-8EC7-4C53-9E5E-246E5FBE0CE2}"/>
                  </a:ext>
                </a:extLst>
              </p:cNvPr>
              <p:cNvSpPr>
                <a:spLocks noChangeArrowheads="1"/>
              </p:cNvSpPr>
              <p:nvPr/>
            </p:nvSpPr>
            <p:spPr bwMode="auto">
              <a:xfrm>
                <a:off x="2690"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5" name="Oval 1164">
                <a:extLst>
                  <a:ext uri="{FF2B5EF4-FFF2-40B4-BE49-F238E27FC236}">
                    <a16:creationId xmlns:a16="http://schemas.microsoft.com/office/drawing/2014/main" id="{C9DEADAC-0D0C-470E-8DC9-740F8D18A638}"/>
                  </a:ext>
                </a:extLst>
              </p:cNvPr>
              <p:cNvSpPr>
                <a:spLocks noChangeArrowheads="1"/>
              </p:cNvSpPr>
              <p:nvPr/>
            </p:nvSpPr>
            <p:spPr bwMode="auto">
              <a:xfrm>
                <a:off x="2766"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6" name="Freeform 1165">
                <a:extLst>
                  <a:ext uri="{FF2B5EF4-FFF2-40B4-BE49-F238E27FC236}">
                    <a16:creationId xmlns:a16="http://schemas.microsoft.com/office/drawing/2014/main" id="{DE0292CF-2142-4434-85C1-99D3237199AA}"/>
                  </a:ext>
                </a:extLst>
              </p:cNvPr>
              <p:cNvSpPr>
                <a:spLocks/>
              </p:cNvSpPr>
              <p:nvPr/>
            </p:nvSpPr>
            <p:spPr bwMode="auto">
              <a:xfrm>
                <a:off x="2650" y="2520"/>
                <a:ext cx="40" cy="37"/>
              </a:xfrm>
              <a:custGeom>
                <a:avLst/>
                <a:gdLst>
                  <a:gd name="T0" fmla="*/ 8 w 17"/>
                  <a:gd name="T1" fmla="*/ 0 h 16"/>
                  <a:gd name="T2" fmla="*/ 3 w 17"/>
                  <a:gd name="T3" fmla="*/ 2 h 16"/>
                  <a:gd name="T4" fmla="*/ 0 w 17"/>
                  <a:gd name="T5" fmla="*/ 8 h 16"/>
                  <a:gd name="T6" fmla="*/ 3 w 17"/>
                  <a:gd name="T7" fmla="*/ 14 h 16"/>
                  <a:gd name="T8" fmla="*/ 8 w 17"/>
                  <a:gd name="T9" fmla="*/ 16 h 16"/>
                  <a:gd name="T10" fmla="*/ 14 w 17"/>
                  <a:gd name="T11" fmla="*/ 14 h 16"/>
                  <a:gd name="T12" fmla="*/ 17 w 17"/>
                  <a:gd name="T13" fmla="*/ 8 h 16"/>
                  <a:gd name="T14" fmla="*/ 14 w 17"/>
                  <a:gd name="T15" fmla="*/ 2 h 16"/>
                  <a:gd name="T16" fmla="*/ 8 w 17"/>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8" y="0"/>
                    </a:moveTo>
                    <a:cubicBezTo>
                      <a:pt x="6" y="0"/>
                      <a:pt x="4" y="1"/>
                      <a:pt x="3" y="2"/>
                    </a:cubicBezTo>
                    <a:cubicBezTo>
                      <a:pt x="1" y="3"/>
                      <a:pt x="0" y="6"/>
                      <a:pt x="0" y="8"/>
                    </a:cubicBezTo>
                    <a:cubicBezTo>
                      <a:pt x="0" y="10"/>
                      <a:pt x="1" y="12"/>
                      <a:pt x="3" y="14"/>
                    </a:cubicBezTo>
                    <a:cubicBezTo>
                      <a:pt x="4" y="15"/>
                      <a:pt x="6" y="16"/>
                      <a:pt x="8" y="16"/>
                    </a:cubicBezTo>
                    <a:cubicBezTo>
                      <a:pt x="11" y="16"/>
                      <a:pt x="13" y="15"/>
                      <a:pt x="14" y="14"/>
                    </a:cubicBezTo>
                    <a:cubicBezTo>
                      <a:pt x="16" y="12"/>
                      <a:pt x="17" y="10"/>
                      <a:pt x="17" y="8"/>
                    </a:cubicBezTo>
                    <a:cubicBezTo>
                      <a:pt x="17"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7" name="Oval 1166">
                <a:extLst>
                  <a:ext uri="{FF2B5EF4-FFF2-40B4-BE49-F238E27FC236}">
                    <a16:creationId xmlns:a16="http://schemas.microsoft.com/office/drawing/2014/main" id="{1BA3644A-88BB-4266-8823-174500002599}"/>
                  </a:ext>
                </a:extLst>
              </p:cNvPr>
              <p:cNvSpPr>
                <a:spLocks noChangeArrowheads="1"/>
              </p:cNvSpPr>
              <p:nvPr/>
            </p:nvSpPr>
            <p:spPr bwMode="auto">
              <a:xfrm>
                <a:off x="2728"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8" name="Oval 1167">
                <a:extLst>
                  <a:ext uri="{FF2B5EF4-FFF2-40B4-BE49-F238E27FC236}">
                    <a16:creationId xmlns:a16="http://schemas.microsoft.com/office/drawing/2014/main" id="{42CE583F-E60C-42AD-B229-F348B81C4F3F}"/>
                  </a:ext>
                </a:extLst>
              </p:cNvPr>
              <p:cNvSpPr>
                <a:spLocks noChangeArrowheads="1"/>
              </p:cNvSpPr>
              <p:nvPr/>
            </p:nvSpPr>
            <p:spPr bwMode="auto">
              <a:xfrm>
                <a:off x="269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9" name="Oval 1168">
                <a:extLst>
                  <a:ext uri="{FF2B5EF4-FFF2-40B4-BE49-F238E27FC236}">
                    <a16:creationId xmlns:a16="http://schemas.microsoft.com/office/drawing/2014/main" id="{8C28A188-4724-4564-A6FF-F4D9223B3443}"/>
                  </a:ext>
                </a:extLst>
              </p:cNvPr>
              <p:cNvSpPr>
                <a:spLocks noChangeArrowheads="1"/>
              </p:cNvSpPr>
              <p:nvPr/>
            </p:nvSpPr>
            <p:spPr bwMode="auto">
              <a:xfrm>
                <a:off x="2766"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0" name="Oval 1169">
                <a:extLst>
                  <a:ext uri="{FF2B5EF4-FFF2-40B4-BE49-F238E27FC236}">
                    <a16:creationId xmlns:a16="http://schemas.microsoft.com/office/drawing/2014/main" id="{25A66FC9-FC2F-473F-B893-C528B8FE92DE}"/>
                  </a:ext>
                </a:extLst>
              </p:cNvPr>
              <p:cNvSpPr>
                <a:spLocks noChangeArrowheads="1"/>
              </p:cNvSpPr>
              <p:nvPr/>
            </p:nvSpPr>
            <p:spPr bwMode="auto">
              <a:xfrm>
                <a:off x="269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1" name="Oval 1170">
                <a:extLst>
                  <a:ext uri="{FF2B5EF4-FFF2-40B4-BE49-F238E27FC236}">
                    <a16:creationId xmlns:a16="http://schemas.microsoft.com/office/drawing/2014/main" id="{A6926559-7685-45C0-9839-0A9612B65717}"/>
                  </a:ext>
                </a:extLst>
              </p:cNvPr>
              <p:cNvSpPr>
                <a:spLocks noChangeArrowheads="1"/>
              </p:cNvSpPr>
              <p:nvPr/>
            </p:nvSpPr>
            <p:spPr bwMode="auto">
              <a:xfrm>
                <a:off x="2766"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2" name="Oval 1171">
                <a:extLst>
                  <a:ext uri="{FF2B5EF4-FFF2-40B4-BE49-F238E27FC236}">
                    <a16:creationId xmlns:a16="http://schemas.microsoft.com/office/drawing/2014/main" id="{13010C17-AAC8-46B9-9203-3777AEC29735}"/>
                  </a:ext>
                </a:extLst>
              </p:cNvPr>
              <p:cNvSpPr>
                <a:spLocks noChangeArrowheads="1"/>
              </p:cNvSpPr>
              <p:nvPr/>
            </p:nvSpPr>
            <p:spPr bwMode="auto">
              <a:xfrm>
                <a:off x="265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3" name="Freeform 1172">
                <a:extLst>
                  <a:ext uri="{FF2B5EF4-FFF2-40B4-BE49-F238E27FC236}">
                    <a16:creationId xmlns:a16="http://schemas.microsoft.com/office/drawing/2014/main" id="{70242B61-5B58-4755-AA58-F6C05423216E}"/>
                  </a:ext>
                </a:extLst>
              </p:cNvPr>
              <p:cNvSpPr>
                <a:spLocks/>
              </p:cNvSpPr>
              <p:nvPr/>
            </p:nvSpPr>
            <p:spPr bwMode="auto">
              <a:xfrm>
                <a:off x="2806" y="2752"/>
                <a:ext cx="38" cy="37"/>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6"/>
                      <a:pt x="14" y="14"/>
                    </a:cubicBezTo>
                    <a:cubicBezTo>
                      <a:pt x="15" y="13"/>
                      <a:pt x="16" y="11"/>
                      <a:pt x="16" y="8"/>
                    </a:cubicBezTo>
                    <a:cubicBezTo>
                      <a:pt x="16" y="6"/>
                      <a:pt x="15" y="4"/>
                      <a:pt x="14" y="2"/>
                    </a:cubicBezTo>
                    <a:cubicBezTo>
                      <a:pt x="12" y="1"/>
                      <a:pt x="10" y="0"/>
                      <a:pt x="8" y="0"/>
                    </a:cubicBezTo>
                    <a:cubicBezTo>
                      <a:pt x="4" y="0"/>
                      <a:pt x="0" y="4"/>
                      <a:pt x="0" y="8"/>
                    </a:cubicBezTo>
                    <a:cubicBezTo>
                      <a:pt x="0" y="13"/>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4" name="Oval 1173">
                <a:extLst>
                  <a:ext uri="{FF2B5EF4-FFF2-40B4-BE49-F238E27FC236}">
                    <a16:creationId xmlns:a16="http://schemas.microsoft.com/office/drawing/2014/main" id="{B044E00A-4E8E-4219-ADBB-B82AA7A1E952}"/>
                  </a:ext>
                </a:extLst>
              </p:cNvPr>
              <p:cNvSpPr>
                <a:spLocks noChangeArrowheads="1"/>
              </p:cNvSpPr>
              <p:nvPr/>
            </p:nvSpPr>
            <p:spPr bwMode="auto">
              <a:xfrm>
                <a:off x="2728"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5" name="Oval 1174">
                <a:extLst>
                  <a:ext uri="{FF2B5EF4-FFF2-40B4-BE49-F238E27FC236}">
                    <a16:creationId xmlns:a16="http://schemas.microsoft.com/office/drawing/2014/main" id="{F0E8917C-0741-4C41-9653-15C0216E84E3}"/>
                  </a:ext>
                </a:extLst>
              </p:cNvPr>
              <p:cNvSpPr>
                <a:spLocks noChangeArrowheads="1"/>
              </p:cNvSpPr>
              <p:nvPr/>
            </p:nvSpPr>
            <p:spPr bwMode="auto">
              <a:xfrm>
                <a:off x="269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6" name="Oval 1175">
                <a:extLst>
                  <a:ext uri="{FF2B5EF4-FFF2-40B4-BE49-F238E27FC236}">
                    <a16:creationId xmlns:a16="http://schemas.microsoft.com/office/drawing/2014/main" id="{1F21B6CB-9144-478A-BBC9-E063664D474E}"/>
                  </a:ext>
                </a:extLst>
              </p:cNvPr>
              <p:cNvSpPr>
                <a:spLocks noChangeArrowheads="1"/>
              </p:cNvSpPr>
              <p:nvPr/>
            </p:nvSpPr>
            <p:spPr bwMode="auto">
              <a:xfrm>
                <a:off x="2766"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7" name="Oval 1176">
                <a:extLst>
                  <a:ext uri="{FF2B5EF4-FFF2-40B4-BE49-F238E27FC236}">
                    <a16:creationId xmlns:a16="http://schemas.microsoft.com/office/drawing/2014/main" id="{29EA964C-A31E-40EB-8793-E29EC531F978}"/>
                  </a:ext>
                </a:extLst>
              </p:cNvPr>
              <p:cNvSpPr>
                <a:spLocks noChangeArrowheads="1"/>
              </p:cNvSpPr>
              <p:nvPr/>
            </p:nvSpPr>
            <p:spPr bwMode="auto">
              <a:xfrm>
                <a:off x="269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8" name="Oval 1177">
                <a:extLst>
                  <a:ext uri="{FF2B5EF4-FFF2-40B4-BE49-F238E27FC236}">
                    <a16:creationId xmlns:a16="http://schemas.microsoft.com/office/drawing/2014/main" id="{72DDEE98-B465-4A5B-9604-C7A44659342A}"/>
                  </a:ext>
                </a:extLst>
              </p:cNvPr>
              <p:cNvSpPr>
                <a:spLocks noChangeArrowheads="1"/>
              </p:cNvSpPr>
              <p:nvPr/>
            </p:nvSpPr>
            <p:spPr bwMode="auto">
              <a:xfrm>
                <a:off x="2766"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9" name="Oval 1178">
                <a:extLst>
                  <a:ext uri="{FF2B5EF4-FFF2-40B4-BE49-F238E27FC236}">
                    <a16:creationId xmlns:a16="http://schemas.microsoft.com/office/drawing/2014/main" id="{D223301A-21AC-4372-A942-C2EB7F74DDA4}"/>
                  </a:ext>
                </a:extLst>
              </p:cNvPr>
              <p:cNvSpPr>
                <a:spLocks noChangeArrowheads="1"/>
              </p:cNvSpPr>
              <p:nvPr/>
            </p:nvSpPr>
            <p:spPr bwMode="auto">
              <a:xfrm>
                <a:off x="265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0" name="Freeform 1179">
                <a:extLst>
                  <a:ext uri="{FF2B5EF4-FFF2-40B4-BE49-F238E27FC236}">
                    <a16:creationId xmlns:a16="http://schemas.microsoft.com/office/drawing/2014/main" id="{1A9EED52-F158-47CF-847C-C7207E53F7A3}"/>
                  </a:ext>
                </a:extLst>
              </p:cNvPr>
              <p:cNvSpPr>
                <a:spLocks/>
              </p:cNvSpPr>
              <p:nvPr/>
            </p:nvSpPr>
            <p:spPr bwMode="auto">
              <a:xfrm>
                <a:off x="2806" y="2673"/>
                <a:ext cx="38" cy="41"/>
              </a:xfrm>
              <a:custGeom>
                <a:avLst/>
                <a:gdLst>
                  <a:gd name="T0" fmla="*/ 8 w 16"/>
                  <a:gd name="T1" fmla="*/ 17 h 17"/>
                  <a:gd name="T2" fmla="*/ 14 w 16"/>
                  <a:gd name="T3" fmla="*/ 14 h 17"/>
                  <a:gd name="T4" fmla="*/ 16 w 16"/>
                  <a:gd name="T5" fmla="*/ 8 h 17"/>
                  <a:gd name="T6" fmla="*/ 14 w 16"/>
                  <a:gd name="T7" fmla="*/ 3 h 17"/>
                  <a:gd name="T8" fmla="*/ 8 w 16"/>
                  <a:gd name="T9" fmla="*/ 0 h 17"/>
                  <a:gd name="T10" fmla="*/ 0 w 16"/>
                  <a:gd name="T11" fmla="*/ 8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8"/>
                    </a:cubicBezTo>
                    <a:cubicBezTo>
                      <a:pt x="16" y="6"/>
                      <a:pt x="15" y="4"/>
                      <a:pt x="14" y="3"/>
                    </a:cubicBezTo>
                    <a:cubicBezTo>
                      <a:pt x="12" y="1"/>
                      <a:pt x="10" y="0"/>
                      <a:pt x="8" y="0"/>
                    </a:cubicBezTo>
                    <a:cubicBezTo>
                      <a:pt x="4" y="0"/>
                      <a:pt x="0" y="4"/>
                      <a:pt x="0" y="8"/>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1" name="Oval 1180">
                <a:extLst>
                  <a:ext uri="{FF2B5EF4-FFF2-40B4-BE49-F238E27FC236}">
                    <a16:creationId xmlns:a16="http://schemas.microsoft.com/office/drawing/2014/main" id="{B81A5DA3-4A12-4749-8573-B57ECE3C9E8F}"/>
                  </a:ext>
                </a:extLst>
              </p:cNvPr>
              <p:cNvSpPr>
                <a:spLocks noChangeArrowheads="1"/>
              </p:cNvSpPr>
              <p:nvPr/>
            </p:nvSpPr>
            <p:spPr bwMode="auto">
              <a:xfrm>
                <a:off x="2728"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2" name="Freeform 1181">
                <a:extLst>
                  <a:ext uri="{FF2B5EF4-FFF2-40B4-BE49-F238E27FC236}">
                    <a16:creationId xmlns:a16="http://schemas.microsoft.com/office/drawing/2014/main" id="{2D88A37A-5C96-4485-B9FA-349FF94D325F}"/>
                  </a:ext>
                </a:extLst>
              </p:cNvPr>
              <p:cNvSpPr>
                <a:spLocks/>
              </p:cNvSpPr>
              <p:nvPr/>
            </p:nvSpPr>
            <p:spPr bwMode="auto">
              <a:xfrm>
                <a:off x="2728"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3" y="0"/>
                      <a:pt x="11" y="0"/>
                      <a:pt x="8" y="0"/>
                    </a:cubicBezTo>
                    <a:cubicBezTo>
                      <a:pt x="6" y="0"/>
                      <a:pt x="4" y="0"/>
                      <a:pt x="2" y="2"/>
                    </a:cubicBezTo>
                    <a:cubicBezTo>
                      <a:pt x="1" y="3"/>
                      <a:pt x="0" y="5"/>
                      <a:pt x="0" y="8"/>
                    </a:cubicBezTo>
                    <a:cubicBezTo>
                      <a:pt x="0" y="11"/>
                      <a:pt x="1" y="13"/>
                      <a:pt x="4" y="15"/>
                    </a:cubicBezTo>
                    <a:cubicBezTo>
                      <a:pt x="5" y="15"/>
                      <a:pt x="7" y="16"/>
                      <a:pt x="8" y="16"/>
                    </a:cubicBezTo>
                    <a:cubicBezTo>
                      <a:pt x="10" y="16"/>
                      <a:pt x="12" y="15"/>
                      <a:pt x="13" y="15"/>
                    </a:cubicBezTo>
                    <a:cubicBezTo>
                      <a:pt x="15" y="13"/>
                      <a:pt x="16" y="11"/>
                      <a:pt x="16" y="8"/>
                    </a:cubicBezTo>
                    <a:cubicBezTo>
                      <a:pt x="16"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3" name="Freeform 1182">
                <a:extLst>
                  <a:ext uri="{FF2B5EF4-FFF2-40B4-BE49-F238E27FC236}">
                    <a16:creationId xmlns:a16="http://schemas.microsoft.com/office/drawing/2014/main" id="{BA3D7DDD-C67E-422F-B87D-B2E9C7AB7E1C}"/>
                  </a:ext>
                </a:extLst>
              </p:cNvPr>
              <p:cNvSpPr>
                <a:spLocks/>
              </p:cNvSpPr>
              <p:nvPr/>
            </p:nvSpPr>
            <p:spPr bwMode="auto">
              <a:xfrm>
                <a:off x="2806" y="2908"/>
                <a:ext cx="38" cy="38"/>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5"/>
                      <a:pt x="14" y="14"/>
                    </a:cubicBezTo>
                    <a:cubicBezTo>
                      <a:pt x="15" y="12"/>
                      <a:pt x="16" y="10"/>
                      <a:pt x="16" y="8"/>
                    </a:cubicBezTo>
                    <a:cubicBezTo>
                      <a:pt x="16" y="6"/>
                      <a:pt x="15" y="4"/>
                      <a:pt x="14" y="2"/>
                    </a:cubicBezTo>
                    <a:cubicBezTo>
                      <a:pt x="12" y="1"/>
                      <a:pt x="10" y="0"/>
                      <a:pt x="8" y="0"/>
                    </a:cubicBezTo>
                    <a:cubicBezTo>
                      <a:pt x="4" y="0"/>
                      <a:pt x="0" y="3"/>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4" name="Oval 1183">
                <a:extLst>
                  <a:ext uri="{FF2B5EF4-FFF2-40B4-BE49-F238E27FC236}">
                    <a16:creationId xmlns:a16="http://schemas.microsoft.com/office/drawing/2014/main" id="{DD9540A2-CE1E-494B-8D63-12A658AA4A41}"/>
                  </a:ext>
                </a:extLst>
              </p:cNvPr>
              <p:cNvSpPr>
                <a:spLocks noChangeArrowheads="1"/>
              </p:cNvSpPr>
              <p:nvPr/>
            </p:nvSpPr>
            <p:spPr bwMode="auto">
              <a:xfrm>
                <a:off x="2728"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5" name="Oval 1184">
                <a:extLst>
                  <a:ext uri="{FF2B5EF4-FFF2-40B4-BE49-F238E27FC236}">
                    <a16:creationId xmlns:a16="http://schemas.microsoft.com/office/drawing/2014/main" id="{3FC30BEF-13BD-432D-9A9F-6B8F6425B086}"/>
                  </a:ext>
                </a:extLst>
              </p:cNvPr>
              <p:cNvSpPr>
                <a:spLocks noChangeArrowheads="1"/>
              </p:cNvSpPr>
              <p:nvPr/>
            </p:nvSpPr>
            <p:spPr bwMode="auto">
              <a:xfrm>
                <a:off x="269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6" name="Oval 1185">
                <a:extLst>
                  <a:ext uri="{FF2B5EF4-FFF2-40B4-BE49-F238E27FC236}">
                    <a16:creationId xmlns:a16="http://schemas.microsoft.com/office/drawing/2014/main" id="{A3405AAB-7815-4598-89C6-233003611B9C}"/>
                  </a:ext>
                </a:extLst>
              </p:cNvPr>
              <p:cNvSpPr>
                <a:spLocks noChangeArrowheads="1"/>
              </p:cNvSpPr>
              <p:nvPr/>
            </p:nvSpPr>
            <p:spPr bwMode="auto">
              <a:xfrm>
                <a:off x="2766"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7" name="Oval 1186">
                <a:extLst>
                  <a:ext uri="{FF2B5EF4-FFF2-40B4-BE49-F238E27FC236}">
                    <a16:creationId xmlns:a16="http://schemas.microsoft.com/office/drawing/2014/main" id="{83F380B0-78C1-408B-8F58-EE09A4D6622F}"/>
                  </a:ext>
                </a:extLst>
              </p:cNvPr>
              <p:cNvSpPr>
                <a:spLocks noChangeArrowheads="1"/>
              </p:cNvSpPr>
              <p:nvPr/>
            </p:nvSpPr>
            <p:spPr bwMode="auto">
              <a:xfrm>
                <a:off x="269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8" name="Oval 1187">
                <a:extLst>
                  <a:ext uri="{FF2B5EF4-FFF2-40B4-BE49-F238E27FC236}">
                    <a16:creationId xmlns:a16="http://schemas.microsoft.com/office/drawing/2014/main" id="{7F0D6606-34E3-4607-8510-372AB04B97CB}"/>
                  </a:ext>
                </a:extLst>
              </p:cNvPr>
              <p:cNvSpPr>
                <a:spLocks noChangeArrowheads="1"/>
              </p:cNvSpPr>
              <p:nvPr/>
            </p:nvSpPr>
            <p:spPr bwMode="auto">
              <a:xfrm>
                <a:off x="2766"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9" name="Oval 1188">
                <a:extLst>
                  <a:ext uri="{FF2B5EF4-FFF2-40B4-BE49-F238E27FC236}">
                    <a16:creationId xmlns:a16="http://schemas.microsoft.com/office/drawing/2014/main" id="{A69C8C0E-3054-41DA-A47F-AAC588A4F669}"/>
                  </a:ext>
                </a:extLst>
              </p:cNvPr>
              <p:cNvSpPr>
                <a:spLocks noChangeArrowheads="1"/>
              </p:cNvSpPr>
              <p:nvPr/>
            </p:nvSpPr>
            <p:spPr bwMode="auto">
              <a:xfrm>
                <a:off x="2728"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0" name="Oval 1189">
                <a:extLst>
                  <a:ext uri="{FF2B5EF4-FFF2-40B4-BE49-F238E27FC236}">
                    <a16:creationId xmlns:a16="http://schemas.microsoft.com/office/drawing/2014/main" id="{4237738F-B1DE-42A4-BCE4-3729E8E44D29}"/>
                  </a:ext>
                </a:extLst>
              </p:cNvPr>
              <p:cNvSpPr>
                <a:spLocks noChangeArrowheads="1"/>
              </p:cNvSpPr>
              <p:nvPr/>
            </p:nvSpPr>
            <p:spPr bwMode="auto">
              <a:xfrm>
                <a:off x="2728"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1" name="Freeform 1190">
                <a:extLst>
                  <a:ext uri="{FF2B5EF4-FFF2-40B4-BE49-F238E27FC236}">
                    <a16:creationId xmlns:a16="http://schemas.microsoft.com/office/drawing/2014/main" id="{8CC2EE10-56D8-4799-9982-151BE3A19EC9}"/>
                  </a:ext>
                </a:extLst>
              </p:cNvPr>
              <p:cNvSpPr>
                <a:spLocks/>
              </p:cNvSpPr>
              <p:nvPr/>
            </p:nvSpPr>
            <p:spPr bwMode="auto">
              <a:xfrm>
                <a:off x="2806" y="3062"/>
                <a:ext cx="38" cy="40"/>
              </a:xfrm>
              <a:custGeom>
                <a:avLst/>
                <a:gdLst>
                  <a:gd name="T0" fmla="*/ 8 w 16"/>
                  <a:gd name="T1" fmla="*/ 17 h 17"/>
                  <a:gd name="T2" fmla="*/ 14 w 16"/>
                  <a:gd name="T3" fmla="*/ 14 h 17"/>
                  <a:gd name="T4" fmla="*/ 16 w 16"/>
                  <a:gd name="T5" fmla="*/ 9 h 17"/>
                  <a:gd name="T6" fmla="*/ 14 w 16"/>
                  <a:gd name="T7" fmla="*/ 3 h 17"/>
                  <a:gd name="T8" fmla="*/ 8 w 16"/>
                  <a:gd name="T9" fmla="*/ 0 h 17"/>
                  <a:gd name="T10" fmla="*/ 0 w 16"/>
                  <a:gd name="T11" fmla="*/ 9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9"/>
                    </a:cubicBezTo>
                    <a:cubicBezTo>
                      <a:pt x="16" y="6"/>
                      <a:pt x="15" y="4"/>
                      <a:pt x="14" y="3"/>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2" name="Oval 1191">
                <a:extLst>
                  <a:ext uri="{FF2B5EF4-FFF2-40B4-BE49-F238E27FC236}">
                    <a16:creationId xmlns:a16="http://schemas.microsoft.com/office/drawing/2014/main" id="{49F62DD2-F4ED-475C-8412-E7D75AF27483}"/>
                  </a:ext>
                </a:extLst>
              </p:cNvPr>
              <p:cNvSpPr>
                <a:spLocks noChangeArrowheads="1"/>
              </p:cNvSpPr>
              <p:nvPr/>
            </p:nvSpPr>
            <p:spPr bwMode="auto">
              <a:xfrm>
                <a:off x="2728"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3" name="Oval 1192">
                <a:extLst>
                  <a:ext uri="{FF2B5EF4-FFF2-40B4-BE49-F238E27FC236}">
                    <a16:creationId xmlns:a16="http://schemas.microsoft.com/office/drawing/2014/main" id="{BD984DD2-C9AC-4EA1-B75B-E48ABA84C453}"/>
                  </a:ext>
                </a:extLst>
              </p:cNvPr>
              <p:cNvSpPr>
                <a:spLocks noChangeArrowheads="1"/>
              </p:cNvSpPr>
              <p:nvPr/>
            </p:nvSpPr>
            <p:spPr bwMode="auto">
              <a:xfrm>
                <a:off x="269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4" name="Oval 1193">
                <a:extLst>
                  <a:ext uri="{FF2B5EF4-FFF2-40B4-BE49-F238E27FC236}">
                    <a16:creationId xmlns:a16="http://schemas.microsoft.com/office/drawing/2014/main" id="{FC54018D-B0D8-4A20-BDC0-78263B5C1FAE}"/>
                  </a:ext>
                </a:extLst>
              </p:cNvPr>
              <p:cNvSpPr>
                <a:spLocks noChangeArrowheads="1"/>
              </p:cNvSpPr>
              <p:nvPr/>
            </p:nvSpPr>
            <p:spPr bwMode="auto">
              <a:xfrm>
                <a:off x="2766"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5" name="Oval 1194">
                <a:extLst>
                  <a:ext uri="{FF2B5EF4-FFF2-40B4-BE49-F238E27FC236}">
                    <a16:creationId xmlns:a16="http://schemas.microsoft.com/office/drawing/2014/main" id="{EA7118CB-ED51-407C-8F27-4EDDC78A02A6}"/>
                  </a:ext>
                </a:extLst>
              </p:cNvPr>
              <p:cNvSpPr>
                <a:spLocks noChangeArrowheads="1"/>
              </p:cNvSpPr>
              <p:nvPr/>
            </p:nvSpPr>
            <p:spPr bwMode="auto">
              <a:xfrm>
                <a:off x="269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6" name="Oval 1195">
                <a:extLst>
                  <a:ext uri="{FF2B5EF4-FFF2-40B4-BE49-F238E27FC236}">
                    <a16:creationId xmlns:a16="http://schemas.microsoft.com/office/drawing/2014/main" id="{DAD417E1-F35C-4854-86B4-E13919486304}"/>
                  </a:ext>
                </a:extLst>
              </p:cNvPr>
              <p:cNvSpPr>
                <a:spLocks noChangeArrowheads="1"/>
              </p:cNvSpPr>
              <p:nvPr/>
            </p:nvSpPr>
            <p:spPr bwMode="auto">
              <a:xfrm>
                <a:off x="2766"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7" name="Oval 1196">
                <a:extLst>
                  <a:ext uri="{FF2B5EF4-FFF2-40B4-BE49-F238E27FC236}">
                    <a16:creationId xmlns:a16="http://schemas.microsoft.com/office/drawing/2014/main" id="{6EDE2F18-47B2-49DD-AE16-BC434636AC82}"/>
                  </a:ext>
                </a:extLst>
              </p:cNvPr>
              <p:cNvSpPr>
                <a:spLocks noChangeArrowheads="1"/>
              </p:cNvSpPr>
              <p:nvPr/>
            </p:nvSpPr>
            <p:spPr bwMode="auto">
              <a:xfrm>
                <a:off x="265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8" name="Freeform 1197">
                <a:extLst>
                  <a:ext uri="{FF2B5EF4-FFF2-40B4-BE49-F238E27FC236}">
                    <a16:creationId xmlns:a16="http://schemas.microsoft.com/office/drawing/2014/main" id="{FCAC4C24-E82B-4B6F-AF10-9062C08840F0}"/>
                  </a:ext>
                </a:extLst>
              </p:cNvPr>
              <p:cNvSpPr>
                <a:spLocks/>
              </p:cNvSpPr>
              <p:nvPr/>
            </p:nvSpPr>
            <p:spPr bwMode="auto">
              <a:xfrm>
                <a:off x="2806" y="2986"/>
                <a:ext cx="38" cy="38"/>
              </a:xfrm>
              <a:custGeom>
                <a:avLst/>
                <a:gdLst>
                  <a:gd name="T0" fmla="*/ 3 w 16"/>
                  <a:gd name="T1" fmla="*/ 15 h 16"/>
                  <a:gd name="T2" fmla="*/ 8 w 16"/>
                  <a:gd name="T3" fmla="*/ 16 h 16"/>
                  <a:gd name="T4" fmla="*/ 13 w 16"/>
                  <a:gd name="T5" fmla="*/ 15 h 16"/>
                  <a:gd name="T6" fmla="*/ 14 w 16"/>
                  <a:gd name="T7" fmla="*/ 14 h 16"/>
                  <a:gd name="T8" fmla="*/ 16 w 16"/>
                  <a:gd name="T9" fmla="*/ 8 h 16"/>
                  <a:gd name="T10" fmla="*/ 14 w 16"/>
                  <a:gd name="T11" fmla="*/ 2 h 16"/>
                  <a:gd name="T12" fmla="*/ 8 w 16"/>
                  <a:gd name="T13" fmla="*/ 0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5" y="15"/>
                      <a:pt x="6" y="16"/>
                      <a:pt x="8" y="16"/>
                    </a:cubicBezTo>
                    <a:cubicBezTo>
                      <a:pt x="10" y="16"/>
                      <a:pt x="11" y="15"/>
                      <a:pt x="13" y="15"/>
                    </a:cubicBezTo>
                    <a:cubicBezTo>
                      <a:pt x="13" y="14"/>
                      <a:pt x="13" y="14"/>
                      <a:pt x="14" y="14"/>
                    </a:cubicBezTo>
                    <a:cubicBezTo>
                      <a:pt x="15" y="12"/>
                      <a:pt x="16" y="10"/>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9" name="Freeform 1198">
                <a:extLst>
                  <a:ext uri="{FF2B5EF4-FFF2-40B4-BE49-F238E27FC236}">
                    <a16:creationId xmlns:a16="http://schemas.microsoft.com/office/drawing/2014/main" id="{2EA6C8AA-622C-4063-BFD8-3FD9EEFA0B96}"/>
                  </a:ext>
                </a:extLst>
              </p:cNvPr>
              <p:cNvSpPr>
                <a:spLocks/>
              </p:cNvSpPr>
              <p:nvPr/>
            </p:nvSpPr>
            <p:spPr bwMode="auto">
              <a:xfrm>
                <a:off x="2695"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0" name="Freeform 1199">
                <a:extLst>
                  <a:ext uri="{FF2B5EF4-FFF2-40B4-BE49-F238E27FC236}">
                    <a16:creationId xmlns:a16="http://schemas.microsoft.com/office/drawing/2014/main" id="{F6B2753C-986C-445C-8C15-6F307BE2A9CC}"/>
                  </a:ext>
                </a:extLst>
              </p:cNvPr>
              <p:cNvSpPr>
                <a:spLocks/>
              </p:cNvSpPr>
              <p:nvPr/>
            </p:nvSpPr>
            <p:spPr bwMode="auto">
              <a:xfrm>
                <a:off x="277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1" name="Oval 1200">
                <a:extLst>
                  <a:ext uri="{FF2B5EF4-FFF2-40B4-BE49-F238E27FC236}">
                    <a16:creationId xmlns:a16="http://schemas.microsoft.com/office/drawing/2014/main" id="{261DC5AE-2F29-4F98-898B-3F063F4D8D3F}"/>
                  </a:ext>
                </a:extLst>
              </p:cNvPr>
              <p:cNvSpPr>
                <a:spLocks noChangeArrowheads="1"/>
              </p:cNvSpPr>
              <p:nvPr/>
            </p:nvSpPr>
            <p:spPr bwMode="auto">
              <a:xfrm>
                <a:off x="2650" y="228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2" name="Oval 1201">
                <a:extLst>
                  <a:ext uri="{FF2B5EF4-FFF2-40B4-BE49-F238E27FC236}">
                    <a16:creationId xmlns:a16="http://schemas.microsoft.com/office/drawing/2014/main" id="{68FE52FA-7A4D-438E-A0E6-D0612A31F6B8}"/>
                  </a:ext>
                </a:extLst>
              </p:cNvPr>
              <p:cNvSpPr>
                <a:spLocks noChangeArrowheads="1"/>
              </p:cNvSpPr>
              <p:nvPr/>
            </p:nvSpPr>
            <p:spPr bwMode="auto">
              <a:xfrm>
                <a:off x="2612"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3" name="Freeform 1202">
                <a:extLst>
                  <a:ext uri="{FF2B5EF4-FFF2-40B4-BE49-F238E27FC236}">
                    <a16:creationId xmlns:a16="http://schemas.microsoft.com/office/drawing/2014/main" id="{4ECA1F2B-5A99-45CB-88C0-640284735E0A}"/>
                  </a:ext>
                </a:extLst>
              </p:cNvPr>
              <p:cNvSpPr>
                <a:spLocks/>
              </p:cNvSpPr>
              <p:nvPr/>
            </p:nvSpPr>
            <p:spPr bwMode="auto">
              <a:xfrm>
                <a:off x="2645" y="2271"/>
                <a:ext cx="5" cy="10"/>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cubicBezTo>
                      <a:pt x="1" y="3"/>
                      <a:pt x="1" y="2"/>
                      <a:pt x="2" y="0"/>
                    </a:cubicBezTo>
                    <a:lnTo>
                      <a:pt x="0"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4" name="Oval 1203">
                <a:extLst>
                  <a:ext uri="{FF2B5EF4-FFF2-40B4-BE49-F238E27FC236}">
                    <a16:creationId xmlns:a16="http://schemas.microsoft.com/office/drawing/2014/main" id="{747EAF0E-5A55-4103-9109-C1C3F0286260}"/>
                  </a:ext>
                </a:extLst>
              </p:cNvPr>
              <p:cNvSpPr>
                <a:spLocks noChangeArrowheads="1"/>
              </p:cNvSpPr>
              <p:nvPr/>
            </p:nvSpPr>
            <p:spPr bwMode="auto">
              <a:xfrm>
                <a:off x="2650" y="244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5" name="Oval 1204">
                <a:extLst>
                  <a:ext uri="{FF2B5EF4-FFF2-40B4-BE49-F238E27FC236}">
                    <a16:creationId xmlns:a16="http://schemas.microsoft.com/office/drawing/2014/main" id="{C1613C80-48A2-4EA0-9A9B-7BF0EFB91FFE}"/>
                  </a:ext>
                </a:extLst>
              </p:cNvPr>
              <p:cNvSpPr>
                <a:spLocks noChangeArrowheads="1"/>
              </p:cNvSpPr>
              <p:nvPr/>
            </p:nvSpPr>
            <p:spPr bwMode="auto">
              <a:xfrm>
                <a:off x="2571" y="2442"/>
                <a:ext cx="41"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6" name="Oval 1205">
                <a:extLst>
                  <a:ext uri="{FF2B5EF4-FFF2-40B4-BE49-F238E27FC236}">
                    <a16:creationId xmlns:a16="http://schemas.microsoft.com/office/drawing/2014/main" id="{47DB24C7-CD53-46BC-84B6-94DECCE72578}"/>
                  </a:ext>
                </a:extLst>
              </p:cNvPr>
              <p:cNvSpPr>
                <a:spLocks noChangeArrowheads="1"/>
              </p:cNvSpPr>
              <p:nvPr/>
            </p:nvSpPr>
            <p:spPr bwMode="auto">
              <a:xfrm>
                <a:off x="2534" y="2479"/>
                <a:ext cx="37"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7" name="Oval 1206">
                <a:extLst>
                  <a:ext uri="{FF2B5EF4-FFF2-40B4-BE49-F238E27FC236}">
                    <a16:creationId xmlns:a16="http://schemas.microsoft.com/office/drawing/2014/main" id="{06778763-059E-4E64-978B-4F319F6CC563}"/>
                  </a:ext>
                </a:extLst>
              </p:cNvPr>
              <p:cNvSpPr>
                <a:spLocks noChangeArrowheads="1"/>
              </p:cNvSpPr>
              <p:nvPr/>
            </p:nvSpPr>
            <p:spPr bwMode="auto">
              <a:xfrm>
                <a:off x="261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8" name="Freeform 1207">
                <a:extLst>
                  <a:ext uri="{FF2B5EF4-FFF2-40B4-BE49-F238E27FC236}">
                    <a16:creationId xmlns:a16="http://schemas.microsoft.com/office/drawing/2014/main" id="{6E4DEEFD-5E1F-4330-80F0-226794325D80}"/>
                  </a:ext>
                </a:extLst>
              </p:cNvPr>
              <p:cNvSpPr>
                <a:spLocks/>
              </p:cNvSpPr>
              <p:nvPr/>
            </p:nvSpPr>
            <p:spPr bwMode="auto">
              <a:xfrm>
                <a:off x="2553" y="2411"/>
                <a:ext cx="18" cy="31"/>
              </a:xfrm>
              <a:custGeom>
                <a:avLst/>
                <a:gdLst>
                  <a:gd name="T0" fmla="*/ 8 w 8"/>
                  <a:gd name="T1" fmla="*/ 5 h 13"/>
                  <a:gd name="T2" fmla="*/ 7 w 8"/>
                  <a:gd name="T3" fmla="*/ 0 h 13"/>
                  <a:gd name="T4" fmla="*/ 0 w 8"/>
                  <a:gd name="T5" fmla="*/ 13 h 13"/>
                  <a:gd name="T6" fmla="*/ 0 w 8"/>
                  <a:gd name="T7" fmla="*/ 13 h 13"/>
                  <a:gd name="T8" fmla="*/ 8 w 8"/>
                  <a:gd name="T9" fmla="*/ 5 h 13"/>
                </a:gdLst>
                <a:ahLst/>
                <a:cxnLst>
                  <a:cxn ang="0">
                    <a:pos x="T0" y="T1"/>
                  </a:cxn>
                  <a:cxn ang="0">
                    <a:pos x="T2" y="T3"/>
                  </a:cxn>
                  <a:cxn ang="0">
                    <a:pos x="T4" y="T5"/>
                  </a:cxn>
                  <a:cxn ang="0">
                    <a:pos x="T6" y="T7"/>
                  </a:cxn>
                  <a:cxn ang="0">
                    <a:pos x="T8" y="T9"/>
                  </a:cxn>
                </a:cxnLst>
                <a:rect l="0" t="0" r="r" b="b"/>
                <a:pathLst>
                  <a:path w="8" h="13">
                    <a:moveTo>
                      <a:pt x="8" y="5"/>
                    </a:moveTo>
                    <a:cubicBezTo>
                      <a:pt x="8" y="3"/>
                      <a:pt x="8" y="1"/>
                      <a:pt x="7" y="0"/>
                    </a:cubicBezTo>
                    <a:cubicBezTo>
                      <a:pt x="0" y="13"/>
                      <a:pt x="0" y="13"/>
                      <a:pt x="0" y="13"/>
                    </a:cubicBezTo>
                    <a:cubicBezTo>
                      <a:pt x="0" y="13"/>
                      <a:pt x="0" y="13"/>
                      <a:pt x="0" y="13"/>
                    </a:cubicBezTo>
                    <a:cubicBezTo>
                      <a:pt x="5" y="13"/>
                      <a:pt x="8" y="9"/>
                      <a:pt x="8"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9" name="Oval 1208">
                <a:extLst>
                  <a:ext uri="{FF2B5EF4-FFF2-40B4-BE49-F238E27FC236}">
                    <a16:creationId xmlns:a16="http://schemas.microsoft.com/office/drawing/2014/main" id="{093FE7EF-1391-409D-A8F7-F061CB17194D}"/>
                  </a:ext>
                </a:extLst>
              </p:cNvPr>
              <p:cNvSpPr>
                <a:spLocks noChangeArrowheads="1"/>
              </p:cNvSpPr>
              <p:nvPr/>
            </p:nvSpPr>
            <p:spPr bwMode="auto">
              <a:xfrm>
                <a:off x="2612"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0" name="Freeform 1209">
                <a:extLst>
                  <a:ext uri="{FF2B5EF4-FFF2-40B4-BE49-F238E27FC236}">
                    <a16:creationId xmlns:a16="http://schemas.microsoft.com/office/drawing/2014/main" id="{48DEC41D-B462-4823-A1B9-0ADA4A1BD758}"/>
                  </a:ext>
                </a:extLst>
              </p:cNvPr>
              <p:cNvSpPr>
                <a:spLocks/>
              </p:cNvSpPr>
              <p:nvPr/>
            </p:nvSpPr>
            <p:spPr bwMode="auto">
              <a:xfrm>
                <a:off x="2579" y="2363"/>
                <a:ext cx="33" cy="38"/>
              </a:xfrm>
              <a:custGeom>
                <a:avLst/>
                <a:gdLst>
                  <a:gd name="T0" fmla="*/ 14 w 14"/>
                  <a:gd name="T1" fmla="*/ 8 h 16"/>
                  <a:gd name="T2" fmla="*/ 7 w 14"/>
                  <a:gd name="T3" fmla="*/ 0 h 16"/>
                  <a:gd name="T4" fmla="*/ 3 w 14"/>
                  <a:gd name="T5" fmla="*/ 8 h 16"/>
                  <a:gd name="T6" fmla="*/ 0 w 14"/>
                  <a:gd name="T7" fmla="*/ 14 h 16"/>
                  <a:gd name="T8" fmla="*/ 6 w 14"/>
                  <a:gd name="T9" fmla="*/ 16 h 16"/>
                  <a:gd name="T10" fmla="*/ 14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14" y="8"/>
                    </a:moveTo>
                    <a:cubicBezTo>
                      <a:pt x="14" y="4"/>
                      <a:pt x="11" y="1"/>
                      <a:pt x="7" y="0"/>
                    </a:cubicBezTo>
                    <a:cubicBezTo>
                      <a:pt x="3" y="8"/>
                      <a:pt x="3" y="8"/>
                      <a:pt x="3" y="8"/>
                    </a:cubicBezTo>
                    <a:cubicBezTo>
                      <a:pt x="0" y="14"/>
                      <a:pt x="0" y="14"/>
                      <a:pt x="0" y="14"/>
                    </a:cubicBezTo>
                    <a:cubicBezTo>
                      <a:pt x="1" y="15"/>
                      <a:pt x="3" y="16"/>
                      <a:pt x="6" y="16"/>
                    </a:cubicBezTo>
                    <a:cubicBezTo>
                      <a:pt x="10" y="16"/>
                      <a:pt x="14" y="13"/>
                      <a:pt x="14"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250" name="Oval 1211">
              <a:extLst>
                <a:ext uri="{FF2B5EF4-FFF2-40B4-BE49-F238E27FC236}">
                  <a16:creationId xmlns:a16="http://schemas.microsoft.com/office/drawing/2014/main" id="{E1277C1D-36FA-4821-81B0-D4058B2A75D3}"/>
                </a:ext>
              </a:extLst>
            </p:cNvPr>
            <p:cNvSpPr>
              <a:spLocks noChangeArrowheads="1"/>
            </p:cNvSpPr>
            <p:nvPr/>
          </p:nvSpPr>
          <p:spPr bwMode="auto">
            <a:xfrm rot="16200000">
              <a:off x="6792401"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1" name="Oval 1212">
              <a:extLst>
                <a:ext uri="{FF2B5EF4-FFF2-40B4-BE49-F238E27FC236}">
                  <a16:creationId xmlns:a16="http://schemas.microsoft.com/office/drawing/2014/main" id="{E97E03F9-A501-4008-ABBA-EBB4FBDD897B}"/>
                </a:ext>
              </a:extLst>
            </p:cNvPr>
            <p:cNvSpPr>
              <a:spLocks noChangeArrowheads="1"/>
            </p:cNvSpPr>
            <p:nvPr/>
          </p:nvSpPr>
          <p:spPr bwMode="auto">
            <a:xfrm rot="16200000">
              <a:off x="6669370" y="5460309"/>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2" name="Oval 1213">
              <a:extLst>
                <a:ext uri="{FF2B5EF4-FFF2-40B4-BE49-F238E27FC236}">
                  <a16:creationId xmlns:a16="http://schemas.microsoft.com/office/drawing/2014/main" id="{53650FA7-E09B-4587-8441-DD16FD4C52FE}"/>
                </a:ext>
              </a:extLst>
            </p:cNvPr>
            <p:cNvSpPr>
              <a:spLocks noChangeArrowheads="1"/>
            </p:cNvSpPr>
            <p:nvPr/>
          </p:nvSpPr>
          <p:spPr bwMode="auto">
            <a:xfrm rot="16200000">
              <a:off x="6668576"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3" name="Oval 1214">
              <a:extLst>
                <a:ext uri="{FF2B5EF4-FFF2-40B4-BE49-F238E27FC236}">
                  <a16:creationId xmlns:a16="http://schemas.microsoft.com/office/drawing/2014/main" id="{59F6EEA4-902E-4362-9ED4-EA033D5A97A1}"/>
                </a:ext>
              </a:extLst>
            </p:cNvPr>
            <p:cNvSpPr>
              <a:spLocks noChangeArrowheads="1"/>
            </p:cNvSpPr>
            <p:nvPr/>
          </p:nvSpPr>
          <p:spPr bwMode="auto">
            <a:xfrm rot="16200000">
              <a:off x="6733664" y="5650015"/>
              <a:ext cx="5873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4" name="Oval 1215">
              <a:extLst>
                <a:ext uri="{FF2B5EF4-FFF2-40B4-BE49-F238E27FC236}">
                  <a16:creationId xmlns:a16="http://schemas.microsoft.com/office/drawing/2014/main" id="{61992175-3A47-4A40-8E46-72022F482AFC}"/>
                </a:ext>
              </a:extLst>
            </p:cNvPr>
            <p:cNvSpPr>
              <a:spLocks noChangeArrowheads="1"/>
            </p:cNvSpPr>
            <p:nvPr/>
          </p:nvSpPr>
          <p:spPr bwMode="auto">
            <a:xfrm rot="16200000">
              <a:off x="6732870" y="552539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5" name="Oval 1216">
              <a:extLst>
                <a:ext uri="{FF2B5EF4-FFF2-40B4-BE49-F238E27FC236}">
                  <a16:creationId xmlns:a16="http://schemas.microsoft.com/office/drawing/2014/main" id="{8870344F-0C58-4338-894D-32E88D0078D6}"/>
                </a:ext>
              </a:extLst>
            </p:cNvPr>
            <p:cNvSpPr>
              <a:spLocks noChangeArrowheads="1"/>
            </p:cNvSpPr>
            <p:nvPr/>
          </p:nvSpPr>
          <p:spPr bwMode="auto">
            <a:xfrm rot="16200000">
              <a:off x="6609045"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6" name="Oval 1217">
              <a:extLst>
                <a:ext uri="{FF2B5EF4-FFF2-40B4-BE49-F238E27FC236}">
                  <a16:creationId xmlns:a16="http://schemas.microsoft.com/office/drawing/2014/main" id="{ECF442BE-135D-4595-B670-FF3133C25F1D}"/>
                </a:ext>
              </a:extLst>
            </p:cNvPr>
            <p:cNvSpPr>
              <a:spLocks noChangeArrowheads="1"/>
            </p:cNvSpPr>
            <p:nvPr/>
          </p:nvSpPr>
          <p:spPr bwMode="auto">
            <a:xfrm rot="16200000">
              <a:off x="6608251"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7" name="Freeform 1218">
              <a:extLst>
                <a:ext uri="{FF2B5EF4-FFF2-40B4-BE49-F238E27FC236}">
                  <a16:creationId xmlns:a16="http://schemas.microsoft.com/office/drawing/2014/main" id="{95817DB5-1A88-499F-AC28-BE1923AE5586}"/>
                </a:ext>
              </a:extLst>
            </p:cNvPr>
            <p:cNvSpPr>
              <a:spLocks/>
            </p:cNvSpPr>
            <p:nvPr/>
          </p:nvSpPr>
          <p:spPr bwMode="auto">
            <a:xfrm rot="16200000">
              <a:off x="6670957" y="5706371"/>
              <a:ext cx="60325" cy="65088"/>
            </a:xfrm>
            <a:custGeom>
              <a:avLst/>
              <a:gdLst>
                <a:gd name="T0" fmla="*/ 8 w 16"/>
                <a:gd name="T1" fmla="*/ 0 h 17"/>
                <a:gd name="T2" fmla="*/ 3 w 16"/>
                <a:gd name="T3" fmla="*/ 2 h 17"/>
                <a:gd name="T4" fmla="*/ 0 w 16"/>
                <a:gd name="T5" fmla="*/ 9 h 17"/>
                <a:gd name="T6" fmla="*/ 3 w 16"/>
                <a:gd name="T7" fmla="*/ 15 h 17"/>
                <a:gd name="T8" fmla="*/ 8 w 16"/>
                <a:gd name="T9" fmla="*/ 17 h 17"/>
                <a:gd name="T10" fmla="*/ 16 w 16"/>
                <a:gd name="T11" fmla="*/ 9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9"/>
                  </a:cubicBezTo>
                  <a:cubicBezTo>
                    <a:pt x="0" y="11"/>
                    <a:pt x="1" y="14"/>
                    <a:pt x="3" y="15"/>
                  </a:cubicBezTo>
                  <a:cubicBezTo>
                    <a:pt x="4" y="16"/>
                    <a:pt x="6" y="17"/>
                    <a:pt x="8" y="17"/>
                  </a:cubicBezTo>
                  <a:cubicBezTo>
                    <a:pt x="12" y="17"/>
                    <a:pt x="16" y="13"/>
                    <a:pt x="16" y="9"/>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8" name="Freeform 1219">
              <a:extLst>
                <a:ext uri="{FF2B5EF4-FFF2-40B4-BE49-F238E27FC236}">
                  <a16:creationId xmlns:a16="http://schemas.microsoft.com/office/drawing/2014/main" id="{054598D3-B7BE-4100-B83B-D524300CF75A}"/>
                </a:ext>
              </a:extLst>
            </p:cNvPr>
            <p:cNvSpPr>
              <a:spLocks/>
            </p:cNvSpPr>
            <p:nvPr/>
          </p:nvSpPr>
          <p:spPr bwMode="auto">
            <a:xfrm rot="16200000">
              <a:off x="6546339" y="5588102"/>
              <a:ext cx="65088" cy="58738"/>
            </a:xfrm>
            <a:custGeom>
              <a:avLst/>
              <a:gdLst>
                <a:gd name="T0" fmla="*/ 3 w 17"/>
                <a:gd name="T1" fmla="*/ 14 h 16"/>
                <a:gd name="T2" fmla="*/ 9 w 17"/>
                <a:gd name="T3" fmla="*/ 16 h 16"/>
                <a:gd name="T4" fmla="*/ 14 w 17"/>
                <a:gd name="T5" fmla="*/ 14 h 16"/>
                <a:gd name="T6" fmla="*/ 17 w 17"/>
                <a:gd name="T7" fmla="*/ 8 h 16"/>
                <a:gd name="T8" fmla="*/ 14 w 17"/>
                <a:gd name="T9" fmla="*/ 2 h 16"/>
                <a:gd name="T10" fmla="*/ 9 w 17"/>
                <a:gd name="T11" fmla="*/ 0 h 16"/>
                <a:gd name="T12" fmla="*/ 3 w 17"/>
                <a:gd name="T13" fmla="*/ 2 h 16"/>
                <a:gd name="T14" fmla="*/ 0 w 17"/>
                <a:gd name="T15" fmla="*/ 8 h 16"/>
                <a:gd name="T16" fmla="*/ 3 w 17"/>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14"/>
                  </a:moveTo>
                  <a:cubicBezTo>
                    <a:pt x="4" y="15"/>
                    <a:pt x="6" y="16"/>
                    <a:pt x="9" y="16"/>
                  </a:cubicBezTo>
                  <a:cubicBezTo>
                    <a:pt x="11" y="16"/>
                    <a:pt x="13" y="15"/>
                    <a:pt x="14" y="14"/>
                  </a:cubicBezTo>
                  <a:cubicBezTo>
                    <a:pt x="16" y="12"/>
                    <a:pt x="17" y="10"/>
                    <a:pt x="17" y="8"/>
                  </a:cubicBezTo>
                  <a:cubicBezTo>
                    <a:pt x="17" y="6"/>
                    <a:pt x="16" y="3"/>
                    <a:pt x="14" y="2"/>
                  </a:cubicBezTo>
                  <a:cubicBezTo>
                    <a:pt x="13" y="1"/>
                    <a:pt x="11" y="0"/>
                    <a:pt x="9" y="0"/>
                  </a:cubicBezTo>
                  <a:cubicBezTo>
                    <a:pt x="6" y="0"/>
                    <a:pt x="4" y="1"/>
                    <a:pt x="3" y="2"/>
                  </a:cubicBezTo>
                  <a:cubicBezTo>
                    <a:pt x="1" y="3"/>
                    <a:pt x="0" y="6"/>
                    <a:pt x="0" y="8"/>
                  </a:cubicBezTo>
                  <a:cubicBezTo>
                    <a:pt x="0" y="10"/>
                    <a:pt x="1" y="12"/>
                    <a:pt x="3"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9" name="Oval 1220">
              <a:extLst>
                <a:ext uri="{FF2B5EF4-FFF2-40B4-BE49-F238E27FC236}">
                  <a16:creationId xmlns:a16="http://schemas.microsoft.com/office/drawing/2014/main" id="{61369638-A12D-4A5A-B051-C122A538654C}"/>
                </a:ext>
              </a:extLst>
            </p:cNvPr>
            <p:cNvSpPr>
              <a:spLocks noChangeArrowheads="1"/>
            </p:cNvSpPr>
            <p:nvPr/>
          </p:nvSpPr>
          <p:spPr bwMode="auto">
            <a:xfrm rot="16200000">
              <a:off x="6915432" y="5463484"/>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0" name="Oval 1221">
              <a:extLst>
                <a:ext uri="{FF2B5EF4-FFF2-40B4-BE49-F238E27FC236}">
                  <a16:creationId xmlns:a16="http://schemas.microsoft.com/office/drawing/2014/main" id="{A5DBE05D-82F5-44DB-B8A5-03541FE25648}"/>
                </a:ext>
              </a:extLst>
            </p:cNvPr>
            <p:cNvSpPr>
              <a:spLocks noChangeArrowheads="1"/>
            </p:cNvSpPr>
            <p:nvPr/>
          </p:nvSpPr>
          <p:spPr bwMode="auto">
            <a:xfrm rot="16200000">
              <a:off x="6914639" y="5588102"/>
              <a:ext cx="6508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1" name="Oval 1222">
              <a:extLst>
                <a:ext uri="{FF2B5EF4-FFF2-40B4-BE49-F238E27FC236}">
                  <a16:creationId xmlns:a16="http://schemas.microsoft.com/office/drawing/2014/main" id="{21F98C55-0FDB-4282-B43B-4DFC2C2A6DCA}"/>
                </a:ext>
              </a:extLst>
            </p:cNvPr>
            <p:cNvSpPr>
              <a:spLocks noChangeArrowheads="1"/>
            </p:cNvSpPr>
            <p:nvPr/>
          </p:nvSpPr>
          <p:spPr bwMode="auto">
            <a:xfrm rot="16200000">
              <a:off x="6979726" y="5646840"/>
              <a:ext cx="5873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2" name="Oval 1223">
              <a:extLst>
                <a:ext uri="{FF2B5EF4-FFF2-40B4-BE49-F238E27FC236}">
                  <a16:creationId xmlns:a16="http://schemas.microsoft.com/office/drawing/2014/main" id="{2BC4F6A6-830A-442B-B94B-21F70B3C8B04}"/>
                </a:ext>
              </a:extLst>
            </p:cNvPr>
            <p:cNvSpPr>
              <a:spLocks noChangeArrowheads="1"/>
            </p:cNvSpPr>
            <p:nvPr/>
          </p:nvSpPr>
          <p:spPr bwMode="auto">
            <a:xfrm rot="16200000">
              <a:off x="6978932" y="5522221"/>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3" name="Oval 1224">
              <a:extLst>
                <a:ext uri="{FF2B5EF4-FFF2-40B4-BE49-F238E27FC236}">
                  <a16:creationId xmlns:a16="http://schemas.microsoft.com/office/drawing/2014/main" id="{0D9FAD54-2D9B-4AD6-B041-21FD3297B567}"/>
                </a:ext>
              </a:extLst>
            </p:cNvPr>
            <p:cNvSpPr>
              <a:spLocks noChangeArrowheads="1"/>
            </p:cNvSpPr>
            <p:nvPr/>
          </p:nvSpPr>
          <p:spPr bwMode="auto">
            <a:xfrm rot="16200000">
              <a:off x="685828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4" name="Oval 1225">
              <a:extLst>
                <a:ext uri="{FF2B5EF4-FFF2-40B4-BE49-F238E27FC236}">
                  <a16:creationId xmlns:a16="http://schemas.microsoft.com/office/drawing/2014/main" id="{1D05A546-903F-4172-9363-6B3A8ABB5E43}"/>
                </a:ext>
              </a:extLst>
            </p:cNvPr>
            <p:cNvSpPr>
              <a:spLocks noChangeArrowheads="1"/>
            </p:cNvSpPr>
            <p:nvPr/>
          </p:nvSpPr>
          <p:spPr bwMode="auto">
            <a:xfrm rot="16200000">
              <a:off x="685748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5" name="Freeform 1226">
              <a:extLst>
                <a:ext uri="{FF2B5EF4-FFF2-40B4-BE49-F238E27FC236}">
                  <a16:creationId xmlns:a16="http://schemas.microsoft.com/office/drawing/2014/main" id="{6EA195B5-7FA7-4076-89FB-B7092F1F8982}"/>
                </a:ext>
              </a:extLst>
            </p:cNvPr>
            <p:cNvSpPr>
              <a:spLocks/>
            </p:cNvSpPr>
            <p:nvPr/>
          </p:nvSpPr>
          <p:spPr bwMode="auto">
            <a:xfrm rot="16200000">
              <a:off x="7041639" y="5708752"/>
              <a:ext cx="60325" cy="60325"/>
            </a:xfrm>
            <a:custGeom>
              <a:avLst/>
              <a:gdLst>
                <a:gd name="T0" fmla="*/ 8 w 16"/>
                <a:gd name="T1" fmla="*/ 0 h 16"/>
                <a:gd name="T2" fmla="*/ 3 w 16"/>
                <a:gd name="T3" fmla="*/ 1 h 16"/>
                <a:gd name="T4" fmla="*/ 0 w 16"/>
                <a:gd name="T5" fmla="*/ 8 h 16"/>
                <a:gd name="T6" fmla="*/ 3 w 16"/>
                <a:gd name="T7" fmla="*/ 15 h 16"/>
                <a:gd name="T8" fmla="*/ 8 w 16"/>
                <a:gd name="T9" fmla="*/ 16 h 16"/>
                <a:gd name="T10" fmla="*/ 16 w 16"/>
                <a:gd name="T11" fmla="*/ 8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6" y="0"/>
                    <a:pt x="4" y="0"/>
                    <a:pt x="3" y="1"/>
                  </a:cubicBezTo>
                  <a:cubicBezTo>
                    <a:pt x="1" y="3"/>
                    <a:pt x="0" y="5"/>
                    <a:pt x="0" y="8"/>
                  </a:cubicBezTo>
                  <a:cubicBezTo>
                    <a:pt x="0" y="11"/>
                    <a:pt x="1" y="13"/>
                    <a:pt x="3" y="15"/>
                  </a:cubicBezTo>
                  <a:cubicBezTo>
                    <a:pt x="4" y="16"/>
                    <a:pt x="6" y="16"/>
                    <a:pt x="8" y="16"/>
                  </a:cubicBezTo>
                  <a:cubicBezTo>
                    <a:pt x="12" y="16"/>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6" name="Freeform 1227">
              <a:extLst>
                <a:ext uri="{FF2B5EF4-FFF2-40B4-BE49-F238E27FC236}">
                  <a16:creationId xmlns:a16="http://schemas.microsoft.com/office/drawing/2014/main" id="{0E18F68F-2676-4514-A6BE-14E65D60FEB0}"/>
                </a:ext>
              </a:extLst>
            </p:cNvPr>
            <p:cNvSpPr>
              <a:spLocks/>
            </p:cNvSpPr>
            <p:nvPr/>
          </p:nvSpPr>
          <p:spPr bwMode="auto">
            <a:xfrm rot="16200000">
              <a:off x="7286907" y="5587309"/>
              <a:ext cx="65088" cy="60325"/>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7" name="Oval 1228">
              <a:extLst>
                <a:ext uri="{FF2B5EF4-FFF2-40B4-BE49-F238E27FC236}">
                  <a16:creationId xmlns:a16="http://schemas.microsoft.com/office/drawing/2014/main" id="{50355002-5816-4E24-946B-F61AAA1DFE10}"/>
                </a:ext>
              </a:extLst>
            </p:cNvPr>
            <p:cNvSpPr>
              <a:spLocks noChangeArrowheads="1"/>
            </p:cNvSpPr>
            <p:nvPr/>
          </p:nvSpPr>
          <p:spPr bwMode="auto">
            <a:xfrm rot="16200000">
              <a:off x="7163876" y="5462690"/>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8" name="Oval 1229">
              <a:extLst>
                <a:ext uri="{FF2B5EF4-FFF2-40B4-BE49-F238E27FC236}">
                  <a16:creationId xmlns:a16="http://schemas.microsoft.com/office/drawing/2014/main" id="{A9F1A5CD-064D-4716-B302-65E486CE24E1}"/>
                </a:ext>
              </a:extLst>
            </p:cNvPr>
            <p:cNvSpPr>
              <a:spLocks noChangeArrowheads="1"/>
            </p:cNvSpPr>
            <p:nvPr/>
          </p:nvSpPr>
          <p:spPr bwMode="auto">
            <a:xfrm rot="16200000">
              <a:off x="7163082"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9" name="Oval 1230">
              <a:extLst>
                <a:ext uri="{FF2B5EF4-FFF2-40B4-BE49-F238E27FC236}">
                  <a16:creationId xmlns:a16="http://schemas.microsoft.com/office/drawing/2014/main" id="{04905FFA-0F12-4D94-B46E-EABB699BE31C}"/>
                </a:ext>
              </a:extLst>
            </p:cNvPr>
            <p:cNvSpPr>
              <a:spLocks noChangeArrowheads="1"/>
            </p:cNvSpPr>
            <p:nvPr/>
          </p:nvSpPr>
          <p:spPr bwMode="auto">
            <a:xfrm rot="16200000">
              <a:off x="7228170"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0" name="Oval 1231">
              <a:extLst>
                <a:ext uri="{FF2B5EF4-FFF2-40B4-BE49-F238E27FC236}">
                  <a16:creationId xmlns:a16="http://schemas.microsoft.com/office/drawing/2014/main" id="{219A8698-B48F-4354-A319-E47D17AB15A7}"/>
                </a:ext>
              </a:extLst>
            </p:cNvPr>
            <p:cNvSpPr>
              <a:spLocks noChangeArrowheads="1"/>
            </p:cNvSpPr>
            <p:nvPr/>
          </p:nvSpPr>
          <p:spPr bwMode="auto">
            <a:xfrm rot="16200000">
              <a:off x="7227376"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1" name="Oval 1232">
              <a:extLst>
                <a:ext uri="{FF2B5EF4-FFF2-40B4-BE49-F238E27FC236}">
                  <a16:creationId xmlns:a16="http://schemas.microsoft.com/office/drawing/2014/main" id="{44277388-CBC6-4201-9664-EC2E808B0EC6}"/>
                </a:ext>
              </a:extLst>
            </p:cNvPr>
            <p:cNvSpPr>
              <a:spLocks noChangeArrowheads="1"/>
            </p:cNvSpPr>
            <p:nvPr/>
          </p:nvSpPr>
          <p:spPr bwMode="auto">
            <a:xfrm rot="16200000">
              <a:off x="7104345"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2" name="Oval 1233">
              <a:extLst>
                <a:ext uri="{FF2B5EF4-FFF2-40B4-BE49-F238E27FC236}">
                  <a16:creationId xmlns:a16="http://schemas.microsoft.com/office/drawing/2014/main" id="{3D5A0104-B2C7-4B0A-B234-FB6CC0844EA9}"/>
                </a:ext>
              </a:extLst>
            </p:cNvPr>
            <p:cNvSpPr>
              <a:spLocks noChangeArrowheads="1"/>
            </p:cNvSpPr>
            <p:nvPr/>
          </p:nvSpPr>
          <p:spPr bwMode="auto">
            <a:xfrm rot="16200000">
              <a:off x="7103551"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3" name="Oval 1234">
              <a:extLst>
                <a:ext uri="{FF2B5EF4-FFF2-40B4-BE49-F238E27FC236}">
                  <a16:creationId xmlns:a16="http://schemas.microsoft.com/office/drawing/2014/main" id="{D0978099-FE78-4A31-9393-F9D47275E505}"/>
                </a:ext>
              </a:extLst>
            </p:cNvPr>
            <p:cNvSpPr>
              <a:spLocks noChangeArrowheads="1"/>
            </p:cNvSpPr>
            <p:nvPr/>
          </p:nvSpPr>
          <p:spPr bwMode="auto">
            <a:xfrm rot="16200000">
              <a:off x="7039257"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4" name="Oval 1235">
              <a:extLst>
                <a:ext uri="{FF2B5EF4-FFF2-40B4-BE49-F238E27FC236}">
                  <a16:creationId xmlns:a16="http://schemas.microsoft.com/office/drawing/2014/main" id="{58D4487D-B7A9-419C-A293-0C96FDA45D1A}"/>
                </a:ext>
              </a:extLst>
            </p:cNvPr>
            <p:cNvSpPr>
              <a:spLocks noChangeArrowheads="1"/>
            </p:cNvSpPr>
            <p:nvPr/>
          </p:nvSpPr>
          <p:spPr bwMode="auto">
            <a:xfrm rot="16200000">
              <a:off x="7532970"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5" name="Oval 1236">
              <a:extLst>
                <a:ext uri="{FF2B5EF4-FFF2-40B4-BE49-F238E27FC236}">
                  <a16:creationId xmlns:a16="http://schemas.microsoft.com/office/drawing/2014/main" id="{9ED402D8-BE21-4D4B-BB81-B2D6C3057B5B}"/>
                </a:ext>
              </a:extLst>
            </p:cNvPr>
            <p:cNvSpPr>
              <a:spLocks noChangeArrowheads="1"/>
            </p:cNvSpPr>
            <p:nvPr/>
          </p:nvSpPr>
          <p:spPr bwMode="auto">
            <a:xfrm rot="16200000">
              <a:off x="7409939" y="5461102"/>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6" name="Oval 1237">
              <a:extLst>
                <a:ext uri="{FF2B5EF4-FFF2-40B4-BE49-F238E27FC236}">
                  <a16:creationId xmlns:a16="http://schemas.microsoft.com/office/drawing/2014/main" id="{75A668D3-BD81-4F65-9EB8-6616AD4B6411}"/>
                </a:ext>
              </a:extLst>
            </p:cNvPr>
            <p:cNvSpPr>
              <a:spLocks noChangeArrowheads="1"/>
            </p:cNvSpPr>
            <p:nvPr/>
          </p:nvSpPr>
          <p:spPr bwMode="auto">
            <a:xfrm rot="16200000">
              <a:off x="7409145"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7" name="Oval 1238">
              <a:extLst>
                <a:ext uri="{FF2B5EF4-FFF2-40B4-BE49-F238E27FC236}">
                  <a16:creationId xmlns:a16="http://schemas.microsoft.com/office/drawing/2014/main" id="{FE11F0AD-F056-4BB2-91E2-8E5B04B1A1D7}"/>
                </a:ext>
              </a:extLst>
            </p:cNvPr>
            <p:cNvSpPr>
              <a:spLocks noChangeArrowheads="1"/>
            </p:cNvSpPr>
            <p:nvPr/>
          </p:nvSpPr>
          <p:spPr bwMode="auto">
            <a:xfrm rot="16200000">
              <a:off x="747423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8" name="Oval 1239">
              <a:extLst>
                <a:ext uri="{FF2B5EF4-FFF2-40B4-BE49-F238E27FC236}">
                  <a16:creationId xmlns:a16="http://schemas.microsoft.com/office/drawing/2014/main" id="{ED51AA3B-AD04-4BF4-BA68-EB62BF7BA597}"/>
                </a:ext>
              </a:extLst>
            </p:cNvPr>
            <p:cNvSpPr>
              <a:spLocks noChangeArrowheads="1"/>
            </p:cNvSpPr>
            <p:nvPr/>
          </p:nvSpPr>
          <p:spPr bwMode="auto">
            <a:xfrm rot="16200000">
              <a:off x="747343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9" name="Oval 1240">
              <a:extLst>
                <a:ext uri="{FF2B5EF4-FFF2-40B4-BE49-F238E27FC236}">
                  <a16:creationId xmlns:a16="http://schemas.microsoft.com/office/drawing/2014/main" id="{CB10A4A6-B3FE-45F7-B274-7FC95C450A72}"/>
                </a:ext>
              </a:extLst>
            </p:cNvPr>
            <p:cNvSpPr>
              <a:spLocks noChangeArrowheads="1"/>
            </p:cNvSpPr>
            <p:nvPr/>
          </p:nvSpPr>
          <p:spPr bwMode="auto">
            <a:xfrm rot="16200000">
              <a:off x="7350407"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0" name="Oval 1241">
              <a:extLst>
                <a:ext uri="{FF2B5EF4-FFF2-40B4-BE49-F238E27FC236}">
                  <a16:creationId xmlns:a16="http://schemas.microsoft.com/office/drawing/2014/main" id="{8519E943-9F97-4BDB-A2E5-B199AA57A197}"/>
                </a:ext>
              </a:extLst>
            </p:cNvPr>
            <p:cNvSpPr>
              <a:spLocks noChangeArrowheads="1"/>
            </p:cNvSpPr>
            <p:nvPr/>
          </p:nvSpPr>
          <p:spPr bwMode="auto">
            <a:xfrm rot="16200000">
              <a:off x="7349614"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1" name="Freeform 1242">
              <a:extLst>
                <a:ext uri="{FF2B5EF4-FFF2-40B4-BE49-F238E27FC236}">
                  <a16:creationId xmlns:a16="http://schemas.microsoft.com/office/drawing/2014/main" id="{E8380408-9511-4131-A040-CA58105278DF}"/>
                </a:ext>
              </a:extLst>
            </p:cNvPr>
            <p:cNvSpPr>
              <a:spLocks/>
            </p:cNvSpPr>
            <p:nvPr/>
          </p:nvSpPr>
          <p:spPr bwMode="auto">
            <a:xfrm rot="16200000">
              <a:off x="7535351" y="5707165"/>
              <a:ext cx="60325" cy="63500"/>
            </a:xfrm>
            <a:custGeom>
              <a:avLst/>
              <a:gdLst>
                <a:gd name="T0" fmla="*/ 8 w 16"/>
                <a:gd name="T1" fmla="*/ 0 h 17"/>
                <a:gd name="T2" fmla="*/ 3 w 16"/>
                <a:gd name="T3" fmla="*/ 2 h 17"/>
                <a:gd name="T4" fmla="*/ 0 w 16"/>
                <a:gd name="T5" fmla="*/ 8 h 17"/>
                <a:gd name="T6" fmla="*/ 3 w 16"/>
                <a:gd name="T7" fmla="*/ 15 h 17"/>
                <a:gd name="T8" fmla="*/ 8 w 16"/>
                <a:gd name="T9" fmla="*/ 17 h 17"/>
                <a:gd name="T10" fmla="*/ 16 w 16"/>
                <a:gd name="T11" fmla="*/ 8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8"/>
                  </a:cubicBezTo>
                  <a:cubicBezTo>
                    <a:pt x="0" y="11"/>
                    <a:pt x="1" y="14"/>
                    <a:pt x="3" y="15"/>
                  </a:cubicBezTo>
                  <a:cubicBezTo>
                    <a:pt x="4" y="16"/>
                    <a:pt x="6" y="17"/>
                    <a:pt x="8" y="17"/>
                  </a:cubicBezTo>
                  <a:cubicBezTo>
                    <a:pt x="12" y="17"/>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2" name="Freeform 1243">
              <a:extLst>
                <a:ext uri="{FF2B5EF4-FFF2-40B4-BE49-F238E27FC236}">
                  <a16:creationId xmlns:a16="http://schemas.microsoft.com/office/drawing/2014/main" id="{7ED26746-8B78-4C55-99C9-CC02E5CC8A13}"/>
                </a:ext>
              </a:extLst>
            </p:cNvPr>
            <p:cNvSpPr>
              <a:spLocks/>
            </p:cNvSpPr>
            <p:nvPr/>
          </p:nvSpPr>
          <p:spPr bwMode="auto">
            <a:xfrm rot="16200000">
              <a:off x="7287701" y="5462690"/>
              <a:ext cx="63500" cy="60325"/>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3" name="Freeform 1244">
              <a:extLst>
                <a:ext uri="{FF2B5EF4-FFF2-40B4-BE49-F238E27FC236}">
                  <a16:creationId xmlns:a16="http://schemas.microsoft.com/office/drawing/2014/main" id="{E2B92519-5B3F-488C-92C7-15379A9A1C18}"/>
                </a:ext>
              </a:extLst>
            </p:cNvPr>
            <p:cNvSpPr>
              <a:spLocks/>
            </p:cNvSpPr>
            <p:nvPr/>
          </p:nvSpPr>
          <p:spPr bwMode="auto">
            <a:xfrm rot="16200000">
              <a:off x="7580595" y="567303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4" name="Freeform 1245">
              <a:extLst>
                <a:ext uri="{FF2B5EF4-FFF2-40B4-BE49-F238E27FC236}">
                  <a16:creationId xmlns:a16="http://schemas.microsoft.com/office/drawing/2014/main" id="{788F8C29-2924-4B63-92B4-692846342B84}"/>
                </a:ext>
              </a:extLst>
            </p:cNvPr>
            <p:cNvSpPr>
              <a:spLocks/>
            </p:cNvSpPr>
            <p:nvPr/>
          </p:nvSpPr>
          <p:spPr bwMode="auto">
            <a:xfrm rot="16200000">
              <a:off x="7580595" y="554920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5" name="Freeform 1246">
              <a:extLst>
                <a:ext uri="{FF2B5EF4-FFF2-40B4-BE49-F238E27FC236}">
                  <a16:creationId xmlns:a16="http://schemas.microsoft.com/office/drawing/2014/main" id="{F5EB8F7B-64C7-4011-AC02-A482C9A0A364}"/>
                </a:ext>
              </a:extLst>
            </p:cNvPr>
            <p:cNvSpPr>
              <a:spLocks/>
            </p:cNvSpPr>
            <p:nvPr/>
          </p:nvSpPr>
          <p:spPr bwMode="auto">
            <a:xfrm rot="16200000">
              <a:off x="6699532" y="5825434"/>
              <a:ext cx="26988" cy="41275"/>
            </a:xfrm>
            <a:custGeom>
              <a:avLst/>
              <a:gdLst>
                <a:gd name="T0" fmla="*/ 7 w 7"/>
                <a:gd name="T1" fmla="*/ 3 h 11"/>
                <a:gd name="T2" fmla="*/ 7 w 7"/>
                <a:gd name="T3" fmla="*/ 0 h 11"/>
                <a:gd name="T4" fmla="*/ 0 w 7"/>
                <a:gd name="T5" fmla="*/ 11 h 11"/>
                <a:gd name="T6" fmla="*/ 7 w 7"/>
                <a:gd name="T7" fmla="*/ 3 h 11"/>
              </a:gdLst>
              <a:ahLst/>
              <a:cxnLst>
                <a:cxn ang="0">
                  <a:pos x="T0" y="T1"/>
                </a:cxn>
                <a:cxn ang="0">
                  <a:pos x="T2" y="T3"/>
                </a:cxn>
                <a:cxn ang="0">
                  <a:pos x="T4" y="T5"/>
                </a:cxn>
                <a:cxn ang="0">
                  <a:pos x="T6" y="T7"/>
                </a:cxn>
              </a:cxnLst>
              <a:rect l="0" t="0" r="r" b="b"/>
              <a:pathLst>
                <a:path w="7" h="11">
                  <a:moveTo>
                    <a:pt x="7" y="3"/>
                  </a:moveTo>
                  <a:cubicBezTo>
                    <a:pt x="7" y="2"/>
                    <a:pt x="7" y="1"/>
                    <a:pt x="7" y="0"/>
                  </a:cubicBezTo>
                  <a:cubicBezTo>
                    <a:pt x="0" y="11"/>
                    <a:pt x="0" y="11"/>
                    <a:pt x="0" y="11"/>
                  </a:cubicBezTo>
                  <a:cubicBezTo>
                    <a:pt x="4" y="10"/>
                    <a:pt x="7" y="7"/>
                    <a:pt x="7"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6" name="Oval 1247">
              <a:extLst>
                <a:ext uri="{FF2B5EF4-FFF2-40B4-BE49-F238E27FC236}">
                  <a16:creationId xmlns:a16="http://schemas.microsoft.com/office/drawing/2014/main" id="{939FEF78-7F04-4F7E-B7CB-77CB24E6672A}"/>
                </a:ext>
              </a:extLst>
            </p:cNvPr>
            <p:cNvSpPr>
              <a:spLocks noChangeArrowheads="1"/>
            </p:cNvSpPr>
            <p:nvPr/>
          </p:nvSpPr>
          <p:spPr bwMode="auto">
            <a:xfrm rot="16200000">
              <a:off x="6731282" y="5771459"/>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7" name="Freeform 1248">
              <a:extLst>
                <a:ext uri="{FF2B5EF4-FFF2-40B4-BE49-F238E27FC236}">
                  <a16:creationId xmlns:a16="http://schemas.microsoft.com/office/drawing/2014/main" id="{4C402C02-62B7-4011-93F5-939AE70926C7}"/>
                </a:ext>
              </a:extLst>
            </p:cNvPr>
            <p:cNvSpPr>
              <a:spLocks/>
            </p:cNvSpPr>
            <p:nvPr/>
          </p:nvSpPr>
          <p:spPr bwMode="auto">
            <a:xfrm rot="16200000">
              <a:off x="6616189" y="5765902"/>
              <a:ext cx="49213" cy="55563"/>
            </a:xfrm>
            <a:custGeom>
              <a:avLst/>
              <a:gdLst>
                <a:gd name="T0" fmla="*/ 13 w 13"/>
                <a:gd name="T1" fmla="*/ 7 h 15"/>
                <a:gd name="T2" fmla="*/ 8 w 13"/>
                <a:gd name="T3" fmla="*/ 0 h 15"/>
                <a:gd name="T4" fmla="*/ 0 w 13"/>
                <a:gd name="T5" fmla="*/ 14 h 15"/>
                <a:gd name="T6" fmla="*/ 4 w 13"/>
                <a:gd name="T7" fmla="*/ 15 h 15"/>
                <a:gd name="T8" fmla="*/ 13 w 13"/>
                <a:gd name="T9" fmla="*/ 7 h 15"/>
              </a:gdLst>
              <a:ahLst/>
              <a:cxnLst>
                <a:cxn ang="0">
                  <a:pos x="T0" y="T1"/>
                </a:cxn>
                <a:cxn ang="0">
                  <a:pos x="T2" y="T3"/>
                </a:cxn>
                <a:cxn ang="0">
                  <a:pos x="T4" y="T5"/>
                </a:cxn>
                <a:cxn ang="0">
                  <a:pos x="T6" y="T7"/>
                </a:cxn>
                <a:cxn ang="0">
                  <a:pos x="T8" y="T9"/>
                </a:cxn>
              </a:cxnLst>
              <a:rect l="0" t="0" r="r" b="b"/>
              <a:pathLst>
                <a:path w="13" h="15">
                  <a:moveTo>
                    <a:pt x="13" y="7"/>
                  </a:moveTo>
                  <a:cubicBezTo>
                    <a:pt x="13" y="4"/>
                    <a:pt x="11" y="1"/>
                    <a:pt x="8" y="0"/>
                  </a:cubicBezTo>
                  <a:cubicBezTo>
                    <a:pt x="0" y="14"/>
                    <a:pt x="0" y="14"/>
                    <a:pt x="0" y="14"/>
                  </a:cubicBezTo>
                  <a:cubicBezTo>
                    <a:pt x="1" y="15"/>
                    <a:pt x="3" y="15"/>
                    <a:pt x="4" y="15"/>
                  </a:cubicBezTo>
                  <a:cubicBezTo>
                    <a:pt x="9" y="15"/>
                    <a:pt x="13" y="12"/>
                    <a:pt x="1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8" name="Freeform 1249">
              <a:extLst>
                <a:ext uri="{FF2B5EF4-FFF2-40B4-BE49-F238E27FC236}">
                  <a16:creationId xmlns:a16="http://schemas.microsoft.com/office/drawing/2014/main" id="{FE56068B-CC88-4DBA-9304-BE320FB4ADAD}"/>
                </a:ext>
              </a:extLst>
            </p:cNvPr>
            <p:cNvSpPr>
              <a:spLocks/>
            </p:cNvSpPr>
            <p:nvPr/>
          </p:nvSpPr>
          <p:spPr bwMode="auto">
            <a:xfrm rot="16200000">
              <a:off x="6548720" y="5709546"/>
              <a:ext cx="60325" cy="58738"/>
            </a:xfrm>
            <a:custGeom>
              <a:avLst/>
              <a:gdLst>
                <a:gd name="T0" fmla="*/ 3 w 16"/>
                <a:gd name="T1" fmla="*/ 15 h 16"/>
                <a:gd name="T2" fmla="*/ 8 w 16"/>
                <a:gd name="T3" fmla="*/ 16 h 16"/>
                <a:gd name="T4" fmla="*/ 14 w 16"/>
                <a:gd name="T5" fmla="*/ 14 h 16"/>
                <a:gd name="T6" fmla="*/ 16 w 16"/>
                <a:gd name="T7" fmla="*/ 8 h 16"/>
                <a:gd name="T8" fmla="*/ 14 w 16"/>
                <a:gd name="T9" fmla="*/ 2 h 16"/>
                <a:gd name="T10" fmla="*/ 8 w 16"/>
                <a:gd name="T11" fmla="*/ 0 h 16"/>
                <a:gd name="T12" fmla="*/ 4 w 16"/>
                <a:gd name="T13" fmla="*/ 0 h 16"/>
                <a:gd name="T14" fmla="*/ 0 w 16"/>
                <a:gd name="T15" fmla="*/ 8 h 16"/>
                <a:gd name="T16" fmla="*/ 0 w 16"/>
                <a:gd name="T17" fmla="*/ 8 h 16"/>
                <a:gd name="T18" fmla="*/ 2 w 16"/>
                <a:gd name="T19" fmla="*/ 14 h 16"/>
                <a:gd name="T20" fmla="*/ 3 w 16"/>
                <a:gd name="T21"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6">
                  <a:moveTo>
                    <a:pt x="3" y="15"/>
                  </a:move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ubicBezTo>
                    <a:pt x="6" y="0"/>
                    <a:pt x="5" y="0"/>
                    <a:pt x="4" y="0"/>
                  </a:cubicBezTo>
                  <a:cubicBezTo>
                    <a:pt x="0" y="8"/>
                    <a:pt x="0" y="8"/>
                    <a:pt x="0" y="8"/>
                  </a:cubicBezTo>
                  <a:cubicBezTo>
                    <a:pt x="0" y="8"/>
                    <a:pt x="0" y="8"/>
                    <a:pt x="0" y="8"/>
                  </a:cubicBezTo>
                  <a:cubicBezTo>
                    <a:pt x="0" y="10"/>
                    <a:pt x="1" y="12"/>
                    <a:pt x="2" y="14"/>
                  </a:cubicBezTo>
                  <a:cubicBezTo>
                    <a:pt x="2" y="14"/>
                    <a:pt x="3"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9" name="Freeform 1250">
              <a:extLst>
                <a:ext uri="{FF2B5EF4-FFF2-40B4-BE49-F238E27FC236}">
                  <a16:creationId xmlns:a16="http://schemas.microsoft.com/office/drawing/2014/main" id="{EF31DE23-0FAA-4974-92F7-6E11F83AEFC5}"/>
                </a:ext>
              </a:extLst>
            </p:cNvPr>
            <p:cNvSpPr>
              <a:spLocks/>
            </p:cNvSpPr>
            <p:nvPr/>
          </p:nvSpPr>
          <p:spPr bwMode="auto">
            <a:xfrm rot="16200000">
              <a:off x="6917020" y="5709546"/>
              <a:ext cx="60325" cy="58738"/>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3"/>
                    <a:pt x="16" y="8"/>
                  </a:cubicBezTo>
                  <a:cubicBezTo>
                    <a:pt x="16" y="4"/>
                    <a:pt x="12" y="0"/>
                    <a:pt x="8" y="0"/>
                  </a:cubicBezTo>
                  <a:cubicBezTo>
                    <a:pt x="6" y="0"/>
                    <a:pt x="4" y="1"/>
                    <a:pt x="3" y="1"/>
                  </a:cubicBezTo>
                  <a:cubicBezTo>
                    <a:pt x="1" y="3"/>
                    <a:pt x="0" y="5"/>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0" name="Oval 1251">
              <a:extLst>
                <a:ext uri="{FF2B5EF4-FFF2-40B4-BE49-F238E27FC236}">
                  <a16:creationId xmlns:a16="http://schemas.microsoft.com/office/drawing/2014/main" id="{6E91EE6E-C79C-404F-860E-4AFF17ACCA1A}"/>
                </a:ext>
              </a:extLst>
            </p:cNvPr>
            <p:cNvSpPr>
              <a:spLocks noChangeArrowheads="1"/>
            </p:cNvSpPr>
            <p:nvPr/>
          </p:nvSpPr>
          <p:spPr bwMode="auto">
            <a:xfrm rot="16200000">
              <a:off x="6917020" y="5833371"/>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1" name="Oval 1252">
              <a:extLst>
                <a:ext uri="{FF2B5EF4-FFF2-40B4-BE49-F238E27FC236}">
                  <a16:creationId xmlns:a16="http://schemas.microsoft.com/office/drawing/2014/main" id="{712E47F8-459F-4EFB-A41F-B998D2FA59E6}"/>
                </a:ext>
              </a:extLst>
            </p:cNvPr>
            <p:cNvSpPr>
              <a:spLocks noChangeArrowheads="1"/>
            </p:cNvSpPr>
            <p:nvPr/>
          </p:nvSpPr>
          <p:spPr bwMode="auto">
            <a:xfrm rot="16200000">
              <a:off x="6976551" y="5892902"/>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2" name="Oval 1253">
              <a:extLst>
                <a:ext uri="{FF2B5EF4-FFF2-40B4-BE49-F238E27FC236}">
                  <a16:creationId xmlns:a16="http://schemas.microsoft.com/office/drawing/2014/main" id="{F22DEB41-7539-404E-B7A3-64FF132D6F04}"/>
                </a:ext>
              </a:extLst>
            </p:cNvPr>
            <p:cNvSpPr>
              <a:spLocks noChangeArrowheads="1"/>
            </p:cNvSpPr>
            <p:nvPr/>
          </p:nvSpPr>
          <p:spPr bwMode="auto">
            <a:xfrm rot="16200000">
              <a:off x="6977345" y="5768284"/>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3" name="Freeform 1254">
              <a:extLst>
                <a:ext uri="{FF2B5EF4-FFF2-40B4-BE49-F238E27FC236}">
                  <a16:creationId xmlns:a16="http://schemas.microsoft.com/office/drawing/2014/main" id="{27EE7C97-D4CA-4A07-8848-5C00E35FC8E9}"/>
                </a:ext>
              </a:extLst>
            </p:cNvPr>
            <p:cNvSpPr>
              <a:spLocks/>
            </p:cNvSpPr>
            <p:nvPr/>
          </p:nvSpPr>
          <p:spPr bwMode="auto">
            <a:xfrm rot="16200000">
              <a:off x="6857489" y="5892902"/>
              <a:ext cx="60325" cy="60325"/>
            </a:xfrm>
            <a:custGeom>
              <a:avLst/>
              <a:gdLst>
                <a:gd name="T0" fmla="*/ 8 w 16"/>
                <a:gd name="T1" fmla="*/ 16 h 16"/>
                <a:gd name="T2" fmla="*/ 16 w 16"/>
                <a:gd name="T3" fmla="*/ 8 h 16"/>
                <a:gd name="T4" fmla="*/ 8 w 16"/>
                <a:gd name="T5" fmla="*/ 0 h 16"/>
                <a:gd name="T6" fmla="*/ 6 w 16"/>
                <a:gd name="T7" fmla="*/ 0 h 16"/>
                <a:gd name="T8" fmla="*/ 0 w 16"/>
                <a:gd name="T9" fmla="*/ 11 h 16"/>
                <a:gd name="T10" fmla="*/ 8 w 16"/>
                <a:gd name="T11" fmla="*/ 16 h 16"/>
              </a:gdLst>
              <a:ahLst/>
              <a:cxnLst>
                <a:cxn ang="0">
                  <a:pos x="T0" y="T1"/>
                </a:cxn>
                <a:cxn ang="0">
                  <a:pos x="T2" y="T3"/>
                </a:cxn>
                <a:cxn ang="0">
                  <a:pos x="T4" y="T5"/>
                </a:cxn>
                <a:cxn ang="0">
                  <a:pos x="T6" y="T7"/>
                </a:cxn>
                <a:cxn ang="0">
                  <a:pos x="T8" y="T9"/>
                </a:cxn>
                <a:cxn ang="0">
                  <a:pos x="T10" y="T11"/>
                </a:cxn>
              </a:cxnLst>
              <a:rect l="0" t="0" r="r" b="b"/>
              <a:pathLst>
                <a:path w="16" h="16">
                  <a:moveTo>
                    <a:pt x="8" y="16"/>
                  </a:moveTo>
                  <a:cubicBezTo>
                    <a:pt x="12" y="16"/>
                    <a:pt x="16" y="12"/>
                    <a:pt x="16" y="8"/>
                  </a:cubicBezTo>
                  <a:cubicBezTo>
                    <a:pt x="16" y="3"/>
                    <a:pt x="12" y="0"/>
                    <a:pt x="8" y="0"/>
                  </a:cubicBezTo>
                  <a:cubicBezTo>
                    <a:pt x="7" y="0"/>
                    <a:pt x="7" y="0"/>
                    <a:pt x="6" y="0"/>
                  </a:cubicBezTo>
                  <a:cubicBezTo>
                    <a:pt x="0" y="11"/>
                    <a:pt x="0" y="11"/>
                    <a:pt x="0" y="11"/>
                  </a:cubicBezTo>
                  <a:cubicBezTo>
                    <a:pt x="1" y="14"/>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4" name="Oval 1255">
              <a:extLst>
                <a:ext uri="{FF2B5EF4-FFF2-40B4-BE49-F238E27FC236}">
                  <a16:creationId xmlns:a16="http://schemas.microsoft.com/office/drawing/2014/main" id="{C0788E2F-2DF8-489D-B0F1-AAEB4C760E05}"/>
                </a:ext>
              </a:extLst>
            </p:cNvPr>
            <p:cNvSpPr>
              <a:spLocks noChangeArrowheads="1"/>
            </p:cNvSpPr>
            <p:nvPr/>
          </p:nvSpPr>
          <p:spPr bwMode="auto">
            <a:xfrm rot="16200000">
              <a:off x="685590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5" name="Freeform 1256">
              <a:extLst>
                <a:ext uri="{FF2B5EF4-FFF2-40B4-BE49-F238E27FC236}">
                  <a16:creationId xmlns:a16="http://schemas.microsoft.com/office/drawing/2014/main" id="{8C153015-9577-446F-BCE8-79E9E528D42C}"/>
                </a:ext>
              </a:extLst>
            </p:cNvPr>
            <p:cNvSpPr>
              <a:spLocks/>
            </p:cNvSpPr>
            <p:nvPr/>
          </p:nvSpPr>
          <p:spPr bwMode="auto">
            <a:xfrm rot="16200000">
              <a:off x="6929720" y="5952434"/>
              <a:ext cx="41275" cy="52388"/>
            </a:xfrm>
            <a:custGeom>
              <a:avLst/>
              <a:gdLst>
                <a:gd name="T0" fmla="*/ 11 w 11"/>
                <a:gd name="T1" fmla="*/ 6 h 14"/>
                <a:gd name="T2" fmla="*/ 8 w 11"/>
                <a:gd name="T3" fmla="*/ 0 h 14"/>
                <a:gd name="T4" fmla="*/ 3 w 11"/>
                <a:gd name="T5" fmla="*/ 8 h 14"/>
                <a:gd name="T6" fmla="*/ 0 w 11"/>
                <a:gd name="T7" fmla="*/ 14 h 14"/>
                <a:gd name="T8" fmla="*/ 3 w 11"/>
                <a:gd name="T9" fmla="*/ 14 h 14"/>
                <a:gd name="T10" fmla="*/ 11 w 11"/>
                <a:gd name="T11" fmla="*/ 6 h 14"/>
              </a:gdLst>
              <a:ahLst/>
              <a:cxnLst>
                <a:cxn ang="0">
                  <a:pos x="T0" y="T1"/>
                </a:cxn>
                <a:cxn ang="0">
                  <a:pos x="T2" y="T3"/>
                </a:cxn>
                <a:cxn ang="0">
                  <a:pos x="T4" y="T5"/>
                </a:cxn>
                <a:cxn ang="0">
                  <a:pos x="T6" y="T7"/>
                </a:cxn>
                <a:cxn ang="0">
                  <a:pos x="T8" y="T9"/>
                </a:cxn>
                <a:cxn ang="0">
                  <a:pos x="T10" y="T11"/>
                </a:cxn>
              </a:cxnLst>
              <a:rect l="0" t="0" r="r" b="b"/>
              <a:pathLst>
                <a:path w="11" h="14">
                  <a:moveTo>
                    <a:pt x="11" y="6"/>
                  </a:moveTo>
                  <a:cubicBezTo>
                    <a:pt x="11" y="3"/>
                    <a:pt x="10" y="1"/>
                    <a:pt x="8" y="0"/>
                  </a:cubicBezTo>
                  <a:cubicBezTo>
                    <a:pt x="3" y="8"/>
                    <a:pt x="3" y="8"/>
                    <a:pt x="3" y="8"/>
                  </a:cubicBezTo>
                  <a:cubicBezTo>
                    <a:pt x="0" y="14"/>
                    <a:pt x="0" y="14"/>
                    <a:pt x="0" y="14"/>
                  </a:cubicBezTo>
                  <a:cubicBezTo>
                    <a:pt x="1" y="14"/>
                    <a:pt x="2" y="14"/>
                    <a:pt x="3" y="14"/>
                  </a:cubicBezTo>
                  <a:cubicBezTo>
                    <a:pt x="8" y="14"/>
                    <a:pt x="11" y="11"/>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6" name="Freeform 1257">
              <a:extLst>
                <a:ext uri="{FF2B5EF4-FFF2-40B4-BE49-F238E27FC236}">
                  <a16:creationId xmlns:a16="http://schemas.microsoft.com/office/drawing/2014/main" id="{C3B52002-1FC4-4F77-8495-D75AE1A850AD}"/>
                </a:ext>
              </a:extLst>
            </p:cNvPr>
            <p:cNvSpPr>
              <a:spLocks/>
            </p:cNvSpPr>
            <p:nvPr/>
          </p:nvSpPr>
          <p:spPr bwMode="auto">
            <a:xfrm rot="16200000">
              <a:off x="6794782" y="5706371"/>
              <a:ext cx="60325" cy="65088"/>
            </a:xfrm>
            <a:custGeom>
              <a:avLst/>
              <a:gdLst>
                <a:gd name="T0" fmla="*/ 3 w 16"/>
                <a:gd name="T1" fmla="*/ 15 h 17"/>
                <a:gd name="T2" fmla="*/ 8 w 16"/>
                <a:gd name="T3" fmla="*/ 17 h 17"/>
                <a:gd name="T4" fmla="*/ 16 w 16"/>
                <a:gd name="T5" fmla="*/ 8 h 17"/>
                <a:gd name="T6" fmla="*/ 8 w 16"/>
                <a:gd name="T7" fmla="*/ 0 h 17"/>
                <a:gd name="T8" fmla="*/ 3 w 16"/>
                <a:gd name="T9" fmla="*/ 2 h 17"/>
                <a:gd name="T10" fmla="*/ 0 w 16"/>
                <a:gd name="T11" fmla="*/ 8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8"/>
                  </a:cubicBezTo>
                  <a:cubicBezTo>
                    <a:pt x="16" y="4"/>
                    <a:pt x="12" y="0"/>
                    <a:pt x="8" y="0"/>
                  </a:cubicBezTo>
                  <a:cubicBezTo>
                    <a:pt x="6" y="0"/>
                    <a:pt x="4" y="1"/>
                    <a:pt x="3" y="2"/>
                  </a:cubicBezTo>
                  <a:cubicBezTo>
                    <a:pt x="1" y="3"/>
                    <a:pt x="0" y="6"/>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7" name="Oval 1258">
              <a:extLst>
                <a:ext uri="{FF2B5EF4-FFF2-40B4-BE49-F238E27FC236}">
                  <a16:creationId xmlns:a16="http://schemas.microsoft.com/office/drawing/2014/main" id="{E3274D9C-F2BC-4DE8-AA0E-0622D8F6FC79}"/>
                </a:ext>
              </a:extLst>
            </p:cNvPr>
            <p:cNvSpPr>
              <a:spLocks noChangeArrowheads="1"/>
            </p:cNvSpPr>
            <p:nvPr/>
          </p:nvSpPr>
          <p:spPr bwMode="auto">
            <a:xfrm rot="16200000">
              <a:off x="6794782" y="5830196"/>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8" name="Freeform 1259">
              <a:extLst>
                <a:ext uri="{FF2B5EF4-FFF2-40B4-BE49-F238E27FC236}">
                  <a16:creationId xmlns:a16="http://schemas.microsoft.com/office/drawing/2014/main" id="{2650CA97-2609-443B-9A88-5250994B4513}"/>
                </a:ext>
              </a:extLst>
            </p:cNvPr>
            <p:cNvSpPr>
              <a:spLocks/>
            </p:cNvSpPr>
            <p:nvPr/>
          </p:nvSpPr>
          <p:spPr bwMode="auto">
            <a:xfrm rot="16200000">
              <a:off x="7289289" y="5832577"/>
              <a:ext cx="60325" cy="60325"/>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9" name="Freeform 1260">
              <a:extLst>
                <a:ext uri="{FF2B5EF4-FFF2-40B4-BE49-F238E27FC236}">
                  <a16:creationId xmlns:a16="http://schemas.microsoft.com/office/drawing/2014/main" id="{F5DB0210-4F73-4850-84A1-AA9E28A09961}"/>
                </a:ext>
              </a:extLst>
            </p:cNvPr>
            <p:cNvSpPr>
              <a:spLocks/>
            </p:cNvSpPr>
            <p:nvPr/>
          </p:nvSpPr>
          <p:spPr bwMode="auto">
            <a:xfrm rot="16200000">
              <a:off x="7165464" y="5708752"/>
              <a:ext cx="60325" cy="60325"/>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2"/>
                    <a:pt x="16" y="8"/>
                  </a:cubicBezTo>
                  <a:cubicBezTo>
                    <a:pt x="16" y="3"/>
                    <a:pt x="12" y="0"/>
                    <a:pt x="8" y="0"/>
                  </a:cubicBezTo>
                  <a:cubicBezTo>
                    <a:pt x="6" y="0"/>
                    <a:pt x="4" y="0"/>
                    <a:pt x="3" y="1"/>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0" name="Oval 1261">
              <a:extLst>
                <a:ext uri="{FF2B5EF4-FFF2-40B4-BE49-F238E27FC236}">
                  <a16:creationId xmlns:a16="http://schemas.microsoft.com/office/drawing/2014/main" id="{F6A77D63-7EC8-4EEA-A77E-04C852EEAF63}"/>
                </a:ext>
              </a:extLst>
            </p:cNvPr>
            <p:cNvSpPr>
              <a:spLocks noChangeArrowheads="1"/>
            </p:cNvSpPr>
            <p:nvPr/>
          </p:nvSpPr>
          <p:spPr bwMode="auto">
            <a:xfrm rot="16200000">
              <a:off x="7165464"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1" name="Oval 1262">
              <a:extLst>
                <a:ext uri="{FF2B5EF4-FFF2-40B4-BE49-F238E27FC236}">
                  <a16:creationId xmlns:a16="http://schemas.microsoft.com/office/drawing/2014/main" id="{6258C19F-6402-44B1-A427-D2AF574946B8}"/>
                </a:ext>
              </a:extLst>
            </p:cNvPr>
            <p:cNvSpPr>
              <a:spLocks noChangeArrowheads="1"/>
            </p:cNvSpPr>
            <p:nvPr/>
          </p:nvSpPr>
          <p:spPr bwMode="auto">
            <a:xfrm rot="16200000">
              <a:off x="7224995"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2" name="Oval 1263">
              <a:extLst>
                <a:ext uri="{FF2B5EF4-FFF2-40B4-BE49-F238E27FC236}">
                  <a16:creationId xmlns:a16="http://schemas.microsoft.com/office/drawing/2014/main" id="{A76B0F5B-80F0-4E4F-A47F-56C107BF9ADB}"/>
                </a:ext>
              </a:extLst>
            </p:cNvPr>
            <p:cNvSpPr>
              <a:spLocks noChangeArrowheads="1"/>
            </p:cNvSpPr>
            <p:nvPr/>
          </p:nvSpPr>
          <p:spPr bwMode="auto">
            <a:xfrm rot="16200000">
              <a:off x="7225789"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3" name="Oval 1264">
              <a:extLst>
                <a:ext uri="{FF2B5EF4-FFF2-40B4-BE49-F238E27FC236}">
                  <a16:creationId xmlns:a16="http://schemas.microsoft.com/office/drawing/2014/main" id="{170391C4-0899-4331-9DFE-414A7AB39A55}"/>
                </a:ext>
              </a:extLst>
            </p:cNvPr>
            <p:cNvSpPr>
              <a:spLocks noChangeArrowheads="1"/>
            </p:cNvSpPr>
            <p:nvPr/>
          </p:nvSpPr>
          <p:spPr bwMode="auto">
            <a:xfrm rot="16200000">
              <a:off x="7101170"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4" name="Oval 1265">
              <a:extLst>
                <a:ext uri="{FF2B5EF4-FFF2-40B4-BE49-F238E27FC236}">
                  <a16:creationId xmlns:a16="http://schemas.microsoft.com/office/drawing/2014/main" id="{C27C52B8-231A-4EF8-B460-C8F90B0E3B72}"/>
                </a:ext>
              </a:extLst>
            </p:cNvPr>
            <p:cNvSpPr>
              <a:spLocks noChangeArrowheads="1"/>
            </p:cNvSpPr>
            <p:nvPr/>
          </p:nvSpPr>
          <p:spPr bwMode="auto">
            <a:xfrm rot="16200000">
              <a:off x="7101964"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5" name="Oval 1266">
              <a:extLst>
                <a:ext uri="{FF2B5EF4-FFF2-40B4-BE49-F238E27FC236}">
                  <a16:creationId xmlns:a16="http://schemas.microsoft.com/office/drawing/2014/main" id="{3C2239A8-EEA3-4137-8409-3CEE4DA45D86}"/>
                </a:ext>
              </a:extLst>
            </p:cNvPr>
            <p:cNvSpPr>
              <a:spLocks noChangeArrowheads="1"/>
            </p:cNvSpPr>
            <p:nvPr/>
          </p:nvSpPr>
          <p:spPr bwMode="auto">
            <a:xfrm rot="16200000">
              <a:off x="7166257"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6" name="Oval 1267">
              <a:extLst>
                <a:ext uri="{FF2B5EF4-FFF2-40B4-BE49-F238E27FC236}">
                  <a16:creationId xmlns:a16="http://schemas.microsoft.com/office/drawing/2014/main" id="{5516A9A9-98ED-4F32-8A20-09934B0BC3DF}"/>
                </a:ext>
              </a:extLst>
            </p:cNvPr>
            <p:cNvSpPr>
              <a:spLocks noChangeArrowheads="1"/>
            </p:cNvSpPr>
            <p:nvPr/>
          </p:nvSpPr>
          <p:spPr bwMode="auto">
            <a:xfrm rot="16200000">
              <a:off x="7041639"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7" name="Oval 1268">
              <a:extLst>
                <a:ext uri="{FF2B5EF4-FFF2-40B4-BE49-F238E27FC236}">
                  <a16:creationId xmlns:a16="http://schemas.microsoft.com/office/drawing/2014/main" id="{528AE339-1400-43F6-A22B-C136CD12AFF1}"/>
                </a:ext>
              </a:extLst>
            </p:cNvPr>
            <p:cNvSpPr>
              <a:spLocks noChangeArrowheads="1"/>
            </p:cNvSpPr>
            <p:nvPr/>
          </p:nvSpPr>
          <p:spPr bwMode="auto">
            <a:xfrm rot="16200000">
              <a:off x="7535351"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8" name="Freeform 1269">
              <a:extLst>
                <a:ext uri="{FF2B5EF4-FFF2-40B4-BE49-F238E27FC236}">
                  <a16:creationId xmlns:a16="http://schemas.microsoft.com/office/drawing/2014/main" id="{5F45CB54-DD7E-4901-A180-AD293B6B88F3}"/>
                </a:ext>
              </a:extLst>
            </p:cNvPr>
            <p:cNvSpPr>
              <a:spLocks/>
            </p:cNvSpPr>
            <p:nvPr/>
          </p:nvSpPr>
          <p:spPr bwMode="auto">
            <a:xfrm rot="16200000">
              <a:off x="7411526" y="5707165"/>
              <a:ext cx="60325" cy="63500"/>
            </a:xfrm>
            <a:custGeom>
              <a:avLst/>
              <a:gdLst>
                <a:gd name="T0" fmla="*/ 3 w 16"/>
                <a:gd name="T1" fmla="*/ 15 h 17"/>
                <a:gd name="T2" fmla="*/ 8 w 16"/>
                <a:gd name="T3" fmla="*/ 17 h 17"/>
                <a:gd name="T4" fmla="*/ 16 w 16"/>
                <a:gd name="T5" fmla="*/ 9 h 17"/>
                <a:gd name="T6" fmla="*/ 8 w 16"/>
                <a:gd name="T7" fmla="*/ 0 h 17"/>
                <a:gd name="T8" fmla="*/ 3 w 16"/>
                <a:gd name="T9" fmla="*/ 2 h 17"/>
                <a:gd name="T10" fmla="*/ 0 w 16"/>
                <a:gd name="T11" fmla="*/ 9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9"/>
                  </a:cubicBezTo>
                  <a:cubicBezTo>
                    <a:pt x="16" y="4"/>
                    <a:pt x="12" y="0"/>
                    <a:pt x="8" y="0"/>
                  </a:cubicBezTo>
                  <a:cubicBezTo>
                    <a:pt x="6" y="0"/>
                    <a:pt x="4" y="1"/>
                    <a:pt x="3" y="2"/>
                  </a:cubicBezTo>
                  <a:cubicBezTo>
                    <a:pt x="1" y="3"/>
                    <a:pt x="0" y="6"/>
                    <a:pt x="0" y="9"/>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9" name="Oval 1270">
              <a:extLst>
                <a:ext uri="{FF2B5EF4-FFF2-40B4-BE49-F238E27FC236}">
                  <a16:creationId xmlns:a16="http://schemas.microsoft.com/office/drawing/2014/main" id="{2155766B-15ED-4100-B08D-30297FF8CD14}"/>
                </a:ext>
              </a:extLst>
            </p:cNvPr>
            <p:cNvSpPr>
              <a:spLocks noChangeArrowheads="1"/>
            </p:cNvSpPr>
            <p:nvPr/>
          </p:nvSpPr>
          <p:spPr bwMode="auto">
            <a:xfrm rot="16200000">
              <a:off x="7411526"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0" name="Oval 1271">
              <a:extLst>
                <a:ext uri="{FF2B5EF4-FFF2-40B4-BE49-F238E27FC236}">
                  <a16:creationId xmlns:a16="http://schemas.microsoft.com/office/drawing/2014/main" id="{CD8F8469-4DB4-40D4-BA80-79182C14FADE}"/>
                </a:ext>
              </a:extLst>
            </p:cNvPr>
            <p:cNvSpPr>
              <a:spLocks noChangeArrowheads="1"/>
            </p:cNvSpPr>
            <p:nvPr/>
          </p:nvSpPr>
          <p:spPr bwMode="auto">
            <a:xfrm rot="16200000">
              <a:off x="7471057"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1" name="Oval 1272">
              <a:extLst>
                <a:ext uri="{FF2B5EF4-FFF2-40B4-BE49-F238E27FC236}">
                  <a16:creationId xmlns:a16="http://schemas.microsoft.com/office/drawing/2014/main" id="{1B6F2BBD-CAE7-4EAE-8EAA-18DD0DB89694}"/>
                </a:ext>
              </a:extLst>
            </p:cNvPr>
            <p:cNvSpPr>
              <a:spLocks noChangeArrowheads="1"/>
            </p:cNvSpPr>
            <p:nvPr/>
          </p:nvSpPr>
          <p:spPr bwMode="auto">
            <a:xfrm rot="16200000">
              <a:off x="747185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2" name="Oval 1273">
              <a:extLst>
                <a:ext uri="{FF2B5EF4-FFF2-40B4-BE49-F238E27FC236}">
                  <a16:creationId xmlns:a16="http://schemas.microsoft.com/office/drawing/2014/main" id="{871E9133-3938-469E-B380-EC7AF8E976DE}"/>
                </a:ext>
              </a:extLst>
            </p:cNvPr>
            <p:cNvSpPr>
              <a:spLocks noChangeArrowheads="1"/>
            </p:cNvSpPr>
            <p:nvPr/>
          </p:nvSpPr>
          <p:spPr bwMode="auto">
            <a:xfrm rot="16200000">
              <a:off x="7347232"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3" name="Oval 1274">
              <a:extLst>
                <a:ext uri="{FF2B5EF4-FFF2-40B4-BE49-F238E27FC236}">
                  <a16:creationId xmlns:a16="http://schemas.microsoft.com/office/drawing/2014/main" id="{BDF66A63-4E75-4A1C-8F5F-78B4DE0621D7}"/>
                </a:ext>
              </a:extLst>
            </p:cNvPr>
            <p:cNvSpPr>
              <a:spLocks noChangeArrowheads="1"/>
            </p:cNvSpPr>
            <p:nvPr/>
          </p:nvSpPr>
          <p:spPr bwMode="auto">
            <a:xfrm rot="16200000">
              <a:off x="7348026"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4" name="Oval 1275">
              <a:extLst>
                <a:ext uri="{FF2B5EF4-FFF2-40B4-BE49-F238E27FC236}">
                  <a16:creationId xmlns:a16="http://schemas.microsoft.com/office/drawing/2014/main" id="{6F20AB69-0C29-4A04-902B-9E803EE7C418}"/>
                </a:ext>
              </a:extLst>
            </p:cNvPr>
            <p:cNvSpPr>
              <a:spLocks noChangeArrowheads="1"/>
            </p:cNvSpPr>
            <p:nvPr/>
          </p:nvSpPr>
          <p:spPr bwMode="auto">
            <a:xfrm rot="16200000">
              <a:off x="7536145"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5" name="Freeform 1276">
              <a:extLst>
                <a:ext uri="{FF2B5EF4-FFF2-40B4-BE49-F238E27FC236}">
                  <a16:creationId xmlns:a16="http://schemas.microsoft.com/office/drawing/2014/main" id="{80591863-B692-4613-A53C-532A8895B6C2}"/>
                </a:ext>
              </a:extLst>
            </p:cNvPr>
            <p:cNvSpPr>
              <a:spLocks/>
            </p:cNvSpPr>
            <p:nvPr/>
          </p:nvSpPr>
          <p:spPr bwMode="auto">
            <a:xfrm rot="16200000">
              <a:off x="7289289" y="5708752"/>
              <a:ext cx="60325" cy="60325"/>
            </a:xfrm>
            <a:custGeom>
              <a:avLst/>
              <a:gdLst>
                <a:gd name="T0" fmla="*/ 3 w 16"/>
                <a:gd name="T1" fmla="*/ 15 h 16"/>
                <a:gd name="T2" fmla="*/ 8 w 16"/>
                <a:gd name="T3" fmla="*/ 16 h 16"/>
                <a:gd name="T4" fmla="*/ 12 w 16"/>
                <a:gd name="T5" fmla="*/ 15 h 16"/>
                <a:gd name="T6" fmla="*/ 16 w 16"/>
                <a:gd name="T7" fmla="*/ 8 h 16"/>
                <a:gd name="T8" fmla="*/ 14 w 16"/>
                <a:gd name="T9" fmla="*/ 2 h 16"/>
                <a:gd name="T10" fmla="*/ 8 w 16"/>
                <a:gd name="T11" fmla="*/ 0 h 16"/>
                <a:gd name="T12" fmla="*/ 3 w 16"/>
                <a:gd name="T13" fmla="*/ 1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4" y="15"/>
                    <a:pt x="6" y="16"/>
                    <a:pt x="8" y="16"/>
                  </a:cubicBezTo>
                  <a:cubicBezTo>
                    <a:pt x="9" y="16"/>
                    <a:pt x="11" y="15"/>
                    <a:pt x="12" y="15"/>
                  </a:cubicBezTo>
                  <a:cubicBezTo>
                    <a:pt x="15" y="13"/>
                    <a:pt x="16" y="11"/>
                    <a:pt x="16" y="8"/>
                  </a:cubicBezTo>
                  <a:cubicBezTo>
                    <a:pt x="16" y="5"/>
                    <a:pt x="15" y="3"/>
                    <a:pt x="14" y="2"/>
                  </a:cubicBezTo>
                  <a:cubicBezTo>
                    <a:pt x="12" y="0"/>
                    <a:pt x="10" y="0"/>
                    <a:pt x="8" y="0"/>
                  </a:cubicBezTo>
                  <a:cubicBezTo>
                    <a:pt x="6" y="0"/>
                    <a:pt x="4" y="0"/>
                    <a:pt x="3" y="1"/>
                  </a:cubicBezTo>
                  <a:cubicBezTo>
                    <a:pt x="3" y="1"/>
                    <a:pt x="2" y="2"/>
                    <a:pt x="2" y="2"/>
                  </a:cubicBezTo>
                  <a:cubicBezTo>
                    <a:pt x="0"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6" name="Freeform 1277">
              <a:extLst>
                <a:ext uri="{FF2B5EF4-FFF2-40B4-BE49-F238E27FC236}">
                  <a16:creationId xmlns:a16="http://schemas.microsoft.com/office/drawing/2014/main" id="{AF33E464-3ADC-462B-95B5-E2CD3F8C945F}"/>
                </a:ext>
              </a:extLst>
            </p:cNvPr>
            <p:cNvSpPr>
              <a:spLocks/>
            </p:cNvSpPr>
            <p:nvPr/>
          </p:nvSpPr>
          <p:spPr bwMode="auto">
            <a:xfrm rot="16200000">
              <a:off x="7580595" y="5920684"/>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7" name="Freeform 1278">
              <a:extLst>
                <a:ext uri="{FF2B5EF4-FFF2-40B4-BE49-F238E27FC236}">
                  <a16:creationId xmlns:a16="http://schemas.microsoft.com/office/drawing/2014/main" id="{27BF443F-7724-4977-8386-366DC7F3B2F3}"/>
                </a:ext>
              </a:extLst>
            </p:cNvPr>
            <p:cNvSpPr>
              <a:spLocks/>
            </p:cNvSpPr>
            <p:nvPr/>
          </p:nvSpPr>
          <p:spPr bwMode="auto">
            <a:xfrm rot="16200000">
              <a:off x="7580595" y="579685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8" name="Freeform 1279">
              <a:extLst>
                <a:ext uri="{FF2B5EF4-FFF2-40B4-BE49-F238E27FC236}">
                  <a16:creationId xmlns:a16="http://schemas.microsoft.com/office/drawing/2014/main" id="{3AFF0250-1144-491A-9752-4F05C17FB39A}"/>
                </a:ext>
              </a:extLst>
            </p:cNvPr>
            <p:cNvSpPr>
              <a:spLocks/>
            </p:cNvSpPr>
            <p:nvPr/>
          </p:nvSpPr>
          <p:spPr bwMode="auto">
            <a:xfrm rot="16200000">
              <a:off x="7012270" y="6011171"/>
              <a:ext cx="19050" cy="30163"/>
            </a:xfrm>
            <a:custGeom>
              <a:avLst/>
              <a:gdLst>
                <a:gd name="T0" fmla="*/ 5 w 5"/>
                <a:gd name="T1" fmla="*/ 1 h 8"/>
                <a:gd name="T2" fmla="*/ 5 w 5"/>
                <a:gd name="T3" fmla="*/ 0 h 8"/>
                <a:gd name="T4" fmla="*/ 0 w 5"/>
                <a:gd name="T5" fmla="*/ 8 h 8"/>
                <a:gd name="T6" fmla="*/ 5 w 5"/>
                <a:gd name="T7" fmla="*/ 1 h 8"/>
              </a:gdLst>
              <a:ahLst/>
              <a:cxnLst>
                <a:cxn ang="0">
                  <a:pos x="T0" y="T1"/>
                </a:cxn>
                <a:cxn ang="0">
                  <a:pos x="T2" y="T3"/>
                </a:cxn>
                <a:cxn ang="0">
                  <a:pos x="T4" y="T5"/>
                </a:cxn>
                <a:cxn ang="0">
                  <a:pos x="T6" y="T7"/>
                </a:cxn>
              </a:cxnLst>
              <a:rect l="0" t="0" r="r" b="b"/>
              <a:pathLst>
                <a:path w="5" h="8">
                  <a:moveTo>
                    <a:pt x="5" y="1"/>
                  </a:moveTo>
                  <a:cubicBezTo>
                    <a:pt x="5" y="0"/>
                    <a:pt x="5" y="0"/>
                    <a:pt x="5" y="0"/>
                  </a:cubicBezTo>
                  <a:cubicBezTo>
                    <a:pt x="0" y="8"/>
                    <a:pt x="0" y="8"/>
                    <a:pt x="0" y="8"/>
                  </a:cubicBezTo>
                  <a:cubicBezTo>
                    <a:pt x="3" y="7"/>
                    <a:pt x="5" y="4"/>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9" name="Freeform 1280">
              <a:extLst>
                <a:ext uri="{FF2B5EF4-FFF2-40B4-BE49-F238E27FC236}">
                  <a16:creationId xmlns:a16="http://schemas.microsoft.com/office/drawing/2014/main" id="{2B69FA48-DF87-41BE-AFCB-E3BCF023B30D}"/>
                </a:ext>
              </a:extLst>
            </p:cNvPr>
            <p:cNvSpPr>
              <a:spLocks/>
            </p:cNvSpPr>
            <p:nvPr/>
          </p:nvSpPr>
          <p:spPr bwMode="auto">
            <a:xfrm rot="16200000">
              <a:off x="7286907" y="6079434"/>
              <a:ext cx="65088" cy="60325"/>
            </a:xfrm>
            <a:custGeom>
              <a:avLst/>
              <a:gdLst>
                <a:gd name="T0" fmla="*/ 14 w 17"/>
                <a:gd name="T1" fmla="*/ 2 h 16"/>
                <a:gd name="T2" fmla="*/ 8 w 17"/>
                <a:gd name="T3" fmla="*/ 0 h 16"/>
                <a:gd name="T4" fmla="*/ 3 w 17"/>
                <a:gd name="T5" fmla="*/ 2 h 16"/>
                <a:gd name="T6" fmla="*/ 0 w 17"/>
                <a:gd name="T7" fmla="*/ 8 h 16"/>
                <a:gd name="T8" fmla="*/ 4 w 17"/>
                <a:gd name="T9" fmla="*/ 15 h 16"/>
                <a:gd name="T10" fmla="*/ 8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8" y="0"/>
                  </a:cubicBezTo>
                  <a:cubicBezTo>
                    <a:pt x="6" y="0"/>
                    <a:pt x="4" y="0"/>
                    <a:pt x="3" y="2"/>
                  </a:cubicBezTo>
                  <a:cubicBezTo>
                    <a:pt x="1" y="3"/>
                    <a:pt x="0" y="5"/>
                    <a:pt x="0" y="8"/>
                  </a:cubicBezTo>
                  <a:cubicBezTo>
                    <a:pt x="0" y="11"/>
                    <a:pt x="2" y="13"/>
                    <a:pt x="4" y="15"/>
                  </a:cubicBezTo>
                  <a:cubicBezTo>
                    <a:pt x="5" y="15"/>
                    <a:pt x="7" y="16"/>
                    <a:pt x="8"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0" name="Freeform 1281">
              <a:extLst>
                <a:ext uri="{FF2B5EF4-FFF2-40B4-BE49-F238E27FC236}">
                  <a16:creationId xmlns:a16="http://schemas.microsoft.com/office/drawing/2014/main" id="{18C8E598-E6CE-4A55-9351-AC0F0916F967}"/>
                </a:ext>
              </a:extLst>
            </p:cNvPr>
            <p:cNvSpPr>
              <a:spLocks/>
            </p:cNvSpPr>
            <p:nvPr/>
          </p:nvSpPr>
          <p:spPr bwMode="auto">
            <a:xfrm rot="16200000">
              <a:off x="7165464" y="6077052"/>
              <a:ext cx="60325" cy="60325"/>
            </a:xfrm>
            <a:custGeom>
              <a:avLst/>
              <a:gdLst>
                <a:gd name="T0" fmla="*/ 7 w 16"/>
                <a:gd name="T1" fmla="*/ 16 h 16"/>
                <a:gd name="T2" fmla="*/ 16 w 16"/>
                <a:gd name="T3" fmla="*/ 8 h 16"/>
                <a:gd name="T4" fmla="*/ 8 w 16"/>
                <a:gd name="T5" fmla="*/ 0 h 16"/>
                <a:gd name="T6" fmla="*/ 0 w 16"/>
                <a:gd name="T7" fmla="*/ 12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cubicBezTo>
                    <a:pt x="12" y="16"/>
                    <a:pt x="16" y="12"/>
                    <a:pt x="16" y="8"/>
                  </a:cubicBezTo>
                  <a:cubicBezTo>
                    <a:pt x="16" y="4"/>
                    <a:pt x="12" y="0"/>
                    <a:pt x="8" y="0"/>
                  </a:cubicBezTo>
                  <a:cubicBezTo>
                    <a:pt x="0" y="12"/>
                    <a:pt x="0" y="12"/>
                    <a:pt x="0" y="12"/>
                  </a:cubicBezTo>
                  <a:cubicBezTo>
                    <a:pt x="2"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1" name="Freeform 1282">
              <a:extLst>
                <a:ext uri="{FF2B5EF4-FFF2-40B4-BE49-F238E27FC236}">
                  <a16:creationId xmlns:a16="http://schemas.microsoft.com/office/drawing/2014/main" id="{283D4D04-536E-4620-9AB6-E39F6438285B}"/>
                </a:ext>
              </a:extLst>
            </p:cNvPr>
            <p:cNvSpPr>
              <a:spLocks/>
            </p:cNvSpPr>
            <p:nvPr/>
          </p:nvSpPr>
          <p:spPr bwMode="auto">
            <a:xfrm rot="16200000">
              <a:off x="7244839" y="6134202"/>
              <a:ext cx="36513" cy="52388"/>
            </a:xfrm>
            <a:custGeom>
              <a:avLst/>
              <a:gdLst>
                <a:gd name="T0" fmla="*/ 10 w 10"/>
                <a:gd name="T1" fmla="*/ 5 h 14"/>
                <a:gd name="T2" fmla="*/ 8 w 10"/>
                <a:gd name="T3" fmla="*/ 0 h 14"/>
                <a:gd name="T4" fmla="*/ 0 w 10"/>
                <a:gd name="T5" fmla="*/ 13 h 14"/>
                <a:gd name="T6" fmla="*/ 2 w 10"/>
                <a:gd name="T7" fmla="*/ 14 h 14"/>
                <a:gd name="T8" fmla="*/ 10 w 10"/>
                <a:gd name="T9" fmla="*/ 5 h 14"/>
              </a:gdLst>
              <a:ahLst/>
              <a:cxnLst>
                <a:cxn ang="0">
                  <a:pos x="T0" y="T1"/>
                </a:cxn>
                <a:cxn ang="0">
                  <a:pos x="T2" y="T3"/>
                </a:cxn>
                <a:cxn ang="0">
                  <a:pos x="T4" y="T5"/>
                </a:cxn>
                <a:cxn ang="0">
                  <a:pos x="T6" y="T7"/>
                </a:cxn>
                <a:cxn ang="0">
                  <a:pos x="T8" y="T9"/>
                </a:cxn>
              </a:cxnLst>
              <a:rect l="0" t="0" r="r" b="b"/>
              <a:pathLst>
                <a:path w="10" h="14">
                  <a:moveTo>
                    <a:pt x="10" y="5"/>
                  </a:moveTo>
                  <a:cubicBezTo>
                    <a:pt x="10" y="3"/>
                    <a:pt x="9" y="1"/>
                    <a:pt x="8" y="0"/>
                  </a:cubicBezTo>
                  <a:cubicBezTo>
                    <a:pt x="0" y="13"/>
                    <a:pt x="0" y="13"/>
                    <a:pt x="0" y="13"/>
                  </a:cubicBezTo>
                  <a:cubicBezTo>
                    <a:pt x="1" y="13"/>
                    <a:pt x="1" y="14"/>
                    <a:pt x="2" y="14"/>
                  </a:cubicBezTo>
                  <a:cubicBezTo>
                    <a:pt x="6" y="14"/>
                    <a:pt x="10" y="10"/>
                    <a:pt x="10"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2" name="Oval 1283">
              <a:extLst>
                <a:ext uri="{FF2B5EF4-FFF2-40B4-BE49-F238E27FC236}">
                  <a16:creationId xmlns:a16="http://schemas.microsoft.com/office/drawing/2014/main" id="{E5F11186-117A-4D1C-8C35-F826328D5B4B}"/>
                </a:ext>
              </a:extLst>
            </p:cNvPr>
            <p:cNvSpPr>
              <a:spLocks noChangeArrowheads="1"/>
            </p:cNvSpPr>
            <p:nvPr/>
          </p:nvSpPr>
          <p:spPr bwMode="auto">
            <a:xfrm rot="16200000">
              <a:off x="7227376"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3" name="Oval 1284">
              <a:extLst>
                <a:ext uri="{FF2B5EF4-FFF2-40B4-BE49-F238E27FC236}">
                  <a16:creationId xmlns:a16="http://schemas.microsoft.com/office/drawing/2014/main" id="{A2DDA645-4952-492B-9C27-AF20D443D77C}"/>
                </a:ext>
              </a:extLst>
            </p:cNvPr>
            <p:cNvSpPr>
              <a:spLocks noChangeArrowheads="1"/>
            </p:cNvSpPr>
            <p:nvPr/>
          </p:nvSpPr>
          <p:spPr bwMode="auto">
            <a:xfrm rot="16200000">
              <a:off x="7103551"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4" name="Oval 1285">
              <a:extLst>
                <a:ext uri="{FF2B5EF4-FFF2-40B4-BE49-F238E27FC236}">
                  <a16:creationId xmlns:a16="http://schemas.microsoft.com/office/drawing/2014/main" id="{A9FC47F2-70EB-4826-B1FA-CCDDFD0E0AE5}"/>
                </a:ext>
              </a:extLst>
            </p:cNvPr>
            <p:cNvSpPr>
              <a:spLocks noChangeArrowheads="1"/>
            </p:cNvSpPr>
            <p:nvPr/>
          </p:nvSpPr>
          <p:spPr bwMode="auto">
            <a:xfrm rot="16200000">
              <a:off x="7042432"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5" name="Oval 1286">
              <a:extLst>
                <a:ext uri="{FF2B5EF4-FFF2-40B4-BE49-F238E27FC236}">
                  <a16:creationId xmlns:a16="http://schemas.microsoft.com/office/drawing/2014/main" id="{D7BB5C3A-66ED-4748-B92D-92559FDD1A6E}"/>
                </a:ext>
              </a:extLst>
            </p:cNvPr>
            <p:cNvSpPr>
              <a:spLocks noChangeArrowheads="1"/>
            </p:cNvSpPr>
            <p:nvPr/>
          </p:nvSpPr>
          <p:spPr bwMode="auto">
            <a:xfrm rot="16200000">
              <a:off x="7532970"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6" name="Oval 1287">
              <a:extLst>
                <a:ext uri="{FF2B5EF4-FFF2-40B4-BE49-F238E27FC236}">
                  <a16:creationId xmlns:a16="http://schemas.microsoft.com/office/drawing/2014/main" id="{40866220-C703-4E43-902C-8A86EBA4CFC1}"/>
                </a:ext>
              </a:extLst>
            </p:cNvPr>
            <p:cNvSpPr>
              <a:spLocks noChangeArrowheads="1"/>
            </p:cNvSpPr>
            <p:nvPr/>
          </p:nvSpPr>
          <p:spPr bwMode="auto">
            <a:xfrm rot="16200000">
              <a:off x="7412320"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7" name="Oval 1288">
              <a:extLst>
                <a:ext uri="{FF2B5EF4-FFF2-40B4-BE49-F238E27FC236}">
                  <a16:creationId xmlns:a16="http://schemas.microsoft.com/office/drawing/2014/main" id="{5C862C82-3C03-4BAD-BBD4-2FA0338A272C}"/>
                </a:ext>
              </a:extLst>
            </p:cNvPr>
            <p:cNvSpPr>
              <a:spLocks noChangeArrowheads="1"/>
            </p:cNvSpPr>
            <p:nvPr/>
          </p:nvSpPr>
          <p:spPr bwMode="auto">
            <a:xfrm rot="16200000">
              <a:off x="7409145"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8" name="Oval 1289">
              <a:extLst>
                <a:ext uri="{FF2B5EF4-FFF2-40B4-BE49-F238E27FC236}">
                  <a16:creationId xmlns:a16="http://schemas.microsoft.com/office/drawing/2014/main" id="{2696FD41-BA1C-4460-9041-FCC84B435B4B}"/>
                </a:ext>
              </a:extLst>
            </p:cNvPr>
            <p:cNvSpPr>
              <a:spLocks noChangeArrowheads="1"/>
            </p:cNvSpPr>
            <p:nvPr/>
          </p:nvSpPr>
          <p:spPr bwMode="auto">
            <a:xfrm rot="16200000">
              <a:off x="7474232"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9" name="Oval 1290">
              <a:extLst>
                <a:ext uri="{FF2B5EF4-FFF2-40B4-BE49-F238E27FC236}">
                  <a16:creationId xmlns:a16="http://schemas.microsoft.com/office/drawing/2014/main" id="{11D7C6FB-CE33-44E6-97C3-C0A57A87760F}"/>
                </a:ext>
              </a:extLst>
            </p:cNvPr>
            <p:cNvSpPr>
              <a:spLocks noChangeArrowheads="1"/>
            </p:cNvSpPr>
            <p:nvPr/>
          </p:nvSpPr>
          <p:spPr bwMode="auto">
            <a:xfrm rot="16200000">
              <a:off x="7473439"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0" name="Oval 1291">
              <a:extLst>
                <a:ext uri="{FF2B5EF4-FFF2-40B4-BE49-F238E27FC236}">
                  <a16:creationId xmlns:a16="http://schemas.microsoft.com/office/drawing/2014/main" id="{640A237C-483E-4FD8-98BC-1319AC5A5C9C}"/>
                </a:ext>
              </a:extLst>
            </p:cNvPr>
            <p:cNvSpPr>
              <a:spLocks noChangeArrowheads="1"/>
            </p:cNvSpPr>
            <p:nvPr/>
          </p:nvSpPr>
          <p:spPr bwMode="auto">
            <a:xfrm rot="16200000">
              <a:off x="7350407"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1" name="Oval 1292">
              <a:extLst>
                <a:ext uri="{FF2B5EF4-FFF2-40B4-BE49-F238E27FC236}">
                  <a16:creationId xmlns:a16="http://schemas.microsoft.com/office/drawing/2014/main" id="{4D1606BC-886C-46CF-A307-60A65BF07E62}"/>
                </a:ext>
              </a:extLst>
            </p:cNvPr>
            <p:cNvSpPr>
              <a:spLocks noChangeArrowheads="1"/>
            </p:cNvSpPr>
            <p:nvPr/>
          </p:nvSpPr>
          <p:spPr bwMode="auto">
            <a:xfrm rot="16200000">
              <a:off x="7349614"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2" name="Oval 1293">
              <a:extLst>
                <a:ext uri="{FF2B5EF4-FFF2-40B4-BE49-F238E27FC236}">
                  <a16:creationId xmlns:a16="http://schemas.microsoft.com/office/drawing/2014/main" id="{DC22FD00-752F-44AC-A2E4-49E6FA912E75}"/>
                </a:ext>
              </a:extLst>
            </p:cNvPr>
            <p:cNvSpPr>
              <a:spLocks noChangeArrowheads="1"/>
            </p:cNvSpPr>
            <p:nvPr/>
          </p:nvSpPr>
          <p:spPr bwMode="auto">
            <a:xfrm rot="16200000">
              <a:off x="7532970" y="620167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3" name="Freeform 1294">
              <a:extLst>
                <a:ext uri="{FF2B5EF4-FFF2-40B4-BE49-F238E27FC236}">
                  <a16:creationId xmlns:a16="http://schemas.microsoft.com/office/drawing/2014/main" id="{0D0A37C9-2035-402A-AB55-3D5E78872AE7}"/>
                </a:ext>
              </a:extLst>
            </p:cNvPr>
            <p:cNvSpPr>
              <a:spLocks/>
            </p:cNvSpPr>
            <p:nvPr/>
          </p:nvSpPr>
          <p:spPr bwMode="auto">
            <a:xfrm rot="16200000">
              <a:off x="7290082" y="5957196"/>
              <a:ext cx="58738" cy="60325"/>
            </a:xfrm>
            <a:custGeom>
              <a:avLst/>
              <a:gdLst>
                <a:gd name="T0" fmla="*/ 4 w 16"/>
                <a:gd name="T1" fmla="*/ 15 h 16"/>
                <a:gd name="T2" fmla="*/ 8 w 16"/>
                <a:gd name="T3" fmla="*/ 16 h 16"/>
                <a:gd name="T4" fmla="*/ 13 w 16"/>
                <a:gd name="T5" fmla="*/ 15 h 16"/>
                <a:gd name="T6" fmla="*/ 16 w 16"/>
                <a:gd name="T7" fmla="*/ 8 h 16"/>
                <a:gd name="T8" fmla="*/ 14 w 16"/>
                <a:gd name="T9" fmla="*/ 2 h 16"/>
                <a:gd name="T10" fmla="*/ 8 w 16"/>
                <a:gd name="T11" fmla="*/ 0 h 16"/>
                <a:gd name="T12" fmla="*/ 2 w 16"/>
                <a:gd name="T13" fmla="*/ 2 h 16"/>
                <a:gd name="T14" fmla="*/ 0 w 16"/>
                <a:gd name="T15" fmla="*/ 8 h 16"/>
                <a:gd name="T16" fmla="*/ 4 w 16"/>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4" y="15"/>
                  </a:moveTo>
                  <a:cubicBezTo>
                    <a:pt x="5" y="15"/>
                    <a:pt x="6" y="16"/>
                    <a:pt x="8" y="16"/>
                  </a:cubicBezTo>
                  <a:cubicBezTo>
                    <a:pt x="10" y="16"/>
                    <a:pt x="11" y="15"/>
                    <a:pt x="13" y="15"/>
                  </a:cubicBezTo>
                  <a:cubicBezTo>
                    <a:pt x="15" y="13"/>
                    <a:pt x="16" y="11"/>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4" name="Freeform 1295">
              <a:extLst>
                <a:ext uri="{FF2B5EF4-FFF2-40B4-BE49-F238E27FC236}">
                  <a16:creationId xmlns:a16="http://schemas.microsoft.com/office/drawing/2014/main" id="{57A669B0-DCB8-49F3-9226-1E452CAD78E3}"/>
                </a:ext>
              </a:extLst>
            </p:cNvPr>
            <p:cNvSpPr>
              <a:spLocks/>
            </p:cNvSpPr>
            <p:nvPr/>
          </p:nvSpPr>
          <p:spPr bwMode="auto">
            <a:xfrm rot="16200000">
              <a:off x="7580595" y="6169921"/>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5" name="Freeform 1296">
              <a:extLst>
                <a:ext uri="{FF2B5EF4-FFF2-40B4-BE49-F238E27FC236}">
                  <a16:creationId xmlns:a16="http://schemas.microsoft.com/office/drawing/2014/main" id="{D60D4F46-D469-44A6-ACB3-EF53306FF160}"/>
                </a:ext>
              </a:extLst>
            </p:cNvPr>
            <p:cNvSpPr>
              <a:spLocks/>
            </p:cNvSpPr>
            <p:nvPr/>
          </p:nvSpPr>
          <p:spPr bwMode="auto">
            <a:xfrm rot="16200000">
              <a:off x="7580595" y="6046096"/>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6" name="Freeform 1297">
              <a:extLst>
                <a:ext uri="{FF2B5EF4-FFF2-40B4-BE49-F238E27FC236}">
                  <a16:creationId xmlns:a16="http://schemas.microsoft.com/office/drawing/2014/main" id="{3F7EE6C0-1372-40D9-B3A5-F515BB8F9288}"/>
                </a:ext>
              </a:extLst>
            </p:cNvPr>
            <p:cNvSpPr>
              <a:spLocks/>
            </p:cNvSpPr>
            <p:nvPr/>
          </p:nvSpPr>
          <p:spPr bwMode="auto">
            <a:xfrm rot="16200000">
              <a:off x="7557576" y="6315177"/>
              <a:ext cx="30163" cy="49213"/>
            </a:xfrm>
            <a:custGeom>
              <a:avLst/>
              <a:gdLst>
                <a:gd name="T0" fmla="*/ 4 w 8"/>
                <a:gd name="T1" fmla="*/ 4 h 13"/>
                <a:gd name="T2" fmla="*/ 0 w 8"/>
                <a:gd name="T3" fmla="*/ 13 h 13"/>
                <a:gd name="T4" fmla="*/ 0 w 8"/>
                <a:gd name="T5" fmla="*/ 13 h 13"/>
                <a:gd name="T6" fmla="*/ 8 w 8"/>
                <a:gd name="T7" fmla="*/ 4 h 13"/>
                <a:gd name="T8" fmla="*/ 7 w 8"/>
                <a:gd name="T9" fmla="*/ 0 h 13"/>
                <a:gd name="T10" fmla="*/ 4 w 8"/>
                <a:gd name="T11" fmla="*/ 4 h 13"/>
              </a:gdLst>
              <a:ahLst/>
              <a:cxnLst>
                <a:cxn ang="0">
                  <a:pos x="T0" y="T1"/>
                </a:cxn>
                <a:cxn ang="0">
                  <a:pos x="T2" y="T3"/>
                </a:cxn>
                <a:cxn ang="0">
                  <a:pos x="T4" y="T5"/>
                </a:cxn>
                <a:cxn ang="0">
                  <a:pos x="T6" y="T7"/>
                </a:cxn>
                <a:cxn ang="0">
                  <a:pos x="T8" y="T9"/>
                </a:cxn>
                <a:cxn ang="0">
                  <a:pos x="T10" y="T11"/>
                </a:cxn>
              </a:cxnLst>
              <a:rect l="0" t="0" r="r" b="b"/>
              <a:pathLst>
                <a:path w="8" h="13">
                  <a:moveTo>
                    <a:pt x="4" y="4"/>
                  </a:moveTo>
                  <a:cubicBezTo>
                    <a:pt x="0" y="13"/>
                    <a:pt x="0" y="13"/>
                    <a:pt x="0" y="13"/>
                  </a:cubicBezTo>
                  <a:cubicBezTo>
                    <a:pt x="0" y="13"/>
                    <a:pt x="0" y="13"/>
                    <a:pt x="0" y="13"/>
                  </a:cubicBezTo>
                  <a:cubicBezTo>
                    <a:pt x="4" y="13"/>
                    <a:pt x="8" y="9"/>
                    <a:pt x="8" y="4"/>
                  </a:cubicBezTo>
                  <a:cubicBezTo>
                    <a:pt x="8" y="3"/>
                    <a:pt x="7" y="1"/>
                    <a:pt x="7" y="0"/>
                  </a:cubicBezTo>
                  <a:lnTo>
                    <a:pt x="4"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7" name="Freeform 1298">
              <a:extLst>
                <a:ext uri="{FF2B5EF4-FFF2-40B4-BE49-F238E27FC236}">
                  <a16:creationId xmlns:a16="http://schemas.microsoft.com/office/drawing/2014/main" id="{62737467-D343-4E13-A20F-8F31017F7CAA}"/>
                </a:ext>
              </a:extLst>
            </p:cNvPr>
            <p:cNvSpPr>
              <a:spLocks/>
            </p:cNvSpPr>
            <p:nvPr/>
          </p:nvSpPr>
          <p:spPr bwMode="auto">
            <a:xfrm rot="16200000">
              <a:off x="7409145" y="6201671"/>
              <a:ext cx="65088" cy="63500"/>
            </a:xfrm>
            <a:custGeom>
              <a:avLst/>
              <a:gdLst>
                <a:gd name="T0" fmla="*/ 8 w 17"/>
                <a:gd name="T1" fmla="*/ 17 h 17"/>
                <a:gd name="T2" fmla="*/ 17 w 17"/>
                <a:gd name="T3" fmla="*/ 9 h 17"/>
                <a:gd name="T4" fmla="*/ 8 w 17"/>
                <a:gd name="T5" fmla="*/ 0 h 17"/>
                <a:gd name="T6" fmla="*/ 2 w 17"/>
                <a:gd name="T7" fmla="*/ 3 h 17"/>
                <a:gd name="T8" fmla="*/ 1 w 17"/>
                <a:gd name="T9" fmla="*/ 6 h 17"/>
                <a:gd name="T10" fmla="*/ 0 w 17"/>
                <a:gd name="T11" fmla="*/ 9 h 17"/>
                <a:gd name="T12" fmla="*/ 8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8" y="17"/>
                  </a:moveTo>
                  <a:cubicBezTo>
                    <a:pt x="13" y="17"/>
                    <a:pt x="17" y="13"/>
                    <a:pt x="17" y="9"/>
                  </a:cubicBezTo>
                  <a:cubicBezTo>
                    <a:pt x="17" y="4"/>
                    <a:pt x="13" y="0"/>
                    <a:pt x="8" y="0"/>
                  </a:cubicBezTo>
                  <a:cubicBezTo>
                    <a:pt x="6" y="0"/>
                    <a:pt x="4" y="1"/>
                    <a:pt x="2" y="3"/>
                  </a:cubicBezTo>
                  <a:cubicBezTo>
                    <a:pt x="1" y="6"/>
                    <a:pt x="1" y="6"/>
                    <a:pt x="1" y="6"/>
                  </a:cubicBezTo>
                  <a:cubicBezTo>
                    <a:pt x="0" y="7"/>
                    <a:pt x="0" y="8"/>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8" name="Freeform 1299">
              <a:extLst>
                <a:ext uri="{FF2B5EF4-FFF2-40B4-BE49-F238E27FC236}">
                  <a16:creationId xmlns:a16="http://schemas.microsoft.com/office/drawing/2014/main" id="{0B8476E8-DE03-4968-82A2-83D98661A809}"/>
                </a:ext>
              </a:extLst>
            </p:cNvPr>
            <p:cNvSpPr>
              <a:spLocks/>
            </p:cNvSpPr>
            <p:nvPr/>
          </p:nvSpPr>
          <p:spPr bwMode="auto">
            <a:xfrm rot="16200000">
              <a:off x="7477407" y="6261996"/>
              <a:ext cx="52388" cy="60325"/>
            </a:xfrm>
            <a:custGeom>
              <a:avLst/>
              <a:gdLst>
                <a:gd name="T0" fmla="*/ 8 w 14"/>
                <a:gd name="T1" fmla="*/ 0 h 16"/>
                <a:gd name="T2" fmla="*/ 0 w 14"/>
                <a:gd name="T3" fmla="*/ 14 h 16"/>
                <a:gd name="T4" fmla="*/ 6 w 14"/>
                <a:gd name="T5" fmla="*/ 16 h 16"/>
                <a:gd name="T6" fmla="*/ 14 w 14"/>
                <a:gd name="T7" fmla="*/ 8 h 16"/>
                <a:gd name="T8" fmla="*/ 8 w 14"/>
                <a:gd name="T9" fmla="*/ 0 h 16"/>
              </a:gdLst>
              <a:ahLst/>
              <a:cxnLst>
                <a:cxn ang="0">
                  <a:pos x="T0" y="T1"/>
                </a:cxn>
                <a:cxn ang="0">
                  <a:pos x="T2" y="T3"/>
                </a:cxn>
                <a:cxn ang="0">
                  <a:pos x="T4" y="T5"/>
                </a:cxn>
                <a:cxn ang="0">
                  <a:pos x="T6" y="T7"/>
                </a:cxn>
                <a:cxn ang="0">
                  <a:pos x="T8" y="T9"/>
                </a:cxn>
              </a:cxnLst>
              <a:rect l="0" t="0" r="r" b="b"/>
              <a:pathLst>
                <a:path w="14" h="16">
                  <a:moveTo>
                    <a:pt x="8" y="0"/>
                  </a:moveTo>
                  <a:cubicBezTo>
                    <a:pt x="0" y="14"/>
                    <a:pt x="0" y="14"/>
                    <a:pt x="0" y="14"/>
                  </a:cubicBezTo>
                  <a:cubicBezTo>
                    <a:pt x="2" y="15"/>
                    <a:pt x="4" y="16"/>
                    <a:pt x="6" y="16"/>
                  </a:cubicBezTo>
                  <a:cubicBezTo>
                    <a:pt x="11" y="16"/>
                    <a:pt x="14" y="12"/>
                    <a:pt x="14" y="8"/>
                  </a:cubicBezTo>
                  <a:cubicBezTo>
                    <a:pt x="14" y="4"/>
                    <a:pt x="12" y="1"/>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9" name="Freeform 1300">
              <a:extLst>
                <a:ext uri="{FF2B5EF4-FFF2-40B4-BE49-F238E27FC236}">
                  <a16:creationId xmlns:a16="http://schemas.microsoft.com/office/drawing/2014/main" id="{B7DD6230-2442-4743-A0A3-A1F9A2C67373}"/>
                </a:ext>
              </a:extLst>
            </p:cNvPr>
            <p:cNvSpPr>
              <a:spLocks/>
            </p:cNvSpPr>
            <p:nvPr/>
          </p:nvSpPr>
          <p:spPr bwMode="auto">
            <a:xfrm rot="16200000">
              <a:off x="7580595" y="628898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0" name="Oval 1302">
              <a:extLst>
                <a:ext uri="{FF2B5EF4-FFF2-40B4-BE49-F238E27FC236}">
                  <a16:creationId xmlns:a16="http://schemas.microsoft.com/office/drawing/2014/main" id="{D067B9AF-2BAA-410B-AB9C-0D2B8CA5D384}"/>
                </a:ext>
              </a:extLst>
            </p:cNvPr>
            <p:cNvSpPr>
              <a:spLocks noChangeArrowheads="1"/>
            </p:cNvSpPr>
            <p:nvPr/>
          </p:nvSpPr>
          <p:spPr bwMode="auto">
            <a:xfrm rot="16200000">
              <a:off x="6635238" y="1171677"/>
              <a:ext cx="1355725" cy="1355725"/>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1341" name="Oval 1301">
            <a:extLst>
              <a:ext uri="{FF2B5EF4-FFF2-40B4-BE49-F238E27FC236}">
                <a16:creationId xmlns:a16="http://schemas.microsoft.com/office/drawing/2014/main" id="{AAC994AD-D987-407C-AF92-074229D66CD8}"/>
              </a:ext>
            </a:extLst>
          </p:cNvPr>
          <p:cNvSpPr>
            <a:spLocks noChangeArrowheads="1"/>
          </p:cNvSpPr>
          <p:nvPr/>
        </p:nvSpPr>
        <p:spPr bwMode="auto">
          <a:xfrm rot="16200000">
            <a:off x="8189276" y="2726376"/>
            <a:ext cx="8272620" cy="8272620"/>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42" name="文本框 1341">
            <a:extLst>
              <a:ext uri="{FF2B5EF4-FFF2-40B4-BE49-F238E27FC236}">
                <a16:creationId xmlns:a16="http://schemas.microsoft.com/office/drawing/2014/main" id="{CC754AA4-8696-423D-A5DF-A36EE26DB075}"/>
              </a:ext>
            </a:extLst>
          </p:cNvPr>
          <p:cNvSpPr txBox="1"/>
          <p:nvPr/>
        </p:nvSpPr>
        <p:spPr>
          <a:xfrm>
            <a:off x="11406006" y="3048322"/>
            <a:ext cx="1899879" cy="2123658"/>
          </a:xfrm>
          <a:prstGeom prst="rect">
            <a:avLst/>
          </a:prstGeom>
          <a:noFill/>
        </p:spPr>
        <p:txBody>
          <a:bodyPr wrap="none" rtlCol="0">
            <a:spAutoFit/>
          </a:bodyPr>
          <a:lstStyle/>
          <a:p>
            <a:r>
              <a:rPr lang="en-US" altLang="zh-CN" sz="13200" dirty="0">
                <a:solidFill>
                  <a:srgbClr val="FEE39A"/>
                </a:solidFill>
                <a:latin typeface="Calibri" panose="020F0502020204030204" pitchFamily="34" charset="0"/>
                <a:ea typeface="造字工房坚黑（非商用）常规体" pitchFamily="2" charset="-122"/>
              </a:rPr>
              <a:t>0</a:t>
            </a:r>
            <a:r>
              <a:rPr lang="en-US" altLang="zh-CN" sz="13200" dirty="0">
                <a:solidFill>
                  <a:srgbClr val="99D2C1"/>
                </a:solidFill>
                <a:latin typeface="Calibri" panose="020F0502020204030204" pitchFamily="34" charset="0"/>
                <a:ea typeface="造字工房坚黑（非商用）常规体" pitchFamily="2" charset="-122"/>
              </a:rPr>
              <a:t>1</a:t>
            </a:r>
            <a:endParaRPr lang="zh-CN" altLang="en-US" sz="13200" dirty="0">
              <a:solidFill>
                <a:srgbClr val="99D2C1"/>
              </a:solidFill>
              <a:latin typeface="Calibri" panose="020F0502020204030204" pitchFamily="34" charset="0"/>
              <a:ea typeface="造字工房坚黑（非商用）常规体" pitchFamily="2" charset="-122"/>
            </a:endParaRPr>
          </a:p>
        </p:txBody>
      </p:sp>
      <p:sp>
        <p:nvSpPr>
          <p:cNvPr id="1344" name="TextBox 7">
            <a:extLst>
              <a:ext uri="{FF2B5EF4-FFF2-40B4-BE49-F238E27FC236}">
                <a16:creationId xmlns:a16="http://schemas.microsoft.com/office/drawing/2014/main" id="{B048B467-77DA-42AB-8D03-54AC14EA1109}"/>
              </a:ext>
            </a:extLst>
          </p:cNvPr>
          <p:cNvSpPr>
            <a:spLocks noChangeArrowheads="1"/>
          </p:cNvSpPr>
          <p:nvPr/>
        </p:nvSpPr>
        <p:spPr bwMode="auto">
          <a:xfrm>
            <a:off x="8776086" y="5134228"/>
            <a:ext cx="7286187" cy="4062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8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Façade. Mediator&amp;</a:t>
            </a:r>
          </a:p>
          <a:p>
            <a:pPr algn="ctr">
              <a:defRPr/>
            </a:pPr>
            <a:r>
              <a:rPr lang="en-US" altLang="zh-CN" sz="8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3 Patterns</a:t>
            </a:r>
            <a:endParaRPr lang="zh-CN" altLang="en-US" sz="13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endParaRPr>
          </a:p>
        </p:txBody>
      </p:sp>
    </p:spTree>
    <p:extLst>
      <p:ext uri="{BB962C8B-B14F-4D97-AF65-F5344CB8AC3E}">
        <p14:creationId xmlns:p14="http://schemas.microsoft.com/office/powerpoint/2010/main" val="2722102856"/>
      </p:ext>
    </p:extLst>
  </p:cSld>
  <p:clrMapOvr>
    <a:masterClrMapping/>
  </p:clrMapOvr>
  <mc:AlternateContent xmlns:mc="http://schemas.openxmlformats.org/markup-compatibility/2006" xmlns:p14="http://schemas.microsoft.com/office/powerpoint/2010/main">
    <mc:Choice Requires="p14">
      <p:transition spd="slow" p14:dur="1200" advClick="0">
        <p14:prism/>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342"/>
                                        </p:tgtEl>
                                        <p:attrNameLst>
                                          <p:attrName>style.visibility</p:attrName>
                                        </p:attrNameLst>
                                      </p:cBhvr>
                                      <p:to>
                                        <p:strVal val="visible"/>
                                      </p:to>
                                    </p:set>
                                    <p:anim calcmode="lin" valueType="num">
                                      <p:cBhvr>
                                        <p:cTn id="7" dur="500" fill="hold"/>
                                        <p:tgtEl>
                                          <p:spTgt spid="1342"/>
                                        </p:tgtEl>
                                        <p:attrNameLst>
                                          <p:attrName>ppt_w</p:attrName>
                                        </p:attrNameLst>
                                      </p:cBhvr>
                                      <p:tavLst>
                                        <p:tav tm="0">
                                          <p:val>
                                            <p:fltVal val="0"/>
                                          </p:val>
                                        </p:tav>
                                        <p:tav tm="100000">
                                          <p:val>
                                            <p:strVal val="#ppt_w"/>
                                          </p:val>
                                        </p:tav>
                                      </p:tavLst>
                                    </p:anim>
                                    <p:anim calcmode="lin" valueType="num">
                                      <p:cBhvr>
                                        <p:cTn id="8" dur="500" fill="hold"/>
                                        <p:tgtEl>
                                          <p:spTgt spid="1342"/>
                                        </p:tgtEl>
                                        <p:attrNameLst>
                                          <p:attrName>ppt_h</p:attrName>
                                        </p:attrNameLst>
                                      </p:cBhvr>
                                      <p:tavLst>
                                        <p:tav tm="0">
                                          <p:val>
                                            <p:fltVal val="0"/>
                                          </p:val>
                                        </p:tav>
                                        <p:tav tm="100000">
                                          <p:val>
                                            <p:strVal val="#ppt_h"/>
                                          </p:val>
                                        </p:tav>
                                      </p:tavLst>
                                    </p:anim>
                                    <p:animEffect transition="in" filter="fade">
                                      <p:cBhvr>
                                        <p:cTn id="9" dur="500"/>
                                        <p:tgtEl>
                                          <p:spTgt spid="1342"/>
                                        </p:tgtEl>
                                      </p:cBhvr>
                                    </p:animEffect>
                                  </p:childTnLst>
                                </p:cTn>
                              </p:par>
                            </p:childTnLst>
                          </p:cTn>
                        </p:par>
                        <p:par>
                          <p:cTn id="10" fill="hold">
                            <p:stCondLst>
                              <p:cond delay="550"/>
                            </p:stCondLst>
                            <p:childTnLst>
                              <p:par>
                                <p:cTn id="11" presetID="53" presetClass="entr" presetSubtype="16" fill="hold" grpId="0" nodeType="afterEffect">
                                  <p:stCondLst>
                                    <p:cond delay="0"/>
                                  </p:stCondLst>
                                  <p:iterate type="lt">
                                    <p:tmPct val="0"/>
                                  </p:iterate>
                                  <p:childTnLst>
                                    <p:set>
                                      <p:cBhvr>
                                        <p:cTn id="12" dur="1" fill="hold">
                                          <p:stCondLst>
                                            <p:cond delay="0"/>
                                          </p:stCondLst>
                                        </p:cTn>
                                        <p:tgtEl>
                                          <p:spTgt spid="1344"/>
                                        </p:tgtEl>
                                        <p:attrNameLst>
                                          <p:attrName>style.visibility</p:attrName>
                                        </p:attrNameLst>
                                      </p:cBhvr>
                                      <p:to>
                                        <p:strVal val="visible"/>
                                      </p:to>
                                    </p:set>
                                    <p:anim calcmode="lin" valueType="num">
                                      <p:cBhvr>
                                        <p:cTn id="13" dur="550" fill="hold"/>
                                        <p:tgtEl>
                                          <p:spTgt spid="1344"/>
                                        </p:tgtEl>
                                        <p:attrNameLst>
                                          <p:attrName>ppt_w</p:attrName>
                                        </p:attrNameLst>
                                      </p:cBhvr>
                                      <p:tavLst>
                                        <p:tav tm="0">
                                          <p:val>
                                            <p:fltVal val="0"/>
                                          </p:val>
                                        </p:tav>
                                        <p:tav tm="100000">
                                          <p:val>
                                            <p:strVal val="#ppt_w"/>
                                          </p:val>
                                        </p:tav>
                                      </p:tavLst>
                                    </p:anim>
                                    <p:anim calcmode="lin" valueType="num">
                                      <p:cBhvr>
                                        <p:cTn id="14" dur="550" fill="hold"/>
                                        <p:tgtEl>
                                          <p:spTgt spid="1344"/>
                                        </p:tgtEl>
                                        <p:attrNameLst>
                                          <p:attrName>ppt_h</p:attrName>
                                        </p:attrNameLst>
                                      </p:cBhvr>
                                      <p:tavLst>
                                        <p:tav tm="0">
                                          <p:val>
                                            <p:fltVal val="0"/>
                                          </p:val>
                                        </p:tav>
                                        <p:tav tm="100000">
                                          <p:val>
                                            <p:strVal val="#ppt_h"/>
                                          </p:val>
                                        </p:tav>
                                      </p:tavLst>
                                    </p:anim>
                                    <p:animEffect transition="in" filter="fade">
                                      <p:cBhvr>
                                        <p:cTn id="15" dur="550"/>
                                        <p:tgtEl>
                                          <p:spTgt spid="1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2" grpId="0"/>
      <p:bldP spid="134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1248229" y="650280"/>
            <a:ext cx="11596914" cy="1152900"/>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it-IT" sz="8800" b="1" dirty="0">
                <a:solidFill>
                  <a:srgbClr val="212121"/>
                </a:solidFill>
                <a:latin typeface="Montserrat"/>
                <a:ea typeface="Montserrat"/>
                <a:cs typeface="Montserrat"/>
                <a:sym typeface="Montserrat"/>
              </a:rPr>
              <a:t>Basis Path Testing</a:t>
            </a:r>
            <a:endParaRPr sz="8800" b="1" dirty="0">
              <a:solidFill>
                <a:srgbClr val="212121"/>
              </a:solidFill>
              <a:latin typeface="Montserrat"/>
              <a:ea typeface="Montserrat"/>
              <a:cs typeface="Montserrat"/>
              <a:sym typeface="Montserrat"/>
            </a:endParaRPr>
          </a:p>
        </p:txBody>
      </p:sp>
      <p:cxnSp>
        <p:nvCxnSpPr>
          <p:cNvPr id="507" name="Google Shape;507;p118"/>
          <p:cNvCxnSpPr/>
          <p:nvPr/>
        </p:nvCxnSpPr>
        <p:spPr>
          <a:xfrm>
            <a:off x="108855" y="219522"/>
            <a:ext cx="0" cy="1974900"/>
          </a:xfrm>
          <a:prstGeom prst="straightConnector1">
            <a:avLst/>
          </a:prstGeom>
          <a:noFill/>
          <a:ln w="228600" cap="flat" cmpd="sng">
            <a:solidFill>
              <a:srgbClr val="A4C2F4"/>
            </a:solidFill>
            <a:prstDash val="solid"/>
            <a:round/>
            <a:headEnd type="none" w="med" len="med"/>
            <a:tailEnd type="none" w="med" len="med"/>
          </a:ln>
        </p:spPr>
      </p:cxnSp>
      <p:pic>
        <p:nvPicPr>
          <p:cNvPr id="2" name="圖片 1">
            <a:extLst>
              <a:ext uri="{FF2B5EF4-FFF2-40B4-BE49-F238E27FC236}">
                <a16:creationId xmlns:a16="http://schemas.microsoft.com/office/drawing/2014/main" id="{835F32F6-A622-452F-B58F-9284B64CD581}"/>
              </a:ext>
            </a:extLst>
          </p:cNvPr>
          <p:cNvPicPr>
            <a:picLocks noChangeAspect="1"/>
          </p:cNvPicPr>
          <p:nvPr/>
        </p:nvPicPr>
        <p:blipFill>
          <a:blip r:embed="rId3"/>
          <a:stretch>
            <a:fillRect/>
          </a:stretch>
        </p:blipFill>
        <p:spPr>
          <a:xfrm>
            <a:off x="1248229" y="1803180"/>
            <a:ext cx="19855542" cy="11415654"/>
          </a:xfrm>
          <a:prstGeom prst="rect">
            <a:avLst/>
          </a:prstGeom>
        </p:spPr>
      </p:pic>
      <p:pic>
        <p:nvPicPr>
          <p:cNvPr id="506" name="Google Shape;506;p118"/>
          <p:cNvPicPr preferRelativeResize="0"/>
          <p:nvPr/>
        </p:nvPicPr>
        <p:blipFill rotWithShape="1">
          <a:blip r:embed="rId4">
            <a:alphaModFix/>
          </a:blip>
          <a:srcRect/>
          <a:stretch/>
        </p:blipFill>
        <p:spPr>
          <a:xfrm>
            <a:off x="15436132" y="0"/>
            <a:ext cx="8947868" cy="13716001"/>
          </a:xfrm>
          <a:prstGeom prst="rect">
            <a:avLst/>
          </a:prstGeom>
          <a:noFill/>
          <a:ln>
            <a:noFill/>
          </a:ln>
        </p:spPr>
      </p:pic>
    </p:spTree>
    <p:extLst>
      <p:ext uri="{BB962C8B-B14F-4D97-AF65-F5344CB8AC3E}">
        <p14:creationId xmlns:p14="http://schemas.microsoft.com/office/powerpoint/2010/main" val="1828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06"/>
                                        </p:tgtEl>
                                        <p:attrNameLst>
                                          <p:attrName>style.visibility</p:attrName>
                                        </p:attrNameLst>
                                      </p:cBhvr>
                                      <p:to>
                                        <p:strVal val="visible"/>
                                      </p:to>
                                    </p:set>
                                    <p:anim calcmode="lin" valueType="num">
                                      <p:cBhvr>
                                        <p:cTn id="7" dur="500" fill="hold"/>
                                        <p:tgtEl>
                                          <p:spTgt spid="506"/>
                                        </p:tgtEl>
                                        <p:attrNameLst>
                                          <p:attrName>ppt_w</p:attrName>
                                        </p:attrNameLst>
                                      </p:cBhvr>
                                      <p:tavLst>
                                        <p:tav tm="0">
                                          <p:val>
                                            <p:fltVal val="0"/>
                                          </p:val>
                                        </p:tav>
                                        <p:tav tm="100000">
                                          <p:val>
                                            <p:strVal val="#ppt_w"/>
                                          </p:val>
                                        </p:tav>
                                      </p:tavLst>
                                    </p:anim>
                                    <p:anim calcmode="lin" valueType="num">
                                      <p:cBhvr>
                                        <p:cTn id="8" dur="500" fill="hold"/>
                                        <p:tgtEl>
                                          <p:spTgt spid="506"/>
                                        </p:tgtEl>
                                        <p:attrNameLst>
                                          <p:attrName>ppt_h</p:attrName>
                                        </p:attrNameLst>
                                      </p:cBhvr>
                                      <p:tavLst>
                                        <p:tav tm="0">
                                          <p:val>
                                            <p:fltVal val="0"/>
                                          </p:val>
                                        </p:tav>
                                        <p:tav tm="100000">
                                          <p:val>
                                            <p:strVal val="#ppt_h"/>
                                          </p:val>
                                        </p:tav>
                                      </p:tavLst>
                                    </p:anim>
                                    <p:animEffect transition="in" filter="fade">
                                      <p:cBhvr>
                                        <p:cTn id="9" dur="500"/>
                                        <p:tgtEl>
                                          <p:spTgt spid="5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1248229" y="650280"/>
            <a:ext cx="11596914" cy="1152900"/>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it-IT" sz="8800" b="1" dirty="0">
                <a:solidFill>
                  <a:srgbClr val="212121"/>
                </a:solidFill>
                <a:latin typeface="Montserrat"/>
                <a:ea typeface="Montserrat"/>
                <a:cs typeface="Montserrat"/>
                <a:sym typeface="Montserrat"/>
              </a:rPr>
              <a:t>Basis Path Testing</a:t>
            </a:r>
            <a:endParaRPr sz="8800" b="1" dirty="0">
              <a:solidFill>
                <a:srgbClr val="212121"/>
              </a:solidFill>
              <a:latin typeface="Montserrat"/>
              <a:ea typeface="Montserrat"/>
              <a:cs typeface="Montserrat"/>
              <a:sym typeface="Montserrat"/>
            </a:endParaRPr>
          </a:p>
        </p:txBody>
      </p:sp>
      <p:cxnSp>
        <p:nvCxnSpPr>
          <p:cNvPr id="507" name="Google Shape;507;p118"/>
          <p:cNvCxnSpPr/>
          <p:nvPr/>
        </p:nvCxnSpPr>
        <p:spPr>
          <a:xfrm>
            <a:off x="108855" y="219522"/>
            <a:ext cx="0" cy="1974900"/>
          </a:xfrm>
          <a:prstGeom prst="straightConnector1">
            <a:avLst/>
          </a:prstGeom>
          <a:noFill/>
          <a:ln w="228600" cap="flat" cmpd="sng">
            <a:solidFill>
              <a:srgbClr val="A4C2F4"/>
            </a:solidFill>
            <a:prstDash val="solid"/>
            <a:round/>
            <a:headEnd type="none" w="med" len="med"/>
            <a:tailEnd type="none" w="med" len="med"/>
          </a:ln>
        </p:spPr>
      </p:cxnSp>
      <p:pic>
        <p:nvPicPr>
          <p:cNvPr id="506" name="Google Shape;506;p118"/>
          <p:cNvPicPr preferRelativeResize="0"/>
          <p:nvPr/>
        </p:nvPicPr>
        <p:blipFill rotWithShape="1">
          <a:blip r:embed="rId3">
            <a:alphaModFix/>
          </a:blip>
          <a:srcRect/>
          <a:stretch/>
        </p:blipFill>
        <p:spPr>
          <a:xfrm>
            <a:off x="15436132" y="0"/>
            <a:ext cx="8947868" cy="13716001"/>
          </a:xfrm>
          <a:prstGeom prst="rect">
            <a:avLst/>
          </a:prstGeom>
          <a:noFill/>
          <a:ln>
            <a:noFill/>
          </a:ln>
        </p:spPr>
      </p:pic>
      <p:sp>
        <p:nvSpPr>
          <p:cNvPr id="3" name="矩形 2">
            <a:extLst>
              <a:ext uri="{FF2B5EF4-FFF2-40B4-BE49-F238E27FC236}">
                <a16:creationId xmlns:a16="http://schemas.microsoft.com/office/drawing/2014/main" id="{1379C09D-183F-4706-B63A-5FDFC35AD117}"/>
              </a:ext>
            </a:extLst>
          </p:cNvPr>
          <p:cNvSpPr/>
          <p:nvPr/>
        </p:nvSpPr>
        <p:spPr>
          <a:xfrm>
            <a:off x="772980" y="4270254"/>
            <a:ext cx="13999028" cy="5262979"/>
          </a:xfrm>
          <a:prstGeom prst="rect">
            <a:avLst/>
          </a:prstGeom>
        </p:spPr>
        <p:txBody>
          <a:bodyPr wrap="square">
            <a:spAutoFit/>
          </a:bodyPr>
          <a:lstStyle/>
          <a:p>
            <a:pPr marL="304800" algn="just"/>
            <a:r>
              <a:rPr lang="en-US" altLang="zh-TW" sz="4800" dirty="0">
                <a:latin typeface="Times New Roman" panose="02020603050405020304" pitchFamily="18" charset="0"/>
                <a:ea typeface="標楷體" panose="03000509000000000000" pitchFamily="65" charset="-120"/>
                <a:cs typeface="Calibri" panose="020F0502020204030204" pitchFamily="34" charset="0"/>
              </a:rPr>
              <a:t>This definition produces four basis paths for the </a:t>
            </a:r>
            <a:r>
              <a:rPr lang="en-US" altLang="zh-TW" sz="4800" dirty="0" err="1">
                <a:latin typeface="Times New Roman" panose="02020603050405020304" pitchFamily="18" charset="0"/>
                <a:ea typeface="標楷體" panose="03000509000000000000" pitchFamily="65" charset="-120"/>
                <a:cs typeface="Calibri" panose="020F0502020204030204" pitchFamily="34" charset="0"/>
              </a:rPr>
              <a:t>onClick</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 method using its flow graph:</a:t>
            </a:r>
          </a:p>
          <a:p>
            <a:pPr marL="304800" algn="just"/>
            <a:endParaRPr lang="zh-TW" altLang="zh-TW" sz="4800" dirty="0">
              <a:latin typeface="Calibri" panose="020F0502020204030204" pitchFamily="34" charset="0"/>
              <a:ea typeface="新細明體" panose="02020500000000000000" pitchFamily="18" charset="-120"/>
            </a:endParaRPr>
          </a:p>
          <a:p>
            <a:pPr marL="342900" lvl="0" indent="-342900" algn="just">
              <a:buFont typeface="+mj-lt"/>
              <a:buAutoNum type="arabicParenBoth"/>
            </a:pPr>
            <a:r>
              <a:rPr lang="en-US" altLang="zh-TW" sz="4800" dirty="0">
                <a:latin typeface="Times New Roman" panose="02020603050405020304" pitchFamily="18" charset="0"/>
                <a:ea typeface="標楷體" panose="03000509000000000000" pitchFamily="65" charset="-120"/>
                <a:cs typeface="Calibri" panose="020F0502020204030204" pitchFamily="34" charset="0"/>
              </a:rPr>
              <a:t>B</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2</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3</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4</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5</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6</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10</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11</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E</a:t>
            </a:r>
            <a:endParaRPr lang="zh-TW" altLang="zh-TW" sz="4800" dirty="0">
              <a:latin typeface="Calibri" panose="020F0502020204030204" pitchFamily="34" charset="0"/>
              <a:ea typeface="新細明體" panose="02020500000000000000" pitchFamily="18" charset="-120"/>
            </a:endParaRPr>
          </a:p>
          <a:p>
            <a:pPr marL="342900" lvl="0" indent="-342900" algn="just">
              <a:buFont typeface="+mj-lt"/>
              <a:buAutoNum type="arabicParenBoth"/>
            </a:pPr>
            <a:r>
              <a:rPr lang="en-US" altLang="zh-TW" sz="4800" dirty="0">
                <a:latin typeface="Times New Roman" panose="02020603050405020304" pitchFamily="18" charset="0"/>
                <a:ea typeface="標楷體" panose="03000509000000000000" pitchFamily="65" charset="-120"/>
                <a:cs typeface="Calibri" panose="020F0502020204030204" pitchFamily="34" charset="0"/>
              </a:rPr>
              <a:t>B</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2</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3</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7</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8</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9</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10</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11</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E</a:t>
            </a:r>
            <a:endParaRPr lang="zh-TW" altLang="zh-TW" sz="4800" dirty="0">
              <a:latin typeface="Calibri" panose="020F0502020204030204" pitchFamily="34" charset="0"/>
              <a:ea typeface="新細明體" panose="02020500000000000000" pitchFamily="18" charset="-120"/>
            </a:endParaRPr>
          </a:p>
          <a:p>
            <a:pPr marL="342900" lvl="0" indent="-342900" algn="just">
              <a:buFont typeface="+mj-lt"/>
              <a:buAutoNum type="arabicParenBoth"/>
            </a:pPr>
            <a:r>
              <a:rPr lang="en-US" altLang="zh-TW" sz="4800" dirty="0">
                <a:latin typeface="Times New Roman" panose="02020603050405020304" pitchFamily="18" charset="0"/>
                <a:ea typeface="標楷體" panose="03000509000000000000" pitchFamily="65" charset="-120"/>
                <a:cs typeface="Calibri" panose="020F0502020204030204" pitchFamily="34" charset="0"/>
              </a:rPr>
              <a:t>B</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12</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13</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14</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E</a:t>
            </a:r>
            <a:endParaRPr lang="zh-TW" altLang="zh-TW" sz="4800" dirty="0">
              <a:latin typeface="Calibri" panose="020F0502020204030204" pitchFamily="34" charset="0"/>
              <a:ea typeface="新細明體" panose="02020500000000000000" pitchFamily="18" charset="-120"/>
            </a:endParaRPr>
          </a:p>
          <a:p>
            <a:pPr marL="342900" lvl="0" indent="-342900" algn="just">
              <a:buFont typeface="+mj-lt"/>
              <a:buAutoNum type="arabicParenBoth"/>
            </a:pPr>
            <a:r>
              <a:rPr lang="en-US" altLang="zh-TW" sz="4800" dirty="0">
                <a:latin typeface="Times New Roman" panose="02020603050405020304" pitchFamily="18" charset="0"/>
                <a:ea typeface="標楷體" panose="03000509000000000000" pitchFamily="65" charset="-120"/>
                <a:cs typeface="Calibri" panose="020F0502020204030204" pitchFamily="34" charset="0"/>
              </a:rPr>
              <a:t>B</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12</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14</a:t>
            </a:r>
            <a:r>
              <a:rPr lang="zh-TW" altLang="zh-TW" sz="4800" dirty="0">
                <a:latin typeface="Times New Roman" panose="02020603050405020304" pitchFamily="18" charset="0"/>
                <a:ea typeface="標楷體" panose="03000509000000000000" pitchFamily="65" charset="-120"/>
              </a:rPr>
              <a:t>→</a:t>
            </a:r>
            <a:r>
              <a:rPr lang="en-US" altLang="zh-TW" sz="4800" dirty="0">
                <a:latin typeface="Times New Roman" panose="02020603050405020304" pitchFamily="18" charset="0"/>
                <a:ea typeface="標楷體" panose="03000509000000000000" pitchFamily="65" charset="-120"/>
                <a:cs typeface="Calibri" panose="020F0502020204030204" pitchFamily="34" charset="0"/>
              </a:rPr>
              <a:t>E</a:t>
            </a:r>
            <a:endParaRPr lang="zh-TW" altLang="zh-TW" sz="4800" dirty="0">
              <a:latin typeface="Calibri" panose="020F0502020204030204" pitchFamily="34" charset="0"/>
              <a:ea typeface="新細明體" panose="02020500000000000000" pitchFamily="18" charset="-120"/>
            </a:endParaRPr>
          </a:p>
        </p:txBody>
      </p:sp>
    </p:spTree>
    <p:extLst>
      <p:ext uri="{BB962C8B-B14F-4D97-AF65-F5344CB8AC3E}">
        <p14:creationId xmlns:p14="http://schemas.microsoft.com/office/powerpoint/2010/main" val="11518021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655113" y="861127"/>
            <a:ext cx="14448957" cy="1152900"/>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it-IT" sz="8800" b="1" dirty="0">
                <a:solidFill>
                  <a:srgbClr val="212121"/>
                </a:solidFill>
                <a:latin typeface="Montserrat"/>
                <a:ea typeface="Montserrat"/>
                <a:cs typeface="Montserrat"/>
                <a:sym typeface="Montserrat"/>
              </a:rPr>
              <a:t>Cyclomatic Complexity</a:t>
            </a:r>
            <a:endParaRPr sz="8800" b="1" dirty="0">
              <a:solidFill>
                <a:srgbClr val="212121"/>
              </a:solidFill>
              <a:latin typeface="Montserrat"/>
              <a:ea typeface="Montserrat"/>
              <a:cs typeface="Montserrat"/>
              <a:sym typeface="Montserrat"/>
            </a:endParaRPr>
          </a:p>
        </p:txBody>
      </p:sp>
      <p:cxnSp>
        <p:nvCxnSpPr>
          <p:cNvPr id="507" name="Google Shape;507;p118"/>
          <p:cNvCxnSpPr/>
          <p:nvPr/>
        </p:nvCxnSpPr>
        <p:spPr>
          <a:xfrm>
            <a:off x="108855" y="219522"/>
            <a:ext cx="0" cy="1974900"/>
          </a:xfrm>
          <a:prstGeom prst="straightConnector1">
            <a:avLst/>
          </a:prstGeom>
          <a:noFill/>
          <a:ln w="228600" cap="flat" cmpd="sng">
            <a:solidFill>
              <a:srgbClr val="A4C2F4"/>
            </a:solidFill>
            <a:prstDash val="solid"/>
            <a:round/>
            <a:headEnd type="none" w="med" len="med"/>
            <a:tailEnd type="none" w="med" len="med"/>
          </a:ln>
        </p:spPr>
      </p:cxnSp>
      <p:pic>
        <p:nvPicPr>
          <p:cNvPr id="506" name="Google Shape;506;p118"/>
          <p:cNvPicPr preferRelativeResize="0"/>
          <p:nvPr/>
        </p:nvPicPr>
        <p:blipFill rotWithShape="1">
          <a:blip r:embed="rId3">
            <a:alphaModFix/>
          </a:blip>
          <a:srcRect/>
          <a:stretch/>
        </p:blipFill>
        <p:spPr>
          <a:xfrm>
            <a:off x="15436132" y="0"/>
            <a:ext cx="8947868" cy="13716001"/>
          </a:xfrm>
          <a:prstGeom prst="rect">
            <a:avLst/>
          </a:prstGeom>
          <a:noFill/>
          <a:ln>
            <a:noFill/>
          </a:ln>
        </p:spPr>
      </p:pic>
      <p:sp>
        <p:nvSpPr>
          <p:cNvPr id="3" name="矩形 2">
            <a:extLst>
              <a:ext uri="{FF2B5EF4-FFF2-40B4-BE49-F238E27FC236}">
                <a16:creationId xmlns:a16="http://schemas.microsoft.com/office/drawing/2014/main" id="{1379C09D-183F-4706-B63A-5FDFC35AD117}"/>
              </a:ext>
            </a:extLst>
          </p:cNvPr>
          <p:cNvSpPr/>
          <p:nvPr/>
        </p:nvSpPr>
        <p:spPr>
          <a:xfrm>
            <a:off x="772980" y="3159911"/>
            <a:ext cx="13999028" cy="9694962"/>
          </a:xfrm>
          <a:prstGeom prst="rect">
            <a:avLst/>
          </a:prstGeom>
        </p:spPr>
        <p:txBody>
          <a:bodyPr wrap="square">
            <a:spAutoFit/>
          </a:bodyPr>
          <a:lstStyle/>
          <a:p>
            <a:pPr marL="1219200" indent="-914400" algn="just">
              <a:buAutoNum type="arabicPeriod"/>
            </a:pPr>
            <a:r>
              <a:rPr lang="en-US" altLang="zh-TW" sz="4800" dirty="0">
                <a:latin typeface="Times New Roman" panose="02020603050405020304" pitchFamily="18" charset="0"/>
                <a:ea typeface="標楷體" panose="03000509000000000000" pitchFamily="65" charset="-120"/>
                <a:cs typeface="Calibri" panose="020F0502020204030204" pitchFamily="34" charset="0"/>
              </a:rPr>
              <a:t>Number of closed regions plus one.</a:t>
            </a:r>
          </a:p>
          <a:p>
            <a:pPr marL="304800" lvl="1" algn="just"/>
            <a:r>
              <a:rPr lang="en-US" altLang="zh-TW" sz="4800" dirty="0">
                <a:latin typeface="Times New Roman" panose="02020603050405020304" pitchFamily="18" charset="0"/>
                <a:ea typeface="標楷體" panose="03000509000000000000" pitchFamily="65" charset="-120"/>
                <a:cs typeface="Calibri" panose="020F0502020204030204" pitchFamily="34" charset="0"/>
              </a:rPr>
              <a:t>According to the flow graph above have three closed regions, so the cyclomatic complexity is 3 + 1 = 4.</a:t>
            </a:r>
          </a:p>
          <a:p>
            <a:pPr marL="304800" lvl="1" algn="just"/>
            <a:endParaRPr lang="en-US" altLang="zh-TW" sz="4800" dirty="0">
              <a:latin typeface="Times New Roman" panose="02020603050405020304" pitchFamily="18" charset="0"/>
              <a:ea typeface="標楷體" panose="03000509000000000000" pitchFamily="65" charset="-120"/>
              <a:cs typeface="Calibri" panose="020F0502020204030204" pitchFamily="34" charset="0"/>
            </a:endParaRPr>
          </a:p>
          <a:p>
            <a:pPr marL="304800" algn="just"/>
            <a:r>
              <a:rPr lang="en-US" altLang="zh-TW" sz="4800" dirty="0">
                <a:latin typeface="Times New Roman" panose="02020603050405020304" pitchFamily="18" charset="0"/>
                <a:ea typeface="標楷體" panose="03000509000000000000" pitchFamily="65" charset="-120"/>
                <a:cs typeface="Calibri" panose="020F0502020204030204" pitchFamily="34" charset="0"/>
              </a:rPr>
              <a:t>2.	Number of nodes and edges.</a:t>
            </a:r>
          </a:p>
          <a:p>
            <a:pPr marL="304800" algn="just"/>
            <a:r>
              <a:rPr lang="en-US" altLang="zh-TW" sz="4800" dirty="0">
                <a:latin typeface="Times New Roman" panose="02020603050405020304" pitchFamily="18" charset="0"/>
                <a:ea typeface="標楷體" panose="03000509000000000000" pitchFamily="65" charset="-120"/>
                <a:cs typeface="Calibri" panose="020F0502020204030204" pitchFamily="34" charset="0"/>
              </a:rPr>
              <a:t>According to the flow graph have eighteen edges and sixteen nodes, so the cyclomatic complexity is </a:t>
            </a:r>
          </a:p>
          <a:p>
            <a:pPr marL="304800" algn="just"/>
            <a:r>
              <a:rPr lang="en-US" altLang="zh-TW" sz="4800" dirty="0">
                <a:latin typeface="Times New Roman" panose="02020603050405020304" pitchFamily="18" charset="0"/>
                <a:ea typeface="標楷體" panose="03000509000000000000" pitchFamily="65" charset="-120"/>
                <a:cs typeface="Calibri" panose="020F0502020204030204" pitchFamily="34" charset="0"/>
              </a:rPr>
              <a:t>18 – 16 + 2 = 4.</a:t>
            </a:r>
          </a:p>
          <a:p>
            <a:pPr marL="304800" algn="just"/>
            <a:endParaRPr lang="en-US" altLang="zh-TW" sz="4800" dirty="0">
              <a:latin typeface="Times New Roman" panose="02020603050405020304" pitchFamily="18" charset="0"/>
              <a:ea typeface="標楷體" panose="03000509000000000000" pitchFamily="65" charset="-120"/>
              <a:cs typeface="Calibri" panose="020F0502020204030204" pitchFamily="34" charset="0"/>
            </a:endParaRPr>
          </a:p>
          <a:p>
            <a:pPr marL="304800" algn="just"/>
            <a:r>
              <a:rPr lang="en-US" altLang="zh-TW" sz="4800" dirty="0">
                <a:latin typeface="Times New Roman" panose="02020603050405020304" pitchFamily="18" charset="0"/>
                <a:ea typeface="標楷體" panose="03000509000000000000" pitchFamily="65" charset="-120"/>
                <a:cs typeface="Calibri" panose="020F0502020204030204" pitchFamily="34" charset="0"/>
              </a:rPr>
              <a:t>3.	Number of atomic binary conditions plus one.</a:t>
            </a:r>
          </a:p>
          <a:p>
            <a:pPr marL="304800" algn="just"/>
            <a:r>
              <a:rPr lang="en-US" altLang="zh-TW" sz="4800" dirty="0">
                <a:latin typeface="Times New Roman" panose="02020603050405020304" pitchFamily="18" charset="0"/>
                <a:ea typeface="標楷體" panose="03000509000000000000" pitchFamily="65" charset="-120"/>
                <a:cs typeface="Calibri" panose="020F0502020204030204" pitchFamily="34" charset="0"/>
              </a:rPr>
              <a:t>According to the flow graph have three atomic binary conditions(1 and 3 and 12), so the cyclomatic complexity is 3 + 1 = 4.</a:t>
            </a:r>
          </a:p>
        </p:txBody>
      </p:sp>
    </p:spTree>
    <p:extLst>
      <p:ext uri="{BB962C8B-B14F-4D97-AF65-F5344CB8AC3E}">
        <p14:creationId xmlns:p14="http://schemas.microsoft.com/office/powerpoint/2010/main" val="5071977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655113" y="861127"/>
            <a:ext cx="14448957" cy="1152900"/>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it-IT" sz="8800" b="1" dirty="0">
                <a:solidFill>
                  <a:srgbClr val="212121"/>
                </a:solidFill>
                <a:latin typeface="Montserrat"/>
                <a:ea typeface="Montserrat"/>
                <a:cs typeface="Montserrat"/>
                <a:sym typeface="Montserrat"/>
              </a:rPr>
              <a:t>Data Flow Testing</a:t>
            </a:r>
            <a:endParaRPr sz="8800" b="1" dirty="0">
              <a:solidFill>
                <a:srgbClr val="212121"/>
              </a:solidFill>
              <a:latin typeface="Montserrat"/>
              <a:ea typeface="Montserrat"/>
              <a:cs typeface="Montserrat"/>
              <a:sym typeface="Montserrat"/>
            </a:endParaRPr>
          </a:p>
        </p:txBody>
      </p:sp>
      <p:cxnSp>
        <p:nvCxnSpPr>
          <p:cNvPr id="507" name="Google Shape;507;p118"/>
          <p:cNvCxnSpPr/>
          <p:nvPr/>
        </p:nvCxnSpPr>
        <p:spPr>
          <a:xfrm>
            <a:off x="108855" y="219522"/>
            <a:ext cx="0" cy="1974900"/>
          </a:xfrm>
          <a:prstGeom prst="straightConnector1">
            <a:avLst/>
          </a:prstGeom>
          <a:noFill/>
          <a:ln w="228600" cap="flat" cmpd="sng">
            <a:solidFill>
              <a:srgbClr val="A4C2F4"/>
            </a:solidFill>
            <a:prstDash val="solid"/>
            <a:round/>
            <a:headEnd type="none" w="med" len="med"/>
            <a:tailEnd type="none" w="med" len="med"/>
          </a:ln>
        </p:spPr>
      </p:cxnSp>
      <p:pic>
        <p:nvPicPr>
          <p:cNvPr id="2" name="圖片 1">
            <a:extLst>
              <a:ext uri="{FF2B5EF4-FFF2-40B4-BE49-F238E27FC236}">
                <a16:creationId xmlns:a16="http://schemas.microsoft.com/office/drawing/2014/main" id="{10FCE369-EC59-4E74-A30F-4208E02C38C4}"/>
              </a:ext>
            </a:extLst>
          </p:cNvPr>
          <p:cNvPicPr>
            <a:picLocks noChangeAspect="1"/>
          </p:cNvPicPr>
          <p:nvPr/>
        </p:nvPicPr>
        <p:blipFill rotWithShape="1">
          <a:blip r:embed="rId3"/>
          <a:srcRect b="731"/>
          <a:stretch/>
        </p:blipFill>
        <p:spPr>
          <a:xfrm>
            <a:off x="0" y="2495714"/>
            <a:ext cx="15870114" cy="11220286"/>
          </a:xfrm>
          <a:prstGeom prst="rect">
            <a:avLst/>
          </a:prstGeom>
        </p:spPr>
      </p:pic>
      <p:pic>
        <p:nvPicPr>
          <p:cNvPr id="4" name="圖片 3">
            <a:extLst>
              <a:ext uri="{FF2B5EF4-FFF2-40B4-BE49-F238E27FC236}">
                <a16:creationId xmlns:a16="http://schemas.microsoft.com/office/drawing/2014/main" id="{7A16CD2A-5082-4F2F-BE0F-B649B584AABF}"/>
              </a:ext>
            </a:extLst>
          </p:cNvPr>
          <p:cNvPicPr>
            <a:picLocks noChangeAspect="1"/>
          </p:cNvPicPr>
          <p:nvPr/>
        </p:nvPicPr>
        <p:blipFill>
          <a:blip r:embed="rId4"/>
          <a:stretch>
            <a:fillRect/>
          </a:stretch>
        </p:blipFill>
        <p:spPr>
          <a:xfrm>
            <a:off x="12583885" y="7527452"/>
            <a:ext cx="9903380" cy="3423926"/>
          </a:xfrm>
          <a:prstGeom prst="rect">
            <a:avLst/>
          </a:prstGeom>
        </p:spPr>
      </p:pic>
    </p:spTree>
    <p:extLst>
      <p:ext uri="{BB962C8B-B14F-4D97-AF65-F5344CB8AC3E}">
        <p14:creationId xmlns:p14="http://schemas.microsoft.com/office/powerpoint/2010/main" val="28587975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118"/>
          <p:cNvSpPr txBox="1"/>
          <p:nvPr/>
        </p:nvSpPr>
        <p:spPr>
          <a:xfrm>
            <a:off x="655113" y="861127"/>
            <a:ext cx="14448957" cy="1152900"/>
          </a:xfrm>
          <a:prstGeom prst="rect">
            <a:avLst/>
          </a:prstGeom>
          <a:noFill/>
          <a:ln>
            <a:noFill/>
          </a:ln>
        </p:spPr>
        <p:txBody>
          <a:bodyPr spcFirstLastPara="1" wrap="square" lIns="0" tIns="0" rIns="0" bIns="0" anchor="t" anchorCtr="0">
            <a:noAutofit/>
          </a:bodyPr>
          <a:lstStyle/>
          <a:p>
            <a:pPr lvl="0">
              <a:lnSpc>
                <a:spcPct val="80000"/>
              </a:lnSpc>
              <a:buClr>
                <a:srgbClr val="212121"/>
              </a:buClr>
              <a:buSzPts val="2800"/>
            </a:pPr>
            <a:r>
              <a:rPr lang="it-IT" sz="8800" b="1" dirty="0">
                <a:solidFill>
                  <a:srgbClr val="212121"/>
                </a:solidFill>
                <a:latin typeface="Montserrat"/>
                <a:ea typeface="Montserrat"/>
                <a:cs typeface="Montserrat"/>
                <a:sym typeface="Montserrat"/>
              </a:rPr>
              <a:t>Data Flow Testing</a:t>
            </a:r>
            <a:endParaRPr sz="8800" b="1" dirty="0">
              <a:solidFill>
                <a:srgbClr val="212121"/>
              </a:solidFill>
              <a:latin typeface="Montserrat"/>
              <a:ea typeface="Montserrat"/>
              <a:cs typeface="Montserrat"/>
              <a:sym typeface="Montserrat"/>
            </a:endParaRPr>
          </a:p>
        </p:txBody>
      </p:sp>
      <p:cxnSp>
        <p:nvCxnSpPr>
          <p:cNvPr id="507" name="Google Shape;507;p118"/>
          <p:cNvCxnSpPr/>
          <p:nvPr/>
        </p:nvCxnSpPr>
        <p:spPr>
          <a:xfrm>
            <a:off x="108855" y="219522"/>
            <a:ext cx="0" cy="1974900"/>
          </a:xfrm>
          <a:prstGeom prst="straightConnector1">
            <a:avLst/>
          </a:prstGeom>
          <a:noFill/>
          <a:ln w="228600" cap="flat" cmpd="sng">
            <a:solidFill>
              <a:srgbClr val="A4C2F4"/>
            </a:solidFill>
            <a:prstDash val="solid"/>
            <a:round/>
            <a:headEnd type="none" w="med" len="med"/>
            <a:tailEnd type="none" w="med" len="med"/>
          </a:ln>
        </p:spPr>
      </p:cxnSp>
      <p:graphicFrame>
        <p:nvGraphicFramePr>
          <p:cNvPr id="5" name="表格 4">
            <a:extLst>
              <a:ext uri="{FF2B5EF4-FFF2-40B4-BE49-F238E27FC236}">
                <a16:creationId xmlns:a16="http://schemas.microsoft.com/office/drawing/2014/main" id="{086EB6B9-ADFF-4573-9A1F-753D15089B2F}"/>
              </a:ext>
            </a:extLst>
          </p:cNvPr>
          <p:cNvGraphicFramePr>
            <a:graphicFrameLocks noGrp="1"/>
          </p:cNvGraphicFramePr>
          <p:nvPr>
            <p:extLst>
              <p:ext uri="{D42A27DB-BD31-4B8C-83A1-F6EECF244321}">
                <p14:modId xmlns:p14="http://schemas.microsoft.com/office/powerpoint/2010/main" val="3297295610"/>
              </p:ext>
            </p:extLst>
          </p:nvPr>
        </p:nvGraphicFramePr>
        <p:xfrm>
          <a:off x="2291999" y="4724400"/>
          <a:ext cx="19800001" cy="4267200"/>
        </p:xfrm>
        <a:graphic>
          <a:graphicData uri="http://schemas.openxmlformats.org/drawingml/2006/table">
            <a:tbl>
              <a:tblPr firstRow="1" firstCol="1" bandRow="1">
                <a:tableStyleId>{B41207A0-928B-4102-8A40-20FF4A7905E8}</a:tableStyleId>
              </a:tblPr>
              <a:tblGrid>
                <a:gridCol w="4494141">
                  <a:extLst>
                    <a:ext uri="{9D8B030D-6E8A-4147-A177-3AD203B41FA5}">
                      <a16:colId xmlns:a16="http://schemas.microsoft.com/office/drawing/2014/main" val="1636137081"/>
                    </a:ext>
                  </a:extLst>
                </a:gridCol>
                <a:gridCol w="8689948">
                  <a:extLst>
                    <a:ext uri="{9D8B030D-6E8A-4147-A177-3AD203B41FA5}">
                      <a16:colId xmlns:a16="http://schemas.microsoft.com/office/drawing/2014/main" val="1170663196"/>
                    </a:ext>
                  </a:extLst>
                </a:gridCol>
                <a:gridCol w="6615912">
                  <a:extLst>
                    <a:ext uri="{9D8B030D-6E8A-4147-A177-3AD203B41FA5}">
                      <a16:colId xmlns:a16="http://schemas.microsoft.com/office/drawing/2014/main" val="315688482"/>
                    </a:ext>
                  </a:extLst>
                </a:gridCol>
              </a:tblGrid>
              <a:tr h="0">
                <a:tc>
                  <a:txBody>
                    <a:bodyPr/>
                    <a:lstStyle/>
                    <a:p>
                      <a:pPr algn="just">
                        <a:spcAft>
                          <a:spcPts val="0"/>
                        </a:spcAft>
                      </a:pPr>
                      <a:r>
                        <a:rPr lang="en-US" sz="4000">
                          <a:effectLst/>
                        </a:rPr>
                        <a:t>Variable</a:t>
                      </a:r>
                      <a:endParaRPr lang="zh-TW" sz="4000">
                        <a:effectLst/>
                        <a:latin typeface="Calibri" panose="020F0502020204030204" pitchFamily="34" charset="0"/>
                        <a:ea typeface="新細明體" panose="02020500000000000000" pitchFamily="18" charset="-120"/>
                      </a:endParaRPr>
                    </a:p>
                  </a:txBody>
                  <a:tcPr marL="68580" marR="68580" marT="0" marB="0"/>
                </a:tc>
                <a:tc>
                  <a:txBody>
                    <a:bodyPr/>
                    <a:lstStyle/>
                    <a:p>
                      <a:pPr algn="just">
                        <a:spcAft>
                          <a:spcPts val="0"/>
                        </a:spcAft>
                      </a:pPr>
                      <a:r>
                        <a:rPr lang="en-US" sz="4000">
                          <a:effectLst/>
                        </a:rPr>
                        <a:t>c-use</a:t>
                      </a:r>
                      <a:endParaRPr lang="zh-TW" sz="4000">
                        <a:effectLst/>
                        <a:latin typeface="Calibri" panose="020F0502020204030204" pitchFamily="34" charset="0"/>
                        <a:ea typeface="新細明體" panose="02020500000000000000" pitchFamily="18" charset="-120"/>
                      </a:endParaRPr>
                    </a:p>
                  </a:txBody>
                  <a:tcPr marL="68580" marR="68580" marT="0" marB="0"/>
                </a:tc>
                <a:tc>
                  <a:txBody>
                    <a:bodyPr/>
                    <a:lstStyle/>
                    <a:p>
                      <a:pPr algn="just">
                        <a:spcAft>
                          <a:spcPts val="0"/>
                        </a:spcAft>
                      </a:pPr>
                      <a:r>
                        <a:rPr lang="en-US" sz="4000">
                          <a:effectLst/>
                        </a:rPr>
                        <a:t>p-use</a:t>
                      </a:r>
                      <a:endParaRPr lang="zh-TW" sz="4000">
                        <a:effectLst/>
                        <a:latin typeface="Calibri" panose="020F0502020204030204" pitchFamily="34" charset="0"/>
                        <a:ea typeface="新細明體" panose="02020500000000000000" pitchFamily="18" charset="-120"/>
                      </a:endParaRPr>
                    </a:p>
                  </a:txBody>
                  <a:tcPr marL="68580" marR="68580" marT="0" marB="0"/>
                </a:tc>
                <a:extLst>
                  <a:ext uri="{0D108BD9-81ED-4DB2-BD59-A6C34878D82A}">
                    <a16:rowId xmlns:a16="http://schemas.microsoft.com/office/drawing/2014/main" val="4082624289"/>
                  </a:ext>
                </a:extLst>
              </a:tr>
              <a:tr h="0">
                <a:tc>
                  <a:txBody>
                    <a:bodyPr/>
                    <a:lstStyle/>
                    <a:p>
                      <a:pPr algn="just">
                        <a:spcAft>
                          <a:spcPts val="0"/>
                        </a:spcAft>
                      </a:pPr>
                      <a:r>
                        <a:rPr lang="en-US" sz="4000" dirty="0">
                          <a:effectLst/>
                        </a:rPr>
                        <a:t>sum</a:t>
                      </a:r>
                      <a:endParaRPr lang="zh-TW" sz="4000" dirty="0">
                        <a:effectLst/>
                        <a:latin typeface="Calibri" panose="020F0502020204030204" pitchFamily="34" charset="0"/>
                        <a:ea typeface="新細明體" panose="02020500000000000000" pitchFamily="18" charset="-120"/>
                      </a:endParaRPr>
                    </a:p>
                  </a:txBody>
                  <a:tcPr marL="68580" marR="68580" marT="0" marB="0" anchor="ctr"/>
                </a:tc>
                <a:tc>
                  <a:txBody>
                    <a:bodyPr/>
                    <a:lstStyle/>
                    <a:p>
                      <a:pPr algn="just">
                        <a:spcAft>
                          <a:spcPts val="0"/>
                        </a:spcAft>
                      </a:pPr>
                      <a:r>
                        <a:rPr lang="en-US" sz="4000">
                          <a:effectLst/>
                        </a:rPr>
                        <a:t>(glo, 4), (glo, 8), (glo, 14), (glo, 18)</a:t>
                      </a:r>
                      <a:endParaRPr lang="zh-TW" sz="4000">
                        <a:effectLst/>
                        <a:latin typeface="Calibri" panose="020F0502020204030204" pitchFamily="34" charset="0"/>
                        <a:ea typeface="新細明體" panose="02020500000000000000" pitchFamily="18" charset="-120"/>
                      </a:endParaRPr>
                    </a:p>
                  </a:txBody>
                  <a:tcPr marL="68580" marR="68580" marT="0" marB="0"/>
                </a:tc>
                <a:tc>
                  <a:txBody>
                    <a:bodyPr/>
                    <a:lstStyle/>
                    <a:p>
                      <a:pPr algn="just">
                        <a:spcAft>
                          <a:spcPts val="0"/>
                        </a:spcAft>
                      </a:pPr>
                      <a:r>
                        <a:rPr lang="en-US" sz="4000">
                          <a:effectLst/>
                        </a:rPr>
                        <a:t> </a:t>
                      </a:r>
                      <a:endParaRPr lang="zh-TW" sz="4000">
                        <a:effectLst/>
                        <a:latin typeface="Calibri" panose="020F0502020204030204" pitchFamily="34" charset="0"/>
                        <a:ea typeface="新細明體" panose="02020500000000000000" pitchFamily="18" charset="-120"/>
                      </a:endParaRPr>
                    </a:p>
                  </a:txBody>
                  <a:tcPr marL="68580" marR="68580" marT="0" marB="0"/>
                </a:tc>
                <a:extLst>
                  <a:ext uri="{0D108BD9-81ED-4DB2-BD59-A6C34878D82A}">
                    <a16:rowId xmlns:a16="http://schemas.microsoft.com/office/drawing/2014/main" val="623699379"/>
                  </a:ext>
                </a:extLst>
              </a:tr>
              <a:tr h="0">
                <a:tc>
                  <a:txBody>
                    <a:bodyPr/>
                    <a:lstStyle/>
                    <a:p>
                      <a:pPr algn="just">
                        <a:spcAft>
                          <a:spcPts val="0"/>
                        </a:spcAft>
                      </a:pPr>
                      <a:r>
                        <a:rPr lang="en-US" sz="4000">
                          <a:effectLst/>
                        </a:rPr>
                        <a:t>minus1</a:t>
                      </a:r>
                      <a:endParaRPr lang="zh-TW" sz="4000">
                        <a:effectLst/>
                        <a:latin typeface="Calibri" panose="020F0502020204030204" pitchFamily="34" charset="0"/>
                        <a:ea typeface="新細明體" panose="02020500000000000000" pitchFamily="18" charset="-120"/>
                      </a:endParaRPr>
                    </a:p>
                  </a:txBody>
                  <a:tcPr marL="68580" marR="68580" marT="0" marB="0" anchor="ctr"/>
                </a:tc>
                <a:tc>
                  <a:txBody>
                    <a:bodyPr/>
                    <a:lstStyle/>
                    <a:p>
                      <a:pPr algn="just">
                        <a:spcAft>
                          <a:spcPts val="0"/>
                        </a:spcAft>
                      </a:pPr>
                      <a:r>
                        <a:rPr lang="en-US" sz="4000">
                          <a:effectLst/>
                        </a:rPr>
                        <a:t>(7, 7), </a:t>
                      </a:r>
                      <a:endParaRPr lang="zh-TW" sz="4000">
                        <a:effectLst/>
                        <a:latin typeface="Calibri" panose="020F0502020204030204" pitchFamily="34" charset="0"/>
                        <a:ea typeface="新細明體" panose="02020500000000000000" pitchFamily="18" charset="-120"/>
                      </a:endParaRPr>
                    </a:p>
                  </a:txBody>
                  <a:tcPr marL="68580" marR="68580" marT="0" marB="0"/>
                </a:tc>
                <a:tc>
                  <a:txBody>
                    <a:bodyPr/>
                    <a:lstStyle/>
                    <a:p>
                      <a:pPr algn="just">
                        <a:spcAft>
                          <a:spcPts val="0"/>
                        </a:spcAft>
                      </a:pPr>
                      <a:r>
                        <a:rPr lang="en-US" sz="4000">
                          <a:effectLst/>
                        </a:rPr>
                        <a:t> </a:t>
                      </a:r>
                      <a:endParaRPr lang="zh-TW" sz="4000">
                        <a:effectLst/>
                        <a:latin typeface="Calibri" panose="020F0502020204030204" pitchFamily="34" charset="0"/>
                        <a:ea typeface="新細明體" panose="02020500000000000000" pitchFamily="18" charset="-120"/>
                      </a:endParaRPr>
                    </a:p>
                  </a:txBody>
                  <a:tcPr marL="68580" marR="68580" marT="0" marB="0"/>
                </a:tc>
                <a:extLst>
                  <a:ext uri="{0D108BD9-81ED-4DB2-BD59-A6C34878D82A}">
                    <a16:rowId xmlns:a16="http://schemas.microsoft.com/office/drawing/2014/main" val="1307126415"/>
                  </a:ext>
                </a:extLst>
              </a:tr>
              <a:tr h="0">
                <a:tc>
                  <a:txBody>
                    <a:bodyPr/>
                    <a:lstStyle/>
                    <a:p>
                      <a:pPr algn="just">
                        <a:spcAft>
                          <a:spcPts val="0"/>
                        </a:spcAft>
                      </a:pPr>
                      <a:r>
                        <a:rPr lang="en-US" sz="4000">
                          <a:effectLst/>
                        </a:rPr>
                        <a:t>minus2</a:t>
                      </a:r>
                      <a:endParaRPr lang="zh-TW" sz="4000">
                        <a:effectLst/>
                        <a:latin typeface="Calibri" panose="020F0502020204030204" pitchFamily="34" charset="0"/>
                        <a:ea typeface="新細明體" panose="02020500000000000000" pitchFamily="18" charset="-120"/>
                      </a:endParaRPr>
                    </a:p>
                  </a:txBody>
                  <a:tcPr marL="68580" marR="68580" marT="0" marB="0" anchor="ctr"/>
                </a:tc>
                <a:tc>
                  <a:txBody>
                    <a:bodyPr/>
                    <a:lstStyle/>
                    <a:p>
                      <a:pPr algn="just">
                        <a:spcAft>
                          <a:spcPts val="0"/>
                        </a:spcAft>
                      </a:pPr>
                      <a:r>
                        <a:rPr lang="en-US" sz="4000">
                          <a:effectLst/>
                        </a:rPr>
                        <a:t>(17, 17)</a:t>
                      </a:r>
                      <a:endParaRPr lang="zh-TW" sz="4000">
                        <a:effectLst/>
                        <a:latin typeface="Calibri" panose="020F0502020204030204" pitchFamily="34" charset="0"/>
                        <a:ea typeface="新細明體" panose="02020500000000000000" pitchFamily="18" charset="-120"/>
                      </a:endParaRPr>
                    </a:p>
                  </a:txBody>
                  <a:tcPr marL="68580" marR="68580" marT="0" marB="0"/>
                </a:tc>
                <a:tc>
                  <a:txBody>
                    <a:bodyPr/>
                    <a:lstStyle/>
                    <a:p>
                      <a:pPr algn="just">
                        <a:spcAft>
                          <a:spcPts val="0"/>
                        </a:spcAft>
                      </a:pPr>
                      <a:r>
                        <a:rPr lang="en-US" sz="4000">
                          <a:effectLst/>
                        </a:rPr>
                        <a:t> </a:t>
                      </a:r>
                      <a:endParaRPr lang="zh-TW" sz="4000">
                        <a:effectLst/>
                        <a:latin typeface="Calibri" panose="020F0502020204030204" pitchFamily="34" charset="0"/>
                        <a:ea typeface="新細明體" panose="02020500000000000000" pitchFamily="18" charset="-120"/>
                      </a:endParaRPr>
                    </a:p>
                  </a:txBody>
                  <a:tcPr marL="68580" marR="68580" marT="0" marB="0"/>
                </a:tc>
                <a:extLst>
                  <a:ext uri="{0D108BD9-81ED-4DB2-BD59-A6C34878D82A}">
                    <a16:rowId xmlns:a16="http://schemas.microsoft.com/office/drawing/2014/main" val="2634664386"/>
                  </a:ext>
                </a:extLst>
              </a:tr>
              <a:tr h="0">
                <a:tc>
                  <a:txBody>
                    <a:bodyPr/>
                    <a:lstStyle/>
                    <a:p>
                      <a:pPr algn="just">
                        <a:spcAft>
                          <a:spcPts val="0"/>
                        </a:spcAft>
                      </a:pPr>
                      <a:r>
                        <a:rPr lang="en-US" sz="4000">
                          <a:effectLst/>
                        </a:rPr>
                        <a:t>b</a:t>
                      </a:r>
                      <a:endParaRPr lang="zh-TW" sz="4000">
                        <a:effectLst/>
                        <a:latin typeface="Calibri" panose="020F0502020204030204" pitchFamily="34" charset="0"/>
                        <a:ea typeface="新細明體" panose="02020500000000000000" pitchFamily="18" charset="-120"/>
                      </a:endParaRPr>
                    </a:p>
                  </a:txBody>
                  <a:tcPr marL="68580" marR="68580" marT="0" marB="0" anchor="ctr"/>
                </a:tc>
                <a:tc>
                  <a:txBody>
                    <a:bodyPr/>
                    <a:lstStyle/>
                    <a:p>
                      <a:pPr algn="just">
                        <a:spcAft>
                          <a:spcPts val="0"/>
                        </a:spcAft>
                      </a:pPr>
                      <a:r>
                        <a:rPr lang="en-US" sz="4000" dirty="0">
                          <a:effectLst/>
                        </a:rPr>
                        <a:t> </a:t>
                      </a:r>
                      <a:endParaRPr lang="zh-TW" sz="4000" dirty="0">
                        <a:effectLst/>
                        <a:latin typeface="Calibri" panose="020F0502020204030204" pitchFamily="34" charset="0"/>
                        <a:ea typeface="新細明體" panose="02020500000000000000" pitchFamily="18" charset="-120"/>
                      </a:endParaRPr>
                    </a:p>
                  </a:txBody>
                  <a:tcPr marL="68580" marR="68580" marT="0" marB="0"/>
                </a:tc>
                <a:tc>
                  <a:txBody>
                    <a:bodyPr/>
                    <a:lstStyle/>
                    <a:p>
                      <a:pPr algn="just">
                        <a:spcAft>
                          <a:spcPts val="0"/>
                        </a:spcAft>
                      </a:pPr>
                      <a:r>
                        <a:rPr lang="en-US" sz="4000">
                          <a:effectLst/>
                        </a:rPr>
                        <a:t>(B, (3, 4)), (B, (3, 6)),</a:t>
                      </a:r>
                      <a:endParaRPr lang="zh-TW" sz="4000">
                        <a:effectLst/>
                      </a:endParaRPr>
                    </a:p>
                    <a:p>
                      <a:pPr algn="just">
                        <a:spcAft>
                          <a:spcPts val="0"/>
                        </a:spcAft>
                      </a:pPr>
                      <a:r>
                        <a:rPr lang="en-US" sz="4000">
                          <a:effectLst/>
                        </a:rPr>
                        <a:t>(B, (13, 14)), (B, (13, 16))</a:t>
                      </a:r>
                      <a:endParaRPr lang="zh-TW" sz="4000">
                        <a:effectLst/>
                        <a:latin typeface="Calibri" panose="020F0502020204030204" pitchFamily="34" charset="0"/>
                        <a:ea typeface="新細明體" panose="02020500000000000000" pitchFamily="18" charset="-120"/>
                      </a:endParaRPr>
                    </a:p>
                  </a:txBody>
                  <a:tcPr marL="68580" marR="68580" marT="0" marB="0"/>
                </a:tc>
                <a:extLst>
                  <a:ext uri="{0D108BD9-81ED-4DB2-BD59-A6C34878D82A}">
                    <a16:rowId xmlns:a16="http://schemas.microsoft.com/office/drawing/2014/main" val="1748014539"/>
                  </a:ext>
                </a:extLst>
              </a:tr>
              <a:tr h="0">
                <a:tc>
                  <a:txBody>
                    <a:bodyPr/>
                    <a:lstStyle/>
                    <a:p>
                      <a:pPr algn="just">
                        <a:spcAft>
                          <a:spcPts val="0"/>
                        </a:spcAft>
                      </a:pPr>
                      <a:r>
                        <a:rPr lang="en-US" sz="4000">
                          <a:effectLst/>
                        </a:rPr>
                        <a:t>compoundButton</a:t>
                      </a:r>
                      <a:endParaRPr lang="zh-TW" sz="4000">
                        <a:effectLst/>
                        <a:latin typeface="Calibri" panose="020F0502020204030204" pitchFamily="34" charset="0"/>
                        <a:ea typeface="新細明體" panose="02020500000000000000" pitchFamily="18" charset="-120"/>
                      </a:endParaRPr>
                    </a:p>
                  </a:txBody>
                  <a:tcPr marL="68580" marR="68580" marT="0" marB="0" anchor="ctr"/>
                </a:tc>
                <a:tc>
                  <a:txBody>
                    <a:bodyPr/>
                    <a:lstStyle/>
                    <a:p>
                      <a:pPr algn="just">
                        <a:spcAft>
                          <a:spcPts val="0"/>
                        </a:spcAft>
                      </a:pPr>
                      <a:r>
                        <a:rPr lang="en-US" sz="4000">
                          <a:effectLst/>
                        </a:rPr>
                        <a:t> </a:t>
                      </a:r>
                      <a:endParaRPr lang="zh-TW" sz="4000">
                        <a:effectLst/>
                        <a:latin typeface="Calibri" panose="020F0502020204030204" pitchFamily="34" charset="0"/>
                        <a:ea typeface="新細明體" panose="02020500000000000000" pitchFamily="18" charset="-120"/>
                      </a:endParaRPr>
                    </a:p>
                  </a:txBody>
                  <a:tcPr marL="68580" marR="68580" marT="0" marB="0"/>
                </a:tc>
                <a:tc>
                  <a:txBody>
                    <a:bodyPr/>
                    <a:lstStyle/>
                    <a:p>
                      <a:pPr algn="just">
                        <a:spcAft>
                          <a:spcPts val="0"/>
                        </a:spcAft>
                      </a:pPr>
                      <a:r>
                        <a:rPr lang="en-US" sz="4000" dirty="0">
                          <a:effectLst/>
                        </a:rPr>
                        <a:t>(B, (1, 2)), (B, (1, 12))</a:t>
                      </a:r>
                      <a:endParaRPr lang="zh-TW" sz="4000" dirty="0">
                        <a:effectLst/>
                        <a:latin typeface="Calibri" panose="020F0502020204030204" pitchFamily="34" charset="0"/>
                        <a:ea typeface="新細明體" panose="02020500000000000000" pitchFamily="18" charset="-120"/>
                      </a:endParaRPr>
                    </a:p>
                  </a:txBody>
                  <a:tcPr marL="68580" marR="68580" marT="0" marB="0"/>
                </a:tc>
                <a:extLst>
                  <a:ext uri="{0D108BD9-81ED-4DB2-BD59-A6C34878D82A}">
                    <a16:rowId xmlns:a16="http://schemas.microsoft.com/office/drawing/2014/main" val="3659212367"/>
                  </a:ext>
                </a:extLst>
              </a:tr>
            </a:tbl>
          </a:graphicData>
        </a:graphic>
      </p:graphicFrame>
      <p:sp>
        <p:nvSpPr>
          <p:cNvPr id="6" name="矩形 5">
            <a:extLst>
              <a:ext uri="{FF2B5EF4-FFF2-40B4-BE49-F238E27FC236}">
                <a16:creationId xmlns:a16="http://schemas.microsoft.com/office/drawing/2014/main" id="{493CA224-D9B3-42D8-B20D-79E3CFBDC36B}"/>
              </a:ext>
            </a:extLst>
          </p:cNvPr>
          <p:cNvSpPr/>
          <p:nvPr/>
        </p:nvSpPr>
        <p:spPr>
          <a:xfrm>
            <a:off x="6222933" y="3677883"/>
            <a:ext cx="11710257" cy="830997"/>
          </a:xfrm>
          <a:prstGeom prst="rect">
            <a:avLst/>
          </a:prstGeom>
        </p:spPr>
        <p:txBody>
          <a:bodyPr wrap="none">
            <a:spAutoFit/>
          </a:bodyPr>
          <a:lstStyle/>
          <a:p>
            <a:r>
              <a:rPr lang="en-US" altLang="zh-TW" sz="4800" b="1" dirty="0">
                <a:solidFill>
                  <a:srgbClr val="7030A0"/>
                </a:solidFill>
                <a:latin typeface="Times New Roman" panose="02020603050405020304" pitchFamily="18" charset="0"/>
                <a:ea typeface="標楷體" panose="03000509000000000000" pitchFamily="65" charset="-120"/>
                <a:cs typeface="Calibri" panose="020F0502020204030204" pitchFamily="34" charset="0"/>
              </a:rPr>
              <a:t>Intraprocedural data flow define-use chains</a:t>
            </a:r>
            <a:endParaRPr lang="zh-TW" altLang="en-US" sz="4800" b="1" dirty="0">
              <a:solidFill>
                <a:srgbClr val="7030A0"/>
              </a:solidFill>
            </a:endParaRPr>
          </a:p>
        </p:txBody>
      </p:sp>
    </p:spTree>
    <p:extLst>
      <p:ext uri="{BB962C8B-B14F-4D97-AF65-F5344CB8AC3E}">
        <p14:creationId xmlns:p14="http://schemas.microsoft.com/office/powerpoint/2010/main" val="10282551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FE054541-A7EF-4030-BEA3-B3C071695425}"/>
              </a:ext>
            </a:extLst>
          </p:cNvPr>
          <p:cNvGrpSpPr/>
          <p:nvPr/>
        </p:nvGrpSpPr>
        <p:grpSpPr>
          <a:xfrm>
            <a:off x="3285562" y="-786475"/>
            <a:ext cx="17812876" cy="15900706"/>
            <a:chOff x="2931601" y="916090"/>
            <a:chExt cx="6092825" cy="5438775"/>
          </a:xfrm>
        </p:grpSpPr>
        <p:grpSp>
          <p:nvGrpSpPr>
            <p:cNvPr id="45" name="Group 205">
              <a:extLst>
                <a:ext uri="{FF2B5EF4-FFF2-40B4-BE49-F238E27FC236}">
                  <a16:creationId xmlns:a16="http://schemas.microsoft.com/office/drawing/2014/main" id="{3CF06775-5F0F-47A8-BE0A-B89313BEBA4E}"/>
                </a:ext>
              </a:extLst>
            </p:cNvPr>
            <p:cNvGrpSpPr>
              <a:grpSpLocks/>
            </p:cNvGrpSpPr>
            <p:nvPr/>
          </p:nvGrpSpPr>
          <p:grpSpPr bwMode="auto">
            <a:xfrm rot="16200000">
              <a:off x="6937657" y="616846"/>
              <a:ext cx="1787525" cy="2386013"/>
              <a:chOff x="4427" y="2576"/>
              <a:chExt cx="1126" cy="1503"/>
            </a:xfrm>
          </p:grpSpPr>
          <p:sp>
            <p:nvSpPr>
              <p:cNvPr id="1141" name="Freeform 5">
                <a:extLst>
                  <a:ext uri="{FF2B5EF4-FFF2-40B4-BE49-F238E27FC236}">
                    <a16:creationId xmlns:a16="http://schemas.microsoft.com/office/drawing/2014/main" id="{42680B93-9F40-4948-9B97-1A798F75320A}"/>
                  </a:ext>
                </a:extLst>
              </p:cNvPr>
              <p:cNvSpPr>
                <a:spLocks/>
              </p:cNvSpPr>
              <p:nvPr/>
            </p:nvSpPr>
            <p:spPr bwMode="auto">
              <a:xfrm>
                <a:off x="4900" y="3921"/>
                <a:ext cx="180" cy="158"/>
              </a:xfrm>
              <a:custGeom>
                <a:avLst/>
                <a:gdLst>
                  <a:gd name="T0" fmla="*/ 0 w 180"/>
                  <a:gd name="T1" fmla="*/ 0 h 158"/>
                  <a:gd name="T2" fmla="*/ 90 w 180"/>
                  <a:gd name="T3" fmla="*/ 158 h 158"/>
                  <a:gd name="T4" fmla="*/ 180 w 180"/>
                  <a:gd name="T5" fmla="*/ 0 h 158"/>
                  <a:gd name="T6" fmla="*/ 0 w 180"/>
                  <a:gd name="T7" fmla="*/ 0 h 158"/>
                </a:gdLst>
                <a:ahLst/>
                <a:cxnLst>
                  <a:cxn ang="0">
                    <a:pos x="T0" y="T1"/>
                  </a:cxn>
                  <a:cxn ang="0">
                    <a:pos x="T2" y="T3"/>
                  </a:cxn>
                  <a:cxn ang="0">
                    <a:pos x="T4" y="T5"/>
                  </a:cxn>
                  <a:cxn ang="0">
                    <a:pos x="T6" y="T7"/>
                  </a:cxn>
                </a:cxnLst>
                <a:rect l="0" t="0" r="r" b="b"/>
                <a:pathLst>
                  <a:path w="180" h="158">
                    <a:moveTo>
                      <a:pt x="0" y="0"/>
                    </a:moveTo>
                    <a:lnTo>
                      <a:pt x="90" y="158"/>
                    </a:lnTo>
                    <a:lnTo>
                      <a:pt x="180"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2" name="Freeform 6">
                <a:extLst>
                  <a:ext uri="{FF2B5EF4-FFF2-40B4-BE49-F238E27FC236}">
                    <a16:creationId xmlns:a16="http://schemas.microsoft.com/office/drawing/2014/main" id="{B350E159-2978-48E5-9EF1-C631E782D3A9}"/>
                  </a:ext>
                </a:extLst>
              </p:cNvPr>
              <p:cNvSpPr>
                <a:spLocks/>
              </p:cNvSpPr>
              <p:nvPr/>
            </p:nvSpPr>
            <p:spPr bwMode="auto">
              <a:xfrm>
                <a:off x="4427" y="3104"/>
                <a:ext cx="1126" cy="107"/>
              </a:xfrm>
              <a:custGeom>
                <a:avLst/>
                <a:gdLst>
                  <a:gd name="T0" fmla="*/ 1065 w 1126"/>
                  <a:gd name="T1" fmla="*/ 107 h 107"/>
                  <a:gd name="T2" fmla="*/ 1126 w 1126"/>
                  <a:gd name="T3" fmla="*/ 0 h 107"/>
                  <a:gd name="T4" fmla="*/ 563 w 1126"/>
                  <a:gd name="T5" fmla="*/ 0 h 107"/>
                  <a:gd name="T6" fmla="*/ 0 w 1126"/>
                  <a:gd name="T7" fmla="*/ 0 h 107"/>
                  <a:gd name="T8" fmla="*/ 61 w 1126"/>
                  <a:gd name="T9" fmla="*/ 107 h 107"/>
                  <a:gd name="T10" fmla="*/ 1065 w 1126"/>
                  <a:gd name="T11" fmla="*/ 107 h 107"/>
                </a:gdLst>
                <a:ahLst/>
                <a:cxnLst>
                  <a:cxn ang="0">
                    <a:pos x="T0" y="T1"/>
                  </a:cxn>
                  <a:cxn ang="0">
                    <a:pos x="T2" y="T3"/>
                  </a:cxn>
                  <a:cxn ang="0">
                    <a:pos x="T4" y="T5"/>
                  </a:cxn>
                  <a:cxn ang="0">
                    <a:pos x="T6" y="T7"/>
                  </a:cxn>
                  <a:cxn ang="0">
                    <a:pos x="T8" y="T9"/>
                  </a:cxn>
                  <a:cxn ang="0">
                    <a:pos x="T10" y="T11"/>
                  </a:cxn>
                </a:cxnLst>
                <a:rect l="0" t="0" r="r" b="b"/>
                <a:pathLst>
                  <a:path w="1126" h="107">
                    <a:moveTo>
                      <a:pt x="1065" y="107"/>
                    </a:moveTo>
                    <a:lnTo>
                      <a:pt x="1126" y="0"/>
                    </a:lnTo>
                    <a:lnTo>
                      <a:pt x="563" y="0"/>
                    </a:lnTo>
                    <a:lnTo>
                      <a:pt x="0" y="0"/>
                    </a:lnTo>
                    <a:lnTo>
                      <a:pt x="61" y="107"/>
                    </a:lnTo>
                    <a:lnTo>
                      <a:pt x="1065" y="10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3" name="Freeform 7">
                <a:extLst>
                  <a:ext uri="{FF2B5EF4-FFF2-40B4-BE49-F238E27FC236}">
                    <a16:creationId xmlns:a16="http://schemas.microsoft.com/office/drawing/2014/main" id="{310D8E08-4845-4E80-A45D-D0D98B570CFE}"/>
                  </a:ext>
                </a:extLst>
              </p:cNvPr>
              <p:cNvSpPr>
                <a:spLocks/>
              </p:cNvSpPr>
              <p:nvPr/>
            </p:nvSpPr>
            <p:spPr bwMode="auto">
              <a:xfrm>
                <a:off x="4663" y="3514"/>
                <a:ext cx="654" cy="104"/>
              </a:xfrm>
              <a:custGeom>
                <a:avLst/>
                <a:gdLst>
                  <a:gd name="T0" fmla="*/ 0 w 654"/>
                  <a:gd name="T1" fmla="*/ 0 h 104"/>
                  <a:gd name="T2" fmla="*/ 45 w 654"/>
                  <a:gd name="T3" fmla="*/ 78 h 104"/>
                  <a:gd name="T4" fmla="*/ 62 w 654"/>
                  <a:gd name="T5" fmla="*/ 104 h 104"/>
                  <a:gd name="T6" fmla="*/ 592 w 654"/>
                  <a:gd name="T7" fmla="*/ 104 h 104"/>
                  <a:gd name="T8" fmla="*/ 609 w 654"/>
                  <a:gd name="T9" fmla="*/ 78 h 104"/>
                  <a:gd name="T10" fmla="*/ 654 w 654"/>
                  <a:gd name="T11" fmla="*/ 0 h 104"/>
                  <a:gd name="T12" fmla="*/ 0 w 654"/>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654" h="104">
                    <a:moveTo>
                      <a:pt x="0" y="0"/>
                    </a:moveTo>
                    <a:lnTo>
                      <a:pt x="45" y="78"/>
                    </a:lnTo>
                    <a:lnTo>
                      <a:pt x="62" y="104"/>
                    </a:lnTo>
                    <a:lnTo>
                      <a:pt x="592" y="104"/>
                    </a:lnTo>
                    <a:lnTo>
                      <a:pt x="609" y="78"/>
                    </a:lnTo>
                    <a:lnTo>
                      <a:pt x="654"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4" name="Freeform 8">
                <a:extLst>
                  <a:ext uri="{FF2B5EF4-FFF2-40B4-BE49-F238E27FC236}">
                    <a16:creationId xmlns:a16="http://schemas.microsoft.com/office/drawing/2014/main" id="{9225F493-1970-42C7-B85E-E423FE429CDB}"/>
                  </a:ext>
                </a:extLst>
              </p:cNvPr>
              <p:cNvSpPr>
                <a:spLocks/>
              </p:cNvSpPr>
              <p:nvPr/>
            </p:nvSpPr>
            <p:spPr bwMode="auto">
              <a:xfrm>
                <a:off x="4547" y="3310"/>
                <a:ext cx="886" cy="104"/>
              </a:xfrm>
              <a:custGeom>
                <a:avLst/>
                <a:gdLst>
                  <a:gd name="T0" fmla="*/ 0 w 886"/>
                  <a:gd name="T1" fmla="*/ 0 h 104"/>
                  <a:gd name="T2" fmla="*/ 60 w 886"/>
                  <a:gd name="T3" fmla="*/ 104 h 104"/>
                  <a:gd name="T4" fmla="*/ 826 w 886"/>
                  <a:gd name="T5" fmla="*/ 104 h 104"/>
                  <a:gd name="T6" fmla="*/ 886 w 886"/>
                  <a:gd name="T7" fmla="*/ 0 h 104"/>
                  <a:gd name="T8" fmla="*/ 0 w 886"/>
                  <a:gd name="T9" fmla="*/ 0 h 104"/>
                </a:gdLst>
                <a:ahLst/>
                <a:cxnLst>
                  <a:cxn ang="0">
                    <a:pos x="T0" y="T1"/>
                  </a:cxn>
                  <a:cxn ang="0">
                    <a:pos x="T2" y="T3"/>
                  </a:cxn>
                  <a:cxn ang="0">
                    <a:pos x="T4" y="T5"/>
                  </a:cxn>
                  <a:cxn ang="0">
                    <a:pos x="T6" y="T7"/>
                  </a:cxn>
                  <a:cxn ang="0">
                    <a:pos x="T8" y="T9"/>
                  </a:cxn>
                </a:cxnLst>
                <a:rect l="0" t="0" r="r" b="b"/>
                <a:pathLst>
                  <a:path w="886" h="104">
                    <a:moveTo>
                      <a:pt x="0" y="0"/>
                    </a:moveTo>
                    <a:lnTo>
                      <a:pt x="60" y="104"/>
                    </a:lnTo>
                    <a:lnTo>
                      <a:pt x="826" y="104"/>
                    </a:lnTo>
                    <a:lnTo>
                      <a:pt x="886"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5" name="Freeform 9">
                <a:extLst>
                  <a:ext uri="{FF2B5EF4-FFF2-40B4-BE49-F238E27FC236}">
                    <a16:creationId xmlns:a16="http://schemas.microsoft.com/office/drawing/2014/main" id="{2E897851-9288-48F9-975A-664601C0926F}"/>
                  </a:ext>
                </a:extLst>
              </p:cNvPr>
              <p:cNvSpPr>
                <a:spLocks/>
              </p:cNvSpPr>
              <p:nvPr/>
            </p:nvSpPr>
            <p:spPr bwMode="auto">
              <a:xfrm>
                <a:off x="4782" y="3717"/>
                <a:ext cx="416" cy="104"/>
              </a:xfrm>
              <a:custGeom>
                <a:avLst/>
                <a:gdLst>
                  <a:gd name="T0" fmla="*/ 357 w 416"/>
                  <a:gd name="T1" fmla="*/ 104 h 104"/>
                  <a:gd name="T2" fmla="*/ 416 w 416"/>
                  <a:gd name="T3" fmla="*/ 0 h 104"/>
                  <a:gd name="T4" fmla="*/ 0 w 416"/>
                  <a:gd name="T5" fmla="*/ 0 h 104"/>
                  <a:gd name="T6" fmla="*/ 61 w 416"/>
                  <a:gd name="T7" fmla="*/ 104 h 104"/>
                  <a:gd name="T8" fmla="*/ 357 w 416"/>
                  <a:gd name="T9" fmla="*/ 104 h 104"/>
                </a:gdLst>
                <a:ahLst/>
                <a:cxnLst>
                  <a:cxn ang="0">
                    <a:pos x="T0" y="T1"/>
                  </a:cxn>
                  <a:cxn ang="0">
                    <a:pos x="T2" y="T3"/>
                  </a:cxn>
                  <a:cxn ang="0">
                    <a:pos x="T4" y="T5"/>
                  </a:cxn>
                  <a:cxn ang="0">
                    <a:pos x="T6" y="T7"/>
                  </a:cxn>
                  <a:cxn ang="0">
                    <a:pos x="T8" y="T9"/>
                  </a:cxn>
                </a:cxnLst>
                <a:rect l="0" t="0" r="r" b="b"/>
                <a:pathLst>
                  <a:path w="416" h="104">
                    <a:moveTo>
                      <a:pt x="357" y="104"/>
                    </a:moveTo>
                    <a:lnTo>
                      <a:pt x="416" y="0"/>
                    </a:lnTo>
                    <a:lnTo>
                      <a:pt x="0" y="0"/>
                    </a:lnTo>
                    <a:lnTo>
                      <a:pt x="61" y="104"/>
                    </a:lnTo>
                    <a:lnTo>
                      <a:pt x="357" y="10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6" name="Freeform 10">
                <a:extLst>
                  <a:ext uri="{FF2B5EF4-FFF2-40B4-BE49-F238E27FC236}">
                    <a16:creationId xmlns:a16="http://schemas.microsoft.com/office/drawing/2014/main" id="{BE105ADD-C559-4228-A609-A298F36B5D3A}"/>
                  </a:ext>
                </a:extLst>
              </p:cNvPr>
              <p:cNvSpPr>
                <a:spLocks/>
              </p:cNvSpPr>
              <p:nvPr/>
            </p:nvSpPr>
            <p:spPr bwMode="auto">
              <a:xfrm>
                <a:off x="5177" y="2763"/>
                <a:ext cx="19" cy="19"/>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7" name="Freeform 11">
                <a:extLst>
                  <a:ext uri="{FF2B5EF4-FFF2-40B4-BE49-F238E27FC236}">
                    <a16:creationId xmlns:a16="http://schemas.microsoft.com/office/drawing/2014/main" id="{0026FFDC-2B1A-4CC6-874D-5038C39262F1}"/>
                  </a:ext>
                </a:extLst>
              </p:cNvPr>
              <p:cNvSpPr>
                <a:spLocks/>
              </p:cNvSpPr>
              <p:nvPr/>
            </p:nvSpPr>
            <p:spPr bwMode="auto">
              <a:xfrm>
                <a:off x="5250"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8" name="Oval 12">
                <a:extLst>
                  <a:ext uri="{FF2B5EF4-FFF2-40B4-BE49-F238E27FC236}">
                    <a16:creationId xmlns:a16="http://schemas.microsoft.com/office/drawing/2014/main" id="{56A86C27-4CF2-4C57-A911-78C2867EFE35}"/>
                  </a:ext>
                </a:extLst>
              </p:cNvPr>
              <p:cNvSpPr>
                <a:spLocks noChangeArrowheads="1"/>
              </p:cNvSpPr>
              <p:nvPr/>
            </p:nvSpPr>
            <p:spPr bwMode="auto">
              <a:xfrm>
                <a:off x="5250"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9" name="Oval 13">
                <a:extLst>
                  <a:ext uri="{FF2B5EF4-FFF2-40B4-BE49-F238E27FC236}">
                    <a16:creationId xmlns:a16="http://schemas.microsoft.com/office/drawing/2014/main" id="{197E11D8-B81E-4492-88D0-1B1EE1C0BD81}"/>
                  </a:ext>
                </a:extLst>
              </p:cNvPr>
              <p:cNvSpPr>
                <a:spLocks noChangeArrowheads="1"/>
              </p:cNvSpPr>
              <p:nvPr/>
            </p:nvSpPr>
            <p:spPr bwMode="auto">
              <a:xfrm>
                <a:off x="520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0" name="Freeform 14">
                <a:extLst>
                  <a:ext uri="{FF2B5EF4-FFF2-40B4-BE49-F238E27FC236}">
                    <a16:creationId xmlns:a16="http://schemas.microsoft.com/office/drawing/2014/main" id="{4D5A963B-1D94-4431-9955-B72AD051D3B5}"/>
                  </a:ext>
                </a:extLst>
              </p:cNvPr>
              <p:cNvSpPr>
                <a:spLocks/>
              </p:cNvSpPr>
              <p:nvPr/>
            </p:nvSpPr>
            <p:spPr bwMode="auto">
              <a:xfrm>
                <a:off x="5298" y="2905"/>
                <a:ext cx="23" cy="36"/>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5"/>
                      <a:pt x="10" y="14"/>
                    </a:cubicBezTo>
                    <a:cubicBezTo>
                      <a:pt x="8" y="9"/>
                      <a:pt x="7" y="5"/>
                      <a:pt x="5" y="0"/>
                    </a:cubicBezTo>
                    <a:cubicBezTo>
                      <a:pt x="2" y="1"/>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1" name="Oval 15">
                <a:extLst>
                  <a:ext uri="{FF2B5EF4-FFF2-40B4-BE49-F238E27FC236}">
                    <a16:creationId xmlns:a16="http://schemas.microsoft.com/office/drawing/2014/main" id="{8CE98006-57BD-4E52-B436-FBFEABA97899}"/>
                  </a:ext>
                </a:extLst>
              </p:cNvPr>
              <p:cNvSpPr>
                <a:spLocks noChangeArrowheads="1"/>
              </p:cNvSpPr>
              <p:nvPr/>
            </p:nvSpPr>
            <p:spPr bwMode="auto">
              <a:xfrm>
                <a:off x="520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2" name="Freeform 16">
                <a:extLst>
                  <a:ext uri="{FF2B5EF4-FFF2-40B4-BE49-F238E27FC236}">
                    <a16:creationId xmlns:a16="http://schemas.microsoft.com/office/drawing/2014/main" id="{3319B90F-F9CA-4E74-A466-8858DD44686F}"/>
                  </a:ext>
                </a:extLst>
              </p:cNvPr>
              <p:cNvSpPr>
                <a:spLocks/>
              </p:cNvSpPr>
              <p:nvPr/>
            </p:nvSpPr>
            <p:spPr bwMode="auto">
              <a:xfrm>
                <a:off x="5177" y="2950"/>
                <a:ext cx="19" cy="17"/>
              </a:xfrm>
              <a:custGeom>
                <a:avLst/>
                <a:gdLst>
                  <a:gd name="T0" fmla="*/ 0 w 8"/>
                  <a:gd name="T1" fmla="*/ 7 h 7"/>
                  <a:gd name="T2" fmla="*/ 8 w 8"/>
                  <a:gd name="T3" fmla="*/ 7 h 7"/>
                  <a:gd name="T4" fmla="*/ 6 w 8"/>
                  <a:gd name="T5" fmla="*/ 2 h 7"/>
                  <a:gd name="T6" fmla="*/ 4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4" y="1"/>
                    </a:cubicBezTo>
                    <a:cubicBezTo>
                      <a:pt x="4" y="1"/>
                      <a:pt x="3"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3" name="Freeform 17">
                <a:extLst>
                  <a:ext uri="{FF2B5EF4-FFF2-40B4-BE49-F238E27FC236}">
                    <a16:creationId xmlns:a16="http://schemas.microsoft.com/office/drawing/2014/main" id="{3416989E-C1D9-42D9-A5D9-5B64CB5B5D68}"/>
                  </a:ext>
                </a:extLst>
              </p:cNvPr>
              <p:cNvSpPr>
                <a:spLocks/>
              </p:cNvSpPr>
              <p:nvPr/>
            </p:nvSpPr>
            <p:spPr bwMode="auto">
              <a:xfrm>
                <a:off x="5177" y="2856"/>
                <a:ext cx="19" cy="38"/>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4" name="Freeform 18">
                <a:extLst>
                  <a:ext uri="{FF2B5EF4-FFF2-40B4-BE49-F238E27FC236}">
                    <a16:creationId xmlns:a16="http://schemas.microsoft.com/office/drawing/2014/main" id="{EF79B660-AFAB-4C39-9619-3EDB3521575E}"/>
                  </a:ext>
                </a:extLst>
              </p:cNvPr>
              <p:cNvSpPr>
                <a:spLocks/>
              </p:cNvSpPr>
              <p:nvPr/>
            </p:nvSpPr>
            <p:spPr bwMode="auto">
              <a:xfrm>
                <a:off x="5177"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7"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5" name="Freeform 19">
                <a:extLst>
                  <a:ext uri="{FF2B5EF4-FFF2-40B4-BE49-F238E27FC236}">
                    <a16:creationId xmlns:a16="http://schemas.microsoft.com/office/drawing/2014/main" id="{A52856B6-9F5F-46ED-97F8-5BAC69A87162}"/>
                  </a:ext>
                </a:extLst>
              </p:cNvPr>
              <p:cNvSpPr>
                <a:spLocks/>
              </p:cNvSpPr>
              <p:nvPr/>
            </p:nvSpPr>
            <p:spPr bwMode="auto">
              <a:xfrm>
                <a:off x="5345" y="3140"/>
                <a:ext cx="7" cy="14"/>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6" name="Freeform 20">
                <a:extLst>
                  <a:ext uri="{FF2B5EF4-FFF2-40B4-BE49-F238E27FC236}">
                    <a16:creationId xmlns:a16="http://schemas.microsoft.com/office/drawing/2014/main" id="{2D2E8A59-4A97-437C-88A4-BFDED3987F13}"/>
                  </a:ext>
                </a:extLst>
              </p:cNvPr>
              <p:cNvSpPr>
                <a:spLocks/>
              </p:cNvSpPr>
              <p:nvPr/>
            </p:nvSpPr>
            <p:spPr bwMode="auto">
              <a:xfrm>
                <a:off x="5250"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7" name="Freeform 21">
                <a:extLst>
                  <a:ext uri="{FF2B5EF4-FFF2-40B4-BE49-F238E27FC236}">
                    <a16:creationId xmlns:a16="http://schemas.microsoft.com/office/drawing/2014/main" id="{E0C6362B-8C34-4805-8D60-32D393E81E25}"/>
                  </a:ext>
                </a:extLst>
              </p:cNvPr>
              <p:cNvSpPr>
                <a:spLocks/>
              </p:cNvSpPr>
              <p:nvPr/>
            </p:nvSpPr>
            <p:spPr bwMode="auto">
              <a:xfrm>
                <a:off x="5345" y="3052"/>
                <a:ext cx="5" cy="21"/>
              </a:xfrm>
              <a:custGeom>
                <a:avLst/>
                <a:gdLst>
                  <a:gd name="T0" fmla="*/ 2 w 2"/>
                  <a:gd name="T1" fmla="*/ 9 h 9"/>
                  <a:gd name="T2" fmla="*/ 1 w 2"/>
                  <a:gd name="T3" fmla="*/ 0 h 9"/>
                  <a:gd name="T4" fmla="*/ 0 w 2"/>
                  <a:gd name="T5" fmla="*/ 4 h 9"/>
                  <a:gd name="T6" fmla="*/ 2 w 2"/>
                  <a:gd name="T7" fmla="*/ 9 h 9"/>
                </a:gdLst>
                <a:ahLst/>
                <a:cxnLst>
                  <a:cxn ang="0">
                    <a:pos x="T0" y="T1"/>
                  </a:cxn>
                  <a:cxn ang="0">
                    <a:pos x="T2" y="T3"/>
                  </a:cxn>
                  <a:cxn ang="0">
                    <a:pos x="T4" y="T5"/>
                  </a:cxn>
                  <a:cxn ang="0">
                    <a:pos x="T6" y="T7"/>
                  </a:cxn>
                </a:cxnLst>
                <a:rect l="0" t="0" r="r" b="b"/>
                <a:pathLst>
                  <a:path w="2" h="9">
                    <a:moveTo>
                      <a:pt x="2" y="9"/>
                    </a:moveTo>
                    <a:cubicBezTo>
                      <a:pt x="2" y="6"/>
                      <a:pt x="2" y="3"/>
                      <a:pt x="1" y="0"/>
                    </a:cubicBezTo>
                    <a:cubicBezTo>
                      <a:pt x="0" y="1"/>
                      <a:pt x="0" y="2"/>
                      <a:pt x="0" y="4"/>
                    </a:cubicBezTo>
                    <a:cubicBezTo>
                      <a:pt x="0" y="6"/>
                      <a:pt x="1" y="8"/>
                      <a:pt x="2" y="9"/>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8" name="Oval 22">
                <a:extLst>
                  <a:ext uri="{FF2B5EF4-FFF2-40B4-BE49-F238E27FC236}">
                    <a16:creationId xmlns:a16="http://schemas.microsoft.com/office/drawing/2014/main" id="{DA5B0905-52F5-48F2-92D7-528D508D79FD}"/>
                  </a:ext>
                </a:extLst>
              </p:cNvPr>
              <p:cNvSpPr>
                <a:spLocks noChangeArrowheads="1"/>
              </p:cNvSpPr>
              <p:nvPr/>
            </p:nvSpPr>
            <p:spPr bwMode="auto">
              <a:xfrm>
                <a:off x="5250"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9" name="Oval 23">
                <a:extLst>
                  <a:ext uri="{FF2B5EF4-FFF2-40B4-BE49-F238E27FC236}">
                    <a16:creationId xmlns:a16="http://schemas.microsoft.com/office/drawing/2014/main" id="{81C83332-69EA-46A7-99A3-83B2DA0B8BD3}"/>
                  </a:ext>
                </a:extLst>
              </p:cNvPr>
              <p:cNvSpPr>
                <a:spLocks noChangeArrowheads="1"/>
              </p:cNvSpPr>
              <p:nvPr/>
            </p:nvSpPr>
            <p:spPr bwMode="auto">
              <a:xfrm>
                <a:off x="520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0" name="Oval 24">
                <a:extLst>
                  <a:ext uri="{FF2B5EF4-FFF2-40B4-BE49-F238E27FC236}">
                    <a16:creationId xmlns:a16="http://schemas.microsoft.com/office/drawing/2014/main" id="{F0A994EA-CF83-47C5-922C-984C90D6268F}"/>
                  </a:ext>
                </a:extLst>
              </p:cNvPr>
              <p:cNvSpPr>
                <a:spLocks noChangeArrowheads="1"/>
              </p:cNvSpPr>
              <p:nvPr/>
            </p:nvSpPr>
            <p:spPr bwMode="auto">
              <a:xfrm>
                <a:off x="529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1" name="Oval 25">
                <a:extLst>
                  <a:ext uri="{FF2B5EF4-FFF2-40B4-BE49-F238E27FC236}">
                    <a16:creationId xmlns:a16="http://schemas.microsoft.com/office/drawing/2014/main" id="{89995F8C-2BC7-4357-989B-1D83CE93B50C}"/>
                  </a:ext>
                </a:extLst>
              </p:cNvPr>
              <p:cNvSpPr>
                <a:spLocks noChangeArrowheads="1"/>
              </p:cNvSpPr>
              <p:nvPr/>
            </p:nvSpPr>
            <p:spPr bwMode="auto">
              <a:xfrm>
                <a:off x="520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2" name="Oval 26">
                <a:extLst>
                  <a:ext uri="{FF2B5EF4-FFF2-40B4-BE49-F238E27FC236}">
                    <a16:creationId xmlns:a16="http://schemas.microsoft.com/office/drawing/2014/main" id="{7F57E777-603D-4054-A65B-61DB2EBBCA54}"/>
                  </a:ext>
                </a:extLst>
              </p:cNvPr>
              <p:cNvSpPr>
                <a:spLocks noChangeArrowheads="1"/>
              </p:cNvSpPr>
              <p:nvPr/>
            </p:nvSpPr>
            <p:spPr bwMode="auto">
              <a:xfrm>
                <a:off x="529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3" name="Freeform 27">
                <a:extLst>
                  <a:ext uri="{FF2B5EF4-FFF2-40B4-BE49-F238E27FC236}">
                    <a16:creationId xmlns:a16="http://schemas.microsoft.com/office/drawing/2014/main" id="{26BFFA42-0EA1-44BA-8237-1B63997BA47A}"/>
                  </a:ext>
                </a:extLst>
              </p:cNvPr>
              <p:cNvSpPr>
                <a:spLocks/>
              </p:cNvSpPr>
              <p:nvPr/>
            </p:nvSpPr>
            <p:spPr bwMode="auto">
              <a:xfrm>
                <a:off x="5177" y="3135"/>
                <a:ext cx="19" cy="19"/>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4" name="Freeform 28">
                <a:extLst>
                  <a:ext uri="{FF2B5EF4-FFF2-40B4-BE49-F238E27FC236}">
                    <a16:creationId xmlns:a16="http://schemas.microsoft.com/office/drawing/2014/main" id="{F006EA7E-11A6-4B53-8E56-328C806B730C}"/>
                  </a:ext>
                </a:extLst>
              </p:cNvPr>
              <p:cNvSpPr>
                <a:spLocks/>
              </p:cNvSpPr>
              <p:nvPr/>
            </p:nvSpPr>
            <p:spPr bwMode="auto">
              <a:xfrm>
                <a:off x="5177"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5" name="Freeform 29">
                <a:extLst>
                  <a:ext uri="{FF2B5EF4-FFF2-40B4-BE49-F238E27FC236}">
                    <a16:creationId xmlns:a16="http://schemas.microsoft.com/office/drawing/2014/main" id="{7B6ABBDA-0761-47DD-98A1-0D3B83D33583}"/>
                  </a:ext>
                </a:extLst>
              </p:cNvPr>
              <p:cNvSpPr>
                <a:spLocks/>
              </p:cNvSpPr>
              <p:nvPr/>
            </p:nvSpPr>
            <p:spPr bwMode="auto">
              <a:xfrm>
                <a:off x="5250" y="2967"/>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8"/>
                      <a:pt x="6" y="8"/>
                      <a:pt x="7" y="8"/>
                    </a:cubicBezTo>
                    <a:cubicBezTo>
                      <a:pt x="7" y="8"/>
                      <a:pt x="8" y="8"/>
                      <a:pt x="8" y="8"/>
                    </a:cubicBezTo>
                    <a:cubicBezTo>
                      <a:pt x="9" y="8"/>
                      <a:pt x="9" y="8"/>
                      <a:pt x="10" y="8"/>
                    </a:cubicBezTo>
                    <a:cubicBezTo>
                      <a:pt x="11" y="8"/>
                      <a:pt x="12" y="8"/>
                      <a:pt x="13" y="7"/>
                    </a:cubicBezTo>
                    <a:cubicBezTo>
                      <a:pt x="13" y="7"/>
                      <a:pt x="14" y="6"/>
                      <a:pt x="14" y="6"/>
                    </a:cubicBezTo>
                    <a:cubicBezTo>
                      <a:pt x="15" y="5"/>
                      <a:pt x="16" y="4"/>
                      <a:pt x="16" y="2"/>
                    </a:cubicBezTo>
                    <a:cubicBezTo>
                      <a:pt x="16" y="2"/>
                      <a:pt x="16" y="1"/>
                      <a:pt x="16" y="0"/>
                    </a:cubicBezTo>
                    <a:cubicBezTo>
                      <a:pt x="0" y="0"/>
                      <a:pt x="0" y="0"/>
                      <a:pt x="0" y="0"/>
                    </a:cubicBezTo>
                    <a:cubicBezTo>
                      <a:pt x="0" y="1"/>
                      <a:pt x="1"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6" name="Freeform 30">
                <a:extLst>
                  <a:ext uri="{FF2B5EF4-FFF2-40B4-BE49-F238E27FC236}">
                    <a16:creationId xmlns:a16="http://schemas.microsoft.com/office/drawing/2014/main" id="{FB291CC1-FA44-491F-ACC6-5BDB1E9F878B}"/>
                  </a:ext>
                </a:extLst>
              </p:cNvPr>
              <p:cNvSpPr>
                <a:spLocks/>
              </p:cNvSpPr>
              <p:nvPr/>
            </p:nvSpPr>
            <p:spPr bwMode="auto">
              <a:xfrm>
                <a:off x="5177" y="2967"/>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8"/>
                      <a:pt x="4" y="7"/>
                      <a:pt x="4" y="7"/>
                    </a:cubicBezTo>
                    <a:cubicBezTo>
                      <a:pt x="5" y="7"/>
                      <a:pt x="5" y="6"/>
                      <a:pt x="6" y="6"/>
                    </a:cubicBezTo>
                    <a:cubicBezTo>
                      <a:pt x="7" y="5"/>
                      <a:pt x="7"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7" name="Freeform 31">
                <a:extLst>
                  <a:ext uri="{FF2B5EF4-FFF2-40B4-BE49-F238E27FC236}">
                    <a16:creationId xmlns:a16="http://schemas.microsoft.com/office/drawing/2014/main" id="{8A33AA4C-6D93-453C-A965-674D624CB83B}"/>
                  </a:ext>
                </a:extLst>
              </p:cNvPr>
              <p:cNvSpPr>
                <a:spLocks/>
              </p:cNvSpPr>
              <p:nvPr/>
            </p:nvSpPr>
            <p:spPr bwMode="auto">
              <a:xfrm>
                <a:off x="5250" y="3322"/>
                <a:ext cx="38" cy="19"/>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2"/>
                      <a:pt x="11" y="0"/>
                      <a:pt x="8" y="0"/>
                    </a:cubicBezTo>
                    <a:cubicBezTo>
                      <a:pt x="6" y="0"/>
                      <a:pt x="3" y="2"/>
                      <a:pt x="2" y="4"/>
                    </a:cubicBezTo>
                    <a:cubicBezTo>
                      <a:pt x="1" y="5"/>
                      <a:pt x="0" y="6"/>
                      <a:pt x="0" y="8"/>
                    </a:cubicBezTo>
                    <a:cubicBezTo>
                      <a:pt x="16" y="8"/>
                      <a:pt x="16" y="8"/>
                      <a:pt x="16" y="8"/>
                    </a:cubicBezTo>
                    <a:cubicBezTo>
                      <a:pt x="16" y="6"/>
                      <a:pt x="16" y="5"/>
                      <a:pt x="15"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8" name="Oval 32">
                <a:extLst>
                  <a:ext uri="{FF2B5EF4-FFF2-40B4-BE49-F238E27FC236}">
                    <a16:creationId xmlns:a16="http://schemas.microsoft.com/office/drawing/2014/main" id="{13EF5530-B2D5-4C40-B937-B1EF42C7DBF7}"/>
                  </a:ext>
                </a:extLst>
              </p:cNvPr>
              <p:cNvSpPr>
                <a:spLocks noChangeArrowheads="1"/>
              </p:cNvSpPr>
              <p:nvPr/>
            </p:nvSpPr>
            <p:spPr bwMode="auto">
              <a:xfrm>
                <a:off x="5250"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9" name="Oval 33">
                <a:extLst>
                  <a:ext uri="{FF2B5EF4-FFF2-40B4-BE49-F238E27FC236}">
                    <a16:creationId xmlns:a16="http://schemas.microsoft.com/office/drawing/2014/main" id="{9871F959-68A2-484D-B165-5E9BC9400CCF}"/>
                  </a:ext>
                </a:extLst>
              </p:cNvPr>
              <p:cNvSpPr>
                <a:spLocks noChangeArrowheads="1"/>
              </p:cNvSpPr>
              <p:nvPr/>
            </p:nvSpPr>
            <p:spPr bwMode="auto">
              <a:xfrm>
                <a:off x="520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0" name="Freeform 34">
                <a:extLst>
                  <a:ext uri="{FF2B5EF4-FFF2-40B4-BE49-F238E27FC236}">
                    <a16:creationId xmlns:a16="http://schemas.microsoft.com/office/drawing/2014/main" id="{8DEFEE39-25A8-40DE-9008-B5C95DBFB95B}"/>
                  </a:ext>
                </a:extLst>
              </p:cNvPr>
              <p:cNvSpPr>
                <a:spLocks/>
              </p:cNvSpPr>
              <p:nvPr/>
            </p:nvSpPr>
            <p:spPr bwMode="auto">
              <a:xfrm>
                <a:off x="5298" y="3277"/>
                <a:ext cx="30" cy="35"/>
              </a:xfrm>
              <a:custGeom>
                <a:avLst/>
                <a:gdLst>
                  <a:gd name="T0" fmla="*/ 0 w 13"/>
                  <a:gd name="T1" fmla="*/ 7 h 15"/>
                  <a:gd name="T2" fmla="*/ 8 w 13"/>
                  <a:gd name="T3" fmla="*/ 15 h 15"/>
                  <a:gd name="T4" fmla="*/ 13 w 13"/>
                  <a:gd name="T5" fmla="*/ 1 h 15"/>
                  <a:gd name="T6" fmla="*/ 8 w 13"/>
                  <a:gd name="T7" fmla="*/ 0 h 15"/>
                  <a:gd name="T8" fmla="*/ 0 w 13"/>
                  <a:gd name="T9" fmla="*/ 7 h 15"/>
                </a:gdLst>
                <a:ahLst/>
                <a:cxnLst>
                  <a:cxn ang="0">
                    <a:pos x="T0" y="T1"/>
                  </a:cxn>
                  <a:cxn ang="0">
                    <a:pos x="T2" y="T3"/>
                  </a:cxn>
                  <a:cxn ang="0">
                    <a:pos x="T4" y="T5"/>
                  </a:cxn>
                  <a:cxn ang="0">
                    <a:pos x="T6" y="T7"/>
                  </a:cxn>
                  <a:cxn ang="0">
                    <a:pos x="T8" y="T9"/>
                  </a:cxn>
                </a:cxnLst>
                <a:rect l="0" t="0" r="r" b="b"/>
                <a:pathLst>
                  <a:path w="13" h="15">
                    <a:moveTo>
                      <a:pt x="0" y="7"/>
                    </a:moveTo>
                    <a:cubicBezTo>
                      <a:pt x="0" y="12"/>
                      <a:pt x="4" y="15"/>
                      <a:pt x="8" y="15"/>
                    </a:cubicBezTo>
                    <a:cubicBezTo>
                      <a:pt x="10" y="11"/>
                      <a:pt x="11" y="6"/>
                      <a:pt x="13" y="1"/>
                    </a:cubicBezTo>
                    <a:cubicBezTo>
                      <a:pt x="11" y="0"/>
                      <a:pt x="10" y="0"/>
                      <a:pt x="8" y="0"/>
                    </a:cubicBezTo>
                    <a:cubicBezTo>
                      <a:pt x="4" y="0"/>
                      <a:pt x="0" y="3"/>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1" name="Oval 35">
                <a:extLst>
                  <a:ext uri="{FF2B5EF4-FFF2-40B4-BE49-F238E27FC236}">
                    <a16:creationId xmlns:a16="http://schemas.microsoft.com/office/drawing/2014/main" id="{5A7B20C0-2863-44ED-888C-6BA13550E7A0}"/>
                  </a:ext>
                </a:extLst>
              </p:cNvPr>
              <p:cNvSpPr>
                <a:spLocks noChangeArrowheads="1"/>
              </p:cNvSpPr>
              <p:nvPr/>
            </p:nvSpPr>
            <p:spPr bwMode="auto">
              <a:xfrm>
                <a:off x="520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2" name="Oval 36">
                <a:extLst>
                  <a:ext uri="{FF2B5EF4-FFF2-40B4-BE49-F238E27FC236}">
                    <a16:creationId xmlns:a16="http://schemas.microsoft.com/office/drawing/2014/main" id="{E70E35CD-BBD7-4AAA-91F8-F17494D4EB72}"/>
                  </a:ext>
                </a:extLst>
              </p:cNvPr>
              <p:cNvSpPr>
                <a:spLocks noChangeArrowheads="1"/>
              </p:cNvSpPr>
              <p:nvPr/>
            </p:nvSpPr>
            <p:spPr bwMode="auto">
              <a:xfrm>
                <a:off x="529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3" name="Freeform 37">
                <a:extLst>
                  <a:ext uri="{FF2B5EF4-FFF2-40B4-BE49-F238E27FC236}">
                    <a16:creationId xmlns:a16="http://schemas.microsoft.com/office/drawing/2014/main" id="{EA3D8A2D-9601-4A0C-87D2-87A75B9133BB}"/>
                  </a:ext>
                </a:extLst>
              </p:cNvPr>
              <p:cNvSpPr>
                <a:spLocks/>
              </p:cNvSpPr>
              <p:nvPr/>
            </p:nvSpPr>
            <p:spPr bwMode="auto">
              <a:xfrm>
                <a:off x="5177" y="3322"/>
                <a:ext cx="19" cy="19"/>
              </a:xfrm>
              <a:custGeom>
                <a:avLst/>
                <a:gdLst>
                  <a:gd name="T0" fmla="*/ 0 w 8"/>
                  <a:gd name="T1" fmla="*/ 8 h 8"/>
                  <a:gd name="T2" fmla="*/ 8 w 8"/>
                  <a:gd name="T3" fmla="*/ 8 h 8"/>
                  <a:gd name="T4" fmla="*/ 6 w 8"/>
                  <a:gd name="T5" fmla="*/ 4 h 8"/>
                  <a:gd name="T6" fmla="*/ 6 w 8"/>
                  <a:gd name="T7" fmla="*/ 3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3"/>
                    </a:cubicBezTo>
                    <a:cubicBezTo>
                      <a:pt x="5" y="2"/>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4" name="Freeform 38">
                <a:extLst>
                  <a:ext uri="{FF2B5EF4-FFF2-40B4-BE49-F238E27FC236}">
                    <a16:creationId xmlns:a16="http://schemas.microsoft.com/office/drawing/2014/main" id="{B59CF909-DFBA-4D35-B6DC-4F5B480E5206}"/>
                  </a:ext>
                </a:extLst>
              </p:cNvPr>
              <p:cNvSpPr>
                <a:spLocks/>
              </p:cNvSpPr>
              <p:nvPr/>
            </p:nvSpPr>
            <p:spPr bwMode="auto">
              <a:xfrm>
                <a:off x="5177"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5" name="Freeform 39">
                <a:extLst>
                  <a:ext uri="{FF2B5EF4-FFF2-40B4-BE49-F238E27FC236}">
                    <a16:creationId xmlns:a16="http://schemas.microsoft.com/office/drawing/2014/main" id="{99A46220-D0A3-4DA9-973E-1A6B3299B1B5}"/>
                  </a:ext>
                </a:extLst>
              </p:cNvPr>
              <p:cNvSpPr>
                <a:spLocks/>
              </p:cNvSpPr>
              <p:nvPr/>
            </p:nvSpPr>
            <p:spPr bwMode="auto">
              <a:xfrm>
                <a:off x="5345" y="3154"/>
                <a:ext cx="5" cy="14"/>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5"/>
                      <a:pt x="2" y="6"/>
                    </a:cubicBezTo>
                    <a:cubicBezTo>
                      <a:pt x="2" y="4"/>
                      <a:pt x="2" y="2"/>
                      <a:pt x="2"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6" name="Freeform 40">
                <a:extLst>
                  <a:ext uri="{FF2B5EF4-FFF2-40B4-BE49-F238E27FC236}">
                    <a16:creationId xmlns:a16="http://schemas.microsoft.com/office/drawing/2014/main" id="{9C8F6286-B74D-4E72-86B3-77493F9DE96D}"/>
                  </a:ext>
                </a:extLst>
              </p:cNvPr>
              <p:cNvSpPr>
                <a:spLocks/>
              </p:cNvSpPr>
              <p:nvPr/>
            </p:nvSpPr>
            <p:spPr bwMode="auto">
              <a:xfrm>
                <a:off x="5250" y="3154"/>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7" name="Freeform 41">
                <a:extLst>
                  <a:ext uri="{FF2B5EF4-FFF2-40B4-BE49-F238E27FC236}">
                    <a16:creationId xmlns:a16="http://schemas.microsoft.com/office/drawing/2014/main" id="{943E160E-3255-491B-B056-D59CC8393723}"/>
                  </a:ext>
                </a:extLst>
              </p:cNvPr>
              <p:cNvSpPr>
                <a:spLocks/>
              </p:cNvSpPr>
              <p:nvPr/>
            </p:nvSpPr>
            <p:spPr bwMode="auto">
              <a:xfrm>
                <a:off x="5177" y="3154"/>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8" name="Freeform 42">
                <a:extLst>
                  <a:ext uri="{FF2B5EF4-FFF2-40B4-BE49-F238E27FC236}">
                    <a16:creationId xmlns:a16="http://schemas.microsoft.com/office/drawing/2014/main" id="{6C747A93-8BE7-431E-A70E-0C3DA0A8FA1C}"/>
                  </a:ext>
                </a:extLst>
              </p:cNvPr>
              <p:cNvSpPr>
                <a:spLocks/>
              </p:cNvSpPr>
              <p:nvPr/>
            </p:nvSpPr>
            <p:spPr bwMode="auto">
              <a:xfrm>
                <a:off x="5250" y="3417"/>
                <a:ext cx="12" cy="19"/>
              </a:xfrm>
              <a:custGeom>
                <a:avLst/>
                <a:gdLst>
                  <a:gd name="T0" fmla="*/ 0 w 5"/>
                  <a:gd name="T1" fmla="*/ 8 h 8"/>
                  <a:gd name="T2" fmla="*/ 0 w 5"/>
                  <a:gd name="T3" fmla="*/ 8 h 8"/>
                  <a:gd name="T4" fmla="*/ 5 w 5"/>
                  <a:gd name="T5" fmla="*/ 0 h 8"/>
                  <a:gd name="T6" fmla="*/ 0 w 5"/>
                  <a:gd name="T7" fmla="*/ 8 h 8"/>
                </a:gdLst>
                <a:ahLst/>
                <a:cxnLst>
                  <a:cxn ang="0">
                    <a:pos x="T0" y="T1"/>
                  </a:cxn>
                  <a:cxn ang="0">
                    <a:pos x="T2" y="T3"/>
                  </a:cxn>
                  <a:cxn ang="0">
                    <a:pos x="T4" y="T5"/>
                  </a:cxn>
                  <a:cxn ang="0">
                    <a:pos x="T6" y="T7"/>
                  </a:cxn>
                </a:cxnLst>
                <a:rect l="0" t="0" r="r" b="b"/>
                <a:pathLst>
                  <a:path w="5" h="8">
                    <a:moveTo>
                      <a:pt x="0" y="8"/>
                    </a:moveTo>
                    <a:cubicBezTo>
                      <a:pt x="0" y="8"/>
                      <a:pt x="0" y="8"/>
                      <a:pt x="0" y="8"/>
                    </a:cubicBezTo>
                    <a:cubicBezTo>
                      <a:pt x="2" y="5"/>
                      <a:pt x="4" y="3"/>
                      <a:pt x="5" y="0"/>
                    </a:cubicBezTo>
                    <a:cubicBezTo>
                      <a:pt x="3" y="1"/>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9" name="Freeform 43">
                <a:extLst>
                  <a:ext uri="{FF2B5EF4-FFF2-40B4-BE49-F238E27FC236}">
                    <a16:creationId xmlns:a16="http://schemas.microsoft.com/office/drawing/2014/main" id="{6160ECE9-ECBE-4FFA-8792-B802F11C3B17}"/>
                  </a:ext>
                </a:extLst>
              </p:cNvPr>
              <p:cNvSpPr>
                <a:spLocks/>
              </p:cNvSpPr>
              <p:nvPr/>
            </p:nvSpPr>
            <p:spPr bwMode="auto">
              <a:xfrm>
                <a:off x="5205" y="3462"/>
                <a:ext cx="24" cy="2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10"/>
                      <a:pt x="0" y="11"/>
                      <a:pt x="1" y="12"/>
                    </a:cubicBezTo>
                    <a:cubicBezTo>
                      <a:pt x="4" y="8"/>
                      <a:pt x="7" y="5"/>
                      <a:pt x="10" y="1"/>
                    </a:cubicBezTo>
                    <a:cubicBezTo>
                      <a:pt x="9" y="1"/>
                      <a:pt x="9" y="0"/>
                      <a:pt x="8" y="0"/>
                    </a:cubicBezTo>
                    <a:cubicBezTo>
                      <a:pt x="3"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0" name="Oval 44">
                <a:extLst>
                  <a:ext uri="{FF2B5EF4-FFF2-40B4-BE49-F238E27FC236}">
                    <a16:creationId xmlns:a16="http://schemas.microsoft.com/office/drawing/2014/main" id="{EA4E97D5-49E6-4F40-A8F5-CD0FF0AA0A84}"/>
                  </a:ext>
                </a:extLst>
              </p:cNvPr>
              <p:cNvSpPr>
                <a:spLocks noChangeArrowheads="1"/>
              </p:cNvSpPr>
              <p:nvPr/>
            </p:nvSpPr>
            <p:spPr bwMode="auto">
              <a:xfrm>
                <a:off x="520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1" name="Freeform 45">
                <a:extLst>
                  <a:ext uri="{FF2B5EF4-FFF2-40B4-BE49-F238E27FC236}">
                    <a16:creationId xmlns:a16="http://schemas.microsoft.com/office/drawing/2014/main" id="{2036662A-2ACD-470A-A44D-69E091F964B8}"/>
                  </a:ext>
                </a:extLst>
              </p:cNvPr>
              <p:cNvSpPr>
                <a:spLocks/>
              </p:cNvSpPr>
              <p:nvPr/>
            </p:nvSpPr>
            <p:spPr bwMode="auto">
              <a:xfrm>
                <a:off x="5177" y="3509"/>
                <a:ext cx="9" cy="12"/>
              </a:xfrm>
              <a:custGeom>
                <a:avLst/>
                <a:gdLst>
                  <a:gd name="T0" fmla="*/ 0 w 4"/>
                  <a:gd name="T1" fmla="*/ 0 h 5"/>
                  <a:gd name="T2" fmla="*/ 0 w 4"/>
                  <a:gd name="T3" fmla="*/ 5 h 5"/>
                  <a:gd name="T4" fmla="*/ 4 w 4"/>
                  <a:gd name="T5" fmla="*/ 1 h 5"/>
                  <a:gd name="T6" fmla="*/ 3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5"/>
                      <a:pt x="0" y="5"/>
                      <a:pt x="0" y="5"/>
                    </a:cubicBezTo>
                    <a:cubicBezTo>
                      <a:pt x="1" y="3"/>
                      <a:pt x="2" y="2"/>
                      <a:pt x="4" y="1"/>
                    </a:cubicBezTo>
                    <a:cubicBezTo>
                      <a:pt x="3" y="1"/>
                      <a:pt x="3" y="1"/>
                      <a:pt x="3" y="1"/>
                    </a:cubicBezTo>
                    <a:cubicBezTo>
                      <a:pt x="2" y="0"/>
                      <a:pt x="1"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2" name="Freeform 46">
                <a:extLst>
                  <a:ext uri="{FF2B5EF4-FFF2-40B4-BE49-F238E27FC236}">
                    <a16:creationId xmlns:a16="http://schemas.microsoft.com/office/drawing/2014/main" id="{2395D586-8E73-4EF4-A928-4E6D4D477967}"/>
                  </a:ext>
                </a:extLst>
              </p:cNvPr>
              <p:cNvSpPr>
                <a:spLocks/>
              </p:cNvSpPr>
              <p:nvPr/>
            </p:nvSpPr>
            <p:spPr bwMode="auto">
              <a:xfrm>
                <a:off x="5177"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3" name="Freeform 47">
                <a:extLst>
                  <a:ext uri="{FF2B5EF4-FFF2-40B4-BE49-F238E27FC236}">
                    <a16:creationId xmlns:a16="http://schemas.microsoft.com/office/drawing/2014/main" id="{B0C6B0B2-E810-485D-A4CE-81E6AA92833F}"/>
                  </a:ext>
                </a:extLst>
              </p:cNvPr>
              <p:cNvSpPr>
                <a:spLocks/>
              </p:cNvSpPr>
              <p:nvPr/>
            </p:nvSpPr>
            <p:spPr bwMode="auto">
              <a:xfrm>
                <a:off x="5250" y="3341"/>
                <a:ext cx="38" cy="19"/>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4" name="Freeform 48">
                <a:extLst>
                  <a:ext uri="{FF2B5EF4-FFF2-40B4-BE49-F238E27FC236}">
                    <a16:creationId xmlns:a16="http://schemas.microsoft.com/office/drawing/2014/main" id="{04B66671-8717-49A4-98FE-5085B3E8E4B7}"/>
                  </a:ext>
                </a:extLst>
              </p:cNvPr>
              <p:cNvSpPr>
                <a:spLocks/>
              </p:cNvSpPr>
              <p:nvPr/>
            </p:nvSpPr>
            <p:spPr bwMode="auto">
              <a:xfrm>
                <a:off x="5177"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5" name="Freeform 49">
                <a:extLst>
                  <a:ext uri="{FF2B5EF4-FFF2-40B4-BE49-F238E27FC236}">
                    <a16:creationId xmlns:a16="http://schemas.microsoft.com/office/drawing/2014/main" id="{A1673960-9A3E-42DB-A125-22834151BAB3}"/>
                  </a:ext>
                </a:extLst>
              </p:cNvPr>
              <p:cNvSpPr>
                <a:spLocks/>
              </p:cNvSpPr>
              <p:nvPr/>
            </p:nvSpPr>
            <p:spPr bwMode="auto">
              <a:xfrm>
                <a:off x="5158"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6" name="Freeform 50">
                <a:extLst>
                  <a:ext uri="{FF2B5EF4-FFF2-40B4-BE49-F238E27FC236}">
                    <a16:creationId xmlns:a16="http://schemas.microsoft.com/office/drawing/2014/main" id="{D582CEBF-30A9-454E-83D8-1240C56E2D0A}"/>
                  </a:ext>
                </a:extLst>
              </p:cNvPr>
              <p:cNvSpPr>
                <a:spLocks/>
              </p:cNvSpPr>
              <p:nvPr/>
            </p:nvSpPr>
            <p:spPr bwMode="auto">
              <a:xfrm>
                <a:off x="5066" y="2763"/>
                <a:ext cx="35" cy="19"/>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5"/>
                      <a:pt x="0" y="6"/>
                      <a:pt x="0" y="8"/>
                    </a:cubicBezTo>
                    <a:cubicBezTo>
                      <a:pt x="15" y="8"/>
                      <a:pt x="15" y="8"/>
                      <a:pt x="15" y="8"/>
                    </a:cubicBezTo>
                    <a:cubicBezTo>
                      <a:pt x="15"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7" name="Oval 51">
                <a:extLst>
                  <a:ext uri="{FF2B5EF4-FFF2-40B4-BE49-F238E27FC236}">
                    <a16:creationId xmlns:a16="http://schemas.microsoft.com/office/drawing/2014/main" id="{4145C6DB-60BA-48ED-8E9C-D8F3B7E9FA42}"/>
                  </a:ext>
                </a:extLst>
              </p:cNvPr>
              <p:cNvSpPr>
                <a:spLocks noChangeArrowheads="1"/>
              </p:cNvSpPr>
              <p:nvPr/>
            </p:nvSpPr>
            <p:spPr bwMode="auto">
              <a:xfrm>
                <a:off x="5066" y="2669"/>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8" name="Oval 52">
                <a:extLst>
                  <a:ext uri="{FF2B5EF4-FFF2-40B4-BE49-F238E27FC236}">
                    <a16:creationId xmlns:a16="http://schemas.microsoft.com/office/drawing/2014/main" id="{DE5CE224-800B-4BDD-8A9B-CD438FC8751E}"/>
                  </a:ext>
                </a:extLst>
              </p:cNvPr>
              <p:cNvSpPr>
                <a:spLocks noChangeArrowheads="1"/>
              </p:cNvSpPr>
              <p:nvPr/>
            </p:nvSpPr>
            <p:spPr bwMode="auto">
              <a:xfrm>
                <a:off x="5018"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9" name="Oval 53">
                <a:extLst>
                  <a:ext uri="{FF2B5EF4-FFF2-40B4-BE49-F238E27FC236}">
                    <a16:creationId xmlns:a16="http://schemas.microsoft.com/office/drawing/2014/main" id="{7B41C536-5648-469C-8B93-59C10F8D61F0}"/>
                  </a:ext>
                </a:extLst>
              </p:cNvPr>
              <p:cNvSpPr>
                <a:spLocks noChangeArrowheads="1"/>
              </p:cNvSpPr>
              <p:nvPr/>
            </p:nvSpPr>
            <p:spPr bwMode="auto">
              <a:xfrm>
                <a:off x="511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0" name="Freeform 54">
                <a:extLst>
                  <a:ext uri="{FF2B5EF4-FFF2-40B4-BE49-F238E27FC236}">
                    <a16:creationId xmlns:a16="http://schemas.microsoft.com/office/drawing/2014/main" id="{D09640EB-0642-4859-B6A7-CE50ED81386C}"/>
                  </a:ext>
                </a:extLst>
              </p:cNvPr>
              <p:cNvSpPr>
                <a:spLocks/>
              </p:cNvSpPr>
              <p:nvPr/>
            </p:nvSpPr>
            <p:spPr bwMode="auto">
              <a:xfrm>
                <a:off x="5018" y="2624"/>
                <a:ext cx="38" cy="35"/>
              </a:xfrm>
              <a:custGeom>
                <a:avLst/>
                <a:gdLst>
                  <a:gd name="T0" fmla="*/ 0 w 16"/>
                  <a:gd name="T1" fmla="*/ 8 h 15"/>
                  <a:gd name="T2" fmla="*/ 8 w 16"/>
                  <a:gd name="T3" fmla="*/ 15 h 15"/>
                  <a:gd name="T4" fmla="*/ 16 w 16"/>
                  <a:gd name="T5" fmla="*/ 8 h 15"/>
                  <a:gd name="T6" fmla="*/ 15 w 16"/>
                  <a:gd name="T7" fmla="*/ 3 h 15"/>
                  <a:gd name="T8" fmla="*/ 7 w 16"/>
                  <a:gd name="T9" fmla="*/ 0 h 15"/>
                  <a:gd name="T10" fmla="*/ 0 w 16"/>
                  <a:gd name="T11" fmla="*/ 8 h 15"/>
                </a:gdLst>
                <a:ahLst/>
                <a:cxnLst>
                  <a:cxn ang="0">
                    <a:pos x="T0" y="T1"/>
                  </a:cxn>
                  <a:cxn ang="0">
                    <a:pos x="T2" y="T3"/>
                  </a:cxn>
                  <a:cxn ang="0">
                    <a:pos x="T4" y="T5"/>
                  </a:cxn>
                  <a:cxn ang="0">
                    <a:pos x="T6" y="T7"/>
                  </a:cxn>
                  <a:cxn ang="0">
                    <a:pos x="T8" y="T9"/>
                  </a:cxn>
                  <a:cxn ang="0">
                    <a:pos x="T10" y="T11"/>
                  </a:cxn>
                </a:cxnLst>
                <a:rect l="0" t="0" r="r" b="b"/>
                <a:pathLst>
                  <a:path w="16" h="15">
                    <a:moveTo>
                      <a:pt x="0" y="8"/>
                    </a:moveTo>
                    <a:cubicBezTo>
                      <a:pt x="0" y="12"/>
                      <a:pt x="3" y="15"/>
                      <a:pt x="8" y="15"/>
                    </a:cubicBezTo>
                    <a:cubicBezTo>
                      <a:pt x="12" y="15"/>
                      <a:pt x="16" y="12"/>
                      <a:pt x="16" y="8"/>
                    </a:cubicBezTo>
                    <a:cubicBezTo>
                      <a:pt x="16" y="6"/>
                      <a:pt x="15" y="5"/>
                      <a:pt x="15" y="3"/>
                    </a:cubicBezTo>
                    <a:cubicBezTo>
                      <a:pt x="12" y="2"/>
                      <a:pt x="10" y="1"/>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1" name="Freeform 55">
                <a:extLst>
                  <a:ext uri="{FF2B5EF4-FFF2-40B4-BE49-F238E27FC236}">
                    <a16:creationId xmlns:a16="http://schemas.microsoft.com/office/drawing/2014/main" id="{E9C906A0-A007-44D5-8A89-88557104535B}"/>
                  </a:ext>
                </a:extLst>
              </p:cNvPr>
              <p:cNvSpPr>
                <a:spLocks/>
              </p:cNvSpPr>
              <p:nvPr/>
            </p:nvSpPr>
            <p:spPr bwMode="auto">
              <a:xfrm>
                <a:off x="4990"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2" name="Freeform 56">
                <a:extLst>
                  <a:ext uri="{FF2B5EF4-FFF2-40B4-BE49-F238E27FC236}">
                    <a16:creationId xmlns:a16="http://schemas.microsoft.com/office/drawing/2014/main" id="{54156CA4-8FF7-42C3-91B0-29BAF3DD9821}"/>
                  </a:ext>
                </a:extLst>
              </p:cNvPr>
              <p:cNvSpPr>
                <a:spLocks/>
              </p:cNvSpPr>
              <p:nvPr/>
            </p:nvSpPr>
            <p:spPr bwMode="auto">
              <a:xfrm>
                <a:off x="4990"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3" name="Freeform 57">
                <a:extLst>
                  <a:ext uri="{FF2B5EF4-FFF2-40B4-BE49-F238E27FC236}">
                    <a16:creationId xmlns:a16="http://schemas.microsoft.com/office/drawing/2014/main" id="{795110C8-9EC9-4A76-AE35-7BA3B400D945}"/>
                  </a:ext>
                </a:extLst>
              </p:cNvPr>
              <p:cNvSpPr>
                <a:spLocks/>
              </p:cNvSpPr>
              <p:nvPr/>
            </p:nvSpPr>
            <p:spPr bwMode="auto">
              <a:xfrm>
                <a:off x="4990" y="2605"/>
                <a:ext cx="12" cy="9"/>
              </a:xfrm>
              <a:custGeom>
                <a:avLst/>
                <a:gdLst>
                  <a:gd name="T0" fmla="*/ 2 w 5"/>
                  <a:gd name="T1" fmla="*/ 4 h 4"/>
                  <a:gd name="T2" fmla="*/ 3 w 5"/>
                  <a:gd name="T3" fmla="*/ 3 h 4"/>
                  <a:gd name="T4" fmla="*/ 5 w 5"/>
                  <a:gd name="T5" fmla="*/ 2 h 4"/>
                  <a:gd name="T6" fmla="*/ 5 w 5"/>
                  <a:gd name="T7" fmla="*/ 2 h 4"/>
                  <a:gd name="T8" fmla="*/ 0 w 5"/>
                  <a:gd name="T9" fmla="*/ 0 h 4"/>
                  <a:gd name="T10" fmla="*/ 0 w 5"/>
                  <a:gd name="T11" fmla="*/ 4 h 4"/>
                  <a:gd name="T12" fmla="*/ 2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4"/>
                    </a:moveTo>
                    <a:cubicBezTo>
                      <a:pt x="2" y="3"/>
                      <a:pt x="3" y="3"/>
                      <a:pt x="3" y="3"/>
                    </a:cubicBezTo>
                    <a:cubicBezTo>
                      <a:pt x="4" y="3"/>
                      <a:pt x="4" y="3"/>
                      <a:pt x="5" y="2"/>
                    </a:cubicBezTo>
                    <a:cubicBezTo>
                      <a:pt x="5" y="2"/>
                      <a:pt x="5" y="2"/>
                      <a:pt x="5" y="2"/>
                    </a:cubicBezTo>
                    <a:cubicBezTo>
                      <a:pt x="3" y="1"/>
                      <a:pt x="2" y="1"/>
                      <a:pt x="0" y="0"/>
                    </a:cubicBezTo>
                    <a:cubicBezTo>
                      <a:pt x="0" y="4"/>
                      <a:pt x="0" y="4"/>
                      <a:pt x="0" y="4"/>
                    </a:cubicBezTo>
                    <a:cubicBezTo>
                      <a:pt x="1" y="4"/>
                      <a:pt x="1" y="4"/>
                      <a:pt x="2"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4" name="Freeform 58">
                <a:extLst>
                  <a:ext uri="{FF2B5EF4-FFF2-40B4-BE49-F238E27FC236}">
                    <a16:creationId xmlns:a16="http://schemas.microsoft.com/office/drawing/2014/main" id="{2977F0CE-971A-47E5-9802-F9E92C384444}"/>
                  </a:ext>
                </a:extLst>
              </p:cNvPr>
              <p:cNvSpPr>
                <a:spLocks/>
              </p:cNvSpPr>
              <p:nvPr/>
            </p:nvSpPr>
            <p:spPr bwMode="auto">
              <a:xfrm>
                <a:off x="5158" y="2950"/>
                <a:ext cx="19" cy="17"/>
              </a:xfrm>
              <a:custGeom>
                <a:avLst/>
                <a:gdLst>
                  <a:gd name="T0" fmla="*/ 4 w 8"/>
                  <a:gd name="T1" fmla="*/ 1 h 7"/>
                  <a:gd name="T2" fmla="*/ 0 w 8"/>
                  <a:gd name="T3" fmla="*/ 7 h 7"/>
                  <a:gd name="T4" fmla="*/ 8 w 8"/>
                  <a:gd name="T5" fmla="*/ 7 h 7"/>
                  <a:gd name="T6" fmla="*/ 8 w 8"/>
                  <a:gd name="T7" fmla="*/ 0 h 7"/>
                  <a:gd name="T8" fmla="*/ 8 w 8"/>
                  <a:gd name="T9" fmla="*/ 0 h 7"/>
                  <a:gd name="T10" fmla="*/ 4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4" y="1"/>
                    </a:moveTo>
                    <a:cubicBezTo>
                      <a:pt x="1" y="2"/>
                      <a:pt x="0" y="5"/>
                      <a:pt x="0" y="7"/>
                    </a:cubicBezTo>
                    <a:cubicBezTo>
                      <a:pt x="8" y="7"/>
                      <a:pt x="8" y="7"/>
                      <a:pt x="8" y="7"/>
                    </a:cubicBezTo>
                    <a:cubicBezTo>
                      <a:pt x="8" y="0"/>
                      <a:pt x="8" y="0"/>
                      <a:pt x="8" y="0"/>
                    </a:cubicBezTo>
                    <a:cubicBezTo>
                      <a:pt x="8" y="0"/>
                      <a:pt x="8" y="0"/>
                      <a:pt x="8" y="0"/>
                    </a:cubicBezTo>
                    <a:cubicBezTo>
                      <a:pt x="6" y="0"/>
                      <a:pt x="5" y="0"/>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5" name="Freeform 59">
                <a:extLst>
                  <a:ext uri="{FF2B5EF4-FFF2-40B4-BE49-F238E27FC236}">
                    <a16:creationId xmlns:a16="http://schemas.microsoft.com/office/drawing/2014/main" id="{095899BB-7044-4C55-8CEF-996F6137916D}"/>
                  </a:ext>
                </a:extLst>
              </p:cNvPr>
              <p:cNvSpPr>
                <a:spLocks/>
              </p:cNvSpPr>
              <p:nvPr/>
            </p:nvSpPr>
            <p:spPr bwMode="auto">
              <a:xfrm>
                <a:off x="5066" y="2950"/>
                <a:ext cx="35" cy="17"/>
              </a:xfrm>
              <a:custGeom>
                <a:avLst/>
                <a:gdLst>
                  <a:gd name="T0" fmla="*/ 12 w 15"/>
                  <a:gd name="T1" fmla="*/ 1 h 7"/>
                  <a:gd name="T2" fmla="*/ 8 w 15"/>
                  <a:gd name="T3" fmla="*/ 0 h 7"/>
                  <a:gd name="T4" fmla="*/ 3 w 15"/>
                  <a:gd name="T5" fmla="*/ 1 h 7"/>
                  <a:gd name="T6" fmla="*/ 0 w 15"/>
                  <a:gd name="T7" fmla="*/ 7 h 7"/>
                  <a:gd name="T8" fmla="*/ 15 w 15"/>
                  <a:gd name="T9" fmla="*/ 7 h 7"/>
                  <a:gd name="T10" fmla="*/ 12 w 15"/>
                  <a:gd name="T11" fmla="*/ 1 h 7"/>
                </a:gdLst>
                <a:ahLst/>
                <a:cxnLst>
                  <a:cxn ang="0">
                    <a:pos x="T0" y="T1"/>
                  </a:cxn>
                  <a:cxn ang="0">
                    <a:pos x="T2" y="T3"/>
                  </a:cxn>
                  <a:cxn ang="0">
                    <a:pos x="T4" y="T5"/>
                  </a:cxn>
                  <a:cxn ang="0">
                    <a:pos x="T6" y="T7"/>
                  </a:cxn>
                  <a:cxn ang="0">
                    <a:pos x="T8" y="T9"/>
                  </a:cxn>
                  <a:cxn ang="0">
                    <a:pos x="T10" y="T11"/>
                  </a:cxn>
                </a:cxnLst>
                <a:rect l="0" t="0" r="r" b="b"/>
                <a:pathLst>
                  <a:path w="15" h="7">
                    <a:moveTo>
                      <a:pt x="12" y="1"/>
                    </a:moveTo>
                    <a:cubicBezTo>
                      <a:pt x="11" y="0"/>
                      <a:pt x="9" y="0"/>
                      <a:pt x="8" y="0"/>
                    </a:cubicBezTo>
                    <a:cubicBezTo>
                      <a:pt x="6" y="0"/>
                      <a:pt x="4" y="0"/>
                      <a:pt x="3" y="1"/>
                    </a:cubicBezTo>
                    <a:cubicBezTo>
                      <a:pt x="1" y="2"/>
                      <a:pt x="0" y="5"/>
                      <a:pt x="0" y="7"/>
                    </a:cubicBezTo>
                    <a:cubicBezTo>
                      <a:pt x="15" y="7"/>
                      <a:pt x="15" y="7"/>
                      <a:pt x="15" y="7"/>
                    </a:cubicBezTo>
                    <a:cubicBezTo>
                      <a:pt x="15"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6" name="Freeform 60">
                <a:extLst>
                  <a:ext uri="{FF2B5EF4-FFF2-40B4-BE49-F238E27FC236}">
                    <a16:creationId xmlns:a16="http://schemas.microsoft.com/office/drawing/2014/main" id="{DCDC1C13-56F5-4155-9C91-86A862EE25C1}"/>
                  </a:ext>
                </a:extLst>
              </p:cNvPr>
              <p:cNvSpPr>
                <a:spLocks/>
              </p:cNvSpPr>
              <p:nvPr/>
            </p:nvSpPr>
            <p:spPr bwMode="auto">
              <a:xfrm>
                <a:off x="5158" y="2856"/>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7" name="Oval 61">
                <a:extLst>
                  <a:ext uri="{FF2B5EF4-FFF2-40B4-BE49-F238E27FC236}">
                    <a16:creationId xmlns:a16="http://schemas.microsoft.com/office/drawing/2014/main" id="{3F5995B6-6FA0-4FAD-85E6-600B6A76812C}"/>
                  </a:ext>
                </a:extLst>
              </p:cNvPr>
              <p:cNvSpPr>
                <a:spLocks noChangeArrowheads="1"/>
              </p:cNvSpPr>
              <p:nvPr/>
            </p:nvSpPr>
            <p:spPr bwMode="auto">
              <a:xfrm>
                <a:off x="5066" y="2856"/>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8" name="Oval 62">
                <a:extLst>
                  <a:ext uri="{FF2B5EF4-FFF2-40B4-BE49-F238E27FC236}">
                    <a16:creationId xmlns:a16="http://schemas.microsoft.com/office/drawing/2014/main" id="{AC63185C-E074-4AC3-A52F-5CDD29644459}"/>
                  </a:ext>
                </a:extLst>
              </p:cNvPr>
              <p:cNvSpPr>
                <a:spLocks noChangeArrowheads="1"/>
              </p:cNvSpPr>
              <p:nvPr/>
            </p:nvSpPr>
            <p:spPr bwMode="auto">
              <a:xfrm>
                <a:off x="5018"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9" name="Oval 63">
                <a:extLst>
                  <a:ext uri="{FF2B5EF4-FFF2-40B4-BE49-F238E27FC236}">
                    <a16:creationId xmlns:a16="http://schemas.microsoft.com/office/drawing/2014/main" id="{94903F17-D05A-4A85-BF09-11529AC78C6D}"/>
                  </a:ext>
                </a:extLst>
              </p:cNvPr>
              <p:cNvSpPr>
                <a:spLocks noChangeArrowheads="1"/>
              </p:cNvSpPr>
              <p:nvPr/>
            </p:nvSpPr>
            <p:spPr bwMode="auto">
              <a:xfrm>
                <a:off x="511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0" name="Oval 64">
                <a:extLst>
                  <a:ext uri="{FF2B5EF4-FFF2-40B4-BE49-F238E27FC236}">
                    <a16:creationId xmlns:a16="http://schemas.microsoft.com/office/drawing/2014/main" id="{592D5B4F-7DD8-4B8F-960A-11F3B366EB01}"/>
                  </a:ext>
                </a:extLst>
              </p:cNvPr>
              <p:cNvSpPr>
                <a:spLocks noChangeArrowheads="1"/>
              </p:cNvSpPr>
              <p:nvPr/>
            </p:nvSpPr>
            <p:spPr bwMode="auto">
              <a:xfrm>
                <a:off x="5018"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1" name="Oval 65">
                <a:extLst>
                  <a:ext uri="{FF2B5EF4-FFF2-40B4-BE49-F238E27FC236}">
                    <a16:creationId xmlns:a16="http://schemas.microsoft.com/office/drawing/2014/main" id="{DA8A27E3-6219-4F6F-905A-1221371F7815}"/>
                  </a:ext>
                </a:extLst>
              </p:cNvPr>
              <p:cNvSpPr>
                <a:spLocks noChangeArrowheads="1"/>
              </p:cNvSpPr>
              <p:nvPr/>
            </p:nvSpPr>
            <p:spPr bwMode="auto">
              <a:xfrm>
                <a:off x="511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2" name="Freeform 66">
                <a:extLst>
                  <a:ext uri="{FF2B5EF4-FFF2-40B4-BE49-F238E27FC236}">
                    <a16:creationId xmlns:a16="http://schemas.microsoft.com/office/drawing/2014/main" id="{55824F0A-55C7-41C4-B9FB-996F4F133EA3}"/>
                  </a:ext>
                </a:extLst>
              </p:cNvPr>
              <p:cNvSpPr>
                <a:spLocks/>
              </p:cNvSpPr>
              <p:nvPr/>
            </p:nvSpPr>
            <p:spPr bwMode="auto">
              <a:xfrm>
                <a:off x="4990"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3" name="Freeform 67">
                <a:extLst>
                  <a:ext uri="{FF2B5EF4-FFF2-40B4-BE49-F238E27FC236}">
                    <a16:creationId xmlns:a16="http://schemas.microsoft.com/office/drawing/2014/main" id="{2CE0BCC3-BB3D-4BB5-B2C4-FD0538A26CFB}"/>
                  </a:ext>
                </a:extLst>
              </p:cNvPr>
              <p:cNvSpPr>
                <a:spLocks/>
              </p:cNvSpPr>
              <p:nvPr/>
            </p:nvSpPr>
            <p:spPr bwMode="auto">
              <a:xfrm>
                <a:off x="4990"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4" name="Freeform 68">
                <a:extLst>
                  <a:ext uri="{FF2B5EF4-FFF2-40B4-BE49-F238E27FC236}">
                    <a16:creationId xmlns:a16="http://schemas.microsoft.com/office/drawing/2014/main" id="{3A23A8F3-D7E5-44C6-B2E6-55DD2C6C48F4}"/>
                  </a:ext>
                </a:extLst>
              </p:cNvPr>
              <p:cNvSpPr>
                <a:spLocks/>
              </p:cNvSpPr>
              <p:nvPr/>
            </p:nvSpPr>
            <p:spPr bwMode="auto">
              <a:xfrm>
                <a:off x="5158"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5" name="Freeform 69">
                <a:extLst>
                  <a:ext uri="{FF2B5EF4-FFF2-40B4-BE49-F238E27FC236}">
                    <a16:creationId xmlns:a16="http://schemas.microsoft.com/office/drawing/2014/main" id="{6ECD2CC2-D306-4D12-A763-74946121E6A9}"/>
                  </a:ext>
                </a:extLst>
              </p:cNvPr>
              <p:cNvSpPr>
                <a:spLocks/>
              </p:cNvSpPr>
              <p:nvPr/>
            </p:nvSpPr>
            <p:spPr bwMode="auto">
              <a:xfrm>
                <a:off x="5066" y="2782"/>
                <a:ext cx="35" cy="19"/>
              </a:xfrm>
              <a:custGeom>
                <a:avLst/>
                <a:gdLst>
                  <a:gd name="T0" fmla="*/ 8 w 15"/>
                  <a:gd name="T1" fmla="*/ 8 h 8"/>
                  <a:gd name="T2" fmla="*/ 15 w 15"/>
                  <a:gd name="T3" fmla="*/ 1 h 8"/>
                  <a:gd name="T4" fmla="*/ 15 w 15"/>
                  <a:gd name="T5" fmla="*/ 0 h 8"/>
                  <a:gd name="T6" fmla="*/ 0 w 15"/>
                  <a:gd name="T7" fmla="*/ 0 h 8"/>
                  <a:gd name="T8" fmla="*/ 0 w 15"/>
                  <a:gd name="T9" fmla="*/ 1 h 8"/>
                  <a:gd name="T10" fmla="*/ 8 w 15"/>
                  <a:gd name="T11" fmla="*/ 8 h 8"/>
                </a:gdLst>
                <a:ahLst/>
                <a:cxnLst>
                  <a:cxn ang="0">
                    <a:pos x="T0" y="T1"/>
                  </a:cxn>
                  <a:cxn ang="0">
                    <a:pos x="T2" y="T3"/>
                  </a:cxn>
                  <a:cxn ang="0">
                    <a:pos x="T4" y="T5"/>
                  </a:cxn>
                  <a:cxn ang="0">
                    <a:pos x="T6" y="T7"/>
                  </a:cxn>
                  <a:cxn ang="0">
                    <a:pos x="T8" y="T9"/>
                  </a:cxn>
                  <a:cxn ang="0">
                    <a:pos x="T10" y="T11"/>
                  </a:cxn>
                </a:cxnLst>
                <a:rect l="0" t="0" r="r" b="b"/>
                <a:pathLst>
                  <a:path w="15" h="8">
                    <a:moveTo>
                      <a:pt x="8" y="8"/>
                    </a:moveTo>
                    <a:cubicBezTo>
                      <a:pt x="11" y="8"/>
                      <a:pt x="15" y="5"/>
                      <a:pt x="15" y="1"/>
                    </a:cubicBezTo>
                    <a:cubicBezTo>
                      <a:pt x="15" y="1"/>
                      <a:pt x="15" y="0"/>
                      <a:pt x="15"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6" name="Freeform 70">
                <a:extLst>
                  <a:ext uri="{FF2B5EF4-FFF2-40B4-BE49-F238E27FC236}">
                    <a16:creationId xmlns:a16="http://schemas.microsoft.com/office/drawing/2014/main" id="{71527494-9047-4C85-9421-C30488DDE957}"/>
                  </a:ext>
                </a:extLst>
              </p:cNvPr>
              <p:cNvSpPr>
                <a:spLocks/>
              </p:cNvSpPr>
              <p:nvPr/>
            </p:nvSpPr>
            <p:spPr bwMode="auto">
              <a:xfrm>
                <a:off x="4990"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7" name="Freeform 71">
                <a:extLst>
                  <a:ext uri="{FF2B5EF4-FFF2-40B4-BE49-F238E27FC236}">
                    <a16:creationId xmlns:a16="http://schemas.microsoft.com/office/drawing/2014/main" id="{B119C899-63CC-49DB-8F3A-CE3B42FF07E7}"/>
                  </a:ext>
                </a:extLst>
              </p:cNvPr>
              <p:cNvSpPr>
                <a:spLocks/>
              </p:cNvSpPr>
              <p:nvPr/>
            </p:nvSpPr>
            <p:spPr bwMode="auto">
              <a:xfrm>
                <a:off x="5158"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8" name="Freeform 72">
                <a:extLst>
                  <a:ext uri="{FF2B5EF4-FFF2-40B4-BE49-F238E27FC236}">
                    <a16:creationId xmlns:a16="http://schemas.microsoft.com/office/drawing/2014/main" id="{E5B83A7D-7C82-4FFF-984A-ABD12DDE5772}"/>
                  </a:ext>
                </a:extLst>
              </p:cNvPr>
              <p:cNvSpPr>
                <a:spLocks/>
              </p:cNvSpPr>
              <p:nvPr/>
            </p:nvSpPr>
            <p:spPr bwMode="auto">
              <a:xfrm>
                <a:off x="5066" y="3135"/>
                <a:ext cx="35" cy="19"/>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9" name="Freeform 73">
                <a:extLst>
                  <a:ext uri="{FF2B5EF4-FFF2-40B4-BE49-F238E27FC236}">
                    <a16:creationId xmlns:a16="http://schemas.microsoft.com/office/drawing/2014/main" id="{A062F4CD-F51D-473D-93F6-3590DB0F2784}"/>
                  </a:ext>
                </a:extLst>
              </p:cNvPr>
              <p:cNvSpPr>
                <a:spLocks/>
              </p:cNvSpPr>
              <p:nvPr/>
            </p:nvSpPr>
            <p:spPr bwMode="auto">
              <a:xfrm>
                <a:off x="5158"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0" name="Oval 74">
                <a:extLst>
                  <a:ext uri="{FF2B5EF4-FFF2-40B4-BE49-F238E27FC236}">
                    <a16:creationId xmlns:a16="http://schemas.microsoft.com/office/drawing/2014/main" id="{E6C1D260-F0FB-4432-A154-7E0EE9F2798C}"/>
                  </a:ext>
                </a:extLst>
              </p:cNvPr>
              <p:cNvSpPr>
                <a:spLocks noChangeArrowheads="1"/>
              </p:cNvSpPr>
              <p:nvPr/>
            </p:nvSpPr>
            <p:spPr bwMode="auto">
              <a:xfrm>
                <a:off x="5066" y="3043"/>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1" name="Oval 75">
                <a:extLst>
                  <a:ext uri="{FF2B5EF4-FFF2-40B4-BE49-F238E27FC236}">
                    <a16:creationId xmlns:a16="http://schemas.microsoft.com/office/drawing/2014/main" id="{2E80437B-C3CF-4BBC-9278-624D7308E47D}"/>
                  </a:ext>
                </a:extLst>
              </p:cNvPr>
              <p:cNvSpPr>
                <a:spLocks noChangeArrowheads="1"/>
              </p:cNvSpPr>
              <p:nvPr/>
            </p:nvSpPr>
            <p:spPr bwMode="auto">
              <a:xfrm>
                <a:off x="501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2" name="Oval 76">
                <a:extLst>
                  <a:ext uri="{FF2B5EF4-FFF2-40B4-BE49-F238E27FC236}">
                    <a16:creationId xmlns:a16="http://schemas.microsoft.com/office/drawing/2014/main" id="{50295CF2-52FF-41F4-AD8D-6533D9F82442}"/>
                  </a:ext>
                </a:extLst>
              </p:cNvPr>
              <p:cNvSpPr>
                <a:spLocks noChangeArrowheads="1"/>
              </p:cNvSpPr>
              <p:nvPr/>
            </p:nvSpPr>
            <p:spPr bwMode="auto">
              <a:xfrm>
                <a:off x="511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3" name="Oval 77">
                <a:extLst>
                  <a:ext uri="{FF2B5EF4-FFF2-40B4-BE49-F238E27FC236}">
                    <a16:creationId xmlns:a16="http://schemas.microsoft.com/office/drawing/2014/main" id="{B0E8D830-8692-4321-A5AC-089CFD244284}"/>
                  </a:ext>
                </a:extLst>
              </p:cNvPr>
              <p:cNvSpPr>
                <a:spLocks noChangeArrowheads="1"/>
              </p:cNvSpPr>
              <p:nvPr/>
            </p:nvSpPr>
            <p:spPr bwMode="auto">
              <a:xfrm>
                <a:off x="501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4" name="Oval 78">
                <a:extLst>
                  <a:ext uri="{FF2B5EF4-FFF2-40B4-BE49-F238E27FC236}">
                    <a16:creationId xmlns:a16="http://schemas.microsoft.com/office/drawing/2014/main" id="{D7A4F3E7-FA38-4111-897D-CD24A48CFD14}"/>
                  </a:ext>
                </a:extLst>
              </p:cNvPr>
              <p:cNvSpPr>
                <a:spLocks noChangeArrowheads="1"/>
              </p:cNvSpPr>
              <p:nvPr/>
            </p:nvSpPr>
            <p:spPr bwMode="auto">
              <a:xfrm>
                <a:off x="511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5" name="Freeform 79">
                <a:extLst>
                  <a:ext uri="{FF2B5EF4-FFF2-40B4-BE49-F238E27FC236}">
                    <a16:creationId xmlns:a16="http://schemas.microsoft.com/office/drawing/2014/main" id="{6289377E-EE31-4623-BFD7-9AFE7E45059D}"/>
                  </a:ext>
                </a:extLst>
              </p:cNvPr>
              <p:cNvSpPr>
                <a:spLocks/>
              </p:cNvSpPr>
              <p:nvPr/>
            </p:nvSpPr>
            <p:spPr bwMode="auto">
              <a:xfrm>
                <a:off x="4990" y="3135"/>
                <a:ext cx="19" cy="19"/>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6" name="Freeform 80">
                <a:extLst>
                  <a:ext uri="{FF2B5EF4-FFF2-40B4-BE49-F238E27FC236}">
                    <a16:creationId xmlns:a16="http://schemas.microsoft.com/office/drawing/2014/main" id="{8700B38C-2D27-4E48-9822-71E019B3EA28}"/>
                  </a:ext>
                </a:extLst>
              </p:cNvPr>
              <p:cNvSpPr>
                <a:spLocks/>
              </p:cNvSpPr>
              <p:nvPr/>
            </p:nvSpPr>
            <p:spPr bwMode="auto">
              <a:xfrm>
                <a:off x="4990"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7" name="Freeform 81">
                <a:extLst>
                  <a:ext uri="{FF2B5EF4-FFF2-40B4-BE49-F238E27FC236}">
                    <a16:creationId xmlns:a16="http://schemas.microsoft.com/office/drawing/2014/main" id="{5B1AD6DD-3862-4914-80A8-D961879D7EA5}"/>
                  </a:ext>
                </a:extLst>
              </p:cNvPr>
              <p:cNvSpPr>
                <a:spLocks/>
              </p:cNvSpPr>
              <p:nvPr/>
            </p:nvSpPr>
            <p:spPr bwMode="auto">
              <a:xfrm>
                <a:off x="5158" y="2967"/>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1" y="4"/>
                      <a:pt x="1" y="5"/>
                      <a:pt x="2" y="6"/>
                    </a:cubicBezTo>
                    <a:cubicBezTo>
                      <a:pt x="3" y="6"/>
                      <a:pt x="3" y="7"/>
                      <a:pt x="4"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8" name="Freeform 82">
                <a:extLst>
                  <a:ext uri="{FF2B5EF4-FFF2-40B4-BE49-F238E27FC236}">
                    <a16:creationId xmlns:a16="http://schemas.microsoft.com/office/drawing/2014/main" id="{10736759-7294-491F-863D-755F30EE4EB5}"/>
                  </a:ext>
                </a:extLst>
              </p:cNvPr>
              <p:cNvSpPr>
                <a:spLocks/>
              </p:cNvSpPr>
              <p:nvPr/>
            </p:nvSpPr>
            <p:spPr bwMode="auto">
              <a:xfrm>
                <a:off x="5066" y="2967"/>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8"/>
                      <a:pt x="5" y="8"/>
                      <a:pt x="6" y="8"/>
                    </a:cubicBezTo>
                    <a:cubicBezTo>
                      <a:pt x="6" y="8"/>
                      <a:pt x="7" y="8"/>
                      <a:pt x="8" y="8"/>
                    </a:cubicBezTo>
                    <a:cubicBezTo>
                      <a:pt x="8" y="8"/>
                      <a:pt x="9" y="8"/>
                      <a:pt x="9" y="8"/>
                    </a:cubicBezTo>
                    <a:cubicBezTo>
                      <a:pt x="10" y="8"/>
                      <a:pt x="11" y="8"/>
                      <a:pt x="12" y="7"/>
                    </a:cubicBezTo>
                    <a:cubicBezTo>
                      <a:pt x="12" y="7"/>
                      <a:pt x="13" y="6"/>
                      <a:pt x="13" y="6"/>
                    </a:cubicBezTo>
                    <a:cubicBezTo>
                      <a:pt x="14" y="5"/>
                      <a:pt x="15" y="4"/>
                      <a:pt x="15" y="2"/>
                    </a:cubicBezTo>
                    <a:cubicBezTo>
                      <a:pt x="15" y="2"/>
                      <a:pt x="15" y="1"/>
                      <a:pt x="15"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9" name="Freeform 83">
                <a:extLst>
                  <a:ext uri="{FF2B5EF4-FFF2-40B4-BE49-F238E27FC236}">
                    <a16:creationId xmlns:a16="http://schemas.microsoft.com/office/drawing/2014/main" id="{8606CE8E-5C54-49FD-A3E8-3E862D02FBD6}"/>
                  </a:ext>
                </a:extLst>
              </p:cNvPr>
              <p:cNvSpPr>
                <a:spLocks/>
              </p:cNvSpPr>
              <p:nvPr/>
            </p:nvSpPr>
            <p:spPr bwMode="auto">
              <a:xfrm>
                <a:off x="4990"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5"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0" name="Freeform 84">
                <a:extLst>
                  <a:ext uri="{FF2B5EF4-FFF2-40B4-BE49-F238E27FC236}">
                    <a16:creationId xmlns:a16="http://schemas.microsoft.com/office/drawing/2014/main" id="{4D90A099-DFD6-45FD-9004-A1A38089B9CB}"/>
                  </a:ext>
                </a:extLst>
              </p:cNvPr>
              <p:cNvSpPr>
                <a:spLocks/>
              </p:cNvSpPr>
              <p:nvPr/>
            </p:nvSpPr>
            <p:spPr bwMode="auto">
              <a:xfrm>
                <a:off x="5158" y="3322"/>
                <a:ext cx="19" cy="19"/>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2"/>
                      <a:pt x="1"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1" name="Freeform 85">
                <a:extLst>
                  <a:ext uri="{FF2B5EF4-FFF2-40B4-BE49-F238E27FC236}">
                    <a16:creationId xmlns:a16="http://schemas.microsoft.com/office/drawing/2014/main" id="{4AF15321-7C22-43C7-96A1-6E932ABF23E0}"/>
                  </a:ext>
                </a:extLst>
              </p:cNvPr>
              <p:cNvSpPr>
                <a:spLocks/>
              </p:cNvSpPr>
              <p:nvPr/>
            </p:nvSpPr>
            <p:spPr bwMode="auto">
              <a:xfrm>
                <a:off x="5066" y="3322"/>
                <a:ext cx="35" cy="19"/>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2"/>
                      <a:pt x="1" y="4"/>
                    </a:cubicBezTo>
                    <a:cubicBezTo>
                      <a:pt x="0" y="5"/>
                      <a:pt x="0" y="6"/>
                      <a:pt x="0" y="8"/>
                    </a:cubicBezTo>
                    <a:cubicBezTo>
                      <a:pt x="15" y="8"/>
                      <a:pt x="15" y="8"/>
                      <a:pt x="15" y="8"/>
                    </a:cubicBezTo>
                    <a:cubicBezTo>
                      <a:pt x="15"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2" name="Freeform 86">
                <a:extLst>
                  <a:ext uri="{FF2B5EF4-FFF2-40B4-BE49-F238E27FC236}">
                    <a16:creationId xmlns:a16="http://schemas.microsoft.com/office/drawing/2014/main" id="{5CD0BFB9-54D6-4044-B9FE-AFBB7C4FA2B7}"/>
                  </a:ext>
                </a:extLst>
              </p:cNvPr>
              <p:cNvSpPr>
                <a:spLocks/>
              </p:cNvSpPr>
              <p:nvPr/>
            </p:nvSpPr>
            <p:spPr bwMode="auto">
              <a:xfrm>
                <a:off x="5158"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3" name="Oval 87">
                <a:extLst>
                  <a:ext uri="{FF2B5EF4-FFF2-40B4-BE49-F238E27FC236}">
                    <a16:creationId xmlns:a16="http://schemas.microsoft.com/office/drawing/2014/main" id="{4A7477FB-3533-4084-BD40-87C5A77EE9CF}"/>
                  </a:ext>
                </a:extLst>
              </p:cNvPr>
              <p:cNvSpPr>
                <a:spLocks noChangeArrowheads="1"/>
              </p:cNvSpPr>
              <p:nvPr/>
            </p:nvSpPr>
            <p:spPr bwMode="auto">
              <a:xfrm>
                <a:off x="5066" y="3230"/>
                <a:ext cx="35"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4" name="Oval 88">
                <a:extLst>
                  <a:ext uri="{FF2B5EF4-FFF2-40B4-BE49-F238E27FC236}">
                    <a16:creationId xmlns:a16="http://schemas.microsoft.com/office/drawing/2014/main" id="{7AFDB310-B4F3-4F8D-8859-67477ECCFDED}"/>
                  </a:ext>
                </a:extLst>
              </p:cNvPr>
              <p:cNvSpPr>
                <a:spLocks noChangeArrowheads="1"/>
              </p:cNvSpPr>
              <p:nvPr/>
            </p:nvSpPr>
            <p:spPr bwMode="auto">
              <a:xfrm>
                <a:off x="5018"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5" name="Oval 89">
                <a:extLst>
                  <a:ext uri="{FF2B5EF4-FFF2-40B4-BE49-F238E27FC236}">
                    <a16:creationId xmlns:a16="http://schemas.microsoft.com/office/drawing/2014/main" id="{C04109A6-EFEA-4BC4-90E4-96D99986CC6C}"/>
                  </a:ext>
                </a:extLst>
              </p:cNvPr>
              <p:cNvSpPr>
                <a:spLocks noChangeArrowheads="1"/>
              </p:cNvSpPr>
              <p:nvPr/>
            </p:nvSpPr>
            <p:spPr bwMode="auto">
              <a:xfrm>
                <a:off x="511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6" name="Oval 90">
                <a:extLst>
                  <a:ext uri="{FF2B5EF4-FFF2-40B4-BE49-F238E27FC236}">
                    <a16:creationId xmlns:a16="http://schemas.microsoft.com/office/drawing/2014/main" id="{AE4C48CE-781E-40E5-92AE-2F857A27A3A4}"/>
                  </a:ext>
                </a:extLst>
              </p:cNvPr>
              <p:cNvSpPr>
                <a:spLocks noChangeArrowheads="1"/>
              </p:cNvSpPr>
              <p:nvPr/>
            </p:nvSpPr>
            <p:spPr bwMode="auto">
              <a:xfrm>
                <a:off x="501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7" name="Oval 91">
                <a:extLst>
                  <a:ext uri="{FF2B5EF4-FFF2-40B4-BE49-F238E27FC236}">
                    <a16:creationId xmlns:a16="http://schemas.microsoft.com/office/drawing/2014/main" id="{4F17EB0A-3659-4A95-9725-82B21C66D33E}"/>
                  </a:ext>
                </a:extLst>
              </p:cNvPr>
              <p:cNvSpPr>
                <a:spLocks noChangeArrowheads="1"/>
              </p:cNvSpPr>
              <p:nvPr/>
            </p:nvSpPr>
            <p:spPr bwMode="auto">
              <a:xfrm>
                <a:off x="511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8" name="Freeform 92">
                <a:extLst>
                  <a:ext uri="{FF2B5EF4-FFF2-40B4-BE49-F238E27FC236}">
                    <a16:creationId xmlns:a16="http://schemas.microsoft.com/office/drawing/2014/main" id="{F40695DE-72DE-4776-8840-76E49EE357B6}"/>
                  </a:ext>
                </a:extLst>
              </p:cNvPr>
              <p:cNvSpPr>
                <a:spLocks/>
              </p:cNvSpPr>
              <p:nvPr/>
            </p:nvSpPr>
            <p:spPr bwMode="auto">
              <a:xfrm>
                <a:off x="4990"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9" name="Freeform 93">
                <a:extLst>
                  <a:ext uri="{FF2B5EF4-FFF2-40B4-BE49-F238E27FC236}">
                    <a16:creationId xmlns:a16="http://schemas.microsoft.com/office/drawing/2014/main" id="{F68C7BBA-C91B-48DE-8C3E-E20C735DD25D}"/>
                  </a:ext>
                </a:extLst>
              </p:cNvPr>
              <p:cNvSpPr>
                <a:spLocks/>
              </p:cNvSpPr>
              <p:nvPr/>
            </p:nvSpPr>
            <p:spPr bwMode="auto">
              <a:xfrm>
                <a:off x="4990"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0" name="Freeform 94">
                <a:extLst>
                  <a:ext uri="{FF2B5EF4-FFF2-40B4-BE49-F238E27FC236}">
                    <a16:creationId xmlns:a16="http://schemas.microsoft.com/office/drawing/2014/main" id="{33C5BA5E-6A31-4738-A99F-2044E0FFD333}"/>
                  </a:ext>
                </a:extLst>
              </p:cNvPr>
              <p:cNvSpPr>
                <a:spLocks/>
              </p:cNvSpPr>
              <p:nvPr/>
            </p:nvSpPr>
            <p:spPr bwMode="auto">
              <a:xfrm>
                <a:off x="5158" y="3154"/>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1" name="Freeform 95">
                <a:extLst>
                  <a:ext uri="{FF2B5EF4-FFF2-40B4-BE49-F238E27FC236}">
                    <a16:creationId xmlns:a16="http://schemas.microsoft.com/office/drawing/2014/main" id="{9C3B54B5-F613-4471-9E0E-4CA74C97FDA3}"/>
                  </a:ext>
                </a:extLst>
              </p:cNvPr>
              <p:cNvSpPr>
                <a:spLocks/>
              </p:cNvSpPr>
              <p:nvPr/>
            </p:nvSpPr>
            <p:spPr bwMode="auto">
              <a:xfrm>
                <a:off x="5066" y="3154"/>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2" name="Freeform 96">
                <a:extLst>
                  <a:ext uri="{FF2B5EF4-FFF2-40B4-BE49-F238E27FC236}">
                    <a16:creationId xmlns:a16="http://schemas.microsoft.com/office/drawing/2014/main" id="{D7E72DD9-5DE0-4349-AE6D-89954D3A57E3}"/>
                  </a:ext>
                </a:extLst>
              </p:cNvPr>
              <p:cNvSpPr>
                <a:spLocks/>
              </p:cNvSpPr>
              <p:nvPr/>
            </p:nvSpPr>
            <p:spPr bwMode="auto">
              <a:xfrm>
                <a:off x="4990"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3" name="Freeform 97">
                <a:extLst>
                  <a:ext uri="{FF2B5EF4-FFF2-40B4-BE49-F238E27FC236}">
                    <a16:creationId xmlns:a16="http://schemas.microsoft.com/office/drawing/2014/main" id="{1F56B560-2BF9-4F77-AB0D-204BE3052F01}"/>
                  </a:ext>
                </a:extLst>
              </p:cNvPr>
              <p:cNvSpPr>
                <a:spLocks/>
              </p:cNvSpPr>
              <p:nvPr/>
            </p:nvSpPr>
            <p:spPr bwMode="auto">
              <a:xfrm>
                <a:off x="5158" y="3509"/>
                <a:ext cx="19" cy="19"/>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5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1"/>
                      <a:pt x="4" y="1"/>
                    </a:cubicBezTo>
                    <a:cubicBezTo>
                      <a:pt x="1" y="3"/>
                      <a:pt x="0" y="5"/>
                      <a:pt x="0" y="8"/>
                    </a:cubicBezTo>
                    <a:cubicBezTo>
                      <a:pt x="4" y="8"/>
                      <a:pt x="4" y="8"/>
                      <a:pt x="4" y="8"/>
                    </a:cubicBezTo>
                    <a:cubicBezTo>
                      <a:pt x="5" y="7"/>
                      <a:pt x="7" y="6"/>
                      <a:pt x="8" y="5"/>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4" name="Freeform 98">
                <a:extLst>
                  <a:ext uri="{FF2B5EF4-FFF2-40B4-BE49-F238E27FC236}">
                    <a16:creationId xmlns:a16="http://schemas.microsoft.com/office/drawing/2014/main" id="{DF030822-AA09-4DEC-B5E3-F29FDC0A1890}"/>
                  </a:ext>
                </a:extLst>
              </p:cNvPr>
              <p:cNvSpPr>
                <a:spLocks/>
              </p:cNvSpPr>
              <p:nvPr/>
            </p:nvSpPr>
            <p:spPr bwMode="auto">
              <a:xfrm>
                <a:off x="5066" y="3509"/>
                <a:ext cx="35" cy="19"/>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1"/>
                      <a:pt x="9" y="0"/>
                      <a:pt x="8" y="0"/>
                    </a:cubicBezTo>
                    <a:cubicBezTo>
                      <a:pt x="6" y="0"/>
                      <a:pt x="4" y="1"/>
                      <a:pt x="3" y="1"/>
                    </a:cubicBezTo>
                    <a:cubicBezTo>
                      <a:pt x="1" y="3"/>
                      <a:pt x="0" y="5"/>
                      <a:pt x="0" y="8"/>
                    </a:cubicBezTo>
                    <a:cubicBezTo>
                      <a:pt x="15" y="8"/>
                      <a:pt x="15" y="8"/>
                      <a:pt x="15" y="8"/>
                    </a:cubicBezTo>
                    <a:cubicBezTo>
                      <a:pt x="15"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5" name="Freeform 99">
                <a:extLst>
                  <a:ext uri="{FF2B5EF4-FFF2-40B4-BE49-F238E27FC236}">
                    <a16:creationId xmlns:a16="http://schemas.microsoft.com/office/drawing/2014/main" id="{9E898ADC-C7E7-4C30-AF78-18A4A2A00DE0}"/>
                  </a:ext>
                </a:extLst>
              </p:cNvPr>
              <p:cNvSpPr>
                <a:spLocks/>
              </p:cNvSpPr>
              <p:nvPr/>
            </p:nvSpPr>
            <p:spPr bwMode="auto">
              <a:xfrm>
                <a:off x="5158"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6" name="Oval 100">
                <a:extLst>
                  <a:ext uri="{FF2B5EF4-FFF2-40B4-BE49-F238E27FC236}">
                    <a16:creationId xmlns:a16="http://schemas.microsoft.com/office/drawing/2014/main" id="{7714B0BA-0D92-41F6-B604-840774985BE5}"/>
                  </a:ext>
                </a:extLst>
              </p:cNvPr>
              <p:cNvSpPr>
                <a:spLocks noChangeArrowheads="1"/>
              </p:cNvSpPr>
              <p:nvPr/>
            </p:nvSpPr>
            <p:spPr bwMode="auto">
              <a:xfrm>
                <a:off x="5066" y="3417"/>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7" name="Oval 101">
                <a:extLst>
                  <a:ext uri="{FF2B5EF4-FFF2-40B4-BE49-F238E27FC236}">
                    <a16:creationId xmlns:a16="http://schemas.microsoft.com/office/drawing/2014/main" id="{93C9B754-5206-4EA5-AF87-FDDB1C2D1744}"/>
                  </a:ext>
                </a:extLst>
              </p:cNvPr>
              <p:cNvSpPr>
                <a:spLocks noChangeArrowheads="1"/>
              </p:cNvSpPr>
              <p:nvPr/>
            </p:nvSpPr>
            <p:spPr bwMode="auto">
              <a:xfrm>
                <a:off x="5018"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8" name="Oval 102">
                <a:extLst>
                  <a:ext uri="{FF2B5EF4-FFF2-40B4-BE49-F238E27FC236}">
                    <a16:creationId xmlns:a16="http://schemas.microsoft.com/office/drawing/2014/main" id="{A82D4D46-1C47-41D0-A53F-7D7F051C9EB7}"/>
                  </a:ext>
                </a:extLst>
              </p:cNvPr>
              <p:cNvSpPr>
                <a:spLocks noChangeArrowheads="1"/>
              </p:cNvSpPr>
              <p:nvPr/>
            </p:nvSpPr>
            <p:spPr bwMode="auto">
              <a:xfrm>
                <a:off x="511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9" name="Oval 103">
                <a:extLst>
                  <a:ext uri="{FF2B5EF4-FFF2-40B4-BE49-F238E27FC236}">
                    <a16:creationId xmlns:a16="http://schemas.microsoft.com/office/drawing/2014/main" id="{C8D94C0C-C4C8-462C-BA2A-A002E249F40C}"/>
                  </a:ext>
                </a:extLst>
              </p:cNvPr>
              <p:cNvSpPr>
                <a:spLocks noChangeArrowheads="1"/>
              </p:cNvSpPr>
              <p:nvPr/>
            </p:nvSpPr>
            <p:spPr bwMode="auto">
              <a:xfrm>
                <a:off x="5018"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0" name="Oval 104">
                <a:extLst>
                  <a:ext uri="{FF2B5EF4-FFF2-40B4-BE49-F238E27FC236}">
                    <a16:creationId xmlns:a16="http://schemas.microsoft.com/office/drawing/2014/main" id="{6B398824-552E-46F7-92FD-379DC122E3B2}"/>
                  </a:ext>
                </a:extLst>
              </p:cNvPr>
              <p:cNvSpPr>
                <a:spLocks noChangeArrowheads="1"/>
              </p:cNvSpPr>
              <p:nvPr/>
            </p:nvSpPr>
            <p:spPr bwMode="auto">
              <a:xfrm>
                <a:off x="511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1" name="Freeform 105">
                <a:extLst>
                  <a:ext uri="{FF2B5EF4-FFF2-40B4-BE49-F238E27FC236}">
                    <a16:creationId xmlns:a16="http://schemas.microsoft.com/office/drawing/2014/main" id="{83FE28C1-4677-4FDB-AB8E-B5D9912D738E}"/>
                  </a:ext>
                </a:extLst>
              </p:cNvPr>
              <p:cNvSpPr>
                <a:spLocks/>
              </p:cNvSpPr>
              <p:nvPr/>
            </p:nvSpPr>
            <p:spPr bwMode="auto">
              <a:xfrm>
                <a:off x="4990"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2" name="Freeform 106">
                <a:extLst>
                  <a:ext uri="{FF2B5EF4-FFF2-40B4-BE49-F238E27FC236}">
                    <a16:creationId xmlns:a16="http://schemas.microsoft.com/office/drawing/2014/main" id="{C2120A11-659A-454A-93B2-CAAE903EA91B}"/>
                  </a:ext>
                </a:extLst>
              </p:cNvPr>
              <p:cNvSpPr>
                <a:spLocks/>
              </p:cNvSpPr>
              <p:nvPr/>
            </p:nvSpPr>
            <p:spPr bwMode="auto">
              <a:xfrm>
                <a:off x="4990"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3" name="Freeform 107">
                <a:extLst>
                  <a:ext uri="{FF2B5EF4-FFF2-40B4-BE49-F238E27FC236}">
                    <a16:creationId xmlns:a16="http://schemas.microsoft.com/office/drawing/2014/main" id="{11F822B5-3657-4EE8-BF13-F96748C39EAA}"/>
                  </a:ext>
                </a:extLst>
              </p:cNvPr>
              <p:cNvSpPr>
                <a:spLocks/>
              </p:cNvSpPr>
              <p:nvPr/>
            </p:nvSpPr>
            <p:spPr bwMode="auto">
              <a:xfrm>
                <a:off x="5158"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4" name="Freeform 108">
                <a:extLst>
                  <a:ext uri="{FF2B5EF4-FFF2-40B4-BE49-F238E27FC236}">
                    <a16:creationId xmlns:a16="http://schemas.microsoft.com/office/drawing/2014/main" id="{F48464E8-BB76-49B2-BA9A-8B06232DFD0C}"/>
                  </a:ext>
                </a:extLst>
              </p:cNvPr>
              <p:cNvSpPr>
                <a:spLocks/>
              </p:cNvSpPr>
              <p:nvPr/>
            </p:nvSpPr>
            <p:spPr bwMode="auto">
              <a:xfrm>
                <a:off x="5066" y="3341"/>
                <a:ext cx="35" cy="19"/>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5" name="Freeform 109">
                <a:extLst>
                  <a:ext uri="{FF2B5EF4-FFF2-40B4-BE49-F238E27FC236}">
                    <a16:creationId xmlns:a16="http://schemas.microsoft.com/office/drawing/2014/main" id="{3C5E9805-CFCE-445E-91F7-A588DD4FE62B}"/>
                  </a:ext>
                </a:extLst>
              </p:cNvPr>
              <p:cNvSpPr>
                <a:spLocks/>
              </p:cNvSpPr>
              <p:nvPr/>
            </p:nvSpPr>
            <p:spPr bwMode="auto">
              <a:xfrm>
                <a:off x="4990"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6" name="Oval 110">
                <a:extLst>
                  <a:ext uri="{FF2B5EF4-FFF2-40B4-BE49-F238E27FC236}">
                    <a16:creationId xmlns:a16="http://schemas.microsoft.com/office/drawing/2014/main" id="{F554242B-0618-490A-A2A7-9B9997950867}"/>
                  </a:ext>
                </a:extLst>
              </p:cNvPr>
              <p:cNvSpPr>
                <a:spLocks noChangeArrowheads="1"/>
              </p:cNvSpPr>
              <p:nvPr/>
            </p:nvSpPr>
            <p:spPr bwMode="auto">
              <a:xfrm>
                <a:off x="5018"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7" name="Freeform 111">
                <a:extLst>
                  <a:ext uri="{FF2B5EF4-FFF2-40B4-BE49-F238E27FC236}">
                    <a16:creationId xmlns:a16="http://schemas.microsoft.com/office/drawing/2014/main" id="{44EF0B21-E0FA-4AC8-9322-817E56FEC7C4}"/>
                  </a:ext>
                </a:extLst>
              </p:cNvPr>
              <p:cNvSpPr>
                <a:spLocks/>
              </p:cNvSpPr>
              <p:nvPr/>
            </p:nvSpPr>
            <p:spPr bwMode="auto">
              <a:xfrm>
                <a:off x="5111" y="3556"/>
                <a:ext cx="23" cy="14"/>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3"/>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8" name="Freeform 112">
                <a:extLst>
                  <a:ext uri="{FF2B5EF4-FFF2-40B4-BE49-F238E27FC236}">
                    <a16:creationId xmlns:a16="http://schemas.microsoft.com/office/drawing/2014/main" id="{5EDCF0D8-ABB2-4A54-A8AE-9DE4641261F7}"/>
                  </a:ext>
                </a:extLst>
              </p:cNvPr>
              <p:cNvSpPr>
                <a:spLocks/>
              </p:cNvSpPr>
              <p:nvPr/>
            </p:nvSpPr>
            <p:spPr bwMode="auto">
              <a:xfrm>
                <a:off x="4990" y="3601"/>
                <a:ext cx="19" cy="31"/>
              </a:xfrm>
              <a:custGeom>
                <a:avLst/>
                <a:gdLst>
                  <a:gd name="T0" fmla="*/ 6 w 8"/>
                  <a:gd name="T1" fmla="*/ 3 h 13"/>
                  <a:gd name="T2" fmla="*/ 3 w 8"/>
                  <a:gd name="T3" fmla="*/ 1 h 13"/>
                  <a:gd name="T4" fmla="*/ 0 w 8"/>
                  <a:gd name="T5" fmla="*/ 0 h 13"/>
                  <a:gd name="T6" fmla="*/ 0 w 8"/>
                  <a:gd name="T7" fmla="*/ 13 h 13"/>
                  <a:gd name="T8" fmla="*/ 8 w 8"/>
                  <a:gd name="T9" fmla="*/ 11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3"/>
                      <a:pt x="5" y="12"/>
                      <a:pt x="8" y="11"/>
                    </a:cubicBezTo>
                    <a:cubicBezTo>
                      <a:pt x="8" y="10"/>
                      <a:pt x="8" y="9"/>
                      <a:pt x="8" y="8"/>
                    </a:cubicBezTo>
                    <a:cubicBezTo>
                      <a:pt x="8" y="6"/>
                      <a:pt x="7" y="4"/>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9" name="Freeform 113">
                <a:extLst>
                  <a:ext uri="{FF2B5EF4-FFF2-40B4-BE49-F238E27FC236}">
                    <a16:creationId xmlns:a16="http://schemas.microsoft.com/office/drawing/2014/main" id="{823436E6-6693-4EC5-A9D0-38F35D1FED6A}"/>
                  </a:ext>
                </a:extLst>
              </p:cNvPr>
              <p:cNvSpPr>
                <a:spLocks/>
              </p:cNvSpPr>
              <p:nvPr/>
            </p:nvSpPr>
            <p:spPr bwMode="auto">
              <a:xfrm>
                <a:off x="5158" y="3528"/>
                <a:ext cx="9" cy="7"/>
              </a:xfrm>
              <a:custGeom>
                <a:avLst/>
                <a:gdLst>
                  <a:gd name="T0" fmla="*/ 0 w 4"/>
                  <a:gd name="T1" fmla="*/ 2 h 3"/>
                  <a:gd name="T2" fmla="*/ 1 w 4"/>
                  <a:gd name="T3" fmla="*/ 3 h 3"/>
                  <a:gd name="T4" fmla="*/ 4 w 4"/>
                  <a:gd name="T5" fmla="*/ 0 h 3"/>
                  <a:gd name="T6" fmla="*/ 0 w 4"/>
                  <a:gd name="T7" fmla="*/ 0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3"/>
                      <a:pt x="1" y="3"/>
                    </a:cubicBezTo>
                    <a:cubicBezTo>
                      <a:pt x="2" y="2"/>
                      <a:pt x="3" y="1"/>
                      <a:pt x="4"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0" name="Freeform 114">
                <a:extLst>
                  <a:ext uri="{FF2B5EF4-FFF2-40B4-BE49-F238E27FC236}">
                    <a16:creationId xmlns:a16="http://schemas.microsoft.com/office/drawing/2014/main" id="{50A7CAA3-08BD-48CF-AD08-FA85E1A09FC3}"/>
                  </a:ext>
                </a:extLst>
              </p:cNvPr>
              <p:cNvSpPr>
                <a:spLocks/>
              </p:cNvSpPr>
              <p:nvPr/>
            </p:nvSpPr>
            <p:spPr bwMode="auto">
              <a:xfrm>
                <a:off x="5066" y="3528"/>
                <a:ext cx="35" cy="19"/>
              </a:xfrm>
              <a:custGeom>
                <a:avLst/>
                <a:gdLst>
                  <a:gd name="T0" fmla="*/ 0 w 15"/>
                  <a:gd name="T1" fmla="*/ 2 h 8"/>
                  <a:gd name="T2" fmla="*/ 2 w 15"/>
                  <a:gd name="T3" fmla="*/ 6 h 8"/>
                  <a:gd name="T4" fmla="*/ 3 w 15"/>
                  <a:gd name="T5" fmla="*/ 6 h 8"/>
                  <a:gd name="T6" fmla="*/ 6 w 15"/>
                  <a:gd name="T7" fmla="*/ 8 h 8"/>
                  <a:gd name="T8" fmla="*/ 8 w 15"/>
                  <a:gd name="T9" fmla="*/ 8 h 8"/>
                  <a:gd name="T10" fmla="*/ 9 w 15"/>
                  <a:gd name="T11" fmla="*/ 8 h 8"/>
                  <a:gd name="T12" fmla="*/ 12 w 15"/>
                  <a:gd name="T13" fmla="*/ 6 h 8"/>
                  <a:gd name="T14" fmla="*/ 13 w 15"/>
                  <a:gd name="T15" fmla="*/ 6 h 8"/>
                  <a:gd name="T16" fmla="*/ 15 w 15"/>
                  <a:gd name="T17" fmla="*/ 2 h 8"/>
                  <a:gd name="T18" fmla="*/ 15 w 15"/>
                  <a:gd name="T19" fmla="*/ 0 h 8"/>
                  <a:gd name="T20" fmla="*/ 0 w 15"/>
                  <a:gd name="T21" fmla="*/ 0 h 8"/>
                  <a:gd name="T22" fmla="*/ 0 w 15"/>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2"/>
                    </a:moveTo>
                    <a:cubicBezTo>
                      <a:pt x="0" y="3"/>
                      <a:pt x="1" y="4"/>
                      <a:pt x="2" y="6"/>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6"/>
                    </a:cubicBezTo>
                    <a:cubicBezTo>
                      <a:pt x="14" y="4"/>
                      <a:pt x="15" y="3"/>
                      <a:pt x="15" y="2"/>
                    </a:cubicBezTo>
                    <a:cubicBezTo>
                      <a:pt x="15" y="1"/>
                      <a:pt x="15" y="0"/>
                      <a:pt x="15"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1" name="Freeform 115">
                <a:extLst>
                  <a:ext uri="{FF2B5EF4-FFF2-40B4-BE49-F238E27FC236}">
                    <a16:creationId xmlns:a16="http://schemas.microsoft.com/office/drawing/2014/main" id="{0858D1A5-A5EF-4D23-A826-3C5FF1883BE4}"/>
                  </a:ext>
                </a:extLst>
              </p:cNvPr>
              <p:cNvSpPr>
                <a:spLocks/>
              </p:cNvSpPr>
              <p:nvPr/>
            </p:nvSpPr>
            <p:spPr bwMode="auto">
              <a:xfrm>
                <a:off x="4990"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5"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2" name="Freeform 116">
                <a:extLst>
                  <a:ext uri="{FF2B5EF4-FFF2-40B4-BE49-F238E27FC236}">
                    <a16:creationId xmlns:a16="http://schemas.microsoft.com/office/drawing/2014/main" id="{823E57AA-4928-4B4D-B0D0-CEEACAD21A02}"/>
                  </a:ext>
                </a:extLst>
              </p:cNvPr>
              <p:cNvSpPr>
                <a:spLocks/>
              </p:cNvSpPr>
              <p:nvPr/>
            </p:nvSpPr>
            <p:spPr bwMode="auto">
              <a:xfrm>
                <a:off x="4879" y="2579"/>
                <a:ext cx="38" cy="16"/>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1"/>
                      <a:pt x="4" y="0"/>
                    </a:cubicBezTo>
                    <a:cubicBezTo>
                      <a:pt x="4" y="0"/>
                      <a:pt x="3" y="0"/>
                      <a:pt x="3" y="0"/>
                    </a:cubicBezTo>
                    <a:cubicBezTo>
                      <a:pt x="1" y="2"/>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3" name="Freeform 117">
                <a:extLst>
                  <a:ext uri="{FF2B5EF4-FFF2-40B4-BE49-F238E27FC236}">
                    <a16:creationId xmlns:a16="http://schemas.microsoft.com/office/drawing/2014/main" id="{703A7804-1BE0-4E14-BBE5-D7AEFC2FE350}"/>
                  </a:ext>
                </a:extLst>
              </p:cNvPr>
              <p:cNvSpPr>
                <a:spLocks/>
              </p:cNvSpPr>
              <p:nvPr/>
            </p:nvSpPr>
            <p:spPr bwMode="auto">
              <a:xfrm>
                <a:off x="4803" y="2576"/>
                <a:ext cx="19" cy="19"/>
              </a:xfrm>
              <a:custGeom>
                <a:avLst/>
                <a:gdLst>
                  <a:gd name="T0" fmla="*/ 0 w 8"/>
                  <a:gd name="T1" fmla="*/ 8 h 8"/>
                  <a:gd name="T2" fmla="*/ 8 w 8"/>
                  <a:gd name="T3" fmla="*/ 8 h 8"/>
                  <a:gd name="T4" fmla="*/ 6 w 8"/>
                  <a:gd name="T5" fmla="*/ 2 h 8"/>
                  <a:gd name="T6" fmla="*/ 5 w 8"/>
                  <a:gd name="T7" fmla="*/ 1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2"/>
                      <a:pt x="5" y="1"/>
                    </a:cubicBezTo>
                    <a:cubicBezTo>
                      <a:pt x="4" y="1"/>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4" name="Freeform 118">
                <a:extLst>
                  <a:ext uri="{FF2B5EF4-FFF2-40B4-BE49-F238E27FC236}">
                    <a16:creationId xmlns:a16="http://schemas.microsoft.com/office/drawing/2014/main" id="{5187C7F7-C377-4D91-AC23-8357858821DD}"/>
                  </a:ext>
                </a:extLst>
              </p:cNvPr>
              <p:cNvSpPr>
                <a:spLocks/>
              </p:cNvSpPr>
              <p:nvPr/>
            </p:nvSpPr>
            <p:spPr bwMode="auto">
              <a:xfrm>
                <a:off x="4971"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5" name="Freeform 119">
                <a:extLst>
                  <a:ext uri="{FF2B5EF4-FFF2-40B4-BE49-F238E27FC236}">
                    <a16:creationId xmlns:a16="http://schemas.microsoft.com/office/drawing/2014/main" id="{6A257949-F9AC-48A9-980D-0A2B6E0DF3AD}"/>
                  </a:ext>
                </a:extLst>
              </p:cNvPr>
              <p:cNvSpPr>
                <a:spLocks/>
              </p:cNvSpPr>
              <p:nvPr/>
            </p:nvSpPr>
            <p:spPr bwMode="auto">
              <a:xfrm>
                <a:off x="4879"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6" name="Freeform 120">
                <a:extLst>
                  <a:ext uri="{FF2B5EF4-FFF2-40B4-BE49-F238E27FC236}">
                    <a16:creationId xmlns:a16="http://schemas.microsoft.com/office/drawing/2014/main" id="{E166D221-4899-411B-A47B-318FA29B2DCC}"/>
                  </a:ext>
                </a:extLst>
              </p:cNvPr>
              <p:cNvSpPr>
                <a:spLocks/>
              </p:cNvSpPr>
              <p:nvPr/>
            </p:nvSpPr>
            <p:spPr bwMode="auto">
              <a:xfrm>
                <a:off x="4971"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7" name="Oval 121">
                <a:extLst>
                  <a:ext uri="{FF2B5EF4-FFF2-40B4-BE49-F238E27FC236}">
                    <a16:creationId xmlns:a16="http://schemas.microsoft.com/office/drawing/2014/main" id="{E83555DC-F965-4B5A-B47D-BF249AA9778C}"/>
                  </a:ext>
                </a:extLst>
              </p:cNvPr>
              <p:cNvSpPr>
                <a:spLocks noChangeArrowheads="1"/>
              </p:cNvSpPr>
              <p:nvPr/>
            </p:nvSpPr>
            <p:spPr bwMode="auto">
              <a:xfrm>
                <a:off x="4879"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8" name="Oval 122">
                <a:extLst>
                  <a:ext uri="{FF2B5EF4-FFF2-40B4-BE49-F238E27FC236}">
                    <a16:creationId xmlns:a16="http://schemas.microsoft.com/office/drawing/2014/main" id="{2813D849-1EBB-4277-BEA5-8E5082AC1134}"/>
                  </a:ext>
                </a:extLst>
              </p:cNvPr>
              <p:cNvSpPr>
                <a:spLocks noChangeArrowheads="1"/>
              </p:cNvSpPr>
              <p:nvPr/>
            </p:nvSpPr>
            <p:spPr bwMode="auto">
              <a:xfrm>
                <a:off x="483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9" name="Oval 123">
                <a:extLst>
                  <a:ext uri="{FF2B5EF4-FFF2-40B4-BE49-F238E27FC236}">
                    <a16:creationId xmlns:a16="http://schemas.microsoft.com/office/drawing/2014/main" id="{DCE417C5-EB5F-423C-9299-BE34CD689093}"/>
                  </a:ext>
                </a:extLst>
              </p:cNvPr>
              <p:cNvSpPr>
                <a:spLocks noChangeArrowheads="1"/>
              </p:cNvSpPr>
              <p:nvPr/>
            </p:nvSpPr>
            <p:spPr bwMode="auto">
              <a:xfrm>
                <a:off x="4926"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0" name="Oval 124">
                <a:extLst>
                  <a:ext uri="{FF2B5EF4-FFF2-40B4-BE49-F238E27FC236}">
                    <a16:creationId xmlns:a16="http://schemas.microsoft.com/office/drawing/2014/main" id="{56357A02-A7D8-43CD-B22B-C2A841B8F406}"/>
                  </a:ext>
                </a:extLst>
              </p:cNvPr>
              <p:cNvSpPr>
                <a:spLocks noChangeArrowheads="1"/>
              </p:cNvSpPr>
              <p:nvPr/>
            </p:nvSpPr>
            <p:spPr bwMode="auto">
              <a:xfrm>
                <a:off x="4831" y="2624"/>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1" name="Oval 125">
                <a:extLst>
                  <a:ext uri="{FF2B5EF4-FFF2-40B4-BE49-F238E27FC236}">
                    <a16:creationId xmlns:a16="http://schemas.microsoft.com/office/drawing/2014/main" id="{12FACFD9-18F7-4B80-BC31-9D2A27FD5233}"/>
                  </a:ext>
                </a:extLst>
              </p:cNvPr>
              <p:cNvSpPr>
                <a:spLocks noChangeArrowheads="1"/>
              </p:cNvSpPr>
              <p:nvPr/>
            </p:nvSpPr>
            <p:spPr bwMode="auto">
              <a:xfrm>
                <a:off x="4926"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2" name="Freeform 126">
                <a:extLst>
                  <a:ext uri="{FF2B5EF4-FFF2-40B4-BE49-F238E27FC236}">
                    <a16:creationId xmlns:a16="http://schemas.microsoft.com/office/drawing/2014/main" id="{CE62C500-1214-49DB-9FC1-5D94BC8BB014}"/>
                  </a:ext>
                </a:extLst>
              </p:cNvPr>
              <p:cNvSpPr>
                <a:spLocks/>
              </p:cNvSpPr>
              <p:nvPr/>
            </p:nvSpPr>
            <p:spPr bwMode="auto">
              <a:xfrm>
                <a:off x="4803"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7"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3" name="Freeform 127">
                <a:extLst>
                  <a:ext uri="{FF2B5EF4-FFF2-40B4-BE49-F238E27FC236}">
                    <a16:creationId xmlns:a16="http://schemas.microsoft.com/office/drawing/2014/main" id="{C52E6B48-4191-41BB-862E-A68C93F25648}"/>
                  </a:ext>
                </a:extLst>
              </p:cNvPr>
              <p:cNvSpPr>
                <a:spLocks/>
              </p:cNvSpPr>
              <p:nvPr/>
            </p:nvSpPr>
            <p:spPr bwMode="auto">
              <a:xfrm>
                <a:off x="4803"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4" name="Freeform 128">
                <a:extLst>
                  <a:ext uri="{FF2B5EF4-FFF2-40B4-BE49-F238E27FC236}">
                    <a16:creationId xmlns:a16="http://schemas.microsoft.com/office/drawing/2014/main" id="{8522689F-BFC2-4087-8DFD-A62B119859AD}"/>
                  </a:ext>
                </a:extLst>
              </p:cNvPr>
              <p:cNvSpPr>
                <a:spLocks/>
              </p:cNvSpPr>
              <p:nvPr/>
            </p:nvSpPr>
            <p:spPr bwMode="auto">
              <a:xfrm>
                <a:off x="4971" y="2598"/>
                <a:ext cx="19" cy="16"/>
              </a:xfrm>
              <a:custGeom>
                <a:avLst/>
                <a:gdLst>
                  <a:gd name="T0" fmla="*/ 3 w 8"/>
                  <a:gd name="T1" fmla="*/ 4 h 7"/>
                  <a:gd name="T2" fmla="*/ 4 w 8"/>
                  <a:gd name="T3" fmla="*/ 5 h 7"/>
                  <a:gd name="T4" fmla="*/ 7 w 8"/>
                  <a:gd name="T5" fmla="*/ 7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7"/>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5" name="Freeform 129">
                <a:extLst>
                  <a:ext uri="{FF2B5EF4-FFF2-40B4-BE49-F238E27FC236}">
                    <a16:creationId xmlns:a16="http://schemas.microsoft.com/office/drawing/2014/main" id="{181D2668-4E6F-430E-AE83-09CBB70C0F4E}"/>
                  </a:ext>
                </a:extLst>
              </p:cNvPr>
              <p:cNvSpPr>
                <a:spLocks/>
              </p:cNvSpPr>
              <p:nvPr/>
            </p:nvSpPr>
            <p:spPr bwMode="auto">
              <a:xfrm>
                <a:off x="4879" y="2595"/>
                <a:ext cx="38" cy="19"/>
              </a:xfrm>
              <a:custGeom>
                <a:avLst/>
                <a:gdLst>
                  <a:gd name="T0" fmla="*/ 2 w 16"/>
                  <a:gd name="T1" fmla="*/ 5 h 8"/>
                  <a:gd name="T2" fmla="*/ 3 w 16"/>
                  <a:gd name="T3" fmla="*/ 6 h 8"/>
                  <a:gd name="T4" fmla="*/ 6 w 16"/>
                  <a:gd name="T5" fmla="*/ 8 h 8"/>
                  <a:gd name="T6" fmla="*/ 8 w 16"/>
                  <a:gd name="T7" fmla="*/ 8 h 8"/>
                  <a:gd name="T8" fmla="*/ 9 w 16"/>
                  <a:gd name="T9" fmla="*/ 8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6" name="Freeform 130">
                <a:extLst>
                  <a:ext uri="{FF2B5EF4-FFF2-40B4-BE49-F238E27FC236}">
                    <a16:creationId xmlns:a16="http://schemas.microsoft.com/office/drawing/2014/main" id="{F37C312E-0729-4BF7-9EA8-0D96461C13DC}"/>
                  </a:ext>
                </a:extLst>
              </p:cNvPr>
              <p:cNvSpPr>
                <a:spLocks/>
              </p:cNvSpPr>
              <p:nvPr/>
            </p:nvSpPr>
            <p:spPr bwMode="auto">
              <a:xfrm>
                <a:off x="4803" y="2595"/>
                <a:ext cx="19" cy="19"/>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8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8"/>
                    </a:cubicBezTo>
                    <a:cubicBezTo>
                      <a:pt x="2" y="7"/>
                      <a:pt x="3" y="7"/>
                      <a:pt x="3"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7" name="Freeform 131">
                <a:extLst>
                  <a:ext uri="{FF2B5EF4-FFF2-40B4-BE49-F238E27FC236}">
                    <a16:creationId xmlns:a16="http://schemas.microsoft.com/office/drawing/2014/main" id="{A0B8EA90-C1DE-4614-A477-2BC84752704F}"/>
                  </a:ext>
                </a:extLst>
              </p:cNvPr>
              <p:cNvSpPr>
                <a:spLocks/>
              </p:cNvSpPr>
              <p:nvPr/>
            </p:nvSpPr>
            <p:spPr bwMode="auto">
              <a:xfrm>
                <a:off x="4971"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8" name="Freeform 132">
                <a:extLst>
                  <a:ext uri="{FF2B5EF4-FFF2-40B4-BE49-F238E27FC236}">
                    <a16:creationId xmlns:a16="http://schemas.microsoft.com/office/drawing/2014/main" id="{BA5584CC-5F72-41F3-9FB5-EE2A88E929E9}"/>
                  </a:ext>
                </a:extLst>
              </p:cNvPr>
              <p:cNvSpPr>
                <a:spLocks/>
              </p:cNvSpPr>
              <p:nvPr/>
            </p:nvSpPr>
            <p:spPr bwMode="auto">
              <a:xfrm>
                <a:off x="4879"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9"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9" name="Freeform 133">
                <a:extLst>
                  <a:ext uri="{FF2B5EF4-FFF2-40B4-BE49-F238E27FC236}">
                    <a16:creationId xmlns:a16="http://schemas.microsoft.com/office/drawing/2014/main" id="{024E2CA1-90EE-438E-BF85-40866EBBDD7D}"/>
                  </a:ext>
                </a:extLst>
              </p:cNvPr>
              <p:cNvSpPr>
                <a:spLocks/>
              </p:cNvSpPr>
              <p:nvPr/>
            </p:nvSpPr>
            <p:spPr bwMode="auto">
              <a:xfrm>
                <a:off x="4971"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0" name="Oval 134">
                <a:extLst>
                  <a:ext uri="{FF2B5EF4-FFF2-40B4-BE49-F238E27FC236}">
                    <a16:creationId xmlns:a16="http://schemas.microsoft.com/office/drawing/2014/main" id="{F8B80B3E-ACFF-43E8-88A7-2A0FBE4EF12F}"/>
                  </a:ext>
                </a:extLst>
              </p:cNvPr>
              <p:cNvSpPr>
                <a:spLocks noChangeArrowheads="1"/>
              </p:cNvSpPr>
              <p:nvPr/>
            </p:nvSpPr>
            <p:spPr bwMode="auto">
              <a:xfrm>
                <a:off x="4879"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1" name="Oval 135">
                <a:extLst>
                  <a:ext uri="{FF2B5EF4-FFF2-40B4-BE49-F238E27FC236}">
                    <a16:creationId xmlns:a16="http://schemas.microsoft.com/office/drawing/2014/main" id="{542DA1C6-449D-451B-A291-CF59419C1D44}"/>
                  </a:ext>
                </a:extLst>
              </p:cNvPr>
              <p:cNvSpPr>
                <a:spLocks noChangeArrowheads="1"/>
              </p:cNvSpPr>
              <p:nvPr/>
            </p:nvSpPr>
            <p:spPr bwMode="auto">
              <a:xfrm>
                <a:off x="483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2" name="Oval 136">
                <a:extLst>
                  <a:ext uri="{FF2B5EF4-FFF2-40B4-BE49-F238E27FC236}">
                    <a16:creationId xmlns:a16="http://schemas.microsoft.com/office/drawing/2014/main" id="{561E5550-6CC9-4164-A2C7-F0812913132D}"/>
                  </a:ext>
                </a:extLst>
              </p:cNvPr>
              <p:cNvSpPr>
                <a:spLocks noChangeArrowheads="1"/>
              </p:cNvSpPr>
              <p:nvPr/>
            </p:nvSpPr>
            <p:spPr bwMode="auto">
              <a:xfrm>
                <a:off x="4926"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3" name="Oval 137">
                <a:extLst>
                  <a:ext uri="{FF2B5EF4-FFF2-40B4-BE49-F238E27FC236}">
                    <a16:creationId xmlns:a16="http://schemas.microsoft.com/office/drawing/2014/main" id="{23E5B3FA-393B-435E-A317-129402227B1F}"/>
                  </a:ext>
                </a:extLst>
              </p:cNvPr>
              <p:cNvSpPr>
                <a:spLocks noChangeArrowheads="1"/>
              </p:cNvSpPr>
              <p:nvPr/>
            </p:nvSpPr>
            <p:spPr bwMode="auto">
              <a:xfrm>
                <a:off x="483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4" name="Oval 138">
                <a:extLst>
                  <a:ext uri="{FF2B5EF4-FFF2-40B4-BE49-F238E27FC236}">
                    <a16:creationId xmlns:a16="http://schemas.microsoft.com/office/drawing/2014/main" id="{2E06481D-47EC-4177-9E9F-C9EB3B8DE249}"/>
                  </a:ext>
                </a:extLst>
              </p:cNvPr>
              <p:cNvSpPr>
                <a:spLocks noChangeArrowheads="1"/>
              </p:cNvSpPr>
              <p:nvPr/>
            </p:nvSpPr>
            <p:spPr bwMode="auto">
              <a:xfrm>
                <a:off x="4926"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5" name="Freeform 139">
                <a:extLst>
                  <a:ext uri="{FF2B5EF4-FFF2-40B4-BE49-F238E27FC236}">
                    <a16:creationId xmlns:a16="http://schemas.microsoft.com/office/drawing/2014/main" id="{94193493-2997-48E8-95D6-DBA3E9FBEC36}"/>
                  </a:ext>
                </a:extLst>
              </p:cNvPr>
              <p:cNvSpPr>
                <a:spLocks/>
              </p:cNvSpPr>
              <p:nvPr/>
            </p:nvSpPr>
            <p:spPr bwMode="auto">
              <a:xfrm>
                <a:off x="4803"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6"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6" name="Freeform 140">
                <a:extLst>
                  <a:ext uri="{FF2B5EF4-FFF2-40B4-BE49-F238E27FC236}">
                    <a16:creationId xmlns:a16="http://schemas.microsoft.com/office/drawing/2014/main" id="{08327E78-796B-438C-9F31-EB1DE4D7A063}"/>
                  </a:ext>
                </a:extLst>
              </p:cNvPr>
              <p:cNvSpPr>
                <a:spLocks/>
              </p:cNvSpPr>
              <p:nvPr/>
            </p:nvSpPr>
            <p:spPr bwMode="auto">
              <a:xfrm>
                <a:off x="4803"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7" name="Freeform 141">
                <a:extLst>
                  <a:ext uri="{FF2B5EF4-FFF2-40B4-BE49-F238E27FC236}">
                    <a16:creationId xmlns:a16="http://schemas.microsoft.com/office/drawing/2014/main" id="{BFB41954-BB8C-46A6-AE49-FB988B80AFAA}"/>
                  </a:ext>
                </a:extLst>
              </p:cNvPr>
              <p:cNvSpPr>
                <a:spLocks/>
              </p:cNvSpPr>
              <p:nvPr/>
            </p:nvSpPr>
            <p:spPr bwMode="auto">
              <a:xfrm>
                <a:off x="4971"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8" name="Freeform 142">
                <a:extLst>
                  <a:ext uri="{FF2B5EF4-FFF2-40B4-BE49-F238E27FC236}">
                    <a16:creationId xmlns:a16="http://schemas.microsoft.com/office/drawing/2014/main" id="{2981831D-7E01-45B7-B969-1456CB36B8AA}"/>
                  </a:ext>
                </a:extLst>
              </p:cNvPr>
              <p:cNvSpPr>
                <a:spLocks/>
              </p:cNvSpPr>
              <p:nvPr/>
            </p:nvSpPr>
            <p:spPr bwMode="auto">
              <a:xfrm>
                <a:off x="4879" y="2782"/>
                <a:ext cx="38" cy="19"/>
              </a:xfrm>
              <a:custGeom>
                <a:avLst/>
                <a:gdLst>
                  <a:gd name="T0" fmla="*/ 8 w 16"/>
                  <a:gd name="T1" fmla="*/ 8 h 8"/>
                  <a:gd name="T2" fmla="*/ 15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5"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9" name="Freeform 143">
                <a:extLst>
                  <a:ext uri="{FF2B5EF4-FFF2-40B4-BE49-F238E27FC236}">
                    <a16:creationId xmlns:a16="http://schemas.microsoft.com/office/drawing/2014/main" id="{4CC0E528-29B9-44C2-B71D-F2F961814929}"/>
                  </a:ext>
                </a:extLst>
              </p:cNvPr>
              <p:cNvSpPr>
                <a:spLocks/>
              </p:cNvSpPr>
              <p:nvPr/>
            </p:nvSpPr>
            <p:spPr bwMode="auto">
              <a:xfrm>
                <a:off x="4803"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0" name="Freeform 144">
                <a:extLst>
                  <a:ext uri="{FF2B5EF4-FFF2-40B4-BE49-F238E27FC236}">
                    <a16:creationId xmlns:a16="http://schemas.microsoft.com/office/drawing/2014/main" id="{CC13A15F-3BC6-48E4-8AA1-974F24E3E47C}"/>
                  </a:ext>
                </a:extLst>
              </p:cNvPr>
              <p:cNvSpPr>
                <a:spLocks/>
              </p:cNvSpPr>
              <p:nvPr/>
            </p:nvSpPr>
            <p:spPr bwMode="auto">
              <a:xfrm>
                <a:off x="4971"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1" name="Freeform 145">
                <a:extLst>
                  <a:ext uri="{FF2B5EF4-FFF2-40B4-BE49-F238E27FC236}">
                    <a16:creationId xmlns:a16="http://schemas.microsoft.com/office/drawing/2014/main" id="{C87C3DDD-C3C2-4F42-9337-B65ACC765363}"/>
                  </a:ext>
                </a:extLst>
              </p:cNvPr>
              <p:cNvSpPr>
                <a:spLocks/>
              </p:cNvSpPr>
              <p:nvPr/>
            </p:nvSpPr>
            <p:spPr bwMode="auto">
              <a:xfrm>
                <a:off x="4879"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2" name="Freeform 146">
                <a:extLst>
                  <a:ext uri="{FF2B5EF4-FFF2-40B4-BE49-F238E27FC236}">
                    <a16:creationId xmlns:a16="http://schemas.microsoft.com/office/drawing/2014/main" id="{8C614346-532B-4042-9E76-2371BDD002F8}"/>
                  </a:ext>
                </a:extLst>
              </p:cNvPr>
              <p:cNvSpPr>
                <a:spLocks/>
              </p:cNvSpPr>
              <p:nvPr/>
            </p:nvSpPr>
            <p:spPr bwMode="auto">
              <a:xfrm>
                <a:off x="4971"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3" name="Oval 147">
                <a:extLst>
                  <a:ext uri="{FF2B5EF4-FFF2-40B4-BE49-F238E27FC236}">
                    <a16:creationId xmlns:a16="http://schemas.microsoft.com/office/drawing/2014/main" id="{B1382FAB-7FD6-484E-AE00-F21738542E55}"/>
                  </a:ext>
                </a:extLst>
              </p:cNvPr>
              <p:cNvSpPr>
                <a:spLocks noChangeArrowheads="1"/>
              </p:cNvSpPr>
              <p:nvPr/>
            </p:nvSpPr>
            <p:spPr bwMode="auto">
              <a:xfrm>
                <a:off x="4879"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4" name="Oval 148">
                <a:extLst>
                  <a:ext uri="{FF2B5EF4-FFF2-40B4-BE49-F238E27FC236}">
                    <a16:creationId xmlns:a16="http://schemas.microsoft.com/office/drawing/2014/main" id="{4E4B75A9-7D6D-4D87-B327-178E570BAE0E}"/>
                  </a:ext>
                </a:extLst>
              </p:cNvPr>
              <p:cNvSpPr>
                <a:spLocks noChangeArrowheads="1"/>
              </p:cNvSpPr>
              <p:nvPr/>
            </p:nvSpPr>
            <p:spPr bwMode="auto">
              <a:xfrm>
                <a:off x="483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5" name="Oval 149">
                <a:extLst>
                  <a:ext uri="{FF2B5EF4-FFF2-40B4-BE49-F238E27FC236}">
                    <a16:creationId xmlns:a16="http://schemas.microsoft.com/office/drawing/2014/main" id="{DCAAD908-23D8-453B-A4FC-E790B5B6ED2B}"/>
                  </a:ext>
                </a:extLst>
              </p:cNvPr>
              <p:cNvSpPr>
                <a:spLocks noChangeArrowheads="1"/>
              </p:cNvSpPr>
              <p:nvPr/>
            </p:nvSpPr>
            <p:spPr bwMode="auto">
              <a:xfrm>
                <a:off x="4926"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6" name="Oval 150">
                <a:extLst>
                  <a:ext uri="{FF2B5EF4-FFF2-40B4-BE49-F238E27FC236}">
                    <a16:creationId xmlns:a16="http://schemas.microsoft.com/office/drawing/2014/main" id="{7A0FEC5C-BF6F-42C3-B1C8-ED2A22CF6FE0}"/>
                  </a:ext>
                </a:extLst>
              </p:cNvPr>
              <p:cNvSpPr>
                <a:spLocks noChangeArrowheads="1"/>
              </p:cNvSpPr>
              <p:nvPr/>
            </p:nvSpPr>
            <p:spPr bwMode="auto">
              <a:xfrm>
                <a:off x="483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7" name="Oval 151">
                <a:extLst>
                  <a:ext uri="{FF2B5EF4-FFF2-40B4-BE49-F238E27FC236}">
                    <a16:creationId xmlns:a16="http://schemas.microsoft.com/office/drawing/2014/main" id="{F1266229-B54C-4FF6-B1EF-250B728B55D0}"/>
                  </a:ext>
                </a:extLst>
              </p:cNvPr>
              <p:cNvSpPr>
                <a:spLocks noChangeArrowheads="1"/>
              </p:cNvSpPr>
              <p:nvPr/>
            </p:nvSpPr>
            <p:spPr bwMode="auto">
              <a:xfrm>
                <a:off x="4926"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8" name="Freeform 152">
                <a:extLst>
                  <a:ext uri="{FF2B5EF4-FFF2-40B4-BE49-F238E27FC236}">
                    <a16:creationId xmlns:a16="http://schemas.microsoft.com/office/drawing/2014/main" id="{249D3062-A3A7-4961-8B2F-5E7A153FA775}"/>
                  </a:ext>
                </a:extLst>
              </p:cNvPr>
              <p:cNvSpPr>
                <a:spLocks/>
              </p:cNvSpPr>
              <p:nvPr/>
            </p:nvSpPr>
            <p:spPr bwMode="auto">
              <a:xfrm>
                <a:off x="4803" y="3135"/>
                <a:ext cx="19"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1"/>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9" name="Freeform 153">
                <a:extLst>
                  <a:ext uri="{FF2B5EF4-FFF2-40B4-BE49-F238E27FC236}">
                    <a16:creationId xmlns:a16="http://schemas.microsoft.com/office/drawing/2014/main" id="{5D8C7AA0-EC0C-42D4-8828-A2BD3185DD33}"/>
                  </a:ext>
                </a:extLst>
              </p:cNvPr>
              <p:cNvSpPr>
                <a:spLocks/>
              </p:cNvSpPr>
              <p:nvPr/>
            </p:nvSpPr>
            <p:spPr bwMode="auto">
              <a:xfrm>
                <a:off x="4803" y="3043"/>
                <a:ext cx="19" cy="38"/>
              </a:xfrm>
              <a:custGeom>
                <a:avLst/>
                <a:gdLst>
                  <a:gd name="T0" fmla="*/ 6 w 8"/>
                  <a:gd name="T1" fmla="*/ 13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0" name="Freeform 154">
                <a:extLst>
                  <a:ext uri="{FF2B5EF4-FFF2-40B4-BE49-F238E27FC236}">
                    <a16:creationId xmlns:a16="http://schemas.microsoft.com/office/drawing/2014/main" id="{5B607B47-8517-485C-96F3-412BFC078A35}"/>
                  </a:ext>
                </a:extLst>
              </p:cNvPr>
              <p:cNvSpPr>
                <a:spLocks/>
              </p:cNvSpPr>
              <p:nvPr/>
            </p:nvSpPr>
            <p:spPr bwMode="auto">
              <a:xfrm>
                <a:off x="4971"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0" y="2"/>
                    </a:cubicBezTo>
                    <a:cubicBezTo>
                      <a:pt x="1" y="4"/>
                      <a:pt x="1"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1" name="Freeform 155">
                <a:extLst>
                  <a:ext uri="{FF2B5EF4-FFF2-40B4-BE49-F238E27FC236}">
                    <a16:creationId xmlns:a16="http://schemas.microsoft.com/office/drawing/2014/main" id="{29750A0A-81AF-499E-BD2F-B0A15B267E53}"/>
                  </a:ext>
                </a:extLst>
              </p:cNvPr>
              <p:cNvSpPr>
                <a:spLocks/>
              </p:cNvSpPr>
              <p:nvPr/>
            </p:nvSpPr>
            <p:spPr bwMode="auto">
              <a:xfrm>
                <a:off x="4879"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8"/>
                      <a:pt x="5" y="8"/>
                      <a:pt x="6" y="8"/>
                    </a:cubicBezTo>
                    <a:cubicBezTo>
                      <a:pt x="7" y="8"/>
                      <a:pt x="7" y="8"/>
                      <a:pt x="8" y="8"/>
                    </a:cubicBezTo>
                    <a:cubicBezTo>
                      <a:pt x="8" y="8"/>
                      <a:pt x="9" y="8"/>
                      <a:pt x="9" y="8"/>
                    </a:cubicBezTo>
                    <a:cubicBezTo>
                      <a:pt x="10" y="8"/>
                      <a:pt x="11" y="8"/>
                      <a:pt x="12" y="7"/>
                    </a:cubicBezTo>
                    <a:cubicBezTo>
                      <a:pt x="13" y="7"/>
                      <a:pt x="13" y="6"/>
                      <a:pt x="13" y="6"/>
                    </a:cubicBezTo>
                    <a:cubicBezTo>
                      <a:pt x="14" y="5"/>
                      <a:pt x="15" y="4"/>
                      <a:pt x="15"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2" name="Freeform 156">
                <a:extLst>
                  <a:ext uri="{FF2B5EF4-FFF2-40B4-BE49-F238E27FC236}">
                    <a16:creationId xmlns:a16="http://schemas.microsoft.com/office/drawing/2014/main" id="{09D1810A-AEE8-4E6E-8710-E908F8C9A481}"/>
                  </a:ext>
                </a:extLst>
              </p:cNvPr>
              <p:cNvSpPr>
                <a:spLocks/>
              </p:cNvSpPr>
              <p:nvPr/>
            </p:nvSpPr>
            <p:spPr bwMode="auto">
              <a:xfrm>
                <a:off x="4803"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6"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3" name="Freeform 157">
                <a:extLst>
                  <a:ext uri="{FF2B5EF4-FFF2-40B4-BE49-F238E27FC236}">
                    <a16:creationId xmlns:a16="http://schemas.microsoft.com/office/drawing/2014/main" id="{49E0D69B-B8F3-4356-8FE2-2CB78E1D7548}"/>
                  </a:ext>
                </a:extLst>
              </p:cNvPr>
              <p:cNvSpPr>
                <a:spLocks/>
              </p:cNvSpPr>
              <p:nvPr/>
            </p:nvSpPr>
            <p:spPr bwMode="auto">
              <a:xfrm>
                <a:off x="4971"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4" name="Freeform 158">
                <a:extLst>
                  <a:ext uri="{FF2B5EF4-FFF2-40B4-BE49-F238E27FC236}">
                    <a16:creationId xmlns:a16="http://schemas.microsoft.com/office/drawing/2014/main" id="{66653D61-0049-48C0-B91F-4B89F060E99C}"/>
                  </a:ext>
                </a:extLst>
              </p:cNvPr>
              <p:cNvSpPr>
                <a:spLocks/>
              </p:cNvSpPr>
              <p:nvPr/>
            </p:nvSpPr>
            <p:spPr bwMode="auto">
              <a:xfrm>
                <a:off x="4879"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0" y="5"/>
                      <a:pt x="0" y="6"/>
                      <a:pt x="0" y="8"/>
                    </a:cubicBezTo>
                    <a:cubicBezTo>
                      <a:pt x="16" y="8"/>
                      <a:pt x="16" y="8"/>
                      <a:pt x="16" y="8"/>
                    </a:cubicBezTo>
                    <a:cubicBezTo>
                      <a:pt x="16"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5" name="Freeform 159">
                <a:extLst>
                  <a:ext uri="{FF2B5EF4-FFF2-40B4-BE49-F238E27FC236}">
                    <a16:creationId xmlns:a16="http://schemas.microsoft.com/office/drawing/2014/main" id="{2113264E-09DD-46F7-8EE2-595E648E25DA}"/>
                  </a:ext>
                </a:extLst>
              </p:cNvPr>
              <p:cNvSpPr>
                <a:spLocks/>
              </p:cNvSpPr>
              <p:nvPr/>
            </p:nvSpPr>
            <p:spPr bwMode="auto">
              <a:xfrm>
                <a:off x="4971"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6" name="Oval 160">
                <a:extLst>
                  <a:ext uri="{FF2B5EF4-FFF2-40B4-BE49-F238E27FC236}">
                    <a16:creationId xmlns:a16="http://schemas.microsoft.com/office/drawing/2014/main" id="{63E39A33-74EE-49D6-B474-4A91E6090AB2}"/>
                  </a:ext>
                </a:extLst>
              </p:cNvPr>
              <p:cNvSpPr>
                <a:spLocks noChangeArrowheads="1"/>
              </p:cNvSpPr>
              <p:nvPr/>
            </p:nvSpPr>
            <p:spPr bwMode="auto">
              <a:xfrm>
                <a:off x="4879"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7" name="Oval 161">
                <a:extLst>
                  <a:ext uri="{FF2B5EF4-FFF2-40B4-BE49-F238E27FC236}">
                    <a16:creationId xmlns:a16="http://schemas.microsoft.com/office/drawing/2014/main" id="{561B6283-F537-4BF9-8038-23FA3886420C}"/>
                  </a:ext>
                </a:extLst>
              </p:cNvPr>
              <p:cNvSpPr>
                <a:spLocks noChangeArrowheads="1"/>
              </p:cNvSpPr>
              <p:nvPr/>
            </p:nvSpPr>
            <p:spPr bwMode="auto">
              <a:xfrm>
                <a:off x="483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8" name="Oval 162">
                <a:extLst>
                  <a:ext uri="{FF2B5EF4-FFF2-40B4-BE49-F238E27FC236}">
                    <a16:creationId xmlns:a16="http://schemas.microsoft.com/office/drawing/2014/main" id="{6B6C950B-A79F-4CC0-BDD5-2CBF7A15A9AF}"/>
                  </a:ext>
                </a:extLst>
              </p:cNvPr>
              <p:cNvSpPr>
                <a:spLocks noChangeArrowheads="1"/>
              </p:cNvSpPr>
              <p:nvPr/>
            </p:nvSpPr>
            <p:spPr bwMode="auto">
              <a:xfrm>
                <a:off x="4926"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9" name="Oval 163">
                <a:extLst>
                  <a:ext uri="{FF2B5EF4-FFF2-40B4-BE49-F238E27FC236}">
                    <a16:creationId xmlns:a16="http://schemas.microsoft.com/office/drawing/2014/main" id="{C884CD17-94FB-4F0F-9297-C8A0462CC71C}"/>
                  </a:ext>
                </a:extLst>
              </p:cNvPr>
              <p:cNvSpPr>
                <a:spLocks noChangeArrowheads="1"/>
              </p:cNvSpPr>
              <p:nvPr/>
            </p:nvSpPr>
            <p:spPr bwMode="auto">
              <a:xfrm>
                <a:off x="483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0" name="Oval 164">
                <a:extLst>
                  <a:ext uri="{FF2B5EF4-FFF2-40B4-BE49-F238E27FC236}">
                    <a16:creationId xmlns:a16="http://schemas.microsoft.com/office/drawing/2014/main" id="{D0A2D52F-0E1B-4441-A3B0-A23024AC3500}"/>
                  </a:ext>
                </a:extLst>
              </p:cNvPr>
              <p:cNvSpPr>
                <a:spLocks noChangeArrowheads="1"/>
              </p:cNvSpPr>
              <p:nvPr/>
            </p:nvSpPr>
            <p:spPr bwMode="auto">
              <a:xfrm>
                <a:off x="4926"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1" name="Freeform 165">
                <a:extLst>
                  <a:ext uri="{FF2B5EF4-FFF2-40B4-BE49-F238E27FC236}">
                    <a16:creationId xmlns:a16="http://schemas.microsoft.com/office/drawing/2014/main" id="{05AB2F7D-8D43-49C8-AF42-45F43473330D}"/>
                  </a:ext>
                </a:extLst>
              </p:cNvPr>
              <p:cNvSpPr>
                <a:spLocks/>
              </p:cNvSpPr>
              <p:nvPr/>
            </p:nvSpPr>
            <p:spPr bwMode="auto">
              <a:xfrm>
                <a:off x="4803"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2" name="Freeform 166">
                <a:extLst>
                  <a:ext uri="{FF2B5EF4-FFF2-40B4-BE49-F238E27FC236}">
                    <a16:creationId xmlns:a16="http://schemas.microsoft.com/office/drawing/2014/main" id="{FA4E316F-151D-4D6F-8DBE-9E795FD6E5AA}"/>
                  </a:ext>
                </a:extLst>
              </p:cNvPr>
              <p:cNvSpPr>
                <a:spLocks/>
              </p:cNvSpPr>
              <p:nvPr/>
            </p:nvSpPr>
            <p:spPr bwMode="auto">
              <a:xfrm>
                <a:off x="4803"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3" name="Freeform 167">
                <a:extLst>
                  <a:ext uri="{FF2B5EF4-FFF2-40B4-BE49-F238E27FC236}">
                    <a16:creationId xmlns:a16="http://schemas.microsoft.com/office/drawing/2014/main" id="{1C1E3A29-F666-4DF6-9370-D9E224CB74E1}"/>
                  </a:ext>
                </a:extLst>
              </p:cNvPr>
              <p:cNvSpPr>
                <a:spLocks/>
              </p:cNvSpPr>
              <p:nvPr/>
            </p:nvSpPr>
            <p:spPr bwMode="auto">
              <a:xfrm>
                <a:off x="4971" y="3154"/>
                <a:ext cx="19"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4" name="Freeform 168">
                <a:extLst>
                  <a:ext uri="{FF2B5EF4-FFF2-40B4-BE49-F238E27FC236}">
                    <a16:creationId xmlns:a16="http://schemas.microsoft.com/office/drawing/2014/main" id="{62917852-237D-45A8-BC95-1A3474B7FC3B}"/>
                  </a:ext>
                </a:extLst>
              </p:cNvPr>
              <p:cNvSpPr>
                <a:spLocks/>
              </p:cNvSpPr>
              <p:nvPr/>
            </p:nvSpPr>
            <p:spPr bwMode="auto">
              <a:xfrm>
                <a:off x="4879"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5" name="Freeform 169">
                <a:extLst>
                  <a:ext uri="{FF2B5EF4-FFF2-40B4-BE49-F238E27FC236}">
                    <a16:creationId xmlns:a16="http://schemas.microsoft.com/office/drawing/2014/main" id="{71F09286-3607-49E1-BF12-E93897EE5DDB}"/>
                  </a:ext>
                </a:extLst>
              </p:cNvPr>
              <p:cNvSpPr>
                <a:spLocks/>
              </p:cNvSpPr>
              <p:nvPr/>
            </p:nvSpPr>
            <p:spPr bwMode="auto">
              <a:xfrm>
                <a:off x="4803"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6" name="Freeform 170">
                <a:extLst>
                  <a:ext uri="{FF2B5EF4-FFF2-40B4-BE49-F238E27FC236}">
                    <a16:creationId xmlns:a16="http://schemas.microsoft.com/office/drawing/2014/main" id="{2812A26B-57C3-4651-AF3E-AEC4EB4574AD}"/>
                  </a:ext>
                </a:extLst>
              </p:cNvPr>
              <p:cNvSpPr>
                <a:spLocks/>
              </p:cNvSpPr>
              <p:nvPr/>
            </p:nvSpPr>
            <p:spPr bwMode="auto">
              <a:xfrm>
                <a:off x="4971"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7" name="Freeform 171">
                <a:extLst>
                  <a:ext uri="{FF2B5EF4-FFF2-40B4-BE49-F238E27FC236}">
                    <a16:creationId xmlns:a16="http://schemas.microsoft.com/office/drawing/2014/main" id="{D7BB78F7-D4DA-42FD-8130-CB1DF1B06F06}"/>
                  </a:ext>
                </a:extLst>
              </p:cNvPr>
              <p:cNvSpPr>
                <a:spLocks/>
              </p:cNvSpPr>
              <p:nvPr/>
            </p:nvSpPr>
            <p:spPr bwMode="auto">
              <a:xfrm>
                <a:off x="4879"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9"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8" name="Freeform 172">
                <a:extLst>
                  <a:ext uri="{FF2B5EF4-FFF2-40B4-BE49-F238E27FC236}">
                    <a16:creationId xmlns:a16="http://schemas.microsoft.com/office/drawing/2014/main" id="{F5162D95-9BD7-4F5B-9FC2-EF70BB8F65C1}"/>
                  </a:ext>
                </a:extLst>
              </p:cNvPr>
              <p:cNvSpPr>
                <a:spLocks/>
              </p:cNvSpPr>
              <p:nvPr/>
            </p:nvSpPr>
            <p:spPr bwMode="auto">
              <a:xfrm>
                <a:off x="4971"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9" name="Oval 173">
                <a:extLst>
                  <a:ext uri="{FF2B5EF4-FFF2-40B4-BE49-F238E27FC236}">
                    <a16:creationId xmlns:a16="http://schemas.microsoft.com/office/drawing/2014/main" id="{50F4AC10-FAD3-45AC-8FB6-78E8A076094E}"/>
                  </a:ext>
                </a:extLst>
              </p:cNvPr>
              <p:cNvSpPr>
                <a:spLocks noChangeArrowheads="1"/>
              </p:cNvSpPr>
              <p:nvPr/>
            </p:nvSpPr>
            <p:spPr bwMode="auto">
              <a:xfrm>
                <a:off x="4879"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0" name="Oval 174">
                <a:extLst>
                  <a:ext uri="{FF2B5EF4-FFF2-40B4-BE49-F238E27FC236}">
                    <a16:creationId xmlns:a16="http://schemas.microsoft.com/office/drawing/2014/main" id="{B2FF06F2-381F-4E0C-A9D2-10EA90B1D8C5}"/>
                  </a:ext>
                </a:extLst>
              </p:cNvPr>
              <p:cNvSpPr>
                <a:spLocks noChangeArrowheads="1"/>
              </p:cNvSpPr>
              <p:nvPr/>
            </p:nvSpPr>
            <p:spPr bwMode="auto">
              <a:xfrm>
                <a:off x="483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1" name="Oval 175">
                <a:extLst>
                  <a:ext uri="{FF2B5EF4-FFF2-40B4-BE49-F238E27FC236}">
                    <a16:creationId xmlns:a16="http://schemas.microsoft.com/office/drawing/2014/main" id="{199D7F3D-DCBB-4257-9A3B-F6D2AED5A343}"/>
                  </a:ext>
                </a:extLst>
              </p:cNvPr>
              <p:cNvSpPr>
                <a:spLocks noChangeArrowheads="1"/>
              </p:cNvSpPr>
              <p:nvPr/>
            </p:nvSpPr>
            <p:spPr bwMode="auto">
              <a:xfrm>
                <a:off x="4926"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2" name="Oval 176">
                <a:extLst>
                  <a:ext uri="{FF2B5EF4-FFF2-40B4-BE49-F238E27FC236}">
                    <a16:creationId xmlns:a16="http://schemas.microsoft.com/office/drawing/2014/main" id="{3190EC0A-A2E3-4607-A2A2-FB95E975196F}"/>
                  </a:ext>
                </a:extLst>
              </p:cNvPr>
              <p:cNvSpPr>
                <a:spLocks noChangeArrowheads="1"/>
              </p:cNvSpPr>
              <p:nvPr/>
            </p:nvSpPr>
            <p:spPr bwMode="auto">
              <a:xfrm>
                <a:off x="483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3" name="Oval 177">
                <a:extLst>
                  <a:ext uri="{FF2B5EF4-FFF2-40B4-BE49-F238E27FC236}">
                    <a16:creationId xmlns:a16="http://schemas.microsoft.com/office/drawing/2014/main" id="{E2FE1E32-0034-463D-82AB-B4E97608CA97}"/>
                  </a:ext>
                </a:extLst>
              </p:cNvPr>
              <p:cNvSpPr>
                <a:spLocks noChangeArrowheads="1"/>
              </p:cNvSpPr>
              <p:nvPr/>
            </p:nvSpPr>
            <p:spPr bwMode="auto">
              <a:xfrm>
                <a:off x="4926"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4" name="Freeform 178">
                <a:extLst>
                  <a:ext uri="{FF2B5EF4-FFF2-40B4-BE49-F238E27FC236}">
                    <a16:creationId xmlns:a16="http://schemas.microsoft.com/office/drawing/2014/main" id="{122F9916-DAAD-421A-BC86-69FE04EE01A7}"/>
                  </a:ext>
                </a:extLst>
              </p:cNvPr>
              <p:cNvSpPr>
                <a:spLocks/>
              </p:cNvSpPr>
              <p:nvPr/>
            </p:nvSpPr>
            <p:spPr bwMode="auto">
              <a:xfrm>
                <a:off x="4803"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5" name="Freeform 179">
                <a:extLst>
                  <a:ext uri="{FF2B5EF4-FFF2-40B4-BE49-F238E27FC236}">
                    <a16:creationId xmlns:a16="http://schemas.microsoft.com/office/drawing/2014/main" id="{C70A5888-0907-4B71-8703-B261D81A3DAB}"/>
                  </a:ext>
                </a:extLst>
              </p:cNvPr>
              <p:cNvSpPr>
                <a:spLocks/>
              </p:cNvSpPr>
              <p:nvPr/>
            </p:nvSpPr>
            <p:spPr bwMode="auto">
              <a:xfrm>
                <a:off x="4803"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6" name="Freeform 180">
                <a:extLst>
                  <a:ext uri="{FF2B5EF4-FFF2-40B4-BE49-F238E27FC236}">
                    <a16:creationId xmlns:a16="http://schemas.microsoft.com/office/drawing/2014/main" id="{D824B24D-BB45-462A-ADC6-D61C73DD274C}"/>
                  </a:ext>
                </a:extLst>
              </p:cNvPr>
              <p:cNvSpPr>
                <a:spLocks/>
              </p:cNvSpPr>
              <p:nvPr/>
            </p:nvSpPr>
            <p:spPr bwMode="auto">
              <a:xfrm>
                <a:off x="4971"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7" name="Freeform 181">
                <a:extLst>
                  <a:ext uri="{FF2B5EF4-FFF2-40B4-BE49-F238E27FC236}">
                    <a16:creationId xmlns:a16="http://schemas.microsoft.com/office/drawing/2014/main" id="{18E92E3C-99DA-4BA2-8769-D2BD939662E4}"/>
                  </a:ext>
                </a:extLst>
              </p:cNvPr>
              <p:cNvSpPr>
                <a:spLocks/>
              </p:cNvSpPr>
              <p:nvPr/>
            </p:nvSpPr>
            <p:spPr bwMode="auto">
              <a:xfrm>
                <a:off x="4879" y="3341"/>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8" name="Freeform 182">
                <a:extLst>
                  <a:ext uri="{FF2B5EF4-FFF2-40B4-BE49-F238E27FC236}">
                    <a16:creationId xmlns:a16="http://schemas.microsoft.com/office/drawing/2014/main" id="{81256BBA-B36A-4221-896D-8649E55EFCFE}"/>
                  </a:ext>
                </a:extLst>
              </p:cNvPr>
              <p:cNvSpPr>
                <a:spLocks/>
              </p:cNvSpPr>
              <p:nvPr/>
            </p:nvSpPr>
            <p:spPr bwMode="auto">
              <a:xfrm>
                <a:off x="4803"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9" name="Freeform 183">
                <a:extLst>
                  <a:ext uri="{FF2B5EF4-FFF2-40B4-BE49-F238E27FC236}">
                    <a16:creationId xmlns:a16="http://schemas.microsoft.com/office/drawing/2014/main" id="{0228DC21-3113-4717-82CC-F6CC16AD64EE}"/>
                  </a:ext>
                </a:extLst>
              </p:cNvPr>
              <p:cNvSpPr>
                <a:spLocks/>
              </p:cNvSpPr>
              <p:nvPr/>
            </p:nvSpPr>
            <p:spPr bwMode="auto">
              <a:xfrm>
                <a:off x="4971" y="3601"/>
                <a:ext cx="19" cy="36"/>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4"/>
                      <a:pt x="4" y="15"/>
                    </a:cubicBezTo>
                    <a:cubicBezTo>
                      <a:pt x="5" y="14"/>
                      <a:pt x="7" y="14"/>
                      <a:pt x="8" y="13"/>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0" name="Oval 184">
                <a:extLst>
                  <a:ext uri="{FF2B5EF4-FFF2-40B4-BE49-F238E27FC236}">
                    <a16:creationId xmlns:a16="http://schemas.microsoft.com/office/drawing/2014/main" id="{92094BCD-61A0-4882-A968-6814F4207128}"/>
                  </a:ext>
                </a:extLst>
              </p:cNvPr>
              <p:cNvSpPr>
                <a:spLocks noChangeArrowheads="1"/>
              </p:cNvSpPr>
              <p:nvPr/>
            </p:nvSpPr>
            <p:spPr bwMode="auto">
              <a:xfrm>
                <a:off x="4879"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1" name="Freeform 185">
                <a:extLst>
                  <a:ext uri="{FF2B5EF4-FFF2-40B4-BE49-F238E27FC236}">
                    <a16:creationId xmlns:a16="http://schemas.microsoft.com/office/drawing/2014/main" id="{293255B7-71B0-4D56-9475-6CC7559BAE7A}"/>
                  </a:ext>
                </a:extLst>
              </p:cNvPr>
              <p:cNvSpPr>
                <a:spLocks/>
              </p:cNvSpPr>
              <p:nvPr/>
            </p:nvSpPr>
            <p:spPr bwMode="auto">
              <a:xfrm>
                <a:off x="4831" y="3649"/>
                <a:ext cx="36" cy="16"/>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2" name="Oval 186">
                <a:extLst>
                  <a:ext uri="{FF2B5EF4-FFF2-40B4-BE49-F238E27FC236}">
                    <a16:creationId xmlns:a16="http://schemas.microsoft.com/office/drawing/2014/main" id="{5269C29C-47B0-43E1-B643-8BAA7D6A3007}"/>
                  </a:ext>
                </a:extLst>
              </p:cNvPr>
              <p:cNvSpPr>
                <a:spLocks noChangeArrowheads="1"/>
              </p:cNvSpPr>
              <p:nvPr/>
            </p:nvSpPr>
            <p:spPr bwMode="auto">
              <a:xfrm>
                <a:off x="4831"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3" name="Oval 187">
                <a:extLst>
                  <a:ext uri="{FF2B5EF4-FFF2-40B4-BE49-F238E27FC236}">
                    <a16:creationId xmlns:a16="http://schemas.microsoft.com/office/drawing/2014/main" id="{521AB1C0-BC9D-4A1A-8D0F-E7B03FD30BF7}"/>
                  </a:ext>
                </a:extLst>
              </p:cNvPr>
              <p:cNvSpPr>
                <a:spLocks noChangeArrowheads="1"/>
              </p:cNvSpPr>
              <p:nvPr/>
            </p:nvSpPr>
            <p:spPr bwMode="auto">
              <a:xfrm>
                <a:off x="4926"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4" name="Freeform 188">
                <a:extLst>
                  <a:ext uri="{FF2B5EF4-FFF2-40B4-BE49-F238E27FC236}">
                    <a16:creationId xmlns:a16="http://schemas.microsoft.com/office/drawing/2014/main" id="{584CB0A0-61D3-49B7-B9DB-211EA6F9E850}"/>
                  </a:ext>
                </a:extLst>
              </p:cNvPr>
              <p:cNvSpPr>
                <a:spLocks/>
              </p:cNvSpPr>
              <p:nvPr/>
            </p:nvSpPr>
            <p:spPr bwMode="auto">
              <a:xfrm>
                <a:off x="4803" y="3601"/>
                <a:ext cx="19" cy="38"/>
              </a:xfrm>
              <a:custGeom>
                <a:avLst/>
                <a:gdLst>
                  <a:gd name="T0" fmla="*/ 3 w 8"/>
                  <a:gd name="T1" fmla="*/ 16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6"/>
                    </a:moveTo>
                    <a:cubicBezTo>
                      <a:pt x="4" y="15"/>
                      <a:pt x="5" y="15"/>
                      <a:pt x="6" y="14"/>
                    </a:cubicBezTo>
                    <a:cubicBezTo>
                      <a:pt x="7" y="13"/>
                      <a:pt x="8" y="11"/>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5" name="Freeform 189">
                <a:extLst>
                  <a:ext uri="{FF2B5EF4-FFF2-40B4-BE49-F238E27FC236}">
                    <a16:creationId xmlns:a16="http://schemas.microsoft.com/office/drawing/2014/main" id="{3886985A-C024-4757-8DC0-7177FACAB636}"/>
                  </a:ext>
                </a:extLst>
              </p:cNvPr>
              <p:cNvSpPr>
                <a:spLocks/>
              </p:cNvSpPr>
              <p:nvPr/>
            </p:nvSpPr>
            <p:spPr bwMode="auto">
              <a:xfrm>
                <a:off x="4971" y="3528"/>
                <a:ext cx="19" cy="19"/>
              </a:xfrm>
              <a:custGeom>
                <a:avLst/>
                <a:gdLst>
                  <a:gd name="T0" fmla="*/ 0 w 8"/>
                  <a:gd name="T1" fmla="*/ 0 h 8"/>
                  <a:gd name="T2" fmla="*/ 0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2"/>
                    </a:cubicBezTo>
                    <a:cubicBezTo>
                      <a:pt x="1" y="3"/>
                      <a:pt x="1"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6" name="Freeform 190">
                <a:extLst>
                  <a:ext uri="{FF2B5EF4-FFF2-40B4-BE49-F238E27FC236}">
                    <a16:creationId xmlns:a16="http://schemas.microsoft.com/office/drawing/2014/main" id="{A0AF6766-3719-49BB-9A1C-0691E791D5F8}"/>
                  </a:ext>
                </a:extLst>
              </p:cNvPr>
              <p:cNvSpPr>
                <a:spLocks/>
              </p:cNvSpPr>
              <p:nvPr/>
            </p:nvSpPr>
            <p:spPr bwMode="auto">
              <a:xfrm>
                <a:off x="4879"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6"/>
                    </a:cubicBezTo>
                    <a:cubicBezTo>
                      <a:pt x="14" y="4"/>
                      <a:pt x="15" y="3"/>
                      <a:pt x="15"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7" name="Freeform 191">
                <a:extLst>
                  <a:ext uri="{FF2B5EF4-FFF2-40B4-BE49-F238E27FC236}">
                    <a16:creationId xmlns:a16="http://schemas.microsoft.com/office/drawing/2014/main" id="{31C33BF9-72D6-42BE-9B71-75725DD3E0A6}"/>
                  </a:ext>
                </a:extLst>
              </p:cNvPr>
              <p:cNvSpPr>
                <a:spLocks/>
              </p:cNvSpPr>
              <p:nvPr/>
            </p:nvSpPr>
            <p:spPr bwMode="auto">
              <a:xfrm>
                <a:off x="4803"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8" name="Freeform 192">
                <a:extLst>
                  <a:ext uri="{FF2B5EF4-FFF2-40B4-BE49-F238E27FC236}">
                    <a16:creationId xmlns:a16="http://schemas.microsoft.com/office/drawing/2014/main" id="{19A56AE1-E5C4-408D-A280-76ABF629A79A}"/>
                  </a:ext>
                </a:extLst>
              </p:cNvPr>
              <p:cNvSpPr>
                <a:spLocks/>
              </p:cNvSpPr>
              <p:nvPr/>
            </p:nvSpPr>
            <p:spPr bwMode="auto">
              <a:xfrm>
                <a:off x="4784" y="2576"/>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9" name="Freeform 193">
                <a:extLst>
                  <a:ext uri="{FF2B5EF4-FFF2-40B4-BE49-F238E27FC236}">
                    <a16:creationId xmlns:a16="http://schemas.microsoft.com/office/drawing/2014/main" id="{B5635FF9-E1D1-4581-AA6D-3E070E9D49FD}"/>
                  </a:ext>
                </a:extLst>
              </p:cNvPr>
              <p:cNvSpPr>
                <a:spLocks/>
              </p:cNvSpPr>
              <p:nvPr/>
            </p:nvSpPr>
            <p:spPr bwMode="auto">
              <a:xfrm>
                <a:off x="4692" y="2579"/>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0" name="Freeform 194">
                <a:extLst>
                  <a:ext uri="{FF2B5EF4-FFF2-40B4-BE49-F238E27FC236}">
                    <a16:creationId xmlns:a16="http://schemas.microsoft.com/office/drawing/2014/main" id="{46D5A2EC-804E-4EE6-AB78-F335A7293787}"/>
                  </a:ext>
                </a:extLst>
              </p:cNvPr>
              <p:cNvSpPr>
                <a:spLocks/>
              </p:cNvSpPr>
              <p:nvPr/>
            </p:nvSpPr>
            <p:spPr bwMode="auto">
              <a:xfrm>
                <a:off x="4784"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1" name="Freeform 195">
                <a:extLst>
                  <a:ext uri="{FF2B5EF4-FFF2-40B4-BE49-F238E27FC236}">
                    <a16:creationId xmlns:a16="http://schemas.microsoft.com/office/drawing/2014/main" id="{75E193BE-73DA-4619-A7FF-C4BCFA013166}"/>
                  </a:ext>
                </a:extLst>
              </p:cNvPr>
              <p:cNvSpPr>
                <a:spLocks/>
              </p:cNvSpPr>
              <p:nvPr/>
            </p:nvSpPr>
            <p:spPr bwMode="auto">
              <a:xfrm>
                <a:off x="4692"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2" name="Freeform 196">
                <a:extLst>
                  <a:ext uri="{FF2B5EF4-FFF2-40B4-BE49-F238E27FC236}">
                    <a16:creationId xmlns:a16="http://schemas.microsoft.com/office/drawing/2014/main" id="{D16D8A36-B37C-4304-9326-8636CBE1D34B}"/>
                  </a:ext>
                </a:extLst>
              </p:cNvPr>
              <p:cNvSpPr>
                <a:spLocks/>
              </p:cNvSpPr>
              <p:nvPr/>
            </p:nvSpPr>
            <p:spPr bwMode="auto">
              <a:xfrm>
                <a:off x="4784"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3" name="Oval 197">
                <a:extLst>
                  <a:ext uri="{FF2B5EF4-FFF2-40B4-BE49-F238E27FC236}">
                    <a16:creationId xmlns:a16="http://schemas.microsoft.com/office/drawing/2014/main" id="{DF041AB9-71FB-4A19-B3CC-CE74CCCB7ADB}"/>
                  </a:ext>
                </a:extLst>
              </p:cNvPr>
              <p:cNvSpPr>
                <a:spLocks noChangeArrowheads="1"/>
              </p:cNvSpPr>
              <p:nvPr/>
            </p:nvSpPr>
            <p:spPr bwMode="auto">
              <a:xfrm>
                <a:off x="4692"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4" name="Oval 198">
                <a:extLst>
                  <a:ext uri="{FF2B5EF4-FFF2-40B4-BE49-F238E27FC236}">
                    <a16:creationId xmlns:a16="http://schemas.microsoft.com/office/drawing/2014/main" id="{9B4C6F9E-24C4-4E04-88C6-EC7C3323102F}"/>
                  </a:ext>
                </a:extLst>
              </p:cNvPr>
              <p:cNvSpPr>
                <a:spLocks noChangeArrowheads="1"/>
              </p:cNvSpPr>
              <p:nvPr/>
            </p:nvSpPr>
            <p:spPr bwMode="auto">
              <a:xfrm>
                <a:off x="4645"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5" name="Oval 199">
                <a:extLst>
                  <a:ext uri="{FF2B5EF4-FFF2-40B4-BE49-F238E27FC236}">
                    <a16:creationId xmlns:a16="http://schemas.microsoft.com/office/drawing/2014/main" id="{1FB2C7A8-43DE-407A-8903-840EFE953B54}"/>
                  </a:ext>
                </a:extLst>
              </p:cNvPr>
              <p:cNvSpPr>
                <a:spLocks noChangeArrowheads="1"/>
              </p:cNvSpPr>
              <p:nvPr/>
            </p:nvSpPr>
            <p:spPr bwMode="auto">
              <a:xfrm>
                <a:off x="4739"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6" name="Oval 200">
                <a:extLst>
                  <a:ext uri="{FF2B5EF4-FFF2-40B4-BE49-F238E27FC236}">
                    <a16:creationId xmlns:a16="http://schemas.microsoft.com/office/drawing/2014/main" id="{B02EEC0A-02F4-4328-BBBF-F4EBA32A3FC8}"/>
                  </a:ext>
                </a:extLst>
              </p:cNvPr>
              <p:cNvSpPr>
                <a:spLocks noChangeArrowheads="1"/>
              </p:cNvSpPr>
              <p:nvPr/>
            </p:nvSpPr>
            <p:spPr bwMode="auto">
              <a:xfrm>
                <a:off x="4645" y="2624"/>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7" name="Oval 201">
                <a:extLst>
                  <a:ext uri="{FF2B5EF4-FFF2-40B4-BE49-F238E27FC236}">
                    <a16:creationId xmlns:a16="http://schemas.microsoft.com/office/drawing/2014/main" id="{3BB90C67-B04B-437C-A3E2-869175D0BA48}"/>
                  </a:ext>
                </a:extLst>
              </p:cNvPr>
              <p:cNvSpPr>
                <a:spLocks noChangeArrowheads="1"/>
              </p:cNvSpPr>
              <p:nvPr/>
            </p:nvSpPr>
            <p:spPr bwMode="auto">
              <a:xfrm>
                <a:off x="4739"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8" name="Freeform 202">
                <a:extLst>
                  <a:ext uri="{FF2B5EF4-FFF2-40B4-BE49-F238E27FC236}">
                    <a16:creationId xmlns:a16="http://schemas.microsoft.com/office/drawing/2014/main" id="{ED4CB2A2-97E5-4BB1-9049-D38FE61378F2}"/>
                  </a:ext>
                </a:extLst>
              </p:cNvPr>
              <p:cNvSpPr>
                <a:spLocks/>
              </p:cNvSpPr>
              <p:nvPr/>
            </p:nvSpPr>
            <p:spPr bwMode="auto">
              <a:xfrm>
                <a:off x="4616" y="2763"/>
                <a:ext cx="19"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5"/>
                      <a:pt x="7" y="3"/>
                    </a:cubicBezTo>
                    <a:cubicBezTo>
                      <a:pt x="6" y="2"/>
                      <a:pt x="4" y="0"/>
                      <a:pt x="2"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9" name="Freeform 203">
                <a:extLst>
                  <a:ext uri="{FF2B5EF4-FFF2-40B4-BE49-F238E27FC236}">
                    <a16:creationId xmlns:a16="http://schemas.microsoft.com/office/drawing/2014/main" id="{5395ED8D-36AE-4816-AF1E-7ED8694D1DEF}"/>
                  </a:ext>
                </a:extLst>
              </p:cNvPr>
              <p:cNvSpPr>
                <a:spLocks/>
              </p:cNvSpPr>
              <p:nvPr/>
            </p:nvSpPr>
            <p:spPr bwMode="auto">
              <a:xfrm>
                <a:off x="4616" y="2669"/>
                <a:ext cx="19" cy="38"/>
              </a:xfrm>
              <a:custGeom>
                <a:avLst/>
                <a:gdLst>
                  <a:gd name="T0" fmla="*/ 8 w 8"/>
                  <a:gd name="T1" fmla="*/ 8 h 16"/>
                  <a:gd name="T2" fmla="*/ 2 w 8"/>
                  <a:gd name="T3" fmla="*/ 1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1"/>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0" name="Freeform 204">
                <a:extLst>
                  <a:ext uri="{FF2B5EF4-FFF2-40B4-BE49-F238E27FC236}">
                    <a16:creationId xmlns:a16="http://schemas.microsoft.com/office/drawing/2014/main" id="{EF822ED9-F835-4627-85FB-E4D7B3A1E894}"/>
                  </a:ext>
                </a:extLst>
              </p:cNvPr>
              <p:cNvSpPr>
                <a:spLocks/>
              </p:cNvSpPr>
              <p:nvPr/>
            </p:nvSpPr>
            <p:spPr bwMode="auto">
              <a:xfrm>
                <a:off x="4784" y="2595"/>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6" name="Group 406">
              <a:extLst>
                <a:ext uri="{FF2B5EF4-FFF2-40B4-BE49-F238E27FC236}">
                  <a16:creationId xmlns:a16="http://schemas.microsoft.com/office/drawing/2014/main" id="{7895773E-3301-4883-B626-4EB810F90D4E}"/>
                </a:ext>
              </a:extLst>
            </p:cNvPr>
            <p:cNvGrpSpPr>
              <a:grpSpLocks/>
            </p:cNvGrpSpPr>
            <p:nvPr/>
          </p:nvGrpSpPr>
          <p:grpSpPr bwMode="auto">
            <a:xfrm rot="16200000">
              <a:off x="4279389" y="130277"/>
              <a:ext cx="3659188" cy="5688013"/>
              <a:chOff x="3104" y="451"/>
              <a:chExt cx="2305" cy="3583"/>
            </a:xfrm>
          </p:grpSpPr>
          <p:sp>
            <p:nvSpPr>
              <p:cNvPr id="941" name="Freeform 206">
                <a:extLst>
                  <a:ext uri="{FF2B5EF4-FFF2-40B4-BE49-F238E27FC236}">
                    <a16:creationId xmlns:a16="http://schemas.microsoft.com/office/drawing/2014/main" id="{35A72D29-E713-472D-B8E9-C6B3A25DF04F}"/>
                  </a:ext>
                </a:extLst>
              </p:cNvPr>
              <p:cNvSpPr>
                <a:spLocks/>
              </p:cNvSpPr>
              <p:nvPr/>
            </p:nvSpPr>
            <p:spPr bwMode="auto">
              <a:xfrm>
                <a:off x="4692" y="2595"/>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2" name="Freeform 207">
                <a:extLst>
                  <a:ext uri="{FF2B5EF4-FFF2-40B4-BE49-F238E27FC236}">
                    <a16:creationId xmlns:a16="http://schemas.microsoft.com/office/drawing/2014/main" id="{0BD1D932-5D44-4571-BEE0-D3ACA2AB24AE}"/>
                  </a:ext>
                </a:extLst>
              </p:cNvPr>
              <p:cNvSpPr>
                <a:spLocks/>
              </p:cNvSpPr>
              <p:nvPr/>
            </p:nvSpPr>
            <p:spPr bwMode="auto">
              <a:xfrm>
                <a:off x="4616" y="2600"/>
                <a:ext cx="19" cy="14"/>
              </a:xfrm>
              <a:custGeom>
                <a:avLst/>
                <a:gdLst>
                  <a:gd name="T0" fmla="*/ 2 w 8"/>
                  <a:gd name="T1" fmla="*/ 6 h 6"/>
                  <a:gd name="T2" fmla="*/ 5 w 8"/>
                  <a:gd name="T3" fmla="*/ 4 h 6"/>
                  <a:gd name="T4" fmla="*/ 6 w 8"/>
                  <a:gd name="T5" fmla="*/ 3 h 6"/>
                  <a:gd name="T6" fmla="*/ 8 w 8"/>
                  <a:gd name="T7" fmla="*/ 0 h 6"/>
                  <a:gd name="T8" fmla="*/ 0 w 8"/>
                  <a:gd name="T9" fmla="*/ 3 h 6"/>
                  <a:gd name="T10" fmla="*/ 0 w 8"/>
                  <a:gd name="T11" fmla="*/ 6 h 6"/>
                  <a:gd name="T12" fmla="*/ 2 w 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6"/>
                    </a:moveTo>
                    <a:cubicBezTo>
                      <a:pt x="3" y="5"/>
                      <a:pt x="4" y="5"/>
                      <a:pt x="5" y="4"/>
                    </a:cubicBezTo>
                    <a:cubicBezTo>
                      <a:pt x="5" y="4"/>
                      <a:pt x="6" y="4"/>
                      <a:pt x="6" y="3"/>
                    </a:cubicBezTo>
                    <a:cubicBezTo>
                      <a:pt x="7" y="2"/>
                      <a:pt x="8" y="1"/>
                      <a:pt x="8" y="0"/>
                    </a:cubicBezTo>
                    <a:cubicBezTo>
                      <a:pt x="5" y="1"/>
                      <a:pt x="3" y="2"/>
                      <a:pt x="0" y="3"/>
                    </a:cubicBezTo>
                    <a:cubicBezTo>
                      <a:pt x="0" y="6"/>
                      <a:pt x="0" y="6"/>
                      <a:pt x="0" y="6"/>
                    </a:cubicBezTo>
                    <a:cubicBezTo>
                      <a:pt x="1" y="6"/>
                      <a:pt x="2" y="6"/>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3" name="Freeform 208">
                <a:extLst>
                  <a:ext uri="{FF2B5EF4-FFF2-40B4-BE49-F238E27FC236}">
                    <a16:creationId xmlns:a16="http://schemas.microsoft.com/office/drawing/2014/main" id="{53FA4015-6240-4B68-968C-D34553EE6442}"/>
                  </a:ext>
                </a:extLst>
              </p:cNvPr>
              <p:cNvSpPr>
                <a:spLocks/>
              </p:cNvSpPr>
              <p:nvPr/>
            </p:nvSpPr>
            <p:spPr bwMode="auto">
              <a:xfrm>
                <a:off x="4784"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7"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4" name="Freeform 209">
                <a:extLst>
                  <a:ext uri="{FF2B5EF4-FFF2-40B4-BE49-F238E27FC236}">
                    <a16:creationId xmlns:a16="http://schemas.microsoft.com/office/drawing/2014/main" id="{95CEE72B-A5BE-48F9-AD2F-AD3E6305A62F}"/>
                  </a:ext>
                </a:extLst>
              </p:cNvPr>
              <p:cNvSpPr>
                <a:spLocks/>
              </p:cNvSpPr>
              <p:nvPr/>
            </p:nvSpPr>
            <p:spPr bwMode="auto">
              <a:xfrm>
                <a:off x="4692"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5" name="Freeform 210">
                <a:extLst>
                  <a:ext uri="{FF2B5EF4-FFF2-40B4-BE49-F238E27FC236}">
                    <a16:creationId xmlns:a16="http://schemas.microsoft.com/office/drawing/2014/main" id="{52465ABE-284D-41DE-8557-A1A194BB52D4}"/>
                  </a:ext>
                </a:extLst>
              </p:cNvPr>
              <p:cNvSpPr>
                <a:spLocks/>
              </p:cNvSpPr>
              <p:nvPr/>
            </p:nvSpPr>
            <p:spPr bwMode="auto">
              <a:xfrm>
                <a:off x="4784"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6" name="Oval 211">
                <a:extLst>
                  <a:ext uri="{FF2B5EF4-FFF2-40B4-BE49-F238E27FC236}">
                    <a16:creationId xmlns:a16="http://schemas.microsoft.com/office/drawing/2014/main" id="{8C59760C-58DE-40BA-944B-D84FD368E948}"/>
                  </a:ext>
                </a:extLst>
              </p:cNvPr>
              <p:cNvSpPr>
                <a:spLocks noChangeArrowheads="1"/>
              </p:cNvSpPr>
              <p:nvPr/>
            </p:nvSpPr>
            <p:spPr bwMode="auto">
              <a:xfrm>
                <a:off x="4692"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7" name="Oval 212">
                <a:extLst>
                  <a:ext uri="{FF2B5EF4-FFF2-40B4-BE49-F238E27FC236}">
                    <a16:creationId xmlns:a16="http://schemas.microsoft.com/office/drawing/2014/main" id="{9BB4E296-2B0F-48D6-85AC-8592C9901913}"/>
                  </a:ext>
                </a:extLst>
              </p:cNvPr>
              <p:cNvSpPr>
                <a:spLocks noChangeArrowheads="1"/>
              </p:cNvSpPr>
              <p:nvPr/>
            </p:nvSpPr>
            <p:spPr bwMode="auto">
              <a:xfrm>
                <a:off x="4645"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8" name="Oval 213">
                <a:extLst>
                  <a:ext uri="{FF2B5EF4-FFF2-40B4-BE49-F238E27FC236}">
                    <a16:creationId xmlns:a16="http://schemas.microsoft.com/office/drawing/2014/main" id="{A0F0496A-8A5F-4C6E-ABBD-9E5BE0ECEC0A}"/>
                  </a:ext>
                </a:extLst>
              </p:cNvPr>
              <p:cNvSpPr>
                <a:spLocks noChangeArrowheads="1"/>
              </p:cNvSpPr>
              <p:nvPr/>
            </p:nvSpPr>
            <p:spPr bwMode="auto">
              <a:xfrm>
                <a:off x="4739"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9" name="Oval 214">
                <a:extLst>
                  <a:ext uri="{FF2B5EF4-FFF2-40B4-BE49-F238E27FC236}">
                    <a16:creationId xmlns:a16="http://schemas.microsoft.com/office/drawing/2014/main" id="{5ADC3072-2F70-4C9D-AE53-097F18270B54}"/>
                  </a:ext>
                </a:extLst>
              </p:cNvPr>
              <p:cNvSpPr>
                <a:spLocks noChangeArrowheads="1"/>
              </p:cNvSpPr>
              <p:nvPr/>
            </p:nvSpPr>
            <p:spPr bwMode="auto">
              <a:xfrm>
                <a:off x="4645"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0" name="Oval 215">
                <a:extLst>
                  <a:ext uri="{FF2B5EF4-FFF2-40B4-BE49-F238E27FC236}">
                    <a16:creationId xmlns:a16="http://schemas.microsoft.com/office/drawing/2014/main" id="{AF70708C-4A96-4B8D-846B-9CBD4C7E1980}"/>
                  </a:ext>
                </a:extLst>
              </p:cNvPr>
              <p:cNvSpPr>
                <a:spLocks noChangeArrowheads="1"/>
              </p:cNvSpPr>
              <p:nvPr/>
            </p:nvSpPr>
            <p:spPr bwMode="auto">
              <a:xfrm>
                <a:off x="4739"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1" name="Freeform 216">
                <a:extLst>
                  <a:ext uri="{FF2B5EF4-FFF2-40B4-BE49-F238E27FC236}">
                    <a16:creationId xmlns:a16="http://schemas.microsoft.com/office/drawing/2014/main" id="{A39EED38-EF2A-4977-B80A-5120F1001809}"/>
                  </a:ext>
                </a:extLst>
              </p:cNvPr>
              <p:cNvSpPr>
                <a:spLocks/>
              </p:cNvSpPr>
              <p:nvPr/>
            </p:nvSpPr>
            <p:spPr bwMode="auto">
              <a:xfrm>
                <a:off x="4616" y="2950"/>
                <a:ext cx="19" cy="17"/>
              </a:xfrm>
              <a:custGeom>
                <a:avLst/>
                <a:gdLst>
                  <a:gd name="T0" fmla="*/ 0 w 8"/>
                  <a:gd name="T1" fmla="*/ 7 h 7"/>
                  <a:gd name="T2" fmla="*/ 8 w 8"/>
                  <a:gd name="T3" fmla="*/ 7 h 7"/>
                  <a:gd name="T4" fmla="*/ 5 w 8"/>
                  <a:gd name="T5" fmla="*/ 1 h 7"/>
                  <a:gd name="T6" fmla="*/ 2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7" y="2"/>
                      <a:pt x="5" y="1"/>
                    </a:cubicBezTo>
                    <a:cubicBezTo>
                      <a:pt x="4" y="0"/>
                      <a:pt x="3" y="0"/>
                      <a:pt x="2"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2" name="Freeform 217">
                <a:extLst>
                  <a:ext uri="{FF2B5EF4-FFF2-40B4-BE49-F238E27FC236}">
                    <a16:creationId xmlns:a16="http://schemas.microsoft.com/office/drawing/2014/main" id="{BDA292AC-D8D8-418D-B888-A851F6603A1C}"/>
                  </a:ext>
                </a:extLst>
              </p:cNvPr>
              <p:cNvSpPr>
                <a:spLocks/>
              </p:cNvSpPr>
              <p:nvPr/>
            </p:nvSpPr>
            <p:spPr bwMode="auto">
              <a:xfrm>
                <a:off x="4616" y="2856"/>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3" name="Freeform 218">
                <a:extLst>
                  <a:ext uri="{FF2B5EF4-FFF2-40B4-BE49-F238E27FC236}">
                    <a16:creationId xmlns:a16="http://schemas.microsoft.com/office/drawing/2014/main" id="{D4D6A975-26F9-4A27-8AF3-EAA8FD8873B4}"/>
                  </a:ext>
                </a:extLst>
              </p:cNvPr>
              <p:cNvSpPr>
                <a:spLocks/>
              </p:cNvSpPr>
              <p:nvPr/>
            </p:nvSpPr>
            <p:spPr bwMode="auto">
              <a:xfrm>
                <a:off x="4784" y="2782"/>
                <a:ext cx="19" cy="19"/>
              </a:xfrm>
              <a:custGeom>
                <a:avLst/>
                <a:gdLst>
                  <a:gd name="T0" fmla="*/ 8 w 8"/>
                  <a:gd name="T1" fmla="*/ 8 h 8"/>
                  <a:gd name="T2" fmla="*/ 8 w 8"/>
                  <a:gd name="T3" fmla="*/ 8 h 8"/>
                  <a:gd name="T4" fmla="*/ 8 w 8"/>
                  <a:gd name="T5" fmla="*/ 0 h 8"/>
                  <a:gd name="T6" fmla="*/ 0 w 8"/>
                  <a:gd name="T7" fmla="*/ 0 h 8"/>
                  <a:gd name="T8" fmla="*/ 1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1"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4" name="Freeform 219">
                <a:extLst>
                  <a:ext uri="{FF2B5EF4-FFF2-40B4-BE49-F238E27FC236}">
                    <a16:creationId xmlns:a16="http://schemas.microsoft.com/office/drawing/2014/main" id="{4BBD8241-0BB3-49FB-83F7-FCC3F1E14727}"/>
                  </a:ext>
                </a:extLst>
              </p:cNvPr>
              <p:cNvSpPr>
                <a:spLocks/>
              </p:cNvSpPr>
              <p:nvPr/>
            </p:nvSpPr>
            <p:spPr bwMode="auto">
              <a:xfrm>
                <a:off x="4692"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5" name="Freeform 220">
                <a:extLst>
                  <a:ext uri="{FF2B5EF4-FFF2-40B4-BE49-F238E27FC236}">
                    <a16:creationId xmlns:a16="http://schemas.microsoft.com/office/drawing/2014/main" id="{27D688FA-05C6-4D4F-97A4-B08ACB5C64C3}"/>
                  </a:ext>
                </a:extLst>
              </p:cNvPr>
              <p:cNvSpPr>
                <a:spLocks/>
              </p:cNvSpPr>
              <p:nvPr/>
            </p:nvSpPr>
            <p:spPr bwMode="auto">
              <a:xfrm>
                <a:off x="4616" y="2782"/>
                <a:ext cx="19" cy="19"/>
              </a:xfrm>
              <a:custGeom>
                <a:avLst/>
                <a:gdLst>
                  <a:gd name="T0" fmla="*/ 0 w 8"/>
                  <a:gd name="T1" fmla="*/ 8 h 8"/>
                  <a:gd name="T2" fmla="*/ 2 w 8"/>
                  <a:gd name="T3" fmla="*/ 7 h 8"/>
                  <a:gd name="T4" fmla="*/ 8 w 8"/>
                  <a:gd name="T5" fmla="*/ 1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7"/>
                      <a:pt x="2" y="7"/>
                    </a:cubicBezTo>
                    <a:cubicBezTo>
                      <a:pt x="5" y="7"/>
                      <a:pt x="8" y="4"/>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6" name="Freeform 221">
                <a:extLst>
                  <a:ext uri="{FF2B5EF4-FFF2-40B4-BE49-F238E27FC236}">
                    <a16:creationId xmlns:a16="http://schemas.microsoft.com/office/drawing/2014/main" id="{537E49EF-5815-47B2-8324-083EA8843374}"/>
                  </a:ext>
                </a:extLst>
              </p:cNvPr>
              <p:cNvSpPr>
                <a:spLocks/>
              </p:cNvSpPr>
              <p:nvPr/>
            </p:nvSpPr>
            <p:spPr bwMode="auto">
              <a:xfrm>
                <a:off x="4784" y="3135"/>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7" name="Freeform 222">
                <a:extLst>
                  <a:ext uri="{FF2B5EF4-FFF2-40B4-BE49-F238E27FC236}">
                    <a16:creationId xmlns:a16="http://schemas.microsoft.com/office/drawing/2014/main" id="{31373BEA-C07F-45CC-93FB-1765B52C2F34}"/>
                  </a:ext>
                </a:extLst>
              </p:cNvPr>
              <p:cNvSpPr>
                <a:spLocks/>
              </p:cNvSpPr>
              <p:nvPr/>
            </p:nvSpPr>
            <p:spPr bwMode="auto">
              <a:xfrm>
                <a:off x="4692"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8" name="Freeform 223">
                <a:extLst>
                  <a:ext uri="{FF2B5EF4-FFF2-40B4-BE49-F238E27FC236}">
                    <a16:creationId xmlns:a16="http://schemas.microsoft.com/office/drawing/2014/main" id="{DC50276E-CE5B-47DF-AA25-605F0586F504}"/>
                  </a:ext>
                </a:extLst>
              </p:cNvPr>
              <p:cNvSpPr>
                <a:spLocks/>
              </p:cNvSpPr>
              <p:nvPr/>
            </p:nvSpPr>
            <p:spPr bwMode="auto">
              <a:xfrm>
                <a:off x="4784"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9" name="Oval 224">
                <a:extLst>
                  <a:ext uri="{FF2B5EF4-FFF2-40B4-BE49-F238E27FC236}">
                    <a16:creationId xmlns:a16="http://schemas.microsoft.com/office/drawing/2014/main" id="{1C79FD55-A063-4004-AB7E-39F5CC7F5FCB}"/>
                  </a:ext>
                </a:extLst>
              </p:cNvPr>
              <p:cNvSpPr>
                <a:spLocks noChangeArrowheads="1"/>
              </p:cNvSpPr>
              <p:nvPr/>
            </p:nvSpPr>
            <p:spPr bwMode="auto">
              <a:xfrm>
                <a:off x="4692"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0" name="Oval 225">
                <a:extLst>
                  <a:ext uri="{FF2B5EF4-FFF2-40B4-BE49-F238E27FC236}">
                    <a16:creationId xmlns:a16="http://schemas.microsoft.com/office/drawing/2014/main" id="{A993E30A-B208-4BE4-ADAF-56223820E252}"/>
                  </a:ext>
                </a:extLst>
              </p:cNvPr>
              <p:cNvSpPr>
                <a:spLocks noChangeArrowheads="1"/>
              </p:cNvSpPr>
              <p:nvPr/>
            </p:nvSpPr>
            <p:spPr bwMode="auto">
              <a:xfrm>
                <a:off x="4645"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1" name="Oval 226">
                <a:extLst>
                  <a:ext uri="{FF2B5EF4-FFF2-40B4-BE49-F238E27FC236}">
                    <a16:creationId xmlns:a16="http://schemas.microsoft.com/office/drawing/2014/main" id="{B239E7FA-27C7-4882-AB17-6D7510E71ABF}"/>
                  </a:ext>
                </a:extLst>
              </p:cNvPr>
              <p:cNvSpPr>
                <a:spLocks noChangeArrowheads="1"/>
              </p:cNvSpPr>
              <p:nvPr/>
            </p:nvSpPr>
            <p:spPr bwMode="auto">
              <a:xfrm>
                <a:off x="4739"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2" name="Oval 227">
                <a:extLst>
                  <a:ext uri="{FF2B5EF4-FFF2-40B4-BE49-F238E27FC236}">
                    <a16:creationId xmlns:a16="http://schemas.microsoft.com/office/drawing/2014/main" id="{CF35F5F1-2630-44D0-A262-402D765A1187}"/>
                  </a:ext>
                </a:extLst>
              </p:cNvPr>
              <p:cNvSpPr>
                <a:spLocks noChangeArrowheads="1"/>
              </p:cNvSpPr>
              <p:nvPr/>
            </p:nvSpPr>
            <p:spPr bwMode="auto">
              <a:xfrm>
                <a:off x="4645"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3" name="Oval 228">
                <a:extLst>
                  <a:ext uri="{FF2B5EF4-FFF2-40B4-BE49-F238E27FC236}">
                    <a16:creationId xmlns:a16="http://schemas.microsoft.com/office/drawing/2014/main" id="{5CA4E764-C475-41DA-96E3-36B8A57A6A3D}"/>
                  </a:ext>
                </a:extLst>
              </p:cNvPr>
              <p:cNvSpPr>
                <a:spLocks noChangeArrowheads="1"/>
              </p:cNvSpPr>
              <p:nvPr/>
            </p:nvSpPr>
            <p:spPr bwMode="auto">
              <a:xfrm>
                <a:off x="4739"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4" name="Freeform 229">
                <a:extLst>
                  <a:ext uri="{FF2B5EF4-FFF2-40B4-BE49-F238E27FC236}">
                    <a16:creationId xmlns:a16="http://schemas.microsoft.com/office/drawing/2014/main" id="{CF4D51BC-985F-4D09-ABC3-127F99BF5439}"/>
                  </a:ext>
                </a:extLst>
              </p:cNvPr>
              <p:cNvSpPr>
                <a:spLocks/>
              </p:cNvSpPr>
              <p:nvPr/>
            </p:nvSpPr>
            <p:spPr bwMode="auto">
              <a:xfrm>
                <a:off x="4616" y="3135"/>
                <a:ext cx="19"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5" name="Freeform 230">
                <a:extLst>
                  <a:ext uri="{FF2B5EF4-FFF2-40B4-BE49-F238E27FC236}">
                    <a16:creationId xmlns:a16="http://schemas.microsoft.com/office/drawing/2014/main" id="{79821DFD-ABC8-422B-9349-9374E158F97F}"/>
                  </a:ext>
                </a:extLst>
              </p:cNvPr>
              <p:cNvSpPr>
                <a:spLocks/>
              </p:cNvSpPr>
              <p:nvPr/>
            </p:nvSpPr>
            <p:spPr bwMode="auto">
              <a:xfrm>
                <a:off x="4616" y="3043"/>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6" name="Freeform 231">
                <a:extLst>
                  <a:ext uri="{FF2B5EF4-FFF2-40B4-BE49-F238E27FC236}">
                    <a16:creationId xmlns:a16="http://schemas.microsoft.com/office/drawing/2014/main" id="{78A68310-725D-4C4F-9D80-F3A110DA86C4}"/>
                  </a:ext>
                </a:extLst>
              </p:cNvPr>
              <p:cNvSpPr>
                <a:spLocks/>
              </p:cNvSpPr>
              <p:nvPr/>
            </p:nvSpPr>
            <p:spPr bwMode="auto">
              <a:xfrm>
                <a:off x="4784"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7" name="Freeform 232">
                <a:extLst>
                  <a:ext uri="{FF2B5EF4-FFF2-40B4-BE49-F238E27FC236}">
                    <a16:creationId xmlns:a16="http://schemas.microsoft.com/office/drawing/2014/main" id="{896CDD37-8902-4A65-81EB-AA2206CAA241}"/>
                  </a:ext>
                </a:extLst>
              </p:cNvPr>
              <p:cNvSpPr>
                <a:spLocks/>
              </p:cNvSpPr>
              <p:nvPr/>
            </p:nvSpPr>
            <p:spPr bwMode="auto">
              <a:xfrm>
                <a:off x="4692"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8"/>
                      <a:pt x="5" y="8"/>
                      <a:pt x="6" y="8"/>
                    </a:cubicBezTo>
                    <a:cubicBezTo>
                      <a:pt x="7" y="8"/>
                      <a:pt x="7" y="8"/>
                      <a:pt x="8" y="8"/>
                    </a:cubicBezTo>
                    <a:cubicBezTo>
                      <a:pt x="8" y="8"/>
                      <a:pt x="9" y="8"/>
                      <a:pt x="9" y="8"/>
                    </a:cubicBezTo>
                    <a:cubicBezTo>
                      <a:pt x="11" y="8"/>
                      <a:pt x="11" y="8"/>
                      <a:pt x="12" y="7"/>
                    </a:cubicBezTo>
                    <a:cubicBezTo>
                      <a:pt x="13" y="7"/>
                      <a:pt x="13" y="6"/>
                      <a:pt x="13" y="6"/>
                    </a:cubicBezTo>
                    <a:cubicBezTo>
                      <a:pt x="15" y="5"/>
                      <a:pt x="15" y="4"/>
                      <a:pt x="16"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8" name="Freeform 233">
                <a:extLst>
                  <a:ext uri="{FF2B5EF4-FFF2-40B4-BE49-F238E27FC236}">
                    <a16:creationId xmlns:a16="http://schemas.microsoft.com/office/drawing/2014/main" id="{53CC886C-2DED-4451-A558-A543CAF9B387}"/>
                  </a:ext>
                </a:extLst>
              </p:cNvPr>
              <p:cNvSpPr>
                <a:spLocks/>
              </p:cNvSpPr>
              <p:nvPr/>
            </p:nvSpPr>
            <p:spPr bwMode="auto">
              <a:xfrm>
                <a:off x="4616" y="2967"/>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4"/>
                      <a:pt x="8" y="2"/>
                    </a:cubicBezTo>
                    <a:cubicBezTo>
                      <a:pt x="8" y="2"/>
                      <a:pt x="8" y="1"/>
                      <a:pt x="8" y="0"/>
                    </a:cubicBezTo>
                    <a:cubicBezTo>
                      <a:pt x="0" y="0"/>
                      <a:pt x="0" y="0"/>
                      <a:pt x="0" y="0"/>
                    </a:cubicBezTo>
                    <a:cubicBezTo>
                      <a:pt x="0" y="8"/>
                      <a:pt x="0" y="8"/>
                      <a:pt x="0" y="8"/>
                    </a:cubicBezTo>
                    <a:cubicBezTo>
                      <a:pt x="1" y="8"/>
                      <a:pt x="2" y="8"/>
                      <a:pt x="2" y="8"/>
                    </a:cubicBezTo>
                    <a:cubicBezTo>
                      <a:pt x="3" y="8"/>
                      <a:pt x="4" y="8"/>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9" name="Freeform 234">
                <a:extLst>
                  <a:ext uri="{FF2B5EF4-FFF2-40B4-BE49-F238E27FC236}">
                    <a16:creationId xmlns:a16="http://schemas.microsoft.com/office/drawing/2014/main" id="{9754BB90-E93A-4F89-88BF-9A1EF08BBF26}"/>
                  </a:ext>
                </a:extLst>
              </p:cNvPr>
              <p:cNvSpPr>
                <a:spLocks/>
              </p:cNvSpPr>
              <p:nvPr/>
            </p:nvSpPr>
            <p:spPr bwMode="auto">
              <a:xfrm>
                <a:off x="4784"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0" name="Freeform 235">
                <a:extLst>
                  <a:ext uri="{FF2B5EF4-FFF2-40B4-BE49-F238E27FC236}">
                    <a16:creationId xmlns:a16="http://schemas.microsoft.com/office/drawing/2014/main" id="{CB539B9D-475D-41B1-A206-C81A538F80FE}"/>
                  </a:ext>
                </a:extLst>
              </p:cNvPr>
              <p:cNvSpPr>
                <a:spLocks/>
              </p:cNvSpPr>
              <p:nvPr/>
            </p:nvSpPr>
            <p:spPr bwMode="auto">
              <a:xfrm>
                <a:off x="4692"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1" y="5"/>
                      <a:pt x="0" y="6"/>
                      <a:pt x="0" y="8"/>
                    </a:cubicBezTo>
                    <a:cubicBezTo>
                      <a:pt x="16" y="8"/>
                      <a:pt x="16" y="8"/>
                      <a:pt x="16" y="8"/>
                    </a:cubicBezTo>
                    <a:cubicBezTo>
                      <a:pt x="16" y="6"/>
                      <a:pt x="15" y="5"/>
                      <a:pt x="14"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1" name="Freeform 236">
                <a:extLst>
                  <a:ext uri="{FF2B5EF4-FFF2-40B4-BE49-F238E27FC236}">
                    <a16:creationId xmlns:a16="http://schemas.microsoft.com/office/drawing/2014/main" id="{2C108E0E-4494-4280-828E-5CF07A8B401A}"/>
                  </a:ext>
                </a:extLst>
              </p:cNvPr>
              <p:cNvSpPr>
                <a:spLocks/>
              </p:cNvSpPr>
              <p:nvPr/>
            </p:nvSpPr>
            <p:spPr bwMode="auto">
              <a:xfrm>
                <a:off x="4784"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2" name="Oval 237">
                <a:extLst>
                  <a:ext uri="{FF2B5EF4-FFF2-40B4-BE49-F238E27FC236}">
                    <a16:creationId xmlns:a16="http://schemas.microsoft.com/office/drawing/2014/main" id="{1585C26E-A4D8-4091-9DB4-C0386CDD718A}"/>
                  </a:ext>
                </a:extLst>
              </p:cNvPr>
              <p:cNvSpPr>
                <a:spLocks noChangeArrowheads="1"/>
              </p:cNvSpPr>
              <p:nvPr/>
            </p:nvSpPr>
            <p:spPr bwMode="auto">
              <a:xfrm>
                <a:off x="4692"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3" name="Oval 238">
                <a:extLst>
                  <a:ext uri="{FF2B5EF4-FFF2-40B4-BE49-F238E27FC236}">
                    <a16:creationId xmlns:a16="http://schemas.microsoft.com/office/drawing/2014/main" id="{8FB5A177-6843-47A2-AC8F-851308882E9C}"/>
                  </a:ext>
                </a:extLst>
              </p:cNvPr>
              <p:cNvSpPr>
                <a:spLocks noChangeArrowheads="1"/>
              </p:cNvSpPr>
              <p:nvPr/>
            </p:nvSpPr>
            <p:spPr bwMode="auto">
              <a:xfrm>
                <a:off x="4645"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4" name="Oval 239">
                <a:extLst>
                  <a:ext uri="{FF2B5EF4-FFF2-40B4-BE49-F238E27FC236}">
                    <a16:creationId xmlns:a16="http://schemas.microsoft.com/office/drawing/2014/main" id="{3A6EAA9B-D656-49A1-B4D5-5BB9FE5BB2F3}"/>
                  </a:ext>
                </a:extLst>
              </p:cNvPr>
              <p:cNvSpPr>
                <a:spLocks noChangeArrowheads="1"/>
              </p:cNvSpPr>
              <p:nvPr/>
            </p:nvSpPr>
            <p:spPr bwMode="auto">
              <a:xfrm>
                <a:off x="4739"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5" name="Oval 240">
                <a:extLst>
                  <a:ext uri="{FF2B5EF4-FFF2-40B4-BE49-F238E27FC236}">
                    <a16:creationId xmlns:a16="http://schemas.microsoft.com/office/drawing/2014/main" id="{0AE5C0FC-0C49-4DBD-859A-B0110008A00B}"/>
                  </a:ext>
                </a:extLst>
              </p:cNvPr>
              <p:cNvSpPr>
                <a:spLocks noChangeArrowheads="1"/>
              </p:cNvSpPr>
              <p:nvPr/>
            </p:nvSpPr>
            <p:spPr bwMode="auto">
              <a:xfrm>
                <a:off x="4645"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6" name="Oval 241">
                <a:extLst>
                  <a:ext uri="{FF2B5EF4-FFF2-40B4-BE49-F238E27FC236}">
                    <a16:creationId xmlns:a16="http://schemas.microsoft.com/office/drawing/2014/main" id="{4076E4FD-1A81-4DEE-844C-BABA246D7655}"/>
                  </a:ext>
                </a:extLst>
              </p:cNvPr>
              <p:cNvSpPr>
                <a:spLocks noChangeArrowheads="1"/>
              </p:cNvSpPr>
              <p:nvPr/>
            </p:nvSpPr>
            <p:spPr bwMode="auto">
              <a:xfrm>
                <a:off x="4739"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7" name="Freeform 242">
                <a:extLst>
                  <a:ext uri="{FF2B5EF4-FFF2-40B4-BE49-F238E27FC236}">
                    <a16:creationId xmlns:a16="http://schemas.microsoft.com/office/drawing/2014/main" id="{7D00730D-B653-4583-AB49-06E676EE81AF}"/>
                  </a:ext>
                </a:extLst>
              </p:cNvPr>
              <p:cNvSpPr>
                <a:spLocks/>
              </p:cNvSpPr>
              <p:nvPr/>
            </p:nvSpPr>
            <p:spPr bwMode="auto">
              <a:xfrm>
                <a:off x="4616" y="3322"/>
                <a:ext cx="19"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8" name="Freeform 243">
                <a:extLst>
                  <a:ext uri="{FF2B5EF4-FFF2-40B4-BE49-F238E27FC236}">
                    <a16:creationId xmlns:a16="http://schemas.microsoft.com/office/drawing/2014/main" id="{CFF39D98-352E-4590-9F45-75786C6C5253}"/>
                  </a:ext>
                </a:extLst>
              </p:cNvPr>
              <p:cNvSpPr>
                <a:spLocks/>
              </p:cNvSpPr>
              <p:nvPr/>
            </p:nvSpPr>
            <p:spPr bwMode="auto">
              <a:xfrm>
                <a:off x="4616" y="3230"/>
                <a:ext cx="19" cy="37"/>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9" name="Freeform 244">
                <a:extLst>
                  <a:ext uri="{FF2B5EF4-FFF2-40B4-BE49-F238E27FC236}">
                    <a16:creationId xmlns:a16="http://schemas.microsoft.com/office/drawing/2014/main" id="{6618B9A6-5ACE-4FEE-A085-84E41D743D8F}"/>
                  </a:ext>
                </a:extLst>
              </p:cNvPr>
              <p:cNvSpPr>
                <a:spLocks/>
              </p:cNvSpPr>
              <p:nvPr/>
            </p:nvSpPr>
            <p:spPr bwMode="auto">
              <a:xfrm>
                <a:off x="4784" y="3154"/>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0" name="Freeform 245">
                <a:extLst>
                  <a:ext uri="{FF2B5EF4-FFF2-40B4-BE49-F238E27FC236}">
                    <a16:creationId xmlns:a16="http://schemas.microsoft.com/office/drawing/2014/main" id="{E0B77875-4799-4192-B684-8A6AFB529BD6}"/>
                  </a:ext>
                </a:extLst>
              </p:cNvPr>
              <p:cNvSpPr>
                <a:spLocks/>
              </p:cNvSpPr>
              <p:nvPr/>
            </p:nvSpPr>
            <p:spPr bwMode="auto">
              <a:xfrm>
                <a:off x="4692"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1" name="Freeform 246">
                <a:extLst>
                  <a:ext uri="{FF2B5EF4-FFF2-40B4-BE49-F238E27FC236}">
                    <a16:creationId xmlns:a16="http://schemas.microsoft.com/office/drawing/2014/main" id="{8902DB3E-DBC9-4F5D-9505-AABA035A8358}"/>
                  </a:ext>
                </a:extLst>
              </p:cNvPr>
              <p:cNvSpPr>
                <a:spLocks/>
              </p:cNvSpPr>
              <p:nvPr/>
            </p:nvSpPr>
            <p:spPr bwMode="auto">
              <a:xfrm>
                <a:off x="4616" y="3154"/>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2" name="Freeform 247">
                <a:extLst>
                  <a:ext uri="{FF2B5EF4-FFF2-40B4-BE49-F238E27FC236}">
                    <a16:creationId xmlns:a16="http://schemas.microsoft.com/office/drawing/2014/main" id="{CCFB4486-B2A8-4457-9CE4-786B63012AEF}"/>
                  </a:ext>
                </a:extLst>
              </p:cNvPr>
              <p:cNvSpPr>
                <a:spLocks/>
              </p:cNvSpPr>
              <p:nvPr/>
            </p:nvSpPr>
            <p:spPr bwMode="auto">
              <a:xfrm>
                <a:off x="4784"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3" name="Freeform 248">
                <a:extLst>
                  <a:ext uri="{FF2B5EF4-FFF2-40B4-BE49-F238E27FC236}">
                    <a16:creationId xmlns:a16="http://schemas.microsoft.com/office/drawing/2014/main" id="{B38F1BD3-FCBA-46DA-B5C1-1D8D2AD7E493}"/>
                  </a:ext>
                </a:extLst>
              </p:cNvPr>
              <p:cNvSpPr>
                <a:spLocks/>
              </p:cNvSpPr>
              <p:nvPr/>
            </p:nvSpPr>
            <p:spPr bwMode="auto">
              <a:xfrm>
                <a:off x="4692"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4" name="Freeform 249">
                <a:extLst>
                  <a:ext uri="{FF2B5EF4-FFF2-40B4-BE49-F238E27FC236}">
                    <a16:creationId xmlns:a16="http://schemas.microsoft.com/office/drawing/2014/main" id="{E6C504E7-A28E-48E2-9F20-A7B8B9A6BC4A}"/>
                  </a:ext>
                </a:extLst>
              </p:cNvPr>
              <p:cNvSpPr>
                <a:spLocks/>
              </p:cNvSpPr>
              <p:nvPr/>
            </p:nvSpPr>
            <p:spPr bwMode="auto">
              <a:xfrm>
                <a:off x="4784"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5" name="Oval 250">
                <a:extLst>
                  <a:ext uri="{FF2B5EF4-FFF2-40B4-BE49-F238E27FC236}">
                    <a16:creationId xmlns:a16="http://schemas.microsoft.com/office/drawing/2014/main" id="{3D59F6F4-AD54-4579-82FD-9553DA2F0580}"/>
                  </a:ext>
                </a:extLst>
              </p:cNvPr>
              <p:cNvSpPr>
                <a:spLocks noChangeArrowheads="1"/>
              </p:cNvSpPr>
              <p:nvPr/>
            </p:nvSpPr>
            <p:spPr bwMode="auto">
              <a:xfrm>
                <a:off x="4692"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6" name="Oval 251">
                <a:extLst>
                  <a:ext uri="{FF2B5EF4-FFF2-40B4-BE49-F238E27FC236}">
                    <a16:creationId xmlns:a16="http://schemas.microsoft.com/office/drawing/2014/main" id="{A1BD038C-4D88-4A2B-A7C0-6745A6910FAB}"/>
                  </a:ext>
                </a:extLst>
              </p:cNvPr>
              <p:cNvSpPr>
                <a:spLocks noChangeArrowheads="1"/>
              </p:cNvSpPr>
              <p:nvPr/>
            </p:nvSpPr>
            <p:spPr bwMode="auto">
              <a:xfrm>
                <a:off x="4645"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7" name="Oval 252">
                <a:extLst>
                  <a:ext uri="{FF2B5EF4-FFF2-40B4-BE49-F238E27FC236}">
                    <a16:creationId xmlns:a16="http://schemas.microsoft.com/office/drawing/2014/main" id="{3A5F7AE3-060B-40E3-A811-943520D90A2B}"/>
                  </a:ext>
                </a:extLst>
              </p:cNvPr>
              <p:cNvSpPr>
                <a:spLocks noChangeArrowheads="1"/>
              </p:cNvSpPr>
              <p:nvPr/>
            </p:nvSpPr>
            <p:spPr bwMode="auto">
              <a:xfrm>
                <a:off x="4739"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8" name="Oval 253">
                <a:extLst>
                  <a:ext uri="{FF2B5EF4-FFF2-40B4-BE49-F238E27FC236}">
                    <a16:creationId xmlns:a16="http://schemas.microsoft.com/office/drawing/2014/main" id="{B0CC3265-C1DB-46CE-AC9F-825B3419FC57}"/>
                  </a:ext>
                </a:extLst>
              </p:cNvPr>
              <p:cNvSpPr>
                <a:spLocks noChangeArrowheads="1"/>
              </p:cNvSpPr>
              <p:nvPr/>
            </p:nvSpPr>
            <p:spPr bwMode="auto">
              <a:xfrm>
                <a:off x="4645"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9" name="Oval 254">
                <a:extLst>
                  <a:ext uri="{FF2B5EF4-FFF2-40B4-BE49-F238E27FC236}">
                    <a16:creationId xmlns:a16="http://schemas.microsoft.com/office/drawing/2014/main" id="{1B113BC4-A5AB-4EF7-9899-57DF22436208}"/>
                  </a:ext>
                </a:extLst>
              </p:cNvPr>
              <p:cNvSpPr>
                <a:spLocks noChangeArrowheads="1"/>
              </p:cNvSpPr>
              <p:nvPr/>
            </p:nvSpPr>
            <p:spPr bwMode="auto">
              <a:xfrm>
                <a:off x="4739"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0" name="Freeform 255">
                <a:extLst>
                  <a:ext uri="{FF2B5EF4-FFF2-40B4-BE49-F238E27FC236}">
                    <a16:creationId xmlns:a16="http://schemas.microsoft.com/office/drawing/2014/main" id="{FC4A6028-6C11-409E-BE1D-FDB40AED067B}"/>
                  </a:ext>
                </a:extLst>
              </p:cNvPr>
              <p:cNvSpPr>
                <a:spLocks/>
              </p:cNvSpPr>
              <p:nvPr/>
            </p:nvSpPr>
            <p:spPr bwMode="auto">
              <a:xfrm>
                <a:off x="4616" y="3509"/>
                <a:ext cx="19"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1" name="Freeform 256">
                <a:extLst>
                  <a:ext uri="{FF2B5EF4-FFF2-40B4-BE49-F238E27FC236}">
                    <a16:creationId xmlns:a16="http://schemas.microsoft.com/office/drawing/2014/main" id="{150FDEAF-7028-4C66-BA87-003712DD66DB}"/>
                  </a:ext>
                </a:extLst>
              </p:cNvPr>
              <p:cNvSpPr>
                <a:spLocks/>
              </p:cNvSpPr>
              <p:nvPr/>
            </p:nvSpPr>
            <p:spPr bwMode="auto">
              <a:xfrm>
                <a:off x="4616" y="3417"/>
                <a:ext cx="19" cy="35"/>
              </a:xfrm>
              <a:custGeom>
                <a:avLst/>
                <a:gdLst>
                  <a:gd name="T0" fmla="*/ 2 w 8"/>
                  <a:gd name="T1" fmla="*/ 15 h 15"/>
                  <a:gd name="T2" fmla="*/ 8 w 8"/>
                  <a:gd name="T3" fmla="*/ 8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5"/>
                      <a:pt x="8" y="11"/>
                      <a:pt x="8" y="8"/>
                    </a:cubicBezTo>
                    <a:cubicBezTo>
                      <a:pt x="8" y="4"/>
                      <a:pt x="6" y="1"/>
                      <a:pt x="2" y="0"/>
                    </a:cubicBezTo>
                    <a:cubicBezTo>
                      <a:pt x="2" y="0"/>
                      <a:pt x="1" y="0"/>
                      <a:pt x="0" y="0"/>
                    </a:cubicBezTo>
                    <a:cubicBezTo>
                      <a:pt x="0" y="15"/>
                      <a:pt x="0" y="15"/>
                      <a:pt x="0" y="15"/>
                    </a:cubicBezTo>
                    <a:cubicBezTo>
                      <a:pt x="1" y="15"/>
                      <a:pt x="2" y="15"/>
                      <a:pt x="2"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2" name="Freeform 257">
                <a:extLst>
                  <a:ext uri="{FF2B5EF4-FFF2-40B4-BE49-F238E27FC236}">
                    <a16:creationId xmlns:a16="http://schemas.microsoft.com/office/drawing/2014/main" id="{8A778297-6C2B-47E8-8046-A5D918B0A2C2}"/>
                  </a:ext>
                </a:extLst>
              </p:cNvPr>
              <p:cNvSpPr>
                <a:spLocks/>
              </p:cNvSpPr>
              <p:nvPr/>
            </p:nvSpPr>
            <p:spPr bwMode="auto">
              <a:xfrm>
                <a:off x="4784" y="3341"/>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3" name="Freeform 258">
                <a:extLst>
                  <a:ext uri="{FF2B5EF4-FFF2-40B4-BE49-F238E27FC236}">
                    <a16:creationId xmlns:a16="http://schemas.microsoft.com/office/drawing/2014/main" id="{5C58B22F-ABB8-480F-AAA3-316E47DAFF2D}"/>
                  </a:ext>
                </a:extLst>
              </p:cNvPr>
              <p:cNvSpPr>
                <a:spLocks/>
              </p:cNvSpPr>
              <p:nvPr/>
            </p:nvSpPr>
            <p:spPr bwMode="auto">
              <a:xfrm>
                <a:off x="4692"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4" name="Freeform 259">
                <a:extLst>
                  <a:ext uri="{FF2B5EF4-FFF2-40B4-BE49-F238E27FC236}">
                    <a16:creationId xmlns:a16="http://schemas.microsoft.com/office/drawing/2014/main" id="{8B9B84CB-0F18-4F43-9DD7-323B37722D6A}"/>
                  </a:ext>
                </a:extLst>
              </p:cNvPr>
              <p:cNvSpPr>
                <a:spLocks/>
              </p:cNvSpPr>
              <p:nvPr/>
            </p:nvSpPr>
            <p:spPr bwMode="auto">
              <a:xfrm>
                <a:off x="4616" y="3341"/>
                <a:ext cx="19"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5" name="Freeform 260">
                <a:extLst>
                  <a:ext uri="{FF2B5EF4-FFF2-40B4-BE49-F238E27FC236}">
                    <a16:creationId xmlns:a16="http://schemas.microsoft.com/office/drawing/2014/main" id="{3F3C37A0-5CAB-40D3-BD7E-A0AE46DC1D62}"/>
                  </a:ext>
                </a:extLst>
              </p:cNvPr>
              <p:cNvSpPr>
                <a:spLocks/>
              </p:cNvSpPr>
              <p:nvPr/>
            </p:nvSpPr>
            <p:spPr bwMode="auto">
              <a:xfrm>
                <a:off x="4784" y="3601"/>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6" name="Oval 261">
                <a:extLst>
                  <a:ext uri="{FF2B5EF4-FFF2-40B4-BE49-F238E27FC236}">
                    <a16:creationId xmlns:a16="http://schemas.microsoft.com/office/drawing/2014/main" id="{DA5C3EE7-0E1C-4118-B754-82FDFEDA6422}"/>
                  </a:ext>
                </a:extLst>
              </p:cNvPr>
              <p:cNvSpPr>
                <a:spLocks noChangeArrowheads="1"/>
              </p:cNvSpPr>
              <p:nvPr/>
            </p:nvSpPr>
            <p:spPr bwMode="auto">
              <a:xfrm>
                <a:off x="4692"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7" name="Freeform 262">
                <a:extLst>
                  <a:ext uri="{FF2B5EF4-FFF2-40B4-BE49-F238E27FC236}">
                    <a16:creationId xmlns:a16="http://schemas.microsoft.com/office/drawing/2014/main" id="{18DCBE19-21A5-45CF-A7AF-DEFB2A9E8292}"/>
                  </a:ext>
                </a:extLst>
              </p:cNvPr>
              <p:cNvSpPr>
                <a:spLocks/>
              </p:cNvSpPr>
              <p:nvPr/>
            </p:nvSpPr>
            <p:spPr bwMode="auto">
              <a:xfrm>
                <a:off x="4739" y="3649"/>
                <a:ext cx="36" cy="16"/>
              </a:xfrm>
              <a:custGeom>
                <a:avLst/>
                <a:gdLst>
                  <a:gd name="T0" fmla="*/ 8 w 15"/>
                  <a:gd name="T1" fmla="*/ 0 h 7"/>
                  <a:gd name="T2" fmla="*/ 0 w 15"/>
                  <a:gd name="T3" fmla="*/ 5 h 7"/>
                  <a:gd name="T4" fmla="*/ 15 w 15"/>
                  <a:gd name="T5" fmla="*/ 7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2"/>
                      <a:pt x="0" y="5"/>
                    </a:cubicBezTo>
                    <a:cubicBezTo>
                      <a:pt x="5" y="6"/>
                      <a:pt x="10" y="6"/>
                      <a:pt x="15" y="7"/>
                    </a:cubicBezTo>
                    <a:cubicBezTo>
                      <a:pt x="15" y="3"/>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8" name="Oval 263">
                <a:extLst>
                  <a:ext uri="{FF2B5EF4-FFF2-40B4-BE49-F238E27FC236}">
                    <a16:creationId xmlns:a16="http://schemas.microsoft.com/office/drawing/2014/main" id="{1DD86B6B-962D-4B17-AADB-FEB176DF92C0}"/>
                  </a:ext>
                </a:extLst>
              </p:cNvPr>
              <p:cNvSpPr>
                <a:spLocks noChangeArrowheads="1"/>
              </p:cNvSpPr>
              <p:nvPr/>
            </p:nvSpPr>
            <p:spPr bwMode="auto">
              <a:xfrm>
                <a:off x="4645" y="355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9" name="Oval 264">
                <a:extLst>
                  <a:ext uri="{FF2B5EF4-FFF2-40B4-BE49-F238E27FC236}">
                    <a16:creationId xmlns:a16="http://schemas.microsoft.com/office/drawing/2014/main" id="{543ED425-4FB9-4EBF-9461-2A448637D07B}"/>
                  </a:ext>
                </a:extLst>
              </p:cNvPr>
              <p:cNvSpPr>
                <a:spLocks noChangeArrowheads="1"/>
              </p:cNvSpPr>
              <p:nvPr/>
            </p:nvSpPr>
            <p:spPr bwMode="auto">
              <a:xfrm>
                <a:off x="4739"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0" name="Freeform 265">
                <a:extLst>
                  <a:ext uri="{FF2B5EF4-FFF2-40B4-BE49-F238E27FC236}">
                    <a16:creationId xmlns:a16="http://schemas.microsoft.com/office/drawing/2014/main" id="{9C0D50EA-1DA0-41EE-8576-B638115F65CD}"/>
                  </a:ext>
                </a:extLst>
              </p:cNvPr>
              <p:cNvSpPr>
                <a:spLocks/>
              </p:cNvSpPr>
              <p:nvPr/>
            </p:nvSpPr>
            <p:spPr bwMode="auto">
              <a:xfrm>
                <a:off x="4616" y="3601"/>
                <a:ext cx="19" cy="33"/>
              </a:xfrm>
              <a:custGeom>
                <a:avLst/>
                <a:gdLst>
                  <a:gd name="T0" fmla="*/ 8 w 8"/>
                  <a:gd name="T1" fmla="*/ 8 h 14"/>
                  <a:gd name="T2" fmla="*/ 2 w 8"/>
                  <a:gd name="T3" fmla="*/ 1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5"/>
                      <a:pt x="6" y="1"/>
                      <a:pt x="2" y="1"/>
                    </a:cubicBezTo>
                    <a:cubicBezTo>
                      <a:pt x="2" y="1"/>
                      <a:pt x="1" y="0"/>
                      <a:pt x="0" y="0"/>
                    </a:cubicBezTo>
                    <a:cubicBezTo>
                      <a:pt x="0" y="13"/>
                      <a:pt x="0" y="13"/>
                      <a:pt x="0" y="13"/>
                    </a:cubicBezTo>
                    <a:cubicBezTo>
                      <a:pt x="2" y="13"/>
                      <a:pt x="4" y="14"/>
                      <a:pt x="5" y="14"/>
                    </a:cubicBezTo>
                    <a:cubicBezTo>
                      <a:pt x="7" y="13"/>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1" name="Freeform 266">
                <a:extLst>
                  <a:ext uri="{FF2B5EF4-FFF2-40B4-BE49-F238E27FC236}">
                    <a16:creationId xmlns:a16="http://schemas.microsoft.com/office/drawing/2014/main" id="{4A125502-F759-4403-9015-AA6EB27918AF}"/>
                  </a:ext>
                </a:extLst>
              </p:cNvPr>
              <p:cNvSpPr>
                <a:spLocks/>
              </p:cNvSpPr>
              <p:nvPr/>
            </p:nvSpPr>
            <p:spPr bwMode="auto">
              <a:xfrm>
                <a:off x="4784" y="3528"/>
                <a:ext cx="19" cy="19"/>
              </a:xfrm>
              <a:custGeom>
                <a:avLst/>
                <a:gdLst>
                  <a:gd name="T0" fmla="*/ 0 w 8"/>
                  <a:gd name="T1" fmla="*/ 0 h 8"/>
                  <a:gd name="T2" fmla="*/ 1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2"/>
                    </a:cubicBezTo>
                    <a:cubicBezTo>
                      <a:pt x="1" y="3"/>
                      <a:pt x="2"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2" name="Freeform 267">
                <a:extLst>
                  <a:ext uri="{FF2B5EF4-FFF2-40B4-BE49-F238E27FC236}">
                    <a16:creationId xmlns:a16="http://schemas.microsoft.com/office/drawing/2014/main" id="{F1CBB670-0DBA-4B0A-A484-6228F8DB9B04}"/>
                  </a:ext>
                </a:extLst>
              </p:cNvPr>
              <p:cNvSpPr>
                <a:spLocks/>
              </p:cNvSpPr>
              <p:nvPr/>
            </p:nvSpPr>
            <p:spPr bwMode="auto">
              <a:xfrm>
                <a:off x="4692"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3" name="Freeform 268">
                <a:extLst>
                  <a:ext uri="{FF2B5EF4-FFF2-40B4-BE49-F238E27FC236}">
                    <a16:creationId xmlns:a16="http://schemas.microsoft.com/office/drawing/2014/main" id="{23E461D6-5170-414E-B1D9-E044846F1083}"/>
                  </a:ext>
                </a:extLst>
              </p:cNvPr>
              <p:cNvSpPr>
                <a:spLocks/>
              </p:cNvSpPr>
              <p:nvPr/>
            </p:nvSpPr>
            <p:spPr bwMode="auto">
              <a:xfrm>
                <a:off x="4616" y="3528"/>
                <a:ext cx="19" cy="19"/>
              </a:xfrm>
              <a:custGeom>
                <a:avLst/>
                <a:gdLst>
                  <a:gd name="T0" fmla="*/ 0 w 8"/>
                  <a:gd name="T1" fmla="*/ 8 h 8"/>
                  <a:gd name="T2" fmla="*/ 2 w 8"/>
                  <a:gd name="T3" fmla="*/ 8 h 8"/>
                  <a:gd name="T4" fmla="*/ 5 w 8"/>
                  <a:gd name="T5" fmla="*/ 6 h 8"/>
                  <a:gd name="T6" fmla="*/ 6 w 8"/>
                  <a:gd name="T7" fmla="*/ 6 h 8"/>
                  <a:gd name="T8" fmla="*/ 8 w 8"/>
                  <a:gd name="T9" fmla="*/ 2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4" name="Freeform 269">
                <a:extLst>
                  <a:ext uri="{FF2B5EF4-FFF2-40B4-BE49-F238E27FC236}">
                    <a16:creationId xmlns:a16="http://schemas.microsoft.com/office/drawing/2014/main" id="{5ABA7B6B-C59B-4A52-954D-D8092A2B703B}"/>
                  </a:ext>
                </a:extLst>
              </p:cNvPr>
              <p:cNvSpPr>
                <a:spLocks/>
              </p:cNvSpPr>
              <p:nvPr/>
            </p:nvSpPr>
            <p:spPr bwMode="auto">
              <a:xfrm>
                <a:off x="4600" y="2763"/>
                <a:ext cx="16"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5" name="Freeform 270">
                <a:extLst>
                  <a:ext uri="{FF2B5EF4-FFF2-40B4-BE49-F238E27FC236}">
                    <a16:creationId xmlns:a16="http://schemas.microsoft.com/office/drawing/2014/main" id="{E483AA25-477E-4BAE-B2B3-2FEF328CACD6}"/>
                  </a:ext>
                </a:extLst>
              </p:cNvPr>
              <p:cNvSpPr>
                <a:spLocks/>
              </p:cNvSpPr>
              <p:nvPr/>
            </p:nvSpPr>
            <p:spPr bwMode="auto">
              <a:xfrm>
                <a:off x="4505" y="2763"/>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5"/>
                      <a:pt x="0" y="6"/>
                      <a:pt x="0" y="8"/>
                    </a:cubicBezTo>
                    <a:cubicBezTo>
                      <a:pt x="16" y="8"/>
                      <a:pt x="16" y="8"/>
                      <a:pt x="16" y="8"/>
                    </a:cubicBezTo>
                    <a:cubicBezTo>
                      <a:pt x="16" y="6"/>
                      <a:pt x="15" y="5"/>
                      <a:pt x="15"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6" name="Freeform 271">
                <a:extLst>
                  <a:ext uri="{FF2B5EF4-FFF2-40B4-BE49-F238E27FC236}">
                    <a16:creationId xmlns:a16="http://schemas.microsoft.com/office/drawing/2014/main" id="{A32F0DB2-BB06-4A30-9E02-46586B14C1F6}"/>
                  </a:ext>
                </a:extLst>
              </p:cNvPr>
              <p:cNvSpPr>
                <a:spLocks/>
              </p:cNvSpPr>
              <p:nvPr/>
            </p:nvSpPr>
            <p:spPr bwMode="auto">
              <a:xfrm>
                <a:off x="4600" y="2669"/>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3"/>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7" name="Oval 272">
                <a:extLst>
                  <a:ext uri="{FF2B5EF4-FFF2-40B4-BE49-F238E27FC236}">
                    <a16:creationId xmlns:a16="http://schemas.microsoft.com/office/drawing/2014/main" id="{8F4CADB1-B37E-4CF2-B388-01D93E820762}"/>
                  </a:ext>
                </a:extLst>
              </p:cNvPr>
              <p:cNvSpPr>
                <a:spLocks noChangeArrowheads="1"/>
              </p:cNvSpPr>
              <p:nvPr/>
            </p:nvSpPr>
            <p:spPr bwMode="auto">
              <a:xfrm>
                <a:off x="4505"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8" name="Oval 273">
                <a:extLst>
                  <a:ext uri="{FF2B5EF4-FFF2-40B4-BE49-F238E27FC236}">
                    <a16:creationId xmlns:a16="http://schemas.microsoft.com/office/drawing/2014/main" id="{0ABD1881-4815-4D82-9D2F-A2D7661BF805}"/>
                  </a:ext>
                </a:extLst>
              </p:cNvPr>
              <p:cNvSpPr>
                <a:spLocks noChangeArrowheads="1"/>
              </p:cNvSpPr>
              <p:nvPr/>
            </p:nvSpPr>
            <p:spPr bwMode="auto">
              <a:xfrm>
                <a:off x="4458"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9" name="Oval 274">
                <a:extLst>
                  <a:ext uri="{FF2B5EF4-FFF2-40B4-BE49-F238E27FC236}">
                    <a16:creationId xmlns:a16="http://schemas.microsoft.com/office/drawing/2014/main" id="{A1C11B5B-0714-40F0-9A94-212BD2221384}"/>
                  </a:ext>
                </a:extLst>
              </p:cNvPr>
              <p:cNvSpPr>
                <a:spLocks noChangeArrowheads="1"/>
              </p:cNvSpPr>
              <p:nvPr/>
            </p:nvSpPr>
            <p:spPr bwMode="auto">
              <a:xfrm>
                <a:off x="4552"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0" name="Freeform 275">
                <a:extLst>
                  <a:ext uri="{FF2B5EF4-FFF2-40B4-BE49-F238E27FC236}">
                    <a16:creationId xmlns:a16="http://schemas.microsoft.com/office/drawing/2014/main" id="{BC5E8041-2701-4B44-86A3-A136FF548B51}"/>
                  </a:ext>
                </a:extLst>
              </p:cNvPr>
              <p:cNvSpPr>
                <a:spLocks/>
              </p:cNvSpPr>
              <p:nvPr/>
            </p:nvSpPr>
            <p:spPr bwMode="auto">
              <a:xfrm>
                <a:off x="4552" y="2624"/>
                <a:ext cx="38" cy="35"/>
              </a:xfrm>
              <a:custGeom>
                <a:avLst/>
                <a:gdLst>
                  <a:gd name="T0" fmla="*/ 8 w 16"/>
                  <a:gd name="T1" fmla="*/ 15 h 15"/>
                  <a:gd name="T2" fmla="*/ 16 w 16"/>
                  <a:gd name="T3" fmla="*/ 8 h 15"/>
                  <a:gd name="T4" fmla="*/ 10 w 16"/>
                  <a:gd name="T5" fmla="*/ 0 h 15"/>
                  <a:gd name="T6" fmla="*/ 0 w 16"/>
                  <a:gd name="T7" fmla="*/ 5 h 15"/>
                  <a:gd name="T8" fmla="*/ 0 w 16"/>
                  <a:gd name="T9" fmla="*/ 8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8"/>
                    </a:cubicBezTo>
                    <a:cubicBezTo>
                      <a:pt x="16" y="4"/>
                      <a:pt x="13" y="1"/>
                      <a:pt x="10" y="0"/>
                    </a:cubicBezTo>
                    <a:cubicBezTo>
                      <a:pt x="7" y="1"/>
                      <a:pt x="4" y="3"/>
                      <a:pt x="0" y="5"/>
                    </a:cubicBezTo>
                    <a:cubicBezTo>
                      <a:pt x="0" y="6"/>
                      <a:pt x="0" y="7"/>
                      <a:pt x="0" y="8"/>
                    </a:cubicBezTo>
                    <a:cubicBezTo>
                      <a:pt x="0" y="12"/>
                      <a:pt x="3" y="15"/>
                      <a:pt x="8"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1" name="Freeform 276">
                <a:extLst>
                  <a:ext uri="{FF2B5EF4-FFF2-40B4-BE49-F238E27FC236}">
                    <a16:creationId xmlns:a16="http://schemas.microsoft.com/office/drawing/2014/main" id="{A3FF1A51-8D3C-4E55-9A39-FA9B4BFBDF73}"/>
                  </a:ext>
                </a:extLst>
              </p:cNvPr>
              <p:cNvSpPr>
                <a:spLocks/>
              </p:cNvSpPr>
              <p:nvPr/>
            </p:nvSpPr>
            <p:spPr bwMode="auto">
              <a:xfrm>
                <a:off x="4432" y="2763"/>
                <a:ext cx="18"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3"/>
                    </a:cubicBezTo>
                    <a:cubicBezTo>
                      <a:pt x="5" y="2"/>
                      <a:pt x="3" y="0"/>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2" name="Freeform 277">
                <a:extLst>
                  <a:ext uri="{FF2B5EF4-FFF2-40B4-BE49-F238E27FC236}">
                    <a16:creationId xmlns:a16="http://schemas.microsoft.com/office/drawing/2014/main" id="{52A77BF3-2583-4801-95CD-0764866E15C7}"/>
                  </a:ext>
                </a:extLst>
              </p:cNvPr>
              <p:cNvSpPr>
                <a:spLocks/>
              </p:cNvSpPr>
              <p:nvPr/>
            </p:nvSpPr>
            <p:spPr bwMode="auto">
              <a:xfrm>
                <a:off x="4607" y="2607"/>
                <a:ext cx="9" cy="7"/>
              </a:xfrm>
              <a:custGeom>
                <a:avLst/>
                <a:gdLst>
                  <a:gd name="T0" fmla="*/ 3 w 4"/>
                  <a:gd name="T1" fmla="*/ 3 h 3"/>
                  <a:gd name="T2" fmla="*/ 4 w 4"/>
                  <a:gd name="T3" fmla="*/ 3 h 3"/>
                  <a:gd name="T4" fmla="*/ 4 w 4"/>
                  <a:gd name="T5" fmla="*/ 3 h 3"/>
                  <a:gd name="T6" fmla="*/ 4 w 4"/>
                  <a:gd name="T7" fmla="*/ 0 h 3"/>
                  <a:gd name="T8" fmla="*/ 0 w 4"/>
                  <a:gd name="T9" fmla="*/ 1 h 3"/>
                  <a:gd name="T10" fmla="*/ 0 w 4"/>
                  <a:gd name="T11" fmla="*/ 1 h 3"/>
                  <a:gd name="T12" fmla="*/ 3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3" y="3"/>
                    </a:moveTo>
                    <a:cubicBezTo>
                      <a:pt x="3" y="3"/>
                      <a:pt x="4" y="3"/>
                      <a:pt x="4" y="3"/>
                    </a:cubicBezTo>
                    <a:cubicBezTo>
                      <a:pt x="4" y="3"/>
                      <a:pt x="4" y="3"/>
                      <a:pt x="4" y="3"/>
                    </a:cubicBezTo>
                    <a:cubicBezTo>
                      <a:pt x="4" y="0"/>
                      <a:pt x="4" y="0"/>
                      <a:pt x="4" y="0"/>
                    </a:cubicBezTo>
                    <a:cubicBezTo>
                      <a:pt x="3" y="0"/>
                      <a:pt x="2" y="1"/>
                      <a:pt x="0" y="1"/>
                    </a:cubicBezTo>
                    <a:cubicBezTo>
                      <a:pt x="0" y="1"/>
                      <a:pt x="0" y="1"/>
                      <a:pt x="0" y="1"/>
                    </a:cubicBezTo>
                    <a:cubicBezTo>
                      <a:pt x="1" y="2"/>
                      <a:pt x="2" y="2"/>
                      <a:pt x="3"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3" name="Freeform 278">
                <a:extLst>
                  <a:ext uri="{FF2B5EF4-FFF2-40B4-BE49-F238E27FC236}">
                    <a16:creationId xmlns:a16="http://schemas.microsoft.com/office/drawing/2014/main" id="{C9355119-6DB9-469C-A827-DB202A851FDB}"/>
                  </a:ext>
                </a:extLst>
              </p:cNvPr>
              <p:cNvSpPr>
                <a:spLocks/>
              </p:cNvSpPr>
              <p:nvPr/>
            </p:nvSpPr>
            <p:spPr bwMode="auto">
              <a:xfrm>
                <a:off x="4600" y="2950"/>
                <a:ext cx="16" cy="17"/>
              </a:xfrm>
              <a:custGeom>
                <a:avLst/>
                <a:gdLst>
                  <a:gd name="T0" fmla="*/ 7 w 7"/>
                  <a:gd name="T1" fmla="*/ 0 h 7"/>
                  <a:gd name="T2" fmla="*/ 7 w 7"/>
                  <a:gd name="T3" fmla="*/ 0 h 7"/>
                  <a:gd name="T4" fmla="*/ 3 w 7"/>
                  <a:gd name="T5" fmla="*/ 1 h 7"/>
                  <a:gd name="T6" fmla="*/ 0 w 7"/>
                  <a:gd name="T7" fmla="*/ 7 h 7"/>
                  <a:gd name="T8" fmla="*/ 7 w 7"/>
                  <a:gd name="T9" fmla="*/ 7 h 7"/>
                  <a:gd name="T10" fmla="*/ 7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7" y="0"/>
                    </a:moveTo>
                    <a:cubicBezTo>
                      <a:pt x="7" y="0"/>
                      <a:pt x="7" y="0"/>
                      <a:pt x="7" y="0"/>
                    </a:cubicBezTo>
                    <a:cubicBezTo>
                      <a:pt x="6" y="0"/>
                      <a:pt x="4" y="0"/>
                      <a:pt x="3" y="1"/>
                    </a:cubicBezTo>
                    <a:cubicBezTo>
                      <a:pt x="1" y="2"/>
                      <a:pt x="0" y="5"/>
                      <a:pt x="0" y="7"/>
                    </a:cubicBezTo>
                    <a:cubicBezTo>
                      <a:pt x="7" y="7"/>
                      <a:pt x="7" y="7"/>
                      <a:pt x="7" y="7"/>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4" name="Freeform 279">
                <a:extLst>
                  <a:ext uri="{FF2B5EF4-FFF2-40B4-BE49-F238E27FC236}">
                    <a16:creationId xmlns:a16="http://schemas.microsoft.com/office/drawing/2014/main" id="{154703DE-AAD5-4F64-A505-E6A759346510}"/>
                  </a:ext>
                </a:extLst>
              </p:cNvPr>
              <p:cNvSpPr>
                <a:spLocks/>
              </p:cNvSpPr>
              <p:nvPr/>
            </p:nvSpPr>
            <p:spPr bwMode="auto">
              <a:xfrm>
                <a:off x="4505" y="2950"/>
                <a:ext cx="38" cy="17"/>
              </a:xfrm>
              <a:custGeom>
                <a:avLst/>
                <a:gdLst>
                  <a:gd name="T0" fmla="*/ 12 w 16"/>
                  <a:gd name="T1" fmla="*/ 1 h 7"/>
                  <a:gd name="T2" fmla="*/ 8 w 16"/>
                  <a:gd name="T3" fmla="*/ 0 h 7"/>
                  <a:gd name="T4" fmla="*/ 4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4" y="1"/>
                    </a:cubicBezTo>
                    <a:cubicBezTo>
                      <a:pt x="2" y="2"/>
                      <a:pt x="0" y="5"/>
                      <a:pt x="0" y="7"/>
                    </a:cubicBezTo>
                    <a:cubicBezTo>
                      <a:pt x="16" y="7"/>
                      <a:pt x="16" y="7"/>
                      <a:pt x="16" y="7"/>
                    </a:cubicBezTo>
                    <a:cubicBezTo>
                      <a:pt x="16" y="5"/>
                      <a:pt x="15"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5" name="Freeform 280">
                <a:extLst>
                  <a:ext uri="{FF2B5EF4-FFF2-40B4-BE49-F238E27FC236}">
                    <a16:creationId xmlns:a16="http://schemas.microsoft.com/office/drawing/2014/main" id="{0C547ADC-DF14-464C-90A1-A2EB22F74F7C}"/>
                  </a:ext>
                </a:extLst>
              </p:cNvPr>
              <p:cNvSpPr>
                <a:spLocks/>
              </p:cNvSpPr>
              <p:nvPr/>
            </p:nvSpPr>
            <p:spPr bwMode="auto">
              <a:xfrm>
                <a:off x="4600" y="2856"/>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6" name="Oval 281">
                <a:extLst>
                  <a:ext uri="{FF2B5EF4-FFF2-40B4-BE49-F238E27FC236}">
                    <a16:creationId xmlns:a16="http://schemas.microsoft.com/office/drawing/2014/main" id="{0DDADEA6-7371-4E23-B31A-BCA6DAD37F82}"/>
                  </a:ext>
                </a:extLst>
              </p:cNvPr>
              <p:cNvSpPr>
                <a:spLocks noChangeArrowheads="1"/>
              </p:cNvSpPr>
              <p:nvPr/>
            </p:nvSpPr>
            <p:spPr bwMode="auto">
              <a:xfrm>
                <a:off x="4505"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7" name="Oval 282">
                <a:extLst>
                  <a:ext uri="{FF2B5EF4-FFF2-40B4-BE49-F238E27FC236}">
                    <a16:creationId xmlns:a16="http://schemas.microsoft.com/office/drawing/2014/main" id="{59964112-BFDF-45B9-8331-662C441321B8}"/>
                  </a:ext>
                </a:extLst>
              </p:cNvPr>
              <p:cNvSpPr>
                <a:spLocks noChangeArrowheads="1"/>
              </p:cNvSpPr>
              <p:nvPr/>
            </p:nvSpPr>
            <p:spPr bwMode="auto">
              <a:xfrm>
                <a:off x="4458"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8" name="Oval 283">
                <a:extLst>
                  <a:ext uri="{FF2B5EF4-FFF2-40B4-BE49-F238E27FC236}">
                    <a16:creationId xmlns:a16="http://schemas.microsoft.com/office/drawing/2014/main" id="{1E8AC821-0C7C-4488-A87E-BFF6C707DF56}"/>
                  </a:ext>
                </a:extLst>
              </p:cNvPr>
              <p:cNvSpPr>
                <a:spLocks noChangeArrowheads="1"/>
              </p:cNvSpPr>
              <p:nvPr/>
            </p:nvSpPr>
            <p:spPr bwMode="auto">
              <a:xfrm>
                <a:off x="4552"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9" name="Oval 284">
                <a:extLst>
                  <a:ext uri="{FF2B5EF4-FFF2-40B4-BE49-F238E27FC236}">
                    <a16:creationId xmlns:a16="http://schemas.microsoft.com/office/drawing/2014/main" id="{430ABFDC-141A-4FBC-A7CA-28212D6CB8FB}"/>
                  </a:ext>
                </a:extLst>
              </p:cNvPr>
              <p:cNvSpPr>
                <a:spLocks noChangeArrowheads="1"/>
              </p:cNvSpPr>
              <p:nvPr/>
            </p:nvSpPr>
            <p:spPr bwMode="auto">
              <a:xfrm>
                <a:off x="4458"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0" name="Oval 285">
                <a:extLst>
                  <a:ext uri="{FF2B5EF4-FFF2-40B4-BE49-F238E27FC236}">
                    <a16:creationId xmlns:a16="http://schemas.microsoft.com/office/drawing/2014/main" id="{19CEA27D-12A9-462B-AFF4-218C6C17A12B}"/>
                  </a:ext>
                </a:extLst>
              </p:cNvPr>
              <p:cNvSpPr>
                <a:spLocks noChangeArrowheads="1"/>
              </p:cNvSpPr>
              <p:nvPr/>
            </p:nvSpPr>
            <p:spPr bwMode="auto">
              <a:xfrm>
                <a:off x="4552"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1" name="Freeform 286">
                <a:extLst>
                  <a:ext uri="{FF2B5EF4-FFF2-40B4-BE49-F238E27FC236}">
                    <a16:creationId xmlns:a16="http://schemas.microsoft.com/office/drawing/2014/main" id="{B46EE14B-773E-41C2-8D40-B2FFF578A9A6}"/>
                  </a:ext>
                </a:extLst>
              </p:cNvPr>
              <p:cNvSpPr>
                <a:spLocks/>
              </p:cNvSpPr>
              <p:nvPr/>
            </p:nvSpPr>
            <p:spPr bwMode="auto">
              <a:xfrm>
                <a:off x="4432" y="2950"/>
                <a:ext cx="18" cy="17"/>
              </a:xfrm>
              <a:custGeom>
                <a:avLst/>
                <a:gdLst>
                  <a:gd name="T0" fmla="*/ 0 w 8"/>
                  <a:gd name="T1" fmla="*/ 7 h 7"/>
                  <a:gd name="T2" fmla="*/ 8 w 8"/>
                  <a:gd name="T3" fmla="*/ 7 h 7"/>
                  <a:gd name="T4" fmla="*/ 4 w 8"/>
                  <a:gd name="T5" fmla="*/ 1 h 7"/>
                  <a:gd name="T6" fmla="*/ 1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6" y="2"/>
                      <a:pt x="4" y="1"/>
                    </a:cubicBezTo>
                    <a:cubicBezTo>
                      <a:pt x="3" y="0"/>
                      <a:pt x="2" y="0"/>
                      <a:pt x="1" y="0"/>
                    </a:cubicBezTo>
                    <a:cubicBezTo>
                      <a:pt x="1" y="0"/>
                      <a:pt x="0"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2" name="Freeform 287">
                <a:extLst>
                  <a:ext uri="{FF2B5EF4-FFF2-40B4-BE49-F238E27FC236}">
                    <a16:creationId xmlns:a16="http://schemas.microsoft.com/office/drawing/2014/main" id="{81684FE4-1F89-4E0C-B58A-6FA1C9CBA8AE}"/>
                  </a:ext>
                </a:extLst>
              </p:cNvPr>
              <p:cNvSpPr>
                <a:spLocks/>
              </p:cNvSpPr>
              <p:nvPr/>
            </p:nvSpPr>
            <p:spPr bwMode="auto">
              <a:xfrm>
                <a:off x="4432" y="2856"/>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3" name="Freeform 288">
                <a:extLst>
                  <a:ext uri="{FF2B5EF4-FFF2-40B4-BE49-F238E27FC236}">
                    <a16:creationId xmlns:a16="http://schemas.microsoft.com/office/drawing/2014/main" id="{1ECCA33A-EAB2-4C16-BF44-AE49DCA98F2F}"/>
                  </a:ext>
                </a:extLst>
              </p:cNvPr>
              <p:cNvSpPr>
                <a:spLocks/>
              </p:cNvSpPr>
              <p:nvPr/>
            </p:nvSpPr>
            <p:spPr bwMode="auto">
              <a:xfrm>
                <a:off x="4600" y="2782"/>
                <a:ext cx="16" cy="19"/>
              </a:xfrm>
              <a:custGeom>
                <a:avLst/>
                <a:gdLst>
                  <a:gd name="T0" fmla="*/ 7 w 7"/>
                  <a:gd name="T1" fmla="*/ 8 h 8"/>
                  <a:gd name="T2" fmla="*/ 7 w 7"/>
                  <a:gd name="T3" fmla="*/ 8 h 8"/>
                  <a:gd name="T4" fmla="*/ 7 w 7"/>
                  <a:gd name="T5" fmla="*/ 0 h 8"/>
                  <a:gd name="T6" fmla="*/ 0 w 7"/>
                  <a:gd name="T7" fmla="*/ 0 h 8"/>
                  <a:gd name="T8" fmla="*/ 0 w 7"/>
                  <a:gd name="T9" fmla="*/ 1 h 8"/>
                  <a:gd name="T10" fmla="*/ 7 w 7"/>
                  <a:gd name="T11" fmla="*/ 8 h 8"/>
                </a:gdLst>
                <a:ahLst/>
                <a:cxnLst>
                  <a:cxn ang="0">
                    <a:pos x="T0" y="T1"/>
                  </a:cxn>
                  <a:cxn ang="0">
                    <a:pos x="T2" y="T3"/>
                  </a:cxn>
                  <a:cxn ang="0">
                    <a:pos x="T4" y="T5"/>
                  </a:cxn>
                  <a:cxn ang="0">
                    <a:pos x="T6" y="T7"/>
                  </a:cxn>
                  <a:cxn ang="0">
                    <a:pos x="T8" y="T9"/>
                  </a:cxn>
                  <a:cxn ang="0">
                    <a:pos x="T10" y="T11"/>
                  </a:cxn>
                </a:cxnLst>
                <a:rect l="0" t="0" r="r" b="b"/>
                <a:pathLst>
                  <a:path w="7" h="8">
                    <a:moveTo>
                      <a:pt x="7" y="8"/>
                    </a:moveTo>
                    <a:cubicBezTo>
                      <a:pt x="7" y="8"/>
                      <a:pt x="7" y="8"/>
                      <a:pt x="7" y="8"/>
                    </a:cubicBezTo>
                    <a:cubicBezTo>
                      <a:pt x="7" y="0"/>
                      <a:pt x="7" y="0"/>
                      <a:pt x="7" y="0"/>
                    </a:cubicBezTo>
                    <a:cubicBezTo>
                      <a:pt x="0" y="0"/>
                      <a:pt x="0" y="0"/>
                      <a:pt x="0" y="0"/>
                    </a:cubicBezTo>
                    <a:cubicBezTo>
                      <a:pt x="0" y="0"/>
                      <a:pt x="0" y="1"/>
                      <a:pt x="0" y="1"/>
                    </a:cubicBezTo>
                    <a:cubicBezTo>
                      <a:pt x="0" y="5"/>
                      <a:pt x="4" y="8"/>
                      <a:pt x="7"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4" name="Freeform 289">
                <a:extLst>
                  <a:ext uri="{FF2B5EF4-FFF2-40B4-BE49-F238E27FC236}">
                    <a16:creationId xmlns:a16="http://schemas.microsoft.com/office/drawing/2014/main" id="{A4BE8E7F-36CD-4CDE-A497-BE89BCF97A1A}"/>
                  </a:ext>
                </a:extLst>
              </p:cNvPr>
              <p:cNvSpPr>
                <a:spLocks/>
              </p:cNvSpPr>
              <p:nvPr/>
            </p:nvSpPr>
            <p:spPr bwMode="auto">
              <a:xfrm>
                <a:off x="4505"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5" name="Freeform 290">
                <a:extLst>
                  <a:ext uri="{FF2B5EF4-FFF2-40B4-BE49-F238E27FC236}">
                    <a16:creationId xmlns:a16="http://schemas.microsoft.com/office/drawing/2014/main" id="{4C37D22E-C22D-4B90-A824-46D5F0670584}"/>
                  </a:ext>
                </a:extLst>
              </p:cNvPr>
              <p:cNvSpPr>
                <a:spLocks/>
              </p:cNvSpPr>
              <p:nvPr/>
            </p:nvSpPr>
            <p:spPr bwMode="auto">
              <a:xfrm>
                <a:off x="4432" y="2782"/>
                <a:ext cx="18" cy="19"/>
              </a:xfrm>
              <a:custGeom>
                <a:avLst/>
                <a:gdLst>
                  <a:gd name="T0" fmla="*/ 7 w 8"/>
                  <a:gd name="T1" fmla="*/ 1 h 8"/>
                  <a:gd name="T2" fmla="*/ 8 w 8"/>
                  <a:gd name="T3" fmla="*/ 0 h 8"/>
                  <a:gd name="T4" fmla="*/ 0 w 8"/>
                  <a:gd name="T5" fmla="*/ 0 h 8"/>
                  <a:gd name="T6" fmla="*/ 0 w 8"/>
                  <a:gd name="T7" fmla="*/ 8 h 8"/>
                  <a:gd name="T8" fmla="*/ 1 w 8"/>
                  <a:gd name="T9" fmla="*/ 7 h 8"/>
                  <a:gd name="T10" fmla="*/ 7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7" y="1"/>
                    </a:moveTo>
                    <a:cubicBezTo>
                      <a:pt x="7" y="1"/>
                      <a:pt x="8" y="0"/>
                      <a:pt x="8" y="0"/>
                    </a:cubicBezTo>
                    <a:cubicBezTo>
                      <a:pt x="0" y="0"/>
                      <a:pt x="0" y="0"/>
                      <a:pt x="0" y="0"/>
                    </a:cubicBezTo>
                    <a:cubicBezTo>
                      <a:pt x="0" y="8"/>
                      <a:pt x="0" y="8"/>
                      <a:pt x="0" y="8"/>
                    </a:cubicBezTo>
                    <a:cubicBezTo>
                      <a:pt x="0" y="8"/>
                      <a:pt x="1" y="7"/>
                      <a:pt x="1" y="7"/>
                    </a:cubicBezTo>
                    <a:cubicBezTo>
                      <a:pt x="4" y="7"/>
                      <a:pt x="7" y="4"/>
                      <a:pt x="7"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6" name="Freeform 291">
                <a:extLst>
                  <a:ext uri="{FF2B5EF4-FFF2-40B4-BE49-F238E27FC236}">
                    <a16:creationId xmlns:a16="http://schemas.microsoft.com/office/drawing/2014/main" id="{1FB2B583-2247-4A62-A6FA-66990F7754A1}"/>
                  </a:ext>
                </a:extLst>
              </p:cNvPr>
              <p:cNvSpPr>
                <a:spLocks/>
              </p:cNvSpPr>
              <p:nvPr/>
            </p:nvSpPr>
            <p:spPr bwMode="auto">
              <a:xfrm>
                <a:off x="4600" y="3135"/>
                <a:ext cx="16"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7" name="Freeform 292">
                <a:extLst>
                  <a:ext uri="{FF2B5EF4-FFF2-40B4-BE49-F238E27FC236}">
                    <a16:creationId xmlns:a16="http://schemas.microsoft.com/office/drawing/2014/main" id="{41A17487-98CD-45CD-9AC9-E55322FD0D5E}"/>
                  </a:ext>
                </a:extLst>
              </p:cNvPr>
              <p:cNvSpPr>
                <a:spLocks/>
              </p:cNvSpPr>
              <p:nvPr/>
            </p:nvSpPr>
            <p:spPr bwMode="auto">
              <a:xfrm>
                <a:off x="4505" y="3135"/>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8" name="Freeform 293">
                <a:extLst>
                  <a:ext uri="{FF2B5EF4-FFF2-40B4-BE49-F238E27FC236}">
                    <a16:creationId xmlns:a16="http://schemas.microsoft.com/office/drawing/2014/main" id="{09B993CE-19F3-4277-9934-A683BBDA77EB}"/>
                  </a:ext>
                </a:extLst>
              </p:cNvPr>
              <p:cNvSpPr>
                <a:spLocks/>
              </p:cNvSpPr>
              <p:nvPr/>
            </p:nvSpPr>
            <p:spPr bwMode="auto">
              <a:xfrm>
                <a:off x="4600" y="3043"/>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9" name="Oval 294">
                <a:extLst>
                  <a:ext uri="{FF2B5EF4-FFF2-40B4-BE49-F238E27FC236}">
                    <a16:creationId xmlns:a16="http://schemas.microsoft.com/office/drawing/2014/main" id="{3493EEFF-E146-466A-92FA-9F51936D3ABD}"/>
                  </a:ext>
                </a:extLst>
              </p:cNvPr>
              <p:cNvSpPr>
                <a:spLocks noChangeArrowheads="1"/>
              </p:cNvSpPr>
              <p:nvPr/>
            </p:nvSpPr>
            <p:spPr bwMode="auto">
              <a:xfrm>
                <a:off x="4505"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0" name="Oval 295">
                <a:extLst>
                  <a:ext uri="{FF2B5EF4-FFF2-40B4-BE49-F238E27FC236}">
                    <a16:creationId xmlns:a16="http://schemas.microsoft.com/office/drawing/2014/main" id="{DA1BF2C6-D33E-490B-A858-51BD49843099}"/>
                  </a:ext>
                </a:extLst>
              </p:cNvPr>
              <p:cNvSpPr>
                <a:spLocks noChangeArrowheads="1"/>
              </p:cNvSpPr>
              <p:nvPr/>
            </p:nvSpPr>
            <p:spPr bwMode="auto">
              <a:xfrm>
                <a:off x="4458"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1" name="Oval 296">
                <a:extLst>
                  <a:ext uri="{FF2B5EF4-FFF2-40B4-BE49-F238E27FC236}">
                    <a16:creationId xmlns:a16="http://schemas.microsoft.com/office/drawing/2014/main" id="{0E509BFD-E464-4C37-9DE3-C6BF74C89473}"/>
                  </a:ext>
                </a:extLst>
              </p:cNvPr>
              <p:cNvSpPr>
                <a:spLocks noChangeArrowheads="1"/>
              </p:cNvSpPr>
              <p:nvPr/>
            </p:nvSpPr>
            <p:spPr bwMode="auto">
              <a:xfrm>
                <a:off x="4552"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2" name="Oval 297">
                <a:extLst>
                  <a:ext uri="{FF2B5EF4-FFF2-40B4-BE49-F238E27FC236}">
                    <a16:creationId xmlns:a16="http://schemas.microsoft.com/office/drawing/2014/main" id="{74B9916B-C756-452B-A81D-8E0AB2D83A77}"/>
                  </a:ext>
                </a:extLst>
              </p:cNvPr>
              <p:cNvSpPr>
                <a:spLocks noChangeArrowheads="1"/>
              </p:cNvSpPr>
              <p:nvPr/>
            </p:nvSpPr>
            <p:spPr bwMode="auto">
              <a:xfrm>
                <a:off x="4458"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3" name="Oval 298">
                <a:extLst>
                  <a:ext uri="{FF2B5EF4-FFF2-40B4-BE49-F238E27FC236}">
                    <a16:creationId xmlns:a16="http://schemas.microsoft.com/office/drawing/2014/main" id="{9169B380-5545-44DB-B0A0-F662E9569054}"/>
                  </a:ext>
                </a:extLst>
              </p:cNvPr>
              <p:cNvSpPr>
                <a:spLocks noChangeArrowheads="1"/>
              </p:cNvSpPr>
              <p:nvPr/>
            </p:nvSpPr>
            <p:spPr bwMode="auto">
              <a:xfrm>
                <a:off x="4552"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4" name="Freeform 299">
                <a:extLst>
                  <a:ext uri="{FF2B5EF4-FFF2-40B4-BE49-F238E27FC236}">
                    <a16:creationId xmlns:a16="http://schemas.microsoft.com/office/drawing/2014/main" id="{64114858-91D4-4135-9AF7-74C455E4D4CD}"/>
                  </a:ext>
                </a:extLst>
              </p:cNvPr>
              <p:cNvSpPr>
                <a:spLocks/>
              </p:cNvSpPr>
              <p:nvPr/>
            </p:nvSpPr>
            <p:spPr bwMode="auto">
              <a:xfrm>
                <a:off x="4432" y="3135"/>
                <a:ext cx="18"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5" name="Freeform 300">
                <a:extLst>
                  <a:ext uri="{FF2B5EF4-FFF2-40B4-BE49-F238E27FC236}">
                    <a16:creationId xmlns:a16="http://schemas.microsoft.com/office/drawing/2014/main" id="{C219AE48-ED0C-4BF5-9A16-4451848C721A}"/>
                  </a:ext>
                </a:extLst>
              </p:cNvPr>
              <p:cNvSpPr>
                <a:spLocks/>
              </p:cNvSpPr>
              <p:nvPr/>
            </p:nvSpPr>
            <p:spPr bwMode="auto">
              <a:xfrm>
                <a:off x="4432" y="3043"/>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6" name="Freeform 301">
                <a:extLst>
                  <a:ext uri="{FF2B5EF4-FFF2-40B4-BE49-F238E27FC236}">
                    <a16:creationId xmlns:a16="http://schemas.microsoft.com/office/drawing/2014/main" id="{FCACD7A5-1A03-4FD1-8C43-C5A9F49AA8AF}"/>
                  </a:ext>
                </a:extLst>
              </p:cNvPr>
              <p:cNvSpPr>
                <a:spLocks/>
              </p:cNvSpPr>
              <p:nvPr/>
            </p:nvSpPr>
            <p:spPr bwMode="auto">
              <a:xfrm>
                <a:off x="4600" y="2967"/>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2"/>
                      <a:pt x="0" y="2"/>
                    </a:cubicBezTo>
                    <a:cubicBezTo>
                      <a:pt x="0" y="4"/>
                      <a:pt x="1" y="5"/>
                      <a:pt x="2" y="6"/>
                    </a:cubicBezTo>
                    <a:cubicBezTo>
                      <a:pt x="2" y="6"/>
                      <a:pt x="3" y="7"/>
                      <a:pt x="3" y="7"/>
                    </a:cubicBezTo>
                    <a:cubicBezTo>
                      <a:pt x="4" y="8"/>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7" name="Freeform 302">
                <a:extLst>
                  <a:ext uri="{FF2B5EF4-FFF2-40B4-BE49-F238E27FC236}">
                    <a16:creationId xmlns:a16="http://schemas.microsoft.com/office/drawing/2014/main" id="{67768C2D-85FB-49AA-8893-D540C4A97A0D}"/>
                  </a:ext>
                </a:extLst>
              </p:cNvPr>
              <p:cNvSpPr>
                <a:spLocks/>
              </p:cNvSpPr>
              <p:nvPr/>
            </p:nvSpPr>
            <p:spPr bwMode="auto">
              <a:xfrm>
                <a:off x="4505" y="2967"/>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4"/>
                      <a:pt x="1" y="5"/>
                      <a:pt x="3" y="6"/>
                    </a:cubicBezTo>
                    <a:cubicBezTo>
                      <a:pt x="3" y="6"/>
                      <a:pt x="3" y="7"/>
                      <a:pt x="4" y="7"/>
                    </a:cubicBezTo>
                    <a:cubicBezTo>
                      <a:pt x="5" y="8"/>
                      <a:pt x="5" y="8"/>
                      <a:pt x="6" y="8"/>
                    </a:cubicBezTo>
                    <a:cubicBezTo>
                      <a:pt x="7" y="8"/>
                      <a:pt x="8" y="8"/>
                      <a:pt x="8" y="8"/>
                    </a:cubicBezTo>
                    <a:cubicBezTo>
                      <a:pt x="9" y="8"/>
                      <a:pt x="9" y="8"/>
                      <a:pt x="10" y="8"/>
                    </a:cubicBezTo>
                    <a:cubicBezTo>
                      <a:pt x="11" y="8"/>
                      <a:pt x="12" y="8"/>
                      <a:pt x="12" y="7"/>
                    </a:cubicBezTo>
                    <a:cubicBezTo>
                      <a:pt x="13" y="7"/>
                      <a:pt x="13" y="6"/>
                      <a:pt x="14" y="6"/>
                    </a:cubicBezTo>
                    <a:cubicBezTo>
                      <a:pt x="15" y="5"/>
                      <a:pt x="15" y="4"/>
                      <a:pt x="16" y="2"/>
                    </a:cubicBezTo>
                    <a:cubicBezTo>
                      <a:pt x="16" y="2"/>
                      <a:pt x="16" y="1"/>
                      <a:pt x="16" y="0"/>
                    </a:cubicBezTo>
                    <a:cubicBezTo>
                      <a:pt x="0" y="0"/>
                      <a:pt x="0" y="0"/>
                      <a:pt x="0" y="0"/>
                    </a:cubicBezTo>
                    <a:cubicBezTo>
                      <a:pt x="0" y="1"/>
                      <a:pt x="0" y="2"/>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8" name="Freeform 303">
                <a:extLst>
                  <a:ext uri="{FF2B5EF4-FFF2-40B4-BE49-F238E27FC236}">
                    <a16:creationId xmlns:a16="http://schemas.microsoft.com/office/drawing/2014/main" id="{C6A617C1-0A0C-4806-BCB3-89FB22F79640}"/>
                  </a:ext>
                </a:extLst>
              </p:cNvPr>
              <p:cNvSpPr>
                <a:spLocks/>
              </p:cNvSpPr>
              <p:nvPr/>
            </p:nvSpPr>
            <p:spPr bwMode="auto">
              <a:xfrm>
                <a:off x="4432" y="2967"/>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4"/>
                      <a:pt x="7" y="2"/>
                    </a:cubicBezTo>
                    <a:cubicBezTo>
                      <a:pt x="7" y="2"/>
                      <a:pt x="8" y="1"/>
                      <a:pt x="8" y="0"/>
                    </a:cubicBezTo>
                    <a:cubicBezTo>
                      <a:pt x="0" y="0"/>
                      <a:pt x="0" y="0"/>
                      <a:pt x="0" y="0"/>
                    </a:cubicBezTo>
                    <a:cubicBezTo>
                      <a:pt x="0" y="8"/>
                      <a:pt x="0" y="8"/>
                      <a:pt x="0" y="8"/>
                    </a:cubicBezTo>
                    <a:cubicBezTo>
                      <a:pt x="0" y="8"/>
                      <a:pt x="1" y="8"/>
                      <a:pt x="1" y="8"/>
                    </a:cubicBezTo>
                    <a:cubicBezTo>
                      <a:pt x="2" y="8"/>
                      <a:pt x="3" y="8"/>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9" name="Freeform 304">
                <a:extLst>
                  <a:ext uri="{FF2B5EF4-FFF2-40B4-BE49-F238E27FC236}">
                    <a16:creationId xmlns:a16="http://schemas.microsoft.com/office/drawing/2014/main" id="{2B5E5659-8AD4-4DDF-9676-E693E8E951FC}"/>
                  </a:ext>
                </a:extLst>
              </p:cNvPr>
              <p:cNvSpPr>
                <a:spLocks/>
              </p:cNvSpPr>
              <p:nvPr/>
            </p:nvSpPr>
            <p:spPr bwMode="auto">
              <a:xfrm>
                <a:off x="4600" y="3322"/>
                <a:ext cx="16"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2"/>
                      <a:pt x="1" y="4"/>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0" name="Freeform 305">
                <a:extLst>
                  <a:ext uri="{FF2B5EF4-FFF2-40B4-BE49-F238E27FC236}">
                    <a16:creationId xmlns:a16="http://schemas.microsoft.com/office/drawing/2014/main" id="{F708F92C-F7A8-4A9B-B314-4A311DABF330}"/>
                  </a:ext>
                </a:extLst>
              </p:cNvPr>
              <p:cNvSpPr>
                <a:spLocks/>
              </p:cNvSpPr>
              <p:nvPr/>
            </p:nvSpPr>
            <p:spPr bwMode="auto">
              <a:xfrm>
                <a:off x="4505"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2" y="4"/>
                    </a:cubicBezTo>
                    <a:cubicBezTo>
                      <a:pt x="1" y="5"/>
                      <a:pt x="0" y="6"/>
                      <a:pt x="0" y="8"/>
                    </a:cubicBezTo>
                    <a:cubicBezTo>
                      <a:pt x="16" y="8"/>
                      <a:pt x="16" y="8"/>
                      <a:pt x="16" y="8"/>
                    </a:cubicBezTo>
                    <a:cubicBezTo>
                      <a:pt x="16" y="6"/>
                      <a:pt x="15"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1" name="Freeform 306">
                <a:extLst>
                  <a:ext uri="{FF2B5EF4-FFF2-40B4-BE49-F238E27FC236}">
                    <a16:creationId xmlns:a16="http://schemas.microsoft.com/office/drawing/2014/main" id="{23213B54-899C-4977-9DA2-44E757FC7592}"/>
                  </a:ext>
                </a:extLst>
              </p:cNvPr>
              <p:cNvSpPr>
                <a:spLocks/>
              </p:cNvSpPr>
              <p:nvPr/>
            </p:nvSpPr>
            <p:spPr bwMode="auto">
              <a:xfrm>
                <a:off x="4600" y="3230"/>
                <a:ext cx="16"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2" name="Oval 307">
                <a:extLst>
                  <a:ext uri="{FF2B5EF4-FFF2-40B4-BE49-F238E27FC236}">
                    <a16:creationId xmlns:a16="http://schemas.microsoft.com/office/drawing/2014/main" id="{6D7FE311-464C-4932-A3FA-252CE2B1B210}"/>
                  </a:ext>
                </a:extLst>
              </p:cNvPr>
              <p:cNvSpPr>
                <a:spLocks noChangeArrowheads="1"/>
              </p:cNvSpPr>
              <p:nvPr/>
            </p:nvSpPr>
            <p:spPr bwMode="auto">
              <a:xfrm>
                <a:off x="4505"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3" name="Oval 308">
                <a:extLst>
                  <a:ext uri="{FF2B5EF4-FFF2-40B4-BE49-F238E27FC236}">
                    <a16:creationId xmlns:a16="http://schemas.microsoft.com/office/drawing/2014/main" id="{650C62F1-48CF-4AE6-A8EC-55533222C32A}"/>
                  </a:ext>
                </a:extLst>
              </p:cNvPr>
              <p:cNvSpPr>
                <a:spLocks noChangeArrowheads="1"/>
              </p:cNvSpPr>
              <p:nvPr/>
            </p:nvSpPr>
            <p:spPr bwMode="auto">
              <a:xfrm>
                <a:off x="4458"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4" name="Oval 309">
                <a:extLst>
                  <a:ext uri="{FF2B5EF4-FFF2-40B4-BE49-F238E27FC236}">
                    <a16:creationId xmlns:a16="http://schemas.microsoft.com/office/drawing/2014/main" id="{E52CCC97-79E1-434B-9942-A7E39D59701A}"/>
                  </a:ext>
                </a:extLst>
              </p:cNvPr>
              <p:cNvSpPr>
                <a:spLocks noChangeArrowheads="1"/>
              </p:cNvSpPr>
              <p:nvPr/>
            </p:nvSpPr>
            <p:spPr bwMode="auto">
              <a:xfrm>
                <a:off x="4552"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5" name="Oval 310">
                <a:extLst>
                  <a:ext uri="{FF2B5EF4-FFF2-40B4-BE49-F238E27FC236}">
                    <a16:creationId xmlns:a16="http://schemas.microsoft.com/office/drawing/2014/main" id="{BB374E8A-CF58-483A-8C33-B7CD76C5ED9B}"/>
                  </a:ext>
                </a:extLst>
              </p:cNvPr>
              <p:cNvSpPr>
                <a:spLocks noChangeArrowheads="1"/>
              </p:cNvSpPr>
              <p:nvPr/>
            </p:nvSpPr>
            <p:spPr bwMode="auto">
              <a:xfrm>
                <a:off x="4458"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6" name="Oval 311">
                <a:extLst>
                  <a:ext uri="{FF2B5EF4-FFF2-40B4-BE49-F238E27FC236}">
                    <a16:creationId xmlns:a16="http://schemas.microsoft.com/office/drawing/2014/main" id="{3199F6B6-239D-42E5-B748-5C27DDB4527E}"/>
                  </a:ext>
                </a:extLst>
              </p:cNvPr>
              <p:cNvSpPr>
                <a:spLocks noChangeArrowheads="1"/>
              </p:cNvSpPr>
              <p:nvPr/>
            </p:nvSpPr>
            <p:spPr bwMode="auto">
              <a:xfrm>
                <a:off x="4552"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7" name="Freeform 312">
                <a:extLst>
                  <a:ext uri="{FF2B5EF4-FFF2-40B4-BE49-F238E27FC236}">
                    <a16:creationId xmlns:a16="http://schemas.microsoft.com/office/drawing/2014/main" id="{8BB5A863-C98D-469F-95EC-26E0BEB4AB8D}"/>
                  </a:ext>
                </a:extLst>
              </p:cNvPr>
              <p:cNvSpPr>
                <a:spLocks/>
              </p:cNvSpPr>
              <p:nvPr/>
            </p:nvSpPr>
            <p:spPr bwMode="auto">
              <a:xfrm>
                <a:off x="4432" y="3322"/>
                <a:ext cx="18"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8" name="Freeform 313">
                <a:extLst>
                  <a:ext uri="{FF2B5EF4-FFF2-40B4-BE49-F238E27FC236}">
                    <a16:creationId xmlns:a16="http://schemas.microsoft.com/office/drawing/2014/main" id="{CEC7052E-CF34-4212-82B5-E775CF211D1E}"/>
                  </a:ext>
                </a:extLst>
              </p:cNvPr>
              <p:cNvSpPr>
                <a:spLocks/>
              </p:cNvSpPr>
              <p:nvPr/>
            </p:nvSpPr>
            <p:spPr bwMode="auto">
              <a:xfrm>
                <a:off x="4432" y="3230"/>
                <a:ext cx="18" cy="37"/>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9" name="Freeform 314">
                <a:extLst>
                  <a:ext uri="{FF2B5EF4-FFF2-40B4-BE49-F238E27FC236}">
                    <a16:creationId xmlns:a16="http://schemas.microsoft.com/office/drawing/2014/main" id="{2730F6A7-63A2-4DDD-A940-5977A99EC14E}"/>
                  </a:ext>
                </a:extLst>
              </p:cNvPr>
              <p:cNvSpPr>
                <a:spLocks/>
              </p:cNvSpPr>
              <p:nvPr/>
            </p:nvSpPr>
            <p:spPr bwMode="auto">
              <a:xfrm>
                <a:off x="4600" y="3154"/>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0" name="Freeform 315">
                <a:extLst>
                  <a:ext uri="{FF2B5EF4-FFF2-40B4-BE49-F238E27FC236}">
                    <a16:creationId xmlns:a16="http://schemas.microsoft.com/office/drawing/2014/main" id="{461448BB-3A2F-45D6-8B69-C24B8E965EA7}"/>
                  </a:ext>
                </a:extLst>
              </p:cNvPr>
              <p:cNvSpPr>
                <a:spLocks/>
              </p:cNvSpPr>
              <p:nvPr/>
            </p:nvSpPr>
            <p:spPr bwMode="auto">
              <a:xfrm>
                <a:off x="4505" y="3154"/>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1" name="Freeform 316">
                <a:extLst>
                  <a:ext uri="{FF2B5EF4-FFF2-40B4-BE49-F238E27FC236}">
                    <a16:creationId xmlns:a16="http://schemas.microsoft.com/office/drawing/2014/main" id="{579B9E81-C6B8-4E56-B5CA-087B004A9FD9}"/>
                  </a:ext>
                </a:extLst>
              </p:cNvPr>
              <p:cNvSpPr>
                <a:spLocks/>
              </p:cNvSpPr>
              <p:nvPr/>
            </p:nvSpPr>
            <p:spPr bwMode="auto">
              <a:xfrm>
                <a:off x="4432" y="3154"/>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2" name="Freeform 317">
                <a:extLst>
                  <a:ext uri="{FF2B5EF4-FFF2-40B4-BE49-F238E27FC236}">
                    <a16:creationId xmlns:a16="http://schemas.microsoft.com/office/drawing/2014/main" id="{20855372-F346-4EE0-8602-0195A4D971F4}"/>
                  </a:ext>
                </a:extLst>
              </p:cNvPr>
              <p:cNvSpPr>
                <a:spLocks/>
              </p:cNvSpPr>
              <p:nvPr/>
            </p:nvSpPr>
            <p:spPr bwMode="auto">
              <a:xfrm>
                <a:off x="4600" y="3509"/>
                <a:ext cx="16"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1"/>
                    </a:cubicBezTo>
                    <a:cubicBezTo>
                      <a:pt x="1" y="3"/>
                      <a:pt x="0" y="5"/>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3" name="Freeform 318">
                <a:extLst>
                  <a:ext uri="{FF2B5EF4-FFF2-40B4-BE49-F238E27FC236}">
                    <a16:creationId xmlns:a16="http://schemas.microsoft.com/office/drawing/2014/main" id="{D053C176-1B6B-4527-8669-6C989DB889E4}"/>
                  </a:ext>
                </a:extLst>
              </p:cNvPr>
              <p:cNvSpPr>
                <a:spLocks/>
              </p:cNvSpPr>
              <p:nvPr/>
            </p:nvSpPr>
            <p:spPr bwMode="auto">
              <a:xfrm>
                <a:off x="4505" y="3509"/>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4" y="1"/>
                    </a:cubicBezTo>
                    <a:cubicBezTo>
                      <a:pt x="2" y="3"/>
                      <a:pt x="0" y="5"/>
                      <a:pt x="0" y="8"/>
                    </a:cubicBezTo>
                    <a:cubicBezTo>
                      <a:pt x="16" y="8"/>
                      <a:pt x="16" y="8"/>
                      <a:pt x="16" y="8"/>
                    </a:cubicBezTo>
                    <a:cubicBezTo>
                      <a:pt x="16" y="5"/>
                      <a:pt x="15"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4" name="Freeform 319">
                <a:extLst>
                  <a:ext uri="{FF2B5EF4-FFF2-40B4-BE49-F238E27FC236}">
                    <a16:creationId xmlns:a16="http://schemas.microsoft.com/office/drawing/2014/main" id="{1CD61C3A-A358-4E94-AB6E-A8D70C09D2A9}"/>
                  </a:ext>
                </a:extLst>
              </p:cNvPr>
              <p:cNvSpPr>
                <a:spLocks/>
              </p:cNvSpPr>
              <p:nvPr/>
            </p:nvSpPr>
            <p:spPr bwMode="auto">
              <a:xfrm>
                <a:off x="4600" y="3417"/>
                <a:ext cx="16" cy="35"/>
              </a:xfrm>
              <a:custGeom>
                <a:avLst/>
                <a:gdLst>
                  <a:gd name="T0" fmla="*/ 0 w 7"/>
                  <a:gd name="T1" fmla="*/ 8 h 15"/>
                  <a:gd name="T2" fmla="*/ 7 w 7"/>
                  <a:gd name="T3" fmla="*/ 15 h 15"/>
                  <a:gd name="T4" fmla="*/ 7 w 7"/>
                  <a:gd name="T5" fmla="*/ 15 h 15"/>
                  <a:gd name="T6" fmla="*/ 7 w 7"/>
                  <a:gd name="T7" fmla="*/ 0 h 15"/>
                  <a:gd name="T8" fmla="*/ 7 w 7"/>
                  <a:gd name="T9" fmla="*/ 0 h 15"/>
                  <a:gd name="T10" fmla="*/ 0 w 7"/>
                  <a:gd name="T11" fmla="*/ 8 h 15"/>
                </a:gdLst>
                <a:ahLst/>
                <a:cxnLst>
                  <a:cxn ang="0">
                    <a:pos x="T0" y="T1"/>
                  </a:cxn>
                  <a:cxn ang="0">
                    <a:pos x="T2" y="T3"/>
                  </a:cxn>
                  <a:cxn ang="0">
                    <a:pos x="T4" y="T5"/>
                  </a:cxn>
                  <a:cxn ang="0">
                    <a:pos x="T6" y="T7"/>
                  </a:cxn>
                  <a:cxn ang="0">
                    <a:pos x="T8" y="T9"/>
                  </a:cxn>
                  <a:cxn ang="0">
                    <a:pos x="T10" y="T11"/>
                  </a:cxn>
                </a:cxnLst>
                <a:rect l="0" t="0" r="r" b="b"/>
                <a:pathLst>
                  <a:path w="7" h="15">
                    <a:moveTo>
                      <a:pt x="0" y="8"/>
                    </a:moveTo>
                    <a:cubicBezTo>
                      <a:pt x="0" y="12"/>
                      <a:pt x="3" y="15"/>
                      <a:pt x="7" y="15"/>
                    </a:cubicBezTo>
                    <a:cubicBezTo>
                      <a:pt x="7" y="15"/>
                      <a:pt x="7" y="15"/>
                      <a:pt x="7" y="15"/>
                    </a:cubicBezTo>
                    <a:cubicBezTo>
                      <a:pt x="7" y="0"/>
                      <a:pt x="7" y="0"/>
                      <a:pt x="7" y="0"/>
                    </a:cubicBezTo>
                    <a:cubicBezTo>
                      <a:pt x="7" y="0"/>
                      <a:pt x="7" y="0"/>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5" name="Oval 320">
                <a:extLst>
                  <a:ext uri="{FF2B5EF4-FFF2-40B4-BE49-F238E27FC236}">
                    <a16:creationId xmlns:a16="http://schemas.microsoft.com/office/drawing/2014/main" id="{635A0381-BF53-4CB4-8D7D-670128EB3B83}"/>
                  </a:ext>
                </a:extLst>
              </p:cNvPr>
              <p:cNvSpPr>
                <a:spLocks noChangeArrowheads="1"/>
              </p:cNvSpPr>
              <p:nvPr/>
            </p:nvSpPr>
            <p:spPr bwMode="auto">
              <a:xfrm>
                <a:off x="4505"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6" name="Oval 321">
                <a:extLst>
                  <a:ext uri="{FF2B5EF4-FFF2-40B4-BE49-F238E27FC236}">
                    <a16:creationId xmlns:a16="http://schemas.microsoft.com/office/drawing/2014/main" id="{EE52585C-48FB-4CF6-80C6-B44E94473160}"/>
                  </a:ext>
                </a:extLst>
              </p:cNvPr>
              <p:cNvSpPr>
                <a:spLocks noChangeArrowheads="1"/>
              </p:cNvSpPr>
              <p:nvPr/>
            </p:nvSpPr>
            <p:spPr bwMode="auto">
              <a:xfrm>
                <a:off x="4458"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7" name="Oval 322">
                <a:extLst>
                  <a:ext uri="{FF2B5EF4-FFF2-40B4-BE49-F238E27FC236}">
                    <a16:creationId xmlns:a16="http://schemas.microsoft.com/office/drawing/2014/main" id="{68C63D14-2D73-4D46-AA06-888BB0D18FA9}"/>
                  </a:ext>
                </a:extLst>
              </p:cNvPr>
              <p:cNvSpPr>
                <a:spLocks noChangeArrowheads="1"/>
              </p:cNvSpPr>
              <p:nvPr/>
            </p:nvSpPr>
            <p:spPr bwMode="auto">
              <a:xfrm>
                <a:off x="4552"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8" name="Oval 323">
                <a:extLst>
                  <a:ext uri="{FF2B5EF4-FFF2-40B4-BE49-F238E27FC236}">
                    <a16:creationId xmlns:a16="http://schemas.microsoft.com/office/drawing/2014/main" id="{5D36C426-1F22-4C6F-B7B1-6730A4AB3D40}"/>
                  </a:ext>
                </a:extLst>
              </p:cNvPr>
              <p:cNvSpPr>
                <a:spLocks noChangeArrowheads="1"/>
              </p:cNvSpPr>
              <p:nvPr/>
            </p:nvSpPr>
            <p:spPr bwMode="auto">
              <a:xfrm>
                <a:off x="4458"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9" name="Oval 324">
                <a:extLst>
                  <a:ext uri="{FF2B5EF4-FFF2-40B4-BE49-F238E27FC236}">
                    <a16:creationId xmlns:a16="http://schemas.microsoft.com/office/drawing/2014/main" id="{4536D504-E61C-4520-8086-FE191048BDAF}"/>
                  </a:ext>
                </a:extLst>
              </p:cNvPr>
              <p:cNvSpPr>
                <a:spLocks noChangeArrowheads="1"/>
              </p:cNvSpPr>
              <p:nvPr/>
            </p:nvSpPr>
            <p:spPr bwMode="auto">
              <a:xfrm>
                <a:off x="4552"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0" name="Freeform 325">
                <a:extLst>
                  <a:ext uri="{FF2B5EF4-FFF2-40B4-BE49-F238E27FC236}">
                    <a16:creationId xmlns:a16="http://schemas.microsoft.com/office/drawing/2014/main" id="{343608B3-3D35-4E65-9939-EA41A991D135}"/>
                  </a:ext>
                </a:extLst>
              </p:cNvPr>
              <p:cNvSpPr>
                <a:spLocks/>
              </p:cNvSpPr>
              <p:nvPr/>
            </p:nvSpPr>
            <p:spPr bwMode="auto">
              <a:xfrm>
                <a:off x="4432" y="3509"/>
                <a:ext cx="18"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5"/>
                      <a:pt x="3" y="6"/>
                      <a:pt x="5" y="8"/>
                    </a:cubicBezTo>
                    <a:cubicBezTo>
                      <a:pt x="8" y="8"/>
                      <a:pt x="8" y="8"/>
                      <a:pt x="8" y="8"/>
                    </a:cubicBezTo>
                    <a:cubicBezTo>
                      <a:pt x="8" y="5"/>
                      <a:pt x="6" y="3"/>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1" name="Freeform 326">
                <a:extLst>
                  <a:ext uri="{FF2B5EF4-FFF2-40B4-BE49-F238E27FC236}">
                    <a16:creationId xmlns:a16="http://schemas.microsoft.com/office/drawing/2014/main" id="{D7422B96-5A86-47E6-B330-6DFB4853FA15}"/>
                  </a:ext>
                </a:extLst>
              </p:cNvPr>
              <p:cNvSpPr>
                <a:spLocks/>
              </p:cNvSpPr>
              <p:nvPr/>
            </p:nvSpPr>
            <p:spPr bwMode="auto">
              <a:xfrm>
                <a:off x="4432" y="3417"/>
                <a:ext cx="18" cy="35"/>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2" name="Freeform 327">
                <a:extLst>
                  <a:ext uri="{FF2B5EF4-FFF2-40B4-BE49-F238E27FC236}">
                    <a16:creationId xmlns:a16="http://schemas.microsoft.com/office/drawing/2014/main" id="{95208072-C92B-490A-BDC2-AADA38B22989}"/>
                  </a:ext>
                </a:extLst>
              </p:cNvPr>
              <p:cNvSpPr>
                <a:spLocks/>
              </p:cNvSpPr>
              <p:nvPr/>
            </p:nvSpPr>
            <p:spPr bwMode="auto">
              <a:xfrm>
                <a:off x="4600" y="3341"/>
                <a:ext cx="16"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0" y="5"/>
                      <a:pt x="4" y="8"/>
                      <a:pt x="7"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3" name="Freeform 328">
                <a:extLst>
                  <a:ext uri="{FF2B5EF4-FFF2-40B4-BE49-F238E27FC236}">
                    <a16:creationId xmlns:a16="http://schemas.microsoft.com/office/drawing/2014/main" id="{0238DF9B-21AB-4E42-93AC-F26FA4FF8BA6}"/>
                  </a:ext>
                </a:extLst>
              </p:cNvPr>
              <p:cNvSpPr>
                <a:spLocks/>
              </p:cNvSpPr>
              <p:nvPr/>
            </p:nvSpPr>
            <p:spPr bwMode="auto">
              <a:xfrm>
                <a:off x="4505"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4" name="Freeform 329">
                <a:extLst>
                  <a:ext uri="{FF2B5EF4-FFF2-40B4-BE49-F238E27FC236}">
                    <a16:creationId xmlns:a16="http://schemas.microsoft.com/office/drawing/2014/main" id="{A5A1F4A2-3092-4099-916D-1B794C9B6C36}"/>
                  </a:ext>
                </a:extLst>
              </p:cNvPr>
              <p:cNvSpPr>
                <a:spLocks/>
              </p:cNvSpPr>
              <p:nvPr/>
            </p:nvSpPr>
            <p:spPr bwMode="auto">
              <a:xfrm>
                <a:off x="4432" y="3341"/>
                <a:ext cx="18"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5" name="Freeform 330">
                <a:extLst>
                  <a:ext uri="{FF2B5EF4-FFF2-40B4-BE49-F238E27FC236}">
                    <a16:creationId xmlns:a16="http://schemas.microsoft.com/office/drawing/2014/main" id="{03893946-C69B-484C-A6DB-9DE71F442AD2}"/>
                  </a:ext>
                </a:extLst>
              </p:cNvPr>
              <p:cNvSpPr>
                <a:spLocks/>
              </p:cNvSpPr>
              <p:nvPr/>
            </p:nvSpPr>
            <p:spPr bwMode="auto">
              <a:xfrm>
                <a:off x="4600" y="3601"/>
                <a:ext cx="16"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6" name="Freeform 331">
                <a:extLst>
                  <a:ext uri="{FF2B5EF4-FFF2-40B4-BE49-F238E27FC236}">
                    <a16:creationId xmlns:a16="http://schemas.microsoft.com/office/drawing/2014/main" id="{D02FCD75-4569-438C-B9C7-BC3F5C7BA7F1}"/>
                  </a:ext>
                </a:extLst>
              </p:cNvPr>
              <p:cNvSpPr>
                <a:spLocks/>
              </p:cNvSpPr>
              <p:nvPr/>
            </p:nvSpPr>
            <p:spPr bwMode="auto">
              <a:xfrm>
                <a:off x="4479" y="3556"/>
                <a:ext cx="16"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2"/>
                      <a:pt x="4" y="3"/>
                      <a:pt x="7" y="5"/>
                    </a:cubicBezTo>
                    <a:cubicBezTo>
                      <a:pt x="6" y="2"/>
                      <a:pt x="3"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7" name="Oval 332">
                <a:extLst>
                  <a:ext uri="{FF2B5EF4-FFF2-40B4-BE49-F238E27FC236}">
                    <a16:creationId xmlns:a16="http://schemas.microsoft.com/office/drawing/2014/main" id="{6FDF940C-4839-4C50-B28E-0955EBB1A6EE}"/>
                  </a:ext>
                </a:extLst>
              </p:cNvPr>
              <p:cNvSpPr>
                <a:spLocks noChangeArrowheads="1"/>
              </p:cNvSpPr>
              <p:nvPr/>
            </p:nvSpPr>
            <p:spPr bwMode="auto">
              <a:xfrm>
                <a:off x="4552"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8" name="Freeform 333">
                <a:extLst>
                  <a:ext uri="{FF2B5EF4-FFF2-40B4-BE49-F238E27FC236}">
                    <a16:creationId xmlns:a16="http://schemas.microsoft.com/office/drawing/2014/main" id="{0C268E49-028E-4821-A77E-88BB6BE0AE08}"/>
                  </a:ext>
                </a:extLst>
              </p:cNvPr>
              <p:cNvSpPr>
                <a:spLocks/>
              </p:cNvSpPr>
              <p:nvPr/>
            </p:nvSpPr>
            <p:spPr bwMode="auto">
              <a:xfrm>
                <a:off x="4600" y="3528"/>
                <a:ext cx="16" cy="19"/>
              </a:xfrm>
              <a:custGeom>
                <a:avLst/>
                <a:gdLst>
                  <a:gd name="T0" fmla="*/ 0 w 7"/>
                  <a:gd name="T1" fmla="*/ 0 h 8"/>
                  <a:gd name="T2" fmla="*/ 0 w 7"/>
                  <a:gd name="T3" fmla="*/ 2 h 8"/>
                  <a:gd name="T4" fmla="*/ 2 w 7"/>
                  <a:gd name="T5" fmla="*/ 6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2"/>
                    </a:cubicBezTo>
                    <a:cubicBezTo>
                      <a:pt x="0" y="3"/>
                      <a:pt x="1" y="4"/>
                      <a:pt x="2" y="6"/>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9" name="Freeform 334">
                <a:extLst>
                  <a:ext uri="{FF2B5EF4-FFF2-40B4-BE49-F238E27FC236}">
                    <a16:creationId xmlns:a16="http://schemas.microsoft.com/office/drawing/2014/main" id="{2ED52F8E-F7CA-433B-91C1-D2542A4982AC}"/>
                  </a:ext>
                </a:extLst>
              </p:cNvPr>
              <p:cNvSpPr>
                <a:spLocks/>
              </p:cNvSpPr>
              <p:nvPr/>
            </p:nvSpPr>
            <p:spPr bwMode="auto">
              <a:xfrm>
                <a:off x="4505" y="3528"/>
                <a:ext cx="38" cy="19"/>
              </a:xfrm>
              <a:custGeom>
                <a:avLst/>
                <a:gdLst>
                  <a:gd name="T0" fmla="*/ 0 w 16"/>
                  <a:gd name="T1" fmla="*/ 2 h 8"/>
                  <a:gd name="T2" fmla="*/ 3 w 16"/>
                  <a:gd name="T3" fmla="*/ 6 h 8"/>
                  <a:gd name="T4" fmla="*/ 4 w 16"/>
                  <a:gd name="T5" fmla="*/ 6 h 8"/>
                  <a:gd name="T6" fmla="*/ 6 w 16"/>
                  <a:gd name="T7" fmla="*/ 8 h 8"/>
                  <a:gd name="T8" fmla="*/ 8 w 16"/>
                  <a:gd name="T9" fmla="*/ 8 h 8"/>
                  <a:gd name="T10" fmla="*/ 10 w 16"/>
                  <a:gd name="T11" fmla="*/ 8 h 8"/>
                  <a:gd name="T12" fmla="*/ 12 w 16"/>
                  <a:gd name="T13" fmla="*/ 6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4"/>
                      <a:pt x="3" y="6"/>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0" name="Freeform 335">
                <a:extLst>
                  <a:ext uri="{FF2B5EF4-FFF2-40B4-BE49-F238E27FC236}">
                    <a16:creationId xmlns:a16="http://schemas.microsoft.com/office/drawing/2014/main" id="{B3FDAE73-73B5-4986-8ABC-760ADD8B6A80}"/>
                  </a:ext>
                </a:extLst>
              </p:cNvPr>
              <p:cNvSpPr>
                <a:spLocks/>
              </p:cNvSpPr>
              <p:nvPr/>
            </p:nvSpPr>
            <p:spPr bwMode="auto">
              <a:xfrm>
                <a:off x="4443" y="3528"/>
                <a:ext cx="7" cy="5"/>
              </a:xfrm>
              <a:custGeom>
                <a:avLst/>
                <a:gdLst>
                  <a:gd name="T0" fmla="*/ 3 w 3"/>
                  <a:gd name="T1" fmla="*/ 0 h 2"/>
                  <a:gd name="T2" fmla="*/ 0 w 3"/>
                  <a:gd name="T3" fmla="*/ 0 h 2"/>
                  <a:gd name="T4" fmla="*/ 2 w 3"/>
                  <a:gd name="T5" fmla="*/ 2 h 2"/>
                  <a:gd name="T6" fmla="*/ 2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1"/>
                      <a:pt x="2" y="1"/>
                      <a:pt x="2" y="2"/>
                    </a:cubicBezTo>
                    <a:cubicBezTo>
                      <a:pt x="2" y="2"/>
                      <a:pt x="2" y="2"/>
                      <a:pt x="2" y="2"/>
                    </a:cubicBezTo>
                    <a:cubicBezTo>
                      <a:pt x="2" y="1"/>
                      <a:pt x="3" y="0"/>
                      <a:pt x="3"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1" name="Freeform 336">
                <a:extLst>
                  <a:ext uri="{FF2B5EF4-FFF2-40B4-BE49-F238E27FC236}">
                    <a16:creationId xmlns:a16="http://schemas.microsoft.com/office/drawing/2014/main" id="{7AB8E58B-5E85-4EF4-BB51-91403270D98C}"/>
                  </a:ext>
                </a:extLst>
              </p:cNvPr>
              <p:cNvSpPr>
                <a:spLocks/>
              </p:cNvSpPr>
              <p:nvPr/>
            </p:nvSpPr>
            <p:spPr bwMode="auto">
              <a:xfrm>
                <a:off x="4413"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2" name="Freeform 337">
                <a:extLst>
                  <a:ext uri="{FF2B5EF4-FFF2-40B4-BE49-F238E27FC236}">
                    <a16:creationId xmlns:a16="http://schemas.microsoft.com/office/drawing/2014/main" id="{14B4029C-E52F-413B-85F6-6392E2CED135}"/>
                  </a:ext>
                </a:extLst>
              </p:cNvPr>
              <p:cNvSpPr>
                <a:spLocks/>
              </p:cNvSpPr>
              <p:nvPr/>
            </p:nvSpPr>
            <p:spPr bwMode="auto">
              <a:xfrm>
                <a:off x="4413" y="2950"/>
                <a:ext cx="19" cy="17"/>
              </a:xfrm>
              <a:custGeom>
                <a:avLst/>
                <a:gdLst>
                  <a:gd name="T0" fmla="*/ 8 w 8"/>
                  <a:gd name="T1" fmla="*/ 0 h 7"/>
                  <a:gd name="T2" fmla="*/ 8 w 8"/>
                  <a:gd name="T3" fmla="*/ 0 h 7"/>
                  <a:gd name="T4" fmla="*/ 3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3" y="1"/>
                    </a:cubicBezTo>
                    <a:cubicBezTo>
                      <a:pt x="1"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3" name="Freeform 338">
                <a:extLst>
                  <a:ext uri="{FF2B5EF4-FFF2-40B4-BE49-F238E27FC236}">
                    <a16:creationId xmlns:a16="http://schemas.microsoft.com/office/drawing/2014/main" id="{B87ADADE-0837-4918-9ABD-C31E01A8EE01}"/>
                  </a:ext>
                </a:extLst>
              </p:cNvPr>
              <p:cNvSpPr>
                <a:spLocks/>
              </p:cNvSpPr>
              <p:nvPr/>
            </p:nvSpPr>
            <p:spPr bwMode="auto">
              <a:xfrm>
                <a:off x="4318"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4" name="Freeform 339">
                <a:extLst>
                  <a:ext uri="{FF2B5EF4-FFF2-40B4-BE49-F238E27FC236}">
                    <a16:creationId xmlns:a16="http://schemas.microsoft.com/office/drawing/2014/main" id="{A6571FE5-DD5E-4ACF-AABF-FA9157EA449D}"/>
                  </a:ext>
                </a:extLst>
              </p:cNvPr>
              <p:cNvSpPr>
                <a:spLocks/>
              </p:cNvSpPr>
              <p:nvPr/>
            </p:nvSpPr>
            <p:spPr bwMode="auto">
              <a:xfrm>
                <a:off x="4413"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5" name="Freeform 340">
                <a:extLst>
                  <a:ext uri="{FF2B5EF4-FFF2-40B4-BE49-F238E27FC236}">
                    <a16:creationId xmlns:a16="http://schemas.microsoft.com/office/drawing/2014/main" id="{622E52B8-2263-4C64-BFDF-572E49540BA6}"/>
                  </a:ext>
                </a:extLst>
              </p:cNvPr>
              <p:cNvSpPr>
                <a:spLocks/>
              </p:cNvSpPr>
              <p:nvPr/>
            </p:nvSpPr>
            <p:spPr bwMode="auto">
              <a:xfrm>
                <a:off x="4318" y="2856"/>
                <a:ext cx="38" cy="38"/>
              </a:xfrm>
              <a:custGeom>
                <a:avLst/>
                <a:gdLst>
                  <a:gd name="T0" fmla="*/ 8 w 16"/>
                  <a:gd name="T1" fmla="*/ 16 h 16"/>
                  <a:gd name="T2" fmla="*/ 16 w 16"/>
                  <a:gd name="T3" fmla="*/ 8 h 16"/>
                  <a:gd name="T4" fmla="*/ 8 w 16"/>
                  <a:gd name="T5" fmla="*/ 0 h 16"/>
                  <a:gd name="T6" fmla="*/ 3 w 16"/>
                  <a:gd name="T7" fmla="*/ 3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3"/>
                    </a:cubicBezTo>
                    <a:cubicBezTo>
                      <a:pt x="2" y="4"/>
                      <a:pt x="1" y="5"/>
                      <a:pt x="1" y="7"/>
                    </a:cubicBezTo>
                    <a:cubicBezTo>
                      <a:pt x="0" y="7"/>
                      <a:pt x="0" y="8"/>
                      <a:pt x="0" y="8"/>
                    </a:cubicBezTo>
                    <a:cubicBezTo>
                      <a:pt x="0" y="12"/>
                      <a:pt x="4" y="16"/>
                      <a:pt x="8"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6" name="Freeform 341">
                <a:extLst>
                  <a:ext uri="{FF2B5EF4-FFF2-40B4-BE49-F238E27FC236}">
                    <a16:creationId xmlns:a16="http://schemas.microsoft.com/office/drawing/2014/main" id="{6A44E7AD-B271-4585-9662-0DC471970DDA}"/>
                  </a:ext>
                </a:extLst>
              </p:cNvPr>
              <p:cNvSpPr>
                <a:spLocks/>
              </p:cNvSpPr>
              <p:nvPr/>
            </p:nvSpPr>
            <p:spPr bwMode="auto">
              <a:xfrm>
                <a:off x="4290" y="2908"/>
                <a:ext cx="18" cy="33"/>
              </a:xfrm>
              <a:custGeom>
                <a:avLst/>
                <a:gdLst>
                  <a:gd name="T0" fmla="*/ 8 w 8"/>
                  <a:gd name="T1" fmla="*/ 6 h 14"/>
                  <a:gd name="T2" fmla="*/ 5 w 8"/>
                  <a:gd name="T3" fmla="*/ 0 h 14"/>
                  <a:gd name="T4" fmla="*/ 0 w 8"/>
                  <a:gd name="T5" fmla="*/ 14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4"/>
                    </a:cubicBezTo>
                    <a:cubicBezTo>
                      <a:pt x="0" y="14"/>
                      <a:pt x="0" y="14"/>
                      <a:pt x="1" y="14"/>
                    </a:cubicBezTo>
                    <a:cubicBezTo>
                      <a:pt x="5" y="14"/>
                      <a:pt x="8" y="10"/>
                      <a:pt x="8"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7" name="Oval 342">
                <a:extLst>
                  <a:ext uri="{FF2B5EF4-FFF2-40B4-BE49-F238E27FC236}">
                    <a16:creationId xmlns:a16="http://schemas.microsoft.com/office/drawing/2014/main" id="{F6880822-55A0-4731-8636-6B8FC3F5CA5B}"/>
                  </a:ext>
                </a:extLst>
              </p:cNvPr>
              <p:cNvSpPr>
                <a:spLocks noChangeArrowheads="1"/>
              </p:cNvSpPr>
              <p:nvPr/>
            </p:nvSpPr>
            <p:spPr bwMode="auto">
              <a:xfrm>
                <a:off x="436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8" name="Oval 343">
                <a:extLst>
                  <a:ext uri="{FF2B5EF4-FFF2-40B4-BE49-F238E27FC236}">
                    <a16:creationId xmlns:a16="http://schemas.microsoft.com/office/drawing/2014/main" id="{4CE07081-784D-46B6-90BD-FF3595ECBD45}"/>
                  </a:ext>
                </a:extLst>
              </p:cNvPr>
              <p:cNvSpPr>
                <a:spLocks noChangeArrowheads="1"/>
              </p:cNvSpPr>
              <p:nvPr/>
            </p:nvSpPr>
            <p:spPr bwMode="auto">
              <a:xfrm>
                <a:off x="436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9" name="Freeform 344">
                <a:extLst>
                  <a:ext uri="{FF2B5EF4-FFF2-40B4-BE49-F238E27FC236}">
                    <a16:creationId xmlns:a16="http://schemas.microsoft.com/office/drawing/2014/main" id="{BCB7F0E4-C9C7-45CF-B88F-2F706844F4F0}"/>
                  </a:ext>
                </a:extLst>
              </p:cNvPr>
              <p:cNvSpPr>
                <a:spLocks/>
              </p:cNvSpPr>
              <p:nvPr/>
            </p:nvSpPr>
            <p:spPr bwMode="auto">
              <a:xfrm>
                <a:off x="4413" y="2782"/>
                <a:ext cx="19" cy="19"/>
              </a:xfrm>
              <a:custGeom>
                <a:avLst/>
                <a:gdLst>
                  <a:gd name="T0" fmla="*/ 8 w 8"/>
                  <a:gd name="T1" fmla="*/ 0 h 8"/>
                  <a:gd name="T2" fmla="*/ 0 w 8"/>
                  <a:gd name="T3" fmla="*/ 0 h 8"/>
                  <a:gd name="T4" fmla="*/ 0 w 8"/>
                  <a:gd name="T5" fmla="*/ 1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0"/>
                      <a:pt x="0" y="1"/>
                      <a:pt x="0" y="1"/>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0" name="Freeform 345">
                <a:extLst>
                  <a:ext uri="{FF2B5EF4-FFF2-40B4-BE49-F238E27FC236}">
                    <a16:creationId xmlns:a16="http://schemas.microsoft.com/office/drawing/2014/main" id="{954F7DCB-BD1B-4B08-B990-E7E2198B85F6}"/>
                  </a:ext>
                </a:extLst>
              </p:cNvPr>
              <p:cNvSpPr>
                <a:spLocks/>
              </p:cNvSpPr>
              <p:nvPr/>
            </p:nvSpPr>
            <p:spPr bwMode="auto">
              <a:xfrm>
                <a:off x="4413" y="3135"/>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1" name="Freeform 346">
                <a:extLst>
                  <a:ext uri="{FF2B5EF4-FFF2-40B4-BE49-F238E27FC236}">
                    <a16:creationId xmlns:a16="http://schemas.microsoft.com/office/drawing/2014/main" id="{0D8A7AA4-C73B-4AFE-84E4-7A62C0535466}"/>
                  </a:ext>
                </a:extLst>
              </p:cNvPr>
              <p:cNvSpPr>
                <a:spLocks/>
              </p:cNvSpPr>
              <p:nvPr/>
            </p:nvSpPr>
            <p:spPr bwMode="auto">
              <a:xfrm>
                <a:off x="4318"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2" name="Freeform 347">
                <a:extLst>
                  <a:ext uri="{FF2B5EF4-FFF2-40B4-BE49-F238E27FC236}">
                    <a16:creationId xmlns:a16="http://schemas.microsoft.com/office/drawing/2014/main" id="{CD22DC45-F25A-444D-A15A-3164F5FDBCCF}"/>
                  </a:ext>
                </a:extLst>
              </p:cNvPr>
              <p:cNvSpPr>
                <a:spLocks/>
              </p:cNvSpPr>
              <p:nvPr/>
            </p:nvSpPr>
            <p:spPr bwMode="auto">
              <a:xfrm>
                <a:off x="4413"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3" name="Oval 348">
                <a:extLst>
                  <a:ext uri="{FF2B5EF4-FFF2-40B4-BE49-F238E27FC236}">
                    <a16:creationId xmlns:a16="http://schemas.microsoft.com/office/drawing/2014/main" id="{8E86DBFA-C34F-4791-8476-FE2CF573D905}"/>
                  </a:ext>
                </a:extLst>
              </p:cNvPr>
              <p:cNvSpPr>
                <a:spLocks noChangeArrowheads="1"/>
              </p:cNvSpPr>
              <p:nvPr/>
            </p:nvSpPr>
            <p:spPr bwMode="auto">
              <a:xfrm>
                <a:off x="4318"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4" name="Oval 349">
                <a:extLst>
                  <a:ext uri="{FF2B5EF4-FFF2-40B4-BE49-F238E27FC236}">
                    <a16:creationId xmlns:a16="http://schemas.microsoft.com/office/drawing/2014/main" id="{53F1C308-C914-43C0-B4E7-5CDD512D296D}"/>
                  </a:ext>
                </a:extLst>
              </p:cNvPr>
              <p:cNvSpPr>
                <a:spLocks noChangeArrowheads="1"/>
              </p:cNvSpPr>
              <p:nvPr/>
            </p:nvSpPr>
            <p:spPr bwMode="auto">
              <a:xfrm>
                <a:off x="4273" y="3090"/>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5" name="Oval 350">
                <a:extLst>
                  <a:ext uri="{FF2B5EF4-FFF2-40B4-BE49-F238E27FC236}">
                    <a16:creationId xmlns:a16="http://schemas.microsoft.com/office/drawing/2014/main" id="{1C053A55-FAD4-4C0A-8E08-DEC304E5D559}"/>
                  </a:ext>
                </a:extLst>
              </p:cNvPr>
              <p:cNvSpPr>
                <a:spLocks noChangeArrowheads="1"/>
              </p:cNvSpPr>
              <p:nvPr/>
            </p:nvSpPr>
            <p:spPr bwMode="auto">
              <a:xfrm>
                <a:off x="436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6" name="Oval 351">
                <a:extLst>
                  <a:ext uri="{FF2B5EF4-FFF2-40B4-BE49-F238E27FC236}">
                    <a16:creationId xmlns:a16="http://schemas.microsoft.com/office/drawing/2014/main" id="{C73419D1-0ABE-4046-B1B2-9682665DFF17}"/>
                  </a:ext>
                </a:extLst>
              </p:cNvPr>
              <p:cNvSpPr>
                <a:spLocks noChangeArrowheads="1"/>
              </p:cNvSpPr>
              <p:nvPr/>
            </p:nvSpPr>
            <p:spPr bwMode="auto">
              <a:xfrm>
                <a:off x="4273" y="2995"/>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7" name="Oval 352">
                <a:extLst>
                  <a:ext uri="{FF2B5EF4-FFF2-40B4-BE49-F238E27FC236}">
                    <a16:creationId xmlns:a16="http://schemas.microsoft.com/office/drawing/2014/main" id="{6059F889-E5C9-4A89-8EAB-C5727115631F}"/>
                  </a:ext>
                </a:extLst>
              </p:cNvPr>
              <p:cNvSpPr>
                <a:spLocks noChangeArrowheads="1"/>
              </p:cNvSpPr>
              <p:nvPr/>
            </p:nvSpPr>
            <p:spPr bwMode="auto">
              <a:xfrm>
                <a:off x="436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8" name="Freeform 353">
                <a:extLst>
                  <a:ext uri="{FF2B5EF4-FFF2-40B4-BE49-F238E27FC236}">
                    <a16:creationId xmlns:a16="http://schemas.microsoft.com/office/drawing/2014/main" id="{BC9A8763-4359-4BC2-8A4C-B277859436C0}"/>
                  </a:ext>
                </a:extLst>
              </p:cNvPr>
              <p:cNvSpPr>
                <a:spLocks/>
              </p:cNvSpPr>
              <p:nvPr/>
            </p:nvSpPr>
            <p:spPr bwMode="auto">
              <a:xfrm>
                <a:off x="4261" y="3147"/>
                <a:ext cx="3" cy="7"/>
              </a:xfrm>
              <a:custGeom>
                <a:avLst/>
                <a:gdLst>
                  <a:gd name="T0" fmla="*/ 0 w 1"/>
                  <a:gd name="T1" fmla="*/ 0 h 3"/>
                  <a:gd name="T2" fmla="*/ 0 w 1"/>
                  <a:gd name="T3" fmla="*/ 3 h 3"/>
                  <a:gd name="T4" fmla="*/ 1 w 1"/>
                  <a:gd name="T5" fmla="*/ 3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2"/>
                      <a:pt x="0" y="3"/>
                    </a:cubicBezTo>
                    <a:cubicBezTo>
                      <a:pt x="1" y="3"/>
                      <a:pt x="1" y="3"/>
                      <a:pt x="1" y="3"/>
                    </a:cubicBezTo>
                    <a:cubicBezTo>
                      <a:pt x="1" y="2"/>
                      <a:pt x="0" y="1"/>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9" name="Freeform 354">
                <a:extLst>
                  <a:ext uri="{FF2B5EF4-FFF2-40B4-BE49-F238E27FC236}">
                    <a16:creationId xmlns:a16="http://schemas.microsoft.com/office/drawing/2014/main" id="{A87AF597-B0AE-49D5-A6C6-4561587919FB}"/>
                  </a:ext>
                </a:extLst>
              </p:cNvPr>
              <p:cNvSpPr>
                <a:spLocks/>
              </p:cNvSpPr>
              <p:nvPr/>
            </p:nvSpPr>
            <p:spPr bwMode="auto">
              <a:xfrm>
                <a:off x="4264" y="3062"/>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0" name="Freeform 355">
                <a:extLst>
                  <a:ext uri="{FF2B5EF4-FFF2-40B4-BE49-F238E27FC236}">
                    <a16:creationId xmlns:a16="http://schemas.microsoft.com/office/drawing/2014/main" id="{34B3AF47-F510-460E-B79C-36504AA6A3BF}"/>
                  </a:ext>
                </a:extLst>
              </p:cNvPr>
              <p:cNvSpPr>
                <a:spLocks/>
              </p:cNvSpPr>
              <p:nvPr/>
            </p:nvSpPr>
            <p:spPr bwMode="auto">
              <a:xfrm>
                <a:off x="4413" y="2967"/>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0" y="4"/>
                      <a:pt x="1" y="5"/>
                      <a:pt x="2" y="6"/>
                    </a:cubicBezTo>
                    <a:cubicBezTo>
                      <a:pt x="2" y="6"/>
                      <a:pt x="3" y="7"/>
                      <a:pt x="3"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1" name="Freeform 356">
                <a:extLst>
                  <a:ext uri="{FF2B5EF4-FFF2-40B4-BE49-F238E27FC236}">
                    <a16:creationId xmlns:a16="http://schemas.microsoft.com/office/drawing/2014/main" id="{C9187B83-B612-44C6-B621-215C254CAE62}"/>
                  </a:ext>
                </a:extLst>
              </p:cNvPr>
              <p:cNvSpPr>
                <a:spLocks/>
              </p:cNvSpPr>
              <p:nvPr/>
            </p:nvSpPr>
            <p:spPr bwMode="auto">
              <a:xfrm>
                <a:off x="4318" y="2967"/>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4"/>
                      <a:pt x="2" y="5"/>
                      <a:pt x="3" y="6"/>
                    </a:cubicBezTo>
                    <a:cubicBezTo>
                      <a:pt x="3" y="6"/>
                      <a:pt x="3" y="7"/>
                      <a:pt x="4" y="7"/>
                    </a:cubicBezTo>
                    <a:cubicBezTo>
                      <a:pt x="5" y="8"/>
                      <a:pt x="6" y="8"/>
                      <a:pt x="7" y="8"/>
                    </a:cubicBezTo>
                    <a:cubicBezTo>
                      <a:pt x="7" y="8"/>
                      <a:pt x="8" y="8"/>
                      <a:pt x="8" y="8"/>
                    </a:cubicBezTo>
                    <a:cubicBezTo>
                      <a:pt x="9" y="8"/>
                      <a:pt x="9" y="8"/>
                      <a:pt x="10" y="8"/>
                    </a:cubicBezTo>
                    <a:cubicBezTo>
                      <a:pt x="11" y="8"/>
                      <a:pt x="12" y="8"/>
                      <a:pt x="13" y="7"/>
                    </a:cubicBezTo>
                    <a:cubicBezTo>
                      <a:pt x="13" y="7"/>
                      <a:pt x="13" y="6"/>
                      <a:pt x="14" y="6"/>
                    </a:cubicBezTo>
                    <a:cubicBezTo>
                      <a:pt x="15" y="5"/>
                      <a:pt x="16" y="4"/>
                      <a:pt x="16" y="2"/>
                    </a:cubicBezTo>
                    <a:cubicBezTo>
                      <a:pt x="16" y="2"/>
                      <a:pt x="16" y="1"/>
                      <a:pt x="16" y="0"/>
                    </a:cubicBezTo>
                    <a:cubicBezTo>
                      <a:pt x="0" y="0"/>
                      <a:pt x="0" y="0"/>
                      <a:pt x="0" y="0"/>
                    </a:cubicBezTo>
                    <a:cubicBezTo>
                      <a:pt x="0" y="1"/>
                      <a:pt x="0" y="2"/>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2" name="Freeform 357">
                <a:extLst>
                  <a:ext uri="{FF2B5EF4-FFF2-40B4-BE49-F238E27FC236}">
                    <a16:creationId xmlns:a16="http://schemas.microsoft.com/office/drawing/2014/main" id="{4F3E1AC8-A885-4EF7-9F78-9DB2ACE8E0D8}"/>
                  </a:ext>
                </a:extLst>
              </p:cNvPr>
              <p:cNvSpPr>
                <a:spLocks/>
              </p:cNvSpPr>
              <p:nvPr/>
            </p:nvSpPr>
            <p:spPr bwMode="auto">
              <a:xfrm>
                <a:off x="4413" y="3322"/>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1" y="4"/>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3" name="Freeform 358">
                <a:extLst>
                  <a:ext uri="{FF2B5EF4-FFF2-40B4-BE49-F238E27FC236}">
                    <a16:creationId xmlns:a16="http://schemas.microsoft.com/office/drawing/2014/main" id="{CD6E512D-30E5-46A9-AE31-8B9B7DB3F2C8}"/>
                  </a:ext>
                </a:extLst>
              </p:cNvPr>
              <p:cNvSpPr>
                <a:spLocks/>
              </p:cNvSpPr>
              <p:nvPr/>
            </p:nvSpPr>
            <p:spPr bwMode="auto">
              <a:xfrm>
                <a:off x="4318"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2"/>
                      <a:pt x="2" y="4"/>
                    </a:cubicBezTo>
                    <a:cubicBezTo>
                      <a:pt x="1" y="5"/>
                      <a:pt x="0" y="6"/>
                      <a:pt x="0" y="8"/>
                    </a:cubicBezTo>
                    <a:cubicBezTo>
                      <a:pt x="16" y="8"/>
                      <a:pt x="16" y="8"/>
                      <a:pt x="16" y="8"/>
                    </a:cubicBezTo>
                    <a:cubicBezTo>
                      <a:pt x="16" y="6"/>
                      <a:pt x="16"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4" name="Freeform 359">
                <a:extLst>
                  <a:ext uri="{FF2B5EF4-FFF2-40B4-BE49-F238E27FC236}">
                    <a16:creationId xmlns:a16="http://schemas.microsoft.com/office/drawing/2014/main" id="{97467891-BBF8-4F85-AF1A-8FE1F1638EBC}"/>
                  </a:ext>
                </a:extLst>
              </p:cNvPr>
              <p:cNvSpPr>
                <a:spLocks/>
              </p:cNvSpPr>
              <p:nvPr/>
            </p:nvSpPr>
            <p:spPr bwMode="auto">
              <a:xfrm>
                <a:off x="4413" y="3230"/>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5" name="Oval 360">
                <a:extLst>
                  <a:ext uri="{FF2B5EF4-FFF2-40B4-BE49-F238E27FC236}">
                    <a16:creationId xmlns:a16="http://schemas.microsoft.com/office/drawing/2014/main" id="{016EA08A-0D51-4CB8-95D2-4E0CC4AEBEE5}"/>
                  </a:ext>
                </a:extLst>
              </p:cNvPr>
              <p:cNvSpPr>
                <a:spLocks noChangeArrowheads="1"/>
              </p:cNvSpPr>
              <p:nvPr/>
            </p:nvSpPr>
            <p:spPr bwMode="auto">
              <a:xfrm>
                <a:off x="4318"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6" name="Freeform 361">
                <a:extLst>
                  <a:ext uri="{FF2B5EF4-FFF2-40B4-BE49-F238E27FC236}">
                    <a16:creationId xmlns:a16="http://schemas.microsoft.com/office/drawing/2014/main" id="{AA06DF3C-190E-4E78-8E03-81DA0F3B2108}"/>
                  </a:ext>
                </a:extLst>
              </p:cNvPr>
              <p:cNvSpPr>
                <a:spLocks/>
              </p:cNvSpPr>
              <p:nvPr/>
            </p:nvSpPr>
            <p:spPr bwMode="auto">
              <a:xfrm>
                <a:off x="4282" y="3277"/>
                <a:ext cx="26" cy="35"/>
              </a:xfrm>
              <a:custGeom>
                <a:avLst/>
                <a:gdLst>
                  <a:gd name="T0" fmla="*/ 11 w 11"/>
                  <a:gd name="T1" fmla="*/ 7 h 15"/>
                  <a:gd name="T2" fmla="*/ 4 w 11"/>
                  <a:gd name="T3" fmla="*/ 0 h 15"/>
                  <a:gd name="T4" fmla="*/ 0 w 11"/>
                  <a:gd name="T5" fmla="*/ 0 h 15"/>
                  <a:gd name="T6" fmla="*/ 5 w 11"/>
                  <a:gd name="T7" fmla="*/ 15 h 15"/>
                  <a:gd name="T8" fmla="*/ 11 w 11"/>
                  <a:gd name="T9" fmla="*/ 7 h 15"/>
                </a:gdLst>
                <a:ahLst/>
                <a:cxnLst>
                  <a:cxn ang="0">
                    <a:pos x="T0" y="T1"/>
                  </a:cxn>
                  <a:cxn ang="0">
                    <a:pos x="T2" y="T3"/>
                  </a:cxn>
                  <a:cxn ang="0">
                    <a:pos x="T4" y="T5"/>
                  </a:cxn>
                  <a:cxn ang="0">
                    <a:pos x="T6" y="T7"/>
                  </a:cxn>
                  <a:cxn ang="0">
                    <a:pos x="T8" y="T9"/>
                  </a:cxn>
                </a:cxnLst>
                <a:rect l="0" t="0" r="r" b="b"/>
                <a:pathLst>
                  <a:path w="11" h="15">
                    <a:moveTo>
                      <a:pt x="11" y="7"/>
                    </a:moveTo>
                    <a:cubicBezTo>
                      <a:pt x="11" y="3"/>
                      <a:pt x="8" y="0"/>
                      <a:pt x="4" y="0"/>
                    </a:cubicBezTo>
                    <a:cubicBezTo>
                      <a:pt x="2" y="0"/>
                      <a:pt x="1" y="0"/>
                      <a:pt x="0" y="0"/>
                    </a:cubicBezTo>
                    <a:cubicBezTo>
                      <a:pt x="2" y="5"/>
                      <a:pt x="4" y="10"/>
                      <a:pt x="5" y="15"/>
                    </a:cubicBezTo>
                    <a:cubicBezTo>
                      <a:pt x="9" y="14"/>
                      <a:pt x="11" y="11"/>
                      <a:pt x="11"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7" name="Oval 362">
                <a:extLst>
                  <a:ext uri="{FF2B5EF4-FFF2-40B4-BE49-F238E27FC236}">
                    <a16:creationId xmlns:a16="http://schemas.microsoft.com/office/drawing/2014/main" id="{E6AD0C11-09CD-434E-9C19-CABFD6EA6C56}"/>
                  </a:ext>
                </a:extLst>
              </p:cNvPr>
              <p:cNvSpPr>
                <a:spLocks noChangeArrowheads="1"/>
              </p:cNvSpPr>
              <p:nvPr/>
            </p:nvSpPr>
            <p:spPr bwMode="auto">
              <a:xfrm>
                <a:off x="436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8" name="Oval 363">
                <a:extLst>
                  <a:ext uri="{FF2B5EF4-FFF2-40B4-BE49-F238E27FC236}">
                    <a16:creationId xmlns:a16="http://schemas.microsoft.com/office/drawing/2014/main" id="{3DA1049D-C066-414D-B007-29F1236B7F5E}"/>
                  </a:ext>
                </a:extLst>
              </p:cNvPr>
              <p:cNvSpPr>
                <a:spLocks noChangeArrowheads="1"/>
              </p:cNvSpPr>
              <p:nvPr/>
            </p:nvSpPr>
            <p:spPr bwMode="auto">
              <a:xfrm>
                <a:off x="4273" y="3182"/>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9" name="Oval 364">
                <a:extLst>
                  <a:ext uri="{FF2B5EF4-FFF2-40B4-BE49-F238E27FC236}">
                    <a16:creationId xmlns:a16="http://schemas.microsoft.com/office/drawing/2014/main" id="{A337D68A-8ED1-4CD8-8497-119809BA2A33}"/>
                  </a:ext>
                </a:extLst>
              </p:cNvPr>
              <p:cNvSpPr>
                <a:spLocks noChangeArrowheads="1"/>
              </p:cNvSpPr>
              <p:nvPr/>
            </p:nvSpPr>
            <p:spPr bwMode="auto">
              <a:xfrm>
                <a:off x="436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0" name="Freeform 365">
                <a:extLst>
                  <a:ext uri="{FF2B5EF4-FFF2-40B4-BE49-F238E27FC236}">
                    <a16:creationId xmlns:a16="http://schemas.microsoft.com/office/drawing/2014/main" id="{9E4F751B-D856-44CF-AA30-EB87407A0337}"/>
                  </a:ext>
                </a:extLst>
              </p:cNvPr>
              <p:cNvSpPr>
                <a:spLocks/>
              </p:cNvSpPr>
              <p:nvPr/>
            </p:nvSpPr>
            <p:spPr bwMode="auto">
              <a:xfrm>
                <a:off x="4413" y="3154"/>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1" name="Freeform 366">
                <a:extLst>
                  <a:ext uri="{FF2B5EF4-FFF2-40B4-BE49-F238E27FC236}">
                    <a16:creationId xmlns:a16="http://schemas.microsoft.com/office/drawing/2014/main" id="{B22C7C0F-0B03-4278-9DFF-D82DC76590A7}"/>
                  </a:ext>
                </a:extLst>
              </p:cNvPr>
              <p:cNvSpPr>
                <a:spLocks/>
              </p:cNvSpPr>
              <p:nvPr/>
            </p:nvSpPr>
            <p:spPr bwMode="auto">
              <a:xfrm>
                <a:off x="4318" y="3154"/>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2" name="Freeform 367">
                <a:extLst>
                  <a:ext uri="{FF2B5EF4-FFF2-40B4-BE49-F238E27FC236}">
                    <a16:creationId xmlns:a16="http://schemas.microsoft.com/office/drawing/2014/main" id="{73B78BAB-660A-452E-AD0B-DC8B02F536DC}"/>
                  </a:ext>
                </a:extLst>
              </p:cNvPr>
              <p:cNvSpPr>
                <a:spLocks/>
              </p:cNvSpPr>
              <p:nvPr/>
            </p:nvSpPr>
            <p:spPr bwMode="auto">
              <a:xfrm>
                <a:off x="4261" y="3154"/>
                <a:ext cx="3"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3" name="Freeform 368">
                <a:extLst>
                  <a:ext uri="{FF2B5EF4-FFF2-40B4-BE49-F238E27FC236}">
                    <a16:creationId xmlns:a16="http://schemas.microsoft.com/office/drawing/2014/main" id="{8A23FCC0-D365-44A0-9CDC-1283955F3730}"/>
                  </a:ext>
                </a:extLst>
              </p:cNvPr>
              <p:cNvSpPr>
                <a:spLocks/>
              </p:cNvSpPr>
              <p:nvPr/>
            </p:nvSpPr>
            <p:spPr bwMode="auto">
              <a:xfrm>
                <a:off x="4424" y="3509"/>
                <a:ext cx="8"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4" name="Freeform 369">
                <a:extLst>
                  <a:ext uri="{FF2B5EF4-FFF2-40B4-BE49-F238E27FC236}">
                    <a16:creationId xmlns:a16="http://schemas.microsoft.com/office/drawing/2014/main" id="{D0C415F6-63D1-45F8-9E5D-98B170A6723F}"/>
                  </a:ext>
                </a:extLst>
              </p:cNvPr>
              <p:cNvSpPr>
                <a:spLocks/>
              </p:cNvSpPr>
              <p:nvPr/>
            </p:nvSpPr>
            <p:spPr bwMode="auto">
              <a:xfrm>
                <a:off x="4413" y="3417"/>
                <a:ext cx="19" cy="35"/>
              </a:xfrm>
              <a:custGeom>
                <a:avLst/>
                <a:gdLst>
                  <a:gd name="T0" fmla="*/ 8 w 8"/>
                  <a:gd name="T1" fmla="*/ 0 h 15"/>
                  <a:gd name="T2" fmla="*/ 0 w 8"/>
                  <a:gd name="T3" fmla="*/ 8 h 15"/>
                  <a:gd name="T4" fmla="*/ 8 w 8"/>
                  <a:gd name="T5" fmla="*/ 15 h 15"/>
                  <a:gd name="T6" fmla="*/ 8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5" name="Freeform 370">
                <a:extLst>
                  <a:ext uri="{FF2B5EF4-FFF2-40B4-BE49-F238E27FC236}">
                    <a16:creationId xmlns:a16="http://schemas.microsoft.com/office/drawing/2014/main" id="{8EF19490-D9AD-4FCD-AB9C-81363608A4BE}"/>
                  </a:ext>
                </a:extLst>
              </p:cNvPr>
              <p:cNvSpPr>
                <a:spLocks/>
              </p:cNvSpPr>
              <p:nvPr/>
            </p:nvSpPr>
            <p:spPr bwMode="auto">
              <a:xfrm>
                <a:off x="4353" y="34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6" name="Freeform 371">
                <a:extLst>
                  <a:ext uri="{FF2B5EF4-FFF2-40B4-BE49-F238E27FC236}">
                    <a16:creationId xmlns:a16="http://schemas.microsoft.com/office/drawing/2014/main" id="{28B9100E-97CC-49AC-8885-81CEC215A848}"/>
                  </a:ext>
                </a:extLst>
              </p:cNvPr>
              <p:cNvSpPr>
                <a:spLocks/>
              </p:cNvSpPr>
              <p:nvPr/>
            </p:nvSpPr>
            <p:spPr bwMode="auto">
              <a:xfrm>
                <a:off x="4382" y="3462"/>
                <a:ext cx="21" cy="23"/>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7" name="Oval 372">
                <a:extLst>
                  <a:ext uri="{FF2B5EF4-FFF2-40B4-BE49-F238E27FC236}">
                    <a16:creationId xmlns:a16="http://schemas.microsoft.com/office/drawing/2014/main" id="{89F6D1EF-2CB6-4356-91D1-453532ACEF47}"/>
                  </a:ext>
                </a:extLst>
              </p:cNvPr>
              <p:cNvSpPr>
                <a:spLocks noChangeArrowheads="1"/>
              </p:cNvSpPr>
              <p:nvPr/>
            </p:nvSpPr>
            <p:spPr bwMode="auto">
              <a:xfrm>
                <a:off x="436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8" name="Freeform 373">
                <a:extLst>
                  <a:ext uri="{FF2B5EF4-FFF2-40B4-BE49-F238E27FC236}">
                    <a16:creationId xmlns:a16="http://schemas.microsoft.com/office/drawing/2014/main" id="{56ABCDD3-8D99-44FB-978E-9C2716F80DC4}"/>
                  </a:ext>
                </a:extLst>
              </p:cNvPr>
              <p:cNvSpPr>
                <a:spLocks/>
              </p:cNvSpPr>
              <p:nvPr/>
            </p:nvSpPr>
            <p:spPr bwMode="auto">
              <a:xfrm>
                <a:off x="4413"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9" name="Freeform 374">
                <a:extLst>
                  <a:ext uri="{FF2B5EF4-FFF2-40B4-BE49-F238E27FC236}">
                    <a16:creationId xmlns:a16="http://schemas.microsoft.com/office/drawing/2014/main" id="{542B8C8F-4D60-4897-ACB4-49B560027631}"/>
                  </a:ext>
                </a:extLst>
              </p:cNvPr>
              <p:cNvSpPr>
                <a:spLocks/>
              </p:cNvSpPr>
              <p:nvPr/>
            </p:nvSpPr>
            <p:spPr bwMode="auto">
              <a:xfrm>
                <a:off x="4318" y="3341"/>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0" name="Freeform 375">
                <a:extLst>
                  <a:ext uri="{FF2B5EF4-FFF2-40B4-BE49-F238E27FC236}">
                    <a16:creationId xmlns:a16="http://schemas.microsoft.com/office/drawing/2014/main" id="{780B8B47-44DA-41FF-BECE-A61CD58964AC}"/>
                  </a:ext>
                </a:extLst>
              </p:cNvPr>
              <p:cNvSpPr>
                <a:spLocks noEditPoints="1"/>
              </p:cNvSpPr>
              <p:nvPr/>
            </p:nvSpPr>
            <p:spPr bwMode="auto">
              <a:xfrm>
                <a:off x="4973" y="3518"/>
                <a:ext cx="436" cy="436"/>
              </a:xfrm>
              <a:custGeom>
                <a:avLst/>
                <a:gdLst>
                  <a:gd name="T0" fmla="*/ 89 w 184"/>
                  <a:gd name="T1" fmla="*/ 184 h 184"/>
                  <a:gd name="T2" fmla="*/ 105 w 184"/>
                  <a:gd name="T3" fmla="*/ 179 h 184"/>
                  <a:gd name="T4" fmla="*/ 92 w 184"/>
                  <a:gd name="T5" fmla="*/ 184 h 184"/>
                  <a:gd name="T6" fmla="*/ 57 w 184"/>
                  <a:gd name="T7" fmla="*/ 177 h 184"/>
                  <a:gd name="T8" fmla="*/ 74 w 184"/>
                  <a:gd name="T9" fmla="*/ 178 h 184"/>
                  <a:gd name="T10" fmla="*/ 121 w 184"/>
                  <a:gd name="T11" fmla="*/ 179 h 184"/>
                  <a:gd name="T12" fmla="*/ 134 w 184"/>
                  <a:gd name="T13" fmla="*/ 169 h 184"/>
                  <a:gd name="T14" fmla="*/ 121 w 184"/>
                  <a:gd name="T15" fmla="*/ 179 h 184"/>
                  <a:gd name="T16" fmla="*/ 30 w 184"/>
                  <a:gd name="T17" fmla="*/ 160 h 184"/>
                  <a:gd name="T18" fmla="*/ 45 w 184"/>
                  <a:gd name="T19" fmla="*/ 167 h 184"/>
                  <a:gd name="T20" fmla="*/ 150 w 184"/>
                  <a:gd name="T21" fmla="*/ 163 h 184"/>
                  <a:gd name="T22" fmla="*/ 158 w 184"/>
                  <a:gd name="T23" fmla="*/ 149 h 184"/>
                  <a:gd name="T24" fmla="*/ 150 w 184"/>
                  <a:gd name="T25" fmla="*/ 163 h 184"/>
                  <a:gd name="T26" fmla="*/ 10 w 184"/>
                  <a:gd name="T27" fmla="*/ 134 h 184"/>
                  <a:gd name="T28" fmla="*/ 22 w 184"/>
                  <a:gd name="T29" fmla="*/ 146 h 184"/>
                  <a:gd name="T30" fmla="*/ 171 w 184"/>
                  <a:gd name="T31" fmla="*/ 139 h 184"/>
                  <a:gd name="T32" fmla="*/ 174 w 184"/>
                  <a:gd name="T33" fmla="*/ 123 h 184"/>
                  <a:gd name="T34" fmla="*/ 171 w 184"/>
                  <a:gd name="T35" fmla="*/ 139 h 184"/>
                  <a:gd name="T36" fmla="*/ 0 w 184"/>
                  <a:gd name="T37" fmla="*/ 103 h 184"/>
                  <a:gd name="T38" fmla="*/ 7 w 184"/>
                  <a:gd name="T39" fmla="*/ 118 h 184"/>
                  <a:gd name="T40" fmla="*/ 182 w 184"/>
                  <a:gd name="T41" fmla="*/ 108 h 184"/>
                  <a:gd name="T42" fmla="*/ 180 w 184"/>
                  <a:gd name="T43" fmla="*/ 92 h 184"/>
                  <a:gd name="T44" fmla="*/ 182 w 184"/>
                  <a:gd name="T45" fmla="*/ 108 h 184"/>
                  <a:gd name="T46" fmla="*/ 0 w 184"/>
                  <a:gd name="T47" fmla="*/ 87 h 184"/>
                  <a:gd name="T48" fmla="*/ 6 w 184"/>
                  <a:gd name="T49" fmla="*/ 72 h 184"/>
                  <a:gd name="T50" fmla="*/ 179 w 184"/>
                  <a:gd name="T51" fmla="*/ 86 h 184"/>
                  <a:gd name="T52" fmla="*/ 181 w 184"/>
                  <a:gd name="T53" fmla="*/ 69 h 184"/>
                  <a:gd name="T54" fmla="*/ 179 w 184"/>
                  <a:gd name="T55" fmla="*/ 86 h 184"/>
                  <a:gd name="T56" fmla="*/ 7 w 184"/>
                  <a:gd name="T57" fmla="*/ 55 h 184"/>
                  <a:gd name="T58" fmla="*/ 18 w 184"/>
                  <a:gd name="T59" fmla="*/ 43 h 184"/>
                  <a:gd name="T60" fmla="*/ 172 w 184"/>
                  <a:gd name="T61" fmla="*/ 55 h 184"/>
                  <a:gd name="T62" fmla="*/ 167 w 184"/>
                  <a:gd name="T63" fmla="*/ 40 h 184"/>
                  <a:gd name="T64" fmla="*/ 172 w 184"/>
                  <a:gd name="T65" fmla="*/ 55 h 184"/>
                  <a:gd name="T66" fmla="*/ 25 w 184"/>
                  <a:gd name="T67" fmla="*/ 28 h 184"/>
                  <a:gd name="T68" fmla="*/ 40 w 184"/>
                  <a:gd name="T69" fmla="*/ 21 h 184"/>
                  <a:gd name="T70" fmla="*/ 154 w 184"/>
                  <a:gd name="T71" fmla="*/ 30 h 184"/>
                  <a:gd name="T72" fmla="*/ 144 w 184"/>
                  <a:gd name="T73" fmla="*/ 16 h 184"/>
                  <a:gd name="T74" fmla="*/ 154 w 184"/>
                  <a:gd name="T75" fmla="*/ 30 h 184"/>
                  <a:gd name="T76" fmla="*/ 51 w 184"/>
                  <a:gd name="T77" fmla="*/ 9 h 184"/>
                  <a:gd name="T78" fmla="*/ 67 w 184"/>
                  <a:gd name="T79" fmla="*/ 7 h 184"/>
                  <a:gd name="T80" fmla="*/ 129 w 184"/>
                  <a:gd name="T81" fmla="*/ 12 h 184"/>
                  <a:gd name="T82" fmla="*/ 115 w 184"/>
                  <a:gd name="T83" fmla="*/ 3 h 184"/>
                  <a:gd name="T84" fmla="*/ 129 w 184"/>
                  <a:gd name="T85" fmla="*/ 12 h 184"/>
                  <a:gd name="T86" fmla="*/ 82 w 184"/>
                  <a:gd name="T87" fmla="*/ 0 h 184"/>
                  <a:gd name="T88" fmla="*/ 98 w 184"/>
                  <a:gd name="T89" fmla="*/ 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4" h="184">
                    <a:moveTo>
                      <a:pt x="92" y="184"/>
                    </a:moveTo>
                    <a:cubicBezTo>
                      <a:pt x="91" y="184"/>
                      <a:pt x="90" y="184"/>
                      <a:pt x="89" y="184"/>
                    </a:cubicBezTo>
                    <a:cubicBezTo>
                      <a:pt x="89" y="180"/>
                      <a:pt x="89" y="180"/>
                      <a:pt x="89" y="180"/>
                    </a:cubicBezTo>
                    <a:cubicBezTo>
                      <a:pt x="94" y="180"/>
                      <a:pt x="100" y="180"/>
                      <a:pt x="105" y="179"/>
                    </a:cubicBezTo>
                    <a:cubicBezTo>
                      <a:pt x="105" y="183"/>
                      <a:pt x="105" y="183"/>
                      <a:pt x="105" y="183"/>
                    </a:cubicBezTo>
                    <a:cubicBezTo>
                      <a:pt x="101" y="184"/>
                      <a:pt x="96" y="184"/>
                      <a:pt x="92" y="184"/>
                    </a:cubicBezTo>
                    <a:close/>
                    <a:moveTo>
                      <a:pt x="73" y="182"/>
                    </a:moveTo>
                    <a:cubicBezTo>
                      <a:pt x="68" y="181"/>
                      <a:pt x="62" y="179"/>
                      <a:pt x="57" y="177"/>
                    </a:cubicBezTo>
                    <a:cubicBezTo>
                      <a:pt x="59" y="174"/>
                      <a:pt x="59" y="174"/>
                      <a:pt x="59" y="174"/>
                    </a:cubicBezTo>
                    <a:cubicBezTo>
                      <a:pt x="64" y="176"/>
                      <a:pt x="69" y="177"/>
                      <a:pt x="74" y="178"/>
                    </a:cubicBezTo>
                    <a:lnTo>
                      <a:pt x="73" y="182"/>
                    </a:lnTo>
                    <a:close/>
                    <a:moveTo>
                      <a:pt x="121" y="179"/>
                    </a:moveTo>
                    <a:cubicBezTo>
                      <a:pt x="120" y="175"/>
                      <a:pt x="120" y="175"/>
                      <a:pt x="120" y="175"/>
                    </a:cubicBezTo>
                    <a:cubicBezTo>
                      <a:pt x="125" y="174"/>
                      <a:pt x="130" y="172"/>
                      <a:pt x="134" y="169"/>
                    </a:cubicBezTo>
                    <a:cubicBezTo>
                      <a:pt x="136" y="172"/>
                      <a:pt x="136" y="172"/>
                      <a:pt x="136" y="172"/>
                    </a:cubicBezTo>
                    <a:cubicBezTo>
                      <a:pt x="131" y="175"/>
                      <a:pt x="126" y="177"/>
                      <a:pt x="121" y="179"/>
                    </a:cubicBezTo>
                    <a:close/>
                    <a:moveTo>
                      <a:pt x="43" y="170"/>
                    </a:moveTo>
                    <a:cubicBezTo>
                      <a:pt x="38" y="167"/>
                      <a:pt x="34" y="164"/>
                      <a:pt x="30" y="160"/>
                    </a:cubicBezTo>
                    <a:cubicBezTo>
                      <a:pt x="32" y="157"/>
                      <a:pt x="32" y="157"/>
                      <a:pt x="32" y="157"/>
                    </a:cubicBezTo>
                    <a:cubicBezTo>
                      <a:pt x="36" y="161"/>
                      <a:pt x="40" y="164"/>
                      <a:pt x="45" y="167"/>
                    </a:cubicBezTo>
                    <a:lnTo>
                      <a:pt x="43" y="170"/>
                    </a:lnTo>
                    <a:close/>
                    <a:moveTo>
                      <a:pt x="150" y="163"/>
                    </a:moveTo>
                    <a:cubicBezTo>
                      <a:pt x="147" y="160"/>
                      <a:pt x="147" y="160"/>
                      <a:pt x="147" y="160"/>
                    </a:cubicBezTo>
                    <a:cubicBezTo>
                      <a:pt x="151" y="157"/>
                      <a:pt x="155" y="153"/>
                      <a:pt x="158" y="149"/>
                    </a:cubicBezTo>
                    <a:cubicBezTo>
                      <a:pt x="161" y="152"/>
                      <a:pt x="161" y="152"/>
                      <a:pt x="161" y="152"/>
                    </a:cubicBezTo>
                    <a:cubicBezTo>
                      <a:pt x="158" y="156"/>
                      <a:pt x="154" y="160"/>
                      <a:pt x="150" y="163"/>
                    </a:cubicBezTo>
                    <a:close/>
                    <a:moveTo>
                      <a:pt x="19" y="148"/>
                    </a:moveTo>
                    <a:cubicBezTo>
                      <a:pt x="15" y="144"/>
                      <a:pt x="12" y="139"/>
                      <a:pt x="10" y="134"/>
                    </a:cubicBezTo>
                    <a:cubicBezTo>
                      <a:pt x="13" y="133"/>
                      <a:pt x="13" y="133"/>
                      <a:pt x="13" y="133"/>
                    </a:cubicBezTo>
                    <a:cubicBezTo>
                      <a:pt x="16" y="137"/>
                      <a:pt x="19" y="142"/>
                      <a:pt x="22" y="146"/>
                    </a:cubicBezTo>
                    <a:lnTo>
                      <a:pt x="19" y="148"/>
                    </a:lnTo>
                    <a:close/>
                    <a:moveTo>
                      <a:pt x="171" y="139"/>
                    </a:moveTo>
                    <a:cubicBezTo>
                      <a:pt x="167" y="137"/>
                      <a:pt x="167" y="137"/>
                      <a:pt x="167" y="137"/>
                    </a:cubicBezTo>
                    <a:cubicBezTo>
                      <a:pt x="170" y="132"/>
                      <a:pt x="172" y="127"/>
                      <a:pt x="174" y="123"/>
                    </a:cubicBezTo>
                    <a:cubicBezTo>
                      <a:pt x="178" y="124"/>
                      <a:pt x="178" y="124"/>
                      <a:pt x="178" y="124"/>
                    </a:cubicBezTo>
                    <a:cubicBezTo>
                      <a:pt x="176" y="129"/>
                      <a:pt x="174" y="134"/>
                      <a:pt x="171" y="139"/>
                    </a:cubicBezTo>
                    <a:close/>
                    <a:moveTo>
                      <a:pt x="4" y="119"/>
                    </a:moveTo>
                    <a:cubicBezTo>
                      <a:pt x="2" y="114"/>
                      <a:pt x="1" y="109"/>
                      <a:pt x="0" y="103"/>
                    </a:cubicBezTo>
                    <a:cubicBezTo>
                      <a:pt x="4" y="103"/>
                      <a:pt x="4" y="103"/>
                      <a:pt x="4" y="103"/>
                    </a:cubicBezTo>
                    <a:cubicBezTo>
                      <a:pt x="5" y="108"/>
                      <a:pt x="6" y="113"/>
                      <a:pt x="7" y="118"/>
                    </a:cubicBezTo>
                    <a:lnTo>
                      <a:pt x="4" y="119"/>
                    </a:lnTo>
                    <a:close/>
                    <a:moveTo>
                      <a:pt x="182" y="108"/>
                    </a:moveTo>
                    <a:cubicBezTo>
                      <a:pt x="178" y="107"/>
                      <a:pt x="178" y="107"/>
                      <a:pt x="178" y="107"/>
                    </a:cubicBezTo>
                    <a:cubicBezTo>
                      <a:pt x="179" y="102"/>
                      <a:pt x="180" y="97"/>
                      <a:pt x="180" y="92"/>
                    </a:cubicBezTo>
                    <a:cubicBezTo>
                      <a:pt x="184" y="92"/>
                      <a:pt x="184" y="92"/>
                      <a:pt x="184" y="92"/>
                    </a:cubicBezTo>
                    <a:cubicBezTo>
                      <a:pt x="184" y="97"/>
                      <a:pt x="183" y="103"/>
                      <a:pt x="182" y="108"/>
                    </a:cubicBezTo>
                    <a:close/>
                    <a:moveTo>
                      <a:pt x="4" y="87"/>
                    </a:moveTo>
                    <a:cubicBezTo>
                      <a:pt x="0" y="87"/>
                      <a:pt x="0" y="87"/>
                      <a:pt x="0" y="87"/>
                    </a:cubicBezTo>
                    <a:cubicBezTo>
                      <a:pt x="0" y="82"/>
                      <a:pt x="1" y="76"/>
                      <a:pt x="2" y="71"/>
                    </a:cubicBezTo>
                    <a:cubicBezTo>
                      <a:pt x="6" y="72"/>
                      <a:pt x="6" y="72"/>
                      <a:pt x="6" y="72"/>
                    </a:cubicBezTo>
                    <a:cubicBezTo>
                      <a:pt x="5" y="77"/>
                      <a:pt x="4" y="82"/>
                      <a:pt x="4" y="87"/>
                    </a:cubicBezTo>
                    <a:close/>
                    <a:moveTo>
                      <a:pt x="179" y="86"/>
                    </a:moveTo>
                    <a:cubicBezTo>
                      <a:pt x="179" y="80"/>
                      <a:pt x="178" y="75"/>
                      <a:pt x="177" y="70"/>
                    </a:cubicBezTo>
                    <a:cubicBezTo>
                      <a:pt x="181" y="69"/>
                      <a:pt x="181" y="69"/>
                      <a:pt x="181" y="69"/>
                    </a:cubicBezTo>
                    <a:cubicBezTo>
                      <a:pt x="182" y="74"/>
                      <a:pt x="183" y="80"/>
                      <a:pt x="183" y="85"/>
                    </a:cubicBezTo>
                    <a:lnTo>
                      <a:pt x="179" y="86"/>
                    </a:lnTo>
                    <a:close/>
                    <a:moveTo>
                      <a:pt x="11" y="57"/>
                    </a:moveTo>
                    <a:cubicBezTo>
                      <a:pt x="7" y="55"/>
                      <a:pt x="7" y="55"/>
                      <a:pt x="7" y="55"/>
                    </a:cubicBezTo>
                    <a:cubicBezTo>
                      <a:pt x="9" y="50"/>
                      <a:pt x="12" y="46"/>
                      <a:pt x="15" y="41"/>
                    </a:cubicBezTo>
                    <a:cubicBezTo>
                      <a:pt x="18" y="43"/>
                      <a:pt x="18" y="43"/>
                      <a:pt x="18" y="43"/>
                    </a:cubicBezTo>
                    <a:cubicBezTo>
                      <a:pt x="15" y="48"/>
                      <a:pt x="13" y="52"/>
                      <a:pt x="11" y="57"/>
                    </a:cubicBezTo>
                    <a:close/>
                    <a:moveTo>
                      <a:pt x="172" y="55"/>
                    </a:moveTo>
                    <a:cubicBezTo>
                      <a:pt x="170" y="51"/>
                      <a:pt x="167" y="46"/>
                      <a:pt x="164" y="42"/>
                    </a:cubicBezTo>
                    <a:cubicBezTo>
                      <a:pt x="167" y="40"/>
                      <a:pt x="167" y="40"/>
                      <a:pt x="167" y="40"/>
                    </a:cubicBezTo>
                    <a:cubicBezTo>
                      <a:pt x="170" y="44"/>
                      <a:pt x="173" y="49"/>
                      <a:pt x="175" y="54"/>
                    </a:cubicBezTo>
                    <a:lnTo>
                      <a:pt x="172" y="55"/>
                    </a:lnTo>
                    <a:close/>
                    <a:moveTo>
                      <a:pt x="28" y="31"/>
                    </a:moveTo>
                    <a:cubicBezTo>
                      <a:pt x="25" y="28"/>
                      <a:pt x="25" y="28"/>
                      <a:pt x="25" y="28"/>
                    </a:cubicBezTo>
                    <a:cubicBezTo>
                      <a:pt x="29" y="24"/>
                      <a:pt x="33" y="21"/>
                      <a:pt x="37" y="17"/>
                    </a:cubicBezTo>
                    <a:cubicBezTo>
                      <a:pt x="40" y="21"/>
                      <a:pt x="40" y="21"/>
                      <a:pt x="40" y="21"/>
                    </a:cubicBezTo>
                    <a:cubicBezTo>
                      <a:pt x="35" y="24"/>
                      <a:pt x="31" y="27"/>
                      <a:pt x="28" y="31"/>
                    </a:cubicBezTo>
                    <a:close/>
                    <a:moveTo>
                      <a:pt x="154" y="30"/>
                    </a:moveTo>
                    <a:cubicBezTo>
                      <a:pt x="150" y="26"/>
                      <a:pt x="146" y="23"/>
                      <a:pt x="142" y="20"/>
                    </a:cubicBezTo>
                    <a:cubicBezTo>
                      <a:pt x="144" y="16"/>
                      <a:pt x="144" y="16"/>
                      <a:pt x="144" y="16"/>
                    </a:cubicBezTo>
                    <a:cubicBezTo>
                      <a:pt x="149" y="20"/>
                      <a:pt x="153" y="23"/>
                      <a:pt x="157" y="27"/>
                    </a:cubicBezTo>
                    <a:lnTo>
                      <a:pt x="154" y="30"/>
                    </a:lnTo>
                    <a:close/>
                    <a:moveTo>
                      <a:pt x="53" y="13"/>
                    </a:moveTo>
                    <a:cubicBezTo>
                      <a:pt x="51" y="9"/>
                      <a:pt x="51" y="9"/>
                      <a:pt x="51" y="9"/>
                    </a:cubicBezTo>
                    <a:cubicBezTo>
                      <a:pt x="56" y="7"/>
                      <a:pt x="61" y="5"/>
                      <a:pt x="66" y="3"/>
                    </a:cubicBezTo>
                    <a:cubicBezTo>
                      <a:pt x="67" y="7"/>
                      <a:pt x="67" y="7"/>
                      <a:pt x="67" y="7"/>
                    </a:cubicBezTo>
                    <a:cubicBezTo>
                      <a:pt x="62" y="9"/>
                      <a:pt x="58" y="10"/>
                      <a:pt x="53" y="13"/>
                    </a:cubicBezTo>
                    <a:close/>
                    <a:moveTo>
                      <a:pt x="129" y="12"/>
                    </a:moveTo>
                    <a:cubicBezTo>
                      <a:pt x="124" y="10"/>
                      <a:pt x="119" y="8"/>
                      <a:pt x="114" y="7"/>
                    </a:cubicBezTo>
                    <a:cubicBezTo>
                      <a:pt x="115" y="3"/>
                      <a:pt x="115" y="3"/>
                      <a:pt x="115" y="3"/>
                    </a:cubicBezTo>
                    <a:cubicBezTo>
                      <a:pt x="120" y="4"/>
                      <a:pt x="125" y="6"/>
                      <a:pt x="130" y="8"/>
                    </a:cubicBezTo>
                    <a:lnTo>
                      <a:pt x="129" y="12"/>
                    </a:lnTo>
                    <a:close/>
                    <a:moveTo>
                      <a:pt x="83" y="4"/>
                    </a:moveTo>
                    <a:cubicBezTo>
                      <a:pt x="82" y="0"/>
                      <a:pt x="82" y="0"/>
                      <a:pt x="82" y="0"/>
                    </a:cubicBezTo>
                    <a:cubicBezTo>
                      <a:pt x="88" y="0"/>
                      <a:pt x="93" y="0"/>
                      <a:pt x="99" y="0"/>
                    </a:cubicBezTo>
                    <a:cubicBezTo>
                      <a:pt x="98" y="4"/>
                      <a:pt x="98" y="4"/>
                      <a:pt x="98" y="4"/>
                    </a:cubicBezTo>
                    <a:cubicBezTo>
                      <a:pt x="93" y="4"/>
                      <a:pt x="88" y="4"/>
                      <a:pt x="83"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1" name="Freeform 376">
                <a:extLst>
                  <a:ext uri="{FF2B5EF4-FFF2-40B4-BE49-F238E27FC236}">
                    <a16:creationId xmlns:a16="http://schemas.microsoft.com/office/drawing/2014/main" id="{B08783C3-4A20-41AE-BAA2-C283C8C01EF0}"/>
                  </a:ext>
                </a:extLst>
              </p:cNvPr>
              <p:cNvSpPr>
                <a:spLocks/>
              </p:cNvSpPr>
              <p:nvPr/>
            </p:nvSpPr>
            <p:spPr bwMode="auto">
              <a:xfrm>
                <a:off x="3513" y="2605"/>
                <a:ext cx="1420" cy="1429"/>
              </a:xfrm>
              <a:custGeom>
                <a:avLst/>
                <a:gdLst>
                  <a:gd name="T0" fmla="*/ 563 w 600"/>
                  <a:gd name="T1" fmla="*/ 496 h 604"/>
                  <a:gd name="T2" fmla="*/ 492 w 600"/>
                  <a:gd name="T3" fmla="*/ 290 h 604"/>
                  <a:gd name="T4" fmla="*/ 415 w 600"/>
                  <a:gd name="T5" fmla="*/ 274 h 604"/>
                  <a:gd name="T6" fmla="*/ 423 w 600"/>
                  <a:gd name="T7" fmla="*/ 217 h 604"/>
                  <a:gd name="T8" fmla="*/ 407 w 600"/>
                  <a:gd name="T9" fmla="*/ 137 h 604"/>
                  <a:gd name="T10" fmla="*/ 460 w 600"/>
                  <a:gd name="T11" fmla="*/ 69 h 604"/>
                  <a:gd name="T12" fmla="*/ 390 w 600"/>
                  <a:gd name="T13" fmla="*/ 0 h 604"/>
                  <a:gd name="T14" fmla="*/ 327 w 600"/>
                  <a:gd name="T15" fmla="*/ 41 h 604"/>
                  <a:gd name="T16" fmla="*/ 210 w 600"/>
                  <a:gd name="T17" fmla="*/ 7 h 604"/>
                  <a:gd name="T18" fmla="*/ 0 w 600"/>
                  <a:gd name="T19" fmla="*/ 220 h 604"/>
                  <a:gd name="T20" fmla="*/ 213 w 600"/>
                  <a:gd name="T21" fmla="*/ 430 h 604"/>
                  <a:gd name="T22" fmla="*/ 270 w 600"/>
                  <a:gd name="T23" fmla="*/ 421 h 604"/>
                  <a:gd name="T24" fmla="*/ 356 w 600"/>
                  <a:gd name="T25" fmla="*/ 567 h 604"/>
                  <a:gd name="T26" fmla="*/ 563 w 600"/>
                  <a:gd name="T27" fmla="*/ 49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0" h="604">
                    <a:moveTo>
                      <a:pt x="563" y="496"/>
                    </a:moveTo>
                    <a:cubicBezTo>
                      <a:pt x="600" y="420"/>
                      <a:pt x="569" y="327"/>
                      <a:pt x="492" y="290"/>
                    </a:cubicBezTo>
                    <a:cubicBezTo>
                      <a:pt x="467" y="278"/>
                      <a:pt x="441" y="273"/>
                      <a:pt x="415" y="274"/>
                    </a:cubicBezTo>
                    <a:cubicBezTo>
                      <a:pt x="420" y="256"/>
                      <a:pt x="423" y="237"/>
                      <a:pt x="423" y="217"/>
                    </a:cubicBezTo>
                    <a:cubicBezTo>
                      <a:pt x="423" y="189"/>
                      <a:pt x="417" y="162"/>
                      <a:pt x="407" y="137"/>
                    </a:cubicBezTo>
                    <a:cubicBezTo>
                      <a:pt x="437" y="130"/>
                      <a:pt x="460" y="102"/>
                      <a:pt x="460" y="69"/>
                    </a:cubicBezTo>
                    <a:cubicBezTo>
                      <a:pt x="459" y="31"/>
                      <a:pt x="428" y="0"/>
                      <a:pt x="390" y="0"/>
                    </a:cubicBezTo>
                    <a:cubicBezTo>
                      <a:pt x="362" y="0"/>
                      <a:pt x="337" y="17"/>
                      <a:pt x="327" y="41"/>
                    </a:cubicBezTo>
                    <a:cubicBezTo>
                      <a:pt x="293" y="19"/>
                      <a:pt x="253" y="7"/>
                      <a:pt x="210" y="7"/>
                    </a:cubicBezTo>
                    <a:cubicBezTo>
                      <a:pt x="94" y="8"/>
                      <a:pt x="0" y="103"/>
                      <a:pt x="0" y="220"/>
                    </a:cubicBezTo>
                    <a:cubicBezTo>
                      <a:pt x="1" y="336"/>
                      <a:pt x="96" y="430"/>
                      <a:pt x="213" y="430"/>
                    </a:cubicBezTo>
                    <a:cubicBezTo>
                      <a:pt x="233" y="430"/>
                      <a:pt x="252" y="427"/>
                      <a:pt x="270" y="421"/>
                    </a:cubicBezTo>
                    <a:cubicBezTo>
                      <a:pt x="268" y="481"/>
                      <a:pt x="300" y="539"/>
                      <a:pt x="356" y="567"/>
                    </a:cubicBezTo>
                    <a:cubicBezTo>
                      <a:pt x="433" y="604"/>
                      <a:pt x="525" y="573"/>
                      <a:pt x="563" y="496"/>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2" name="Freeform 377">
                <a:extLst>
                  <a:ext uri="{FF2B5EF4-FFF2-40B4-BE49-F238E27FC236}">
                    <a16:creationId xmlns:a16="http://schemas.microsoft.com/office/drawing/2014/main" id="{7F029C7B-DCA6-460E-B6AD-1A6AC8644D13}"/>
                  </a:ext>
                </a:extLst>
              </p:cNvPr>
              <p:cNvSpPr>
                <a:spLocks/>
              </p:cNvSpPr>
              <p:nvPr/>
            </p:nvSpPr>
            <p:spPr bwMode="auto">
              <a:xfrm>
                <a:off x="3104" y="451"/>
                <a:ext cx="1564" cy="1186"/>
              </a:xfrm>
              <a:custGeom>
                <a:avLst/>
                <a:gdLst>
                  <a:gd name="T0" fmla="*/ 354 w 661"/>
                  <a:gd name="T1" fmla="*/ 52 h 501"/>
                  <a:gd name="T2" fmla="*/ 48 w 661"/>
                  <a:gd name="T3" fmla="*/ 174 h 501"/>
                  <a:gd name="T4" fmla="*/ 162 w 661"/>
                  <a:gd name="T5" fmla="*/ 473 h 501"/>
                  <a:gd name="T6" fmla="*/ 345 w 661"/>
                  <a:gd name="T7" fmla="*/ 479 h 501"/>
                  <a:gd name="T8" fmla="*/ 482 w 661"/>
                  <a:gd name="T9" fmla="*/ 479 h 501"/>
                  <a:gd name="T10" fmla="*/ 484 w 661"/>
                  <a:gd name="T11" fmla="*/ 480 h 501"/>
                  <a:gd name="T12" fmla="*/ 629 w 661"/>
                  <a:gd name="T13" fmla="*/ 423 h 501"/>
                  <a:gd name="T14" fmla="*/ 571 w 661"/>
                  <a:gd name="T15" fmla="*/ 260 h 501"/>
                  <a:gd name="T16" fmla="*/ 571 w 661"/>
                  <a:gd name="T17" fmla="*/ 259 h 501"/>
                  <a:gd name="T18" fmla="*/ 469 w 661"/>
                  <a:gd name="T19" fmla="*/ 163 h 501"/>
                  <a:gd name="T20" fmla="*/ 354 w 661"/>
                  <a:gd name="T21" fmla="*/ 52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1" h="501">
                    <a:moveTo>
                      <a:pt x="354" y="52"/>
                    </a:moveTo>
                    <a:cubicBezTo>
                      <a:pt x="236" y="0"/>
                      <a:pt x="98" y="55"/>
                      <a:pt x="48" y="174"/>
                    </a:cubicBezTo>
                    <a:cubicBezTo>
                      <a:pt x="0" y="287"/>
                      <a:pt x="51" y="420"/>
                      <a:pt x="162" y="473"/>
                    </a:cubicBezTo>
                    <a:cubicBezTo>
                      <a:pt x="222" y="501"/>
                      <a:pt x="288" y="501"/>
                      <a:pt x="345" y="479"/>
                    </a:cubicBezTo>
                    <a:cubicBezTo>
                      <a:pt x="389" y="462"/>
                      <a:pt x="438" y="462"/>
                      <a:pt x="482" y="479"/>
                    </a:cubicBezTo>
                    <a:cubicBezTo>
                      <a:pt x="483" y="479"/>
                      <a:pt x="483" y="480"/>
                      <a:pt x="484" y="480"/>
                    </a:cubicBezTo>
                    <a:cubicBezTo>
                      <a:pt x="539" y="500"/>
                      <a:pt x="602" y="475"/>
                      <a:pt x="629" y="423"/>
                    </a:cubicBezTo>
                    <a:cubicBezTo>
                      <a:pt x="661" y="362"/>
                      <a:pt x="634" y="287"/>
                      <a:pt x="571" y="260"/>
                    </a:cubicBezTo>
                    <a:cubicBezTo>
                      <a:pt x="571" y="260"/>
                      <a:pt x="571" y="260"/>
                      <a:pt x="571" y="259"/>
                    </a:cubicBezTo>
                    <a:cubicBezTo>
                      <a:pt x="526" y="240"/>
                      <a:pt x="490" y="206"/>
                      <a:pt x="469" y="163"/>
                    </a:cubicBezTo>
                    <a:cubicBezTo>
                      <a:pt x="446" y="115"/>
                      <a:pt x="406" y="75"/>
                      <a:pt x="354" y="52"/>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3" name="Freeform 378">
                <a:extLst>
                  <a:ext uri="{FF2B5EF4-FFF2-40B4-BE49-F238E27FC236}">
                    <a16:creationId xmlns:a16="http://schemas.microsoft.com/office/drawing/2014/main" id="{ECD07F8C-1658-407C-8F8D-6073B1E25DF3}"/>
                  </a:ext>
                </a:extLst>
              </p:cNvPr>
              <p:cNvSpPr>
                <a:spLocks/>
              </p:cNvSpPr>
              <p:nvPr/>
            </p:nvSpPr>
            <p:spPr bwMode="auto">
              <a:xfrm>
                <a:off x="4529" y="3656"/>
                <a:ext cx="45" cy="45"/>
              </a:xfrm>
              <a:custGeom>
                <a:avLst/>
                <a:gdLst>
                  <a:gd name="T0" fmla="*/ 1 w 19"/>
                  <a:gd name="T1" fmla="*/ 3 h 19"/>
                  <a:gd name="T2" fmla="*/ 5 w 19"/>
                  <a:gd name="T3" fmla="*/ 19 h 19"/>
                  <a:gd name="T4" fmla="*/ 16 w 19"/>
                  <a:gd name="T5" fmla="*/ 1 h 19"/>
                  <a:gd name="T6" fmla="*/ 1 w 19"/>
                  <a:gd name="T7" fmla="*/ 3 h 19"/>
                </a:gdLst>
                <a:ahLst/>
                <a:cxnLst>
                  <a:cxn ang="0">
                    <a:pos x="T0" y="T1"/>
                  </a:cxn>
                  <a:cxn ang="0">
                    <a:pos x="T2" y="T3"/>
                  </a:cxn>
                  <a:cxn ang="0">
                    <a:pos x="T4" y="T5"/>
                  </a:cxn>
                  <a:cxn ang="0">
                    <a:pos x="T6" y="T7"/>
                  </a:cxn>
                </a:cxnLst>
                <a:rect l="0" t="0" r="r" b="b"/>
                <a:pathLst>
                  <a:path w="19" h="19">
                    <a:moveTo>
                      <a:pt x="1" y="3"/>
                    </a:moveTo>
                    <a:cubicBezTo>
                      <a:pt x="1" y="8"/>
                      <a:pt x="0" y="12"/>
                      <a:pt x="5" y="19"/>
                    </a:cubicBezTo>
                    <a:cubicBezTo>
                      <a:pt x="17" y="18"/>
                      <a:pt x="19" y="9"/>
                      <a:pt x="16" y="1"/>
                    </a:cubicBezTo>
                    <a:cubicBezTo>
                      <a:pt x="11" y="0"/>
                      <a:pt x="6" y="0"/>
                      <a:pt x="1"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4" name="Freeform 379">
                <a:extLst>
                  <a:ext uri="{FF2B5EF4-FFF2-40B4-BE49-F238E27FC236}">
                    <a16:creationId xmlns:a16="http://schemas.microsoft.com/office/drawing/2014/main" id="{18CAE510-0C09-42AB-8BF9-637F9DAC8A20}"/>
                  </a:ext>
                </a:extLst>
              </p:cNvPr>
              <p:cNvSpPr>
                <a:spLocks/>
              </p:cNvSpPr>
              <p:nvPr/>
            </p:nvSpPr>
            <p:spPr bwMode="auto">
              <a:xfrm>
                <a:off x="4687" y="3428"/>
                <a:ext cx="38" cy="36"/>
              </a:xfrm>
              <a:custGeom>
                <a:avLst/>
                <a:gdLst>
                  <a:gd name="T0" fmla="*/ 8 w 16"/>
                  <a:gd name="T1" fmla="*/ 0 h 15"/>
                  <a:gd name="T2" fmla="*/ 4 w 16"/>
                  <a:gd name="T3" fmla="*/ 14 h 15"/>
                  <a:gd name="T4" fmla="*/ 8 w 16"/>
                  <a:gd name="T5" fmla="*/ 0 h 15"/>
                </a:gdLst>
                <a:ahLst/>
                <a:cxnLst>
                  <a:cxn ang="0">
                    <a:pos x="T0" y="T1"/>
                  </a:cxn>
                  <a:cxn ang="0">
                    <a:pos x="T2" y="T3"/>
                  </a:cxn>
                  <a:cxn ang="0">
                    <a:pos x="T4" y="T5"/>
                  </a:cxn>
                </a:cxnLst>
                <a:rect l="0" t="0" r="r" b="b"/>
                <a:pathLst>
                  <a:path w="16" h="15">
                    <a:moveTo>
                      <a:pt x="8" y="0"/>
                    </a:moveTo>
                    <a:cubicBezTo>
                      <a:pt x="1" y="3"/>
                      <a:pt x="0" y="8"/>
                      <a:pt x="4" y="14"/>
                    </a:cubicBezTo>
                    <a:cubicBezTo>
                      <a:pt x="13" y="15"/>
                      <a:pt x="16" y="3"/>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5" name="Freeform 380">
                <a:extLst>
                  <a:ext uri="{FF2B5EF4-FFF2-40B4-BE49-F238E27FC236}">
                    <a16:creationId xmlns:a16="http://schemas.microsoft.com/office/drawing/2014/main" id="{69B96BA2-2F58-4D95-B32B-41FD0C05F39E}"/>
                  </a:ext>
                </a:extLst>
              </p:cNvPr>
              <p:cNvSpPr>
                <a:spLocks/>
              </p:cNvSpPr>
              <p:nvPr/>
            </p:nvSpPr>
            <p:spPr bwMode="auto">
              <a:xfrm>
                <a:off x="4339" y="3256"/>
                <a:ext cx="154" cy="175"/>
              </a:xfrm>
              <a:custGeom>
                <a:avLst/>
                <a:gdLst>
                  <a:gd name="T0" fmla="*/ 26 w 65"/>
                  <a:gd name="T1" fmla="*/ 26 h 74"/>
                  <a:gd name="T2" fmla="*/ 35 w 65"/>
                  <a:gd name="T3" fmla="*/ 14 h 74"/>
                  <a:gd name="T4" fmla="*/ 27 w 65"/>
                  <a:gd name="T5" fmla="*/ 0 h 74"/>
                  <a:gd name="T6" fmla="*/ 6 w 65"/>
                  <a:gd name="T7" fmla="*/ 28 h 74"/>
                  <a:gd name="T8" fmla="*/ 17 w 65"/>
                  <a:gd name="T9" fmla="*/ 34 h 74"/>
                  <a:gd name="T10" fmla="*/ 16 w 65"/>
                  <a:gd name="T11" fmla="*/ 72 h 74"/>
                  <a:gd name="T12" fmla="*/ 48 w 65"/>
                  <a:gd name="T13" fmla="*/ 51 h 74"/>
                  <a:gd name="T14" fmla="*/ 59 w 65"/>
                  <a:gd name="T15" fmla="*/ 49 h 74"/>
                  <a:gd name="T16" fmla="*/ 26 w 65"/>
                  <a:gd name="T17" fmla="*/ 2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74">
                    <a:moveTo>
                      <a:pt x="26" y="26"/>
                    </a:moveTo>
                    <a:cubicBezTo>
                      <a:pt x="29" y="22"/>
                      <a:pt x="33" y="18"/>
                      <a:pt x="35" y="14"/>
                    </a:cubicBezTo>
                    <a:cubicBezTo>
                      <a:pt x="31" y="5"/>
                      <a:pt x="28" y="6"/>
                      <a:pt x="27" y="0"/>
                    </a:cubicBezTo>
                    <a:cubicBezTo>
                      <a:pt x="11" y="3"/>
                      <a:pt x="9" y="18"/>
                      <a:pt x="6" y="28"/>
                    </a:cubicBezTo>
                    <a:cubicBezTo>
                      <a:pt x="10" y="30"/>
                      <a:pt x="14" y="30"/>
                      <a:pt x="17" y="34"/>
                    </a:cubicBezTo>
                    <a:cubicBezTo>
                      <a:pt x="0" y="44"/>
                      <a:pt x="5" y="63"/>
                      <a:pt x="16" y="72"/>
                    </a:cubicBezTo>
                    <a:cubicBezTo>
                      <a:pt x="26" y="74"/>
                      <a:pt x="50" y="65"/>
                      <a:pt x="48" y="51"/>
                    </a:cubicBezTo>
                    <a:cubicBezTo>
                      <a:pt x="51" y="53"/>
                      <a:pt x="54" y="52"/>
                      <a:pt x="59" y="49"/>
                    </a:cubicBezTo>
                    <a:cubicBezTo>
                      <a:pt x="65" y="30"/>
                      <a:pt x="36" y="36"/>
                      <a:pt x="26" y="2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6" name="Freeform 381">
                <a:extLst>
                  <a:ext uri="{FF2B5EF4-FFF2-40B4-BE49-F238E27FC236}">
                    <a16:creationId xmlns:a16="http://schemas.microsoft.com/office/drawing/2014/main" id="{C0658602-FD3B-4B76-9EF2-1A4CEC4A6717}"/>
                  </a:ext>
                </a:extLst>
              </p:cNvPr>
              <p:cNvSpPr>
                <a:spLocks/>
              </p:cNvSpPr>
              <p:nvPr/>
            </p:nvSpPr>
            <p:spPr bwMode="auto">
              <a:xfrm>
                <a:off x="4228" y="3424"/>
                <a:ext cx="31" cy="23"/>
              </a:xfrm>
              <a:custGeom>
                <a:avLst/>
                <a:gdLst>
                  <a:gd name="T0" fmla="*/ 5 w 13"/>
                  <a:gd name="T1" fmla="*/ 10 h 10"/>
                  <a:gd name="T2" fmla="*/ 9 w 13"/>
                  <a:gd name="T3" fmla="*/ 1 h 10"/>
                  <a:gd name="T4" fmla="*/ 5 w 13"/>
                  <a:gd name="T5" fmla="*/ 10 h 10"/>
                </a:gdLst>
                <a:ahLst/>
                <a:cxnLst>
                  <a:cxn ang="0">
                    <a:pos x="T0" y="T1"/>
                  </a:cxn>
                  <a:cxn ang="0">
                    <a:pos x="T2" y="T3"/>
                  </a:cxn>
                  <a:cxn ang="0">
                    <a:pos x="T4" y="T5"/>
                  </a:cxn>
                </a:cxnLst>
                <a:rect l="0" t="0" r="r" b="b"/>
                <a:pathLst>
                  <a:path w="13" h="10">
                    <a:moveTo>
                      <a:pt x="5" y="10"/>
                    </a:moveTo>
                    <a:cubicBezTo>
                      <a:pt x="10" y="8"/>
                      <a:pt x="13" y="5"/>
                      <a:pt x="9" y="1"/>
                    </a:cubicBezTo>
                    <a:cubicBezTo>
                      <a:pt x="5" y="0"/>
                      <a:pt x="0" y="5"/>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7" name="Freeform 382">
                <a:extLst>
                  <a:ext uri="{FF2B5EF4-FFF2-40B4-BE49-F238E27FC236}">
                    <a16:creationId xmlns:a16="http://schemas.microsoft.com/office/drawing/2014/main" id="{887EFC4E-CC7C-4123-905A-9FAC54D32A65}"/>
                  </a:ext>
                </a:extLst>
              </p:cNvPr>
              <p:cNvSpPr>
                <a:spLocks/>
              </p:cNvSpPr>
              <p:nvPr/>
            </p:nvSpPr>
            <p:spPr bwMode="auto">
              <a:xfrm>
                <a:off x="4093" y="3338"/>
                <a:ext cx="83" cy="90"/>
              </a:xfrm>
              <a:custGeom>
                <a:avLst/>
                <a:gdLst>
                  <a:gd name="T0" fmla="*/ 13 w 35"/>
                  <a:gd name="T1" fmla="*/ 38 h 38"/>
                  <a:gd name="T2" fmla="*/ 31 w 35"/>
                  <a:gd name="T3" fmla="*/ 8 h 38"/>
                  <a:gd name="T4" fmla="*/ 13 w 35"/>
                  <a:gd name="T5" fmla="*/ 38 h 38"/>
                </a:gdLst>
                <a:ahLst/>
                <a:cxnLst>
                  <a:cxn ang="0">
                    <a:pos x="T0" y="T1"/>
                  </a:cxn>
                  <a:cxn ang="0">
                    <a:pos x="T2" y="T3"/>
                  </a:cxn>
                  <a:cxn ang="0">
                    <a:pos x="T4" y="T5"/>
                  </a:cxn>
                </a:cxnLst>
                <a:rect l="0" t="0" r="r" b="b"/>
                <a:pathLst>
                  <a:path w="35" h="38">
                    <a:moveTo>
                      <a:pt x="13" y="38"/>
                    </a:moveTo>
                    <a:cubicBezTo>
                      <a:pt x="27" y="34"/>
                      <a:pt x="35" y="24"/>
                      <a:pt x="31" y="8"/>
                    </a:cubicBezTo>
                    <a:cubicBezTo>
                      <a:pt x="15" y="0"/>
                      <a:pt x="0" y="22"/>
                      <a:pt x="13" y="3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8" name="Freeform 383">
                <a:extLst>
                  <a:ext uri="{FF2B5EF4-FFF2-40B4-BE49-F238E27FC236}">
                    <a16:creationId xmlns:a16="http://schemas.microsoft.com/office/drawing/2014/main" id="{0A7BF45F-FA15-48E4-9EA3-8749701F21A3}"/>
                  </a:ext>
                </a:extLst>
              </p:cNvPr>
              <p:cNvSpPr>
                <a:spLocks/>
              </p:cNvSpPr>
              <p:nvPr/>
            </p:nvSpPr>
            <p:spPr bwMode="auto">
              <a:xfrm>
                <a:off x="4072" y="3251"/>
                <a:ext cx="64" cy="92"/>
              </a:xfrm>
              <a:custGeom>
                <a:avLst/>
                <a:gdLst>
                  <a:gd name="T0" fmla="*/ 18 w 27"/>
                  <a:gd name="T1" fmla="*/ 32 h 39"/>
                  <a:gd name="T2" fmla="*/ 20 w 27"/>
                  <a:gd name="T3" fmla="*/ 3 h 39"/>
                  <a:gd name="T4" fmla="*/ 5 w 27"/>
                  <a:gd name="T5" fmla="*/ 6 h 39"/>
                  <a:gd name="T6" fmla="*/ 0 w 27"/>
                  <a:gd name="T7" fmla="*/ 30 h 39"/>
                  <a:gd name="T8" fmla="*/ 18 w 27"/>
                  <a:gd name="T9" fmla="*/ 34 h 39"/>
                  <a:gd name="T10" fmla="*/ 26 w 27"/>
                  <a:gd name="T11" fmla="*/ 39 h 39"/>
                  <a:gd name="T12" fmla="*/ 24 w 27"/>
                  <a:gd name="T13" fmla="*/ 31 h 39"/>
                  <a:gd name="T14" fmla="*/ 18 w 27"/>
                  <a:gd name="T15" fmla="*/ 3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9">
                    <a:moveTo>
                      <a:pt x="18" y="32"/>
                    </a:moveTo>
                    <a:cubicBezTo>
                      <a:pt x="13" y="20"/>
                      <a:pt x="26" y="14"/>
                      <a:pt x="20" y="3"/>
                    </a:cubicBezTo>
                    <a:cubicBezTo>
                      <a:pt x="12" y="0"/>
                      <a:pt x="9" y="3"/>
                      <a:pt x="5" y="6"/>
                    </a:cubicBezTo>
                    <a:cubicBezTo>
                      <a:pt x="9" y="17"/>
                      <a:pt x="8" y="20"/>
                      <a:pt x="0" y="30"/>
                    </a:cubicBezTo>
                    <a:cubicBezTo>
                      <a:pt x="5" y="37"/>
                      <a:pt x="11" y="38"/>
                      <a:pt x="18" y="34"/>
                    </a:cubicBezTo>
                    <a:cubicBezTo>
                      <a:pt x="19" y="39"/>
                      <a:pt x="21" y="39"/>
                      <a:pt x="26" y="39"/>
                    </a:cubicBezTo>
                    <a:cubicBezTo>
                      <a:pt x="25" y="36"/>
                      <a:pt x="27" y="34"/>
                      <a:pt x="24" y="31"/>
                    </a:cubicBezTo>
                    <a:cubicBezTo>
                      <a:pt x="22" y="32"/>
                      <a:pt x="20" y="32"/>
                      <a:pt x="18" y="3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9" name="Freeform 384">
                <a:extLst>
                  <a:ext uri="{FF2B5EF4-FFF2-40B4-BE49-F238E27FC236}">
                    <a16:creationId xmlns:a16="http://schemas.microsoft.com/office/drawing/2014/main" id="{A4A49FF4-59AF-475A-9908-25A30B5B7B4E}"/>
                  </a:ext>
                </a:extLst>
              </p:cNvPr>
              <p:cNvSpPr>
                <a:spLocks/>
              </p:cNvSpPr>
              <p:nvPr/>
            </p:nvSpPr>
            <p:spPr bwMode="auto">
              <a:xfrm>
                <a:off x="4124" y="3426"/>
                <a:ext cx="73" cy="97"/>
              </a:xfrm>
              <a:custGeom>
                <a:avLst/>
                <a:gdLst>
                  <a:gd name="T0" fmla="*/ 29 w 31"/>
                  <a:gd name="T1" fmla="*/ 2 h 41"/>
                  <a:gd name="T2" fmla="*/ 17 w 31"/>
                  <a:gd name="T3" fmla="*/ 2 h 41"/>
                  <a:gd name="T4" fmla="*/ 13 w 31"/>
                  <a:gd name="T5" fmla="*/ 7 h 41"/>
                  <a:gd name="T6" fmla="*/ 14 w 31"/>
                  <a:gd name="T7" fmla="*/ 21 h 41"/>
                  <a:gd name="T8" fmla="*/ 0 w 31"/>
                  <a:gd name="T9" fmla="*/ 26 h 41"/>
                  <a:gd name="T10" fmla="*/ 1 w 31"/>
                  <a:gd name="T11" fmla="*/ 40 h 41"/>
                  <a:gd name="T12" fmla="*/ 31 w 31"/>
                  <a:gd name="T13" fmla="*/ 10 h 41"/>
                  <a:gd name="T14" fmla="*/ 29 w 31"/>
                  <a:gd name="T15" fmla="*/ 2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29" y="2"/>
                    </a:moveTo>
                    <a:cubicBezTo>
                      <a:pt x="24" y="6"/>
                      <a:pt x="22" y="0"/>
                      <a:pt x="17" y="2"/>
                    </a:cubicBezTo>
                    <a:cubicBezTo>
                      <a:pt x="18" y="5"/>
                      <a:pt x="15" y="6"/>
                      <a:pt x="13" y="7"/>
                    </a:cubicBezTo>
                    <a:cubicBezTo>
                      <a:pt x="16" y="12"/>
                      <a:pt x="16" y="17"/>
                      <a:pt x="14" y="21"/>
                    </a:cubicBezTo>
                    <a:cubicBezTo>
                      <a:pt x="10" y="20"/>
                      <a:pt x="5" y="24"/>
                      <a:pt x="0" y="26"/>
                    </a:cubicBezTo>
                    <a:cubicBezTo>
                      <a:pt x="1" y="31"/>
                      <a:pt x="1" y="35"/>
                      <a:pt x="1" y="40"/>
                    </a:cubicBezTo>
                    <a:cubicBezTo>
                      <a:pt x="21" y="41"/>
                      <a:pt x="16" y="16"/>
                      <a:pt x="31" y="10"/>
                    </a:cubicBezTo>
                    <a:cubicBezTo>
                      <a:pt x="29" y="7"/>
                      <a:pt x="28" y="5"/>
                      <a:pt x="29"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0" name="Freeform 385">
                <a:extLst>
                  <a:ext uri="{FF2B5EF4-FFF2-40B4-BE49-F238E27FC236}">
                    <a16:creationId xmlns:a16="http://schemas.microsoft.com/office/drawing/2014/main" id="{A9D1021F-73AC-4153-B537-D428D186F23C}"/>
                  </a:ext>
                </a:extLst>
              </p:cNvPr>
              <p:cNvSpPr>
                <a:spLocks/>
              </p:cNvSpPr>
              <p:nvPr/>
            </p:nvSpPr>
            <p:spPr bwMode="auto">
              <a:xfrm>
                <a:off x="4112" y="3445"/>
                <a:ext cx="36" cy="28"/>
              </a:xfrm>
              <a:custGeom>
                <a:avLst/>
                <a:gdLst>
                  <a:gd name="T0" fmla="*/ 9 w 15"/>
                  <a:gd name="T1" fmla="*/ 0 h 12"/>
                  <a:gd name="T2" fmla="*/ 9 w 15"/>
                  <a:gd name="T3" fmla="*/ 12 h 12"/>
                  <a:gd name="T4" fmla="*/ 15 w 15"/>
                  <a:gd name="T5" fmla="*/ 6 h 12"/>
                  <a:gd name="T6" fmla="*/ 9 w 15"/>
                  <a:gd name="T7" fmla="*/ 0 h 12"/>
                </a:gdLst>
                <a:ahLst/>
                <a:cxnLst>
                  <a:cxn ang="0">
                    <a:pos x="T0" y="T1"/>
                  </a:cxn>
                  <a:cxn ang="0">
                    <a:pos x="T2" y="T3"/>
                  </a:cxn>
                  <a:cxn ang="0">
                    <a:pos x="T4" y="T5"/>
                  </a:cxn>
                  <a:cxn ang="0">
                    <a:pos x="T6" y="T7"/>
                  </a:cxn>
                </a:cxnLst>
                <a:rect l="0" t="0" r="r" b="b"/>
                <a:pathLst>
                  <a:path w="15" h="12">
                    <a:moveTo>
                      <a:pt x="9" y="0"/>
                    </a:moveTo>
                    <a:cubicBezTo>
                      <a:pt x="0" y="3"/>
                      <a:pt x="1" y="12"/>
                      <a:pt x="9" y="12"/>
                    </a:cubicBezTo>
                    <a:cubicBezTo>
                      <a:pt x="7" y="9"/>
                      <a:pt x="12" y="8"/>
                      <a:pt x="15" y="6"/>
                    </a:cubicBezTo>
                    <a:cubicBezTo>
                      <a:pt x="13" y="3"/>
                      <a:pt x="11" y="1"/>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1" name="Freeform 386">
                <a:extLst>
                  <a:ext uri="{FF2B5EF4-FFF2-40B4-BE49-F238E27FC236}">
                    <a16:creationId xmlns:a16="http://schemas.microsoft.com/office/drawing/2014/main" id="{06AA5573-0D63-4ED5-94A4-77F68D3C3528}"/>
                  </a:ext>
                </a:extLst>
              </p:cNvPr>
              <p:cNvSpPr>
                <a:spLocks/>
              </p:cNvSpPr>
              <p:nvPr/>
            </p:nvSpPr>
            <p:spPr bwMode="auto">
              <a:xfrm>
                <a:off x="4190" y="3327"/>
                <a:ext cx="66" cy="78"/>
              </a:xfrm>
              <a:custGeom>
                <a:avLst/>
                <a:gdLst>
                  <a:gd name="T0" fmla="*/ 14 w 28"/>
                  <a:gd name="T1" fmla="*/ 0 h 33"/>
                  <a:gd name="T2" fmla="*/ 0 w 28"/>
                  <a:gd name="T3" fmla="*/ 16 h 33"/>
                  <a:gd name="T4" fmla="*/ 14 w 28"/>
                  <a:gd name="T5" fmla="*/ 0 h 33"/>
                </a:gdLst>
                <a:ahLst/>
                <a:cxnLst>
                  <a:cxn ang="0">
                    <a:pos x="T0" y="T1"/>
                  </a:cxn>
                  <a:cxn ang="0">
                    <a:pos x="T2" y="T3"/>
                  </a:cxn>
                  <a:cxn ang="0">
                    <a:pos x="T4" y="T5"/>
                  </a:cxn>
                </a:cxnLst>
                <a:rect l="0" t="0" r="r" b="b"/>
                <a:pathLst>
                  <a:path w="28" h="33">
                    <a:moveTo>
                      <a:pt x="14" y="0"/>
                    </a:moveTo>
                    <a:cubicBezTo>
                      <a:pt x="10" y="6"/>
                      <a:pt x="4" y="11"/>
                      <a:pt x="0" y="16"/>
                    </a:cubicBezTo>
                    <a:cubicBezTo>
                      <a:pt x="11" y="33"/>
                      <a:pt x="28" y="9"/>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2" name="Freeform 387">
                <a:extLst>
                  <a:ext uri="{FF2B5EF4-FFF2-40B4-BE49-F238E27FC236}">
                    <a16:creationId xmlns:a16="http://schemas.microsoft.com/office/drawing/2014/main" id="{7A7F6600-FCD2-4241-8F52-E0B729ACB23E}"/>
                  </a:ext>
                </a:extLst>
              </p:cNvPr>
              <p:cNvSpPr>
                <a:spLocks/>
              </p:cNvSpPr>
              <p:nvPr/>
            </p:nvSpPr>
            <p:spPr bwMode="auto">
              <a:xfrm>
                <a:off x="4124" y="3296"/>
                <a:ext cx="33" cy="31"/>
              </a:xfrm>
              <a:custGeom>
                <a:avLst/>
                <a:gdLst>
                  <a:gd name="T0" fmla="*/ 0 w 14"/>
                  <a:gd name="T1" fmla="*/ 5 h 13"/>
                  <a:gd name="T2" fmla="*/ 8 w 14"/>
                  <a:gd name="T3" fmla="*/ 12 h 13"/>
                  <a:gd name="T4" fmla="*/ 11 w 14"/>
                  <a:gd name="T5" fmla="*/ 1 h 13"/>
                  <a:gd name="T6" fmla="*/ 0 w 14"/>
                  <a:gd name="T7" fmla="*/ 5 h 13"/>
                </a:gdLst>
                <a:ahLst/>
                <a:cxnLst>
                  <a:cxn ang="0">
                    <a:pos x="T0" y="T1"/>
                  </a:cxn>
                  <a:cxn ang="0">
                    <a:pos x="T2" y="T3"/>
                  </a:cxn>
                  <a:cxn ang="0">
                    <a:pos x="T4" y="T5"/>
                  </a:cxn>
                  <a:cxn ang="0">
                    <a:pos x="T6" y="T7"/>
                  </a:cxn>
                </a:cxnLst>
                <a:rect l="0" t="0" r="r" b="b"/>
                <a:pathLst>
                  <a:path w="14" h="13">
                    <a:moveTo>
                      <a:pt x="0" y="5"/>
                    </a:moveTo>
                    <a:cubicBezTo>
                      <a:pt x="1" y="13"/>
                      <a:pt x="6" y="6"/>
                      <a:pt x="8" y="12"/>
                    </a:cubicBezTo>
                    <a:cubicBezTo>
                      <a:pt x="13" y="9"/>
                      <a:pt x="14" y="5"/>
                      <a:pt x="11" y="1"/>
                    </a:cubicBezTo>
                    <a:cubicBezTo>
                      <a:pt x="8" y="0"/>
                      <a:pt x="4" y="2"/>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3" name="Freeform 388">
                <a:extLst>
                  <a:ext uri="{FF2B5EF4-FFF2-40B4-BE49-F238E27FC236}">
                    <a16:creationId xmlns:a16="http://schemas.microsoft.com/office/drawing/2014/main" id="{0BAF90E5-BE17-4863-AA7E-FE2092BCBB04}"/>
                  </a:ext>
                </a:extLst>
              </p:cNvPr>
              <p:cNvSpPr>
                <a:spLocks/>
              </p:cNvSpPr>
              <p:nvPr/>
            </p:nvSpPr>
            <p:spPr bwMode="auto">
              <a:xfrm>
                <a:off x="4041" y="3234"/>
                <a:ext cx="47" cy="55"/>
              </a:xfrm>
              <a:custGeom>
                <a:avLst/>
                <a:gdLst>
                  <a:gd name="T0" fmla="*/ 2 w 20"/>
                  <a:gd name="T1" fmla="*/ 3 h 23"/>
                  <a:gd name="T2" fmla="*/ 6 w 20"/>
                  <a:gd name="T3" fmla="*/ 22 h 23"/>
                  <a:gd name="T4" fmla="*/ 19 w 20"/>
                  <a:gd name="T5" fmla="*/ 17 h 23"/>
                  <a:gd name="T6" fmla="*/ 11 w 20"/>
                  <a:gd name="T7" fmla="*/ 0 h 23"/>
                  <a:gd name="T8" fmla="*/ 2 w 20"/>
                  <a:gd name="T9" fmla="*/ 3 h 23"/>
                </a:gdLst>
                <a:ahLst/>
                <a:cxnLst>
                  <a:cxn ang="0">
                    <a:pos x="T0" y="T1"/>
                  </a:cxn>
                  <a:cxn ang="0">
                    <a:pos x="T2" y="T3"/>
                  </a:cxn>
                  <a:cxn ang="0">
                    <a:pos x="T4" y="T5"/>
                  </a:cxn>
                  <a:cxn ang="0">
                    <a:pos x="T6" y="T7"/>
                  </a:cxn>
                  <a:cxn ang="0">
                    <a:pos x="T8" y="T9"/>
                  </a:cxn>
                </a:cxnLst>
                <a:rect l="0" t="0" r="r" b="b"/>
                <a:pathLst>
                  <a:path w="20" h="23">
                    <a:moveTo>
                      <a:pt x="2" y="3"/>
                    </a:moveTo>
                    <a:cubicBezTo>
                      <a:pt x="1" y="9"/>
                      <a:pt x="0" y="15"/>
                      <a:pt x="6" y="22"/>
                    </a:cubicBezTo>
                    <a:cubicBezTo>
                      <a:pt x="9" y="23"/>
                      <a:pt x="14" y="20"/>
                      <a:pt x="19" y="17"/>
                    </a:cubicBezTo>
                    <a:cubicBezTo>
                      <a:pt x="20" y="12"/>
                      <a:pt x="14" y="6"/>
                      <a:pt x="11" y="0"/>
                    </a:cubicBezTo>
                    <a:cubicBezTo>
                      <a:pt x="8" y="3"/>
                      <a:pt x="5" y="4"/>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4" name="Freeform 389">
                <a:extLst>
                  <a:ext uri="{FF2B5EF4-FFF2-40B4-BE49-F238E27FC236}">
                    <a16:creationId xmlns:a16="http://schemas.microsoft.com/office/drawing/2014/main" id="{AB11EBF9-B5A0-4611-9375-76B52F23870E}"/>
                  </a:ext>
                </a:extLst>
              </p:cNvPr>
              <p:cNvSpPr>
                <a:spLocks/>
              </p:cNvSpPr>
              <p:nvPr/>
            </p:nvSpPr>
            <p:spPr bwMode="auto">
              <a:xfrm>
                <a:off x="4569" y="3407"/>
                <a:ext cx="40" cy="5"/>
              </a:xfrm>
              <a:custGeom>
                <a:avLst/>
                <a:gdLst>
                  <a:gd name="T0" fmla="*/ 16 w 17"/>
                  <a:gd name="T1" fmla="*/ 0 h 2"/>
                  <a:gd name="T2" fmla="*/ 17 w 17"/>
                  <a:gd name="T3" fmla="*/ 1 h 2"/>
                  <a:gd name="T4" fmla="*/ 16 w 17"/>
                  <a:gd name="T5" fmla="*/ 0 h 2"/>
                </a:gdLst>
                <a:ahLst/>
                <a:cxnLst>
                  <a:cxn ang="0">
                    <a:pos x="T0" y="T1"/>
                  </a:cxn>
                  <a:cxn ang="0">
                    <a:pos x="T2" y="T3"/>
                  </a:cxn>
                  <a:cxn ang="0">
                    <a:pos x="T4" y="T5"/>
                  </a:cxn>
                </a:cxnLst>
                <a:rect l="0" t="0" r="r" b="b"/>
                <a:pathLst>
                  <a:path w="17" h="2">
                    <a:moveTo>
                      <a:pt x="16" y="0"/>
                    </a:moveTo>
                    <a:cubicBezTo>
                      <a:pt x="0" y="0"/>
                      <a:pt x="2" y="2"/>
                      <a:pt x="17" y="1"/>
                    </a:cubicBezTo>
                    <a:cubicBezTo>
                      <a:pt x="14" y="1"/>
                      <a:pt x="17" y="1"/>
                      <a:pt x="1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5" name="Freeform 390">
                <a:extLst>
                  <a:ext uri="{FF2B5EF4-FFF2-40B4-BE49-F238E27FC236}">
                    <a16:creationId xmlns:a16="http://schemas.microsoft.com/office/drawing/2014/main" id="{C4CE5F10-5DE6-4DD8-9188-ABB5B4BB78E8}"/>
                  </a:ext>
                </a:extLst>
              </p:cNvPr>
              <p:cNvSpPr>
                <a:spLocks/>
              </p:cNvSpPr>
              <p:nvPr/>
            </p:nvSpPr>
            <p:spPr bwMode="auto">
              <a:xfrm>
                <a:off x="4391" y="3215"/>
                <a:ext cx="24" cy="19"/>
              </a:xfrm>
              <a:custGeom>
                <a:avLst/>
                <a:gdLst>
                  <a:gd name="T0" fmla="*/ 0 w 10"/>
                  <a:gd name="T1" fmla="*/ 6 h 8"/>
                  <a:gd name="T2" fmla="*/ 10 w 10"/>
                  <a:gd name="T3" fmla="*/ 2 h 8"/>
                  <a:gd name="T4" fmla="*/ 2 w 10"/>
                  <a:gd name="T5" fmla="*/ 0 h 8"/>
                  <a:gd name="T6" fmla="*/ 0 w 10"/>
                  <a:gd name="T7" fmla="*/ 6 h 8"/>
                </a:gdLst>
                <a:ahLst/>
                <a:cxnLst>
                  <a:cxn ang="0">
                    <a:pos x="T0" y="T1"/>
                  </a:cxn>
                  <a:cxn ang="0">
                    <a:pos x="T2" y="T3"/>
                  </a:cxn>
                  <a:cxn ang="0">
                    <a:pos x="T4" y="T5"/>
                  </a:cxn>
                  <a:cxn ang="0">
                    <a:pos x="T6" y="T7"/>
                  </a:cxn>
                </a:cxnLst>
                <a:rect l="0" t="0" r="r" b="b"/>
                <a:pathLst>
                  <a:path w="10" h="8">
                    <a:moveTo>
                      <a:pt x="0" y="6"/>
                    </a:moveTo>
                    <a:cubicBezTo>
                      <a:pt x="5" y="8"/>
                      <a:pt x="9" y="8"/>
                      <a:pt x="10" y="2"/>
                    </a:cubicBezTo>
                    <a:cubicBezTo>
                      <a:pt x="7" y="2"/>
                      <a:pt x="5" y="1"/>
                      <a:pt x="2" y="0"/>
                    </a:cubicBezTo>
                    <a:cubicBezTo>
                      <a:pt x="1" y="2"/>
                      <a:pt x="1" y="4"/>
                      <a:pt x="0" y="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6" name="Freeform 391">
                <a:extLst>
                  <a:ext uri="{FF2B5EF4-FFF2-40B4-BE49-F238E27FC236}">
                    <a16:creationId xmlns:a16="http://schemas.microsoft.com/office/drawing/2014/main" id="{E5D0AE05-5EA4-41EC-854B-BB9CE81E0EBA}"/>
                  </a:ext>
                </a:extLst>
              </p:cNvPr>
              <p:cNvSpPr>
                <a:spLocks/>
              </p:cNvSpPr>
              <p:nvPr/>
            </p:nvSpPr>
            <p:spPr bwMode="auto">
              <a:xfrm>
                <a:off x="3994" y="3521"/>
                <a:ext cx="42" cy="40"/>
              </a:xfrm>
              <a:custGeom>
                <a:avLst/>
                <a:gdLst>
                  <a:gd name="T0" fmla="*/ 17 w 18"/>
                  <a:gd name="T1" fmla="*/ 1 h 17"/>
                  <a:gd name="T2" fmla="*/ 5 w 18"/>
                  <a:gd name="T3" fmla="*/ 1 h 17"/>
                  <a:gd name="T4" fmla="*/ 5 w 18"/>
                  <a:gd name="T5" fmla="*/ 13 h 17"/>
                  <a:gd name="T6" fmla="*/ 9 w 18"/>
                  <a:gd name="T7" fmla="*/ 17 h 17"/>
                  <a:gd name="T8" fmla="*/ 18 w 18"/>
                  <a:gd name="T9" fmla="*/ 12 h 17"/>
                  <a:gd name="T10" fmla="*/ 17 w 18"/>
                  <a:gd name="T11" fmla="*/ 1 h 17"/>
                </a:gdLst>
                <a:ahLst/>
                <a:cxnLst>
                  <a:cxn ang="0">
                    <a:pos x="T0" y="T1"/>
                  </a:cxn>
                  <a:cxn ang="0">
                    <a:pos x="T2" y="T3"/>
                  </a:cxn>
                  <a:cxn ang="0">
                    <a:pos x="T4" y="T5"/>
                  </a:cxn>
                  <a:cxn ang="0">
                    <a:pos x="T6" y="T7"/>
                  </a:cxn>
                  <a:cxn ang="0">
                    <a:pos x="T8" y="T9"/>
                  </a:cxn>
                  <a:cxn ang="0">
                    <a:pos x="T10" y="T11"/>
                  </a:cxn>
                </a:cxnLst>
                <a:rect l="0" t="0" r="r" b="b"/>
                <a:pathLst>
                  <a:path w="18" h="17">
                    <a:moveTo>
                      <a:pt x="17" y="1"/>
                    </a:moveTo>
                    <a:cubicBezTo>
                      <a:pt x="12" y="1"/>
                      <a:pt x="9" y="0"/>
                      <a:pt x="5" y="1"/>
                    </a:cubicBezTo>
                    <a:cubicBezTo>
                      <a:pt x="7" y="5"/>
                      <a:pt x="0" y="8"/>
                      <a:pt x="5" y="13"/>
                    </a:cubicBezTo>
                    <a:cubicBezTo>
                      <a:pt x="6" y="15"/>
                      <a:pt x="8" y="14"/>
                      <a:pt x="9" y="17"/>
                    </a:cubicBezTo>
                    <a:cubicBezTo>
                      <a:pt x="12" y="15"/>
                      <a:pt x="15" y="14"/>
                      <a:pt x="18" y="12"/>
                    </a:cubicBezTo>
                    <a:cubicBezTo>
                      <a:pt x="13" y="7"/>
                      <a:pt x="18" y="5"/>
                      <a:pt x="17"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7" name="Freeform 392">
                <a:extLst>
                  <a:ext uri="{FF2B5EF4-FFF2-40B4-BE49-F238E27FC236}">
                    <a16:creationId xmlns:a16="http://schemas.microsoft.com/office/drawing/2014/main" id="{064D08EE-EDBE-465E-A5E2-987A5577FDD0}"/>
                  </a:ext>
                </a:extLst>
              </p:cNvPr>
              <p:cNvSpPr>
                <a:spLocks/>
              </p:cNvSpPr>
              <p:nvPr/>
            </p:nvSpPr>
            <p:spPr bwMode="auto">
              <a:xfrm>
                <a:off x="3989" y="3433"/>
                <a:ext cx="140" cy="107"/>
              </a:xfrm>
              <a:custGeom>
                <a:avLst/>
                <a:gdLst>
                  <a:gd name="T0" fmla="*/ 26 w 59"/>
                  <a:gd name="T1" fmla="*/ 5 h 45"/>
                  <a:gd name="T2" fmla="*/ 39 w 59"/>
                  <a:gd name="T3" fmla="*/ 34 h 45"/>
                  <a:gd name="T4" fmla="*/ 26 w 59"/>
                  <a:gd name="T5" fmla="*/ 5 h 45"/>
                </a:gdLst>
                <a:ahLst/>
                <a:cxnLst>
                  <a:cxn ang="0">
                    <a:pos x="T0" y="T1"/>
                  </a:cxn>
                  <a:cxn ang="0">
                    <a:pos x="T2" y="T3"/>
                  </a:cxn>
                  <a:cxn ang="0">
                    <a:pos x="T4" y="T5"/>
                  </a:cxn>
                </a:cxnLst>
                <a:rect l="0" t="0" r="r" b="b"/>
                <a:pathLst>
                  <a:path w="59" h="45">
                    <a:moveTo>
                      <a:pt x="26" y="5"/>
                    </a:moveTo>
                    <a:cubicBezTo>
                      <a:pt x="0" y="13"/>
                      <a:pt x="20" y="45"/>
                      <a:pt x="39" y="34"/>
                    </a:cubicBezTo>
                    <a:cubicBezTo>
                      <a:pt x="59" y="23"/>
                      <a:pt x="42" y="0"/>
                      <a:pt x="26"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8" name="Freeform 393">
                <a:extLst>
                  <a:ext uri="{FF2B5EF4-FFF2-40B4-BE49-F238E27FC236}">
                    <a16:creationId xmlns:a16="http://schemas.microsoft.com/office/drawing/2014/main" id="{7731A6E7-7974-46DC-A17A-7D9F786A69B6}"/>
                  </a:ext>
                </a:extLst>
              </p:cNvPr>
              <p:cNvSpPr>
                <a:spLocks/>
              </p:cNvSpPr>
              <p:nvPr/>
            </p:nvSpPr>
            <p:spPr bwMode="auto">
              <a:xfrm>
                <a:off x="4228" y="3220"/>
                <a:ext cx="50" cy="47"/>
              </a:xfrm>
              <a:custGeom>
                <a:avLst/>
                <a:gdLst>
                  <a:gd name="T0" fmla="*/ 2 w 21"/>
                  <a:gd name="T1" fmla="*/ 16 h 20"/>
                  <a:gd name="T2" fmla="*/ 21 w 21"/>
                  <a:gd name="T3" fmla="*/ 12 h 20"/>
                  <a:gd name="T4" fmla="*/ 2 w 21"/>
                  <a:gd name="T5" fmla="*/ 16 h 20"/>
                </a:gdLst>
                <a:ahLst/>
                <a:cxnLst>
                  <a:cxn ang="0">
                    <a:pos x="T0" y="T1"/>
                  </a:cxn>
                  <a:cxn ang="0">
                    <a:pos x="T2" y="T3"/>
                  </a:cxn>
                  <a:cxn ang="0">
                    <a:pos x="T4" y="T5"/>
                  </a:cxn>
                </a:cxnLst>
                <a:rect l="0" t="0" r="r" b="b"/>
                <a:pathLst>
                  <a:path w="21" h="20">
                    <a:moveTo>
                      <a:pt x="2" y="16"/>
                    </a:moveTo>
                    <a:cubicBezTo>
                      <a:pt x="12" y="20"/>
                      <a:pt x="18" y="17"/>
                      <a:pt x="21" y="12"/>
                    </a:cubicBezTo>
                    <a:cubicBezTo>
                      <a:pt x="20" y="1"/>
                      <a:pt x="0" y="0"/>
                      <a:pt x="2" y="1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9" name="Freeform 394">
                <a:extLst>
                  <a:ext uri="{FF2B5EF4-FFF2-40B4-BE49-F238E27FC236}">
                    <a16:creationId xmlns:a16="http://schemas.microsoft.com/office/drawing/2014/main" id="{E8C1E0D7-D829-4B64-A826-BB33F31A795E}"/>
                  </a:ext>
                </a:extLst>
              </p:cNvPr>
              <p:cNvSpPr>
                <a:spLocks/>
              </p:cNvSpPr>
              <p:nvPr/>
            </p:nvSpPr>
            <p:spPr bwMode="auto">
              <a:xfrm>
                <a:off x="3982" y="3265"/>
                <a:ext cx="66" cy="55"/>
              </a:xfrm>
              <a:custGeom>
                <a:avLst/>
                <a:gdLst>
                  <a:gd name="T0" fmla="*/ 14 w 28"/>
                  <a:gd name="T1" fmla="*/ 10 h 23"/>
                  <a:gd name="T2" fmla="*/ 15 w 28"/>
                  <a:gd name="T3" fmla="*/ 5 h 23"/>
                  <a:gd name="T4" fmla="*/ 8 w 28"/>
                  <a:gd name="T5" fmla="*/ 0 h 23"/>
                  <a:gd name="T6" fmla="*/ 1 w 28"/>
                  <a:gd name="T7" fmla="*/ 3 h 23"/>
                  <a:gd name="T8" fmla="*/ 12 w 28"/>
                  <a:gd name="T9" fmla="*/ 15 h 23"/>
                  <a:gd name="T10" fmla="*/ 13 w 28"/>
                  <a:gd name="T11" fmla="*/ 20 h 23"/>
                  <a:gd name="T12" fmla="*/ 26 w 28"/>
                  <a:gd name="T13" fmla="*/ 21 h 23"/>
                  <a:gd name="T14" fmla="*/ 27 w 28"/>
                  <a:gd name="T15" fmla="*/ 7 h 23"/>
                  <a:gd name="T16" fmla="*/ 14 w 28"/>
                  <a:gd name="T17"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14" y="10"/>
                    </a:moveTo>
                    <a:cubicBezTo>
                      <a:pt x="15" y="9"/>
                      <a:pt x="15" y="7"/>
                      <a:pt x="15" y="5"/>
                    </a:cubicBezTo>
                    <a:cubicBezTo>
                      <a:pt x="10" y="6"/>
                      <a:pt x="12" y="1"/>
                      <a:pt x="8" y="0"/>
                    </a:cubicBezTo>
                    <a:cubicBezTo>
                      <a:pt x="7" y="2"/>
                      <a:pt x="3" y="1"/>
                      <a:pt x="1" y="3"/>
                    </a:cubicBezTo>
                    <a:cubicBezTo>
                      <a:pt x="0" y="12"/>
                      <a:pt x="4" y="16"/>
                      <a:pt x="12" y="15"/>
                    </a:cubicBezTo>
                    <a:cubicBezTo>
                      <a:pt x="12" y="17"/>
                      <a:pt x="12" y="18"/>
                      <a:pt x="13" y="20"/>
                    </a:cubicBezTo>
                    <a:cubicBezTo>
                      <a:pt x="17" y="23"/>
                      <a:pt x="22" y="22"/>
                      <a:pt x="26" y="21"/>
                    </a:cubicBezTo>
                    <a:cubicBezTo>
                      <a:pt x="28" y="17"/>
                      <a:pt x="27" y="12"/>
                      <a:pt x="27" y="7"/>
                    </a:cubicBezTo>
                    <a:cubicBezTo>
                      <a:pt x="23" y="5"/>
                      <a:pt x="18" y="7"/>
                      <a:pt x="1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0" name="Freeform 395">
                <a:extLst>
                  <a:ext uri="{FF2B5EF4-FFF2-40B4-BE49-F238E27FC236}">
                    <a16:creationId xmlns:a16="http://schemas.microsoft.com/office/drawing/2014/main" id="{BEB914F4-56AD-4FB9-BF59-73DA88646357}"/>
                  </a:ext>
                </a:extLst>
              </p:cNvPr>
              <p:cNvSpPr>
                <a:spLocks/>
              </p:cNvSpPr>
              <p:nvPr/>
            </p:nvSpPr>
            <p:spPr bwMode="auto">
              <a:xfrm>
                <a:off x="4481" y="3701"/>
                <a:ext cx="12" cy="11"/>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1" y="3"/>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1" name="Freeform 396">
                <a:extLst>
                  <a:ext uri="{FF2B5EF4-FFF2-40B4-BE49-F238E27FC236}">
                    <a16:creationId xmlns:a16="http://schemas.microsoft.com/office/drawing/2014/main" id="{67EEB76F-B062-4CA7-A8E4-6A3BCDA29ED1}"/>
                  </a:ext>
                </a:extLst>
              </p:cNvPr>
              <p:cNvSpPr>
                <a:spLocks/>
              </p:cNvSpPr>
              <p:nvPr/>
            </p:nvSpPr>
            <p:spPr bwMode="auto">
              <a:xfrm>
                <a:off x="4521" y="3741"/>
                <a:ext cx="15" cy="19"/>
              </a:xfrm>
              <a:custGeom>
                <a:avLst/>
                <a:gdLst>
                  <a:gd name="T0" fmla="*/ 1 w 6"/>
                  <a:gd name="T1" fmla="*/ 0 h 8"/>
                  <a:gd name="T2" fmla="*/ 5 w 6"/>
                  <a:gd name="T3" fmla="*/ 6 h 8"/>
                  <a:gd name="T4" fmla="*/ 5 w 6"/>
                  <a:gd name="T5" fmla="*/ 1 h 8"/>
                  <a:gd name="T6" fmla="*/ 1 w 6"/>
                  <a:gd name="T7" fmla="*/ 0 h 8"/>
                </a:gdLst>
                <a:ahLst/>
                <a:cxnLst>
                  <a:cxn ang="0">
                    <a:pos x="T0" y="T1"/>
                  </a:cxn>
                  <a:cxn ang="0">
                    <a:pos x="T2" y="T3"/>
                  </a:cxn>
                  <a:cxn ang="0">
                    <a:pos x="T4" y="T5"/>
                  </a:cxn>
                  <a:cxn ang="0">
                    <a:pos x="T6" y="T7"/>
                  </a:cxn>
                </a:cxnLst>
                <a:rect l="0" t="0" r="r" b="b"/>
                <a:pathLst>
                  <a:path w="6" h="8">
                    <a:moveTo>
                      <a:pt x="1" y="0"/>
                    </a:moveTo>
                    <a:cubicBezTo>
                      <a:pt x="0" y="3"/>
                      <a:pt x="0" y="8"/>
                      <a:pt x="5" y="6"/>
                    </a:cubicBezTo>
                    <a:cubicBezTo>
                      <a:pt x="6" y="3"/>
                      <a:pt x="5" y="4"/>
                      <a:pt x="5" y="1"/>
                    </a:cubicBezTo>
                    <a:cubicBezTo>
                      <a:pt x="3" y="2"/>
                      <a:pt x="2" y="0"/>
                      <a:pt x="1"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2" name="Freeform 397">
                <a:extLst>
                  <a:ext uri="{FF2B5EF4-FFF2-40B4-BE49-F238E27FC236}">
                    <a16:creationId xmlns:a16="http://schemas.microsoft.com/office/drawing/2014/main" id="{0F4FD4AA-7722-432B-BE1B-22278F2239A8}"/>
                  </a:ext>
                </a:extLst>
              </p:cNvPr>
              <p:cNvSpPr>
                <a:spLocks/>
              </p:cNvSpPr>
              <p:nvPr/>
            </p:nvSpPr>
            <p:spPr bwMode="auto">
              <a:xfrm>
                <a:off x="4358" y="3175"/>
                <a:ext cx="29" cy="38"/>
              </a:xfrm>
              <a:custGeom>
                <a:avLst/>
                <a:gdLst>
                  <a:gd name="T0" fmla="*/ 0 w 12"/>
                  <a:gd name="T1" fmla="*/ 11 h 16"/>
                  <a:gd name="T2" fmla="*/ 3 w 12"/>
                  <a:gd name="T3" fmla="*/ 16 h 16"/>
                  <a:gd name="T4" fmla="*/ 12 w 12"/>
                  <a:gd name="T5" fmla="*/ 6 h 16"/>
                  <a:gd name="T6" fmla="*/ 9 w 12"/>
                  <a:gd name="T7" fmla="*/ 0 h 16"/>
                  <a:gd name="T8" fmla="*/ 0 w 12"/>
                  <a:gd name="T9" fmla="*/ 11 h 16"/>
                </a:gdLst>
                <a:ahLst/>
                <a:cxnLst>
                  <a:cxn ang="0">
                    <a:pos x="T0" y="T1"/>
                  </a:cxn>
                  <a:cxn ang="0">
                    <a:pos x="T2" y="T3"/>
                  </a:cxn>
                  <a:cxn ang="0">
                    <a:pos x="T4" y="T5"/>
                  </a:cxn>
                  <a:cxn ang="0">
                    <a:pos x="T6" y="T7"/>
                  </a:cxn>
                  <a:cxn ang="0">
                    <a:pos x="T8" y="T9"/>
                  </a:cxn>
                </a:cxnLst>
                <a:rect l="0" t="0" r="r" b="b"/>
                <a:pathLst>
                  <a:path w="12" h="16">
                    <a:moveTo>
                      <a:pt x="0" y="11"/>
                    </a:moveTo>
                    <a:cubicBezTo>
                      <a:pt x="3" y="14"/>
                      <a:pt x="1" y="16"/>
                      <a:pt x="3" y="16"/>
                    </a:cubicBezTo>
                    <a:cubicBezTo>
                      <a:pt x="7" y="13"/>
                      <a:pt x="10" y="10"/>
                      <a:pt x="12" y="6"/>
                    </a:cubicBezTo>
                    <a:cubicBezTo>
                      <a:pt x="11" y="4"/>
                      <a:pt x="10" y="2"/>
                      <a:pt x="9" y="0"/>
                    </a:cubicBezTo>
                    <a:cubicBezTo>
                      <a:pt x="2" y="3"/>
                      <a:pt x="5" y="8"/>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3" name="Freeform 398">
                <a:extLst>
                  <a:ext uri="{FF2B5EF4-FFF2-40B4-BE49-F238E27FC236}">
                    <a16:creationId xmlns:a16="http://schemas.microsoft.com/office/drawing/2014/main" id="{31FE0944-5170-463F-B059-2D2502A144AC}"/>
                  </a:ext>
                </a:extLst>
              </p:cNvPr>
              <p:cNvSpPr>
                <a:spLocks/>
              </p:cNvSpPr>
              <p:nvPr/>
            </p:nvSpPr>
            <p:spPr bwMode="auto">
              <a:xfrm>
                <a:off x="4337" y="3142"/>
                <a:ext cx="24" cy="21"/>
              </a:xfrm>
              <a:custGeom>
                <a:avLst/>
                <a:gdLst>
                  <a:gd name="T0" fmla="*/ 0 w 10"/>
                  <a:gd name="T1" fmla="*/ 5 h 9"/>
                  <a:gd name="T2" fmla="*/ 2 w 10"/>
                  <a:gd name="T3" fmla="*/ 8 h 9"/>
                  <a:gd name="T4" fmla="*/ 10 w 10"/>
                  <a:gd name="T5" fmla="*/ 5 h 9"/>
                  <a:gd name="T6" fmla="*/ 0 w 10"/>
                  <a:gd name="T7" fmla="*/ 5 h 9"/>
                </a:gdLst>
                <a:ahLst/>
                <a:cxnLst>
                  <a:cxn ang="0">
                    <a:pos x="T0" y="T1"/>
                  </a:cxn>
                  <a:cxn ang="0">
                    <a:pos x="T2" y="T3"/>
                  </a:cxn>
                  <a:cxn ang="0">
                    <a:pos x="T4" y="T5"/>
                  </a:cxn>
                  <a:cxn ang="0">
                    <a:pos x="T6" y="T7"/>
                  </a:cxn>
                </a:cxnLst>
                <a:rect l="0" t="0" r="r" b="b"/>
                <a:pathLst>
                  <a:path w="10" h="9">
                    <a:moveTo>
                      <a:pt x="0" y="5"/>
                    </a:moveTo>
                    <a:cubicBezTo>
                      <a:pt x="2" y="7"/>
                      <a:pt x="3" y="5"/>
                      <a:pt x="2" y="8"/>
                    </a:cubicBezTo>
                    <a:cubicBezTo>
                      <a:pt x="4" y="9"/>
                      <a:pt x="7" y="6"/>
                      <a:pt x="10" y="5"/>
                    </a:cubicBezTo>
                    <a:cubicBezTo>
                      <a:pt x="8" y="0"/>
                      <a:pt x="3" y="1"/>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4" name="Freeform 399">
                <a:extLst>
                  <a:ext uri="{FF2B5EF4-FFF2-40B4-BE49-F238E27FC236}">
                    <a16:creationId xmlns:a16="http://schemas.microsoft.com/office/drawing/2014/main" id="{83E2AD61-B716-4519-8ADB-4BAE2CADC40E}"/>
                  </a:ext>
                </a:extLst>
              </p:cNvPr>
              <p:cNvSpPr>
                <a:spLocks/>
              </p:cNvSpPr>
              <p:nvPr/>
            </p:nvSpPr>
            <p:spPr bwMode="auto">
              <a:xfrm>
                <a:off x="4299" y="3286"/>
                <a:ext cx="17" cy="17"/>
              </a:xfrm>
              <a:custGeom>
                <a:avLst/>
                <a:gdLst>
                  <a:gd name="T0" fmla="*/ 1 w 7"/>
                  <a:gd name="T1" fmla="*/ 2 h 7"/>
                  <a:gd name="T2" fmla="*/ 1 w 7"/>
                  <a:gd name="T3" fmla="*/ 7 h 7"/>
                  <a:gd name="T4" fmla="*/ 7 w 7"/>
                  <a:gd name="T5" fmla="*/ 5 h 7"/>
                  <a:gd name="T6" fmla="*/ 6 w 7"/>
                  <a:gd name="T7" fmla="*/ 2 h 7"/>
                  <a:gd name="T8" fmla="*/ 1 w 7"/>
                  <a:gd name="T9" fmla="*/ 2 h 7"/>
                </a:gdLst>
                <a:ahLst/>
                <a:cxnLst>
                  <a:cxn ang="0">
                    <a:pos x="T0" y="T1"/>
                  </a:cxn>
                  <a:cxn ang="0">
                    <a:pos x="T2" y="T3"/>
                  </a:cxn>
                  <a:cxn ang="0">
                    <a:pos x="T4" y="T5"/>
                  </a:cxn>
                  <a:cxn ang="0">
                    <a:pos x="T6" y="T7"/>
                  </a:cxn>
                  <a:cxn ang="0">
                    <a:pos x="T8" y="T9"/>
                  </a:cxn>
                </a:cxnLst>
                <a:rect l="0" t="0" r="r" b="b"/>
                <a:pathLst>
                  <a:path w="7" h="7">
                    <a:moveTo>
                      <a:pt x="1" y="2"/>
                    </a:moveTo>
                    <a:cubicBezTo>
                      <a:pt x="1" y="4"/>
                      <a:pt x="0" y="5"/>
                      <a:pt x="1" y="7"/>
                    </a:cubicBezTo>
                    <a:cubicBezTo>
                      <a:pt x="3" y="6"/>
                      <a:pt x="5" y="7"/>
                      <a:pt x="7" y="5"/>
                    </a:cubicBezTo>
                    <a:cubicBezTo>
                      <a:pt x="6" y="4"/>
                      <a:pt x="6" y="3"/>
                      <a:pt x="6" y="2"/>
                    </a:cubicBezTo>
                    <a:cubicBezTo>
                      <a:pt x="4" y="3"/>
                      <a:pt x="3" y="0"/>
                      <a:pt x="1"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5" name="Freeform 400">
                <a:extLst>
                  <a:ext uri="{FF2B5EF4-FFF2-40B4-BE49-F238E27FC236}">
                    <a16:creationId xmlns:a16="http://schemas.microsoft.com/office/drawing/2014/main" id="{ABD82849-65CA-4787-896D-F59175A559EC}"/>
                  </a:ext>
                </a:extLst>
              </p:cNvPr>
              <p:cNvSpPr>
                <a:spLocks/>
              </p:cNvSpPr>
              <p:nvPr/>
            </p:nvSpPr>
            <p:spPr bwMode="auto">
              <a:xfrm>
                <a:off x="4214" y="3166"/>
                <a:ext cx="21" cy="23"/>
              </a:xfrm>
              <a:custGeom>
                <a:avLst/>
                <a:gdLst>
                  <a:gd name="T0" fmla="*/ 0 w 9"/>
                  <a:gd name="T1" fmla="*/ 3 h 10"/>
                  <a:gd name="T2" fmla="*/ 9 w 9"/>
                  <a:gd name="T3" fmla="*/ 2 h 10"/>
                  <a:gd name="T4" fmla="*/ 0 w 9"/>
                  <a:gd name="T5" fmla="*/ 3 h 10"/>
                </a:gdLst>
                <a:ahLst/>
                <a:cxnLst>
                  <a:cxn ang="0">
                    <a:pos x="T0" y="T1"/>
                  </a:cxn>
                  <a:cxn ang="0">
                    <a:pos x="T2" y="T3"/>
                  </a:cxn>
                  <a:cxn ang="0">
                    <a:pos x="T4" y="T5"/>
                  </a:cxn>
                </a:cxnLst>
                <a:rect l="0" t="0" r="r" b="b"/>
                <a:pathLst>
                  <a:path w="9" h="10">
                    <a:moveTo>
                      <a:pt x="0" y="3"/>
                    </a:moveTo>
                    <a:cubicBezTo>
                      <a:pt x="4" y="10"/>
                      <a:pt x="8" y="7"/>
                      <a:pt x="9" y="2"/>
                    </a:cubicBezTo>
                    <a:cubicBezTo>
                      <a:pt x="6" y="0"/>
                      <a:pt x="4"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6" name="Freeform 401">
                <a:extLst>
                  <a:ext uri="{FF2B5EF4-FFF2-40B4-BE49-F238E27FC236}">
                    <a16:creationId xmlns:a16="http://schemas.microsoft.com/office/drawing/2014/main" id="{9E1094AA-DEDA-4217-8343-13562DCFD9F0}"/>
                  </a:ext>
                </a:extLst>
              </p:cNvPr>
              <p:cNvSpPr>
                <a:spLocks/>
              </p:cNvSpPr>
              <p:nvPr/>
            </p:nvSpPr>
            <p:spPr bwMode="auto">
              <a:xfrm>
                <a:off x="4148" y="3277"/>
                <a:ext cx="28" cy="31"/>
              </a:xfrm>
              <a:custGeom>
                <a:avLst/>
                <a:gdLst>
                  <a:gd name="T0" fmla="*/ 9 w 12"/>
                  <a:gd name="T1" fmla="*/ 0 h 13"/>
                  <a:gd name="T2" fmla="*/ 5 w 12"/>
                  <a:gd name="T3" fmla="*/ 13 h 13"/>
                  <a:gd name="T4" fmla="*/ 12 w 12"/>
                  <a:gd name="T5" fmla="*/ 3 h 13"/>
                  <a:gd name="T6" fmla="*/ 9 w 12"/>
                  <a:gd name="T7" fmla="*/ 0 h 13"/>
                </a:gdLst>
                <a:ahLst/>
                <a:cxnLst>
                  <a:cxn ang="0">
                    <a:pos x="T0" y="T1"/>
                  </a:cxn>
                  <a:cxn ang="0">
                    <a:pos x="T2" y="T3"/>
                  </a:cxn>
                  <a:cxn ang="0">
                    <a:pos x="T4" y="T5"/>
                  </a:cxn>
                  <a:cxn ang="0">
                    <a:pos x="T6" y="T7"/>
                  </a:cxn>
                </a:cxnLst>
                <a:rect l="0" t="0" r="r" b="b"/>
                <a:pathLst>
                  <a:path w="12" h="13">
                    <a:moveTo>
                      <a:pt x="9" y="0"/>
                    </a:moveTo>
                    <a:cubicBezTo>
                      <a:pt x="3" y="4"/>
                      <a:pt x="0" y="7"/>
                      <a:pt x="5" y="13"/>
                    </a:cubicBezTo>
                    <a:cubicBezTo>
                      <a:pt x="9" y="13"/>
                      <a:pt x="11" y="7"/>
                      <a:pt x="12" y="3"/>
                    </a:cubicBezTo>
                    <a:cubicBezTo>
                      <a:pt x="11" y="3"/>
                      <a:pt x="10"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7" name="Freeform 402">
                <a:extLst>
                  <a:ext uri="{FF2B5EF4-FFF2-40B4-BE49-F238E27FC236}">
                    <a16:creationId xmlns:a16="http://schemas.microsoft.com/office/drawing/2014/main" id="{1649549D-2734-48E9-8180-11D943238A3F}"/>
                  </a:ext>
                </a:extLst>
              </p:cNvPr>
              <p:cNvSpPr>
                <a:spLocks/>
              </p:cNvSpPr>
              <p:nvPr/>
            </p:nvSpPr>
            <p:spPr bwMode="auto">
              <a:xfrm>
                <a:off x="4183" y="3322"/>
                <a:ext cx="21" cy="24"/>
              </a:xfrm>
              <a:custGeom>
                <a:avLst/>
                <a:gdLst>
                  <a:gd name="T0" fmla="*/ 2 w 9"/>
                  <a:gd name="T1" fmla="*/ 9 h 10"/>
                  <a:gd name="T2" fmla="*/ 9 w 9"/>
                  <a:gd name="T3" fmla="*/ 3 h 10"/>
                  <a:gd name="T4" fmla="*/ 2 w 9"/>
                  <a:gd name="T5" fmla="*/ 9 h 10"/>
                </a:gdLst>
                <a:ahLst/>
                <a:cxnLst>
                  <a:cxn ang="0">
                    <a:pos x="T0" y="T1"/>
                  </a:cxn>
                  <a:cxn ang="0">
                    <a:pos x="T2" y="T3"/>
                  </a:cxn>
                  <a:cxn ang="0">
                    <a:pos x="T4" y="T5"/>
                  </a:cxn>
                </a:cxnLst>
                <a:rect l="0" t="0" r="r" b="b"/>
                <a:pathLst>
                  <a:path w="9" h="10">
                    <a:moveTo>
                      <a:pt x="2" y="9"/>
                    </a:moveTo>
                    <a:cubicBezTo>
                      <a:pt x="6" y="10"/>
                      <a:pt x="9" y="7"/>
                      <a:pt x="9" y="3"/>
                    </a:cubicBezTo>
                    <a:cubicBezTo>
                      <a:pt x="5" y="0"/>
                      <a:pt x="0" y="5"/>
                      <a:pt x="2"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8" name="Freeform 403">
                <a:extLst>
                  <a:ext uri="{FF2B5EF4-FFF2-40B4-BE49-F238E27FC236}">
                    <a16:creationId xmlns:a16="http://schemas.microsoft.com/office/drawing/2014/main" id="{EC58C4F1-18CA-47E5-880A-EFF1EACCC7D2}"/>
                  </a:ext>
                </a:extLst>
              </p:cNvPr>
              <p:cNvSpPr>
                <a:spLocks/>
              </p:cNvSpPr>
              <p:nvPr/>
            </p:nvSpPr>
            <p:spPr bwMode="auto">
              <a:xfrm>
                <a:off x="4133" y="3246"/>
                <a:ext cx="26" cy="26"/>
              </a:xfrm>
              <a:custGeom>
                <a:avLst/>
                <a:gdLst>
                  <a:gd name="T0" fmla="*/ 5 w 11"/>
                  <a:gd name="T1" fmla="*/ 11 h 11"/>
                  <a:gd name="T2" fmla="*/ 11 w 11"/>
                  <a:gd name="T3" fmla="*/ 6 h 11"/>
                  <a:gd name="T4" fmla="*/ 5 w 11"/>
                  <a:gd name="T5" fmla="*/ 11 h 11"/>
                </a:gdLst>
                <a:ahLst/>
                <a:cxnLst>
                  <a:cxn ang="0">
                    <a:pos x="T0" y="T1"/>
                  </a:cxn>
                  <a:cxn ang="0">
                    <a:pos x="T2" y="T3"/>
                  </a:cxn>
                  <a:cxn ang="0">
                    <a:pos x="T4" y="T5"/>
                  </a:cxn>
                </a:cxnLst>
                <a:rect l="0" t="0" r="r" b="b"/>
                <a:pathLst>
                  <a:path w="11" h="11">
                    <a:moveTo>
                      <a:pt x="5" y="11"/>
                    </a:moveTo>
                    <a:cubicBezTo>
                      <a:pt x="7" y="10"/>
                      <a:pt x="10" y="8"/>
                      <a:pt x="11" y="6"/>
                    </a:cubicBezTo>
                    <a:cubicBezTo>
                      <a:pt x="8" y="0"/>
                      <a:pt x="0" y="6"/>
                      <a:pt x="5"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9" name="Freeform 404">
                <a:extLst>
                  <a:ext uri="{FF2B5EF4-FFF2-40B4-BE49-F238E27FC236}">
                    <a16:creationId xmlns:a16="http://schemas.microsoft.com/office/drawing/2014/main" id="{5ACEE12E-20DB-4029-8064-34BE43238345}"/>
                  </a:ext>
                </a:extLst>
              </p:cNvPr>
              <p:cNvSpPr>
                <a:spLocks/>
              </p:cNvSpPr>
              <p:nvPr/>
            </p:nvSpPr>
            <p:spPr bwMode="auto">
              <a:xfrm>
                <a:off x="4072" y="3185"/>
                <a:ext cx="21" cy="23"/>
              </a:xfrm>
              <a:custGeom>
                <a:avLst/>
                <a:gdLst>
                  <a:gd name="T0" fmla="*/ 6 w 9"/>
                  <a:gd name="T1" fmla="*/ 0 h 10"/>
                  <a:gd name="T2" fmla="*/ 0 w 9"/>
                  <a:gd name="T3" fmla="*/ 5 h 10"/>
                  <a:gd name="T4" fmla="*/ 2 w 9"/>
                  <a:gd name="T5" fmla="*/ 10 h 10"/>
                  <a:gd name="T6" fmla="*/ 9 w 9"/>
                  <a:gd name="T7" fmla="*/ 6 h 10"/>
                  <a:gd name="T8" fmla="*/ 6 w 9"/>
                  <a:gd name="T9" fmla="*/ 0 h 10"/>
                </a:gdLst>
                <a:ahLst/>
                <a:cxnLst>
                  <a:cxn ang="0">
                    <a:pos x="T0" y="T1"/>
                  </a:cxn>
                  <a:cxn ang="0">
                    <a:pos x="T2" y="T3"/>
                  </a:cxn>
                  <a:cxn ang="0">
                    <a:pos x="T4" y="T5"/>
                  </a:cxn>
                  <a:cxn ang="0">
                    <a:pos x="T6" y="T7"/>
                  </a:cxn>
                  <a:cxn ang="0">
                    <a:pos x="T8" y="T9"/>
                  </a:cxn>
                </a:cxnLst>
                <a:rect l="0" t="0" r="r" b="b"/>
                <a:pathLst>
                  <a:path w="9" h="10">
                    <a:moveTo>
                      <a:pt x="6" y="0"/>
                    </a:moveTo>
                    <a:cubicBezTo>
                      <a:pt x="2" y="1"/>
                      <a:pt x="3" y="4"/>
                      <a:pt x="0" y="5"/>
                    </a:cubicBezTo>
                    <a:cubicBezTo>
                      <a:pt x="2" y="7"/>
                      <a:pt x="0" y="8"/>
                      <a:pt x="2" y="10"/>
                    </a:cubicBezTo>
                    <a:cubicBezTo>
                      <a:pt x="4" y="10"/>
                      <a:pt x="7" y="8"/>
                      <a:pt x="9" y="6"/>
                    </a:cubicBezTo>
                    <a:cubicBezTo>
                      <a:pt x="9" y="4"/>
                      <a:pt x="9"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0" name="Freeform 405">
                <a:extLst>
                  <a:ext uri="{FF2B5EF4-FFF2-40B4-BE49-F238E27FC236}">
                    <a16:creationId xmlns:a16="http://schemas.microsoft.com/office/drawing/2014/main" id="{A400F9B9-0EB3-4092-8797-63906D4AF523}"/>
                  </a:ext>
                </a:extLst>
              </p:cNvPr>
              <p:cNvSpPr>
                <a:spLocks/>
              </p:cNvSpPr>
              <p:nvPr/>
            </p:nvSpPr>
            <p:spPr bwMode="auto">
              <a:xfrm>
                <a:off x="4098" y="3246"/>
                <a:ext cx="57" cy="36"/>
              </a:xfrm>
              <a:custGeom>
                <a:avLst/>
                <a:gdLst>
                  <a:gd name="T0" fmla="*/ 6 w 24"/>
                  <a:gd name="T1" fmla="*/ 15 h 15"/>
                  <a:gd name="T2" fmla="*/ 6 w 24"/>
                  <a:gd name="T3" fmla="*/ 15 h 15"/>
                </a:gdLst>
                <a:ahLst/>
                <a:cxnLst>
                  <a:cxn ang="0">
                    <a:pos x="T0" y="T1"/>
                  </a:cxn>
                  <a:cxn ang="0">
                    <a:pos x="T2" y="T3"/>
                  </a:cxn>
                </a:cxnLst>
                <a:rect l="0" t="0" r="r" b="b"/>
                <a:pathLst>
                  <a:path w="24" h="15">
                    <a:moveTo>
                      <a:pt x="6" y="15"/>
                    </a:moveTo>
                    <a:cubicBezTo>
                      <a:pt x="24" y="12"/>
                      <a:pt x="0" y="0"/>
                      <a:pt x="6"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7" name="Group 607">
              <a:extLst>
                <a:ext uri="{FF2B5EF4-FFF2-40B4-BE49-F238E27FC236}">
                  <a16:creationId xmlns:a16="http://schemas.microsoft.com/office/drawing/2014/main" id="{EBA80F64-8E1A-468F-9E13-FEF36E9BCACC}"/>
                </a:ext>
              </a:extLst>
            </p:cNvPr>
            <p:cNvGrpSpPr>
              <a:grpSpLocks/>
            </p:cNvGrpSpPr>
            <p:nvPr/>
          </p:nvGrpSpPr>
          <p:grpSpPr bwMode="auto">
            <a:xfrm rot="16200000">
              <a:off x="4790564" y="998640"/>
              <a:ext cx="2133600" cy="5229225"/>
              <a:chOff x="3182" y="437"/>
              <a:chExt cx="1344" cy="3294"/>
            </a:xfrm>
          </p:grpSpPr>
          <p:sp>
            <p:nvSpPr>
              <p:cNvPr id="741" name="Freeform 407">
                <a:extLst>
                  <a:ext uri="{FF2B5EF4-FFF2-40B4-BE49-F238E27FC236}">
                    <a16:creationId xmlns:a16="http://schemas.microsoft.com/office/drawing/2014/main" id="{33048953-CE0A-4AFD-969D-FBEE7785570D}"/>
                  </a:ext>
                </a:extLst>
              </p:cNvPr>
              <p:cNvSpPr>
                <a:spLocks/>
              </p:cNvSpPr>
              <p:nvPr/>
            </p:nvSpPr>
            <p:spPr bwMode="auto">
              <a:xfrm>
                <a:off x="4136" y="3310"/>
                <a:ext cx="19" cy="17"/>
              </a:xfrm>
              <a:custGeom>
                <a:avLst/>
                <a:gdLst>
                  <a:gd name="T0" fmla="*/ 2 w 8"/>
                  <a:gd name="T1" fmla="*/ 5 h 7"/>
                  <a:gd name="T2" fmla="*/ 8 w 8"/>
                  <a:gd name="T3" fmla="*/ 3 h 7"/>
                  <a:gd name="T4" fmla="*/ 6 w 8"/>
                  <a:gd name="T5" fmla="*/ 0 h 7"/>
                  <a:gd name="T6" fmla="*/ 2 w 8"/>
                  <a:gd name="T7" fmla="*/ 5 h 7"/>
                </a:gdLst>
                <a:ahLst/>
                <a:cxnLst>
                  <a:cxn ang="0">
                    <a:pos x="T0" y="T1"/>
                  </a:cxn>
                  <a:cxn ang="0">
                    <a:pos x="T2" y="T3"/>
                  </a:cxn>
                  <a:cxn ang="0">
                    <a:pos x="T4" y="T5"/>
                  </a:cxn>
                  <a:cxn ang="0">
                    <a:pos x="T6" y="T7"/>
                  </a:cxn>
                </a:cxnLst>
                <a:rect l="0" t="0" r="r" b="b"/>
                <a:pathLst>
                  <a:path w="8" h="7">
                    <a:moveTo>
                      <a:pt x="2" y="5"/>
                    </a:moveTo>
                    <a:cubicBezTo>
                      <a:pt x="4" y="7"/>
                      <a:pt x="6" y="3"/>
                      <a:pt x="8" y="3"/>
                    </a:cubicBezTo>
                    <a:cubicBezTo>
                      <a:pt x="7" y="2"/>
                      <a:pt x="7" y="1"/>
                      <a:pt x="6" y="0"/>
                    </a:cubicBezTo>
                    <a:cubicBezTo>
                      <a:pt x="5" y="2"/>
                      <a:pt x="0" y="2"/>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2" name="Freeform 408">
                <a:extLst>
                  <a:ext uri="{FF2B5EF4-FFF2-40B4-BE49-F238E27FC236}">
                    <a16:creationId xmlns:a16="http://schemas.microsoft.com/office/drawing/2014/main" id="{2B178D8D-67EF-42FC-8868-6E0EF732B4E0}"/>
                  </a:ext>
                </a:extLst>
              </p:cNvPr>
              <p:cNvSpPr>
                <a:spLocks/>
              </p:cNvSpPr>
              <p:nvPr/>
            </p:nvSpPr>
            <p:spPr bwMode="auto">
              <a:xfrm>
                <a:off x="4065" y="3258"/>
                <a:ext cx="23" cy="21"/>
              </a:xfrm>
              <a:custGeom>
                <a:avLst/>
                <a:gdLst>
                  <a:gd name="T0" fmla="*/ 3 w 10"/>
                  <a:gd name="T1" fmla="*/ 8 h 9"/>
                  <a:gd name="T2" fmla="*/ 6 w 10"/>
                  <a:gd name="T3" fmla="*/ 0 h 9"/>
                  <a:gd name="T4" fmla="*/ 3 w 10"/>
                  <a:gd name="T5" fmla="*/ 8 h 9"/>
                </a:gdLst>
                <a:ahLst/>
                <a:cxnLst>
                  <a:cxn ang="0">
                    <a:pos x="T0" y="T1"/>
                  </a:cxn>
                  <a:cxn ang="0">
                    <a:pos x="T2" y="T3"/>
                  </a:cxn>
                  <a:cxn ang="0">
                    <a:pos x="T4" y="T5"/>
                  </a:cxn>
                </a:cxnLst>
                <a:rect l="0" t="0" r="r" b="b"/>
                <a:pathLst>
                  <a:path w="10" h="9">
                    <a:moveTo>
                      <a:pt x="3" y="8"/>
                    </a:moveTo>
                    <a:cubicBezTo>
                      <a:pt x="7" y="9"/>
                      <a:pt x="10" y="4"/>
                      <a:pt x="6" y="0"/>
                    </a:cubicBezTo>
                    <a:cubicBezTo>
                      <a:pt x="2" y="1"/>
                      <a:pt x="0" y="4"/>
                      <a:pt x="3"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3" name="Freeform 409">
                <a:extLst>
                  <a:ext uri="{FF2B5EF4-FFF2-40B4-BE49-F238E27FC236}">
                    <a16:creationId xmlns:a16="http://schemas.microsoft.com/office/drawing/2014/main" id="{73FE73A5-4FCD-44BE-B73A-728BF8B110BC}"/>
                  </a:ext>
                </a:extLst>
              </p:cNvPr>
              <p:cNvSpPr>
                <a:spLocks/>
              </p:cNvSpPr>
              <p:nvPr/>
            </p:nvSpPr>
            <p:spPr bwMode="auto">
              <a:xfrm>
                <a:off x="4110" y="3350"/>
                <a:ext cx="12" cy="12"/>
              </a:xfrm>
              <a:custGeom>
                <a:avLst/>
                <a:gdLst>
                  <a:gd name="T0" fmla="*/ 1 w 5"/>
                  <a:gd name="T1" fmla="*/ 5 h 5"/>
                  <a:gd name="T2" fmla="*/ 5 w 5"/>
                  <a:gd name="T3" fmla="*/ 3 h 5"/>
                  <a:gd name="T4" fmla="*/ 1 w 5"/>
                  <a:gd name="T5" fmla="*/ 5 h 5"/>
                </a:gdLst>
                <a:ahLst/>
                <a:cxnLst>
                  <a:cxn ang="0">
                    <a:pos x="T0" y="T1"/>
                  </a:cxn>
                  <a:cxn ang="0">
                    <a:pos x="T2" y="T3"/>
                  </a:cxn>
                  <a:cxn ang="0">
                    <a:pos x="T4" y="T5"/>
                  </a:cxn>
                </a:cxnLst>
                <a:rect l="0" t="0" r="r" b="b"/>
                <a:pathLst>
                  <a:path w="5" h="5">
                    <a:moveTo>
                      <a:pt x="1" y="5"/>
                    </a:moveTo>
                    <a:cubicBezTo>
                      <a:pt x="3" y="5"/>
                      <a:pt x="4" y="4"/>
                      <a:pt x="5" y="3"/>
                    </a:cubicBezTo>
                    <a:cubicBezTo>
                      <a:pt x="3" y="0"/>
                      <a:pt x="0" y="3"/>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4" name="Freeform 410">
                <a:extLst>
                  <a:ext uri="{FF2B5EF4-FFF2-40B4-BE49-F238E27FC236}">
                    <a16:creationId xmlns:a16="http://schemas.microsoft.com/office/drawing/2014/main" id="{D197FE0C-9C34-4AE7-B922-F2112591208F}"/>
                  </a:ext>
                </a:extLst>
              </p:cNvPr>
              <p:cNvSpPr>
                <a:spLocks/>
              </p:cNvSpPr>
              <p:nvPr/>
            </p:nvSpPr>
            <p:spPr bwMode="auto">
              <a:xfrm>
                <a:off x="4062" y="3338"/>
                <a:ext cx="12" cy="10"/>
              </a:xfrm>
              <a:custGeom>
                <a:avLst/>
                <a:gdLst>
                  <a:gd name="T0" fmla="*/ 1 w 5"/>
                  <a:gd name="T1" fmla="*/ 4 h 4"/>
                  <a:gd name="T2" fmla="*/ 5 w 5"/>
                  <a:gd name="T3" fmla="*/ 2 h 4"/>
                  <a:gd name="T4" fmla="*/ 4 w 5"/>
                  <a:gd name="T5" fmla="*/ 0 h 4"/>
                  <a:gd name="T6" fmla="*/ 1 w 5"/>
                  <a:gd name="T7" fmla="*/ 4 h 4"/>
                </a:gdLst>
                <a:ahLst/>
                <a:cxnLst>
                  <a:cxn ang="0">
                    <a:pos x="T0" y="T1"/>
                  </a:cxn>
                  <a:cxn ang="0">
                    <a:pos x="T2" y="T3"/>
                  </a:cxn>
                  <a:cxn ang="0">
                    <a:pos x="T4" y="T5"/>
                  </a:cxn>
                  <a:cxn ang="0">
                    <a:pos x="T6" y="T7"/>
                  </a:cxn>
                </a:cxnLst>
                <a:rect l="0" t="0" r="r" b="b"/>
                <a:pathLst>
                  <a:path w="5" h="4">
                    <a:moveTo>
                      <a:pt x="1" y="4"/>
                    </a:moveTo>
                    <a:cubicBezTo>
                      <a:pt x="2" y="3"/>
                      <a:pt x="3" y="4"/>
                      <a:pt x="5" y="2"/>
                    </a:cubicBezTo>
                    <a:cubicBezTo>
                      <a:pt x="5" y="2"/>
                      <a:pt x="4" y="1"/>
                      <a:pt x="4" y="0"/>
                    </a:cubicBezTo>
                    <a:cubicBezTo>
                      <a:pt x="1" y="1"/>
                      <a:pt x="0" y="2"/>
                      <a:pt x="1"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5" name="Freeform 411">
                <a:extLst>
                  <a:ext uri="{FF2B5EF4-FFF2-40B4-BE49-F238E27FC236}">
                    <a16:creationId xmlns:a16="http://schemas.microsoft.com/office/drawing/2014/main" id="{121BAC4D-9086-4488-ACCF-C7E6CBD2D950}"/>
                  </a:ext>
                </a:extLst>
              </p:cNvPr>
              <p:cNvSpPr>
                <a:spLocks/>
              </p:cNvSpPr>
              <p:nvPr/>
            </p:nvSpPr>
            <p:spPr bwMode="auto">
              <a:xfrm>
                <a:off x="4422" y="3095"/>
                <a:ext cx="28" cy="28"/>
              </a:xfrm>
              <a:custGeom>
                <a:avLst/>
                <a:gdLst>
                  <a:gd name="T0" fmla="*/ 7 w 12"/>
                  <a:gd name="T1" fmla="*/ 11 h 12"/>
                  <a:gd name="T2" fmla="*/ 9 w 12"/>
                  <a:gd name="T3" fmla="*/ 1 h 12"/>
                  <a:gd name="T4" fmla="*/ 7 w 12"/>
                  <a:gd name="T5" fmla="*/ 11 h 12"/>
                </a:gdLst>
                <a:ahLst/>
                <a:cxnLst>
                  <a:cxn ang="0">
                    <a:pos x="T0" y="T1"/>
                  </a:cxn>
                  <a:cxn ang="0">
                    <a:pos x="T2" y="T3"/>
                  </a:cxn>
                  <a:cxn ang="0">
                    <a:pos x="T4" y="T5"/>
                  </a:cxn>
                </a:cxnLst>
                <a:rect l="0" t="0" r="r" b="b"/>
                <a:pathLst>
                  <a:path w="12" h="12">
                    <a:moveTo>
                      <a:pt x="7" y="11"/>
                    </a:moveTo>
                    <a:cubicBezTo>
                      <a:pt x="7" y="7"/>
                      <a:pt x="12" y="5"/>
                      <a:pt x="9" y="1"/>
                    </a:cubicBezTo>
                    <a:cubicBezTo>
                      <a:pt x="1" y="0"/>
                      <a:pt x="0" y="12"/>
                      <a:pt x="7"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6" name="Freeform 412">
                <a:extLst>
                  <a:ext uri="{FF2B5EF4-FFF2-40B4-BE49-F238E27FC236}">
                    <a16:creationId xmlns:a16="http://schemas.microsoft.com/office/drawing/2014/main" id="{B2DCB96C-578E-4E7F-A075-13C056676C93}"/>
                  </a:ext>
                </a:extLst>
              </p:cNvPr>
              <p:cNvSpPr>
                <a:spLocks/>
              </p:cNvSpPr>
              <p:nvPr/>
            </p:nvSpPr>
            <p:spPr bwMode="auto">
              <a:xfrm>
                <a:off x="4432" y="3133"/>
                <a:ext cx="18" cy="11"/>
              </a:xfrm>
              <a:custGeom>
                <a:avLst/>
                <a:gdLst>
                  <a:gd name="T0" fmla="*/ 0 w 8"/>
                  <a:gd name="T1" fmla="*/ 2 h 5"/>
                  <a:gd name="T2" fmla="*/ 3 w 8"/>
                  <a:gd name="T3" fmla="*/ 5 h 5"/>
                  <a:gd name="T4" fmla="*/ 6 w 8"/>
                  <a:gd name="T5" fmla="*/ 0 h 5"/>
                  <a:gd name="T6" fmla="*/ 0 w 8"/>
                  <a:gd name="T7" fmla="*/ 2 h 5"/>
                </a:gdLst>
                <a:ahLst/>
                <a:cxnLst>
                  <a:cxn ang="0">
                    <a:pos x="T0" y="T1"/>
                  </a:cxn>
                  <a:cxn ang="0">
                    <a:pos x="T2" y="T3"/>
                  </a:cxn>
                  <a:cxn ang="0">
                    <a:pos x="T4" y="T5"/>
                  </a:cxn>
                  <a:cxn ang="0">
                    <a:pos x="T6" y="T7"/>
                  </a:cxn>
                </a:cxnLst>
                <a:rect l="0" t="0" r="r" b="b"/>
                <a:pathLst>
                  <a:path w="8" h="5">
                    <a:moveTo>
                      <a:pt x="0" y="2"/>
                    </a:moveTo>
                    <a:cubicBezTo>
                      <a:pt x="1" y="4"/>
                      <a:pt x="3" y="3"/>
                      <a:pt x="3" y="5"/>
                    </a:cubicBezTo>
                    <a:cubicBezTo>
                      <a:pt x="6" y="4"/>
                      <a:pt x="8" y="2"/>
                      <a:pt x="6" y="0"/>
                    </a:cubicBezTo>
                    <a:cubicBezTo>
                      <a:pt x="4" y="0"/>
                      <a:pt x="1"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7" name="Freeform 413">
                <a:extLst>
                  <a:ext uri="{FF2B5EF4-FFF2-40B4-BE49-F238E27FC236}">
                    <a16:creationId xmlns:a16="http://schemas.microsoft.com/office/drawing/2014/main" id="{CA8CDF18-C3BE-4053-B009-6FE9B9F80D0B}"/>
                  </a:ext>
                </a:extLst>
              </p:cNvPr>
              <p:cNvSpPr>
                <a:spLocks/>
              </p:cNvSpPr>
              <p:nvPr/>
            </p:nvSpPr>
            <p:spPr bwMode="auto">
              <a:xfrm>
                <a:off x="4429" y="3154"/>
                <a:ext cx="33" cy="35"/>
              </a:xfrm>
              <a:custGeom>
                <a:avLst/>
                <a:gdLst>
                  <a:gd name="T0" fmla="*/ 4 w 14"/>
                  <a:gd name="T1" fmla="*/ 3 h 15"/>
                  <a:gd name="T2" fmla="*/ 14 w 14"/>
                  <a:gd name="T3" fmla="*/ 7 h 15"/>
                  <a:gd name="T4" fmla="*/ 4 w 14"/>
                  <a:gd name="T5" fmla="*/ 3 h 15"/>
                </a:gdLst>
                <a:ahLst/>
                <a:cxnLst>
                  <a:cxn ang="0">
                    <a:pos x="T0" y="T1"/>
                  </a:cxn>
                  <a:cxn ang="0">
                    <a:pos x="T2" y="T3"/>
                  </a:cxn>
                  <a:cxn ang="0">
                    <a:pos x="T4" y="T5"/>
                  </a:cxn>
                </a:cxnLst>
                <a:rect l="0" t="0" r="r" b="b"/>
                <a:pathLst>
                  <a:path w="14" h="15">
                    <a:moveTo>
                      <a:pt x="4" y="3"/>
                    </a:moveTo>
                    <a:cubicBezTo>
                      <a:pt x="0" y="11"/>
                      <a:pt x="12" y="15"/>
                      <a:pt x="14" y="7"/>
                    </a:cubicBezTo>
                    <a:cubicBezTo>
                      <a:pt x="12" y="0"/>
                      <a:pt x="8" y="2"/>
                      <a:pt x="4"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8" name="Freeform 414">
                <a:extLst>
                  <a:ext uri="{FF2B5EF4-FFF2-40B4-BE49-F238E27FC236}">
                    <a16:creationId xmlns:a16="http://schemas.microsoft.com/office/drawing/2014/main" id="{A85CFC99-A30A-42D0-9446-45E4240BF69D}"/>
                  </a:ext>
                </a:extLst>
              </p:cNvPr>
              <p:cNvSpPr>
                <a:spLocks/>
              </p:cNvSpPr>
              <p:nvPr/>
            </p:nvSpPr>
            <p:spPr bwMode="auto">
              <a:xfrm>
                <a:off x="4422" y="3204"/>
                <a:ext cx="33" cy="30"/>
              </a:xfrm>
              <a:custGeom>
                <a:avLst/>
                <a:gdLst>
                  <a:gd name="T0" fmla="*/ 8 w 14"/>
                  <a:gd name="T1" fmla="*/ 0 h 13"/>
                  <a:gd name="T2" fmla="*/ 12 w 14"/>
                  <a:gd name="T3" fmla="*/ 8 h 13"/>
                  <a:gd name="T4" fmla="*/ 8 w 14"/>
                  <a:gd name="T5" fmla="*/ 0 h 13"/>
                </a:gdLst>
                <a:ahLst/>
                <a:cxnLst>
                  <a:cxn ang="0">
                    <a:pos x="T0" y="T1"/>
                  </a:cxn>
                  <a:cxn ang="0">
                    <a:pos x="T2" y="T3"/>
                  </a:cxn>
                  <a:cxn ang="0">
                    <a:pos x="T4" y="T5"/>
                  </a:cxn>
                </a:cxnLst>
                <a:rect l="0" t="0" r="r" b="b"/>
                <a:pathLst>
                  <a:path w="14" h="13">
                    <a:moveTo>
                      <a:pt x="8" y="0"/>
                    </a:moveTo>
                    <a:cubicBezTo>
                      <a:pt x="0" y="2"/>
                      <a:pt x="6" y="13"/>
                      <a:pt x="12" y="8"/>
                    </a:cubicBezTo>
                    <a:cubicBezTo>
                      <a:pt x="14" y="5"/>
                      <a:pt x="11" y="1"/>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9" name="Freeform 415">
                <a:extLst>
                  <a:ext uri="{FF2B5EF4-FFF2-40B4-BE49-F238E27FC236}">
                    <a16:creationId xmlns:a16="http://schemas.microsoft.com/office/drawing/2014/main" id="{12BC3B2B-BA26-4100-B2D4-0B42EB92020E}"/>
                  </a:ext>
                </a:extLst>
              </p:cNvPr>
              <p:cNvSpPr>
                <a:spLocks/>
              </p:cNvSpPr>
              <p:nvPr/>
            </p:nvSpPr>
            <p:spPr bwMode="auto">
              <a:xfrm>
                <a:off x="4479" y="3324"/>
                <a:ext cx="31" cy="24"/>
              </a:xfrm>
              <a:custGeom>
                <a:avLst/>
                <a:gdLst>
                  <a:gd name="T0" fmla="*/ 5 w 13"/>
                  <a:gd name="T1" fmla="*/ 10 h 10"/>
                  <a:gd name="T2" fmla="*/ 12 w 13"/>
                  <a:gd name="T3" fmla="*/ 9 h 10"/>
                  <a:gd name="T4" fmla="*/ 5 w 13"/>
                  <a:gd name="T5" fmla="*/ 10 h 10"/>
                </a:gdLst>
                <a:ahLst/>
                <a:cxnLst>
                  <a:cxn ang="0">
                    <a:pos x="T0" y="T1"/>
                  </a:cxn>
                  <a:cxn ang="0">
                    <a:pos x="T2" y="T3"/>
                  </a:cxn>
                  <a:cxn ang="0">
                    <a:pos x="T4" y="T5"/>
                  </a:cxn>
                </a:cxnLst>
                <a:rect l="0" t="0" r="r" b="b"/>
                <a:pathLst>
                  <a:path w="13" h="10">
                    <a:moveTo>
                      <a:pt x="5" y="10"/>
                    </a:moveTo>
                    <a:cubicBezTo>
                      <a:pt x="7" y="10"/>
                      <a:pt x="9" y="10"/>
                      <a:pt x="12" y="9"/>
                    </a:cubicBezTo>
                    <a:cubicBezTo>
                      <a:pt x="13" y="0"/>
                      <a:pt x="0" y="2"/>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0" name="Freeform 416">
                <a:extLst>
                  <a:ext uri="{FF2B5EF4-FFF2-40B4-BE49-F238E27FC236}">
                    <a16:creationId xmlns:a16="http://schemas.microsoft.com/office/drawing/2014/main" id="{91326EF3-57B4-409E-AEBD-CE8185DBDC42}"/>
                  </a:ext>
                </a:extLst>
              </p:cNvPr>
              <p:cNvSpPr>
                <a:spLocks/>
              </p:cNvSpPr>
              <p:nvPr/>
            </p:nvSpPr>
            <p:spPr bwMode="auto">
              <a:xfrm>
                <a:off x="4481" y="3379"/>
                <a:ext cx="17" cy="19"/>
              </a:xfrm>
              <a:custGeom>
                <a:avLst/>
                <a:gdLst>
                  <a:gd name="T0" fmla="*/ 5 w 7"/>
                  <a:gd name="T1" fmla="*/ 0 h 8"/>
                  <a:gd name="T2" fmla="*/ 1 w 7"/>
                  <a:gd name="T3" fmla="*/ 1 h 8"/>
                  <a:gd name="T4" fmla="*/ 6 w 7"/>
                  <a:gd name="T5" fmla="*/ 5 h 8"/>
                  <a:gd name="T6" fmla="*/ 5 w 7"/>
                  <a:gd name="T7" fmla="*/ 0 h 8"/>
                </a:gdLst>
                <a:ahLst/>
                <a:cxnLst>
                  <a:cxn ang="0">
                    <a:pos x="T0" y="T1"/>
                  </a:cxn>
                  <a:cxn ang="0">
                    <a:pos x="T2" y="T3"/>
                  </a:cxn>
                  <a:cxn ang="0">
                    <a:pos x="T4" y="T5"/>
                  </a:cxn>
                  <a:cxn ang="0">
                    <a:pos x="T6" y="T7"/>
                  </a:cxn>
                </a:cxnLst>
                <a:rect l="0" t="0" r="r" b="b"/>
                <a:pathLst>
                  <a:path w="7" h="8">
                    <a:moveTo>
                      <a:pt x="5" y="0"/>
                    </a:moveTo>
                    <a:cubicBezTo>
                      <a:pt x="3" y="1"/>
                      <a:pt x="2" y="1"/>
                      <a:pt x="1" y="1"/>
                    </a:cubicBezTo>
                    <a:cubicBezTo>
                      <a:pt x="0" y="5"/>
                      <a:pt x="2" y="8"/>
                      <a:pt x="6" y="5"/>
                    </a:cubicBezTo>
                    <a:cubicBezTo>
                      <a:pt x="5"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1" name="Freeform 417">
                <a:extLst>
                  <a:ext uri="{FF2B5EF4-FFF2-40B4-BE49-F238E27FC236}">
                    <a16:creationId xmlns:a16="http://schemas.microsoft.com/office/drawing/2014/main" id="{23DB3751-B448-4417-A477-DCB0FC687705}"/>
                  </a:ext>
                </a:extLst>
              </p:cNvPr>
              <p:cNvSpPr>
                <a:spLocks/>
              </p:cNvSpPr>
              <p:nvPr/>
            </p:nvSpPr>
            <p:spPr bwMode="auto">
              <a:xfrm>
                <a:off x="4372" y="3220"/>
                <a:ext cx="24" cy="24"/>
              </a:xfrm>
              <a:custGeom>
                <a:avLst/>
                <a:gdLst>
                  <a:gd name="T0" fmla="*/ 5 w 10"/>
                  <a:gd name="T1" fmla="*/ 0 h 10"/>
                  <a:gd name="T2" fmla="*/ 0 w 10"/>
                  <a:gd name="T3" fmla="*/ 3 h 10"/>
                  <a:gd name="T4" fmla="*/ 1 w 10"/>
                  <a:gd name="T5" fmla="*/ 10 h 10"/>
                  <a:gd name="T6" fmla="*/ 10 w 10"/>
                  <a:gd name="T7" fmla="*/ 6 h 10"/>
                  <a:gd name="T8" fmla="*/ 5 w 10"/>
                  <a:gd name="T9" fmla="*/ 0 h 10"/>
                </a:gdLst>
                <a:ahLst/>
                <a:cxnLst>
                  <a:cxn ang="0">
                    <a:pos x="T0" y="T1"/>
                  </a:cxn>
                  <a:cxn ang="0">
                    <a:pos x="T2" y="T3"/>
                  </a:cxn>
                  <a:cxn ang="0">
                    <a:pos x="T4" y="T5"/>
                  </a:cxn>
                  <a:cxn ang="0">
                    <a:pos x="T6" y="T7"/>
                  </a:cxn>
                  <a:cxn ang="0">
                    <a:pos x="T8" y="T9"/>
                  </a:cxn>
                </a:cxnLst>
                <a:rect l="0" t="0" r="r" b="b"/>
                <a:pathLst>
                  <a:path w="10" h="10">
                    <a:moveTo>
                      <a:pt x="5" y="0"/>
                    </a:moveTo>
                    <a:cubicBezTo>
                      <a:pt x="2" y="2"/>
                      <a:pt x="2" y="1"/>
                      <a:pt x="0" y="3"/>
                    </a:cubicBezTo>
                    <a:cubicBezTo>
                      <a:pt x="0" y="5"/>
                      <a:pt x="2" y="8"/>
                      <a:pt x="1" y="10"/>
                    </a:cubicBezTo>
                    <a:cubicBezTo>
                      <a:pt x="5" y="8"/>
                      <a:pt x="7" y="9"/>
                      <a:pt x="10" y="6"/>
                    </a:cubicBezTo>
                    <a:cubicBezTo>
                      <a:pt x="9"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2" name="Freeform 418">
                <a:extLst>
                  <a:ext uri="{FF2B5EF4-FFF2-40B4-BE49-F238E27FC236}">
                    <a16:creationId xmlns:a16="http://schemas.microsoft.com/office/drawing/2014/main" id="{5EDF9C61-5F8D-4D38-80A6-4FF44688AAF4}"/>
                  </a:ext>
                </a:extLst>
              </p:cNvPr>
              <p:cNvSpPr>
                <a:spLocks/>
              </p:cNvSpPr>
              <p:nvPr/>
            </p:nvSpPr>
            <p:spPr bwMode="auto">
              <a:xfrm>
                <a:off x="4351" y="3187"/>
                <a:ext cx="17" cy="24"/>
              </a:xfrm>
              <a:custGeom>
                <a:avLst/>
                <a:gdLst>
                  <a:gd name="T0" fmla="*/ 1 w 7"/>
                  <a:gd name="T1" fmla="*/ 9 h 10"/>
                  <a:gd name="T2" fmla="*/ 7 w 7"/>
                  <a:gd name="T3" fmla="*/ 7 h 10"/>
                  <a:gd name="T4" fmla="*/ 5 w 7"/>
                  <a:gd name="T5" fmla="*/ 1 h 10"/>
                  <a:gd name="T6" fmla="*/ 1 w 7"/>
                  <a:gd name="T7" fmla="*/ 9 h 10"/>
                </a:gdLst>
                <a:ahLst/>
                <a:cxnLst>
                  <a:cxn ang="0">
                    <a:pos x="T0" y="T1"/>
                  </a:cxn>
                  <a:cxn ang="0">
                    <a:pos x="T2" y="T3"/>
                  </a:cxn>
                  <a:cxn ang="0">
                    <a:pos x="T4" y="T5"/>
                  </a:cxn>
                  <a:cxn ang="0">
                    <a:pos x="T6" y="T7"/>
                  </a:cxn>
                </a:cxnLst>
                <a:rect l="0" t="0" r="r" b="b"/>
                <a:pathLst>
                  <a:path w="7" h="10">
                    <a:moveTo>
                      <a:pt x="1" y="9"/>
                    </a:moveTo>
                    <a:cubicBezTo>
                      <a:pt x="2" y="10"/>
                      <a:pt x="5" y="8"/>
                      <a:pt x="7" y="7"/>
                    </a:cubicBezTo>
                    <a:cubicBezTo>
                      <a:pt x="7" y="4"/>
                      <a:pt x="6" y="4"/>
                      <a:pt x="5" y="1"/>
                    </a:cubicBezTo>
                    <a:cubicBezTo>
                      <a:pt x="0" y="0"/>
                      <a:pt x="0" y="6"/>
                      <a:pt x="1"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3" name="Freeform 419">
                <a:extLst>
                  <a:ext uri="{FF2B5EF4-FFF2-40B4-BE49-F238E27FC236}">
                    <a16:creationId xmlns:a16="http://schemas.microsoft.com/office/drawing/2014/main" id="{349BE42B-2F6F-4473-9B9B-5D84EC482A98}"/>
                  </a:ext>
                </a:extLst>
              </p:cNvPr>
              <p:cNvSpPr>
                <a:spLocks/>
              </p:cNvSpPr>
              <p:nvPr/>
            </p:nvSpPr>
            <p:spPr bwMode="auto">
              <a:xfrm>
                <a:off x="4332" y="3194"/>
                <a:ext cx="14" cy="14"/>
              </a:xfrm>
              <a:custGeom>
                <a:avLst/>
                <a:gdLst>
                  <a:gd name="T0" fmla="*/ 0 w 6"/>
                  <a:gd name="T1" fmla="*/ 3 h 6"/>
                  <a:gd name="T2" fmla="*/ 6 w 6"/>
                  <a:gd name="T3" fmla="*/ 5 h 6"/>
                  <a:gd name="T4" fmla="*/ 3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4"/>
                      <a:pt x="6" y="5"/>
                    </a:cubicBezTo>
                    <a:cubicBezTo>
                      <a:pt x="5" y="3"/>
                      <a:pt x="4" y="2"/>
                      <a:pt x="3" y="0"/>
                    </a:cubicBezTo>
                    <a:cubicBezTo>
                      <a:pt x="2" y="1"/>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4" name="Freeform 420">
                <a:extLst>
                  <a:ext uri="{FF2B5EF4-FFF2-40B4-BE49-F238E27FC236}">
                    <a16:creationId xmlns:a16="http://schemas.microsoft.com/office/drawing/2014/main" id="{27D4D624-0A3F-42F6-8864-D7054878165D}"/>
                  </a:ext>
                </a:extLst>
              </p:cNvPr>
              <p:cNvSpPr>
                <a:spLocks/>
              </p:cNvSpPr>
              <p:nvPr/>
            </p:nvSpPr>
            <p:spPr bwMode="auto">
              <a:xfrm>
                <a:off x="4325" y="3249"/>
                <a:ext cx="62" cy="54"/>
              </a:xfrm>
              <a:custGeom>
                <a:avLst/>
                <a:gdLst>
                  <a:gd name="T0" fmla="*/ 21 w 26"/>
                  <a:gd name="T1" fmla="*/ 14 h 23"/>
                  <a:gd name="T2" fmla="*/ 16 w 26"/>
                  <a:gd name="T3" fmla="*/ 0 h 23"/>
                  <a:gd name="T4" fmla="*/ 17 w 26"/>
                  <a:gd name="T5" fmla="*/ 19 h 23"/>
                  <a:gd name="T6" fmla="*/ 19 w 26"/>
                  <a:gd name="T7" fmla="*/ 23 h 23"/>
                  <a:gd name="T8" fmla="*/ 26 w 26"/>
                  <a:gd name="T9" fmla="*/ 18 h 23"/>
                  <a:gd name="T10" fmla="*/ 21 w 26"/>
                  <a:gd name="T11" fmla="*/ 14 h 23"/>
                </a:gdLst>
                <a:ahLst/>
                <a:cxnLst>
                  <a:cxn ang="0">
                    <a:pos x="T0" y="T1"/>
                  </a:cxn>
                  <a:cxn ang="0">
                    <a:pos x="T2" y="T3"/>
                  </a:cxn>
                  <a:cxn ang="0">
                    <a:pos x="T4" y="T5"/>
                  </a:cxn>
                  <a:cxn ang="0">
                    <a:pos x="T6" y="T7"/>
                  </a:cxn>
                  <a:cxn ang="0">
                    <a:pos x="T8" y="T9"/>
                  </a:cxn>
                  <a:cxn ang="0">
                    <a:pos x="T10" y="T11"/>
                  </a:cxn>
                </a:cxnLst>
                <a:rect l="0" t="0" r="r" b="b"/>
                <a:pathLst>
                  <a:path w="26" h="23">
                    <a:moveTo>
                      <a:pt x="21" y="14"/>
                    </a:moveTo>
                    <a:cubicBezTo>
                      <a:pt x="26" y="9"/>
                      <a:pt x="20" y="2"/>
                      <a:pt x="16" y="0"/>
                    </a:cubicBezTo>
                    <a:cubicBezTo>
                      <a:pt x="0" y="2"/>
                      <a:pt x="6" y="21"/>
                      <a:pt x="17" y="19"/>
                    </a:cubicBezTo>
                    <a:cubicBezTo>
                      <a:pt x="16" y="21"/>
                      <a:pt x="17" y="21"/>
                      <a:pt x="19" y="23"/>
                    </a:cubicBezTo>
                    <a:cubicBezTo>
                      <a:pt x="23" y="23"/>
                      <a:pt x="24" y="21"/>
                      <a:pt x="26" y="18"/>
                    </a:cubicBezTo>
                    <a:cubicBezTo>
                      <a:pt x="25" y="15"/>
                      <a:pt x="22" y="17"/>
                      <a:pt x="21" y="1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5" name="Freeform 421">
                <a:extLst>
                  <a:ext uri="{FF2B5EF4-FFF2-40B4-BE49-F238E27FC236}">
                    <a16:creationId xmlns:a16="http://schemas.microsoft.com/office/drawing/2014/main" id="{C08E7BDB-55B8-4D74-9912-55B9AA982DC7}"/>
                  </a:ext>
                </a:extLst>
              </p:cNvPr>
              <p:cNvSpPr>
                <a:spLocks/>
              </p:cNvSpPr>
              <p:nvPr/>
            </p:nvSpPr>
            <p:spPr bwMode="auto">
              <a:xfrm>
                <a:off x="4448" y="3518"/>
                <a:ext cx="14" cy="12"/>
              </a:xfrm>
              <a:custGeom>
                <a:avLst/>
                <a:gdLst>
                  <a:gd name="T0" fmla="*/ 3 w 6"/>
                  <a:gd name="T1" fmla="*/ 5 h 5"/>
                  <a:gd name="T2" fmla="*/ 6 w 6"/>
                  <a:gd name="T3" fmla="*/ 3 h 5"/>
                  <a:gd name="T4" fmla="*/ 4 w 6"/>
                  <a:gd name="T5" fmla="*/ 0 h 5"/>
                  <a:gd name="T6" fmla="*/ 3 w 6"/>
                  <a:gd name="T7" fmla="*/ 5 h 5"/>
                </a:gdLst>
                <a:ahLst/>
                <a:cxnLst>
                  <a:cxn ang="0">
                    <a:pos x="T0" y="T1"/>
                  </a:cxn>
                  <a:cxn ang="0">
                    <a:pos x="T2" y="T3"/>
                  </a:cxn>
                  <a:cxn ang="0">
                    <a:pos x="T4" y="T5"/>
                  </a:cxn>
                  <a:cxn ang="0">
                    <a:pos x="T6" y="T7"/>
                  </a:cxn>
                </a:cxnLst>
                <a:rect l="0" t="0" r="r" b="b"/>
                <a:pathLst>
                  <a:path w="6" h="5">
                    <a:moveTo>
                      <a:pt x="3" y="5"/>
                    </a:moveTo>
                    <a:cubicBezTo>
                      <a:pt x="4" y="5"/>
                      <a:pt x="5" y="4"/>
                      <a:pt x="6" y="3"/>
                    </a:cubicBezTo>
                    <a:cubicBezTo>
                      <a:pt x="6" y="2"/>
                      <a:pt x="5" y="1"/>
                      <a:pt x="4" y="0"/>
                    </a:cubicBezTo>
                    <a:cubicBezTo>
                      <a:pt x="1" y="1"/>
                      <a:pt x="0" y="3"/>
                      <a:pt x="3"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6" name="Freeform 422">
                <a:extLst>
                  <a:ext uri="{FF2B5EF4-FFF2-40B4-BE49-F238E27FC236}">
                    <a16:creationId xmlns:a16="http://schemas.microsoft.com/office/drawing/2014/main" id="{56DAFB48-4DA2-4D09-B701-285F66B1AD13}"/>
                  </a:ext>
                </a:extLst>
              </p:cNvPr>
              <p:cNvSpPr>
                <a:spLocks/>
              </p:cNvSpPr>
              <p:nvPr/>
            </p:nvSpPr>
            <p:spPr bwMode="auto">
              <a:xfrm>
                <a:off x="4313" y="3346"/>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9"/>
                      <a:pt x="5" y="9"/>
                    </a:cubicBezTo>
                    <a:cubicBezTo>
                      <a:pt x="10" y="7"/>
                      <a:pt x="8" y="4"/>
                      <a:pt x="8" y="1"/>
                    </a:cubicBezTo>
                    <a:cubicBezTo>
                      <a:pt x="6" y="0"/>
                      <a:pt x="2" y="1"/>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7" name="Freeform 423">
                <a:extLst>
                  <a:ext uri="{FF2B5EF4-FFF2-40B4-BE49-F238E27FC236}">
                    <a16:creationId xmlns:a16="http://schemas.microsoft.com/office/drawing/2014/main" id="{E2647AAF-3034-428E-9ED9-9EC054A07286}"/>
                  </a:ext>
                </a:extLst>
              </p:cNvPr>
              <p:cNvSpPr>
                <a:spLocks/>
              </p:cNvSpPr>
              <p:nvPr/>
            </p:nvSpPr>
            <p:spPr bwMode="auto">
              <a:xfrm>
                <a:off x="4259" y="3265"/>
                <a:ext cx="19" cy="26"/>
              </a:xfrm>
              <a:custGeom>
                <a:avLst/>
                <a:gdLst>
                  <a:gd name="T0" fmla="*/ 7 w 8"/>
                  <a:gd name="T1" fmla="*/ 0 h 11"/>
                  <a:gd name="T2" fmla="*/ 8 w 8"/>
                  <a:gd name="T3" fmla="*/ 7 h 11"/>
                  <a:gd name="T4" fmla="*/ 7 w 8"/>
                  <a:gd name="T5" fmla="*/ 0 h 11"/>
                </a:gdLst>
                <a:ahLst/>
                <a:cxnLst>
                  <a:cxn ang="0">
                    <a:pos x="T0" y="T1"/>
                  </a:cxn>
                  <a:cxn ang="0">
                    <a:pos x="T2" y="T3"/>
                  </a:cxn>
                  <a:cxn ang="0">
                    <a:pos x="T4" y="T5"/>
                  </a:cxn>
                </a:cxnLst>
                <a:rect l="0" t="0" r="r" b="b"/>
                <a:pathLst>
                  <a:path w="8" h="11">
                    <a:moveTo>
                      <a:pt x="7" y="0"/>
                    </a:moveTo>
                    <a:cubicBezTo>
                      <a:pt x="0" y="0"/>
                      <a:pt x="0" y="11"/>
                      <a:pt x="8" y="7"/>
                    </a:cubicBezTo>
                    <a:cubicBezTo>
                      <a:pt x="7" y="4"/>
                      <a:pt x="8" y="3"/>
                      <a:pt x="7"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8" name="Freeform 424">
                <a:extLst>
                  <a:ext uri="{FF2B5EF4-FFF2-40B4-BE49-F238E27FC236}">
                    <a16:creationId xmlns:a16="http://schemas.microsoft.com/office/drawing/2014/main" id="{C742D474-B4AD-4D69-8F91-34B0003C68E4}"/>
                  </a:ext>
                </a:extLst>
              </p:cNvPr>
              <p:cNvSpPr>
                <a:spLocks/>
              </p:cNvSpPr>
              <p:nvPr/>
            </p:nvSpPr>
            <p:spPr bwMode="auto">
              <a:xfrm>
                <a:off x="4204" y="3206"/>
                <a:ext cx="22" cy="21"/>
              </a:xfrm>
              <a:custGeom>
                <a:avLst/>
                <a:gdLst>
                  <a:gd name="T0" fmla="*/ 0 w 9"/>
                  <a:gd name="T1" fmla="*/ 1 h 9"/>
                  <a:gd name="T2" fmla="*/ 2 w 9"/>
                  <a:gd name="T3" fmla="*/ 9 h 9"/>
                  <a:gd name="T4" fmla="*/ 7 w 9"/>
                  <a:gd name="T5" fmla="*/ 0 h 9"/>
                  <a:gd name="T6" fmla="*/ 0 w 9"/>
                  <a:gd name="T7" fmla="*/ 1 h 9"/>
                </a:gdLst>
                <a:ahLst/>
                <a:cxnLst>
                  <a:cxn ang="0">
                    <a:pos x="T0" y="T1"/>
                  </a:cxn>
                  <a:cxn ang="0">
                    <a:pos x="T2" y="T3"/>
                  </a:cxn>
                  <a:cxn ang="0">
                    <a:pos x="T4" y="T5"/>
                  </a:cxn>
                  <a:cxn ang="0">
                    <a:pos x="T6" y="T7"/>
                  </a:cxn>
                </a:cxnLst>
                <a:rect l="0" t="0" r="r" b="b"/>
                <a:pathLst>
                  <a:path w="9" h="9">
                    <a:moveTo>
                      <a:pt x="0" y="1"/>
                    </a:moveTo>
                    <a:cubicBezTo>
                      <a:pt x="0" y="4"/>
                      <a:pt x="0" y="6"/>
                      <a:pt x="2" y="9"/>
                    </a:cubicBezTo>
                    <a:cubicBezTo>
                      <a:pt x="8" y="9"/>
                      <a:pt x="9" y="4"/>
                      <a:pt x="7" y="0"/>
                    </a:cubicBezTo>
                    <a:cubicBezTo>
                      <a:pt x="5" y="0"/>
                      <a:pt x="2" y="0"/>
                      <a:pt x="0"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9" name="Freeform 425">
                <a:extLst>
                  <a:ext uri="{FF2B5EF4-FFF2-40B4-BE49-F238E27FC236}">
                    <a16:creationId xmlns:a16="http://schemas.microsoft.com/office/drawing/2014/main" id="{91564AC8-D7EF-4561-8DFC-94CFD38C6EEE}"/>
                  </a:ext>
                </a:extLst>
              </p:cNvPr>
              <p:cNvSpPr>
                <a:spLocks/>
              </p:cNvSpPr>
              <p:nvPr/>
            </p:nvSpPr>
            <p:spPr bwMode="auto">
              <a:xfrm>
                <a:off x="4415" y="3589"/>
                <a:ext cx="21" cy="22"/>
              </a:xfrm>
              <a:custGeom>
                <a:avLst/>
                <a:gdLst>
                  <a:gd name="T0" fmla="*/ 2 w 9"/>
                  <a:gd name="T1" fmla="*/ 3 h 9"/>
                  <a:gd name="T2" fmla="*/ 1 w 9"/>
                  <a:gd name="T3" fmla="*/ 9 h 9"/>
                  <a:gd name="T4" fmla="*/ 8 w 9"/>
                  <a:gd name="T5" fmla="*/ 2 h 9"/>
                  <a:gd name="T6" fmla="*/ 2 w 9"/>
                  <a:gd name="T7" fmla="*/ 3 h 9"/>
                </a:gdLst>
                <a:ahLst/>
                <a:cxnLst>
                  <a:cxn ang="0">
                    <a:pos x="T0" y="T1"/>
                  </a:cxn>
                  <a:cxn ang="0">
                    <a:pos x="T2" y="T3"/>
                  </a:cxn>
                  <a:cxn ang="0">
                    <a:pos x="T4" y="T5"/>
                  </a:cxn>
                  <a:cxn ang="0">
                    <a:pos x="T6" y="T7"/>
                  </a:cxn>
                </a:cxnLst>
                <a:rect l="0" t="0" r="r" b="b"/>
                <a:pathLst>
                  <a:path w="9" h="9">
                    <a:moveTo>
                      <a:pt x="2" y="3"/>
                    </a:moveTo>
                    <a:cubicBezTo>
                      <a:pt x="0" y="5"/>
                      <a:pt x="0" y="7"/>
                      <a:pt x="1" y="9"/>
                    </a:cubicBezTo>
                    <a:cubicBezTo>
                      <a:pt x="5" y="8"/>
                      <a:pt x="9" y="6"/>
                      <a:pt x="8" y="2"/>
                    </a:cubicBezTo>
                    <a:cubicBezTo>
                      <a:pt x="5" y="4"/>
                      <a:pt x="4"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0" name="Freeform 426">
                <a:extLst>
                  <a:ext uri="{FF2B5EF4-FFF2-40B4-BE49-F238E27FC236}">
                    <a16:creationId xmlns:a16="http://schemas.microsoft.com/office/drawing/2014/main" id="{D8FD785C-01D6-4F97-A055-FC683E2DEE32}"/>
                  </a:ext>
                </a:extLst>
              </p:cNvPr>
              <p:cNvSpPr>
                <a:spLocks/>
              </p:cNvSpPr>
              <p:nvPr/>
            </p:nvSpPr>
            <p:spPr bwMode="auto">
              <a:xfrm>
                <a:off x="4420" y="3608"/>
                <a:ext cx="16" cy="22"/>
              </a:xfrm>
              <a:custGeom>
                <a:avLst/>
                <a:gdLst>
                  <a:gd name="T0" fmla="*/ 0 w 7"/>
                  <a:gd name="T1" fmla="*/ 2 h 9"/>
                  <a:gd name="T2" fmla="*/ 1 w 7"/>
                  <a:gd name="T3" fmla="*/ 8 h 9"/>
                  <a:gd name="T4" fmla="*/ 6 w 7"/>
                  <a:gd name="T5" fmla="*/ 0 h 9"/>
                  <a:gd name="T6" fmla="*/ 0 w 7"/>
                  <a:gd name="T7" fmla="*/ 2 h 9"/>
                </a:gdLst>
                <a:ahLst/>
                <a:cxnLst>
                  <a:cxn ang="0">
                    <a:pos x="T0" y="T1"/>
                  </a:cxn>
                  <a:cxn ang="0">
                    <a:pos x="T2" y="T3"/>
                  </a:cxn>
                  <a:cxn ang="0">
                    <a:pos x="T4" y="T5"/>
                  </a:cxn>
                  <a:cxn ang="0">
                    <a:pos x="T6" y="T7"/>
                  </a:cxn>
                </a:cxnLst>
                <a:rect l="0" t="0" r="r" b="b"/>
                <a:pathLst>
                  <a:path w="7" h="9">
                    <a:moveTo>
                      <a:pt x="0" y="2"/>
                    </a:moveTo>
                    <a:cubicBezTo>
                      <a:pt x="2" y="4"/>
                      <a:pt x="0" y="6"/>
                      <a:pt x="1" y="8"/>
                    </a:cubicBezTo>
                    <a:cubicBezTo>
                      <a:pt x="6" y="9"/>
                      <a:pt x="7" y="4"/>
                      <a:pt x="6" y="0"/>
                    </a:cubicBezTo>
                    <a:cubicBezTo>
                      <a:pt x="4" y="1"/>
                      <a:pt x="2" y="2"/>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1" name="Freeform 427">
                <a:extLst>
                  <a:ext uri="{FF2B5EF4-FFF2-40B4-BE49-F238E27FC236}">
                    <a16:creationId xmlns:a16="http://schemas.microsoft.com/office/drawing/2014/main" id="{5F4E52F4-2A6D-4C53-8833-0AD16689A4D4}"/>
                  </a:ext>
                </a:extLst>
              </p:cNvPr>
              <p:cNvSpPr>
                <a:spLocks/>
              </p:cNvSpPr>
              <p:nvPr/>
            </p:nvSpPr>
            <p:spPr bwMode="auto">
              <a:xfrm>
                <a:off x="4223" y="3303"/>
                <a:ext cx="14" cy="14"/>
              </a:xfrm>
              <a:custGeom>
                <a:avLst/>
                <a:gdLst>
                  <a:gd name="T0" fmla="*/ 0 w 6"/>
                  <a:gd name="T1" fmla="*/ 3 h 6"/>
                  <a:gd name="T2" fmla="*/ 6 w 6"/>
                  <a:gd name="T3" fmla="*/ 4 h 6"/>
                  <a:gd name="T4" fmla="*/ 5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5"/>
                      <a:pt x="6" y="4"/>
                    </a:cubicBezTo>
                    <a:cubicBezTo>
                      <a:pt x="6" y="3"/>
                      <a:pt x="6" y="2"/>
                      <a:pt x="5" y="0"/>
                    </a:cubicBezTo>
                    <a:cubicBezTo>
                      <a:pt x="3" y="0"/>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2" name="Freeform 428">
                <a:extLst>
                  <a:ext uri="{FF2B5EF4-FFF2-40B4-BE49-F238E27FC236}">
                    <a16:creationId xmlns:a16="http://schemas.microsoft.com/office/drawing/2014/main" id="{8B633B5D-2667-4A04-837A-2161E80876B6}"/>
                  </a:ext>
                </a:extLst>
              </p:cNvPr>
              <p:cNvSpPr>
                <a:spLocks/>
              </p:cNvSpPr>
              <p:nvPr/>
            </p:nvSpPr>
            <p:spPr bwMode="auto">
              <a:xfrm>
                <a:off x="4387" y="3606"/>
                <a:ext cx="11" cy="9"/>
              </a:xfrm>
              <a:custGeom>
                <a:avLst/>
                <a:gdLst>
                  <a:gd name="T0" fmla="*/ 2 w 5"/>
                  <a:gd name="T1" fmla="*/ 4 h 4"/>
                  <a:gd name="T2" fmla="*/ 4 w 5"/>
                  <a:gd name="T3" fmla="*/ 0 h 4"/>
                  <a:gd name="T4" fmla="*/ 2 w 5"/>
                  <a:gd name="T5" fmla="*/ 4 h 4"/>
                </a:gdLst>
                <a:ahLst/>
                <a:cxnLst>
                  <a:cxn ang="0">
                    <a:pos x="T0" y="T1"/>
                  </a:cxn>
                  <a:cxn ang="0">
                    <a:pos x="T2" y="T3"/>
                  </a:cxn>
                  <a:cxn ang="0">
                    <a:pos x="T4" y="T5"/>
                  </a:cxn>
                </a:cxnLst>
                <a:rect l="0" t="0" r="r" b="b"/>
                <a:pathLst>
                  <a:path w="5" h="4">
                    <a:moveTo>
                      <a:pt x="2" y="4"/>
                    </a:moveTo>
                    <a:cubicBezTo>
                      <a:pt x="4" y="3"/>
                      <a:pt x="5" y="2"/>
                      <a:pt x="4" y="0"/>
                    </a:cubicBezTo>
                    <a:cubicBezTo>
                      <a:pt x="2" y="1"/>
                      <a:pt x="0" y="1"/>
                      <a:pt x="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3" name="Freeform 429">
                <a:extLst>
                  <a:ext uri="{FF2B5EF4-FFF2-40B4-BE49-F238E27FC236}">
                    <a16:creationId xmlns:a16="http://schemas.microsoft.com/office/drawing/2014/main" id="{1B0AD170-B118-4324-A219-928F71277C48}"/>
                  </a:ext>
                </a:extLst>
              </p:cNvPr>
              <p:cNvSpPr>
                <a:spLocks/>
              </p:cNvSpPr>
              <p:nvPr/>
            </p:nvSpPr>
            <p:spPr bwMode="auto">
              <a:xfrm>
                <a:off x="4318" y="3547"/>
                <a:ext cx="14" cy="16"/>
              </a:xfrm>
              <a:custGeom>
                <a:avLst/>
                <a:gdLst>
                  <a:gd name="T0" fmla="*/ 2 w 6"/>
                  <a:gd name="T1" fmla="*/ 0 h 7"/>
                  <a:gd name="T2" fmla="*/ 0 w 6"/>
                  <a:gd name="T3" fmla="*/ 6 h 7"/>
                  <a:gd name="T4" fmla="*/ 5 w 6"/>
                  <a:gd name="T5" fmla="*/ 6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6"/>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4" name="Freeform 430">
                <a:extLst>
                  <a:ext uri="{FF2B5EF4-FFF2-40B4-BE49-F238E27FC236}">
                    <a16:creationId xmlns:a16="http://schemas.microsoft.com/office/drawing/2014/main" id="{E853EE50-6F08-40C9-B8D1-02DBD628E52E}"/>
                  </a:ext>
                </a:extLst>
              </p:cNvPr>
              <p:cNvSpPr>
                <a:spLocks/>
              </p:cNvSpPr>
              <p:nvPr/>
            </p:nvSpPr>
            <p:spPr bwMode="auto">
              <a:xfrm>
                <a:off x="4209" y="3433"/>
                <a:ext cx="38" cy="59"/>
              </a:xfrm>
              <a:custGeom>
                <a:avLst/>
                <a:gdLst>
                  <a:gd name="T0" fmla="*/ 3 w 16"/>
                  <a:gd name="T1" fmla="*/ 24 h 25"/>
                  <a:gd name="T2" fmla="*/ 8 w 16"/>
                  <a:gd name="T3" fmla="*/ 25 h 25"/>
                  <a:gd name="T4" fmla="*/ 13 w 16"/>
                  <a:gd name="T5" fmla="*/ 0 h 25"/>
                  <a:gd name="T6" fmla="*/ 3 w 16"/>
                  <a:gd name="T7" fmla="*/ 24 h 25"/>
                </a:gdLst>
                <a:ahLst/>
                <a:cxnLst>
                  <a:cxn ang="0">
                    <a:pos x="T0" y="T1"/>
                  </a:cxn>
                  <a:cxn ang="0">
                    <a:pos x="T2" y="T3"/>
                  </a:cxn>
                  <a:cxn ang="0">
                    <a:pos x="T4" y="T5"/>
                  </a:cxn>
                  <a:cxn ang="0">
                    <a:pos x="T6" y="T7"/>
                  </a:cxn>
                </a:cxnLst>
                <a:rect l="0" t="0" r="r" b="b"/>
                <a:pathLst>
                  <a:path w="16" h="25">
                    <a:moveTo>
                      <a:pt x="3" y="24"/>
                    </a:moveTo>
                    <a:cubicBezTo>
                      <a:pt x="5" y="24"/>
                      <a:pt x="6" y="25"/>
                      <a:pt x="8" y="25"/>
                    </a:cubicBezTo>
                    <a:cubicBezTo>
                      <a:pt x="15" y="18"/>
                      <a:pt x="16" y="12"/>
                      <a:pt x="13" y="0"/>
                    </a:cubicBezTo>
                    <a:cubicBezTo>
                      <a:pt x="0" y="0"/>
                      <a:pt x="6" y="16"/>
                      <a:pt x="3" y="2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5" name="Freeform 431">
                <a:extLst>
                  <a:ext uri="{FF2B5EF4-FFF2-40B4-BE49-F238E27FC236}">
                    <a16:creationId xmlns:a16="http://schemas.microsoft.com/office/drawing/2014/main" id="{816111B9-4FAD-40A5-A531-C3C8F60B12C3}"/>
                  </a:ext>
                </a:extLst>
              </p:cNvPr>
              <p:cNvSpPr>
                <a:spLocks/>
              </p:cNvSpPr>
              <p:nvPr/>
            </p:nvSpPr>
            <p:spPr bwMode="auto">
              <a:xfrm>
                <a:off x="4221" y="3561"/>
                <a:ext cx="31" cy="45"/>
              </a:xfrm>
              <a:custGeom>
                <a:avLst/>
                <a:gdLst>
                  <a:gd name="T0" fmla="*/ 8 w 13"/>
                  <a:gd name="T1" fmla="*/ 0 h 19"/>
                  <a:gd name="T2" fmla="*/ 1 w 13"/>
                  <a:gd name="T3" fmla="*/ 17 h 19"/>
                  <a:gd name="T4" fmla="*/ 12 w 13"/>
                  <a:gd name="T5" fmla="*/ 11 h 19"/>
                  <a:gd name="T6" fmla="*/ 8 w 13"/>
                  <a:gd name="T7" fmla="*/ 0 h 19"/>
                </a:gdLst>
                <a:ahLst/>
                <a:cxnLst>
                  <a:cxn ang="0">
                    <a:pos x="T0" y="T1"/>
                  </a:cxn>
                  <a:cxn ang="0">
                    <a:pos x="T2" y="T3"/>
                  </a:cxn>
                  <a:cxn ang="0">
                    <a:pos x="T4" y="T5"/>
                  </a:cxn>
                  <a:cxn ang="0">
                    <a:pos x="T6" y="T7"/>
                  </a:cxn>
                </a:cxnLst>
                <a:rect l="0" t="0" r="r" b="b"/>
                <a:pathLst>
                  <a:path w="13" h="19">
                    <a:moveTo>
                      <a:pt x="8" y="0"/>
                    </a:moveTo>
                    <a:cubicBezTo>
                      <a:pt x="0" y="4"/>
                      <a:pt x="6" y="12"/>
                      <a:pt x="1" y="17"/>
                    </a:cubicBezTo>
                    <a:cubicBezTo>
                      <a:pt x="7" y="19"/>
                      <a:pt x="4" y="12"/>
                      <a:pt x="12" y="11"/>
                    </a:cubicBezTo>
                    <a:cubicBezTo>
                      <a:pt x="13" y="8"/>
                      <a:pt x="12"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6" name="Freeform 432">
                <a:extLst>
                  <a:ext uri="{FF2B5EF4-FFF2-40B4-BE49-F238E27FC236}">
                    <a16:creationId xmlns:a16="http://schemas.microsoft.com/office/drawing/2014/main" id="{8CFD704C-AAD6-45A6-B935-91048AA91F96}"/>
                  </a:ext>
                </a:extLst>
              </p:cNvPr>
              <p:cNvSpPr>
                <a:spLocks/>
              </p:cNvSpPr>
              <p:nvPr/>
            </p:nvSpPr>
            <p:spPr bwMode="auto">
              <a:xfrm>
                <a:off x="4048" y="3275"/>
                <a:ext cx="19" cy="16"/>
              </a:xfrm>
              <a:custGeom>
                <a:avLst/>
                <a:gdLst>
                  <a:gd name="T0" fmla="*/ 0 w 8"/>
                  <a:gd name="T1" fmla="*/ 2 h 7"/>
                  <a:gd name="T2" fmla="*/ 2 w 8"/>
                  <a:gd name="T3" fmla="*/ 6 h 7"/>
                  <a:gd name="T4" fmla="*/ 8 w 8"/>
                  <a:gd name="T5" fmla="*/ 4 h 7"/>
                  <a:gd name="T6" fmla="*/ 0 w 8"/>
                  <a:gd name="T7" fmla="*/ 2 h 7"/>
                </a:gdLst>
                <a:ahLst/>
                <a:cxnLst>
                  <a:cxn ang="0">
                    <a:pos x="T0" y="T1"/>
                  </a:cxn>
                  <a:cxn ang="0">
                    <a:pos x="T2" y="T3"/>
                  </a:cxn>
                  <a:cxn ang="0">
                    <a:pos x="T4" y="T5"/>
                  </a:cxn>
                  <a:cxn ang="0">
                    <a:pos x="T6" y="T7"/>
                  </a:cxn>
                </a:cxnLst>
                <a:rect l="0" t="0" r="r" b="b"/>
                <a:pathLst>
                  <a:path w="8" h="7">
                    <a:moveTo>
                      <a:pt x="0" y="2"/>
                    </a:moveTo>
                    <a:cubicBezTo>
                      <a:pt x="0" y="3"/>
                      <a:pt x="0" y="5"/>
                      <a:pt x="2" y="6"/>
                    </a:cubicBezTo>
                    <a:cubicBezTo>
                      <a:pt x="3" y="7"/>
                      <a:pt x="6" y="5"/>
                      <a:pt x="8" y="4"/>
                    </a:cubicBezTo>
                    <a:cubicBezTo>
                      <a:pt x="6"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7" name="Freeform 433">
                <a:extLst>
                  <a:ext uri="{FF2B5EF4-FFF2-40B4-BE49-F238E27FC236}">
                    <a16:creationId xmlns:a16="http://schemas.microsoft.com/office/drawing/2014/main" id="{EAD0BCE0-B2AE-4A30-AA3F-52954B725162}"/>
                  </a:ext>
                </a:extLst>
              </p:cNvPr>
              <p:cNvSpPr>
                <a:spLocks/>
              </p:cNvSpPr>
              <p:nvPr/>
            </p:nvSpPr>
            <p:spPr bwMode="auto">
              <a:xfrm>
                <a:off x="4079" y="3334"/>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8" name="Freeform 434">
                <a:extLst>
                  <a:ext uri="{FF2B5EF4-FFF2-40B4-BE49-F238E27FC236}">
                    <a16:creationId xmlns:a16="http://schemas.microsoft.com/office/drawing/2014/main" id="{D1421ADA-2DD9-459C-AC60-6012A1DD9AFE}"/>
                  </a:ext>
                </a:extLst>
              </p:cNvPr>
              <p:cNvSpPr>
                <a:spLocks/>
              </p:cNvSpPr>
              <p:nvPr/>
            </p:nvSpPr>
            <p:spPr bwMode="auto">
              <a:xfrm>
                <a:off x="4197" y="3549"/>
                <a:ext cx="14" cy="12"/>
              </a:xfrm>
              <a:custGeom>
                <a:avLst/>
                <a:gdLst>
                  <a:gd name="T0" fmla="*/ 0 w 6"/>
                  <a:gd name="T1" fmla="*/ 2 h 5"/>
                  <a:gd name="T2" fmla="*/ 6 w 6"/>
                  <a:gd name="T3" fmla="*/ 4 h 5"/>
                  <a:gd name="T4" fmla="*/ 5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1" y="5"/>
                      <a:pt x="3" y="5"/>
                      <a:pt x="6" y="4"/>
                    </a:cubicBezTo>
                    <a:cubicBezTo>
                      <a:pt x="5" y="3"/>
                      <a:pt x="6" y="2"/>
                      <a:pt x="5" y="0"/>
                    </a:cubicBezTo>
                    <a:cubicBezTo>
                      <a:pt x="3"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9" name="Freeform 435">
                <a:extLst>
                  <a:ext uri="{FF2B5EF4-FFF2-40B4-BE49-F238E27FC236}">
                    <a16:creationId xmlns:a16="http://schemas.microsoft.com/office/drawing/2014/main" id="{A3CDF326-8369-499F-8429-21FCE5FDF1A7}"/>
                  </a:ext>
                </a:extLst>
              </p:cNvPr>
              <p:cNvSpPr>
                <a:spLocks/>
              </p:cNvSpPr>
              <p:nvPr/>
            </p:nvSpPr>
            <p:spPr bwMode="auto">
              <a:xfrm>
                <a:off x="4060" y="3327"/>
                <a:ext cx="19" cy="21"/>
              </a:xfrm>
              <a:custGeom>
                <a:avLst/>
                <a:gdLst>
                  <a:gd name="T0" fmla="*/ 3 w 8"/>
                  <a:gd name="T1" fmla="*/ 9 h 9"/>
                  <a:gd name="T2" fmla="*/ 8 w 8"/>
                  <a:gd name="T3" fmla="*/ 7 h 9"/>
                  <a:gd name="T4" fmla="*/ 6 w 8"/>
                  <a:gd name="T5" fmla="*/ 0 h 9"/>
                  <a:gd name="T6" fmla="*/ 3 w 8"/>
                  <a:gd name="T7" fmla="*/ 9 h 9"/>
                </a:gdLst>
                <a:ahLst/>
                <a:cxnLst>
                  <a:cxn ang="0">
                    <a:pos x="T0" y="T1"/>
                  </a:cxn>
                  <a:cxn ang="0">
                    <a:pos x="T2" y="T3"/>
                  </a:cxn>
                  <a:cxn ang="0">
                    <a:pos x="T4" y="T5"/>
                  </a:cxn>
                  <a:cxn ang="0">
                    <a:pos x="T6" y="T7"/>
                  </a:cxn>
                </a:cxnLst>
                <a:rect l="0" t="0" r="r" b="b"/>
                <a:pathLst>
                  <a:path w="8" h="9">
                    <a:moveTo>
                      <a:pt x="3" y="9"/>
                    </a:moveTo>
                    <a:cubicBezTo>
                      <a:pt x="5" y="7"/>
                      <a:pt x="6" y="9"/>
                      <a:pt x="8" y="7"/>
                    </a:cubicBezTo>
                    <a:cubicBezTo>
                      <a:pt x="8" y="5"/>
                      <a:pt x="8" y="3"/>
                      <a:pt x="6" y="0"/>
                    </a:cubicBezTo>
                    <a:cubicBezTo>
                      <a:pt x="1" y="2"/>
                      <a:pt x="0" y="5"/>
                      <a:pt x="3"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0" name="Freeform 436">
                <a:extLst>
                  <a:ext uri="{FF2B5EF4-FFF2-40B4-BE49-F238E27FC236}">
                    <a16:creationId xmlns:a16="http://schemas.microsoft.com/office/drawing/2014/main" id="{B02A7138-9695-41DC-8B68-AF155EBD1A6B}"/>
                  </a:ext>
                </a:extLst>
              </p:cNvPr>
              <p:cNvSpPr>
                <a:spLocks/>
              </p:cNvSpPr>
              <p:nvPr/>
            </p:nvSpPr>
            <p:spPr bwMode="auto">
              <a:xfrm>
                <a:off x="4100" y="3462"/>
                <a:ext cx="14"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4"/>
                      <a:pt x="4" y="4"/>
                      <a:pt x="6" y="3"/>
                    </a:cubicBezTo>
                    <a:cubicBezTo>
                      <a:pt x="5"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1" name="Freeform 437">
                <a:extLst>
                  <a:ext uri="{FF2B5EF4-FFF2-40B4-BE49-F238E27FC236}">
                    <a16:creationId xmlns:a16="http://schemas.microsoft.com/office/drawing/2014/main" id="{E610C4B3-5C19-4811-A72E-C15D0642FC3D}"/>
                  </a:ext>
                </a:extLst>
              </p:cNvPr>
              <p:cNvSpPr>
                <a:spLocks/>
              </p:cNvSpPr>
              <p:nvPr/>
            </p:nvSpPr>
            <p:spPr bwMode="auto">
              <a:xfrm>
                <a:off x="4159" y="3599"/>
                <a:ext cx="29" cy="33"/>
              </a:xfrm>
              <a:custGeom>
                <a:avLst/>
                <a:gdLst>
                  <a:gd name="T0" fmla="*/ 12 w 12"/>
                  <a:gd name="T1" fmla="*/ 4 h 14"/>
                  <a:gd name="T2" fmla="*/ 5 w 12"/>
                  <a:gd name="T3" fmla="*/ 2 h 14"/>
                  <a:gd name="T4" fmla="*/ 5 w 12"/>
                  <a:gd name="T5" fmla="*/ 14 h 14"/>
                  <a:gd name="T6" fmla="*/ 10 w 12"/>
                  <a:gd name="T7" fmla="*/ 12 h 14"/>
                  <a:gd name="T8" fmla="*/ 12 w 12"/>
                  <a:gd name="T9" fmla="*/ 4 h 14"/>
                </a:gdLst>
                <a:ahLst/>
                <a:cxnLst>
                  <a:cxn ang="0">
                    <a:pos x="T0" y="T1"/>
                  </a:cxn>
                  <a:cxn ang="0">
                    <a:pos x="T2" y="T3"/>
                  </a:cxn>
                  <a:cxn ang="0">
                    <a:pos x="T4" y="T5"/>
                  </a:cxn>
                  <a:cxn ang="0">
                    <a:pos x="T6" y="T7"/>
                  </a:cxn>
                  <a:cxn ang="0">
                    <a:pos x="T8" y="T9"/>
                  </a:cxn>
                </a:cxnLst>
                <a:rect l="0" t="0" r="r" b="b"/>
                <a:pathLst>
                  <a:path w="12" h="14">
                    <a:moveTo>
                      <a:pt x="12" y="4"/>
                    </a:moveTo>
                    <a:cubicBezTo>
                      <a:pt x="10" y="0"/>
                      <a:pt x="8" y="0"/>
                      <a:pt x="5" y="2"/>
                    </a:cubicBezTo>
                    <a:cubicBezTo>
                      <a:pt x="8" y="8"/>
                      <a:pt x="0" y="7"/>
                      <a:pt x="5" y="14"/>
                    </a:cubicBezTo>
                    <a:cubicBezTo>
                      <a:pt x="6" y="14"/>
                      <a:pt x="8" y="14"/>
                      <a:pt x="10" y="12"/>
                    </a:cubicBezTo>
                    <a:cubicBezTo>
                      <a:pt x="10" y="9"/>
                      <a:pt x="6" y="5"/>
                      <a:pt x="1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2" name="Freeform 438">
                <a:extLst>
                  <a:ext uri="{FF2B5EF4-FFF2-40B4-BE49-F238E27FC236}">
                    <a16:creationId xmlns:a16="http://schemas.microsoft.com/office/drawing/2014/main" id="{5A90D7C1-011F-4F5F-ADD6-75954D36426C}"/>
                  </a:ext>
                </a:extLst>
              </p:cNvPr>
              <p:cNvSpPr>
                <a:spLocks/>
              </p:cNvSpPr>
              <p:nvPr/>
            </p:nvSpPr>
            <p:spPr bwMode="auto">
              <a:xfrm>
                <a:off x="4074" y="3445"/>
                <a:ext cx="17" cy="17"/>
              </a:xfrm>
              <a:custGeom>
                <a:avLst/>
                <a:gdLst>
                  <a:gd name="T0" fmla="*/ 0 w 7"/>
                  <a:gd name="T1" fmla="*/ 4 h 7"/>
                  <a:gd name="T2" fmla="*/ 7 w 7"/>
                  <a:gd name="T3" fmla="*/ 6 h 7"/>
                  <a:gd name="T4" fmla="*/ 7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2" y="7"/>
                      <a:pt x="4" y="5"/>
                      <a:pt x="7" y="6"/>
                    </a:cubicBezTo>
                    <a:cubicBezTo>
                      <a:pt x="7" y="4"/>
                      <a:pt x="7" y="3"/>
                      <a:pt x="7"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3" name="Freeform 439">
                <a:extLst>
                  <a:ext uri="{FF2B5EF4-FFF2-40B4-BE49-F238E27FC236}">
                    <a16:creationId xmlns:a16="http://schemas.microsoft.com/office/drawing/2014/main" id="{CEDB735D-99CF-4F80-8CA9-8F26045299B5}"/>
                  </a:ext>
                </a:extLst>
              </p:cNvPr>
              <p:cNvSpPr>
                <a:spLocks/>
              </p:cNvSpPr>
              <p:nvPr/>
            </p:nvSpPr>
            <p:spPr bwMode="auto">
              <a:xfrm>
                <a:off x="4119" y="3528"/>
                <a:ext cx="14" cy="12"/>
              </a:xfrm>
              <a:custGeom>
                <a:avLst/>
                <a:gdLst>
                  <a:gd name="T0" fmla="*/ 4 w 6"/>
                  <a:gd name="T1" fmla="*/ 1 h 5"/>
                  <a:gd name="T2" fmla="*/ 0 w 6"/>
                  <a:gd name="T3" fmla="*/ 2 h 5"/>
                  <a:gd name="T4" fmla="*/ 5 w 6"/>
                  <a:gd name="T5" fmla="*/ 4 h 5"/>
                  <a:gd name="T6" fmla="*/ 4 w 6"/>
                  <a:gd name="T7" fmla="*/ 1 h 5"/>
                </a:gdLst>
                <a:ahLst/>
                <a:cxnLst>
                  <a:cxn ang="0">
                    <a:pos x="T0" y="T1"/>
                  </a:cxn>
                  <a:cxn ang="0">
                    <a:pos x="T2" y="T3"/>
                  </a:cxn>
                  <a:cxn ang="0">
                    <a:pos x="T4" y="T5"/>
                  </a:cxn>
                  <a:cxn ang="0">
                    <a:pos x="T6" y="T7"/>
                  </a:cxn>
                </a:cxnLst>
                <a:rect l="0" t="0" r="r" b="b"/>
                <a:pathLst>
                  <a:path w="6" h="5">
                    <a:moveTo>
                      <a:pt x="4" y="1"/>
                    </a:moveTo>
                    <a:cubicBezTo>
                      <a:pt x="3" y="0"/>
                      <a:pt x="1" y="1"/>
                      <a:pt x="0" y="2"/>
                    </a:cubicBezTo>
                    <a:cubicBezTo>
                      <a:pt x="1" y="4"/>
                      <a:pt x="3" y="5"/>
                      <a:pt x="5" y="4"/>
                    </a:cubicBezTo>
                    <a:cubicBezTo>
                      <a:pt x="4" y="3"/>
                      <a:pt x="6" y="2"/>
                      <a:pt x="4"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4" name="Freeform 440">
                <a:extLst>
                  <a:ext uri="{FF2B5EF4-FFF2-40B4-BE49-F238E27FC236}">
                    <a16:creationId xmlns:a16="http://schemas.microsoft.com/office/drawing/2014/main" id="{98D702B8-58AA-42EE-B2C7-6A52D8282A4C}"/>
                  </a:ext>
                </a:extLst>
              </p:cNvPr>
              <p:cNvSpPr>
                <a:spLocks/>
              </p:cNvSpPr>
              <p:nvPr/>
            </p:nvSpPr>
            <p:spPr bwMode="auto">
              <a:xfrm>
                <a:off x="4145" y="3594"/>
                <a:ext cx="17" cy="19"/>
              </a:xfrm>
              <a:custGeom>
                <a:avLst/>
                <a:gdLst>
                  <a:gd name="T0" fmla="*/ 0 w 7"/>
                  <a:gd name="T1" fmla="*/ 3 h 8"/>
                  <a:gd name="T2" fmla="*/ 7 w 7"/>
                  <a:gd name="T3" fmla="*/ 5 h 8"/>
                  <a:gd name="T4" fmla="*/ 0 w 7"/>
                  <a:gd name="T5" fmla="*/ 3 h 8"/>
                </a:gdLst>
                <a:ahLst/>
                <a:cxnLst>
                  <a:cxn ang="0">
                    <a:pos x="T0" y="T1"/>
                  </a:cxn>
                  <a:cxn ang="0">
                    <a:pos x="T2" y="T3"/>
                  </a:cxn>
                  <a:cxn ang="0">
                    <a:pos x="T4" y="T5"/>
                  </a:cxn>
                </a:cxnLst>
                <a:rect l="0" t="0" r="r" b="b"/>
                <a:pathLst>
                  <a:path w="7" h="8">
                    <a:moveTo>
                      <a:pt x="0" y="3"/>
                    </a:moveTo>
                    <a:cubicBezTo>
                      <a:pt x="1" y="7"/>
                      <a:pt x="4" y="8"/>
                      <a:pt x="7" y="5"/>
                    </a:cubicBezTo>
                    <a:cubicBezTo>
                      <a:pt x="5" y="1"/>
                      <a:pt x="3"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5" name="Freeform 441">
                <a:extLst>
                  <a:ext uri="{FF2B5EF4-FFF2-40B4-BE49-F238E27FC236}">
                    <a16:creationId xmlns:a16="http://schemas.microsoft.com/office/drawing/2014/main" id="{ACC788E9-2B6C-45D5-BE33-898BD43DF252}"/>
                  </a:ext>
                </a:extLst>
              </p:cNvPr>
              <p:cNvSpPr>
                <a:spLocks/>
              </p:cNvSpPr>
              <p:nvPr/>
            </p:nvSpPr>
            <p:spPr bwMode="auto">
              <a:xfrm>
                <a:off x="4117" y="3566"/>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3"/>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6" name="Freeform 442">
                <a:extLst>
                  <a:ext uri="{FF2B5EF4-FFF2-40B4-BE49-F238E27FC236}">
                    <a16:creationId xmlns:a16="http://schemas.microsoft.com/office/drawing/2014/main" id="{25CFA756-8473-4061-82E5-F482773E8F82}"/>
                  </a:ext>
                </a:extLst>
              </p:cNvPr>
              <p:cNvSpPr>
                <a:spLocks/>
              </p:cNvSpPr>
              <p:nvPr/>
            </p:nvSpPr>
            <p:spPr bwMode="auto">
              <a:xfrm>
                <a:off x="4100" y="3542"/>
                <a:ext cx="12" cy="9"/>
              </a:xfrm>
              <a:custGeom>
                <a:avLst/>
                <a:gdLst>
                  <a:gd name="T0" fmla="*/ 0 w 5"/>
                  <a:gd name="T1" fmla="*/ 2 h 4"/>
                  <a:gd name="T2" fmla="*/ 2 w 5"/>
                  <a:gd name="T3" fmla="*/ 4 h 4"/>
                  <a:gd name="T4" fmla="*/ 4 w 5"/>
                  <a:gd name="T5" fmla="*/ 0 h 4"/>
                  <a:gd name="T6" fmla="*/ 0 w 5"/>
                  <a:gd name="T7" fmla="*/ 2 h 4"/>
                </a:gdLst>
                <a:ahLst/>
                <a:cxnLst>
                  <a:cxn ang="0">
                    <a:pos x="T0" y="T1"/>
                  </a:cxn>
                  <a:cxn ang="0">
                    <a:pos x="T2" y="T3"/>
                  </a:cxn>
                  <a:cxn ang="0">
                    <a:pos x="T4" y="T5"/>
                  </a:cxn>
                  <a:cxn ang="0">
                    <a:pos x="T6" y="T7"/>
                  </a:cxn>
                </a:cxnLst>
                <a:rect l="0" t="0" r="r" b="b"/>
                <a:pathLst>
                  <a:path w="5" h="4">
                    <a:moveTo>
                      <a:pt x="0" y="2"/>
                    </a:moveTo>
                    <a:cubicBezTo>
                      <a:pt x="1" y="3"/>
                      <a:pt x="1" y="3"/>
                      <a:pt x="2" y="4"/>
                    </a:cubicBezTo>
                    <a:cubicBezTo>
                      <a:pt x="4" y="3"/>
                      <a:pt x="5" y="2"/>
                      <a:pt x="4" y="0"/>
                    </a:cubicBezTo>
                    <a:cubicBezTo>
                      <a:pt x="3" y="0"/>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7" name="Freeform 443">
                <a:extLst>
                  <a:ext uri="{FF2B5EF4-FFF2-40B4-BE49-F238E27FC236}">
                    <a16:creationId xmlns:a16="http://schemas.microsoft.com/office/drawing/2014/main" id="{28C08112-4B0D-4B7C-8154-B80B6FE3381C}"/>
                  </a:ext>
                </a:extLst>
              </p:cNvPr>
              <p:cNvSpPr>
                <a:spLocks/>
              </p:cNvSpPr>
              <p:nvPr/>
            </p:nvSpPr>
            <p:spPr bwMode="auto">
              <a:xfrm>
                <a:off x="3946" y="3338"/>
                <a:ext cx="17"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4"/>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8" name="Freeform 444">
                <a:extLst>
                  <a:ext uri="{FF2B5EF4-FFF2-40B4-BE49-F238E27FC236}">
                    <a16:creationId xmlns:a16="http://schemas.microsoft.com/office/drawing/2014/main" id="{F4397756-5A6E-48D9-8E27-1145F75532E1}"/>
                  </a:ext>
                </a:extLst>
              </p:cNvPr>
              <p:cNvSpPr>
                <a:spLocks/>
              </p:cNvSpPr>
              <p:nvPr/>
            </p:nvSpPr>
            <p:spPr bwMode="auto">
              <a:xfrm>
                <a:off x="4100" y="3630"/>
                <a:ext cx="19" cy="14"/>
              </a:xfrm>
              <a:custGeom>
                <a:avLst/>
                <a:gdLst>
                  <a:gd name="T0" fmla="*/ 4 w 8"/>
                  <a:gd name="T1" fmla="*/ 0 h 6"/>
                  <a:gd name="T2" fmla="*/ 2 w 8"/>
                  <a:gd name="T3" fmla="*/ 6 h 6"/>
                  <a:gd name="T4" fmla="*/ 7 w 8"/>
                  <a:gd name="T5" fmla="*/ 2 h 6"/>
                  <a:gd name="T6" fmla="*/ 4 w 8"/>
                  <a:gd name="T7" fmla="*/ 0 h 6"/>
                </a:gdLst>
                <a:ahLst/>
                <a:cxnLst>
                  <a:cxn ang="0">
                    <a:pos x="T0" y="T1"/>
                  </a:cxn>
                  <a:cxn ang="0">
                    <a:pos x="T2" y="T3"/>
                  </a:cxn>
                  <a:cxn ang="0">
                    <a:pos x="T4" y="T5"/>
                  </a:cxn>
                  <a:cxn ang="0">
                    <a:pos x="T6" y="T7"/>
                  </a:cxn>
                </a:cxnLst>
                <a:rect l="0" t="0" r="r" b="b"/>
                <a:pathLst>
                  <a:path w="8" h="6">
                    <a:moveTo>
                      <a:pt x="4" y="0"/>
                    </a:moveTo>
                    <a:cubicBezTo>
                      <a:pt x="2" y="2"/>
                      <a:pt x="0" y="3"/>
                      <a:pt x="2" y="6"/>
                    </a:cubicBezTo>
                    <a:cubicBezTo>
                      <a:pt x="5" y="4"/>
                      <a:pt x="8" y="5"/>
                      <a:pt x="7" y="2"/>
                    </a:cubicBezTo>
                    <a:cubicBezTo>
                      <a:pt x="6" y="2"/>
                      <a:pt x="5"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9" name="Freeform 445">
                <a:extLst>
                  <a:ext uri="{FF2B5EF4-FFF2-40B4-BE49-F238E27FC236}">
                    <a16:creationId xmlns:a16="http://schemas.microsoft.com/office/drawing/2014/main" id="{7C2F29EE-A6DE-460C-8477-2432630AD081}"/>
                  </a:ext>
                </a:extLst>
              </p:cNvPr>
              <p:cNvSpPr>
                <a:spLocks/>
              </p:cNvSpPr>
              <p:nvPr/>
            </p:nvSpPr>
            <p:spPr bwMode="auto">
              <a:xfrm>
                <a:off x="4013" y="3509"/>
                <a:ext cx="16" cy="19"/>
              </a:xfrm>
              <a:custGeom>
                <a:avLst/>
                <a:gdLst>
                  <a:gd name="T0" fmla="*/ 2 w 7"/>
                  <a:gd name="T1" fmla="*/ 8 h 8"/>
                  <a:gd name="T2" fmla="*/ 7 w 7"/>
                  <a:gd name="T3" fmla="*/ 6 h 8"/>
                  <a:gd name="T4" fmla="*/ 5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6"/>
                    </a:cubicBezTo>
                    <a:cubicBezTo>
                      <a:pt x="7" y="4"/>
                      <a:pt x="6" y="2"/>
                      <a:pt x="5"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0" name="Freeform 446">
                <a:extLst>
                  <a:ext uri="{FF2B5EF4-FFF2-40B4-BE49-F238E27FC236}">
                    <a16:creationId xmlns:a16="http://schemas.microsoft.com/office/drawing/2014/main" id="{7D988480-0F68-45A2-B970-A91760062126}"/>
                  </a:ext>
                </a:extLst>
              </p:cNvPr>
              <p:cNvSpPr>
                <a:spLocks/>
              </p:cNvSpPr>
              <p:nvPr/>
            </p:nvSpPr>
            <p:spPr bwMode="auto">
              <a:xfrm>
                <a:off x="3958" y="3478"/>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2" y="2"/>
                      <a:pt x="0" y="4"/>
                      <a:pt x="2" y="7"/>
                    </a:cubicBezTo>
                    <a:cubicBezTo>
                      <a:pt x="4" y="10"/>
                      <a:pt x="8" y="7"/>
                      <a:pt x="10" y="5"/>
                    </a:cubicBezTo>
                    <a:cubicBezTo>
                      <a:pt x="9" y="2"/>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1" name="Freeform 447">
                <a:extLst>
                  <a:ext uri="{FF2B5EF4-FFF2-40B4-BE49-F238E27FC236}">
                    <a16:creationId xmlns:a16="http://schemas.microsoft.com/office/drawing/2014/main" id="{C026EFA7-B276-4DAD-B34F-56907561AC8C}"/>
                  </a:ext>
                </a:extLst>
              </p:cNvPr>
              <p:cNvSpPr>
                <a:spLocks/>
              </p:cNvSpPr>
              <p:nvPr/>
            </p:nvSpPr>
            <p:spPr bwMode="auto">
              <a:xfrm>
                <a:off x="3845" y="3360"/>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2" name="Freeform 448">
                <a:extLst>
                  <a:ext uri="{FF2B5EF4-FFF2-40B4-BE49-F238E27FC236}">
                    <a16:creationId xmlns:a16="http://schemas.microsoft.com/office/drawing/2014/main" id="{5097B9E5-FC8D-408F-8993-BEFBC99F00BC}"/>
                  </a:ext>
                </a:extLst>
              </p:cNvPr>
              <p:cNvSpPr>
                <a:spLocks/>
              </p:cNvSpPr>
              <p:nvPr/>
            </p:nvSpPr>
            <p:spPr bwMode="auto">
              <a:xfrm>
                <a:off x="3854" y="3428"/>
                <a:ext cx="24" cy="22"/>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7"/>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3" name="Freeform 449">
                <a:extLst>
                  <a:ext uri="{FF2B5EF4-FFF2-40B4-BE49-F238E27FC236}">
                    <a16:creationId xmlns:a16="http://schemas.microsoft.com/office/drawing/2014/main" id="{5CED2FAF-11E3-4047-9F07-B9E63FAE4455}"/>
                  </a:ext>
                </a:extLst>
              </p:cNvPr>
              <p:cNvSpPr>
                <a:spLocks/>
              </p:cNvSpPr>
              <p:nvPr/>
            </p:nvSpPr>
            <p:spPr bwMode="auto">
              <a:xfrm>
                <a:off x="3750" y="3327"/>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4" y="1"/>
                      <a:pt x="4" y="0"/>
                    </a:cubicBezTo>
                    <a:cubicBezTo>
                      <a:pt x="0" y="2"/>
                      <a:pt x="1" y="4"/>
                      <a:pt x="3"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4" name="Freeform 450">
                <a:extLst>
                  <a:ext uri="{FF2B5EF4-FFF2-40B4-BE49-F238E27FC236}">
                    <a16:creationId xmlns:a16="http://schemas.microsoft.com/office/drawing/2014/main" id="{8B610002-34CB-48ED-BD19-9BB6F78061FA}"/>
                  </a:ext>
                </a:extLst>
              </p:cNvPr>
              <p:cNvSpPr>
                <a:spLocks/>
              </p:cNvSpPr>
              <p:nvPr/>
            </p:nvSpPr>
            <p:spPr bwMode="auto">
              <a:xfrm>
                <a:off x="3741" y="3355"/>
                <a:ext cx="40" cy="38"/>
              </a:xfrm>
              <a:custGeom>
                <a:avLst/>
                <a:gdLst>
                  <a:gd name="T0" fmla="*/ 9 w 17"/>
                  <a:gd name="T1" fmla="*/ 0 h 16"/>
                  <a:gd name="T2" fmla="*/ 10 w 17"/>
                  <a:gd name="T3" fmla="*/ 16 h 16"/>
                  <a:gd name="T4" fmla="*/ 9 w 17"/>
                  <a:gd name="T5" fmla="*/ 0 h 16"/>
                </a:gdLst>
                <a:ahLst/>
                <a:cxnLst>
                  <a:cxn ang="0">
                    <a:pos x="T0" y="T1"/>
                  </a:cxn>
                  <a:cxn ang="0">
                    <a:pos x="T2" y="T3"/>
                  </a:cxn>
                  <a:cxn ang="0">
                    <a:pos x="T4" y="T5"/>
                  </a:cxn>
                </a:cxnLst>
                <a:rect l="0" t="0" r="r" b="b"/>
                <a:pathLst>
                  <a:path w="17" h="16">
                    <a:moveTo>
                      <a:pt x="9" y="0"/>
                    </a:moveTo>
                    <a:cubicBezTo>
                      <a:pt x="0" y="5"/>
                      <a:pt x="4" y="14"/>
                      <a:pt x="10" y="16"/>
                    </a:cubicBezTo>
                    <a:cubicBezTo>
                      <a:pt x="16" y="11"/>
                      <a:pt x="17" y="3"/>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5" name="Freeform 451">
                <a:extLst>
                  <a:ext uri="{FF2B5EF4-FFF2-40B4-BE49-F238E27FC236}">
                    <a16:creationId xmlns:a16="http://schemas.microsoft.com/office/drawing/2014/main" id="{EFFACA9D-413A-4CB3-8C00-3AC093897C1D}"/>
                  </a:ext>
                </a:extLst>
              </p:cNvPr>
              <p:cNvSpPr>
                <a:spLocks/>
              </p:cNvSpPr>
              <p:nvPr/>
            </p:nvSpPr>
            <p:spPr bwMode="auto">
              <a:xfrm>
                <a:off x="3795" y="3454"/>
                <a:ext cx="19" cy="17"/>
              </a:xfrm>
              <a:custGeom>
                <a:avLst/>
                <a:gdLst>
                  <a:gd name="T0" fmla="*/ 3 w 8"/>
                  <a:gd name="T1" fmla="*/ 0 h 7"/>
                  <a:gd name="T2" fmla="*/ 0 w 8"/>
                  <a:gd name="T3" fmla="*/ 2 h 7"/>
                  <a:gd name="T4" fmla="*/ 7 w 8"/>
                  <a:gd name="T5" fmla="*/ 6 h 7"/>
                  <a:gd name="T6" fmla="*/ 3 w 8"/>
                  <a:gd name="T7" fmla="*/ 0 h 7"/>
                </a:gdLst>
                <a:ahLst/>
                <a:cxnLst>
                  <a:cxn ang="0">
                    <a:pos x="T0" y="T1"/>
                  </a:cxn>
                  <a:cxn ang="0">
                    <a:pos x="T2" y="T3"/>
                  </a:cxn>
                  <a:cxn ang="0">
                    <a:pos x="T4" y="T5"/>
                  </a:cxn>
                  <a:cxn ang="0">
                    <a:pos x="T6" y="T7"/>
                  </a:cxn>
                </a:cxnLst>
                <a:rect l="0" t="0" r="r" b="b"/>
                <a:pathLst>
                  <a:path w="8" h="7">
                    <a:moveTo>
                      <a:pt x="3" y="0"/>
                    </a:moveTo>
                    <a:cubicBezTo>
                      <a:pt x="2" y="0"/>
                      <a:pt x="1" y="1"/>
                      <a:pt x="0" y="2"/>
                    </a:cubicBezTo>
                    <a:cubicBezTo>
                      <a:pt x="2" y="5"/>
                      <a:pt x="4" y="7"/>
                      <a:pt x="7" y="6"/>
                    </a:cubicBezTo>
                    <a:cubicBezTo>
                      <a:pt x="8" y="3"/>
                      <a:pt x="6" y="1"/>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6" name="Freeform 452">
                <a:extLst>
                  <a:ext uri="{FF2B5EF4-FFF2-40B4-BE49-F238E27FC236}">
                    <a16:creationId xmlns:a16="http://schemas.microsoft.com/office/drawing/2014/main" id="{CC6F70D6-E386-440F-B905-9F13CE4B7FF4}"/>
                  </a:ext>
                </a:extLst>
              </p:cNvPr>
              <p:cNvSpPr>
                <a:spLocks/>
              </p:cNvSpPr>
              <p:nvPr/>
            </p:nvSpPr>
            <p:spPr bwMode="auto">
              <a:xfrm>
                <a:off x="3774" y="3414"/>
                <a:ext cx="14" cy="12"/>
              </a:xfrm>
              <a:custGeom>
                <a:avLst/>
                <a:gdLst>
                  <a:gd name="T0" fmla="*/ 0 w 6"/>
                  <a:gd name="T1" fmla="*/ 3 h 5"/>
                  <a:gd name="T2" fmla="*/ 3 w 6"/>
                  <a:gd name="T3" fmla="*/ 5 h 5"/>
                  <a:gd name="T4" fmla="*/ 4 w 6"/>
                  <a:gd name="T5" fmla="*/ 0 h 5"/>
                  <a:gd name="T6" fmla="*/ 0 w 6"/>
                  <a:gd name="T7" fmla="*/ 3 h 5"/>
                </a:gdLst>
                <a:ahLst/>
                <a:cxnLst>
                  <a:cxn ang="0">
                    <a:pos x="T0" y="T1"/>
                  </a:cxn>
                  <a:cxn ang="0">
                    <a:pos x="T2" y="T3"/>
                  </a:cxn>
                  <a:cxn ang="0">
                    <a:pos x="T4" y="T5"/>
                  </a:cxn>
                  <a:cxn ang="0">
                    <a:pos x="T6" y="T7"/>
                  </a:cxn>
                </a:cxnLst>
                <a:rect l="0" t="0" r="r" b="b"/>
                <a:pathLst>
                  <a:path w="6" h="5">
                    <a:moveTo>
                      <a:pt x="0" y="3"/>
                    </a:moveTo>
                    <a:cubicBezTo>
                      <a:pt x="1" y="4"/>
                      <a:pt x="2" y="5"/>
                      <a:pt x="3" y="5"/>
                    </a:cubicBezTo>
                    <a:cubicBezTo>
                      <a:pt x="6" y="4"/>
                      <a:pt x="6" y="3"/>
                      <a:pt x="4" y="0"/>
                    </a:cubicBezTo>
                    <a:cubicBezTo>
                      <a:pt x="3" y="1"/>
                      <a:pt x="2"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7" name="Freeform 453">
                <a:extLst>
                  <a:ext uri="{FF2B5EF4-FFF2-40B4-BE49-F238E27FC236}">
                    <a16:creationId xmlns:a16="http://schemas.microsoft.com/office/drawing/2014/main" id="{2BF85950-A49D-4ACF-BEE9-C54DD9FAEEE2}"/>
                  </a:ext>
                </a:extLst>
              </p:cNvPr>
              <p:cNvSpPr>
                <a:spLocks/>
              </p:cNvSpPr>
              <p:nvPr/>
            </p:nvSpPr>
            <p:spPr bwMode="auto">
              <a:xfrm>
                <a:off x="4249" y="3121"/>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8"/>
                      <a:pt x="5" y="9"/>
                    </a:cubicBezTo>
                    <a:cubicBezTo>
                      <a:pt x="10" y="7"/>
                      <a:pt x="7" y="4"/>
                      <a:pt x="8" y="1"/>
                    </a:cubicBezTo>
                    <a:cubicBezTo>
                      <a:pt x="5" y="0"/>
                      <a:pt x="2"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8" name="Freeform 454">
                <a:extLst>
                  <a:ext uri="{FF2B5EF4-FFF2-40B4-BE49-F238E27FC236}">
                    <a16:creationId xmlns:a16="http://schemas.microsoft.com/office/drawing/2014/main" id="{1A4673D7-DA39-4EBF-9AEB-63B5B7CACF99}"/>
                  </a:ext>
                </a:extLst>
              </p:cNvPr>
              <p:cNvSpPr>
                <a:spLocks/>
              </p:cNvSpPr>
              <p:nvPr/>
            </p:nvSpPr>
            <p:spPr bwMode="auto">
              <a:xfrm>
                <a:off x="4254" y="3322"/>
                <a:ext cx="14" cy="16"/>
              </a:xfrm>
              <a:custGeom>
                <a:avLst/>
                <a:gdLst>
                  <a:gd name="T0" fmla="*/ 2 w 6"/>
                  <a:gd name="T1" fmla="*/ 0 h 7"/>
                  <a:gd name="T2" fmla="*/ 0 w 6"/>
                  <a:gd name="T3" fmla="*/ 6 h 7"/>
                  <a:gd name="T4" fmla="*/ 5 w 6"/>
                  <a:gd name="T5" fmla="*/ 5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5"/>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9" name="Freeform 455">
                <a:extLst>
                  <a:ext uri="{FF2B5EF4-FFF2-40B4-BE49-F238E27FC236}">
                    <a16:creationId xmlns:a16="http://schemas.microsoft.com/office/drawing/2014/main" id="{EAEC8CB6-F050-4822-A579-BB767E45910A}"/>
                  </a:ext>
                </a:extLst>
              </p:cNvPr>
              <p:cNvSpPr>
                <a:spLocks/>
              </p:cNvSpPr>
              <p:nvPr/>
            </p:nvSpPr>
            <p:spPr bwMode="auto">
              <a:xfrm>
                <a:off x="4145" y="3208"/>
                <a:ext cx="38" cy="59"/>
              </a:xfrm>
              <a:custGeom>
                <a:avLst/>
                <a:gdLst>
                  <a:gd name="T0" fmla="*/ 3 w 16"/>
                  <a:gd name="T1" fmla="*/ 23 h 25"/>
                  <a:gd name="T2" fmla="*/ 8 w 16"/>
                  <a:gd name="T3" fmla="*/ 25 h 25"/>
                  <a:gd name="T4" fmla="*/ 13 w 16"/>
                  <a:gd name="T5" fmla="*/ 0 h 25"/>
                  <a:gd name="T6" fmla="*/ 3 w 16"/>
                  <a:gd name="T7" fmla="*/ 23 h 25"/>
                </a:gdLst>
                <a:ahLst/>
                <a:cxnLst>
                  <a:cxn ang="0">
                    <a:pos x="T0" y="T1"/>
                  </a:cxn>
                  <a:cxn ang="0">
                    <a:pos x="T2" y="T3"/>
                  </a:cxn>
                  <a:cxn ang="0">
                    <a:pos x="T4" y="T5"/>
                  </a:cxn>
                  <a:cxn ang="0">
                    <a:pos x="T6" y="T7"/>
                  </a:cxn>
                </a:cxnLst>
                <a:rect l="0" t="0" r="r" b="b"/>
                <a:pathLst>
                  <a:path w="16" h="25">
                    <a:moveTo>
                      <a:pt x="3" y="23"/>
                    </a:moveTo>
                    <a:cubicBezTo>
                      <a:pt x="5" y="24"/>
                      <a:pt x="6" y="25"/>
                      <a:pt x="8" y="25"/>
                    </a:cubicBezTo>
                    <a:cubicBezTo>
                      <a:pt x="15" y="18"/>
                      <a:pt x="16" y="11"/>
                      <a:pt x="13" y="0"/>
                    </a:cubicBezTo>
                    <a:cubicBezTo>
                      <a:pt x="0" y="0"/>
                      <a:pt x="5" y="16"/>
                      <a:pt x="3" y="2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0" name="Freeform 456">
                <a:extLst>
                  <a:ext uri="{FF2B5EF4-FFF2-40B4-BE49-F238E27FC236}">
                    <a16:creationId xmlns:a16="http://schemas.microsoft.com/office/drawing/2014/main" id="{9F9516BD-38F4-40E8-88DD-FF5FE13B811D}"/>
                  </a:ext>
                </a:extLst>
              </p:cNvPr>
              <p:cNvSpPr>
                <a:spLocks/>
              </p:cNvSpPr>
              <p:nvPr/>
            </p:nvSpPr>
            <p:spPr bwMode="auto">
              <a:xfrm>
                <a:off x="4259" y="3447"/>
                <a:ext cx="21" cy="19"/>
              </a:xfrm>
              <a:custGeom>
                <a:avLst/>
                <a:gdLst>
                  <a:gd name="T0" fmla="*/ 2 w 9"/>
                  <a:gd name="T1" fmla="*/ 7 h 8"/>
                  <a:gd name="T2" fmla="*/ 8 w 9"/>
                  <a:gd name="T3" fmla="*/ 6 h 8"/>
                  <a:gd name="T4" fmla="*/ 6 w 9"/>
                  <a:gd name="T5" fmla="*/ 0 h 8"/>
                  <a:gd name="T6" fmla="*/ 2 w 9"/>
                  <a:gd name="T7" fmla="*/ 7 h 8"/>
                </a:gdLst>
                <a:ahLst/>
                <a:cxnLst>
                  <a:cxn ang="0">
                    <a:pos x="T0" y="T1"/>
                  </a:cxn>
                  <a:cxn ang="0">
                    <a:pos x="T2" y="T3"/>
                  </a:cxn>
                  <a:cxn ang="0">
                    <a:pos x="T4" y="T5"/>
                  </a:cxn>
                  <a:cxn ang="0">
                    <a:pos x="T6" y="T7"/>
                  </a:cxn>
                </a:cxnLst>
                <a:rect l="0" t="0" r="r" b="b"/>
                <a:pathLst>
                  <a:path w="9" h="8">
                    <a:moveTo>
                      <a:pt x="2" y="7"/>
                    </a:moveTo>
                    <a:cubicBezTo>
                      <a:pt x="4" y="7"/>
                      <a:pt x="5" y="8"/>
                      <a:pt x="8" y="6"/>
                    </a:cubicBezTo>
                    <a:cubicBezTo>
                      <a:pt x="8" y="4"/>
                      <a:pt x="9" y="2"/>
                      <a:pt x="6" y="0"/>
                    </a:cubicBezTo>
                    <a:cubicBezTo>
                      <a:pt x="2" y="0"/>
                      <a:pt x="0" y="3"/>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1" name="Freeform 457">
                <a:extLst>
                  <a:ext uri="{FF2B5EF4-FFF2-40B4-BE49-F238E27FC236}">
                    <a16:creationId xmlns:a16="http://schemas.microsoft.com/office/drawing/2014/main" id="{BE6B165B-D1DA-4435-B3DB-5379022388D2}"/>
                  </a:ext>
                </a:extLst>
              </p:cNvPr>
              <p:cNvSpPr>
                <a:spLocks/>
              </p:cNvSpPr>
              <p:nvPr/>
            </p:nvSpPr>
            <p:spPr bwMode="auto">
              <a:xfrm>
                <a:off x="4155" y="3336"/>
                <a:ext cx="30" cy="45"/>
              </a:xfrm>
              <a:custGeom>
                <a:avLst/>
                <a:gdLst>
                  <a:gd name="T0" fmla="*/ 9 w 13"/>
                  <a:gd name="T1" fmla="*/ 0 h 19"/>
                  <a:gd name="T2" fmla="*/ 1 w 13"/>
                  <a:gd name="T3" fmla="*/ 17 h 19"/>
                  <a:gd name="T4" fmla="*/ 13 w 13"/>
                  <a:gd name="T5" fmla="*/ 10 h 19"/>
                  <a:gd name="T6" fmla="*/ 9 w 13"/>
                  <a:gd name="T7" fmla="*/ 0 h 19"/>
                </a:gdLst>
                <a:ahLst/>
                <a:cxnLst>
                  <a:cxn ang="0">
                    <a:pos x="T0" y="T1"/>
                  </a:cxn>
                  <a:cxn ang="0">
                    <a:pos x="T2" y="T3"/>
                  </a:cxn>
                  <a:cxn ang="0">
                    <a:pos x="T4" y="T5"/>
                  </a:cxn>
                  <a:cxn ang="0">
                    <a:pos x="T6" y="T7"/>
                  </a:cxn>
                </a:cxnLst>
                <a:rect l="0" t="0" r="r" b="b"/>
                <a:pathLst>
                  <a:path w="13" h="19">
                    <a:moveTo>
                      <a:pt x="9" y="0"/>
                    </a:moveTo>
                    <a:cubicBezTo>
                      <a:pt x="0" y="4"/>
                      <a:pt x="7" y="12"/>
                      <a:pt x="1" y="17"/>
                    </a:cubicBezTo>
                    <a:cubicBezTo>
                      <a:pt x="8" y="19"/>
                      <a:pt x="5" y="12"/>
                      <a:pt x="13" y="10"/>
                    </a:cubicBezTo>
                    <a:cubicBezTo>
                      <a:pt x="13" y="8"/>
                      <a:pt x="13"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2" name="Freeform 458">
                <a:extLst>
                  <a:ext uri="{FF2B5EF4-FFF2-40B4-BE49-F238E27FC236}">
                    <a16:creationId xmlns:a16="http://schemas.microsoft.com/office/drawing/2014/main" id="{88F7D22F-624A-4A06-B296-F79D685A0B24}"/>
                  </a:ext>
                </a:extLst>
              </p:cNvPr>
              <p:cNvSpPr>
                <a:spLocks/>
              </p:cNvSpPr>
              <p:nvPr/>
            </p:nvSpPr>
            <p:spPr bwMode="auto">
              <a:xfrm>
                <a:off x="4015" y="3109"/>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3" name="Freeform 459">
                <a:extLst>
                  <a:ext uri="{FF2B5EF4-FFF2-40B4-BE49-F238E27FC236}">
                    <a16:creationId xmlns:a16="http://schemas.microsoft.com/office/drawing/2014/main" id="{5DE3A02C-6401-4FBB-AC06-0D5440DC39AE}"/>
                  </a:ext>
                </a:extLst>
              </p:cNvPr>
              <p:cNvSpPr>
                <a:spLocks/>
              </p:cNvSpPr>
              <p:nvPr/>
            </p:nvSpPr>
            <p:spPr bwMode="auto">
              <a:xfrm>
                <a:off x="4131" y="3324"/>
                <a:ext cx="17" cy="12"/>
              </a:xfrm>
              <a:custGeom>
                <a:avLst/>
                <a:gdLst>
                  <a:gd name="T0" fmla="*/ 0 w 7"/>
                  <a:gd name="T1" fmla="*/ 2 h 5"/>
                  <a:gd name="T2" fmla="*/ 7 w 7"/>
                  <a:gd name="T3" fmla="*/ 4 h 5"/>
                  <a:gd name="T4" fmla="*/ 5 w 7"/>
                  <a:gd name="T5" fmla="*/ 0 h 5"/>
                  <a:gd name="T6" fmla="*/ 0 w 7"/>
                  <a:gd name="T7" fmla="*/ 2 h 5"/>
                </a:gdLst>
                <a:ahLst/>
                <a:cxnLst>
                  <a:cxn ang="0">
                    <a:pos x="T0" y="T1"/>
                  </a:cxn>
                  <a:cxn ang="0">
                    <a:pos x="T2" y="T3"/>
                  </a:cxn>
                  <a:cxn ang="0">
                    <a:pos x="T4" y="T5"/>
                  </a:cxn>
                  <a:cxn ang="0">
                    <a:pos x="T6" y="T7"/>
                  </a:cxn>
                </a:cxnLst>
                <a:rect l="0" t="0" r="r" b="b"/>
                <a:pathLst>
                  <a:path w="7" h="5">
                    <a:moveTo>
                      <a:pt x="0" y="2"/>
                    </a:moveTo>
                    <a:cubicBezTo>
                      <a:pt x="2" y="5"/>
                      <a:pt x="4" y="5"/>
                      <a:pt x="7" y="4"/>
                    </a:cubicBezTo>
                    <a:cubicBezTo>
                      <a:pt x="6" y="3"/>
                      <a:pt x="7" y="2"/>
                      <a:pt x="5" y="0"/>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4" name="Freeform 460">
                <a:extLst>
                  <a:ext uri="{FF2B5EF4-FFF2-40B4-BE49-F238E27FC236}">
                    <a16:creationId xmlns:a16="http://schemas.microsoft.com/office/drawing/2014/main" id="{46D71E49-2590-4E54-BCDC-67ED44FEAF97}"/>
                  </a:ext>
                </a:extLst>
              </p:cNvPr>
              <p:cNvSpPr>
                <a:spLocks/>
              </p:cNvSpPr>
              <p:nvPr/>
            </p:nvSpPr>
            <p:spPr bwMode="auto">
              <a:xfrm>
                <a:off x="3994" y="3102"/>
                <a:ext cx="21" cy="21"/>
              </a:xfrm>
              <a:custGeom>
                <a:avLst/>
                <a:gdLst>
                  <a:gd name="T0" fmla="*/ 4 w 9"/>
                  <a:gd name="T1" fmla="*/ 9 h 9"/>
                  <a:gd name="T2" fmla="*/ 9 w 9"/>
                  <a:gd name="T3" fmla="*/ 7 h 9"/>
                  <a:gd name="T4" fmla="*/ 7 w 9"/>
                  <a:gd name="T5" fmla="*/ 0 h 9"/>
                  <a:gd name="T6" fmla="*/ 4 w 9"/>
                  <a:gd name="T7" fmla="*/ 9 h 9"/>
                </a:gdLst>
                <a:ahLst/>
                <a:cxnLst>
                  <a:cxn ang="0">
                    <a:pos x="T0" y="T1"/>
                  </a:cxn>
                  <a:cxn ang="0">
                    <a:pos x="T2" y="T3"/>
                  </a:cxn>
                  <a:cxn ang="0">
                    <a:pos x="T4" y="T5"/>
                  </a:cxn>
                  <a:cxn ang="0">
                    <a:pos x="T6" y="T7"/>
                  </a:cxn>
                </a:cxnLst>
                <a:rect l="0" t="0" r="r" b="b"/>
                <a:pathLst>
                  <a:path w="9" h="9">
                    <a:moveTo>
                      <a:pt x="4" y="9"/>
                    </a:moveTo>
                    <a:cubicBezTo>
                      <a:pt x="6" y="7"/>
                      <a:pt x="7" y="9"/>
                      <a:pt x="9" y="7"/>
                    </a:cubicBezTo>
                    <a:cubicBezTo>
                      <a:pt x="9" y="5"/>
                      <a:pt x="9" y="3"/>
                      <a:pt x="7" y="0"/>
                    </a:cubicBezTo>
                    <a:cubicBezTo>
                      <a:pt x="2" y="2"/>
                      <a:pt x="0" y="5"/>
                      <a:pt x="4"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5" name="Freeform 461">
                <a:extLst>
                  <a:ext uri="{FF2B5EF4-FFF2-40B4-BE49-F238E27FC236}">
                    <a16:creationId xmlns:a16="http://schemas.microsoft.com/office/drawing/2014/main" id="{4F331C1A-C64C-4E36-BE8E-1518B2F79570}"/>
                  </a:ext>
                </a:extLst>
              </p:cNvPr>
              <p:cNvSpPr>
                <a:spLocks/>
              </p:cNvSpPr>
              <p:nvPr/>
            </p:nvSpPr>
            <p:spPr bwMode="auto">
              <a:xfrm>
                <a:off x="4036" y="3237"/>
                <a:ext cx="15"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3"/>
                      <a:pt x="3" y="4"/>
                      <a:pt x="6" y="3"/>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6" name="Freeform 462">
                <a:extLst>
                  <a:ext uri="{FF2B5EF4-FFF2-40B4-BE49-F238E27FC236}">
                    <a16:creationId xmlns:a16="http://schemas.microsoft.com/office/drawing/2014/main" id="{558A49F7-8BAA-4496-AB0F-5FB94D0B2DF1}"/>
                  </a:ext>
                </a:extLst>
              </p:cNvPr>
              <p:cNvSpPr>
                <a:spLocks/>
              </p:cNvSpPr>
              <p:nvPr/>
            </p:nvSpPr>
            <p:spPr bwMode="auto">
              <a:xfrm>
                <a:off x="4095" y="3372"/>
                <a:ext cx="29" cy="35"/>
              </a:xfrm>
              <a:custGeom>
                <a:avLst/>
                <a:gdLst>
                  <a:gd name="T0" fmla="*/ 12 w 12"/>
                  <a:gd name="T1" fmla="*/ 5 h 15"/>
                  <a:gd name="T2" fmla="*/ 5 w 12"/>
                  <a:gd name="T3" fmla="*/ 3 h 15"/>
                  <a:gd name="T4" fmla="*/ 5 w 12"/>
                  <a:gd name="T5" fmla="*/ 15 h 15"/>
                  <a:gd name="T6" fmla="*/ 10 w 12"/>
                  <a:gd name="T7" fmla="*/ 13 h 15"/>
                  <a:gd name="T8" fmla="*/ 12 w 12"/>
                  <a:gd name="T9" fmla="*/ 5 h 15"/>
                </a:gdLst>
                <a:ahLst/>
                <a:cxnLst>
                  <a:cxn ang="0">
                    <a:pos x="T0" y="T1"/>
                  </a:cxn>
                  <a:cxn ang="0">
                    <a:pos x="T2" y="T3"/>
                  </a:cxn>
                  <a:cxn ang="0">
                    <a:pos x="T4" y="T5"/>
                  </a:cxn>
                  <a:cxn ang="0">
                    <a:pos x="T6" y="T7"/>
                  </a:cxn>
                  <a:cxn ang="0">
                    <a:pos x="T8" y="T9"/>
                  </a:cxn>
                </a:cxnLst>
                <a:rect l="0" t="0" r="r" b="b"/>
                <a:pathLst>
                  <a:path w="12" h="15">
                    <a:moveTo>
                      <a:pt x="12" y="5"/>
                    </a:moveTo>
                    <a:cubicBezTo>
                      <a:pt x="10" y="1"/>
                      <a:pt x="8" y="0"/>
                      <a:pt x="5" y="3"/>
                    </a:cubicBezTo>
                    <a:cubicBezTo>
                      <a:pt x="8" y="9"/>
                      <a:pt x="0" y="8"/>
                      <a:pt x="5" y="15"/>
                    </a:cubicBezTo>
                    <a:cubicBezTo>
                      <a:pt x="6" y="15"/>
                      <a:pt x="8" y="15"/>
                      <a:pt x="10" y="13"/>
                    </a:cubicBezTo>
                    <a:cubicBezTo>
                      <a:pt x="10" y="10"/>
                      <a:pt x="5" y="6"/>
                      <a:pt x="1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7" name="Freeform 463">
                <a:extLst>
                  <a:ext uri="{FF2B5EF4-FFF2-40B4-BE49-F238E27FC236}">
                    <a16:creationId xmlns:a16="http://schemas.microsoft.com/office/drawing/2014/main" id="{5A3CBB2A-8C52-42E1-BB80-753F04342B27}"/>
                  </a:ext>
                </a:extLst>
              </p:cNvPr>
              <p:cNvSpPr>
                <a:spLocks/>
              </p:cNvSpPr>
              <p:nvPr/>
            </p:nvSpPr>
            <p:spPr bwMode="auto">
              <a:xfrm>
                <a:off x="4010" y="3220"/>
                <a:ext cx="17" cy="17"/>
              </a:xfrm>
              <a:custGeom>
                <a:avLst/>
                <a:gdLst>
                  <a:gd name="T0" fmla="*/ 0 w 7"/>
                  <a:gd name="T1" fmla="*/ 4 h 7"/>
                  <a:gd name="T2" fmla="*/ 7 w 7"/>
                  <a:gd name="T3" fmla="*/ 5 h 7"/>
                  <a:gd name="T4" fmla="*/ 6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1" y="7"/>
                      <a:pt x="4" y="5"/>
                      <a:pt x="7" y="5"/>
                    </a:cubicBezTo>
                    <a:cubicBezTo>
                      <a:pt x="6" y="4"/>
                      <a:pt x="7" y="2"/>
                      <a:pt x="6"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8" name="Freeform 464">
                <a:extLst>
                  <a:ext uri="{FF2B5EF4-FFF2-40B4-BE49-F238E27FC236}">
                    <a16:creationId xmlns:a16="http://schemas.microsoft.com/office/drawing/2014/main" id="{2C242296-4D93-487D-AE22-0FBAA799C27E}"/>
                  </a:ext>
                </a:extLst>
              </p:cNvPr>
              <p:cNvSpPr>
                <a:spLocks/>
              </p:cNvSpPr>
              <p:nvPr/>
            </p:nvSpPr>
            <p:spPr bwMode="auto">
              <a:xfrm>
                <a:off x="4053" y="3303"/>
                <a:ext cx="14" cy="12"/>
              </a:xfrm>
              <a:custGeom>
                <a:avLst/>
                <a:gdLst>
                  <a:gd name="T0" fmla="*/ 5 w 6"/>
                  <a:gd name="T1" fmla="*/ 0 h 5"/>
                  <a:gd name="T2" fmla="*/ 0 w 6"/>
                  <a:gd name="T3" fmla="*/ 2 h 5"/>
                  <a:gd name="T4" fmla="*/ 6 w 6"/>
                  <a:gd name="T5" fmla="*/ 4 h 5"/>
                  <a:gd name="T6" fmla="*/ 5 w 6"/>
                  <a:gd name="T7" fmla="*/ 0 h 5"/>
                </a:gdLst>
                <a:ahLst/>
                <a:cxnLst>
                  <a:cxn ang="0">
                    <a:pos x="T0" y="T1"/>
                  </a:cxn>
                  <a:cxn ang="0">
                    <a:pos x="T2" y="T3"/>
                  </a:cxn>
                  <a:cxn ang="0">
                    <a:pos x="T4" y="T5"/>
                  </a:cxn>
                  <a:cxn ang="0">
                    <a:pos x="T6" y="T7"/>
                  </a:cxn>
                </a:cxnLst>
                <a:rect l="0" t="0" r="r" b="b"/>
                <a:pathLst>
                  <a:path w="6" h="5">
                    <a:moveTo>
                      <a:pt x="5" y="0"/>
                    </a:moveTo>
                    <a:cubicBezTo>
                      <a:pt x="4" y="0"/>
                      <a:pt x="2" y="1"/>
                      <a:pt x="0" y="2"/>
                    </a:cubicBezTo>
                    <a:cubicBezTo>
                      <a:pt x="2" y="4"/>
                      <a:pt x="4" y="5"/>
                      <a:pt x="6" y="4"/>
                    </a:cubicBezTo>
                    <a:cubicBezTo>
                      <a:pt x="5"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9" name="Freeform 465">
                <a:extLst>
                  <a:ext uri="{FF2B5EF4-FFF2-40B4-BE49-F238E27FC236}">
                    <a16:creationId xmlns:a16="http://schemas.microsoft.com/office/drawing/2014/main" id="{CACFF086-B2F2-4B92-B772-1DD4BF115380}"/>
                  </a:ext>
                </a:extLst>
              </p:cNvPr>
              <p:cNvSpPr>
                <a:spLocks/>
              </p:cNvSpPr>
              <p:nvPr/>
            </p:nvSpPr>
            <p:spPr bwMode="auto">
              <a:xfrm>
                <a:off x="4079" y="3367"/>
                <a:ext cx="19" cy="21"/>
              </a:xfrm>
              <a:custGeom>
                <a:avLst/>
                <a:gdLst>
                  <a:gd name="T0" fmla="*/ 0 w 8"/>
                  <a:gd name="T1" fmla="*/ 4 h 9"/>
                  <a:gd name="T2" fmla="*/ 8 w 8"/>
                  <a:gd name="T3" fmla="*/ 6 h 9"/>
                  <a:gd name="T4" fmla="*/ 0 w 8"/>
                  <a:gd name="T5" fmla="*/ 4 h 9"/>
                </a:gdLst>
                <a:ahLst/>
                <a:cxnLst>
                  <a:cxn ang="0">
                    <a:pos x="T0" y="T1"/>
                  </a:cxn>
                  <a:cxn ang="0">
                    <a:pos x="T2" y="T3"/>
                  </a:cxn>
                  <a:cxn ang="0">
                    <a:pos x="T4" y="T5"/>
                  </a:cxn>
                </a:cxnLst>
                <a:rect l="0" t="0" r="r" b="b"/>
                <a:pathLst>
                  <a:path w="8" h="9">
                    <a:moveTo>
                      <a:pt x="0" y="4"/>
                    </a:moveTo>
                    <a:cubicBezTo>
                      <a:pt x="2" y="7"/>
                      <a:pt x="5" y="9"/>
                      <a:pt x="8" y="6"/>
                    </a:cubicBezTo>
                    <a:cubicBezTo>
                      <a:pt x="6" y="2"/>
                      <a:pt x="4"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0" name="Freeform 466">
                <a:extLst>
                  <a:ext uri="{FF2B5EF4-FFF2-40B4-BE49-F238E27FC236}">
                    <a16:creationId xmlns:a16="http://schemas.microsoft.com/office/drawing/2014/main" id="{B255C2DF-FA57-4250-9BD3-032FD32A9D4A}"/>
                  </a:ext>
                </a:extLst>
              </p:cNvPr>
              <p:cNvSpPr>
                <a:spLocks/>
              </p:cNvSpPr>
              <p:nvPr/>
            </p:nvSpPr>
            <p:spPr bwMode="auto">
              <a:xfrm>
                <a:off x="4053" y="3341"/>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2"/>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1" name="Freeform 467">
                <a:extLst>
                  <a:ext uri="{FF2B5EF4-FFF2-40B4-BE49-F238E27FC236}">
                    <a16:creationId xmlns:a16="http://schemas.microsoft.com/office/drawing/2014/main" id="{CD370827-99F3-4ADE-BFE2-DAD078295506}"/>
                  </a:ext>
                </a:extLst>
              </p:cNvPr>
              <p:cNvSpPr>
                <a:spLocks/>
              </p:cNvSpPr>
              <p:nvPr/>
            </p:nvSpPr>
            <p:spPr bwMode="auto">
              <a:xfrm>
                <a:off x="3883" y="3114"/>
                <a:ext cx="16"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3"/>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2" name="Freeform 468">
                <a:extLst>
                  <a:ext uri="{FF2B5EF4-FFF2-40B4-BE49-F238E27FC236}">
                    <a16:creationId xmlns:a16="http://schemas.microsoft.com/office/drawing/2014/main" id="{C18FDBCB-8707-434B-8A37-1776BE3A8ED8}"/>
                  </a:ext>
                </a:extLst>
              </p:cNvPr>
              <p:cNvSpPr>
                <a:spLocks/>
              </p:cNvSpPr>
              <p:nvPr/>
            </p:nvSpPr>
            <p:spPr bwMode="auto">
              <a:xfrm>
                <a:off x="4036" y="3405"/>
                <a:ext cx="19" cy="14"/>
              </a:xfrm>
              <a:custGeom>
                <a:avLst/>
                <a:gdLst>
                  <a:gd name="T0" fmla="*/ 3 w 8"/>
                  <a:gd name="T1" fmla="*/ 0 h 6"/>
                  <a:gd name="T2" fmla="*/ 2 w 8"/>
                  <a:gd name="T3" fmla="*/ 6 h 6"/>
                  <a:gd name="T4" fmla="*/ 7 w 8"/>
                  <a:gd name="T5" fmla="*/ 2 h 6"/>
                  <a:gd name="T6" fmla="*/ 3 w 8"/>
                  <a:gd name="T7" fmla="*/ 0 h 6"/>
                </a:gdLst>
                <a:ahLst/>
                <a:cxnLst>
                  <a:cxn ang="0">
                    <a:pos x="T0" y="T1"/>
                  </a:cxn>
                  <a:cxn ang="0">
                    <a:pos x="T2" y="T3"/>
                  </a:cxn>
                  <a:cxn ang="0">
                    <a:pos x="T4" y="T5"/>
                  </a:cxn>
                  <a:cxn ang="0">
                    <a:pos x="T6" y="T7"/>
                  </a:cxn>
                </a:cxnLst>
                <a:rect l="0" t="0" r="r" b="b"/>
                <a:pathLst>
                  <a:path w="8" h="6">
                    <a:moveTo>
                      <a:pt x="3" y="0"/>
                    </a:moveTo>
                    <a:cubicBezTo>
                      <a:pt x="2" y="2"/>
                      <a:pt x="0" y="3"/>
                      <a:pt x="2" y="6"/>
                    </a:cubicBezTo>
                    <a:cubicBezTo>
                      <a:pt x="4" y="4"/>
                      <a:pt x="8" y="5"/>
                      <a:pt x="7" y="2"/>
                    </a:cubicBezTo>
                    <a:cubicBezTo>
                      <a:pt x="5" y="2"/>
                      <a:pt x="5" y="0"/>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3" name="Freeform 469">
                <a:extLst>
                  <a:ext uri="{FF2B5EF4-FFF2-40B4-BE49-F238E27FC236}">
                    <a16:creationId xmlns:a16="http://schemas.microsoft.com/office/drawing/2014/main" id="{5A2066BC-C834-4606-80D4-895F92A37CC5}"/>
                  </a:ext>
                </a:extLst>
              </p:cNvPr>
              <p:cNvSpPr>
                <a:spLocks/>
              </p:cNvSpPr>
              <p:nvPr/>
            </p:nvSpPr>
            <p:spPr bwMode="auto">
              <a:xfrm>
                <a:off x="3949" y="3284"/>
                <a:ext cx="16" cy="19"/>
              </a:xfrm>
              <a:custGeom>
                <a:avLst/>
                <a:gdLst>
                  <a:gd name="T0" fmla="*/ 2 w 7"/>
                  <a:gd name="T1" fmla="*/ 8 h 8"/>
                  <a:gd name="T2" fmla="*/ 7 w 7"/>
                  <a:gd name="T3" fmla="*/ 5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5"/>
                    </a:cubicBezTo>
                    <a:cubicBezTo>
                      <a:pt x="7" y="4"/>
                      <a:pt x="6" y="2"/>
                      <a:pt x="4" y="0"/>
                    </a:cubicBezTo>
                    <a:cubicBezTo>
                      <a:pt x="0" y="1"/>
                      <a:pt x="0" y="4"/>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4" name="Freeform 470">
                <a:extLst>
                  <a:ext uri="{FF2B5EF4-FFF2-40B4-BE49-F238E27FC236}">
                    <a16:creationId xmlns:a16="http://schemas.microsoft.com/office/drawing/2014/main" id="{D2FD53FB-0F73-4A6B-9472-2A7544E33F2E}"/>
                  </a:ext>
                </a:extLst>
              </p:cNvPr>
              <p:cNvSpPr>
                <a:spLocks/>
              </p:cNvSpPr>
              <p:nvPr/>
            </p:nvSpPr>
            <p:spPr bwMode="auto">
              <a:xfrm>
                <a:off x="3894" y="3253"/>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1" y="2"/>
                      <a:pt x="0" y="4"/>
                      <a:pt x="2" y="7"/>
                    </a:cubicBezTo>
                    <a:cubicBezTo>
                      <a:pt x="4" y="10"/>
                      <a:pt x="8" y="7"/>
                      <a:pt x="10" y="5"/>
                    </a:cubicBezTo>
                    <a:cubicBezTo>
                      <a:pt x="8"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5" name="Freeform 471">
                <a:extLst>
                  <a:ext uri="{FF2B5EF4-FFF2-40B4-BE49-F238E27FC236}">
                    <a16:creationId xmlns:a16="http://schemas.microsoft.com/office/drawing/2014/main" id="{F89CD15D-3FB6-4B4C-895E-5FBF6B71114D}"/>
                  </a:ext>
                </a:extLst>
              </p:cNvPr>
              <p:cNvSpPr>
                <a:spLocks/>
              </p:cNvSpPr>
              <p:nvPr/>
            </p:nvSpPr>
            <p:spPr bwMode="auto">
              <a:xfrm>
                <a:off x="3781" y="3135"/>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6" name="Freeform 472">
                <a:extLst>
                  <a:ext uri="{FF2B5EF4-FFF2-40B4-BE49-F238E27FC236}">
                    <a16:creationId xmlns:a16="http://schemas.microsoft.com/office/drawing/2014/main" id="{6EDA8592-DD79-4ADF-8C10-D213AB0D9AB6}"/>
                  </a:ext>
                </a:extLst>
              </p:cNvPr>
              <p:cNvSpPr>
                <a:spLocks/>
              </p:cNvSpPr>
              <p:nvPr/>
            </p:nvSpPr>
            <p:spPr bwMode="auto">
              <a:xfrm>
                <a:off x="3790" y="3204"/>
                <a:ext cx="24" cy="21"/>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6"/>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7" name="Freeform 473">
                <a:extLst>
                  <a:ext uri="{FF2B5EF4-FFF2-40B4-BE49-F238E27FC236}">
                    <a16:creationId xmlns:a16="http://schemas.microsoft.com/office/drawing/2014/main" id="{E013EFD2-826B-497A-A3CD-6AC7DE8085EB}"/>
                  </a:ext>
                </a:extLst>
              </p:cNvPr>
              <p:cNvSpPr>
                <a:spLocks/>
              </p:cNvSpPr>
              <p:nvPr/>
            </p:nvSpPr>
            <p:spPr bwMode="auto">
              <a:xfrm>
                <a:off x="3767" y="3414"/>
                <a:ext cx="35" cy="31"/>
              </a:xfrm>
              <a:custGeom>
                <a:avLst/>
                <a:gdLst>
                  <a:gd name="T0" fmla="*/ 0 w 15"/>
                  <a:gd name="T1" fmla="*/ 11 h 13"/>
                  <a:gd name="T2" fmla="*/ 3 w 15"/>
                  <a:gd name="T3" fmla="*/ 13 h 13"/>
                  <a:gd name="T4" fmla="*/ 0 w 15"/>
                  <a:gd name="T5" fmla="*/ 11 h 13"/>
                </a:gdLst>
                <a:ahLst/>
                <a:cxnLst>
                  <a:cxn ang="0">
                    <a:pos x="T0" y="T1"/>
                  </a:cxn>
                  <a:cxn ang="0">
                    <a:pos x="T2" y="T3"/>
                  </a:cxn>
                  <a:cxn ang="0">
                    <a:pos x="T4" y="T5"/>
                  </a:cxn>
                </a:cxnLst>
                <a:rect l="0" t="0" r="r" b="b"/>
                <a:pathLst>
                  <a:path w="15" h="13">
                    <a:moveTo>
                      <a:pt x="0" y="11"/>
                    </a:moveTo>
                    <a:cubicBezTo>
                      <a:pt x="1" y="11"/>
                      <a:pt x="2" y="12"/>
                      <a:pt x="3" y="13"/>
                    </a:cubicBezTo>
                    <a:cubicBezTo>
                      <a:pt x="15" y="12"/>
                      <a:pt x="0" y="0"/>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8" name="Freeform 474">
                <a:extLst>
                  <a:ext uri="{FF2B5EF4-FFF2-40B4-BE49-F238E27FC236}">
                    <a16:creationId xmlns:a16="http://schemas.microsoft.com/office/drawing/2014/main" id="{05D752DE-F0B0-4F5A-8084-1C743E8CBFFD}"/>
                  </a:ext>
                </a:extLst>
              </p:cNvPr>
              <p:cNvSpPr>
                <a:spLocks/>
              </p:cNvSpPr>
              <p:nvPr/>
            </p:nvSpPr>
            <p:spPr bwMode="auto">
              <a:xfrm>
                <a:off x="4200" y="3476"/>
                <a:ext cx="49" cy="59"/>
              </a:xfrm>
              <a:custGeom>
                <a:avLst/>
                <a:gdLst>
                  <a:gd name="T0" fmla="*/ 4 w 21"/>
                  <a:gd name="T1" fmla="*/ 10 h 25"/>
                  <a:gd name="T2" fmla="*/ 2 w 21"/>
                  <a:gd name="T3" fmla="*/ 23 h 25"/>
                  <a:gd name="T4" fmla="*/ 5 w 21"/>
                  <a:gd name="T5" fmla="*/ 25 h 25"/>
                  <a:gd name="T6" fmla="*/ 9 w 21"/>
                  <a:gd name="T7" fmla="*/ 18 h 25"/>
                  <a:gd name="T8" fmla="*/ 4 w 21"/>
                  <a:gd name="T9" fmla="*/ 10 h 25"/>
                </a:gdLst>
                <a:ahLst/>
                <a:cxnLst>
                  <a:cxn ang="0">
                    <a:pos x="T0" y="T1"/>
                  </a:cxn>
                  <a:cxn ang="0">
                    <a:pos x="T2" y="T3"/>
                  </a:cxn>
                  <a:cxn ang="0">
                    <a:pos x="T4" y="T5"/>
                  </a:cxn>
                  <a:cxn ang="0">
                    <a:pos x="T6" y="T7"/>
                  </a:cxn>
                  <a:cxn ang="0">
                    <a:pos x="T8" y="T9"/>
                  </a:cxn>
                </a:cxnLst>
                <a:rect l="0" t="0" r="r" b="b"/>
                <a:pathLst>
                  <a:path w="21" h="25">
                    <a:moveTo>
                      <a:pt x="4" y="10"/>
                    </a:moveTo>
                    <a:cubicBezTo>
                      <a:pt x="7" y="15"/>
                      <a:pt x="0" y="18"/>
                      <a:pt x="2" y="23"/>
                    </a:cubicBezTo>
                    <a:cubicBezTo>
                      <a:pt x="3" y="23"/>
                      <a:pt x="4" y="24"/>
                      <a:pt x="5" y="25"/>
                    </a:cubicBezTo>
                    <a:cubicBezTo>
                      <a:pt x="9" y="23"/>
                      <a:pt x="9" y="20"/>
                      <a:pt x="9" y="18"/>
                    </a:cubicBezTo>
                    <a:cubicBezTo>
                      <a:pt x="21" y="16"/>
                      <a:pt x="15" y="0"/>
                      <a:pt x="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9" name="Freeform 475">
                <a:extLst>
                  <a:ext uri="{FF2B5EF4-FFF2-40B4-BE49-F238E27FC236}">
                    <a16:creationId xmlns:a16="http://schemas.microsoft.com/office/drawing/2014/main" id="{B4002448-DF51-4C50-8F02-AD711F5EC8F7}"/>
                  </a:ext>
                </a:extLst>
              </p:cNvPr>
              <p:cNvSpPr>
                <a:spLocks/>
              </p:cNvSpPr>
              <p:nvPr/>
            </p:nvSpPr>
            <p:spPr bwMode="auto">
              <a:xfrm>
                <a:off x="3743" y="3537"/>
                <a:ext cx="16" cy="19"/>
              </a:xfrm>
              <a:custGeom>
                <a:avLst/>
                <a:gdLst>
                  <a:gd name="T0" fmla="*/ 2 w 7"/>
                  <a:gd name="T1" fmla="*/ 8 h 8"/>
                  <a:gd name="T2" fmla="*/ 7 w 7"/>
                  <a:gd name="T3" fmla="*/ 6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3" y="8"/>
                      <a:pt x="5" y="7"/>
                      <a:pt x="7" y="6"/>
                    </a:cubicBezTo>
                    <a:cubicBezTo>
                      <a:pt x="6" y="4"/>
                      <a:pt x="5" y="2"/>
                      <a:pt x="4"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0" name="Freeform 476">
                <a:extLst>
                  <a:ext uri="{FF2B5EF4-FFF2-40B4-BE49-F238E27FC236}">
                    <a16:creationId xmlns:a16="http://schemas.microsoft.com/office/drawing/2014/main" id="{2D0E459C-AF4B-45AA-964B-A110D6F046B7}"/>
                  </a:ext>
                </a:extLst>
              </p:cNvPr>
              <p:cNvSpPr>
                <a:spLocks/>
              </p:cNvSpPr>
              <p:nvPr/>
            </p:nvSpPr>
            <p:spPr bwMode="auto">
              <a:xfrm>
                <a:off x="3814" y="3554"/>
                <a:ext cx="21" cy="21"/>
              </a:xfrm>
              <a:custGeom>
                <a:avLst/>
                <a:gdLst>
                  <a:gd name="T0" fmla="*/ 2 w 9"/>
                  <a:gd name="T1" fmla="*/ 7 h 9"/>
                  <a:gd name="T2" fmla="*/ 7 w 9"/>
                  <a:gd name="T3" fmla="*/ 7 h 9"/>
                  <a:gd name="T4" fmla="*/ 8 w 9"/>
                  <a:gd name="T5" fmla="*/ 0 h 9"/>
                  <a:gd name="T6" fmla="*/ 2 w 9"/>
                  <a:gd name="T7" fmla="*/ 7 h 9"/>
                </a:gdLst>
                <a:ahLst/>
                <a:cxnLst>
                  <a:cxn ang="0">
                    <a:pos x="T0" y="T1"/>
                  </a:cxn>
                  <a:cxn ang="0">
                    <a:pos x="T2" y="T3"/>
                  </a:cxn>
                  <a:cxn ang="0">
                    <a:pos x="T4" y="T5"/>
                  </a:cxn>
                  <a:cxn ang="0">
                    <a:pos x="T6" y="T7"/>
                  </a:cxn>
                </a:cxnLst>
                <a:rect l="0" t="0" r="r" b="b"/>
                <a:pathLst>
                  <a:path w="9" h="9">
                    <a:moveTo>
                      <a:pt x="2" y="7"/>
                    </a:moveTo>
                    <a:cubicBezTo>
                      <a:pt x="3" y="8"/>
                      <a:pt x="5" y="9"/>
                      <a:pt x="7" y="7"/>
                    </a:cubicBezTo>
                    <a:cubicBezTo>
                      <a:pt x="8" y="5"/>
                      <a:pt x="9" y="2"/>
                      <a:pt x="8" y="0"/>
                    </a:cubicBezTo>
                    <a:cubicBezTo>
                      <a:pt x="3" y="2"/>
                      <a:pt x="0" y="2"/>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1" name="Freeform 477">
                <a:extLst>
                  <a:ext uri="{FF2B5EF4-FFF2-40B4-BE49-F238E27FC236}">
                    <a16:creationId xmlns:a16="http://schemas.microsoft.com/office/drawing/2014/main" id="{F5533197-E19F-49ED-A8D6-17744FFF6952}"/>
                  </a:ext>
                </a:extLst>
              </p:cNvPr>
              <p:cNvSpPr>
                <a:spLocks/>
              </p:cNvSpPr>
              <p:nvPr/>
            </p:nvSpPr>
            <p:spPr bwMode="auto">
              <a:xfrm>
                <a:off x="3755" y="3570"/>
                <a:ext cx="16" cy="12"/>
              </a:xfrm>
              <a:custGeom>
                <a:avLst/>
                <a:gdLst>
                  <a:gd name="T0" fmla="*/ 6 w 7"/>
                  <a:gd name="T1" fmla="*/ 0 h 5"/>
                  <a:gd name="T2" fmla="*/ 0 w 7"/>
                  <a:gd name="T3" fmla="*/ 3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1" y="0"/>
                      <a:pt x="0" y="3"/>
                    </a:cubicBezTo>
                    <a:cubicBezTo>
                      <a:pt x="2" y="5"/>
                      <a:pt x="4" y="5"/>
                      <a:pt x="6" y="4"/>
                    </a:cubicBezTo>
                    <a:cubicBezTo>
                      <a:pt x="6" y="2"/>
                      <a:pt x="7"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2" name="Freeform 478">
                <a:extLst>
                  <a:ext uri="{FF2B5EF4-FFF2-40B4-BE49-F238E27FC236}">
                    <a16:creationId xmlns:a16="http://schemas.microsoft.com/office/drawing/2014/main" id="{A49C7850-E646-4FBC-9F9B-6A01DB24763D}"/>
                  </a:ext>
                </a:extLst>
              </p:cNvPr>
              <p:cNvSpPr>
                <a:spLocks/>
              </p:cNvSpPr>
              <p:nvPr/>
            </p:nvSpPr>
            <p:spPr bwMode="auto">
              <a:xfrm>
                <a:off x="3838" y="3530"/>
                <a:ext cx="18" cy="17"/>
              </a:xfrm>
              <a:custGeom>
                <a:avLst/>
                <a:gdLst>
                  <a:gd name="T0" fmla="*/ 1 w 8"/>
                  <a:gd name="T1" fmla="*/ 5 h 7"/>
                  <a:gd name="T2" fmla="*/ 8 w 8"/>
                  <a:gd name="T3" fmla="*/ 3 h 7"/>
                  <a:gd name="T4" fmla="*/ 1 w 8"/>
                  <a:gd name="T5" fmla="*/ 5 h 7"/>
                </a:gdLst>
                <a:ahLst/>
                <a:cxnLst>
                  <a:cxn ang="0">
                    <a:pos x="T0" y="T1"/>
                  </a:cxn>
                  <a:cxn ang="0">
                    <a:pos x="T2" y="T3"/>
                  </a:cxn>
                  <a:cxn ang="0">
                    <a:pos x="T4" y="T5"/>
                  </a:cxn>
                </a:cxnLst>
                <a:rect l="0" t="0" r="r" b="b"/>
                <a:pathLst>
                  <a:path w="8" h="7">
                    <a:moveTo>
                      <a:pt x="1" y="5"/>
                    </a:moveTo>
                    <a:cubicBezTo>
                      <a:pt x="2" y="6"/>
                      <a:pt x="8" y="7"/>
                      <a:pt x="8" y="3"/>
                    </a:cubicBezTo>
                    <a:cubicBezTo>
                      <a:pt x="6" y="1"/>
                      <a:pt x="0" y="0"/>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3" name="Freeform 479">
                <a:extLst>
                  <a:ext uri="{FF2B5EF4-FFF2-40B4-BE49-F238E27FC236}">
                    <a16:creationId xmlns:a16="http://schemas.microsoft.com/office/drawing/2014/main" id="{1B62CD20-BD92-4FE1-AC17-0D8391672193}"/>
                  </a:ext>
                </a:extLst>
              </p:cNvPr>
              <p:cNvSpPr>
                <a:spLocks/>
              </p:cNvSpPr>
              <p:nvPr/>
            </p:nvSpPr>
            <p:spPr bwMode="auto">
              <a:xfrm>
                <a:off x="3745" y="3535"/>
                <a:ext cx="22" cy="14"/>
              </a:xfrm>
              <a:custGeom>
                <a:avLst/>
                <a:gdLst>
                  <a:gd name="T0" fmla="*/ 7 w 9"/>
                  <a:gd name="T1" fmla="*/ 5 h 6"/>
                  <a:gd name="T2" fmla="*/ 5 w 9"/>
                  <a:gd name="T3" fmla="*/ 0 h 6"/>
                  <a:gd name="T4" fmla="*/ 7 w 9"/>
                  <a:gd name="T5" fmla="*/ 5 h 6"/>
                </a:gdLst>
                <a:ahLst/>
                <a:cxnLst>
                  <a:cxn ang="0">
                    <a:pos x="T0" y="T1"/>
                  </a:cxn>
                  <a:cxn ang="0">
                    <a:pos x="T2" y="T3"/>
                  </a:cxn>
                  <a:cxn ang="0">
                    <a:pos x="T4" y="T5"/>
                  </a:cxn>
                </a:cxnLst>
                <a:rect l="0" t="0" r="r" b="b"/>
                <a:pathLst>
                  <a:path w="9" h="6">
                    <a:moveTo>
                      <a:pt x="7" y="5"/>
                    </a:moveTo>
                    <a:cubicBezTo>
                      <a:pt x="9" y="4"/>
                      <a:pt x="5" y="1"/>
                      <a:pt x="5" y="0"/>
                    </a:cubicBezTo>
                    <a:cubicBezTo>
                      <a:pt x="0" y="1"/>
                      <a:pt x="4" y="6"/>
                      <a:pt x="7"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4" name="Freeform 480">
                <a:extLst>
                  <a:ext uri="{FF2B5EF4-FFF2-40B4-BE49-F238E27FC236}">
                    <a16:creationId xmlns:a16="http://schemas.microsoft.com/office/drawing/2014/main" id="{143267DB-DD4A-4330-A01E-D46B94E6411F}"/>
                  </a:ext>
                </a:extLst>
              </p:cNvPr>
              <p:cNvSpPr>
                <a:spLocks/>
              </p:cNvSpPr>
              <p:nvPr/>
            </p:nvSpPr>
            <p:spPr bwMode="auto">
              <a:xfrm>
                <a:off x="3812" y="3627"/>
                <a:ext cx="68" cy="104"/>
              </a:xfrm>
              <a:custGeom>
                <a:avLst/>
                <a:gdLst>
                  <a:gd name="T0" fmla="*/ 22 w 29"/>
                  <a:gd name="T1" fmla="*/ 2 h 44"/>
                  <a:gd name="T2" fmla="*/ 0 w 29"/>
                  <a:gd name="T3" fmla="*/ 21 h 44"/>
                  <a:gd name="T4" fmla="*/ 4 w 29"/>
                  <a:gd name="T5" fmla="*/ 34 h 44"/>
                  <a:gd name="T6" fmla="*/ 29 w 29"/>
                  <a:gd name="T7" fmla="*/ 24 h 44"/>
                  <a:gd name="T8" fmla="*/ 22 w 29"/>
                  <a:gd name="T9" fmla="*/ 2 h 44"/>
                </a:gdLst>
                <a:ahLst/>
                <a:cxnLst>
                  <a:cxn ang="0">
                    <a:pos x="T0" y="T1"/>
                  </a:cxn>
                  <a:cxn ang="0">
                    <a:pos x="T2" y="T3"/>
                  </a:cxn>
                  <a:cxn ang="0">
                    <a:pos x="T4" y="T5"/>
                  </a:cxn>
                  <a:cxn ang="0">
                    <a:pos x="T6" y="T7"/>
                  </a:cxn>
                  <a:cxn ang="0">
                    <a:pos x="T8" y="T9"/>
                  </a:cxn>
                </a:cxnLst>
                <a:rect l="0" t="0" r="r" b="b"/>
                <a:pathLst>
                  <a:path w="29" h="44">
                    <a:moveTo>
                      <a:pt x="22" y="2"/>
                    </a:moveTo>
                    <a:cubicBezTo>
                      <a:pt x="12" y="0"/>
                      <a:pt x="0" y="12"/>
                      <a:pt x="0" y="21"/>
                    </a:cubicBezTo>
                    <a:cubicBezTo>
                      <a:pt x="0" y="25"/>
                      <a:pt x="3" y="32"/>
                      <a:pt x="4" y="34"/>
                    </a:cubicBezTo>
                    <a:cubicBezTo>
                      <a:pt x="11" y="44"/>
                      <a:pt x="22" y="33"/>
                      <a:pt x="29" y="24"/>
                    </a:cubicBezTo>
                    <a:cubicBezTo>
                      <a:pt x="28" y="15"/>
                      <a:pt x="29" y="8"/>
                      <a:pt x="22"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5" name="Freeform 481">
                <a:extLst>
                  <a:ext uri="{FF2B5EF4-FFF2-40B4-BE49-F238E27FC236}">
                    <a16:creationId xmlns:a16="http://schemas.microsoft.com/office/drawing/2014/main" id="{B4A48474-5BF6-4DF4-932C-CA9755925E05}"/>
                  </a:ext>
                </a:extLst>
              </p:cNvPr>
              <p:cNvSpPr>
                <a:spLocks/>
              </p:cNvSpPr>
              <p:nvPr/>
            </p:nvSpPr>
            <p:spPr bwMode="auto">
              <a:xfrm>
                <a:off x="3750" y="3267"/>
                <a:ext cx="19" cy="22"/>
              </a:xfrm>
              <a:custGeom>
                <a:avLst/>
                <a:gdLst>
                  <a:gd name="T0" fmla="*/ 0 w 8"/>
                  <a:gd name="T1" fmla="*/ 5 h 9"/>
                  <a:gd name="T2" fmla="*/ 6 w 8"/>
                  <a:gd name="T3" fmla="*/ 8 h 9"/>
                  <a:gd name="T4" fmla="*/ 6 w 8"/>
                  <a:gd name="T5" fmla="*/ 1 h 9"/>
                  <a:gd name="T6" fmla="*/ 0 w 8"/>
                  <a:gd name="T7" fmla="*/ 5 h 9"/>
                </a:gdLst>
                <a:ahLst/>
                <a:cxnLst>
                  <a:cxn ang="0">
                    <a:pos x="T0" y="T1"/>
                  </a:cxn>
                  <a:cxn ang="0">
                    <a:pos x="T2" y="T3"/>
                  </a:cxn>
                  <a:cxn ang="0">
                    <a:pos x="T4" y="T5"/>
                  </a:cxn>
                  <a:cxn ang="0">
                    <a:pos x="T6" y="T7"/>
                  </a:cxn>
                </a:cxnLst>
                <a:rect l="0" t="0" r="r" b="b"/>
                <a:pathLst>
                  <a:path w="8" h="9">
                    <a:moveTo>
                      <a:pt x="0" y="5"/>
                    </a:moveTo>
                    <a:cubicBezTo>
                      <a:pt x="2" y="8"/>
                      <a:pt x="4" y="9"/>
                      <a:pt x="6" y="8"/>
                    </a:cubicBezTo>
                    <a:cubicBezTo>
                      <a:pt x="6" y="6"/>
                      <a:pt x="8" y="4"/>
                      <a:pt x="6" y="1"/>
                    </a:cubicBezTo>
                    <a:cubicBezTo>
                      <a:pt x="4" y="0"/>
                      <a:pt x="1" y="3"/>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6" name="Freeform 482">
                <a:extLst>
                  <a:ext uri="{FF2B5EF4-FFF2-40B4-BE49-F238E27FC236}">
                    <a16:creationId xmlns:a16="http://schemas.microsoft.com/office/drawing/2014/main" id="{D7C778FF-A1A0-49EF-AF95-36A00D942C6F}"/>
                  </a:ext>
                </a:extLst>
              </p:cNvPr>
              <p:cNvSpPr>
                <a:spLocks/>
              </p:cNvSpPr>
              <p:nvPr/>
            </p:nvSpPr>
            <p:spPr bwMode="auto">
              <a:xfrm>
                <a:off x="4230" y="3563"/>
                <a:ext cx="62" cy="57"/>
              </a:xfrm>
              <a:custGeom>
                <a:avLst/>
                <a:gdLst>
                  <a:gd name="T0" fmla="*/ 21 w 26"/>
                  <a:gd name="T1" fmla="*/ 15 h 24"/>
                  <a:gd name="T2" fmla="*/ 16 w 26"/>
                  <a:gd name="T3" fmla="*/ 0 h 24"/>
                  <a:gd name="T4" fmla="*/ 18 w 26"/>
                  <a:gd name="T5" fmla="*/ 19 h 24"/>
                  <a:gd name="T6" fmla="*/ 19 w 26"/>
                  <a:gd name="T7" fmla="*/ 24 h 24"/>
                  <a:gd name="T8" fmla="*/ 26 w 26"/>
                  <a:gd name="T9" fmla="*/ 19 h 24"/>
                  <a:gd name="T10" fmla="*/ 21 w 26"/>
                  <a:gd name="T11" fmla="*/ 15 h 24"/>
                </a:gdLst>
                <a:ahLst/>
                <a:cxnLst>
                  <a:cxn ang="0">
                    <a:pos x="T0" y="T1"/>
                  </a:cxn>
                  <a:cxn ang="0">
                    <a:pos x="T2" y="T3"/>
                  </a:cxn>
                  <a:cxn ang="0">
                    <a:pos x="T4" y="T5"/>
                  </a:cxn>
                  <a:cxn ang="0">
                    <a:pos x="T6" y="T7"/>
                  </a:cxn>
                  <a:cxn ang="0">
                    <a:pos x="T8" y="T9"/>
                  </a:cxn>
                  <a:cxn ang="0">
                    <a:pos x="T10" y="T11"/>
                  </a:cxn>
                </a:cxnLst>
                <a:rect l="0" t="0" r="r" b="b"/>
                <a:pathLst>
                  <a:path w="26" h="24">
                    <a:moveTo>
                      <a:pt x="21" y="15"/>
                    </a:moveTo>
                    <a:cubicBezTo>
                      <a:pt x="26" y="9"/>
                      <a:pt x="20" y="2"/>
                      <a:pt x="16" y="0"/>
                    </a:cubicBezTo>
                    <a:cubicBezTo>
                      <a:pt x="0" y="2"/>
                      <a:pt x="6" y="21"/>
                      <a:pt x="18" y="19"/>
                    </a:cubicBezTo>
                    <a:cubicBezTo>
                      <a:pt x="16" y="21"/>
                      <a:pt x="18" y="22"/>
                      <a:pt x="19" y="24"/>
                    </a:cubicBezTo>
                    <a:cubicBezTo>
                      <a:pt x="23" y="23"/>
                      <a:pt x="24" y="21"/>
                      <a:pt x="26" y="19"/>
                    </a:cubicBezTo>
                    <a:cubicBezTo>
                      <a:pt x="25" y="15"/>
                      <a:pt x="22" y="18"/>
                      <a:pt x="21"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7" name="Freeform 483">
                <a:extLst>
                  <a:ext uri="{FF2B5EF4-FFF2-40B4-BE49-F238E27FC236}">
                    <a16:creationId xmlns:a16="http://schemas.microsoft.com/office/drawing/2014/main" id="{25AC8A12-DAA6-44CE-9373-F7863D794FF5}"/>
                  </a:ext>
                </a:extLst>
              </p:cNvPr>
              <p:cNvSpPr>
                <a:spLocks/>
              </p:cNvSpPr>
              <p:nvPr/>
            </p:nvSpPr>
            <p:spPr bwMode="auto">
              <a:xfrm>
                <a:off x="3963" y="3305"/>
                <a:ext cx="45" cy="48"/>
              </a:xfrm>
              <a:custGeom>
                <a:avLst/>
                <a:gdLst>
                  <a:gd name="T0" fmla="*/ 6 w 19"/>
                  <a:gd name="T1" fmla="*/ 2 h 20"/>
                  <a:gd name="T2" fmla="*/ 5 w 19"/>
                  <a:gd name="T3" fmla="*/ 19 h 20"/>
                  <a:gd name="T4" fmla="*/ 18 w 19"/>
                  <a:gd name="T5" fmla="*/ 19 h 20"/>
                  <a:gd name="T6" fmla="*/ 19 w 19"/>
                  <a:gd name="T7" fmla="*/ 4 h 20"/>
                  <a:gd name="T8" fmla="*/ 6 w 19"/>
                  <a:gd name="T9" fmla="*/ 2 h 20"/>
                </a:gdLst>
                <a:ahLst/>
                <a:cxnLst>
                  <a:cxn ang="0">
                    <a:pos x="T0" y="T1"/>
                  </a:cxn>
                  <a:cxn ang="0">
                    <a:pos x="T2" y="T3"/>
                  </a:cxn>
                  <a:cxn ang="0">
                    <a:pos x="T4" y="T5"/>
                  </a:cxn>
                  <a:cxn ang="0">
                    <a:pos x="T6" y="T7"/>
                  </a:cxn>
                  <a:cxn ang="0">
                    <a:pos x="T8" y="T9"/>
                  </a:cxn>
                </a:cxnLst>
                <a:rect l="0" t="0" r="r" b="b"/>
                <a:pathLst>
                  <a:path w="19" h="20">
                    <a:moveTo>
                      <a:pt x="6" y="2"/>
                    </a:moveTo>
                    <a:cubicBezTo>
                      <a:pt x="3" y="6"/>
                      <a:pt x="0" y="11"/>
                      <a:pt x="5" y="19"/>
                    </a:cubicBezTo>
                    <a:cubicBezTo>
                      <a:pt x="9" y="20"/>
                      <a:pt x="14" y="18"/>
                      <a:pt x="18" y="19"/>
                    </a:cubicBezTo>
                    <a:cubicBezTo>
                      <a:pt x="19" y="15"/>
                      <a:pt x="19" y="9"/>
                      <a:pt x="19" y="4"/>
                    </a:cubicBezTo>
                    <a:cubicBezTo>
                      <a:pt x="13" y="8"/>
                      <a:pt x="11" y="0"/>
                      <a:pt x="6"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8" name="Freeform 484">
                <a:extLst>
                  <a:ext uri="{FF2B5EF4-FFF2-40B4-BE49-F238E27FC236}">
                    <a16:creationId xmlns:a16="http://schemas.microsoft.com/office/drawing/2014/main" id="{75716F2D-B35A-4D69-87CF-90AEF324EEBB}"/>
                  </a:ext>
                </a:extLst>
              </p:cNvPr>
              <p:cNvSpPr>
                <a:spLocks/>
              </p:cNvSpPr>
              <p:nvPr/>
            </p:nvSpPr>
            <p:spPr bwMode="auto">
              <a:xfrm>
                <a:off x="4171" y="3289"/>
                <a:ext cx="38" cy="40"/>
              </a:xfrm>
              <a:custGeom>
                <a:avLst/>
                <a:gdLst>
                  <a:gd name="T0" fmla="*/ 0 w 16"/>
                  <a:gd name="T1" fmla="*/ 7 h 17"/>
                  <a:gd name="T2" fmla="*/ 6 w 16"/>
                  <a:gd name="T3" fmla="*/ 17 h 17"/>
                  <a:gd name="T4" fmla="*/ 13 w 16"/>
                  <a:gd name="T5" fmla="*/ 2 h 17"/>
                  <a:gd name="T6" fmla="*/ 0 w 16"/>
                  <a:gd name="T7" fmla="*/ 7 h 17"/>
                </a:gdLst>
                <a:ahLst/>
                <a:cxnLst>
                  <a:cxn ang="0">
                    <a:pos x="T0" y="T1"/>
                  </a:cxn>
                  <a:cxn ang="0">
                    <a:pos x="T2" y="T3"/>
                  </a:cxn>
                  <a:cxn ang="0">
                    <a:pos x="T4" y="T5"/>
                  </a:cxn>
                  <a:cxn ang="0">
                    <a:pos x="T6" y="T7"/>
                  </a:cxn>
                </a:cxnLst>
                <a:rect l="0" t="0" r="r" b="b"/>
                <a:pathLst>
                  <a:path w="16" h="17">
                    <a:moveTo>
                      <a:pt x="0" y="7"/>
                    </a:moveTo>
                    <a:cubicBezTo>
                      <a:pt x="1" y="14"/>
                      <a:pt x="5" y="11"/>
                      <a:pt x="6" y="17"/>
                    </a:cubicBezTo>
                    <a:cubicBezTo>
                      <a:pt x="14" y="15"/>
                      <a:pt x="16" y="10"/>
                      <a:pt x="13" y="2"/>
                    </a:cubicBezTo>
                    <a:cubicBezTo>
                      <a:pt x="8" y="0"/>
                      <a:pt x="5" y="5"/>
                      <a:pt x="0"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9" name="Freeform 485">
                <a:extLst>
                  <a:ext uri="{FF2B5EF4-FFF2-40B4-BE49-F238E27FC236}">
                    <a16:creationId xmlns:a16="http://schemas.microsoft.com/office/drawing/2014/main" id="{0864EDEC-0349-42FE-BD35-19F856888F15}"/>
                  </a:ext>
                </a:extLst>
              </p:cNvPr>
              <p:cNvSpPr>
                <a:spLocks/>
              </p:cNvSpPr>
              <p:nvPr/>
            </p:nvSpPr>
            <p:spPr bwMode="auto">
              <a:xfrm>
                <a:off x="4403" y="3234"/>
                <a:ext cx="107" cy="109"/>
              </a:xfrm>
              <a:custGeom>
                <a:avLst/>
                <a:gdLst>
                  <a:gd name="T0" fmla="*/ 15 w 45"/>
                  <a:gd name="T1" fmla="*/ 0 h 46"/>
                  <a:gd name="T2" fmla="*/ 16 w 45"/>
                  <a:gd name="T3" fmla="*/ 21 h 46"/>
                  <a:gd name="T4" fmla="*/ 2 w 45"/>
                  <a:gd name="T5" fmla="*/ 24 h 46"/>
                  <a:gd name="T6" fmla="*/ 19 w 45"/>
                  <a:gd name="T7" fmla="*/ 42 h 46"/>
                  <a:gd name="T8" fmla="*/ 21 w 45"/>
                  <a:gd name="T9" fmla="*/ 22 h 46"/>
                  <a:gd name="T10" fmla="*/ 45 w 45"/>
                  <a:gd name="T11" fmla="*/ 22 h 46"/>
                  <a:gd name="T12" fmla="*/ 15 w 45"/>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5" h="46">
                    <a:moveTo>
                      <a:pt x="15" y="0"/>
                    </a:moveTo>
                    <a:cubicBezTo>
                      <a:pt x="10" y="6"/>
                      <a:pt x="15" y="18"/>
                      <a:pt x="16" y="21"/>
                    </a:cubicBezTo>
                    <a:cubicBezTo>
                      <a:pt x="12" y="20"/>
                      <a:pt x="7" y="22"/>
                      <a:pt x="2" y="24"/>
                    </a:cubicBezTo>
                    <a:cubicBezTo>
                      <a:pt x="0" y="35"/>
                      <a:pt x="5" y="46"/>
                      <a:pt x="19" y="42"/>
                    </a:cubicBezTo>
                    <a:cubicBezTo>
                      <a:pt x="23" y="33"/>
                      <a:pt x="17" y="29"/>
                      <a:pt x="21" y="22"/>
                    </a:cubicBezTo>
                    <a:cubicBezTo>
                      <a:pt x="28" y="23"/>
                      <a:pt x="35" y="26"/>
                      <a:pt x="45" y="22"/>
                    </a:cubicBezTo>
                    <a:cubicBezTo>
                      <a:pt x="35" y="8"/>
                      <a:pt x="29" y="3"/>
                      <a:pt x="1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0" name="Freeform 486">
                <a:extLst>
                  <a:ext uri="{FF2B5EF4-FFF2-40B4-BE49-F238E27FC236}">
                    <a16:creationId xmlns:a16="http://schemas.microsoft.com/office/drawing/2014/main" id="{52B7AA5A-0C1B-4AA6-B4AB-3A91FBF528F8}"/>
                  </a:ext>
                </a:extLst>
              </p:cNvPr>
              <p:cNvSpPr>
                <a:spLocks/>
              </p:cNvSpPr>
              <p:nvPr/>
            </p:nvSpPr>
            <p:spPr bwMode="auto">
              <a:xfrm>
                <a:off x="4446" y="3492"/>
                <a:ext cx="16" cy="26"/>
              </a:xfrm>
              <a:custGeom>
                <a:avLst/>
                <a:gdLst>
                  <a:gd name="T0" fmla="*/ 0 w 7"/>
                  <a:gd name="T1" fmla="*/ 2 h 11"/>
                  <a:gd name="T2" fmla="*/ 3 w 7"/>
                  <a:gd name="T3" fmla="*/ 11 h 11"/>
                  <a:gd name="T4" fmla="*/ 7 w 7"/>
                  <a:gd name="T5" fmla="*/ 9 h 11"/>
                  <a:gd name="T6" fmla="*/ 4 w 7"/>
                  <a:gd name="T7" fmla="*/ 0 h 11"/>
                  <a:gd name="T8" fmla="*/ 0 w 7"/>
                  <a:gd name="T9" fmla="*/ 2 h 11"/>
                </a:gdLst>
                <a:ahLst/>
                <a:cxnLst>
                  <a:cxn ang="0">
                    <a:pos x="T0" y="T1"/>
                  </a:cxn>
                  <a:cxn ang="0">
                    <a:pos x="T2" y="T3"/>
                  </a:cxn>
                  <a:cxn ang="0">
                    <a:pos x="T4" y="T5"/>
                  </a:cxn>
                  <a:cxn ang="0">
                    <a:pos x="T6" y="T7"/>
                  </a:cxn>
                  <a:cxn ang="0">
                    <a:pos x="T8" y="T9"/>
                  </a:cxn>
                </a:cxnLst>
                <a:rect l="0" t="0" r="r" b="b"/>
                <a:pathLst>
                  <a:path w="7" h="11">
                    <a:moveTo>
                      <a:pt x="0" y="2"/>
                    </a:moveTo>
                    <a:cubicBezTo>
                      <a:pt x="1" y="5"/>
                      <a:pt x="2" y="8"/>
                      <a:pt x="3" y="11"/>
                    </a:cubicBezTo>
                    <a:cubicBezTo>
                      <a:pt x="4" y="10"/>
                      <a:pt x="6" y="9"/>
                      <a:pt x="7" y="9"/>
                    </a:cubicBezTo>
                    <a:cubicBezTo>
                      <a:pt x="6" y="6"/>
                      <a:pt x="5" y="3"/>
                      <a:pt x="4" y="0"/>
                    </a:cubicBezTo>
                    <a:cubicBezTo>
                      <a:pt x="3" y="1"/>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1" name="Freeform 487">
                <a:extLst>
                  <a:ext uri="{FF2B5EF4-FFF2-40B4-BE49-F238E27FC236}">
                    <a16:creationId xmlns:a16="http://schemas.microsoft.com/office/drawing/2014/main" id="{0A6E4F2D-BB54-4CC5-9513-B5DE52C46751}"/>
                  </a:ext>
                </a:extLst>
              </p:cNvPr>
              <p:cNvSpPr>
                <a:spLocks/>
              </p:cNvSpPr>
              <p:nvPr/>
            </p:nvSpPr>
            <p:spPr bwMode="auto">
              <a:xfrm>
                <a:off x="4233" y="3575"/>
                <a:ext cx="31" cy="31"/>
              </a:xfrm>
              <a:custGeom>
                <a:avLst/>
                <a:gdLst>
                  <a:gd name="T0" fmla="*/ 5 w 13"/>
                  <a:gd name="T1" fmla="*/ 1 h 13"/>
                  <a:gd name="T2" fmla="*/ 5 w 13"/>
                  <a:gd name="T3" fmla="*/ 13 h 13"/>
                  <a:gd name="T4" fmla="*/ 13 w 13"/>
                  <a:gd name="T5" fmla="*/ 10 h 13"/>
                  <a:gd name="T6" fmla="*/ 5 w 13"/>
                  <a:gd name="T7" fmla="*/ 1 h 13"/>
                </a:gdLst>
                <a:ahLst/>
                <a:cxnLst>
                  <a:cxn ang="0">
                    <a:pos x="T0" y="T1"/>
                  </a:cxn>
                  <a:cxn ang="0">
                    <a:pos x="T2" y="T3"/>
                  </a:cxn>
                  <a:cxn ang="0">
                    <a:pos x="T4" y="T5"/>
                  </a:cxn>
                  <a:cxn ang="0">
                    <a:pos x="T6" y="T7"/>
                  </a:cxn>
                </a:cxnLst>
                <a:rect l="0" t="0" r="r" b="b"/>
                <a:pathLst>
                  <a:path w="13" h="13">
                    <a:moveTo>
                      <a:pt x="5" y="1"/>
                    </a:moveTo>
                    <a:cubicBezTo>
                      <a:pt x="6" y="5"/>
                      <a:pt x="0" y="7"/>
                      <a:pt x="5" y="13"/>
                    </a:cubicBezTo>
                    <a:cubicBezTo>
                      <a:pt x="8" y="12"/>
                      <a:pt x="11" y="11"/>
                      <a:pt x="13" y="10"/>
                    </a:cubicBezTo>
                    <a:cubicBezTo>
                      <a:pt x="12" y="5"/>
                      <a:pt x="10" y="0"/>
                      <a:pt x="5"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2" name="Freeform 488">
                <a:extLst>
                  <a:ext uri="{FF2B5EF4-FFF2-40B4-BE49-F238E27FC236}">
                    <a16:creationId xmlns:a16="http://schemas.microsoft.com/office/drawing/2014/main" id="{2FE9CE7D-E136-4153-B1A2-AFAE5ED3B2A8}"/>
                  </a:ext>
                </a:extLst>
              </p:cNvPr>
              <p:cNvSpPr>
                <a:spLocks/>
              </p:cNvSpPr>
              <p:nvPr/>
            </p:nvSpPr>
            <p:spPr bwMode="auto">
              <a:xfrm>
                <a:off x="4384" y="3632"/>
                <a:ext cx="29" cy="40"/>
              </a:xfrm>
              <a:custGeom>
                <a:avLst/>
                <a:gdLst>
                  <a:gd name="T0" fmla="*/ 2 w 12"/>
                  <a:gd name="T1" fmla="*/ 3 h 17"/>
                  <a:gd name="T2" fmla="*/ 5 w 12"/>
                  <a:gd name="T3" fmla="*/ 17 h 17"/>
                  <a:gd name="T4" fmla="*/ 12 w 12"/>
                  <a:gd name="T5" fmla="*/ 11 h 17"/>
                  <a:gd name="T6" fmla="*/ 2 w 12"/>
                  <a:gd name="T7" fmla="*/ 3 h 17"/>
                </a:gdLst>
                <a:ahLst/>
                <a:cxnLst>
                  <a:cxn ang="0">
                    <a:pos x="T0" y="T1"/>
                  </a:cxn>
                  <a:cxn ang="0">
                    <a:pos x="T2" y="T3"/>
                  </a:cxn>
                  <a:cxn ang="0">
                    <a:pos x="T4" y="T5"/>
                  </a:cxn>
                  <a:cxn ang="0">
                    <a:pos x="T6" y="T7"/>
                  </a:cxn>
                </a:cxnLst>
                <a:rect l="0" t="0" r="r" b="b"/>
                <a:pathLst>
                  <a:path w="12" h="17">
                    <a:moveTo>
                      <a:pt x="2" y="3"/>
                    </a:moveTo>
                    <a:cubicBezTo>
                      <a:pt x="0" y="6"/>
                      <a:pt x="2" y="11"/>
                      <a:pt x="5" y="17"/>
                    </a:cubicBezTo>
                    <a:cubicBezTo>
                      <a:pt x="9" y="16"/>
                      <a:pt x="8" y="12"/>
                      <a:pt x="12" y="11"/>
                    </a:cubicBezTo>
                    <a:cubicBezTo>
                      <a:pt x="10" y="5"/>
                      <a:pt x="8"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3" name="Freeform 489">
                <a:extLst>
                  <a:ext uri="{FF2B5EF4-FFF2-40B4-BE49-F238E27FC236}">
                    <a16:creationId xmlns:a16="http://schemas.microsoft.com/office/drawing/2014/main" id="{1F256F38-AE32-41CD-A439-2491EC1FFE04}"/>
                  </a:ext>
                </a:extLst>
              </p:cNvPr>
              <p:cNvSpPr>
                <a:spLocks/>
              </p:cNvSpPr>
              <p:nvPr/>
            </p:nvSpPr>
            <p:spPr bwMode="auto">
              <a:xfrm>
                <a:off x="4439" y="3511"/>
                <a:ext cx="33" cy="33"/>
              </a:xfrm>
              <a:custGeom>
                <a:avLst/>
                <a:gdLst>
                  <a:gd name="T0" fmla="*/ 0 w 14"/>
                  <a:gd name="T1" fmla="*/ 9 h 14"/>
                  <a:gd name="T2" fmla="*/ 13 w 14"/>
                  <a:gd name="T3" fmla="*/ 14 h 14"/>
                  <a:gd name="T4" fmla="*/ 11 w 14"/>
                  <a:gd name="T5" fmla="*/ 0 h 14"/>
                  <a:gd name="T6" fmla="*/ 0 w 14"/>
                  <a:gd name="T7" fmla="*/ 9 h 14"/>
                </a:gdLst>
                <a:ahLst/>
                <a:cxnLst>
                  <a:cxn ang="0">
                    <a:pos x="T0" y="T1"/>
                  </a:cxn>
                  <a:cxn ang="0">
                    <a:pos x="T2" y="T3"/>
                  </a:cxn>
                  <a:cxn ang="0">
                    <a:pos x="T4" y="T5"/>
                  </a:cxn>
                  <a:cxn ang="0">
                    <a:pos x="T6" y="T7"/>
                  </a:cxn>
                </a:cxnLst>
                <a:rect l="0" t="0" r="r" b="b"/>
                <a:pathLst>
                  <a:path w="14" h="14">
                    <a:moveTo>
                      <a:pt x="0" y="9"/>
                    </a:moveTo>
                    <a:cubicBezTo>
                      <a:pt x="4" y="10"/>
                      <a:pt x="9" y="12"/>
                      <a:pt x="13" y="14"/>
                    </a:cubicBezTo>
                    <a:cubicBezTo>
                      <a:pt x="14" y="8"/>
                      <a:pt x="14" y="4"/>
                      <a:pt x="11" y="0"/>
                    </a:cubicBezTo>
                    <a:cubicBezTo>
                      <a:pt x="8" y="5"/>
                      <a:pt x="2" y="2"/>
                      <a:pt x="0"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4" name="Freeform 490">
                <a:extLst>
                  <a:ext uri="{FF2B5EF4-FFF2-40B4-BE49-F238E27FC236}">
                    <a16:creationId xmlns:a16="http://schemas.microsoft.com/office/drawing/2014/main" id="{096E7173-8BD1-43D3-96C9-EB8918A15FF6}"/>
                  </a:ext>
                </a:extLst>
              </p:cNvPr>
              <p:cNvSpPr>
                <a:spLocks/>
              </p:cNvSpPr>
              <p:nvPr/>
            </p:nvSpPr>
            <p:spPr bwMode="auto">
              <a:xfrm>
                <a:off x="4119" y="2929"/>
                <a:ext cx="57" cy="45"/>
              </a:xfrm>
              <a:custGeom>
                <a:avLst/>
                <a:gdLst>
                  <a:gd name="T0" fmla="*/ 14 w 24"/>
                  <a:gd name="T1" fmla="*/ 0 h 19"/>
                  <a:gd name="T2" fmla="*/ 5 w 24"/>
                  <a:gd name="T3" fmla="*/ 13 h 19"/>
                  <a:gd name="T4" fmla="*/ 14 w 24"/>
                  <a:gd name="T5" fmla="*/ 0 h 19"/>
                </a:gdLst>
                <a:ahLst/>
                <a:cxnLst>
                  <a:cxn ang="0">
                    <a:pos x="T0" y="T1"/>
                  </a:cxn>
                  <a:cxn ang="0">
                    <a:pos x="T2" y="T3"/>
                  </a:cxn>
                  <a:cxn ang="0">
                    <a:pos x="T4" y="T5"/>
                  </a:cxn>
                </a:cxnLst>
                <a:rect l="0" t="0" r="r" b="b"/>
                <a:pathLst>
                  <a:path w="24" h="19">
                    <a:moveTo>
                      <a:pt x="14" y="0"/>
                    </a:moveTo>
                    <a:cubicBezTo>
                      <a:pt x="8" y="3"/>
                      <a:pt x="0" y="6"/>
                      <a:pt x="5" y="13"/>
                    </a:cubicBezTo>
                    <a:cubicBezTo>
                      <a:pt x="12" y="19"/>
                      <a:pt x="24" y="8"/>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5" name="Freeform 491">
                <a:extLst>
                  <a:ext uri="{FF2B5EF4-FFF2-40B4-BE49-F238E27FC236}">
                    <a16:creationId xmlns:a16="http://schemas.microsoft.com/office/drawing/2014/main" id="{24B68F97-72BE-4FAE-8726-72334B2961CC}"/>
                  </a:ext>
                </a:extLst>
              </p:cNvPr>
              <p:cNvSpPr>
                <a:spLocks/>
              </p:cNvSpPr>
              <p:nvPr/>
            </p:nvSpPr>
            <p:spPr bwMode="auto">
              <a:xfrm>
                <a:off x="4029" y="2839"/>
                <a:ext cx="33" cy="33"/>
              </a:xfrm>
              <a:custGeom>
                <a:avLst/>
                <a:gdLst>
                  <a:gd name="T0" fmla="*/ 8 w 14"/>
                  <a:gd name="T1" fmla="*/ 0 h 14"/>
                  <a:gd name="T2" fmla="*/ 13 w 14"/>
                  <a:gd name="T3" fmla="*/ 8 h 14"/>
                  <a:gd name="T4" fmla="*/ 8 w 14"/>
                  <a:gd name="T5" fmla="*/ 0 h 14"/>
                </a:gdLst>
                <a:ahLst/>
                <a:cxnLst>
                  <a:cxn ang="0">
                    <a:pos x="T0" y="T1"/>
                  </a:cxn>
                  <a:cxn ang="0">
                    <a:pos x="T2" y="T3"/>
                  </a:cxn>
                  <a:cxn ang="0">
                    <a:pos x="T4" y="T5"/>
                  </a:cxn>
                </a:cxnLst>
                <a:rect l="0" t="0" r="r" b="b"/>
                <a:pathLst>
                  <a:path w="14" h="14">
                    <a:moveTo>
                      <a:pt x="8" y="0"/>
                    </a:moveTo>
                    <a:cubicBezTo>
                      <a:pt x="0" y="3"/>
                      <a:pt x="6" y="14"/>
                      <a:pt x="13" y="8"/>
                    </a:cubicBezTo>
                    <a:cubicBezTo>
                      <a:pt x="10" y="3"/>
                      <a:pt x="14"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6" name="Freeform 492">
                <a:extLst>
                  <a:ext uri="{FF2B5EF4-FFF2-40B4-BE49-F238E27FC236}">
                    <a16:creationId xmlns:a16="http://schemas.microsoft.com/office/drawing/2014/main" id="{7169C33D-517B-4C2C-85AA-D3255677D523}"/>
                  </a:ext>
                </a:extLst>
              </p:cNvPr>
              <p:cNvSpPr>
                <a:spLocks/>
              </p:cNvSpPr>
              <p:nvPr/>
            </p:nvSpPr>
            <p:spPr bwMode="auto">
              <a:xfrm>
                <a:off x="4465" y="3492"/>
                <a:ext cx="35" cy="36"/>
              </a:xfrm>
              <a:custGeom>
                <a:avLst/>
                <a:gdLst>
                  <a:gd name="T0" fmla="*/ 0 w 15"/>
                  <a:gd name="T1" fmla="*/ 8 h 15"/>
                  <a:gd name="T2" fmla="*/ 12 w 15"/>
                  <a:gd name="T3" fmla="*/ 12 h 15"/>
                  <a:gd name="T4" fmla="*/ 0 w 15"/>
                  <a:gd name="T5" fmla="*/ 8 h 15"/>
                </a:gdLst>
                <a:ahLst/>
                <a:cxnLst>
                  <a:cxn ang="0">
                    <a:pos x="T0" y="T1"/>
                  </a:cxn>
                  <a:cxn ang="0">
                    <a:pos x="T2" y="T3"/>
                  </a:cxn>
                  <a:cxn ang="0">
                    <a:pos x="T4" y="T5"/>
                  </a:cxn>
                </a:cxnLst>
                <a:rect l="0" t="0" r="r" b="b"/>
                <a:pathLst>
                  <a:path w="15" h="15">
                    <a:moveTo>
                      <a:pt x="0" y="8"/>
                    </a:moveTo>
                    <a:cubicBezTo>
                      <a:pt x="2" y="15"/>
                      <a:pt x="8" y="11"/>
                      <a:pt x="12" y="12"/>
                    </a:cubicBezTo>
                    <a:cubicBezTo>
                      <a:pt x="15" y="4"/>
                      <a:pt x="1"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7" name="Freeform 493">
                <a:extLst>
                  <a:ext uri="{FF2B5EF4-FFF2-40B4-BE49-F238E27FC236}">
                    <a16:creationId xmlns:a16="http://schemas.microsoft.com/office/drawing/2014/main" id="{FA3C9E9E-D23E-460A-9047-E39B478FCBA5}"/>
                  </a:ext>
                </a:extLst>
              </p:cNvPr>
              <p:cNvSpPr>
                <a:spLocks/>
              </p:cNvSpPr>
              <p:nvPr/>
            </p:nvSpPr>
            <p:spPr bwMode="auto">
              <a:xfrm>
                <a:off x="4365" y="3137"/>
                <a:ext cx="45" cy="38"/>
              </a:xfrm>
              <a:custGeom>
                <a:avLst/>
                <a:gdLst>
                  <a:gd name="T0" fmla="*/ 5 w 19"/>
                  <a:gd name="T1" fmla="*/ 2 h 16"/>
                  <a:gd name="T2" fmla="*/ 0 w 19"/>
                  <a:gd name="T3" fmla="*/ 7 h 16"/>
                  <a:gd name="T4" fmla="*/ 8 w 19"/>
                  <a:gd name="T5" fmla="*/ 16 h 16"/>
                  <a:gd name="T6" fmla="*/ 5 w 19"/>
                  <a:gd name="T7" fmla="*/ 2 h 16"/>
                </a:gdLst>
                <a:ahLst/>
                <a:cxnLst>
                  <a:cxn ang="0">
                    <a:pos x="T0" y="T1"/>
                  </a:cxn>
                  <a:cxn ang="0">
                    <a:pos x="T2" y="T3"/>
                  </a:cxn>
                  <a:cxn ang="0">
                    <a:pos x="T4" y="T5"/>
                  </a:cxn>
                  <a:cxn ang="0">
                    <a:pos x="T6" y="T7"/>
                  </a:cxn>
                </a:cxnLst>
                <a:rect l="0" t="0" r="r" b="b"/>
                <a:pathLst>
                  <a:path w="19" h="16">
                    <a:moveTo>
                      <a:pt x="5" y="2"/>
                    </a:moveTo>
                    <a:cubicBezTo>
                      <a:pt x="6" y="5"/>
                      <a:pt x="3" y="6"/>
                      <a:pt x="0" y="7"/>
                    </a:cubicBezTo>
                    <a:cubicBezTo>
                      <a:pt x="2" y="13"/>
                      <a:pt x="6" y="10"/>
                      <a:pt x="8" y="16"/>
                    </a:cubicBezTo>
                    <a:cubicBezTo>
                      <a:pt x="19" y="11"/>
                      <a:pt x="14" y="0"/>
                      <a:pt x="5"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8" name="Freeform 494">
                <a:extLst>
                  <a:ext uri="{FF2B5EF4-FFF2-40B4-BE49-F238E27FC236}">
                    <a16:creationId xmlns:a16="http://schemas.microsoft.com/office/drawing/2014/main" id="{171FE497-7E0F-4965-9157-C4F1BA86A24A}"/>
                  </a:ext>
                </a:extLst>
              </p:cNvPr>
              <p:cNvSpPr>
                <a:spLocks/>
              </p:cNvSpPr>
              <p:nvPr/>
            </p:nvSpPr>
            <p:spPr bwMode="auto">
              <a:xfrm>
                <a:off x="4211" y="2770"/>
                <a:ext cx="34" cy="34"/>
              </a:xfrm>
              <a:custGeom>
                <a:avLst/>
                <a:gdLst>
                  <a:gd name="T0" fmla="*/ 1 w 14"/>
                  <a:gd name="T1" fmla="*/ 10 h 14"/>
                  <a:gd name="T2" fmla="*/ 14 w 14"/>
                  <a:gd name="T3" fmla="*/ 4 h 14"/>
                  <a:gd name="T4" fmla="*/ 5 w 14"/>
                  <a:gd name="T5" fmla="*/ 0 h 14"/>
                  <a:gd name="T6" fmla="*/ 1 w 14"/>
                  <a:gd name="T7" fmla="*/ 10 h 14"/>
                </a:gdLst>
                <a:ahLst/>
                <a:cxnLst>
                  <a:cxn ang="0">
                    <a:pos x="T0" y="T1"/>
                  </a:cxn>
                  <a:cxn ang="0">
                    <a:pos x="T2" y="T3"/>
                  </a:cxn>
                  <a:cxn ang="0">
                    <a:pos x="T4" y="T5"/>
                  </a:cxn>
                  <a:cxn ang="0">
                    <a:pos x="T6" y="T7"/>
                  </a:cxn>
                </a:cxnLst>
                <a:rect l="0" t="0" r="r" b="b"/>
                <a:pathLst>
                  <a:path w="14" h="14">
                    <a:moveTo>
                      <a:pt x="1" y="10"/>
                    </a:moveTo>
                    <a:cubicBezTo>
                      <a:pt x="9" y="14"/>
                      <a:pt x="12" y="10"/>
                      <a:pt x="14" y="4"/>
                    </a:cubicBezTo>
                    <a:cubicBezTo>
                      <a:pt x="11" y="2"/>
                      <a:pt x="10" y="0"/>
                      <a:pt x="5" y="0"/>
                    </a:cubicBezTo>
                    <a:cubicBezTo>
                      <a:pt x="5" y="5"/>
                      <a:pt x="0" y="4"/>
                      <a:pt x="1"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9" name="Freeform 495">
                <a:extLst>
                  <a:ext uri="{FF2B5EF4-FFF2-40B4-BE49-F238E27FC236}">
                    <a16:creationId xmlns:a16="http://schemas.microsoft.com/office/drawing/2014/main" id="{10208F48-C2DB-4515-B083-CFD4EAF7BD20}"/>
                  </a:ext>
                </a:extLst>
              </p:cNvPr>
              <p:cNvSpPr>
                <a:spLocks/>
              </p:cNvSpPr>
              <p:nvPr/>
            </p:nvSpPr>
            <p:spPr bwMode="auto">
              <a:xfrm>
                <a:off x="4081" y="2837"/>
                <a:ext cx="36" cy="40"/>
              </a:xfrm>
              <a:custGeom>
                <a:avLst/>
                <a:gdLst>
                  <a:gd name="T0" fmla="*/ 4 w 15"/>
                  <a:gd name="T1" fmla="*/ 0 h 17"/>
                  <a:gd name="T2" fmla="*/ 0 w 15"/>
                  <a:gd name="T3" fmla="*/ 11 h 17"/>
                  <a:gd name="T4" fmla="*/ 13 w 15"/>
                  <a:gd name="T5" fmla="*/ 16 h 17"/>
                  <a:gd name="T6" fmla="*/ 15 w 15"/>
                  <a:gd name="T7" fmla="*/ 5 h 17"/>
                  <a:gd name="T8" fmla="*/ 4 w 15"/>
                  <a:gd name="T9" fmla="*/ 0 h 17"/>
                </a:gdLst>
                <a:ahLst/>
                <a:cxnLst>
                  <a:cxn ang="0">
                    <a:pos x="T0" y="T1"/>
                  </a:cxn>
                  <a:cxn ang="0">
                    <a:pos x="T2" y="T3"/>
                  </a:cxn>
                  <a:cxn ang="0">
                    <a:pos x="T4" y="T5"/>
                  </a:cxn>
                  <a:cxn ang="0">
                    <a:pos x="T6" y="T7"/>
                  </a:cxn>
                  <a:cxn ang="0">
                    <a:pos x="T8" y="T9"/>
                  </a:cxn>
                </a:cxnLst>
                <a:rect l="0" t="0" r="r" b="b"/>
                <a:pathLst>
                  <a:path w="15" h="17">
                    <a:moveTo>
                      <a:pt x="4" y="0"/>
                    </a:moveTo>
                    <a:cubicBezTo>
                      <a:pt x="2" y="3"/>
                      <a:pt x="0" y="6"/>
                      <a:pt x="0" y="11"/>
                    </a:cubicBezTo>
                    <a:cubicBezTo>
                      <a:pt x="5" y="15"/>
                      <a:pt x="5" y="17"/>
                      <a:pt x="13" y="16"/>
                    </a:cubicBezTo>
                    <a:cubicBezTo>
                      <a:pt x="13" y="12"/>
                      <a:pt x="14" y="9"/>
                      <a:pt x="15" y="5"/>
                    </a:cubicBezTo>
                    <a:cubicBezTo>
                      <a:pt x="9" y="5"/>
                      <a:pt x="11"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0" name="Freeform 496">
                <a:extLst>
                  <a:ext uri="{FF2B5EF4-FFF2-40B4-BE49-F238E27FC236}">
                    <a16:creationId xmlns:a16="http://schemas.microsoft.com/office/drawing/2014/main" id="{AF8A8274-B965-47AD-B44E-BA815354C02E}"/>
                  </a:ext>
                </a:extLst>
              </p:cNvPr>
              <p:cNvSpPr>
                <a:spLocks/>
              </p:cNvSpPr>
              <p:nvPr/>
            </p:nvSpPr>
            <p:spPr bwMode="auto">
              <a:xfrm>
                <a:off x="4474" y="3095"/>
                <a:ext cx="52" cy="90"/>
              </a:xfrm>
              <a:custGeom>
                <a:avLst/>
                <a:gdLst>
                  <a:gd name="T0" fmla="*/ 15 w 22"/>
                  <a:gd name="T1" fmla="*/ 3 h 38"/>
                  <a:gd name="T2" fmla="*/ 10 w 22"/>
                  <a:gd name="T3" fmla="*/ 0 h 38"/>
                  <a:gd name="T4" fmla="*/ 7 w 22"/>
                  <a:gd name="T5" fmla="*/ 2 h 38"/>
                  <a:gd name="T6" fmla="*/ 2 w 22"/>
                  <a:gd name="T7" fmla="*/ 1 h 38"/>
                  <a:gd name="T8" fmla="*/ 1 w 22"/>
                  <a:gd name="T9" fmla="*/ 8 h 38"/>
                  <a:gd name="T10" fmla="*/ 0 w 22"/>
                  <a:gd name="T11" fmla="*/ 9 h 38"/>
                  <a:gd name="T12" fmla="*/ 2 w 22"/>
                  <a:gd name="T13" fmla="*/ 11 h 38"/>
                  <a:gd name="T14" fmla="*/ 8 w 22"/>
                  <a:gd name="T15" fmla="*/ 32 h 38"/>
                  <a:gd name="T16" fmla="*/ 21 w 22"/>
                  <a:gd name="T17" fmla="*/ 35 h 38"/>
                  <a:gd name="T18" fmla="*/ 18 w 22"/>
                  <a:gd name="T19" fmla="*/ 4 h 38"/>
                  <a:gd name="T20" fmla="*/ 15 w 22"/>
                  <a:gd name="T21"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38">
                    <a:moveTo>
                      <a:pt x="15" y="3"/>
                    </a:moveTo>
                    <a:cubicBezTo>
                      <a:pt x="13" y="2"/>
                      <a:pt x="12" y="1"/>
                      <a:pt x="10" y="0"/>
                    </a:cubicBezTo>
                    <a:cubicBezTo>
                      <a:pt x="9" y="1"/>
                      <a:pt x="8" y="1"/>
                      <a:pt x="7" y="2"/>
                    </a:cubicBezTo>
                    <a:cubicBezTo>
                      <a:pt x="5" y="2"/>
                      <a:pt x="4" y="1"/>
                      <a:pt x="2" y="1"/>
                    </a:cubicBezTo>
                    <a:cubicBezTo>
                      <a:pt x="1" y="4"/>
                      <a:pt x="1" y="6"/>
                      <a:pt x="1" y="8"/>
                    </a:cubicBezTo>
                    <a:cubicBezTo>
                      <a:pt x="1" y="8"/>
                      <a:pt x="0" y="9"/>
                      <a:pt x="0" y="9"/>
                    </a:cubicBezTo>
                    <a:cubicBezTo>
                      <a:pt x="0" y="10"/>
                      <a:pt x="1" y="11"/>
                      <a:pt x="2" y="11"/>
                    </a:cubicBezTo>
                    <a:cubicBezTo>
                      <a:pt x="4" y="18"/>
                      <a:pt x="10" y="23"/>
                      <a:pt x="8" y="32"/>
                    </a:cubicBezTo>
                    <a:cubicBezTo>
                      <a:pt x="16" y="32"/>
                      <a:pt x="17" y="38"/>
                      <a:pt x="21" y="35"/>
                    </a:cubicBezTo>
                    <a:cubicBezTo>
                      <a:pt x="22" y="23"/>
                      <a:pt x="20" y="14"/>
                      <a:pt x="18" y="4"/>
                    </a:cubicBezTo>
                    <a:cubicBezTo>
                      <a:pt x="17" y="4"/>
                      <a:pt x="16" y="4"/>
                      <a:pt x="15"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1" name="Freeform 497">
                <a:extLst>
                  <a:ext uri="{FF2B5EF4-FFF2-40B4-BE49-F238E27FC236}">
                    <a16:creationId xmlns:a16="http://schemas.microsoft.com/office/drawing/2014/main" id="{C191D679-1A0F-4E81-8ACA-9C0057A435B6}"/>
                  </a:ext>
                </a:extLst>
              </p:cNvPr>
              <p:cNvSpPr>
                <a:spLocks/>
              </p:cNvSpPr>
              <p:nvPr/>
            </p:nvSpPr>
            <p:spPr bwMode="auto">
              <a:xfrm>
                <a:off x="4372" y="3088"/>
                <a:ext cx="43" cy="49"/>
              </a:xfrm>
              <a:custGeom>
                <a:avLst/>
                <a:gdLst>
                  <a:gd name="T0" fmla="*/ 3 w 18"/>
                  <a:gd name="T1" fmla="*/ 19 h 21"/>
                  <a:gd name="T2" fmla="*/ 12 w 18"/>
                  <a:gd name="T3" fmla="*/ 21 h 21"/>
                  <a:gd name="T4" fmla="*/ 18 w 18"/>
                  <a:gd name="T5" fmla="*/ 3 h 21"/>
                  <a:gd name="T6" fmla="*/ 3 w 18"/>
                  <a:gd name="T7" fmla="*/ 19 h 21"/>
                </a:gdLst>
                <a:ahLst/>
                <a:cxnLst>
                  <a:cxn ang="0">
                    <a:pos x="T0" y="T1"/>
                  </a:cxn>
                  <a:cxn ang="0">
                    <a:pos x="T2" y="T3"/>
                  </a:cxn>
                  <a:cxn ang="0">
                    <a:pos x="T4" y="T5"/>
                  </a:cxn>
                  <a:cxn ang="0">
                    <a:pos x="T6" y="T7"/>
                  </a:cxn>
                </a:cxnLst>
                <a:rect l="0" t="0" r="r" b="b"/>
                <a:pathLst>
                  <a:path w="18" h="21">
                    <a:moveTo>
                      <a:pt x="3" y="19"/>
                    </a:moveTo>
                    <a:cubicBezTo>
                      <a:pt x="9" y="21"/>
                      <a:pt x="8" y="16"/>
                      <a:pt x="12" y="21"/>
                    </a:cubicBezTo>
                    <a:cubicBezTo>
                      <a:pt x="16" y="18"/>
                      <a:pt x="16" y="10"/>
                      <a:pt x="18" y="3"/>
                    </a:cubicBezTo>
                    <a:cubicBezTo>
                      <a:pt x="6" y="0"/>
                      <a:pt x="0" y="10"/>
                      <a:pt x="3" y="1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2" name="Freeform 498">
                <a:extLst>
                  <a:ext uri="{FF2B5EF4-FFF2-40B4-BE49-F238E27FC236}">
                    <a16:creationId xmlns:a16="http://schemas.microsoft.com/office/drawing/2014/main" id="{3AA19CB1-0CD9-40EE-92C5-C28DB8AD5A7C}"/>
                  </a:ext>
                </a:extLst>
              </p:cNvPr>
              <p:cNvSpPr>
                <a:spLocks/>
              </p:cNvSpPr>
              <p:nvPr/>
            </p:nvSpPr>
            <p:spPr bwMode="auto">
              <a:xfrm>
                <a:off x="4370" y="3613"/>
                <a:ext cx="47" cy="47"/>
              </a:xfrm>
              <a:custGeom>
                <a:avLst/>
                <a:gdLst>
                  <a:gd name="T0" fmla="*/ 0 w 20"/>
                  <a:gd name="T1" fmla="*/ 4 h 20"/>
                  <a:gd name="T2" fmla="*/ 0 w 20"/>
                  <a:gd name="T3" fmla="*/ 12 h 20"/>
                  <a:gd name="T4" fmla="*/ 17 w 20"/>
                  <a:gd name="T5" fmla="*/ 15 h 20"/>
                  <a:gd name="T6" fmla="*/ 20 w 20"/>
                  <a:gd name="T7" fmla="*/ 11 h 20"/>
                  <a:gd name="T8" fmla="*/ 0 w 20"/>
                  <a:gd name="T9" fmla="*/ 4 h 20"/>
                </a:gdLst>
                <a:ahLst/>
                <a:cxnLst>
                  <a:cxn ang="0">
                    <a:pos x="T0" y="T1"/>
                  </a:cxn>
                  <a:cxn ang="0">
                    <a:pos x="T2" y="T3"/>
                  </a:cxn>
                  <a:cxn ang="0">
                    <a:pos x="T4" y="T5"/>
                  </a:cxn>
                  <a:cxn ang="0">
                    <a:pos x="T6" y="T7"/>
                  </a:cxn>
                  <a:cxn ang="0">
                    <a:pos x="T8" y="T9"/>
                  </a:cxn>
                </a:cxnLst>
                <a:rect l="0" t="0" r="r" b="b"/>
                <a:pathLst>
                  <a:path w="20" h="20">
                    <a:moveTo>
                      <a:pt x="0" y="4"/>
                    </a:moveTo>
                    <a:cubicBezTo>
                      <a:pt x="2" y="7"/>
                      <a:pt x="1" y="10"/>
                      <a:pt x="0" y="12"/>
                    </a:cubicBezTo>
                    <a:cubicBezTo>
                      <a:pt x="4" y="18"/>
                      <a:pt x="10" y="20"/>
                      <a:pt x="17" y="15"/>
                    </a:cubicBezTo>
                    <a:cubicBezTo>
                      <a:pt x="17" y="13"/>
                      <a:pt x="17" y="12"/>
                      <a:pt x="20" y="11"/>
                    </a:cubicBezTo>
                    <a:cubicBezTo>
                      <a:pt x="15" y="0"/>
                      <a:pt x="8" y="1"/>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3" name="Freeform 499">
                <a:extLst>
                  <a:ext uri="{FF2B5EF4-FFF2-40B4-BE49-F238E27FC236}">
                    <a16:creationId xmlns:a16="http://schemas.microsoft.com/office/drawing/2014/main" id="{A45F9C63-B877-4EF6-9F63-C7048B444D93}"/>
                  </a:ext>
                </a:extLst>
              </p:cNvPr>
              <p:cNvSpPr>
                <a:spLocks/>
              </p:cNvSpPr>
              <p:nvPr/>
            </p:nvSpPr>
            <p:spPr bwMode="auto">
              <a:xfrm>
                <a:off x="4249" y="1301"/>
                <a:ext cx="55" cy="52"/>
              </a:xfrm>
              <a:custGeom>
                <a:avLst/>
                <a:gdLst>
                  <a:gd name="T0" fmla="*/ 0 w 23"/>
                  <a:gd name="T1" fmla="*/ 3 h 22"/>
                  <a:gd name="T2" fmla="*/ 6 w 23"/>
                  <a:gd name="T3" fmla="*/ 22 h 22"/>
                  <a:gd name="T4" fmla="*/ 19 w 23"/>
                  <a:gd name="T5" fmla="*/ 0 h 22"/>
                  <a:gd name="T6" fmla="*/ 0 w 23"/>
                  <a:gd name="T7" fmla="*/ 3 h 22"/>
                </a:gdLst>
                <a:ahLst/>
                <a:cxnLst>
                  <a:cxn ang="0">
                    <a:pos x="T0" y="T1"/>
                  </a:cxn>
                  <a:cxn ang="0">
                    <a:pos x="T2" y="T3"/>
                  </a:cxn>
                  <a:cxn ang="0">
                    <a:pos x="T4" y="T5"/>
                  </a:cxn>
                  <a:cxn ang="0">
                    <a:pos x="T6" y="T7"/>
                  </a:cxn>
                </a:cxnLst>
                <a:rect l="0" t="0" r="r" b="b"/>
                <a:pathLst>
                  <a:path w="23" h="22">
                    <a:moveTo>
                      <a:pt x="0" y="3"/>
                    </a:moveTo>
                    <a:cubicBezTo>
                      <a:pt x="1" y="9"/>
                      <a:pt x="0" y="14"/>
                      <a:pt x="6" y="22"/>
                    </a:cubicBezTo>
                    <a:cubicBezTo>
                      <a:pt x="19" y="22"/>
                      <a:pt x="23" y="10"/>
                      <a:pt x="19" y="0"/>
                    </a:cubicBezTo>
                    <a:cubicBezTo>
                      <a:pt x="13" y="0"/>
                      <a:pt x="7"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4" name="Freeform 500">
                <a:extLst>
                  <a:ext uri="{FF2B5EF4-FFF2-40B4-BE49-F238E27FC236}">
                    <a16:creationId xmlns:a16="http://schemas.microsoft.com/office/drawing/2014/main" id="{A1BD8A61-06F2-4618-9ADE-97CDF3D26CF9}"/>
                  </a:ext>
                </a:extLst>
              </p:cNvPr>
              <p:cNvSpPr>
                <a:spLocks/>
              </p:cNvSpPr>
              <p:nvPr/>
            </p:nvSpPr>
            <p:spPr bwMode="auto">
              <a:xfrm>
                <a:off x="4439" y="1029"/>
                <a:ext cx="45" cy="42"/>
              </a:xfrm>
              <a:custGeom>
                <a:avLst/>
                <a:gdLst>
                  <a:gd name="T0" fmla="*/ 9 w 19"/>
                  <a:gd name="T1" fmla="*/ 0 h 18"/>
                  <a:gd name="T2" fmla="*/ 5 w 19"/>
                  <a:gd name="T3" fmla="*/ 16 h 18"/>
                  <a:gd name="T4" fmla="*/ 9 w 19"/>
                  <a:gd name="T5" fmla="*/ 0 h 18"/>
                </a:gdLst>
                <a:ahLst/>
                <a:cxnLst>
                  <a:cxn ang="0">
                    <a:pos x="T0" y="T1"/>
                  </a:cxn>
                  <a:cxn ang="0">
                    <a:pos x="T2" y="T3"/>
                  </a:cxn>
                  <a:cxn ang="0">
                    <a:pos x="T4" y="T5"/>
                  </a:cxn>
                </a:cxnLst>
                <a:rect l="0" t="0" r="r" b="b"/>
                <a:pathLst>
                  <a:path w="19" h="18">
                    <a:moveTo>
                      <a:pt x="9" y="0"/>
                    </a:moveTo>
                    <a:cubicBezTo>
                      <a:pt x="1" y="4"/>
                      <a:pt x="0" y="9"/>
                      <a:pt x="5" y="16"/>
                    </a:cubicBezTo>
                    <a:cubicBezTo>
                      <a:pt x="15" y="18"/>
                      <a:pt x="19" y="4"/>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5" name="Freeform 501">
                <a:extLst>
                  <a:ext uri="{FF2B5EF4-FFF2-40B4-BE49-F238E27FC236}">
                    <a16:creationId xmlns:a16="http://schemas.microsoft.com/office/drawing/2014/main" id="{E1961A9A-AA58-4B6B-B3A5-34317FC54B84}"/>
                  </a:ext>
                </a:extLst>
              </p:cNvPr>
              <p:cNvSpPr>
                <a:spLocks/>
              </p:cNvSpPr>
              <p:nvPr/>
            </p:nvSpPr>
            <p:spPr bwMode="auto">
              <a:xfrm>
                <a:off x="3362" y="917"/>
                <a:ext cx="184" cy="209"/>
              </a:xfrm>
              <a:custGeom>
                <a:avLst/>
                <a:gdLst>
                  <a:gd name="T0" fmla="*/ 31 w 78"/>
                  <a:gd name="T1" fmla="*/ 31 h 88"/>
                  <a:gd name="T2" fmla="*/ 42 w 78"/>
                  <a:gd name="T3" fmla="*/ 16 h 88"/>
                  <a:gd name="T4" fmla="*/ 32 w 78"/>
                  <a:gd name="T5" fmla="*/ 0 h 88"/>
                  <a:gd name="T6" fmla="*/ 7 w 78"/>
                  <a:gd name="T7" fmla="*/ 34 h 88"/>
                  <a:gd name="T8" fmla="*/ 20 w 78"/>
                  <a:gd name="T9" fmla="*/ 41 h 88"/>
                  <a:gd name="T10" fmla="*/ 19 w 78"/>
                  <a:gd name="T11" fmla="*/ 87 h 88"/>
                  <a:gd name="T12" fmla="*/ 57 w 78"/>
                  <a:gd name="T13" fmla="*/ 61 h 88"/>
                  <a:gd name="T14" fmla="*/ 70 w 78"/>
                  <a:gd name="T15" fmla="*/ 59 h 88"/>
                  <a:gd name="T16" fmla="*/ 31 w 78"/>
                  <a:gd name="T1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8">
                    <a:moveTo>
                      <a:pt x="31" y="31"/>
                    </a:moveTo>
                    <a:cubicBezTo>
                      <a:pt x="35" y="26"/>
                      <a:pt x="40" y="22"/>
                      <a:pt x="42" y="16"/>
                    </a:cubicBezTo>
                    <a:cubicBezTo>
                      <a:pt x="38" y="6"/>
                      <a:pt x="33" y="8"/>
                      <a:pt x="32" y="0"/>
                    </a:cubicBezTo>
                    <a:cubicBezTo>
                      <a:pt x="13" y="3"/>
                      <a:pt x="11" y="21"/>
                      <a:pt x="7" y="34"/>
                    </a:cubicBezTo>
                    <a:cubicBezTo>
                      <a:pt x="12" y="36"/>
                      <a:pt x="16" y="36"/>
                      <a:pt x="20" y="41"/>
                    </a:cubicBezTo>
                    <a:cubicBezTo>
                      <a:pt x="0" y="53"/>
                      <a:pt x="7" y="76"/>
                      <a:pt x="19" y="87"/>
                    </a:cubicBezTo>
                    <a:cubicBezTo>
                      <a:pt x="31" y="88"/>
                      <a:pt x="60" y="77"/>
                      <a:pt x="57" y="61"/>
                    </a:cubicBezTo>
                    <a:cubicBezTo>
                      <a:pt x="61" y="63"/>
                      <a:pt x="65" y="63"/>
                      <a:pt x="70" y="59"/>
                    </a:cubicBezTo>
                    <a:cubicBezTo>
                      <a:pt x="78" y="35"/>
                      <a:pt x="43" y="43"/>
                      <a:pt x="3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6" name="Freeform 502">
                <a:extLst>
                  <a:ext uri="{FF2B5EF4-FFF2-40B4-BE49-F238E27FC236}">
                    <a16:creationId xmlns:a16="http://schemas.microsoft.com/office/drawing/2014/main" id="{D787A442-65B8-442E-8A1C-C5E6F1712E9A}"/>
                  </a:ext>
                </a:extLst>
              </p:cNvPr>
              <p:cNvSpPr>
                <a:spLocks/>
              </p:cNvSpPr>
              <p:nvPr/>
            </p:nvSpPr>
            <p:spPr bwMode="auto">
              <a:xfrm>
                <a:off x="3890" y="1022"/>
                <a:ext cx="35" cy="30"/>
              </a:xfrm>
              <a:custGeom>
                <a:avLst/>
                <a:gdLst>
                  <a:gd name="T0" fmla="*/ 6 w 15"/>
                  <a:gd name="T1" fmla="*/ 13 h 13"/>
                  <a:gd name="T2" fmla="*/ 11 w 15"/>
                  <a:gd name="T3" fmla="*/ 1 h 13"/>
                  <a:gd name="T4" fmla="*/ 6 w 15"/>
                  <a:gd name="T5" fmla="*/ 13 h 13"/>
                </a:gdLst>
                <a:ahLst/>
                <a:cxnLst>
                  <a:cxn ang="0">
                    <a:pos x="T0" y="T1"/>
                  </a:cxn>
                  <a:cxn ang="0">
                    <a:pos x="T2" y="T3"/>
                  </a:cxn>
                  <a:cxn ang="0">
                    <a:pos x="T4" y="T5"/>
                  </a:cxn>
                </a:cxnLst>
                <a:rect l="0" t="0" r="r" b="b"/>
                <a:pathLst>
                  <a:path w="15" h="13">
                    <a:moveTo>
                      <a:pt x="6" y="13"/>
                    </a:moveTo>
                    <a:cubicBezTo>
                      <a:pt x="12" y="10"/>
                      <a:pt x="15" y="7"/>
                      <a:pt x="11" y="1"/>
                    </a:cubicBezTo>
                    <a:cubicBezTo>
                      <a:pt x="6" y="0"/>
                      <a:pt x="0" y="6"/>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7" name="Freeform 503">
                <a:extLst>
                  <a:ext uri="{FF2B5EF4-FFF2-40B4-BE49-F238E27FC236}">
                    <a16:creationId xmlns:a16="http://schemas.microsoft.com/office/drawing/2014/main" id="{7C9B213F-4BBB-44D2-9258-2AA28A2F57B8}"/>
                  </a:ext>
                </a:extLst>
              </p:cNvPr>
              <p:cNvSpPr>
                <a:spLocks/>
              </p:cNvSpPr>
              <p:nvPr/>
            </p:nvSpPr>
            <p:spPr bwMode="auto">
              <a:xfrm>
                <a:off x="3726" y="922"/>
                <a:ext cx="102" cy="107"/>
              </a:xfrm>
              <a:custGeom>
                <a:avLst/>
                <a:gdLst>
                  <a:gd name="T0" fmla="*/ 16 w 43"/>
                  <a:gd name="T1" fmla="*/ 45 h 45"/>
                  <a:gd name="T2" fmla="*/ 37 w 43"/>
                  <a:gd name="T3" fmla="*/ 9 h 45"/>
                  <a:gd name="T4" fmla="*/ 16 w 43"/>
                  <a:gd name="T5" fmla="*/ 45 h 45"/>
                </a:gdLst>
                <a:ahLst/>
                <a:cxnLst>
                  <a:cxn ang="0">
                    <a:pos x="T0" y="T1"/>
                  </a:cxn>
                  <a:cxn ang="0">
                    <a:pos x="T2" y="T3"/>
                  </a:cxn>
                  <a:cxn ang="0">
                    <a:pos x="T4" y="T5"/>
                  </a:cxn>
                </a:cxnLst>
                <a:rect l="0" t="0" r="r" b="b"/>
                <a:pathLst>
                  <a:path w="43" h="45">
                    <a:moveTo>
                      <a:pt x="16" y="45"/>
                    </a:moveTo>
                    <a:cubicBezTo>
                      <a:pt x="32" y="40"/>
                      <a:pt x="43" y="28"/>
                      <a:pt x="37" y="9"/>
                    </a:cubicBezTo>
                    <a:cubicBezTo>
                      <a:pt x="18" y="0"/>
                      <a:pt x="0" y="2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8" name="Freeform 504">
                <a:extLst>
                  <a:ext uri="{FF2B5EF4-FFF2-40B4-BE49-F238E27FC236}">
                    <a16:creationId xmlns:a16="http://schemas.microsoft.com/office/drawing/2014/main" id="{C9A9E48F-D830-4574-BC27-2AE7B55F54DA}"/>
                  </a:ext>
                </a:extLst>
              </p:cNvPr>
              <p:cNvSpPr>
                <a:spLocks/>
              </p:cNvSpPr>
              <p:nvPr/>
            </p:nvSpPr>
            <p:spPr bwMode="auto">
              <a:xfrm>
                <a:off x="3703" y="816"/>
                <a:ext cx="75" cy="111"/>
              </a:xfrm>
              <a:custGeom>
                <a:avLst/>
                <a:gdLst>
                  <a:gd name="T0" fmla="*/ 21 w 32"/>
                  <a:gd name="T1" fmla="*/ 39 h 47"/>
                  <a:gd name="T2" fmla="*/ 24 w 32"/>
                  <a:gd name="T3" fmla="*/ 3 h 47"/>
                  <a:gd name="T4" fmla="*/ 6 w 32"/>
                  <a:gd name="T5" fmla="*/ 7 h 47"/>
                  <a:gd name="T6" fmla="*/ 0 w 32"/>
                  <a:gd name="T7" fmla="*/ 36 h 47"/>
                  <a:gd name="T8" fmla="*/ 21 w 32"/>
                  <a:gd name="T9" fmla="*/ 41 h 47"/>
                  <a:gd name="T10" fmla="*/ 31 w 32"/>
                  <a:gd name="T11" fmla="*/ 47 h 47"/>
                  <a:gd name="T12" fmla="*/ 28 w 32"/>
                  <a:gd name="T13" fmla="*/ 37 h 47"/>
                  <a:gd name="T14" fmla="*/ 21 w 32"/>
                  <a:gd name="T15" fmla="*/ 3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7">
                    <a:moveTo>
                      <a:pt x="21" y="39"/>
                    </a:moveTo>
                    <a:cubicBezTo>
                      <a:pt x="16" y="24"/>
                      <a:pt x="31" y="17"/>
                      <a:pt x="24" y="3"/>
                    </a:cubicBezTo>
                    <a:cubicBezTo>
                      <a:pt x="15" y="0"/>
                      <a:pt x="10" y="4"/>
                      <a:pt x="6" y="7"/>
                    </a:cubicBezTo>
                    <a:cubicBezTo>
                      <a:pt x="11" y="21"/>
                      <a:pt x="9" y="24"/>
                      <a:pt x="0" y="36"/>
                    </a:cubicBezTo>
                    <a:cubicBezTo>
                      <a:pt x="6" y="45"/>
                      <a:pt x="13" y="46"/>
                      <a:pt x="21" y="41"/>
                    </a:cubicBezTo>
                    <a:cubicBezTo>
                      <a:pt x="23" y="46"/>
                      <a:pt x="25" y="47"/>
                      <a:pt x="31" y="47"/>
                    </a:cubicBezTo>
                    <a:cubicBezTo>
                      <a:pt x="30" y="43"/>
                      <a:pt x="32" y="41"/>
                      <a:pt x="28" y="37"/>
                    </a:cubicBezTo>
                    <a:cubicBezTo>
                      <a:pt x="26" y="39"/>
                      <a:pt x="24" y="39"/>
                      <a:pt x="2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9" name="Freeform 505">
                <a:extLst>
                  <a:ext uri="{FF2B5EF4-FFF2-40B4-BE49-F238E27FC236}">
                    <a16:creationId xmlns:a16="http://schemas.microsoft.com/office/drawing/2014/main" id="{38EB1855-1425-4917-BFB6-8306E25CEC21}"/>
                  </a:ext>
                </a:extLst>
              </p:cNvPr>
              <p:cNvSpPr>
                <a:spLocks/>
              </p:cNvSpPr>
              <p:nvPr/>
            </p:nvSpPr>
            <p:spPr bwMode="auto">
              <a:xfrm>
                <a:off x="4129" y="974"/>
                <a:ext cx="87" cy="119"/>
              </a:xfrm>
              <a:custGeom>
                <a:avLst/>
                <a:gdLst>
                  <a:gd name="T0" fmla="*/ 34 w 37"/>
                  <a:gd name="T1" fmla="*/ 4 h 50"/>
                  <a:gd name="T2" fmla="*/ 20 w 37"/>
                  <a:gd name="T3" fmla="*/ 4 h 50"/>
                  <a:gd name="T4" fmla="*/ 15 w 37"/>
                  <a:gd name="T5" fmla="*/ 9 h 50"/>
                  <a:gd name="T6" fmla="*/ 16 w 37"/>
                  <a:gd name="T7" fmla="*/ 26 h 50"/>
                  <a:gd name="T8" fmla="*/ 0 w 37"/>
                  <a:gd name="T9" fmla="*/ 32 h 50"/>
                  <a:gd name="T10" fmla="*/ 1 w 37"/>
                  <a:gd name="T11" fmla="*/ 48 h 50"/>
                  <a:gd name="T12" fmla="*/ 37 w 37"/>
                  <a:gd name="T13" fmla="*/ 13 h 50"/>
                  <a:gd name="T14" fmla="*/ 34 w 37"/>
                  <a:gd name="T15" fmla="*/ 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50">
                    <a:moveTo>
                      <a:pt x="34" y="4"/>
                    </a:moveTo>
                    <a:cubicBezTo>
                      <a:pt x="28" y="7"/>
                      <a:pt x="26" y="0"/>
                      <a:pt x="20" y="4"/>
                    </a:cubicBezTo>
                    <a:cubicBezTo>
                      <a:pt x="21" y="6"/>
                      <a:pt x="18" y="8"/>
                      <a:pt x="15" y="9"/>
                    </a:cubicBezTo>
                    <a:cubicBezTo>
                      <a:pt x="19" y="16"/>
                      <a:pt x="19" y="21"/>
                      <a:pt x="16" y="26"/>
                    </a:cubicBezTo>
                    <a:cubicBezTo>
                      <a:pt x="12" y="24"/>
                      <a:pt x="6" y="29"/>
                      <a:pt x="0" y="32"/>
                    </a:cubicBezTo>
                    <a:cubicBezTo>
                      <a:pt x="1" y="38"/>
                      <a:pt x="1" y="43"/>
                      <a:pt x="1" y="48"/>
                    </a:cubicBezTo>
                    <a:cubicBezTo>
                      <a:pt x="25" y="50"/>
                      <a:pt x="19" y="20"/>
                      <a:pt x="37" y="13"/>
                    </a:cubicBezTo>
                    <a:cubicBezTo>
                      <a:pt x="35" y="10"/>
                      <a:pt x="34" y="6"/>
                      <a:pt x="3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0" name="Freeform 506">
                <a:extLst>
                  <a:ext uri="{FF2B5EF4-FFF2-40B4-BE49-F238E27FC236}">
                    <a16:creationId xmlns:a16="http://schemas.microsoft.com/office/drawing/2014/main" id="{0A23B500-D2D5-492A-A31D-856C849B0E19}"/>
                  </a:ext>
                </a:extLst>
              </p:cNvPr>
              <p:cNvSpPr>
                <a:spLocks/>
              </p:cNvSpPr>
              <p:nvPr/>
            </p:nvSpPr>
            <p:spPr bwMode="auto">
              <a:xfrm>
                <a:off x="3752" y="1048"/>
                <a:ext cx="41" cy="35"/>
              </a:xfrm>
              <a:custGeom>
                <a:avLst/>
                <a:gdLst>
                  <a:gd name="T0" fmla="*/ 10 w 17"/>
                  <a:gd name="T1" fmla="*/ 0 h 15"/>
                  <a:gd name="T2" fmla="*/ 9 w 17"/>
                  <a:gd name="T3" fmla="*/ 14 h 15"/>
                  <a:gd name="T4" fmla="*/ 17 w 17"/>
                  <a:gd name="T5" fmla="*/ 7 h 15"/>
                  <a:gd name="T6" fmla="*/ 10 w 17"/>
                  <a:gd name="T7" fmla="*/ 0 h 15"/>
                </a:gdLst>
                <a:ahLst/>
                <a:cxnLst>
                  <a:cxn ang="0">
                    <a:pos x="T0" y="T1"/>
                  </a:cxn>
                  <a:cxn ang="0">
                    <a:pos x="T2" y="T3"/>
                  </a:cxn>
                  <a:cxn ang="0">
                    <a:pos x="T4" y="T5"/>
                  </a:cxn>
                  <a:cxn ang="0">
                    <a:pos x="T6" y="T7"/>
                  </a:cxn>
                </a:cxnLst>
                <a:rect l="0" t="0" r="r" b="b"/>
                <a:pathLst>
                  <a:path w="17" h="15">
                    <a:moveTo>
                      <a:pt x="10" y="0"/>
                    </a:moveTo>
                    <a:cubicBezTo>
                      <a:pt x="0" y="4"/>
                      <a:pt x="1" y="15"/>
                      <a:pt x="9" y="14"/>
                    </a:cubicBezTo>
                    <a:cubicBezTo>
                      <a:pt x="8" y="11"/>
                      <a:pt x="13" y="9"/>
                      <a:pt x="17" y="7"/>
                    </a:cubicBezTo>
                    <a:cubicBezTo>
                      <a:pt x="15" y="3"/>
                      <a:pt x="12"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1" name="Freeform 507">
                <a:extLst>
                  <a:ext uri="{FF2B5EF4-FFF2-40B4-BE49-F238E27FC236}">
                    <a16:creationId xmlns:a16="http://schemas.microsoft.com/office/drawing/2014/main" id="{66F49F58-9907-4986-9A9D-6ED5065825AF}"/>
                  </a:ext>
                </a:extLst>
              </p:cNvPr>
              <p:cNvSpPr>
                <a:spLocks/>
              </p:cNvSpPr>
              <p:nvPr/>
            </p:nvSpPr>
            <p:spPr bwMode="auto">
              <a:xfrm>
                <a:off x="3842" y="908"/>
                <a:ext cx="81" cy="92"/>
              </a:xfrm>
              <a:custGeom>
                <a:avLst/>
                <a:gdLst>
                  <a:gd name="T0" fmla="*/ 18 w 34"/>
                  <a:gd name="T1" fmla="*/ 0 h 39"/>
                  <a:gd name="T2" fmla="*/ 0 w 34"/>
                  <a:gd name="T3" fmla="*/ 18 h 39"/>
                  <a:gd name="T4" fmla="*/ 18 w 34"/>
                  <a:gd name="T5" fmla="*/ 0 h 39"/>
                </a:gdLst>
                <a:ahLst/>
                <a:cxnLst>
                  <a:cxn ang="0">
                    <a:pos x="T0" y="T1"/>
                  </a:cxn>
                  <a:cxn ang="0">
                    <a:pos x="T2" y="T3"/>
                  </a:cxn>
                  <a:cxn ang="0">
                    <a:pos x="T4" y="T5"/>
                  </a:cxn>
                </a:cxnLst>
                <a:rect l="0" t="0" r="r" b="b"/>
                <a:pathLst>
                  <a:path w="34" h="39">
                    <a:moveTo>
                      <a:pt x="18" y="0"/>
                    </a:moveTo>
                    <a:cubicBezTo>
                      <a:pt x="13" y="6"/>
                      <a:pt x="6" y="12"/>
                      <a:pt x="0" y="18"/>
                    </a:cubicBezTo>
                    <a:cubicBezTo>
                      <a:pt x="14" y="39"/>
                      <a:pt x="34" y="10"/>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2" name="Freeform 508">
                <a:extLst>
                  <a:ext uri="{FF2B5EF4-FFF2-40B4-BE49-F238E27FC236}">
                    <a16:creationId xmlns:a16="http://schemas.microsoft.com/office/drawing/2014/main" id="{D2ED0C89-EB92-46CE-AE01-4EEC125DC46E}"/>
                  </a:ext>
                </a:extLst>
              </p:cNvPr>
              <p:cNvSpPr>
                <a:spLocks/>
              </p:cNvSpPr>
              <p:nvPr/>
            </p:nvSpPr>
            <p:spPr bwMode="auto">
              <a:xfrm>
                <a:off x="3764" y="870"/>
                <a:ext cx="38" cy="38"/>
              </a:xfrm>
              <a:custGeom>
                <a:avLst/>
                <a:gdLst>
                  <a:gd name="T0" fmla="*/ 0 w 16"/>
                  <a:gd name="T1" fmla="*/ 6 h 16"/>
                  <a:gd name="T2" fmla="*/ 10 w 16"/>
                  <a:gd name="T3" fmla="*/ 14 h 16"/>
                  <a:gd name="T4" fmla="*/ 14 w 16"/>
                  <a:gd name="T5" fmla="*/ 1 h 16"/>
                  <a:gd name="T6" fmla="*/ 0 w 16"/>
                  <a:gd name="T7" fmla="*/ 6 h 16"/>
                </a:gdLst>
                <a:ahLst/>
                <a:cxnLst>
                  <a:cxn ang="0">
                    <a:pos x="T0" y="T1"/>
                  </a:cxn>
                  <a:cxn ang="0">
                    <a:pos x="T2" y="T3"/>
                  </a:cxn>
                  <a:cxn ang="0">
                    <a:pos x="T4" y="T5"/>
                  </a:cxn>
                  <a:cxn ang="0">
                    <a:pos x="T6" y="T7"/>
                  </a:cxn>
                </a:cxnLst>
                <a:rect l="0" t="0" r="r" b="b"/>
                <a:pathLst>
                  <a:path w="16" h="16">
                    <a:moveTo>
                      <a:pt x="0" y="6"/>
                    </a:moveTo>
                    <a:cubicBezTo>
                      <a:pt x="1" y="16"/>
                      <a:pt x="8" y="7"/>
                      <a:pt x="10" y="14"/>
                    </a:cubicBezTo>
                    <a:cubicBezTo>
                      <a:pt x="15" y="11"/>
                      <a:pt x="16" y="6"/>
                      <a:pt x="14" y="1"/>
                    </a:cubicBezTo>
                    <a:cubicBezTo>
                      <a:pt x="10" y="0"/>
                      <a:pt x="5" y="3"/>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3" name="Freeform 509">
                <a:extLst>
                  <a:ext uri="{FF2B5EF4-FFF2-40B4-BE49-F238E27FC236}">
                    <a16:creationId xmlns:a16="http://schemas.microsoft.com/office/drawing/2014/main" id="{F815A007-36E3-4E95-9395-7018F4D810E1}"/>
                  </a:ext>
                </a:extLst>
              </p:cNvPr>
              <p:cNvSpPr>
                <a:spLocks/>
              </p:cNvSpPr>
              <p:nvPr/>
            </p:nvSpPr>
            <p:spPr bwMode="auto">
              <a:xfrm>
                <a:off x="3665" y="797"/>
                <a:ext cx="59" cy="66"/>
              </a:xfrm>
              <a:custGeom>
                <a:avLst/>
                <a:gdLst>
                  <a:gd name="T0" fmla="*/ 2 w 25"/>
                  <a:gd name="T1" fmla="*/ 4 h 28"/>
                  <a:gd name="T2" fmla="*/ 7 w 25"/>
                  <a:gd name="T3" fmla="*/ 27 h 28"/>
                  <a:gd name="T4" fmla="*/ 23 w 25"/>
                  <a:gd name="T5" fmla="*/ 20 h 28"/>
                  <a:gd name="T6" fmla="*/ 14 w 25"/>
                  <a:gd name="T7" fmla="*/ 0 h 28"/>
                  <a:gd name="T8" fmla="*/ 2 w 25"/>
                  <a:gd name="T9" fmla="*/ 4 h 28"/>
                </a:gdLst>
                <a:ahLst/>
                <a:cxnLst>
                  <a:cxn ang="0">
                    <a:pos x="T0" y="T1"/>
                  </a:cxn>
                  <a:cxn ang="0">
                    <a:pos x="T2" y="T3"/>
                  </a:cxn>
                  <a:cxn ang="0">
                    <a:pos x="T4" y="T5"/>
                  </a:cxn>
                  <a:cxn ang="0">
                    <a:pos x="T6" y="T7"/>
                  </a:cxn>
                  <a:cxn ang="0">
                    <a:pos x="T8" y="T9"/>
                  </a:cxn>
                </a:cxnLst>
                <a:rect l="0" t="0" r="r" b="b"/>
                <a:pathLst>
                  <a:path w="25" h="28">
                    <a:moveTo>
                      <a:pt x="2" y="4"/>
                    </a:moveTo>
                    <a:cubicBezTo>
                      <a:pt x="2" y="11"/>
                      <a:pt x="0" y="18"/>
                      <a:pt x="7" y="27"/>
                    </a:cubicBezTo>
                    <a:cubicBezTo>
                      <a:pt x="12" y="28"/>
                      <a:pt x="18" y="23"/>
                      <a:pt x="23" y="20"/>
                    </a:cubicBezTo>
                    <a:cubicBezTo>
                      <a:pt x="25" y="14"/>
                      <a:pt x="18" y="7"/>
                      <a:pt x="14" y="0"/>
                    </a:cubicBezTo>
                    <a:cubicBezTo>
                      <a:pt x="10" y="3"/>
                      <a:pt x="6" y="4"/>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4" name="Freeform 510">
                <a:extLst>
                  <a:ext uri="{FF2B5EF4-FFF2-40B4-BE49-F238E27FC236}">
                    <a16:creationId xmlns:a16="http://schemas.microsoft.com/office/drawing/2014/main" id="{4ED73911-5273-4FA4-8609-8E376FB2EF20}"/>
                  </a:ext>
                </a:extLst>
              </p:cNvPr>
              <p:cNvSpPr>
                <a:spLocks/>
              </p:cNvSpPr>
              <p:nvPr/>
            </p:nvSpPr>
            <p:spPr bwMode="auto">
              <a:xfrm>
                <a:off x="4297" y="1003"/>
                <a:ext cx="49" cy="7"/>
              </a:xfrm>
              <a:custGeom>
                <a:avLst/>
                <a:gdLst>
                  <a:gd name="T0" fmla="*/ 18 w 21"/>
                  <a:gd name="T1" fmla="*/ 0 h 3"/>
                  <a:gd name="T2" fmla="*/ 20 w 21"/>
                  <a:gd name="T3" fmla="*/ 2 h 3"/>
                  <a:gd name="T4" fmla="*/ 18 w 21"/>
                  <a:gd name="T5" fmla="*/ 0 h 3"/>
                </a:gdLst>
                <a:ahLst/>
                <a:cxnLst>
                  <a:cxn ang="0">
                    <a:pos x="T0" y="T1"/>
                  </a:cxn>
                  <a:cxn ang="0">
                    <a:pos x="T2" y="T3"/>
                  </a:cxn>
                  <a:cxn ang="0">
                    <a:pos x="T4" y="T5"/>
                  </a:cxn>
                </a:cxnLst>
                <a:rect l="0" t="0" r="r" b="b"/>
                <a:pathLst>
                  <a:path w="21" h="3">
                    <a:moveTo>
                      <a:pt x="18" y="0"/>
                    </a:moveTo>
                    <a:cubicBezTo>
                      <a:pt x="0" y="0"/>
                      <a:pt x="2" y="3"/>
                      <a:pt x="20" y="2"/>
                    </a:cubicBezTo>
                    <a:cubicBezTo>
                      <a:pt x="17" y="1"/>
                      <a:pt x="21" y="1"/>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5" name="Freeform 511">
                <a:extLst>
                  <a:ext uri="{FF2B5EF4-FFF2-40B4-BE49-F238E27FC236}">
                    <a16:creationId xmlns:a16="http://schemas.microsoft.com/office/drawing/2014/main" id="{DAA8C7EB-BA4E-41C1-9241-A7BCC80D7516}"/>
                  </a:ext>
                </a:extLst>
              </p:cNvPr>
              <p:cNvSpPr>
                <a:spLocks/>
              </p:cNvSpPr>
              <p:nvPr/>
            </p:nvSpPr>
            <p:spPr bwMode="auto">
              <a:xfrm>
                <a:off x="4086" y="775"/>
                <a:ext cx="26" cy="22"/>
              </a:xfrm>
              <a:custGeom>
                <a:avLst/>
                <a:gdLst>
                  <a:gd name="T0" fmla="*/ 0 w 11"/>
                  <a:gd name="T1" fmla="*/ 7 h 9"/>
                  <a:gd name="T2" fmla="*/ 11 w 11"/>
                  <a:gd name="T3" fmla="*/ 2 h 9"/>
                  <a:gd name="T4" fmla="*/ 1 w 11"/>
                  <a:gd name="T5" fmla="*/ 0 h 9"/>
                  <a:gd name="T6" fmla="*/ 0 w 11"/>
                  <a:gd name="T7" fmla="*/ 7 h 9"/>
                </a:gdLst>
                <a:ahLst/>
                <a:cxnLst>
                  <a:cxn ang="0">
                    <a:pos x="T0" y="T1"/>
                  </a:cxn>
                  <a:cxn ang="0">
                    <a:pos x="T2" y="T3"/>
                  </a:cxn>
                  <a:cxn ang="0">
                    <a:pos x="T4" y="T5"/>
                  </a:cxn>
                  <a:cxn ang="0">
                    <a:pos x="T6" y="T7"/>
                  </a:cxn>
                </a:cxnLst>
                <a:rect l="0" t="0" r="r" b="b"/>
                <a:pathLst>
                  <a:path w="11" h="9">
                    <a:moveTo>
                      <a:pt x="0" y="7"/>
                    </a:moveTo>
                    <a:cubicBezTo>
                      <a:pt x="6" y="9"/>
                      <a:pt x="10" y="8"/>
                      <a:pt x="11" y="2"/>
                    </a:cubicBezTo>
                    <a:cubicBezTo>
                      <a:pt x="8" y="1"/>
                      <a:pt x="5" y="0"/>
                      <a:pt x="1" y="0"/>
                    </a:cubicBezTo>
                    <a:cubicBezTo>
                      <a:pt x="1" y="2"/>
                      <a:pt x="0" y="4"/>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6" name="Freeform 512">
                <a:extLst>
                  <a:ext uri="{FF2B5EF4-FFF2-40B4-BE49-F238E27FC236}">
                    <a16:creationId xmlns:a16="http://schemas.microsoft.com/office/drawing/2014/main" id="{C0BCDFAB-4629-45D2-9494-73A2D746E4CC}"/>
                  </a:ext>
                </a:extLst>
              </p:cNvPr>
              <p:cNvSpPr>
                <a:spLocks/>
              </p:cNvSpPr>
              <p:nvPr/>
            </p:nvSpPr>
            <p:spPr bwMode="auto">
              <a:xfrm>
                <a:off x="3610" y="1137"/>
                <a:ext cx="50" cy="50"/>
              </a:xfrm>
              <a:custGeom>
                <a:avLst/>
                <a:gdLst>
                  <a:gd name="T0" fmla="*/ 19 w 21"/>
                  <a:gd name="T1" fmla="*/ 2 h 21"/>
                  <a:gd name="T2" fmla="*/ 5 w 21"/>
                  <a:gd name="T3" fmla="*/ 2 h 21"/>
                  <a:gd name="T4" fmla="*/ 5 w 21"/>
                  <a:gd name="T5" fmla="*/ 16 h 21"/>
                  <a:gd name="T6" fmla="*/ 11 w 21"/>
                  <a:gd name="T7" fmla="*/ 21 h 21"/>
                  <a:gd name="T8" fmla="*/ 21 w 21"/>
                  <a:gd name="T9" fmla="*/ 15 h 21"/>
                  <a:gd name="T10" fmla="*/ 19 w 21"/>
                  <a:gd name="T11" fmla="*/ 2 h 21"/>
                </a:gdLst>
                <a:ahLst/>
                <a:cxnLst>
                  <a:cxn ang="0">
                    <a:pos x="T0" y="T1"/>
                  </a:cxn>
                  <a:cxn ang="0">
                    <a:pos x="T2" y="T3"/>
                  </a:cxn>
                  <a:cxn ang="0">
                    <a:pos x="T4" y="T5"/>
                  </a:cxn>
                  <a:cxn ang="0">
                    <a:pos x="T6" y="T7"/>
                  </a:cxn>
                  <a:cxn ang="0">
                    <a:pos x="T8" y="T9"/>
                  </a:cxn>
                  <a:cxn ang="0">
                    <a:pos x="T10" y="T11"/>
                  </a:cxn>
                </a:cxnLst>
                <a:rect l="0" t="0" r="r" b="b"/>
                <a:pathLst>
                  <a:path w="21" h="21">
                    <a:moveTo>
                      <a:pt x="19" y="2"/>
                    </a:moveTo>
                    <a:cubicBezTo>
                      <a:pt x="14" y="2"/>
                      <a:pt x="10" y="0"/>
                      <a:pt x="5" y="2"/>
                    </a:cubicBezTo>
                    <a:cubicBezTo>
                      <a:pt x="7" y="7"/>
                      <a:pt x="0" y="10"/>
                      <a:pt x="5" y="16"/>
                    </a:cubicBezTo>
                    <a:cubicBezTo>
                      <a:pt x="7" y="18"/>
                      <a:pt x="9" y="17"/>
                      <a:pt x="11" y="21"/>
                    </a:cubicBezTo>
                    <a:cubicBezTo>
                      <a:pt x="14" y="19"/>
                      <a:pt x="18" y="17"/>
                      <a:pt x="21" y="15"/>
                    </a:cubicBezTo>
                    <a:cubicBezTo>
                      <a:pt x="15" y="9"/>
                      <a:pt x="21" y="6"/>
                      <a:pt x="1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7" name="Freeform 513">
                <a:extLst>
                  <a:ext uri="{FF2B5EF4-FFF2-40B4-BE49-F238E27FC236}">
                    <a16:creationId xmlns:a16="http://schemas.microsoft.com/office/drawing/2014/main" id="{0031B9D2-1313-449D-A3F2-4EF9FEBF0785}"/>
                  </a:ext>
                </a:extLst>
              </p:cNvPr>
              <p:cNvSpPr>
                <a:spLocks/>
              </p:cNvSpPr>
              <p:nvPr/>
            </p:nvSpPr>
            <p:spPr bwMode="auto">
              <a:xfrm>
                <a:off x="3431" y="1244"/>
                <a:ext cx="168" cy="125"/>
              </a:xfrm>
              <a:custGeom>
                <a:avLst/>
                <a:gdLst>
                  <a:gd name="T0" fmla="*/ 31 w 71"/>
                  <a:gd name="T1" fmla="*/ 6 h 53"/>
                  <a:gd name="T2" fmla="*/ 47 w 71"/>
                  <a:gd name="T3" fmla="*/ 41 h 53"/>
                  <a:gd name="T4" fmla="*/ 31 w 71"/>
                  <a:gd name="T5" fmla="*/ 6 h 53"/>
                </a:gdLst>
                <a:ahLst/>
                <a:cxnLst>
                  <a:cxn ang="0">
                    <a:pos x="T0" y="T1"/>
                  </a:cxn>
                  <a:cxn ang="0">
                    <a:pos x="T2" y="T3"/>
                  </a:cxn>
                  <a:cxn ang="0">
                    <a:pos x="T4" y="T5"/>
                  </a:cxn>
                </a:cxnLst>
                <a:rect l="0" t="0" r="r" b="b"/>
                <a:pathLst>
                  <a:path w="71" h="53">
                    <a:moveTo>
                      <a:pt x="31" y="6"/>
                    </a:moveTo>
                    <a:cubicBezTo>
                      <a:pt x="0" y="16"/>
                      <a:pt x="25" y="53"/>
                      <a:pt x="47" y="41"/>
                    </a:cubicBezTo>
                    <a:cubicBezTo>
                      <a:pt x="71" y="28"/>
                      <a:pt x="50" y="0"/>
                      <a:pt x="3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8" name="Freeform 514">
                <a:extLst>
                  <a:ext uri="{FF2B5EF4-FFF2-40B4-BE49-F238E27FC236}">
                    <a16:creationId xmlns:a16="http://schemas.microsoft.com/office/drawing/2014/main" id="{940C867E-16D0-41D9-8B28-11B931B1BBE8}"/>
                  </a:ext>
                </a:extLst>
              </p:cNvPr>
              <p:cNvSpPr>
                <a:spLocks/>
              </p:cNvSpPr>
              <p:nvPr/>
            </p:nvSpPr>
            <p:spPr bwMode="auto">
              <a:xfrm>
                <a:off x="3887" y="778"/>
                <a:ext cx="62" cy="57"/>
              </a:xfrm>
              <a:custGeom>
                <a:avLst/>
                <a:gdLst>
                  <a:gd name="T0" fmla="*/ 3 w 26"/>
                  <a:gd name="T1" fmla="*/ 20 h 24"/>
                  <a:gd name="T2" fmla="*/ 26 w 26"/>
                  <a:gd name="T3" fmla="*/ 15 h 24"/>
                  <a:gd name="T4" fmla="*/ 3 w 26"/>
                  <a:gd name="T5" fmla="*/ 20 h 24"/>
                </a:gdLst>
                <a:ahLst/>
                <a:cxnLst>
                  <a:cxn ang="0">
                    <a:pos x="T0" y="T1"/>
                  </a:cxn>
                  <a:cxn ang="0">
                    <a:pos x="T2" y="T3"/>
                  </a:cxn>
                  <a:cxn ang="0">
                    <a:pos x="T4" y="T5"/>
                  </a:cxn>
                </a:cxnLst>
                <a:rect l="0" t="0" r="r" b="b"/>
                <a:pathLst>
                  <a:path w="26" h="24">
                    <a:moveTo>
                      <a:pt x="3" y="20"/>
                    </a:moveTo>
                    <a:cubicBezTo>
                      <a:pt x="15" y="24"/>
                      <a:pt x="22" y="21"/>
                      <a:pt x="26" y="15"/>
                    </a:cubicBezTo>
                    <a:cubicBezTo>
                      <a:pt x="25" y="2"/>
                      <a:pt x="0" y="0"/>
                      <a:pt x="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9" name="Freeform 515">
                <a:extLst>
                  <a:ext uri="{FF2B5EF4-FFF2-40B4-BE49-F238E27FC236}">
                    <a16:creationId xmlns:a16="http://schemas.microsoft.com/office/drawing/2014/main" id="{66B82459-B0A6-42C7-8C25-362FE20D7E62}"/>
                  </a:ext>
                </a:extLst>
              </p:cNvPr>
              <p:cNvSpPr>
                <a:spLocks/>
              </p:cNvSpPr>
              <p:nvPr/>
            </p:nvSpPr>
            <p:spPr bwMode="auto">
              <a:xfrm>
                <a:off x="3596" y="832"/>
                <a:ext cx="78" cy="66"/>
              </a:xfrm>
              <a:custGeom>
                <a:avLst/>
                <a:gdLst>
                  <a:gd name="T0" fmla="*/ 17 w 33"/>
                  <a:gd name="T1" fmla="*/ 13 h 28"/>
                  <a:gd name="T2" fmla="*/ 18 w 33"/>
                  <a:gd name="T3" fmla="*/ 7 h 28"/>
                  <a:gd name="T4" fmla="*/ 9 w 33"/>
                  <a:gd name="T5" fmla="*/ 0 h 28"/>
                  <a:gd name="T6" fmla="*/ 1 w 33"/>
                  <a:gd name="T7" fmla="*/ 4 h 28"/>
                  <a:gd name="T8" fmla="*/ 14 w 33"/>
                  <a:gd name="T9" fmla="*/ 19 h 28"/>
                  <a:gd name="T10" fmla="*/ 15 w 33"/>
                  <a:gd name="T11" fmla="*/ 24 h 28"/>
                  <a:gd name="T12" fmla="*/ 31 w 33"/>
                  <a:gd name="T13" fmla="*/ 26 h 28"/>
                  <a:gd name="T14" fmla="*/ 32 w 33"/>
                  <a:gd name="T15" fmla="*/ 9 h 28"/>
                  <a:gd name="T16" fmla="*/ 17 w 33"/>
                  <a:gd name="T17"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17" y="13"/>
                    </a:moveTo>
                    <a:cubicBezTo>
                      <a:pt x="17" y="11"/>
                      <a:pt x="17" y="9"/>
                      <a:pt x="18" y="7"/>
                    </a:cubicBezTo>
                    <a:cubicBezTo>
                      <a:pt x="11" y="7"/>
                      <a:pt x="14" y="1"/>
                      <a:pt x="9" y="0"/>
                    </a:cubicBezTo>
                    <a:cubicBezTo>
                      <a:pt x="8" y="3"/>
                      <a:pt x="3" y="2"/>
                      <a:pt x="1" y="4"/>
                    </a:cubicBezTo>
                    <a:cubicBezTo>
                      <a:pt x="0" y="15"/>
                      <a:pt x="4" y="19"/>
                      <a:pt x="14" y="19"/>
                    </a:cubicBezTo>
                    <a:cubicBezTo>
                      <a:pt x="14" y="20"/>
                      <a:pt x="14" y="22"/>
                      <a:pt x="15" y="24"/>
                    </a:cubicBezTo>
                    <a:cubicBezTo>
                      <a:pt x="20" y="28"/>
                      <a:pt x="25" y="26"/>
                      <a:pt x="31" y="26"/>
                    </a:cubicBezTo>
                    <a:cubicBezTo>
                      <a:pt x="33" y="21"/>
                      <a:pt x="32" y="15"/>
                      <a:pt x="32" y="9"/>
                    </a:cubicBezTo>
                    <a:cubicBezTo>
                      <a:pt x="27" y="6"/>
                      <a:pt x="20" y="9"/>
                      <a:pt x="1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0" name="Freeform 516">
                <a:extLst>
                  <a:ext uri="{FF2B5EF4-FFF2-40B4-BE49-F238E27FC236}">
                    <a16:creationId xmlns:a16="http://schemas.microsoft.com/office/drawing/2014/main" id="{5CC52817-F4CB-4C4D-9BF3-868AB1737655}"/>
                  </a:ext>
                </a:extLst>
              </p:cNvPr>
              <p:cNvSpPr>
                <a:spLocks/>
              </p:cNvSpPr>
              <p:nvPr/>
            </p:nvSpPr>
            <p:spPr bwMode="auto">
              <a:xfrm>
                <a:off x="4193" y="1355"/>
                <a:ext cx="11" cy="12"/>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0" y="2"/>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1" name="Freeform 517">
                <a:extLst>
                  <a:ext uri="{FF2B5EF4-FFF2-40B4-BE49-F238E27FC236}">
                    <a16:creationId xmlns:a16="http://schemas.microsoft.com/office/drawing/2014/main" id="{97C76FBE-6714-40D7-9A5C-756BCF000CA1}"/>
                  </a:ext>
                </a:extLst>
              </p:cNvPr>
              <p:cNvSpPr>
                <a:spLocks/>
              </p:cNvSpPr>
              <p:nvPr/>
            </p:nvSpPr>
            <p:spPr bwMode="auto">
              <a:xfrm>
                <a:off x="4240" y="1400"/>
                <a:ext cx="16" cy="24"/>
              </a:xfrm>
              <a:custGeom>
                <a:avLst/>
                <a:gdLst>
                  <a:gd name="T0" fmla="*/ 1 w 7"/>
                  <a:gd name="T1" fmla="*/ 1 h 10"/>
                  <a:gd name="T2" fmla="*/ 6 w 7"/>
                  <a:gd name="T3" fmla="*/ 8 h 10"/>
                  <a:gd name="T4" fmla="*/ 5 w 7"/>
                  <a:gd name="T5" fmla="*/ 1 h 10"/>
                  <a:gd name="T6" fmla="*/ 1 w 7"/>
                  <a:gd name="T7" fmla="*/ 1 h 10"/>
                </a:gdLst>
                <a:ahLst/>
                <a:cxnLst>
                  <a:cxn ang="0">
                    <a:pos x="T0" y="T1"/>
                  </a:cxn>
                  <a:cxn ang="0">
                    <a:pos x="T2" y="T3"/>
                  </a:cxn>
                  <a:cxn ang="0">
                    <a:pos x="T4" y="T5"/>
                  </a:cxn>
                  <a:cxn ang="0">
                    <a:pos x="T6" y="T7"/>
                  </a:cxn>
                </a:cxnLst>
                <a:rect l="0" t="0" r="r" b="b"/>
                <a:pathLst>
                  <a:path w="7" h="10">
                    <a:moveTo>
                      <a:pt x="1" y="1"/>
                    </a:moveTo>
                    <a:cubicBezTo>
                      <a:pt x="0" y="4"/>
                      <a:pt x="0" y="10"/>
                      <a:pt x="6" y="8"/>
                    </a:cubicBezTo>
                    <a:cubicBezTo>
                      <a:pt x="7" y="5"/>
                      <a:pt x="6" y="5"/>
                      <a:pt x="5" y="1"/>
                    </a:cubicBezTo>
                    <a:cubicBezTo>
                      <a:pt x="3" y="3"/>
                      <a:pt x="3"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2" name="Freeform 518">
                <a:extLst>
                  <a:ext uri="{FF2B5EF4-FFF2-40B4-BE49-F238E27FC236}">
                    <a16:creationId xmlns:a16="http://schemas.microsoft.com/office/drawing/2014/main" id="{2D4A4F4E-B3E9-4C66-B929-376B73EE1741}"/>
                  </a:ext>
                </a:extLst>
              </p:cNvPr>
              <p:cNvSpPr>
                <a:spLocks/>
              </p:cNvSpPr>
              <p:nvPr/>
            </p:nvSpPr>
            <p:spPr bwMode="auto">
              <a:xfrm>
                <a:off x="4046" y="726"/>
                <a:ext cx="33" cy="47"/>
              </a:xfrm>
              <a:custGeom>
                <a:avLst/>
                <a:gdLst>
                  <a:gd name="T0" fmla="*/ 0 w 14"/>
                  <a:gd name="T1" fmla="*/ 13 h 20"/>
                  <a:gd name="T2" fmla="*/ 3 w 14"/>
                  <a:gd name="T3" fmla="*/ 20 h 20"/>
                  <a:gd name="T4" fmla="*/ 14 w 14"/>
                  <a:gd name="T5" fmla="*/ 8 h 20"/>
                  <a:gd name="T6" fmla="*/ 10 w 14"/>
                  <a:gd name="T7" fmla="*/ 0 h 20"/>
                  <a:gd name="T8" fmla="*/ 0 w 14"/>
                  <a:gd name="T9" fmla="*/ 13 h 20"/>
                </a:gdLst>
                <a:ahLst/>
                <a:cxnLst>
                  <a:cxn ang="0">
                    <a:pos x="T0" y="T1"/>
                  </a:cxn>
                  <a:cxn ang="0">
                    <a:pos x="T2" y="T3"/>
                  </a:cxn>
                  <a:cxn ang="0">
                    <a:pos x="T4" y="T5"/>
                  </a:cxn>
                  <a:cxn ang="0">
                    <a:pos x="T6" y="T7"/>
                  </a:cxn>
                  <a:cxn ang="0">
                    <a:pos x="T8" y="T9"/>
                  </a:cxn>
                </a:cxnLst>
                <a:rect l="0" t="0" r="r" b="b"/>
                <a:pathLst>
                  <a:path w="14" h="20">
                    <a:moveTo>
                      <a:pt x="0" y="13"/>
                    </a:moveTo>
                    <a:cubicBezTo>
                      <a:pt x="2" y="16"/>
                      <a:pt x="0" y="19"/>
                      <a:pt x="3" y="20"/>
                    </a:cubicBezTo>
                    <a:cubicBezTo>
                      <a:pt x="8" y="16"/>
                      <a:pt x="11" y="12"/>
                      <a:pt x="14" y="8"/>
                    </a:cubicBezTo>
                    <a:cubicBezTo>
                      <a:pt x="13" y="5"/>
                      <a:pt x="11" y="3"/>
                      <a:pt x="10" y="0"/>
                    </a:cubicBezTo>
                    <a:cubicBezTo>
                      <a:pt x="2" y="4"/>
                      <a:pt x="6" y="1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3" name="Freeform 519">
                <a:extLst>
                  <a:ext uri="{FF2B5EF4-FFF2-40B4-BE49-F238E27FC236}">
                    <a16:creationId xmlns:a16="http://schemas.microsoft.com/office/drawing/2014/main" id="{D081CD63-7F09-4D8E-A875-3330D9460EF1}"/>
                  </a:ext>
                </a:extLst>
              </p:cNvPr>
              <p:cNvSpPr>
                <a:spLocks/>
              </p:cNvSpPr>
              <p:nvPr/>
            </p:nvSpPr>
            <p:spPr bwMode="auto">
              <a:xfrm>
                <a:off x="4020" y="685"/>
                <a:ext cx="28" cy="26"/>
              </a:xfrm>
              <a:custGeom>
                <a:avLst/>
                <a:gdLst>
                  <a:gd name="T0" fmla="*/ 0 w 12"/>
                  <a:gd name="T1" fmla="*/ 6 h 11"/>
                  <a:gd name="T2" fmla="*/ 3 w 12"/>
                  <a:gd name="T3" fmla="*/ 10 h 11"/>
                  <a:gd name="T4" fmla="*/ 12 w 12"/>
                  <a:gd name="T5" fmla="*/ 6 h 11"/>
                  <a:gd name="T6" fmla="*/ 0 w 12"/>
                  <a:gd name="T7" fmla="*/ 6 h 11"/>
                </a:gdLst>
                <a:ahLst/>
                <a:cxnLst>
                  <a:cxn ang="0">
                    <a:pos x="T0" y="T1"/>
                  </a:cxn>
                  <a:cxn ang="0">
                    <a:pos x="T2" y="T3"/>
                  </a:cxn>
                  <a:cxn ang="0">
                    <a:pos x="T4" y="T5"/>
                  </a:cxn>
                  <a:cxn ang="0">
                    <a:pos x="T6" y="T7"/>
                  </a:cxn>
                </a:cxnLst>
                <a:rect l="0" t="0" r="r" b="b"/>
                <a:pathLst>
                  <a:path w="12" h="11">
                    <a:moveTo>
                      <a:pt x="0" y="6"/>
                    </a:moveTo>
                    <a:cubicBezTo>
                      <a:pt x="2" y="9"/>
                      <a:pt x="3" y="7"/>
                      <a:pt x="3" y="10"/>
                    </a:cubicBezTo>
                    <a:cubicBezTo>
                      <a:pt x="5" y="11"/>
                      <a:pt x="8" y="8"/>
                      <a:pt x="12" y="6"/>
                    </a:cubicBezTo>
                    <a:cubicBezTo>
                      <a:pt x="9" y="0"/>
                      <a:pt x="3" y="1"/>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4" name="Freeform 520">
                <a:extLst>
                  <a:ext uri="{FF2B5EF4-FFF2-40B4-BE49-F238E27FC236}">
                    <a16:creationId xmlns:a16="http://schemas.microsoft.com/office/drawing/2014/main" id="{1D0D1B46-4462-4323-B8E6-2863501A735E}"/>
                  </a:ext>
                </a:extLst>
              </p:cNvPr>
              <p:cNvSpPr>
                <a:spLocks/>
              </p:cNvSpPr>
              <p:nvPr/>
            </p:nvSpPr>
            <p:spPr bwMode="auto">
              <a:xfrm>
                <a:off x="3975" y="858"/>
                <a:ext cx="19" cy="22"/>
              </a:xfrm>
              <a:custGeom>
                <a:avLst/>
                <a:gdLst>
                  <a:gd name="T0" fmla="*/ 0 w 8"/>
                  <a:gd name="T1" fmla="*/ 3 h 9"/>
                  <a:gd name="T2" fmla="*/ 1 w 8"/>
                  <a:gd name="T3" fmla="*/ 9 h 9"/>
                  <a:gd name="T4" fmla="*/ 8 w 8"/>
                  <a:gd name="T5" fmla="*/ 6 h 9"/>
                  <a:gd name="T6" fmla="*/ 7 w 8"/>
                  <a:gd name="T7" fmla="*/ 3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cubicBezTo>
                      <a:pt x="1" y="5"/>
                      <a:pt x="0" y="7"/>
                      <a:pt x="1" y="9"/>
                    </a:cubicBezTo>
                    <a:cubicBezTo>
                      <a:pt x="4" y="8"/>
                      <a:pt x="5" y="9"/>
                      <a:pt x="8" y="6"/>
                    </a:cubicBezTo>
                    <a:cubicBezTo>
                      <a:pt x="7" y="5"/>
                      <a:pt x="7" y="4"/>
                      <a:pt x="7" y="3"/>
                    </a:cubicBezTo>
                    <a:cubicBezTo>
                      <a:pt x="5" y="4"/>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5" name="Freeform 521">
                <a:extLst>
                  <a:ext uri="{FF2B5EF4-FFF2-40B4-BE49-F238E27FC236}">
                    <a16:creationId xmlns:a16="http://schemas.microsoft.com/office/drawing/2014/main" id="{6702130D-D065-44E1-AD90-D92291463B30}"/>
                  </a:ext>
                </a:extLst>
              </p:cNvPr>
              <p:cNvSpPr>
                <a:spLocks/>
              </p:cNvSpPr>
              <p:nvPr/>
            </p:nvSpPr>
            <p:spPr bwMode="auto">
              <a:xfrm>
                <a:off x="3873" y="714"/>
                <a:ext cx="24" cy="28"/>
              </a:xfrm>
              <a:custGeom>
                <a:avLst/>
                <a:gdLst>
                  <a:gd name="T0" fmla="*/ 0 w 10"/>
                  <a:gd name="T1" fmla="*/ 4 h 12"/>
                  <a:gd name="T2" fmla="*/ 10 w 10"/>
                  <a:gd name="T3" fmla="*/ 2 h 12"/>
                  <a:gd name="T4" fmla="*/ 0 w 10"/>
                  <a:gd name="T5" fmla="*/ 4 h 12"/>
                </a:gdLst>
                <a:ahLst/>
                <a:cxnLst>
                  <a:cxn ang="0">
                    <a:pos x="T0" y="T1"/>
                  </a:cxn>
                  <a:cxn ang="0">
                    <a:pos x="T2" y="T3"/>
                  </a:cxn>
                  <a:cxn ang="0">
                    <a:pos x="T4" y="T5"/>
                  </a:cxn>
                </a:cxnLst>
                <a:rect l="0" t="0" r="r" b="b"/>
                <a:pathLst>
                  <a:path w="10" h="12">
                    <a:moveTo>
                      <a:pt x="0" y="4"/>
                    </a:moveTo>
                    <a:cubicBezTo>
                      <a:pt x="4" y="12"/>
                      <a:pt x="10" y="9"/>
                      <a:pt x="10" y="2"/>
                    </a:cubicBezTo>
                    <a:cubicBezTo>
                      <a:pt x="7" y="0"/>
                      <a:pt x="4"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6" name="Freeform 522">
                <a:extLst>
                  <a:ext uri="{FF2B5EF4-FFF2-40B4-BE49-F238E27FC236}">
                    <a16:creationId xmlns:a16="http://schemas.microsoft.com/office/drawing/2014/main" id="{8AE9537F-6192-42AD-836E-60483FF41CAA}"/>
                  </a:ext>
                </a:extLst>
              </p:cNvPr>
              <p:cNvSpPr>
                <a:spLocks/>
              </p:cNvSpPr>
              <p:nvPr/>
            </p:nvSpPr>
            <p:spPr bwMode="auto">
              <a:xfrm>
                <a:off x="3793" y="849"/>
                <a:ext cx="35" cy="35"/>
              </a:xfrm>
              <a:custGeom>
                <a:avLst/>
                <a:gdLst>
                  <a:gd name="T0" fmla="*/ 10 w 15"/>
                  <a:gd name="T1" fmla="*/ 0 h 15"/>
                  <a:gd name="T2" fmla="*/ 6 w 15"/>
                  <a:gd name="T3" fmla="*/ 15 h 15"/>
                  <a:gd name="T4" fmla="*/ 15 w 15"/>
                  <a:gd name="T5" fmla="*/ 3 h 15"/>
                  <a:gd name="T6" fmla="*/ 10 w 15"/>
                  <a:gd name="T7" fmla="*/ 0 h 15"/>
                </a:gdLst>
                <a:ahLst/>
                <a:cxnLst>
                  <a:cxn ang="0">
                    <a:pos x="T0" y="T1"/>
                  </a:cxn>
                  <a:cxn ang="0">
                    <a:pos x="T2" y="T3"/>
                  </a:cxn>
                  <a:cxn ang="0">
                    <a:pos x="T4" y="T5"/>
                  </a:cxn>
                  <a:cxn ang="0">
                    <a:pos x="T6" y="T7"/>
                  </a:cxn>
                </a:cxnLst>
                <a:rect l="0" t="0" r="r" b="b"/>
                <a:pathLst>
                  <a:path w="15" h="15">
                    <a:moveTo>
                      <a:pt x="10" y="0"/>
                    </a:moveTo>
                    <a:cubicBezTo>
                      <a:pt x="3" y="4"/>
                      <a:pt x="0" y="8"/>
                      <a:pt x="6" y="15"/>
                    </a:cubicBezTo>
                    <a:cubicBezTo>
                      <a:pt x="11" y="14"/>
                      <a:pt x="14" y="8"/>
                      <a:pt x="15" y="3"/>
                    </a:cubicBezTo>
                    <a:cubicBezTo>
                      <a:pt x="13" y="3"/>
                      <a:pt x="12"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7" name="Freeform 523">
                <a:extLst>
                  <a:ext uri="{FF2B5EF4-FFF2-40B4-BE49-F238E27FC236}">
                    <a16:creationId xmlns:a16="http://schemas.microsoft.com/office/drawing/2014/main" id="{100C0A3D-32EA-415B-953B-8585D9602215}"/>
                  </a:ext>
                </a:extLst>
              </p:cNvPr>
              <p:cNvSpPr>
                <a:spLocks/>
              </p:cNvSpPr>
              <p:nvPr/>
            </p:nvSpPr>
            <p:spPr bwMode="auto">
              <a:xfrm>
                <a:off x="3835" y="901"/>
                <a:ext cx="26" cy="28"/>
              </a:xfrm>
              <a:custGeom>
                <a:avLst/>
                <a:gdLst>
                  <a:gd name="T0" fmla="*/ 2 w 11"/>
                  <a:gd name="T1" fmla="*/ 11 h 12"/>
                  <a:gd name="T2" fmla="*/ 10 w 11"/>
                  <a:gd name="T3" fmla="*/ 4 h 12"/>
                  <a:gd name="T4" fmla="*/ 2 w 11"/>
                  <a:gd name="T5" fmla="*/ 11 h 12"/>
                </a:gdLst>
                <a:ahLst/>
                <a:cxnLst>
                  <a:cxn ang="0">
                    <a:pos x="T0" y="T1"/>
                  </a:cxn>
                  <a:cxn ang="0">
                    <a:pos x="T2" y="T3"/>
                  </a:cxn>
                  <a:cxn ang="0">
                    <a:pos x="T4" y="T5"/>
                  </a:cxn>
                </a:cxnLst>
                <a:rect l="0" t="0" r="r" b="b"/>
                <a:pathLst>
                  <a:path w="11" h="12">
                    <a:moveTo>
                      <a:pt x="2" y="11"/>
                    </a:moveTo>
                    <a:cubicBezTo>
                      <a:pt x="7" y="12"/>
                      <a:pt x="11" y="8"/>
                      <a:pt x="10" y="4"/>
                    </a:cubicBezTo>
                    <a:cubicBezTo>
                      <a:pt x="6" y="0"/>
                      <a:pt x="0" y="6"/>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8" name="Freeform 524">
                <a:extLst>
                  <a:ext uri="{FF2B5EF4-FFF2-40B4-BE49-F238E27FC236}">
                    <a16:creationId xmlns:a16="http://schemas.microsoft.com/office/drawing/2014/main" id="{FD37B1EE-82B1-4C22-8C15-3A328DB203F3}"/>
                  </a:ext>
                </a:extLst>
              </p:cNvPr>
              <p:cNvSpPr>
                <a:spLocks/>
              </p:cNvSpPr>
              <p:nvPr/>
            </p:nvSpPr>
            <p:spPr bwMode="auto">
              <a:xfrm>
                <a:off x="3776" y="811"/>
                <a:ext cx="31" cy="31"/>
              </a:xfrm>
              <a:custGeom>
                <a:avLst/>
                <a:gdLst>
                  <a:gd name="T0" fmla="*/ 6 w 13"/>
                  <a:gd name="T1" fmla="*/ 13 h 13"/>
                  <a:gd name="T2" fmla="*/ 13 w 13"/>
                  <a:gd name="T3" fmla="*/ 8 h 13"/>
                  <a:gd name="T4" fmla="*/ 6 w 13"/>
                  <a:gd name="T5" fmla="*/ 13 h 13"/>
                </a:gdLst>
                <a:ahLst/>
                <a:cxnLst>
                  <a:cxn ang="0">
                    <a:pos x="T0" y="T1"/>
                  </a:cxn>
                  <a:cxn ang="0">
                    <a:pos x="T2" y="T3"/>
                  </a:cxn>
                  <a:cxn ang="0">
                    <a:pos x="T4" y="T5"/>
                  </a:cxn>
                </a:cxnLst>
                <a:rect l="0" t="0" r="r" b="b"/>
                <a:pathLst>
                  <a:path w="13" h="13">
                    <a:moveTo>
                      <a:pt x="6" y="13"/>
                    </a:moveTo>
                    <a:cubicBezTo>
                      <a:pt x="9" y="11"/>
                      <a:pt x="12" y="10"/>
                      <a:pt x="13" y="8"/>
                    </a:cubicBezTo>
                    <a:cubicBezTo>
                      <a:pt x="9" y="0"/>
                      <a:pt x="0" y="7"/>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9" name="Freeform 525">
                <a:extLst>
                  <a:ext uri="{FF2B5EF4-FFF2-40B4-BE49-F238E27FC236}">
                    <a16:creationId xmlns:a16="http://schemas.microsoft.com/office/drawing/2014/main" id="{234614E8-6428-44FF-959C-EAA15124274F}"/>
                  </a:ext>
                </a:extLst>
              </p:cNvPr>
              <p:cNvSpPr>
                <a:spLocks/>
              </p:cNvSpPr>
              <p:nvPr/>
            </p:nvSpPr>
            <p:spPr bwMode="auto">
              <a:xfrm>
                <a:off x="3703" y="738"/>
                <a:ext cx="26" cy="28"/>
              </a:xfrm>
              <a:custGeom>
                <a:avLst/>
                <a:gdLst>
                  <a:gd name="T0" fmla="*/ 7 w 11"/>
                  <a:gd name="T1" fmla="*/ 0 h 12"/>
                  <a:gd name="T2" fmla="*/ 0 w 11"/>
                  <a:gd name="T3" fmla="*/ 5 h 12"/>
                  <a:gd name="T4" fmla="*/ 2 w 11"/>
                  <a:gd name="T5" fmla="*/ 11 h 12"/>
                  <a:gd name="T6" fmla="*/ 11 w 11"/>
                  <a:gd name="T7" fmla="*/ 7 h 12"/>
                  <a:gd name="T8" fmla="*/ 7 w 11"/>
                  <a:gd name="T9" fmla="*/ 0 h 12"/>
                </a:gdLst>
                <a:ahLst/>
                <a:cxnLst>
                  <a:cxn ang="0">
                    <a:pos x="T0" y="T1"/>
                  </a:cxn>
                  <a:cxn ang="0">
                    <a:pos x="T2" y="T3"/>
                  </a:cxn>
                  <a:cxn ang="0">
                    <a:pos x="T4" y="T5"/>
                  </a:cxn>
                  <a:cxn ang="0">
                    <a:pos x="T6" y="T7"/>
                  </a:cxn>
                  <a:cxn ang="0">
                    <a:pos x="T8" y="T9"/>
                  </a:cxn>
                </a:cxnLst>
                <a:rect l="0" t="0" r="r" b="b"/>
                <a:pathLst>
                  <a:path w="11" h="12">
                    <a:moveTo>
                      <a:pt x="7" y="0"/>
                    </a:moveTo>
                    <a:cubicBezTo>
                      <a:pt x="3" y="1"/>
                      <a:pt x="4" y="4"/>
                      <a:pt x="0" y="5"/>
                    </a:cubicBezTo>
                    <a:cubicBezTo>
                      <a:pt x="3" y="8"/>
                      <a:pt x="0" y="9"/>
                      <a:pt x="2" y="11"/>
                    </a:cubicBezTo>
                    <a:cubicBezTo>
                      <a:pt x="5" y="12"/>
                      <a:pt x="8" y="9"/>
                      <a:pt x="11" y="7"/>
                    </a:cubicBezTo>
                    <a:cubicBezTo>
                      <a:pt x="10" y="5"/>
                      <a:pt x="10"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0" name="Freeform 526">
                <a:extLst>
                  <a:ext uri="{FF2B5EF4-FFF2-40B4-BE49-F238E27FC236}">
                    <a16:creationId xmlns:a16="http://schemas.microsoft.com/office/drawing/2014/main" id="{6015ABC2-DD5B-437B-A5C0-4CEE9096ABC5}"/>
                  </a:ext>
                </a:extLst>
              </p:cNvPr>
              <p:cNvSpPr>
                <a:spLocks/>
              </p:cNvSpPr>
              <p:nvPr/>
            </p:nvSpPr>
            <p:spPr bwMode="auto">
              <a:xfrm>
                <a:off x="3733" y="811"/>
                <a:ext cx="67" cy="42"/>
              </a:xfrm>
              <a:custGeom>
                <a:avLst/>
                <a:gdLst>
                  <a:gd name="T0" fmla="*/ 8 w 28"/>
                  <a:gd name="T1" fmla="*/ 18 h 18"/>
                  <a:gd name="T2" fmla="*/ 8 w 28"/>
                  <a:gd name="T3" fmla="*/ 18 h 18"/>
                </a:gdLst>
                <a:ahLst/>
                <a:cxnLst>
                  <a:cxn ang="0">
                    <a:pos x="T0" y="T1"/>
                  </a:cxn>
                  <a:cxn ang="0">
                    <a:pos x="T2" y="T3"/>
                  </a:cxn>
                </a:cxnLst>
                <a:rect l="0" t="0" r="r" b="b"/>
                <a:pathLst>
                  <a:path w="28" h="18">
                    <a:moveTo>
                      <a:pt x="8" y="18"/>
                    </a:moveTo>
                    <a:cubicBezTo>
                      <a:pt x="28" y="14"/>
                      <a:pt x="0" y="0"/>
                      <a:pt x="8"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1" name="Freeform 527">
                <a:extLst>
                  <a:ext uri="{FF2B5EF4-FFF2-40B4-BE49-F238E27FC236}">
                    <a16:creationId xmlns:a16="http://schemas.microsoft.com/office/drawing/2014/main" id="{810D5318-8FD6-45E4-8EB5-DAE6C08178C3}"/>
                  </a:ext>
                </a:extLst>
              </p:cNvPr>
              <p:cNvSpPr>
                <a:spLocks/>
              </p:cNvSpPr>
              <p:nvPr/>
            </p:nvSpPr>
            <p:spPr bwMode="auto">
              <a:xfrm>
                <a:off x="3778" y="887"/>
                <a:ext cx="24" cy="19"/>
              </a:xfrm>
              <a:custGeom>
                <a:avLst/>
                <a:gdLst>
                  <a:gd name="T0" fmla="*/ 3 w 10"/>
                  <a:gd name="T1" fmla="*/ 6 h 8"/>
                  <a:gd name="T2" fmla="*/ 10 w 10"/>
                  <a:gd name="T3" fmla="*/ 3 h 8"/>
                  <a:gd name="T4" fmla="*/ 8 w 10"/>
                  <a:gd name="T5" fmla="*/ 0 h 8"/>
                  <a:gd name="T6" fmla="*/ 3 w 10"/>
                  <a:gd name="T7" fmla="*/ 6 h 8"/>
                </a:gdLst>
                <a:ahLst/>
                <a:cxnLst>
                  <a:cxn ang="0">
                    <a:pos x="T0" y="T1"/>
                  </a:cxn>
                  <a:cxn ang="0">
                    <a:pos x="T2" y="T3"/>
                  </a:cxn>
                  <a:cxn ang="0">
                    <a:pos x="T4" y="T5"/>
                  </a:cxn>
                  <a:cxn ang="0">
                    <a:pos x="T6" y="T7"/>
                  </a:cxn>
                </a:cxnLst>
                <a:rect l="0" t="0" r="r" b="b"/>
                <a:pathLst>
                  <a:path w="10" h="8">
                    <a:moveTo>
                      <a:pt x="3" y="6"/>
                    </a:moveTo>
                    <a:cubicBezTo>
                      <a:pt x="4" y="8"/>
                      <a:pt x="8" y="4"/>
                      <a:pt x="10" y="3"/>
                    </a:cubicBezTo>
                    <a:cubicBezTo>
                      <a:pt x="9" y="2"/>
                      <a:pt x="8" y="1"/>
                      <a:pt x="8" y="0"/>
                    </a:cubicBezTo>
                    <a:cubicBezTo>
                      <a:pt x="6" y="2"/>
                      <a:pt x="0" y="3"/>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2" name="Freeform 528">
                <a:extLst>
                  <a:ext uri="{FF2B5EF4-FFF2-40B4-BE49-F238E27FC236}">
                    <a16:creationId xmlns:a16="http://schemas.microsoft.com/office/drawing/2014/main" id="{3E8E9AC6-6C28-494B-92F8-6A402294B09A}"/>
                  </a:ext>
                </a:extLst>
              </p:cNvPr>
              <p:cNvSpPr>
                <a:spLocks/>
              </p:cNvSpPr>
              <p:nvPr/>
            </p:nvSpPr>
            <p:spPr bwMode="auto">
              <a:xfrm>
                <a:off x="3693" y="825"/>
                <a:ext cx="29" cy="24"/>
              </a:xfrm>
              <a:custGeom>
                <a:avLst/>
                <a:gdLst>
                  <a:gd name="T0" fmla="*/ 3 w 12"/>
                  <a:gd name="T1" fmla="*/ 10 h 10"/>
                  <a:gd name="T2" fmla="*/ 8 w 12"/>
                  <a:gd name="T3" fmla="*/ 0 h 10"/>
                  <a:gd name="T4" fmla="*/ 3 w 12"/>
                  <a:gd name="T5" fmla="*/ 10 h 10"/>
                </a:gdLst>
                <a:ahLst/>
                <a:cxnLst>
                  <a:cxn ang="0">
                    <a:pos x="T0" y="T1"/>
                  </a:cxn>
                  <a:cxn ang="0">
                    <a:pos x="T2" y="T3"/>
                  </a:cxn>
                  <a:cxn ang="0">
                    <a:pos x="T4" y="T5"/>
                  </a:cxn>
                </a:cxnLst>
                <a:rect l="0" t="0" r="r" b="b"/>
                <a:pathLst>
                  <a:path w="12" h="10">
                    <a:moveTo>
                      <a:pt x="3" y="10"/>
                    </a:moveTo>
                    <a:cubicBezTo>
                      <a:pt x="8" y="10"/>
                      <a:pt x="12" y="5"/>
                      <a:pt x="8" y="0"/>
                    </a:cubicBezTo>
                    <a:cubicBezTo>
                      <a:pt x="2" y="1"/>
                      <a:pt x="0" y="4"/>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3" name="Freeform 529">
                <a:extLst>
                  <a:ext uri="{FF2B5EF4-FFF2-40B4-BE49-F238E27FC236}">
                    <a16:creationId xmlns:a16="http://schemas.microsoft.com/office/drawing/2014/main" id="{763F1F14-1896-490A-B926-3AB93F9D3508}"/>
                  </a:ext>
                </a:extLst>
              </p:cNvPr>
              <p:cNvSpPr>
                <a:spLocks/>
              </p:cNvSpPr>
              <p:nvPr/>
            </p:nvSpPr>
            <p:spPr bwMode="auto">
              <a:xfrm>
                <a:off x="3745" y="934"/>
                <a:ext cx="17" cy="17"/>
              </a:xfrm>
              <a:custGeom>
                <a:avLst/>
                <a:gdLst>
                  <a:gd name="T0" fmla="*/ 3 w 7"/>
                  <a:gd name="T1" fmla="*/ 7 h 7"/>
                  <a:gd name="T2" fmla="*/ 7 w 7"/>
                  <a:gd name="T3" fmla="*/ 4 h 7"/>
                  <a:gd name="T4" fmla="*/ 3 w 7"/>
                  <a:gd name="T5" fmla="*/ 7 h 7"/>
                </a:gdLst>
                <a:ahLst/>
                <a:cxnLst>
                  <a:cxn ang="0">
                    <a:pos x="T0" y="T1"/>
                  </a:cxn>
                  <a:cxn ang="0">
                    <a:pos x="T2" y="T3"/>
                  </a:cxn>
                  <a:cxn ang="0">
                    <a:pos x="T4" y="T5"/>
                  </a:cxn>
                </a:cxnLst>
                <a:rect l="0" t="0" r="r" b="b"/>
                <a:pathLst>
                  <a:path w="7" h="7">
                    <a:moveTo>
                      <a:pt x="3" y="7"/>
                    </a:moveTo>
                    <a:cubicBezTo>
                      <a:pt x="4" y="6"/>
                      <a:pt x="5" y="5"/>
                      <a:pt x="7" y="4"/>
                    </a:cubicBezTo>
                    <a:cubicBezTo>
                      <a:pt x="5" y="0"/>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4" name="Freeform 530">
                <a:extLst>
                  <a:ext uri="{FF2B5EF4-FFF2-40B4-BE49-F238E27FC236}">
                    <a16:creationId xmlns:a16="http://schemas.microsoft.com/office/drawing/2014/main" id="{292A8E69-D44E-417C-BB0B-8B84ECEC0BD0}"/>
                  </a:ext>
                </a:extLst>
              </p:cNvPr>
              <p:cNvSpPr>
                <a:spLocks/>
              </p:cNvSpPr>
              <p:nvPr/>
            </p:nvSpPr>
            <p:spPr bwMode="auto">
              <a:xfrm>
                <a:off x="3693" y="920"/>
                <a:ext cx="12" cy="12"/>
              </a:xfrm>
              <a:custGeom>
                <a:avLst/>
                <a:gdLst>
                  <a:gd name="T0" fmla="*/ 0 w 5"/>
                  <a:gd name="T1" fmla="*/ 5 h 5"/>
                  <a:gd name="T2" fmla="*/ 5 w 5"/>
                  <a:gd name="T3" fmla="*/ 3 h 5"/>
                  <a:gd name="T4" fmla="*/ 3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2" y="4"/>
                      <a:pt x="3" y="5"/>
                      <a:pt x="5" y="3"/>
                    </a:cubicBezTo>
                    <a:cubicBezTo>
                      <a:pt x="5" y="2"/>
                      <a:pt x="4" y="1"/>
                      <a:pt x="3" y="0"/>
                    </a:cubicBezTo>
                    <a:cubicBezTo>
                      <a:pt x="1" y="1"/>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5" name="Freeform 531">
                <a:extLst>
                  <a:ext uri="{FF2B5EF4-FFF2-40B4-BE49-F238E27FC236}">
                    <a16:creationId xmlns:a16="http://schemas.microsoft.com/office/drawing/2014/main" id="{FB4D6E4A-971A-4BCE-A9C7-63E50D6A2DE4}"/>
                  </a:ext>
                </a:extLst>
              </p:cNvPr>
              <p:cNvSpPr>
                <a:spLocks/>
              </p:cNvSpPr>
              <p:nvPr/>
            </p:nvSpPr>
            <p:spPr bwMode="auto">
              <a:xfrm>
                <a:off x="4122" y="631"/>
                <a:ext cx="33" cy="31"/>
              </a:xfrm>
              <a:custGeom>
                <a:avLst/>
                <a:gdLst>
                  <a:gd name="T0" fmla="*/ 8 w 14"/>
                  <a:gd name="T1" fmla="*/ 12 h 13"/>
                  <a:gd name="T2" fmla="*/ 10 w 14"/>
                  <a:gd name="T3" fmla="*/ 1 h 13"/>
                  <a:gd name="T4" fmla="*/ 8 w 14"/>
                  <a:gd name="T5" fmla="*/ 12 h 13"/>
                </a:gdLst>
                <a:ahLst/>
                <a:cxnLst>
                  <a:cxn ang="0">
                    <a:pos x="T0" y="T1"/>
                  </a:cxn>
                  <a:cxn ang="0">
                    <a:pos x="T2" y="T3"/>
                  </a:cxn>
                  <a:cxn ang="0">
                    <a:pos x="T4" y="T5"/>
                  </a:cxn>
                </a:cxnLst>
                <a:rect l="0" t="0" r="r" b="b"/>
                <a:pathLst>
                  <a:path w="14" h="13">
                    <a:moveTo>
                      <a:pt x="8" y="12"/>
                    </a:moveTo>
                    <a:cubicBezTo>
                      <a:pt x="8" y="8"/>
                      <a:pt x="14" y="6"/>
                      <a:pt x="10" y="1"/>
                    </a:cubicBezTo>
                    <a:cubicBezTo>
                      <a:pt x="1" y="0"/>
                      <a:pt x="0" y="13"/>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6" name="Freeform 532">
                <a:extLst>
                  <a:ext uri="{FF2B5EF4-FFF2-40B4-BE49-F238E27FC236}">
                    <a16:creationId xmlns:a16="http://schemas.microsoft.com/office/drawing/2014/main" id="{AE5AD172-83C5-44A9-9710-D6E26EE2CFE0}"/>
                  </a:ext>
                </a:extLst>
              </p:cNvPr>
              <p:cNvSpPr>
                <a:spLocks/>
              </p:cNvSpPr>
              <p:nvPr/>
            </p:nvSpPr>
            <p:spPr bwMode="auto">
              <a:xfrm>
                <a:off x="4133" y="674"/>
                <a:ext cx="22" cy="14"/>
              </a:xfrm>
              <a:custGeom>
                <a:avLst/>
                <a:gdLst>
                  <a:gd name="T0" fmla="*/ 0 w 9"/>
                  <a:gd name="T1" fmla="*/ 3 h 6"/>
                  <a:gd name="T2" fmla="*/ 4 w 9"/>
                  <a:gd name="T3" fmla="*/ 6 h 6"/>
                  <a:gd name="T4" fmla="*/ 7 w 9"/>
                  <a:gd name="T5" fmla="*/ 0 h 6"/>
                  <a:gd name="T6" fmla="*/ 0 w 9"/>
                  <a:gd name="T7" fmla="*/ 3 h 6"/>
                </a:gdLst>
                <a:ahLst/>
                <a:cxnLst>
                  <a:cxn ang="0">
                    <a:pos x="T0" y="T1"/>
                  </a:cxn>
                  <a:cxn ang="0">
                    <a:pos x="T2" y="T3"/>
                  </a:cxn>
                  <a:cxn ang="0">
                    <a:pos x="T4" y="T5"/>
                  </a:cxn>
                  <a:cxn ang="0">
                    <a:pos x="T6" y="T7"/>
                  </a:cxn>
                </a:cxnLst>
                <a:rect l="0" t="0" r="r" b="b"/>
                <a:pathLst>
                  <a:path w="9" h="6">
                    <a:moveTo>
                      <a:pt x="0" y="3"/>
                    </a:moveTo>
                    <a:cubicBezTo>
                      <a:pt x="1" y="5"/>
                      <a:pt x="3" y="4"/>
                      <a:pt x="4" y="6"/>
                    </a:cubicBezTo>
                    <a:cubicBezTo>
                      <a:pt x="7" y="5"/>
                      <a:pt x="9" y="3"/>
                      <a:pt x="7" y="0"/>
                    </a:cubicBezTo>
                    <a:cubicBezTo>
                      <a:pt x="4" y="1"/>
                      <a:pt x="1"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7" name="Freeform 533">
                <a:extLst>
                  <a:ext uri="{FF2B5EF4-FFF2-40B4-BE49-F238E27FC236}">
                    <a16:creationId xmlns:a16="http://schemas.microsoft.com/office/drawing/2014/main" id="{25335DCA-4354-49E3-A6B7-859B3693F83E}"/>
                  </a:ext>
                </a:extLst>
              </p:cNvPr>
              <p:cNvSpPr>
                <a:spLocks/>
              </p:cNvSpPr>
              <p:nvPr/>
            </p:nvSpPr>
            <p:spPr bwMode="auto">
              <a:xfrm>
                <a:off x="4131" y="700"/>
                <a:ext cx="38" cy="42"/>
              </a:xfrm>
              <a:custGeom>
                <a:avLst/>
                <a:gdLst>
                  <a:gd name="T0" fmla="*/ 4 w 16"/>
                  <a:gd name="T1" fmla="*/ 4 h 18"/>
                  <a:gd name="T2" fmla="*/ 16 w 16"/>
                  <a:gd name="T3" fmla="*/ 8 h 18"/>
                  <a:gd name="T4" fmla="*/ 4 w 16"/>
                  <a:gd name="T5" fmla="*/ 4 h 18"/>
                </a:gdLst>
                <a:ahLst/>
                <a:cxnLst>
                  <a:cxn ang="0">
                    <a:pos x="T0" y="T1"/>
                  </a:cxn>
                  <a:cxn ang="0">
                    <a:pos x="T2" y="T3"/>
                  </a:cxn>
                  <a:cxn ang="0">
                    <a:pos x="T4" y="T5"/>
                  </a:cxn>
                </a:cxnLst>
                <a:rect l="0" t="0" r="r" b="b"/>
                <a:pathLst>
                  <a:path w="16" h="18">
                    <a:moveTo>
                      <a:pt x="4" y="4"/>
                    </a:moveTo>
                    <a:cubicBezTo>
                      <a:pt x="0" y="13"/>
                      <a:pt x="13" y="18"/>
                      <a:pt x="16" y="8"/>
                    </a:cubicBezTo>
                    <a:cubicBezTo>
                      <a:pt x="14" y="0"/>
                      <a:pt x="9" y="3"/>
                      <a:pt x="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8" name="Freeform 534">
                <a:extLst>
                  <a:ext uri="{FF2B5EF4-FFF2-40B4-BE49-F238E27FC236}">
                    <a16:creationId xmlns:a16="http://schemas.microsoft.com/office/drawing/2014/main" id="{C8033420-AF82-4984-A672-19C710973419}"/>
                  </a:ext>
                </a:extLst>
              </p:cNvPr>
              <p:cNvSpPr>
                <a:spLocks/>
              </p:cNvSpPr>
              <p:nvPr/>
            </p:nvSpPr>
            <p:spPr bwMode="auto">
              <a:xfrm>
                <a:off x="4122" y="761"/>
                <a:ext cx="40" cy="36"/>
              </a:xfrm>
              <a:custGeom>
                <a:avLst/>
                <a:gdLst>
                  <a:gd name="T0" fmla="*/ 10 w 17"/>
                  <a:gd name="T1" fmla="*/ 0 h 15"/>
                  <a:gd name="T2" fmla="*/ 14 w 17"/>
                  <a:gd name="T3" fmla="*/ 9 h 15"/>
                  <a:gd name="T4" fmla="*/ 10 w 17"/>
                  <a:gd name="T5" fmla="*/ 0 h 15"/>
                </a:gdLst>
                <a:ahLst/>
                <a:cxnLst>
                  <a:cxn ang="0">
                    <a:pos x="T0" y="T1"/>
                  </a:cxn>
                  <a:cxn ang="0">
                    <a:pos x="T2" y="T3"/>
                  </a:cxn>
                  <a:cxn ang="0">
                    <a:pos x="T4" y="T5"/>
                  </a:cxn>
                </a:cxnLst>
                <a:rect l="0" t="0" r="r" b="b"/>
                <a:pathLst>
                  <a:path w="17" h="15">
                    <a:moveTo>
                      <a:pt x="10" y="0"/>
                    </a:moveTo>
                    <a:cubicBezTo>
                      <a:pt x="0" y="2"/>
                      <a:pt x="7" y="15"/>
                      <a:pt x="14" y="9"/>
                    </a:cubicBezTo>
                    <a:cubicBezTo>
                      <a:pt x="17" y="6"/>
                      <a:pt x="13"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9" name="Freeform 535">
                <a:extLst>
                  <a:ext uri="{FF2B5EF4-FFF2-40B4-BE49-F238E27FC236}">
                    <a16:creationId xmlns:a16="http://schemas.microsoft.com/office/drawing/2014/main" id="{A911332D-EA0D-425E-903E-E87100C3926E}"/>
                  </a:ext>
                </a:extLst>
              </p:cNvPr>
              <p:cNvSpPr>
                <a:spLocks/>
              </p:cNvSpPr>
              <p:nvPr/>
            </p:nvSpPr>
            <p:spPr bwMode="auto">
              <a:xfrm>
                <a:off x="4190" y="903"/>
                <a:ext cx="36" cy="31"/>
              </a:xfrm>
              <a:custGeom>
                <a:avLst/>
                <a:gdLst>
                  <a:gd name="T0" fmla="*/ 5 w 15"/>
                  <a:gd name="T1" fmla="*/ 12 h 13"/>
                  <a:gd name="T2" fmla="*/ 14 w 15"/>
                  <a:gd name="T3" fmla="*/ 11 h 13"/>
                  <a:gd name="T4" fmla="*/ 5 w 15"/>
                  <a:gd name="T5" fmla="*/ 12 h 13"/>
                </a:gdLst>
                <a:ahLst/>
                <a:cxnLst>
                  <a:cxn ang="0">
                    <a:pos x="T0" y="T1"/>
                  </a:cxn>
                  <a:cxn ang="0">
                    <a:pos x="T2" y="T3"/>
                  </a:cxn>
                  <a:cxn ang="0">
                    <a:pos x="T4" y="T5"/>
                  </a:cxn>
                </a:cxnLst>
                <a:rect l="0" t="0" r="r" b="b"/>
                <a:pathLst>
                  <a:path w="15" h="13">
                    <a:moveTo>
                      <a:pt x="5" y="12"/>
                    </a:moveTo>
                    <a:cubicBezTo>
                      <a:pt x="8" y="12"/>
                      <a:pt x="11" y="13"/>
                      <a:pt x="14" y="11"/>
                    </a:cubicBezTo>
                    <a:cubicBezTo>
                      <a:pt x="15" y="0"/>
                      <a:pt x="0" y="3"/>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0" name="Freeform 536">
                <a:extLst>
                  <a:ext uri="{FF2B5EF4-FFF2-40B4-BE49-F238E27FC236}">
                    <a16:creationId xmlns:a16="http://schemas.microsoft.com/office/drawing/2014/main" id="{E9B37858-4837-4C94-96E9-6F6072D1AFE9}"/>
                  </a:ext>
                </a:extLst>
              </p:cNvPr>
              <p:cNvSpPr>
                <a:spLocks/>
              </p:cNvSpPr>
              <p:nvPr/>
            </p:nvSpPr>
            <p:spPr bwMode="auto">
              <a:xfrm>
                <a:off x="4193" y="969"/>
                <a:ext cx="18" cy="22"/>
              </a:xfrm>
              <a:custGeom>
                <a:avLst/>
                <a:gdLst>
                  <a:gd name="T0" fmla="*/ 5 w 8"/>
                  <a:gd name="T1" fmla="*/ 0 h 9"/>
                  <a:gd name="T2" fmla="*/ 0 w 8"/>
                  <a:gd name="T3" fmla="*/ 1 h 9"/>
                  <a:gd name="T4" fmla="*/ 7 w 8"/>
                  <a:gd name="T5" fmla="*/ 6 h 9"/>
                  <a:gd name="T6" fmla="*/ 5 w 8"/>
                  <a:gd name="T7" fmla="*/ 0 h 9"/>
                </a:gdLst>
                <a:ahLst/>
                <a:cxnLst>
                  <a:cxn ang="0">
                    <a:pos x="T0" y="T1"/>
                  </a:cxn>
                  <a:cxn ang="0">
                    <a:pos x="T2" y="T3"/>
                  </a:cxn>
                  <a:cxn ang="0">
                    <a:pos x="T4" y="T5"/>
                  </a:cxn>
                  <a:cxn ang="0">
                    <a:pos x="T6" y="T7"/>
                  </a:cxn>
                </a:cxnLst>
                <a:rect l="0" t="0" r="r" b="b"/>
                <a:pathLst>
                  <a:path w="8" h="9">
                    <a:moveTo>
                      <a:pt x="5" y="0"/>
                    </a:moveTo>
                    <a:cubicBezTo>
                      <a:pt x="3" y="1"/>
                      <a:pt x="2" y="2"/>
                      <a:pt x="0" y="1"/>
                    </a:cubicBezTo>
                    <a:cubicBezTo>
                      <a:pt x="0" y="6"/>
                      <a:pt x="2" y="9"/>
                      <a:pt x="7" y="6"/>
                    </a:cubicBezTo>
                    <a:cubicBezTo>
                      <a:pt x="5" y="3"/>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1" name="Freeform 537">
                <a:extLst>
                  <a:ext uri="{FF2B5EF4-FFF2-40B4-BE49-F238E27FC236}">
                    <a16:creationId xmlns:a16="http://schemas.microsoft.com/office/drawing/2014/main" id="{169C323D-79F9-494C-8ADC-F89A07135F08}"/>
                  </a:ext>
                </a:extLst>
              </p:cNvPr>
              <p:cNvSpPr>
                <a:spLocks/>
              </p:cNvSpPr>
              <p:nvPr/>
            </p:nvSpPr>
            <p:spPr bwMode="auto">
              <a:xfrm>
                <a:off x="4060" y="780"/>
                <a:ext cx="28" cy="26"/>
              </a:xfrm>
              <a:custGeom>
                <a:avLst/>
                <a:gdLst>
                  <a:gd name="T0" fmla="*/ 7 w 12"/>
                  <a:gd name="T1" fmla="*/ 0 h 11"/>
                  <a:gd name="T2" fmla="*/ 1 w 12"/>
                  <a:gd name="T3" fmla="*/ 4 h 11"/>
                  <a:gd name="T4" fmla="*/ 2 w 12"/>
                  <a:gd name="T5" fmla="*/ 11 h 11"/>
                  <a:gd name="T6" fmla="*/ 12 w 12"/>
                  <a:gd name="T7" fmla="*/ 7 h 11"/>
                  <a:gd name="T8" fmla="*/ 7 w 12"/>
                  <a:gd name="T9" fmla="*/ 0 h 11"/>
                </a:gdLst>
                <a:ahLst/>
                <a:cxnLst>
                  <a:cxn ang="0">
                    <a:pos x="T0" y="T1"/>
                  </a:cxn>
                  <a:cxn ang="0">
                    <a:pos x="T2" y="T3"/>
                  </a:cxn>
                  <a:cxn ang="0">
                    <a:pos x="T4" y="T5"/>
                  </a:cxn>
                  <a:cxn ang="0">
                    <a:pos x="T6" y="T7"/>
                  </a:cxn>
                  <a:cxn ang="0">
                    <a:pos x="T8" y="T9"/>
                  </a:cxn>
                </a:cxnLst>
                <a:rect l="0" t="0" r="r" b="b"/>
                <a:pathLst>
                  <a:path w="12" h="11">
                    <a:moveTo>
                      <a:pt x="7" y="0"/>
                    </a:moveTo>
                    <a:cubicBezTo>
                      <a:pt x="3" y="2"/>
                      <a:pt x="3" y="1"/>
                      <a:pt x="1" y="4"/>
                    </a:cubicBezTo>
                    <a:cubicBezTo>
                      <a:pt x="0" y="6"/>
                      <a:pt x="3" y="9"/>
                      <a:pt x="2" y="11"/>
                    </a:cubicBezTo>
                    <a:cubicBezTo>
                      <a:pt x="7" y="10"/>
                      <a:pt x="9" y="11"/>
                      <a:pt x="12" y="7"/>
                    </a:cubicBezTo>
                    <a:cubicBezTo>
                      <a:pt x="11" y="3"/>
                      <a:pt x="9"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2" name="Freeform 538">
                <a:extLst>
                  <a:ext uri="{FF2B5EF4-FFF2-40B4-BE49-F238E27FC236}">
                    <a16:creationId xmlns:a16="http://schemas.microsoft.com/office/drawing/2014/main" id="{32040FE9-908A-4693-B223-8CE0112CA928}"/>
                  </a:ext>
                </a:extLst>
              </p:cNvPr>
              <p:cNvSpPr>
                <a:spLocks/>
              </p:cNvSpPr>
              <p:nvPr/>
            </p:nvSpPr>
            <p:spPr bwMode="auto">
              <a:xfrm>
                <a:off x="4034" y="740"/>
                <a:ext cx="21" cy="28"/>
              </a:xfrm>
              <a:custGeom>
                <a:avLst/>
                <a:gdLst>
                  <a:gd name="T0" fmla="*/ 2 w 9"/>
                  <a:gd name="T1" fmla="*/ 11 h 12"/>
                  <a:gd name="T2" fmla="*/ 9 w 9"/>
                  <a:gd name="T3" fmla="*/ 8 h 12"/>
                  <a:gd name="T4" fmla="*/ 7 w 9"/>
                  <a:gd name="T5" fmla="*/ 1 h 12"/>
                  <a:gd name="T6" fmla="*/ 2 w 9"/>
                  <a:gd name="T7" fmla="*/ 11 h 12"/>
                </a:gdLst>
                <a:ahLst/>
                <a:cxnLst>
                  <a:cxn ang="0">
                    <a:pos x="T0" y="T1"/>
                  </a:cxn>
                  <a:cxn ang="0">
                    <a:pos x="T2" y="T3"/>
                  </a:cxn>
                  <a:cxn ang="0">
                    <a:pos x="T4" y="T5"/>
                  </a:cxn>
                  <a:cxn ang="0">
                    <a:pos x="T6" y="T7"/>
                  </a:cxn>
                </a:cxnLst>
                <a:rect l="0" t="0" r="r" b="b"/>
                <a:pathLst>
                  <a:path w="9" h="12">
                    <a:moveTo>
                      <a:pt x="2" y="11"/>
                    </a:moveTo>
                    <a:cubicBezTo>
                      <a:pt x="4" y="12"/>
                      <a:pt x="6" y="10"/>
                      <a:pt x="9" y="8"/>
                    </a:cubicBezTo>
                    <a:cubicBezTo>
                      <a:pt x="9" y="4"/>
                      <a:pt x="8" y="5"/>
                      <a:pt x="7" y="1"/>
                    </a:cubicBezTo>
                    <a:cubicBezTo>
                      <a:pt x="1" y="0"/>
                      <a:pt x="0" y="7"/>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3" name="Freeform 539">
                <a:extLst>
                  <a:ext uri="{FF2B5EF4-FFF2-40B4-BE49-F238E27FC236}">
                    <a16:creationId xmlns:a16="http://schemas.microsoft.com/office/drawing/2014/main" id="{29A6398F-B7A0-4799-9FAF-B2D2F62D3055}"/>
                  </a:ext>
                </a:extLst>
              </p:cNvPr>
              <p:cNvSpPr>
                <a:spLocks/>
              </p:cNvSpPr>
              <p:nvPr/>
            </p:nvSpPr>
            <p:spPr bwMode="auto">
              <a:xfrm>
                <a:off x="4013" y="749"/>
                <a:ext cx="16" cy="17"/>
              </a:xfrm>
              <a:custGeom>
                <a:avLst/>
                <a:gdLst>
                  <a:gd name="T0" fmla="*/ 0 w 7"/>
                  <a:gd name="T1" fmla="*/ 3 h 7"/>
                  <a:gd name="T2" fmla="*/ 7 w 7"/>
                  <a:gd name="T3" fmla="*/ 5 h 7"/>
                  <a:gd name="T4" fmla="*/ 4 w 7"/>
                  <a:gd name="T5" fmla="*/ 0 h 7"/>
                  <a:gd name="T6" fmla="*/ 0 w 7"/>
                  <a:gd name="T7" fmla="*/ 3 h 7"/>
                </a:gdLst>
                <a:ahLst/>
                <a:cxnLst>
                  <a:cxn ang="0">
                    <a:pos x="T0" y="T1"/>
                  </a:cxn>
                  <a:cxn ang="0">
                    <a:pos x="T2" y="T3"/>
                  </a:cxn>
                  <a:cxn ang="0">
                    <a:pos x="T4" y="T5"/>
                  </a:cxn>
                  <a:cxn ang="0">
                    <a:pos x="T6" y="T7"/>
                  </a:cxn>
                </a:cxnLst>
                <a:rect l="0" t="0" r="r" b="b"/>
                <a:pathLst>
                  <a:path w="7" h="7">
                    <a:moveTo>
                      <a:pt x="0" y="3"/>
                    </a:moveTo>
                    <a:cubicBezTo>
                      <a:pt x="2" y="7"/>
                      <a:pt x="5" y="5"/>
                      <a:pt x="7" y="5"/>
                    </a:cubicBezTo>
                    <a:cubicBezTo>
                      <a:pt x="6" y="3"/>
                      <a:pt x="5" y="2"/>
                      <a:pt x="4" y="0"/>
                    </a:cubicBezTo>
                    <a:cubicBezTo>
                      <a:pt x="2"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4" name="Freeform 540">
                <a:extLst>
                  <a:ext uri="{FF2B5EF4-FFF2-40B4-BE49-F238E27FC236}">
                    <a16:creationId xmlns:a16="http://schemas.microsoft.com/office/drawing/2014/main" id="{74CEFC5D-F53B-4442-B9D4-3C8AAA03CCDE}"/>
                  </a:ext>
                </a:extLst>
              </p:cNvPr>
              <p:cNvSpPr>
                <a:spLocks/>
              </p:cNvSpPr>
              <p:nvPr/>
            </p:nvSpPr>
            <p:spPr bwMode="auto">
              <a:xfrm>
                <a:off x="4006" y="813"/>
                <a:ext cx="73" cy="67"/>
              </a:xfrm>
              <a:custGeom>
                <a:avLst/>
                <a:gdLst>
                  <a:gd name="T0" fmla="*/ 25 w 31"/>
                  <a:gd name="T1" fmla="*/ 17 h 28"/>
                  <a:gd name="T2" fmla="*/ 19 w 31"/>
                  <a:gd name="T3" fmla="*/ 0 h 28"/>
                  <a:gd name="T4" fmla="*/ 21 w 31"/>
                  <a:gd name="T5" fmla="*/ 22 h 28"/>
                  <a:gd name="T6" fmla="*/ 23 w 31"/>
                  <a:gd name="T7" fmla="*/ 28 h 28"/>
                  <a:gd name="T8" fmla="*/ 30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2"/>
                      <a:pt x="19" y="0"/>
                    </a:cubicBezTo>
                    <a:cubicBezTo>
                      <a:pt x="0" y="3"/>
                      <a:pt x="7" y="25"/>
                      <a:pt x="21" y="22"/>
                    </a:cubicBezTo>
                    <a:cubicBezTo>
                      <a:pt x="19" y="25"/>
                      <a:pt x="21" y="26"/>
                      <a:pt x="23" y="28"/>
                    </a:cubicBezTo>
                    <a:cubicBezTo>
                      <a:pt x="27" y="28"/>
                      <a:pt x="29" y="25"/>
                      <a:pt x="30"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5" name="Freeform 541">
                <a:extLst>
                  <a:ext uri="{FF2B5EF4-FFF2-40B4-BE49-F238E27FC236}">
                    <a16:creationId xmlns:a16="http://schemas.microsoft.com/office/drawing/2014/main" id="{11C24E32-FA5D-4D95-99BA-9F5F80537632}"/>
                  </a:ext>
                </a:extLst>
              </p:cNvPr>
              <p:cNvSpPr>
                <a:spLocks/>
              </p:cNvSpPr>
              <p:nvPr/>
            </p:nvSpPr>
            <p:spPr bwMode="auto">
              <a:xfrm>
                <a:off x="4152" y="1135"/>
                <a:ext cx="17" cy="17"/>
              </a:xfrm>
              <a:custGeom>
                <a:avLst/>
                <a:gdLst>
                  <a:gd name="T0" fmla="*/ 3 w 7"/>
                  <a:gd name="T1" fmla="*/ 7 h 7"/>
                  <a:gd name="T2" fmla="*/ 7 w 7"/>
                  <a:gd name="T3" fmla="*/ 4 h 7"/>
                  <a:gd name="T4" fmla="*/ 5 w 7"/>
                  <a:gd name="T5" fmla="*/ 0 h 7"/>
                  <a:gd name="T6" fmla="*/ 3 w 7"/>
                  <a:gd name="T7" fmla="*/ 7 h 7"/>
                </a:gdLst>
                <a:ahLst/>
                <a:cxnLst>
                  <a:cxn ang="0">
                    <a:pos x="T0" y="T1"/>
                  </a:cxn>
                  <a:cxn ang="0">
                    <a:pos x="T2" y="T3"/>
                  </a:cxn>
                  <a:cxn ang="0">
                    <a:pos x="T4" y="T5"/>
                  </a:cxn>
                  <a:cxn ang="0">
                    <a:pos x="T6" y="T7"/>
                  </a:cxn>
                </a:cxnLst>
                <a:rect l="0" t="0" r="r" b="b"/>
                <a:pathLst>
                  <a:path w="7" h="7">
                    <a:moveTo>
                      <a:pt x="3" y="7"/>
                    </a:moveTo>
                    <a:cubicBezTo>
                      <a:pt x="5" y="6"/>
                      <a:pt x="6" y="5"/>
                      <a:pt x="7" y="4"/>
                    </a:cubicBezTo>
                    <a:cubicBezTo>
                      <a:pt x="7" y="3"/>
                      <a:pt x="6" y="1"/>
                      <a:pt x="5" y="0"/>
                    </a:cubicBezTo>
                    <a:cubicBezTo>
                      <a:pt x="1"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6" name="Freeform 542">
                <a:extLst>
                  <a:ext uri="{FF2B5EF4-FFF2-40B4-BE49-F238E27FC236}">
                    <a16:creationId xmlns:a16="http://schemas.microsoft.com/office/drawing/2014/main" id="{5B1A0758-F6EB-4398-9BC4-C67D9E351DFE}"/>
                  </a:ext>
                </a:extLst>
              </p:cNvPr>
              <p:cNvSpPr>
                <a:spLocks/>
              </p:cNvSpPr>
              <p:nvPr/>
            </p:nvSpPr>
            <p:spPr bwMode="auto">
              <a:xfrm>
                <a:off x="3991" y="929"/>
                <a:ext cx="26" cy="26"/>
              </a:xfrm>
              <a:custGeom>
                <a:avLst/>
                <a:gdLst>
                  <a:gd name="T0" fmla="*/ 0 w 11"/>
                  <a:gd name="T1" fmla="*/ 4 h 11"/>
                  <a:gd name="T2" fmla="*/ 6 w 11"/>
                  <a:gd name="T3" fmla="*/ 11 h 11"/>
                  <a:gd name="T4" fmla="*/ 10 w 11"/>
                  <a:gd name="T5" fmla="*/ 1 h 11"/>
                  <a:gd name="T6" fmla="*/ 0 w 11"/>
                  <a:gd name="T7" fmla="*/ 4 h 11"/>
                </a:gdLst>
                <a:ahLst/>
                <a:cxnLst>
                  <a:cxn ang="0">
                    <a:pos x="T0" y="T1"/>
                  </a:cxn>
                  <a:cxn ang="0">
                    <a:pos x="T2" y="T3"/>
                  </a:cxn>
                  <a:cxn ang="0">
                    <a:pos x="T4" y="T5"/>
                  </a:cxn>
                  <a:cxn ang="0">
                    <a:pos x="T6" y="T7"/>
                  </a:cxn>
                </a:cxnLst>
                <a:rect l="0" t="0" r="r" b="b"/>
                <a:pathLst>
                  <a:path w="11" h="11">
                    <a:moveTo>
                      <a:pt x="0" y="4"/>
                    </a:moveTo>
                    <a:cubicBezTo>
                      <a:pt x="2" y="7"/>
                      <a:pt x="3" y="10"/>
                      <a:pt x="6" y="11"/>
                    </a:cubicBezTo>
                    <a:cubicBezTo>
                      <a:pt x="11" y="9"/>
                      <a:pt x="9" y="5"/>
                      <a:pt x="10" y="1"/>
                    </a:cubicBezTo>
                    <a:cubicBezTo>
                      <a:pt x="6" y="0"/>
                      <a:pt x="3"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7" name="Freeform 543">
                <a:extLst>
                  <a:ext uri="{FF2B5EF4-FFF2-40B4-BE49-F238E27FC236}">
                    <a16:creationId xmlns:a16="http://schemas.microsoft.com/office/drawing/2014/main" id="{DB2EDCE5-3CA0-4A28-968D-B99430ED3829}"/>
                  </a:ext>
                </a:extLst>
              </p:cNvPr>
              <p:cNvSpPr>
                <a:spLocks/>
              </p:cNvSpPr>
              <p:nvPr/>
            </p:nvSpPr>
            <p:spPr bwMode="auto">
              <a:xfrm>
                <a:off x="3925" y="832"/>
                <a:ext cx="24" cy="31"/>
              </a:xfrm>
              <a:custGeom>
                <a:avLst/>
                <a:gdLst>
                  <a:gd name="T0" fmla="*/ 9 w 10"/>
                  <a:gd name="T1" fmla="*/ 1 h 13"/>
                  <a:gd name="T2" fmla="*/ 9 w 10"/>
                  <a:gd name="T3" fmla="*/ 9 h 13"/>
                  <a:gd name="T4" fmla="*/ 9 w 10"/>
                  <a:gd name="T5" fmla="*/ 1 h 13"/>
                </a:gdLst>
                <a:ahLst/>
                <a:cxnLst>
                  <a:cxn ang="0">
                    <a:pos x="T0" y="T1"/>
                  </a:cxn>
                  <a:cxn ang="0">
                    <a:pos x="T2" y="T3"/>
                  </a:cxn>
                  <a:cxn ang="0">
                    <a:pos x="T4" y="T5"/>
                  </a:cxn>
                </a:cxnLst>
                <a:rect l="0" t="0" r="r" b="b"/>
                <a:pathLst>
                  <a:path w="10" h="13">
                    <a:moveTo>
                      <a:pt x="9" y="1"/>
                    </a:moveTo>
                    <a:cubicBezTo>
                      <a:pt x="0" y="0"/>
                      <a:pt x="1" y="13"/>
                      <a:pt x="9" y="9"/>
                    </a:cubicBezTo>
                    <a:cubicBezTo>
                      <a:pt x="8" y="6"/>
                      <a:pt x="10" y="4"/>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8" name="Freeform 544">
                <a:extLst>
                  <a:ext uri="{FF2B5EF4-FFF2-40B4-BE49-F238E27FC236}">
                    <a16:creationId xmlns:a16="http://schemas.microsoft.com/office/drawing/2014/main" id="{F0B005FF-09C6-473D-9EC7-ED0C2041C1B3}"/>
                  </a:ext>
                </a:extLst>
              </p:cNvPr>
              <p:cNvSpPr>
                <a:spLocks/>
              </p:cNvSpPr>
              <p:nvPr/>
            </p:nvSpPr>
            <p:spPr bwMode="auto">
              <a:xfrm>
                <a:off x="3859" y="761"/>
                <a:ext cx="26" cy="26"/>
              </a:xfrm>
              <a:custGeom>
                <a:avLst/>
                <a:gdLst>
                  <a:gd name="T0" fmla="*/ 0 w 11"/>
                  <a:gd name="T1" fmla="*/ 2 h 11"/>
                  <a:gd name="T2" fmla="*/ 3 w 11"/>
                  <a:gd name="T3" fmla="*/ 11 h 11"/>
                  <a:gd name="T4" fmla="*/ 10 w 11"/>
                  <a:gd name="T5" fmla="*/ 1 h 11"/>
                  <a:gd name="T6" fmla="*/ 0 w 11"/>
                  <a:gd name="T7" fmla="*/ 2 h 11"/>
                </a:gdLst>
                <a:ahLst/>
                <a:cxnLst>
                  <a:cxn ang="0">
                    <a:pos x="T0" y="T1"/>
                  </a:cxn>
                  <a:cxn ang="0">
                    <a:pos x="T2" y="T3"/>
                  </a:cxn>
                  <a:cxn ang="0">
                    <a:pos x="T4" y="T5"/>
                  </a:cxn>
                  <a:cxn ang="0">
                    <a:pos x="T6" y="T7"/>
                  </a:cxn>
                </a:cxnLst>
                <a:rect l="0" t="0" r="r" b="b"/>
                <a:pathLst>
                  <a:path w="11" h="11">
                    <a:moveTo>
                      <a:pt x="0" y="2"/>
                    </a:moveTo>
                    <a:cubicBezTo>
                      <a:pt x="1" y="5"/>
                      <a:pt x="0" y="8"/>
                      <a:pt x="3" y="11"/>
                    </a:cubicBezTo>
                    <a:cubicBezTo>
                      <a:pt x="10" y="11"/>
                      <a:pt x="11" y="6"/>
                      <a:pt x="10" y="1"/>
                    </a:cubicBezTo>
                    <a:cubicBezTo>
                      <a:pt x="7" y="0"/>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9" name="Freeform 545">
                <a:extLst>
                  <a:ext uri="{FF2B5EF4-FFF2-40B4-BE49-F238E27FC236}">
                    <a16:creationId xmlns:a16="http://schemas.microsoft.com/office/drawing/2014/main" id="{A6A5C099-29EB-4B6C-8D80-D2B6B5647BC9}"/>
                  </a:ext>
                </a:extLst>
              </p:cNvPr>
              <p:cNvSpPr>
                <a:spLocks/>
              </p:cNvSpPr>
              <p:nvPr/>
            </p:nvSpPr>
            <p:spPr bwMode="auto">
              <a:xfrm>
                <a:off x="4112" y="1220"/>
                <a:ext cx="24" cy="26"/>
              </a:xfrm>
              <a:custGeom>
                <a:avLst/>
                <a:gdLst>
                  <a:gd name="T0" fmla="*/ 2 w 10"/>
                  <a:gd name="T1" fmla="*/ 4 h 11"/>
                  <a:gd name="T2" fmla="*/ 1 w 10"/>
                  <a:gd name="T3" fmla="*/ 11 h 11"/>
                  <a:gd name="T4" fmla="*/ 9 w 10"/>
                  <a:gd name="T5" fmla="*/ 2 h 11"/>
                  <a:gd name="T6" fmla="*/ 2 w 10"/>
                  <a:gd name="T7" fmla="*/ 4 h 11"/>
                </a:gdLst>
                <a:ahLst/>
                <a:cxnLst>
                  <a:cxn ang="0">
                    <a:pos x="T0" y="T1"/>
                  </a:cxn>
                  <a:cxn ang="0">
                    <a:pos x="T2" y="T3"/>
                  </a:cxn>
                  <a:cxn ang="0">
                    <a:pos x="T4" y="T5"/>
                  </a:cxn>
                  <a:cxn ang="0">
                    <a:pos x="T6" y="T7"/>
                  </a:cxn>
                </a:cxnLst>
                <a:rect l="0" t="0" r="r" b="b"/>
                <a:pathLst>
                  <a:path w="10" h="11">
                    <a:moveTo>
                      <a:pt x="2" y="4"/>
                    </a:moveTo>
                    <a:cubicBezTo>
                      <a:pt x="0" y="6"/>
                      <a:pt x="1" y="9"/>
                      <a:pt x="1" y="11"/>
                    </a:cubicBezTo>
                    <a:cubicBezTo>
                      <a:pt x="7" y="10"/>
                      <a:pt x="10" y="7"/>
                      <a:pt x="9" y="2"/>
                    </a:cubicBezTo>
                    <a:cubicBezTo>
                      <a:pt x="6" y="5"/>
                      <a:pt x="5"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0" name="Freeform 546">
                <a:extLst>
                  <a:ext uri="{FF2B5EF4-FFF2-40B4-BE49-F238E27FC236}">
                    <a16:creationId xmlns:a16="http://schemas.microsoft.com/office/drawing/2014/main" id="{E45C36B0-0216-4729-825C-C9F03F5CB055}"/>
                  </a:ext>
                </a:extLst>
              </p:cNvPr>
              <p:cNvSpPr>
                <a:spLocks/>
              </p:cNvSpPr>
              <p:nvPr/>
            </p:nvSpPr>
            <p:spPr bwMode="auto">
              <a:xfrm>
                <a:off x="4117" y="1244"/>
                <a:ext cx="21" cy="24"/>
              </a:xfrm>
              <a:custGeom>
                <a:avLst/>
                <a:gdLst>
                  <a:gd name="T0" fmla="*/ 1 w 9"/>
                  <a:gd name="T1" fmla="*/ 2 h 10"/>
                  <a:gd name="T2" fmla="*/ 2 w 9"/>
                  <a:gd name="T3" fmla="*/ 9 h 10"/>
                  <a:gd name="T4" fmla="*/ 8 w 9"/>
                  <a:gd name="T5" fmla="*/ 0 h 10"/>
                  <a:gd name="T6" fmla="*/ 1 w 9"/>
                  <a:gd name="T7" fmla="*/ 2 h 10"/>
                </a:gdLst>
                <a:ahLst/>
                <a:cxnLst>
                  <a:cxn ang="0">
                    <a:pos x="T0" y="T1"/>
                  </a:cxn>
                  <a:cxn ang="0">
                    <a:pos x="T2" y="T3"/>
                  </a:cxn>
                  <a:cxn ang="0">
                    <a:pos x="T4" y="T5"/>
                  </a:cxn>
                  <a:cxn ang="0">
                    <a:pos x="T6" y="T7"/>
                  </a:cxn>
                </a:cxnLst>
                <a:rect l="0" t="0" r="r" b="b"/>
                <a:pathLst>
                  <a:path w="9" h="10">
                    <a:moveTo>
                      <a:pt x="1" y="2"/>
                    </a:moveTo>
                    <a:cubicBezTo>
                      <a:pt x="3" y="5"/>
                      <a:pt x="0" y="6"/>
                      <a:pt x="2" y="9"/>
                    </a:cubicBezTo>
                    <a:cubicBezTo>
                      <a:pt x="7" y="10"/>
                      <a:pt x="9" y="4"/>
                      <a:pt x="8" y="0"/>
                    </a:cubicBezTo>
                    <a:cubicBezTo>
                      <a:pt x="5" y="1"/>
                      <a:pt x="3"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1" name="Freeform 547">
                <a:extLst>
                  <a:ext uri="{FF2B5EF4-FFF2-40B4-BE49-F238E27FC236}">
                    <a16:creationId xmlns:a16="http://schemas.microsoft.com/office/drawing/2014/main" id="{EC486086-9BA7-472F-BFEE-0B8BF14F28C7}"/>
                  </a:ext>
                </a:extLst>
              </p:cNvPr>
              <p:cNvSpPr>
                <a:spLocks/>
              </p:cNvSpPr>
              <p:nvPr/>
            </p:nvSpPr>
            <p:spPr bwMode="auto">
              <a:xfrm>
                <a:off x="3883" y="877"/>
                <a:ext cx="18" cy="19"/>
              </a:xfrm>
              <a:custGeom>
                <a:avLst/>
                <a:gdLst>
                  <a:gd name="T0" fmla="*/ 0 w 8"/>
                  <a:gd name="T1" fmla="*/ 5 h 8"/>
                  <a:gd name="T2" fmla="*/ 8 w 8"/>
                  <a:gd name="T3" fmla="*/ 6 h 8"/>
                  <a:gd name="T4" fmla="*/ 6 w 8"/>
                  <a:gd name="T5" fmla="*/ 1 h 8"/>
                  <a:gd name="T6" fmla="*/ 0 w 8"/>
                  <a:gd name="T7" fmla="*/ 5 h 8"/>
                </a:gdLst>
                <a:ahLst/>
                <a:cxnLst>
                  <a:cxn ang="0">
                    <a:pos x="T0" y="T1"/>
                  </a:cxn>
                  <a:cxn ang="0">
                    <a:pos x="T2" y="T3"/>
                  </a:cxn>
                  <a:cxn ang="0">
                    <a:pos x="T4" y="T5"/>
                  </a:cxn>
                  <a:cxn ang="0">
                    <a:pos x="T6" y="T7"/>
                  </a:cxn>
                </a:cxnLst>
                <a:rect l="0" t="0" r="r" b="b"/>
                <a:pathLst>
                  <a:path w="8" h="8">
                    <a:moveTo>
                      <a:pt x="0" y="5"/>
                    </a:moveTo>
                    <a:cubicBezTo>
                      <a:pt x="2" y="8"/>
                      <a:pt x="5" y="7"/>
                      <a:pt x="8" y="6"/>
                    </a:cubicBezTo>
                    <a:cubicBezTo>
                      <a:pt x="7" y="4"/>
                      <a:pt x="8" y="3"/>
                      <a:pt x="6" y="1"/>
                    </a:cubicBezTo>
                    <a:cubicBezTo>
                      <a:pt x="4"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2" name="Freeform 548">
                <a:extLst>
                  <a:ext uri="{FF2B5EF4-FFF2-40B4-BE49-F238E27FC236}">
                    <a16:creationId xmlns:a16="http://schemas.microsoft.com/office/drawing/2014/main" id="{5A1E87D9-4685-4B29-A976-B816B5B2EABE}"/>
                  </a:ext>
                </a:extLst>
              </p:cNvPr>
              <p:cNvSpPr>
                <a:spLocks/>
              </p:cNvSpPr>
              <p:nvPr/>
            </p:nvSpPr>
            <p:spPr bwMode="auto">
              <a:xfrm>
                <a:off x="4079" y="1242"/>
                <a:ext cx="14" cy="9"/>
              </a:xfrm>
              <a:custGeom>
                <a:avLst/>
                <a:gdLst>
                  <a:gd name="T0" fmla="*/ 2 w 6"/>
                  <a:gd name="T1" fmla="*/ 4 h 4"/>
                  <a:gd name="T2" fmla="*/ 5 w 6"/>
                  <a:gd name="T3" fmla="*/ 0 h 4"/>
                  <a:gd name="T4" fmla="*/ 2 w 6"/>
                  <a:gd name="T5" fmla="*/ 4 h 4"/>
                </a:gdLst>
                <a:ahLst/>
                <a:cxnLst>
                  <a:cxn ang="0">
                    <a:pos x="T0" y="T1"/>
                  </a:cxn>
                  <a:cxn ang="0">
                    <a:pos x="T2" y="T3"/>
                  </a:cxn>
                  <a:cxn ang="0">
                    <a:pos x="T4" y="T5"/>
                  </a:cxn>
                </a:cxnLst>
                <a:rect l="0" t="0" r="r" b="b"/>
                <a:pathLst>
                  <a:path w="6" h="4">
                    <a:moveTo>
                      <a:pt x="2" y="4"/>
                    </a:moveTo>
                    <a:cubicBezTo>
                      <a:pt x="5" y="3"/>
                      <a:pt x="6" y="2"/>
                      <a:pt x="5" y="0"/>
                    </a:cubicBezTo>
                    <a:cubicBezTo>
                      <a:pt x="2" y="1"/>
                      <a:pt x="0"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3" name="Freeform 549">
                <a:extLst>
                  <a:ext uri="{FF2B5EF4-FFF2-40B4-BE49-F238E27FC236}">
                    <a16:creationId xmlns:a16="http://schemas.microsoft.com/office/drawing/2014/main" id="{424A4436-0A24-4212-9DDE-CD2BCFFEA24C}"/>
                  </a:ext>
                </a:extLst>
              </p:cNvPr>
              <p:cNvSpPr>
                <a:spLocks/>
              </p:cNvSpPr>
              <p:nvPr/>
            </p:nvSpPr>
            <p:spPr bwMode="auto">
              <a:xfrm>
                <a:off x="3996" y="1171"/>
                <a:ext cx="17" cy="19"/>
              </a:xfrm>
              <a:custGeom>
                <a:avLst/>
                <a:gdLst>
                  <a:gd name="T0" fmla="*/ 3 w 7"/>
                  <a:gd name="T1" fmla="*/ 0 h 8"/>
                  <a:gd name="T2" fmla="*/ 0 w 7"/>
                  <a:gd name="T3" fmla="*/ 7 h 8"/>
                  <a:gd name="T4" fmla="*/ 7 w 7"/>
                  <a:gd name="T5" fmla="*/ 6 h 8"/>
                  <a:gd name="T6" fmla="*/ 3 w 7"/>
                  <a:gd name="T7" fmla="*/ 0 h 8"/>
                </a:gdLst>
                <a:ahLst/>
                <a:cxnLst>
                  <a:cxn ang="0">
                    <a:pos x="T0" y="T1"/>
                  </a:cxn>
                  <a:cxn ang="0">
                    <a:pos x="T2" y="T3"/>
                  </a:cxn>
                  <a:cxn ang="0">
                    <a:pos x="T4" y="T5"/>
                  </a:cxn>
                  <a:cxn ang="0">
                    <a:pos x="T6" y="T7"/>
                  </a:cxn>
                </a:cxnLst>
                <a:rect l="0" t="0" r="r" b="b"/>
                <a:pathLst>
                  <a:path w="7" h="8">
                    <a:moveTo>
                      <a:pt x="3" y="0"/>
                    </a:moveTo>
                    <a:cubicBezTo>
                      <a:pt x="0" y="2"/>
                      <a:pt x="0" y="5"/>
                      <a:pt x="0" y="7"/>
                    </a:cubicBezTo>
                    <a:cubicBezTo>
                      <a:pt x="2" y="7"/>
                      <a:pt x="4" y="8"/>
                      <a:pt x="7" y="6"/>
                    </a:cubicBezTo>
                    <a:cubicBezTo>
                      <a:pt x="7" y="4"/>
                      <a:pt x="5"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4" name="Freeform 550">
                <a:extLst>
                  <a:ext uri="{FF2B5EF4-FFF2-40B4-BE49-F238E27FC236}">
                    <a16:creationId xmlns:a16="http://schemas.microsoft.com/office/drawing/2014/main" id="{EEDF7B55-8A8C-43D3-B644-C09ACDEF2B7B}"/>
                  </a:ext>
                </a:extLst>
              </p:cNvPr>
              <p:cNvSpPr>
                <a:spLocks/>
              </p:cNvSpPr>
              <p:nvPr/>
            </p:nvSpPr>
            <p:spPr bwMode="auto">
              <a:xfrm>
                <a:off x="3868" y="1033"/>
                <a:ext cx="45" cy="74"/>
              </a:xfrm>
              <a:custGeom>
                <a:avLst/>
                <a:gdLst>
                  <a:gd name="T0" fmla="*/ 3 w 19"/>
                  <a:gd name="T1" fmla="*/ 28 h 31"/>
                  <a:gd name="T2" fmla="*/ 9 w 19"/>
                  <a:gd name="T3" fmla="*/ 31 h 31"/>
                  <a:gd name="T4" fmla="*/ 15 w 19"/>
                  <a:gd name="T5" fmla="*/ 1 h 31"/>
                  <a:gd name="T6" fmla="*/ 3 w 19"/>
                  <a:gd name="T7" fmla="*/ 28 h 31"/>
                </a:gdLst>
                <a:ahLst/>
                <a:cxnLst>
                  <a:cxn ang="0">
                    <a:pos x="T0" y="T1"/>
                  </a:cxn>
                  <a:cxn ang="0">
                    <a:pos x="T2" y="T3"/>
                  </a:cxn>
                  <a:cxn ang="0">
                    <a:pos x="T4" y="T5"/>
                  </a:cxn>
                  <a:cxn ang="0">
                    <a:pos x="T6" y="T7"/>
                  </a:cxn>
                </a:cxnLst>
                <a:rect l="0" t="0" r="r" b="b"/>
                <a:pathLst>
                  <a:path w="19" h="31">
                    <a:moveTo>
                      <a:pt x="3" y="28"/>
                    </a:moveTo>
                    <a:cubicBezTo>
                      <a:pt x="5" y="29"/>
                      <a:pt x="7" y="30"/>
                      <a:pt x="9" y="31"/>
                    </a:cubicBezTo>
                    <a:cubicBezTo>
                      <a:pt x="17" y="21"/>
                      <a:pt x="19" y="14"/>
                      <a:pt x="15" y="1"/>
                    </a:cubicBezTo>
                    <a:cubicBezTo>
                      <a:pt x="0" y="0"/>
                      <a:pt x="6" y="20"/>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5" name="Freeform 551">
                <a:extLst>
                  <a:ext uri="{FF2B5EF4-FFF2-40B4-BE49-F238E27FC236}">
                    <a16:creationId xmlns:a16="http://schemas.microsoft.com/office/drawing/2014/main" id="{1C64078A-1219-49ED-A237-7760F01E6D27}"/>
                  </a:ext>
                </a:extLst>
              </p:cNvPr>
              <p:cNvSpPr>
                <a:spLocks/>
              </p:cNvSpPr>
              <p:nvPr/>
            </p:nvSpPr>
            <p:spPr bwMode="auto">
              <a:xfrm>
                <a:off x="3880" y="1187"/>
                <a:ext cx="36" cy="55"/>
              </a:xfrm>
              <a:custGeom>
                <a:avLst/>
                <a:gdLst>
                  <a:gd name="T0" fmla="*/ 10 w 15"/>
                  <a:gd name="T1" fmla="*/ 0 h 23"/>
                  <a:gd name="T2" fmla="*/ 1 w 15"/>
                  <a:gd name="T3" fmla="*/ 20 h 23"/>
                  <a:gd name="T4" fmla="*/ 14 w 15"/>
                  <a:gd name="T5" fmla="*/ 12 h 23"/>
                  <a:gd name="T6" fmla="*/ 10 w 15"/>
                  <a:gd name="T7" fmla="*/ 0 h 23"/>
                </a:gdLst>
                <a:ahLst/>
                <a:cxnLst>
                  <a:cxn ang="0">
                    <a:pos x="T0" y="T1"/>
                  </a:cxn>
                  <a:cxn ang="0">
                    <a:pos x="T2" y="T3"/>
                  </a:cxn>
                  <a:cxn ang="0">
                    <a:pos x="T4" y="T5"/>
                  </a:cxn>
                  <a:cxn ang="0">
                    <a:pos x="T6" y="T7"/>
                  </a:cxn>
                </a:cxnLst>
                <a:rect l="0" t="0" r="r" b="b"/>
                <a:pathLst>
                  <a:path w="15" h="23">
                    <a:moveTo>
                      <a:pt x="10" y="0"/>
                    </a:moveTo>
                    <a:cubicBezTo>
                      <a:pt x="0" y="5"/>
                      <a:pt x="7" y="14"/>
                      <a:pt x="1" y="20"/>
                    </a:cubicBezTo>
                    <a:cubicBezTo>
                      <a:pt x="8" y="23"/>
                      <a:pt x="5" y="14"/>
                      <a:pt x="14" y="12"/>
                    </a:cubicBezTo>
                    <a:cubicBezTo>
                      <a:pt x="15"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6" name="Freeform 552">
                <a:extLst>
                  <a:ext uri="{FF2B5EF4-FFF2-40B4-BE49-F238E27FC236}">
                    <a16:creationId xmlns:a16="http://schemas.microsoft.com/office/drawing/2014/main" id="{D0C3AB61-C795-4321-9DA9-D37B8A0A38E1}"/>
                  </a:ext>
                </a:extLst>
              </p:cNvPr>
              <p:cNvSpPr>
                <a:spLocks/>
              </p:cNvSpPr>
              <p:nvPr/>
            </p:nvSpPr>
            <p:spPr bwMode="auto">
              <a:xfrm>
                <a:off x="3674" y="844"/>
                <a:ext cx="24" cy="21"/>
              </a:xfrm>
              <a:custGeom>
                <a:avLst/>
                <a:gdLst>
                  <a:gd name="T0" fmla="*/ 0 w 10"/>
                  <a:gd name="T1" fmla="*/ 2 h 9"/>
                  <a:gd name="T2" fmla="*/ 2 w 10"/>
                  <a:gd name="T3" fmla="*/ 8 h 9"/>
                  <a:gd name="T4" fmla="*/ 10 w 10"/>
                  <a:gd name="T5" fmla="*/ 5 h 9"/>
                  <a:gd name="T6" fmla="*/ 0 w 10"/>
                  <a:gd name="T7" fmla="*/ 2 h 9"/>
                </a:gdLst>
                <a:ahLst/>
                <a:cxnLst>
                  <a:cxn ang="0">
                    <a:pos x="T0" y="T1"/>
                  </a:cxn>
                  <a:cxn ang="0">
                    <a:pos x="T2" y="T3"/>
                  </a:cxn>
                  <a:cxn ang="0">
                    <a:pos x="T4" y="T5"/>
                  </a:cxn>
                  <a:cxn ang="0">
                    <a:pos x="T6" y="T7"/>
                  </a:cxn>
                </a:cxnLst>
                <a:rect l="0" t="0" r="r" b="b"/>
                <a:pathLst>
                  <a:path w="10" h="9">
                    <a:moveTo>
                      <a:pt x="0" y="2"/>
                    </a:moveTo>
                    <a:cubicBezTo>
                      <a:pt x="0" y="4"/>
                      <a:pt x="0" y="6"/>
                      <a:pt x="2" y="8"/>
                    </a:cubicBezTo>
                    <a:cubicBezTo>
                      <a:pt x="4" y="9"/>
                      <a:pt x="7" y="6"/>
                      <a:pt x="10" y="5"/>
                    </a:cubicBezTo>
                    <a:cubicBezTo>
                      <a:pt x="7" y="1"/>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7" name="Freeform 553">
                <a:extLst>
                  <a:ext uri="{FF2B5EF4-FFF2-40B4-BE49-F238E27FC236}">
                    <a16:creationId xmlns:a16="http://schemas.microsoft.com/office/drawing/2014/main" id="{F78978D6-0B0C-4483-BDAB-79AF64488F4C}"/>
                  </a:ext>
                </a:extLst>
              </p:cNvPr>
              <p:cNvSpPr>
                <a:spLocks/>
              </p:cNvSpPr>
              <p:nvPr/>
            </p:nvSpPr>
            <p:spPr bwMode="auto">
              <a:xfrm>
                <a:off x="3712" y="915"/>
                <a:ext cx="26" cy="19"/>
              </a:xfrm>
              <a:custGeom>
                <a:avLst/>
                <a:gdLst>
                  <a:gd name="T0" fmla="*/ 6 w 11"/>
                  <a:gd name="T1" fmla="*/ 0 h 8"/>
                  <a:gd name="T2" fmla="*/ 11 w 11"/>
                  <a:gd name="T3" fmla="*/ 5 h 8"/>
                  <a:gd name="T4" fmla="*/ 6 w 11"/>
                  <a:gd name="T5" fmla="*/ 0 h 8"/>
                </a:gdLst>
                <a:ahLst/>
                <a:cxnLst>
                  <a:cxn ang="0">
                    <a:pos x="T0" y="T1"/>
                  </a:cxn>
                  <a:cxn ang="0">
                    <a:pos x="T2" y="T3"/>
                  </a:cxn>
                  <a:cxn ang="0">
                    <a:pos x="T4" y="T5"/>
                  </a:cxn>
                </a:cxnLst>
                <a:rect l="0" t="0" r="r" b="b"/>
                <a:pathLst>
                  <a:path w="11" h="8">
                    <a:moveTo>
                      <a:pt x="6" y="0"/>
                    </a:moveTo>
                    <a:cubicBezTo>
                      <a:pt x="0" y="4"/>
                      <a:pt x="6" y="8"/>
                      <a:pt x="11" y="5"/>
                    </a:cubicBezTo>
                    <a:cubicBezTo>
                      <a:pt x="11" y="2"/>
                      <a:pt x="8"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8" name="Freeform 554">
                <a:extLst>
                  <a:ext uri="{FF2B5EF4-FFF2-40B4-BE49-F238E27FC236}">
                    <a16:creationId xmlns:a16="http://schemas.microsoft.com/office/drawing/2014/main" id="{DEB79B36-9632-4D5C-B89F-9885F43C3074}"/>
                  </a:ext>
                </a:extLst>
              </p:cNvPr>
              <p:cNvSpPr>
                <a:spLocks/>
              </p:cNvSpPr>
              <p:nvPr/>
            </p:nvSpPr>
            <p:spPr bwMode="auto">
              <a:xfrm>
                <a:off x="3852" y="1173"/>
                <a:ext cx="16" cy="14"/>
              </a:xfrm>
              <a:custGeom>
                <a:avLst/>
                <a:gdLst>
                  <a:gd name="T0" fmla="*/ 0 w 7"/>
                  <a:gd name="T1" fmla="*/ 2 h 6"/>
                  <a:gd name="T2" fmla="*/ 7 w 7"/>
                  <a:gd name="T3" fmla="*/ 5 h 6"/>
                  <a:gd name="T4" fmla="*/ 6 w 7"/>
                  <a:gd name="T5" fmla="*/ 0 h 6"/>
                  <a:gd name="T6" fmla="*/ 0 w 7"/>
                  <a:gd name="T7" fmla="*/ 2 h 6"/>
                </a:gdLst>
                <a:ahLst/>
                <a:cxnLst>
                  <a:cxn ang="0">
                    <a:pos x="T0" y="T1"/>
                  </a:cxn>
                  <a:cxn ang="0">
                    <a:pos x="T2" y="T3"/>
                  </a:cxn>
                  <a:cxn ang="0">
                    <a:pos x="T4" y="T5"/>
                  </a:cxn>
                  <a:cxn ang="0">
                    <a:pos x="T6" y="T7"/>
                  </a:cxn>
                </a:cxnLst>
                <a:rect l="0" t="0" r="r" b="b"/>
                <a:pathLst>
                  <a:path w="7" h="6">
                    <a:moveTo>
                      <a:pt x="0" y="2"/>
                    </a:moveTo>
                    <a:cubicBezTo>
                      <a:pt x="2" y="5"/>
                      <a:pt x="4" y="6"/>
                      <a:pt x="7" y="5"/>
                    </a:cubicBezTo>
                    <a:cubicBezTo>
                      <a:pt x="7" y="3"/>
                      <a:pt x="7" y="2"/>
                      <a:pt x="6" y="0"/>
                    </a:cubicBezTo>
                    <a:cubicBezTo>
                      <a:pt x="4" y="0"/>
                      <a:pt x="2"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9" name="Freeform 555">
                <a:extLst>
                  <a:ext uri="{FF2B5EF4-FFF2-40B4-BE49-F238E27FC236}">
                    <a16:creationId xmlns:a16="http://schemas.microsoft.com/office/drawing/2014/main" id="{0A690A3C-DF68-42B5-A013-814072DD82D2}"/>
                  </a:ext>
                </a:extLst>
              </p:cNvPr>
              <p:cNvSpPr>
                <a:spLocks/>
              </p:cNvSpPr>
              <p:nvPr/>
            </p:nvSpPr>
            <p:spPr bwMode="auto">
              <a:xfrm>
                <a:off x="3688" y="908"/>
                <a:ext cx="24" cy="24"/>
              </a:xfrm>
              <a:custGeom>
                <a:avLst/>
                <a:gdLst>
                  <a:gd name="T0" fmla="*/ 3 w 10"/>
                  <a:gd name="T1" fmla="*/ 10 h 10"/>
                  <a:gd name="T2" fmla="*/ 9 w 10"/>
                  <a:gd name="T3" fmla="*/ 8 h 10"/>
                  <a:gd name="T4" fmla="*/ 7 w 10"/>
                  <a:gd name="T5" fmla="*/ 0 h 10"/>
                  <a:gd name="T6" fmla="*/ 3 w 10"/>
                  <a:gd name="T7" fmla="*/ 10 h 10"/>
                </a:gdLst>
                <a:ahLst/>
                <a:cxnLst>
                  <a:cxn ang="0">
                    <a:pos x="T0" y="T1"/>
                  </a:cxn>
                  <a:cxn ang="0">
                    <a:pos x="T2" y="T3"/>
                  </a:cxn>
                  <a:cxn ang="0">
                    <a:pos x="T4" y="T5"/>
                  </a:cxn>
                  <a:cxn ang="0">
                    <a:pos x="T6" y="T7"/>
                  </a:cxn>
                </a:cxnLst>
                <a:rect l="0" t="0" r="r" b="b"/>
                <a:pathLst>
                  <a:path w="10" h="10">
                    <a:moveTo>
                      <a:pt x="3" y="10"/>
                    </a:moveTo>
                    <a:cubicBezTo>
                      <a:pt x="6" y="7"/>
                      <a:pt x="7" y="10"/>
                      <a:pt x="9" y="8"/>
                    </a:cubicBezTo>
                    <a:cubicBezTo>
                      <a:pt x="10" y="5"/>
                      <a:pt x="10" y="3"/>
                      <a:pt x="7" y="0"/>
                    </a:cubicBezTo>
                    <a:cubicBezTo>
                      <a:pt x="1"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0" name="Freeform 556">
                <a:extLst>
                  <a:ext uri="{FF2B5EF4-FFF2-40B4-BE49-F238E27FC236}">
                    <a16:creationId xmlns:a16="http://schemas.microsoft.com/office/drawing/2014/main" id="{25088DA6-A0B1-4706-B689-6CA980268CAE}"/>
                  </a:ext>
                </a:extLst>
              </p:cNvPr>
              <p:cNvSpPr>
                <a:spLocks/>
              </p:cNvSpPr>
              <p:nvPr/>
            </p:nvSpPr>
            <p:spPr bwMode="auto">
              <a:xfrm>
                <a:off x="3736" y="1066"/>
                <a:ext cx="16" cy="12"/>
              </a:xfrm>
              <a:custGeom>
                <a:avLst/>
                <a:gdLst>
                  <a:gd name="T0" fmla="*/ 0 w 7"/>
                  <a:gd name="T1" fmla="*/ 3 h 5"/>
                  <a:gd name="T2" fmla="*/ 7 w 7"/>
                  <a:gd name="T3" fmla="*/ 4 h 5"/>
                  <a:gd name="T4" fmla="*/ 0 w 7"/>
                  <a:gd name="T5" fmla="*/ 3 h 5"/>
                </a:gdLst>
                <a:ahLst/>
                <a:cxnLst>
                  <a:cxn ang="0">
                    <a:pos x="T0" y="T1"/>
                  </a:cxn>
                  <a:cxn ang="0">
                    <a:pos x="T2" y="T3"/>
                  </a:cxn>
                  <a:cxn ang="0">
                    <a:pos x="T4" y="T5"/>
                  </a:cxn>
                </a:cxnLst>
                <a:rect l="0" t="0" r="r" b="b"/>
                <a:pathLst>
                  <a:path w="7" h="5">
                    <a:moveTo>
                      <a:pt x="0" y="3"/>
                    </a:moveTo>
                    <a:cubicBezTo>
                      <a:pt x="2" y="5"/>
                      <a:pt x="4" y="5"/>
                      <a:pt x="7" y="4"/>
                    </a:cubicBezTo>
                    <a:cubicBezTo>
                      <a:pt x="6" y="1"/>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1" name="Freeform 557">
                <a:extLst>
                  <a:ext uri="{FF2B5EF4-FFF2-40B4-BE49-F238E27FC236}">
                    <a16:creationId xmlns:a16="http://schemas.microsoft.com/office/drawing/2014/main" id="{068C18E2-1E71-41EF-A4FF-FF02625102D2}"/>
                  </a:ext>
                </a:extLst>
              </p:cNvPr>
              <p:cNvSpPr>
                <a:spLocks/>
              </p:cNvSpPr>
              <p:nvPr/>
            </p:nvSpPr>
            <p:spPr bwMode="auto">
              <a:xfrm>
                <a:off x="3807" y="1230"/>
                <a:ext cx="33" cy="42"/>
              </a:xfrm>
              <a:custGeom>
                <a:avLst/>
                <a:gdLst>
                  <a:gd name="T0" fmla="*/ 14 w 14"/>
                  <a:gd name="T1" fmla="*/ 6 h 18"/>
                  <a:gd name="T2" fmla="*/ 6 w 14"/>
                  <a:gd name="T3" fmla="*/ 4 h 18"/>
                  <a:gd name="T4" fmla="*/ 6 w 14"/>
                  <a:gd name="T5" fmla="*/ 18 h 18"/>
                  <a:gd name="T6" fmla="*/ 12 w 14"/>
                  <a:gd name="T7" fmla="*/ 16 h 18"/>
                  <a:gd name="T8" fmla="*/ 14 w 14"/>
                  <a:gd name="T9" fmla="*/ 6 h 18"/>
                </a:gdLst>
                <a:ahLst/>
                <a:cxnLst>
                  <a:cxn ang="0">
                    <a:pos x="T0" y="T1"/>
                  </a:cxn>
                  <a:cxn ang="0">
                    <a:pos x="T2" y="T3"/>
                  </a:cxn>
                  <a:cxn ang="0">
                    <a:pos x="T4" y="T5"/>
                  </a:cxn>
                  <a:cxn ang="0">
                    <a:pos x="T6" y="T7"/>
                  </a:cxn>
                  <a:cxn ang="0">
                    <a:pos x="T8" y="T9"/>
                  </a:cxn>
                </a:cxnLst>
                <a:rect l="0" t="0" r="r" b="b"/>
                <a:pathLst>
                  <a:path w="14" h="18">
                    <a:moveTo>
                      <a:pt x="14" y="6"/>
                    </a:moveTo>
                    <a:cubicBezTo>
                      <a:pt x="13" y="1"/>
                      <a:pt x="10" y="0"/>
                      <a:pt x="6" y="4"/>
                    </a:cubicBezTo>
                    <a:cubicBezTo>
                      <a:pt x="10" y="11"/>
                      <a:pt x="0" y="10"/>
                      <a:pt x="6" y="18"/>
                    </a:cubicBezTo>
                    <a:cubicBezTo>
                      <a:pt x="8" y="18"/>
                      <a:pt x="10" y="17"/>
                      <a:pt x="12" y="16"/>
                    </a:cubicBezTo>
                    <a:cubicBezTo>
                      <a:pt x="12" y="12"/>
                      <a:pt x="7" y="7"/>
                      <a:pt x="1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2" name="Freeform 558">
                <a:extLst>
                  <a:ext uri="{FF2B5EF4-FFF2-40B4-BE49-F238E27FC236}">
                    <a16:creationId xmlns:a16="http://schemas.microsoft.com/office/drawing/2014/main" id="{DEBA830D-5A4C-4751-940D-966D626F8E76}"/>
                  </a:ext>
                </a:extLst>
              </p:cNvPr>
              <p:cNvSpPr>
                <a:spLocks/>
              </p:cNvSpPr>
              <p:nvPr/>
            </p:nvSpPr>
            <p:spPr bwMode="auto">
              <a:xfrm>
                <a:off x="3554" y="1291"/>
                <a:ext cx="19" cy="22"/>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3" name="Freeform 559">
                <a:extLst>
                  <a:ext uri="{FF2B5EF4-FFF2-40B4-BE49-F238E27FC236}">
                    <a16:creationId xmlns:a16="http://schemas.microsoft.com/office/drawing/2014/main" id="{BD64ADF4-43EC-4083-B727-F54E680ABDBA}"/>
                  </a:ext>
                </a:extLst>
              </p:cNvPr>
              <p:cNvSpPr>
                <a:spLocks/>
              </p:cNvSpPr>
              <p:nvPr/>
            </p:nvSpPr>
            <p:spPr bwMode="auto">
              <a:xfrm>
                <a:off x="3757" y="1149"/>
                <a:ext cx="17" cy="12"/>
              </a:xfrm>
              <a:custGeom>
                <a:avLst/>
                <a:gdLst>
                  <a:gd name="T0" fmla="*/ 6 w 7"/>
                  <a:gd name="T1" fmla="*/ 0 h 5"/>
                  <a:gd name="T2" fmla="*/ 0 w 7"/>
                  <a:gd name="T3" fmla="*/ 2 h 5"/>
                  <a:gd name="T4" fmla="*/ 7 w 7"/>
                  <a:gd name="T5" fmla="*/ 3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3" y="0"/>
                      <a:pt x="0" y="2"/>
                    </a:cubicBezTo>
                    <a:cubicBezTo>
                      <a:pt x="2" y="4"/>
                      <a:pt x="4" y="5"/>
                      <a:pt x="7" y="3"/>
                    </a:cubicBezTo>
                    <a:cubicBezTo>
                      <a:pt x="6" y="2"/>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4" name="Freeform 560">
                <a:extLst>
                  <a:ext uri="{FF2B5EF4-FFF2-40B4-BE49-F238E27FC236}">
                    <a16:creationId xmlns:a16="http://schemas.microsoft.com/office/drawing/2014/main" id="{E2A9929E-04EF-45A6-8F2F-9360C6E943EA}"/>
                  </a:ext>
                </a:extLst>
              </p:cNvPr>
              <p:cNvSpPr>
                <a:spLocks/>
              </p:cNvSpPr>
              <p:nvPr/>
            </p:nvSpPr>
            <p:spPr bwMode="auto">
              <a:xfrm>
                <a:off x="3788" y="122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3" y="8"/>
                      <a:pt x="5" y="10"/>
                      <a:pt x="9" y="7"/>
                    </a:cubicBezTo>
                    <a:cubicBezTo>
                      <a:pt x="7" y="2"/>
                      <a:pt x="5"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5" name="Freeform 561">
                <a:extLst>
                  <a:ext uri="{FF2B5EF4-FFF2-40B4-BE49-F238E27FC236}">
                    <a16:creationId xmlns:a16="http://schemas.microsoft.com/office/drawing/2014/main" id="{56F9DEC5-21DF-4D62-AC44-518B9A15DE59}"/>
                  </a:ext>
                </a:extLst>
              </p:cNvPr>
              <p:cNvSpPr>
                <a:spLocks/>
              </p:cNvSpPr>
              <p:nvPr/>
            </p:nvSpPr>
            <p:spPr bwMode="auto">
              <a:xfrm>
                <a:off x="3757" y="1194"/>
                <a:ext cx="17" cy="19"/>
              </a:xfrm>
              <a:custGeom>
                <a:avLst/>
                <a:gdLst>
                  <a:gd name="T0" fmla="*/ 0 w 7"/>
                  <a:gd name="T1" fmla="*/ 4 h 8"/>
                  <a:gd name="T2" fmla="*/ 7 w 7"/>
                  <a:gd name="T3" fmla="*/ 3 h 8"/>
                  <a:gd name="T4" fmla="*/ 0 w 7"/>
                  <a:gd name="T5" fmla="*/ 4 h 8"/>
                </a:gdLst>
                <a:ahLst/>
                <a:cxnLst>
                  <a:cxn ang="0">
                    <a:pos x="T0" y="T1"/>
                  </a:cxn>
                  <a:cxn ang="0">
                    <a:pos x="T2" y="T3"/>
                  </a:cxn>
                  <a:cxn ang="0">
                    <a:pos x="T4" y="T5"/>
                  </a:cxn>
                </a:cxnLst>
                <a:rect l="0" t="0" r="r" b="b"/>
                <a:pathLst>
                  <a:path w="7" h="8">
                    <a:moveTo>
                      <a:pt x="0" y="4"/>
                    </a:moveTo>
                    <a:cubicBezTo>
                      <a:pt x="1" y="8"/>
                      <a:pt x="7" y="6"/>
                      <a:pt x="7" y="3"/>
                    </a:cubicBezTo>
                    <a:cubicBezTo>
                      <a:pt x="4" y="2"/>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6" name="Freeform 562">
                <a:extLst>
                  <a:ext uri="{FF2B5EF4-FFF2-40B4-BE49-F238E27FC236}">
                    <a16:creationId xmlns:a16="http://schemas.microsoft.com/office/drawing/2014/main" id="{DB171C7C-F8F9-4031-B9CD-848C7C91443B}"/>
                  </a:ext>
                </a:extLst>
              </p:cNvPr>
              <p:cNvSpPr>
                <a:spLocks/>
              </p:cNvSpPr>
              <p:nvPr/>
            </p:nvSpPr>
            <p:spPr bwMode="auto">
              <a:xfrm>
                <a:off x="3738" y="1164"/>
                <a:ext cx="14" cy="11"/>
              </a:xfrm>
              <a:custGeom>
                <a:avLst/>
                <a:gdLst>
                  <a:gd name="T0" fmla="*/ 0 w 6"/>
                  <a:gd name="T1" fmla="*/ 2 h 5"/>
                  <a:gd name="T2" fmla="*/ 1 w 6"/>
                  <a:gd name="T3" fmla="*/ 5 h 5"/>
                  <a:gd name="T4" fmla="*/ 4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0" y="3"/>
                      <a:pt x="1" y="4"/>
                      <a:pt x="1" y="5"/>
                    </a:cubicBezTo>
                    <a:cubicBezTo>
                      <a:pt x="4" y="4"/>
                      <a:pt x="6" y="2"/>
                      <a:pt x="4"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7" name="Freeform 563">
                <a:extLst>
                  <a:ext uri="{FF2B5EF4-FFF2-40B4-BE49-F238E27FC236}">
                    <a16:creationId xmlns:a16="http://schemas.microsoft.com/office/drawing/2014/main" id="{6A653645-30CC-4210-9D8C-4F3560414F01}"/>
                  </a:ext>
                </a:extLst>
              </p:cNvPr>
              <p:cNvSpPr>
                <a:spLocks/>
              </p:cNvSpPr>
              <p:nvPr/>
            </p:nvSpPr>
            <p:spPr bwMode="auto">
              <a:xfrm>
                <a:off x="3551" y="922"/>
                <a:ext cx="22" cy="21"/>
              </a:xfrm>
              <a:custGeom>
                <a:avLst/>
                <a:gdLst>
                  <a:gd name="T0" fmla="*/ 0 w 9"/>
                  <a:gd name="T1" fmla="*/ 2 h 9"/>
                  <a:gd name="T2" fmla="*/ 9 w 9"/>
                  <a:gd name="T3" fmla="*/ 5 h 9"/>
                  <a:gd name="T4" fmla="*/ 8 w 9"/>
                  <a:gd name="T5" fmla="*/ 1 h 9"/>
                  <a:gd name="T6" fmla="*/ 0 w 9"/>
                  <a:gd name="T7" fmla="*/ 2 h 9"/>
                </a:gdLst>
                <a:ahLst/>
                <a:cxnLst>
                  <a:cxn ang="0">
                    <a:pos x="T0" y="T1"/>
                  </a:cxn>
                  <a:cxn ang="0">
                    <a:pos x="T2" y="T3"/>
                  </a:cxn>
                  <a:cxn ang="0">
                    <a:pos x="T4" y="T5"/>
                  </a:cxn>
                  <a:cxn ang="0">
                    <a:pos x="T6" y="T7"/>
                  </a:cxn>
                </a:cxnLst>
                <a:rect l="0" t="0" r="r" b="b"/>
                <a:pathLst>
                  <a:path w="9" h="9">
                    <a:moveTo>
                      <a:pt x="0" y="2"/>
                    </a:moveTo>
                    <a:cubicBezTo>
                      <a:pt x="1" y="6"/>
                      <a:pt x="4" y="9"/>
                      <a:pt x="9" y="5"/>
                    </a:cubicBezTo>
                    <a:cubicBezTo>
                      <a:pt x="8" y="4"/>
                      <a:pt x="7" y="2"/>
                      <a:pt x="8" y="1"/>
                    </a:cubicBezTo>
                    <a:cubicBezTo>
                      <a:pt x="6"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8" name="Freeform 564">
                <a:extLst>
                  <a:ext uri="{FF2B5EF4-FFF2-40B4-BE49-F238E27FC236}">
                    <a16:creationId xmlns:a16="http://schemas.microsoft.com/office/drawing/2014/main" id="{3A58A86D-EF11-4C35-9333-45F073D03E68}"/>
                  </a:ext>
                </a:extLst>
              </p:cNvPr>
              <p:cNvSpPr>
                <a:spLocks/>
              </p:cNvSpPr>
              <p:nvPr/>
            </p:nvSpPr>
            <p:spPr bwMode="auto">
              <a:xfrm>
                <a:off x="3736" y="1270"/>
                <a:ext cx="23" cy="14"/>
              </a:xfrm>
              <a:custGeom>
                <a:avLst/>
                <a:gdLst>
                  <a:gd name="T0" fmla="*/ 5 w 10"/>
                  <a:gd name="T1" fmla="*/ 0 h 6"/>
                  <a:gd name="T2" fmla="*/ 3 w 10"/>
                  <a:gd name="T3" fmla="*/ 6 h 6"/>
                  <a:gd name="T4" fmla="*/ 9 w 10"/>
                  <a:gd name="T5" fmla="*/ 1 h 6"/>
                  <a:gd name="T6" fmla="*/ 5 w 10"/>
                  <a:gd name="T7" fmla="*/ 0 h 6"/>
                </a:gdLst>
                <a:ahLst/>
                <a:cxnLst>
                  <a:cxn ang="0">
                    <a:pos x="T0" y="T1"/>
                  </a:cxn>
                  <a:cxn ang="0">
                    <a:pos x="T2" y="T3"/>
                  </a:cxn>
                  <a:cxn ang="0">
                    <a:pos x="T4" y="T5"/>
                  </a:cxn>
                  <a:cxn ang="0">
                    <a:pos x="T6" y="T7"/>
                  </a:cxn>
                </a:cxnLst>
                <a:rect l="0" t="0" r="r" b="b"/>
                <a:pathLst>
                  <a:path w="10" h="6">
                    <a:moveTo>
                      <a:pt x="5" y="0"/>
                    </a:moveTo>
                    <a:cubicBezTo>
                      <a:pt x="2" y="1"/>
                      <a:pt x="0" y="3"/>
                      <a:pt x="3" y="6"/>
                    </a:cubicBezTo>
                    <a:cubicBezTo>
                      <a:pt x="6" y="4"/>
                      <a:pt x="10" y="6"/>
                      <a:pt x="9" y="1"/>
                    </a:cubicBezTo>
                    <a:cubicBezTo>
                      <a:pt x="7" y="2"/>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9" name="Freeform 565">
                <a:extLst>
                  <a:ext uri="{FF2B5EF4-FFF2-40B4-BE49-F238E27FC236}">
                    <a16:creationId xmlns:a16="http://schemas.microsoft.com/office/drawing/2014/main" id="{106BA2FF-82D6-4160-A896-A97DB0580A77}"/>
                  </a:ext>
                </a:extLst>
              </p:cNvPr>
              <p:cNvSpPr>
                <a:spLocks/>
              </p:cNvSpPr>
              <p:nvPr/>
            </p:nvSpPr>
            <p:spPr bwMode="auto">
              <a:xfrm>
                <a:off x="3632" y="1123"/>
                <a:ext cx="21" cy="24"/>
              </a:xfrm>
              <a:custGeom>
                <a:avLst/>
                <a:gdLst>
                  <a:gd name="T0" fmla="*/ 3 w 9"/>
                  <a:gd name="T1" fmla="*/ 10 h 10"/>
                  <a:gd name="T2" fmla="*/ 8 w 9"/>
                  <a:gd name="T3" fmla="*/ 7 h 10"/>
                  <a:gd name="T4" fmla="*/ 5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9"/>
                      <a:pt x="5" y="10"/>
                      <a:pt x="8" y="7"/>
                    </a:cubicBezTo>
                    <a:cubicBezTo>
                      <a:pt x="9" y="5"/>
                      <a:pt x="7" y="3"/>
                      <a:pt x="5" y="0"/>
                    </a:cubicBezTo>
                    <a:cubicBezTo>
                      <a:pt x="0" y="2"/>
                      <a:pt x="0" y="6"/>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0" name="Freeform 566">
                <a:extLst>
                  <a:ext uri="{FF2B5EF4-FFF2-40B4-BE49-F238E27FC236}">
                    <a16:creationId xmlns:a16="http://schemas.microsoft.com/office/drawing/2014/main" id="{0658A425-5459-4725-BF1A-86BA96EB4B75}"/>
                  </a:ext>
                </a:extLst>
              </p:cNvPr>
              <p:cNvSpPr>
                <a:spLocks/>
              </p:cNvSpPr>
              <p:nvPr/>
            </p:nvSpPr>
            <p:spPr bwMode="auto">
              <a:xfrm>
                <a:off x="3568" y="1090"/>
                <a:ext cx="26" cy="24"/>
              </a:xfrm>
              <a:custGeom>
                <a:avLst/>
                <a:gdLst>
                  <a:gd name="T0" fmla="*/ 6 w 11"/>
                  <a:gd name="T1" fmla="*/ 0 h 10"/>
                  <a:gd name="T2" fmla="*/ 2 w 11"/>
                  <a:gd name="T3" fmla="*/ 7 h 10"/>
                  <a:gd name="T4" fmla="*/ 11 w 11"/>
                  <a:gd name="T5" fmla="*/ 5 h 10"/>
                  <a:gd name="T6" fmla="*/ 6 w 11"/>
                  <a:gd name="T7" fmla="*/ 0 h 10"/>
                </a:gdLst>
                <a:ahLst/>
                <a:cxnLst>
                  <a:cxn ang="0">
                    <a:pos x="T0" y="T1"/>
                  </a:cxn>
                  <a:cxn ang="0">
                    <a:pos x="T2" y="T3"/>
                  </a:cxn>
                  <a:cxn ang="0">
                    <a:pos x="T4" y="T5"/>
                  </a:cxn>
                  <a:cxn ang="0">
                    <a:pos x="T6" y="T7"/>
                  </a:cxn>
                </a:cxnLst>
                <a:rect l="0" t="0" r="r" b="b"/>
                <a:pathLst>
                  <a:path w="11" h="10">
                    <a:moveTo>
                      <a:pt x="6" y="0"/>
                    </a:moveTo>
                    <a:cubicBezTo>
                      <a:pt x="1" y="1"/>
                      <a:pt x="0" y="4"/>
                      <a:pt x="2" y="7"/>
                    </a:cubicBezTo>
                    <a:cubicBezTo>
                      <a:pt x="5" y="10"/>
                      <a:pt x="9" y="8"/>
                      <a:pt x="11" y="5"/>
                    </a:cubicBezTo>
                    <a:cubicBezTo>
                      <a:pt x="10" y="1"/>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1" name="Freeform 567">
                <a:extLst>
                  <a:ext uri="{FF2B5EF4-FFF2-40B4-BE49-F238E27FC236}">
                    <a16:creationId xmlns:a16="http://schemas.microsoft.com/office/drawing/2014/main" id="{813D4A88-4D00-4A45-A507-8EBDDF4BD08F}"/>
                  </a:ext>
                </a:extLst>
              </p:cNvPr>
              <p:cNvSpPr>
                <a:spLocks/>
              </p:cNvSpPr>
              <p:nvPr/>
            </p:nvSpPr>
            <p:spPr bwMode="auto">
              <a:xfrm>
                <a:off x="3431" y="946"/>
                <a:ext cx="33" cy="47"/>
              </a:xfrm>
              <a:custGeom>
                <a:avLst/>
                <a:gdLst>
                  <a:gd name="T0" fmla="*/ 0 w 14"/>
                  <a:gd name="T1" fmla="*/ 10 h 20"/>
                  <a:gd name="T2" fmla="*/ 5 w 14"/>
                  <a:gd name="T3" fmla="*/ 20 h 20"/>
                  <a:gd name="T4" fmla="*/ 0 w 14"/>
                  <a:gd name="T5" fmla="*/ 10 h 20"/>
                </a:gdLst>
                <a:ahLst/>
                <a:cxnLst>
                  <a:cxn ang="0">
                    <a:pos x="T0" y="T1"/>
                  </a:cxn>
                  <a:cxn ang="0">
                    <a:pos x="T2" y="T3"/>
                  </a:cxn>
                  <a:cxn ang="0">
                    <a:pos x="T4" y="T5"/>
                  </a:cxn>
                </a:cxnLst>
                <a:rect l="0" t="0" r="r" b="b"/>
                <a:pathLst>
                  <a:path w="14" h="20">
                    <a:moveTo>
                      <a:pt x="0" y="10"/>
                    </a:moveTo>
                    <a:cubicBezTo>
                      <a:pt x="1" y="14"/>
                      <a:pt x="1" y="16"/>
                      <a:pt x="5" y="20"/>
                    </a:cubicBezTo>
                    <a:cubicBezTo>
                      <a:pt x="14" y="20"/>
                      <a:pt x="11" y="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2" name="Freeform 568">
                <a:extLst>
                  <a:ext uri="{FF2B5EF4-FFF2-40B4-BE49-F238E27FC236}">
                    <a16:creationId xmlns:a16="http://schemas.microsoft.com/office/drawing/2014/main" id="{A5755008-DB29-4B86-B9B3-EC4EB631DC75}"/>
                  </a:ext>
                </a:extLst>
              </p:cNvPr>
              <p:cNvSpPr>
                <a:spLocks/>
              </p:cNvSpPr>
              <p:nvPr/>
            </p:nvSpPr>
            <p:spPr bwMode="auto">
              <a:xfrm>
                <a:off x="3442" y="1029"/>
                <a:ext cx="29" cy="23"/>
              </a:xfrm>
              <a:custGeom>
                <a:avLst/>
                <a:gdLst>
                  <a:gd name="T0" fmla="*/ 7 w 12"/>
                  <a:gd name="T1" fmla="*/ 0 h 10"/>
                  <a:gd name="T2" fmla="*/ 6 w 12"/>
                  <a:gd name="T3" fmla="*/ 10 h 10"/>
                  <a:gd name="T4" fmla="*/ 7 w 12"/>
                  <a:gd name="T5" fmla="*/ 0 h 10"/>
                </a:gdLst>
                <a:ahLst/>
                <a:cxnLst>
                  <a:cxn ang="0">
                    <a:pos x="T0" y="T1"/>
                  </a:cxn>
                  <a:cxn ang="0">
                    <a:pos x="T2" y="T3"/>
                  </a:cxn>
                  <a:cxn ang="0">
                    <a:pos x="T4" y="T5"/>
                  </a:cxn>
                </a:cxnLst>
                <a:rect l="0" t="0" r="r" b="b"/>
                <a:pathLst>
                  <a:path w="12" h="10">
                    <a:moveTo>
                      <a:pt x="7" y="0"/>
                    </a:moveTo>
                    <a:cubicBezTo>
                      <a:pt x="0" y="3"/>
                      <a:pt x="1" y="8"/>
                      <a:pt x="6" y="10"/>
                    </a:cubicBezTo>
                    <a:cubicBezTo>
                      <a:pt x="12"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3" name="Freeform 569">
                <a:extLst>
                  <a:ext uri="{FF2B5EF4-FFF2-40B4-BE49-F238E27FC236}">
                    <a16:creationId xmlns:a16="http://schemas.microsoft.com/office/drawing/2014/main" id="{A3358063-EFEA-48EA-B719-9CA00F09630A}"/>
                  </a:ext>
                </a:extLst>
              </p:cNvPr>
              <p:cNvSpPr>
                <a:spLocks/>
              </p:cNvSpPr>
              <p:nvPr/>
            </p:nvSpPr>
            <p:spPr bwMode="auto">
              <a:xfrm>
                <a:off x="3319" y="908"/>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5" y="1"/>
                      <a:pt x="4" y="0"/>
                    </a:cubicBezTo>
                    <a:cubicBezTo>
                      <a:pt x="0"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4" name="Freeform 570">
                <a:extLst>
                  <a:ext uri="{FF2B5EF4-FFF2-40B4-BE49-F238E27FC236}">
                    <a16:creationId xmlns:a16="http://schemas.microsoft.com/office/drawing/2014/main" id="{241794B4-1EBF-4F22-9D80-C540AD38B553}"/>
                  </a:ext>
                </a:extLst>
              </p:cNvPr>
              <p:cNvSpPr>
                <a:spLocks/>
              </p:cNvSpPr>
              <p:nvPr/>
            </p:nvSpPr>
            <p:spPr bwMode="auto">
              <a:xfrm>
                <a:off x="3305" y="941"/>
                <a:ext cx="50" cy="45"/>
              </a:xfrm>
              <a:custGeom>
                <a:avLst/>
                <a:gdLst>
                  <a:gd name="T0" fmla="*/ 11 w 21"/>
                  <a:gd name="T1" fmla="*/ 0 h 19"/>
                  <a:gd name="T2" fmla="*/ 13 w 21"/>
                  <a:gd name="T3" fmla="*/ 19 h 19"/>
                  <a:gd name="T4" fmla="*/ 11 w 21"/>
                  <a:gd name="T5" fmla="*/ 0 h 19"/>
                </a:gdLst>
                <a:ahLst/>
                <a:cxnLst>
                  <a:cxn ang="0">
                    <a:pos x="T0" y="T1"/>
                  </a:cxn>
                  <a:cxn ang="0">
                    <a:pos x="T2" y="T3"/>
                  </a:cxn>
                  <a:cxn ang="0">
                    <a:pos x="T4" y="T5"/>
                  </a:cxn>
                </a:cxnLst>
                <a:rect l="0" t="0" r="r" b="b"/>
                <a:pathLst>
                  <a:path w="21" h="19">
                    <a:moveTo>
                      <a:pt x="11" y="0"/>
                    </a:moveTo>
                    <a:cubicBezTo>
                      <a:pt x="0" y="5"/>
                      <a:pt x="5" y="16"/>
                      <a:pt x="13" y="19"/>
                    </a:cubicBezTo>
                    <a:cubicBezTo>
                      <a:pt x="20" y="13"/>
                      <a:pt x="21" y="3"/>
                      <a:pt x="1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5" name="Freeform 571">
                <a:extLst>
                  <a:ext uri="{FF2B5EF4-FFF2-40B4-BE49-F238E27FC236}">
                    <a16:creationId xmlns:a16="http://schemas.microsoft.com/office/drawing/2014/main" id="{F46BEB9E-EF65-40CA-A80A-26F5C4F46253}"/>
                  </a:ext>
                </a:extLst>
              </p:cNvPr>
              <p:cNvSpPr>
                <a:spLocks/>
              </p:cNvSpPr>
              <p:nvPr/>
            </p:nvSpPr>
            <p:spPr bwMode="auto">
              <a:xfrm>
                <a:off x="3182" y="1220"/>
                <a:ext cx="24" cy="22"/>
              </a:xfrm>
              <a:custGeom>
                <a:avLst/>
                <a:gdLst>
                  <a:gd name="T0" fmla="*/ 5 w 10"/>
                  <a:gd name="T1" fmla="*/ 0 h 9"/>
                  <a:gd name="T2" fmla="*/ 0 w 10"/>
                  <a:gd name="T3" fmla="*/ 3 h 9"/>
                  <a:gd name="T4" fmla="*/ 9 w 10"/>
                  <a:gd name="T5" fmla="*/ 7 h 9"/>
                  <a:gd name="T6" fmla="*/ 5 w 10"/>
                  <a:gd name="T7" fmla="*/ 0 h 9"/>
                </a:gdLst>
                <a:ahLst/>
                <a:cxnLst>
                  <a:cxn ang="0">
                    <a:pos x="T0" y="T1"/>
                  </a:cxn>
                  <a:cxn ang="0">
                    <a:pos x="T2" y="T3"/>
                  </a:cxn>
                  <a:cxn ang="0">
                    <a:pos x="T4" y="T5"/>
                  </a:cxn>
                  <a:cxn ang="0">
                    <a:pos x="T6" y="T7"/>
                  </a:cxn>
                </a:cxnLst>
                <a:rect l="0" t="0" r="r" b="b"/>
                <a:pathLst>
                  <a:path w="10" h="9">
                    <a:moveTo>
                      <a:pt x="5" y="0"/>
                    </a:moveTo>
                    <a:cubicBezTo>
                      <a:pt x="3" y="1"/>
                      <a:pt x="2" y="2"/>
                      <a:pt x="0" y="3"/>
                    </a:cubicBezTo>
                    <a:cubicBezTo>
                      <a:pt x="3" y="6"/>
                      <a:pt x="5" y="9"/>
                      <a:pt x="9" y="7"/>
                    </a:cubicBezTo>
                    <a:cubicBezTo>
                      <a:pt x="10" y="4"/>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6" name="Freeform 572">
                <a:extLst>
                  <a:ext uri="{FF2B5EF4-FFF2-40B4-BE49-F238E27FC236}">
                    <a16:creationId xmlns:a16="http://schemas.microsoft.com/office/drawing/2014/main" id="{1DEE8CED-FE4B-4A98-9360-5B38F029C509}"/>
                  </a:ext>
                </a:extLst>
              </p:cNvPr>
              <p:cNvSpPr>
                <a:spLocks/>
              </p:cNvSpPr>
              <p:nvPr/>
            </p:nvSpPr>
            <p:spPr bwMode="auto">
              <a:xfrm>
                <a:off x="3348" y="1012"/>
                <a:ext cx="14" cy="14"/>
              </a:xfrm>
              <a:custGeom>
                <a:avLst/>
                <a:gdLst>
                  <a:gd name="T0" fmla="*/ 0 w 6"/>
                  <a:gd name="T1" fmla="*/ 3 h 6"/>
                  <a:gd name="T2" fmla="*/ 3 w 6"/>
                  <a:gd name="T3" fmla="*/ 6 h 6"/>
                  <a:gd name="T4" fmla="*/ 4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5"/>
                      <a:pt x="2" y="6"/>
                      <a:pt x="3" y="6"/>
                    </a:cubicBezTo>
                    <a:cubicBezTo>
                      <a:pt x="6" y="5"/>
                      <a:pt x="6" y="3"/>
                      <a:pt x="4" y="0"/>
                    </a:cubicBezTo>
                    <a:cubicBezTo>
                      <a:pt x="3"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7" name="Freeform 573">
                <a:extLst>
                  <a:ext uri="{FF2B5EF4-FFF2-40B4-BE49-F238E27FC236}">
                    <a16:creationId xmlns:a16="http://schemas.microsoft.com/office/drawing/2014/main" id="{0571BEC6-EA86-4A1C-B9C6-7F2EC5A1FCCC}"/>
                  </a:ext>
                </a:extLst>
              </p:cNvPr>
              <p:cNvSpPr>
                <a:spLocks/>
              </p:cNvSpPr>
              <p:nvPr/>
            </p:nvSpPr>
            <p:spPr bwMode="auto">
              <a:xfrm>
                <a:off x="3916" y="659"/>
                <a:ext cx="26" cy="26"/>
              </a:xfrm>
              <a:custGeom>
                <a:avLst/>
                <a:gdLst>
                  <a:gd name="T0" fmla="*/ 0 w 11"/>
                  <a:gd name="T1" fmla="*/ 5 h 11"/>
                  <a:gd name="T2" fmla="*/ 5 w 11"/>
                  <a:gd name="T3" fmla="*/ 11 h 11"/>
                  <a:gd name="T4" fmla="*/ 9 w 11"/>
                  <a:gd name="T5" fmla="*/ 2 h 11"/>
                  <a:gd name="T6" fmla="*/ 0 w 11"/>
                  <a:gd name="T7" fmla="*/ 5 h 11"/>
                </a:gdLst>
                <a:ahLst/>
                <a:cxnLst>
                  <a:cxn ang="0">
                    <a:pos x="T0" y="T1"/>
                  </a:cxn>
                  <a:cxn ang="0">
                    <a:pos x="T2" y="T3"/>
                  </a:cxn>
                  <a:cxn ang="0">
                    <a:pos x="T4" y="T5"/>
                  </a:cxn>
                  <a:cxn ang="0">
                    <a:pos x="T6" y="T7"/>
                  </a:cxn>
                </a:cxnLst>
                <a:rect l="0" t="0" r="r" b="b"/>
                <a:pathLst>
                  <a:path w="11" h="11">
                    <a:moveTo>
                      <a:pt x="0" y="5"/>
                    </a:moveTo>
                    <a:cubicBezTo>
                      <a:pt x="1" y="7"/>
                      <a:pt x="3" y="11"/>
                      <a:pt x="5" y="11"/>
                    </a:cubicBezTo>
                    <a:cubicBezTo>
                      <a:pt x="11" y="9"/>
                      <a:pt x="8" y="5"/>
                      <a:pt x="9" y="2"/>
                    </a:cubicBezTo>
                    <a:cubicBezTo>
                      <a:pt x="6" y="0"/>
                      <a:pt x="2" y="1"/>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8" name="Freeform 574">
                <a:extLst>
                  <a:ext uri="{FF2B5EF4-FFF2-40B4-BE49-F238E27FC236}">
                    <a16:creationId xmlns:a16="http://schemas.microsoft.com/office/drawing/2014/main" id="{6E61783C-E874-43ED-8352-5DD377F7F871}"/>
                  </a:ext>
                </a:extLst>
              </p:cNvPr>
              <p:cNvSpPr>
                <a:spLocks/>
              </p:cNvSpPr>
              <p:nvPr/>
            </p:nvSpPr>
            <p:spPr bwMode="auto">
              <a:xfrm>
                <a:off x="3918" y="901"/>
                <a:ext cx="19" cy="19"/>
              </a:xfrm>
              <a:custGeom>
                <a:avLst/>
                <a:gdLst>
                  <a:gd name="T0" fmla="*/ 3 w 8"/>
                  <a:gd name="T1" fmla="*/ 0 h 8"/>
                  <a:gd name="T2" fmla="*/ 1 w 8"/>
                  <a:gd name="T3" fmla="*/ 8 h 8"/>
                  <a:gd name="T4" fmla="*/ 7 w 8"/>
                  <a:gd name="T5" fmla="*/ 7 h 8"/>
                  <a:gd name="T6" fmla="*/ 3 w 8"/>
                  <a:gd name="T7" fmla="*/ 0 h 8"/>
                </a:gdLst>
                <a:ahLst/>
                <a:cxnLst>
                  <a:cxn ang="0">
                    <a:pos x="T0" y="T1"/>
                  </a:cxn>
                  <a:cxn ang="0">
                    <a:pos x="T2" y="T3"/>
                  </a:cxn>
                  <a:cxn ang="0">
                    <a:pos x="T4" y="T5"/>
                  </a:cxn>
                  <a:cxn ang="0">
                    <a:pos x="T6" y="T7"/>
                  </a:cxn>
                </a:cxnLst>
                <a:rect l="0" t="0" r="r" b="b"/>
                <a:pathLst>
                  <a:path w="8" h="8">
                    <a:moveTo>
                      <a:pt x="3" y="0"/>
                    </a:moveTo>
                    <a:cubicBezTo>
                      <a:pt x="0" y="2"/>
                      <a:pt x="1" y="5"/>
                      <a:pt x="1" y="8"/>
                    </a:cubicBezTo>
                    <a:cubicBezTo>
                      <a:pt x="3" y="7"/>
                      <a:pt x="5" y="8"/>
                      <a:pt x="7" y="7"/>
                    </a:cubicBezTo>
                    <a:cubicBezTo>
                      <a:pt x="8" y="4"/>
                      <a:pt x="6"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9" name="Freeform 575">
                <a:extLst>
                  <a:ext uri="{FF2B5EF4-FFF2-40B4-BE49-F238E27FC236}">
                    <a16:creationId xmlns:a16="http://schemas.microsoft.com/office/drawing/2014/main" id="{7C13C86E-3263-4794-9E48-450FB1AEECCC}"/>
                  </a:ext>
                </a:extLst>
              </p:cNvPr>
              <p:cNvSpPr>
                <a:spLocks/>
              </p:cNvSpPr>
              <p:nvPr/>
            </p:nvSpPr>
            <p:spPr bwMode="auto">
              <a:xfrm>
                <a:off x="3696" y="437"/>
                <a:ext cx="45" cy="71"/>
              </a:xfrm>
              <a:custGeom>
                <a:avLst/>
                <a:gdLst>
                  <a:gd name="T0" fmla="*/ 3 w 19"/>
                  <a:gd name="T1" fmla="*/ 28 h 30"/>
                  <a:gd name="T2" fmla="*/ 9 w 19"/>
                  <a:gd name="T3" fmla="*/ 30 h 30"/>
                  <a:gd name="T4" fmla="*/ 15 w 19"/>
                  <a:gd name="T5" fmla="*/ 0 h 30"/>
                  <a:gd name="T6" fmla="*/ 3 w 19"/>
                  <a:gd name="T7" fmla="*/ 28 h 30"/>
                </a:gdLst>
                <a:ahLst/>
                <a:cxnLst>
                  <a:cxn ang="0">
                    <a:pos x="T0" y="T1"/>
                  </a:cxn>
                  <a:cxn ang="0">
                    <a:pos x="T2" y="T3"/>
                  </a:cxn>
                  <a:cxn ang="0">
                    <a:pos x="T4" y="T5"/>
                  </a:cxn>
                  <a:cxn ang="0">
                    <a:pos x="T6" y="T7"/>
                  </a:cxn>
                </a:cxnLst>
                <a:rect l="0" t="0" r="r" b="b"/>
                <a:pathLst>
                  <a:path w="19" h="30">
                    <a:moveTo>
                      <a:pt x="3" y="28"/>
                    </a:moveTo>
                    <a:cubicBezTo>
                      <a:pt x="6" y="28"/>
                      <a:pt x="7" y="30"/>
                      <a:pt x="9" y="30"/>
                    </a:cubicBezTo>
                    <a:cubicBezTo>
                      <a:pt x="17" y="21"/>
                      <a:pt x="19" y="14"/>
                      <a:pt x="15" y="0"/>
                    </a:cubicBezTo>
                    <a:cubicBezTo>
                      <a:pt x="0" y="0"/>
                      <a:pt x="6" y="19"/>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0" name="Freeform 576">
                <a:extLst>
                  <a:ext uri="{FF2B5EF4-FFF2-40B4-BE49-F238E27FC236}">
                    <a16:creationId xmlns:a16="http://schemas.microsoft.com/office/drawing/2014/main" id="{334941E8-9103-450A-895F-EC018A7E478F}"/>
                  </a:ext>
                </a:extLst>
              </p:cNvPr>
              <p:cNvSpPr>
                <a:spLocks/>
              </p:cNvSpPr>
              <p:nvPr/>
            </p:nvSpPr>
            <p:spPr bwMode="auto">
              <a:xfrm>
                <a:off x="3925" y="1050"/>
                <a:ext cx="26" cy="24"/>
              </a:xfrm>
              <a:custGeom>
                <a:avLst/>
                <a:gdLst>
                  <a:gd name="T0" fmla="*/ 2 w 11"/>
                  <a:gd name="T1" fmla="*/ 9 h 10"/>
                  <a:gd name="T2" fmla="*/ 10 w 11"/>
                  <a:gd name="T3" fmla="*/ 7 h 10"/>
                  <a:gd name="T4" fmla="*/ 8 w 11"/>
                  <a:gd name="T5" fmla="*/ 0 h 10"/>
                  <a:gd name="T6" fmla="*/ 2 w 11"/>
                  <a:gd name="T7" fmla="*/ 9 h 10"/>
                </a:gdLst>
                <a:ahLst/>
                <a:cxnLst>
                  <a:cxn ang="0">
                    <a:pos x="T0" y="T1"/>
                  </a:cxn>
                  <a:cxn ang="0">
                    <a:pos x="T2" y="T3"/>
                  </a:cxn>
                  <a:cxn ang="0">
                    <a:pos x="T4" y="T5"/>
                  </a:cxn>
                  <a:cxn ang="0">
                    <a:pos x="T6" y="T7"/>
                  </a:cxn>
                </a:cxnLst>
                <a:rect l="0" t="0" r="r" b="b"/>
                <a:pathLst>
                  <a:path w="11" h="10">
                    <a:moveTo>
                      <a:pt x="2" y="9"/>
                    </a:moveTo>
                    <a:cubicBezTo>
                      <a:pt x="5" y="8"/>
                      <a:pt x="7" y="10"/>
                      <a:pt x="10" y="7"/>
                    </a:cubicBezTo>
                    <a:cubicBezTo>
                      <a:pt x="9" y="5"/>
                      <a:pt x="11" y="3"/>
                      <a:pt x="8" y="0"/>
                    </a:cubicBezTo>
                    <a:cubicBezTo>
                      <a:pt x="3" y="0"/>
                      <a:pt x="0" y="5"/>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1" name="Freeform 577">
                <a:extLst>
                  <a:ext uri="{FF2B5EF4-FFF2-40B4-BE49-F238E27FC236}">
                    <a16:creationId xmlns:a16="http://schemas.microsoft.com/office/drawing/2014/main" id="{7A7ACFFB-3ED4-4864-8ECE-FFE70F0798CF}"/>
                  </a:ext>
                </a:extLst>
              </p:cNvPr>
              <p:cNvSpPr>
                <a:spLocks/>
              </p:cNvSpPr>
              <p:nvPr/>
            </p:nvSpPr>
            <p:spPr bwMode="auto">
              <a:xfrm>
                <a:off x="3802" y="917"/>
                <a:ext cx="38" cy="55"/>
              </a:xfrm>
              <a:custGeom>
                <a:avLst/>
                <a:gdLst>
                  <a:gd name="T0" fmla="*/ 10 w 16"/>
                  <a:gd name="T1" fmla="*/ 0 h 23"/>
                  <a:gd name="T2" fmla="*/ 1 w 16"/>
                  <a:gd name="T3" fmla="*/ 21 h 23"/>
                  <a:gd name="T4" fmla="*/ 15 w 16"/>
                  <a:gd name="T5" fmla="*/ 13 h 23"/>
                  <a:gd name="T6" fmla="*/ 10 w 16"/>
                  <a:gd name="T7" fmla="*/ 0 h 23"/>
                </a:gdLst>
                <a:ahLst/>
                <a:cxnLst>
                  <a:cxn ang="0">
                    <a:pos x="T0" y="T1"/>
                  </a:cxn>
                  <a:cxn ang="0">
                    <a:pos x="T2" y="T3"/>
                  </a:cxn>
                  <a:cxn ang="0">
                    <a:pos x="T4" y="T5"/>
                  </a:cxn>
                  <a:cxn ang="0">
                    <a:pos x="T6" y="T7"/>
                  </a:cxn>
                </a:cxnLst>
                <a:rect l="0" t="0" r="r" b="b"/>
                <a:pathLst>
                  <a:path w="16" h="23">
                    <a:moveTo>
                      <a:pt x="10" y="0"/>
                    </a:moveTo>
                    <a:cubicBezTo>
                      <a:pt x="0" y="5"/>
                      <a:pt x="8" y="15"/>
                      <a:pt x="1" y="21"/>
                    </a:cubicBezTo>
                    <a:cubicBezTo>
                      <a:pt x="9" y="23"/>
                      <a:pt x="5" y="14"/>
                      <a:pt x="15" y="13"/>
                    </a:cubicBezTo>
                    <a:cubicBezTo>
                      <a:pt x="16"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2" name="Freeform 578">
                <a:extLst>
                  <a:ext uri="{FF2B5EF4-FFF2-40B4-BE49-F238E27FC236}">
                    <a16:creationId xmlns:a16="http://schemas.microsoft.com/office/drawing/2014/main" id="{E83A1C05-D0B3-498A-804A-18A5D3FCC943}"/>
                  </a:ext>
                </a:extLst>
              </p:cNvPr>
              <p:cNvSpPr>
                <a:spLocks/>
              </p:cNvSpPr>
              <p:nvPr/>
            </p:nvSpPr>
            <p:spPr bwMode="auto">
              <a:xfrm>
                <a:off x="3636" y="645"/>
                <a:ext cx="26" cy="19"/>
              </a:xfrm>
              <a:custGeom>
                <a:avLst/>
                <a:gdLst>
                  <a:gd name="T0" fmla="*/ 5 w 11"/>
                  <a:gd name="T1" fmla="*/ 0 h 8"/>
                  <a:gd name="T2" fmla="*/ 10 w 11"/>
                  <a:gd name="T3" fmla="*/ 6 h 8"/>
                  <a:gd name="T4" fmla="*/ 5 w 11"/>
                  <a:gd name="T5" fmla="*/ 0 h 8"/>
                </a:gdLst>
                <a:ahLst/>
                <a:cxnLst>
                  <a:cxn ang="0">
                    <a:pos x="T0" y="T1"/>
                  </a:cxn>
                  <a:cxn ang="0">
                    <a:pos x="T2" y="T3"/>
                  </a:cxn>
                  <a:cxn ang="0">
                    <a:pos x="T4" y="T5"/>
                  </a:cxn>
                </a:cxnLst>
                <a:rect l="0" t="0" r="r" b="b"/>
                <a:pathLst>
                  <a:path w="11" h="8">
                    <a:moveTo>
                      <a:pt x="5" y="0"/>
                    </a:moveTo>
                    <a:cubicBezTo>
                      <a:pt x="0" y="4"/>
                      <a:pt x="5" y="8"/>
                      <a:pt x="10" y="6"/>
                    </a:cubicBezTo>
                    <a:cubicBezTo>
                      <a:pt x="11" y="2"/>
                      <a:pt x="7"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3" name="Freeform 579">
                <a:extLst>
                  <a:ext uri="{FF2B5EF4-FFF2-40B4-BE49-F238E27FC236}">
                    <a16:creationId xmlns:a16="http://schemas.microsoft.com/office/drawing/2014/main" id="{AD82AAE5-5173-41AB-BFAF-B1BAA912D642}"/>
                  </a:ext>
                </a:extLst>
              </p:cNvPr>
              <p:cNvSpPr>
                <a:spLocks/>
              </p:cNvSpPr>
              <p:nvPr/>
            </p:nvSpPr>
            <p:spPr bwMode="auto">
              <a:xfrm>
                <a:off x="3774" y="903"/>
                <a:ext cx="19" cy="17"/>
              </a:xfrm>
              <a:custGeom>
                <a:avLst/>
                <a:gdLst>
                  <a:gd name="T0" fmla="*/ 0 w 8"/>
                  <a:gd name="T1" fmla="*/ 2 h 7"/>
                  <a:gd name="T2" fmla="*/ 8 w 8"/>
                  <a:gd name="T3" fmla="*/ 5 h 7"/>
                  <a:gd name="T4" fmla="*/ 6 w 8"/>
                  <a:gd name="T5" fmla="*/ 0 h 7"/>
                  <a:gd name="T6" fmla="*/ 0 w 8"/>
                  <a:gd name="T7" fmla="*/ 2 h 7"/>
                </a:gdLst>
                <a:ahLst/>
                <a:cxnLst>
                  <a:cxn ang="0">
                    <a:pos x="T0" y="T1"/>
                  </a:cxn>
                  <a:cxn ang="0">
                    <a:pos x="T2" y="T3"/>
                  </a:cxn>
                  <a:cxn ang="0">
                    <a:pos x="T4" y="T5"/>
                  </a:cxn>
                  <a:cxn ang="0">
                    <a:pos x="T6" y="T7"/>
                  </a:cxn>
                </a:cxnLst>
                <a:rect l="0" t="0" r="r" b="b"/>
                <a:pathLst>
                  <a:path w="8" h="7">
                    <a:moveTo>
                      <a:pt x="0" y="2"/>
                    </a:moveTo>
                    <a:cubicBezTo>
                      <a:pt x="2" y="6"/>
                      <a:pt x="5" y="7"/>
                      <a:pt x="8" y="5"/>
                    </a:cubicBezTo>
                    <a:cubicBezTo>
                      <a:pt x="7" y="3"/>
                      <a:pt x="8" y="2"/>
                      <a:pt x="6" y="0"/>
                    </a:cubicBezTo>
                    <a:cubicBezTo>
                      <a:pt x="4" y="0"/>
                      <a:pt x="3"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4" name="Freeform 580">
                <a:extLst>
                  <a:ext uri="{FF2B5EF4-FFF2-40B4-BE49-F238E27FC236}">
                    <a16:creationId xmlns:a16="http://schemas.microsoft.com/office/drawing/2014/main" id="{940832F3-4C4F-4239-ABDC-D3D43E39EA2D}"/>
                  </a:ext>
                </a:extLst>
              </p:cNvPr>
              <p:cNvSpPr>
                <a:spLocks/>
              </p:cNvSpPr>
              <p:nvPr/>
            </p:nvSpPr>
            <p:spPr bwMode="auto">
              <a:xfrm>
                <a:off x="3610" y="638"/>
                <a:ext cx="24" cy="24"/>
              </a:xfrm>
              <a:custGeom>
                <a:avLst/>
                <a:gdLst>
                  <a:gd name="T0" fmla="*/ 4 w 10"/>
                  <a:gd name="T1" fmla="*/ 10 h 10"/>
                  <a:gd name="T2" fmla="*/ 10 w 10"/>
                  <a:gd name="T3" fmla="*/ 8 h 10"/>
                  <a:gd name="T4" fmla="*/ 7 w 10"/>
                  <a:gd name="T5" fmla="*/ 0 h 10"/>
                  <a:gd name="T6" fmla="*/ 4 w 10"/>
                  <a:gd name="T7" fmla="*/ 10 h 10"/>
                </a:gdLst>
                <a:ahLst/>
                <a:cxnLst>
                  <a:cxn ang="0">
                    <a:pos x="T0" y="T1"/>
                  </a:cxn>
                  <a:cxn ang="0">
                    <a:pos x="T2" y="T3"/>
                  </a:cxn>
                  <a:cxn ang="0">
                    <a:pos x="T4" y="T5"/>
                  </a:cxn>
                  <a:cxn ang="0">
                    <a:pos x="T6" y="T7"/>
                  </a:cxn>
                </a:cxnLst>
                <a:rect l="0" t="0" r="r" b="b"/>
                <a:pathLst>
                  <a:path w="10" h="10">
                    <a:moveTo>
                      <a:pt x="4" y="10"/>
                    </a:moveTo>
                    <a:cubicBezTo>
                      <a:pt x="6" y="8"/>
                      <a:pt x="7" y="10"/>
                      <a:pt x="10" y="8"/>
                    </a:cubicBezTo>
                    <a:cubicBezTo>
                      <a:pt x="10" y="6"/>
                      <a:pt x="10" y="3"/>
                      <a:pt x="7" y="0"/>
                    </a:cubicBezTo>
                    <a:cubicBezTo>
                      <a:pt x="2" y="2"/>
                      <a:pt x="0" y="6"/>
                      <a:pt x="4"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5" name="Freeform 581">
                <a:extLst>
                  <a:ext uri="{FF2B5EF4-FFF2-40B4-BE49-F238E27FC236}">
                    <a16:creationId xmlns:a16="http://schemas.microsoft.com/office/drawing/2014/main" id="{CC109253-ECCF-4C29-B0BF-1C3E89053E11}"/>
                  </a:ext>
                </a:extLst>
              </p:cNvPr>
              <p:cNvSpPr>
                <a:spLocks/>
              </p:cNvSpPr>
              <p:nvPr/>
            </p:nvSpPr>
            <p:spPr bwMode="auto">
              <a:xfrm>
                <a:off x="3660" y="799"/>
                <a:ext cx="17" cy="12"/>
              </a:xfrm>
              <a:custGeom>
                <a:avLst/>
                <a:gdLst>
                  <a:gd name="T0" fmla="*/ 0 w 7"/>
                  <a:gd name="T1" fmla="*/ 2 h 5"/>
                  <a:gd name="T2" fmla="*/ 7 w 7"/>
                  <a:gd name="T3" fmla="*/ 4 h 5"/>
                  <a:gd name="T4" fmla="*/ 0 w 7"/>
                  <a:gd name="T5" fmla="*/ 2 h 5"/>
                </a:gdLst>
                <a:ahLst/>
                <a:cxnLst>
                  <a:cxn ang="0">
                    <a:pos x="T0" y="T1"/>
                  </a:cxn>
                  <a:cxn ang="0">
                    <a:pos x="T2" y="T3"/>
                  </a:cxn>
                  <a:cxn ang="0">
                    <a:pos x="T4" y="T5"/>
                  </a:cxn>
                </a:cxnLst>
                <a:rect l="0" t="0" r="r" b="b"/>
                <a:pathLst>
                  <a:path w="7" h="5">
                    <a:moveTo>
                      <a:pt x="0" y="2"/>
                    </a:moveTo>
                    <a:cubicBezTo>
                      <a:pt x="2" y="4"/>
                      <a:pt x="4" y="5"/>
                      <a:pt x="7" y="4"/>
                    </a:cubicBezTo>
                    <a:cubicBezTo>
                      <a:pt x="5"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6" name="Freeform 582">
                <a:extLst>
                  <a:ext uri="{FF2B5EF4-FFF2-40B4-BE49-F238E27FC236}">
                    <a16:creationId xmlns:a16="http://schemas.microsoft.com/office/drawing/2014/main" id="{C9C77DE9-875B-4F98-913E-ED97A373516F}"/>
                  </a:ext>
                </a:extLst>
              </p:cNvPr>
              <p:cNvSpPr>
                <a:spLocks/>
              </p:cNvSpPr>
              <p:nvPr/>
            </p:nvSpPr>
            <p:spPr bwMode="auto">
              <a:xfrm>
                <a:off x="3731" y="962"/>
                <a:ext cx="33" cy="41"/>
              </a:xfrm>
              <a:custGeom>
                <a:avLst/>
                <a:gdLst>
                  <a:gd name="T0" fmla="*/ 14 w 14"/>
                  <a:gd name="T1" fmla="*/ 5 h 17"/>
                  <a:gd name="T2" fmla="*/ 6 w 14"/>
                  <a:gd name="T3" fmla="*/ 3 h 17"/>
                  <a:gd name="T4" fmla="*/ 5 w 14"/>
                  <a:gd name="T5" fmla="*/ 17 h 17"/>
                  <a:gd name="T6" fmla="*/ 11 w 14"/>
                  <a:gd name="T7" fmla="*/ 15 h 17"/>
                  <a:gd name="T8" fmla="*/ 14 w 14"/>
                  <a:gd name="T9" fmla="*/ 5 h 17"/>
                </a:gdLst>
                <a:ahLst/>
                <a:cxnLst>
                  <a:cxn ang="0">
                    <a:pos x="T0" y="T1"/>
                  </a:cxn>
                  <a:cxn ang="0">
                    <a:pos x="T2" y="T3"/>
                  </a:cxn>
                  <a:cxn ang="0">
                    <a:pos x="T4" y="T5"/>
                  </a:cxn>
                  <a:cxn ang="0">
                    <a:pos x="T6" y="T7"/>
                  </a:cxn>
                  <a:cxn ang="0">
                    <a:pos x="T8" y="T9"/>
                  </a:cxn>
                </a:cxnLst>
                <a:rect l="0" t="0" r="r" b="b"/>
                <a:pathLst>
                  <a:path w="14" h="17">
                    <a:moveTo>
                      <a:pt x="14" y="5"/>
                    </a:moveTo>
                    <a:cubicBezTo>
                      <a:pt x="12" y="0"/>
                      <a:pt x="9" y="0"/>
                      <a:pt x="6" y="3"/>
                    </a:cubicBezTo>
                    <a:cubicBezTo>
                      <a:pt x="9" y="10"/>
                      <a:pt x="0" y="9"/>
                      <a:pt x="5" y="17"/>
                    </a:cubicBezTo>
                    <a:cubicBezTo>
                      <a:pt x="7" y="17"/>
                      <a:pt x="9" y="17"/>
                      <a:pt x="11" y="15"/>
                    </a:cubicBezTo>
                    <a:cubicBezTo>
                      <a:pt x="11" y="11"/>
                      <a:pt x="6" y="7"/>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7" name="Freeform 583">
                <a:extLst>
                  <a:ext uri="{FF2B5EF4-FFF2-40B4-BE49-F238E27FC236}">
                    <a16:creationId xmlns:a16="http://schemas.microsoft.com/office/drawing/2014/main" id="{1B654C35-B450-40A5-A215-13B8975AB372}"/>
                  </a:ext>
                </a:extLst>
              </p:cNvPr>
              <p:cNvSpPr>
                <a:spLocks/>
              </p:cNvSpPr>
              <p:nvPr/>
            </p:nvSpPr>
            <p:spPr bwMode="auto">
              <a:xfrm>
                <a:off x="3629" y="778"/>
                <a:ext cx="19" cy="21"/>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8" name="Freeform 584">
                <a:extLst>
                  <a:ext uri="{FF2B5EF4-FFF2-40B4-BE49-F238E27FC236}">
                    <a16:creationId xmlns:a16="http://schemas.microsoft.com/office/drawing/2014/main" id="{76B55BC9-D05A-497F-B08C-D1BA5E630986}"/>
                  </a:ext>
                </a:extLst>
              </p:cNvPr>
              <p:cNvSpPr>
                <a:spLocks/>
              </p:cNvSpPr>
              <p:nvPr/>
            </p:nvSpPr>
            <p:spPr bwMode="auto">
              <a:xfrm>
                <a:off x="3681" y="880"/>
                <a:ext cx="17" cy="11"/>
              </a:xfrm>
              <a:custGeom>
                <a:avLst/>
                <a:gdLst>
                  <a:gd name="T0" fmla="*/ 6 w 7"/>
                  <a:gd name="T1" fmla="*/ 0 h 5"/>
                  <a:gd name="T2" fmla="*/ 0 w 7"/>
                  <a:gd name="T3" fmla="*/ 2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2" y="0"/>
                      <a:pt x="0" y="2"/>
                    </a:cubicBezTo>
                    <a:cubicBezTo>
                      <a:pt x="1" y="5"/>
                      <a:pt x="4" y="5"/>
                      <a:pt x="6" y="4"/>
                    </a:cubicBezTo>
                    <a:cubicBezTo>
                      <a:pt x="6" y="2"/>
                      <a:pt x="7"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9" name="Freeform 585">
                <a:extLst>
                  <a:ext uri="{FF2B5EF4-FFF2-40B4-BE49-F238E27FC236}">
                    <a16:creationId xmlns:a16="http://schemas.microsoft.com/office/drawing/2014/main" id="{A3453F18-B619-4144-866E-EAA9BF7A4036}"/>
                  </a:ext>
                </a:extLst>
              </p:cNvPr>
              <p:cNvSpPr>
                <a:spLocks/>
              </p:cNvSpPr>
              <p:nvPr/>
            </p:nvSpPr>
            <p:spPr bwMode="auto">
              <a:xfrm>
                <a:off x="3712" y="95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2" y="9"/>
                      <a:pt x="5" y="10"/>
                      <a:pt x="9" y="7"/>
                    </a:cubicBezTo>
                    <a:cubicBezTo>
                      <a:pt x="7" y="3"/>
                      <a:pt x="4"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0" name="Freeform 586">
                <a:extLst>
                  <a:ext uri="{FF2B5EF4-FFF2-40B4-BE49-F238E27FC236}">
                    <a16:creationId xmlns:a16="http://schemas.microsoft.com/office/drawing/2014/main" id="{9854FB63-37FF-4859-8D24-5BFC9DE6508A}"/>
                  </a:ext>
                </a:extLst>
              </p:cNvPr>
              <p:cNvSpPr>
                <a:spLocks/>
              </p:cNvSpPr>
              <p:nvPr/>
            </p:nvSpPr>
            <p:spPr bwMode="auto">
              <a:xfrm>
                <a:off x="3681" y="924"/>
                <a:ext cx="17" cy="19"/>
              </a:xfrm>
              <a:custGeom>
                <a:avLst/>
                <a:gdLst>
                  <a:gd name="T0" fmla="*/ 0 w 7"/>
                  <a:gd name="T1" fmla="*/ 4 h 8"/>
                  <a:gd name="T2" fmla="*/ 6 w 7"/>
                  <a:gd name="T3" fmla="*/ 3 h 8"/>
                  <a:gd name="T4" fmla="*/ 0 w 7"/>
                  <a:gd name="T5" fmla="*/ 4 h 8"/>
                </a:gdLst>
                <a:ahLst/>
                <a:cxnLst>
                  <a:cxn ang="0">
                    <a:pos x="T0" y="T1"/>
                  </a:cxn>
                  <a:cxn ang="0">
                    <a:pos x="T2" y="T3"/>
                  </a:cxn>
                  <a:cxn ang="0">
                    <a:pos x="T4" y="T5"/>
                  </a:cxn>
                </a:cxnLst>
                <a:rect l="0" t="0" r="r" b="b"/>
                <a:pathLst>
                  <a:path w="7" h="8">
                    <a:moveTo>
                      <a:pt x="0" y="4"/>
                    </a:moveTo>
                    <a:cubicBezTo>
                      <a:pt x="0" y="8"/>
                      <a:pt x="7" y="6"/>
                      <a:pt x="6" y="3"/>
                    </a:cubicBezTo>
                    <a:cubicBezTo>
                      <a:pt x="4" y="3"/>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1" name="Freeform 587">
                <a:extLst>
                  <a:ext uri="{FF2B5EF4-FFF2-40B4-BE49-F238E27FC236}">
                    <a16:creationId xmlns:a16="http://schemas.microsoft.com/office/drawing/2014/main" id="{AB90F693-A58A-4058-BA73-FAB508B72871}"/>
                  </a:ext>
                </a:extLst>
              </p:cNvPr>
              <p:cNvSpPr>
                <a:spLocks/>
              </p:cNvSpPr>
              <p:nvPr/>
            </p:nvSpPr>
            <p:spPr bwMode="auto">
              <a:xfrm>
                <a:off x="3475" y="652"/>
                <a:ext cx="22" cy="24"/>
              </a:xfrm>
              <a:custGeom>
                <a:avLst/>
                <a:gdLst>
                  <a:gd name="T0" fmla="*/ 0 w 9"/>
                  <a:gd name="T1" fmla="*/ 3 h 10"/>
                  <a:gd name="T2" fmla="*/ 9 w 9"/>
                  <a:gd name="T3" fmla="*/ 6 h 10"/>
                  <a:gd name="T4" fmla="*/ 7 w 9"/>
                  <a:gd name="T5" fmla="*/ 1 h 10"/>
                  <a:gd name="T6" fmla="*/ 0 w 9"/>
                  <a:gd name="T7" fmla="*/ 3 h 10"/>
                </a:gdLst>
                <a:ahLst/>
                <a:cxnLst>
                  <a:cxn ang="0">
                    <a:pos x="T0" y="T1"/>
                  </a:cxn>
                  <a:cxn ang="0">
                    <a:pos x="T2" y="T3"/>
                  </a:cxn>
                  <a:cxn ang="0">
                    <a:pos x="T4" y="T5"/>
                  </a:cxn>
                  <a:cxn ang="0">
                    <a:pos x="T6" y="T7"/>
                  </a:cxn>
                </a:cxnLst>
                <a:rect l="0" t="0" r="r" b="b"/>
                <a:pathLst>
                  <a:path w="9" h="10">
                    <a:moveTo>
                      <a:pt x="0" y="3"/>
                    </a:moveTo>
                    <a:cubicBezTo>
                      <a:pt x="0" y="7"/>
                      <a:pt x="4" y="10"/>
                      <a:pt x="9" y="6"/>
                    </a:cubicBezTo>
                    <a:cubicBezTo>
                      <a:pt x="8" y="4"/>
                      <a:pt x="7" y="2"/>
                      <a:pt x="7" y="1"/>
                    </a:cubicBezTo>
                    <a:cubicBezTo>
                      <a:pt x="5" y="0"/>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2" name="Freeform 588">
                <a:extLst>
                  <a:ext uri="{FF2B5EF4-FFF2-40B4-BE49-F238E27FC236}">
                    <a16:creationId xmlns:a16="http://schemas.microsoft.com/office/drawing/2014/main" id="{D85332BB-C983-47C7-AB5E-DB2A7511AF3C}"/>
                  </a:ext>
                </a:extLst>
              </p:cNvPr>
              <p:cNvSpPr>
                <a:spLocks/>
              </p:cNvSpPr>
              <p:nvPr/>
            </p:nvSpPr>
            <p:spPr bwMode="auto">
              <a:xfrm>
                <a:off x="3660" y="1000"/>
                <a:ext cx="21" cy="17"/>
              </a:xfrm>
              <a:custGeom>
                <a:avLst/>
                <a:gdLst>
                  <a:gd name="T0" fmla="*/ 4 w 9"/>
                  <a:gd name="T1" fmla="*/ 0 h 7"/>
                  <a:gd name="T2" fmla="*/ 2 w 9"/>
                  <a:gd name="T3" fmla="*/ 7 h 7"/>
                  <a:gd name="T4" fmla="*/ 8 w 9"/>
                  <a:gd name="T5" fmla="*/ 2 h 7"/>
                  <a:gd name="T6" fmla="*/ 4 w 9"/>
                  <a:gd name="T7" fmla="*/ 0 h 7"/>
                </a:gdLst>
                <a:ahLst/>
                <a:cxnLst>
                  <a:cxn ang="0">
                    <a:pos x="T0" y="T1"/>
                  </a:cxn>
                  <a:cxn ang="0">
                    <a:pos x="T2" y="T3"/>
                  </a:cxn>
                  <a:cxn ang="0">
                    <a:pos x="T4" y="T5"/>
                  </a:cxn>
                  <a:cxn ang="0">
                    <a:pos x="T6" y="T7"/>
                  </a:cxn>
                </a:cxnLst>
                <a:rect l="0" t="0" r="r" b="b"/>
                <a:pathLst>
                  <a:path w="9" h="7">
                    <a:moveTo>
                      <a:pt x="4" y="0"/>
                    </a:moveTo>
                    <a:cubicBezTo>
                      <a:pt x="2" y="2"/>
                      <a:pt x="0" y="3"/>
                      <a:pt x="2" y="7"/>
                    </a:cubicBezTo>
                    <a:cubicBezTo>
                      <a:pt x="5" y="4"/>
                      <a:pt x="9" y="6"/>
                      <a:pt x="8" y="2"/>
                    </a:cubicBezTo>
                    <a:cubicBezTo>
                      <a:pt x="6" y="2"/>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3" name="Freeform 589">
                <a:extLst>
                  <a:ext uri="{FF2B5EF4-FFF2-40B4-BE49-F238E27FC236}">
                    <a16:creationId xmlns:a16="http://schemas.microsoft.com/office/drawing/2014/main" id="{2958DBD4-D9AF-4848-8E05-AC8A8CC3766A}"/>
                  </a:ext>
                </a:extLst>
              </p:cNvPr>
              <p:cNvSpPr>
                <a:spLocks/>
              </p:cNvSpPr>
              <p:nvPr/>
            </p:nvSpPr>
            <p:spPr bwMode="auto">
              <a:xfrm>
                <a:off x="3554" y="856"/>
                <a:ext cx="21" cy="24"/>
              </a:xfrm>
              <a:custGeom>
                <a:avLst/>
                <a:gdLst>
                  <a:gd name="T0" fmla="*/ 3 w 9"/>
                  <a:gd name="T1" fmla="*/ 10 h 10"/>
                  <a:gd name="T2" fmla="*/ 9 w 9"/>
                  <a:gd name="T3" fmla="*/ 7 h 10"/>
                  <a:gd name="T4" fmla="*/ 6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8"/>
                      <a:pt x="6" y="9"/>
                      <a:pt x="9" y="7"/>
                    </a:cubicBezTo>
                    <a:cubicBezTo>
                      <a:pt x="9" y="5"/>
                      <a:pt x="8" y="2"/>
                      <a:pt x="6" y="0"/>
                    </a:cubicBezTo>
                    <a:cubicBezTo>
                      <a:pt x="0"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4" name="Freeform 590">
                <a:extLst>
                  <a:ext uri="{FF2B5EF4-FFF2-40B4-BE49-F238E27FC236}">
                    <a16:creationId xmlns:a16="http://schemas.microsoft.com/office/drawing/2014/main" id="{2791E1D7-5301-4508-993A-2503C32F91C5}"/>
                  </a:ext>
                </a:extLst>
              </p:cNvPr>
              <p:cNvSpPr>
                <a:spLocks/>
              </p:cNvSpPr>
              <p:nvPr/>
            </p:nvSpPr>
            <p:spPr bwMode="auto">
              <a:xfrm>
                <a:off x="3490" y="820"/>
                <a:ext cx="28" cy="26"/>
              </a:xfrm>
              <a:custGeom>
                <a:avLst/>
                <a:gdLst>
                  <a:gd name="T0" fmla="*/ 6 w 12"/>
                  <a:gd name="T1" fmla="*/ 0 h 11"/>
                  <a:gd name="T2" fmla="*/ 2 w 12"/>
                  <a:gd name="T3" fmla="*/ 8 h 11"/>
                  <a:gd name="T4" fmla="*/ 12 w 12"/>
                  <a:gd name="T5" fmla="*/ 5 h 11"/>
                  <a:gd name="T6" fmla="*/ 6 w 12"/>
                  <a:gd name="T7" fmla="*/ 0 h 11"/>
                </a:gdLst>
                <a:ahLst/>
                <a:cxnLst>
                  <a:cxn ang="0">
                    <a:pos x="T0" y="T1"/>
                  </a:cxn>
                  <a:cxn ang="0">
                    <a:pos x="T2" y="T3"/>
                  </a:cxn>
                  <a:cxn ang="0">
                    <a:pos x="T4" y="T5"/>
                  </a:cxn>
                  <a:cxn ang="0">
                    <a:pos x="T6" y="T7"/>
                  </a:cxn>
                </a:cxnLst>
                <a:rect l="0" t="0" r="r" b="b"/>
                <a:pathLst>
                  <a:path w="12" h="11">
                    <a:moveTo>
                      <a:pt x="6" y="0"/>
                    </a:moveTo>
                    <a:cubicBezTo>
                      <a:pt x="2" y="2"/>
                      <a:pt x="0" y="4"/>
                      <a:pt x="2" y="8"/>
                    </a:cubicBezTo>
                    <a:cubicBezTo>
                      <a:pt x="5" y="11"/>
                      <a:pt x="10" y="8"/>
                      <a:pt x="12" y="5"/>
                    </a:cubicBezTo>
                    <a:cubicBezTo>
                      <a:pt x="10" y="1"/>
                      <a:pt x="8"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5" name="Freeform 591">
                <a:extLst>
                  <a:ext uri="{FF2B5EF4-FFF2-40B4-BE49-F238E27FC236}">
                    <a16:creationId xmlns:a16="http://schemas.microsoft.com/office/drawing/2014/main" id="{6134B490-8D88-444D-9BBC-E43F9A494A5F}"/>
                  </a:ext>
                </a:extLst>
              </p:cNvPr>
              <p:cNvSpPr>
                <a:spLocks/>
              </p:cNvSpPr>
              <p:nvPr/>
            </p:nvSpPr>
            <p:spPr bwMode="auto">
              <a:xfrm>
                <a:off x="3355" y="678"/>
                <a:ext cx="31" cy="45"/>
              </a:xfrm>
              <a:custGeom>
                <a:avLst/>
                <a:gdLst>
                  <a:gd name="T0" fmla="*/ 0 w 13"/>
                  <a:gd name="T1" fmla="*/ 9 h 19"/>
                  <a:gd name="T2" fmla="*/ 4 w 13"/>
                  <a:gd name="T3" fmla="*/ 19 h 19"/>
                  <a:gd name="T4" fmla="*/ 0 w 13"/>
                  <a:gd name="T5" fmla="*/ 9 h 19"/>
                </a:gdLst>
                <a:ahLst/>
                <a:cxnLst>
                  <a:cxn ang="0">
                    <a:pos x="T0" y="T1"/>
                  </a:cxn>
                  <a:cxn ang="0">
                    <a:pos x="T2" y="T3"/>
                  </a:cxn>
                  <a:cxn ang="0">
                    <a:pos x="T4" y="T5"/>
                  </a:cxn>
                </a:cxnLst>
                <a:rect l="0" t="0" r="r" b="b"/>
                <a:pathLst>
                  <a:path w="13" h="19">
                    <a:moveTo>
                      <a:pt x="0" y="9"/>
                    </a:moveTo>
                    <a:cubicBezTo>
                      <a:pt x="0" y="14"/>
                      <a:pt x="0" y="16"/>
                      <a:pt x="4" y="19"/>
                    </a:cubicBezTo>
                    <a:cubicBezTo>
                      <a:pt x="13" y="19"/>
                      <a:pt x="1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6" name="Freeform 592">
                <a:extLst>
                  <a:ext uri="{FF2B5EF4-FFF2-40B4-BE49-F238E27FC236}">
                    <a16:creationId xmlns:a16="http://schemas.microsoft.com/office/drawing/2014/main" id="{525160E5-754A-4898-B47B-B9AF8E737DF0}"/>
                  </a:ext>
                </a:extLst>
              </p:cNvPr>
              <p:cNvSpPr>
                <a:spLocks/>
              </p:cNvSpPr>
              <p:nvPr/>
            </p:nvSpPr>
            <p:spPr bwMode="auto">
              <a:xfrm>
                <a:off x="3367" y="759"/>
                <a:ext cx="28" cy="26"/>
              </a:xfrm>
              <a:custGeom>
                <a:avLst/>
                <a:gdLst>
                  <a:gd name="T0" fmla="*/ 7 w 12"/>
                  <a:gd name="T1" fmla="*/ 0 h 11"/>
                  <a:gd name="T2" fmla="*/ 6 w 12"/>
                  <a:gd name="T3" fmla="*/ 11 h 11"/>
                  <a:gd name="T4" fmla="*/ 7 w 12"/>
                  <a:gd name="T5" fmla="*/ 0 h 11"/>
                </a:gdLst>
                <a:ahLst/>
                <a:cxnLst>
                  <a:cxn ang="0">
                    <a:pos x="T0" y="T1"/>
                  </a:cxn>
                  <a:cxn ang="0">
                    <a:pos x="T2" y="T3"/>
                  </a:cxn>
                  <a:cxn ang="0">
                    <a:pos x="T4" y="T5"/>
                  </a:cxn>
                </a:cxnLst>
                <a:rect l="0" t="0" r="r" b="b"/>
                <a:pathLst>
                  <a:path w="12" h="11">
                    <a:moveTo>
                      <a:pt x="7" y="0"/>
                    </a:moveTo>
                    <a:cubicBezTo>
                      <a:pt x="0" y="4"/>
                      <a:pt x="1" y="8"/>
                      <a:pt x="6" y="11"/>
                    </a:cubicBezTo>
                    <a:cubicBezTo>
                      <a:pt x="11"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7" name="Freeform 593">
                <a:extLst>
                  <a:ext uri="{FF2B5EF4-FFF2-40B4-BE49-F238E27FC236}">
                    <a16:creationId xmlns:a16="http://schemas.microsoft.com/office/drawing/2014/main" id="{7DA8D230-3132-4DFB-B409-F6839D410C27}"/>
                  </a:ext>
                </a:extLst>
              </p:cNvPr>
              <p:cNvSpPr>
                <a:spLocks/>
              </p:cNvSpPr>
              <p:nvPr/>
            </p:nvSpPr>
            <p:spPr bwMode="auto">
              <a:xfrm>
                <a:off x="3338" y="1012"/>
                <a:ext cx="43" cy="38"/>
              </a:xfrm>
              <a:custGeom>
                <a:avLst/>
                <a:gdLst>
                  <a:gd name="T0" fmla="*/ 0 w 18"/>
                  <a:gd name="T1" fmla="*/ 13 h 16"/>
                  <a:gd name="T2" fmla="*/ 3 w 18"/>
                  <a:gd name="T3" fmla="*/ 16 h 16"/>
                  <a:gd name="T4" fmla="*/ 0 w 18"/>
                  <a:gd name="T5" fmla="*/ 13 h 16"/>
                </a:gdLst>
                <a:ahLst/>
                <a:cxnLst>
                  <a:cxn ang="0">
                    <a:pos x="T0" y="T1"/>
                  </a:cxn>
                  <a:cxn ang="0">
                    <a:pos x="T2" y="T3"/>
                  </a:cxn>
                  <a:cxn ang="0">
                    <a:pos x="T4" y="T5"/>
                  </a:cxn>
                </a:cxnLst>
                <a:rect l="0" t="0" r="r" b="b"/>
                <a:pathLst>
                  <a:path w="18" h="16">
                    <a:moveTo>
                      <a:pt x="0" y="13"/>
                    </a:moveTo>
                    <a:cubicBezTo>
                      <a:pt x="1" y="13"/>
                      <a:pt x="2" y="14"/>
                      <a:pt x="3" y="16"/>
                    </a:cubicBezTo>
                    <a:cubicBezTo>
                      <a:pt x="18" y="14"/>
                      <a:pt x="0" y="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8" name="Freeform 594">
                <a:extLst>
                  <a:ext uri="{FF2B5EF4-FFF2-40B4-BE49-F238E27FC236}">
                    <a16:creationId xmlns:a16="http://schemas.microsoft.com/office/drawing/2014/main" id="{66BE380A-187F-420D-83E5-E0B0C046402A}"/>
                  </a:ext>
                </a:extLst>
              </p:cNvPr>
              <p:cNvSpPr>
                <a:spLocks/>
              </p:cNvSpPr>
              <p:nvPr/>
            </p:nvSpPr>
            <p:spPr bwMode="auto">
              <a:xfrm>
                <a:off x="3854" y="1085"/>
                <a:ext cx="59" cy="71"/>
              </a:xfrm>
              <a:custGeom>
                <a:avLst/>
                <a:gdLst>
                  <a:gd name="T0" fmla="*/ 5 w 25"/>
                  <a:gd name="T1" fmla="*/ 12 h 30"/>
                  <a:gd name="T2" fmla="*/ 3 w 25"/>
                  <a:gd name="T3" fmla="*/ 27 h 30"/>
                  <a:gd name="T4" fmla="*/ 6 w 25"/>
                  <a:gd name="T5" fmla="*/ 30 h 30"/>
                  <a:gd name="T6" fmla="*/ 12 w 25"/>
                  <a:gd name="T7" fmla="*/ 21 h 30"/>
                  <a:gd name="T8" fmla="*/ 5 w 25"/>
                  <a:gd name="T9" fmla="*/ 12 h 30"/>
                </a:gdLst>
                <a:ahLst/>
                <a:cxnLst>
                  <a:cxn ang="0">
                    <a:pos x="T0" y="T1"/>
                  </a:cxn>
                  <a:cxn ang="0">
                    <a:pos x="T2" y="T3"/>
                  </a:cxn>
                  <a:cxn ang="0">
                    <a:pos x="T4" y="T5"/>
                  </a:cxn>
                  <a:cxn ang="0">
                    <a:pos x="T6" y="T7"/>
                  </a:cxn>
                  <a:cxn ang="0">
                    <a:pos x="T8" y="T9"/>
                  </a:cxn>
                </a:cxnLst>
                <a:rect l="0" t="0" r="r" b="b"/>
                <a:pathLst>
                  <a:path w="25" h="30">
                    <a:moveTo>
                      <a:pt x="5" y="12"/>
                    </a:moveTo>
                    <a:cubicBezTo>
                      <a:pt x="9" y="18"/>
                      <a:pt x="0" y="21"/>
                      <a:pt x="3" y="27"/>
                    </a:cubicBezTo>
                    <a:cubicBezTo>
                      <a:pt x="4" y="27"/>
                      <a:pt x="5" y="28"/>
                      <a:pt x="6" y="30"/>
                    </a:cubicBezTo>
                    <a:cubicBezTo>
                      <a:pt x="11" y="28"/>
                      <a:pt x="11" y="24"/>
                      <a:pt x="12" y="21"/>
                    </a:cubicBezTo>
                    <a:cubicBezTo>
                      <a:pt x="25" y="19"/>
                      <a:pt x="18" y="0"/>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9" name="Freeform 595">
                <a:extLst>
                  <a:ext uri="{FF2B5EF4-FFF2-40B4-BE49-F238E27FC236}">
                    <a16:creationId xmlns:a16="http://schemas.microsoft.com/office/drawing/2014/main" id="{F321182C-315D-46A0-B678-2935B38F3DE9}"/>
                  </a:ext>
                </a:extLst>
              </p:cNvPr>
              <p:cNvSpPr>
                <a:spLocks/>
              </p:cNvSpPr>
              <p:nvPr/>
            </p:nvSpPr>
            <p:spPr bwMode="auto">
              <a:xfrm>
                <a:off x="3310" y="1159"/>
                <a:ext cx="21" cy="23"/>
              </a:xfrm>
              <a:custGeom>
                <a:avLst/>
                <a:gdLst>
                  <a:gd name="T0" fmla="*/ 2 w 9"/>
                  <a:gd name="T1" fmla="*/ 9 h 10"/>
                  <a:gd name="T2" fmla="*/ 9 w 9"/>
                  <a:gd name="T3" fmla="*/ 6 h 10"/>
                  <a:gd name="T4" fmla="*/ 5 w 9"/>
                  <a:gd name="T5" fmla="*/ 0 h 10"/>
                  <a:gd name="T6" fmla="*/ 2 w 9"/>
                  <a:gd name="T7" fmla="*/ 9 h 10"/>
                </a:gdLst>
                <a:ahLst/>
                <a:cxnLst>
                  <a:cxn ang="0">
                    <a:pos x="T0" y="T1"/>
                  </a:cxn>
                  <a:cxn ang="0">
                    <a:pos x="T2" y="T3"/>
                  </a:cxn>
                  <a:cxn ang="0">
                    <a:pos x="T4" y="T5"/>
                  </a:cxn>
                  <a:cxn ang="0">
                    <a:pos x="T6" y="T7"/>
                  </a:cxn>
                </a:cxnLst>
                <a:rect l="0" t="0" r="r" b="b"/>
                <a:pathLst>
                  <a:path w="9" h="10">
                    <a:moveTo>
                      <a:pt x="2" y="9"/>
                    </a:moveTo>
                    <a:cubicBezTo>
                      <a:pt x="4" y="10"/>
                      <a:pt x="6" y="8"/>
                      <a:pt x="9" y="6"/>
                    </a:cubicBezTo>
                    <a:cubicBezTo>
                      <a:pt x="7" y="4"/>
                      <a:pt x="6" y="2"/>
                      <a:pt x="5" y="0"/>
                    </a:cubicBezTo>
                    <a:cubicBezTo>
                      <a:pt x="0" y="2"/>
                      <a:pt x="0" y="6"/>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0" name="Freeform 596">
                <a:extLst>
                  <a:ext uri="{FF2B5EF4-FFF2-40B4-BE49-F238E27FC236}">
                    <a16:creationId xmlns:a16="http://schemas.microsoft.com/office/drawing/2014/main" id="{A2FE8AC1-C4F0-4F34-B27A-DE830C415660}"/>
                  </a:ext>
                </a:extLst>
              </p:cNvPr>
              <p:cNvSpPr>
                <a:spLocks/>
              </p:cNvSpPr>
              <p:nvPr/>
            </p:nvSpPr>
            <p:spPr bwMode="auto">
              <a:xfrm>
                <a:off x="3395" y="1178"/>
                <a:ext cx="24" cy="26"/>
              </a:xfrm>
              <a:custGeom>
                <a:avLst/>
                <a:gdLst>
                  <a:gd name="T0" fmla="*/ 1 w 10"/>
                  <a:gd name="T1" fmla="*/ 8 h 11"/>
                  <a:gd name="T2" fmla="*/ 9 w 10"/>
                  <a:gd name="T3" fmla="*/ 9 h 11"/>
                  <a:gd name="T4" fmla="*/ 9 w 10"/>
                  <a:gd name="T5" fmla="*/ 0 h 11"/>
                  <a:gd name="T6" fmla="*/ 1 w 10"/>
                  <a:gd name="T7" fmla="*/ 8 h 11"/>
                </a:gdLst>
                <a:ahLst/>
                <a:cxnLst>
                  <a:cxn ang="0">
                    <a:pos x="T0" y="T1"/>
                  </a:cxn>
                  <a:cxn ang="0">
                    <a:pos x="T2" y="T3"/>
                  </a:cxn>
                  <a:cxn ang="0">
                    <a:pos x="T4" y="T5"/>
                  </a:cxn>
                  <a:cxn ang="0">
                    <a:pos x="T6" y="T7"/>
                  </a:cxn>
                </a:cxnLst>
                <a:rect l="0" t="0" r="r" b="b"/>
                <a:pathLst>
                  <a:path w="10" h="11">
                    <a:moveTo>
                      <a:pt x="1" y="8"/>
                    </a:moveTo>
                    <a:cubicBezTo>
                      <a:pt x="4" y="10"/>
                      <a:pt x="6" y="11"/>
                      <a:pt x="9" y="9"/>
                    </a:cubicBezTo>
                    <a:cubicBezTo>
                      <a:pt x="10" y="6"/>
                      <a:pt x="10" y="3"/>
                      <a:pt x="9" y="0"/>
                    </a:cubicBezTo>
                    <a:cubicBezTo>
                      <a:pt x="4" y="2"/>
                      <a:pt x="0" y="3"/>
                      <a:pt x="1"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1" name="Freeform 597">
                <a:extLst>
                  <a:ext uri="{FF2B5EF4-FFF2-40B4-BE49-F238E27FC236}">
                    <a16:creationId xmlns:a16="http://schemas.microsoft.com/office/drawing/2014/main" id="{39AA6592-9043-4726-A6A6-AFA30BCBE52C}"/>
                  </a:ext>
                </a:extLst>
              </p:cNvPr>
              <p:cNvSpPr>
                <a:spLocks/>
              </p:cNvSpPr>
              <p:nvPr/>
            </p:nvSpPr>
            <p:spPr bwMode="auto">
              <a:xfrm>
                <a:off x="3324" y="1197"/>
                <a:ext cx="19" cy="16"/>
              </a:xfrm>
              <a:custGeom>
                <a:avLst/>
                <a:gdLst>
                  <a:gd name="T0" fmla="*/ 7 w 8"/>
                  <a:gd name="T1" fmla="*/ 1 h 7"/>
                  <a:gd name="T2" fmla="*/ 0 w 8"/>
                  <a:gd name="T3" fmla="*/ 4 h 7"/>
                  <a:gd name="T4" fmla="*/ 8 w 8"/>
                  <a:gd name="T5" fmla="*/ 5 h 7"/>
                  <a:gd name="T6" fmla="*/ 7 w 8"/>
                  <a:gd name="T7" fmla="*/ 1 h 7"/>
                </a:gdLst>
                <a:ahLst/>
                <a:cxnLst>
                  <a:cxn ang="0">
                    <a:pos x="T0" y="T1"/>
                  </a:cxn>
                  <a:cxn ang="0">
                    <a:pos x="T2" y="T3"/>
                  </a:cxn>
                  <a:cxn ang="0">
                    <a:pos x="T4" y="T5"/>
                  </a:cxn>
                  <a:cxn ang="0">
                    <a:pos x="T6" y="T7"/>
                  </a:cxn>
                </a:cxnLst>
                <a:rect l="0" t="0" r="r" b="b"/>
                <a:pathLst>
                  <a:path w="8" h="7">
                    <a:moveTo>
                      <a:pt x="7" y="1"/>
                    </a:moveTo>
                    <a:cubicBezTo>
                      <a:pt x="4" y="1"/>
                      <a:pt x="1" y="0"/>
                      <a:pt x="0" y="4"/>
                    </a:cubicBezTo>
                    <a:cubicBezTo>
                      <a:pt x="2" y="7"/>
                      <a:pt x="4" y="7"/>
                      <a:pt x="8" y="5"/>
                    </a:cubicBezTo>
                    <a:cubicBezTo>
                      <a:pt x="7" y="3"/>
                      <a:pt x="8" y="3"/>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2" name="Freeform 598">
                <a:extLst>
                  <a:ext uri="{FF2B5EF4-FFF2-40B4-BE49-F238E27FC236}">
                    <a16:creationId xmlns:a16="http://schemas.microsoft.com/office/drawing/2014/main" id="{4F5B239F-901D-4920-BDB9-037A465F3B93}"/>
                  </a:ext>
                </a:extLst>
              </p:cNvPr>
              <p:cNvSpPr>
                <a:spLocks/>
              </p:cNvSpPr>
              <p:nvPr/>
            </p:nvSpPr>
            <p:spPr bwMode="auto">
              <a:xfrm>
                <a:off x="3421" y="1149"/>
                <a:ext cx="24" cy="19"/>
              </a:xfrm>
              <a:custGeom>
                <a:avLst/>
                <a:gdLst>
                  <a:gd name="T0" fmla="*/ 2 w 10"/>
                  <a:gd name="T1" fmla="*/ 6 h 8"/>
                  <a:gd name="T2" fmla="*/ 10 w 10"/>
                  <a:gd name="T3" fmla="*/ 4 h 8"/>
                  <a:gd name="T4" fmla="*/ 2 w 10"/>
                  <a:gd name="T5" fmla="*/ 6 h 8"/>
                </a:gdLst>
                <a:ahLst/>
                <a:cxnLst>
                  <a:cxn ang="0">
                    <a:pos x="T0" y="T1"/>
                  </a:cxn>
                  <a:cxn ang="0">
                    <a:pos x="T2" y="T3"/>
                  </a:cxn>
                  <a:cxn ang="0">
                    <a:pos x="T4" y="T5"/>
                  </a:cxn>
                </a:cxnLst>
                <a:rect l="0" t="0" r="r" b="b"/>
                <a:pathLst>
                  <a:path w="10" h="8">
                    <a:moveTo>
                      <a:pt x="2" y="6"/>
                    </a:moveTo>
                    <a:cubicBezTo>
                      <a:pt x="3" y="8"/>
                      <a:pt x="10" y="8"/>
                      <a:pt x="10" y="4"/>
                    </a:cubicBezTo>
                    <a:cubicBezTo>
                      <a:pt x="8" y="2"/>
                      <a:pt x="0" y="0"/>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3" name="Freeform 599">
                <a:extLst>
                  <a:ext uri="{FF2B5EF4-FFF2-40B4-BE49-F238E27FC236}">
                    <a16:creationId xmlns:a16="http://schemas.microsoft.com/office/drawing/2014/main" id="{0B668452-25EC-4566-A355-CC91256F0572}"/>
                  </a:ext>
                </a:extLst>
              </p:cNvPr>
              <p:cNvSpPr>
                <a:spLocks/>
              </p:cNvSpPr>
              <p:nvPr/>
            </p:nvSpPr>
            <p:spPr bwMode="auto">
              <a:xfrm>
                <a:off x="3312" y="1154"/>
                <a:ext cx="26" cy="19"/>
              </a:xfrm>
              <a:custGeom>
                <a:avLst/>
                <a:gdLst>
                  <a:gd name="T0" fmla="*/ 8 w 11"/>
                  <a:gd name="T1" fmla="*/ 6 h 8"/>
                  <a:gd name="T2" fmla="*/ 6 w 11"/>
                  <a:gd name="T3" fmla="*/ 0 h 8"/>
                  <a:gd name="T4" fmla="*/ 8 w 11"/>
                  <a:gd name="T5" fmla="*/ 6 h 8"/>
                </a:gdLst>
                <a:ahLst/>
                <a:cxnLst>
                  <a:cxn ang="0">
                    <a:pos x="T0" y="T1"/>
                  </a:cxn>
                  <a:cxn ang="0">
                    <a:pos x="T2" y="T3"/>
                  </a:cxn>
                  <a:cxn ang="0">
                    <a:pos x="T4" y="T5"/>
                  </a:cxn>
                </a:cxnLst>
                <a:rect l="0" t="0" r="r" b="b"/>
                <a:pathLst>
                  <a:path w="11" h="8">
                    <a:moveTo>
                      <a:pt x="8" y="6"/>
                    </a:moveTo>
                    <a:cubicBezTo>
                      <a:pt x="11" y="5"/>
                      <a:pt x="7" y="2"/>
                      <a:pt x="6" y="0"/>
                    </a:cubicBezTo>
                    <a:cubicBezTo>
                      <a:pt x="0" y="2"/>
                      <a:pt x="5" y="8"/>
                      <a:pt x="8"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4" name="Freeform 600">
                <a:extLst>
                  <a:ext uri="{FF2B5EF4-FFF2-40B4-BE49-F238E27FC236}">
                    <a16:creationId xmlns:a16="http://schemas.microsoft.com/office/drawing/2014/main" id="{52AE05A8-CDFF-4524-9DD1-25DDE2EBDA42}"/>
                  </a:ext>
                </a:extLst>
              </p:cNvPr>
              <p:cNvSpPr>
                <a:spLocks/>
              </p:cNvSpPr>
              <p:nvPr/>
            </p:nvSpPr>
            <p:spPr bwMode="auto">
              <a:xfrm>
                <a:off x="3390" y="1268"/>
                <a:ext cx="85" cy="123"/>
              </a:xfrm>
              <a:custGeom>
                <a:avLst/>
                <a:gdLst>
                  <a:gd name="T0" fmla="*/ 26 w 36"/>
                  <a:gd name="T1" fmla="*/ 2 h 52"/>
                  <a:gd name="T2" fmla="*/ 0 w 36"/>
                  <a:gd name="T3" fmla="*/ 24 h 52"/>
                  <a:gd name="T4" fmla="*/ 5 w 36"/>
                  <a:gd name="T5" fmla="*/ 40 h 52"/>
                  <a:gd name="T6" fmla="*/ 35 w 36"/>
                  <a:gd name="T7" fmla="*/ 28 h 52"/>
                  <a:gd name="T8" fmla="*/ 26 w 36"/>
                  <a:gd name="T9" fmla="*/ 2 h 52"/>
                </a:gdLst>
                <a:ahLst/>
                <a:cxnLst>
                  <a:cxn ang="0">
                    <a:pos x="T0" y="T1"/>
                  </a:cxn>
                  <a:cxn ang="0">
                    <a:pos x="T2" y="T3"/>
                  </a:cxn>
                  <a:cxn ang="0">
                    <a:pos x="T4" y="T5"/>
                  </a:cxn>
                  <a:cxn ang="0">
                    <a:pos x="T6" y="T7"/>
                  </a:cxn>
                  <a:cxn ang="0">
                    <a:pos x="T8" y="T9"/>
                  </a:cxn>
                </a:cxnLst>
                <a:rect l="0" t="0" r="r" b="b"/>
                <a:pathLst>
                  <a:path w="36" h="52">
                    <a:moveTo>
                      <a:pt x="26" y="2"/>
                    </a:moveTo>
                    <a:cubicBezTo>
                      <a:pt x="15" y="0"/>
                      <a:pt x="0" y="14"/>
                      <a:pt x="0" y="24"/>
                    </a:cubicBezTo>
                    <a:cubicBezTo>
                      <a:pt x="0" y="29"/>
                      <a:pt x="4" y="37"/>
                      <a:pt x="5" y="40"/>
                    </a:cubicBezTo>
                    <a:cubicBezTo>
                      <a:pt x="13" y="52"/>
                      <a:pt x="27" y="39"/>
                      <a:pt x="35" y="28"/>
                    </a:cubicBezTo>
                    <a:cubicBezTo>
                      <a:pt x="34" y="17"/>
                      <a:pt x="36" y="9"/>
                      <a:pt x="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5" name="Freeform 601">
                <a:extLst>
                  <a:ext uri="{FF2B5EF4-FFF2-40B4-BE49-F238E27FC236}">
                    <a16:creationId xmlns:a16="http://schemas.microsoft.com/office/drawing/2014/main" id="{BB62D685-81A6-42EA-A6C7-F15A8F65CA89}"/>
                  </a:ext>
                </a:extLst>
              </p:cNvPr>
              <p:cNvSpPr>
                <a:spLocks/>
              </p:cNvSpPr>
              <p:nvPr/>
            </p:nvSpPr>
            <p:spPr bwMode="auto">
              <a:xfrm>
                <a:off x="3319" y="837"/>
                <a:ext cx="22" cy="24"/>
              </a:xfrm>
              <a:custGeom>
                <a:avLst/>
                <a:gdLst>
                  <a:gd name="T0" fmla="*/ 0 w 9"/>
                  <a:gd name="T1" fmla="*/ 5 h 10"/>
                  <a:gd name="T2" fmla="*/ 6 w 9"/>
                  <a:gd name="T3" fmla="*/ 9 h 10"/>
                  <a:gd name="T4" fmla="*/ 7 w 9"/>
                  <a:gd name="T5" fmla="*/ 1 h 10"/>
                  <a:gd name="T6" fmla="*/ 0 w 9"/>
                  <a:gd name="T7" fmla="*/ 5 h 10"/>
                </a:gdLst>
                <a:ahLst/>
                <a:cxnLst>
                  <a:cxn ang="0">
                    <a:pos x="T0" y="T1"/>
                  </a:cxn>
                  <a:cxn ang="0">
                    <a:pos x="T2" y="T3"/>
                  </a:cxn>
                  <a:cxn ang="0">
                    <a:pos x="T4" y="T5"/>
                  </a:cxn>
                  <a:cxn ang="0">
                    <a:pos x="T6" y="T7"/>
                  </a:cxn>
                </a:cxnLst>
                <a:rect l="0" t="0" r="r" b="b"/>
                <a:pathLst>
                  <a:path w="9" h="10">
                    <a:moveTo>
                      <a:pt x="0" y="5"/>
                    </a:moveTo>
                    <a:cubicBezTo>
                      <a:pt x="1" y="9"/>
                      <a:pt x="4" y="10"/>
                      <a:pt x="6" y="9"/>
                    </a:cubicBezTo>
                    <a:cubicBezTo>
                      <a:pt x="7" y="7"/>
                      <a:pt x="9" y="4"/>
                      <a:pt x="7" y="1"/>
                    </a:cubicBezTo>
                    <a:cubicBezTo>
                      <a:pt x="5"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6" name="Freeform 602">
                <a:extLst>
                  <a:ext uri="{FF2B5EF4-FFF2-40B4-BE49-F238E27FC236}">
                    <a16:creationId xmlns:a16="http://schemas.microsoft.com/office/drawing/2014/main" id="{824D6800-3FAA-443C-853C-CEF7413730B7}"/>
                  </a:ext>
                </a:extLst>
              </p:cNvPr>
              <p:cNvSpPr>
                <a:spLocks/>
              </p:cNvSpPr>
              <p:nvPr/>
            </p:nvSpPr>
            <p:spPr bwMode="auto">
              <a:xfrm>
                <a:off x="3892" y="1190"/>
                <a:ext cx="73" cy="66"/>
              </a:xfrm>
              <a:custGeom>
                <a:avLst/>
                <a:gdLst>
                  <a:gd name="T0" fmla="*/ 25 w 31"/>
                  <a:gd name="T1" fmla="*/ 17 h 28"/>
                  <a:gd name="T2" fmla="*/ 19 w 31"/>
                  <a:gd name="T3" fmla="*/ 0 h 28"/>
                  <a:gd name="T4" fmla="*/ 21 w 31"/>
                  <a:gd name="T5" fmla="*/ 22 h 28"/>
                  <a:gd name="T6" fmla="*/ 23 w 31"/>
                  <a:gd name="T7" fmla="*/ 28 h 28"/>
                  <a:gd name="T8" fmla="*/ 31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3"/>
                      <a:pt x="19" y="0"/>
                    </a:cubicBezTo>
                    <a:cubicBezTo>
                      <a:pt x="0" y="3"/>
                      <a:pt x="7" y="25"/>
                      <a:pt x="21" y="22"/>
                    </a:cubicBezTo>
                    <a:cubicBezTo>
                      <a:pt x="19" y="25"/>
                      <a:pt x="21" y="26"/>
                      <a:pt x="23" y="28"/>
                    </a:cubicBezTo>
                    <a:cubicBezTo>
                      <a:pt x="27" y="28"/>
                      <a:pt x="29" y="26"/>
                      <a:pt x="31"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7" name="Freeform 603">
                <a:extLst>
                  <a:ext uri="{FF2B5EF4-FFF2-40B4-BE49-F238E27FC236}">
                    <a16:creationId xmlns:a16="http://schemas.microsoft.com/office/drawing/2014/main" id="{C0DC5124-5FCD-4093-85D7-9C2116384244}"/>
                  </a:ext>
                </a:extLst>
              </p:cNvPr>
              <p:cNvSpPr>
                <a:spLocks/>
              </p:cNvSpPr>
              <p:nvPr/>
            </p:nvSpPr>
            <p:spPr bwMode="auto">
              <a:xfrm>
                <a:off x="3341" y="974"/>
                <a:ext cx="54" cy="57"/>
              </a:xfrm>
              <a:custGeom>
                <a:avLst/>
                <a:gdLst>
                  <a:gd name="T0" fmla="*/ 7 w 23"/>
                  <a:gd name="T1" fmla="*/ 2 h 24"/>
                  <a:gd name="T2" fmla="*/ 6 w 23"/>
                  <a:gd name="T3" fmla="*/ 22 h 24"/>
                  <a:gd name="T4" fmla="*/ 21 w 23"/>
                  <a:gd name="T5" fmla="*/ 23 h 24"/>
                  <a:gd name="T6" fmla="*/ 23 w 23"/>
                  <a:gd name="T7" fmla="*/ 4 h 24"/>
                  <a:gd name="T8" fmla="*/ 7 w 23"/>
                  <a:gd name="T9" fmla="*/ 2 h 24"/>
                </a:gdLst>
                <a:ahLst/>
                <a:cxnLst>
                  <a:cxn ang="0">
                    <a:pos x="T0" y="T1"/>
                  </a:cxn>
                  <a:cxn ang="0">
                    <a:pos x="T2" y="T3"/>
                  </a:cxn>
                  <a:cxn ang="0">
                    <a:pos x="T4" y="T5"/>
                  </a:cxn>
                  <a:cxn ang="0">
                    <a:pos x="T6" y="T7"/>
                  </a:cxn>
                  <a:cxn ang="0">
                    <a:pos x="T8" y="T9"/>
                  </a:cxn>
                </a:cxnLst>
                <a:rect l="0" t="0" r="r" b="b"/>
                <a:pathLst>
                  <a:path w="23" h="24">
                    <a:moveTo>
                      <a:pt x="7" y="2"/>
                    </a:moveTo>
                    <a:cubicBezTo>
                      <a:pt x="4" y="7"/>
                      <a:pt x="0" y="12"/>
                      <a:pt x="6" y="22"/>
                    </a:cubicBezTo>
                    <a:cubicBezTo>
                      <a:pt x="11" y="24"/>
                      <a:pt x="17" y="21"/>
                      <a:pt x="21" y="23"/>
                    </a:cubicBezTo>
                    <a:cubicBezTo>
                      <a:pt x="23" y="17"/>
                      <a:pt x="23" y="11"/>
                      <a:pt x="23" y="4"/>
                    </a:cubicBezTo>
                    <a:cubicBezTo>
                      <a:pt x="15" y="9"/>
                      <a:pt x="14" y="0"/>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8" name="Freeform 604">
                <a:extLst>
                  <a:ext uri="{FF2B5EF4-FFF2-40B4-BE49-F238E27FC236}">
                    <a16:creationId xmlns:a16="http://schemas.microsoft.com/office/drawing/2014/main" id="{7F098572-93B1-49FB-BF9E-C74879BEB8F0}"/>
                  </a:ext>
                </a:extLst>
              </p:cNvPr>
              <p:cNvSpPr>
                <a:spLocks/>
              </p:cNvSpPr>
              <p:nvPr/>
            </p:nvSpPr>
            <p:spPr bwMode="auto">
              <a:xfrm>
                <a:off x="3554" y="603"/>
                <a:ext cx="45" cy="47"/>
              </a:xfrm>
              <a:custGeom>
                <a:avLst/>
                <a:gdLst>
                  <a:gd name="T0" fmla="*/ 0 w 19"/>
                  <a:gd name="T1" fmla="*/ 8 h 20"/>
                  <a:gd name="T2" fmla="*/ 8 w 19"/>
                  <a:gd name="T3" fmla="*/ 20 h 20"/>
                  <a:gd name="T4" fmla="*/ 15 w 19"/>
                  <a:gd name="T5" fmla="*/ 3 h 20"/>
                  <a:gd name="T6" fmla="*/ 0 w 19"/>
                  <a:gd name="T7" fmla="*/ 8 h 20"/>
                </a:gdLst>
                <a:ahLst/>
                <a:cxnLst>
                  <a:cxn ang="0">
                    <a:pos x="T0" y="T1"/>
                  </a:cxn>
                  <a:cxn ang="0">
                    <a:pos x="T2" y="T3"/>
                  </a:cxn>
                  <a:cxn ang="0">
                    <a:pos x="T4" y="T5"/>
                  </a:cxn>
                  <a:cxn ang="0">
                    <a:pos x="T6" y="T7"/>
                  </a:cxn>
                </a:cxnLst>
                <a:rect l="0" t="0" r="r" b="b"/>
                <a:pathLst>
                  <a:path w="19" h="20">
                    <a:moveTo>
                      <a:pt x="0" y="8"/>
                    </a:moveTo>
                    <a:cubicBezTo>
                      <a:pt x="1" y="16"/>
                      <a:pt x="6" y="14"/>
                      <a:pt x="8" y="20"/>
                    </a:cubicBezTo>
                    <a:cubicBezTo>
                      <a:pt x="17" y="17"/>
                      <a:pt x="19" y="12"/>
                      <a:pt x="15" y="3"/>
                    </a:cubicBezTo>
                    <a:cubicBezTo>
                      <a:pt x="9" y="0"/>
                      <a:pt x="6" y="5"/>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9" name="Freeform 605">
                <a:extLst>
                  <a:ext uri="{FF2B5EF4-FFF2-40B4-BE49-F238E27FC236}">
                    <a16:creationId xmlns:a16="http://schemas.microsoft.com/office/drawing/2014/main" id="{5430BD63-78CA-4DCF-8544-0BF69F0F9B8F}"/>
                  </a:ext>
                </a:extLst>
              </p:cNvPr>
              <p:cNvSpPr>
                <a:spLocks/>
              </p:cNvSpPr>
              <p:nvPr/>
            </p:nvSpPr>
            <p:spPr bwMode="auto">
              <a:xfrm>
                <a:off x="4098" y="794"/>
                <a:ext cx="128" cy="133"/>
              </a:xfrm>
              <a:custGeom>
                <a:avLst/>
                <a:gdLst>
                  <a:gd name="T0" fmla="*/ 18 w 54"/>
                  <a:gd name="T1" fmla="*/ 0 h 56"/>
                  <a:gd name="T2" fmla="*/ 19 w 54"/>
                  <a:gd name="T3" fmla="*/ 26 h 56"/>
                  <a:gd name="T4" fmla="*/ 3 w 54"/>
                  <a:gd name="T5" fmla="*/ 29 h 56"/>
                  <a:gd name="T6" fmla="*/ 22 w 54"/>
                  <a:gd name="T7" fmla="*/ 51 h 56"/>
                  <a:gd name="T8" fmla="*/ 25 w 54"/>
                  <a:gd name="T9" fmla="*/ 27 h 56"/>
                  <a:gd name="T10" fmla="*/ 54 w 54"/>
                  <a:gd name="T11" fmla="*/ 28 h 56"/>
                  <a:gd name="T12" fmla="*/ 18 w 5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4" h="56">
                    <a:moveTo>
                      <a:pt x="18" y="0"/>
                    </a:moveTo>
                    <a:cubicBezTo>
                      <a:pt x="12" y="8"/>
                      <a:pt x="18" y="22"/>
                      <a:pt x="19" y="26"/>
                    </a:cubicBezTo>
                    <a:cubicBezTo>
                      <a:pt x="15" y="24"/>
                      <a:pt x="9" y="27"/>
                      <a:pt x="3" y="29"/>
                    </a:cubicBezTo>
                    <a:cubicBezTo>
                      <a:pt x="0" y="43"/>
                      <a:pt x="7" y="56"/>
                      <a:pt x="22" y="51"/>
                    </a:cubicBezTo>
                    <a:cubicBezTo>
                      <a:pt x="28" y="41"/>
                      <a:pt x="20" y="36"/>
                      <a:pt x="25" y="27"/>
                    </a:cubicBezTo>
                    <a:cubicBezTo>
                      <a:pt x="34" y="28"/>
                      <a:pt x="43" y="32"/>
                      <a:pt x="54" y="28"/>
                    </a:cubicBezTo>
                    <a:cubicBezTo>
                      <a:pt x="41" y="10"/>
                      <a:pt x="35" y="4"/>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0" name="Freeform 606">
                <a:extLst>
                  <a:ext uri="{FF2B5EF4-FFF2-40B4-BE49-F238E27FC236}">
                    <a16:creationId xmlns:a16="http://schemas.microsoft.com/office/drawing/2014/main" id="{19DB311A-2E3B-4CE1-9CF5-0F9F25ECA150}"/>
                  </a:ext>
                </a:extLst>
              </p:cNvPr>
              <p:cNvSpPr>
                <a:spLocks/>
              </p:cNvSpPr>
              <p:nvPr/>
            </p:nvSpPr>
            <p:spPr bwMode="auto">
              <a:xfrm>
                <a:off x="4148" y="1107"/>
                <a:ext cx="21" cy="28"/>
              </a:xfrm>
              <a:custGeom>
                <a:avLst/>
                <a:gdLst>
                  <a:gd name="T0" fmla="*/ 0 w 9"/>
                  <a:gd name="T1" fmla="*/ 2 h 12"/>
                  <a:gd name="T2" fmla="*/ 4 w 9"/>
                  <a:gd name="T3" fmla="*/ 12 h 12"/>
                  <a:gd name="T4" fmla="*/ 9 w 9"/>
                  <a:gd name="T5" fmla="*/ 10 h 12"/>
                  <a:gd name="T6" fmla="*/ 5 w 9"/>
                  <a:gd name="T7" fmla="*/ 0 h 12"/>
                  <a:gd name="T8" fmla="*/ 0 w 9"/>
                  <a:gd name="T9" fmla="*/ 2 h 12"/>
                </a:gdLst>
                <a:ahLst/>
                <a:cxnLst>
                  <a:cxn ang="0">
                    <a:pos x="T0" y="T1"/>
                  </a:cxn>
                  <a:cxn ang="0">
                    <a:pos x="T2" y="T3"/>
                  </a:cxn>
                  <a:cxn ang="0">
                    <a:pos x="T4" y="T5"/>
                  </a:cxn>
                  <a:cxn ang="0">
                    <a:pos x="T6" y="T7"/>
                  </a:cxn>
                  <a:cxn ang="0">
                    <a:pos x="T8" y="T9"/>
                  </a:cxn>
                </a:cxnLst>
                <a:rect l="0" t="0" r="r" b="b"/>
                <a:pathLst>
                  <a:path w="9" h="12">
                    <a:moveTo>
                      <a:pt x="0" y="2"/>
                    </a:moveTo>
                    <a:cubicBezTo>
                      <a:pt x="2" y="5"/>
                      <a:pt x="3" y="8"/>
                      <a:pt x="4" y="12"/>
                    </a:cubicBezTo>
                    <a:cubicBezTo>
                      <a:pt x="6" y="11"/>
                      <a:pt x="8" y="10"/>
                      <a:pt x="9" y="10"/>
                    </a:cubicBezTo>
                    <a:cubicBezTo>
                      <a:pt x="8" y="6"/>
                      <a:pt x="7" y="3"/>
                      <a:pt x="5" y="0"/>
                    </a:cubicBezTo>
                    <a:cubicBezTo>
                      <a:pt x="4" y="0"/>
                      <a:pt x="2"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48" name="Freeform 608">
              <a:extLst>
                <a:ext uri="{FF2B5EF4-FFF2-40B4-BE49-F238E27FC236}">
                  <a16:creationId xmlns:a16="http://schemas.microsoft.com/office/drawing/2014/main" id="{AF039B21-50B0-4F82-BF37-D89EDE20075B}"/>
                </a:ext>
              </a:extLst>
            </p:cNvPr>
            <p:cNvSpPr>
              <a:spLocks/>
            </p:cNvSpPr>
            <p:nvPr/>
          </p:nvSpPr>
          <p:spPr bwMode="auto">
            <a:xfrm rot="16200000">
              <a:off x="4462745" y="3487046"/>
              <a:ext cx="55563" cy="60325"/>
            </a:xfrm>
            <a:custGeom>
              <a:avLst/>
              <a:gdLst>
                <a:gd name="T0" fmla="*/ 5 w 15"/>
                <a:gd name="T1" fmla="*/ 1 h 16"/>
                <a:gd name="T2" fmla="*/ 5 w 15"/>
                <a:gd name="T3" fmla="*/ 16 h 16"/>
                <a:gd name="T4" fmla="*/ 15 w 15"/>
                <a:gd name="T5" fmla="*/ 12 h 16"/>
                <a:gd name="T6" fmla="*/ 5 w 15"/>
                <a:gd name="T7" fmla="*/ 1 h 16"/>
              </a:gdLst>
              <a:ahLst/>
              <a:cxnLst>
                <a:cxn ang="0">
                  <a:pos x="T0" y="T1"/>
                </a:cxn>
                <a:cxn ang="0">
                  <a:pos x="T2" y="T3"/>
                </a:cxn>
                <a:cxn ang="0">
                  <a:pos x="T4" y="T5"/>
                </a:cxn>
                <a:cxn ang="0">
                  <a:pos x="T6" y="T7"/>
                </a:cxn>
              </a:cxnLst>
              <a:rect l="0" t="0" r="r" b="b"/>
              <a:pathLst>
                <a:path w="15" h="16">
                  <a:moveTo>
                    <a:pt x="5" y="1"/>
                  </a:moveTo>
                  <a:cubicBezTo>
                    <a:pt x="6" y="6"/>
                    <a:pt x="0" y="9"/>
                    <a:pt x="5" y="16"/>
                  </a:cubicBezTo>
                  <a:cubicBezTo>
                    <a:pt x="8" y="15"/>
                    <a:pt x="12" y="13"/>
                    <a:pt x="15" y="12"/>
                  </a:cubicBezTo>
                  <a:cubicBezTo>
                    <a:pt x="13" y="6"/>
                    <a:pt x="11"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 name="Freeform 609">
              <a:extLst>
                <a:ext uri="{FF2B5EF4-FFF2-40B4-BE49-F238E27FC236}">
                  <a16:creationId xmlns:a16="http://schemas.microsoft.com/office/drawing/2014/main" id="{7FF27F6B-C5AF-4B5E-A4D0-B7CFE77CDE22}"/>
                </a:ext>
              </a:extLst>
            </p:cNvPr>
            <p:cNvSpPr>
              <a:spLocks/>
            </p:cNvSpPr>
            <p:nvPr/>
          </p:nvSpPr>
          <p:spPr bwMode="auto">
            <a:xfrm rot="16200000">
              <a:off x="4576251" y="3195740"/>
              <a:ext cx="52388" cy="74613"/>
            </a:xfrm>
            <a:custGeom>
              <a:avLst/>
              <a:gdLst>
                <a:gd name="T0" fmla="*/ 2 w 14"/>
                <a:gd name="T1" fmla="*/ 4 h 20"/>
                <a:gd name="T2" fmla="*/ 5 w 14"/>
                <a:gd name="T3" fmla="*/ 20 h 20"/>
                <a:gd name="T4" fmla="*/ 14 w 14"/>
                <a:gd name="T5" fmla="*/ 14 h 20"/>
                <a:gd name="T6" fmla="*/ 2 w 14"/>
                <a:gd name="T7" fmla="*/ 4 h 20"/>
              </a:gdLst>
              <a:ahLst/>
              <a:cxnLst>
                <a:cxn ang="0">
                  <a:pos x="T0" y="T1"/>
                </a:cxn>
                <a:cxn ang="0">
                  <a:pos x="T2" y="T3"/>
                </a:cxn>
                <a:cxn ang="0">
                  <a:pos x="T4" y="T5"/>
                </a:cxn>
                <a:cxn ang="0">
                  <a:pos x="T6" y="T7"/>
                </a:cxn>
              </a:cxnLst>
              <a:rect l="0" t="0" r="r" b="b"/>
              <a:pathLst>
                <a:path w="14" h="20">
                  <a:moveTo>
                    <a:pt x="2" y="4"/>
                  </a:moveTo>
                  <a:cubicBezTo>
                    <a:pt x="0" y="8"/>
                    <a:pt x="2" y="14"/>
                    <a:pt x="5" y="20"/>
                  </a:cubicBezTo>
                  <a:cubicBezTo>
                    <a:pt x="10" y="19"/>
                    <a:pt x="10" y="15"/>
                    <a:pt x="14" y="14"/>
                  </a:cubicBezTo>
                  <a:cubicBezTo>
                    <a:pt x="12" y="7"/>
                    <a:pt x="9"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 name="Freeform 610">
              <a:extLst>
                <a:ext uri="{FF2B5EF4-FFF2-40B4-BE49-F238E27FC236}">
                  <a16:creationId xmlns:a16="http://schemas.microsoft.com/office/drawing/2014/main" id="{2D8C4494-5632-498C-B1CA-E298C0CAE87F}"/>
                </a:ext>
              </a:extLst>
            </p:cNvPr>
            <p:cNvSpPr>
              <a:spLocks/>
            </p:cNvSpPr>
            <p:nvPr/>
          </p:nvSpPr>
          <p:spPr bwMode="auto">
            <a:xfrm rot="16200000">
              <a:off x="4337332" y="3096521"/>
              <a:ext cx="65088" cy="60325"/>
            </a:xfrm>
            <a:custGeom>
              <a:avLst/>
              <a:gdLst>
                <a:gd name="T0" fmla="*/ 0 w 17"/>
                <a:gd name="T1" fmla="*/ 10 h 16"/>
                <a:gd name="T2" fmla="*/ 16 w 17"/>
                <a:gd name="T3" fmla="*/ 16 h 16"/>
                <a:gd name="T4" fmla="*/ 13 w 17"/>
                <a:gd name="T5" fmla="*/ 0 h 16"/>
                <a:gd name="T6" fmla="*/ 0 w 17"/>
                <a:gd name="T7" fmla="*/ 10 h 16"/>
              </a:gdLst>
              <a:ahLst/>
              <a:cxnLst>
                <a:cxn ang="0">
                  <a:pos x="T0" y="T1"/>
                </a:cxn>
                <a:cxn ang="0">
                  <a:pos x="T2" y="T3"/>
                </a:cxn>
                <a:cxn ang="0">
                  <a:pos x="T4" y="T5"/>
                </a:cxn>
                <a:cxn ang="0">
                  <a:pos x="T6" y="T7"/>
                </a:cxn>
              </a:cxnLst>
              <a:rect l="0" t="0" r="r" b="b"/>
              <a:pathLst>
                <a:path w="17" h="16">
                  <a:moveTo>
                    <a:pt x="0" y="10"/>
                  </a:moveTo>
                  <a:cubicBezTo>
                    <a:pt x="5" y="12"/>
                    <a:pt x="10" y="14"/>
                    <a:pt x="16" y="16"/>
                  </a:cubicBezTo>
                  <a:cubicBezTo>
                    <a:pt x="17" y="10"/>
                    <a:pt x="17" y="4"/>
                    <a:pt x="13" y="0"/>
                  </a:cubicBezTo>
                  <a:cubicBezTo>
                    <a:pt x="10" y="6"/>
                    <a:pt x="2" y="2"/>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 name="Freeform 611">
              <a:extLst>
                <a:ext uri="{FF2B5EF4-FFF2-40B4-BE49-F238E27FC236}">
                  <a16:creationId xmlns:a16="http://schemas.microsoft.com/office/drawing/2014/main" id="{F1A8CC54-F9B0-444C-8DC8-4615BCDD9118}"/>
                </a:ext>
              </a:extLst>
            </p:cNvPr>
            <p:cNvSpPr>
              <a:spLocks/>
            </p:cNvSpPr>
            <p:nvPr/>
          </p:nvSpPr>
          <p:spPr bwMode="auto">
            <a:xfrm rot="16200000">
              <a:off x="3225289" y="3667228"/>
              <a:ext cx="106363" cy="87313"/>
            </a:xfrm>
            <a:custGeom>
              <a:avLst/>
              <a:gdLst>
                <a:gd name="T0" fmla="*/ 16 w 28"/>
                <a:gd name="T1" fmla="*/ 0 h 23"/>
                <a:gd name="T2" fmla="*/ 6 w 28"/>
                <a:gd name="T3" fmla="*/ 15 h 23"/>
                <a:gd name="T4" fmla="*/ 16 w 28"/>
                <a:gd name="T5" fmla="*/ 0 h 23"/>
              </a:gdLst>
              <a:ahLst/>
              <a:cxnLst>
                <a:cxn ang="0">
                  <a:pos x="T0" y="T1"/>
                </a:cxn>
                <a:cxn ang="0">
                  <a:pos x="T2" y="T3"/>
                </a:cxn>
                <a:cxn ang="0">
                  <a:pos x="T4" y="T5"/>
                </a:cxn>
              </a:cxnLst>
              <a:rect l="0" t="0" r="r" b="b"/>
              <a:pathLst>
                <a:path w="28" h="23">
                  <a:moveTo>
                    <a:pt x="16" y="0"/>
                  </a:moveTo>
                  <a:cubicBezTo>
                    <a:pt x="9" y="4"/>
                    <a:pt x="0" y="7"/>
                    <a:pt x="6" y="15"/>
                  </a:cubicBezTo>
                  <a:cubicBezTo>
                    <a:pt x="14" y="23"/>
                    <a:pt x="28" y="9"/>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 name="Freeform 612">
              <a:extLst>
                <a:ext uri="{FF2B5EF4-FFF2-40B4-BE49-F238E27FC236}">
                  <a16:creationId xmlns:a16="http://schemas.microsoft.com/office/drawing/2014/main" id="{F0189B2A-2718-4F99-B173-FC68B6DBD0AF}"/>
                </a:ext>
              </a:extLst>
            </p:cNvPr>
            <p:cNvSpPr>
              <a:spLocks/>
            </p:cNvSpPr>
            <p:nvPr/>
          </p:nvSpPr>
          <p:spPr bwMode="auto">
            <a:xfrm rot="16200000">
              <a:off x="3062570" y="3871222"/>
              <a:ext cx="63500" cy="65088"/>
            </a:xfrm>
            <a:custGeom>
              <a:avLst/>
              <a:gdLst>
                <a:gd name="T0" fmla="*/ 10 w 17"/>
                <a:gd name="T1" fmla="*/ 0 h 17"/>
                <a:gd name="T2" fmla="*/ 16 w 17"/>
                <a:gd name="T3" fmla="*/ 10 h 17"/>
                <a:gd name="T4" fmla="*/ 10 w 17"/>
                <a:gd name="T5" fmla="*/ 0 h 17"/>
              </a:gdLst>
              <a:ahLst/>
              <a:cxnLst>
                <a:cxn ang="0">
                  <a:pos x="T0" y="T1"/>
                </a:cxn>
                <a:cxn ang="0">
                  <a:pos x="T2" y="T3"/>
                </a:cxn>
                <a:cxn ang="0">
                  <a:pos x="T4" y="T5"/>
                </a:cxn>
              </a:cxnLst>
              <a:rect l="0" t="0" r="r" b="b"/>
              <a:pathLst>
                <a:path w="17" h="17">
                  <a:moveTo>
                    <a:pt x="10" y="0"/>
                  </a:moveTo>
                  <a:cubicBezTo>
                    <a:pt x="0" y="4"/>
                    <a:pt x="8" y="17"/>
                    <a:pt x="16" y="10"/>
                  </a:cubicBezTo>
                  <a:cubicBezTo>
                    <a:pt x="12" y="4"/>
                    <a:pt x="17" y="3"/>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 name="Freeform 613">
              <a:extLst>
                <a:ext uri="{FF2B5EF4-FFF2-40B4-BE49-F238E27FC236}">
                  <a16:creationId xmlns:a16="http://schemas.microsoft.com/office/drawing/2014/main" id="{170F59B8-9651-4ED2-A6ED-DB114109E188}"/>
                </a:ext>
              </a:extLst>
            </p:cNvPr>
            <p:cNvSpPr>
              <a:spLocks/>
            </p:cNvSpPr>
            <p:nvPr/>
          </p:nvSpPr>
          <p:spPr bwMode="auto">
            <a:xfrm rot="16200000">
              <a:off x="4303995" y="3044134"/>
              <a:ext cx="68263" cy="63500"/>
            </a:xfrm>
            <a:custGeom>
              <a:avLst/>
              <a:gdLst>
                <a:gd name="T0" fmla="*/ 0 w 18"/>
                <a:gd name="T1" fmla="*/ 9 h 17"/>
                <a:gd name="T2" fmla="*/ 15 w 18"/>
                <a:gd name="T3" fmla="*/ 13 h 17"/>
                <a:gd name="T4" fmla="*/ 0 w 18"/>
                <a:gd name="T5" fmla="*/ 9 h 17"/>
              </a:gdLst>
              <a:ahLst/>
              <a:cxnLst>
                <a:cxn ang="0">
                  <a:pos x="T0" y="T1"/>
                </a:cxn>
                <a:cxn ang="0">
                  <a:pos x="T2" y="T3"/>
                </a:cxn>
                <a:cxn ang="0">
                  <a:pos x="T4" y="T5"/>
                </a:cxn>
              </a:cxnLst>
              <a:rect l="0" t="0" r="r" b="b"/>
              <a:pathLst>
                <a:path w="18" h="17">
                  <a:moveTo>
                    <a:pt x="0" y="9"/>
                  </a:moveTo>
                  <a:cubicBezTo>
                    <a:pt x="3" y="17"/>
                    <a:pt x="9" y="12"/>
                    <a:pt x="15" y="13"/>
                  </a:cubicBezTo>
                  <a:cubicBezTo>
                    <a:pt x="18" y="4"/>
                    <a:pt x="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 name="Freeform 614">
              <a:extLst>
                <a:ext uri="{FF2B5EF4-FFF2-40B4-BE49-F238E27FC236}">
                  <a16:creationId xmlns:a16="http://schemas.microsoft.com/office/drawing/2014/main" id="{7032870A-1613-425A-AAE8-8E8DCB7D22EA}"/>
                </a:ext>
              </a:extLst>
            </p:cNvPr>
            <p:cNvSpPr>
              <a:spLocks/>
            </p:cNvSpPr>
            <p:nvPr/>
          </p:nvSpPr>
          <p:spPr bwMode="auto">
            <a:xfrm rot="16200000">
              <a:off x="3622957" y="3218759"/>
              <a:ext cx="85725" cy="71438"/>
            </a:xfrm>
            <a:custGeom>
              <a:avLst/>
              <a:gdLst>
                <a:gd name="T0" fmla="*/ 6 w 23"/>
                <a:gd name="T1" fmla="*/ 2 h 19"/>
                <a:gd name="T2" fmla="*/ 0 w 23"/>
                <a:gd name="T3" fmla="*/ 9 h 19"/>
                <a:gd name="T4" fmla="*/ 9 w 23"/>
                <a:gd name="T5" fmla="*/ 19 h 19"/>
                <a:gd name="T6" fmla="*/ 6 w 23"/>
                <a:gd name="T7" fmla="*/ 2 h 19"/>
              </a:gdLst>
              <a:ahLst/>
              <a:cxnLst>
                <a:cxn ang="0">
                  <a:pos x="T0" y="T1"/>
                </a:cxn>
                <a:cxn ang="0">
                  <a:pos x="T2" y="T3"/>
                </a:cxn>
                <a:cxn ang="0">
                  <a:pos x="T4" y="T5"/>
                </a:cxn>
                <a:cxn ang="0">
                  <a:pos x="T6" y="T7"/>
                </a:cxn>
              </a:cxnLst>
              <a:rect l="0" t="0" r="r" b="b"/>
              <a:pathLst>
                <a:path w="23" h="19">
                  <a:moveTo>
                    <a:pt x="6" y="2"/>
                  </a:moveTo>
                  <a:cubicBezTo>
                    <a:pt x="7" y="5"/>
                    <a:pt x="3" y="7"/>
                    <a:pt x="0" y="9"/>
                  </a:cubicBezTo>
                  <a:cubicBezTo>
                    <a:pt x="2" y="15"/>
                    <a:pt x="7" y="11"/>
                    <a:pt x="9" y="19"/>
                  </a:cubicBezTo>
                  <a:cubicBezTo>
                    <a:pt x="23" y="13"/>
                    <a:pt x="16" y="0"/>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 name="Freeform 615">
              <a:extLst>
                <a:ext uri="{FF2B5EF4-FFF2-40B4-BE49-F238E27FC236}">
                  <a16:creationId xmlns:a16="http://schemas.microsoft.com/office/drawing/2014/main" id="{B6D35FA3-E4B2-48E3-9C4A-E06FD4C4F5E9}"/>
                </a:ext>
              </a:extLst>
            </p:cNvPr>
            <p:cNvSpPr>
              <a:spLocks/>
            </p:cNvSpPr>
            <p:nvPr/>
          </p:nvSpPr>
          <p:spPr bwMode="auto">
            <a:xfrm rot="16200000">
              <a:off x="2933188" y="3524353"/>
              <a:ext cx="60325" cy="63500"/>
            </a:xfrm>
            <a:custGeom>
              <a:avLst/>
              <a:gdLst>
                <a:gd name="T0" fmla="*/ 1 w 16"/>
                <a:gd name="T1" fmla="*/ 13 h 17"/>
                <a:gd name="T2" fmla="*/ 16 w 16"/>
                <a:gd name="T3" fmla="*/ 5 h 17"/>
                <a:gd name="T4" fmla="*/ 6 w 16"/>
                <a:gd name="T5" fmla="*/ 0 h 17"/>
                <a:gd name="T6" fmla="*/ 1 w 16"/>
                <a:gd name="T7" fmla="*/ 13 h 17"/>
              </a:gdLst>
              <a:ahLst/>
              <a:cxnLst>
                <a:cxn ang="0">
                  <a:pos x="T0" y="T1"/>
                </a:cxn>
                <a:cxn ang="0">
                  <a:pos x="T2" y="T3"/>
                </a:cxn>
                <a:cxn ang="0">
                  <a:pos x="T4" y="T5"/>
                </a:cxn>
                <a:cxn ang="0">
                  <a:pos x="T6" y="T7"/>
                </a:cxn>
              </a:cxnLst>
              <a:rect l="0" t="0" r="r" b="b"/>
              <a:pathLst>
                <a:path w="16" h="17">
                  <a:moveTo>
                    <a:pt x="1" y="13"/>
                  </a:moveTo>
                  <a:cubicBezTo>
                    <a:pt x="10" y="17"/>
                    <a:pt x="14" y="13"/>
                    <a:pt x="16" y="5"/>
                  </a:cubicBezTo>
                  <a:cubicBezTo>
                    <a:pt x="13" y="3"/>
                    <a:pt x="12" y="0"/>
                    <a:pt x="6" y="0"/>
                  </a:cubicBezTo>
                  <a:cubicBezTo>
                    <a:pt x="6" y="7"/>
                    <a:pt x="0" y="5"/>
                    <a:pt x="1"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 name="Freeform 616">
              <a:extLst>
                <a:ext uri="{FF2B5EF4-FFF2-40B4-BE49-F238E27FC236}">
                  <a16:creationId xmlns:a16="http://schemas.microsoft.com/office/drawing/2014/main" id="{CDF91990-64C3-4441-BD6C-63DE774240B1}"/>
                </a:ext>
              </a:extLst>
            </p:cNvPr>
            <p:cNvSpPr>
              <a:spLocks/>
            </p:cNvSpPr>
            <p:nvPr/>
          </p:nvSpPr>
          <p:spPr bwMode="auto">
            <a:xfrm rot="16200000">
              <a:off x="3064157" y="3764859"/>
              <a:ext cx="68263" cy="79375"/>
            </a:xfrm>
            <a:custGeom>
              <a:avLst/>
              <a:gdLst>
                <a:gd name="T0" fmla="*/ 5 w 18"/>
                <a:gd name="T1" fmla="*/ 1 h 21"/>
                <a:gd name="T2" fmla="*/ 0 w 18"/>
                <a:gd name="T3" fmla="*/ 14 h 21"/>
                <a:gd name="T4" fmla="*/ 16 w 18"/>
                <a:gd name="T5" fmla="*/ 19 h 21"/>
                <a:gd name="T6" fmla="*/ 18 w 18"/>
                <a:gd name="T7" fmla="*/ 6 h 21"/>
                <a:gd name="T8" fmla="*/ 5 w 18"/>
                <a:gd name="T9" fmla="*/ 1 h 21"/>
              </a:gdLst>
              <a:ahLst/>
              <a:cxnLst>
                <a:cxn ang="0">
                  <a:pos x="T0" y="T1"/>
                </a:cxn>
                <a:cxn ang="0">
                  <a:pos x="T2" y="T3"/>
                </a:cxn>
                <a:cxn ang="0">
                  <a:pos x="T4" y="T5"/>
                </a:cxn>
                <a:cxn ang="0">
                  <a:pos x="T6" y="T7"/>
                </a:cxn>
                <a:cxn ang="0">
                  <a:pos x="T8" y="T9"/>
                </a:cxn>
              </a:cxnLst>
              <a:rect l="0" t="0" r="r" b="b"/>
              <a:pathLst>
                <a:path w="18" h="21">
                  <a:moveTo>
                    <a:pt x="5" y="1"/>
                  </a:moveTo>
                  <a:cubicBezTo>
                    <a:pt x="3" y="3"/>
                    <a:pt x="1" y="7"/>
                    <a:pt x="0" y="14"/>
                  </a:cubicBezTo>
                  <a:cubicBezTo>
                    <a:pt x="7" y="18"/>
                    <a:pt x="7" y="21"/>
                    <a:pt x="16" y="19"/>
                  </a:cubicBezTo>
                  <a:cubicBezTo>
                    <a:pt x="17" y="15"/>
                    <a:pt x="17" y="10"/>
                    <a:pt x="18" y="6"/>
                  </a:cubicBezTo>
                  <a:cubicBezTo>
                    <a:pt x="12" y="6"/>
                    <a:pt x="1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 name="Freeform 617">
              <a:extLst>
                <a:ext uri="{FF2B5EF4-FFF2-40B4-BE49-F238E27FC236}">
                  <a16:creationId xmlns:a16="http://schemas.microsoft.com/office/drawing/2014/main" id="{D3843F04-0D1C-4B57-83B6-C84DBDB114AD}"/>
                </a:ext>
              </a:extLst>
            </p:cNvPr>
            <p:cNvSpPr>
              <a:spLocks/>
            </p:cNvSpPr>
            <p:nvPr/>
          </p:nvSpPr>
          <p:spPr bwMode="auto">
            <a:xfrm rot="16200000">
              <a:off x="3586445" y="2956821"/>
              <a:ext cx="98425" cy="169863"/>
            </a:xfrm>
            <a:custGeom>
              <a:avLst/>
              <a:gdLst>
                <a:gd name="T0" fmla="*/ 18 w 26"/>
                <a:gd name="T1" fmla="*/ 3 h 45"/>
                <a:gd name="T2" fmla="*/ 12 w 26"/>
                <a:gd name="T3" fmla="*/ 0 h 45"/>
                <a:gd name="T4" fmla="*/ 8 w 26"/>
                <a:gd name="T5" fmla="*/ 2 h 45"/>
                <a:gd name="T6" fmla="*/ 3 w 26"/>
                <a:gd name="T7" fmla="*/ 1 h 45"/>
                <a:gd name="T8" fmla="*/ 2 w 26"/>
                <a:gd name="T9" fmla="*/ 9 h 45"/>
                <a:gd name="T10" fmla="*/ 0 w 26"/>
                <a:gd name="T11" fmla="*/ 10 h 45"/>
                <a:gd name="T12" fmla="*/ 2 w 26"/>
                <a:gd name="T13" fmla="*/ 13 h 45"/>
                <a:gd name="T14" fmla="*/ 10 w 26"/>
                <a:gd name="T15" fmla="*/ 38 h 45"/>
                <a:gd name="T16" fmla="*/ 26 w 26"/>
                <a:gd name="T17" fmla="*/ 41 h 45"/>
                <a:gd name="T18" fmla="*/ 21 w 26"/>
                <a:gd name="T19" fmla="*/ 4 h 45"/>
                <a:gd name="T20" fmla="*/ 18 w 26"/>
                <a:gd name="T21"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5">
                  <a:moveTo>
                    <a:pt x="18" y="3"/>
                  </a:moveTo>
                  <a:cubicBezTo>
                    <a:pt x="16" y="1"/>
                    <a:pt x="14" y="0"/>
                    <a:pt x="12" y="0"/>
                  </a:cubicBezTo>
                  <a:cubicBezTo>
                    <a:pt x="11" y="0"/>
                    <a:pt x="9" y="1"/>
                    <a:pt x="8" y="2"/>
                  </a:cubicBezTo>
                  <a:cubicBezTo>
                    <a:pt x="6" y="1"/>
                    <a:pt x="5" y="1"/>
                    <a:pt x="3" y="1"/>
                  </a:cubicBezTo>
                  <a:cubicBezTo>
                    <a:pt x="2" y="4"/>
                    <a:pt x="1" y="6"/>
                    <a:pt x="2" y="9"/>
                  </a:cubicBezTo>
                  <a:cubicBezTo>
                    <a:pt x="1" y="9"/>
                    <a:pt x="0" y="10"/>
                    <a:pt x="0" y="10"/>
                  </a:cubicBezTo>
                  <a:cubicBezTo>
                    <a:pt x="0" y="11"/>
                    <a:pt x="1" y="12"/>
                    <a:pt x="2" y="13"/>
                  </a:cubicBezTo>
                  <a:cubicBezTo>
                    <a:pt x="4" y="21"/>
                    <a:pt x="12" y="26"/>
                    <a:pt x="10" y="38"/>
                  </a:cubicBezTo>
                  <a:cubicBezTo>
                    <a:pt x="19" y="37"/>
                    <a:pt x="20" y="45"/>
                    <a:pt x="26" y="41"/>
                  </a:cubicBezTo>
                  <a:cubicBezTo>
                    <a:pt x="26" y="27"/>
                    <a:pt x="24" y="16"/>
                    <a:pt x="21" y="4"/>
                  </a:cubicBezTo>
                  <a:cubicBezTo>
                    <a:pt x="20" y="4"/>
                    <a:pt x="19" y="4"/>
                    <a:pt x="1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 name="Freeform 618">
              <a:extLst>
                <a:ext uri="{FF2B5EF4-FFF2-40B4-BE49-F238E27FC236}">
                  <a16:creationId xmlns:a16="http://schemas.microsoft.com/office/drawing/2014/main" id="{0D2DF9A9-4567-4110-9529-CBBC3E87AE68}"/>
                </a:ext>
              </a:extLst>
            </p:cNvPr>
            <p:cNvSpPr>
              <a:spLocks/>
            </p:cNvSpPr>
            <p:nvPr/>
          </p:nvSpPr>
          <p:spPr bwMode="auto">
            <a:xfrm rot="16200000">
              <a:off x="3543582" y="3196534"/>
              <a:ext cx="79375" cy="93663"/>
            </a:xfrm>
            <a:custGeom>
              <a:avLst/>
              <a:gdLst>
                <a:gd name="T0" fmla="*/ 3 w 21"/>
                <a:gd name="T1" fmla="*/ 23 h 25"/>
                <a:gd name="T2" fmla="*/ 14 w 21"/>
                <a:gd name="T3" fmla="*/ 25 h 25"/>
                <a:gd name="T4" fmla="*/ 21 w 21"/>
                <a:gd name="T5" fmla="*/ 4 h 25"/>
                <a:gd name="T6" fmla="*/ 3 w 21"/>
                <a:gd name="T7" fmla="*/ 23 h 25"/>
              </a:gdLst>
              <a:ahLst/>
              <a:cxnLst>
                <a:cxn ang="0">
                  <a:pos x="T0" y="T1"/>
                </a:cxn>
                <a:cxn ang="0">
                  <a:pos x="T2" y="T3"/>
                </a:cxn>
                <a:cxn ang="0">
                  <a:pos x="T4" y="T5"/>
                </a:cxn>
                <a:cxn ang="0">
                  <a:pos x="T6" y="T7"/>
                </a:cxn>
              </a:cxnLst>
              <a:rect l="0" t="0" r="r" b="b"/>
              <a:pathLst>
                <a:path w="21" h="25">
                  <a:moveTo>
                    <a:pt x="3" y="23"/>
                  </a:moveTo>
                  <a:cubicBezTo>
                    <a:pt x="10" y="24"/>
                    <a:pt x="9" y="19"/>
                    <a:pt x="14" y="25"/>
                  </a:cubicBezTo>
                  <a:cubicBezTo>
                    <a:pt x="19" y="22"/>
                    <a:pt x="19" y="12"/>
                    <a:pt x="21" y="4"/>
                  </a:cubicBezTo>
                  <a:cubicBezTo>
                    <a:pt x="7" y="0"/>
                    <a:pt x="0" y="11"/>
                    <a:pt x="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 name="Freeform 619">
              <a:extLst>
                <a:ext uri="{FF2B5EF4-FFF2-40B4-BE49-F238E27FC236}">
                  <a16:creationId xmlns:a16="http://schemas.microsoft.com/office/drawing/2014/main" id="{3E109950-4675-48DD-97BF-70BFF37F00B9}"/>
                </a:ext>
              </a:extLst>
            </p:cNvPr>
            <p:cNvSpPr>
              <a:spLocks/>
            </p:cNvSpPr>
            <p:nvPr/>
          </p:nvSpPr>
          <p:spPr bwMode="auto">
            <a:xfrm rot="16200000">
              <a:off x="4532595" y="3199709"/>
              <a:ext cx="88900" cy="90488"/>
            </a:xfrm>
            <a:custGeom>
              <a:avLst/>
              <a:gdLst>
                <a:gd name="T0" fmla="*/ 0 w 24"/>
                <a:gd name="T1" fmla="*/ 5 h 24"/>
                <a:gd name="T2" fmla="*/ 0 w 24"/>
                <a:gd name="T3" fmla="*/ 15 h 24"/>
                <a:gd name="T4" fmla="*/ 21 w 24"/>
                <a:gd name="T5" fmla="*/ 18 h 24"/>
                <a:gd name="T6" fmla="*/ 24 w 24"/>
                <a:gd name="T7" fmla="*/ 13 h 24"/>
                <a:gd name="T8" fmla="*/ 0 w 24"/>
                <a:gd name="T9" fmla="*/ 5 h 24"/>
              </a:gdLst>
              <a:ahLst/>
              <a:cxnLst>
                <a:cxn ang="0">
                  <a:pos x="T0" y="T1"/>
                </a:cxn>
                <a:cxn ang="0">
                  <a:pos x="T2" y="T3"/>
                </a:cxn>
                <a:cxn ang="0">
                  <a:pos x="T4" y="T5"/>
                </a:cxn>
                <a:cxn ang="0">
                  <a:pos x="T6" y="T7"/>
                </a:cxn>
                <a:cxn ang="0">
                  <a:pos x="T8" y="T9"/>
                </a:cxn>
              </a:cxnLst>
              <a:rect l="0" t="0" r="r" b="b"/>
              <a:pathLst>
                <a:path w="24" h="24">
                  <a:moveTo>
                    <a:pt x="0" y="5"/>
                  </a:moveTo>
                  <a:cubicBezTo>
                    <a:pt x="3" y="9"/>
                    <a:pt x="2" y="12"/>
                    <a:pt x="0" y="15"/>
                  </a:cubicBezTo>
                  <a:cubicBezTo>
                    <a:pt x="6" y="21"/>
                    <a:pt x="12" y="24"/>
                    <a:pt x="21" y="18"/>
                  </a:cubicBezTo>
                  <a:cubicBezTo>
                    <a:pt x="20" y="16"/>
                    <a:pt x="21" y="14"/>
                    <a:pt x="24" y="13"/>
                  </a:cubicBezTo>
                  <a:cubicBezTo>
                    <a:pt x="19" y="0"/>
                    <a:pt x="1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 name="Freeform 620">
              <a:extLst>
                <a:ext uri="{FF2B5EF4-FFF2-40B4-BE49-F238E27FC236}">
                  <a16:creationId xmlns:a16="http://schemas.microsoft.com/office/drawing/2014/main" id="{E688E7B6-7159-4917-8923-F695BC8A7A73}"/>
                </a:ext>
              </a:extLst>
            </p:cNvPr>
            <p:cNvSpPr>
              <a:spLocks/>
            </p:cNvSpPr>
            <p:nvPr/>
          </p:nvSpPr>
          <p:spPr bwMode="auto">
            <a:xfrm rot="16200000">
              <a:off x="4793739" y="1136753"/>
              <a:ext cx="2295525" cy="1987550"/>
            </a:xfrm>
            <a:custGeom>
              <a:avLst/>
              <a:gdLst>
                <a:gd name="T0" fmla="*/ 362 w 1446"/>
                <a:gd name="T1" fmla="*/ 1252 h 1252"/>
                <a:gd name="T2" fmla="*/ 0 w 1446"/>
                <a:gd name="T3" fmla="*/ 628 h 1252"/>
                <a:gd name="T4" fmla="*/ 362 w 1446"/>
                <a:gd name="T5" fmla="*/ 0 h 1252"/>
                <a:gd name="T6" fmla="*/ 1084 w 1446"/>
                <a:gd name="T7" fmla="*/ 0 h 1252"/>
                <a:gd name="T8" fmla="*/ 1446 w 1446"/>
                <a:gd name="T9" fmla="*/ 628 h 1252"/>
                <a:gd name="T10" fmla="*/ 1084 w 1446"/>
                <a:gd name="T11" fmla="*/ 1252 h 1252"/>
                <a:gd name="T12" fmla="*/ 362 w 1446"/>
                <a:gd name="T13" fmla="*/ 1252 h 1252"/>
              </a:gdLst>
              <a:ahLst/>
              <a:cxnLst>
                <a:cxn ang="0">
                  <a:pos x="T0" y="T1"/>
                </a:cxn>
                <a:cxn ang="0">
                  <a:pos x="T2" y="T3"/>
                </a:cxn>
                <a:cxn ang="0">
                  <a:pos x="T4" y="T5"/>
                </a:cxn>
                <a:cxn ang="0">
                  <a:pos x="T6" y="T7"/>
                </a:cxn>
                <a:cxn ang="0">
                  <a:pos x="T8" y="T9"/>
                </a:cxn>
                <a:cxn ang="0">
                  <a:pos x="T10" y="T11"/>
                </a:cxn>
                <a:cxn ang="0">
                  <a:pos x="T12" y="T13"/>
                </a:cxn>
              </a:cxnLst>
              <a:rect l="0" t="0" r="r" b="b"/>
              <a:pathLst>
                <a:path w="1446" h="1252">
                  <a:moveTo>
                    <a:pt x="362" y="1252"/>
                  </a:moveTo>
                  <a:lnTo>
                    <a:pt x="0" y="628"/>
                  </a:lnTo>
                  <a:lnTo>
                    <a:pt x="362" y="0"/>
                  </a:lnTo>
                  <a:lnTo>
                    <a:pt x="1084" y="0"/>
                  </a:lnTo>
                  <a:lnTo>
                    <a:pt x="1446" y="628"/>
                  </a:lnTo>
                  <a:lnTo>
                    <a:pt x="1084" y="1252"/>
                  </a:lnTo>
                  <a:lnTo>
                    <a:pt x="362" y="1252"/>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 name="Freeform 621">
              <a:extLst>
                <a:ext uri="{FF2B5EF4-FFF2-40B4-BE49-F238E27FC236}">
                  <a16:creationId xmlns:a16="http://schemas.microsoft.com/office/drawing/2014/main" id="{028A3DDE-4319-45A4-BBE9-8763A36534D1}"/>
                </a:ext>
              </a:extLst>
            </p:cNvPr>
            <p:cNvSpPr>
              <a:spLocks noEditPoints="1"/>
            </p:cNvSpPr>
            <p:nvPr/>
          </p:nvSpPr>
          <p:spPr bwMode="auto">
            <a:xfrm rot="16200000">
              <a:off x="4122226" y="2057503"/>
              <a:ext cx="1382713" cy="1382713"/>
            </a:xfrm>
            <a:custGeom>
              <a:avLst/>
              <a:gdLst>
                <a:gd name="T0" fmla="*/ 184 w 368"/>
                <a:gd name="T1" fmla="*/ 368 h 368"/>
                <a:gd name="T2" fmla="*/ 0 w 368"/>
                <a:gd name="T3" fmla="*/ 184 h 368"/>
                <a:gd name="T4" fmla="*/ 184 w 368"/>
                <a:gd name="T5" fmla="*/ 0 h 368"/>
                <a:gd name="T6" fmla="*/ 368 w 368"/>
                <a:gd name="T7" fmla="*/ 184 h 368"/>
                <a:gd name="T8" fmla="*/ 184 w 368"/>
                <a:gd name="T9" fmla="*/ 368 h 368"/>
                <a:gd name="T10" fmla="*/ 184 w 368"/>
                <a:gd name="T11" fmla="*/ 50 h 368"/>
                <a:gd name="T12" fmla="*/ 50 w 368"/>
                <a:gd name="T13" fmla="*/ 184 h 368"/>
                <a:gd name="T14" fmla="*/ 184 w 368"/>
                <a:gd name="T15" fmla="*/ 318 h 368"/>
                <a:gd name="T16" fmla="*/ 317 w 368"/>
                <a:gd name="T17" fmla="*/ 184 h 368"/>
                <a:gd name="T18" fmla="*/ 184 w 368"/>
                <a:gd name="T19" fmla="*/ 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368"/>
                  </a:moveTo>
                  <a:cubicBezTo>
                    <a:pt x="82" y="368"/>
                    <a:pt x="0" y="285"/>
                    <a:pt x="0" y="184"/>
                  </a:cubicBezTo>
                  <a:cubicBezTo>
                    <a:pt x="0" y="83"/>
                    <a:pt x="82" y="0"/>
                    <a:pt x="184" y="0"/>
                  </a:cubicBezTo>
                  <a:cubicBezTo>
                    <a:pt x="285" y="0"/>
                    <a:pt x="368" y="83"/>
                    <a:pt x="368" y="184"/>
                  </a:cubicBezTo>
                  <a:cubicBezTo>
                    <a:pt x="368" y="285"/>
                    <a:pt x="285" y="368"/>
                    <a:pt x="184" y="368"/>
                  </a:cubicBezTo>
                  <a:close/>
                  <a:moveTo>
                    <a:pt x="184" y="50"/>
                  </a:moveTo>
                  <a:cubicBezTo>
                    <a:pt x="110" y="50"/>
                    <a:pt x="50" y="110"/>
                    <a:pt x="50" y="184"/>
                  </a:cubicBezTo>
                  <a:cubicBezTo>
                    <a:pt x="50" y="258"/>
                    <a:pt x="110" y="318"/>
                    <a:pt x="184" y="318"/>
                  </a:cubicBezTo>
                  <a:cubicBezTo>
                    <a:pt x="257" y="318"/>
                    <a:pt x="317" y="258"/>
                    <a:pt x="317" y="184"/>
                  </a:cubicBezTo>
                  <a:cubicBezTo>
                    <a:pt x="317" y="110"/>
                    <a:pt x="257" y="50"/>
                    <a:pt x="184" y="50"/>
                  </a:cubicBezTo>
                  <a:close/>
                </a:path>
              </a:pathLst>
            </a:custGeom>
            <a:solidFill>
              <a:srgbClr val="FEE3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 name="Freeform 622">
              <a:extLst>
                <a:ext uri="{FF2B5EF4-FFF2-40B4-BE49-F238E27FC236}">
                  <a16:creationId xmlns:a16="http://schemas.microsoft.com/office/drawing/2014/main" id="{B0A195B8-E32E-461E-9EF0-5233C5FDB0BA}"/>
                </a:ext>
              </a:extLst>
            </p:cNvPr>
            <p:cNvSpPr>
              <a:spLocks/>
            </p:cNvSpPr>
            <p:nvPr/>
          </p:nvSpPr>
          <p:spPr bwMode="auto">
            <a:xfrm rot="16200000">
              <a:off x="5755764" y="3173515"/>
              <a:ext cx="2182813" cy="2062163"/>
            </a:xfrm>
            <a:custGeom>
              <a:avLst/>
              <a:gdLst>
                <a:gd name="T0" fmla="*/ 580 w 581"/>
                <a:gd name="T1" fmla="*/ 123 h 549"/>
                <a:gd name="T2" fmla="*/ 453 w 581"/>
                <a:gd name="T3" fmla="*/ 0 h 549"/>
                <a:gd name="T4" fmla="*/ 373 w 581"/>
                <a:gd name="T5" fmla="*/ 29 h 549"/>
                <a:gd name="T6" fmla="*/ 300 w 581"/>
                <a:gd name="T7" fmla="*/ 49 h 549"/>
                <a:gd name="T8" fmla="*/ 254 w 581"/>
                <a:gd name="T9" fmla="*/ 45 h 549"/>
                <a:gd name="T10" fmla="*/ 3 w 581"/>
                <a:gd name="T11" fmla="*/ 301 h 549"/>
                <a:gd name="T12" fmla="*/ 248 w 581"/>
                <a:gd name="T13" fmla="*/ 546 h 549"/>
                <a:gd name="T14" fmla="*/ 505 w 581"/>
                <a:gd name="T15" fmla="*/ 295 h 549"/>
                <a:gd name="T16" fmla="*/ 505 w 581"/>
                <a:gd name="T17" fmla="*/ 292 h 549"/>
                <a:gd name="T18" fmla="*/ 537 w 581"/>
                <a:gd name="T19" fmla="*/ 222 h 549"/>
                <a:gd name="T20" fmla="*/ 580 w 581"/>
                <a:gd name="T21" fmla="*/ 123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 h="549">
                  <a:moveTo>
                    <a:pt x="580" y="123"/>
                  </a:moveTo>
                  <a:cubicBezTo>
                    <a:pt x="578" y="55"/>
                    <a:pt x="521" y="0"/>
                    <a:pt x="453" y="0"/>
                  </a:cubicBezTo>
                  <a:cubicBezTo>
                    <a:pt x="423" y="1"/>
                    <a:pt x="395" y="11"/>
                    <a:pt x="373" y="29"/>
                  </a:cubicBezTo>
                  <a:cubicBezTo>
                    <a:pt x="353" y="46"/>
                    <a:pt x="326" y="54"/>
                    <a:pt x="300" y="49"/>
                  </a:cubicBezTo>
                  <a:cubicBezTo>
                    <a:pt x="285" y="46"/>
                    <a:pt x="270" y="45"/>
                    <a:pt x="254" y="45"/>
                  </a:cubicBezTo>
                  <a:cubicBezTo>
                    <a:pt x="114" y="45"/>
                    <a:pt x="0" y="160"/>
                    <a:pt x="3" y="301"/>
                  </a:cubicBezTo>
                  <a:cubicBezTo>
                    <a:pt x="6" y="434"/>
                    <a:pt x="115" y="543"/>
                    <a:pt x="248" y="546"/>
                  </a:cubicBezTo>
                  <a:cubicBezTo>
                    <a:pt x="389" y="549"/>
                    <a:pt x="505" y="436"/>
                    <a:pt x="505" y="295"/>
                  </a:cubicBezTo>
                  <a:cubicBezTo>
                    <a:pt x="505" y="294"/>
                    <a:pt x="505" y="293"/>
                    <a:pt x="505" y="292"/>
                  </a:cubicBezTo>
                  <a:cubicBezTo>
                    <a:pt x="504" y="265"/>
                    <a:pt x="516" y="240"/>
                    <a:pt x="537" y="222"/>
                  </a:cubicBezTo>
                  <a:cubicBezTo>
                    <a:pt x="564" y="198"/>
                    <a:pt x="581" y="162"/>
                    <a:pt x="580" y="123"/>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 name="Oval 623">
              <a:extLst>
                <a:ext uri="{FF2B5EF4-FFF2-40B4-BE49-F238E27FC236}">
                  <a16:creationId xmlns:a16="http://schemas.microsoft.com/office/drawing/2014/main" id="{69E1D4BB-9087-4DE4-B260-AAFC84A15728}"/>
                </a:ext>
              </a:extLst>
            </p:cNvPr>
            <p:cNvSpPr>
              <a:spLocks noChangeArrowheads="1"/>
            </p:cNvSpPr>
            <p:nvPr/>
          </p:nvSpPr>
          <p:spPr bwMode="auto">
            <a:xfrm rot="16200000">
              <a:off x="6639208" y="2534546"/>
              <a:ext cx="574675" cy="576263"/>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 name="Freeform 624">
              <a:extLst>
                <a:ext uri="{FF2B5EF4-FFF2-40B4-BE49-F238E27FC236}">
                  <a16:creationId xmlns:a16="http://schemas.microsoft.com/office/drawing/2014/main" id="{67CD62AA-CA81-4D72-96DF-246E189B9212}"/>
                </a:ext>
              </a:extLst>
            </p:cNvPr>
            <p:cNvSpPr>
              <a:spLocks/>
            </p:cNvSpPr>
            <p:nvPr/>
          </p:nvSpPr>
          <p:spPr bwMode="auto">
            <a:xfrm rot="16200000">
              <a:off x="4963601" y="3335440"/>
              <a:ext cx="1957388" cy="1423988"/>
            </a:xfrm>
            <a:custGeom>
              <a:avLst/>
              <a:gdLst>
                <a:gd name="T0" fmla="*/ 0 w 521"/>
                <a:gd name="T1" fmla="*/ 368 h 379"/>
                <a:gd name="T2" fmla="*/ 16 w 521"/>
                <a:gd name="T3" fmla="*/ 379 h 379"/>
                <a:gd name="T4" fmla="*/ 521 w 521"/>
                <a:gd name="T5" fmla="*/ 19 h 379"/>
                <a:gd name="T6" fmla="*/ 516 w 521"/>
                <a:gd name="T7" fmla="*/ 0 h 379"/>
                <a:gd name="T8" fmla="*/ 0 w 521"/>
                <a:gd name="T9" fmla="*/ 368 h 379"/>
              </a:gdLst>
              <a:ahLst/>
              <a:cxnLst>
                <a:cxn ang="0">
                  <a:pos x="T0" y="T1"/>
                </a:cxn>
                <a:cxn ang="0">
                  <a:pos x="T2" y="T3"/>
                </a:cxn>
                <a:cxn ang="0">
                  <a:pos x="T4" y="T5"/>
                </a:cxn>
                <a:cxn ang="0">
                  <a:pos x="T6" y="T7"/>
                </a:cxn>
                <a:cxn ang="0">
                  <a:pos x="T8" y="T9"/>
                </a:cxn>
              </a:cxnLst>
              <a:rect l="0" t="0" r="r" b="b"/>
              <a:pathLst>
                <a:path w="521" h="379">
                  <a:moveTo>
                    <a:pt x="0" y="368"/>
                  </a:moveTo>
                  <a:cubicBezTo>
                    <a:pt x="6" y="372"/>
                    <a:pt x="11" y="375"/>
                    <a:pt x="16" y="379"/>
                  </a:cubicBezTo>
                  <a:cubicBezTo>
                    <a:pt x="521" y="19"/>
                    <a:pt x="521" y="19"/>
                    <a:pt x="521" y="19"/>
                  </a:cubicBezTo>
                  <a:cubicBezTo>
                    <a:pt x="520" y="13"/>
                    <a:pt x="518" y="6"/>
                    <a:pt x="516" y="0"/>
                  </a:cubicBezTo>
                  <a:lnTo>
                    <a:pt x="0" y="368"/>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 name="Freeform 625">
              <a:extLst>
                <a:ext uri="{FF2B5EF4-FFF2-40B4-BE49-F238E27FC236}">
                  <a16:creationId xmlns:a16="http://schemas.microsoft.com/office/drawing/2014/main" id="{A71D97B8-D8AC-4691-AC82-9E998DCD3C08}"/>
                </a:ext>
              </a:extLst>
            </p:cNvPr>
            <p:cNvSpPr>
              <a:spLocks/>
            </p:cNvSpPr>
            <p:nvPr/>
          </p:nvSpPr>
          <p:spPr bwMode="auto">
            <a:xfrm rot="16200000">
              <a:off x="5346189" y="3252890"/>
              <a:ext cx="1695450" cy="1235075"/>
            </a:xfrm>
            <a:custGeom>
              <a:avLst/>
              <a:gdLst>
                <a:gd name="T0" fmla="*/ 0 w 451"/>
                <a:gd name="T1" fmla="*/ 322 h 329"/>
                <a:gd name="T2" fmla="*/ 21 w 451"/>
                <a:gd name="T3" fmla="*/ 329 h 329"/>
                <a:gd name="T4" fmla="*/ 451 w 451"/>
                <a:gd name="T5" fmla="*/ 22 h 329"/>
                <a:gd name="T6" fmla="*/ 451 w 451"/>
                <a:gd name="T7" fmla="*/ 0 h 329"/>
                <a:gd name="T8" fmla="*/ 0 w 451"/>
                <a:gd name="T9" fmla="*/ 322 h 329"/>
              </a:gdLst>
              <a:ahLst/>
              <a:cxnLst>
                <a:cxn ang="0">
                  <a:pos x="T0" y="T1"/>
                </a:cxn>
                <a:cxn ang="0">
                  <a:pos x="T2" y="T3"/>
                </a:cxn>
                <a:cxn ang="0">
                  <a:pos x="T4" y="T5"/>
                </a:cxn>
                <a:cxn ang="0">
                  <a:pos x="T6" y="T7"/>
                </a:cxn>
                <a:cxn ang="0">
                  <a:pos x="T8" y="T9"/>
                </a:cxn>
              </a:cxnLst>
              <a:rect l="0" t="0" r="r" b="b"/>
              <a:pathLst>
                <a:path w="451" h="329">
                  <a:moveTo>
                    <a:pt x="0" y="322"/>
                  </a:moveTo>
                  <a:cubicBezTo>
                    <a:pt x="7" y="324"/>
                    <a:pt x="14" y="327"/>
                    <a:pt x="21" y="329"/>
                  </a:cubicBezTo>
                  <a:cubicBezTo>
                    <a:pt x="451" y="22"/>
                    <a:pt x="451" y="22"/>
                    <a:pt x="451" y="22"/>
                  </a:cubicBezTo>
                  <a:cubicBezTo>
                    <a:pt x="451" y="15"/>
                    <a:pt x="451" y="8"/>
                    <a:pt x="451" y="0"/>
                  </a:cubicBezTo>
                  <a:lnTo>
                    <a:pt x="0" y="322"/>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 name="Freeform 626">
              <a:extLst>
                <a:ext uri="{FF2B5EF4-FFF2-40B4-BE49-F238E27FC236}">
                  <a16:creationId xmlns:a16="http://schemas.microsoft.com/office/drawing/2014/main" id="{0FE856FD-B656-44C7-B5D2-FFB3A7DA61E5}"/>
                </a:ext>
              </a:extLst>
            </p:cNvPr>
            <p:cNvSpPr>
              <a:spLocks/>
            </p:cNvSpPr>
            <p:nvPr/>
          </p:nvSpPr>
          <p:spPr bwMode="auto">
            <a:xfrm rot="16200000">
              <a:off x="5142989" y="3286228"/>
              <a:ext cx="1849438" cy="1344613"/>
            </a:xfrm>
            <a:custGeom>
              <a:avLst/>
              <a:gdLst>
                <a:gd name="T0" fmla="*/ 0 w 492"/>
                <a:gd name="T1" fmla="*/ 349 h 358"/>
                <a:gd name="T2" fmla="*/ 18 w 492"/>
                <a:gd name="T3" fmla="*/ 358 h 358"/>
                <a:gd name="T4" fmla="*/ 492 w 492"/>
                <a:gd name="T5" fmla="*/ 20 h 358"/>
                <a:gd name="T6" fmla="*/ 489 w 492"/>
                <a:gd name="T7" fmla="*/ 0 h 358"/>
                <a:gd name="T8" fmla="*/ 0 w 492"/>
                <a:gd name="T9" fmla="*/ 349 h 358"/>
              </a:gdLst>
              <a:ahLst/>
              <a:cxnLst>
                <a:cxn ang="0">
                  <a:pos x="T0" y="T1"/>
                </a:cxn>
                <a:cxn ang="0">
                  <a:pos x="T2" y="T3"/>
                </a:cxn>
                <a:cxn ang="0">
                  <a:pos x="T4" y="T5"/>
                </a:cxn>
                <a:cxn ang="0">
                  <a:pos x="T6" y="T7"/>
                </a:cxn>
                <a:cxn ang="0">
                  <a:pos x="T8" y="T9"/>
                </a:cxn>
              </a:cxnLst>
              <a:rect l="0" t="0" r="r" b="b"/>
              <a:pathLst>
                <a:path w="492" h="358">
                  <a:moveTo>
                    <a:pt x="0" y="349"/>
                  </a:moveTo>
                  <a:cubicBezTo>
                    <a:pt x="6" y="352"/>
                    <a:pt x="12" y="355"/>
                    <a:pt x="18" y="358"/>
                  </a:cubicBezTo>
                  <a:cubicBezTo>
                    <a:pt x="492" y="20"/>
                    <a:pt x="492" y="20"/>
                    <a:pt x="492" y="20"/>
                  </a:cubicBezTo>
                  <a:cubicBezTo>
                    <a:pt x="491" y="13"/>
                    <a:pt x="490" y="7"/>
                    <a:pt x="489" y="0"/>
                  </a:cubicBezTo>
                  <a:lnTo>
                    <a:pt x="0" y="34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 name="Freeform 627">
              <a:extLst>
                <a:ext uri="{FF2B5EF4-FFF2-40B4-BE49-F238E27FC236}">
                  <a16:creationId xmlns:a16="http://schemas.microsoft.com/office/drawing/2014/main" id="{59494E06-AA22-44BE-BF7D-34653BC0986F}"/>
                </a:ext>
              </a:extLst>
            </p:cNvPr>
            <p:cNvSpPr>
              <a:spLocks/>
            </p:cNvSpPr>
            <p:nvPr/>
          </p:nvSpPr>
          <p:spPr bwMode="auto">
            <a:xfrm rot="16200000">
              <a:off x="4804057" y="3396559"/>
              <a:ext cx="2024063" cy="1473200"/>
            </a:xfrm>
            <a:custGeom>
              <a:avLst/>
              <a:gdLst>
                <a:gd name="T0" fmla="*/ 0 w 539"/>
                <a:gd name="T1" fmla="*/ 379 h 392"/>
                <a:gd name="T2" fmla="*/ 13 w 539"/>
                <a:gd name="T3" fmla="*/ 392 h 392"/>
                <a:gd name="T4" fmla="*/ 539 w 539"/>
                <a:gd name="T5" fmla="*/ 17 h 392"/>
                <a:gd name="T6" fmla="*/ 531 w 539"/>
                <a:gd name="T7" fmla="*/ 0 h 392"/>
                <a:gd name="T8" fmla="*/ 0 w 539"/>
                <a:gd name="T9" fmla="*/ 379 h 392"/>
              </a:gdLst>
              <a:ahLst/>
              <a:cxnLst>
                <a:cxn ang="0">
                  <a:pos x="T0" y="T1"/>
                </a:cxn>
                <a:cxn ang="0">
                  <a:pos x="T2" y="T3"/>
                </a:cxn>
                <a:cxn ang="0">
                  <a:pos x="T4" y="T5"/>
                </a:cxn>
                <a:cxn ang="0">
                  <a:pos x="T6" y="T7"/>
                </a:cxn>
                <a:cxn ang="0">
                  <a:pos x="T8" y="T9"/>
                </a:cxn>
              </a:cxnLst>
              <a:rect l="0" t="0" r="r" b="b"/>
              <a:pathLst>
                <a:path w="539" h="392">
                  <a:moveTo>
                    <a:pt x="0" y="379"/>
                  </a:moveTo>
                  <a:cubicBezTo>
                    <a:pt x="4" y="383"/>
                    <a:pt x="9" y="388"/>
                    <a:pt x="13" y="392"/>
                  </a:cubicBezTo>
                  <a:cubicBezTo>
                    <a:pt x="539" y="17"/>
                    <a:pt x="539" y="17"/>
                    <a:pt x="539" y="17"/>
                  </a:cubicBezTo>
                  <a:cubicBezTo>
                    <a:pt x="537" y="11"/>
                    <a:pt x="534" y="6"/>
                    <a:pt x="531" y="0"/>
                  </a:cubicBezTo>
                  <a:lnTo>
                    <a:pt x="0" y="37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 name="Freeform 628">
              <a:extLst>
                <a:ext uri="{FF2B5EF4-FFF2-40B4-BE49-F238E27FC236}">
                  <a16:creationId xmlns:a16="http://schemas.microsoft.com/office/drawing/2014/main" id="{9E694CA9-2576-4C7D-BDDC-6EDEE6AFA231}"/>
                </a:ext>
              </a:extLst>
            </p:cNvPr>
            <p:cNvSpPr>
              <a:spLocks/>
            </p:cNvSpPr>
            <p:nvPr/>
          </p:nvSpPr>
          <p:spPr bwMode="auto">
            <a:xfrm rot="16200000">
              <a:off x="4313520" y="4672909"/>
              <a:ext cx="739775" cy="528638"/>
            </a:xfrm>
            <a:custGeom>
              <a:avLst/>
              <a:gdLst>
                <a:gd name="T0" fmla="*/ 197 w 197"/>
                <a:gd name="T1" fmla="*/ 0 h 141"/>
                <a:gd name="T2" fmla="*/ 85 w 197"/>
                <a:gd name="T3" fmla="*/ 52 h 141"/>
                <a:gd name="T4" fmla="*/ 0 w 197"/>
                <a:gd name="T5" fmla="*/ 141 h 141"/>
                <a:gd name="T6" fmla="*/ 197 w 197"/>
                <a:gd name="T7" fmla="*/ 0 h 141"/>
              </a:gdLst>
              <a:ahLst/>
              <a:cxnLst>
                <a:cxn ang="0">
                  <a:pos x="T0" y="T1"/>
                </a:cxn>
                <a:cxn ang="0">
                  <a:pos x="T2" y="T3"/>
                </a:cxn>
                <a:cxn ang="0">
                  <a:pos x="T4" y="T5"/>
                </a:cxn>
                <a:cxn ang="0">
                  <a:pos x="T6" y="T7"/>
                </a:cxn>
              </a:cxnLst>
              <a:rect l="0" t="0" r="r" b="b"/>
              <a:pathLst>
                <a:path w="197" h="141">
                  <a:moveTo>
                    <a:pt x="197" y="0"/>
                  </a:moveTo>
                  <a:cubicBezTo>
                    <a:pt x="158" y="10"/>
                    <a:pt x="120" y="27"/>
                    <a:pt x="85" y="52"/>
                  </a:cubicBezTo>
                  <a:cubicBezTo>
                    <a:pt x="50" y="77"/>
                    <a:pt x="22" y="107"/>
                    <a:pt x="0" y="141"/>
                  </a:cubicBezTo>
                  <a:lnTo>
                    <a:pt x="197" y="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 name="Freeform 629">
              <a:extLst>
                <a:ext uri="{FF2B5EF4-FFF2-40B4-BE49-F238E27FC236}">
                  <a16:creationId xmlns:a16="http://schemas.microsoft.com/office/drawing/2014/main" id="{178C8F1E-34F9-4AA2-BC9B-7B2D0B1C45BC}"/>
                </a:ext>
              </a:extLst>
            </p:cNvPr>
            <p:cNvSpPr>
              <a:spLocks/>
            </p:cNvSpPr>
            <p:nvPr/>
          </p:nvSpPr>
          <p:spPr bwMode="auto">
            <a:xfrm rot="16200000">
              <a:off x="4187314" y="4211740"/>
              <a:ext cx="1492250" cy="1082675"/>
            </a:xfrm>
            <a:custGeom>
              <a:avLst/>
              <a:gdLst>
                <a:gd name="T0" fmla="*/ 0 w 397"/>
                <a:gd name="T1" fmla="*/ 288 h 288"/>
                <a:gd name="T2" fmla="*/ 397 w 397"/>
                <a:gd name="T3" fmla="*/ 5 h 288"/>
                <a:gd name="T4" fmla="*/ 372 w 397"/>
                <a:gd name="T5" fmla="*/ 0 h 288"/>
                <a:gd name="T6" fmla="*/ 4 w 397"/>
                <a:gd name="T7" fmla="*/ 263 h 288"/>
                <a:gd name="T8" fmla="*/ 0 w 397"/>
                <a:gd name="T9" fmla="*/ 288 h 288"/>
              </a:gdLst>
              <a:ahLst/>
              <a:cxnLst>
                <a:cxn ang="0">
                  <a:pos x="T0" y="T1"/>
                </a:cxn>
                <a:cxn ang="0">
                  <a:pos x="T2" y="T3"/>
                </a:cxn>
                <a:cxn ang="0">
                  <a:pos x="T4" y="T5"/>
                </a:cxn>
                <a:cxn ang="0">
                  <a:pos x="T6" y="T7"/>
                </a:cxn>
                <a:cxn ang="0">
                  <a:pos x="T8" y="T9"/>
                </a:cxn>
              </a:cxnLst>
              <a:rect l="0" t="0" r="r" b="b"/>
              <a:pathLst>
                <a:path w="397" h="288">
                  <a:moveTo>
                    <a:pt x="0" y="288"/>
                  </a:moveTo>
                  <a:cubicBezTo>
                    <a:pt x="397" y="5"/>
                    <a:pt x="397" y="5"/>
                    <a:pt x="397" y="5"/>
                  </a:cubicBezTo>
                  <a:cubicBezTo>
                    <a:pt x="389" y="3"/>
                    <a:pt x="380" y="2"/>
                    <a:pt x="372" y="0"/>
                  </a:cubicBezTo>
                  <a:cubicBezTo>
                    <a:pt x="4" y="263"/>
                    <a:pt x="4" y="263"/>
                    <a:pt x="4" y="263"/>
                  </a:cubicBezTo>
                  <a:cubicBezTo>
                    <a:pt x="2" y="271"/>
                    <a:pt x="1" y="280"/>
                    <a:pt x="0" y="28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 name="Freeform 630">
              <a:extLst>
                <a:ext uri="{FF2B5EF4-FFF2-40B4-BE49-F238E27FC236}">
                  <a16:creationId xmlns:a16="http://schemas.microsoft.com/office/drawing/2014/main" id="{80D90D1C-6586-44FD-BBA0-C2819491759F}"/>
                </a:ext>
              </a:extLst>
            </p:cNvPr>
            <p:cNvSpPr>
              <a:spLocks/>
            </p:cNvSpPr>
            <p:nvPr/>
          </p:nvSpPr>
          <p:spPr bwMode="auto">
            <a:xfrm rot="16200000">
              <a:off x="5571614" y="3240190"/>
              <a:ext cx="1492250" cy="1079500"/>
            </a:xfrm>
            <a:custGeom>
              <a:avLst/>
              <a:gdLst>
                <a:gd name="T0" fmla="*/ 0 w 397"/>
                <a:gd name="T1" fmla="*/ 283 h 287"/>
                <a:gd name="T2" fmla="*/ 25 w 397"/>
                <a:gd name="T3" fmla="*/ 287 h 287"/>
                <a:gd name="T4" fmla="*/ 393 w 397"/>
                <a:gd name="T5" fmla="*/ 25 h 287"/>
                <a:gd name="T6" fmla="*/ 397 w 397"/>
                <a:gd name="T7" fmla="*/ 0 h 287"/>
                <a:gd name="T8" fmla="*/ 0 w 397"/>
                <a:gd name="T9" fmla="*/ 283 h 287"/>
              </a:gdLst>
              <a:ahLst/>
              <a:cxnLst>
                <a:cxn ang="0">
                  <a:pos x="T0" y="T1"/>
                </a:cxn>
                <a:cxn ang="0">
                  <a:pos x="T2" y="T3"/>
                </a:cxn>
                <a:cxn ang="0">
                  <a:pos x="T4" y="T5"/>
                </a:cxn>
                <a:cxn ang="0">
                  <a:pos x="T6" y="T7"/>
                </a:cxn>
                <a:cxn ang="0">
                  <a:pos x="T8" y="T9"/>
                </a:cxn>
              </a:cxnLst>
              <a:rect l="0" t="0" r="r" b="b"/>
              <a:pathLst>
                <a:path w="397" h="287">
                  <a:moveTo>
                    <a:pt x="0" y="283"/>
                  </a:moveTo>
                  <a:cubicBezTo>
                    <a:pt x="8" y="285"/>
                    <a:pt x="17" y="286"/>
                    <a:pt x="25" y="287"/>
                  </a:cubicBezTo>
                  <a:cubicBezTo>
                    <a:pt x="393" y="25"/>
                    <a:pt x="393" y="25"/>
                    <a:pt x="393" y="25"/>
                  </a:cubicBezTo>
                  <a:cubicBezTo>
                    <a:pt x="395" y="17"/>
                    <a:pt x="396" y="8"/>
                    <a:pt x="397" y="0"/>
                  </a:cubicBezTo>
                  <a:lnTo>
                    <a:pt x="0" y="2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 name="Freeform 631">
              <a:extLst>
                <a:ext uri="{FF2B5EF4-FFF2-40B4-BE49-F238E27FC236}">
                  <a16:creationId xmlns:a16="http://schemas.microsoft.com/office/drawing/2014/main" id="{747EF1B3-A234-4E64-93D5-01DEAFB545C1}"/>
                </a:ext>
              </a:extLst>
            </p:cNvPr>
            <p:cNvSpPr>
              <a:spLocks/>
            </p:cNvSpPr>
            <p:nvPr/>
          </p:nvSpPr>
          <p:spPr bwMode="auto">
            <a:xfrm rot="16200000">
              <a:off x="5835139" y="3256065"/>
              <a:ext cx="1206500" cy="860425"/>
            </a:xfrm>
            <a:custGeom>
              <a:avLst/>
              <a:gdLst>
                <a:gd name="T0" fmla="*/ 309 w 321"/>
                <a:gd name="T1" fmla="*/ 31 h 229"/>
                <a:gd name="T2" fmla="*/ 321 w 321"/>
                <a:gd name="T3" fmla="*/ 0 h 229"/>
                <a:gd name="T4" fmla="*/ 0 w 321"/>
                <a:gd name="T5" fmla="*/ 229 h 229"/>
                <a:gd name="T6" fmla="*/ 33 w 321"/>
                <a:gd name="T7" fmla="*/ 228 h 229"/>
                <a:gd name="T8" fmla="*/ 309 w 321"/>
                <a:gd name="T9" fmla="*/ 31 h 229"/>
              </a:gdLst>
              <a:ahLst/>
              <a:cxnLst>
                <a:cxn ang="0">
                  <a:pos x="T0" y="T1"/>
                </a:cxn>
                <a:cxn ang="0">
                  <a:pos x="T2" y="T3"/>
                </a:cxn>
                <a:cxn ang="0">
                  <a:pos x="T4" y="T5"/>
                </a:cxn>
                <a:cxn ang="0">
                  <a:pos x="T6" y="T7"/>
                </a:cxn>
                <a:cxn ang="0">
                  <a:pos x="T8" y="T9"/>
                </a:cxn>
              </a:cxnLst>
              <a:rect l="0" t="0" r="r" b="b"/>
              <a:pathLst>
                <a:path w="321" h="229">
                  <a:moveTo>
                    <a:pt x="309" y="31"/>
                  </a:moveTo>
                  <a:cubicBezTo>
                    <a:pt x="314" y="21"/>
                    <a:pt x="317" y="11"/>
                    <a:pt x="321" y="0"/>
                  </a:cubicBezTo>
                  <a:cubicBezTo>
                    <a:pt x="0" y="229"/>
                    <a:pt x="0" y="229"/>
                    <a:pt x="0" y="229"/>
                  </a:cubicBezTo>
                  <a:cubicBezTo>
                    <a:pt x="11" y="229"/>
                    <a:pt x="22" y="229"/>
                    <a:pt x="33" y="228"/>
                  </a:cubicBezTo>
                  <a:lnTo>
                    <a:pt x="309" y="31"/>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 name="Freeform 632">
              <a:extLst>
                <a:ext uri="{FF2B5EF4-FFF2-40B4-BE49-F238E27FC236}">
                  <a16:creationId xmlns:a16="http://schemas.microsoft.com/office/drawing/2014/main" id="{891FAC83-E0E2-4147-AFCA-1BA71C09A553}"/>
                </a:ext>
              </a:extLst>
            </p:cNvPr>
            <p:cNvSpPr>
              <a:spLocks/>
            </p:cNvSpPr>
            <p:nvPr/>
          </p:nvSpPr>
          <p:spPr bwMode="auto">
            <a:xfrm rot="16200000">
              <a:off x="4659595" y="3474347"/>
              <a:ext cx="2058988" cy="1495425"/>
            </a:xfrm>
            <a:custGeom>
              <a:avLst/>
              <a:gdLst>
                <a:gd name="T0" fmla="*/ 0 w 548"/>
                <a:gd name="T1" fmla="*/ 384 h 398"/>
                <a:gd name="T2" fmla="*/ 11 w 548"/>
                <a:gd name="T3" fmla="*/ 398 h 398"/>
                <a:gd name="T4" fmla="*/ 548 w 548"/>
                <a:gd name="T5" fmla="*/ 16 h 398"/>
                <a:gd name="T6" fmla="*/ 538 w 548"/>
                <a:gd name="T7" fmla="*/ 0 h 398"/>
                <a:gd name="T8" fmla="*/ 0 w 548"/>
                <a:gd name="T9" fmla="*/ 384 h 398"/>
              </a:gdLst>
              <a:ahLst/>
              <a:cxnLst>
                <a:cxn ang="0">
                  <a:pos x="T0" y="T1"/>
                </a:cxn>
                <a:cxn ang="0">
                  <a:pos x="T2" y="T3"/>
                </a:cxn>
                <a:cxn ang="0">
                  <a:pos x="T4" y="T5"/>
                </a:cxn>
                <a:cxn ang="0">
                  <a:pos x="T6" y="T7"/>
                </a:cxn>
                <a:cxn ang="0">
                  <a:pos x="T8" y="T9"/>
                </a:cxn>
              </a:cxnLst>
              <a:rect l="0" t="0" r="r" b="b"/>
              <a:pathLst>
                <a:path w="548" h="398">
                  <a:moveTo>
                    <a:pt x="0" y="384"/>
                  </a:moveTo>
                  <a:cubicBezTo>
                    <a:pt x="4" y="389"/>
                    <a:pt x="7" y="394"/>
                    <a:pt x="11" y="398"/>
                  </a:cubicBezTo>
                  <a:cubicBezTo>
                    <a:pt x="548" y="16"/>
                    <a:pt x="548" y="16"/>
                    <a:pt x="548" y="16"/>
                  </a:cubicBezTo>
                  <a:cubicBezTo>
                    <a:pt x="545" y="11"/>
                    <a:pt x="542" y="5"/>
                    <a:pt x="538" y="0"/>
                  </a:cubicBezTo>
                  <a:lnTo>
                    <a:pt x="0" y="384"/>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 name="Freeform 633">
              <a:extLst>
                <a:ext uri="{FF2B5EF4-FFF2-40B4-BE49-F238E27FC236}">
                  <a16:creationId xmlns:a16="http://schemas.microsoft.com/office/drawing/2014/main" id="{0488CB69-44A9-4CB8-A7A8-CBF6DC93427C}"/>
                </a:ext>
              </a:extLst>
            </p:cNvPr>
            <p:cNvSpPr>
              <a:spLocks/>
            </p:cNvSpPr>
            <p:nvPr/>
          </p:nvSpPr>
          <p:spPr bwMode="auto">
            <a:xfrm rot="16200000">
              <a:off x="4209539" y="4414940"/>
              <a:ext cx="1206500" cy="863600"/>
            </a:xfrm>
            <a:custGeom>
              <a:avLst/>
              <a:gdLst>
                <a:gd name="T0" fmla="*/ 12 w 321"/>
                <a:gd name="T1" fmla="*/ 199 h 230"/>
                <a:gd name="T2" fmla="*/ 0 w 321"/>
                <a:gd name="T3" fmla="*/ 230 h 230"/>
                <a:gd name="T4" fmla="*/ 321 w 321"/>
                <a:gd name="T5" fmla="*/ 1 h 230"/>
                <a:gd name="T6" fmla="*/ 289 w 321"/>
                <a:gd name="T7" fmla="*/ 2 h 230"/>
                <a:gd name="T8" fmla="*/ 12 w 321"/>
                <a:gd name="T9" fmla="*/ 199 h 230"/>
              </a:gdLst>
              <a:ahLst/>
              <a:cxnLst>
                <a:cxn ang="0">
                  <a:pos x="T0" y="T1"/>
                </a:cxn>
                <a:cxn ang="0">
                  <a:pos x="T2" y="T3"/>
                </a:cxn>
                <a:cxn ang="0">
                  <a:pos x="T4" y="T5"/>
                </a:cxn>
                <a:cxn ang="0">
                  <a:pos x="T6" y="T7"/>
                </a:cxn>
                <a:cxn ang="0">
                  <a:pos x="T8" y="T9"/>
                </a:cxn>
              </a:cxnLst>
              <a:rect l="0" t="0" r="r" b="b"/>
              <a:pathLst>
                <a:path w="321" h="230">
                  <a:moveTo>
                    <a:pt x="12" y="199"/>
                  </a:moveTo>
                  <a:cubicBezTo>
                    <a:pt x="8" y="209"/>
                    <a:pt x="4" y="219"/>
                    <a:pt x="0" y="230"/>
                  </a:cubicBezTo>
                  <a:cubicBezTo>
                    <a:pt x="321" y="1"/>
                    <a:pt x="321" y="1"/>
                    <a:pt x="321" y="1"/>
                  </a:cubicBezTo>
                  <a:cubicBezTo>
                    <a:pt x="310" y="0"/>
                    <a:pt x="299" y="1"/>
                    <a:pt x="289" y="2"/>
                  </a:cubicBezTo>
                  <a:lnTo>
                    <a:pt x="12" y="19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 name="Freeform 634">
              <a:extLst>
                <a:ext uri="{FF2B5EF4-FFF2-40B4-BE49-F238E27FC236}">
                  <a16:creationId xmlns:a16="http://schemas.microsoft.com/office/drawing/2014/main" id="{503DE320-C83C-489D-808C-47377B5F1F00}"/>
                </a:ext>
              </a:extLst>
            </p:cNvPr>
            <p:cNvSpPr>
              <a:spLocks/>
            </p:cNvSpPr>
            <p:nvPr/>
          </p:nvSpPr>
          <p:spPr bwMode="auto">
            <a:xfrm rot="16200000">
              <a:off x="4212714" y="4045053"/>
              <a:ext cx="1693863" cy="1236663"/>
            </a:xfrm>
            <a:custGeom>
              <a:avLst/>
              <a:gdLst>
                <a:gd name="T0" fmla="*/ 0 w 451"/>
                <a:gd name="T1" fmla="*/ 306 h 329"/>
                <a:gd name="T2" fmla="*/ 0 w 451"/>
                <a:gd name="T3" fmla="*/ 329 h 329"/>
                <a:gd name="T4" fmla="*/ 451 w 451"/>
                <a:gd name="T5" fmla="*/ 7 h 329"/>
                <a:gd name="T6" fmla="*/ 430 w 451"/>
                <a:gd name="T7" fmla="*/ 0 h 329"/>
                <a:gd name="T8" fmla="*/ 0 w 451"/>
                <a:gd name="T9" fmla="*/ 306 h 329"/>
              </a:gdLst>
              <a:ahLst/>
              <a:cxnLst>
                <a:cxn ang="0">
                  <a:pos x="T0" y="T1"/>
                </a:cxn>
                <a:cxn ang="0">
                  <a:pos x="T2" y="T3"/>
                </a:cxn>
                <a:cxn ang="0">
                  <a:pos x="T4" y="T5"/>
                </a:cxn>
                <a:cxn ang="0">
                  <a:pos x="T6" y="T7"/>
                </a:cxn>
                <a:cxn ang="0">
                  <a:pos x="T8" y="T9"/>
                </a:cxn>
              </a:cxnLst>
              <a:rect l="0" t="0" r="r" b="b"/>
              <a:pathLst>
                <a:path w="451" h="329">
                  <a:moveTo>
                    <a:pt x="0" y="306"/>
                  </a:moveTo>
                  <a:cubicBezTo>
                    <a:pt x="0" y="314"/>
                    <a:pt x="0" y="321"/>
                    <a:pt x="0" y="329"/>
                  </a:cubicBezTo>
                  <a:cubicBezTo>
                    <a:pt x="451" y="7"/>
                    <a:pt x="451" y="7"/>
                    <a:pt x="451" y="7"/>
                  </a:cubicBezTo>
                  <a:cubicBezTo>
                    <a:pt x="444" y="4"/>
                    <a:pt x="437" y="2"/>
                    <a:pt x="430" y="0"/>
                  </a:cubicBezTo>
                  <a:lnTo>
                    <a:pt x="0" y="30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 name="Freeform 635">
              <a:extLst>
                <a:ext uri="{FF2B5EF4-FFF2-40B4-BE49-F238E27FC236}">
                  <a16:creationId xmlns:a16="http://schemas.microsoft.com/office/drawing/2014/main" id="{F54695D5-5985-475F-8F8A-E6B260B64E0F}"/>
                </a:ext>
              </a:extLst>
            </p:cNvPr>
            <p:cNvSpPr>
              <a:spLocks/>
            </p:cNvSpPr>
            <p:nvPr/>
          </p:nvSpPr>
          <p:spPr bwMode="auto">
            <a:xfrm rot="16200000">
              <a:off x="6197883" y="3333059"/>
              <a:ext cx="739775" cy="525463"/>
            </a:xfrm>
            <a:custGeom>
              <a:avLst/>
              <a:gdLst>
                <a:gd name="T0" fmla="*/ 0 w 197"/>
                <a:gd name="T1" fmla="*/ 140 h 140"/>
                <a:gd name="T2" fmla="*/ 112 w 197"/>
                <a:gd name="T3" fmla="*/ 89 h 140"/>
                <a:gd name="T4" fmla="*/ 197 w 197"/>
                <a:gd name="T5" fmla="*/ 0 h 140"/>
                <a:gd name="T6" fmla="*/ 0 w 197"/>
                <a:gd name="T7" fmla="*/ 140 h 140"/>
              </a:gdLst>
              <a:ahLst/>
              <a:cxnLst>
                <a:cxn ang="0">
                  <a:pos x="T0" y="T1"/>
                </a:cxn>
                <a:cxn ang="0">
                  <a:pos x="T2" y="T3"/>
                </a:cxn>
                <a:cxn ang="0">
                  <a:pos x="T4" y="T5"/>
                </a:cxn>
                <a:cxn ang="0">
                  <a:pos x="T6" y="T7"/>
                </a:cxn>
              </a:cxnLst>
              <a:rect l="0" t="0" r="r" b="b"/>
              <a:pathLst>
                <a:path w="197" h="140">
                  <a:moveTo>
                    <a:pt x="0" y="140"/>
                  </a:moveTo>
                  <a:cubicBezTo>
                    <a:pt x="39" y="131"/>
                    <a:pt x="77" y="114"/>
                    <a:pt x="112" y="89"/>
                  </a:cubicBezTo>
                  <a:cubicBezTo>
                    <a:pt x="147" y="64"/>
                    <a:pt x="175" y="34"/>
                    <a:pt x="197" y="0"/>
                  </a:cubicBezTo>
                  <a:lnTo>
                    <a:pt x="0" y="14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 name="Freeform 636">
              <a:extLst>
                <a:ext uri="{FF2B5EF4-FFF2-40B4-BE49-F238E27FC236}">
                  <a16:creationId xmlns:a16="http://schemas.microsoft.com/office/drawing/2014/main" id="{20BDD785-12FD-4280-9CC6-73AD3AB139B6}"/>
                </a:ext>
              </a:extLst>
            </p:cNvPr>
            <p:cNvSpPr>
              <a:spLocks/>
            </p:cNvSpPr>
            <p:nvPr/>
          </p:nvSpPr>
          <p:spPr bwMode="auto">
            <a:xfrm rot="16200000">
              <a:off x="4259545" y="3901384"/>
              <a:ext cx="1847850" cy="1347788"/>
            </a:xfrm>
            <a:custGeom>
              <a:avLst/>
              <a:gdLst>
                <a:gd name="T0" fmla="*/ 0 w 492"/>
                <a:gd name="T1" fmla="*/ 339 h 359"/>
                <a:gd name="T2" fmla="*/ 3 w 492"/>
                <a:gd name="T3" fmla="*/ 359 h 359"/>
                <a:gd name="T4" fmla="*/ 492 w 492"/>
                <a:gd name="T5" fmla="*/ 10 h 359"/>
                <a:gd name="T6" fmla="*/ 474 w 492"/>
                <a:gd name="T7" fmla="*/ 0 h 359"/>
                <a:gd name="T8" fmla="*/ 0 w 492"/>
                <a:gd name="T9" fmla="*/ 339 h 359"/>
              </a:gdLst>
              <a:ahLst/>
              <a:cxnLst>
                <a:cxn ang="0">
                  <a:pos x="T0" y="T1"/>
                </a:cxn>
                <a:cxn ang="0">
                  <a:pos x="T2" y="T3"/>
                </a:cxn>
                <a:cxn ang="0">
                  <a:pos x="T4" y="T5"/>
                </a:cxn>
                <a:cxn ang="0">
                  <a:pos x="T6" y="T7"/>
                </a:cxn>
                <a:cxn ang="0">
                  <a:pos x="T8" y="T9"/>
                </a:cxn>
              </a:cxnLst>
              <a:rect l="0" t="0" r="r" b="b"/>
              <a:pathLst>
                <a:path w="492" h="359">
                  <a:moveTo>
                    <a:pt x="0" y="339"/>
                  </a:moveTo>
                  <a:cubicBezTo>
                    <a:pt x="1" y="345"/>
                    <a:pt x="2" y="352"/>
                    <a:pt x="3" y="359"/>
                  </a:cubicBezTo>
                  <a:cubicBezTo>
                    <a:pt x="492" y="10"/>
                    <a:pt x="492" y="10"/>
                    <a:pt x="492" y="10"/>
                  </a:cubicBezTo>
                  <a:cubicBezTo>
                    <a:pt x="486" y="7"/>
                    <a:pt x="480" y="3"/>
                    <a:pt x="474" y="0"/>
                  </a:cubicBezTo>
                  <a:lnTo>
                    <a:pt x="0" y="33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 name="Freeform 637">
              <a:extLst>
                <a:ext uri="{FF2B5EF4-FFF2-40B4-BE49-F238E27FC236}">
                  <a16:creationId xmlns:a16="http://schemas.microsoft.com/office/drawing/2014/main" id="{C8FB32CE-3366-4804-BC0D-0CD89E268631}"/>
                </a:ext>
              </a:extLst>
            </p:cNvPr>
            <p:cNvSpPr>
              <a:spLocks/>
            </p:cNvSpPr>
            <p:nvPr/>
          </p:nvSpPr>
          <p:spPr bwMode="auto">
            <a:xfrm rot="16200000">
              <a:off x="4330189" y="3776765"/>
              <a:ext cx="1957388" cy="1420813"/>
            </a:xfrm>
            <a:custGeom>
              <a:avLst/>
              <a:gdLst>
                <a:gd name="T0" fmla="*/ 0 w 521"/>
                <a:gd name="T1" fmla="*/ 360 h 378"/>
                <a:gd name="T2" fmla="*/ 5 w 521"/>
                <a:gd name="T3" fmla="*/ 378 h 378"/>
                <a:gd name="T4" fmla="*/ 521 w 521"/>
                <a:gd name="T5" fmla="*/ 11 h 378"/>
                <a:gd name="T6" fmla="*/ 505 w 521"/>
                <a:gd name="T7" fmla="*/ 0 h 378"/>
                <a:gd name="T8" fmla="*/ 0 w 521"/>
                <a:gd name="T9" fmla="*/ 360 h 378"/>
              </a:gdLst>
              <a:ahLst/>
              <a:cxnLst>
                <a:cxn ang="0">
                  <a:pos x="T0" y="T1"/>
                </a:cxn>
                <a:cxn ang="0">
                  <a:pos x="T2" y="T3"/>
                </a:cxn>
                <a:cxn ang="0">
                  <a:pos x="T4" y="T5"/>
                </a:cxn>
                <a:cxn ang="0">
                  <a:pos x="T6" y="T7"/>
                </a:cxn>
                <a:cxn ang="0">
                  <a:pos x="T8" y="T9"/>
                </a:cxn>
              </a:cxnLst>
              <a:rect l="0" t="0" r="r" b="b"/>
              <a:pathLst>
                <a:path w="521" h="378">
                  <a:moveTo>
                    <a:pt x="0" y="360"/>
                  </a:moveTo>
                  <a:cubicBezTo>
                    <a:pt x="1" y="366"/>
                    <a:pt x="3" y="372"/>
                    <a:pt x="5" y="378"/>
                  </a:cubicBezTo>
                  <a:cubicBezTo>
                    <a:pt x="521" y="11"/>
                    <a:pt x="521" y="11"/>
                    <a:pt x="521" y="11"/>
                  </a:cubicBezTo>
                  <a:cubicBezTo>
                    <a:pt x="516" y="7"/>
                    <a:pt x="510" y="3"/>
                    <a:pt x="505" y="0"/>
                  </a:cubicBezTo>
                  <a:lnTo>
                    <a:pt x="0" y="36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 name="Freeform 638">
              <a:extLst>
                <a:ext uri="{FF2B5EF4-FFF2-40B4-BE49-F238E27FC236}">
                  <a16:creationId xmlns:a16="http://schemas.microsoft.com/office/drawing/2014/main" id="{72E1F7D3-2AD3-4EEC-BA9F-BF9FA734FCE3}"/>
                </a:ext>
              </a:extLst>
            </p:cNvPr>
            <p:cNvSpPr>
              <a:spLocks/>
            </p:cNvSpPr>
            <p:nvPr/>
          </p:nvSpPr>
          <p:spPr bwMode="auto">
            <a:xfrm rot="16200000">
              <a:off x="4531801" y="3564040"/>
              <a:ext cx="2057400" cy="1495425"/>
            </a:xfrm>
            <a:custGeom>
              <a:avLst/>
              <a:gdLst>
                <a:gd name="T0" fmla="*/ 0 w 548"/>
                <a:gd name="T1" fmla="*/ 383 h 398"/>
                <a:gd name="T2" fmla="*/ 10 w 548"/>
                <a:gd name="T3" fmla="*/ 398 h 398"/>
                <a:gd name="T4" fmla="*/ 548 w 548"/>
                <a:gd name="T5" fmla="*/ 15 h 398"/>
                <a:gd name="T6" fmla="*/ 537 w 548"/>
                <a:gd name="T7" fmla="*/ 0 h 398"/>
                <a:gd name="T8" fmla="*/ 0 w 548"/>
                <a:gd name="T9" fmla="*/ 383 h 398"/>
              </a:gdLst>
              <a:ahLst/>
              <a:cxnLst>
                <a:cxn ang="0">
                  <a:pos x="T0" y="T1"/>
                </a:cxn>
                <a:cxn ang="0">
                  <a:pos x="T2" y="T3"/>
                </a:cxn>
                <a:cxn ang="0">
                  <a:pos x="T4" y="T5"/>
                </a:cxn>
                <a:cxn ang="0">
                  <a:pos x="T6" y="T7"/>
                </a:cxn>
                <a:cxn ang="0">
                  <a:pos x="T8" y="T9"/>
                </a:cxn>
              </a:cxnLst>
              <a:rect l="0" t="0" r="r" b="b"/>
              <a:pathLst>
                <a:path w="548" h="398">
                  <a:moveTo>
                    <a:pt x="0" y="383"/>
                  </a:moveTo>
                  <a:cubicBezTo>
                    <a:pt x="3" y="388"/>
                    <a:pt x="7" y="393"/>
                    <a:pt x="10" y="398"/>
                  </a:cubicBezTo>
                  <a:cubicBezTo>
                    <a:pt x="548" y="15"/>
                    <a:pt x="548" y="15"/>
                    <a:pt x="548" y="15"/>
                  </a:cubicBezTo>
                  <a:cubicBezTo>
                    <a:pt x="544" y="10"/>
                    <a:pt x="541" y="5"/>
                    <a:pt x="537" y="0"/>
                  </a:cubicBezTo>
                  <a:lnTo>
                    <a:pt x="0" y="3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 name="Freeform 639">
              <a:extLst>
                <a:ext uri="{FF2B5EF4-FFF2-40B4-BE49-F238E27FC236}">
                  <a16:creationId xmlns:a16="http://schemas.microsoft.com/office/drawing/2014/main" id="{0EAE8FB3-6AAC-49C6-92F6-60D8229C6028}"/>
                </a:ext>
              </a:extLst>
            </p:cNvPr>
            <p:cNvSpPr>
              <a:spLocks/>
            </p:cNvSpPr>
            <p:nvPr/>
          </p:nvSpPr>
          <p:spPr bwMode="auto">
            <a:xfrm rot="16200000">
              <a:off x="4424645" y="3663259"/>
              <a:ext cx="2024063" cy="1473200"/>
            </a:xfrm>
            <a:custGeom>
              <a:avLst/>
              <a:gdLst>
                <a:gd name="T0" fmla="*/ 0 w 539"/>
                <a:gd name="T1" fmla="*/ 375 h 392"/>
                <a:gd name="T2" fmla="*/ 8 w 539"/>
                <a:gd name="T3" fmla="*/ 392 h 392"/>
                <a:gd name="T4" fmla="*/ 539 w 539"/>
                <a:gd name="T5" fmla="*/ 13 h 392"/>
                <a:gd name="T6" fmla="*/ 526 w 539"/>
                <a:gd name="T7" fmla="*/ 0 h 392"/>
                <a:gd name="T8" fmla="*/ 0 w 539"/>
                <a:gd name="T9" fmla="*/ 375 h 392"/>
              </a:gdLst>
              <a:ahLst/>
              <a:cxnLst>
                <a:cxn ang="0">
                  <a:pos x="T0" y="T1"/>
                </a:cxn>
                <a:cxn ang="0">
                  <a:pos x="T2" y="T3"/>
                </a:cxn>
                <a:cxn ang="0">
                  <a:pos x="T4" y="T5"/>
                </a:cxn>
                <a:cxn ang="0">
                  <a:pos x="T6" y="T7"/>
                </a:cxn>
                <a:cxn ang="0">
                  <a:pos x="T8" y="T9"/>
                </a:cxn>
              </a:cxnLst>
              <a:rect l="0" t="0" r="r" b="b"/>
              <a:pathLst>
                <a:path w="539" h="392">
                  <a:moveTo>
                    <a:pt x="0" y="375"/>
                  </a:moveTo>
                  <a:cubicBezTo>
                    <a:pt x="2" y="380"/>
                    <a:pt x="5" y="386"/>
                    <a:pt x="8" y="392"/>
                  </a:cubicBezTo>
                  <a:cubicBezTo>
                    <a:pt x="539" y="13"/>
                    <a:pt x="539" y="13"/>
                    <a:pt x="539" y="13"/>
                  </a:cubicBezTo>
                  <a:cubicBezTo>
                    <a:pt x="535" y="8"/>
                    <a:pt x="530" y="4"/>
                    <a:pt x="526" y="0"/>
                  </a:cubicBezTo>
                  <a:lnTo>
                    <a:pt x="0" y="375"/>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 name="Freeform 640">
              <a:extLst>
                <a:ext uri="{FF2B5EF4-FFF2-40B4-BE49-F238E27FC236}">
                  <a16:creationId xmlns:a16="http://schemas.microsoft.com/office/drawing/2014/main" id="{C1108E35-7CA9-4B39-9457-061442345DAB}"/>
                </a:ext>
              </a:extLst>
            </p:cNvPr>
            <p:cNvSpPr>
              <a:spLocks/>
            </p:cNvSpPr>
            <p:nvPr/>
          </p:nvSpPr>
          <p:spPr bwMode="auto">
            <a:xfrm rot="16200000">
              <a:off x="3220526" y="1452665"/>
              <a:ext cx="274638" cy="214313"/>
            </a:xfrm>
            <a:custGeom>
              <a:avLst/>
              <a:gdLst>
                <a:gd name="T0" fmla="*/ 5 w 73"/>
                <a:gd name="T1" fmla="*/ 57 h 57"/>
                <a:gd name="T2" fmla="*/ 2 w 73"/>
                <a:gd name="T3" fmla="*/ 55 h 57"/>
                <a:gd name="T4" fmla="*/ 2 w 73"/>
                <a:gd name="T5" fmla="*/ 49 h 57"/>
                <a:gd name="T6" fmla="*/ 67 w 73"/>
                <a:gd name="T7" fmla="*/ 1 h 57"/>
                <a:gd name="T8" fmla="*/ 72 w 73"/>
                <a:gd name="T9" fmla="*/ 2 h 57"/>
                <a:gd name="T10" fmla="*/ 71 w 73"/>
                <a:gd name="T11" fmla="*/ 8 h 57"/>
                <a:gd name="T12" fmla="*/ 7 w 73"/>
                <a:gd name="T13" fmla="*/ 56 h 57"/>
                <a:gd name="T14" fmla="*/ 5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5" y="57"/>
                  </a:moveTo>
                  <a:cubicBezTo>
                    <a:pt x="4" y="57"/>
                    <a:pt x="2" y="56"/>
                    <a:pt x="2" y="55"/>
                  </a:cubicBezTo>
                  <a:cubicBezTo>
                    <a:pt x="0" y="53"/>
                    <a:pt x="1" y="51"/>
                    <a:pt x="2" y="49"/>
                  </a:cubicBezTo>
                  <a:cubicBezTo>
                    <a:pt x="67" y="1"/>
                    <a:pt x="67" y="1"/>
                    <a:pt x="67" y="1"/>
                  </a:cubicBezTo>
                  <a:cubicBezTo>
                    <a:pt x="68" y="0"/>
                    <a:pt x="71" y="0"/>
                    <a:pt x="72" y="2"/>
                  </a:cubicBezTo>
                  <a:cubicBezTo>
                    <a:pt x="73" y="4"/>
                    <a:pt x="73" y="6"/>
                    <a:pt x="71" y="8"/>
                  </a:cubicBezTo>
                  <a:cubicBezTo>
                    <a:pt x="7" y="56"/>
                    <a:pt x="7" y="56"/>
                    <a:pt x="7" y="56"/>
                  </a:cubicBezTo>
                  <a:cubicBezTo>
                    <a:pt x="6" y="56"/>
                    <a:pt x="6" y="57"/>
                    <a:pt x="5"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 name="Freeform 641">
              <a:extLst>
                <a:ext uri="{FF2B5EF4-FFF2-40B4-BE49-F238E27FC236}">
                  <a16:creationId xmlns:a16="http://schemas.microsoft.com/office/drawing/2014/main" id="{F0312350-CA97-401E-8473-98C1B27AC5FA}"/>
                </a:ext>
              </a:extLst>
            </p:cNvPr>
            <p:cNvSpPr>
              <a:spLocks/>
            </p:cNvSpPr>
            <p:nvPr/>
          </p:nvSpPr>
          <p:spPr bwMode="auto">
            <a:xfrm rot="16200000">
              <a:off x="3491989" y="1951140"/>
              <a:ext cx="714375" cy="536575"/>
            </a:xfrm>
            <a:custGeom>
              <a:avLst/>
              <a:gdLst>
                <a:gd name="T0" fmla="*/ 5 w 190"/>
                <a:gd name="T1" fmla="*/ 143 h 143"/>
                <a:gd name="T2" fmla="*/ 2 w 190"/>
                <a:gd name="T3" fmla="*/ 142 h 143"/>
                <a:gd name="T4" fmla="*/ 3 w 190"/>
                <a:gd name="T5" fmla="*/ 136 h 143"/>
                <a:gd name="T6" fmla="*/ 183 w 190"/>
                <a:gd name="T7" fmla="*/ 1 h 143"/>
                <a:gd name="T8" fmla="*/ 189 w 190"/>
                <a:gd name="T9" fmla="*/ 2 h 143"/>
                <a:gd name="T10" fmla="*/ 188 w 190"/>
                <a:gd name="T11" fmla="*/ 8 h 143"/>
                <a:gd name="T12" fmla="*/ 7 w 190"/>
                <a:gd name="T13" fmla="*/ 143 h 143"/>
                <a:gd name="T14" fmla="*/ 5 w 190"/>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3">
                  <a:moveTo>
                    <a:pt x="5" y="143"/>
                  </a:moveTo>
                  <a:cubicBezTo>
                    <a:pt x="4" y="143"/>
                    <a:pt x="3" y="143"/>
                    <a:pt x="2" y="142"/>
                  </a:cubicBezTo>
                  <a:cubicBezTo>
                    <a:pt x="0" y="140"/>
                    <a:pt x="1" y="138"/>
                    <a:pt x="3" y="136"/>
                  </a:cubicBezTo>
                  <a:cubicBezTo>
                    <a:pt x="183" y="1"/>
                    <a:pt x="183" y="1"/>
                    <a:pt x="183" y="1"/>
                  </a:cubicBezTo>
                  <a:cubicBezTo>
                    <a:pt x="185" y="0"/>
                    <a:pt x="187" y="0"/>
                    <a:pt x="189" y="2"/>
                  </a:cubicBezTo>
                  <a:cubicBezTo>
                    <a:pt x="190" y="4"/>
                    <a:pt x="190" y="6"/>
                    <a:pt x="188" y="8"/>
                  </a:cubicBezTo>
                  <a:cubicBezTo>
                    <a:pt x="7" y="143"/>
                    <a:pt x="7" y="143"/>
                    <a:pt x="7" y="143"/>
                  </a:cubicBezTo>
                  <a:cubicBezTo>
                    <a:pt x="7" y="143"/>
                    <a:pt x="6" y="143"/>
                    <a:pt x="5" y="1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 name="Freeform 642">
              <a:extLst>
                <a:ext uri="{FF2B5EF4-FFF2-40B4-BE49-F238E27FC236}">
                  <a16:creationId xmlns:a16="http://schemas.microsoft.com/office/drawing/2014/main" id="{77EB0DDE-B593-4B47-9E1F-2D4A8843C6ED}"/>
                </a:ext>
              </a:extLst>
            </p:cNvPr>
            <p:cNvSpPr>
              <a:spLocks/>
            </p:cNvSpPr>
            <p:nvPr/>
          </p:nvSpPr>
          <p:spPr bwMode="auto">
            <a:xfrm rot="16200000">
              <a:off x="4211126" y="2762353"/>
              <a:ext cx="220663" cy="173038"/>
            </a:xfrm>
            <a:custGeom>
              <a:avLst/>
              <a:gdLst>
                <a:gd name="T0" fmla="*/ 4 w 59"/>
                <a:gd name="T1" fmla="*/ 46 h 46"/>
                <a:gd name="T2" fmla="*/ 1 w 59"/>
                <a:gd name="T3" fmla="*/ 45 h 46"/>
                <a:gd name="T4" fmla="*/ 2 w 59"/>
                <a:gd name="T5" fmla="*/ 39 h 46"/>
                <a:gd name="T6" fmla="*/ 52 w 59"/>
                <a:gd name="T7" fmla="*/ 2 h 46"/>
                <a:gd name="T8" fmla="*/ 58 w 59"/>
                <a:gd name="T9" fmla="*/ 2 h 46"/>
                <a:gd name="T10" fmla="*/ 57 w 59"/>
                <a:gd name="T11" fmla="*/ 8 h 46"/>
                <a:gd name="T12" fmla="*/ 7 w 59"/>
                <a:gd name="T13" fmla="*/ 46 h 46"/>
                <a:gd name="T14" fmla="*/ 4 w 59"/>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6">
                  <a:moveTo>
                    <a:pt x="4" y="46"/>
                  </a:moveTo>
                  <a:cubicBezTo>
                    <a:pt x="3" y="46"/>
                    <a:pt x="2" y="46"/>
                    <a:pt x="1" y="45"/>
                  </a:cubicBezTo>
                  <a:cubicBezTo>
                    <a:pt x="0" y="43"/>
                    <a:pt x="0" y="41"/>
                    <a:pt x="2" y="39"/>
                  </a:cubicBezTo>
                  <a:cubicBezTo>
                    <a:pt x="52" y="2"/>
                    <a:pt x="52" y="2"/>
                    <a:pt x="52" y="2"/>
                  </a:cubicBezTo>
                  <a:cubicBezTo>
                    <a:pt x="54" y="0"/>
                    <a:pt x="56" y="1"/>
                    <a:pt x="58" y="2"/>
                  </a:cubicBezTo>
                  <a:cubicBezTo>
                    <a:pt x="59" y="4"/>
                    <a:pt x="59" y="7"/>
                    <a:pt x="57" y="8"/>
                  </a:cubicBezTo>
                  <a:cubicBezTo>
                    <a:pt x="7" y="46"/>
                    <a:pt x="7" y="46"/>
                    <a:pt x="7" y="46"/>
                  </a:cubicBezTo>
                  <a:cubicBezTo>
                    <a:pt x="6" y="46"/>
                    <a:pt x="5" y="46"/>
                    <a:pt x="4"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 name="Freeform 643">
              <a:extLst>
                <a:ext uri="{FF2B5EF4-FFF2-40B4-BE49-F238E27FC236}">
                  <a16:creationId xmlns:a16="http://schemas.microsoft.com/office/drawing/2014/main" id="{9951196E-1686-4F2D-8D7E-5F36E43D2663}"/>
                </a:ext>
              </a:extLst>
            </p:cNvPr>
            <p:cNvSpPr>
              <a:spLocks/>
            </p:cNvSpPr>
            <p:nvPr/>
          </p:nvSpPr>
          <p:spPr bwMode="auto">
            <a:xfrm rot="16200000">
              <a:off x="3342764" y="1357415"/>
              <a:ext cx="701675" cy="533400"/>
            </a:xfrm>
            <a:custGeom>
              <a:avLst/>
              <a:gdLst>
                <a:gd name="T0" fmla="*/ 4 w 187"/>
                <a:gd name="T1" fmla="*/ 142 h 142"/>
                <a:gd name="T2" fmla="*/ 1 w 187"/>
                <a:gd name="T3" fmla="*/ 141 h 142"/>
                <a:gd name="T4" fmla="*/ 2 w 187"/>
                <a:gd name="T5" fmla="*/ 135 h 142"/>
                <a:gd name="T6" fmla="*/ 74 w 187"/>
                <a:gd name="T7" fmla="*/ 81 h 142"/>
                <a:gd name="T8" fmla="*/ 180 w 187"/>
                <a:gd name="T9" fmla="*/ 2 h 142"/>
                <a:gd name="T10" fmla="*/ 186 w 187"/>
                <a:gd name="T11" fmla="*/ 3 h 142"/>
                <a:gd name="T12" fmla="*/ 185 w 187"/>
                <a:gd name="T13" fmla="*/ 8 h 142"/>
                <a:gd name="T14" fmla="*/ 78 w 187"/>
                <a:gd name="T15" fmla="*/ 87 h 142"/>
                <a:gd name="T16" fmla="*/ 7 w 187"/>
                <a:gd name="T17" fmla="*/ 142 h 142"/>
                <a:gd name="T18" fmla="*/ 4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4" y="142"/>
                  </a:moveTo>
                  <a:cubicBezTo>
                    <a:pt x="3" y="142"/>
                    <a:pt x="2" y="142"/>
                    <a:pt x="1" y="141"/>
                  </a:cubicBezTo>
                  <a:cubicBezTo>
                    <a:pt x="0" y="139"/>
                    <a:pt x="0" y="136"/>
                    <a:pt x="2" y="135"/>
                  </a:cubicBezTo>
                  <a:cubicBezTo>
                    <a:pt x="26" y="117"/>
                    <a:pt x="50" y="99"/>
                    <a:pt x="74" y="81"/>
                  </a:cubicBezTo>
                  <a:cubicBezTo>
                    <a:pt x="108" y="55"/>
                    <a:pt x="144" y="28"/>
                    <a:pt x="180" y="2"/>
                  </a:cubicBezTo>
                  <a:cubicBezTo>
                    <a:pt x="182" y="0"/>
                    <a:pt x="184" y="1"/>
                    <a:pt x="186" y="3"/>
                  </a:cubicBezTo>
                  <a:cubicBezTo>
                    <a:pt x="187" y="5"/>
                    <a:pt x="186" y="7"/>
                    <a:pt x="185" y="8"/>
                  </a:cubicBezTo>
                  <a:cubicBezTo>
                    <a:pt x="148" y="34"/>
                    <a:pt x="113" y="61"/>
                    <a:pt x="78" y="87"/>
                  </a:cubicBezTo>
                  <a:cubicBezTo>
                    <a:pt x="55" y="105"/>
                    <a:pt x="31" y="124"/>
                    <a:pt x="7" y="142"/>
                  </a:cubicBezTo>
                  <a:cubicBezTo>
                    <a:pt x="6" y="142"/>
                    <a:pt x="5" y="142"/>
                    <a:pt x="4"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 name="Freeform 644">
              <a:extLst>
                <a:ext uri="{FF2B5EF4-FFF2-40B4-BE49-F238E27FC236}">
                  <a16:creationId xmlns:a16="http://schemas.microsoft.com/office/drawing/2014/main" id="{C7AB2E47-AD7F-4248-9452-1F5A33805B11}"/>
                </a:ext>
              </a:extLst>
            </p:cNvPr>
            <p:cNvSpPr>
              <a:spLocks/>
            </p:cNvSpPr>
            <p:nvPr/>
          </p:nvSpPr>
          <p:spPr bwMode="auto">
            <a:xfrm rot="16200000">
              <a:off x="3990464" y="2216253"/>
              <a:ext cx="679450" cy="514350"/>
            </a:xfrm>
            <a:custGeom>
              <a:avLst/>
              <a:gdLst>
                <a:gd name="T0" fmla="*/ 5 w 181"/>
                <a:gd name="T1" fmla="*/ 137 h 137"/>
                <a:gd name="T2" fmla="*/ 1 w 181"/>
                <a:gd name="T3" fmla="*/ 135 h 137"/>
                <a:gd name="T4" fmla="*/ 2 w 181"/>
                <a:gd name="T5" fmla="*/ 130 h 137"/>
                <a:gd name="T6" fmla="*/ 90 w 181"/>
                <a:gd name="T7" fmla="*/ 64 h 137"/>
                <a:gd name="T8" fmla="*/ 174 w 181"/>
                <a:gd name="T9" fmla="*/ 1 h 137"/>
                <a:gd name="T10" fmla="*/ 180 w 181"/>
                <a:gd name="T11" fmla="*/ 2 h 137"/>
                <a:gd name="T12" fmla="*/ 178 w 181"/>
                <a:gd name="T13" fmla="*/ 8 h 137"/>
                <a:gd name="T14" fmla="*/ 95 w 181"/>
                <a:gd name="T15" fmla="*/ 70 h 137"/>
                <a:gd name="T16" fmla="*/ 7 w 181"/>
                <a:gd name="T17" fmla="*/ 136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3" y="137"/>
                    <a:pt x="2" y="136"/>
                    <a:pt x="1" y="135"/>
                  </a:cubicBezTo>
                  <a:cubicBezTo>
                    <a:pt x="0" y="133"/>
                    <a:pt x="0" y="131"/>
                    <a:pt x="2" y="130"/>
                  </a:cubicBezTo>
                  <a:cubicBezTo>
                    <a:pt x="34" y="109"/>
                    <a:pt x="63" y="86"/>
                    <a:pt x="90" y="64"/>
                  </a:cubicBezTo>
                  <a:cubicBezTo>
                    <a:pt x="117" y="43"/>
                    <a:pt x="144" y="20"/>
                    <a:pt x="174" y="1"/>
                  </a:cubicBezTo>
                  <a:cubicBezTo>
                    <a:pt x="176" y="0"/>
                    <a:pt x="178" y="0"/>
                    <a:pt x="180" y="2"/>
                  </a:cubicBezTo>
                  <a:cubicBezTo>
                    <a:pt x="181" y="4"/>
                    <a:pt x="180" y="7"/>
                    <a:pt x="178" y="8"/>
                  </a:cubicBezTo>
                  <a:cubicBezTo>
                    <a:pt x="149" y="27"/>
                    <a:pt x="122" y="49"/>
                    <a:pt x="95" y="70"/>
                  </a:cubicBezTo>
                  <a:cubicBezTo>
                    <a:pt x="67" y="93"/>
                    <a:pt x="39" y="116"/>
                    <a:pt x="7" y="136"/>
                  </a:cubicBezTo>
                  <a:cubicBezTo>
                    <a:pt x="6" y="137"/>
                    <a:pt x="5"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 name="Freeform 645">
              <a:extLst>
                <a:ext uri="{FF2B5EF4-FFF2-40B4-BE49-F238E27FC236}">
                  <a16:creationId xmlns:a16="http://schemas.microsoft.com/office/drawing/2014/main" id="{025F9FC9-4884-4AF5-87E5-E0629958230A}"/>
                </a:ext>
              </a:extLst>
            </p:cNvPr>
            <p:cNvSpPr>
              <a:spLocks/>
            </p:cNvSpPr>
            <p:nvPr/>
          </p:nvSpPr>
          <p:spPr bwMode="auto">
            <a:xfrm rot="16200000">
              <a:off x="3576920" y="1156596"/>
              <a:ext cx="271463" cy="209550"/>
            </a:xfrm>
            <a:custGeom>
              <a:avLst/>
              <a:gdLst>
                <a:gd name="T0" fmla="*/ 4 w 72"/>
                <a:gd name="T1" fmla="*/ 56 h 56"/>
                <a:gd name="T2" fmla="*/ 1 w 72"/>
                <a:gd name="T3" fmla="*/ 54 h 56"/>
                <a:gd name="T4" fmla="*/ 2 w 72"/>
                <a:gd name="T5" fmla="*/ 49 h 56"/>
                <a:gd name="T6" fmla="*/ 65 w 72"/>
                <a:gd name="T7" fmla="*/ 1 h 56"/>
                <a:gd name="T8" fmla="*/ 71 w 72"/>
                <a:gd name="T9" fmla="*/ 2 h 56"/>
                <a:gd name="T10" fmla="*/ 70 w 72"/>
                <a:gd name="T11" fmla="*/ 8 h 56"/>
                <a:gd name="T12" fmla="*/ 7 w 72"/>
                <a:gd name="T13" fmla="*/ 55 h 56"/>
                <a:gd name="T14" fmla="*/ 4 w 72"/>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6">
                  <a:moveTo>
                    <a:pt x="4" y="56"/>
                  </a:moveTo>
                  <a:cubicBezTo>
                    <a:pt x="3" y="56"/>
                    <a:pt x="2" y="56"/>
                    <a:pt x="1" y="54"/>
                  </a:cubicBezTo>
                  <a:cubicBezTo>
                    <a:pt x="0" y="53"/>
                    <a:pt x="0" y="50"/>
                    <a:pt x="2" y="49"/>
                  </a:cubicBezTo>
                  <a:cubicBezTo>
                    <a:pt x="65" y="1"/>
                    <a:pt x="65" y="1"/>
                    <a:pt x="65" y="1"/>
                  </a:cubicBezTo>
                  <a:cubicBezTo>
                    <a:pt x="67" y="0"/>
                    <a:pt x="70" y="0"/>
                    <a:pt x="71" y="2"/>
                  </a:cubicBezTo>
                  <a:cubicBezTo>
                    <a:pt x="72" y="4"/>
                    <a:pt x="72" y="6"/>
                    <a:pt x="70" y="8"/>
                  </a:cubicBezTo>
                  <a:cubicBezTo>
                    <a:pt x="7" y="55"/>
                    <a:pt x="7" y="55"/>
                    <a:pt x="7" y="55"/>
                  </a:cubicBezTo>
                  <a:cubicBezTo>
                    <a:pt x="6" y="56"/>
                    <a:pt x="5" y="56"/>
                    <a:pt x="4"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 name="Freeform 646">
              <a:extLst>
                <a:ext uri="{FF2B5EF4-FFF2-40B4-BE49-F238E27FC236}">
                  <a16:creationId xmlns:a16="http://schemas.microsoft.com/office/drawing/2014/main" id="{F6D1BEF8-C719-4CE4-83F5-446CAF134426}"/>
                </a:ext>
              </a:extLst>
            </p:cNvPr>
            <p:cNvSpPr>
              <a:spLocks/>
            </p:cNvSpPr>
            <p:nvPr/>
          </p:nvSpPr>
          <p:spPr bwMode="auto">
            <a:xfrm rot="16200000">
              <a:off x="3821395" y="1647134"/>
              <a:ext cx="830263" cy="628650"/>
            </a:xfrm>
            <a:custGeom>
              <a:avLst/>
              <a:gdLst>
                <a:gd name="T0" fmla="*/ 4 w 221"/>
                <a:gd name="T1" fmla="*/ 167 h 167"/>
                <a:gd name="T2" fmla="*/ 1 w 221"/>
                <a:gd name="T3" fmla="*/ 166 h 167"/>
                <a:gd name="T4" fmla="*/ 2 w 221"/>
                <a:gd name="T5" fmla="*/ 160 h 167"/>
                <a:gd name="T6" fmla="*/ 74 w 221"/>
                <a:gd name="T7" fmla="*/ 106 h 167"/>
                <a:gd name="T8" fmla="*/ 214 w 221"/>
                <a:gd name="T9" fmla="*/ 2 h 167"/>
                <a:gd name="T10" fmla="*/ 219 w 221"/>
                <a:gd name="T11" fmla="*/ 2 h 167"/>
                <a:gd name="T12" fmla="*/ 219 w 221"/>
                <a:gd name="T13" fmla="*/ 8 h 167"/>
                <a:gd name="T14" fmla="*/ 79 w 221"/>
                <a:gd name="T15" fmla="*/ 112 h 167"/>
                <a:gd name="T16" fmla="*/ 7 w 221"/>
                <a:gd name="T17" fmla="*/ 166 h 167"/>
                <a:gd name="T18" fmla="*/ 4 w 221"/>
                <a:gd name="T19"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7">
                  <a:moveTo>
                    <a:pt x="4" y="167"/>
                  </a:moveTo>
                  <a:cubicBezTo>
                    <a:pt x="3" y="167"/>
                    <a:pt x="2" y="167"/>
                    <a:pt x="1" y="166"/>
                  </a:cubicBezTo>
                  <a:cubicBezTo>
                    <a:pt x="0" y="164"/>
                    <a:pt x="0" y="161"/>
                    <a:pt x="2" y="160"/>
                  </a:cubicBezTo>
                  <a:cubicBezTo>
                    <a:pt x="26" y="142"/>
                    <a:pt x="50" y="124"/>
                    <a:pt x="74" y="106"/>
                  </a:cubicBezTo>
                  <a:cubicBezTo>
                    <a:pt x="120" y="72"/>
                    <a:pt x="167" y="37"/>
                    <a:pt x="214" y="2"/>
                  </a:cubicBezTo>
                  <a:cubicBezTo>
                    <a:pt x="215" y="0"/>
                    <a:pt x="218" y="1"/>
                    <a:pt x="219" y="2"/>
                  </a:cubicBezTo>
                  <a:cubicBezTo>
                    <a:pt x="221" y="4"/>
                    <a:pt x="220" y="7"/>
                    <a:pt x="219" y="8"/>
                  </a:cubicBezTo>
                  <a:cubicBezTo>
                    <a:pt x="172" y="43"/>
                    <a:pt x="125" y="78"/>
                    <a:pt x="79" y="112"/>
                  </a:cubicBezTo>
                  <a:cubicBezTo>
                    <a:pt x="55" y="130"/>
                    <a:pt x="31" y="148"/>
                    <a:pt x="7" y="166"/>
                  </a:cubicBezTo>
                  <a:cubicBezTo>
                    <a:pt x="6" y="167"/>
                    <a:pt x="5" y="167"/>
                    <a:pt x="4" y="1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 name="Freeform 647">
              <a:extLst>
                <a:ext uri="{FF2B5EF4-FFF2-40B4-BE49-F238E27FC236}">
                  <a16:creationId xmlns:a16="http://schemas.microsoft.com/office/drawing/2014/main" id="{56BC1E2B-8BFA-416B-915A-E8B27EDE58EE}"/>
                </a:ext>
              </a:extLst>
            </p:cNvPr>
            <p:cNvSpPr>
              <a:spLocks/>
            </p:cNvSpPr>
            <p:nvPr/>
          </p:nvSpPr>
          <p:spPr bwMode="auto">
            <a:xfrm rot="16200000">
              <a:off x="4658801" y="2557565"/>
              <a:ext cx="120650" cy="98425"/>
            </a:xfrm>
            <a:custGeom>
              <a:avLst/>
              <a:gdLst>
                <a:gd name="T0" fmla="*/ 5 w 32"/>
                <a:gd name="T1" fmla="*/ 26 h 26"/>
                <a:gd name="T2" fmla="*/ 2 w 32"/>
                <a:gd name="T3" fmla="*/ 24 h 26"/>
                <a:gd name="T4" fmla="*/ 2 w 32"/>
                <a:gd name="T5" fmla="*/ 18 h 26"/>
                <a:gd name="T6" fmla="*/ 25 w 32"/>
                <a:gd name="T7" fmla="*/ 1 h 26"/>
                <a:gd name="T8" fmla="*/ 31 w 32"/>
                <a:gd name="T9" fmla="*/ 2 h 26"/>
                <a:gd name="T10" fmla="*/ 30 w 32"/>
                <a:gd name="T11" fmla="*/ 8 h 26"/>
                <a:gd name="T12" fmla="*/ 7 w 32"/>
                <a:gd name="T13" fmla="*/ 25 h 26"/>
                <a:gd name="T14" fmla="*/ 5 w 3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6">
                  <a:moveTo>
                    <a:pt x="5" y="26"/>
                  </a:moveTo>
                  <a:cubicBezTo>
                    <a:pt x="4" y="26"/>
                    <a:pt x="2" y="25"/>
                    <a:pt x="2" y="24"/>
                  </a:cubicBezTo>
                  <a:cubicBezTo>
                    <a:pt x="0" y="22"/>
                    <a:pt x="1" y="20"/>
                    <a:pt x="2" y="18"/>
                  </a:cubicBezTo>
                  <a:cubicBezTo>
                    <a:pt x="10" y="13"/>
                    <a:pt x="17" y="7"/>
                    <a:pt x="25" y="1"/>
                  </a:cubicBezTo>
                  <a:cubicBezTo>
                    <a:pt x="27" y="0"/>
                    <a:pt x="29" y="0"/>
                    <a:pt x="31" y="2"/>
                  </a:cubicBezTo>
                  <a:cubicBezTo>
                    <a:pt x="32" y="4"/>
                    <a:pt x="32" y="6"/>
                    <a:pt x="30" y="8"/>
                  </a:cubicBezTo>
                  <a:cubicBezTo>
                    <a:pt x="22" y="13"/>
                    <a:pt x="15" y="19"/>
                    <a:pt x="7" y="25"/>
                  </a:cubicBezTo>
                  <a:cubicBezTo>
                    <a:pt x="7" y="25"/>
                    <a:pt x="6" y="26"/>
                    <a:pt x="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 name="Freeform 648">
              <a:extLst>
                <a:ext uri="{FF2B5EF4-FFF2-40B4-BE49-F238E27FC236}">
                  <a16:creationId xmlns:a16="http://schemas.microsoft.com/office/drawing/2014/main" id="{EF8BC565-6372-4047-92CA-F4D4931EE0C3}"/>
                </a:ext>
              </a:extLst>
            </p:cNvPr>
            <p:cNvSpPr>
              <a:spLocks/>
            </p:cNvSpPr>
            <p:nvPr/>
          </p:nvSpPr>
          <p:spPr bwMode="auto">
            <a:xfrm rot="16200000">
              <a:off x="3668995" y="1094684"/>
              <a:ext cx="965200" cy="728663"/>
            </a:xfrm>
            <a:custGeom>
              <a:avLst/>
              <a:gdLst>
                <a:gd name="T0" fmla="*/ 4 w 257"/>
                <a:gd name="T1" fmla="*/ 194 h 194"/>
                <a:gd name="T2" fmla="*/ 1 w 257"/>
                <a:gd name="T3" fmla="*/ 192 h 194"/>
                <a:gd name="T4" fmla="*/ 2 w 257"/>
                <a:gd name="T5" fmla="*/ 187 h 194"/>
                <a:gd name="T6" fmla="*/ 138 w 257"/>
                <a:gd name="T7" fmla="*/ 84 h 194"/>
                <a:gd name="T8" fmla="*/ 250 w 257"/>
                <a:gd name="T9" fmla="*/ 1 h 194"/>
                <a:gd name="T10" fmla="*/ 255 w 257"/>
                <a:gd name="T11" fmla="*/ 2 h 194"/>
                <a:gd name="T12" fmla="*/ 254 w 257"/>
                <a:gd name="T13" fmla="*/ 7 h 194"/>
                <a:gd name="T14" fmla="*/ 143 w 257"/>
                <a:gd name="T15" fmla="*/ 91 h 194"/>
                <a:gd name="T16" fmla="*/ 6 w 257"/>
                <a:gd name="T17" fmla="*/ 193 h 194"/>
                <a:gd name="T18" fmla="*/ 4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4" y="194"/>
                  </a:moveTo>
                  <a:cubicBezTo>
                    <a:pt x="3" y="194"/>
                    <a:pt x="2" y="193"/>
                    <a:pt x="1" y="192"/>
                  </a:cubicBezTo>
                  <a:cubicBezTo>
                    <a:pt x="0" y="190"/>
                    <a:pt x="0" y="188"/>
                    <a:pt x="2" y="187"/>
                  </a:cubicBezTo>
                  <a:cubicBezTo>
                    <a:pt x="47" y="152"/>
                    <a:pt x="93" y="118"/>
                    <a:pt x="138" y="84"/>
                  </a:cubicBezTo>
                  <a:cubicBezTo>
                    <a:pt x="175" y="57"/>
                    <a:pt x="212" y="29"/>
                    <a:pt x="250" y="1"/>
                  </a:cubicBezTo>
                  <a:cubicBezTo>
                    <a:pt x="251" y="0"/>
                    <a:pt x="254" y="0"/>
                    <a:pt x="255" y="2"/>
                  </a:cubicBezTo>
                  <a:cubicBezTo>
                    <a:pt x="257" y="4"/>
                    <a:pt x="256" y="6"/>
                    <a:pt x="254" y="7"/>
                  </a:cubicBezTo>
                  <a:cubicBezTo>
                    <a:pt x="217" y="35"/>
                    <a:pt x="179" y="64"/>
                    <a:pt x="143" y="91"/>
                  </a:cubicBezTo>
                  <a:cubicBezTo>
                    <a:pt x="98" y="124"/>
                    <a:pt x="51" y="159"/>
                    <a:pt x="6" y="193"/>
                  </a:cubicBezTo>
                  <a:cubicBezTo>
                    <a:pt x="6" y="194"/>
                    <a:pt x="5" y="194"/>
                    <a:pt x="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 name="Freeform 649">
              <a:extLst>
                <a:ext uri="{FF2B5EF4-FFF2-40B4-BE49-F238E27FC236}">
                  <a16:creationId xmlns:a16="http://schemas.microsoft.com/office/drawing/2014/main" id="{3F94585A-8B12-449B-96A0-5B33DAE2B3C7}"/>
                </a:ext>
              </a:extLst>
            </p:cNvPr>
            <p:cNvSpPr>
              <a:spLocks/>
            </p:cNvSpPr>
            <p:nvPr/>
          </p:nvSpPr>
          <p:spPr bwMode="auto">
            <a:xfrm rot="16200000">
              <a:off x="4563551" y="2135290"/>
              <a:ext cx="431800" cy="330200"/>
            </a:xfrm>
            <a:custGeom>
              <a:avLst/>
              <a:gdLst>
                <a:gd name="T0" fmla="*/ 4 w 115"/>
                <a:gd name="T1" fmla="*/ 88 h 88"/>
                <a:gd name="T2" fmla="*/ 1 w 115"/>
                <a:gd name="T3" fmla="*/ 87 h 88"/>
                <a:gd name="T4" fmla="*/ 2 w 115"/>
                <a:gd name="T5" fmla="*/ 81 h 88"/>
                <a:gd name="T6" fmla="*/ 109 w 115"/>
                <a:gd name="T7" fmla="*/ 1 h 88"/>
                <a:gd name="T8" fmla="*/ 114 w 115"/>
                <a:gd name="T9" fmla="*/ 2 h 88"/>
                <a:gd name="T10" fmla="*/ 113 w 115"/>
                <a:gd name="T11" fmla="*/ 7 h 88"/>
                <a:gd name="T12" fmla="*/ 7 w 115"/>
                <a:gd name="T13" fmla="*/ 87 h 88"/>
                <a:gd name="T14" fmla="*/ 4 w 115"/>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4" y="88"/>
                  </a:moveTo>
                  <a:cubicBezTo>
                    <a:pt x="3" y="88"/>
                    <a:pt x="2" y="88"/>
                    <a:pt x="1" y="87"/>
                  </a:cubicBezTo>
                  <a:cubicBezTo>
                    <a:pt x="0" y="85"/>
                    <a:pt x="0" y="82"/>
                    <a:pt x="2" y="81"/>
                  </a:cubicBezTo>
                  <a:cubicBezTo>
                    <a:pt x="109" y="1"/>
                    <a:pt x="109" y="1"/>
                    <a:pt x="109" y="1"/>
                  </a:cubicBezTo>
                  <a:cubicBezTo>
                    <a:pt x="110" y="0"/>
                    <a:pt x="113" y="0"/>
                    <a:pt x="114" y="2"/>
                  </a:cubicBezTo>
                  <a:cubicBezTo>
                    <a:pt x="115" y="4"/>
                    <a:pt x="115" y="6"/>
                    <a:pt x="113" y="7"/>
                  </a:cubicBezTo>
                  <a:cubicBezTo>
                    <a:pt x="7" y="87"/>
                    <a:pt x="7" y="87"/>
                    <a:pt x="7" y="87"/>
                  </a:cubicBezTo>
                  <a:cubicBezTo>
                    <a:pt x="6" y="88"/>
                    <a:pt x="5" y="88"/>
                    <a:pt x="4"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 name="Freeform 650">
              <a:extLst>
                <a:ext uri="{FF2B5EF4-FFF2-40B4-BE49-F238E27FC236}">
                  <a16:creationId xmlns:a16="http://schemas.microsoft.com/office/drawing/2014/main" id="{4DE59B60-E1C2-4A25-BD7B-39B7A11059CE}"/>
                </a:ext>
              </a:extLst>
            </p:cNvPr>
            <p:cNvSpPr>
              <a:spLocks/>
            </p:cNvSpPr>
            <p:nvPr/>
          </p:nvSpPr>
          <p:spPr bwMode="auto">
            <a:xfrm rot="16200000">
              <a:off x="7141651" y="4364140"/>
              <a:ext cx="274638" cy="214313"/>
            </a:xfrm>
            <a:custGeom>
              <a:avLst/>
              <a:gdLst>
                <a:gd name="T0" fmla="*/ 4 w 73"/>
                <a:gd name="T1" fmla="*/ 57 h 57"/>
                <a:gd name="T2" fmla="*/ 1 w 73"/>
                <a:gd name="T3" fmla="*/ 55 h 57"/>
                <a:gd name="T4" fmla="*/ 2 w 73"/>
                <a:gd name="T5" fmla="*/ 50 h 57"/>
                <a:gd name="T6" fmla="*/ 66 w 73"/>
                <a:gd name="T7" fmla="*/ 2 h 57"/>
                <a:gd name="T8" fmla="*/ 72 w 73"/>
                <a:gd name="T9" fmla="*/ 2 h 57"/>
                <a:gd name="T10" fmla="*/ 71 w 73"/>
                <a:gd name="T11" fmla="*/ 8 h 57"/>
                <a:gd name="T12" fmla="*/ 7 w 73"/>
                <a:gd name="T13" fmla="*/ 56 h 57"/>
                <a:gd name="T14" fmla="*/ 4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4" y="57"/>
                  </a:moveTo>
                  <a:cubicBezTo>
                    <a:pt x="3" y="57"/>
                    <a:pt x="2" y="56"/>
                    <a:pt x="1" y="55"/>
                  </a:cubicBezTo>
                  <a:cubicBezTo>
                    <a:pt x="0" y="53"/>
                    <a:pt x="0" y="51"/>
                    <a:pt x="2" y="50"/>
                  </a:cubicBezTo>
                  <a:cubicBezTo>
                    <a:pt x="66" y="2"/>
                    <a:pt x="66" y="2"/>
                    <a:pt x="66" y="2"/>
                  </a:cubicBezTo>
                  <a:cubicBezTo>
                    <a:pt x="68" y="0"/>
                    <a:pt x="70" y="1"/>
                    <a:pt x="72" y="2"/>
                  </a:cubicBezTo>
                  <a:cubicBezTo>
                    <a:pt x="73" y="4"/>
                    <a:pt x="73" y="7"/>
                    <a:pt x="71" y="8"/>
                  </a:cubicBezTo>
                  <a:cubicBezTo>
                    <a:pt x="7" y="56"/>
                    <a:pt x="7" y="56"/>
                    <a:pt x="7" y="56"/>
                  </a:cubicBezTo>
                  <a:cubicBezTo>
                    <a:pt x="6" y="57"/>
                    <a:pt x="5" y="57"/>
                    <a:pt x="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 name="Freeform 651">
              <a:extLst>
                <a:ext uri="{FF2B5EF4-FFF2-40B4-BE49-F238E27FC236}">
                  <a16:creationId xmlns:a16="http://schemas.microsoft.com/office/drawing/2014/main" id="{7612D2B6-7048-4724-8525-D7B909C70940}"/>
                </a:ext>
              </a:extLst>
            </p:cNvPr>
            <p:cNvSpPr>
              <a:spLocks/>
            </p:cNvSpPr>
            <p:nvPr/>
          </p:nvSpPr>
          <p:spPr bwMode="auto">
            <a:xfrm rot="16200000">
              <a:off x="7417083" y="4860234"/>
              <a:ext cx="714375" cy="541338"/>
            </a:xfrm>
            <a:custGeom>
              <a:avLst/>
              <a:gdLst>
                <a:gd name="T0" fmla="*/ 5 w 190"/>
                <a:gd name="T1" fmla="*/ 144 h 144"/>
                <a:gd name="T2" fmla="*/ 1 w 190"/>
                <a:gd name="T3" fmla="*/ 142 h 144"/>
                <a:gd name="T4" fmla="*/ 2 w 190"/>
                <a:gd name="T5" fmla="*/ 137 h 144"/>
                <a:gd name="T6" fmla="*/ 183 w 190"/>
                <a:gd name="T7" fmla="*/ 1 h 144"/>
                <a:gd name="T8" fmla="*/ 188 w 190"/>
                <a:gd name="T9" fmla="*/ 2 h 144"/>
                <a:gd name="T10" fmla="*/ 187 w 190"/>
                <a:gd name="T11" fmla="*/ 8 h 144"/>
                <a:gd name="T12" fmla="*/ 7 w 190"/>
                <a:gd name="T13" fmla="*/ 143 h 144"/>
                <a:gd name="T14" fmla="*/ 5 w 190"/>
                <a:gd name="T15" fmla="*/ 144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4">
                  <a:moveTo>
                    <a:pt x="5" y="144"/>
                  </a:moveTo>
                  <a:cubicBezTo>
                    <a:pt x="3" y="144"/>
                    <a:pt x="2" y="143"/>
                    <a:pt x="1" y="142"/>
                  </a:cubicBezTo>
                  <a:cubicBezTo>
                    <a:pt x="0" y="140"/>
                    <a:pt x="0" y="138"/>
                    <a:pt x="2" y="137"/>
                  </a:cubicBezTo>
                  <a:cubicBezTo>
                    <a:pt x="183" y="1"/>
                    <a:pt x="183" y="1"/>
                    <a:pt x="183" y="1"/>
                  </a:cubicBezTo>
                  <a:cubicBezTo>
                    <a:pt x="184" y="0"/>
                    <a:pt x="187" y="0"/>
                    <a:pt x="188" y="2"/>
                  </a:cubicBezTo>
                  <a:cubicBezTo>
                    <a:pt x="190" y="4"/>
                    <a:pt x="189" y="7"/>
                    <a:pt x="187" y="8"/>
                  </a:cubicBezTo>
                  <a:cubicBezTo>
                    <a:pt x="7" y="143"/>
                    <a:pt x="7" y="143"/>
                    <a:pt x="7" y="143"/>
                  </a:cubicBezTo>
                  <a:cubicBezTo>
                    <a:pt x="6" y="144"/>
                    <a:pt x="5" y="144"/>
                    <a:pt x="5"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 name="Freeform 652">
              <a:extLst>
                <a:ext uri="{FF2B5EF4-FFF2-40B4-BE49-F238E27FC236}">
                  <a16:creationId xmlns:a16="http://schemas.microsoft.com/office/drawing/2014/main" id="{F2F7029A-3C74-48AB-863F-1FAE2887C05D}"/>
                </a:ext>
              </a:extLst>
            </p:cNvPr>
            <p:cNvSpPr>
              <a:spLocks/>
            </p:cNvSpPr>
            <p:nvPr/>
          </p:nvSpPr>
          <p:spPr bwMode="auto">
            <a:xfrm rot="16200000">
              <a:off x="8135426" y="5675415"/>
              <a:ext cx="223838" cy="173038"/>
            </a:xfrm>
            <a:custGeom>
              <a:avLst/>
              <a:gdLst>
                <a:gd name="T0" fmla="*/ 5 w 60"/>
                <a:gd name="T1" fmla="*/ 46 h 46"/>
                <a:gd name="T2" fmla="*/ 1 w 60"/>
                <a:gd name="T3" fmla="*/ 44 h 46"/>
                <a:gd name="T4" fmla="*/ 2 w 60"/>
                <a:gd name="T5" fmla="*/ 39 h 46"/>
                <a:gd name="T6" fmla="*/ 53 w 60"/>
                <a:gd name="T7" fmla="*/ 1 h 46"/>
                <a:gd name="T8" fmla="*/ 58 w 60"/>
                <a:gd name="T9" fmla="*/ 2 h 46"/>
                <a:gd name="T10" fmla="*/ 57 w 60"/>
                <a:gd name="T11" fmla="*/ 7 h 46"/>
                <a:gd name="T12" fmla="*/ 7 w 60"/>
                <a:gd name="T13" fmla="*/ 45 h 46"/>
                <a:gd name="T14" fmla="*/ 5 w 6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5" y="46"/>
                  </a:moveTo>
                  <a:cubicBezTo>
                    <a:pt x="3" y="46"/>
                    <a:pt x="2" y="45"/>
                    <a:pt x="1" y="44"/>
                  </a:cubicBezTo>
                  <a:cubicBezTo>
                    <a:pt x="0" y="42"/>
                    <a:pt x="1" y="40"/>
                    <a:pt x="2" y="39"/>
                  </a:cubicBezTo>
                  <a:cubicBezTo>
                    <a:pt x="53" y="1"/>
                    <a:pt x="53" y="1"/>
                    <a:pt x="53" y="1"/>
                  </a:cubicBezTo>
                  <a:cubicBezTo>
                    <a:pt x="54" y="0"/>
                    <a:pt x="57" y="0"/>
                    <a:pt x="58" y="2"/>
                  </a:cubicBezTo>
                  <a:cubicBezTo>
                    <a:pt x="60" y="3"/>
                    <a:pt x="59" y="6"/>
                    <a:pt x="57" y="7"/>
                  </a:cubicBezTo>
                  <a:cubicBezTo>
                    <a:pt x="7" y="45"/>
                    <a:pt x="7" y="45"/>
                    <a:pt x="7" y="45"/>
                  </a:cubicBezTo>
                  <a:cubicBezTo>
                    <a:pt x="6" y="45"/>
                    <a:pt x="6" y="46"/>
                    <a:pt x="5"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 name="Freeform 653">
              <a:extLst>
                <a:ext uri="{FF2B5EF4-FFF2-40B4-BE49-F238E27FC236}">
                  <a16:creationId xmlns:a16="http://schemas.microsoft.com/office/drawing/2014/main" id="{C330E94C-9971-4CEA-B7DE-93D3026E9CF6}"/>
                </a:ext>
              </a:extLst>
            </p:cNvPr>
            <p:cNvSpPr>
              <a:spLocks/>
            </p:cNvSpPr>
            <p:nvPr/>
          </p:nvSpPr>
          <p:spPr bwMode="auto">
            <a:xfrm rot="16200000">
              <a:off x="7268651" y="4272065"/>
              <a:ext cx="701675" cy="533400"/>
            </a:xfrm>
            <a:custGeom>
              <a:avLst/>
              <a:gdLst>
                <a:gd name="T0" fmla="*/ 5 w 187"/>
                <a:gd name="T1" fmla="*/ 142 h 142"/>
                <a:gd name="T2" fmla="*/ 2 w 187"/>
                <a:gd name="T3" fmla="*/ 140 h 142"/>
                <a:gd name="T4" fmla="*/ 2 w 187"/>
                <a:gd name="T5" fmla="*/ 134 h 142"/>
                <a:gd name="T6" fmla="*/ 74 w 187"/>
                <a:gd name="T7" fmla="*/ 80 h 142"/>
                <a:gd name="T8" fmla="*/ 181 w 187"/>
                <a:gd name="T9" fmla="*/ 1 h 142"/>
                <a:gd name="T10" fmla="*/ 186 w 187"/>
                <a:gd name="T11" fmla="*/ 2 h 142"/>
                <a:gd name="T12" fmla="*/ 185 w 187"/>
                <a:gd name="T13" fmla="*/ 8 h 142"/>
                <a:gd name="T14" fmla="*/ 79 w 187"/>
                <a:gd name="T15" fmla="*/ 87 h 142"/>
                <a:gd name="T16" fmla="*/ 7 w 187"/>
                <a:gd name="T17" fmla="*/ 141 h 142"/>
                <a:gd name="T18" fmla="*/ 5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5" y="142"/>
                  </a:moveTo>
                  <a:cubicBezTo>
                    <a:pt x="4" y="142"/>
                    <a:pt x="2" y="141"/>
                    <a:pt x="2" y="140"/>
                  </a:cubicBezTo>
                  <a:cubicBezTo>
                    <a:pt x="0" y="138"/>
                    <a:pt x="1" y="136"/>
                    <a:pt x="2" y="134"/>
                  </a:cubicBezTo>
                  <a:cubicBezTo>
                    <a:pt x="27" y="117"/>
                    <a:pt x="51" y="98"/>
                    <a:pt x="74" y="80"/>
                  </a:cubicBezTo>
                  <a:cubicBezTo>
                    <a:pt x="109" y="54"/>
                    <a:pt x="144" y="27"/>
                    <a:pt x="181" y="1"/>
                  </a:cubicBezTo>
                  <a:cubicBezTo>
                    <a:pt x="182" y="0"/>
                    <a:pt x="185" y="0"/>
                    <a:pt x="186" y="2"/>
                  </a:cubicBezTo>
                  <a:cubicBezTo>
                    <a:pt x="187" y="4"/>
                    <a:pt x="187" y="6"/>
                    <a:pt x="185" y="8"/>
                  </a:cubicBezTo>
                  <a:cubicBezTo>
                    <a:pt x="149" y="33"/>
                    <a:pt x="113" y="60"/>
                    <a:pt x="79" y="87"/>
                  </a:cubicBezTo>
                  <a:cubicBezTo>
                    <a:pt x="56" y="104"/>
                    <a:pt x="31" y="123"/>
                    <a:pt x="7" y="141"/>
                  </a:cubicBezTo>
                  <a:cubicBezTo>
                    <a:pt x="6" y="141"/>
                    <a:pt x="6" y="142"/>
                    <a:pt x="5"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 name="Freeform 654">
              <a:extLst>
                <a:ext uri="{FF2B5EF4-FFF2-40B4-BE49-F238E27FC236}">
                  <a16:creationId xmlns:a16="http://schemas.microsoft.com/office/drawing/2014/main" id="{C345965E-811F-462D-9ECF-F477741E23B9}"/>
                </a:ext>
              </a:extLst>
            </p:cNvPr>
            <p:cNvSpPr>
              <a:spLocks/>
            </p:cNvSpPr>
            <p:nvPr/>
          </p:nvSpPr>
          <p:spPr bwMode="auto">
            <a:xfrm rot="16200000">
              <a:off x="7913176" y="5130903"/>
              <a:ext cx="679450" cy="514350"/>
            </a:xfrm>
            <a:custGeom>
              <a:avLst/>
              <a:gdLst>
                <a:gd name="T0" fmla="*/ 5 w 181"/>
                <a:gd name="T1" fmla="*/ 137 h 137"/>
                <a:gd name="T2" fmla="*/ 2 w 181"/>
                <a:gd name="T3" fmla="*/ 135 h 137"/>
                <a:gd name="T4" fmla="*/ 3 w 181"/>
                <a:gd name="T5" fmla="*/ 130 h 137"/>
                <a:gd name="T6" fmla="*/ 91 w 181"/>
                <a:gd name="T7" fmla="*/ 64 h 137"/>
                <a:gd name="T8" fmla="*/ 175 w 181"/>
                <a:gd name="T9" fmla="*/ 1 h 137"/>
                <a:gd name="T10" fmla="*/ 180 w 181"/>
                <a:gd name="T11" fmla="*/ 3 h 137"/>
                <a:gd name="T12" fmla="*/ 179 w 181"/>
                <a:gd name="T13" fmla="*/ 8 h 137"/>
                <a:gd name="T14" fmla="*/ 96 w 181"/>
                <a:gd name="T15" fmla="*/ 70 h 137"/>
                <a:gd name="T16" fmla="*/ 7 w 181"/>
                <a:gd name="T17" fmla="*/ 137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4" y="137"/>
                    <a:pt x="2" y="137"/>
                    <a:pt x="2" y="135"/>
                  </a:cubicBezTo>
                  <a:cubicBezTo>
                    <a:pt x="0" y="134"/>
                    <a:pt x="1" y="131"/>
                    <a:pt x="3" y="130"/>
                  </a:cubicBezTo>
                  <a:cubicBezTo>
                    <a:pt x="34" y="110"/>
                    <a:pt x="63" y="87"/>
                    <a:pt x="91" y="64"/>
                  </a:cubicBezTo>
                  <a:cubicBezTo>
                    <a:pt x="118" y="43"/>
                    <a:pt x="145" y="21"/>
                    <a:pt x="175" y="1"/>
                  </a:cubicBezTo>
                  <a:cubicBezTo>
                    <a:pt x="176" y="0"/>
                    <a:pt x="179" y="1"/>
                    <a:pt x="180" y="3"/>
                  </a:cubicBezTo>
                  <a:cubicBezTo>
                    <a:pt x="181" y="4"/>
                    <a:pt x="181" y="7"/>
                    <a:pt x="179" y="8"/>
                  </a:cubicBezTo>
                  <a:cubicBezTo>
                    <a:pt x="150" y="27"/>
                    <a:pt x="122" y="49"/>
                    <a:pt x="96" y="70"/>
                  </a:cubicBezTo>
                  <a:cubicBezTo>
                    <a:pt x="68" y="93"/>
                    <a:pt x="39" y="116"/>
                    <a:pt x="7" y="137"/>
                  </a:cubicBezTo>
                  <a:cubicBezTo>
                    <a:pt x="7" y="137"/>
                    <a:pt x="6"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 name="Freeform 655">
              <a:extLst>
                <a:ext uri="{FF2B5EF4-FFF2-40B4-BE49-F238E27FC236}">
                  <a16:creationId xmlns:a16="http://schemas.microsoft.com/office/drawing/2014/main" id="{7CBAB9E6-B329-45A8-ADDB-4041C153E4EB}"/>
                </a:ext>
              </a:extLst>
            </p:cNvPr>
            <p:cNvSpPr>
              <a:spLocks/>
            </p:cNvSpPr>
            <p:nvPr/>
          </p:nvSpPr>
          <p:spPr bwMode="auto">
            <a:xfrm rot="16200000">
              <a:off x="7497251" y="4068865"/>
              <a:ext cx="274638" cy="211138"/>
            </a:xfrm>
            <a:custGeom>
              <a:avLst/>
              <a:gdLst>
                <a:gd name="T0" fmla="*/ 5 w 73"/>
                <a:gd name="T1" fmla="*/ 56 h 56"/>
                <a:gd name="T2" fmla="*/ 2 w 73"/>
                <a:gd name="T3" fmla="*/ 55 h 56"/>
                <a:gd name="T4" fmla="*/ 2 w 73"/>
                <a:gd name="T5" fmla="*/ 49 h 56"/>
                <a:gd name="T6" fmla="*/ 66 w 73"/>
                <a:gd name="T7" fmla="*/ 2 h 56"/>
                <a:gd name="T8" fmla="*/ 71 w 73"/>
                <a:gd name="T9" fmla="*/ 3 h 56"/>
                <a:gd name="T10" fmla="*/ 71 w 73"/>
                <a:gd name="T11" fmla="*/ 8 h 56"/>
                <a:gd name="T12" fmla="*/ 7 w 73"/>
                <a:gd name="T13" fmla="*/ 56 h 56"/>
                <a:gd name="T14" fmla="*/ 5 w 73"/>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6">
                  <a:moveTo>
                    <a:pt x="5" y="56"/>
                  </a:moveTo>
                  <a:cubicBezTo>
                    <a:pt x="4" y="56"/>
                    <a:pt x="2" y="56"/>
                    <a:pt x="2" y="55"/>
                  </a:cubicBezTo>
                  <a:cubicBezTo>
                    <a:pt x="0" y="53"/>
                    <a:pt x="1" y="51"/>
                    <a:pt x="2" y="49"/>
                  </a:cubicBezTo>
                  <a:cubicBezTo>
                    <a:pt x="66" y="2"/>
                    <a:pt x="66" y="2"/>
                    <a:pt x="66" y="2"/>
                  </a:cubicBezTo>
                  <a:cubicBezTo>
                    <a:pt x="68" y="0"/>
                    <a:pt x="70" y="1"/>
                    <a:pt x="71" y="3"/>
                  </a:cubicBezTo>
                  <a:cubicBezTo>
                    <a:pt x="73" y="4"/>
                    <a:pt x="72" y="7"/>
                    <a:pt x="71" y="8"/>
                  </a:cubicBezTo>
                  <a:cubicBezTo>
                    <a:pt x="7" y="56"/>
                    <a:pt x="7" y="56"/>
                    <a:pt x="7" y="56"/>
                  </a:cubicBezTo>
                  <a:cubicBezTo>
                    <a:pt x="6" y="56"/>
                    <a:pt x="6"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 name="Freeform 656">
              <a:extLst>
                <a:ext uri="{FF2B5EF4-FFF2-40B4-BE49-F238E27FC236}">
                  <a16:creationId xmlns:a16="http://schemas.microsoft.com/office/drawing/2014/main" id="{3D460465-3585-4106-818F-7407056069FF}"/>
                </a:ext>
              </a:extLst>
            </p:cNvPr>
            <p:cNvSpPr>
              <a:spLocks/>
            </p:cNvSpPr>
            <p:nvPr/>
          </p:nvSpPr>
          <p:spPr bwMode="auto">
            <a:xfrm rot="16200000">
              <a:off x="7744901" y="4565753"/>
              <a:ext cx="830263" cy="623888"/>
            </a:xfrm>
            <a:custGeom>
              <a:avLst/>
              <a:gdLst>
                <a:gd name="T0" fmla="*/ 5 w 221"/>
                <a:gd name="T1" fmla="*/ 166 h 166"/>
                <a:gd name="T2" fmla="*/ 2 w 221"/>
                <a:gd name="T3" fmla="*/ 165 h 166"/>
                <a:gd name="T4" fmla="*/ 2 w 221"/>
                <a:gd name="T5" fmla="*/ 159 h 166"/>
                <a:gd name="T6" fmla="*/ 75 w 221"/>
                <a:gd name="T7" fmla="*/ 105 h 166"/>
                <a:gd name="T8" fmla="*/ 214 w 221"/>
                <a:gd name="T9" fmla="*/ 1 h 166"/>
                <a:gd name="T10" fmla="*/ 220 w 221"/>
                <a:gd name="T11" fmla="*/ 2 h 166"/>
                <a:gd name="T12" fmla="*/ 219 w 221"/>
                <a:gd name="T13" fmla="*/ 7 h 166"/>
                <a:gd name="T14" fmla="*/ 80 w 221"/>
                <a:gd name="T15" fmla="*/ 112 h 166"/>
                <a:gd name="T16" fmla="*/ 7 w 221"/>
                <a:gd name="T17" fmla="*/ 166 h 166"/>
                <a:gd name="T18" fmla="*/ 5 w 221"/>
                <a:gd name="T19"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6">
                  <a:moveTo>
                    <a:pt x="5" y="166"/>
                  </a:moveTo>
                  <a:cubicBezTo>
                    <a:pt x="4" y="166"/>
                    <a:pt x="2" y="166"/>
                    <a:pt x="2" y="165"/>
                  </a:cubicBezTo>
                  <a:cubicBezTo>
                    <a:pt x="0" y="163"/>
                    <a:pt x="1" y="161"/>
                    <a:pt x="2" y="159"/>
                  </a:cubicBezTo>
                  <a:cubicBezTo>
                    <a:pt x="26" y="141"/>
                    <a:pt x="51" y="123"/>
                    <a:pt x="75" y="105"/>
                  </a:cubicBezTo>
                  <a:cubicBezTo>
                    <a:pt x="121" y="71"/>
                    <a:pt x="168" y="36"/>
                    <a:pt x="214" y="1"/>
                  </a:cubicBezTo>
                  <a:cubicBezTo>
                    <a:pt x="216" y="0"/>
                    <a:pt x="218" y="0"/>
                    <a:pt x="220" y="2"/>
                  </a:cubicBezTo>
                  <a:cubicBezTo>
                    <a:pt x="221" y="4"/>
                    <a:pt x="221" y="6"/>
                    <a:pt x="219" y="7"/>
                  </a:cubicBezTo>
                  <a:cubicBezTo>
                    <a:pt x="173" y="42"/>
                    <a:pt x="125" y="78"/>
                    <a:pt x="80" y="112"/>
                  </a:cubicBezTo>
                  <a:cubicBezTo>
                    <a:pt x="55" y="130"/>
                    <a:pt x="31" y="148"/>
                    <a:pt x="7" y="166"/>
                  </a:cubicBezTo>
                  <a:cubicBezTo>
                    <a:pt x="6" y="166"/>
                    <a:pt x="6" y="166"/>
                    <a:pt x="5"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 name="Freeform 657">
              <a:extLst>
                <a:ext uri="{FF2B5EF4-FFF2-40B4-BE49-F238E27FC236}">
                  <a16:creationId xmlns:a16="http://schemas.microsoft.com/office/drawing/2014/main" id="{39497437-E968-4C66-93FD-632A8A36F11D}"/>
                </a:ext>
              </a:extLst>
            </p:cNvPr>
            <p:cNvSpPr>
              <a:spLocks/>
            </p:cNvSpPr>
            <p:nvPr/>
          </p:nvSpPr>
          <p:spPr bwMode="auto">
            <a:xfrm rot="16200000">
              <a:off x="8583101" y="5470628"/>
              <a:ext cx="117475" cy="98425"/>
            </a:xfrm>
            <a:custGeom>
              <a:avLst/>
              <a:gdLst>
                <a:gd name="T0" fmla="*/ 4 w 31"/>
                <a:gd name="T1" fmla="*/ 26 h 26"/>
                <a:gd name="T2" fmla="*/ 1 w 31"/>
                <a:gd name="T3" fmla="*/ 24 h 26"/>
                <a:gd name="T4" fmla="*/ 2 w 31"/>
                <a:gd name="T5" fmla="*/ 19 h 26"/>
                <a:gd name="T6" fmla="*/ 25 w 31"/>
                <a:gd name="T7" fmla="*/ 2 h 26"/>
                <a:gd name="T8" fmla="*/ 30 w 31"/>
                <a:gd name="T9" fmla="*/ 2 h 26"/>
                <a:gd name="T10" fmla="*/ 29 w 31"/>
                <a:gd name="T11" fmla="*/ 8 h 26"/>
                <a:gd name="T12" fmla="*/ 7 w 31"/>
                <a:gd name="T13" fmla="*/ 25 h 26"/>
                <a:gd name="T14" fmla="*/ 4 w 31"/>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6">
                  <a:moveTo>
                    <a:pt x="4" y="26"/>
                  </a:moveTo>
                  <a:cubicBezTo>
                    <a:pt x="3" y="26"/>
                    <a:pt x="2" y="25"/>
                    <a:pt x="1" y="24"/>
                  </a:cubicBezTo>
                  <a:cubicBezTo>
                    <a:pt x="0" y="23"/>
                    <a:pt x="0" y="20"/>
                    <a:pt x="2" y="19"/>
                  </a:cubicBezTo>
                  <a:cubicBezTo>
                    <a:pt x="9" y="13"/>
                    <a:pt x="17" y="7"/>
                    <a:pt x="25" y="2"/>
                  </a:cubicBezTo>
                  <a:cubicBezTo>
                    <a:pt x="26" y="0"/>
                    <a:pt x="29" y="1"/>
                    <a:pt x="30" y="2"/>
                  </a:cubicBezTo>
                  <a:cubicBezTo>
                    <a:pt x="31" y="4"/>
                    <a:pt x="31" y="7"/>
                    <a:pt x="29" y="8"/>
                  </a:cubicBezTo>
                  <a:cubicBezTo>
                    <a:pt x="22" y="14"/>
                    <a:pt x="14" y="19"/>
                    <a:pt x="7" y="25"/>
                  </a:cubicBezTo>
                  <a:cubicBezTo>
                    <a:pt x="6" y="26"/>
                    <a:pt x="5" y="26"/>
                    <a:pt x="4"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 name="Freeform 658">
              <a:extLst>
                <a:ext uri="{FF2B5EF4-FFF2-40B4-BE49-F238E27FC236}">
                  <a16:creationId xmlns:a16="http://schemas.microsoft.com/office/drawing/2014/main" id="{0D82C7DF-71C8-4239-BE3D-D7641F0B59E9}"/>
                </a:ext>
              </a:extLst>
            </p:cNvPr>
            <p:cNvSpPr>
              <a:spLocks/>
            </p:cNvSpPr>
            <p:nvPr/>
          </p:nvSpPr>
          <p:spPr bwMode="auto">
            <a:xfrm rot="16200000">
              <a:off x="7591708" y="4009334"/>
              <a:ext cx="965200" cy="728663"/>
            </a:xfrm>
            <a:custGeom>
              <a:avLst/>
              <a:gdLst>
                <a:gd name="T0" fmla="*/ 5 w 257"/>
                <a:gd name="T1" fmla="*/ 194 h 194"/>
                <a:gd name="T2" fmla="*/ 1 w 257"/>
                <a:gd name="T3" fmla="*/ 193 h 194"/>
                <a:gd name="T4" fmla="*/ 2 w 257"/>
                <a:gd name="T5" fmla="*/ 187 h 194"/>
                <a:gd name="T6" fmla="*/ 138 w 257"/>
                <a:gd name="T7" fmla="*/ 85 h 194"/>
                <a:gd name="T8" fmla="*/ 250 w 257"/>
                <a:gd name="T9" fmla="*/ 1 h 194"/>
                <a:gd name="T10" fmla="*/ 256 w 257"/>
                <a:gd name="T11" fmla="*/ 2 h 194"/>
                <a:gd name="T12" fmla="*/ 255 w 257"/>
                <a:gd name="T13" fmla="*/ 8 h 194"/>
                <a:gd name="T14" fmla="*/ 143 w 257"/>
                <a:gd name="T15" fmla="*/ 91 h 194"/>
                <a:gd name="T16" fmla="*/ 7 w 257"/>
                <a:gd name="T17" fmla="*/ 193 h 194"/>
                <a:gd name="T18" fmla="*/ 5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5" y="194"/>
                  </a:moveTo>
                  <a:cubicBezTo>
                    <a:pt x="3" y="194"/>
                    <a:pt x="2" y="194"/>
                    <a:pt x="1" y="193"/>
                  </a:cubicBezTo>
                  <a:cubicBezTo>
                    <a:pt x="0" y="191"/>
                    <a:pt x="0" y="188"/>
                    <a:pt x="2" y="187"/>
                  </a:cubicBezTo>
                  <a:cubicBezTo>
                    <a:pt x="47" y="153"/>
                    <a:pt x="94" y="118"/>
                    <a:pt x="138" y="85"/>
                  </a:cubicBezTo>
                  <a:cubicBezTo>
                    <a:pt x="175" y="57"/>
                    <a:pt x="213" y="29"/>
                    <a:pt x="250" y="1"/>
                  </a:cubicBezTo>
                  <a:cubicBezTo>
                    <a:pt x="252" y="0"/>
                    <a:pt x="254" y="0"/>
                    <a:pt x="256" y="2"/>
                  </a:cubicBezTo>
                  <a:cubicBezTo>
                    <a:pt x="257" y="4"/>
                    <a:pt x="257" y="6"/>
                    <a:pt x="255" y="8"/>
                  </a:cubicBezTo>
                  <a:cubicBezTo>
                    <a:pt x="218" y="36"/>
                    <a:pt x="180" y="64"/>
                    <a:pt x="143" y="91"/>
                  </a:cubicBezTo>
                  <a:cubicBezTo>
                    <a:pt x="98" y="125"/>
                    <a:pt x="52" y="159"/>
                    <a:pt x="7" y="193"/>
                  </a:cubicBezTo>
                  <a:cubicBezTo>
                    <a:pt x="6" y="194"/>
                    <a:pt x="5" y="194"/>
                    <a:pt x="5"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 name="Freeform 659">
              <a:extLst>
                <a:ext uri="{FF2B5EF4-FFF2-40B4-BE49-F238E27FC236}">
                  <a16:creationId xmlns:a16="http://schemas.microsoft.com/office/drawing/2014/main" id="{653CA370-0BEB-46E3-8739-42BB067672A4}"/>
                </a:ext>
              </a:extLst>
            </p:cNvPr>
            <p:cNvSpPr>
              <a:spLocks/>
            </p:cNvSpPr>
            <p:nvPr/>
          </p:nvSpPr>
          <p:spPr bwMode="auto">
            <a:xfrm rot="16200000">
              <a:off x="8484676" y="5048353"/>
              <a:ext cx="434975" cy="330200"/>
            </a:xfrm>
            <a:custGeom>
              <a:avLst/>
              <a:gdLst>
                <a:gd name="T0" fmla="*/ 5 w 116"/>
                <a:gd name="T1" fmla="*/ 88 h 88"/>
                <a:gd name="T2" fmla="*/ 2 w 116"/>
                <a:gd name="T3" fmla="*/ 87 h 88"/>
                <a:gd name="T4" fmla="*/ 2 w 116"/>
                <a:gd name="T5" fmla="*/ 81 h 88"/>
                <a:gd name="T6" fmla="*/ 109 w 116"/>
                <a:gd name="T7" fmla="*/ 1 h 88"/>
                <a:gd name="T8" fmla="*/ 115 w 116"/>
                <a:gd name="T9" fmla="*/ 2 h 88"/>
                <a:gd name="T10" fmla="*/ 114 w 116"/>
                <a:gd name="T11" fmla="*/ 8 h 88"/>
                <a:gd name="T12" fmla="*/ 7 w 116"/>
                <a:gd name="T13" fmla="*/ 88 h 88"/>
                <a:gd name="T14" fmla="*/ 5 w 116"/>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88">
                  <a:moveTo>
                    <a:pt x="5" y="88"/>
                  </a:moveTo>
                  <a:cubicBezTo>
                    <a:pt x="3" y="88"/>
                    <a:pt x="2" y="88"/>
                    <a:pt x="2" y="87"/>
                  </a:cubicBezTo>
                  <a:cubicBezTo>
                    <a:pt x="0" y="85"/>
                    <a:pt x="1" y="83"/>
                    <a:pt x="2" y="81"/>
                  </a:cubicBezTo>
                  <a:cubicBezTo>
                    <a:pt x="109" y="1"/>
                    <a:pt x="109" y="1"/>
                    <a:pt x="109" y="1"/>
                  </a:cubicBezTo>
                  <a:cubicBezTo>
                    <a:pt x="111" y="0"/>
                    <a:pt x="113" y="0"/>
                    <a:pt x="115" y="2"/>
                  </a:cubicBezTo>
                  <a:cubicBezTo>
                    <a:pt x="116" y="4"/>
                    <a:pt x="116" y="6"/>
                    <a:pt x="114" y="8"/>
                  </a:cubicBezTo>
                  <a:cubicBezTo>
                    <a:pt x="7" y="88"/>
                    <a:pt x="7" y="88"/>
                    <a:pt x="7" y="88"/>
                  </a:cubicBezTo>
                  <a:cubicBezTo>
                    <a:pt x="6" y="88"/>
                    <a:pt x="6" y="88"/>
                    <a:pt x="5"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 name="Freeform 660">
              <a:extLst>
                <a:ext uri="{FF2B5EF4-FFF2-40B4-BE49-F238E27FC236}">
                  <a16:creationId xmlns:a16="http://schemas.microsoft.com/office/drawing/2014/main" id="{DD0B9AF6-9A86-4236-B945-1616D7CF35E5}"/>
                </a:ext>
              </a:extLst>
            </p:cNvPr>
            <p:cNvSpPr>
              <a:spLocks/>
            </p:cNvSpPr>
            <p:nvPr/>
          </p:nvSpPr>
          <p:spPr bwMode="auto">
            <a:xfrm rot="16200000">
              <a:off x="3659470" y="4590359"/>
              <a:ext cx="574675" cy="500063"/>
            </a:xfrm>
            <a:custGeom>
              <a:avLst/>
              <a:gdLst>
                <a:gd name="T0" fmla="*/ 0 w 362"/>
                <a:gd name="T1" fmla="*/ 315 h 315"/>
                <a:gd name="T2" fmla="*/ 183 w 362"/>
                <a:gd name="T3" fmla="*/ 0 h 315"/>
                <a:gd name="T4" fmla="*/ 362 w 362"/>
                <a:gd name="T5" fmla="*/ 315 h 315"/>
                <a:gd name="T6" fmla="*/ 0 w 362"/>
                <a:gd name="T7" fmla="*/ 315 h 315"/>
              </a:gdLst>
              <a:ahLst/>
              <a:cxnLst>
                <a:cxn ang="0">
                  <a:pos x="T0" y="T1"/>
                </a:cxn>
                <a:cxn ang="0">
                  <a:pos x="T2" y="T3"/>
                </a:cxn>
                <a:cxn ang="0">
                  <a:pos x="T4" y="T5"/>
                </a:cxn>
                <a:cxn ang="0">
                  <a:pos x="T6" y="T7"/>
                </a:cxn>
              </a:cxnLst>
              <a:rect l="0" t="0" r="r" b="b"/>
              <a:pathLst>
                <a:path w="362" h="315">
                  <a:moveTo>
                    <a:pt x="0" y="315"/>
                  </a:moveTo>
                  <a:lnTo>
                    <a:pt x="183" y="0"/>
                  </a:lnTo>
                  <a:lnTo>
                    <a:pt x="362" y="315"/>
                  </a:lnTo>
                  <a:lnTo>
                    <a:pt x="0" y="315"/>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 name="Freeform 661">
              <a:extLst>
                <a:ext uri="{FF2B5EF4-FFF2-40B4-BE49-F238E27FC236}">
                  <a16:creationId xmlns:a16="http://schemas.microsoft.com/office/drawing/2014/main" id="{6D646DBF-BBBD-4C02-ACC7-E25551B44D16}"/>
                </a:ext>
              </a:extLst>
            </p:cNvPr>
            <p:cNvSpPr>
              <a:spLocks noEditPoints="1"/>
            </p:cNvSpPr>
            <p:nvPr/>
          </p:nvSpPr>
          <p:spPr bwMode="auto">
            <a:xfrm rot="16200000">
              <a:off x="5558914" y="1322490"/>
              <a:ext cx="984250" cy="854075"/>
            </a:xfrm>
            <a:custGeom>
              <a:avLst/>
              <a:gdLst>
                <a:gd name="T0" fmla="*/ 620 w 620"/>
                <a:gd name="T1" fmla="*/ 538 h 538"/>
                <a:gd name="T2" fmla="*/ 0 w 620"/>
                <a:gd name="T3" fmla="*/ 538 h 538"/>
                <a:gd name="T4" fmla="*/ 310 w 620"/>
                <a:gd name="T5" fmla="*/ 0 h 538"/>
                <a:gd name="T6" fmla="*/ 620 w 620"/>
                <a:gd name="T7" fmla="*/ 538 h 538"/>
                <a:gd name="T8" fmla="*/ 16 w 620"/>
                <a:gd name="T9" fmla="*/ 528 h 538"/>
                <a:gd name="T10" fmla="*/ 603 w 620"/>
                <a:gd name="T11" fmla="*/ 528 h 538"/>
                <a:gd name="T12" fmla="*/ 310 w 620"/>
                <a:gd name="T13" fmla="*/ 19 h 538"/>
                <a:gd name="T14" fmla="*/ 16 w 620"/>
                <a:gd name="T15" fmla="*/ 528 h 5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538">
                  <a:moveTo>
                    <a:pt x="620" y="538"/>
                  </a:moveTo>
                  <a:lnTo>
                    <a:pt x="0" y="538"/>
                  </a:lnTo>
                  <a:lnTo>
                    <a:pt x="310" y="0"/>
                  </a:lnTo>
                  <a:lnTo>
                    <a:pt x="620" y="538"/>
                  </a:lnTo>
                  <a:close/>
                  <a:moveTo>
                    <a:pt x="16" y="528"/>
                  </a:moveTo>
                  <a:lnTo>
                    <a:pt x="603" y="528"/>
                  </a:lnTo>
                  <a:lnTo>
                    <a:pt x="310" y="19"/>
                  </a:lnTo>
                  <a:lnTo>
                    <a:pt x="16" y="528"/>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 name="Freeform 662">
              <a:extLst>
                <a:ext uri="{FF2B5EF4-FFF2-40B4-BE49-F238E27FC236}">
                  <a16:creationId xmlns:a16="http://schemas.microsoft.com/office/drawing/2014/main" id="{44A6CA5E-85BC-40EA-9A3F-D11ECA21C2C1}"/>
                </a:ext>
              </a:extLst>
            </p:cNvPr>
            <p:cNvSpPr>
              <a:spLocks/>
            </p:cNvSpPr>
            <p:nvPr/>
          </p:nvSpPr>
          <p:spPr bwMode="auto">
            <a:xfrm rot="16200000">
              <a:off x="8045733" y="4523684"/>
              <a:ext cx="458788" cy="403225"/>
            </a:xfrm>
            <a:custGeom>
              <a:avLst/>
              <a:gdLst>
                <a:gd name="T0" fmla="*/ 0 w 289"/>
                <a:gd name="T1" fmla="*/ 254 h 254"/>
                <a:gd name="T2" fmla="*/ 145 w 289"/>
                <a:gd name="T3" fmla="*/ 0 h 254"/>
                <a:gd name="T4" fmla="*/ 289 w 289"/>
                <a:gd name="T5" fmla="*/ 254 h 254"/>
                <a:gd name="T6" fmla="*/ 0 w 289"/>
                <a:gd name="T7" fmla="*/ 254 h 254"/>
              </a:gdLst>
              <a:ahLst/>
              <a:cxnLst>
                <a:cxn ang="0">
                  <a:pos x="T0" y="T1"/>
                </a:cxn>
                <a:cxn ang="0">
                  <a:pos x="T2" y="T3"/>
                </a:cxn>
                <a:cxn ang="0">
                  <a:pos x="T4" y="T5"/>
                </a:cxn>
                <a:cxn ang="0">
                  <a:pos x="T6" y="T7"/>
                </a:cxn>
              </a:cxnLst>
              <a:rect l="0" t="0" r="r" b="b"/>
              <a:pathLst>
                <a:path w="289" h="254">
                  <a:moveTo>
                    <a:pt x="0" y="254"/>
                  </a:moveTo>
                  <a:lnTo>
                    <a:pt x="145" y="0"/>
                  </a:lnTo>
                  <a:lnTo>
                    <a:pt x="289" y="254"/>
                  </a:lnTo>
                  <a:lnTo>
                    <a:pt x="0" y="254"/>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 name="Freeform 663">
              <a:extLst>
                <a:ext uri="{FF2B5EF4-FFF2-40B4-BE49-F238E27FC236}">
                  <a16:creationId xmlns:a16="http://schemas.microsoft.com/office/drawing/2014/main" id="{92ABF8CD-23B2-48B4-B73E-C32E81595062}"/>
                </a:ext>
              </a:extLst>
            </p:cNvPr>
            <p:cNvSpPr>
              <a:spLocks/>
            </p:cNvSpPr>
            <p:nvPr/>
          </p:nvSpPr>
          <p:spPr bwMode="auto">
            <a:xfrm rot="16200000">
              <a:off x="4197632" y="1321696"/>
              <a:ext cx="284163" cy="247650"/>
            </a:xfrm>
            <a:custGeom>
              <a:avLst/>
              <a:gdLst>
                <a:gd name="T0" fmla="*/ 0 w 179"/>
                <a:gd name="T1" fmla="*/ 156 h 156"/>
                <a:gd name="T2" fmla="*/ 90 w 179"/>
                <a:gd name="T3" fmla="*/ 0 h 156"/>
                <a:gd name="T4" fmla="*/ 179 w 179"/>
                <a:gd name="T5" fmla="*/ 156 h 156"/>
                <a:gd name="T6" fmla="*/ 0 w 179"/>
                <a:gd name="T7" fmla="*/ 156 h 156"/>
              </a:gdLst>
              <a:ahLst/>
              <a:cxnLst>
                <a:cxn ang="0">
                  <a:pos x="T0" y="T1"/>
                </a:cxn>
                <a:cxn ang="0">
                  <a:pos x="T2" y="T3"/>
                </a:cxn>
                <a:cxn ang="0">
                  <a:pos x="T4" y="T5"/>
                </a:cxn>
                <a:cxn ang="0">
                  <a:pos x="T6" y="T7"/>
                </a:cxn>
              </a:cxnLst>
              <a:rect l="0" t="0" r="r" b="b"/>
              <a:pathLst>
                <a:path w="179" h="156">
                  <a:moveTo>
                    <a:pt x="0" y="156"/>
                  </a:moveTo>
                  <a:lnTo>
                    <a:pt x="90" y="0"/>
                  </a:lnTo>
                  <a:lnTo>
                    <a:pt x="179" y="156"/>
                  </a:lnTo>
                  <a:lnTo>
                    <a:pt x="0" y="15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 name="Freeform 664">
              <a:extLst>
                <a:ext uri="{FF2B5EF4-FFF2-40B4-BE49-F238E27FC236}">
                  <a16:creationId xmlns:a16="http://schemas.microsoft.com/office/drawing/2014/main" id="{B09B3E65-7881-48D0-9924-FF6C925081DF}"/>
                </a:ext>
              </a:extLst>
            </p:cNvPr>
            <p:cNvSpPr>
              <a:spLocks/>
            </p:cNvSpPr>
            <p:nvPr/>
          </p:nvSpPr>
          <p:spPr bwMode="auto">
            <a:xfrm rot="16200000">
              <a:off x="5612889" y="5762728"/>
              <a:ext cx="285750" cy="247650"/>
            </a:xfrm>
            <a:custGeom>
              <a:avLst/>
              <a:gdLst>
                <a:gd name="T0" fmla="*/ 0 w 180"/>
                <a:gd name="T1" fmla="*/ 156 h 156"/>
                <a:gd name="T2" fmla="*/ 90 w 180"/>
                <a:gd name="T3" fmla="*/ 0 h 156"/>
                <a:gd name="T4" fmla="*/ 180 w 180"/>
                <a:gd name="T5" fmla="*/ 156 h 156"/>
                <a:gd name="T6" fmla="*/ 0 w 180"/>
                <a:gd name="T7" fmla="*/ 156 h 156"/>
              </a:gdLst>
              <a:ahLst/>
              <a:cxnLst>
                <a:cxn ang="0">
                  <a:pos x="T0" y="T1"/>
                </a:cxn>
                <a:cxn ang="0">
                  <a:pos x="T2" y="T3"/>
                </a:cxn>
                <a:cxn ang="0">
                  <a:pos x="T4" y="T5"/>
                </a:cxn>
                <a:cxn ang="0">
                  <a:pos x="T6" y="T7"/>
                </a:cxn>
              </a:cxnLst>
              <a:rect l="0" t="0" r="r" b="b"/>
              <a:pathLst>
                <a:path w="180" h="156">
                  <a:moveTo>
                    <a:pt x="0" y="156"/>
                  </a:moveTo>
                  <a:lnTo>
                    <a:pt x="90" y="0"/>
                  </a:lnTo>
                  <a:lnTo>
                    <a:pt x="180" y="156"/>
                  </a:lnTo>
                  <a:lnTo>
                    <a:pt x="0" y="156"/>
                  </a:ln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 name="Freeform 665">
              <a:extLst>
                <a:ext uri="{FF2B5EF4-FFF2-40B4-BE49-F238E27FC236}">
                  <a16:creationId xmlns:a16="http://schemas.microsoft.com/office/drawing/2014/main" id="{17BEC89F-F8EC-4A06-9C6D-B884C641C4E9}"/>
                </a:ext>
              </a:extLst>
            </p:cNvPr>
            <p:cNvSpPr>
              <a:spLocks/>
            </p:cNvSpPr>
            <p:nvPr/>
          </p:nvSpPr>
          <p:spPr bwMode="auto">
            <a:xfrm rot="16200000">
              <a:off x="8350533" y="4002984"/>
              <a:ext cx="461963" cy="396875"/>
            </a:xfrm>
            <a:custGeom>
              <a:avLst/>
              <a:gdLst>
                <a:gd name="T0" fmla="*/ 0 w 291"/>
                <a:gd name="T1" fmla="*/ 250 h 250"/>
                <a:gd name="T2" fmla="*/ 147 w 291"/>
                <a:gd name="T3" fmla="*/ 0 h 250"/>
                <a:gd name="T4" fmla="*/ 291 w 291"/>
                <a:gd name="T5" fmla="*/ 250 h 250"/>
                <a:gd name="T6" fmla="*/ 0 w 291"/>
                <a:gd name="T7" fmla="*/ 250 h 250"/>
              </a:gdLst>
              <a:ahLst/>
              <a:cxnLst>
                <a:cxn ang="0">
                  <a:pos x="T0" y="T1"/>
                </a:cxn>
                <a:cxn ang="0">
                  <a:pos x="T2" y="T3"/>
                </a:cxn>
                <a:cxn ang="0">
                  <a:pos x="T4" y="T5"/>
                </a:cxn>
                <a:cxn ang="0">
                  <a:pos x="T6" y="T7"/>
                </a:cxn>
              </a:cxnLst>
              <a:rect l="0" t="0" r="r" b="b"/>
              <a:pathLst>
                <a:path w="291" h="250">
                  <a:moveTo>
                    <a:pt x="0" y="250"/>
                  </a:moveTo>
                  <a:lnTo>
                    <a:pt x="147" y="0"/>
                  </a:lnTo>
                  <a:lnTo>
                    <a:pt x="291" y="250"/>
                  </a:lnTo>
                  <a:lnTo>
                    <a:pt x="0" y="25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 name="Freeform 666">
              <a:extLst>
                <a:ext uri="{FF2B5EF4-FFF2-40B4-BE49-F238E27FC236}">
                  <a16:creationId xmlns:a16="http://schemas.microsoft.com/office/drawing/2014/main" id="{6944CB3E-C676-4EEE-AA4A-A75A3E9A0E67}"/>
                </a:ext>
              </a:extLst>
            </p:cNvPr>
            <p:cNvSpPr>
              <a:spLocks/>
            </p:cNvSpPr>
            <p:nvPr/>
          </p:nvSpPr>
          <p:spPr bwMode="auto">
            <a:xfrm rot="16200000">
              <a:off x="4433376" y="1735240"/>
              <a:ext cx="30163" cy="30163"/>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 name="Freeform 667">
              <a:extLst>
                <a:ext uri="{FF2B5EF4-FFF2-40B4-BE49-F238E27FC236}">
                  <a16:creationId xmlns:a16="http://schemas.microsoft.com/office/drawing/2014/main" id="{DB41A369-BF2B-4273-982B-E00BB70E8DDC}"/>
                </a:ext>
              </a:extLst>
            </p:cNvPr>
            <p:cNvSpPr>
              <a:spLocks/>
            </p:cNvSpPr>
            <p:nvPr/>
          </p:nvSpPr>
          <p:spPr bwMode="auto">
            <a:xfrm rot="16200000">
              <a:off x="4711982"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 name="Oval 668">
              <a:extLst>
                <a:ext uri="{FF2B5EF4-FFF2-40B4-BE49-F238E27FC236}">
                  <a16:creationId xmlns:a16="http://schemas.microsoft.com/office/drawing/2014/main" id="{999BE826-206C-4908-A0B6-0E343EAA7458}"/>
                </a:ext>
              </a:extLst>
            </p:cNvPr>
            <p:cNvSpPr>
              <a:spLocks noChangeArrowheads="1"/>
            </p:cNvSpPr>
            <p:nvPr/>
          </p:nvSpPr>
          <p:spPr bwMode="auto">
            <a:xfrm rot="16200000">
              <a:off x="4579426"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 name="Oval 669">
              <a:extLst>
                <a:ext uri="{FF2B5EF4-FFF2-40B4-BE49-F238E27FC236}">
                  <a16:creationId xmlns:a16="http://schemas.microsoft.com/office/drawing/2014/main" id="{43719A82-2612-4C4C-8BAA-32E1DFDCD571}"/>
                </a:ext>
              </a:extLst>
            </p:cNvPr>
            <p:cNvSpPr>
              <a:spLocks noChangeArrowheads="1"/>
            </p:cNvSpPr>
            <p:nvPr/>
          </p:nvSpPr>
          <p:spPr bwMode="auto">
            <a:xfrm rot="16200000">
              <a:off x="465562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 name="Freeform 670">
              <a:extLst>
                <a:ext uri="{FF2B5EF4-FFF2-40B4-BE49-F238E27FC236}">
                  <a16:creationId xmlns:a16="http://schemas.microsoft.com/office/drawing/2014/main" id="{0744C86C-2F4E-426D-A146-46AFA1E2C6BE}"/>
                </a:ext>
              </a:extLst>
            </p:cNvPr>
            <p:cNvSpPr>
              <a:spLocks/>
            </p:cNvSpPr>
            <p:nvPr/>
          </p:nvSpPr>
          <p:spPr bwMode="auto">
            <a:xfrm rot="16200000">
              <a:off x="4668326" y="1525690"/>
              <a:ext cx="38100" cy="57150"/>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4"/>
                    <a:pt x="10" y="14"/>
                  </a:cubicBezTo>
                  <a:cubicBezTo>
                    <a:pt x="8" y="9"/>
                    <a:pt x="7" y="4"/>
                    <a:pt x="5" y="0"/>
                  </a:cubicBezTo>
                  <a:cubicBezTo>
                    <a:pt x="2"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 name="Oval 671">
              <a:extLst>
                <a:ext uri="{FF2B5EF4-FFF2-40B4-BE49-F238E27FC236}">
                  <a16:creationId xmlns:a16="http://schemas.microsoft.com/office/drawing/2014/main" id="{B50E6E1C-F8CD-4C5D-8443-95F14A081F86}"/>
                </a:ext>
              </a:extLst>
            </p:cNvPr>
            <p:cNvSpPr>
              <a:spLocks noChangeArrowheads="1"/>
            </p:cNvSpPr>
            <p:nvPr/>
          </p:nvSpPr>
          <p:spPr bwMode="auto">
            <a:xfrm rot="16200000">
              <a:off x="4504814"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 name="Freeform 672">
              <a:extLst>
                <a:ext uri="{FF2B5EF4-FFF2-40B4-BE49-F238E27FC236}">
                  <a16:creationId xmlns:a16="http://schemas.microsoft.com/office/drawing/2014/main" id="{A0FA8A4C-5AB8-4975-A74F-8C5AB1DB31E8}"/>
                </a:ext>
              </a:extLst>
            </p:cNvPr>
            <p:cNvSpPr>
              <a:spLocks/>
            </p:cNvSpPr>
            <p:nvPr/>
          </p:nvSpPr>
          <p:spPr bwMode="auto">
            <a:xfrm rot="16200000">
              <a:off x="4727064"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2"/>
                    <a:pt x="3"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 name="Freeform 673">
              <a:extLst>
                <a:ext uri="{FF2B5EF4-FFF2-40B4-BE49-F238E27FC236}">
                  <a16:creationId xmlns:a16="http://schemas.microsoft.com/office/drawing/2014/main" id="{2B08C31B-5789-45B4-BAF7-7A2FA0929CEF}"/>
                </a:ext>
              </a:extLst>
            </p:cNvPr>
            <p:cNvSpPr>
              <a:spLocks/>
            </p:cNvSpPr>
            <p:nvPr/>
          </p:nvSpPr>
          <p:spPr bwMode="auto">
            <a:xfrm rot="16200000">
              <a:off x="4594507" y="1720159"/>
              <a:ext cx="30163" cy="60325"/>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 name="Freeform 674">
              <a:extLst>
                <a:ext uri="{FF2B5EF4-FFF2-40B4-BE49-F238E27FC236}">
                  <a16:creationId xmlns:a16="http://schemas.microsoft.com/office/drawing/2014/main" id="{DEBED4C7-0EBF-4843-95C4-A56C667055C9}"/>
                </a:ext>
              </a:extLst>
            </p:cNvPr>
            <p:cNvSpPr>
              <a:spLocks/>
            </p:cNvSpPr>
            <p:nvPr/>
          </p:nvSpPr>
          <p:spPr bwMode="auto">
            <a:xfrm rot="16200000">
              <a:off x="4461951" y="1736828"/>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7"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 name="Freeform 675">
              <a:extLst>
                <a:ext uri="{FF2B5EF4-FFF2-40B4-BE49-F238E27FC236}">
                  <a16:creationId xmlns:a16="http://schemas.microsoft.com/office/drawing/2014/main" id="{0263784D-4637-4011-B735-7C7C380FCABC}"/>
                </a:ext>
              </a:extLst>
            </p:cNvPr>
            <p:cNvSpPr>
              <a:spLocks/>
            </p:cNvSpPr>
            <p:nvPr/>
          </p:nvSpPr>
          <p:spPr bwMode="auto">
            <a:xfrm rot="16200000">
              <a:off x="5035832" y="1480446"/>
              <a:ext cx="12700" cy="23813"/>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 name="Freeform 676">
              <a:extLst>
                <a:ext uri="{FF2B5EF4-FFF2-40B4-BE49-F238E27FC236}">
                  <a16:creationId xmlns:a16="http://schemas.microsoft.com/office/drawing/2014/main" id="{22013DEA-4044-44A9-A973-231BBE86F09E}"/>
                </a:ext>
              </a:extLst>
            </p:cNvPr>
            <p:cNvSpPr>
              <a:spLocks/>
            </p:cNvSpPr>
            <p:nvPr/>
          </p:nvSpPr>
          <p:spPr bwMode="auto">
            <a:xfrm rot="16200000">
              <a:off x="5008845"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 name="Freeform 677">
              <a:extLst>
                <a:ext uri="{FF2B5EF4-FFF2-40B4-BE49-F238E27FC236}">
                  <a16:creationId xmlns:a16="http://schemas.microsoft.com/office/drawing/2014/main" id="{CD231846-FBE4-42E9-8F83-73C6708785E7}"/>
                </a:ext>
              </a:extLst>
            </p:cNvPr>
            <p:cNvSpPr>
              <a:spLocks/>
            </p:cNvSpPr>
            <p:nvPr/>
          </p:nvSpPr>
          <p:spPr bwMode="auto">
            <a:xfrm rot="16200000">
              <a:off x="4903276" y="1476478"/>
              <a:ext cx="7938" cy="36513"/>
            </a:xfrm>
            <a:custGeom>
              <a:avLst/>
              <a:gdLst>
                <a:gd name="T0" fmla="*/ 2 w 2"/>
                <a:gd name="T1" fmla="*/ 10 h 10"/>
                <a:gd name="T2" fmla="*/ 1 w 2"/>
                <a:gd name="T3" fmla="*/ 0 h 10"/>
                <a:gd name="T4" fmla="*/ 0 w 2"/>
                <a:gd name="T5" fmla="*/ 5 h 10"/>
                <a:gd name="T6" fmla="*/ 2 w 2"/>
                <a:gd name="T7" fmla="*/ 10 h 10"/>
              </a:gdLst>
              <a:ahLst/>
              <a:cxnLst>
                <a:cxn ang="0">
                  <a:pos x="T0" y="T1"/>
                </a:cxn>
                <a:cxn ang="0">
                  <a:pos x="T2" y="T3"/>
                </a:cxn>
                <a:cxn ang="0">
                  <a:pos x="T4" y="T5"/>
                </a:cxn>
                <a:cxn ang="0">
                  <a:pos x="T6" y="T7"/>
                </a:cxn>
              </a:cxnLst>
              <a:rect l="0" t="0" r="r" b="b"/>
              <a:pathLst>
                <a:path w="2" h="10">
                  <a:moveTo>
                    <a:pt x="2" y="10"/>
                  </a:moveTo>
                  <a:cubicBezTo>
                    <a:pt x="2" y="7"/>
                    <a:pt x="2" y="4"/>
                    <a:pt x="1" y="0"/>
                  </a:cubicBezTo>
                  <a:cubicBezTo>
                    <a:pt x="0" y="2"/>
                    <a:pt x="0" y="3"/>
                    <a:pt x="0" y="5"/>
                  </a:cubicBezTo>
                  <a:cubicBezTo>
                    <a:pt x="0" y="7"/>
                    <a:pt x="1" y="9"/>
                    <a:pt x="2" y="1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 name="Oval 678">
              <a:extLst>
                <a:ext uri="{FF2B5EF4-FFF2-40B4-BE49-F238E27FC236}">
                  <a16:creationId xmlns:a16="http://schemas.microsoft.com/office/drawing/2014/main" id="{0E1052E8-49D1-492A-86DA-210A8DE9085F}"/>
                </a:ext>
              </a:extLst>
            </p:cNvPr>
            <p:cNvSpPr>
              <a:spLocks noChangeArrowheads="1"/>
            </p:cNvSpPr>
            <p:nvPr/>
          </p:nvSpPr>
          <p:spPr bwMode="auto">
            <a:xfrm rot="16200000">
              <a:off x="4876289"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 name="Oval 679">
              <a:extLst>
                <a:ext uri="{FF2B5EF4-FFF2-40B4-BE49-F238E27FC236}">
                  <a16:creationId xmlns:a16="http://schemas.microsoft.com/office/drawing/2014/main" id="{BE72A860-1388-4D21-8058-E5EF809DFDD9}"/>
                </a:ext>
              </a:extLst>
            </p:cNvPr>
            <p:cNvSpPr>
              <a:spLocks noChangeArrowheads="1"/>
            </p:cNvSpPr>
            <p:nvPr/>
          </p:nvSpPr>
          <p:spPr bwMode="auto">
            <a:xfrm rot="16200000">
              <a:off x="4950107" y="166142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 name="Oval 680">
              <a:extLst>
                <a:ext uri="{FF2B5EF4-FFF2-40B4-BE49-F238E27FC236}">
                  <a16:creationId xmlns:a16="http://schemas.microsoft.com/office/drawing/2014/main" id="{5C95F61C-EBF3-4199-AB5D-11950B405958}"/>
                </a:ext>
              </a:extLst>
            </p:cNvPr>
            <p:cNvSpPr>
              <a:spLocks noChangeArrowheads="1"/>
            </p:cNvSpPr>
            <p:nvPr/>
          </p:nvSpPr>
          <p:spPr bwMode="auto">
            <a:xfrm rot="16200000">
              <a:off x="4950107" y="151537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 name="Oval 681">
              <a:extLst>
                <a:ext uri="{FF2B5EF4-FFF2-40B4-BE49-F238E27FC236}">
                  <a16:creationId xmlns:a16="http://schemas.microsoft.com/office/drawing/2014/main" id="{33C2683A-C996-429B-A6B6-AE7DE4182A31}"/>
                </a:ext>
              </a:extLst>
            </p:cNvPr>
            <p:cNvSpPr>
              <a:spLocks noChangeArrowheads="1"/>
            </p:cNvSpPr>
            <p:nvPr/>
          </p:nvSpPr>
          <p:spPr bwMode="auto">
            <a:xfrm rot="16200000">
              <a:off x="480167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 name="Oval 682">
              <a:extLst>
                <a:ext uri="{FF2B5EF4-FFF2-40B4-BE49-F238E27FC236}">
                  <a16:creationId xmlns:a16="http://schemas.microsoft.com/office/drawing/2014/main" id="{A38B5C94-DD96-4DBE-B7DB-F83F99EA7D2F}"/>
                </a:ext>
              </a:extLst>
            </p:cNvPr>
            <p:cNvSpPr>
              <a:spLocks noChangeArrowheads="1"/>
            </p:cNvSpPr>
            <p:nvPr/>
          </p:nvSpPr>
          <p:spPr bwMode="auto">
            <a:xfrm rot="16200000">
              <a:off x="4801676"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 name="Freeform 683">
              <a:extLst>
                <a:ext uri="{FF2B5EF4-FFF2-40B4-BE49-F238E27FC236}">
                  <a16:creationId xmlns:a16="http://schemas.microsoft.com/office/drawing/2014/main" id="{BA5555EE-F4D5-40D5-8ED4-CBDE0DBF5904}"/>
                </a:ext>
              </a:extLst>
            </p:cNvPr>
            <p:cNvSpPr>
              <a:spLocks/>
            </p:cNvSpPr>
            <p:nvPr/>
          </p:nvSpPr>
          <p:spPr bwMode="auto">
            <a:xfrm rot="16200000">
              <a:off x="5023926"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 name="Freeform 684">
              <a:extLst>
                <a:ext uri="{FF2B5EF4-FFF2-40B4-BE49-F238E27FC236}">
                  <a16:creationId xmlns:a16="http://schemas.microsoft.com/office/drawing/2014/main" id="{8DF9FD69-D2AE-4EE5-A2DA-4716A7B0A491}"/>
                </a:ext>
              </a:extLst>
            </p:cNvPr>
            <p:cNvSpPr>
              <a:spLocks/>
            </p:cNvSpPr>
            <p:nvPr/>
          </p:nvSpPr>
          <p:spPr bwMode="auto">
            <a:xfrm rot="16200000">
              <a:off x="4891370" y="1720159"/>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 name="Freeform 685">
              <a:extLst>
                <a:ext uri="{FF2B5EF4-FFF2-40B4-BE49-F238E27FC236}">
                  <a16:creationId xmlns:a16="http://schemas.microsoft.com/office/drawing/2014/main" id="{16DABDFB-2583-4455-B95D-E4AED6FB5314}"/>
                </a:ext>
              </a:extLst>
            </p:cNvPr>
            <p:cNvSpPr>
              <a:spLocks/>
            </p:cNvSpPr>
            <p:nvPr/>
          </p:nvSpPr>
          <p:spPr bwMode="auto">
            <a:xfrm rot="16200000">
              <a:off x="4742145"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 name="Freeform 686">
              <a:extLst>
                <a:ext uri="{FF2B5EF4-FFF2-40B4-BE49-F238E27FC236}">
                  <a16:creationId xmlns:a16="http://schemas.microsoft.com/office/drawing/2014/main" id="{3029A892-047C-4758-A0C5-E130928D923E}"/>
                </a:ext>
              </a:extLst>
            </p:cNvPr>
            <p:cNvSpPr>
              <a:spLocks/>
            </p:cNvSpPr>
            <p:nvPr/>
          </p:nvSpPr>
          <p:spPr bwMode="auto">
            <a:xfrm rot="16200000">
              <a:off x="4757226" y="1735240"/>
              <a:ext cx="30163" cy="30163"/>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 name="Freeform 687">
              <a:extLst>
                <a:ext uri="{FF2B5EF4-FFF2-40B4-BE49-F238E27FC236}">
                  <a16:creationId xmlns:a16="http://schemas.microsoft.com/office/drawing/2014/main" id="{45CF65B5-CA38-4E2E-989E-8011DEF2483E}"/>
                </a:ext>
              </a:extLst>
            </p:cNvPr>
            <p:cNvSpPr>
              <a:spLocks/>
            </p:cNvSpPr>
            <p:nvPr/>
          </p:nvSpPr>
          <p:spPr bwMode="auto">
            <a:xfrm rot="16200000">
              <a:off x="5305707" y="1602684"/>
              <a:ext cx="60325" cy="30163"/>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1"/>
                    <a:pt x="11" y="0"/>
                    <a:pt x="8" y="0"/>
                  </a:cubicBezTo>
                  <a:cubicBezTo>
                    <a:pt x="6" y="0"/>
                    <a:pt x="3" y="1"/>
                    <a:pt x="2" y="4"/>
                  </a:cubicBezTo>
                  <a:cubicBezTo>
                    <a:pt x="1" y="5"/>
                    <a:pt x="0" y="6"/>
                    <a:pt x="0" y="8"/>
                  </a:cubicBezTo>
                  <a:cubicBezTo>
                    <a:pt x="16" y="8"/>
                    <a:pt x="16" y="8"/>
                    <a:pt x="16" y="8"/>
                  </a:cubicBezTo>
                  <a:cubicBezTo>
                    <a:pt x="16" y="6"/>
                    <a:pt x="16" y="5"/>
                    <a:pt x="15"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 name="Oval 688">
              <a:extLst>
                <a:ext uri="{FF2B5EF4-FFF2-40B4-BE49-F238E27FC236}">
                  <a16:creationId xmlns:a16="http://schemas.microsoft.com/office/drawing/2014/main" id="{3624914A-127A-4E55-A61B-D02220212831}"/>
                </a:ext>
              </a:extLst>
            </p:cNvPr>
            <p:cNvSpPr>
              <a:spLocks noChangeArrowheads="1"/>
            </p:cNvSpPr>
            <p:nvPr/>
          </p:nvSpPr>
          <p:spPr bwMode="auto">
            <a:xfrm rot="16200000">
              <a:off x="5171564" y="15891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 name="Oval 689">
              <a:extLst>
                <a:ext uri="{FF2B5EF4-FFF2-40B4-BE49-F238E27FC236}">
                  <a16:creationId xmlns:a16="http://schemas.microsoft.com/office/drawing/2014/main" id="{BDF0BE38-5F11-47D5-8D96-3B2D2A550EE8}"/>
                </a:ext>
              </a:extLst>
            </p:cNvPr>
            <p:cNvSpPr>
              <a:spLocks noChangeArrowheads="1"/>
            </p:cNvSpPr>
            <p:nvPr/>
          </p:nvSpPr>
          <p:spPr bwMode="auto">
            <a:xfrm rot="16200000">
              <a:off x="524458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 name="Freeform 690">
              <a:extLst>
                <a:ext uri="{FF2B5EF4-FFF2-40B4-BE49-F238E27FC236}">
                  <a16:creationId xmlns:a16="http://schemas.microsoft.com/office/drawing/2014/main" id="{2B29183D-03A4-42E6-B781-6FD4460829E7}"/>
                </a:ext>
              </a:extLst>
            </p:cNvPr>
            <p:cNvSpPr>
              <a:spLocks/>
            </p:cNvSpPr>
            <p:nvPr/>
          </p:nvSpPr>
          <p:spPr bwMode="auto">
            <a:xfrm rot="16200000">
              <a:off x="5250145" y="1518546"/>
              <a:ext cx="49213" cy="60325"/>
            </a:xfrm>
            <a:custGeom>
              <a:avLst/>
              <a:gdLst>
                <a:gd name="T0" fmla="*/ 0 w 13"/>
                <a:gd name="T1" fmla="*/ 8 h 16"/>
                <a:gd name="T2" fmla="*/ 8 w 13"/>
                <a:gd name="T3" fmla="*/ 16 h 16"/>
                <a:gd name="T4" fmla="*/ 13 w 13"/>
                <a:gd name="T5" fmla="*/ 2 h 16"/>
                <a:gd name="T6" fmla="*/ 8 w 13"/>
                <a:gd name="T7" fmla="*/ 0 h 16"/>
                <a:gd name="T8" fmla="*/ 0 w 13"/>
                <a:gd name="T9" fmla="*/ 8 h 16"/>
              </a:gdLst>
              <a:ahLst/>
              <a:cxnLst>
                <a:cxn ang="0">
                  <a:pos x="T0" y="T1"/>
                </a:cxn>
                <a:cxn ang="0">
                  <a:pos x="T2" y="T3"/>
                </a:cxn>
                <a:cxn ang="0">
                  <a:pos x="T4" y="T5"/>
                </a:cxn>
                <a:cxn ang="0">
                  <a:pos x="T6" y="T7"/>
                </a:cxn>
                <a:cxn ang="0">
                  <a:pos x="T8" y="T9"/>
                </a:cxn>
              </a:cxnLst>
              <a:rect l="0" t="0" r="r" b="b"/>
              <a:pathLst>
                <a:path w="13" h="16">
                  <a:moveTo>
                    <a:pt x="0" y="8"/>
                  </a:moveTo>
                  <a:cubicBezTo>
                    <a:pt x="0" y="13"/>
                    <a:pt x="4" y="16"/>
                    <a:pt x="8" y="16"/>
                  </a:cubicBezTo>
                  <a:cubicBezTo>
                    <a:pt x="10" y="11"/>
                    <a:pt x="11" y="7"/>
                    <a:pt x="13" y="2"/>
                  </a:cubicBezTo>
                  <a:cubicBezTo>
                    <a:pt x="11" y="1"/>
                    <a:pt x="10"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 name="Oval 691">
              <a:extLst>
                <a:ext uri="{FF2B5EF4-FFF2-40B4-BE49-F238E27FC236}">
                  <a16:creationId xmlns:a16="http://schemas.microsoft.com/office/drawing/2014/main" id="{C2E42B3E-1C35-43C5-9E74-74F881D75573}"/>
                </a:ext>
              </a:extLst>
            </p:cNvPr>
            <p:cNvSpPr>
              <a:spLocks noChangeArrowheads="1"/>
            </p:cNvSpPr>
            <p:nvPr/>
          </p:nvSpPr>
          <p:spPr bwMode="auto">
            <a:xfrm rot="16200000">
              <a:off x="509853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 name="Oval 692">
              <a:extLst>
                <a:ext uri="{FF2B5EF4-FFF2-40B4-BE49-F238E27FC236}">
                  <a16:creationId xmlns:a16="http://schemas.microsoft.com/office/drawing/2014/main" id="{461669E8-9225-4242-A504-A4C5B2C1725D}"/>
                </a:ext>
              </a:extLst>
            </p:cNvPr>
            <p:cNvSpPr>
              <a:spLocks noChangeArrowheads="1"/>
            </p:cNvSpPr>
            <p:nvPr/>
          </p:nvSpPr>
          <p:spPr bwMode="auto">
            <a:xfrm rot="16200000">
              <a:off x="5098539"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 name="Freeform 693">
              <a:extLst>
                <a:ext uri="{FF2B5EF4-FFF2-40B4-BE49-F238E27FC236}">
                  <a16:creationId xmlns:a16="http://schemas.microsoft.com/office/drawing/2014/main" id="{A3042CDA-435E-4886-B85C-B8EFEEC317B2}"/>
                </a:ext>
              </a:extLst>
            </p:cNvPr>
            <p:cNvSpPr>
              <a:spLocks/>
            </p:cNvSpPr>
            <p:nvPr/>
          </p:nvSpPr>
          <p:spPr bwMode="auto">
            <a:xfrm rot="16200000">
              <a:off x="5320789" y="1735240"/>
              <a:ext cx="30163" cy="30163"/>
            </a:xfrm>
            <a:custGeom>
              <a:avLst/>
              <a:gdLst>
                <a:gd name="T0" fmla="*/ 0 w 8"/>
                <a:gd name="T1" fmla="*/ 8 h 8"/>
                <a:gd name="T2" fmla="*/ 8 w 8"/>
                <a:gd name="T3" fmla="*/ 8 h 8"/>
                <a:gd name="T4" fmla="*/ 6 w 8"/>
                <a:gd name="T5" fmla="*/ 4 h 8"/>
                <a:gd name="T6" fmla="*/ 6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2"/>
                  </a:cubicBezTo>
                  <a:cubicBezTo>
                    <a:pt x="5" y="2"/>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 name="Freeform 694">
              <a:extLst>
                <a:ext uri="{FF2B5EF4-FFF2-40B4-BE49-F238E27FC236}">
                  <a16:creationId xmlns:a16="http://schemas.microsoft.com/office/drawing/2014/main" id="{4416BB0D-56C2-46A9-B972-7E177B32EE4A}"/>
                </a:ext>
              </a:extLst>
            </p:cNvPr>
            <p:cNvSpPr>
              <a:spLocks/>
            </p:cNvSpPr>
            <p:nvPr/>
          </p:nvSpPr>
          <p:spPr bwMode="auto">
            <a:xfrm rot="16200000">
              <a:off x="5186645" y="1721746"/>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5" name="Freeform 695">
              <a:extLst>
                <a:ext uri="{FF2B5EF4-FFF2-40B4-BE49-F238E27FC236}">
                  <a16:creationId xmlns:a16="http://schemas.microsoft.com/office/drawing/2014/main" id="{C86E10DE-F2DC-4648-B544-4A629FFDC2A6}"/>
                </a:ext>
              </a:extLst>
            </p:cNvPr>
            <p:cNvSpPr>
              <a:spLocks/>
            </p:cNvSpPr>
            <p:nvPr/>
          </p:nvSpPr>
          <p:spPr bwMode="auto">
            <a:xfrm rot="16200000">
              <a:off x="5061232" y="1483621"/>
              <a:ext cx="7938" cy="22225"/>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4"/>
                    <a:pt x="2" y="6"/>
                  </a:cubicBezTo>
                  <a:cubicBezTo>
                    <a:pt x="2" y="4"/>
                    <a:pt x="2" y="2"/>
                    <a:pt x="2"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6" name="Freeform 696">
              <a:extLst>
                <a:ext uri="{FF2B5EF4-FFF2-40B4-BE49-F238E27FC236}">
                  <a16:creationId xmlns:a16="http://schemas.microsoft.com/office/drawing/2014/main" id="{E18B1D5A-4D6B-47DE-8307-44F838633959}"/>
                </a:ext>
              </a:extLst>
            </p:cNvPr>
            <p:cNvSpPr>
              <a:spLocks/>
            </p:cNvSpPr>
            <p:nvPr/>
          </p:nvSpPr>
          <p:spPr bwMode="auto">
            <a:xfrm rot="16200000">
              <a:off x="5039007"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6"/>
                    <a:pt x="4" y="7"/>
                  </a:cubicBezTo>
                  <a:cubicBezTo>
                    <a:pt x="5" y="7"/>
                    <a:pt x="6" y="8"/>
                    <a:pt x="7" y="8"/>
                  </a:cubicBezTo>
                  <a:cubicBezTo>
                    <a:pt x="7" y="8"/>
                    <a:pt x="8" y="8"/>
                    <a:pt x="8" y="8"/>
                  </a:cubicBezTo>
                  <a:cubicBezTo>
                    <a:pt x="9" y="8"/>
                    <a:pt x="9" y="8"/>
                    <a:pt x="10" y="8"/>
                  </a:cubicBezTo>
                  <a:cubicBezTo>
                    <a:pt x="11" y="8"/>
                    <a:pt x="12" y="7"/>
                    <a:pt x="13" y="7"/>
                  </a:cubicBezTo>
                  <a:cubicBezTo>
                    <a:pt x="13" y="6"/>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7" name="Freeform 697">
              <a:extLst>
                <a:ext uri="{FF2B5EF4-FFF2-40B4-BE49-F238E27FC236}">
                  <a16:creationId xmlns:a16="http://schemas.microsoft.com/office/drawing/2014/main" id="{B19D2724-6B63-468B-B9F0-85E1ED301B45}"/>
                </a:ext>
              </a:extLst>
            </p:cNvPr>
            <p:cNvSpPr>
              <a:spLocks/>
            </p:cNvSpPr>
            <p:nvPr/>
          </p:nvSpPr>
          <p:spPr bwMode="auto">
            <a:xfrm rot="16200000">
              <a:off x="5054089" y="1735240"/>
              <a:ext cx="30163" cy="30163"/>
            </a:xfrm>
            <a:custGeom>
              <a:avLst/>
              <a:gdLst>
                <a:gd name="T0" fmla="*/ 0 w 8"/>
                <a:gd name="T1" fmla="*/ 8 h 8"/>
                <a:gd name="T2" fmla="*/ 2 w 8"/>
                <a:gd name="T3" fmla="*/ 8 h 8"/>
                <a:gd name="T4" fmla="*/ 3 w 8"/>
                <a:gd name="T5" fmla="*/ 7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7"/>
                  </a:cubicBezTo>
                  <a:cubicBezTo>
                    <a:pt x="3" y="7"/>
                    <a:pt x="4" y="7"/>
                    <a:pt x="4" y="7"/>
                  </a:cubicBezTo>
                  <a:cubicBezTo>
                    <a:pt x="5" y="6"/>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8" name="Freeform 698">
              <a:extLst>
                <a:ext uri="{FF2B5EF4-FFF2-40B4-BE49-F238E27FC236}">
                  <a16:creationId xmlns:a16="http://schemas.microsoft.com/office/drawing/2014/main" id="{6412B0A4-B00A-44E0-8612-3349EF832A31}"/>
                </a:ext>
              </a:extLst>
            </p:cNvPr>
            <p:cNvSpPr>
              <a:spLocks/>
            </p:cNvSpPr>
            <p:nvPr/>
          </p:nvSpPr>
          <p:spPr bwMode="auto">
            <a:xfrm rot="16200000">
              <a:off x="5473982" y="1624909"/>
              <a:ext cx="19050" cy="26988"/>
            </a:xfrm>
            <a:custGeom>
              <a:avLst/>
              <a:gdLst>
                <a:gd name="T0" fmla="*/ 0 w 5"/>
                <a:gd name="T1" fmla="*/ 7 h 7"/>
                <a:gd name="T2" fmla="*/ 0 w 5"/>
                <a:gd name="T3" fmla="*/ 7 h 7"/>
                <a:gd name="T4" fmla="*/ 5 w 5"/>
                <a:gd name="T5" fmla="*/ 0 h 7"/>
                <a:gd name="T6" fmla="*/ 0 w 5"/>
                <a:gd name="T7" fmla="*/ 7 h 7"/>
              </a:gdLst>
              <a:ahLst/>
              <a:cxnLst>
                <a:cxn ang="0">
                  <a:pos x="T0" y="T1"/>
                </a:cxn>
                <a:cxn ang="0">
                  <a:pos x="T2" y="T3"/>
                </a:cxn>
                <a:cxn ang="0">
                  <a:pos x="T4" y="T5"/>
                </a:cxn>
                <a:cxn ang="0">
                  <a:pos x="T6" y="T7"/>
                </a:cxn>
              </a:cxnLst>
              <a:rect l="0" t="0" r="r" b="b"/>
              <a:pathLst>
                <a:path w="5" h="7">
                  <a:moveTo>
                    <a:pt x="0" y="7"/>
                  </a:moveTo>
                  <a:cubicBezTo>
                    <a:pt x="0" y="7"/>
                    <a:pt x="0" y="7"/>
                    <a:pt x="0" y="7"/>
                  </a:cubicBezTo>
                  <a:cubicBezTo>
                    <a:pt x="2" y="5"/>
                    <a:pt x="4" y="3"/>
                    <a:pt x="5" y="0"/>
                  </a:cubicBezTo>
                  <a:cubicBezTo>
                    <a:pt x="3"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9" name="Freeform 699">
              <a:extLst>
                <a:ext uri="{FF2B5EF4-FFF2-40B4-BE49-F238E27FC236}">
                  <a16:creationId xmlns:a16="http://schemas.microsoft.com/office/drawing/2014/main" id="{7BB4FF01-A782-4DA4-8C72-E2CF2D15DA7D}"/>
                </a:ext>
              </a:extLst>
            </p:cNvPr>
            <p:cNvSpPr>
              <a:spLocks/>
            </p:cNvSpPr>
            <p:nvPr/>
          </p:nvSpPr>
          <p:spPr bwMode="auto">
            <a:xfrm rot="16200000">
              <a:off x="5546214" y="1678090"/>
              <a:ext cx="36513" cy="4603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9"/>
                    <a:pt x="0" y="11"/>
                    <a:pt x="1" y="12"/>
                  </a:cubicBezTo>
                  <a:cubicBezTo>
                    <a:pt x="4" y="8"/>
                    <a:pt x="7" y="4"/>
                    <a:pt x="10" y="1"/>
                  </a:cubicBezTo>
                  <a:cubicBezTo>
                    <a:pt x="9" y="0"/>
                    <a:pt x="9" y="0"/>
                    <a:pt x="8" y="0"/>
                  </a:cubicBezTo>
                  <a:cubicBezTo>
                    <a:pt x="3"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0" name="Oval 700">
              <a:extLst>
                <a:ext uri="{FF2B5EF4-FFF2-40B4-BE49-F238E27FC236}">
                  <a16:creationId xmlns:a16="http://schemas.microsoft.com/office/drawing/2014/main" id="{4D6F9F35-6C69-4627-AD06-D41B7BD07B6B}"/>
                </a:ext>
              </a:extLst>
            </p:cNvPr>
            <p:cNvSpPr>
              <a:spLocks noChangeArrowheads="1"/>
            </p:cNvSpPr>
            <p:nvPr/>
          </p:nvSpPr>
          <p:spPr bwMode="auto">
            <a:xfrm rot="16200000">
              <a:off x="5395401"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1" name="Freeform 701">
              <a:extLst>
                <a:ext uri="{FF2B5EF4-FFF2-40B4-BE49-F238E27FC236}">
                  <a16:creationId xmlns:a16="http://schemas.microsoft.com/office/drawing/2014/main" id="{F74DE3D6-A99A-4C69-8F11-6F175FEE3A4E}"/>
                </a:ext>
              </a:extLst>
            </p:cNvPr>
            <p:cNvSpPr>
              <a:spLocks/>
            </p:cNvSpPr>
            <p:nvPr/>
          </p:nvSpPr>
          <p:spPr bwMode="auto">
            <a:xfrm rot="16200000">
              <a:off x="5616857" y="1750321"/>
              <a:ext cx="15875" cy="14288"/>
            </a:xfrm>
            <a:custGeom>
              <a:avLst/>
              <a:gdLst>
                <a:gd name="T0" fmla="*/ 0 w 4"/>
                <a:gd name="T1" fmla="*/ 0 h 4"/>
                <a:gd name="T2" fmla="*/ 0 w 4"/>
                <a:gd name="T3" fmla="*/ 4 h 4"/>
                <a:gd name="T4" fmla="*/ 4 w 4"/>
                <a:gd name="T5" fmla="*/ 1 h 4"/>
                <a:gd name="T6" fmla="*/ 3 w 4"/>
                <a:gd name="T7" fmla="*/ 1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cubicBezTo>
                    <a:pt x="0" y="4"/>
                    <a:pt x="0" y="4"/>
                    <a:pt x="0" y="4"/>
                  </a:cubicBezTo>
                  <a:cubicBezTo>
                    <a:pt x="1" y="3"/>
                    <a:pt x="2" y="2"/>
                    <a:pt x="4" y="1"/>
                  </a:cubicBezTo>
                  <a:cubicBezTo>
                    <a:pt x="3" y="1"/>
                    <a:pt x="3" y="1"/>
                    <a:pt x="3" y="1"/>
                  </a:cubicBezTo>
                  <a:cubicBezTo>
                    <a:pt x="2" y="0"/>
                    <a:pt x="1"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2" name="Freeform 702">
              <a:extLst>
                <a:ext uri="{FF2B5EF4-FFF2-40B4-BE49-F238E27FC236}">
                  <a16:creationId xmlns:a16="http://schemas.microsoft.com/office/drawing/2014/main" id="{B323A6B6-83EE-4BCE-9F23-6F2991FDDA70}"/>
                </a:ext>
              </a:extLst>
            </p:cNvPr>
            <p:cNvSpPr>
              <a:spLocks/>
            </p:cNvSpPr>
            <p:nvPr/>
          </p:nvSpPr>
          <p:spPr bwMode="auto">
            <a:xfrm rot="16200000">
              <a:off x="5483507" y="1721746"/>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3" name="Freeform 703">
              <a:extLst>
                <a:ext uri="{FF2B5EF4-FFF2-40B4-BE49-F238E27FC236}">
                  <a16:creationId xmlns:a16="http://schemas.microsoft.com/office/drawing/2014/main" id="{52961D9C-CC08-4CF1-9B8E-B1C54727EA97}"/>
                </a:ext>
              </a:extLst>
            </p:cNvPr>
            <p:cNvSpPr>
              <a:spLocks/>
            </p:cNvSpPr>
            <p:nvPr/>
          </p:nvSpPr>
          <p:spPr bwMode="auto">
            <a:xfrm rot="16200000">
              <a:off x="5335870" y="1602684"/>
              <a:ext cx="60325" cy="30163"/>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4" name="Freeform 704">
              <a:extLst>
                <a:ext uri="{FF2B5EF4-FFF2-40B4-BE49-F238E27FC236}">
                  <a16:creationId xmlns:a16="http://schemas.microsoft.com/office/drawing/2014/main" id="{960023C4-631C-4C75-87B2-09CADEF635FD}"/>
                </a:ext>
              </a:extLst>
            </p:cNvPr>
            <p:cNvSpPr>
              <a:spLocks/>
            </p:cNvSpPr>
            <p:nvPr/>
          </p:nvSpPr>
          <p:spPr bwMode="auto">
            <a:xfrm rot="16200000">
              <a:off x="5350951" y="1735240"/>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5" name="Freeform 705">
              <a:extLst>
                <a:ext uri="{FF2B5EF4-FFF2-40B4-BE49-F238E27FC236}">
                  <a16:creationId xmlns:a16="http://schemas.microsoft.com/office/drawing/2014/main" id="{80197325-2453-4998-99A3-67ED681E794A}"/>
                </a:ext>
              </a:extLst>
            </p:cNvPr>
            <p:cNvSpPr>
              <a:spLocks/>
            </p:cNvSpPr>
            <p:nvPr/>
          </p:nvSpPr>
          <p:spPr bwMode="auto">
            <a:xfrm rot="16200000">
              <a:off x="4433376" y="1765403"/>
              <a:ext cx="30163" cy="30163"/>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6" name="Freeform 706">
              <a:extLst>
                <a:ext uri="{FF2B5EF4-FFF2-40B4-BE49-F238E27FC236}">
                  <a16:creationId xmlns:a16="http://schemas.microsoft.com/office/drawing/2014/main" id="{16E7ECE3-4331-445B-B53D-E0764D9CC62E}"/>
                </a:ext>
              </a:extLst>
            </p:cNvPr>
            <p:cNvSpPr>
              <a:spLocks/>
            </p:cNvSpPr>
            <p:nvPr/>
          </p:nvSpPr>
          <p:spPr bwMode="auto">
            <a:xfrm rot="16200000">
              <a:off x="4419882" y="1897959"/>
              <a:ext cx="57150" cy="30163"/>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4"/>
                    <a:pt x="0" y="6"/>
                    <a:pt x="0" y="8"/>
                  </a:cubicBezTo>
                  <a:cubicBezTo>
                    <a:pt x="15" y="8"/>
                    <a:pt x="15" y="8"/>
                    <a:pt x="15" y="8"/>
                  </a:cubicBezTo>
                  <a:cubicBezTo>
                    <a:pt x="15"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7" name="Oval 707">
              <a:extLst>
                <a:ext uri="{FF2B5EF4-FFF2-40B4-BE49-F238E27FC236}">
                  <a16:creationId xmlns:a16="http://schemas.microsoft.com/office/drawing/2014/main" id="{624110E2-B1B1-4411-8E13-4B41F6B7B67C}"/>
                </a:ext>
              </a:extLst>
            </p:cNvPr>
            <p:cNvSpPr>
              <a:spLocks noChangeArrowheads="1"/>
            </p:cNvSpPr>
            <p:nvPr/>
          </p:nvSpPr>
          <p:spPr bwMode="auto">
            <a:xfrm rot="16200000">
              <a:off x="4284945" y="1883671"/>
              <a:ext cx="5715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8" name="Oval 708">
              <a:extLst>
                <a:ext uri="{FF2B5EF4-FFF2-40B4-BE49-F238E27FC236}">
                  <a16:creationId xmlns:a16="http://schemas.microsoft.com/office/drawing/2014/main" id="{BFBCC592-BAFE-43E4-9DF2-B8C9124890AC}"/>
                </a:ext>
              </a:extLst>
            </p:cNvPr>
            <p:cNvSpPr>
              <a:spLocks noChangeArrowheads="1"/>
            </p:cNvSpPr>
            <p:nvPr/>
          </p:nvSpPr>
          <p:spPr bwMode="auto">
            <a:xfrm rot="16200000">
              <a:off x="435876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9" name="Oval 709">
              <a:extLst>
                <a:ext uri="{FF2B5EF4-FFF2-40B4-BE49-F238E27FC236}">
                  <a16:creationId xmlns:a16="http://schemas.microsoft.com/office/drawing/2014/main" id="{7ACE6AC7-6E80-4476-ABA2-3E8833420F67}"/>
                </a:ext>
              </a:extLst>
            </p:cNvPr>
            <p:cNvSpPr>
              <a:spLocks noChangeArrowheads="1"/>
            </p:cNvSpPr>
            <p:nvPr/>
          </p:nvSpPr>
          <p:spPr bwMode="auto">
            <a:xfrm rot="16200000">
              <a:off x="435876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0" name="Freeform 710">
              <a:extLst>
                <a:ext uri="{FF2B5EF4-FFF2-40B4-BE49-F238E27FC236}">
                  <a16:creationId xmlns:a16="http://schemas.microsoft.com/office/drawing/2014/main" id="{CB1DB6E1-C44A-4810-920E-2B10D39148F4}"/>
                </a:ext>
              </a:extLst>
            </p:cNvPr>
            <p:cNvSpPr>
              <a:spLocks/>
            </p:cNvSpPr>
            <p:nvPr/>
          </p:nvSpPr>
          <p:spPr bwMode="auto">
            <a:xfrm rot="16200000">
              <a:off x="4210332" y="1958284"/>
              <a:ext cx="60325" cy="55563"/>
            </a:xfrm>
            <a:custGeom>
              <a:avLst/>
              <a:gdLst>
                <a:gd name="T0" fmla="*/ 0 w 16"/>
                <a:gd name="T1" fmla="*/ 7 h 15"/>
                <a:gd name="T2" fmla="*/ 8 w 16"/>
                <a:gd name="T3" fmla="*/ 15 h 15"/>
                <a:gd name="T4" fmla="*/ 16 w 16"/>
                <a:gd name="T5" fmla="*/ 7 h 15"/>
                <a:gd name="T6" fmla="*/ 15 w 16"/>
                <a:gd name="T7" fmla="*/ 3 h 15"/>
                <a:gd name="T8" fmla="*/ 7 w 16"/>
                <a:gd name="T9" fmla="*/ 0 h 15"/>
                <a:gd name="T10" fmla="*/ 0 w 16"/>
                <a:gd name="T11" fmla="*/ 7 h 15"/>
              </a:gdLst>
              <a:ahLst/>
              <a:cxnLst>
                <a:cxn ang="0">
                  <a:pos x="T0" y="T1"/>
                </a:cxn>
                <a:cxn ang="0">
                  <a:pos x="T2" y="T3"/>
                </a:cxn>
                <a:cxn ang="0">
                  <a:pos x="T4" y="T5"/>
                </a:cxn>
                <a:cxn ang="0">
                  <a:pos x="T6" y="T7"/>
                </a:cxn>
                <a:cxn ang="0">
                  <a:pos x="T8" y="T9"/>
                </a:cxn>
                <a:cxn ang="0">
                  <a:pos x="T10" y="T11"/>
                </a:cxn>
              </a:cxnLst>
              <a:rect l="0" t="0" r="r" b="b"/>
              <a:pathLst>
                <a:path w="16" h="15">
                  <a:moveTo>
                    <a:pt x="0" y="7"/>
                  </a:moveTo>
                  <a:cubicBezTo>
                    <a:pt x="0" y="12"/>
                    <a:pt x="3" y="15"/>
                    <a:pt x="8" y="15"/>
                  </a:cubicBezTo>
                  <a:cubicBezTo>
                    <a:pt x="12" y="15"/>
                    <a:pt x="16" y="12"/>
                    <a:pt x="16" y="7"/>
                  </a:cubicBezTo>
                  <a:cubicBezTo>
                    <a:pt x="16" y="6"/>
                    <a:pt x="15" y="4"/>
                    <a:pt x="15" y="3"/>
                  </a:cubicBezTo>
                  <a:cubicBezTo>
                    <a:pt x="12" y="2"/>
                    <a:pt x="10" y="1"/>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1" name="Freeform 711">
              <a:extLst>
                <a:ext uri="{FF2B5EF4-FFF2-40B4-BE49-F238E27FC236}">
                  <a16:creationId xmlns:a16="http://schemas.microsoft.com/office/drawing/2014/main" id="{B700B075-08AB-4C2B-BDEF-E76393FBF782}"/>
                </a:ext>
              </a:extLst>
            </p:cNvPr>
            <p:cNvSpPr>
              <a:spLocks/>
            </p:cNvSpPr>
            <p:nvPr/>
          </p:nvSpPr>
          <p:spPr bwMode="auto">
            <a:xfrm rot="16200000">
              <a:off x="4433376" y="2032103"/>
              <a:ext cx="30163"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2" name="Freeform 712">
              <a:extLst>
                <a:ext uri="{FF2B5EF4-FFF2-40B4-BE49-F238E27FC236}">
                  <a16:creationId xmlns:a16="http://schemas.microsoft.com/office/drawing/2014/main" id="{2A935B63-A41A-4106-8079-8F33903D4F9A}"/>
                </a:ext>
              </a:extLst>
            </p:cNvPr>
            <p:cNvSpPr>
              <a:spLocks/>
            </p:cNvSpPr>
            <p:nvPr/>
          </p:nvSpPr>
          <p:spPr bwMode="auto">
            <a:xfrm rot="16200000">
              <a:off x="4298439" y="2017815"/>
              <a:ext cx="30163"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3" name="Freeform 713">
              <a:extLst>
                <a:ext uri="{FF2B5EF4-FFF2-40B4-BE49-F238E27FC236}">
                  <a16:creationId xmlns:a16="http://schemas.microsoft.com/office/drawing/2014/main" id="{7DEAD8D0-0DF1-49F4-9855-1B36A8919B72}"/>
                </a:ext>
              </a:extLst>
            </p:cNvPr>
            <p:cNvSpPr>
              <a:spLocks/>
            </p:cNvSpPr>
            <p:nvPr/>
          </p:nvSpPr>
          <p:spPr bwMode="auto">
            <a:xfrm rot="16200000">
              <a:off x="4180170" y="2045596"/>
              <a:ext cx="19050" cy="14288"/>
            </a:xfrm>
            <a:custGeom>
              <a:avLst/>
              <a:gdLst>
                <a:gd name="T0" fmla="*/ 2 w 5"/>
                <a:gd name="T1" fmla="*/ 3 h 4"/>
                <a:gd name="T2" fmla="*/ 3 w 5"/>
                <a:gd name="T3" fmla="*/ 3 h 4"/>
                <a:gd name="T4" fmla="*/ 5 w 5"/>
                <a:gd name="T5" fmla="*/ 2 h 4"/>
                <a:gd name="T6" fmla="*/ 5 w 5"/>
                <a:gd name="T7" fmla="*/ 2 h 4"/>
                <a:gd name="T8" fmla="*/ 0 w 5"/>
                <a:gd name="T9" fmla="*/ 0 h 4"/>
                <a:gd name="T10" fmla="*/ 0 w 5"/>
                <a:gd name="T11" fmla="*/ 4 h 4"/>
                <a:gd name="T12" fmla="*/ 2 w 5"/>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3"/>
                  </a:moveTo>
                  <a:cubicBezTo>
                    <a:pt x="2" y="3"/>
                    <a:pt x="3" y="3"/>
                    <a:pt x="3" y="3"/>
                  </a:cubicBezTo>
                  <a:cubicBezTo>
                    <a:pt x="4" y="3"/>
                    <a:pt x="4" y="3"/>
                    <a:pt x="5" y="2"/>
                  </a:cubicBezTo>
                  <a:cubicBezTo>
                    <a:pt x="5" y="2"/>
                    <a:pt x="5" y="2"/>
                    <a:pt x="5" y="2"/>
                  </a:cubicBezTo>
                  <a:cubicBezTo>
                    <a:pt x="3" y="1"/>
                    <a:pt x="2" y="0"/>
                    <a:pt x="0" y="0"/>
                  </a:cubicBezTo>
                  <a:cubicBezTo>
                    <a:pt x="0" y="4"/>
                    <a:pt x="0" y="4"/>
                    <a:pt x="0" y="4"/>
                  </a:cubicBezTo>
                  <a:cubicBezTo>
                    <a:pt x="1" y="4"/>
                    <a:pt x="1" y="4"/>
                    <a:pt x="2"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4" name="Freeform 714">
              <a:extLst>
                <a:ext uri="{FF2B5EF4-FFF2-40B4-BE49-F238E27FC236}">
                  <a16:creationId xmlns:a16="http://schemas.microsoft.com/office/drawing/2014/main" id="{1CA111CF-675A-4E5D-A350-041FE3A2D68A}"/>
                </a:ext>
              </a:extLst>
            </p:cNvPr>
            <p:cNvSpPr>
              <a:spLocks/>
            </p:cNvSpPr>
            <p:nvPr/>
          </p:nvSpPr>
          <p:spPr bwMode="auto">
            <a:xfrm rot="16200000">
              <a:off x="4727064"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5" name="Freeform 715">
              <a:extLst>
                <a:ext uri="{FF2B5EF4-FFF2-40B4-BE49-F238E27FC236}">
                  <a16:creationId xmlns:a16="http://schemas.microsoft.com/office/drawing/2014/main" id="{CE3EF518-FF06-49E3-AED0-F32EA04EA4E0}"/>
                </a:ext>
              </a:extLst>
            </p:cNvPr>
            <p:cNvSpPr>
              <a:spLocks/>
            </p:cNvSpPr>
            <p:nvPr/>
          </p:nvSpPr>
          <p:spPr bwMode="auto">
            <a:xfrm rot="16200000">
              <a:off x="4713570"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6" name="Freeform 716">
              <a:extLst>
                <a:ext uri="{FF2B5EF4-FFF2-40B4-BE49-F238E27FC236}">
                  <a16:creationId xmlns:a16="http://schemas.microsoft.com/office/drawing/2014/main" id="{1092C7E1-95E4-403F-8361-0FCB43FF78C7}"/>
                </a:ext>
              </a:extLst>
            </p:cNvPr>
            <p:cNvSpPr>
              <a:spLocks/>
            </p:cNvSpPr>
            <p:nvPr/>
          </p:nvSpPr>
          <p:spPr bwMode="auto">
            <a:xfrm rot="16200000">
              <a:off x="4594507"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7" name="Oval 717">
              <a:extLst>
                <a:ext uri="{FF2B5EF4-FFF2-40B4-BE49-F238E27FC236}">
                  <a16:creationId xmlns:a16="http://schemas.microsoft.com/office/drawing/2014/main" id="{526574E0-2325-4EFB-A8BD-848F768F37CD}"/>
                </a:ext>
              </a:extLst>
            </p:cNvPr>
            <p:cNvSpPr>
              <a:spLocks noChangeArrowheads="1"/>
            </p:cNvSpPr>
            <p:nvPr/>
          </p:nvSpPr>
          <p:spPr bwMode="auto">
            <a:xfrm rot="16200000">
              <a:off x="4581014"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8" name="Oval 718">
              <a:extLst>
                <a:ext uri="{FF2B5EF4-FFF2-40B4-BE49-F238E27FC236}">
                  <a16:creationId xmlns:a16="http://schemas.microsoft.com/office/drawing/2014/main" id="{B0707D19-24B5-450A-9920-15F83C82ACCE}"/>
                </a:ext>
              </a:extLst>
            </p:cNvPr>
            <p:cNvSpPr>
              <a:spLocks noChangeArrowheads="1"/>
            </p:cNvSpPr>
            <p:nvPr/>
          </p:nvSpPr>
          <p:spPr bwMode="auto">
            <a:xfrm rot="16200000">
              <a:off x="465562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9" name="Oval 719">
              <a:extLst>
                <a:ext uri="{FF2B5EF4-FFF2-40B4-BE49-F238E27FC236}">
                  <a16:creationId xmlns:a16="http://schemas.microsoft.com/office/drawing/2014/main" id="{232ACF9B-D75D-4515-AD15-088A00710EAA}"/>
                </a:ext>
              </a:extLst>
            </p:cNvPr>
            <p:cNvSpPr>
              <a:spLocks noChangeArrowheads="1"/>
            </p:cNvSpPr>
            <p:nvPr/>
          </p:nvSpPr>
          <p:spPr bwMode="auto">
            <a:xfrm rot="16200000">
              <a:off x="465562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0" name="Oval 720">
              <a:extLst>
                <a:ext uri="{FF2B5EF4-FFF2-40B4-BE49-F238E27FC236}">
                  <a16:creationId xmlns:a16="http://schemas.microsoft.com/office/drawing/2014/main" id="{058003C6-3449-467A-8E98-8C43D54C5DBB}"/>
                </a:ext>
              </a:extLst>
            </p:cNvPr>
            <p:cNvSpPr>
              <a:spLocks noChangeArrowheads="1"/>
            </p:cNvSpPr>
            <p:nvPr/>
          </p:nvSpPr>
          <p:spPr bwMode="auto">
            <a:xfrm rot="16200000">
              <a:off x="450481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1" name="Oval 721">
              <a:extLst>
                <a:ext uri="{FF2B5EF4-FFF2-40B4-BE49-F238E27FC236}">
                  <a16:creationId xmlns:a16="http://schemas.microsoft.com/office/drawing/2014/main" id="{38645EE7-9869-4983-A29B-0B06E3ADAF81}"/>
                </a:ext>
              </a:extLst>
            </p:cNvPr>
            <p:cNvSpPr>
              <a:spLocks noChangeArrowheads="1"/>
            </p:cNvSpPr>
            <p:nvPr/>
          </p:nvSpPr>
          <p:spPr bwMode="auto">
            <a:xfrm rot="16200000">
              <a:off x="450481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2" name="Freeform 722">
              <a:extLst>
                <a:ext uri="{FF2B5EF4-FFF2-40B4-BE49-F238E27FC236}">
                  <a16:creationId xmlns:a16="http://schemas.microsoft.com/office/drawing/2014/main" id="{9B497FBB-DA0A-4AB2-8627-7F0AE41213A3}"/>
                </a:ext>
              </a:extLst>
            </p:cNvPr>
            <p:cNvSpPr>
              <a:spLocks/>
            </p:cNvSpPr>
            <p:nvPr/>
          </p:nvSpPr>
          <p:spPr bwMode="auto">
            <a:xfrm rot="16200000">
              <a:off x="4727064"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3" name="Freeform 723">
              <a:extLst>
                <a:ext uri="{FF2B5EF4-FFF2-40B4-BE49-F238E27FC236}">
                  <a16:creationId xmlns:a16="http://schemas.microsoft.com/office/drawing/2014/main" id="{73024463-A3FD-4D2A-A495-C713BBB3EF44}"/>
                </a:ext>
              </a:extLst>
            </p:cNvPr>
            <p:cNvSpPr>
              <a:spLocks/>
            </p:cNvSpPr>
            <p:nvPr/>
          </p:nvSpPr>
          <p:spPr bwMode="auto">
            <a:xfrm rot="16200000">
              <a:off x="4594507" y="2017021"/>
              <a:ext cx="30163"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4" name="Freeform 724">
              <a:extLst>
                <a:ext uri="{FF2B5EF4-FFF2-40B4-BE49-F238E27FC236}">
                  <a16:creationId xmlns:a16="http://schemas.microsoft.com/office/drawing/2014/main" id="{9CB188A0-E4A6-4FB0-823B-D97EB254FA4D}"/>
                </a:ext>
              </a:extLst>
            </p:cNvPr>
            <p:cNvSpPr>
              <a:spLocks/>
            </p:cNvSpPr>
            <p:nvPr/>
          </p:nvSpPr>
          <p:spPr bwMode="auto">
            <a:xfrm rot="16200000">
              <a:off x="4461951" y="1766990"/>
              <a:ext cx="30163"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5" name="Freeform 725">
              <a:extLst>
                <a:ext uri="{FF2B5EF4-FFF2-40B4-BE49-F238E27FC236}">
                  <a16:creationId xmlns:a16="http://schemas.microsoft.com/office/drawing/2014/main" id="{3ECF6720-75E7-4CC6-88D9-BE6970937EAD}"/>
                </a:ext>
              </a:extLst>
            </p:cNvPr>
            <p:cNvSpPr>
              <a:spLocks/>
            </p:cNvSpPr>
            <p:nvPr/>
          </p:nvSpPr>
          <p:spPr bwMode="auto">
            <a:xfrm rot="16200000">
              <a:off x="4448457" y="1899546"/>
              <a:ext cx="57150" cy="26988"/>
            </a:xfrm>
            <a:custGeom>
              <a:avLst/>
              <a:gdLst>
                <a:gd name="T0" fmla="*/ 8 w 15"/>
                <a:gd name="T1" fmla="*/ 7 h 7"/>
                <a:gd name="T2" fmla="*/ 15 w 15"/>
                <a:gd name="T3" fmla="*/ 1 h 7"/>
                <a:gd name="T4" fmla="*/ 15 w 15"/>
                <a:gd name="T5" fmla="*/ 0 h 7"/>
                <a:gd name="T6" fmla="*/ 0 w 15"/>
                <a:gd name="T7" fmla="*/ 0 h 7"/>
                <a:gd name="T8" fmla="*/ 0 w 15"/>
                <a:gd name="T9" fmla="*/ 1 h 7"/>
                <a:gd name="T10" fmla="*/ 8 w 15"/>
                <a:gd name="T11" fmla="*/ 7 h 7"/>
              </a:gdLst>
              <a:ahLst/>
              <a:cxnLst>
                <a:cxn ang="0">
                  <a:pos x="T0" y="T1"/>
                </a:cxn>
                <a:cxn ang="0">
                  <a:pos x="T2" y="T3"/>
                </a:cxn>
                <a:cxn ang="0">
                  <a:pos x="T4" y="T5"/>
                </a:cxn>
                <a:cxn ang="0">
                  <a:pos x="T6" y="T7"/>
                </a:cxn>
                <a:cxn ang="0">
                  <a:pos x="T8" y="T9"/>
                </a:cxn>
                <a:cxn ang="0">
                  <a:pos x="T10" y="T11"/>
                </a:cxn>
              </a:cxnLst>
              <a:rect l="0" t="0" r="r" b="b"/>
              <a:pathLst>
                <a:path w="15" h="7">
                  <a:moveTo>
                    <a:pt x="8" y="7"/>
                  </a:moveTo>
                  <a:cubicBezTo>
                    <a:pt x="11" y="7"/>
                    <a:pt x="15" y="5"/>
                    <a:pt x="15" y="1"/>
                  </a:cubicBezTo>
                  <a:cubicBezTo>
                    <a:pt x="15" y="1"/>
                    <a:pt x="15" y="0"/>
                    <a:pt x="15"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6" name="Freeform 726">
              <a:extLst>
                <a:ext uri="{FF2B5EF4-FFF2-40B4-BE49-F238E27FC236}">
                  <a16:creationId xmlns:a16="http://schemas.microsoft.com/office/drawing/2014/main" id="{261E741E-0B88-4DFE-9D9B-4D39B56E2DF5}"/>
                </a:ext>
              </a:extLst>
            </p:cNvPr>
            <p:cNvSpPr>
              <a:spLocks/>
            </p:cNvSpPr>
            <p:nvPr/>
          </p:nvSpPr>
          <p:spPr bwMode="auto">
            <a:xfrm rot="16200000">
              <a:off x="4461951" y="2033690"/>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7" name="Freeform 727">
              <a:extLst>
                <a:ext uri="{FF2B5EF4-FFF2-40B4-BE49-F238E27FC236}">
                  <a16:creationId xmlns:a16="http://schemas.microsoft.com/office/drawing/2014/main" id="{7B417CEA-57C7-436B-AF1B-79EC144C0FF8}"/>
                </a:ext>
              </a:extLst>
            </p:cNvPr>
            <p:cNvSpPr>
              <a:spLocks/>
            </p:cNvSpPr>
            <p:nvPr/>
          </p:nvSpPr>
          <p:spPr bwMode="auto">
            <a:xfrm rot="16200000">
              <a:off x="5023926"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8" name="Freeform 728">
              <a:extLst>
                <a:ext uri="{FF2B5EF4-FFF2-40B4-BE49-F238E27FC236}">
                  <a16:creationId xmlns:a16="http://schemas.microsoft.com/office/drawing/2014/main" id="{EE238F7A-DCAB-4A22-A160-393291C7C888}"/>
                </a:ext>
              </a:extLst>
            </p:cNvPr>
            <p:cNvSpPr>
              <a:spLocks/>
            </p:cNvSpPr>
            <p:nvPr/>
          </p:nvSpPr>
          <p:spPr bwMode="auto">
            <a:xfrm rot="16200000">
              <a:off x="5010432"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5"/>
                    <a:pt x="0" y="8"/>
                  </a:cubicBezTo>
                  <a:cubicBezTo>
                    <a:pt x="15" y="8"/>
                    <a:pt x="15" y="8"/>
                    <a:pt x="15" y="8"/>
                  </a:cubicBezTo>
                  <a:cubicBezTo>
                    <a:pt x="15"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9" name="Freeform 729">
              <a:extLst>
                <a:ext uri="{FF2B5EF4-FFF2-40B4-BE49-F238E27FC236}">
                  <a16:creationId xmlns:a16="http://schemas.microsoft.com/office/drawing/2014/main" id="{DE6AF022-0C89-426A-A63A-24D463F45C75}"/>
                </a:ext>
              </a:extLst>
            </p:cNvPr>
            <p:cNvSpPr>
              <a:spLocks/>
            </p:cNvSpPr>
            <p:nvPr/>
          </p:nvSpPr>
          <p:spPr bwMode="auto">
            <a:xfrm rot="16200000">
              <a:off x="4891370"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0" name="Oval 730">
              <a:extLst>
                <a:ext uri="{FF2B5EF4-FFF2-40B4-BE49-F238E27FC236}">
                  <a16:creationId xmlns:a16="http://schemas.microsoft.com/office/drawing/2014/main" id="{CD3A1500-405E-42BC-AF0B-804A4F5D7321}"/>
                </a:ext>
              </a:extLst>
            </p:cNvPr>
            <p:cNvSpPr>
              <a:spLocks noChangeArrowheads="1"/>
            </p:cNvSpPr>
            <p:nvPr/>
          </p:nvSpPr>
          <p:spPr bwMode="auto">
            <a:xfrm rot="16200000">
              <a:off x="4877876"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1" name="Oval 731">
              <a:extLst>
                <a:ext uri="{FF2B5EF4-FFF2-40B4-BE49-F238E27FC236}">
                  <a16:creationId xmlns:a16="http://schemas.microsoft.com/office/drawing/2014/main" id="{890891F3-47B7-47DE-B0E3-E5FCC49351A3}"/>
                </a:ext>
              </a:extLst>
            </p:cNvPr>
            <p:cNvSpPr>
              <a:spLocks noChangeArrowheads="1"/>
            </p:cNvSpPr>
            <p:nvPr/>
          </p:nvSpPr>
          <p:spPr bwMode="auto">
            <a:xfrm rot="16200000">
              <a:off x="4950107" y="195828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2" name="Oval 732">
              <a:extLst>
                <a:ext uri="{FF2B5EF4-FFF2-40B4-BE49-F238E27FC236}">
                  <a16:creationId xmlns:a16="http://schemas.microsoft.com/office/drawing/2014/main" id="{D3D30287-44EE-4E91-AFB9-0B067C638353}"/>
                </a:ext>
              </a:extLst>
            </p:cNvPr>
            <p:cNvSpPr>
              <a:spLocks noChangeArrowheads="1"/>
            </p:cNvSpPr>
            <p:nvPr/>
          </p:nvSpPr>
          <p:spPr bwMode="auto">
            <a:xfrm rot="16200000">
              <a:off x="4950107" y="181223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3" name="Oval 733">
              <a:extLst>
                <a:ext uri="{FF2B5EF4-FFF2-40B4-BE49-F238E27FC236}">
                  <a16:creationId xmlns:a16="http://schemas.microsoft.com/office/drawing/2014/main" id="{05ABA259-DEA6-4B0F-94A5-B223C306560B}"/>
                </a:ext>
              </a:extLst>
            </p:cNvPr>
            <p:cNvSpPr>
              <a:spLocks noChangeArrowheads="1"/>
            </p:cNvSpPr>
            <p:nvPr/>
          </p:nvSpPr>
          <p:spPr bwMode="auto">
            <a:xfrm rot="16200000">
              <a:off x="480167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4" name="Oval 734">
              <a:extLst>
                <a:ext uri="{FF2B5EF4-FFF2-40B4-BE49-F238E27FC236}">
                  <a16:creationId xmlns:a16="http://schemas.microsoft.com/office/drawing/2014/main" id="{FF0C2A3B-8ADB-44B8-BEA8-04187822C3D7}"/>
                </a:ext>
              </a:extLst>
            </p:cNvPr>
            <p:cNvSpPr>
              <a:spLocks noChangeArrowheads="1"/>
            </p:cNvSpPr>
            <p:nvPr/>
          </p:nvSpPr>
          <p:spPr bwMode="auto">
            <a:xfrm rot="16200000">
              <a:off x="480167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5" name="Freeform 735">
              <a:extLst>
                <a:ext uri="{FF2B5EF4-FFF2-40B4-BE49-F238E27FC236}">
                  <a16:creationId xmlns:a16="http://schemas.microsoft.com/office/drawing/2014/main" id="{FA086033-D37A-4150-8A5D-EEB2ADB8D338}"/>
                </a:ext>
              </a:extLst>
            </p:cNvPr>
            <p:cNvSpPr>
              <a:spLocks/>
            </p:cNvSpPr>
            <p:nvPr/>
          </p:nvSpPr>
          <p:spPr bwMode="auto">
            <a:xfrm rot="16200000">
              <a:off x="5023926"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6" name="Freeform 736">
              <a:extLst>
                <a:ext uri="{FF2B5EF4-FFF2-40B4-BE49-F238E27FC236}">
                  <a16:creationId xmlns:a16="http://schemas.microsoft.com/office/drawing/2014/main" id="{3B9EC3B7-D16D-47DC-B107-B08AF8E7E5AA}"/>
                </a:ext>
              </a:extLst>
            </p:cNvPr>
            <p:cNvSpPr>
              <a:spLocks/>
            </p:cNvSpPr>
            <p:nvPr/>
          </p:nvSpPr>
          <p:spPr bwMode="auto">
            <a:xfrm rot="16200000">
              <a:off x="4891370" y="2017021"/>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7" name="Freeform 737">
              <a:extLst>
                <a:ext uri="{FF2B5EF4-FFF2-40B4-BE49-F238E27FC236}">
                  <a16:creationId xmlns:a16="http://schemas.microsoft.com/office/drawing/2014/main" id="{EDF86EFE-3A78-4CF4-9F4A-DA82E21F8264}"/>
                </a:ext>
              </a:extLst>
            </p:cNvPr>
            <p:cNvSpPr>
              <a:spLocks/>
            </p:cNvSpPr>
            <p:nvPr/>
          </p:nvSpPr>
          <p:spPr bwMode="auto">
            <a:xfrm rot="16200000">
              <a:off x="4757226"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8" name="Freeform 738">
              <a:extLst>
                <a:ext uri="{FF2B5EF4-FFF2-40B4-BE49-F238E27FC236}">
                  <a16:creationId xmlns:a16="http://schemas.microsoft.com/office/drawing/2014/main" id="{13E8BE95-BEA4-4EC1-86F5-7C1DF3879502}"/>
                </a:ext>
              </a:extLst>
            </p:cNvPr>
            <p:cNvSpPr>
              <a:spLocks/>
            </p:cNvSpPr>
            <p:nvPr/>
          </p:nvSpPr>
          <p:spPr bwMode="auto">
            <a:xfrm rot="16200000">
              <a:off x="4743732"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9" name="Freeform 739">
              <a:extLst>
                <a:ext uri="{FF2B5EF4-FFF2-40B4-BE49-F238E27FC236}">
                  <a16:creationId xmlns:a16="http://schemas.microsoft.com/office/drawing/2014/main" id="{3FFE92D8-97B9-4329-8540-99AA73453C54}"/>
                </a:ext>
              </a:extLst>
            </p:cNvPr>
            <p:cNvSpPr>
              <a:spLocks/>
            </p:cNvSpPr>
            <p:nvPr/>
          </p:nvSpPr>
          <p:spPr bwMode="auto">
            <a:xfrm rot="16200000">
              <a:off x="4757226" y="2032103"/>
              <a:ext cx="30163" cy="30163"/>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0" name="Freeform 740">
              <a:extLst>
                <a:ext uri="{FF2B5EF4-FFF2-40B4-BE49-F238E27FC236}">
                  <a16:creationId xmlns:a16="http://schemas.microsoft.com/office/drawing/2014/main" id="{6AD4C2EE-F405-4A0B-A468-C50DA4EFD4DE}"/>
                </a:ext>
              </a:extLst>
            </p:cNvPr>
            <p:cNvSpPr>
              <a:spLocks/>
            </p:cNvSpPr>
            <p:nvPr/>
          </p:nvSpPr>
          <p:spPr bwMode="auto">
            <a:xfrm rot="16200000">
              <a:off x="5320789" y="1765403"/>
              <a:ext cx="30163" cy="30163"/>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1"/>
                    <a:pt x="1"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1" name="Freeform 741">
              <a:extLst>
                <a:ext uri="{FF2B5EF4-FFF2-40B4-BE49-F238E27FC236}">
                  <a16:creationId xmlns:a16="http://schemas.microsoft.com/office/drawing/2014/main" id="{4C66AA4B-88E8-4362-A7A1-95D09AE1D0B2}"/>
                </a:ext>
              </a:extLst>
            </p:cNvPr>
            <p:cNvSpPr>
              <a:spLocks/>
            </p:cNvSpPr>
            <p:nvPr/>
          </p:nvSpPr>
          <p:spPr bwMode="auto">
            <a:xfrm rot="16200000">
              <a:off x="5307295" y="1897959"/>
              <a:ext cx="57150" cy="30163"/>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1"/>
                    <a:pt x="1" y="4"/>
                  </a:cubicBezTo>
                  <a:cubicBezTo>
                    <a:pt x="0" y="5"/>
                    <a:pt x="0" y="6"/>
                    <a:pt x="0" y="8"/>
                  </a:cubicBezTo>
                  <a:cubicBezTo>
                    <a:pt x="15" y="8"/>
                    <a:pt x="15" y="8"/>
                    <a:pt x="15" y="8"/>
                  </a:cubicBezTo>
                  <a:cubicBezTo>
                    <a:pt x="15"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2" name="Freeform 742">
              <a:extLst>
                <a:ext uri="{FF2B5EF4-FFF2-40B4-BE49-F238E27FC236}">
                  <a16:creationId xmlns:a16="http://schemas.microsoft.com/office/drawing/2014/main" id="{B1234792-FDF0-459C-A069-366F83465BEE}"/>
                </a:ext>
              </a:extLst>
            </p:cNvPr>
            <p:cNvSpPr>
              <a:spLocks/>
            </p:cNvSpPr>
            <p:nvPr/>
          </p:nvSpPr>
          <p:spPr bwMode="auto">
            <a:xfrm rot="16200000">
              <a:off x="5186645" y="1751909"/>
              <a:ext cx="30163" cy="57150"/>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3" name="Oval 743">
              <a:extLst>
                <a:ext uri="{FF2B5EF4-FFF2-40B4-BE49-F238E27FC236}">
                  <a16:creationId xmlns:a16="http://schemas.microsoft.com/office/drawing/2014/main" id="{D61E4C43-1291-4A3B-AC68-ABC2FA91B942}"/>
                </a:ext>
              </a:extLst>
            </p:cNvPr>
            <p:cNvSpPr>
              <a:spLocks noChangeArrowheads="1"/>
            </p:cNvSpPr>
            <p:nvPr/>
          </p:nvSpPr>
          <p:spPr bwMode="auto">
            <a:xfrm rot="16200000">
              <a:off x="5173151"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4" name="Oval 744">
              <a:extLst>
                <a:ext uri="{FF2B5EF4-FFF2-40B4-BE49-F238E27FC236}">
                  <a16:creationId xmlns:a16="http://schemas.microsoft.com/office/drawing/2014/main" id="{F20B8C3F-ED42-4C4C-895A-9472F143BEFB}"/>
                </a:ext>
              </a:extLst>
            </p:cNvPr>
            <p:cNvSpPr>
              <a:spLocks noChangeArrowheads="1"/>
            </p:cNvSpPr>
            <p:nvPr/>
          </p:nvSpPr>
          <p:spPr bwMode="auto">
            <a:xfrm rot="16200000">
              <a:off x="524458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5" name="Oval 745">
              <a:extLst>
                <a:ext uri="{FF2B5EF4-FFF2-40B4-BE49-F238E27FC236}">
                  <a16:creationId xmlns:a16="http://schemas.microsoft.com/office/drawing/2014/main" id="{F77ED537-DBE7-4EB4-9240-D68BFF1BAA72}"/>
                </a:ext>
              </a:extLst>
            </p:cNvPr>
            <p:cNvSpPr>
              <a:spLocks noChangeArrowheads="1"/>
            </p:cNvSpPr>
            <p:nvPr/>
          </p:nvSpPr>
          <p:spPr bwMode="auto">
            <a:xfrm rot="16200000">
              <a:off x="524458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6" name="Oval 746">
              <a:extLst>
                <a:ext uri="{FF2B5EF4-FFF2-40B4-BE49-F238E27FC236}">
                  <a16:creationId xmlns:a16="http://schemas.microsoft.com/office/drawing/2014/main" id="{C58183E8-46E8-438C-BFB6-76318EB6912C}"/>
                </a:ext>
              </a:extLst>
            </p:cNvPr>
            <p:cNvSpPr>
              <a:spLocks noChangeArrowheads="1"/>
            </p:cNvSpPr>
            <p:nvPr/>
          </p:nvSpPr>
          <p:spPr bwMode="auto">
            <a:xfrm rot="16200000">
              <a:off x="509853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7" name="Oval 747">
              <a:extLst>
                <a:ext uri="{FF2B5EF4-FFF2-40B4-BE49-F238E27FC236}">
                  <a16:creationId xmlns:a16="http://schemas.microsoft.com/office/drawing/2014/main" id="{DA9DB5C8-820F-4F1A-8A7B-D7B05CD63BB9}"/>
                </a:ext>
              </a:extLst>
            </p:cNvPr>
            <p:cNvSpPr>
              <a:spLocks noChangeArrowheads="1"/>
            </p:cNvSpPr>
            <p:nvPr/>
          </p:nvSpPr>
          <p:spPr bwMode="auto">
            <a:xfrm rot="16200000">
              <a:off x="509853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8" name="Freeform 748">
              <a:extLst>
                <a:ext uri="{FF2B5EF4-FFF2-40B4-BE49-F238E27FC236}">
                  <a16:creationId xmlns:a16="http://schemas.microsoft.com/office/drawing/2014/main" id="{59D0A9AF-2F8C-452A-9F34-91791A70D101}"/>
                </a:ext>
              </a:extLst>
            </p:cNvPr>
            <p:cNvSpPr>
              <a:spLocks/>
            </p:cNvSpPr>
            <p:nvPr/>
          </p:nvSpPr>
          <p:spPr bwMode="auto">
            <a:xfrm rot="16200000">
              <a:off x="5320789" y="2032103"/>
              <a:ext cx="30163" cy="30163"/>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9" name="Freeform 749">
              <a:extLst>
                <a:ext uri="{FF2B5EF4-FFF2-40B4-BE49-F238E27FC236}">
                  <a16:creationId xmlns:a16="http://schemas.microsoft.com/office/drawing/2014/main" id="{B33E4C08-F5D1-413B-8D58-46F74D706D57}"/>
                </a:ext>
              </a:extLst>
            </p:cNvPr>
            <p:cNvSpPr>
              <a:spLocks/>
            </p:cNvSpPr>
            <p:nvPr/>
          </p:nvSpPr>
          <p:spPr bwMode="auto">
            <a:xfrm rot="16200000">
              <a:off x="5186645" y="2018609"/>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0" name="Freeform 750">
              <a:extLst>
                <a:ext uri="{FF2B5EF4-FFF2-40B4-BE49-F238E27FC236}">
                  <a16:creationId xmlns:a16="http://schemas.microsoft.com/office/drawing/2014/main" id="{1421492C-5B75-4767-8A38-4AB3C0418ED7}"/>
                </a:ext>
              </a:extLst>
            </p:cNvPr>
            <p:cNvSpPr>
              <a:spLocks/>
            </p:cNvSpPr>
            <p:nvPr/>
          </p:nvSpPr>
          <p:spPr bwMode="auto">
            <a:xfrm rot="16200000">
              <a:off x="5054089"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6"/>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1" name="Freeform 751">
              <a:extLst>
                <a:ext uri="{FF2B5EF4-FFF2-40B4-BE49-F238E27FC236}">
                  <a16:creationId xmlns:a16="http://schemas.microsoft.com/office/drawing/2014/main" id="{BC639556-6930-4F31-85D9-470C34892BFF}"/>
                </a:ext>
              </a:extLst>
            </p:cNvPr>
            <p:cNvSpPr>
              <a:spLocks/>
            </p:cNvSpPr>
            <p:nvPr/>
          </p:nvSpPr>
          <p:spPr bwMode="auto">
            <a:xfrm rot="16200000">
              <a:off x="5040595"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6"/>
                    <a:pt x="3" y="7"/>
                  </a:cubicBezTo>
                  <a:cubicBezTo>
                    <a:pt x="4" y="7"/>
                    <a:pt x="5" y="8"/>
                    <a:pt x="6" y="8"/>
                  </a:cubicBezTo>
                  <a:cubicBezTo>
                    <a:pt x="6" y="8"/>
                    <a:pt x="7" y="8"/>
                    <a:pt x="8" y="8"/>
                  </a:cubicBezTo>
                  <a:cubicBezTo>
                    <a:pt x="8" y="8"/>
                    <a:pt x="9" y="8"/>
                    <a:pt x="9" y="8"/>
                  </a:cubicBezTo>
                  <a:cubicBezTo>
                    <a:pt x="10" y="8"/>
                    <a:pt x="11" y="7"/>
                    <a:pt x="12" y="7"/>
                  </a:cubicBezTo>
                  <a:cubicBezTo>
                    <a:pt x="12" y="6"/>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2" name="Freeform 752">
              <a:extLst>
                <a:ext uri="{FF2B5EF4-FFF2-40B4-BE49-F238E27FC236}">
                  <a16:creationId xmlns:a16="http://schemas.microsoft.com/office/drawing/2014/main" id="{EA59D3EE-44BE-4531-891D-BE3AF1827F4F}"/>
                </a:ext>
              </a:extLst>
            </p:cNvPr>
            <p:cNvSpPr>
              <a:spLocks/>
            </p:cNvSpPr>
            <p:nvPr/>
          </p:nvSpPr>
          <p:spPr bwMode="auto">
            <a:xfrm rot="16200000">
              <a:off x="5054089" y="2032103"/>
              <a:ext cx="30163" cy="30163"/>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3" name="Freeform 753">
              <a:extLst>
                <a:ext uri="{FF2B5EF4-FFF2-40B4-BE49-F238E27FC236}">
                  <a16:creationId xmlns:a16="http://schemas.microsoft.com/office/drawing/2014/main" id="{2AC1A7FA-B8CF-4D7D-984B-84CCAC1BB2B9}"/>
                </a:ext>
              </a:extLst>
            </p:cNvPr>
            <p:cNvSpPr>
              <a:spLocks/>
            </p:cNvSpPr>
            <p:nvPr/>
          </p:nvSpPr>
          <p:spPr bwMode="auto">
            <a:xfrm rot="16200000">
              <a:off x="5617651" y="1765403"/>
              <a:ext cx="30163" cy="30163"/>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4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0"/>
                    <a:pt x="4" y="1"/>
                  </a:cubicBezTo>
                  <a:cubicBezTo>
                    <a:pt x="1" y="3"/>
                    <a:pt x="0" y="5"/>
                    <a:pt x="0" y="8"/>
                  </a:cubicBezTo>
                  <a:cubicBezTo>
                    <a:pt x="4" y="8"/>
                    <a:pt x="4" y="8"/>
                    <a:pt x="4" y="8"/>
                  </a:cubicBezTo>
                  <a:cubicBezTo>
                    <a:pt x="5" y="7"/>
                    <a:pt x="7" y="6"/>
                    <a:pt x="8" y="4"/>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4" name="Freeform 754">
              <a:extLst>
                <a:ext uri="{FF2B5EF4-FFF2-40B4-BE49-F238E27FC236}">
                  <a16:creationId xmlns:a16="http://schemas.microsoft.com/office/drawing/2014/main" id="{43B59DCE-DDAC-485F-A197-92EDE6F575DD}"/>
                </a:ext>
              </a:extLst>
            </p:cNvPr>
            <p:cNvSpPr>
              <a:spLocks/>
            </p:cNvSpPr>
            <p:nvPr/>
          </p:nvSpPr>
          <p:spPr bwMode="auto">
            <a:xfrm rot="16200000">
              <a:off x="5604157" y="1897959"/>
              <a:ext cx="57150" cy="30163"/>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0"/>
                    <a:pt x="9" y="0"/>
                    <a:pt x="8" y="0"/>
                  </a:cubicBezTo>
                  <a:cubicBezTo>
                    <a:pt x="6" y="0"/>
                    <a:pt x="4" y="0"/>
                    <a:pt x="3" y="1"/>
                  </a:cubicBezTo>
                  <a:cubicBezTo>
                    <a:pt x="1" y="3"/>
                    <a:pt x="0" y="5"/>
                    <a:pt x="0" y="8"/>
                  </a:cubicBezTo>
                  <a:cubicBezTo>
                    <a:pt x="15" y="8"/>
                    <a:pt x="15" y="8"/>
                    <a:pt x="15" y="8"/>
                  </a:cubicBezTo>
                  <a:cubicBezTo>
                    <a:pt x="15"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5" name="Freeform 755">
              <a:extLst>
                <a:ext uri="{FF2B5EF4-FFF2-40B4-BE49-F238E27FC236}">
                  <a16:creationId xmlns:a16="http://schemas.microsoft.com/office/drawing/2014/main" id="{06023D70-ECB8-4055-B912-12CAE07D8D07}"/>
                </a:ext>
              </a:extLst>
            </p:cNvPr>
            <p:cNvSpPr>
              <a:spLocks/>
            </p:cNvSpPr>
            <p:nvPr/>
          </p:nvSpPr>
          <p:spPr bwMode="auto">
            <a:xfrm rot="16200000">
              <a:off x="5483507" y="1751909"/>
              <a:ext cx="30163" cy="57150"/>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6" name="Oval 756">
              <a:extLst>
                <a:ext uri="{FF2B5EF4-FFF2-40B4-BE49-F238E27FC236}">
                  <a16:creationId xmlns:a16="http://schemas.microsoft.com/office/drawing/2014/main" id="{51283053-3F1D-4596-B6F9-6AB742D7BA33}"/>
                </a:ext>
              </a:extLst>
            </p:cNvPr>
            <p:cNvSpPr>
              <a:spLocks noChangeArrowheads="1"/>
            </p:cNvSpPr>
            <p:nvPr/>
          </p:nvSpPr>
          <p:spPr bwMode="auto">
            <a:xfrm rot="16200000">
              <a:off x="5470014"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7" name="Oval 757">
              <a:extLst>
                <a:ext uri="{FF2B5EF4-FFF2-40B4-BE49-F238E27FC236}">
                  <a16:creationId xmlns:a16="http://schemas.microsoft.com/office/drawing/2014/main" id="{B3331D90-8556-47A7-8A65-82E229536B31}"/>
                </a:ext>
              </a:extLst>
            </p:cNvPr>
            <p:cNvSpPr>
              <a:spLocks noChangeArrowheads="1"/>
            </p:cNvSpPr>
            <p:nvPr/>
          </p:nvSpPr>
          <p:spPr bwMode="auto">
            <a:xfrm rot="16200000">
              <a:off x="554145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8" name="Oval 758">
              <a:extLst>
                <a:ext uri="{FF2B5EF4-FFF2-40B4-BE49-F238E27FC236}">
                  <a16:creationId xmlns:a16="http://schemas.microsoft.com/office/drawing/2014/main" id="{CA57F8BD-B38E-417F-8D73-3E17F6FE10E0}"/>
                </a:ext>
              </a:extLst>
            </p:cNvPr>
            <p:cNvSpPr>
              <a:spLocks noChangeArrowheads="1"/>
            </p:cNvSpPr>
            <p:nvPr/>
          </p:nvSpPr>
          <p:spPr bwMode="auto">
            <a:xfrm rot="16200000">
              <a:off x="554145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9" name="Oval 759">
              <a:extLst>
                <a:ext uri="{FF2B5EF4-FFF2-40B4-BE49-F238E27FC236}">
                  <a16:creationId xmlns:a16="http://schemas.microsoft.com/office/drawing/2014/main" id="{D79AAD84-2338-44D0-AA31-787B171E64B2}"/>
                </a:ext>
              </a:extLst>
            </p:cNvPr>
            <p:cNvSpPr>
              <a:spLocks noChangeArrowheads="1"/>
            </p:cNvSpPr>
            <p:nvPr/>
          </p:nvSpPr>
          <p:spPr bwMode="auto">
            <a:xfrm rot="16200000">
              <a:off x="539540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0" name="Oval 760">
              <a:extLst>
                <a:ext uri="{FF2B5EF4-FFF2-40B4-BE49-F238E27FC236}">
                  <a16:creationId xmlns:a16="http://schemas.microsoft.com/office/drawing/2014/main" id="{FB2949DF-5058-4001-B486-686DE93AD93E}"/>
                </a:ext>
              </a:extLst>
            </p:cNvPr>
            <p:cNvSpPr>
              <a:spLocks noChangeArrowheads="1"/>
            </p:cNvSpPr>
            <p:nvPr/>
          </p:nvSpPr>
          <p:spPr bwMode="auto">
            <a:xfrm rot="16200000">
              <a:off x="539540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1" name="Freeform 761">
              <a:extLst>
                <a:ext uri="{FF2B5EF4-FFF2-40B4-BE49-F238E27FC236}">
                  <a16:creationId xmlns:a16="http://schemas.microsoft.com/office/drawing/2014/main" id="{FA9C4C63-8A0E-4051-8326-8E456960CFF1}"/>
                </a:ext>
              </a:extLst>
            </p:cNvPr>
            <p:cNvSpPr>
              <a:spLocks/>
            </p:cNvSpPr>
            <p:nvPr/>
          </p:nvSpPr>
          <p:spPr bwMode="auto">
            <a:xfrm rot="16200000">
              <a:off x="5617651" y="2032103"/>
              <a:ext cx="30163" cy="30163"/>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2" name="Freeform 762">
              <a:extLst>
                <a:ext uri="{FF2B5EF4-FFF2-40B4-BE49-F238E27FC236}">
                  <a16:creationId xmlns:a16="http://schemas.microsoft.com/office/drawing/2014/main" id="{5C1166AD-4360-430A-9BC8-EE4ED5FB8BF7}"/>
                </a:ext>
              </a:extLst>
            </p:cNvPr>
            <p:cNvSpPr>
              <a:spLocks/>
            </p:cNvSpPr>
            <p:nvPr/>
          </p:nvSpPr>
          <p:spPr bwMode="auto">
            <a:xfrm rot="16200000">
              <a:off x="5483507" y="2018609"/>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3" name="Freeform 763">
              <a:extLst>
                <a:ext uri="{FF2B5EF4-FFF2-40B4-BE49-F238E27FC236}">
                  <a16:creationId xmlns:a16="http://schemas.microsoft.com/office/drawing/2014/main" id="{63446E0A-36BE-45D2-8612-9BAA5DA7B907}"/>
                </a:ext>
              </a:extLst>
            </p:cNvPr>
            <p:cNvSpPr>
              <a:spLocks/>
            </p:cNvSpPr>
            <p:nvPr/>
          </p:nvSpPr>
          <p:spPr bwMode="auto">
            <a:xfrm rot="16200000">
              <a:off x="5350951" y="1765403"/>
              <a:ext cx="30163" cy="30163"/>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4" name="Freeform 764">
              <a:extLst>
                <a:ext uri="{FF2B5EF4-FFF2-40B4-BE49-F238E27FC236}">
                  <a16:creationId xmlns:a16="http://schemas.microsoft.com/office/drawing/2014/main" id="{9EE371AF-B127-4EC4-9E4A-278D223D52FA}"/>
                </a:ext>
              </a:extLst>
            </p:cNvPr>
            <p:cNvSpPr>
              <a:spLocks/>
            </p:cNvSpPr>
            <p:nvPr/>
          </p:nvSpPr>
          <p:spPr bwMode="auto">
            <a:xfrm rot="16200000">
              <a:off x="5337457" y="1897959"/>
              <a:ext cx="57150" cy="30163"/>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5" name="Freeform 765">
              <a:extLst>
                <a:ext uri="{FF2B5EF4-FFF2-40B4-BE49-F238E27FC236}">
                  <a16:creationId xmlns:a16="http://schemas.microsoft.com/office/drawing/2014/main" id="{C674A0B2-800C-466C-889D-B9636CF15FA0}"/>
                </a:ext>
              </a:extLst>
            </p:cNvPr>
            <p:cNvSpPr>
              <a:spLocks/>
            </p:cNvSpPr>
            <p:nvPr/>
          </p:nvSpPr>
          <p:spPr bwMode="auto">
            <a:xfrm rot="16200000">
              <a:off x="5350951" y="2032103"/>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6" name="Oval 766">
              <a:extLst>
                <a:ext uri="{FF2B5EF4-FFF2-40B4-BE49-F238E27FC236}">
                  <a16:creationId xmlns:a16="http://schemas.microsoft.com/office/drawing/2014/main" id="{6402874E-457C-440C-82D9-BFB794F4C107}"/>
                </a:ext>
              </a:extLst>
            </p:cNvPr>
            <p:cNvSpPr>
              <a:spLocks noChangeArrowheads="1"/>
            </p:cNvSpPr>
            <p:nvPr/>
          </p:nvSpPr>
          <p:spPr bwMode="auto">
            <a:xfrm rot="16200000">
              <a:off x="5690676" y="19574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7" name="Freeform 767">
              <a:extLst>
                <a:ext uri="{FF2B5EF4-FFF2-40B4-BE49-F238E27FC236}">
                  <a16:creationId xmlns:a16="http://schemas.microsoft.com/office/drawing/2014/main" id="{526B0565-04F3-40D9-84B3-C5F8E6367ABD}"/>
                </a:ext>
              </a:extLst>
            </p:cNvPr>
            <p:cNvSpPr>
              <a:spLocks/>
            </p:cNvSpPr>
            <p:nvPr/>
          </p:nvSpPr>
          <p:spPr bwMode="auto">
            <a:xfrm rot="16200000">
              <a:off x="5684326" y="1840015"/>
              <a:ext cx="38100" cy="22225"/>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2"/>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8" name="Freeform 768">
              <a:extLst>
                <a:ext uri="{FF2B5EF4-FFF2-40B4-BE49-F238E27FC236}">
                  <a16:creationId xmlns:a16="http://schemas.microsoft.com/office/drawing/2014/main" id="{7FADCE6F-7AD2-4391-8558-C20FDB7DC529}"/>
                </a:ext>
              </a:extLst>
            </p:cNvPr>
            <p:cNvSpPr>
              <a:spLocks/>
            </p:cNvSpPr>
            <p:nvPr/>
          </p:nvSpPr>
          <p:spPr bwMode="auto">
            <a:xfrm rot="16200000">
              <a:off x="5773226" y="2022578"/>
              <a:ext cx="30163" cy="49213"/>
            </a:xfrm>
            <a:custGeom>
              <a:avLst/>
              <a:gdLst>
                <a:gd name="T0" fmla="*/ 6 w 8"/>
                <a:gd name="T1" fmla="*/ 3 h 13"/>
                <a:gd name="T2" fmla="*/ 3 w 8"/>
                <a:gd name="T3" fmla="*/ 1 h 13"/>
                <a:gd name="T4" fmla="*/ 0 w 8"/>
                <a:gd name="T5" fmla="*/ 0 h 13"/>
                <a:gd name="T6" fmla="*/ 0 w 8"/>
                <a:gd name="T7" fmla="*/ 13 h 13"/>
                <a:gd name="T8" fmla="*/ 8 w 8"/>
                <a:gd name="T9" fmla="*/ 10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2"/>
                    <a:pt x="5" y="11"/>
                    <a:pt x="8" y="10"/>
                  </a:cubicBezTo>
                  <a:cubicBezTo>
                    <a:pt x="8" y="10"/>
                    <a:pt x="8" y="9"/>
                    <a:pt x="8" y="8"/>
                  </a:cubicBezTo>
                  <a:cubicBezTo>
                    <a:pt x="8" y="6"/>
                    <a:pt x="7" y="4"/>
                    <a:pt x="6"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9" name="Freeform 769">
              <a:extLst>
                <a:ext uri="{FF2B5EF4-FFF2-40B4-BE49-F238E27FC236}">
                  <a16:creationId xmlns:a16="http://schemas.microsoft.com/office/drawing/2014/main" id="{5AAE8ECC-3423-4EFA-A600-3D98F1B42E13}"/>
                </a:ext>
              </a:extLst>
            </p:cNvPr>
            <p:cNvSpPr>
              <a:spLocks/>
            </p:cNvSpPr>
            <p:nvPr/>
          </p:nvSpPr>
          <p:spPr bwMode="auto">
            <a:xfrm rot="16200000">
              <a:off x="5645432" y="1782071"/>
              <a:ext cx="15875" cy="11113"/>
            </a:xfrm>
            <a:custGeom>
              <a:avLst/>
              <a:gdLst>
                <a:gd name="T0" fmla="*/ 0 w 4"/>
                <a:gd name="T1" fmla="*/ 1 h 3"/>
                <a:gd name="T2" fmla="*/ 1 w 4"/>
                <a:gd name="T3" fmla="*/ 3 h 3"/>
                <a:gd name="T4" fmla="*/ 4 w 4"/>
                <a:gd name="T5" fmla="*/ 0 h 3"/>
                <a:gd name="T6" fmla="*/ 0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2"/>
                    <a:pt x="0" y="2"/>
                    <a:pt x="1" y="3"/>
                  </a:cubicBezTo>
                  <a:cubicBezTo>
                    <a:pt x="2" y="2"/>
                    <a:pt x="3" y="1"/>
                    <a:pt x="4"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0" name="Freeform 770">
              <a:extLst>
                <a:ext uri="{FF2B5EF4-FFF2-40B4-BE49-F238E27FC236}">
                  <a16:creationId xmlns:a16="http://schemas.microsoft.com/office/drawing/2014/main" id="{8799C1E7-81A7-4A36-817C-9D17A74E5ECA}"/>
                </a:ext>
              </a:extLst>
            </p:cNvPr>
            <p:cNvSpPr>
              <a:spLocks/>
            </p:cNvSpPr>
            <p:nvPr/>
          </p:nvSpPr>
          <p:spPr bwMode="auto">
            <a:xfrm rot="16200000">
              <a:off x="5634320" y="1897959"/>
              <a:ext cx="57150" cy="30163"/>
            </a:xfrm>
            <a:custGeom>
              <a:avLst/>
              <a:gdLst>
                <a:gd name="T0" fmla="*/ 0 w 15"/>
                <a:gd name="T1" fmla="*/ 1 h 8"/>
                <a:gd name="T2" fmla="*/ 2 w 15"/>
                <a:gd name="T3" fmla="*/ 5 h 8"/>
                <a:gd name="T4" fmla="*/ 3 w 15"/>
                <a:gd name="T5" fmla="*/ 6 h 8"/>
                <a:gd name="T6" fmla="*/ 6 w 15"/>
                <a:gd name="T7" fmla="*/ 8 h 8"/>
                <a:gd name="T8" fmla="*/ 8 w 15"/>
                <a:gd name="T9" fmla="*/ 8 h 8"/>
                <a:gd name="T10" fmla="*/ 9 w 15"/>
                <a:gd name="T11" fmla="*/ 8 h 8"/>
                <a:gd name="T12" fmla="*/ 12 w 15"/>
                <a:gd name="T13" fmla="*/ 6 h 8"/>
                <a:gd name="T14" fmla="*/ 13 w 15"/>
                <a:gd name="T15" fmla="*/ 5 h 8"/>
                <a:gd name="T16" fmla="*/ 15 w 15"/>
                <a:gd name="T17" fmla="*/ 1 h 8"/>
                <a:gd name="T18" fmla="*/ 15 w 15"/>
                <a:gd name="T19" fmla="*/ 0 h 8"/>
                <a:gd name="T20" fmla="*/ 0 w 15"/>
                <a:gd name="T21" fmla="*/ 0 h 8"/>
                <a:gd name="T22" fmla="*/ 0 w 15"/>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1"/>
                  </a:moveTo>
                  <a:cubicBezTo>
                    <a:pt x="0" y="3"/>
                    <a:pt x="1" y="4"/>
                    <a:pt x="2" y="5"/>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5"/>
                  </a:cubicBezTo>
                  <a:cubicBezTo>
                    <a:pt x="14" y="4"/>
                    <a:pt x="15" y="3"/>
                    <a:pt x="15" y="1"/>
                  </a:cubicBezTo>
                  <a:cubicBezTo>
                    <a:pt x="15" y="1"/>
                    <a:pt x="15" y="0"/>
                    <a:pt x="15"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1" name="Freeform 771">
              <a:extLst>
                <a:ext uri="{FF2B5EF4-FFF2-40B4-BE49-F238E27FC236}">
                  <a16:creationId xmlns:a16="http://schemas.microsoft.com/office/drawing/2014/main" id="{E3F37724-A6AD-4691-BB30-5233C14954E7}"/>
                </a:ext>
              </a:extLst>
            </p:cNvPr>
            <p:cNvSpPr>
              <a:spLocks/>
            </p:cNvSpPr>
            <p:nvPr/>
          </p:nvSpPr>
          <p:spPr bwMode="auto">
            <a:xfrm rot="16200000">
              <a:off x="5647814" y="2032103"/>
              <a:ext cx="30163" cy="30163"/>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5"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2" name="Freeform 772">
              <a:extLst>
                <a:ext uri="{FF2B5EF4-FFF2-40B4-BE49-F238E27FC236}">
                  <a16:creationId xmlns:a16="http://schemas.microsoft.com/office/drawing/2014/main" id="{EDA17C1B-047D-404E-A794-8262D1BD6655}"/>
                </a:ext>
              </a:extLst>
            </p:cNvPr>
            <p:cNvSpPr>
              <a:spLocks/>
            </p:cNvSpPr>
            <p:nvPr/>
          </p:nvSpPr>
          <p:spPr bwMode="auto">
            <a:xfrm rot="16200000">
              <a:off x="4123814" y="2195615"/>
              <a:ext cx="60325" cy="25400"/>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0"/>
                    <a:pt x="4" y="0"/>
                  </a:cubicBezTo>
                  <a:cubicBezTo>
                    <a:pt x="4" y="0"/>
                    <a:pt x="3" y="0"/>
                    <a:pt x="3" y="0"/>
                  </a:cubicBezTo>
                  <a:cubicBezTo>
                    <a:pt x="1" y="2"/>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3" name="Freeform 773">
              <a:extLst>
                <a:ext uri="{FF2B5EF4-FFF2-40B4-BE49-F238E27FC236}">
                  <a16:creationId xmlns:a16="http://schemas.microsoft.com/office/drawing/2014/main" id="{BD489195-ACAF-4645-9839-E184E42577E4}"/>
                </a:ext>
              </a:extLst>
            </p:cNvPr>
            <p:cNvSpPr>
              <a:spLocks/>
            </p:cNvSpPr>
            <p:nvPr/>
          </p:nvSpPr>
          <p:spPr bwMode="auto">
            <a:xfrm rot="16200000">
              <a:off x="4137307" y="2328171"/>
              <a:ext cx="28575" cy="30163"/>
            </a:xfrm>
            <a:custGeom>
              <a:avLst/>
              <a:gdLst>
                <a:gd name="T0" fmla="*/ 0 w 8"/>
                <a:gd name="T1" fmla="*/ 8 h 8"/>
                <a:gd name="T2" fmla="*/ 8 w 8"/>
                <a:gd name="T3" fmla="*/ 8 h 8"/>
                <a:gd name="T4" fmla="*/ 6 w 8"/>
                <a:gd name="T5" fmla="*/ 2 h 8"/>
                <a:gd name="T6" fmla="*/ 5 w 8"/>
                <a:gd name="T7" fmla="*/ 1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1"/>
                    <a:pt x="5" y="1"/>
                  </a:cubicBezTo>
                  <a:cubicBezTo>
                    <a:pt x="4"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4" name="Freeform 774">
              <a:extLst>
                <a:ext uri="{FF2B5EF4-FFF2-40B4-BE49-F238E27FC236}">
                  <a16:creationId xmlns:a16="http://schemas.microsoft.com/office/drawing/2014/main" id="{8A741845-B4E9-465B-90D6-0D8FE2D7CDF6}"/>
                </a:ext>
              </a:extLst>
            </p:cNvPr>
            <p:cNvSpPr>
              <a:spLocks/>
            </p:cNvSpPr>
            <p:nvPr/>
          </p:nvSpPr>
          <p:spPr bwMode="auto">
            <a:xfrm rot="16200000">
              <a:off x="4434170" y="2061471"/>
              <a:ext cx="28575" cy="30163"/>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5" name="Freeform 775">
              <a:extLst>
                <a:ext uri="{FF2B5EF4-FFF2-40B4-BE49-F238E27FC236}">
                  <a16:creationId xmlns:a16="http://schemas.microsoft.com/office/drawing/2014/main" id="{460DA842-0344-4BE7-A700-1BE83D1FEE83}"/>
                </a:ext>
              </a:extLst>
            </p:cNvPr>
            <p:cNvSpPr>
              <a:spLocks/>
            </p:cNvSpPr>
            <p:nvPr/>
          </p:nvSpPr>
          <p:spPr bwMode="auto">
            <a:xfrm rot="16200000">
              <a:off x="4418295" y="2193234"/>
              <a:ext cx="60325" cy="30163"/>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6" name="Freeform 776">
              <a:extLst>
                <a:ext uri="{FF2B5EF4-FFF2-40B4-BE49-F238E27FC236}">
                  <a16:creationId xmlns:a16="http://schemas.microsoft.com/office/drawing/2014/main" id="{797EF5DD-E479-4599-B930-9EE01599A013}"/>
                </a:ext>
              </a:extLst>
            </p:cNvPr>
            <p:cNvSpPr>
              <a:spLocks/>
            </p:cNvSpPr>
            <p:nvPr/>
          </p:nvSpPr>
          <p:spPr bwMode="auto">
            <a:xfrm rot="16200000">
              <a:off x="4299232" y="2047184"/>
              <a:ext cx="28575" cy="587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7" name="Oval 777">
              <a:extLst>
                <a:ext uri="{FF2B5EF4-FFF2-40B4-BE49-F238E27FC236}">
                  <a16:creationId xmlns:a16="http://schemas.microsoft.com/office/drawing/2014/main" id="{2EFB9184-49B5-4413-850F-6F05A20F7A17}"/>
                </a:ext>
              </a:extLst>
            </p:cNvPr>
            <p:cNvSpPr>
              <a:spLocks noChangeArrowheads="1"/>
            </p:cNvSpPr>
            <p:nvPr/>
          </p:nvSpPr>
          <p:spPr bwMode="auto">
            <a:xfrm rot="16200000">
              <a:off x="4283357" y="217894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8" name="Oval 778">
              <a:extLst>
                <a:ext uri="{FF2B5EF4-FFF2-40B4-BE49-F238E27FC236}">
                  <a16:creationId xmlns:a16="http://schemas.microsoft.com/office/drawing/2014/main" id="{4EF7AA73-A53D-4318-8AD8-B12994A3242E}"/>
                </a:ext>
              </a:extLst>
            </p:cNvPr>
            <p:cNvSpPr>
              <a:spLocks noChangeArrowheads="1"/>
            </p:cNvSpPr>
            <p:nvPr/>
          </p:nvSpPr>
          <p:spPr bwMode="auto">
            <a:xfrm rot="16200000">
              <a:off x="435876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9" name="Oval 779">
              <a:extLst>
                <a:ext uri="{FF2B5EF4-FFF2-40B4-BE49-F238E27FC236}">
                  <a16:creationId xmlns:a16="http://schemas.microsoft.com/office/drawing/2014/main" id="{2864C59D-6C7A-459D-A436-AFF54D581021}"/>
                </a:ext>
              </a:extLst>
            </p:cNvPr>
            <p:cNvSpPr>
              <a:spLocks noChangeArrowheads="1"/>
            </p:cNvSpPr>
            <p:nvPr/>
          </p:nvSpPr>
          <p:spPr bwMode="auto">
            <a:xfrm rot="16200000">
              <a:off x="436114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0" name="Oval 780">
              <a:extLst>
                <a:ext uri="{FF2B5EF4-FFF2-40B4-BE49-F238E27FC236}">
                  <a16:creationId xmlns:a16="http://schemas.microsoft.com/office/drawing/2014/main" id="{B2365A38-A161-46E1-A3E2-E6CA4D9DD677}"/>
                </a:ext>
              </a:extLst>
            </p:cNvPr>
            <p:cNvSpPr>
              <a:spLocks noChangeArrowheads="1"/>
            </p:cNvSpPr>
            <p:nvPr/>
          </p:nvSpPr>
          <p:spPr bwMode="auto">
            <a:xfrm rot="16200000">
              <a:off x="4210332"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1" name="Oval 781">
              <a:extLst>
                <a:ext uri="{FF2B5EF4-FFF2-40B4-BE49-F238E27FC236}">
                  <a16:creationId xmlns:a16="http://schemas.microsoft.com/office/drawing/2014/main" id="{A2470FE4-628D-4D09-B05E-4C18C1BAD18A}"/>
                </a:ext>
              </a:extLst>
            </p:cNvPr>
            <p:cNvSpPr>
              <a:spLocks noChangeArrowheads="1"/>
            </p:cNvSpPr>
            <p:nvPr/>
          </p:nvSpPr>
          <p:spPr bwMode="auto">
            <a:xfrm rot="16200000">
              <a:off x="4212714"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2" name="Freeform 782">
              <a:extLst>
                <a:ext uri="{FF2B5EF4-FFF2-40B4-BE49-F238E27FC236}">
                  <a16:creationId xmlns:a16="http://schemas.microsoft.com/office/drawing/2014/main" id="{7D5B232E-016E-4F0F-B6CF-C995D406F43C}"/>
                </a:ext>
              </a:extLst>
            </p:cNvPr>
            <p:cNvSpPr>
              <a:spLocks/>
            </p:cNvSpPr>
            <p:nvPr/>
          </p:nvSpPr>
          <p:spPr bwMode="auto">
            <a:xfrm rot="16200000">
              <a:off x="4434170" y="2328171"/>
              <a:ext cx="28575"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7"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3" name="Freeform 783">
              <a:extLst>
                <a:ext uri="{FF2B5EF4-FFF2-40B4-BE49-F238E27FC236}">
                  <a16:creationId xmlns:a16="http://schemas.microsoft.com/office/drawing/2014/main" id="{BBE144DA-F055-449A-AD03-16B4798C0267}"/>
                </a:ext>
              </a:extLst>
            </p:cNvPr>
            <p:cNvSpPr>
              <a:spLocks/>
            </p:cNvSpPr>
            <p:nvPr/>
          </p:nvSpPr>
          <p:spPr bwMode="auto">
            <a:xfrm rot="16200000">
              <a:off x="4299232" y="2313884"/>
              <a:ext cx="28575"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4" name="Freeform 784">
              <a:extLst>
                <a:ext uri="{FF2B5EF4-FFF2-40B4-BE49-F238E27FC236}">
                  <a16:creationId xmlns:a16="http://schemas.microsoft.com/office/drawing/2014/main" id="{7C4CA4DC-2767-4046-8BCB-18C79291AE1B}"/>
                </a:ext>
              </a:extLst>
            </p:cNvPr>
            <p:cNvSpPr>
              <a:spLocks/>
            </p:cNvSpPr>
            <p:nvPr/>
          </p:nvSpPr>
          <p:spPr bwMode="auto">
            <a:xfrm rot="16200000">
              <a:off x="4169851" y="2063853"/>
              <a:ext cx="28575" cy="25400"/>
            </a:xfrm>
            <a:custGeom>
              <a:avLst/>
              <a:gdLst>
                <a:gd name="T0" fmla="*/ 3 w 8"/>
                <a:gd name="T1" fmla="*/ 4 h 7"/>
                <a:gd name="T2" fmla="*/ 4 w 8"/>
                <a:gd name="T3" fmla="*/ 5 h 7"/>
                <a:gd name="T4" fmla="*/ 7 w 8"/>
                <a:gd name="T5" fmla="*/ 6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6"/>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5" name="Freeform 785">
              <a:extLst>
                <a:ext uri="{FF2B5EF4-FFF2-40B4-BE49-F238E27FC236}">
                  <a16:creationId xmlns:a16="http://schemas.microsoft.com/office/drawing/2014/main" id="{35205BC7-3CFF-4C94-9AEE-F1F2EBED912A}"/>
                </a:ext>
              </a:extLst>
            </p:cNvPr>
            <p:cNvSpPr>
              <a:spLocks/>
            </p:cNvSpPr>
            <p:nvPr/>
          </p:nvSpPr>
          <p:spPr bwMode="auto">
            <a:xfrm rot="16200000">
              <a:off x="4151595" y="2193234"/>
              <a:ext cx="60325" cy="30163"/>
            </a:xfrm>
            <a:custGeom>
              <a:avLst/>
              <a:gdLst>
                <a:gd name="T0" fmla="*/ 2 w 16"/>
                <a:gd name="T1" fmla="*/ 5 h 8"/>
                <a:gd name="T2" fmla="*/ 3 w 16"/>
                <a:gd name="T3" fmla="*/ 6 h 8"/>
                <a:gd name="T4" fmla="*/ 6 w 16"/>
                <a:gd name="T5" fmla="*/ 7 h 8"/>
                <a:gd name="T6" fmla="*/ 8 w 16"/>
                <a:gd name="T7" fmla="*/ 8 h 8"/>
                <a:gd name="T8" fmla="*/ 9 w 16"/>
                <a:gd name="T9" fmla="*/ 7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7"/>
                  </a:cubicBezTo>
                  <a:cubicBezTo>
                    <a:pt x="7" y="8"/>
                    <a:pt x="7" y="8"/>
                    <a:pt x="8" y="8"/>
                  </a:cubicBezTo>
                  <a:cubicBezTo>
                    <a:pt x="8" y="8"/>
                    <a:pt x="9" y="8"/>
                    <a:pt x="9" y="7"/>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6" name="Freeform 786">
              <a:extLst>
                <a:ext uri="{FF2B5EF4-FFF2-40B4-BE49-F238E27FC236}">
                  <a16:creationId xmlns:a16="http://schemas.microsoft.com/office/drawing/2014/main" id="{B6CC1DDE-EC0C-4DB5-B772-5B7CF684AA00}"/>
                </a:ext>
              </a:extLst>
            </p:cNvPr>
            <p:cNvSpPr>
              <a:spLocks/>
            </p:cNvSpPr>
            <p:nvPr/>
          </p:nvSpPr>
          <p:spPr bwMode="auto">
            <a:xfrm rot="16200000">
              <a:off x="4167470" y="2328171"/>
              <a:ext cx="28575" cy="30163"/>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7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7"/>
                  </a:cubicBezTo>
                  <a:cubicBezTo>
                    <a:pt x="2" y="7"/>
                    <a:pt x="3" y="7"/>
                    <a:pt x="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7" name="Freeform 787">
              <a:extLst>
                <a:ext uri="{FF2B5EF4-FFF2-40B4-BE49-F238E27FC236}">
                  <a16:creationId xmlns:a16="http://schemas.microsoft.com/office/drawing/2014/main" id="{9801702A-76DA-465F-A5EF-7CF0D7717A00}"/>
                </a:ext>
              </a:extLst>
            </p:cNvPr>
            <p:cNvSpPr>
              <a:spLocks/>
            </p:cNvSpPr>
            <p:nvPr/>
          </p:nvSpPr>
          <p:spPr bwMode="auto">
            <a:xfrm rot="16200000">
              <a:off x="4727857" y="2061471"/>
              <a:ext cx="28575" cy="30163"/>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8" name="Freeform 788">
              <a:extLst>
                <a:ext uri="{FF2B5EF4-FFF2-40B4-BE49-F238E27FC236}">
                  <a16:creationId xmlns:a16="http://schemas.microsoft.com/office/drawing/2014/main" id="{AA1F2AAE-62B6-4ED4-A1FC-FE20D77A4612}"/>
                </a:ext>
              </a:extLst>
            </p:cNvPr>
            <p:cNvSpPr>
              <a:spLocks/>
            </p:cNvSpPr>
            <p:nvPr/>
          </p:nvSpPr>
          <p:spPr bwMode="auto">
            <a:xfrm rot="16200000">
              <a:off x="4711982"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9" name="Freeform 789">
              <a:extLst>
                <a:ext uri="{FF2B5EF4-FFF2-40B4-BE49-F238E27FC236}">
                  <a16:creationId xmlns:a16="http://schemas.microsoft.com/office/drawing/2014/main" id="{0402DF40-043D-4C10-9F82-57B77FE51363}"/>
                </a:ext>
              </a:extLst>
            </p:cNvPr>
            <p:cNvSpPr>
              <a:spLocks/>
            </p:cNvSpPr>
            <p:nvPr/>
          </p:nvSpPr>
          <p:spPr bwMode="auto">
            <a:xfrm rot="16200000">
              <a:off x="4595301" y="2046390"/>
              <a:ext cx="28575" cy="60325"/>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0" name="Oval 790">
              <a:extLst>
                <a:ext uri="{FF2B5EF4-FFF2-40B4-BE49-F238E27FC236}">
                  <a16:creationId xmlns:a16="http://schemas.microsoft.com/office/drawing/2014/main" id="{38CCB29C-EA92-4003-ABB0-4AC080EE5333}"/>
                </a:ext>
              </a:extLst>
            </p:cNvPr>
            <p:cNvSpPr>
              <a:spLocks noChangeArrowheads="1"/>
            </p:cNvSpPr>
            <p:nvPr/>
          </p:nvSpPr>
          <p:spPr bwMode="auto">
            <a:xfrm rot="16200000">
              <a:off x="4579426"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1" name="Oval 791">
              <a:extLst>
                <a:ext uri="{FF2B5EF4-FFF2-40B4-BE49-F238E27FC236}">
                  <a16:creationId xmlns:a16="http://schemas.microsoft.com/office/drawing/2014/main" id="{AFC01707-6C77-49E4-9797-2C5927EF72F6}"/>
                </a:ext>
              </a:extLst>
            </p:cNvPr>
            <p:cNvSpPr>
              <a:spLocks noChangeArrowheads="1"/>
            </p:cNvSpPr>
            <p:nvPr/>
          </p:nvSpPr>
          <p:spPr bwMode="auto">
            <a:xfrm rot="16200000">
              <a:off x="465562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2" name="Oval 792">
              <a:extLst>
                <a:ext uri="{FF2B5EF4-FFF2-40B4-BE49-F238E27FC236}">
                  <a16:creationId xmlns:a16="http://schemas.microsoft.com/office/drawing/2014/main" id="{80D45DFE-CA14-4705-885A-C3B512A27E0E}"/>
                </a:ext>
              </a:extLst>
            </p:cNvPr>
            <p:cNvSpPr>
              <a:spLocks noChangeArrowheads="1"/>
            </p:cNvSpPr>
            <p:nvPr/>
          </p:nvSpPr>
          <p:spPr bwMode="auto">
            <a:xfrm rot="16200000">
              <a:off x="465800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3" name="Oval 793">
              <a:extLst>
                <a:ext uri="{FF2B5EF4-FFF2-40B4-BE49-F238E27FC236}">
                  <a16:creationId xmlns:a16="http://schemas.microsoft.com/office/drawing/2014/main" id="{393322FC-C268-46A9-B7FD-6E53A83D143D}"/>
                </a:ext>
              </a:extLst>
            </p:cNvPr>
            <p:cNvSpPr>
              <a:spLocks noChangeArrowheads="1"/>
            </p:cNvSpPr>
            <p:nvPr/>
          </p:nvSpPr>
          <p:spPr bwMode="auto">
            <a:xfrm rot="16200000">
              <a:off x="450481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4" name="Oval 794">
              <a:extLst>
                <a:ext uri="{FF2B5EF4-FFF2-40B4-BE49-F238E27FC236}">
                  <a16:creationId xmlns:a16="http://schemas.microsoft.com/office/drawing/2014/main" id="{8A214787-D419-4F5B-833A-ABD0948C523D}"/>
                </a:ext>
              </a:extLst>
            </p:cNvPr>
            <p:cNvSpPr>
              <a:spLocks noChangeArrowheads="1"/>
            </p:cNvSpPr>
            <p:nvPr/>
          </p:nvSpPr>
          <p:spPr bwMode="auto">
            <a:xfrm rot="16200000">
              <a:off x="450719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5" name="Freeform 795">
              <a:extLst>
                <a:ext uri="{FF2B5EF4-FFF2-40B4-BE49-F238E27FC236}">
                  <a16:creationId xmlns:a16="http://schemas.microsoft.com/office/drawing/2014/main" id="{5FC2265C-B52B-41C0-9C10-86B579F80052}"/>
                </a:ext>
              </a:extLst>
            </p:cNvPr>
            <p:cNvSpPr>
              <a:spLocks/>
            </p:cNvSpPr>
            <p:nvPr/>
          </p:nvSpPr>
          <p:spPr bwMode="auto">
            <a:xfrm rot="16200000">
              <a:off x="4727857" y="2328171"/>
              <a:ext cx="28575"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6" name="Freeform 796">
              <a:extLst>
                <a:ext uri="{FF2B5EF4-FFF2-40B4-BE49-F238E27FC236}">
                  <a16:creationId xmlns:a16="http://schemas.microsoft.com/office/drawing/2014/main" id="{C709A83C-0F07-4900-8668-A4A2527B2198}"/>
                </a:ext>
              </a:extLst>
            </p:cNvPr>
            <p:cNvSpPr>
              <a:spLocks/>
            </p:cNvSpPr>
            <p:nvPr/>
          </p:nvSpPr>
          <p:spPr bwMode="auto">
            <a:xfrm rot="16200000">
              <a:off x="4595301" y="2313090"/>
              <a:ext cx="28575"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7" name="Freeform 797">
              <a:extLst>
                <a:ext uri="{FF2B5EF4-FFF2-40B4-BE49-F238E27FC236}">
                  <a16:creationId xmlns:a16="http://schemas.microsoft.com/office/drawing/2014/main" id="{8E7D45F6-35D0-434B-85D6-22CBDB3DE7F0}"/>
                </a:ext>
              </a:extLst>
            </p:cNvPr>
            <p:cNvSpPr>
              <a:spLocks/>
            </p:cNvSpPr>
            <p:nvPr/>
          </p:nvSpPr>
          <p:spPr bwMode="auto">
            <a:xfrm rot="16200000">
              <a:off x="4462745" y="2063059"/>
              <a:ext cx="28575"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8" name="Freeform 798">
              <a:extLst>
                <a:ext uri="{FF2B5EF4-FFF2-40B4-BE49-F238E27FC236}">
                  <a16:creationId xmlns:a16="http://schemas.microsoft.com/office/drawing/2014/main" id="{1E909508-DB78-40D6-B604-571AFFDE1CA2}"/>
                </a:ext>
              </a:extLst>
            </p:cNvPr>
            <p:cNvSpPr>
              <a:spLocks/>
            </p:cNvSpPr>
            <p:nvPr/>
          </p:nvSpPr>
          <p:spPr bwMode="auto">
            <a:xfrm rot="16200000">
              <a:off x="4446870" y="2194821"/>
              <a:ext cx="60325" cy="26988"/>
            </a:xfrm>
            <a:custGeom>
              <a:avLst/>
              <a:gdLst>
                <a:gd name="T0" fmla="*/ 8 w 16"/>
                <a:gd name="T1" fmla="*/ 7 h 7"/>
                <a:gd name="T2" fmla="*/ 15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5"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9" name="Freeform 799">
              <a:extLst>
                <a:ext uri="{FF2B5EF4-FFF2-40B4-BE49-F238E27FC236}">
                  <a16:creationId xmlns:a16="http://schemas.microsoft.com/office/drawing/2014/main" id="{773B4E52-0BAA-4C85-BEF1-EE0C602CF536}"/>
                </a:ext>
              </a:extLst>
            </p:cNvPr>
            <p:cNvSpPr>
              <a:spLocks/>
            </p:cNvSpPr>
            <p:nvPr/>
          </p:nvSpPr>
          <p:spPr bwMode="auto">
            <a:xfrm rot="16200000">
              <a:off x="4462745" y="2329759"/>
              <a:ext cx="28575"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0" name="Freeform 800">
              <a:extLst>
                <a:ext uri="{FF2B5EF4-FFF2-40B4-BE49-F238E27FC236}">
                  <a16:creationId xmlns:a16="http://schemas.microsoft.com/office/drawing/2014/main" id="{C05719E1-A1E1-4AEA-8594-50A298E87B89}"/>
                </a:ext>
              </a:extLst>
            </p:cNvPr>
            <p:cNvSpPr>
              <a:spLocks/>
            </p:cNvSpPr>
            <p:nvPr/>
          </p:nvSpPr>
          <p:spPr bwMode="auto">
            <a:xfrm rot="16200000">
              <a:off x="5024720" y="2061471"/>
              <a:ext cx="28575"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1" name="Freeform 801">
              <a:extLst>
                <a:ext uri="{FF2B5EF4-FFF2-40B4-BE49-F238E27FC236}">
                  <a16:creationId xmlns:a16="http://schemas.microsoft.com/office/drawing/2014/main" id="{C35CF49B-AF25-4128-A378-695DEE4E6B40}"/>
                </a:ext>
              </a:extLst>
            </p:cNvPr>
            <p:cNvSpPr>
              <a:spLocks/>
            </p:cNvSpPr>
            <p:nvPr/>
          </p:nvSpPr>
          <p:spPr bwMode="auto">
            <a:xfrm rot="16200000">
              <a:off x="5008845"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2" name="Freeform 802">
              <a:extLst>
                <a:ext uri="{FF2B5EF4-FFF2-40B4-BE49-F238E27FC236}">
                  <a16:creationId xmlns:a16="http://schemas.microsoft.com/office/drawing/2014/main" id="{37FB64A8-ECC2-444B-A104-01E11E177124}"/>
                </a:ext>
              </a:extLst>
            </p:cNvPr>
            <p:cNvSpPr>
              <a:spLocks/>
            </p:cNvSpPr>
            <p:nvPr/>
          </p:nvSpPr>
          <p:spPr bwMode="auto">
            <a:xfrm rot="16200000">
              <a:off x="4892164" y="2046390"/>
              <a:ext cx="28575"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3" name="Oval 803">
              <a:extLst>
                <a:ext uri="{FF2B5EF4-FFF2-40B4-BE49-F238E27FC236}">
                  <a16:creationId xmlns:a16="http://schemas.microsoft.com/office/drawing/2014/main" id="{AACDEA39-C767-46AA-A5BF-E3BA67B36AFA}"/>
                </a:ext>
              </a:extLst>
            </p:cNvPr>
            <p:cNvSpPr>
              <a:spLocks noChangeArrowheads="1"/>
            </p:cNvSpPr>
            <p:nvPr/>
          </p:nvSpPr>
          <p:spPr bwMode="auto">
            <a:xfrm rot="16200000">
              <a:off x="4876289"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4" name="Oval 804">
              <a:extLst>
                <a:ext uri="{FF2B5EF4-FFF2-40B4-BE49-F238E27FC236}">
                  <a16:creationId xmlns:a16="http://schemas.microsoft.com/office/drawing/2014/main" id="{F46A79A3-8C98-414C-A694-5A89D0759773}"/>
                </a:ext>
              </a:extLst>
            </p:cNvPr>
            <p:cNvSpPr>
              <a:spLocks noChangeArrowheads="1"/>
            </p:cNvSpPr>
            <p:nvPr/>
          </p:nvSpPr>
          <p:spPr bwMode="auto">
            <a:xfrm rot="16200000">
              <a:off x="4950107"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5" name="Oval 805">
              <a:extLst>
                <a:ext uri="{FF2B5EF4-FFF2-40B4-BE49-F238E27FC236}">
                  <a16:creationId xmlns:a16="http://schemas.microsoft.com/office/drawing/2014/main" id="{6096ABB1-4401-4190-8620-E6C8C3C949B4}"/>
                </a:ext>
              </a:extLst>
            </p:cNvPr>
            <p:cNvSpPr>
              <a:spLocks noChangeArrowheads="1"/>
            </p:cNvSpPr>
            <p:nvPr/>
          </p:nvSpPr>
          <p:spPr bwMode="auto">
            <a:xfrm rot="16200000">
              <a:off x="4952489"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6" name="Oval 806">
              <a:extLst>
                <a:ext uri="{FF2B5EF4-FFF2-40B4-BE49-F238E27FC236}">
                  <a16:creationId xmlns:a16="http://schemas.microsoft.com/office/drawing/2014/main" id="{53D4EDCB-129A-4901-938C-1B51644FE665}"/>
                </a:ext>
              </a:extLst>
            </p:cNvPr>
            <p:cNvSpPr>
              <a:spLocks noChangeArrowheads="1"/>
            </p:cNvSpPr>
            <p:nvPr/>
          </p:nvSpPr>
          <p:spPr bwMode="auto">
            <a:xfrm rot="16200000">
              <a:off x="480167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7" name="Oval 807">
              <a:extLst>
                <a:ext uri="{FF2B5EF4-FFF2-40B4-BE49-F238E27FC236}">
                  <a16:creationId xmlns:a16="http://schemas.microsoft.com/office/drawing/2014/main" id="{F1F58951-63E7-4F33-A316-7ECA5E2C6B67}"/>
                </a:ext>
              </a:extLst>
            </p:cNvPr>
            <p:cNvSpPr>
              <a:spLocks noChangeArrowheads="1"/>
            </p:cNvSpPr>
            <p:nvPr/>
          </p:nvSpPr>
          <p:spPr bwMode="auto">
            <a:xfrm rot="16200000">
              <a:off x="480405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nvGrpSpPr>
            <p:cNvPr id="248" name="Group 1009">
              <a:extLst>
                <a:ext uri="{FF2B5EF4-FFF2-40B4-BE49-F238E27FC236}">
                  <a16:creationId xmlns:a16="http://schemas.microsoft.com/office/drawing/2014/main" id="{0DB68EF4-45E3-451B-89A9-D606F989740F}"/>
                </a:ext>
              </a:extLst>
            </p:cNvPr>
            <p:cNvGrpSpPr>
              <a:grpSpLocks/>
            </p:cNvGrpSpPr>
            <p:nvPr/>
          </p:nvGrpSpPr>
          <p:grpSpPr bwMode="auto">
            <a:xfrm rot="16200000">
              <a:off x="4431789" y="1766990"/>
              <a:ext cx="1138238" cy="1728788"/>
              <a:chOff x="4114" y="1000"/>
              <a:chExt cx="717" cy="1089"/>
            </a:xfrm>
          </p:grpSpPr>
          <p:sp>
            <p:nvSpPr>
              <p:cNvPr id="541" name="Freeform 809">
                <a:extLst>
                  <a:ext uri="{FF2B5EF4-FFF2-40B4-BE49-F238E27FC236}">
                    <a16:creationId xmlns:a16="http://schemas.microsoft.com/office/drawing/2014/main" id="{F0C9E4D1-B6D0-4343-851F-A944004468F3}"/>
                  </a:ext>
                </a:extLst>
              </p:cNvPr>
              <p:cNvSpPr>
                <a:spLocks/>
              </p:cNvSpPr>
              <p:nvPr/>
            </p:nvSpPr>
            <p:spPr bwMode="auto">
              <a:xfrm>
                <a:off x="4645" y="1559"/>
                <a:ext cx="18"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0"/>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2" name="Freeform 810">
                <a:extLst>
                  <a:ext uri="{FF2B5EF4-FFF2-40B4-BE49-F238E27FC236}">
                    <a16:creationId xmlns:a16="http://schemas.microsoft.com/office/drawing/2014/main" id="{4E01FD08-19E3-4C44-A9DA-D5FF591E971A}"/>
                  </a:ext>
                </a:extLst>
              </p:cNvPr>
              <p:cNvSpPr>
                <a:spLocks/>
              </p:cNvSpPr>
              <p:nvPr/>
            </p:nvSpPr>
            <p:spPr bwMode="auto">
              <a:xfrm>
                <a:off x="4645" y="1466"/>
                <a:ext cx="18" cy="38"/>
              </a:xfrm>
              <a:custGeom>
                <a:avLst/>
                <a:gdLst>
                  <a:gd name="T0" fmla="*/ 6 w 8"/>
                  <a:gd name="T1" fmla="*/ 13 h 16"/>
                  <a:gd name="T2" fmla="*/ 8 w 8"/>
                  <a:gd name="T3" fmla="*/ 8 h 16"/>
                  <a:gd name="T4" fmla="*/ 6 w 8"/>
                  <a:gd name="T5" fmla="*/ 2 h 16"/>
                  <a:gd name="T6" fmla="*/ 3 w 8"/>
                  <a:gd name="T7" fmla="*/ 0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ubicBezTo>
                      <a:pt x="4" y="15"/>
                      <a:pt x="5" y="14"/>
                      <a:pt x="6"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3" name="Freeform 811">
                <a:extLst>
                  <a:ext uri="{FF2B5EF4-FFF2-40B4-BE49-F238E27FC236}">
                    <a16:creationId xmlns:a16="http://schemas.microsoft.com/office/drawing/2014/main" id="{6A7A169F-FD81-4C0E-9C63-14241DA67E75}"/>
                  </a:ext>
                </a:extLst>
              </p:cNvPr>
              <p:cNvSpPr>
                <a:spLocks/>
              </p:cNvSpPr>
              <p:nvPr/>
            </p:nvSpPr>
            <p:spPr bwMode="auto">
              <a:xfrm>
                <a:off x="4813" y="1391"/>
                <a:ext cx="18"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0" y="2"/>
                    </a:cubicBezTo>
                    <a:cubicBezTo>
                      <a:pt x="1" y="3"/>
                      <a:pt x="1"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4" name="Freeform 812">
                <a:extLst>
                  <a:ext uri="{FF2B5EF4-FFF2-40B4-BE49-F238E27FC236}">
                    <a16:creationId xmlns:a16="http://schemas.microsoft.com/office/drawing/2014/main" id="{37271D59-703D-492D-AA52-637763491CB9}"/>
                  </a:ext>
                </a:extLst>
              </p:cNvPr>
              <p:cNvSpPr>
                <a:spLocks/>
              </p:cNvSpPr>
              <p:nvPr/>
            </p:nvSpPr>
            <p:spPr bwMode="auto">
              <a:xfrm>
                <a:off x="4720"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5" name="Freeform 813">
                <a:extLst>
                  <a:ext uri="{FF2B5EF4-FFF2-40B4-BE49-F238E27FC236}">
                    <a16:creationId xmlns:a16="http://schemas.microsoft.com/office/drawing/2014/main" id="{DA18227C-E055-44B4-90D7-B208ADF6F6A4}"/>
                  </a:ext>
                </a:extLst>
              </p:cNvPr>
              <p:cNvSpPr>
                <a:spLocks/>
              </p:cNvSpPr>
              <p:nvPr/>
            </p:nvSpPr>
            <p:spPr bwMode="auto">
              <a:xfrm>
                <a:off x="4645" y="1391"/>
                <a:ext cx="18"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6" name="Freeform 814">
                <a:extLst>
                  <a:ext uri="{FF2B5EF4-FFF2-40B4-BE49-F238E27FC236}">
                    <a16:creationId xmlns:a16="http://schemas.microsoft.com/office/drawing/2014/main" id="{DFBCF6BC-5F2C-4D9A-8759-62751F098812}"/>
                  </a:ext>
                </a:extLst>
              </p:cNvPr>
              <p:cNvSpPr>
                <a:spLocks/>
              </p:cNvSpPr>
              <p:nvPr/>
            </p:nvSpPr>
            <p:spPr bwMode="auto">
              <a:xfrm>
                <a:off x="4813" y="1746"/>
                <a:ext cx="18"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7" name="Freeform 815">
                <a:extLst>
                  <a:ext uri="{FF2B5EF4-FFF2-40B4-BE49-F238E27FC236}">
                    <a16:creationId xmlns:a16="http://schemas.microsoft.com/office/drawing/2014/main" id="{5A5D92BD-EE66-4897-A2FC-AE731497686E}"/>
                  </a:ext>
                </a:extLst>
              </p:cNvPr>
              <p:cNvSpPr>
                <a:spLocks/>
              </p:cNvSpPr>
              <p:nvPr/>
            </p:nvSpPr>
            <p:spPr bwMode="auto">
              <a:xfrm>
                <a:off x="4720"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0" y="5"/>
                      <a:pt x="0" y="6"/>
                      <a:pt x="0" y="8"/>
                    </a:cubicBezTo>
                    <a:cubicBezTo>
                      <a:pt x="16" y="8"/>
                      <a:pt x="16" y="8"/>
                      <a:pt x="16" y="8"/>
                    </a:cubicBezTo>
                    <a:cubicBezTo>
                      <a:pt x="16"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8" name="Freeform 816">
                <a:extLst>
                  <a:ext uri="{FF2B5EF4-FFF2-40B4-BE49-F238E27FC236}">
                    <a16:creationId xmlns:a16="http://schemas.microsoft.com/office/drawing/2014/main" id="{9B651974-5216-41B4-BCE6-BD0172C14A1E}"/>
                  </a:ext>
                </a:extLst>
              </p:cNvPr>
              <p:cNvSpPr>
                <a:spLocks/>
              </p:cNvSpPr>
              <p:nvPr/>
            </p:nvSpPr>
            <p:spPr bwMode="auto">
              <a:xfrm>
                <a:off x="4813" y="1653"/>
                <a:ext cx="18"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9" name="Oval 817">
                <a:extLst>
                  <a:ext uri="{FF2B5EF4-FFF2-40B4-BE49-F238E27FC236}">
                    <a16:creationId xmlns:a16="http://schemas.microsoft.com/office/drawing/2014/main" id="{BA7BA119-EF4F-4D6D-8E92-08D06073EF70}"/>
                  </a:ext>
                </a:extLst>
              </p:cNvPr>
              <p:cNvSpPr>
                <a:spLocks noChangeArrowheads="1"/>
              </p:cNvSpPr>
              <p:nvPr/>
            </p:nvSpPr>
            <p:spPr bwMode="auto">
              <a:xfrm>
                <a:off x="4720"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0" name="Oval 818">
                <a:extLst>
                  <a:ext uri="{FF2B5EF4-FFF2-40B4-BE49-F238E27FC236}">
                    <a16:creationId xmlns:a16="http://schemas.microsoft.com/office/drawing/2014/main" id="{B95DA715-A5B9-4F3B-BC75-4C5F591B789D}"/>
                  </a:ext>
                </a:extLst>
              </p:cNvPr>
              <p:cNvSpPr>
                <a:spLocks noChangeArrowheads="1"/>
              </p:cNvSpPr>
              <p:nvPr/>
            </p:nvSpPr>
            <p:spPr bwMode="auto">
              <a:xfrm>
                <a:off x="4673"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1" name="Oval 819">
                <a:extLst>
                  <a:ext uri="{FF2B5EF4-FFF2-40B4-BE49-F238E27FC236}">
                    <a16:creationId xmlns:a16="http://schemas.microsoft.com/office/drawing/2014/main" id="{899F4D68-A3B0-48C9-B52E-BEBEAE26CF2D}"/>
                  </a:ext>
                </a:extLst>
              </p:cNvPr>
              <p:cNvSpPr>
                <a:spLocks noChangeArrowheads="1"/>
              </p:cNvSpPr>
              <p:nvPr/>
            </p:nvSpPr>
            <p:spPr bwMode="auto">
              <a:xfrm>
                <a:off x="4768"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2" name="Oval 820">
                <a:extLst>
                  <a:ext uri="{FF2B5EF4-FFF2-40B4-BE49-F238E27FC236}">
                    <a16:creationId xmlns:a16="http://schemas.microsoft.com/office/drawing/2014/main" id="{0DAB906F-6C88-4AAE-82AB-479952C6DB32}"/>
                  </a:ext>
                </a:extLst>
              </p:cNvPr>
              <p:cNvSpPr>
                <a:spLocks noChangeArrowheads="1"/>
              </p:cNvSpPr>
              <p:nvPr/>
            </p:nvSpPr>
            <p:spPr bwMode="auto">
              <a:xfrm>
                <a:off x="4673"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3" name="Oval 821">
                <a:extLst>
                  <a:ext uri="{FF2B5EF4-FFF2-40B4-BE49-F238E27FC236}">
                    <a16:creationId xmlns:a16="http://schemas.microsoft.com/office/drawing/2014/main" id="{605E366D-618D-44A1-9B1C-F74D6A785FA1}"/>
                  </a:ext>
                </a:extLst>
              </p:cNvPr>
              <p:cNvSpPr>
                <a:spLocks noChangeArrowheads="1"/>
              </p:cNvSpPr>
              <p:nvPr/>
            </p:nvSpPr>
            <p:spPr bwMode="auto">
              <a:xfrm>
                <a:off x="4768"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4" name="Freeform 822">
                <a:extLst>
                  <a:ext uri="{FF2B5EF4-FFF2-40B4-BE49-F238E27FC236}">
                    <a16:creationId xmlns:a16="http://schemas.microsoft.com/office/drawing/2014/main" id="{6834B569-346E-4F3E-A32F-BAF2F9D839D0}"/>
                  </a:ext>
                </a:extLst>
              </p:cNvPr>
              <p:cNvSpPr>
                <a:spLocks/>
              </p:cNvSpPr>
              <p:nvPr/>
            </p:nvSpPr>
            <p:spPr bwMode="auto">
              <a:xfrm>
                <a:off x="4645" y="1746"/>
                <a:ext cx="18" cy="19"/>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5" name="Freeform 823">
                <a:extLst>
                  <a:ext uri="{FF2B5EF4-FFF2-40B4-BE49-F238E27FC236}">
                    <a16:creationId xmlns:a16="http://schemas.microsoft.com/office/drawing/2014/main" id="{DC768ACC-669D-4DB1-BDDF-F2F50370273B}"/>
                  </a:ext>
                </a:extLst>
              </p:cNvPr>
              <p:cNvSpPr>
                <a:spLocks/>
              </p:cNvSpPr>
              <p:nvPr/>
            </p:nvSpPr>
            <p:spPr bwMode="auto">
              <a:xfrm>
                <a:off x="4645" y="1653"/>
                <a:ext cx="18" cy="36"/>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6" name="Freeform 824">
                <a:extLst>
                  <a:ext uri="{FF2B5EF4-FFF2-40B4-BE49-F238E27FC236}">
                    <a16:creationId xmlns:a16="http://schemas.microsoft.com/office/drawing/2014/main" id="{80EED7D9-A4F1-465B-9819-528E83F1D657}"/>
                  </a:ext>
                </a:extLst>
              </p:cNvPr>
              <p:cNvSpPr>
                <a:spLocks/>
              </p:cNvSpPr>
              <p:nvPr/>
            </p:nvSpPr>
            <p:spPr bwMode="auto">
              <a:xfrm>
                <a:off x="4813" y="1578"/>
                <a:ext cx="18"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7" name="Freeform 825">
                <a:extLst>
                  <a:ext uri="{FF2B5EF4-FFF2-40B4-BE49-F238E27FC236}">
                    <a16:creationId xmlns:a16="http://schemas.microsoft.com/office/drawing/2014/main" id="{4AA4ACB5-A6E1-4D3C-A621-A3D93EFE5FF5}"/>
                  </a:ext>
                </a:extLst>
              </p:cNvPr>
              <p:cNvSpPr>
                <a:spLocks/>
              </p:cNvSpPr>
              <p:nvPr/>
            </p:nvSpPr>
            <p:spPr bwMode="auto">
              <a:xfrm>
                <a:off x="4720"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6"/>
                      <a:pt x="3" y="7"/>
                    </a:cubicBezTo>
                    <a:cubicBezTo>
                      <a:pt x="4" y="7"/>
                      <a:pt x="5" y="8"/>
                      <a:pt x="6" y="8"/>
                    </a:cubicBezTo>
                    <a:cubicBezTo>
                      <a:pt x="7" y="8"/>
                      <a:pt x="7" y="8"/>
                      <a:pt x="8" y="8"/>
                    </a:cubicBezTo>
                    <a:cubicBezTo>
                      <a:pt x="8" y="8"/>
                      <a:pt x="9" y="8"/>
                      <a:pt x="9" y="8"/>
                    </a:cubicBezTo>
                    <a:cubicBezTo>
                      <a:pt x="10" y="8"/>
                      <a:pt x="11" y="7"/>
                      <a:pt x="12" y="7"/>
                    </a:cubicBezTo>
                    <a:cubicBezTo>
                      <a:pt x="13" y="6"/>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8" name="Freeform 826">
                <a:extLst>
                  <a:ext uri="{FF2B5EF4-FFF2-40B4-BE49-F238E27FC236}">
                    <a16:creationId xmlns:a16="http://schemas.microsoft.com/office/drawing/2014/main" id="{621831EA-FE7A-43B3-B9EE-FA46D9062FB4}"/>
                  </a:ext>
                </a:extLst>
              </p:cNvPr>
              <p:cNvSpPr>
                <a:spLocks/>
              </p:cNvSpPr>
              <p:nvPr/>
            </p:nvSpPr>
            <p:spPr bwMode="auto">
              <a:xfrm>
                <a:off x="4645" y="1578"/>
                <a:ext cx="18" cy="19"/>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9" name="Freeform 827">
                <a:extLst>
                  <a:ext uri="{FF2B5EF4-FFF2-40B4-BE49-F238E27FC236}">
                    <a16:creationId xmlns:a16="http://schemas.microsoft.com/office/drawing/2014/main" id="{0020B216-BF96-4E98-8D9E-EFA2EA75D8AB}"/>
                  </a:ext>
                </a:extLst>
              </p:cNvPr>
              <p:cNvSpPr>
                <a:spLocks/>
              </p:cNvSpPr>
              <p:nvPr/>
            </p:nvSpPr>
            <p:spPr bwMode="auto">
              <a:xfrm>
                <a:off x="4813" y="1933"/>
                <a:ext cx="18"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0" name="Freeform 828">
                <a:extLst>
                  <a:ext uri="{FF2B5EF4-FFF2-40B4-BE49-F238E27FC236}">
                    <a16:creationId xmlns:a16="http://schemas.microsoft.com/office/drawing/2014/main" id="{25095689-ED7B-4E9C-AF89-3AD78B80F133}"/>
                  </a:ext>
                </a:extLst>
              </p:cNvPr>
              <p:cNvSpPr>
                <a:spLocks/>
              </p:cNvSpPr>
              <p:nvPr/>
            </p:nvSpPr>
            <p:spPr bwMode="auto">
              <a:xfrm>
                <a:off x="4720"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9"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1" name="Freeform 829">
                <a:extLst>
                  <a:ext uri="{FF2B5EF4-FFF2-40B4-BE49-F238E27FC236}">
                    <a16:creationId xmlns:a16="http://schemas.microsoft.com/office/drawing/2014/main" id="{49E7BC15-2C97-43DF-95BB-D60481E2EE62}"/>
                  </a:ext>
                </a:extLst>
              </p:cNvPr>
              <p:cNvSpPr>
                <a:spLocks/>
              </p:cNvSpPr>
              <p:nvPr/>
            </p:nvSpPr>
            <p:spPr bwMode="auto">
              <a:xfrm>
                <a:off x="4813" y="1840"/>
                <a:ext cx="18"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2" name="Oval 830">
                <a:extLst>
                  <a:ext uri="{FF2B5EF4-FFF2-40B4-BE49-F238E27FC236}">
                    <a16:creationId xmlns:a16="http://schemas.microsoft.com/office/drawing/2014/main" id="{90C00D70-B5DC-4AFE-AAE6-3F66CC0CF0CE}"/>
                  </a:ext>
                </a:extLst>
              </p:cNvPr>
              <p:cNvSpPr>
                <a:spLocks noChangeArrowheads="1"/>
              </p:cNvSpPr>
              <p:nvPr/>
            </p:nvSpPr>
            <p:spPr bwMode="auto">
              <a:xfrm>
                <a:off x="4720"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3" name="Oval 831">
                <a:extLst>
                  <a:ext uri="{FF2B5EF4-FFF2-40B4-BE49-F238E27FC236}">
                    <a16:creationId xmlns:a16="http://schemas.microsoft.com/office/drawing/2014/main" id="{BECFFECD-0959-4994-92A9-079DF6EDEE04}"/>
                  </a:ext>
                </a:extLst>
              </p:cNvPr>
              <p:cNvSpPr>
                <a:spLocks noChangeArrowheads="1"/>
              </p:cNvSpPr>
              <p:nvPr/>
            </p:nvSpPr>
            <p:spPr bwMode="auto">
              <a:xfrm>
                <a:off x="4673"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4" name="Oval 832">
                <a:extLst>
                  <a:ext uri="{FF2B5EF4-FFF2-40B4-BE49-F238E27FC236}">
                    <a16:creationId xmlns:a16="http://schemas.microsoft.com/office/drawing/2014/main" id="{35678E96-A4CA-4DEE-9D3F-ABABF3BAF6EC}"/>
                  </a:ext>
                </a:extLst>
              </p:cNvPr>
              <p:cNvSpPr>
                <a:spLocks noChangeArrowheads="1"/>
              </p:cNvSpPr>
              <p:nvPr/>
            </p:nvSpPr>
            <p:spPr bwMode="auto">
              <a:xfrm>
                <a:off x="4768"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5" name="Oval 833">
                <a:extLst>
                  <a:ext uri="{FF2B5EF4-FFF2-40B4-BE49-F238E27FC236}">
                    <a16:creationId xmlns:a16="http://schemas.microsoft.com/office/drawing/2014/main" id="{47DFD8ED-5599-4640-BB91-37CDAC75B350}"/>
                  </a:ext>
                </a:extLst>
              </p:cNvPr>
              <p:cNvSpPr>
                <a:spLocks noChangeArrowheads="1"/>
              </p:cNvSpPr>
              <p:nvPr/>
            </p:nvSpPr>
            <p:spPr bwMode="auto">
              <a:xfrm>
                <a:off x="4673"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6" name="Oval 834">
                <a:extLst>
                  <a:ext uri="{FF2B5EF4-FFF2-40B4-BE49-F238E27FC236}">
                    <a16:creationId xmlns:a16="http://schemas.microsoft.com/office/drawing/2014/main" id="{6598546E-F2AE-407B-8A56-0353BB2ED9DE}"/>
                  </a:ext>
                </a:extLst>
              </p:cNvPr>
              <p:cNvSpPr>
                <a:spLocks noChangeArrowheads="1"/>
              </p:cNvSpPr>
              <p:nvPr/>
            </p:nvSpPr>
            <p:spPr bwMode="auto">
              <a:xfrm>
                <a:off x="4768"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7" name="Freeform 835">
                <a:extLst>
                  <a:ext uri="{FF2B5EF4-FFF2-40B4-BE49-F238E27FC236}">
                    <a16:creationId xmlns:a16="http://schemas.microsoft.com/office/drawing/2014/main" id="{76808E49-B5C6-40A4-8492-4198D40AB5B3}"/>
                  </a:ext>
                </a:extLst>
              </p:cNvPr>
              <p:cNvSpPr>
                <a:spLocks/>
              </p:cNvSpPr>
              <p:nvPr/>
            </p:nvSpPr>
            <p:spPr bwMode="auto">
              <a:xfrm>
                <a:off x="4645" y="1933"/>
                <a:ext cx="18"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8" name="Freeform 836">
                <a:extLst>
                  <a:ext uri="{FF2B5EF4-FFF2-40B4-BE49-F238E27FC236}">
                    <a16:creationId xmlns:a16="http://schemas.microsoft.com/office/drawing/2014/main" id="{0F44DE66-1A23-4EFB-976F-A7F34063C8EA}"/>
                  </a:ext>
                </a:extLst>
              </p:cNvPr>
              <p:cNvSpPr>
                <a:spLocks/>
              </p:cNvSpPr>
              <p:nvPr/>
            </p:nvSpPr>
            <p:spPr bwMode="auto">
              <a:xfrm>
                <a:off x="4645" y="1840"/>
                <a:ext cx="18" cy="36"/>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9" name="Freeform 837">
                <a:extLst>
                  <a:ext uri="{FF2B5EF4-FFF2-40B4-BE49-F238E27FC236}">
                    <a16:creationId xmlns:a16="http://schemas.microsoft.com/office/drawing/2014/main" id="{F8170686-280F-4CC9-8FAF-5CD8FC41BA14}"/>
                  </a:ext>
                </a:extLst>
              </p:cNvPr>
              <p:cNvSpPr>
                <a:spLocks/>
              </p:cNvSpPr>
              <p:nvPr/>
            </p:nvSpPr>
            <p:spPr bwMode="auto">
              <a:xfrm>
                <a:off x="4813" y="1765"/>
                <a:ext cx="18"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0" name="Freeform 838">
                <a:extLst>
                  <a:ext uri="{FF2B5EF4-FFF2-40B4-BE49-F238E27FC236}">
                    <a16:creationId xmlns:a16="http://schemas.microsoft.com/office/drawing/2014/main" id="{0793A567-0215-491C-B0CC-12F4DE17C51E}"/>
                  </a:ext>
                </a:extLst>
              </p:cNvPr>
              <p:cNvSpPr>
                <a:spLocks/>
              </p:cNvSpPr>
              <p:nvPr/>
            </p:nvSpPr>
            <p:spPr bwMode="auto">
              <a:xfrm>
                <a:off x="4720" y="1765"/>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1" name="Freeform 839">
                <a:extLst>
                  <a:ext uri="{FF2B5EF4-FFF2-40B4-BE49-F238E27FC236}">
                    <a16:creationId xmlns:a16="http://schemas.microsoft.com/office/drawing/2014/main" id="{93214CCC-5A63-4BA4-9AEC-F634F91A7925}"/>
                  </a:ext>
                </a:extLst>
              </p:cNvPr>
              <p:cNvSpPr>
                <a:spLocks/>
              </p:cNvSpPr>
              <p:nvPr/>
            </p:nvSpPr>
            <p:spPr bwMode="auto">
              <a:xfrm>
                <a:off x="4645" y="1765"/>
                <a:ext cx="18"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2" name="Freeform 840">
                <a:extLst>
                  <a:ext uri="{FF2B5EF4-FFF2-40B4-BE49-F238E27FC236}">
                    <a16:creationId xmlns:a16="http://schemas.microsoft.com/office/drawing/2014/main" id="{0097B8E8-7511-4AC1-BB6D-48630527BDF1}"/>
                  </a:ext>
                </a:extLst>
              </p:cNvPr>
              <p:cNvSpPr>
                <a:spLocks/>
              </p:cNvSpPr>
              <p:nvPr/>
            </p:nvSpPr>
            <p:spPr bwMode="auto">
              <a:xfrm>
                <a:off x="4813" y="2025"/>
                <a:ext cx="18" cy="35"/>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3"/>
                      <a:pt x="4" y="15"/>
                    </a:cubicBezTo>
                    <a:cubicBezTo>
                      <a:pt x="5" y="14"/>
                      <a:pt x="7" y="14"/>
                      <a:pt x="8" y="13"/>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3" name="Oval 841">
                <a:extLst>
                  <a:ext uri="{FF2B5EF4-FFF2-40B4-BE49-F238E27FC236}">
                    <a16:creationId xmlns:a16="http://schemas.microsoft.com/office/drawing/2014/main" id="{7CD8C050-4257-42F9-81B5-9DCA7E99EF27}"/>
                  </a:ext>
                </a:extLst>
              </p:cNvPr>
              <p:cNvSpPr>
                <a:spLocks noChangeArrowheads="1"/>
              </p:cNvSpPr>
              <p:nvPr/>
            </p:nvSpPr>
            <p:spPr bwMode="auto">
              <a:xfrm>
                <a:off x="4720"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4" name="Freeform 842">
                <a:extLst>
                  <a:ext uri="{FF2B5EF4-FFF2-40B4-BE49-F238E27FC236}">
                    <a16:creationId xmlns:a16="http://schemas.microsoft.com/office/drawing/2014/main" id="{BD52B067-5A18-4FEC-A7DB-60E5560C92B2}"/>
                  </a:ext>
                </a:extLst>
              </p:cNvPr>
              <p:cNvSpPr>
                <a:spLocks/>
              </p:cNvSpPr>
              <p:nvPr/>
            </p:nvSpPr>
            <p:spPr bwMode="auto">
              <a:xfrm>
                <a:off x="4673" y="2072"/>
                <a:ext cx="35" cy="17"/>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5" name="Oval 843">
                <a:extLst>
                  <a:ext uri="{FF2B5EF4-FFF2-40B4-BE49-F238E27FC236}">
                    <a16:creationId xmlns:a16="http://schemas.microsoft.com/office/drawing/2014/main" id="{0D6EF789-2E01-486A-B91C-453A1E548D62}"/>
                  </a:ext>
                </a:extLst>
              </p:cNvPr>
              <p:cNvSpPr>
                <a:spLocks noChangeArrowheads="1"/>
              </p:cNvSpPr>
              <p:nvPr/>
            </p:nvSpPr>
            <p:spPr bwMode="auto">
              <a:xfrm>
                <a:off x="4673"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6" name="Oval 844">
                <a:extLst>
                  <a:ext uri="{FF2B5EF4-FFF2-40B4-BE49-F238E27FC236}">
                    <a16:creationId xmlns:a16="http://schemas.microsoft.com/office/drawing/2014/main" id="{C64585F3-EAEE-4A0B-8089-0E8195E1ADBE}"/>
                  </a:ext>
                </a:extLst>
              </p:cNvPr>
              <p:cNvSpPr>
                <a:spLocks noChangeArrowheads="1"/>
              </p:cNvSpPr>
              <p:nvPr/>
            </p:nvSpPr>
            <p:spPr bwMode="auto">
              <a:xfrm>
                <a:off x="4768"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7" name="Freeform 845">
                <a:extLst>
                  <a:ext uri="{FF2B5EF4-FFF2-40B4-BE49-F238E27FC236}">
                    <a16:creationId xmlns:a16="http://schemas.microsoft.com/office/drawing/2014/main" id="{DE441921-4A48-4AF1-85F1-4ECB30ED675A}"/>
                  </a:ext>
                </a:extLst>
              </p:cNvPr>
              <p:cNvSpPr>
                <a:spLocks/>
              </p:cNvSpPr>
              <p:nvPr/>
            </p:nvSpPr>
            <p:spPr bwMode="auto">
              <a:xfrm>
                <a:off x="4645" y="2025"/>
                <a:ext cx="18" cy="38"/>
              </a:xfrm>
              <a:custGeom>
                <a:avLst/>
                <a:gdLst>
                  <a:gd name="T0" fmla="*/ 3 w 8"/>
                  <a:gd name="T1" fmla="*/ 15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5"/>
                      <a:pt x="6" y="14"/>
                    </a:cubicBez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8" name="Freeform 846">
                <a:extLst>
                  <a:ext uri="{FF2B5EF4-FFF2-40B4-BE49-F238E27FC236}">
                    <a16:creationId xmlns:a16="http://schemas.microsoft.com/office/drawing/2014/main" id="{99840D9C-13E7-4E91-9A5B-891FFCDFEED9}"/>
                  </a:ext>
                </a:extLst>
              </p:cNvPr>
              <p:cNvSpPr>
                <a:spLocks/>
              </p:cNvSpPr>
              <p:nvPr/>
            </p:nvSpPr>
            <p:spPr bwMode="auto">
              <a:xfrm>
                <a:off x="4813" y="1952"/>
                <a:ext cx="18" cy="19"/>
              </a:xfrm>
              <a:custGeom>
                <a:avLst/>
                <a:gdLst>
                  <a:gd name="T0" fmla="*/ 0 w 8"/>
                  <a:gd name="T1" fmla="*/ 0 h 8"/>
                  <a:gd name="T2" fmla="*/ 0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1"/>
                    </a:cubicBezTo>
                    <a:cubicBezTo>
                      <a:pt x="1" y="3"/>
                      <a:pt x="1"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9" name="Freeform 847">
                <a:extLst>
                  <a:ext uri="{FF2B5EF4-FFF2-40B4-BE49-F238E27FC236}">
                    <a16:creationId xmlns:a16="http://schemas.microsoft.com/office/drawing/2014/main" id="{2D895EBE-E1E9-4079-801F-770CD19E651A}"/>
                  </a:ext>
                </a:extLst>
              </p:cNvPr>
              <p:cNvSpPr>
                <a:spLocks/>
              </p:cNvSpPr>
              <p:nvPr/>
            </p:nvSpPr>
            <p:spPr bwMode="auto">
              <a:xfrm>
                <a:off x="4720"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5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0" name="Freeform 848">
                <a:extLst>
                  <a:ext uri="{FF2B5EF4-FFF2-40B4-BE49-F238E27FC236}">
                    <a16:creationId xmlns:a16="http://schemas.microsoft.com/office/drawing/2014/main" id="{BC898D00-7514-40A7-8355-8D53EA4F9F35}"/>
                  </a:ext>
                </a:extLst>
              </p:cNvPr>
              <p:cNvSpPr>
                <a:spLocks/>
              </p:cNvSpPr>
              <p:nvPr/>
            </p:nvSpPr>
            <p:spPr bwMode="auto">
              <a:xfrm>
                <a:off x="4645" y="1952"/>
                <a:ext cx="18" cy="19"/>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1" name="Freeform 849">
                <a:extLst>
                  <a:ext uri="{FF2B5EF4-FFF2-40B4-BE49-F238E27FC236}">
                    <a16:creationId xmlns:a16="http://schemas.microsoft.com/office/drawing/2014/main" id="{AF63CF5A-3DFE-4C7E-BF1B-40CA7DCEE852}"/>
                  </a:ext>
                </a:extLst>
              </p:cNvPr>
              <p:cNvSpPr>
                <a:spLocks/>
              </p:cNvSpPr>
              <p:nvPr/>
            </p:nvSpPr>
            <p:spPr bwMode="auto">
              <a:xfrm>
                <a:off x="4626" y="1000"/>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2" name="Freeform 850">
                <a:extLst>
                  <a:ext uri="{FF2B5EF4-FFF2-40B4-BE49-F238E27FC236}">
                    <a16:creationId xmlns:a16="http://schemas.microsoft.com/office/drawing/2014/main" id="{FE59ED4D-9313-4424-A930-F9CB048C680A}"/>
                  </a:ext>
                </a:extLst>
              </p:cNvPr>
              <p:cNvSpPr>
                <a:spLocks/>
              </p:cNvSpPr>
              <p:nvPr/>
            </p:nvSpPr>
            <p:spPr bwMode="auto">
              <a:xfrm>
                <a:off x="4533" y="1003"/>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3" name="Freeform 851">
                <a:extLst>
                  <a:ext uri="{FF2B5EF4-FFF2-40B4-BE49-F238E27FC236}">
                    <a16:creationId xmlns:a16="http://schemas.microsoft.com/office/drawing/2014/main" id="{95190C08-EFEB-4A3B-BADB-08874A71214B}"/>
                  </a:ext>
                </a:extLst>
              </p:cNvPr>
              <p:cNvSpPr>
                <a:spLocks/>
              </p:cNvSpPr>
              <p:nvPr/>
            </p:nvSpPr>
            <p:spPr bwMode="auto">
              <a:xfrm>
                <a:off x="4626" y="1187"/>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4" name="Freeform 852">
                <a:extLst>
                  <a:ext uri="{FF2B5EF4-FFF2-40B4-BE49-F238E27FC236}">
                    <a16:creationId xmlns:a16="http://schemas.microsoft.com/office/drawing/2014/main" id="{32F2296D-4A2C-40AA-8422-96E230B4186F}"/>
                  </a:ext>
                </a:extLst>
              </p:cNvPr>
              <p:cNvSpPr>
                <a:spLocks/>
              </p:cNvSpPr>
              <p:nvPr/>
            </p:nvSpPr>
            <p:spPr bwMode="auto">
              <a:xfrm>
                <a:off x="4533" y="1187"/>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5" name="Freeform 853">
                <a:extLst>
                  <a:ext uri="{FF2B5EF4-FFF2-40B4-BE49-F238E27FC236}">
                    <a16:creationId xmlns:a16="http://schemas.microsoft.com/office/drawing/2014/main" id="{68DABF18-93CC-4D79-AAD9-8393DB4380C5}"/>
                  </a:ext>
                </a:extLst>
              </p:cNvPr>
              <p:cNvSpPr>
                <a:spLocks/>
              </p:cNvSpPr>
              <p:nvPr/>
            </p:nvSpPr>
            <p:spPr bwMode="auto">
              <a:xfrm>
                <a:off x="4626" y="1093"/>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6" name="Oval 854">
                <a:extLst>
                  <a:ext uri="{FF2B5EF4-FFF2-40B4-BE49-F238E27FC236}">
                    <a16:creationId xmlns:a16="http://schemas.microsoft.com/office/drawing/2014/main" id="{22F1B784-2349-44AA-AFA9-E9F2CB41A6F0}"/>
                  </a:ext>
                </a:extLst>
              </p:cNvPr>
              <p:cNvSpPr>
                <a:spLocks noChangeArrowheads="1"/>
              </p:cNvSpPr>
              <p:nvPr/>
            </p:nvSpPr>
            <p:spPr bwMode="auto">
              <a:xfrm>
                <a:off x="4533"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7" name="Oval 855">
                <a:extLst>
                  <a:ext uri="{FF2B5EF4-FFF2-40B4-BE49-F238E27FC236}">
                    <a16:creationId xmlns:a16="http://schemas.microsoft.com/office/drawing/2014/main" id="{DBE034D9-CCBB-437C-AD21-0C00D4A1F529}"/>
                  </a:ext>
                </a:extLst>
              </p:cNvPr>
              <p:cNvSpPr>
                <a:spLocks noChangeArrowheads="1"/>
              </p:cNvSpPr>
              <p:nvPr/>
            </p:nvSpPr>
            <p:spPr bwMode="auto">
              <a:xfrm>
                <a:off x="4486"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8" name="Oval 856">
                <a:extLst>
                  <a:ext uri="{FF2B5EF4-FFF2-40B4-BE49-F238E27FC236}">
                    <a16:creationId xmlns:a16="http://schemas.microsoft.com/office/drawing/2014/main" id="{55CF833B-1461-4930-A6C7-BAE247559C2B}"/>
                  </a:ext>
                </a:extLst>
              </p:cNvPr>
              <p:cNvSpPr>
                <a:spLocks noChangeArrowheads="1"/>
              </p:cNvSpPr>
              <p:nvPr/>
            </p:nvSpPr>
            <p:spPr bwMode="auto">
              <a:xfrm>
                <a:off x="4581" y="1140"/>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9" name="Oval 857">
                <a:extLst>
                  <a:ext uri="{FF2B5EF4-FFF2-40B4-BE49-F238E27FC236}">
                    <a16:creationId xmlns:a16="http://schemas.microsoft.com/office/drawing/2014/main" id="{925CD81A-8140-47D6-B018-44D2247CC9B9}"/>
                  </a:ext>
                </a:extLst>
              </p:cNvPr>
              <p:cNvSpPr>
                <a:spLocks noChangeArrowheads="1"/>
              </p:cNvSpPr>
              <p:nvPr/>
            </p:nvSpPr>
            <p:spPr bwMode="auto">
              <a:xfrm>
                <a:off x="4486" y="1048"/>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0" name="Oval 858">
                <a:extLst>
                  <a:ext uri="{FF2B5EF4-FFF2-40B4-BE49-F238E27FC236}">
                    <a16:creationId xmlns:a16="http://schemas.microsoft.com/office/drawing/2014/main" id="{825DC986-74AE-4809-B4F7-8F8506154BEC}"/>
                  </a:ext>
                </a:extLst>
              </p:cNvPr>
              <p:cNvSpPr>
                <a:spLocks noChangeArrowheads="1"/>
              </p:cNvSpPr>
              <p:nvPr/>
            </p:nvSpPr>
            <p:spPr bwMode="auto">
              <a:xfrm>
                <a:off x="4581" y="1048"/>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1" name="Freeform 859">
                <a:extLst>
                  <a:ext uri="{FF2B5EF4-FFF2-40B4-BE49-F238E27FC236}">
                    <a16:creationId xmlns:a16="http://schemas.microsoft.com/office/drawing/2014/main" id="{4C45D22D-EE87-4B63-BEBB-27E725A43F55}"/>
                  </a:ext>
                </a:extLst>
              </p:cNvPr>
              <p:cNvSpPr>
                <a:spLocks/>
              </p:cNvSpPr>
              <p:nvPr/>
            </p:nvSpPr>
            <p:spPr bwMode="auto">
              <a:xfrm>
                <a:off x="4458" y="1187"/>
                <a:ext cx="18"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4"/>
                      <a:pt x="7" y="3"/>
                    </a:cubicBezTo>
                    <a:cubicBezTo>
                      <a:pt x="6" y="1"/>
                      <a:pt x="4" y="0"/>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2" name="Freeform 860">
                <a:extLst>
                  <a:ext uri="{FF2B5EF4-FFF2-40B4-BE49-F238E27FC236}">
                    <a16:creationId xmlns:a16="http://schemas.microsoft.com/office/drawing/2014/main" id="{AA853E14-7A9B-41E8-9E94-D1459351C787}"/>
                  </a:ext>
                </a:extLst>
              </p:cNvPr>
              <p:cNvSpPr>
                <a:spLocks/>
              </p:cNvSpPr>
              <p:nvPr/>
            </p:nvSpPr>
            <p:spPr bwMode="auto">
              <a:xfrm>
                <a:off x="4458" y="1093"/>
                <a:ext cx="18" cy="37"/>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3" name="Freeform 861">
                <a:extLst>
                  <a:ext uri="{FF2B5EF4-FFF2-40B4-BE49-F238E27FC236}">
                    <a16:creationId xmlns:a16="http://schemas.microsoft.com/office/drawing/2014/main" id="{72F35024-2661-4C65-B326-4A372DE9A3CB}"/>
                  </a:ext>
                </a:extLst>
              </p:cNvPr>
              <p:cNvSpPr>
                <a:spLocks/>
              </p:cNvSpPr>
              <p:nvPr/>
            </p:nvSpPr>
            <p:spPr bwMode="auto">
              <a:xfrm>
                <a:off x="4626" y="1019"/>
                <a:ext cx="19" cy="19"/>
              </a:xfrm>
              <a:custGeom>
                <a:avLst/>
                <a:gdLst>
                  <a:gd name="T0" fmla="*/ 0 w 8"/>
                  <a:gd name="T1" fmla="*/ 0 h 8"/>
                  <a:gd name="T2" fmla="*/ 1 w 8"/>
                  <a:gd name="T3" fmla="*/ 1 h 8"/>
                  <a:gd name="T4" fmla="*/ 3 w 8"/>
                  <a:gd name="T5" fmla="*/ 5 h 8"/>
                  <a:gd name="T6" fmla="*/ 4 w 8"/>
                  <a:gd name="T7" fmla="*/ 6 h 8"/>
                  <a:gd name="T8" fmla="*/ 7 w 8"/>
                  <a:gd name="T9" fmla="*/ 7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7"/>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4" name="Freeform 862">
                <a:extLst>
                  <a:ext uri="{FF2B5EF4-FFF2-40B4-BE49-F238E27FC236}">
                    <a16:creationId xmlns:a16="http://schemas.microsoft.com/office/drawing/2014/main" id="{4326F173-C59B-4D1D-8AC0-0108772B23DA}"/>
                  </a:ext>
                </a:extLst>
              </p:cNvPr>
              <p:cNvSpPr>
                <a:spLocks/>
              </p:cNvSpPr>
              <p:nvPr/>
            </p:nvSpPr>
            <p:spPr bwMode="auto">
              <a:xfrm>
                <a:off x="4533" y="1019"/>
                <a:ext cx="38" cy="19"/>
              </a:xfrm>
              <a:custGeom>
                <a:avLst/>
                <a:gdLst>
                  <a:gd name="T0" fmla="*/ 0 w 16"/>
                  <a:gd name="T1" fmla="*/ 1 h 8"/>
                  <a:gd name="T2" fmla="*/ 2 w 16"/>
                  <a:gd name="T3" fmla="*/ 5 h 8"/>
                  <a:gd name="T4" fmla="*/ 3 w 16"/>
                  <a:gd name="T5" fmla="*/ 6 h 8"/>
                  <a:gd name="T6" fmla="*/ 6 w 16"/>
                  <a:gd name="T7" fmla="*/ 7 h 8"/>
                  <a:gd name="T8" fmla="*/ 8 w 16"/>
                  <a:gd name="T9" fmla="*/ 8 h 8"/>
                  <a:gd name="T10" fmla="*/ 9 w 16"/>
                  <a:gd name="T11" fmla="*/ 7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7"/>
                    </a:cubicBezTo>
                    <a:cubicBezTo>
                      <a:pt x="7" y="8"/>
                      <a:pt x="7" y="8"/>
                      <a:pt x="8" y="8"/>
                    </a:cubicBezTo>
                    <a:cubicBezTo>
                      <a:pt x="8" y="8"/>
                      <a:pt x="9" y="8"/>
                      <a:pt x="9" y="7"/>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5" name="Freeform 863">
                <a:extLst>
                  <a:ext uri="{FF2B5EF4-FFF2-40B4-BE49-F238E27FC236}">
                    <a16:creationId xmlns:a16="http://schemas.microsoft.com/office/drawing/2014/main" id="{3E3E9A1A-A38A-4515-AAC4-7C5E981FA93C}"/>
                  </a:ext>
                </a:extLst>
              </p:cNvPr>
              <p:cNvSpPr>
                <a:spLocks/>
              </p:cNvSpPr>
              <p:nvPr/>
            </p:nvSpPr>
            <p:spPr bwMode="auto">
              <a:xfrm>
                <a:off x="4458" y="1024"/>
                <a:ext cx="18" cy="14"/>
              </a:xfrm>
              <a:custGeom>
                <a:avLst/>
                <a:gdLst>
                  <a:gd name="T0" fmla="*/ 2 w 8"/>
                  <a:gd name="T1" fmla="*/ 5 h 6"/>
                  <a:gd name="T2" fmla="*/ 5 w 8"/>
                  <a:gd name="T3" fmla="*/ 4 h 6"/>
                  <a:gd name="T4" fmla="*/ 6 w 8"/>
                  <a:gd name="T5" fmla="*/ 3 h 6"/>
                  <a:gd name="T6" fmla="*/ 8 w 8"/>
                  <a:gd name="T7" fmla="*/ 0 h 6"/>
                  <a:gd name="T8" fmla="*/ 0 w 8"/>
                  <a:gd name="T9" fmla="*/ 2 h 6"/>
                  <a:gd name="T10" fmla="*/ 0 w 8"/>
                  <a:gd name="T11" fmla="*/ 6 h 6"/>
                  <a:gd name="T12" fmla="*/ 2 w 8"/>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5"/>
                    </a:moveTo>
                    <a:cubicBezTo>
                      <a:pt x="3" y="5"/>
                      <a:pt x="4" y="5"/>
                      <a:pt x="5" y="4"/>
                    </a:cubicBezTo>
                    <a:cubicBezTo>
                      <a:pt x="5" y="4"/>
                      <a:pt x="6" y="4"/>
                      <a:pt x="6" y="3"/>
                    </a:cubicBezTo>
                    <a:cubicBezTo>
                      <a:pt x="7" y="2"/>
                      <a:pt x="8" y="1"/>
                      <a:pt x="8" y="0"/>
                    </a:cubicBezTo>
                    <a:cubicBezTo>
                      <a:pt x="5" y="1"/>
                      <a:pt x="3" y="2"/>
                      <a:pt x="0" y="2"/>
                    </a:cubicBezTo>
                    <a:cubicBezTo>
                      <a:pt x="0" y="6"/>
                      <a:pt x="0" y="6"/>
                      <a:pt x="0" y="6"/>
                    </a:cubicBezTo>
                    <a:cubicBezTo>
                      <a:pt x="1" y="6"/>
                      <a:pt x="2" y="6"/>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6" name="Freeform 864">
                <a:extLst>
                  <a:ext uri="{FF2B5EF4-FFF2-40B4-BE49-F238E27FC236}">
                    <a16:creationId xmlns:a16="http://schemas.microsoft.com/office/drawing/2014/main" id="{8C9D7A9E-97AE-4E47-AC4D-E69EC3459A9D}"/>
                  </a:ext>
                </a:extLst>
              </p:cNvPr>
              <p:cNvSpPr>
                <a:spLocks/>
              </p:cNvSpPr>
              <p:nvPr/>
            </p:nvSpPr>
            <p:spPr bwMode="auto">
              <a:xfrm>
                <a:off x="4626" y="1372"/>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7" name="Freeform 865">
                <a:extLst>
                  <a:ext uri="{FF2B5EF4-FFF2-40B4-BE49-F238E27FC236}">
                    <a16:creationId xmlns:a16="http://schemas.microsoft.com/office/drawing/2014/main" id="{1A4B0343-3C0F-4DC5-84B5-3DA082EC35A3}"/>
                  </a:ext>
                </a:extLst>
              </p:cNvPr>
              <p:cNvSpPr>
                <a:spLocks/>
              </p:cNvSpPr>
              <p:nvPr/>
            </p:nvSpPr>
            <p:spPr bwMode="auto">
              <a:xfrm>
                <a:off x="4533" y="1372"/>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8" name="Freeform 866">
                <a:extLst>
                  <a:ext uri="{FF2B5EF4-FFF2-40B4-BE49-F238E27FC236}">
                    <a16:creationId xmlns:a16="http://schemas.microsoft.com/office/drawing/2014/main" id="{806C576B-E235-4859-83EB-ED005288812E}"/>
                  </a:ext>
                </a:extLst>
              </p:cNvPr>
              <p:cNvSpPr>
                <a:spLocks/>
              </p:cNvSpPr>
              <p:nvPr/>
            </p:nvSpPr>
            <p:spPr bwMode="auto">
              <a:xfrm>
                <a:off x="4626"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9" name="Oval 867">
                <a:extLst>
                  <a:ext uri="{FF2B5EF4-FFF2-40B4-BE49-F238E27FC236}">
                    <a16:creationId xmlns:a16="http://schemas.microsoft.com/office/drawing/2014/main" id="{402D05F9-295D-4CAD-BB38-5BB43BEA9B12}"/>
                  </a:ext>
                </a:extLst>
              </p:cNvPr>
              <p:cNvSpPr>
                <a:spLocks noChangeArrowheads="1"/>
              </p:cNvSpPr>
              <p:nvPr/>
            </p:nvSpPr>
            <p:spPr bwMode="auto">
              <a:xfrm>
                <a:off x="4533"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0" name="Oval 868">
                <a:extLst>
                  <a:ext uri="{FF2B5EF4-FFF2-40B4-BE49-F238E27FC236}">
                    <a16:creationId xmlns:a16="http://schemas.microsoft.com/office/drawing/2014/main" id="{6AD1D6F2-5713-42CC-8DF9-21658769D1E5}"/>
                  </a:ext>
                </a:extLst>
              </p:cNvPr>
              <p:cNvSpPr>
                <a:spLocks noChangeArrowheads="1"/>
              </p:cNvSpPr>
              <p:nvPr/>
            </p:nvSpPr>
            <p:spPr bwMode="auto">
              <a:xfrm>
                <a:off x="4486"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1" name="Oval 869">
                <a:extLst>
                  <a:ext uri="{FF2B5EF4-FFF2-40B4-BE49-F238E27FC236}">
                    <a16:creationId xmlns:a16="http://schemas.microsoft.com/office/drawing/2014/main" id="{B4EEC8A3-677D-4957-9673-8B8FDBFD30E5}"/>
                  </a:ext>
                </a:extLst>
              </p:cNvPr>
              <p:cNvSpPr>
                <a:spLocks noChangeArrowheads="1"/>
              </p:cNvSpPr>
              <p:nvPr/>
            </p:nvSpPr>
            <p:spPr bwMode="auto">
              <a:xfrm>
                <a:off x="4581" y="1327"/>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2" name="Oval 870">
                <a:extLst>
                  <a:ext uri="{FF2B5EF4-FFF2-40B4-BE49-F238E27FC236}">
                    <a16:creationId xmlns:a16="http://schemas.microsoft.com/office/drawing/2014/main" id="{4A0698E3-8FC4-4C81-AB22-24C018B2F0CA}"/>
                  </a:ext>
                </a:extLst>
              </p:cNvPr>
              <p:cNvSpPr>
                <a:spLocks noChangeArrowheads="1"/>
              </p:cNvSpPr>
              <p:nvPr/>
            </p:nvSpPr>
            <p:spPr bwMode="auto">
              <a:xfrm>
                <a:off x="4486"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3" name="Oval 871">
                <a:extLst>
                  <a:ext uri="{FF2B5EF4-FFF2-40B4-BE49-F238E27FC236}">
                    <a16:creationId xmlns:a16="http://schemas.microsoft.com/office/drawing/2014/main" id="{B7A02772-FB75-4034-B92B-9115AC73413E}"/>
                  </a:ext>
                </a:extLst>
              </p:cNvPr>
              <p:cNvSpPr>
                <a:spLocks noChangeArrowheads="1"/>
              </p:cNvSpPr>
              <p:nvPr/>
            </p:nvSpPr>
            <p:spPr bwMode="auto">
              <a:xfrm>
                <a:off x="4581" y="1232"/>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4" name="Freeform 872">
                <a:extLst>
                  <a:ext uri="{FF2B5EF4-FFF2-40B4-BE49-F238E27FC236}">
                    <a16:creationId xmlns:a16="http://schemas.microsoft.com/office/drawing/2014/main" id="{3AABA558-6A00-4A13-BEAF-BA647FF3148D}"/>
                  </a:ext>
                </a:extLst>
              </p:cNvPr>
              <p:cNvSpPr>
                <a:spLocks/>
              </p:cNvSpPr>
              <p:nvPr/>
            </p:nvSpPr>
            <p:spPr bwMode="auto">
              <a:xfrm>
                <a:off x="4458" y="1372"/>
                <a:ext cx="18"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5" name="Freeform 873">
                <a:extLst>
                  <a:ext uri="{FF2B5EF4-FFF2-40B4-BE49-F238E27FC236}">
                    <a16:creationId xmlns:a16="http://schemas.microsoft.com/office/drawing/2014/main" id="{ECC4CF91-3E2C-4363-8650-C32893E9FB21}"/>
                  </a:ext>
                </a:extLst>
              </p:cNvPr>
              <p:cNvSpPr>
                <a:spLocks/>
              </p:cNvSpPr>
              <p:nvPr/>
            </p:nvSpPr>
            <p:spPr bwMode="auto">
              <a:xfrm>
                <a:off x="4458" y="1279"/>
                <a:ext cx="18"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6" name="Freeform 874">
                <a:extLst>
                  <a:ext uri="{FF2B5EF4-FFF2-40B4-BE49-F238E27FC236}">
                    <a16:creationId xmlns:a16="http://schemas.microsoft.com/office/drawing/2014/main" id="{B9875184-AE28-4EB1-8F80-D8B8B7EDE388}"/>
                  </a:ext>
                </a:extLst>
              </p:cNvPr>
              <p:cNvSpPr>
                <a:spLocks/>
              </p:cNvSpPr>
              <p:nvPr/>
            </p:nvSpPr>
            <p:spPr bwMode="auto">
              <a:xfrm>
                <a:off x="4626" y="1206"/>
                <a:ext cx="19" cy="17"/>
              </a:xfrm>
              <a:custGeom>
                <a:avLst/>
                <a:gdLst>
                  <a:gd name="T0" fmla="*/ 8 w 8"/>
                  <a:gd name="T1" fmla="*/ 7 h 7"/>
                  <a:gd name="T2" fmla="*/ 8 w 8"/>
                  <a:gd name="T3" fmla="*/ 7 h 7"/>
                  <a:gd name="T4" fmla="*/ 8 w 8"/>
                  <a:gd name="T5" fmla="*/ 0 h 7"/>
                  <a:gd name="T6" fmla="*/ 0 w 8"/>
                  <a:gd name="T7" fmla="*/ 0 h 7"/>
                  <a:gd name="T8" fmla="*/ 1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1"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7" name="Freeform 875">
                <a:extLst>
                  <a:ext uri="{FF2B5EF4-FFF2-40B4-BE49-F238E27FC236}">
                    <a16:creationId xmlns:a16="http://schemas.microsoft.com/office/drawing/2014/main" id="{29C7C82D-5795-4AA7-BEE6-1368948381A0}"/>
                  </a:ext>
                </a:extLst>
              </p:cNvPr>
              <p:cNvSpPr>
                <a:spLocks/>
              </p:cNvSpPr>
              <p:nvPr/>
            </p:nvSpPr>
            <p:spPr bwMode="auto">
              <a:xfrm>
                <a:off x="4533"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8" name="Freeform 876">
                <a:extLst>
                  <a:ext uri="{FF2B5EF4-FFF2-40B4-BE49-F238E27FC236}">
                    <a16:creationId xmlns:a16="http://schemas.microsoft.com/office/drawing/2014/main" id="{EDAC8C9C-6CDD-40D9-96D1-E5B7A3ACC998}"/>
                  </a:ext>
                </a:extLst>
              </p:cNvPr>
              <p:cNvSpPr>
                <a:spLocks/>
              </p:cNvSpPr>
              <p:nvPr/>
            </p:nvSpPr>
            <p:spPr bwMode="auto">
              <a:xfrm>
                <a:off x="4458" y="1206"/>
                <a:ext cx="18" cy="17"/>
              </a:xfrm>
              <a:custGeom>
                <a:avLst/>
                <a:gdLst>
                  <a:gd name="T0" fmla="*/ 0 w 8"/>
                  <a:gd name="T1" fmla="*/ 7 h 7"/>
                  <a:gd name="T2" fmla="*/ 2 w 8"/>
                  <a:gd name="T3" fmla="*/ 7 h 7"/>
                  <a:gd name="T4" fmla="*/ 8 w 8"/>
                  <a:gd name="T5" fmla="*/ 1 h 7"/>
                  <a:gd name="T6" fmla="*/ 8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1" y="7"/>
                      <a:pt x="2" y="7"/>
                      <a:pt x="2" y="7"/>
                    </a:cubicBezTo>
                    <a:cubicBezTo>
                      <a:pt x="5" y="7"/>
                      <a:pt x="8" y="4"/>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9" name="Freeform 877">
                <a:extLst>
                  <a:ext uri="{FF2B5EF4-FFF2-40B4-BE49-F238E27FC236}">
                    <a16:creationId xmlns:a16="http://schemas.microsoft.com/office/drawing/2014/main" id="{A9482BEE-BE0A-4ADF-8592-9717931D9549}"/>
                  </a:ext>
                </a:extLst>
              </p:cNvPr>
              <p:cNvSpPr>
                <a:spLocks/>
              </p:cNvSpPr>
              <p:nvPr/>
            </p:nvSpPr>
            <p:spPr bwMode="auto">
              <a:xfrm>
                <a:off x="4626" y="1559"/>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0" name="Freeform 878">
                <a:extLst>
                  <a:ext uri="{FF2B5EF4-FFF2-40B4-BE49-F238E27FC236}">
                    <a16:creationId xmlns:a16="http://schemas.microsoft.com/office/drawing/2014/main" id="{1E116AEE-6FD4-4BB5-B0D9-DB9E3F58DB2B}"/>
                  </a:ext>
                </a:extLst>
              </p:cNvPr>
              <p:cNvSpPr>
                <a:spLocks/>
              </p:cNvSpPr>
              <p:nvPr/>
            </p:nvSpPr>
            <p:spPr bwMode="auto">
              <a:xfrm>
                <a:off x="4533" y="1559"/>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1" name="Freeform 879">
                <a:extLst>
                  <a:ext uri="{FF2B5EF4-FFF2-40B4-BE49-F238E27FC236}">
                    <a16:creationId xmlns:a16="http://schemas.microsoft.com/office/drawing/2014/main" id="{40574C72-E2D1-4389-9F25-4E9799674DD5}"/>
                  </a:ext>
                </a:extLst>
              </p:cNvPr>
              <p:cNvSpPr>
                <a:spLocks/>
              </p:cNvSpPr>
              <p:nvPr/>
            </p:nvSpPr>
            <p:spPr bwMode="auto">
              <a:xfrm>
                <a:off x="4626"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3"/>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2" name="Oval 880">
                <a:extLst>
                  <a:ext uri="{FF2B5EF4-FFF2-40B4-BE49-F238E27FC236}">
                    <a16:creationId xmlns:a16="http://schemas.microsoft.com/office/drawing/2014/main" id="{4CB4DFE0-F07A-474A-88F6-E0CF66B4BF76}"/>
                  </a:ext>
                </a:extLst>
              </p:cNvPr>
              <p:cNvSpPr>
                <a:spLocks noChangeArrowheads="1"/>
              </p:cNvSpPr>
              <p:nvPr/>
            </p:nvSpPr>
            <p:spPr bwMode="auto">
              <a:xfrm>
                <a:off x="4533"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3" name="Oval 881">
                <a:extLst>
                  <a:ext uri="{FF2B5EF4-FFF2-40B4-BE49-F238E27FC236}">
                    <a16:creationId xmlns:a16="http://schemas.microsoft.com/office/drawing/2014/main" id="{0864F0DD-8FEB-4381-AF7D-BD7FD6050FDE}"/>
                  </a:ext>
                </a:extLst>
              </p:cNvPr>
              <p:cNvSpPr>
                <a:spLocks noChangeArrowheads="1"/>
              </p:cNvSpPr>
              <p:nvPr/>
            </p:nvSpPr>
            <p:spPr bwMode="auto">
              <a:xfrm>
                <a:off x="4486"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4" name="Oval 882">
                <a:extLst>
                  <a:ext uri="{FF2B5EF4-FFF2-40B4-BE49-F238E27FC236}">
                    <a16:creationId xmlns:a16="http://schemas.microsoft.com/office/drawing/2014/main" id="{35BA2409-ACE0-4C1B-AF96-0F8B31C6020D}"/>
                  </a:ext>
                </a:extLst>
              </p:cNvPr>
              <p:cNvSpPr>
                <a:spLocks noChangeArrowheads="1"/>
              </p:cNvSpPr>
              <p:nvPr/>
            </p:nvSpPr>
            <p:spPr bwMode="auto">
              <a:xfrm>
                <a:off x="4581" y="1514"/>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5" name="Oval 883">
                <a:extLst>
                  <a:ext uri="{FF2B5EF4-FFF2-40B4-BE49-F238E27FC236}">
                    <a16:creationId xmlns:a16="http://schemas.microsoft.com/office/drawing/2014/main" id="{CB24575D-D297-4A62-A756-5EF0EA94CBB7}"/>
                  </a:ext>
                </a:extLst>
              </p:cNvPr>
              <p:cNvSpPr>
                <a:spLocks noChangeArrowheads="1"/>
              </p:cNvSpPr>
              <p:nvPr/>
            </p:nvSpPr>
            <p:spPr bwMode="auto">
              <a:xfrm>
                <a:off x="4486"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6" name="Oval 884">
                <a:extLst>
                  <a:ext uri="{FF2B5EF4-FFF2-40B4-BE49-F238E27FC236}">
                    <a16:creationId xmlns:a16="http://schemas.microsoft.com/office/drawing/2014/main" id="{192760E4-0CBB-4E6F-8E75-6D4A0EC63508}"/>
                  </a:ext>
                </a:extLst>
              </p:cNvPr>
              <p:cNvSpPr>
                <a:spLocks noChangeArrowheads="1"/>
              </p:cNvSpPr>
              <p:nvPr/>
            </p:nvSpPr>
            <p:spPr bwMode="auto">
              <a:xfrm>
                <a:off x="4581" y="1419"/>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7" name="Freeform 885">
                <a:extLst>
                  <a:ext uri="{FF2B5EF4-FFF2-40B4-BE49-F238E27FC236}">
                    <a16:creationId xmlns:a16="http://schemas.microsoft.com/office/drawing/2014/main" id="{AFE2CF26-A990-4562-B359-CCB062854021}"/>
                  </a:ext>
                </a:extLst>
              </p:cNvPr>
              <p:cNvSpPr>
                <a:spLocks/>
              </p:cNvSpPr>
              <p:nvPr/>
            </p:nvSpPr>
            <p:spPr bwMode="auto">
              <a:xfrm>
                <a:off x="4458" y="1559"/>
                <a:ext cx="18" cy="19"/>
              </a:xfrm>
              <a:custGeom>
                <a:avLst/>
                <a:gdLst>
                  <a:gd name="T0" fmla="*/ 0 w 8"/>
                  <a:gd name="T1" fmla="*/ 8 h 8"/>
                  <a:gd name="T2" fmla="*/ 8 w 8"/>
                  <a:gd name="T3" fmla="*/ 8 h 8"/>
                  <a:gd name="T4" fmla="*/ 5 w 8"/>
                  <a:gd name="T5" fmla="*/ 2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7" y="3"/>
                      <a:pt x="5" y="2"/>
                    </a:cubicBezTo>
                    <a:cubicBezTo>
                      <a:pt x="4" y="1"/>
                      <a:pt x="3" y="1"/>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8" name="Freeform 886">
                <a:extLst>
                  <a:ext uri="{FF2B5EF4-FFF2-40B4-BE49-F238E27FC236}">
                    <a16:creationId xmlns:a16="http://schemas.microsoft.com/office/drawing/2014/main" id="{E8196800-D42C-4321-BFDE-4885E801413C}"/>
                  </a:ext>
                </a:extLst>
              </p:cNvPr>
              <p:cNvSpPr>
                <a:spLocks/>
              </p:cNvSpPr>
              <p:nvPr/>
            </p:nvSpPr>
            <p:spPr bwMode="auto">
              <a:xfrm>
                <a:off x="4458" y="1466"/>
                <a:ext cx="18" cy="38"/>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9" name="Freeform 887">
                <a:extLst>
                  <a:ext uri="{FF2B5EF4-FFF2-40B4-BE49-F238E27FC236}">
                    <a16:creationId xmlns:a16="http://schemas.microsoft.com/office/drawing/2014/main" id="{0F12EB1C-FBA1-44AA-AD48-66B7FAA6DF5B}"/>
                  </a:ext>
                </a:extLst>
              </p:cNvPr>
              <p:cNvSpPr>
                <a:spLocks/>
              </p:cNvSpPr>
              <p:nvPr/>
            </p:nvSpPr>
            <p:spPr bwMode="auto">
              <a:xfrm>
                <a:off x="4626" y="1391"/>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0" name="Freeform 888">
                <a:extLst>
                  <a:ext uri="{FF2B5EF4-FFF2-40B4-BE49-F238E27FC236}">
                    <a16:creationId xmlns:a16="http://schemas.microsoft.com/office/drawing/2014/main" id="{53C4FE04-400C-4BB9-BDFC-A382C16E1C7E}"/>
                  </a:ext>
                </a:extLst>
              </p:cNvPr>
              <p:cNvSpPr>
                <a:spLocks/>
              </p:cNvSpPr>
              <p:nvPr/>
            </p:nvSpPr>
            <p:spPr bwMode="auto">
              <a:xfrm>
                <a:off x="4533"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1" name="Freeform 889">
                <a:extLst>
                  <a:ext uri="{FF2B5EF4-FFF2-40B4-BE49-F238E27FC236}">
                    <a16:creationId xmlns:a16="http://schemas.microsoft.com/office/drawing/2014/main" id="{441FE1C9-7DE9-4583-8AF5-B9556C322535}"/>
                  </a:ext>
                </a:extLst>
              </p:cNvPr>
              <p:cNvSpPr>
                <a:spLocks/>
              </p:cNvSpPr>
              <p:nvPr/>
            </p:nvSpPr>
            <p:spPr bwMode="auto">
              <a:xfrm>
                <a:off x="4458" y="1391"/>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2" name="Freeform 890">
                <a:extLst>
                  <a:ext uri="{FF2B5EF4-FFF2-40B4-BE49-F238E27FC236}">
                    <a16:creationId xmlns:a16="http://schemas.microsoft.com/office/drawing/2014/main" id="{3F57C020-435D-4700-AD16-7E45035CAF9C}"/>
                  </a:ext>
                </a:extLst>
              </p:cNvPr>
              <p:cNvSpPr>
                <a:spLocks/>
              </p:cNvSpPr>
              <p:nvPr/>
            </p:nvSpPr>
            <p:spPr bwMode="auto">
              <a:xfrm>
                <a:off x="4626" y="1746"/>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3" name="Freeform 891">
                <a:extLst>
                  <a:ext uri="{FF2B5EF4-FFF2-40B4-BE49-F238E27FC236}">
                    <a16:creationId xmlns:a16="http://schemas.microsoft.com/office/drawing/2014/main" id="{829120E5-034B-4AFB-BE0C-46E2233AB7AB}"/>
                  </a:ext>
                </a:extLst>
              </p:cNvPr>
              <p:cNvSpPr>
                <a:spLocks/>
              </p:cNvSpPr>
              <p:nvPr/>
            </p:nvSpPr>
            <p:spPr bwMode="auto">
              <a:xfrm>
                <a:off x="4533"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1" y="5"/>
                      <a:pt x="0" y="6"/>
                      <a:pt x="0" y="8"/>
                    </a:cubicBezTo>
                    <a:cubicBezTo>
                      <a:pt x="16" y="8"/>
                      <a:pt x="16" y="8"/>
                      <a:pt x="16" y="8"/>
                    </a:cubicBezTo>
                    <a:cubicBezTo>
                      <a:pt x="16" y="6"/>
                      <a:pt x="15" y="5"/>
                      <a:pt x="14"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4" name="Freeform 892">
                <a:extLst>
                  <a:ext uri="{FF2B5EF4-FFF2-40B4-BE49-F238E27FC236}">
                    <a16:creationId xmlns:a16="http://schemas.microsoft.com/office/drawing/2014/main" id="{E257F8E1-07A1-4056-AE7B-B1402D33AD64}"/>
                  </a:ext>
                </a:extLst>
              </p:cNvPr>
              <p:cNvSpPr>
                <a:spLocks/>
              </p:cNvSpPr>
              <p:nvPr/>
            </p:nvSpPr>
            <p:spPr bwMode="auto">
              <a:xfrm>
                <a:off x="4626" y="1653"/>
                <a:ext cx="19"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5" name="Oval 893">
                <a:extLst>
                  <a:ext uri="{FF2B5EF4-FFF2-40B4-BE49-F238E27FC236}">
                    <a16:creationId xmlns:a16="http://schemas.microsoft.com/office/drawing/2014/main" id="{15E6CF9D-E643-4991-8F12-58B68F9331DD}"/>
                  </a:ext>
                </a:extLst>
              </p:cNvPr>
              <p:cNvSpPr>
                <a:spLocks noChangeArrowheads="1"/>
              </p:cNvSpPr>
              <p:nvPr/>
            </p:nvSpPr>
            <p:spPr bwMode="auto">
              <a:xfrm>
                <a:off x="4533"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6" name="Oval 894">
                <a:extLst>
                  <a:ext uri="{FF2B5EF4-FFF2-40B4-BE49-F238E27FC236}">
                    <a16:creationId xmlns:a16="http://schemas.microsoft.com/office/drawing/2014/main" id="{545AE404-2A1B-4EAD-AF69-13B57A31FC0B}"/>
                  </a:ext>
                </a:extLst>
              </p:cNvPr>
              <p:cNvSpPr>
                <a:spLocks noChangeArrowheads="1"/>
              </p:cNvSpPr>
              <p:nvPr/>
            </p:nvSpPr>
            <p:spPr bwMode="auto">
              <a:xfrm>
                <a:off x="4486"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7" name="Oval 895">
                <a:extLst>
                  <a:ext uri="{FF2B5EF4-FFF2-40B4-BE49-F238E27FC236}">
                    <a16:creationId xmlns:a16="http://schemas.microsoft.com/office/drawing/2014/main" id="{7682385C-6897-4F3D-8262-68072982AA52}"/>
                  </a:ext>
                </a:extLst>
              </p:cNvPr>
              <p:cNvSpPr>
                <a:spLocks noChangeArrowheads="1"/>
              </p:cNvSpPr>
              <p:nvPr/>
            </p:nvSpPr>
            <p:spPr bwMode="auto">
              <a:xfrm>
                <a:off x="4581"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8" name="Oval 896">
                <a:extLst>
                  <a:ext uri="{FF2B5EF4-FFF2-40B4-BE49-F238E27FC236}">
                    <a16:creationId xmlns:a16="http://schemas.microsoft.com/office/drawing/2014/main" id="{6144F4A6-D4CA-493F-9A54-17B801AED818}"/>
                  </a:ext>
                </a:extLst>
              </p:cNvPr>
              <p:cNvSpPr>
                <a:spLocks noChangeArrowheads="1"/>
              </p:cNvSpPr>
              <p:nvPr/>
            </p:nvSpPr>
            <p:spPr bwMode="auto">
              <a:xfrm>
                <a:off x="4486"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9" name="Oval 897">
                <a:extLst>
                  <a:ext uri="{FF2B5EF4-FFF2-40B4-BE49-F238E27FC236}">
                    <a16:creationId xmlns:a16="http://schemas.microsoft.com/office/drawing/2014/main" id="{91B8170C-5F96-4FDD-8A04-5D153AABAF16}"/>
                  </a:ext>
                </a:extLst>
              </p:cNvPr>
              <p:cNvSpPr>
                <a:spLocks noChangeArrowheads="1"/>
              </p:cNvSpPr>
              <p:nvPr/>
            </p:nvSpPr>
            <p:spPr bwMode="auto">
              <a:xfrm>
                <a:off x="4581"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0" name="Freeform 898">
                <a:extLst>
                  <a:ext uri="{FF2B5EF4-FFF2-40B4-BE49-F238E27FC236}">
                    <a16:creationId xmlns:a16="http://schemas.microsoft.com/office/drawing/2014/main" id="{C509A6B3-D9A7-4038-B899-A02A965976B2}"/>
                  </a:ext>
                </a:extLst>
              </p:cNvPr>
              <p:cNvSpPr>
                <a:spLocks/>
              </p:cNvSpPr>
              <p:nvPr/>
            </p:nvSpPr>
            <p:spPr bwMode="auto">
              <a:xfrm>
                <a:off x="4458" y="1746"/>
                <a:ext cx="18"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1" name="Freeform 899">
                <a:extLst>
                  <a:ext uri="{FF2B5EF4-FFF2-40B4-BE49-F238E27FC236}">
                    <a16:creationId xmlns:a16="http://schemas.microsoft.com/office/drawing/2014/main" id="{40BE67EC-64DA-4816-A44D-C1E6BA3BBFBF}"/>
                  </a:ext>
                </a:extLst>
              </p:cNvPr>
              <p:cNvSpPr>
                <a:spLocks/>
              </p:cNvSpPr>
              <p:nvPr/>
            </p:nvSpPr>
            <p:spPr bwMode="auto">
              <a:xfrm>
                <a:off x="4458" y="1653"/>
                <a:ext cx="18" cy="36"/>
              </a:xfrm>
              <a:custGeom>
                <a:avLst/>
                <a:gdLst>
                  <a:gd name="T0" fmla="*/ 8 w 8"/>
                  <a:gd name="T1" fmla="*/ 8 h 15"/>
                  <a:gd name="T2" fmla="*/ 2 w 8"/>
                  <a:gd name="T3" fmla="*/ 0 h 15"/>
                  <a:gd name="T4" fmla="*/ 0 w 8"/>
                  <a:gd name="T5" fmla="*/ 0 h 15"/>
                  <a:gd name="T6" fmla="*/ 0 w 8"/>
                  <a:gd name="T7" fmla="*/ 15 h 15"/>
                  <a:gd name="T8" fmla="*/ 2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6" y="1"/>
                      <a:pt x="2" y="0"/>
                    </a:cubicBezTo>
                    <a:cubicBezTo>
                      <a:pt x="2" y="0"/>
                      <a:pt x="1" y="0"/>
                      <a:pt x="0" y="0"/>
                    </a:cubicBezTo>
                    <a:cubicBezTo>
                      <a:pt x="0" y="15"/>
                      <a:pt x="0" y="15"/>
                      <a:pt x="0" y="15"/>
                    </a:cubicBezTo>
                    <a:cubicBezTo>
                      <a:pt x="1" y="15"/>
                      <a:pt x="2" y="15"/>
                      <a:pt x="2" y="15"/>
                    </a:cubicBezTo>
                    <a:cubicBezTo>
                      <a:pt x="6"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2" name="Freeform 900">
                <a:extLst>
                  <a:ext uri="{FF2B5EF4-FFF2-40B4-BE49-F238E27FC236}">
                    <a16:creationId xmlns:a16="http://schemas.microsoft.com/office/drawing/2014/main" id="{358B8683-77FF-4C71-9741-B366B63E4B09}"/>
                  </a:ext>
                </a:extLst>
              </p:cNvPr>
              <p:cNvSpPr>
                <a:spLocks/>
              </p:cNvSpPr>
              <p:nvPr/>
            </p:nvSpPr>
            <p:spPr bwMode="auto">
              <a:xfrm>
                <a:off x="4626" y="1578"/>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3" name="Freeform 901">
                <a:extLst>
                  <a:ext uri="{FF2B5EF4-FFF2-40B4-BE49-F238E27FC236}">
                    <a16:creationId xmlns:a16="http://schemas.microsoft.com/office/drawing/2014/main" id="{AEAFAF0D-36C4-47B5-A5C3-7394AB4908D7}"/>
                  </a:ext>
                </a:extLst>
              </p:cNvPr>
              <p:cNvSpPr>
                <a:spLocks/>
              </p:cNvSpPr>
              <p:nvPr/>
            </p:nvSpPr>
            <p:spPr bwMode="auto">
              <a:xfrm>
                <a:off x="4533"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6"/>
                      <a:pt x="3" y="7"/>
                    </a:cubicBezTo>
                    <a:cubicBezTo>
                      <a:pt x="4" y="7"/>
                      <a:pt x="5" y="8"/>
                      <a:pt x="6" y="8"/>
                    </a:cubicBezTo>
                    <a:cubicBezTo>
                      <a:pt x="7" y="8"/>
                      <a:pt x="7" y="8"/>
                      <a:pt x="8" y="8"/>
                    </a:cubicBezTo>
                    <a:cubicBezTo>
                      <a:pt x="8" y="8"/>
                      <a:pt x="9" y="8"/>
                      <a:pt x="9" y="8"/>
                    </a:cubicBezTo>
                    <a:cubicBezTo>
                      <a:pt x="11" y="8"/>
                      <a:pt x="11" y="7"/>
                      <a:pt x="12" y="7"/>
                    </a:cubicBezTo>
                    <a:cubicBezTo>
                      <a:pt x="13" y="6"/>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4" name="Freeform 902">
                <a:extLst>
                  <a:ext uri="{FF2B5EF4-FFF2-40B4-BE49-F238E27FC236}">
                    <a16:creationId xmlns:a16="http://schemas.microsoft.com/office/drawing/2014/main" id="{A504F04B-C11A-4865-A232-69451E5DDF3E}"/>
                  </a:ext>
                </a:extLst>
              </p:cNvPr>
              <p:cNvSpPr>
                <a:spLocks/>
              </p:cNvSpPr>
              <p:nvPr/>
            </p:nvSpPr>
            <p:spPr bwMode="auto">
              <a:xfrm>
                <a:off x="4458" y="1578"/>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6"/>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5" name="Freeform 903">
                <a:extLst>
                  <a:ext uri="{FF2B5EF4-FFF2-40B4-BE49-F238E27FC236}">
                    <a16:creationId xmlns:a16="http://schemas.microsoft.com/office/drawing/2014/main" id="{5833B643-4578-44D1-A871-91601789C68F}"/>
                  </a:ext>
                </a:extLst>
              </p:cNvPr>
              <p:cNvSpPr>
                <a:spLocks/>
              </p:cNvSpPr>
              <p:nvPr/>
            </p:nvSpPr>
            <p:spPr bwMode="auto">
              <a:xfrm>
                <a:off x="4626" y="1933"/>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6" name="Freeform 904">
                <a:extLst>
                  <a:ext uri="{FF2B5EF4-FFF2-40B4-BE49-F238E27FC236}">
                    <a16:creationId xmlns:a16="http://schemas.microsoft.com/office/drawing/2014/main" id="{8338B2E6-B228-4E83-AC7A-46ECD4354791}"/>
                  </a:ext>
                </a:extLst>
              </p:cNvPr>
              <p:cNvSpPr>
                <a:spLocks/>
              </p:cNvSpPr>
              <p:nvPr/>
            </p:nvSpPr>
            <p:spPr bwMode="auto">
              <a:xfrm>
                <a:off x="4533"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7" name="Freeform 905">
                <a:extLst>
                  <a:ext uri="{FF2B5EF4-FFF2-40B4-BE49-F238E27FC236}">
                    <a16:creationId xmlns:a16="http://schemas.microsoft.com/office/drawing/2014/main" id="{5F064FA3-23F0-4351-93BC-4A76E12EA47A}"/>
                  </a:ext>
                </a:extLst>
              </p:cNvPr>
              <p:cNvSpPr>
                <a:spLocks/>
              </p:cNvSpPr>
              <p:nvPr/>
            </p:nvSpPr>
            <p:spPr bwMode="auto">
              <a:xfrm>
                <a:off x="4626" y="1840"/>
                <a:ext cx="19"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8" name="Oval 906">
                <a:extLst>
                  <a:ext uri="{FF2B5EF4-FFF2-40B4-BE49-F238E27FC236}">
                    <a16:creationId xmlns:a16="http://schemas.microsoft.com/office/drawing/2014/main" id="{51646B0C-717C-4565-9D09-E7FB78D7E9F2}"/>
                  </a:ext>
                </a:extLst>
              </p:cNvPr>
              <p:cNvSpPr>
                <a:spLocks noChangeArrowheads="1"/>
              </p:cNvSpPr>
              <p:nvPr/>
            </p:nvSpPr>
            <p:spPr bwMode="auto">
              <a:xfrm>
                <a:off x="4533"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9" name="Oval 907">
                <a:extLst>
                  <a:ext uri="{FF2B5EF4-FFF2-40B4-BE49-F238E27FC236}">
                    <a16:creationId xmlns:a16="http://schemas.microsoft.com/office/drawing/2014/main" id="{105A6A0D-AB5B-4D91-BC9F-684677E151C7}"/>
                  </a:ext>
                </a:extLst>
              </p:cNvPr>
              <p:cNvSpPr>
                <a:spLocks noChangeArrowheads="1"/>
              </p:cNvSpPr>
              <p:nvPr/>
            </p:nvSpPr>
            <p:spPr bwMode="auto">
              <a:xfrm>
                <a:off x="4486"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0" name="Oval 908">
                <a:extLst>
                  <a:ext uri="{FF2B5EF4-FFF2-40B4-BE49-F238E27FC236}">
                    <a16:creationId xmlns:a16="http://schemas.microsoft.com/office/drawing/2014/main" id="{1DE3705D-3DAA-43DC-9144-0040874470FD}"/>
                  </a:ext>
                </a:extLst>
              </p:cNvPr>
              <p:cNvSpPr>
                <a:spLocks noChangeArrowheads="1"/>
              </p:cNvSpPr>
              <p:nvPr/>
            </p:nvSpPr>
            <p:spPr bwMode="auto">
              <a:xfrm>
                <a:off x="4581"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1" name="Oval 909">
                <a:extLst>
                  <a:ext uri="{FF2B5EF4-FFF2-40B4-BE49-F238E27FC236}">
                    <a16:creationId xmlns:a16="http://schemas.microsoft.com/office/drawing/2014/main" id="{4CFE88D2-B66E-435E-BCA2-C6002E39B4F0}"/>
                  </a:ext>
                </a:extLst>
              </p:cNvPr>
              <p:cNvSpPr>
                <a:spLocks noChangeArrowheads="1"/>
              </p:cNvSpPr>
              <p:nvPr/>
            </p:nvSpPr>
            <p:spPr bwMode="auto">
              <a:xfrm>
                <a:off x="4486"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2" name="Oval 910">
                <a:extLst>
                  <a:ext uri="{FF2B5EF4-FFF2-40B4-BE49-F238E27FC236}">
                    <a16:creationId xmlns:a16="http://schemas.microsoft.com/office/drawing/2014/main" id="{DD0FC177-07B8-4733-8168-BE060468E1A3}"/>
                  </a:ext>
                </a:extLst>
              </p:cNvPr>
              <p:cNvSpPr>
                <a:spLocks noChangeArrowheads="1"/>
              </p:cNvSpPr>
              <p:nvPr/>
            </p:nvSpPr>
            <p:spPr bwMode="auto">
              <a:xfrm>
                <a:off x="4581"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3" name="Freeform 911">
                <a:extLst>
                  <a:ext uri="{FF2B5EF4-FFF2-40B4-BE49-F238E27FC236}">
                    <a16:creationId xmlns:a16="http://schemas.microsoft.com/office/drawing/2014/main" id="{BE6D71E6-1285-49BC-B0C7-527410548ABA}"/>
                  </a:ext>
                </a:extLst>
              </p:cNvPr>
              <p:cNvSpPr>
                <a:spLocks/>
              </p:cNvSpPr>
              <p:nvPr/>
            </p:nvSpPr>
            <p:spPr bwMode="auto">
              <a:xfrm>
                <a:off x="4458" y="1933"/>
                <a:ext cx="18"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4" name="Freeform 912">
                <a:extLst>
                  <a:ext uri="{FF2B5EF4-FFF2-40B4-BE49-F238E27FC236}">
                    <a16:creationId xmlns:a16="http://schemas.microsoft.com/office/drawing/2014/main" id="{F07DA471-B21A-46B7-80E2-EDB7D9891A7C}"/>
                  </a:ext>
                </a:extLst>
              </p:cNvPr>
              <p:cNvSpPr>
                <a:spLocks/>
              </p:cNvSpPr>
              <p:nvPr/>
            </p:nvSpPr>
            <p:spPr bwMode="auto">
              <a:xfrm>
                <a:off x="4458" y="1840"/>
                <a:ext cx="18" cy="36"/>
              </a:xfrm>
              <a:custGeom>
                <a:avLst/>
                <a:gdLst>
                  <a:gd name="T0" fmla="*/ 2 w 8"/>
                  <a:gd name="T1" fmla="*/ 15 h 15"/>
                  <a:gd name="T2" fmla="*/ 8 w 8"/>
                  <a:gd name="T3" fmla="*/ 7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4"/>
                      <a:pt x="8" y="11"/>
                      <a:pt x="8" y="7"/>
                    </a:cubicBezTo>
                    <a:cubicBezTo>
                      <a:pt x="8" y="4"/>
                      <a:pt x="6" y="0"/>
                      <a:pt x="2" y="0"/>
                    </a:cubicBezTo>
                    <a:cubicBezTo>
                      <a:pt x="2" y="0"/>
                      <a:pt x="1" y="0"/>
                      <a:pt x="0" y="0"/>
                    </a:cubicBezTo>
                    <a:cubicBezTo>
                      <a:pt x="0" y="15"/>
                      <a:pt x="0" y="15"/>
                      <a:pt x="0" y="15"/>
                    </a:cubicBezTo>
                    <a:cubicBezTo>
                      <a:pt x="1" y="15"/>
                      <a:pt x="2" y="15"/>
                      <a:pt x="2"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5" name="Freeform 913">
                <a:extLst>
                  <a:ext uri="{FF2B5EF4-FFF2-40B4-BE49-F238E27FC236}">
                    <a16:creationId xmlns:a16="http://schemas.microsoft.com/office/drawing/2014/main" id="{876C48EE-767D-4DFB-A05E-EC555CC3984D}"/>
                  </a:ext>
                </a:extLst>
              </p:cNvPr>
              <p:cNvSpPr>
                <a:spLocks/>
              </p:cNvSpPr>
              <p:nvPr/>
            </p:nvSpPr>
            <p:spPr bwMode="auto">
              <a:xfrm>
                <a:off x="4626" y="1765"/>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6" name="Freeform 914">
                <a:extLst>
                  <a:ext uri="{FF2B5EF4-FFF2-40B4-BE49-F238E27FC236}">
                    <a16:creationId xmlns:a16="http://schemas.microsoft.com/office/drawing/2014/main" id="{FA26C107-1DDC-42EF-A683-425140CF87AA}"/>
                  </a:ext>
                </a:extLst>
              </p:cNvPr>
              <p:cNvSpPr>
                <a:spLocks/>
              </p:cNvSpPr>
              <p:nvPr/>
            </p:nvSpPr>
            <p:spPr bwMode="auto">
              <a:xfrm>
                <a:off x="4533"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7" name="Freeform 915">
                <a:extLst>
                  <a:ext uri="{FF2B5EF4-FFF2-40B4-BE49-F238E27FC236}">
                    <a16:creationId xmlns:a16="http://schemas.microsoft.com/office/drawing/2014/main" id="{72219356-0243-47C7-978A-27D3E492EF2C}"/>
                  </a:ext>
                </a:extLst>
              </p:cNvPr>
              <p:cNvSpPr>
                <a:spLocks/>
              </p:cNvSpPr>
              <p:nvPr/>
            </p:nvSpPr>
            <p:spPr bwMode="auto">
              <a:xfrm>
                <a:off x="4458" y="1765"/>
                <a:ext cx="18"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8" name="Freeform 916">
                <a:extLst>
                  <a:ext uri="{FF2B5EF4-FFF2-40B4-BE49-F238E27FC236}">
                    <a16:creationId xmlns:a16="http://schemas.microsoft.com/office/drawing/2014/main" id="{65BE1B5D-910F-4A96-A903-67134857795A}"/>
                  </a:ext>
                </a:extLst>
              </p:cNvPr>
              <p:cNvSpPr>
                <a:spLocks/>
              </p:cNvSpPr>
              <p:nvPr/>
            </p:nvSpPr>
            <p:spPr bwMode="auto">
              <a:xfrm>
                <a:off x="4626" y="2025"/>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9" name="Oval 917">
                <a:extLst>
                  <a:ext uri="{FF2B5EF4-FFF2-40B4-BE49-F238E27FC236}">
                    <a16:creationId xmlns:a16="http://schemas.microsoft.com/office/drawing/2014/main" id="{2B905CC2-8DA8-4CA1-8A7B-248C02ACC56A}"/>
                  </a:ext>
                </a:extLst>
              </p:cNvPr>
              <p:cNvSpPr>
                <a:spLocks noChangeArrowheads="1"/>
              </p:cNvSpPr>
              <p:nvPr/>
            </p:nvSpPr>
            <p:spPr bwMode="auto">
              <a:xfrm>
                <a:off x="4533"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0" name="Freeform 918">
                <a:extLst>
                  <a:ext uri="{FF2B5EF4-FFF2-40B4-BE49-F238E27FC236}">
                    <a16:creationId xmlns:a16="http://schemas.microsoft.com/office/drawing/2014/main" id="{E279ACEB-8C05-43ED-B08B-14740821581F}"/>
                  </a:ext>
                </a:extLst>
              </p:cNvPr>
              <p:cNvSpPr>
                <a:spLocks/>
              </p:cNvSpPr>
              <p:nvPr/>
            </p:nvSpPr>
            <p:spPr bwMode="auto">
              <a:xfrm>
                <a:off x="4581" y="2072"/>
                <a:ext cx="35" cy="15"/>
              </a:xfrm>
              <a:custGeom>
                <a:avLst/>
                <a:gdLst>
                  <a:gd name="T0" fmla="*/ 8 w 15"/>
                  <a:gd name="T1" fmla="*/ 0 h 6"/>
                  <a:gd name="T2" fmla="*/ 0 w 15"/>
                  <a:gd name="T3" fmla="*/ 5 h 6"/>
                  <a:gd name="T4" fmla="*/ 15 w 15"/>
                  <a:gd name="T5" fmla="*/ 6 h 6"/>
                  <a:gd name="T6" fmla="*/ 8 w 15"/>
                  <a:gd name="T7" fmla="*/ 0 h 6"/>
                </a:gdLst>
                <a:ahLst/>
                <a:cxnLst>
                  <a:cxn ang="0">
                    <a:pos x="T0" y="T1"/>
                  </a:cxn>
                  <a:cxn ang="0">
                    <a:pos x="T2" y="T3"/>
                  </a:cxn>
                  <a:cxn ang="0">
                    <a:pos x="T4" y="T5"/>
                  </a:cxn>
                  <a:cxn ang="0">
                    <a:pos x="T6" y="T7"/>
                  </a:cxn>
                </a:cxnLst>
                <a:rect l="0" t="0" r="r" b="b"/>
                <a:pathLst>
                  <a:path w="15" h="6">
                    <a:moveTo>
                      <a:pt x="8" y="0"/>
                    </a:moveTo>
                    <a:cubicBezTo>
                      <a:pt x="4" y="0"/>
                      <a:pt x="1" y="2"/>
                      <a:pt x="0" y="5"/>
                    </a:cubicBezTo>
                    <a:cubicBezTo>
                      <a:pt x="5" y="6"/>
                      <a:pt x="10" y="6"/>
                      <a:pt x="15" y="6"/>
                    </a:cubicBezTo>
                    <a:cubicBezTo>
                      <a:pt x="15" y="3"/>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1" name="Oval 919">
                <a:extLst>
                  <a:ext uri="{FF2B5EF4-FFF2-40B4-BE49-F238E27FC236}">
                    <a16:creationId xmlns:a16="http://schemas.microsoft.com/office/drawing/2014/main" id="{E2D7DC7D-3224-4958-841E-30A139D5E5E4}"/>
                  </a:ext>
                </a:extLst>
              </p:cNvPr>
              <p:cNvSpPr>
                <a:spLocks noChangeArrowheads="1"/>
              </p:cNvSpPr>
              <p:nvPr/>
            </p:nvSpPr>
            <p:spPr bwMode="auto">
              <a:xfrm>
                <a:off x="4486"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2" name="Oval 920">
                <a:extLst>
                  <a:ext uri="{FF2B5EF4-FFF2-40B4-BE49-F238E27FC236}">
                    <a16:creationId xmlns:a16="http://schemas.microsoft.com/office/drawing/2014/main" id="{0BD3CF58-6152-423B-B8E4-9711A1F40F6E}"/>
                  </a:ext>
                </a:extLst>
              </p:cNvPr>
              <p:cNvSpPr>
                <a:spLocks noChangeArrowheads="1"/>
              </p:cNvSpPr>
              <p:nvPr/>
            </p:nvSpPr>
            <p:spPr bwMode="auto">
              <a:xfrm>
                <a:off x="4581"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3" name="Freeform 921">
                <a:extLst>
                  <a:ext uri="{FF2B5EF4-FFF2-40B4-BE49-F238E27FC236}">
                    <a16:creationId xmlns:a16="http://schemas.microsoft.com/office/drawing/2014/main" id="{39D9ABF9-E871-4241-B82B-203E0DA15F80}"/>
                  </a:ext>
                </a:extLst>
              </p:cNvPr>
              <p:cNvSpPr>
                <a:spLocks/>
              </p:cNvSpPr>
              <p:nvPr/>
            </p:nvSpPr>
            <p:spPr bwMode="auto">
              <a:xfrm>
                <a:off x="4458" y="2025"/>
                <a:ext cx="18" cy="33"/>
              </a:xfrm>
              <a:custGeom>
                <a:avLst/>
                <a:gdLst>
                  <a:gd name="T0" fmla="*/ 8 w 8"/>
                  <a:gd name="T1" fmla="*/ 8 h 14"/>
                  <a:gd name="T2" fmla="*/ 2 w 8"/>
                  <a:gd name="T3" fmla="*/ 0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4"/>
                      <a:pt x="6" y="1"/>
                      <a:pt x="2" y="0"/>
                    </a:cubicBezTo>
                    <a:cubicBezTo>
                      <a:pt x="2" y="0"/>
                      <a:pt x="1" y="0"/>
                      <a:pt x="0" y="0"/>
                    </a:cubicBezTo>
                    <a:cubicBezTo>
                      <a:pt x="0" y="13"/>
                      <a:pt x="0" y="13"/>
                      <a:pt x="0" y="13"/>
                    </a:cubicBezTo>
                    <a:cubicBezTo>
                      <a:pt x="2" y="13"/>
                      <a:pt x="4" y="14"/>
                      <a:pt x="5" y="14"/>
                    </a:cubicBezTo>
                    <a:cubicBezTo>
                      <a:pt x="7" y="13"/>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4" name="Freeform 922">
                <a:extLst>
                  <a:ext uri="{FF2B5EF4-FFF2-40B4-BE49-F238E27FC236}">
                    <a16:creationId xmlns:a16="http://schemas.microsoft.com/office/drawing/2014/main" id="{4869B7A4-D330-4B9F-B864-47C3098DDC75}"/>
                  </a:ext>
                </a:extLst>
              </p:cNvPr>
              <p:cNvSpPr>
                <a:spLocks/>
              </p:cNvSpPr>
              <p:nvPr/>
            </p:nvSpPr>
            <p:spPr bwMode="auto">
              <a:xfrm>
                <a:off x="4626" y="1952"/>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5" name="Freeform 923">
                <a:extLst>
                  <a:ext uri="{FF2B5EF4-FFF2-40B4-BE49-F238E27FC236}">
                    <a16:creationId xmlns:a16="http://schemas.microsoft.com/office/drawing/2014/main" id="{5652366E-FA92-4E30-ABB4-973C6BA11EAE}"/>
                  </a:ext>
                </a:extLst>
              </p:cNvPr>
              <p:cNvSpPr>
                <a:spLocks/>
              </p:cNvSpPr>
              <p:nvPr/>
            </p:nvSpPr>
            <p:spPr bwMode="auto">
              <a:xfrm>
                <a:off x="4533"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6" name="Freeform 924">
                <a:extLst>
                  <a:ext uri="{FF2B5EF4-FFF2-40B4-BE49-F238E27FC236}">
                    <a16:creationId xmlns:a16="http://schemas.microsoft.com/office/drawing/2014/main" id="{A5EA1613-12C8-49B0-B158-CDC74236307C}"/>
                  </a:ext>
                </a:extLst>
              </p:cNvPr>
              <p:cNvSpPr>
                <a:spLocks/>
              </p:cNvSpPr>
              <p:nvPr/>
            </p:nvSpPr>
            <p:spPr bwMode="auto">
              <a:xfrm>
                <a:off x="4458" y="1952"/>
                <a:ext cx="18" cy="19"/>
              </a:xfrm>
              <a:custGeom>
                <a:avLst/>
                <a:gdLst>
                  <a:gd name="T0" fmla="*/ 0 w 8"/>
                  <a:gd name="T1" fmla="*/ 8 h 8"/>
                  <a:gd name="T2" fmla="*/ 2 w 8"/>
                  <a:gd name="T3" fmla="*/ 8 h 8"/>
                  <a:gd name="T4" fmla="*/ 5 w 8"/>
                  <a:gd name="T5" fmla="*/ 6 h 8"/>
                  <a:gd name="T6" fmla="*/ 6 w 8"/>
                  <a:gd name="T7" fmla="*/ 5 h 8"/>
                  <a:gd name="T8" fmla="*/ 8 w 8"/>
                  <a:gd name="T9" fmla="*/ 1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7" name="Freeform 925">
                <a:extLst>
                  <a:ext uri="{FF2B5EF4-FFF2-40B4-BE49-F238E27FC236}">
                    <a16:creationId xmlns:a16="http://schemas.microsoft.com/office/drawing/2014/main" id="{1DDDB5FD-2492-45FF-AD18-C8F851AE8BC5}"/>
                  </a:ext>
                </a:extLst>
              </p:cNvPr>
              <p:cNvSpPr>
                <a:spLocks/>
              </p:cNvSpPr>
              <p:nvPr/>
            </p:nvSpPr>
            <p:spPr bwMode="auto">
              <a:xfrm>
                <a:off x="4441" y="1187"/>
                <a:ext cx="17"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4"/>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8" name="Freeform 926">
                <a:extLst>
                  <a:ext uri="{FF2B5EF4-FFF2-40B4-BE49-F238E27FC236}">
                    <a16:creationId xmlns:a16="http://schemas.microsoft.com/office/drawing/2014/main" id="{25D5A515-4284-49FA-8F28-4DFE29A5A2B6}"/>
                  </a:ext>
                </a:extLst>
              </p:cNvPr>
              <p:cNvSpPr>
                <a:spLocks/>
              </p:cNvSpPr>
              <p:nvPr/>
            </p:nvSpPr>
            <p:spPr bwMode="auto">
              <a:xfrm>
                <a:off x="4346" y="1187"/>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4"/>
                      <a:pt x="0" y="6"/>
                      <a:pt x="0" y="8"/>
                    </a:cubicBezTo>
                    <a:cubicBezTo>
                      <a:pt x="16" y="8"/>
                      <a:pt x="16" y="8"/>
                      <a:pt x="16" y="8"/>
                    </a:cubicBezTo>
                    <a:cubicBezTo>
                      <a:pt x="16" y="6"/>
                      <a:pt x="15" y="4"/>
                      <a:pt x="15"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9" name="Freeform 927">
                <a:extLst>
                  <a:ext uri="{FF2B5EF4-FFF2-40B4-BE49-F238E27FC236}">
                    <a16:creationId xmlns:a16="http://schemas.microsoft.com/office/drawing/2014/main" id="{63B80F61-3240-4C13-80C1-12C73B6A4809}"/>
                  </a:ext>
                </a:extLst>
              </p:cNvPr>
              <p:cNvSpPr>
                <a:spLocks/>
              </p:cNvSpPr>
              <p:nvPr/>
            </p:nvSpPr>
            <p:spPr bwMode="auto">
              <a:xfrm>
                <a:off x="4441" y="1093"/>
                <a:ext cx="17"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0" name="Oval 928">
                <a:extLst>
                  <a:ext uri="{FF2B5EF4-FFF2-40B4-BE49-F238E27FC236}">
                    <a16:creationId xmlns:a16="http://schemas.microsoft.com/office/drawing/2014/main" id="{944A8758-A70D-4BD1-BB57-5EE008EDAFAB}"/>
                  </a:ext>
                </a:extLst>
              </p:cNvPr>
              <p:cNvSpPr>
                <a:spLocks noChangeArrowheads="1"/>
              </p:cNvSpPr>
              <p:nvPr/>
            </p:nvSpPr>
            <p:spPr bwMode="auto">
              <a:xfrm>
                <a:off x="4346"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1" name="Oval 929">
                <a:extLst>
                  <a:ext uri="{FF2B5EF4-FFF2-40B4-BE49-F238E27FC236}">
                    <a16:creationId xmlns:a16="http://schemas.microsoft.com/office/drawing/2014/main" id="{0F151BFE-98DC-43EE-BDB9-DBE2844BC400}"/>
                  </a:ext>
                </a:extLst>
              </p:cNvPr>
              <p:cNvSpPr>
                <a:spLocks noChangeArrowheads="1"/>
              </p:cNvSpPr>
              <p:nvPr/>
            </p:nvSpPr>
            <p:spPr bwMode="auto">
              <a:xfrm>
                <a:off x="4299"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2" name="Oval 930">
                <a:extLst>
                  <a:ext uri="{FF2B5EF4-FFF2-40B4-BE49-F238E27FC236}">
                    <a16:creationId xmlns:a16="http://schemas.microsoft.com/office/drawing/2014/main" id="{406E1183-2DA7-49DE-A2B0-5E5A0FA6097C}"/>
                  </a:ext>
                </a:extLst>
              </p:cNvPr>
              <p:cNvSpPr>
                <a:spLocks noChangeArrowheads="1"/>
              </p:cNvSpPr>
              <p:nvPr/>
            </p:nvSpPr>
            <p:spPr bwMode="auto">
              <a:xfrm>
                <a:off x="4394"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3" name="Freeform 931">
                <a:extLst>
                  <a:ext uri="{FF2B5EF4-FFF2-40B4-BE49-F238E27FC236}">
                    <a16:creationId xmlns:a16="http://schemas.microsoft.com/office/drawing/2014/main" id="{601EC46C-0EC3-417C-AC3E-C160E55B311E}"/>
                  </a:ext>
                </a:extLst>
              </p:cNvPr>
              <p:cNvSpPr>
                <a:spLocks/>
              </p:cNvSpPr>
              <p:nvPr/>
            </p:nvSpPr>
            <p:spPr bwMode="auto">
              <a:xfrm>
                <a:off x="4394" y="1048"/>
                <a:ext cx="38" cy="35"/>
              </a:xfrm>
              <a:custGeom>
                <a:avLst/>
                <a:gdLst>
                  <a:gd name="T0" fmla="*/ 8 w 16"/>
                  <a:gd name="T1" fmla="*/ 15 h 15"/>
                  <a:gd name="T2" fmla="*/ 16 w 16"/>
                  <a:gd name="T3" fmla="*/ 7 h 15"/>
                  <a:gd name="T4" fmla="*/ 10 w 16"/>
                  <a:gd name="T5" fmla="*/ 0 h 15"/>
                  <a:gd name="T6" fmla="*/ 0 w 16"/>
                  <a:gd name="T7" fmla="*/ 5 h 15"/>
                  <a:gd name="T8" fmla="*/ 0 w 16"/>
                  <a:gd name="T9" fmla="*/ 7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7"/>
                    </a:cubicBezTo>
                    <a:cubicBezTo>
                      <a:pt x="16" y="4"/>
                      <a:pt x="13" y="1"/>
                      <a:pt x="10" y="0"/>
                    </a:cubicBezTo>
                    <a:cubicBezTo>
                      <a:pt x="7" y="1"/>
                      <a:pt x="4" y="3"/>
                      <a:pt x="0" y="5"/>
                    </a:cubicBezTo>
                    <a:cubicBezTo>
                      <a:pt x="0" y="5"/>
                      <a:pt x="0" y="6"/>
                      <a:pt x="0" y="7"/>
                    </a:cubicBezTo>
                    <a:cubicBezTo>
                      <a:pt x="0" y="12"/>
                      <a:pt x="3" y="15"/>
                      <a:pt x="8"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4" name="Freeform 932">
                <a:extLst>
                  <a:ext uri="{FF2B5EF4-FFF2-40B4-BE49-F238E27FC236}">
                    <a16:creationId xmlns:a16="http://schemas.microsoft.com/office/drawing/2014/main" id="{2C09A7B0-C814-499F-9890-638E88FED9A8}"/>
                  </a:ext>
                </a:extLst>
              </p:cNvPr>
              <p:cNvSpPr>
                <a:spLocks/>
              </p:cNvSpPr>
              <p:nvPr/>
            </p:nvSpPr>
            <p:spPr bwMode="auto">
              <a:xfrm>
                <a:off x="4273" y="1187"/>
                <a:ext cx="19"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4"/>
                      <a:pt x="6" y="3"/>
                    </a:cubicBezTo>
                    <a:cubicBezTo>
                      <a:pt x="5" y="1"/>
                      <a:pt x="3" y="0"/>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5" name="Freeform 933">
                <a:extLst>
                  <a:ext uri="{FF2B5EF4-FFF2-40B4-BE49-F238E27FC236}">
                    <a16:creationId xmlns:a16="http://schemas.microsoft.com/office/drawing/2014/main" id="{203877F8-6C02-4C00-8AA4-4A9CB1EE63CB}"/>
                  </a:ext>
                </a:extLst>
              </p:cNvPr>
              <p:cNvSpPr>
                <a:spLocks/>
              </p:cNvSpPr>
              <p:nvPr/>
            </p:nvSpPr>
            <p:spPr bwMode="auto">
              <a:xfrm>
                <a:off x="4448" y="1029"/>
                <a:ext cx="10" cy="9"/>
              </a:xfrm>
              <a:custGeom>
                <a:avLst/>
                <a:gdLst>
                  <a:gd name="T0" fmla="*/ 3 w 4"/>
                  <a:gd name="T1" fmla="*/ 3 h 4"/>
                  <a:gd name="T2" fmla="*/ 4 w 4"/>
                  <a:gd name="T3" fmla="*/ 4 h 4"/>
                  <a:gd name="T4" fmla="*/ 4 w 4"/>
                  <a:gd name="T5" fmla="*/ 4 h 4"/>
                  <a:gd name="T6" fmla="*/ 4 w 4"/>
                  <a:gd name="T7" fmla="*/ 0 h 4"/>
                  <a:gd name="T8" fmla="*/ 0 w 4"/>
                  <a:gd name="T9" fmla="*/ 2 h 4"/>
                  <a:gd name="T10" fmla="*/ 0 w 4"/>
                  <a:gd name="T11" fmla="*/ 2 h 4"/>
                  <a:gd name="T12" fmla="*/ 3 w 4"/>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3" y="3"/>
                    </a:moveTo>
                    <a:cubicBezTo>
                      <a:pt x="3" y="4"/>
                      <a:pt x="4" y="4"/>
                      <a:pt x="4" y="4"/>
                    </a:cubicBezTo>
                    <a:cubicBezTo>
                      <a:pt x="4" y="4"/>
                      <a:pt x="4" y="4"/>
                      <a:pt x="4" y="4"/>
                    </a:cubicBezTo>
                    <a:cubicBezTo>
                      <a:pt x="4" y="0"/>
                      <a:pt x="4" y="0"/>
                      <a:pt x="4" y="0"/>
                    </a:cubicBezTo>
                    <a:cubicBezTo>
                      <a:pt x="3" y="1"/>
                      <a:pt x="2" y="2"/>
                      <a:pt x="0" y="2"/>
                    </a:cubicBezTo>
                    <a:cubicBezTo>
                      <a:pt x="0" y="2"/>
                      <a:pt x="0" y="2"/>
                      <a:pt x="0" y="2"/>
                    </a:cubicBezTo>
                    <a:cubicBezTo>
                      <a:pt x="1" y="3"/>
                      <a:pt x="2" y="3"/>
                      <a:pt x="3"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6" name="Freeform 934">
                <a:extLst>
                  <a:ext uri="{FF2B5EF4-FFF2-40B4-BE49-F238E27FC236}">
                    <a16:creationId xmlns:a16="http://schemas.microsoft.com/office/drawing/2014/main" id="{5EBFDDAA-B515-4E84-9A57-2322EE6B1C61}"/>
                  </a:ext>
                </a:extLst>
              </p:cNvPr>
              <p:cNvSpPr>
                <a:spLocks/>
              </p:cNvSpPr>
              <p:nvPr/>
            </p:nvSpPr>
            <p:spPr bwMode="auto">
              <a:xfrm>
                <a:off x="4441" y="1372"/>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7" name="Freeform 935">
                <a:extLst>
                  <a:ext uri="{FF2B5EF4-FFF2-40B4-BE49-F238E27FC236}">
                    <a16:creationId xmlns:a16="http://schemas.microsoft.com/office/drawing/2014/main" id="{7822605A-463C-40A6-9E97-C29D65C20055}"/>
                  </a:ext>
                </a:extLst>
              </p:cNvPr>
              <p:cNvSpPr>
                <a:spLocks/>
              </p:cNvSpPr>
              <p:nvPr/>
            </p:nvSpPr>
            <p:spPr bwMode="auto">
              <a:xfrm>
                <a:off x="4346" y="1372"/>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8" name="Freeform 936">
                <a:extLst>
                  <a:ext uri="{FF2B5EF4-FFF2-40B4-BE49-F238E27FC236}">
                    <a16:creationId xmlns:a16="http://schemas.microsoft.com/office/drawing/2014/main" id="{8004A4C5-8A83-45C6-9AC0-430D6E7FDDA4}"/>
                  </a:ext>
                </a:extLst>
              </p:cNvPr>
              <p:cNvSpPr>
                <a:spLocks/>
              </p:cNvSpPr>
              <p:nvPr/>
            </p:nvSpPr>
            <p:spPr bwMode="auto">
              <a:xfrm>
                <a:off x="4441" y="1279"/>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9" name="Oval 937">
                <a:extLst>
                  <a:ext uri="{FF2B5EF4-FFF2-40B4-BE49-F238E27FC236}">
                    <a16:creationId xmlns:a16="http://schemas.microsoft.com/office/drawing/2014/main" id="{EDC42445-0198-43C4-8AEC-BDCD121D5BD3}"/>
                  </a:ext>
                </a:extLst>
              </p:cNvPr>
              <p:cNvSpPr>
                <a:spLocks noChangeArrowheads="1"/>
              </p:cNvSpPr>
              <p:nvPr/>
            </p:nvSpPr>
            <p:spPr bwMode="auto">
              <a:xfrm>
                <a:off x="4346"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0" name="Oval 938">
                <a:extLst>
                  <a:ext uri="{FF2B5EF4-FFF2-40B4-BE49-F238E27FC236}">
                    <a16:creationId xmlns:a16="http://schemas.microsoft.com/office/drawing/2014/main" id="{1D1446A8-1DB8-4DE5-9E25-545D5581CAA8}"/>
                  </a:ext>
                </a:extLst>
              </p:cNvPr>
              <p:cNvSpPr>
                <a:spLocks noChangeArrowheads="1"/>
              </p:cNvSpPr>
              <p:nvPr/>
            </p:nvSpPr>
            <p:spPr bwMode="auto">
              <a:xfrm>
                <a:off x="4299"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1" name="Oval 939">
                <a:extLst>
                  <a:ext uri="{FF2B5EF4-FFF2-40B4-BE49-F238E27FC236}">
                    <a16:creationId xmlns:a16="http://schemas.microsoft.com/office/drawing/2014/main" id="{FC64B5E6-5AE9-454F-B71E-273ACE5022F0}"/>
                  </a:ext>
                </a:extLst>
              </p:cNvPr>
              <p:cNvSpPr>
                <a:spLocks noChangeArrowheads="1"/>
              </p:cNvSpPr>
              <p:nvPr/>
            </p:nvSpPr>
            <p:spPr bwMode="auto">
              <a:xfrm>
                <a:off x="4394"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2" name="Oval 940">
                <a:extLst>
                  <a:ext uri="{FF2B5EF4-FFF2-40B4-BE49-F238E27FC236}">
                    <a16:creationId xmlns:a16="http://schemas.microsoft.com/office/drawing/2014/main" id="{D3473AB6-A785-4F7A-946C-9C4CF2230A93}"/>
                  </a:ext>
                </a:extLst>
              </p:cNvPr>
              <p:cNvSpPr>
                <a:spLocks noChangeArrowheads="1"/>
              </p:cNvSpPr>
              <p:nvPr/>
            </p:nvSpPr>
            <p:spPr bwMode="auto">
              <a:xfrm>
                <a:off x="4299"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3" name="Oval 941">
                <a:extLst>
                  <a:ext uri="{FF2B5EF4-FFF2-40B4-BE49-F238E27FC236}">
                    <a16:creationId xmlns:a16="http://schemas.microsoft.com/office/drawing/2014/main" id="{82FF6AF3-084C-49F4-A155-247FD8F54AD6}"/>
                  </a:ext>
                </a:extLst>
              </p:cNvPr>
              <p:cNvSpPr>
                <a:spLocks noChangeArrowheads="1"/>
              </p:cNvSpPr>
              <p:nvPr/>
            </p:nvSpPr>
            <p:spPr bwMode="auto">
              <a:xfrm>
                <a:off x="4394"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4" name="Freeform 942">
                <a:extLst>
                  <a:ext uri="{FF2B5EF4-FFF2-40B4-BE49-F238E27FC236}">
                    <a16:creationId xmlns:a16="http://schemas.microsoft.com/office/drawing/2014/main" id="{059045F7-9DD2-40A8-B114-BF8B7A39535A}"/>
                  </a:ext>
                </a:extLst>
              </p:cNvPr>
              <p:cNvSpPr>
                <a:spLocks/>
              </p:cNvSpPr>
              <p:nvPr/>
            </p:nvSpPr>
            <p:spPr bwMode="auto">
              <a:xfrm>
                <a:off x="4273" y="1372"/>
                <a:ext cx="19"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1"/>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5" name="Freeform 943">
                <a:extLst>
                  <a:ext uri="{FF2B5EF4-FFF2-40B4-BE49-F238E27FC236}">
                    <a16:creationId xmlns:a16="http://schemas.microsoft.com/office/drawing/2014/main" id="{CC82EFF1-6CD0-411B-9C7B-8B86F1AF7E1C}"/>
                  </a:ext>
                </a:extLst>
              </p:cNvPr>
              <p:cNvSpPr>
                <a:spLocks/>
              </p:cNvSpPr>
              <p:nvPr/>
            </p:nvSpPr>
            <p:spPr bwMode="auto">
              <a:xfrm>
                <a:off x="4273" y="1279"/>
                <a:ext cx="19"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6" name="Freeform 944">
                <a:extLst>
                  <a:ext uri="{FF2B5EF4-FFF2-40B4-BE49-F238E27FC236}">
                    <a16:creationId xmlns:a16="http://schemas.microsoft.com/office/drawing/2014/main" id="{0883DD66-31C4-4697-9825-97A8FF35E0C7}"/>
                  </a:ext>
                </a:extLst>
              </p:cNvPr>
              <p:cNvSpPr>
                <a:spLocks/>
              </p:cNvSpPr>
              <p:nvPr/>
            </p:nvSpPr>
            <p:spPr bwMode="auto">
              <a:xfrm>
                <a:off x="4441" y="1206"/>
                <a:ext cx="17" cy="17"/>
              </a:xfrm>
              <a:custGeom>
                <a:avLst/>
                <a:gdLst>
                  <a:gd name="T0" fmla="*/ 7 w 7"/>
                  <a:gd name="T1" fmla="*/ 7 h 7"/>
                  <a:gd name="T2" fmla="*/ 7 w 7"/>
                  <a:gd name="T3" fmla="*/ 7 h 7"/>
                  <a:gd name="T4" fmla="*/ 7 w 7"/>
                  <a:gd name="T5" fmla="*/ 0 h 7"/>
                  <a:gd name="T6" fmla="*/ 0 w 7"/>
                  <a:gd name="T7" fmla="*/ 0 h 7"/>
                  <a:gd name="T8" fmla="*/ 0 w 7"/>
                  <a:gd name="T9" fmla="*/ 1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7"/>
                      <a:pt x="7" y="7"/>
                      <a:pt x="7" y="7"/>
                    </a:cubicBezTo>
                    <a:cubicBezTo>
                      <a:pt x="7" y="0"/>
                      <a:pt x="7" y="0"/>
                      <a:pt x="7" y="0"/>
                    </a:cubicBezTo>
                    <a:cubicBezTo>
                      <a:pt x="0" y="0"/>
                      <a:pt x="0" y="0"/>
                      <a:pt x="0" y="0"/>
                    </a:cubicBezTo>
                    <a:cubicBezTo>
                      <a:pt x="0" y="0"/>
                      <a:pt x="0" y="1"/>
                      <a:pt x="0" y="1"/>
                    </a:cubicBezTo>
                    <a:cubicBezTo>
                      <a:pt x="1" y="5"/>
                      <a:pt x="4" y="7"/>
                      <a:pt x="7"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7" name="Freeform 945">
                <a:extLst>
                  <a:ext uri="{FF2B5EF4-FFF2-40B4-BE49-F238E27FC236}">
                    <a16:creationId xmlns:a16="http://schemas.microsoft.com/office/drawing/2014/main" id="{CAE03B84-86CB-492E-AF97-0BC5BD9D0A97}"/>
                  </a:ext>
                </a:extLst>
              </p:cNvPr>
              <p:cNvSpPr>
                <a:spLocks/>
              </p:cNvSpPr>
              <p:nvPr/>
            </p:nvSpPr>
            <p:spPr bwMode="auto">
              <a:xfrm>
                <a:off x="4346"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8" name="Freeform 946">
                <a:extLst>
                  <a:ext uri="{FF2B5EF4-FFF2-40B4-BE49-F238E27FC236}">
                    <a16:creationId xmlns:a16="http://schemas.microsoft.com/office/drawing/2014/main" id="{710FE041-5675-484D-815F-3EC358AC1A98}"/>
                  </a:ext>
                </a:extLst>
              </p:cNvPr>
              <p:cNvSpPr>
                <a:spLocks/>
              </p:cNvSpPr>
              <p:nvPr/>
            </p:nvSpPr>
            <p:spPr bwMode="auto">
              <a:xfrm>
                <a:off x="4273" y="1206"/>
                <a:ext cx="19" cy="17"/>
              </a:xfrm>
              <a:custGeom>
                <a:avLst/>
                <a:gdLst>
                  <a:gd name="T0" fmla="*/ 7 w 8"/>
                  <a:gd name="T1" fmla="*/ 1 h 7"/>
                  <a:gd name="T2" fmla="*/ 8 w 8"/>
                  <a:gd name="T3" fmla="*/ 0 h 7"/>
                  <a:gd name="T4" fmla="*/ 0 w 8"/>
                  <a:gd name="T5" fmla="*/ 0 h 7"/>
                  <a:gd name="T6" fmla="*/ 0 w 8"/>
                  <a:gd name="T7" fmla="*/ 7 h 7"/>
                  <a:gd name="T8" fmla="*/ 1 w 8"/>
                  <a:gd name="T9" fmla="*/ 7 h 7"/>
                  <a:gd name="T10" fmla="*/ 7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7" y="1"/>
                    </a:moveTo>
                    <a:cubicBezTo>
                      <a:pt x="7" y="1"/>
                      <a:pt x="8" y="0"/>
                      <a:pt x="8" y="0"/>
                    </a:cubicBezTo>
                    <a:cubicBezTo>
                      <a:pt x="0" y="0"/>
                      <a:pt x="0" y="0"/>
                      <a:pt x="0" y="0"/>
                    </a:cubicBezTo>
                    <a:cubicBezTo>
                      <a:pt x="0" y="7"/>
                      <a:pt x="0" y="7"/>
                      <a:pt x="0" y="7"/>
                    </a:cubicBezTo>
                    <a:cubicBezTo>
                      <a:pt x="0" y="7"/>
                      <a:pt x="1" y="7"/>
                      <a:pt x="1" y="7"/>
                    </a:cubicBezTo>
                    <a:cubicBezTo>
                      <a:pt x="4" y="7"/>
                      <a:pt x="7" y="4"/>
                      <a:pt x="7"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9" name="Freeform 947">
                <a:extLst>
                  <a:ext uri="{FF2B5EF4-FFF2-40B4-BE49-F238E27FC236}">
                    <a16:creationId xmlns:a16="http://schemas.microsoft.com/office/drawing/2014/main" id="{CFD80251-F4D0-4FDA-86F4-B10376AC11D7}"/>
                  </a:ext>
                </a:extLst>
              </p:cNvPr>
              <p:cNvSpPr>
                <a:spLocks/>
              </p:cNvSpPr>
              <p:nvPr/>
            </p:nvSpPr>
            <p:spPr bwMode="auto">
              <a:xfrm>
                <a:off x="4441" y="1559"/>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0" name="Freeform 948">
                <a:extLst>
                  <a:ext uri="{FF2B5EF4-FFF2-40B4-BE49-F238E27FC236}">
                    <a16:creationId xmlns:a16="http://schemas.microsoft.com/office/drawing/2014/main" id="{C58A01CF-7B27-4F81-82EB-96C806BCBE91}"/>
                  </a:ext>
                </a:extLst>
              </p:cNvPr>
              <p:cNvSpPr>
                <a:spLocks/>
              </p:cNvSpPr>
              <p:nvPr/>
            </p:nvSpPr>
            <p:spPr bwMode="auto">
              <a:xfrm>
                <a:off x="4346" y="1559"/>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5"/>
                      <a:pt x="0" y="8"/>
                    </a:cubicBezTo>
                    <a:cubicBezTo>
                      <a:pt x="16" y="8"/>
                      <a:pt x="16" y="8"/>
                      <a:pt x="16" y="8"/>
                    </a:cubicBezTo>
                    <a:cubicBezTo>
                      <a:pt x="16" y="5"/>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1" name="Freeform 949">
                <a:extLst>
                  <a:ext uri="{FF2B5EF4-FFF2-40B4-BE49-F238E27FC236}">
                    <a16:creationId xmlns:a16="http://schemas.microsoft.com/office/drawing/2014/main" id="{A5A5AC08-5375-4A67-B196-9F04A8F0580A}"/>
                  </a:ext>
                </a:extLst>
              </p:cNvPr>
              <p:cNvSpPr>
                <a:spLocks/>
              </p:cNvSpPr>
              <p:nvPr/>
            </p:nvSpPr>
            <p:spPr bwMode="auto">
              <a:xfrm>
                <a:off x="4441" y="1466"/>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2" name="Oval 950">
                <a:extLst>
                  <a:ext uri="{FF2B5EF4-FFF2-40B4-BE49-F238E27FC236}">
                    <a16:creationId xmlns:a16="http://schemas.microsoft.com/office/drawing/2014/main" id="{2BA87F8B-A199-44E5-A913-6D4DD4A091F4}"/>
                  </a:ext>
                </a:extLst>
              </p:cNvPr>
              <p:cNvSpPr>
                <a:spLocks noChangeArrowheads="1"/>
              </p:cNvSpPr>
              <p:nvPr/>
            </p:nvSpPr>
            <p:spPr bwMode="auto">
              <a:xfrm>
                <a:off x="4346"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3" name="Oval 951">
                <a:extLst>
                  <a:ext uri="{FF2B5EF4-FFF2-40B4-BE49-F238E27FC236}">
                    <a16:creationId xmlns:a16="http://schemas.microsoft.com/office/drawing/2014/main" id="{25242FD9-D690-4180-A9A9-8EB29FAF35EC}"/>
                  </a:ext>
                </a:extLst>
              </p:cNvPr>
              <p:cNvSpPr>
                <a:spLocks noChangeArrowheads="1"/>
              </p:cNvSpPr>
              <p:nvPr/>
            </p:nvSpPr>
            <p:spPr bwMode="auto">
              <a:xfrm>
                <a:off x="4299"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4" name="Oval 952">
                <a:extLst>
                  <a:ext uri="{FF2B5EF4-FFF2-40B4-BE49-F238E27FC236}">
                    <a16:creationId xmlns:a16="http://schemas.microsoft.com/office/drawing/2014/main" id="{39F29B13-C1D3-47A6-818E-5A8A965D700C}"/>
                  </a:ext>
                </a:extLst>
              </p:cNvPr>
              <p:cNvSpPr>
                <a:spLocks noChangeArrowheads="1"/>
              </p:cNvSpPr>
              <p:nvPr/>
            </p:nvSpPr>
            <p:spPr bwMode="auto">
              <a:xfrm>
                <a:off x="4394"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5" name="Oval 953">
                <a:extLst>
                  <a:ext uri="{FF2B5EF4-FFF2-40B4-BE49-F238E27FC236}">
                    <a16:creationId xmlns:a16="http://schemas.microsoft.com/office/drawing/2014/main" id="{BB7A8F5B-6EBA-463F-A52D-BDB04960BB01}"/>
                  </a:ext>
                </a:extLst>
              </p:cNvPr>
              <p:cNvSpPr>
                <a:spLocks noChangeArrowheads="1"/>
              </p:cNvSpPr>
              <p:nvPr/>
            </p:nvSpPr>
            <p:spPr bwMode="auto">
              <a:xfrm>
                <a:off x="4299"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6" name="Oval 954">
                <a:extLst>
                  <a:ext uri="{FF2B5EF4-FFF2-40B4-BE49-F238E27FC236}">
                    <a16:creationId xmlns:a16="http://schemas.microsoft.com/office/drawing/2014/main" id="{7F19936F-055B-4E31-BDB7-487943F385A4}"/>
                  </a:ext>
                </a:extLst>
              </p:cNvPr>
              <p:cNvSpPr>
                <a:spLocks noChangeArrowheads="1"/>
              </p:cNvSpPr>
              <p:nvPr/>
            </p:nvSpPr>
            <p:spPr bwMode="auto">
              <a:xfrm>
                <a:off x="4394"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7" name="Freeform 955">
                <a:extLst>
                  <a:ext uri="{FF2B5EF4-FFF2-40B4-BE49-F238E27FC236}">
                    <a16:creationId xmlns:a16="http://schemas.microsoft.com/office/drawing/2014/main" id="{E392E53A-8B36-4FFE-9C6C-0C372A0EEC59}"/>
                  </a:ext>
                </a:extLst>
              </p:cNvPr>
              <p:cNvSpPr>
                <a:spLocks/>
              </p:cNvSpPr>
              <p:nvPr/>
            </p:nvSpPr>
            <p:spPr bwMode="auto">
              <a:xfrm>
                <a:off x="4273" y="1559"/>
                <a:ext cx="19" cy="19"/>
              </a:xfrm>
              <a:custGeom>
                <a:avLst/>
                <a:gdLst>
                  <a:gd name="T0" fmla="*/ 0 w 8"/>
                  <a:gd name="T1" fmla="*/ 8 h 8"/>
                  <a:gd name="T2" fmla="*/ 8 w 8"/>
                  <a:gd name="T3" fmla="*/ 8 h 8"/>
                  <a:gd name="T4" fmla="*/ 4 w 8"/>
                  <a:gd name="T5" fmla="*/ 2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6" y="3"/>
                      <a:pt x="4" y="2"/>
                    </a:cubicBezTo>
                    <a:cubicBezTo>
                      <a:pt x="3" y="1"/>
                      <a:pt x="2"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8" name="Freeform 956">
                <a:extLst>
                  <a:ext uri="{FF2B5EF4-FFF2-40B4-BE49-F238E27FC236}">
                    <a16:creationId xmlns:a16="http://schemas.microsoft.com/office/drawing/2014/main" id="{5A0A7EDC-0C57-40E9-AD96-8A5C7D32BF8B}"/>
                  </a:ext>
                </a:extLst>
              </p:cNvPr>
              <p:cNvSpPr>
                <a:spLocks/>
              </p:cNvSpPr>
              <p:nvPr/>
            </p:nvSpPr>
            <p:spPr bwMode="auto">
              <a:xfrm>
                <a:off x="4273" y="1466"/>
                <a:ext cx="19" cy="38"/>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9" name="Freeform 957">
                <a:extLst>
                  <a:ext uri="{FF2B5EF4-FFF2-40B4-BE49-F238E27FC236}">
                    <a16:creationId xmlns:a16="http://schemas.microsoft.com/office/drawing/2014/main" id="{BF89422F-493D-4914-8C06-A6022192E697}"/>
                  </a:ext>
                </a:extLst>
              </p:cNvPr>
              <p:cNvSpPr>
                <a:spLocks/>
              </p:cNvSpPr>
              <p:nvPr/>
            </p:nvSpPr>
            <p:spPr bwMode="auto">
              <a:xfrm>
                <a:off x="4441" y="1391"/>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0" name="Freeform 958">
                <a:extLst>
                  <a:ext uri="{FF2B5EF4-FFF2-40B4-BE49-F238E27FC236}">
                    <a16:creationId xmlns:a16="http://schemas.microsoft.com/office/drawing/2014/main" id="{35115DBC-3CC7-43DF-8B5C-3FD95EEA4D41}"/>
                  </a:ext>
                </a:extLst>
              </p:cNvPr>
              <p:cNvSpPr>
                <a:spLocks/>
              </p:cNvSpPr>
              <p:nvPr/>
            </p:nvSpPr>
            <p:spPr bwMode="auto">
              <a:xfrm>
                <a:off x="4346" y="1391"/>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1" name="Freeform 959">
                <a:extLst>
                  <a:ext uri="{FF2B5EF4-FFF2-40B4-BE49-F238E27FC236}">
                    <a16:creationId xmlns:a16="http://schemas.microsoft.com/office/drawing/2014/main" id="{814FB1FC-8C67-44B1-856E-95F532D70EC2}"/>
                  </a:ext>
                </a:extLst>
              </p:cNvPr>
              <p:cNvSpPr>
                <a:spLocks/>
              </p:cNvSpPr>
              <p:nvPr/>
            </p:nvSpPr>
            <p:spPr bwMode="auto">
              <a:xfrm>
                <a:off x="4273" y="1391"/>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2" name="Freeform 960">
                <a:extLst>
                  <a:ext uri="{FF2B5EF4-FFF2-40B4-BE49-F238E27FC236}">
                    <a16:creationId xmlns:a16="http://schemas.microsoft.com/office/drawing/2014/main" id="{F1157CF6-47FF-477C-ADF1-9860482A73DC}"/>
                  </a:ext>
                </a:extLst>
              </p:cNvPr>
              <p:cNvSpPr>
                <a:spLocks/>
              </p:cNvSpPr>
              <p:nvPr/>
            </p:nvSpPr>
            <p:spPr bwMode="auto">
              <a:xfrm>
                <a:off x="4441" y="1746"/>
                <a:ext cx="17"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4"/>
                    </a:cubicBezTo>
                    <a:cubicBezTo>
                      <a:pt x="0" y="5"/>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3" name="Freeform 961">
                <a:extLst>
                  <a:ext uri="{FF2B5EF4-FFF2-40B4-BE49-F238E27FC236}">
                    <a16:creationId xmlns:a16="http://schemas.microsoft.com/office/drawing/2014/main" id="{5EED6384-1933-4823-98F2-9F3F10BD094F}"/>
                  </a:ext>
                </a:extLst>
              </p:cNvPr>
              <p:cNvSpPr>
                <a:spLocks/>
              </p:cNvSpPr>
              <p:nvPr/>
            </p:nvSpPr>
            <p:spPr bwMode="auto">
              <a:xfrm>
                <a:off x="4346"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2" y="4"/>
                    </a:cubicBezTo>
                    <a:cubicBezTo>
                      <a:pt x="1" y="5"/>
                      <a:pt x="0" y="6"/>
                      <a:pt x="0" y="8"/>
                    </a:cubicBezTo>
                    <a:cubicBezTo>
                      <a:pt x="16" y="8"/>
                      <a:pt x="16" y="8"/>
                      <a:pt x="16" y="8"/>
                    </a:cubicBezTo>
                    <a:cubicBezTo>
                      <a:pt x="16" y="6"/>
                      <a:pt x="15"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4" name="Freeform 962">
                <a:extLst>
                  <a:ext uri="{FF2B5EF4-FFF2-40B4-BE49-F238E27FC236}">
                    <a16:creationId xmlns:a16="http://schemas.microsoft.com/office/drawing/2014/main" id="{80905F72-CA48-4BAB-83BB-40A49859E405}"/>
                  </a:ext>
                </a:extLst>
              </p:cNvPr>
              <p:cNvSpPr>
                <a:spLocks/>
              </p:cNvSpPr>
              <p:nvPr/>
            </p:nvSpPr>
            <p:spPr bwMode="auto">
              <a:xfrm>
                <a:off x="4441" y="1653"/>
                <a:ext cx="17" cy="36"/>
              </a:xfrm>
              <a:custGeom>
                <a:avLst/>
                <a:gdLst>
                  <a:gd name="T0" fmla="*/ 7 w 7"/>
                  <a:gd name="T1" fmla="*/ 0 h 15"/>
                  <a:gd name="T2" fmla="*/ 0 w 7"/>
                  <a:gd name="T3" fmla="*/ 8 h 15"/>
                  <a:gd name="T4" fmla="*/ 7 w 7"/>
                  <a:gd name="T5" fmla="*/ 15 h 15"/>
                  <a:gd name="T6" fmla="*/ 7 w 7"/>
                  <a:gd name="T7" fmla="*/ 15 h 15"/>
                  <a:gd name="T8" fmla="*/ 7 w 7"/>
                  <a:gd name="T9" fmla="*/ 0 h 15"/>
                </a:gdLst>
                <a:ahLst/>
                <a:cxnLst>
                  <a:cxn ang="0">
                    <a:pos x="T0" y="T1"/>
                  </a:cxn>
                  <a:cxn ang="0">
                    <a:pos x="T2" y="T3"/>
                  </a:cxn>
                  <a:cxn ang="0">
                    <a:pos x="T4" y="T5"/>
                  </a:cxn>
                  <a:cxn ang="0">
                    <a:pos x="T6" y="T7"/>
                  </a:cxn>
                  <a:cxn ang="0">
                    <a:pos x="T8" y="T9"/>
                  </a:cxn>
                </a:cxnLst>
                <a:rect l="0" t="0" r="r" b="b"/>
                <a:pathLst>
                  <a:path w="7" h="15">
                    <a:moveTo>
                      <a:pt x="7" y="0"/>
                    </a:moveTo>
                    <a:cubicBezTo>
                      <a:pt x="3" y="0"/>
                      <a:pt x="0" y="3"/>
                      <a:pt x="0" y="8"/>
                    </a:cubicBezTo>
                    <a:cubicBezTo>
                      <a:pt x="0" y="12"/>
                      <a:pt x="3" y="15"/>
                      <a:pt x="7" y="15"/>
                    </a:cubicBezTo>
                    <a:cubicBezTo>
                      <a:pt x="7" y="15"/>
                      <a:pt x="7" y="15"/>
                      <a:pt x="7" y="15"/>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5" name="Oval 963">
                <a:extLst>
                  <a:ext uri="{FF2B5EF4-FFF2-40B4-BE49-F238E27FC236}">
                    <a16:creationId xmlns:a16="http://schemas.microsoft.com/office/drawing/2014/main" id="{573E48B8-7EE5-4706-877E-F44CDC0BDBFC}"/>
                  </a:ext>
                </a:extLst>
              </p:cNvPr>
              <p:cNvSpPr>
                <a:spLocks noChangeArrowheads="1"/>
              </p:cNvSpPr>
              <p:nvPr/>
            </p:nvSpPr>
            <p:spPr bwMode="auto">
              <a:xfrm>
                <a:off x="4346"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6" name="Oval 964">
                <a:extLst>
                  <a:ext uri="{FF2B5EF4-FFF2-40B4-BE49-F238E27FC236}">
                    <a16:creationId xmlns:a16="http://schemas.microsoft.com/office/drawing/2014/main" id="{B7DC59D2-AF92-4520-8786-AAB447A6F98B}"/>
                  </a:ext>
                </a:extLst>
              </p:cNvPr>
              <p:cNvSpPr>
                <a:spLocks noChangeArrowheads="1"/>
              </p:cNvSpPr>
              <p:nvPr/>
            </p:nvSpPr>
            <p:spPr bwMode="auto">
              <a:xfrm>
                <a:off x="4299"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7" name="Oval 965">
                <a:extLst>
                  <a:ext uri="{FF2B5EF4-FFF2-40B4-BE49-F238E27FC236}">
                    <a16:creationId xmlns:a16="http://schemas.microsoft.com/office/drawing/2014/main" id="{DDBAF3C5-9DED-44EF-80BD-45E3BB186FC3}"/>
                  </a:ext>
                </a:extLst>
              </p:cNvPr>
              <p:cNvSpPr>
                <a:spLocks noChangeArrowheads="1"/>
              </p:cNvSpPr>
              <p:nvPr/>
            </p:nvSpPr>
            <p:spPr bwMode="auto">
              <a:xfrm>
                <a:off x="4394"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8" name="Oval 966">
                <a:extLst>
                  <a:ext uri="{FF2B5EF4-FFF2-40B4-BE49-F238E27FC236}">
                    <a16:creationId xmlns:a16="http://schemas.microsoft.com/office/drawing/2014/main" id="{E6796EEE-14A2-4E00-96D5-9338CAE02E87}"/>
                  </a:ext>
                </a:extLst>
              </p:cNvPr>
              <p:cNvSpPr>
                <a:spLocks noChangeArrowheads="1"/>
              </p:cNvSpPr>
              <p:nvPr/>
            </p:nvSpPr>
            <p:spPr bwMode="auto">
              <a:xfrm>
                <a:off x="4299"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9" name="Oval 967">
                <a:extLst>
                  <a:ext uri="{FF2B5EF4-FFF2-40B4-BE49-F238E27FC236}">
                    <a16:creationId xmlns:a16="http://schemas.microsoft.com/office/drawing/2014/main" id="{8C1D3D3A-1174-4420-9995-45CA65A79390}"/>
                  </a:ext>
                </a:extLst>
              </p:cNvPr>
              <p:cNvSpPr>
                <a:spLocks noChangeArrowheads="1"/>
              </p:cNvSpPr>
              <p:nvPr/>
            </p:nvSpPr>
            <p:spPr bwMode="auto">
              <a:xfrm>
                <a:off x="4394"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0" name="Freeform 968">
                <a:extLst>
                  <a:ext uri="{FF2B5EF4-FFF2-40B4-BE49-F238E27FC236}">
                    <a16:creationId xmlns:a16="http://schemas.microsoft.com/office/drawing/2014/main" id="{F615438F-A899-42BE-9EF6-9CB6910127A1}"/>
                  </a:ext>
                </a:extLst>
              </p:cNvPr>
              <p:cNvSpPr>
                <a:spLocks/>
              </p:cNvSpPr>
              <p:nvPr/>
            </p:nvSpPr>
            <p:spPr bwMode="auto">
              <a:xfrm>
                <a:off x="4273" y="1746"/>
                <a:ext cx="19"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1" name="Freeform 969">
                <a:extLst>
                  <a:ext uri="{FF2B5EF4-FFF2-40B4-BE49-F238E27FC236}">
                    <a16:creationId xmlns:a16="http://schemas.microsoft.com/office/drawing/2014/main" id="{3BBC2E03-4EB9-4DB2-A945-CC5E8ED496DB}"/>
                  </a:ext>
                </a:extLst>
              </p:cNvPr>
              <p:cNvSpPr>
                <a:spLocks/>
              </p:cNvSpPr>
              <p:nvPr/>
            </p:nvSpPr>
            <p:spPr bwMode="auto">
              <a:xfrm>
                <a:off x="4273" y="1653"/>
                <a:ext cx="19" cy="36"/>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2" name="Freeform 970">
                <a:extLst>
                  <a:ext uri="{FF2B5EF4-FFF2-40B4-BE49-F238E27FC236}">
                    <a16:creationId xmlns:a16="http://schemas.microsoft.com/office/drawing/2014/main" id="{F46FC9B8-C13D-4E87-B35F-B75038ADC304}"/>
                  </a:ext>
                </a:extLst>
              </p:cNvPr>
              <p:cNvSpPr>
                <a:spLocks/>
              </p:cNvSpPr>
              <p:nvPr/>
            </p:nvSpPr>
            <p:spPr bwMode="auto">
              <a:xfrm>
                <a:off x="4441" y="1578"/>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6"/>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3" name="Freeform 971">
                <a:extLst>
                  <a:ext uri="{FF2B5EF4-FFF2-40B4-BE49-F238E27FC236}">
                    <a16:creationId xmlns:a16="http://schemas.microsoft.com/office/drawing/2014/main" id="{DA2D9E50-1BC6-48E0-8EC4-FEAA05E1C3B1}"/>
                  </a:ext>
                </a:extLst>
              </p:cNvPr>
              <p:cNvSpPr>
                <a:spLocks/>
              </p:cNvSpPr>
              <p:nvPr/>
            </p:nvSpPr>
            <p:spPr bwMode="auto">
              <a:xfrm>
                <a:off x="4346" y="1578"/>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6"/>
                      <a:pt x="4" y="7"/>
                    </a:cubicBezTo>
                    <a:cubicBezTo>
                      <a:pt x="5" y="7"/>
                      <a:pt x="5" y="8"/>
                      <a:pt x="6" y="8"/>
                    </a:cubicBezTo>
                    <a:cubicBezTo>
                      <a:pt x="7" y="8"/>
                      <a:pt x="8" y="8"/>
                      <a:pt x="8" y="8"/>
                    </a:cubicBezTo>
                    <a:cubicBezTo>
                      <a:pt x="9" y="8"/>
                      <a:pt x="9" y="8"/>
                      <a:pt x="10" y="8"/>
                    </a:cubicBezTo>
                    <a:cubicBezTo>
                      <a:pt x="11" y="8"/>
                      <a:pt x="12" y="7"/>
                      <a:pt x="12" y="7"/>
                    </a:cubicBezTo>
                    <a:cubicBezTo>
                      <a:pt x="13" y="6"/>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4" name="Freeform 972">
                <a:extLst>
                  <a:ext uri="{FF2B5EF4-FFF2-40B4-BE49-F238E27FC236}">
                    <a16:creationId xmlns:a16="http://schemas.microsoft.com/office/drawing/2014/main" id="{09FCEE08-67CD-44CC-86BA-8C698079E5F9}"/>
                  </a:ext>
                </a:extLst>
              </p:cNvPr>
              <p:cNvSpPr>
                <a:spLocks/>
              </p:cNvSpPr>
              <p:nvPr/>
            </p:nvSpPr>
            <p:spPr bwMode="auto">
              <a:xfrm>
                <a:off x="4273" y="1578"/>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6"/>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5" name="Freeform 973">
                <a:extLst>
                  <a:ext uri="{FF2B5EF4-FFF2-40B4-BE49-F238E27FC236}">
                    <a16:creationId xmlns:a16="http://schemas.microsoft.com/office/drawing/2014/main" id="{74037CC5-C4EB-4C8D-99A4-A7E5DA26CEF1}"/>
                  </a:ext>
                </a:extLst>
              </p:cNvPr>
              <p:cNvSpPr>
                <a:spLocks/>
              </p:cNvSpPr>
              <p:nvPr/>
            </p:nvSpPr>
            <p:spPr bwMode="auto">
              <a:xfrm>
                <a:off x="4441" y="1933"/>
                <a:ext cx="17"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0"/>
                      <a:pt x="3" y="1"/>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6" name="Freeform 974">
                <a:extLst>
                  <a:ext uri="{FF2B5EF4-FFF2-40B4-BE49-F238E27FC236}">
                    <a16:creationId xmlns:a16="http://schemas.microsoft.com/office/drawing/2014/main" id="{3CDA70D6-7F0F-4E85-B92F-ED5C48D9FEC3}"/>
                  </a:ext>
                </a:extLst>
              </p:cNvPr>
              <p:cNvSpPr>
                <a:spLocks/>
              </p:cNvSpPr>
              <p:nvPr/>
            </p:nvSpPr>
            <p:spPr bwMode="auto">
              <a:xfrm>
                <a:off x="4346" y="1933"/>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4" y="1"/>
                    </a:cubicBezTo>
                    <a:cubicBezTo>
                      <a:pt x="2" y="3"/>
                      <a:pt x="0" y="5"/>
                      <a:pt x="0" y="8"/>
                    </a:cubicBezTo>
                    <a:cubicBezTo>
                      <a:pt x="16" y="8"/>
                      <a:pt x="16" y="8"/>
                      <a:pt x="16" y="8"/>
                    </a:cubicBezTo>
                    <a:cubicBezTo>
                      <a:pt x="16" y="5"/>
                      <a:pt x="15"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7" name="Freeform 975">
                <a:extLst>
                  <a:ext uri="{FF2B5EF4-FFF2-40B4-BE49-F238E27FC236}">
                    <a16:creationId xmlns:a16="http://schemas.microsoft.com/office/drawing/2014/main" id="{C221D5F6-A7B2-4A1A-9BB3-6B0A3821BDFD}"/>
                  </a:ext>
                </a:extLst>
              </p:cNvPr>
              <p:cNvSpPr>
                <a:spLocks/>
              </p:cNvSpPr>
              <p:nvPr/>
            </p:nvSpPr>
            <p:spPr bwMode="auto">
              <a:xfrm>
                <a:off x="4441" y="1840"/>
                <a:ext cx="17" cy="36"/>
              </a:xfrm>
              <a:custGeom>
                <a:avLst/>
                <a:gdLst>
                  <a:gd name="T0" fmla="*/ 0 w 7"/>
                  <a:gd name="T1" fmla="*/ 7 h 15"/>
                  <a:gd name="T2" fmla="*/ 7 w 7"/>
                  <a:gd name="T3" fmla="*/ 15 h 15"/>
                  <a:gd name="T4" fmla="*/ 7 w 7"/>
                  <a:gd name="T5" fmla="*/ 15 h 15"/>
                  <a:gd name="T6" fmla="*/ 7 w 7"/>
                  <a:gd name="T7" fmla="*/ 0 h 15"/>
                  <a:gd name="T8" fmla="*/ 7 w 7"/>
                  <a:gd name="T9" fmla="*/ 0 h 15"/>
                  <a:gd name="T10" fmla="*/ 0 w 7"/>
                  <a:gd name="T11" fmla="*/ 7 h 15"/>
                </a:gdLst>
                <a:ahLst/>
                <a:cxnLst>
                  <a:cxn ang="0">
                    <a:pos x="T0" y="T1"/>
                  </a:cxn>
                  <a:cxn ang="0">
                    <a:pos x="T2" y="T3"/>
                  </a:cxn>
                  <a:cxn ang="0">
                    <a:pos x="T4" y="T5"/>
                  </a:cxn>
                  <a:cxn ang="0">
                    <a:pos x="T6" y="T7"/>
                  </a:cxn>
                  <a:cxn ang="0">
                    <a:pos x="T8" y="T9"/>
                  </a:cxn>
                  <a:cxn ang="0">
                    <a:pos x="T10" y="T11"/>
                  </a:cxn>
                </a:cxnLst>
                <a:rect l="0" t="0" r="r" b="b"/>
                <a:pathLst>
                  <a:path w="7" h="15">
                    <a:moveTo>
                      <a:pt x="0" y="7"/>
                    </a:moveTo>
                    <a:cubicBezTo>
                      <a:pt x="0" y="12"/>
                      <a:pt x="3" y="15"/>
                      <a:pt x="7" y="15"/>
                    </a:cubicBezTo>
                    <a:cubicBezTo>
                      <a:pt x="7" y="15"/>
                      <a:pt x="7" y="15"/>
                      <a:pt x="7" y="15"/>
                    </a:cubicBezTo>
                    <a:cubicBezTo>
                      <a:pt x="7" y="0"/>
                      <a:pt x="7" y="0"/>
                      <a:pt x="7" y="0"/>
                    </a:cubicBezTo>
                    <a:cubicBezTo>
                      <a:pt x="7" y="0"/>
                      <a:pt x="7" y="0"/>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8" name="Oval 976">
                <a:extLst>
                  <a:ext uri="{FF2B5EF4-FFF2-40B4-BE49-F238E27FC236}">
                    <a16:creationId xmlns:a16="http://schemas.microsoft.com/office/drawing/2014/main" id="{831CFA68-0D70-4F77-B8DA-601DA8CAD361}"/>
                  </a:ext>
                </a:extLst>
              </p:cNvPr>
              <p:cNvSpPr>
                <a:spLocks noChangeArrowheads="1"/>
              </p:cNvSpPr>
              <p:nvPr/>
            </p:nvSpPr>
            <p:spPr bwMode="auto">
              <a:xfrm>
                <a:off x="4346"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9" name="Oval 977">
                <a:extLst>
                  <a:ext uri="{FF2B5EF4-FFF2-40B4-BE49-F238E27FC236}">
                    <a16:creationId xmlns:a16="http://schemas.microsoft.com/office/drawing/2014/main" id="{035D7FDC-EDFF-4C77-A895-904F706A6DE6}"/>
                  </a:ext>
                </a:extLst>
              </p:cNvPr>
              <p:cNvSpPr>
                <a:spLocks noChangeArrowheads="1"/>
              </p:cNvSpPr>
              <p:nvPr/>
            </p:nvSpPr>
            <p:spPr bwMode="auto">
              <a:xfrm>
                <a:off x="4299"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0" name="Oval 978">
                <a:extLst>
                  <a:ext uri="{FF2B5EF4-FFF2-40B4-BE49-F238E27FC236}">
                    <a16:creationId xmlns:a16="http://schemas.microsoft.com/office/drawing/2014/main" id="{B193EE33-39CB-49AD-AE1E-BB9351614C57}"/>
                  </a:ext>
                </a:extLst>
              </p:cNvPr>
              <p:cNvSpPr>
                <a:spLocks noChangeArrowheads="1"/>
              </p:cNvSpPr>
              <p:nvPr/>
            </p:nvSpPr>
            <p:spPr bwMode="auto">
              <a:xfrm>
                <a:off x="4394"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1" name="Oval 979">
                <a:extLst>
                  <a:ext uri="{FF2B5EF4-FFF2-40B4-BE49-F238E27FC236}">
                    <a16:creationId xmlns:a16="http://schemas.microsoft.com/office/drawing/2014/main" id="{34AE080F-D3FB-4154-B8A8-A0E373292E95}"/>
                  </a:ext>
                </a:extLst>
              </p:cNvPr>
              <p:cNvSpPr>
                <a:spLocks noChangeArrowheads="1"/>
              </p:cNvSpPr>
              <p:nvPr/>
            </p:nvSpPr>
            <p:spPr bwMode="auto">
              <a:xfrm>
                <a:off x="4299"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2" name="Oval 980">
                <a:extLst>
                  <a:ext uri="{FF2B5EF4-FFF2-40B4-BE49-F238E27FC236}">
                    <a16:creationId xmlns:a16="http://schemas.microsoft.com/office/drawing/2014/main" id="{77FCFAD1-265C-43CA-AEDC-6A37234F76AA}"/>
                  </a:ext>
                </a:extLst>
              </p:cNvPr>
              <p:cNvSpPr>
                <a:spLocks noChangeArrowheads="1"/>
              </p:cNvSpPr>
              <p:nvPr/>
            </p:nvSpPr>
            <p:spPr bwMode="auto">
              <a:xfrm>
                <a:off x="4394"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3" name="Freeform 981">
                <a:extLst>
                  <a:ext uri="{FF2B5EF4-FFF2-40B4-BE49-F238E27FC236}">
                    <a16:creationId xmlns:a16="http://schemas.microsoft.com/office/drawing/2014/main" id="{AD02E609-FF94-4E1C-903C-26A9927C9359}"/>
                  </a:ext>
                </a:extLst>
              </p:cNvPr>
              <p:cNvSpPr>
                <a:spLocks/>
              </p:cNvSpPr>
              <p:nvPr/>
            </p:nvSpPr>
            <p:spPr bwMode="auto">
              <a:xfrm>
                <a:off x="4273" y="1933"/>
                <a:ext cx="19"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4"/>
                      <a:pt x="3" y="6"/>
                      <a:pt x="5" y="8"/>
                    </a:cubicBezTo>
                    <a:cubicBezTo>
                      <a:pt x="8" y="8"/>
                      <a:pt x="8" y="8"/>
                      <a:pt x="8" y="8"/>
                    </a:cubicBezTo>
                    <a:cubicBezTo>
                      <a:pt x="8" y="5"/>
                      <a:pt x="6" y="3"/>
                      <a:pt x="4"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4" name="Freeform 982">
                <a:extLst>
                  <a:ext uri="{FF2B5EF4-FFF2-40B4-BE49-F238E27FC236}">
                    <a16:creationId xmlns:a16="http://schemas.microsoft.com/office/drawing/2014/main" id="{26175B36-3192-4D7F-96DD-BB1B200FCBDB}"/>
                  </a:ext>
                </a:extLst>
              </p:cNvPr>
              <p:cNvSpPr>
                <a:spLocks/>
              </p:cNvSpPr>
              <p:nvPr/>
            </p:nvSpPr>
            <p:spPr bwMode="auto">
              <a:xfrm>
                <a:off x="4273" y="1840"/>
                <a:ext cx="19" cy="36"/>
              </a:xfrm>
              <a:custGeom>
                <a:avLst/>
                <a:gdLst>
                  <a:gd name="T0" fmla="*/ 8 w 8"/>
                  <a:gd name="T1" fmla="*/ 7 h 15"/>
                  <a:gd name="T2" fmla="*/ 1 w 8"/>
                  <a:gd name="T3" fmla="*/ 0 h 15"/>
                  <a:gd name="T4" fmla="*/ 0 w 8"/>
                  <a:gd name="T5" fmla="*/ 0 h 15"/>
                  <a:gd name="T6" fmla="*/ 0 w 8"/>
                  <a:gd name="T7" fmla="*/ 15 h 15"/>
                  <a:gd name="T8" fmla="*/ 1 w 8"/>
                  <a:gd name="T9" fmla="*/ 15 h 15"/>
                  <a:gd name="T10" fmla="*/ 8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8" y="7"/>
                    </a:moveTo>
                    <a:cubicBezTo>
                      <a:pt x="8" y="4"/>
                      <a:pt x="5" y="0"/>
                      <a:pt x="1" y="0"/>
                    </a:cubicBezTo>
                    <a:cubicBezTo>
                      <a:pt x="1" y="0"/>
                      <a:pt x="0" y="0"/>
                      <a:pt x="0" y="0"/>
                    </a:cubicBezTo>
                    <a:cubicBezTo>
                      <a:pt x="0" y="15"/>
                      <a:pt x="0" y="15"/>
                      <a:pt x="0" y="15"/>
                    </a:cubicBezTo>
                    <a:cubicBezTo>
                      <a:pt x="0" y="15"/>
                      <a:pt x="1" y="15"/>
                      <a:pt x="1" y="15"/>
                    </a:cubicBezTo>
                    <a:cubicBezTo>
                      <a:pt x="5" y="14"/>
                      <a:pt x="8" y="11"/>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5" name="Freeform 983">
                <a:extLst>
                  <a:ext uri="{FF2B5EF4-FFF2-40B4-BE49-F238E27FC236}">
                    <a16:creationId xmlns:a16="http://schemas.microsoft.com/office/drawing/2014/main" id="{BC32240F-6B30-4740-9B23-EA74B5209BE8}"/>
                  </a:ext>
                </a:extLst>
              </p:cNvPr>
              <p:cNvSpPr>
                <a:spLocks/>
              </p:cNvSpPr>
              <p:nvPr/>
            </p:nvSpPr>
            <p:spPr bwMode="auto">
              <a:xfrm>
                <a:off x="4441" y="1765"/>
                <a:ext cx="17"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1" y="5"/>
                      <a:pt x="4" y="8"/>
                      <a:pt x="7"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6" name="Freeform 984">
                <a:extLst>
                  <a:ext uri="{FF2B5EF4-FFF2-40B4-BE49-F238E27FC236}">
                    <a16:creationId xmlns:a16="http://schemas.microsoft.com/office/drawing/2014/main" id="{5B926C47-E3D0-4499-9DF8-0D30335F6584}"/>
                  </a:ext>
                </a:extLst>
              </p:cNvPr>
              <p:cNvSpPr>
                <a:spLocks/>
              </p:cNvSpPr>
              <p:nvPr/>
            </p:nvSpPr>
            <p:spPr bwMode="auto">
              <a:xfrm>
                <a:off x="4346"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7" name="Freeform 985">
                <a:extLst>
                  <a:ext uri="{FF2B5EF4-FFF2-40B4-BE49-F238E27FC236}">
                    <a16:creationId xmlns:a16="http://schemas.microsoft.com/office/drawing/2014/main" id="{56C64BFD-864A-4DBA-BA77-12A6A6DA0FF6}"/>
                  </a:ext>
                </a:extLst>
              </p:cNvPr>
              <p:cNvSpPr>
                <a:spLocks/>
              </p:cNvSpPr>
              <p:nvPr/>
            </p:nvSpPr>
            <p:spPr bwMode="auto">
              <a:xfrm>
                <a:off x="4273" y="1765"/>
                <a:ext cx="19"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8" name="Freeform 986">
                <a:extLst>
                  <a:ext uri="{FF2B5EF4-FFF2-40B4-BE49-F238E27FC236}">
                    <a16:creationId xmlns:a16="http://schemas.microsoft.com/office/drawing/2014/main" id="{25C61B44-E94B-4BD9-8646-D1D70BD54787}"/>
                  </a:ext>
                </a:extLst>
              </p:cNvPr>
              <p:cNvSpPr>
                <a:spLocks/>
              </p:cNvSpPr>
              <p:nvPr/>
            </p:nvSpPr>
            <p:spPr bwMode="auto">
              <a:xfrm>
                <a:off x="4441" y="2025"/>
                <a:ext cx="17"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9" name="Freeform 987">
                <a:extLst>
                  <a:ext uri="{FF2B5EF4-FFF2-40B4-BE49-F238E27FC236}">
                    <a16:creationId xmlns:a16="http://schemas.microsoft.com/office/drawing/2014/main" id="{66312288-E534-49E7-8C55-1AE1E7028266}"/>
                  </a:ext>
                </a:extLst>
              </p:cNvPr>
              <p:cNvSpPr>
                <a:spLocks/>
              </p:cNvSpPr>
              <p:nvPr/>
            </p:nvSpPr>
            <p:spPr bwMode="auto">
              <a:xfrm>
                <a:off x="4320" y="1980"/>
                <a:ext cx="17"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1"/>
                      <a:pt x="4" y="3"/>
                      <a:pt x="7" y="5"/>
                    </a:cubicBezTo>
                    <a:cubicBezTo>
                      <a:pt x="6" y="2"/>
                      <a:pt x="3"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0" name="Oval 988">
                <a:extLst>
                  <a:ext uri="{FF2B5EF4-FFF2-40B4-BE49-F238E27FC236}">
                    <a16:creationId xmlns:a16="http://schemas.microsoft.com/office/drawing/2014/main" id="{E84E0326-F9FD-4FEB-8841-D486FC797276}"/>
                  </a:ext>
                </a:extLst>
              </p:cNvPr>
              <p:cNvSpPr>
                <a:spLocks noChangeArrowheads="1"/>
              </p:cNvSpPr>
              <p:nvPr/>
            </p:nvSpPr>
            <p:spPr bwMode="auto">
              <a:xfrm>
                <a:off x="4394"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1" name="Freeform 989">
                <a:extLst>
                  <a:ext uri="{FF2B5EF4-FFF2-40B4-BE49-F238E27FC236}">
                    <a16:creationId xmlns:a16="http://schemas.microsoft.com/office/drawing/2014/main" id="{6762BF68-DA4F-415E-A839-662B5518D1AC}"/>
                  </a:ext>
                </a:extLst>
              </p:cNvPr>
              <p:cNvSpPr>
                <a:spLocks/>
              </p:cNvSpPr>
              <p:nvPr/>
            </p:nvSpPr>
            <p:spPr bwMode="auto">
              <a:xfrm>
                <a:off x="4441" y="1952"/>
                <a:ext cx="17" cy="19"/>
              </a:xfrm>
              <a:custGeom>
                <a:avLst/>
                <a:gdLst>
                  <a:gd name="T0" fmla="*/ 0 w 7"/>
                  <a:gd name="T1" fmla="*/ 0 h 8"/>
                  <a:gd name="T2" fmla="*/ 0 w 7"/>
                  <a:gd name="T3" fmla="*/ 1 h 8"/>
                  <a:gd name="T4" fmla="*/ 2 w 7"/>
                  <a:gd name="T5" fmla="*/ 5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1"/>
                    </a:cubicBezTo>
                    <a:cubicBezTo>
                      <a:pt x="0" y="3"/>
                      <a:pt x="1" y="4"/>
                      <a:pt x="2" y="5"/>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2" name="Freeform 990">
                <a:extLst>
                  <a:ext uri="{FF2B5EF4-FFF2-40B4-BE49-F238E27FC236}">
                    <a16:creationId xmlns:a16="http://schemas.microsoft.com/office/drawing/2014/main" id="{588F0050-A191-4CEB-9FDD-5C56A57E8F21}"/>
                  </a:ext>
                </a:extLst>
              </p:cNvPr>
              <p:cNvSpPr>
                <a:spLocks/>
              </p:cNvSpPr>
              <p:nvPr/>
            </p:nvSpPr>
            <p:spPr bwMode="auto">
              <a:xfrm>
                <a:off x="4346" y="1952"/>
                <a:ext cx="38" cy="19"/>
              </a:xfrm>
              <a:custGeom>
                <a:avLst/>
                <a:gdLst>
                  <a:gd name="T0" fmla="*/ 0 w 16"/>
                  <a:gd name="T1" fmla="*/ 1 h 8"/>
                  <a:gd name="T2" fmla="*/ 3 w 16"/>
                  <a:gd name="T3" fmla="*/ 5 h 8"/>
                  <a:gd name="T4" fmla="*/ 4 w 16"/>
                  <a:gd name="T5" fmla="*/ 6 h 8"/>
                  <a:gd name="T6" fmla="*/ 6 w 16"/>
                  <a:gd name="T7" fmla="*/ 8 h 8"/>
                  <a:gd name="T8" fmla="*/ 8 w 16"/>
                  <a:gd name="T9" fmla="*/ 8 h 8"/>
                  <a:gd name="T10" fmla="*/ 10 w 16"/>
                  <a:gd name="T11" fmla="*/ 8 h 8"/>
                  <a:gd name="T12" fmla="*/ 12 w 16"/>
                  <a:gd name="T13" fmla="*/ 6 h 8"/>
                  <a:gd name="T14" fmla="*/ 14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1" y="3"/>
                      <a:pt x="1" y="4"/>
                      <a:pt x="3" y="5"/>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3" name="Freeform 991">
                <a:extLst>
                  <a:ext uri="{FF2B5EF4-FFF2-40B4-BE49-F238E27FC236}">
                    <a16:creationId xmlns:a16="http://schemas.microsoft.com/office/drawing/2014/main" id="{5FA4A043-50DD-4C0B-8146-CB0BA77B2B27}"/>
                  </a:ext>
                </a:extLst>
              </p:cNvPr>
              <p:cNvSpPr>
                <a:spLocks/>
              </p:cNvSpPr>
              <p:nvPr/>
            </p:nvSpPr>
            <p:spPr bwMode="auto">
              <a:xfrm>
                <a:off x="4285" y="1952"/>
                <a:ext cx="7" cy="4"/>
              </a:xfrm>
              <a:custGeom>
                <a:avLst/>
                <a:gdLst>
                  <a:gd name="T0" fmla="*/ 3 w 3"/>
                  <a:gd name="T1" fmla="*/ 0 h 2"/>
                  <a:gd name="T2" fmla="*/ 0 w 3"/>
                  <a:gd name="T3" fmla="*/ 0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0"/>
                      <a:pt x="2" y="1"/>
                      <a:pt x="2" y="2"/>
                    </a:cubicBezTo>
                    <a:cubicBezTo>
                      <a:pt x="2" y="2"/>
                      <a:pt x="2" y="1"/>
                      <a:pt x="2" y="1"/>
                    </a:cubicBezTo>
                    <a:cubicBezTo>
                      <a:pt x="2" y="1"/>
                      <a:pt x="3" y="0"/>
                      <a:pt x="3"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4" name="Freeform 992">
                <a:extLst>
                  <a:ext uri="{FF2B5EF4-FFF2-40B4-BE49-F238E27FC236}">
                    <a16:creationId xmlns:a16="http://schemas.microsoft.com/office/drawing/2014/main" id="{6A588A42-C210-44F5-AF80-D68E535D3AF5}"/>
                  </a:ext>
                </a:extLst>
              </p:cNvPr>
              <p:cNvSpPr>
                <a:spLocks/>
              </p:cNvSpPr>
              <p:nvPr/>
            </p:nvSpPr>
            <p:spPr bwMode="auto">
              <a:xfrm>
                <a:off x="4254" y="1187"/>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5" name="Freeform 993">
                <a:extLst>
                  <a:ext uri="{FF2B5EF4-FFF2-40B4-BE49-F238E27FC236}">
                    <a16:creationId xmlns:a16="http://schemas.microsoft.com/office/drawing/2014/main" id="{3A4F5EFE-B565-4DC5-B4BE-7B388334E964}"/>
                  </a:ext>
                </a:extLst>
              </p:cNvPr>
              <p:cNvSpPr>
                <a:spLocks/>
              </p:cNvSpPr>
              <p:nvPr/>
            </p:nvSpPr>
            <p:spPr bwMode="auto">
              <a:xfrm>
                <a:off x="4254" y="1372"/>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6" name="Freeform 994">
                <a:extLst>
                  <a:ext uri="{FF2B5EF4-FFF2-40B4-BE49-F238E27FC236}">
                    <a16:creationId xmlns:a16="http://schemas.microsoft.com/office/drawing/2014/main" id="{7E307C07-507C-42DD-B8EB-5F1FBEE53534}"/>
                  </a:ext>
                </a:extLst>
              </p:cNvPr>
              <p:cNvSpPr>
                <a:spLocks/>
              </p:cNvSpPr>
              <p:nvPr/>
            </p:nvSpPr>
            <p:spPr bwMode="auto">
              <a:xfrm>
                <a:off x="4159" y="1372"/>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7" name="Freeform 995">
                <a:extLst>
                  <a:ext uri="{FF2B5EF4-FFF2-40B4-BE49-F238E27FC236}">
                    <a16:creationId xmlns:a16="http://schemas.microsoft.com/office/drawing/2014/main" id="{9E4014F8-7D23-4408-8CBC-E1C24BFC2477}"/>
                  </a:ext>
                </a:extLst>
              </p:cNvPr>
              <p:cNvSpPr>
                <a:spLocks/>
              </p:cNvSpPr>
              <p:nvPr/>
            </p:nvSpPr>
            <p:spPr bwMode="auto">
              <a:xfrm>
                <a:off x="4254"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8" name="Freeform 996">
                <a:extLst>
                  <a:ext uri="{FF2B5EF4-FFF2-40B4-BE49-F238E27FC236}">
                    <a16:creationId xmlns:a16="http://schemas.microsoft.com/office/drawing/2014/main" id="{E326A323-7478-4D08-9F3A-6F951AFF40A2}"/>
                  </a:ext>
                </a:extLst>
              </p:cNvPr>
              <p:cNvSpPr>
                <a:spLocks/>
              </p:cNvSpPr>
              <p:nvPr/>
            </p:nvSpPr>
            <p:spPr bwMode="auto">
              <a:xfrm>
                <a:off x="4159" y="1279"/>
                <a:ext cx="38" cy="38"/>
              </a:xfrm>
              <a:custGeom>
                <a:avLst/>
                <a:gdLst>
                  <a:gd name="T0" fmla="*/ 8 w 16"/>
                  <a:gd name="T1" fmla="*/ 16 h 16"/>
                  <a:gd name="T2" fmla="*/ 16 w 16"/>
                  <a:gd name="T3" fmla="*/ 8 h 16"/>
                  <a:gd name="T4" fmla="*/ 8 w 16"/>
                  <a:gd name="T5" fmla="*/ 0 h 16"/>
                  <a:gd name="T6" fmla="*/ 3 w 16"/>
                  <a:gd name="T7" fmla="*/ 2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2"/>
                    </a:cubicBezTo>
                    <a:cubicBezTo>
                      <a:pt x="2" y="4"/>
                      <a:pt x="1" y="5"/>
                      <a:pt x="1" y="7"/>
                    </a:cubicBezTo>
                    <a:cubicBezTo>
                      <a:pt x="0" y="7"/>
                      <a:pt x="0" y="7"/>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9" name="Freeform 997">
                <a:extLst>
                  <a:ext uri="{FF2B5EF4-FFF2-40B4-BE49-F238E27FC236}">
                    <a16:creationId xmlns:a16="http://schemas.microsoft.com/office/drawing/2014/main" id="{215FA222-93A7-4032-B92C-23785D7AC7BD}"/>
                  </a:ext>
                </a:extLst>
              </p:cNvPr>
              <p:cNvSpPr>
                <a:spLocks/>
              </p:cNvSpPr>
              <p:nvPr/>
            </p:nvSpPr>
            <p:spPr bwMode="auto">
              <a:xfrm>
                <a:off x="4131" y="1332"/>
                <a:ext cx="19" cy="33"/>
              </a:xfrm>
              <a:custGeom>
                <a:avLst/>
                <a:gdLst>
                  <a:gd name="T0" fmla="*/ 8 w 8"/>
                  <a:gd name="T1" fmla="*/ 6 h 14"/>
                  <a:gd name="T2" fmla="*/ 5 w 8"/>
                  <a:gd name="T3" fmla="*/ 0 h 14"/>
                  <a:gd name="T4" fmla="*/ 0 w 8"/>
                  <a:gd name="T5" fmla="*/ 13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3"/>
                    </a:cubicBezTo>
                    <a:cubicBezTo>
                      <a:pt x="0" y="13"/>
                      <a:pt x="0" y="14"/>
                      <a:pt x="1" y="14"/>
                    </a:cubicBezTo>
                    <a:cubicBezTo>
                      <a:pt x="5" y="14"/>
                      <a:pt x="8" y="10"/>
                      <a:pt x="8"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0" name="Oval 998">
                <a:extLst>
                  <a:ext uri="{FF2B5EF4-FFF2-40B4-BE49-F238E27FC236}">
                    <a16:creationId xmlns:a16="http://schemas.microsoft.com/office/drawing/2014/main" id="{FF895002-6097-4430-B6F3-52EC2B7BE9B6}"/>
                  </a:ext>
                </a:extLst>
              </p:cNvPr>
              <p:cNvSpPr>
                <a:spLocks noChangeArrowheads="1"/>
              </p:cNvSpPr>
              <p:nvPr/>
            </p:nvSpPr>
            <p:spPr bwMode="auto">
              <a:xfrm>
                <a:off x="4207"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1" name="Oval 999">
                <a:extLst>
                  <a:ext uri="{FF2B5EF4-FFF2-40B4-BE49-F238E27FC236}">
                    <a16:creationId xmlns:a16="http://schemas.microsoft.com/office/drawing/2014/main" id="{C9297C3F-A91E-4DFB-885F-E082BE41AB91}"/>
                  </a:ext>
                </a:extLst>
              </p:cNvPr>
              <p:cNvSpPr>
                <a:spLocks noChangeArrowheads="1"/>
              </p:cNvSpPr>
              <p:nvPr/>
            </p:nvSpPr>
            <p:spPr bwMode="auto">
              <a:xfrm>
                <a:off x="4207"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2" name="Freeform 1000">
                <a:extLst>
                  <a:ext uri="{FF2B5EF4-FFF2-40B4-BE49-F238E27FC236}">
                    <a16:creationId xmlns:a16="http://schemas.microsoft.com/office/drawing/2014/main" id="{0414F955-63B1-4512-8D3E-D2616885EFD7}"/>
                  </a:ext>
                </a:extLst>
              </p:cNvPr>
              <p:cNvSpPr>
                <a:spLocks/>
              </p:cNvSpPr>
              <p:nvPr/>
            </p:nvSpPr>
            <p:spPr bwMode="auto">
              <a:xfrm>
                <a:off x="4254" y="1206"/>
                <a:ext cx="19" cy="17"/>
              </a:xfrm>
              <a:custGeom>
                <a:avLst/>
                <a:gdLst>
                  <a:gd name="T0" fmla="*/ 8 w 8"/>
                  <a:gd name="T1" fmla="*/ 0 h 7"/>
                  <a:gd name="T2" fmla="*/ 0 w 8"/>
                  <a:gd name="T3" fmla="*/ 0 h 7"/>
                  <a:gd name="T4" fmla="*/ 0 w 8"/>
                  <a:gd name="T5" fmla="*/ 1 h 7"/>
                  <a:gd name="T6" fmla="*/ 8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0" y="0"/>
                      <a:pt x="0" y="0"/>
                      <a:pt x="0" y="0"/>
                    </a:cubicBezTo>
                    <a:cubicBezTo>
                      <a:pt x="0" y="0"/>
                      <a:pt x="0" y="1"/>
                      <a:pt x="0" y="1"/>
                    </a:cubicBezTo>
                    <a:cubicBezTo>
                      <a:pt x="1" y="5"/>
                      <a:pt x="4" y="7"/>
                      <a:pt x="8" y="7"/>
                    </a:cubicBezTo>
                    <a:cubicBezTo>
                      <a:pt x="8" y="7"/>
                      <a:pt x="8" y="7"/>
                      <a:pt x="8" y="7"/>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3" name="Freeform 1001">
                <a:extLst>
                  <a:ext uri="{FF2B5EF4-FFF2-40B4-BE49-F238E27FC236}">
                    <a16:creationId xmlns:a16="http://schemas.microsoft.com/office/drawing/2014/main" id="{D146AEDE-F73A-4F08-BCB4-AAE8FCD826F5}"/>
                  </a:ext>
                </a:extLst>
              </p:cNvPr>
              <p:cNvSpPr>
                <a:spLocks/>
              </p:cNvSpPr>
              <p:nvPr/>
            </p:nvSpPr>
            <p:spPr bwMode="auto">
              <a:xfrm>
                <a:off x="4254" y="1559"/>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4" name="Freeform 1002">
                <a:extLst>
                  <a:ext uri="{FF2B5EF4-FFF2-40B4-BE49-F238E27FC236}">
                    <a16:creationId xmlns:a16="http://schemas.microsoft.com/office/drawing/2014/main" id="{3F6F7EAD-FB0F-4E35-B8A6-DF3C6CEB43C8}"/>
                  </a:ext>
                </a:extLst>
              </p:cNvPr>
              <p:cNvSpPr>
                <a:spLocks/>
              </p:cNvSpPr>
              <p:nvPr/>
            </p:nvSpPr>
            <p:spPr bwMode="auto">
              <a:xfrm>
                <a:off x="4159" y="1559"/>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5" name="Freeform 1003">
                <a:extLst>
                  <a:ext uri="{FF2B5EF4-FFF2-40B4-BE49-F238E27FC236}">
                    <a16:creationId xmlns:a16="http://schemas.microsoft.com/office/drawing/2014/main" id="{F44E559B-BBF8-4D13-959A-1421C9ECA746}"/>
                  </a:ext>
                </a:extLst>
              </p:cNvPr>
              <p:cNvSpPr>
                <a:spLocks/>
              </p:cNvSpPr>
              <p:nvPr/>
            </p:nvSpPr>
            <p:spPr bwMode="auto">
              <a:xfrm>
                <a:off x="4254"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6" name="Oval 1004">
                <a:extLst>
                  <a:ext uri="{FF2B5EF4-FFF2-40B4-BE49-F238E27FC236}">
                    <a16:creationId xmlns:a16="http://schemas.microsoft.com/office/drawing/2014/main" id="{EFB43E34-7D4C-4DF3-8FE8-5728E281174D}"/>
                  </a:ext>
                </a:extLst>
              </p:cNvPr>
              <p:cNvSpPr>
                <a:spLocks noChangeArrowheads="1"/>
              </p:cNvSpPr>
              <p:nvPr/>
            </p:nvSpPr>
            <p:spPr bwMode="auto">
              <a:xfrm>
                <a:off x="4159"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7" name="Oval 1005">
                <a:extLst>
                  <a:ext uri="{FF2B5EF4-FFF2-40B4-BE49-F238E27FC236}">
                    <a16:creationId xmlns:a16="http://schemas.microsoft.com/office/drawing/2014/main" id="{389D424A-4C3C-4D0F-ACF1-9FAE470A0C2F}"/>
                  </a:ext>
                </a:extLst>
              </p:cNvPr>
              <p:cNvSpPr>
                <a:spLocks noChangeArrowheads="1"/>
              </p:cNvSpPr>
              <p:nvPr/>
            </p:nvSpPr>
            <p:spPr bwMode="auto">
              <a:xfrm>
                <a:off x="4114" y="1514"/>
                <a:ext cx="36"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8" name="Oval 1006">
                <a:extLst>
                  <a:ext uri="{FF2B5EF4-FFF2-40B4-BE49-F238E27FC236}">
                    <a16:creationId xmlns:a16="http://schemas.microsoft.com/office/drawing/2014/main" id="{283FFA19-D034-433C-9B41-2250A8A09130}"/>
                  </a:ext>
                </a:extLst>
              </p:cNvPr>
              <p:cNvSpPr>
                <a:spLocks noChangeArrowheads="1"/>
              </p:cNvSpPr>
              <p:nvPr/>
            </p:nvSpPr>
            <p:spPr bwMode="auto">
              <a:xfrm>
                <a:off x="4207"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9" name="Oval 1007">
                <a:extLst>
                  <a:ext uri="{FF2B5EF4-FFF2-40B4-BE49-F238E27FC236}">
                    <a16:creationId xmlns:a16="http://schemas.microsoft.com/office/drawing/2014/main" id="{2B301FB7-0958-4324-A173-25CD662793F2}"/>
                  </a:ext>
                </a:extLst>
              </p:cNvPr>
              <p:cNvSpPr>
                <a:spLocks noChangeArrowheads="1"/>
              </p:cNvSpPr>
              <p:nvPr/>
            </p:nvSpPr>
            <p:spPr bwMode="auto">
              <a:xfrm>
                <a:off x="4114" y="1419"/>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0" name="Oval 1008">
                <a:extLst>
                  <a:ext uri="{FF2B5EF4-FFF2-40B4-BE49-F238E27FC236}">
                    <a16:creationId xmlns:a16="http://schemas.microsoft.com/office/drawing/2014/main" id="{5B4A9621-B721-45D7-BC54-C89BC2CE2589}"/>
                  </a:ext>
                </a:extLst>
              </p:cNvPr>
              <p:cNvSpPr>
                <a:spLocks noChangeArrowheads="1"/>
              </p:cNvSpPr>
              <p:nvPr/>
            </p:nvSpPr>
            <p:spPr bwMode="auto">
              <a:xfrm>
                <a:off x="4207"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249" name="Group 1210">
              <a:extLst>
                <a:ext uri="{FF2B5EF4-FFF2-40B4-BE49-F238E27FC236}">
                  <a16:creationId xmlns:a16="http://schemas.microsoft.com/office/drawing/2014/main" id="{02D1E1AE-CC67-43C4-B7E5-0BAEEF3376C9}"/>
                </a:ext>
              </a:extLst>
            </p:cNvPr>
            <p:cNvGrpSpPr>
              <a:grpSpLocks/>
            </p:cNvGrpSpPr>
            <p:nvPr/>
          </p:nvGrpSpPr>
          <p:grpSpPr bwMode="auto">
            <a:xfrm rot="16200000">
              <a:off x="3363401" y="1468540"/>
              <a:ext cx="3940175" cy="4781550"/>
              <a:chOff x="2458" y="248"/>
              <a:chExt cx="2482" cy="3012"/>
            </a:xfrm>
          </p:grpSpPr>
          <p:sp>
            <p:nvSpPr>
              <p:cNvPr id="341" name="Freeform 1010">
                <a:extLst>
                  <a:ext uri="{FF2B5EF4-FFF2-40B4-BE49-F238E27FC236}">
                    <a16:creationId xmlns:a16="http://schemas.microsoft.com/office/drawing/2014/main" id="{6DDC27EB-6BD8-4CD6-8AA6-3A0001350726}"/>
                  </a:ext>
                </a:extLst>
              </p:cNvPr>
              <p:cNvSpPr>
                <a:spLocks/>
              </p:cNvSpPr>
              <p:nvPr/>
            </p:nvSpPr>
            <p:spPr bwMode="auto">
              <a:xfrm>
                <a:off x="4103" y="1568"/>
                <a:ext cx="2" cy="10"/>
              </a:xfrm>
              <a:custGeom>
                <a:avLst/>
                <a:gdLst>
                  <a:gd name="T0" fmla="*/ 0 w 1"/>
                  <a:gd name="T1" fmla="*/ 0 h 4"/>
                  <a:gd name="T2" fmla="*/ 0 w 1"/>
                  <a:gd name="T3" fmla="*/ 4 h 4"/>
                  <a:gd name="T4" fmla="*/ 1 w 1"/>
                  <a:gd name="T5" fmla="*/ 4 h 4"/>
                  <a:gd name="T6" fmla="*/ 0 w 1"/>
                  <a:gd name="T7" fmla="*/ 0 h 4"/>
                </a:gdLst>
                <a:ahLst/>
                <a:cxnLst>
                  <a:cxn ang="0">
                    <a:pos x="T0" y="T1"/>
                  </a:cxn>
                  <a:cxn ang="0">
                    <a:pos x="T2" y="T3"/>
                  </a:cxn>
                  <a:cxn ang="0">
                    <a:pos x="T4" y="T5"/>
                  </a:cxn>
                  <a:cxn ang="0">
                    <a:pos x="T6" y="T7"/>
                  </a:cxn>
                </a:cxnLst>
                <a:rect l="0" t="0" r="r" b="b"/>
                <a:pathLst>
                  <a:path w="1" h="4">
                    <a:moveTo>
                      <a:pt x="0" y="0"/>
                    </a:moveTo>
                    <a:cubicBezTo>
                      <a:pt x="0" y="2"/>
                      <a:pt x="0" y="3"/>
                      <a:pt x="0" y="4"/>
                    </a:cubicBezTo>
                    <a:cubicBezTo>
                      <a:pt x="1" y="4"/>
                      <a:pt x="1" y="4"/>
                      <a:pt x="1" y="4"/>
                    </a:cubicBezTo>
                    <a:cubicBezTo>
                      <a:pt x="1" y="3"/>
                      <a:pt x="0" y="2"/>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2" name="Freeform 1011">
                <a:extLst>
                  <a:ext uri="{FF2B5EF4-FFF2-40B4-BE49-F238E27FC236}">
                    <a16:creationId xmlns:a16="http://schemas.microsoft.com/office/drawing/2014/main" id="{327102E1-6F4F-497E-B47C-A6D282975A66}"/>
                  </a:ext>
                </a:extLst>
              </p:cNvPr>
              <p:cNvSpPr>
                <a:spLocks/>
              </p:cNvSpPr>
              <p:nvPr/>
            </p:nvSpPr>
            <p:spPr bwMode="auto">
              <a:xfrm>
                <a:off x="4105" y="1485"/>
                <a:ext cx="0" cy="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3" name="Freeform 1012">
                <a:extLst>
                  <a:ext uri="{FF2B5EF4-FFF2-40B4-BE49-F238E27FC236}">
                    <a16:creationId xmlns:a16="http://schemas.microsoft.com/office/drawing/2014/main" id="{47DDCD18-71F9-43F0-B37E-FBFAA998819B}"/>
                  </a:ext>
                </a:extLst>
              </p:cNvPr>
              <p:cNvSpPr>
                <a:spLocks/>
              </p:cNvSpPr>
              <p:nvPr/>
            </p:nvSpPr>
            <p:spPr bwMode="auto">
              <a:xfrm>
                <a:off x="4254" y="1391"/>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4" name="Freeform 1013">
                <a:extLst>
                  <a:ext uri="{FF2B5EF4-FFF2-40B4-BE49-F238E27FC236}">
                    <a16:creationId xmlns:a16="http://schemas.microsoft.com/office/drawing/2014/main" id="{BFF4D247-6EBA-4D81-95BB-80A89DB662D3}"/>
                  </a:ext>
                </a:extLst>
              </p:cNvPr>
              <p:cNvSpPr>
                <a:spLocks/>
              </p:cNvSpPr>
              <p:nvPr/>
            </p:nvSpPr>
            <p:spPr bwMode="auto">
              <a:xfrm>
                <a:off x="4159" y="1391"/>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5" name="Freeform 1014">
                <a:extLst>
                  <a:ext uri="{FF2B5EF4-FFF2-40B4-BE49-F238E27FC236}">
                    <a16:creationId xmlns:a16="http://schemas.microsoft.com/office/drawing/2014/main" id="{A0D43DEA-33AE-4BEA-B57F-1EDD565C1DBE}"/>
                  </a:ext>
                </a:extLst>
              </p:cNvPr>
              <p:cNvSpPr>
                <a:spLocks/>
              </p:cNvSpPr>
              <p:nvPr/>
            </p:nvSpPr>
            <p:spPr bwMode="auto">
              <a:xfrm>
                <a:off x="4254" y="1746"/>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4"/>
                    </a:cubicBezTo>
                    <a:cubicBezTo>
                      <a:pt x="0"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6" name="Freeform 1015">
                <a:extLst>
                  <a:ext uri="{FF2B5EF4-FFF2-40B4-BE49-F238E27FC236}">
                    <a16:creationId xmlns:a16="http://schemas.microsoft.com/office/drawing/2014/main" id="{0B08A38B-8E76-4CA1-BDC5-D43117107FF3}"/>
                  </a:ext>
                </a:extLst>
              </p:cNvPr>
              <p:cNvSpPr>
                <a:spLocks/>
              </p:cNvSpPr>
              <p:nvPr/>
            </p:nvSpPr>
            <p:spPr bwMode="auto">
              <a:xfrm>
                <a:off x="4159"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1"/>
                      <a:pt x="2" y="4"/>
                    </a:cubicBezTo>
                    <a:cubicBezTo>
                      <a:pt x="1" y="5"/>
                      <a:pt x="0" y="6"/>
                      <a:pt x="0" y="8"/>
                    </a:cubicBezTo>
                    <a:cubicBezTo>
                      <a:pt x="16" y="8"/>
                      <a:pt x="16" y="8"/>
                      <a:pt x="16" y="8"/>
                    </a:cubicBezTo>
                    <a:cubicBezTo>
                      <a:pt x="16" y="6"/>
                      <a:pt x="16"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7" name="Freeform 1016">
                <a:extLst>
                  <a:ext uri="{FF2B5EF4-FFF2-40B4-BE49-F238E27FC236}">
                    <a16:creationId xmlns:a16="http://schemas.microsoft.com/office/drawing/2014/main" id="{E25061C6-5044-412B-BE91-B011DCF359D4}"/>
                  </a:ext>
                </a:extLst>
              </p:cNvPr>
              <p:cNvSpPr>
                <a:spLocks/>
              </p:cNvSpPr>
              <p:nvPr/>
            </p:nvSpPr>
            <p:spPr bwMode="auto">
              <a:xfrm>
                <a:off x="4254" y="1653"/>
                <a:ext cx="19" cy="36"/>
              </a:xfrm>
              <a:custGeom>
                <a:avLst/>
                <a:gdLst>
                  <a:gd name="T0" fmla="*/ 8 w 8"/>
                  <a:gd name="T1" fmla="*/ 0 h 15"/>
                  <a:gd name="T2" fmla="*/ 0 w 8"/>
                  <a:gd name="T3" fmla="*/ 8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8" name="Oval 1017">
                <a:extLst>
                  <a:ext uri="{FF2B5EF4-FFF2-40B4-BE49-F238E27FC236}">
                    <a16:creationId xmlns:a16="http://schemas.microsoft.com/office/drawing/2014/main" id="{6589F3D0-6DD5-411A-8D92-178F99A9BDC0}"/>
                  </a:ext>
                </a:extLst>
              </p:cNvPr>
              <p:cNvSpPr>
                <a:spLocks noChangeArrowheads="1"/>
              </p:cNvSpPr>
              <p:nvPr/>
            </p:nvSpPr>
            <p:spPr bwMode="auto">
              <a:xfrm>
                <a:off x="4159"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9" name="Freeform 1018">
                <a:extLst>
                  <a:ext uri="{FF2B5EF4-FFF2-40B4-BE49-F238E27FC236}">
                    <a16:creationId xmlns:a16="http://schemas.microsoft.com/office/drawing/2014/main" id="{F20707F6-1901-43A6-A52C-B40D0C6567D8}"/>
                  </a:ext>
                </a:extLst>
              </p:cNvPr>
              <p:cNvSpPr>
                <a:spLocks/>
              </p:cNvSpPr>
              <p:nvPr/>
            </p:nvSpPr>
            <p:spPr bwMode="auto">
              <a:xfrm>
                <a:off x="4124" y="1698"/>
                <a:ext cx="26" cy="38"/>
              </a:xfrm>
              <a:custGeom>
                <a:avLst/>
                <a:gdLst>
                  <a:gd name="T0" fmla="*/ 11 w 11"/>
                  <a:gd name="T1" fmla="*/ 8 h 16"/>
                  <a:gd name="T2" fmla="*/ 4 w 11"/>
                  <a:gd name="T3" fmla="*/ 0 h 16"/>
                  <a:gd name="T4" fmla="*/ 0 w 11"/>
                  <a:gd name="T5" fmla="*/ 1 h 16"/>
                  <a:gd name="T6" fmla="*/ 5 w 11"/>
                  <a:gd name="T7" fmla="*/ 16 h 16"/>
                  <a:gd name="T8" fmla="*/ 11 w 11"/>
                  <a:gd name="T9" fmla="*/ 8 h 16"/>
                </a:gdLst>
                <a:ahLst/>
                <a:cxnLst>
                  <a:cxn ang="0">
                    <a:pos x="T0" y="T1"/>
                  </a:cxn>
                  <a:cxn ang="0">
                    <a:pos x="T2" y="T3"/>
                  </a:cxn>
                  <a:cxn ang="0">
                    <a:pos x="T4" y="T5"/>
                  </a:cxn>
                  <a:cxn ang="0">
                    <a:pos x="T6" y="T7"/>
                  </a:cxn>
                  <a:cxn ang="0">
                    <a:pos x="T8" y="T9"/>
                  </a:cxn>
                </a:cxnLst>
                <a:rect l="0" t="0" r="r" b="b"/>
                <a:pathLst>
                  <a:path w="11" h="16">
                    <a:moveTo>
                      <a:pt x="11" y="8"/>
                    </a:moveTo>
                    <a:cubicBezTo>
                      <a:pt x="11" y="4"/>
                      <a:pt x="8" y="0"/>
                      <a:pt x="4" y="0"/>
                    </a:cubicBezTo>
                    <a:cubicBezTo>
                      <a:pt x="2" y="0"/>
                      <a:pt x="1" y="1"/>
                      <a:pt x="0" y="1"/>
                    </a:cubicBezTo>
                    <a:cubicBezTo>
                      <a:pt x="2" y="6"/>
                      <a:pt x="4" y="11"/>
                      <a:pt x="5" y="16"/>
                    </a:cubicBezTo>
                    <a:cubicBezTo>
                      <a:pt x="9" y="15"/>
                      <a:pt x="11" y="12"/>
                      <a:pt x="11"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0" name="Oval 1019">
                <a:extLst>
                  <a:ext uri="{FF2B5EF4-FFF2-40B4-BE49-F238E27FC236}">
                    <a16:creationId xmlns:a16="http://schemas.microsoft.com/office/drawing/2014/main" id="{B1E41AC8-8FBE-4B2D-BCF6-B417A986B0FD}"/>
                  </a:ext>
                </a:extLst>
              </p:cNvPr>
              <p:cNvSpPr>
                <a:spLocks noChangeArrowheads="1"/>
              </p:cNvSpPr>
              <p:nvPr/>
            </p:nvSpPr>
            <p:spPr bwMode="auto">
              <a:xfrm>
                <a:off x="4207"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1" name="Oval 1020">
                <a:extLst>
                  <a:ext uri="{FF2B5EF4-FFF2-40B4-BE49-F238E27FC236}">
                    <a16:creationId xmlns:a16="http://schemas.microsoft.com/office/drawing/2014/main" id="{4305790A-E5E8-4628-8112-10BF3C288F78}"/>
                  </a:ext>
                </a:extLst>
              </p:cNvPr>
              <p:cNvSpPr>
                <a:spLocks noChangeArrowheads="1"/>
              </p:cNvSpPr>
              <p:nvPr/>
            </p:nvSpPr>
            <p:spPr bwMode="auto">
              <a:xfrm>
                <a:off x="4114" y="1606"/>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2" name="Oval 1021">
                <a:extLst>
                  <a:ext uri="{FF2B5EF4-FFF2-40B4-BE49-F238E27FC236}">
                    <a16:creationId xmlns:a16="http://schemas.microsoft.com/office/drawing/2014/main" id="{BA116321-957D-4DB2-8717-28A046A696FD}"/>
                  </a:ext>
                </a:extLst>
              </p:cNvPr>
              <p:cNvSpPr>
                <a:spLocks noChangeArrowheads="1"/>
              </p:cNvSpPr>
              <p:nvPr/>
            </p:nvSpPr>
            <p:spPr bwMode="auto">
              <a:xfrm>
                <a:off x="4207"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3" name="Freeform 1022">
                <a:extLst>
                  <a:ext uri="{FF2B5EF4-FFF2-40B4-BE49-F238E27FC236}">
                    <a16:creationId xmlns:a16="http://schemas.microsoft.com/office/drawing/2014/main" id="{3C664FF9-739E-406C-8AC0-63BC62AB885A}"/>
                  </a:ext>
                </a:extLst>
              </p:cNvPr>
              <p:cNvSpPr>
                <a:spLocks/>
              </p:cNvSpPr>
              <p:nvPr/>
            </p:nvSpPr>
            <p:spPr bwMode="auto">
              <a:xfrm>
                <a:off x="4254" y="1578"/>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6"/>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4" name="Freeform 1023">
                <a:extLst>
                  <a:ext uri="{FF2B5EF4-FFF2-40B4-BE49-F238E27FC236}">
                    <a16:creationId xmlns:a16="http://schemas.microsoft.com/office/drawing/2014/main" id="{EC1D87FB-2923-44EC-9214-A760A86203B9}"/>
                  </a:ext>
                </a:extLst>
              </p:cNvPr>
              <p:cNvSpPr>
                <a:spLocks/>
              </p:cNvSpPr>
              <p:nvPr/>
            </p:nvSpPr>
            <p:spPr bwMode="auto">
              <a:xfrm>
                <a:off x="4159" y="1578"/>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6"/>
                      <a:pt x="4" y="7"/>
                    </a:cubicBezTo>
                    <a:cubicBezTo>
                      <a:pt x="5" y="7"/>
                      <a:pt x="6" y="8"/>
                      <a:pt x="7" y="8"/>
                    </a:cubicBezTo>
                    <a:cubicBezTo>
                      <a:pt x="7" y="8"/>
                      <a:pt x="8" y="8"/>
                      <a:pt x="8" y="8"/>
                    </a:cubicBezTo>
                    <a:cubicBezTo>
                      <a:pt x="9" y="8"/>
                      <a:pt x="9" y="8"/>
                      <a:pt x="10" y="8"/>
                    </a:cubicBezTo>
                    <a:cubicBezTo>
                      <a:pt x="11" y="8"/>
                      <a:pt x="12" y="7"/>
                      <a:pt x="13" y="7"/>
                    </a:cubicBezTo>
                    <a:cubicBezTo>
                      <a:pt x="13" y="6"/>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5" name="Freeform 1024">
                <a:extLst>
                  <a:ext uri="{FF2B5EF4-FFF2-40B4-BE49-F238E27FC236}">
                    <a16:creationId xmlns:a16="http://schemas.microsoft.com/office/drawing/2014/main" id="{5B9217CD-C45E-42E7-B808-C34B32CDBDEB}"/>
                  </a:ext>
                </a:extLst>
              </p:cNvPr>
              <p:cNvSpPr>
                <a:spLocks/>
              </p:cNvSpPr>
              <p:nvPr/>
            </p:nvSpPr>
            <p:spPr bwMode="auto">
              <a:xfrm>
                <a:off x="4103" y="1578"/>
                <a:ext cx="2"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6" name="Freeform 1025">
                <a:extLst>
                  <a:ext uri="{FF2B5EF4-FFF2-40B4-BE49-F238E27FC236}">
                    <a16:creationId xmlns:a16="http://schemas.microsoft.com/office/drawing/2014/main" id="{90419EEB-ADC0-472A-A6D3-3FD0716AA959}"/>
                  </a:ext>
                </a:extLst>
              </p:cNvPr>
              <p:cNvSpPr>
                <a:spLocks/>
              </p:cNvSpPr>
              <p:nvPr/>
            </p:nvSpPr>
            <p:spPr bwMode="auto">
              <a:xfrm>
                <a:off x="4266" y="1933"/>
                <a:ext cx="7"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7" name="Freeform 1026">
                <a:extLst>
                  <a:ext uri="{FF2B5EF4-FFF2-40B4-BE49-F238E27FC236}">
                    <a16:creationId xmlns:a16="http://schemas.microsoft.com/office/drawing/2014/main" id="{61DD9132-77D8-461E-9A86-2CA651546EA5}"/>
                  </a:ext>
                </a:extLst>
              </p:cNvPr>
              <p:cNvSpPr>
                <a:spLocks/>
              </p:cNvSpPr>
              <p:nvPr/>
            </p:nvSpPr>
            <p:spPr bwMode="auto">
              <a:xfrm>
                <a:off x="4254" y="1840"/>
                <a:ext cx="19" cy="36"/>
              </a:xfrm>
              <a:custGeom>
                <a:avLst/>
                <a:gdLst>
                  <a:gd name="T0" fmla="*/ 8 w 8"/>
                  <a:gd name="T1" fmla="*/ 0 h 15"/>
                  <a:gd name="T2" fmla="*/ 0 w 8"/>
                  <a:gd name="T3" fmla="*/ 7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7"/>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8" name="Freeform 1027">
                <a:extLst>
                  <a:ext uri="{FF2B5EF4-FFF2-40B4-BE49-F238E27FC236}">
                    <a16:creationId xmlns:a16="http://schemas.microsoft.com/office/drawing/2014/main" id="{A783E8AF-5012-4647-96AC-711C5E6A4B2D}"/>
                  </a:ext>
                </a:extLst>
              </p:cNvPr>
              <p:cNvSpPr>
                <a:spLocks/>
              </p:cNvSpPr>
              <p:nvPr/>
            </p:nvSpPr>
            <p:spPr bwMode="auto">
              <a:xfrm>
                <a:off x="4195" y="18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9" name="Freeform 1028">
                <a:extLst>
                  <a:ext uri="{FF2B5EF4-FFF2-40B4-BE49-F238E27FC236}">
                    <a16:creationId xmlns:a16="http://schemas.microsoft.com/office/drawing/2014/main" id="{80954AFA-A2EB-4562-A29A-3779142489C9}"/>
                  </a:ext>
                </a:extLst>
              </p:cNvPr>
              <p:cNvSpPr>
                <a:spLocks/>
              </p:cNvSpPr>
              <p:nvPr/>
            </p:nvSpPr>
            <p:spPr bwMode="auto">
              <a:xfrm>
                <a:off x="4223" y="1885"/>
                <a:ext cx="22" cy="2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0" name="Oval 1029">
                <a:extLst>
                  <a:ext uri="{FF2B5EF4-FFF2-40B4-BE49-F238E27FC236}">
                    <a16:creationId xmlns:a16="http://schemas.microsoft.com/office/drawing/2014/main" id="{FC29F9F2-D41C-4A54-9C48-1790F6899A95}"/>
                  </a:ext>
                </a:extLst>
              </p:cNvPr>
              <p:cNvSpPr>
                <a:spLocks noChangeArrowheads="1"/>
              </p:cNvSpPr>
              <p:nvPr/>
            </p:nvSpPr>
            <p:spPr bwMode="auto">
              <a:xfrm>
                <a:off x="4207"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1" name="Freeform 1030">
                <a:extLst>
                  <a:ext uri="{FF2B5EF4-FFF2-40B4-BE49-F238E27FC236}">
                    <a16:creationId xmlns:a16="http://schemas.microsoft.com/office/drawing/2014/main" id="{D478512A-6F3B-44EB-9605-16204258E988}"/>
                  </a:ext>
                </a:extLst>
              </p:cNvPr>
              <p:cNvSpPr>
                <a:spLocks/>
              </p:cNvSpPr>
              <p:nvPr/>
            </p:nvSpPr>
            <p:spPr bwMode="auto">
              <a:xfrm>
                <a:off x="4254" y="1765"/>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2" name="Freeform 1031">
                <a:extLst>
                  <a:ext uri="{FF2B5EF4-FFF2-40B4-BE49-F238E27FC236}">
                    <a16:creationId xmlns:a16="http://schemas.microsoft.com/office/drawing/2014/main" id="{40B2ED99-5187-43F8-9040-D1BCC717785A}"/>
                  </a:ext>
                </a:extLst>
              </p:cNvPr>
              <p:cNvSpPr>
                <a:spLocks/>
              </p:cNvSpPr>
              <p:nvPr/>
            </p:nvSpPr>
            <p:spPr bwMode="auto">
              <a:xfrm>
                <a:off x="4159" y="1765"/>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3" name="Freeform 1032">
                <a:extLst>
                  <a:ext uri="{FF2B5EF4-FFF2-40B4-BE49-F238E27FC236}">
                    <a16:creationId xmlns:a16="http://schemas.microsoft.com/office/drawing/2014/main" id="{73785702-3990-4D50-8577-63B8587F11F1}"/>
                  </a:ext>
                </a:extLst>
              </p:cNvPr>
              <p:cNvSpPr>
                <a:spLocks noEditPoints="1"/>
              </p:cNvSpPr>
              <p:nvPr/>
            </p:nvSpPr>
            <p:spPr bwMode="auto">
              <a:xfrm>
                <a:off x="2553" y="248"/>
                <a:ext cx="1062" cy="1060"/>
              </a:xfrm>
              <a:custGeom>
                <a:avLst/>
                <a:gdLst>
                  <a:gd name="T0" fmla="*/ 209 w 449"/>
                  <a:gd name="T1" fmla="*/ 444 h 448"/>
                  <a:gd name="T2" fmla="*/ 240 w 449"/>
                  <a:gd name="T3" fmla="*/ 444 h 448"/>
                  <a:gd name="T4" fmla="*/ 193 w 449"/>
                  <a:gd name="T5" fmla="*/ 446 h 448"/>
                  <a:gd name="T6" fmla="*/ 193 w 449"/>
                  <a:gd name="T7" fmla="*/ 446 h 448"/>
                  <a:gd name="T8" fmla="*/ 288 w 449"/>
                  <a:gd name="T9" fmla="*/ 439 h 448"/>
                  <a:gd name="T10" fmla="*/ 148 w 449"/>
                  <a:gd name="T11" fmla="*/ 431 h 448"/>
                  <a:gd name="T12" fmla="*/ 302 w 449"/>
                  <a:gd name="T13" fmla="*/ 430 h 448"/>
                  <a:gd name="T14" fmla="*/ 132 w 449"/>
                  <a:gd name="T15" fmla="*/ 428 h 448"/>
                  <a:gd name="T16" fmla="*/ 132 w 449"/>
                  <a:gd name="T17" fmla="*/ 428 h 448"/>
                  <a:gd name="T18" fmla="*/ 346 w 449"/>
                  <a:gd name="T19" fmla="*/ 413 h 448"/>
                  <a:gd name="T20" fmla="*/ 93 w 449"/>
                  <a:gd name="T21" fmla="*/ 401 h 448"/>
                  <a:gd name="T22" fmla="*/ 356 w 449"/>
                  <a:gd name="T23" fmla="*/ 400 h 448"/>
                  <a:gd name="T24" fmla="*/ 78 w 449"/>
                  <a:gd name="T25" fmla="*/ 394 h 448"/>
                  <a:gd name="T26" fmla="*/ 78 w 449"/>
                  <a:gd name="T27" fmla="*/ 394 h 448"/>
                  <a:gd name="T28" fmla="*/ 394 w 449"/>
                  <a:gd name="T29" fmla="*/ 371 h 448"/>
                  <a:gd name="T30" fmla="*/ 48 w 449"/>
                  <a:gd name="T31" fmla="*/ 356 h 448"/>
                  <a:gd name="T32" fmla="*/ 401 w 449"/>
                  <a:gd name="T33" fmla="*/ 356 h 448"/>
                  <a:gd name="T34" fmla="*/ 36 w 449"/>
                  <a:gd name="T35" fmla="*/ 346 h 448"/>
                  <a:gd name="T36" fmla="*/ 36 w 449"/>
                  <a:gd name="T37" fmla="*/ 346 h 448"/>
                  <a:gd name="T38" fmla="*/ 428 w 449"/>
                  <a:gd name="T39" fmla="*/ 317 h 448"/>
                  <a:gd name="T40" fmla="*/ 18 w 449"/>
                  <a:gd name="T41" fmla="*/ 302 h 448"/>
                  <a:gd name="T42" fmla="*/ 431 w 449"/>
                  <a:gd name="T43" fmla="*/ 301 h 448"/>
                  <a:gd name="T44" fmla="*/ 9 w 449"/>
                  <a:gd name="T45" fmla="*/ 288 h 448"/>
                  <a:gd name="T46" fmla="*/ 9 w 449"/>
                  <a:gd name="T47" fmla="*/ 288 h 448"/>
                  <a:gd name="T48" fmla="*/ 446 w 449"/>
                  <a:gd name="T49" fmla="*/ 256 h 448"/>
                  <a:gd name="T50" fmla="*/ 5 w 449"/>
                  <a:gd name="T51" fmla="*/ 240 h 448"/>
                  <a:gd name="T52" fmla="*/ 444 w 449"/>
                  <a:gd name="T53" fmla="*/ 240 h 448"/>
                  <a:gd name="T54" fmla="*/ 449 w 449"/>
                  <a:gd name="T55" fmla="*/ 224 h 448"/>
                  <a:gd name="T56" fmla="*/ 0 w 449"/>
                  <a:gd name="T57" fmla="*/ 224 h 448"/>
                  <a:gd name="T58" fmla="*/ 4 w 449"/>
                  <a:gd name="T59" fmla="*/ 225 h 448"/>
                  <a:gd name="T60" fmla="*/ 448 w 449"/>
                  <a:gd name="T61" fmla="*/ 207 h 448"/>
                  <a:gd name="T62" fmla="*/ 5 w 449"/>
                  <a:gd name="T63" fmla="*/ 177 h 448"/>
                  <a:gd name="T64" fmla="*/ 436 w 449"/>
                  <a:gd name="T65" fmla="*/ 161 h 448"/>
                  <a:gd name="T66" fmla="*/ 13 w 449"/>
                  <a:gd name="T67" fmla="*/ 163 h 448"/>
                  <a:gd name="T68" fmla="*/ 13 w 449"/>
                  <a:gd name="T69" fmla="*/ 163 h 448"/>
                  <a:gd name="T70" fmla="*/ 434 w 449"/>
                  <a:gd name="T71" fmla="*/ 145 h 448"/>
                  <a:gd name="T72" fmla="*/ 27 w 449"/>
                  <a:gd name="T73" fmla="*/ 117 h 448"/>
                  <a:gd name="T74" fmla="*/ 409 w 449"/>
                  <a:gd name="T75" fmla="*/ 104 h 448"/>
                  <a:gd name="T76" fmla="*/ 39 w 449"/>
                  <a:gd name="T77" fmla="*/ 106 h 448"/>
                  <a:gd name="T78" fmla="*/ 39 w 449"/>
                  <a:gd name="T79" fmla="*/ 106 h 448"/>
                  <a:gd name="T80" fmla="*/ 403 w 449"/>
                  <a:gd name="T81" fmla="*/ 89 h 448"/>
                  <a:gd name="T82" fmla="*/ 66 w 449"/>
                  <a:gd name="T83" fmla="*/ 66 h 448"/>
                  <a:gd name="T84" fmla="*/ 368 w 449"/>
                  <a:gd name="T85" fmla="*/ 57 h 448"/>
                  <a:gd name="T86" fmla="*/ 80 w 449"/>
                  <a:gd name="T87" fmla="*/ 58 h 448"/>
                  <a:gd name="T88" fmla="*/ 80 w 449"/>
                  <a:gd name="T89" fmla="*/ 58 h 448"/>
                  <a:gd name="T90" fmla="*/ 358 w 449"/>
                  <a:gd name="T91" fmla="*/ 44 h 448"/>
                  <a:gd name="T92" fmla="*/ 116 w 449"/>
                  <a:gd name="T93" fmla="*/ 28 h 448"/>
                  <a:gd name="T94" fmla="*/ 315 w 449"/>
                  <a:gd name="T95" fmla="*/ 23 h 448"/>
                  <a:gd name="T96" fmla="*/ 132 w 449"/>
                  <a:gd name="T97" fmla="*/ 24 h 448"/>
                  <a:gd name="T98" fmla="*/ 132 w 449"/>
                  <a:gd name="T99" fmla="*/ 24 h 448"/>
                  <a:gd name="T100" fmla="*/ 302 w 449"/>
                  <a:gd name="T101" fmla="*/ 14 h 448"/>
                  <a:gd name="T102" fmla="*/ 176 w 449"/>
                  <a:gd name="T103" fmla="*/ 5 h 448"/>
                  <a:gd name="T104" fmla="*/ 255 w 449"/>
                  <a:gd name="T105" fmla="*/ 6 h 448"/>
                  <a:gd name="T106" fmla="*/ 192 w 449"/>
                  <a:gd name="T107" fmla="*/ 6 h 448"/>
                  <a:gd name="T108" fmla="*/ 192 w 449"/>
                  <a:gd name="T109" fmla="*/ 6 h 448"/>
                  <a:gd name="T110" fmla="*/ 224 w 449"/>
                  <a:gd name="T111"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 h="448">
                    <a:moveTo>
                      <a:pt x="225" y="448"/>
                    </a:moveTo>
                    <a:cubicBezTo>
                      <a:pt x="224" y="448"/>
                      <a:pt x="224" y="448"/>
                      <a:pt x="224" y="448"/>
                    </a:cubicBezTo>
                    <a:cubicBezTo>
                      <a:pt x="219" y="448"/>
                      <a:pt x="214" y="448"/>
                      <a:pt x="209" y="448"/>
                    </a:cubicBezTo>
                    <a:cubicBezTo>
                      <a:pt x="209" y="444"/>
                      <a:pt x="209" y="444"/>
                      <a:pt x="209" y="444"/>
                    </a:cubicBezTo>
                    <a:cubicBezTo>
                      <a:pt x="214" y="444"/>
                      <a:pt x="219" y="444"/>
                      <a:pt x="224" y="444"/>
                    </a:cubicBezTo>
                    <a:lnTo>
                      <a:pt x="225" y="448"/>
                    </a:lnTo>
                    <a:close/>
                    <a:moveTo>
                      <a:pt x="241" y="448"/>
                    </a:moveTo>
                    <a:cubicBezTo>
                      <a:pt x="240" y="444"/>
                      <a:pt x="240" y="444"/>
                      <a:pt x="240" y="444"/>
                    </a:cubicBezTo>
                    <a:cubicBezTo>
                      <a:pt x="246" y="443"/>
                      <a:pt x="251" y="443"/>
                      <a:pt x="256" y="442"/>
                    </a:cubicBezTo>
                    <a:cubicBezTo>
                      <a:pt x="257" y="446"/>
                      <a:pt x="257" y="446"/>
                      <a:pt x="257" y="446"/>
                    </a:cubicBezTo>
                    <a:cubicBezTo>
                      <a:pt x="251" y="447"/>
                      <a:pt x="246" y="447"/>
                      <a:pt x="241" y="448"/>
                    </a:cubicBezTo>
                    <a:close/>
                    <a:moveTo>
                      <a:pt x="193" y="446"/>
                    </a:moveTo>
                    <a:cubicBezTo>
                      <a:pt x="188" y="445"/>
                      <a:pt x="182" y="444"/>
                      <a:pt x="177" y="443"/>
                    </a:cubicBezTo>
                    <a:cubicBezTo>
                      <a:pt x="178" y="439"/>
                      <a:pt x="178" y="439"/>
                      <a:pt x="178" y="439"/>
                    </a:cubicBezTo>
                    <a:cubicBezTo>
                      <a:pt x="183" y="441"/>
                      <a:pt x="188" y="441"/>
                      <a:pt x="193" y="442"/>
                    </a:cubicBezTo>
                    <a:lnTo>
                      <a:pt x="193" y="446"/>
                    </a:lnTo>
                    <a:close/>
                    <a:moveTo>
                      <a:pt x="272" y="443"/>
                    </a:moveTo>
                    <a:cubicBezTo>
                      <a:pt x="271" y="439"/>
                      <a:pt x="271" y="439"/>
                      <a:pt x="271" y="439"/>
                    </a:cubicBezTo>
                    <a:cubicBezTo>
                      <a:pt x="277" y="438"/>
                      <a:pt x="282" y="437"/>
                      <a:pt x="287" y="435"/>
                    </a:cubicBezTo>
                    <a:cubicBezTo>
                      <a:pt x="288" y="439"/>
                      <a:pt x="288" y="439"/>
                      <a:pt x="288" y="439"/>
                    </a:cubicBezTo>
                    <a:cubicBezTo>
                      <a:pt x="283" y="441"/>
                      <a:pt x="277" y="442"/>
                      <a:pt x="272" y="443"/>
                    </a:cubicBezTo>
                    <a:close/>
                    <a:moveTo>
                      <a:pt x="162" y="439"/>
                    </a:moveTo>
                    <a:cubicBezTo>
                      <a:pt x="156" y="438"/>
                      <a:pt x="151" y="436"/>
                      <a:pt x="146" y="434"/>
                    </a:cubicBezTo>
                    <a:cubicBezTo>
                      <a:pt x="148" y="431"/>
                      <a:pt x="148" y="431"/>
                      <a:pt x="148" y="431"/>
                    </a:cubicBezTo>
                    <a:cubicBezTo>
                      <a:pt x="153" y="432"/>
                      <a:pt x="158" y="434"/>
                      <a:pt x="163" y="436"/>
                    </a:cubicBezTo>
                    <a:lnTo>
                      <a:pt x="162" y="439"/>
                    </a:lnTo>
                    <a:close/>
                    <a:moveTo>
                      <a:pt x="303" y="434"/>
                    </a:moveTo>
                    <a:cubicBezTo>
                      <a:pt x="302" y="430"/>
                      <a:pt x="302" y="430"/>
                      <a:pt x="302" y="430"/>
                    </a:cubicBezTo>
                    <a:cubicBezTo>
                      <a:pt x="306" y="429"/>
                      <a:pt x="311" y="427"/>
                      <a:pt x="316" y="424"/>
                    </a:cubicBezTo>
                    <a:cubicBezTo>
                      <a:pt x="318" y="428"/>
                      <a:pt x="318" y="428"/>
                      <a:pt x="318" y="428"/>
                    </a:cubicBezTo>
                    <a:cubicBezTo>
                      <a:pt x="313" y="430"/>
                      <a:pt x="308" y="432"/>
                      <a:pt x="303" y="434"/>
                    </a:cubicBezTo>
                    <a:close/>
                    <a:moveTo>
                      <a:pt x="132" y="428"/>
                    </a:moveTo>
                    <a:cubicBezTo>
                      <a:pt x="127" y="426"/>
                      <a:pt x="122" y="424"/>
                      <a:pt x="117" y="421"/>
                    </a:cubicBezTo>
                    <a:cubicBezTo>
                      <a:pt x="119" y="418"/>
                      <a:pt x="119" y="418"/>
                      <a:pt x="119" y="418"/>
                    </a:cubicBezTo>
                    <a:cubicBezTo>
                      <a:pt x="124" y="420"/>
                      <a:pt x="128" y="422"/>
                      <a:pt x="133" y="425"/>
                    </a:cubicBezTo>
                    <a:lnTo>
                      <a:pt x="132" y="428"/>
                    </a:lnTo>
                    <a:close/>
                    <a:moveTo>
                      <a:pt x="332" y="421"/>
                    </a:moveTo>
                    <a:cubicBezTo>
                      <a:pt x="330" y="417"/>
                      <a:pt x="330" y="417"/>
                      <a:pt x="330" y="417"/>
                    </a:cubicBezTo>
                    <a:cubicBezTo>
                      <a:pt x="335" y="415"/>
                      <a:pt x="339" y="412"/>
                      <a:pt x="344" y="409"/>
                    </a:cubicBezTo>
                    <a:cubicBezTo>
                      <a:pt x="346" y="413"/>
                      <a:pt x="346" y="413"/>
                      <a:pt x="346" y="413"/>
                    </a:cubicBezTo>
                    <a:cubicBezTo>
                      <a:pt x="341" y="416"/>
                      <a:pt x="337" y="418"/>
                      <a:pt x="332" y="421"/>
                    </a:cubicBezTo>
                    <a:close/>
                    <a:moveTo>
                      <a:pt x="103" y="413"/>
                    </a:moveTo>
                    <a:cubicBezTo>
                      <a:pt x="99" y="410"/>
                      <a:pt x="95" y="407"/>
                      <a:pt x="90" y="404"/>
                    </a:cubicBezTo>
                    <a:cubicBezTo>
                      <a:pt x="93" y="401"/>
                      <a:pt x="93" y="401"/>
                      <a:pt x="93" y="401"/>
                    </a:cubicBezTo>
                    <a:cubicBezTo>
                      <a:pt x="97" y="404"/>
                      <a:pt x="101" y="407"/>
                      <a:pt x="106" y="410"/>
                    </a:cubicBezTo>
                    <a:lnTo>
                      <a:pt x="103" y="413"/>
                    </a:lnTo>
                    <a:close/>
                    <a:moveTo>
                      <a:pt x="359" y="404"/>
                    </a:moveTo>
                    <a:cubicBezTo>
                      <a:pt x="356" y="400"/>
                      <a:pt x="356" y="400"/>
                      <a:pt x="356" y="400"/>
                    </a:cubicBezTo>
                    <a:cubicBezTo>
                      <a:pt x="361" y="397"/>
                      <a:pt x="365" y="394"/>
                      <a:pt x="369" y="391"/>
                    </a:cubicBezTo>
                    <a:cubicBezTo>
                      <a:pt x="371" y="394"/>
                      <a:pt x="371" y="394"/>
                      <a:pt x="371" y="394"/>
                    </a:cubicBezTo>
                    <a:cubicBezTo>
                      <a:pt x="367" y="397"/>
                      <a:pt x="363" y="400"/>
                      <a:pt x="359" y="404"/>
                    </a:cubicBezTo>
                    <a:close/>
                    <a:moveTo>
                      <a:pt x="78" y="394"/>
                    </a:moveTo>
                    <a:cubicBezTo>
                      <a:pt x="74" y="390"/>
                      <a:pt x="70" y="387"/>
                      <a:pt x="66" y="383"/>
                    </a:cubicBezTo>
                    <a:cubicBezTo>
                      <a:pt x="69" y="380"/>
                      <a:pt x="69" y="380"/>
                      <a:pt x="69" y="380"/>
                    </a:cubicBezTo>
                    <a:cubicBezTo>
                      <a:pt x="73" y="384"/>
                      <a:pt x="77" y="387"/>
                      <a:pt x="80" y="391"/>
                    </a:cubicBezTo>
                    <a:lnTo>
                      <a:pt x="78" y="394"/>
                    </a:lnTo>
                    <a:close/>
                    <a:moveTo>
                      <a:pt x="383" y="383"/>
                    </a:moveTo>
                    <a:cubicBezTo>
                      <a:pt x="380" y="380"/>
                      <a:pt x="380" y="380"/>
                      <a:pt x="380" y="380"/>
                    </a:cubicBezTo>
                    <a:cubicBezTo>
                      <a:pt x="384" y="376"/>
                      <a:pt x="387" y="372"/>
                      <a:pt x="391" y="368"/>
                    </a:cubicBezTo>
                    <a:cubicBezTo>
                      <a:pt x="394" y="371"/>
                      <a:pt x="394" y="371"/>
                      <a:pt x="394" y="371"/>
                    </a:cubicBezTo>
                    <a:cubicBezTo>
                      <a:pt x="390" y="375"/>
                      <a:pt x="387" y="379"/>
                      <a:pt x="383" y="383"/>
                    </a:cubicBezTo>
                    <a:close/>
                    <a:moveTo>
                      <a:pt x="55" y="371"/>
                    </a:moveTo>
                    <a:cubicBezTo>
                      <a:pt x="52" y="367"/>
                      <a:pt x="48" y="363"/>
                      <a:pt x="45" y="359"/>
                    </a:cubicBezTo>
                    <a:cubicBezTo>
                      <a:pt x="48" y="356"/>
                      <a:pt x="48" y="356"/>
                      <a:pt x="48" y="356"/>
                    </a:cubicBezTo>
                    <a:cubicBezTo>
                      <a:pt x="51" y="361"/>
                      <a:pt x="55" y="365"/>
                      <a:pt x="58" y="369"/>
                    </a:cubicBezTo>
                    <a:lnTo>
                      <a:pt x="55" y="371"/>
                    </a:lnTo>
                    <a:close/>
                    <a:moveTo>
                      <a:pt x="404" y="358"/>
                    </a:moveTo>
                    <a:cubicBezTo>
                      <a:pt x="401" y="356"/>
                      <a:pt x="401" y="356"/>
                      <a:pt x="401" y="356"/>
                    </a:cubicBezTo>
                    <a:cubicBezTo>
                      <a:pt x="404" y="352"/>
                      <a:pt x="407" y="348"/>
                      <a:pt x="410" y="343"/>
                    </a:cubicBezTo>
                    <a:cubicBezTo>
                      <a:pt x="413" y="345"/>
                      <a:pt x="413" y="345"/>
                      <a:pt x="413" y="345"/>
                    </a:cubicBezTo>
                    <a:cubicBezTo>
                      <a:pt x="410" y="350"/>
                      <a:pt x="407" y="354"/>
                      <a:pt x="404" y="358"/>
                    </a:cubicBezTo>
                    <a:close/>
                    <a:moveTo>
                      <a:pt x="36" y="346"/>
                    </a:moveTo>
                    <a:cubicBezTo>
                      <a:pt x="33" y="341"/>
                      <a:pt x="30" y="337"/>
                      <a:pt x="28" y="332"/>
                    </a:cubicBezTo>
                    <a:cubicBezTo>
                      <a:pt x="31" y="330"/>
                      <a:pt x="31" y="330"/>
                      <a:pt x="31" y="330"/>
                    </a:cubicBezTo>
                    <a:cubicBezTo>
                      <a:pt x="34" y="335"/>
                      <a:pt x="37" y="339"/>
                      <a:pt x="39" y="343"/>
                    </a:cubicBezTo>
                    <a:lnTo>
                      <a:pt x="36" y="346"/>
                    </a:lnTo>
                    <a:close/>
                    <a:moveTo>
                      <a:pt x="421" y="332"/>
                    </a:moveTo>
                    <a:cubicBezTo>
                      <a:pt x="418" y="330"/>
                      <a:pt x="418" y="330"/>
                      <a:pt x="418" y="330"/>
                    </a:cubicBezTo>
                    <a:cubicBezTo>
                      <a:pt x="420" y="325"/>
                      <a:pt x="423" y="320"/>
                      <a:pt x="425" y="316"/>
                    </a:cubicBezTo>
                    <a:cubicBezTo>
                      <a:pt x="428" y="317"/>
                      <a:pt x="428" y="317"/>
                      <a:pt x="428" y="317"/>
                    </a:cubicBezTo>
                    <a:cubicBezTo>
                      <a:pt x="426" y="322"/>
                      <a:pt x="424" y="327"/>
                      <a:pt x="421" y="332"/>
                    </a:cubicBezTo>
                    <a:close/>
                    <a:moveTo>
                      <a:pt x="21" y="318"/>
                    </a:moveTo>
                    <a:cubicBezTo>
                      <a:pt x="18" y="313"/>
                      <a:pt x="16" y="308"/>
                      <a:pt x="14" y="303"/>
                    </a:cubicBezTo>
                    <a:cubicBezTo>
                      <a:pt x="18" y="302"/>
                      <a:pt x="18" y="302"/>
                      <a:pt x="18" y="302"/>
                    </a:cubicBezTo>
                    <a:cubicBezTo>
                      <a:pt x="20" y="306"/>
                      <a:pt x="22" y="311"/>
                      <a:pt x="24" y="316"/>
                    </a:cubicBezTo>
                    <a:lnTo>
                      <a:pt x="21" y="318"/>
                    </a:lnTo>
                    <a:close/>
                    <a:moveTo>
                      <a:pt x="435" y="302"/>
                    </a:moveTo>
                    <a:cubicBezTo>
                      <a:pt x="431" y="301"/>
                      <a:pt x="431" y="301"/>
                      <a:pt x="431" y="301"/>
                    </a:cubicBezTo>
                    <a:cubicBezTo>
                      <a:pt x="433" y="296"/>
                      <a:pt x="434" y="291"/>
                      <a:pt x="436" y="286"/>
                    </a:cubicBezTo>
                    <a:cubicBezTo>
                      <a:pt x="440" y="287"/>
                      <a:pt x="440" y="287"/>
                      <a:pt x="440" y="287"/>
                    </a:cubicBezTo>
                    <a:cubicBezTo>
                      <a:pt x="438" y="292"/>
                      <a:pt x="436" y="297"/>
                      <a:pt x="435" y="302"/>
                    </a:cubicBezTo>
                    <a:close/>
                    <a:moveTo>
                      <a:pt x="9" y="288"/>
                    </a:moveTo>
                    <a:cubicBezTo>
                      <a:pt x="8" y="283"/>
                      <a:pt x="7" y="277"/>
                      <a:pt x="5" y="272"/>
                    </a:cubicBezTo>
                    <a:cubicBezTo>
                      <a:pt x="9" y="271"/>
                      <a:pt x="9" y="271"/>
                      <a:pt x="9" y="271"/>
                    </a:cubicBezTo>
                    <a:cubicBezTo>
                      <a:pt x="10" y="276"/>
                      <a:pt x="12" y="282"/>
                      <a:pt x="13" y="287"/>
                    </a:cubicBezTo>
                    <a:lnTo>
                      <a:pt x="9" y="288"/>
                    </a:lnTo>
                    <a:close/>
                    <a:moveTo>
                      <a:pt x="444" y="272"/>
                    </a:moveTo>
                    <a:cubicBezTo>
                      <a:pt x="440" y="271"/>
                      <a:pt x="440" y="271"/>
                      <a:pt x="440" y="271"/>
                    </a:cubicBezTo>
                    <a:cubicBezTo>
                      <a:pt x="441" y="266"/>
                      <a:pt x="442" y="261"/>
                      <a:pt x="442" y="255"/>
                    </a:cubicBezTo>
                    <a:cubicBezTo>
                      <a:pt x="446" y="256"/>
                      <a:pt x="446" y="256"/>
                      <a:pt x="446" y="256"/>
                    </a:cubicBezTo>
                    <a:cubicBezTo>
                      <a:pt x="446" y="261"/>
                      <a:pt x="445" y="267"/>
                      <a:pt x="444" y="272"/>
                    </a:cubicBezTo>
                    <a:close/>
                    <a:moveTo>
                      <a:pt x="3" y="257"/>
                    </a:moveTo>
                    <a:cubicBezTo>
                      <a:pt x="2" y="251"/>
                      <a:pt x="1" y="246"/>
                      <a:pt x="1" y="241"/>
                    </a:cubicBezTo>
                    <a:cubicBezTo>
                      <a:pt x="5" y="240"/>
                      <a:pt x="5" y="240"/>
                      <a:pt x="5" y="240"/>
                    </a:cubicBezTo>
                    <a:cubicBezTo>
                      <a:pt x="5" y="246"/>
                      <a:pt x="6" y="251"/>
                      <a:pt x="7" y="256"/>
                    </a:cubicBezTo>
                    <a:lnTo>
                      <a:pt x="3" y="257"/>
                    </a:lnTo>
                    <a:close/>
                    <a:moveTo>
                      <a:pt x="448" y="240"/>
                    </a:moveTo>
                    <a:cubicBezTo>
                      <a:pt x="444" y="240"/>
                      <a:pt x="444" y="240"/>
                      <a:pt x="444" y="240"/>
                    </a:cubicBezTo>
                    <a:cubicBezTo>
                      <a:pt x="444" y="235"/>
                      <a:pt x="445" y="229"/>
                      <a:pt x="445" y="224"/>
                    </a:cubicBezTo>
                    <a:cubicBezTo>
                      <a:pt x="445" y="223"/>
                      <a:pt x="445" y="223"/>
                      <a:pt x="445" y="223"/>
                    </a:cubicBezTo>
                    <a:cubicBezTo>
                      <a:pt x="449" y="223"/>
                      <a:pt x="449" y="223"/>
                      <a:pt x="449" y="223"/>
                    </a:cubicBezTo>
                    <a:cubicBezTo>
                      <a:pt x="449" y="224"/>
                      <a:pt x="449" y="224"/>
                      <a:pt x="449" y="224"/>
                    </a:cubicBezTo>
                    <a:cubicBezTo>
                      <a:pt x="449" y="229"/>
                      <a:pt x="448" y="235"/>
                      <a:pt x="448" y="240"/>
                    </a:cubicBezTo>
                    <a:close/>
                    <a:moveTo>
                      <a:pt x="4" y="225"/>
                    </a:moveTo>
                    <a:cubicBezTo>
                      <a:pt x="0" y="225"/>
                      <a:pt x="0" y="225"/>
                      <a:pt x="0" y="225"/>
                    </a:cubicBezTo>
                    <a:cubicBezTo>
                      <a:pt x="0" y="224"/>
                      <a:pt x="0" y="224"/>
                      <a:pt x="0" y="224"/>
                    </a:cubicBezTo>
                    <a:cubicBezTo>
                      <a:pt x="0" y="219"/>
                      <a:pt x="0" y="214"/>
                      <a:pt x="1" y="209"/>
                    </a:cubicBezTo>
                    <a:cubicBezTo>
                      <a:pt x="5" y="209"/>
                      <a:pt x="5" y="209"/>
                      <a:pt x="5" y="209"/>
                    </a:cubicBezTo>
                    <a:cubicBezTo>
                      <a:pt x="4" y="214"/>
                      <a:pt x="4" y="219"/>
                      <a:pt x="4" y="224"/>
                    </a:cubicBezTo>
                    <a:lnTo>
                      <a:pt x="4" y="225"/>
                    </a:lnTo>
                    <a:close/>
                    <a:moveTo>
                      <a:pt x="444" y="207"/>
                    </a:moveTo>
                    <a:cubicBezTo>
                      <a:pt x="444" y="202"/>
                      <a:pt x="443" y="197"/>
                      <a:pt x="442" y="192"/>
                    </a:cubicBezTo>
                    <a:cubicBezTo>
                      <a:pt x="446" y="191"/>
                      <a:pt x="446" y="191"/>
                      <a:pt x="446" y="191"/>
                    </a:cubicBezTo>
                    <a:cubicBezTo>
                      <a:pt x="447" y="197"/>
                      <a:pt x="448" y="202"/>
                      <a:pt x="448" y="207"/>
                    </a:cubicBezTo>
                    <a:lnTo>
                      <a:pt x="444" y="207"/>
                    </a:lnTo>
                    <a:close/>
                    <a:moveTo>
                      <a:pt x="6" y="193"/>
                    </a:moveTo>
                    <a:cubicBezTo>
                      <a:pt x="2" y="193"/>
                      <a:pt x="2" y="193"/>
                      <a:pt x="2" y="193"/>
                    </a:cubicBezTo>
                    <a:cubicBezTo>
                      <a:pt x="3" y="187"/>
                      <a:pt x="4" y="182"/>
                      <a:pt x="5" y="177"/>
                    </a:cubicBezTo>
                    <a:cubicBezTo>
                      <a:pt x="9" y="178"/>
                      <a:pt x="9" y="178"/>
                      <a:pt x="9" y="178"/>
                    </a:cubicBezTo>
                    <a:cubicBezTo>
                      <a:pt x="8" y="183"/>
                      <a:pt x="7" y="188"/>
                      <a:pt x="6" y="193"/>
                    </a:cubicBezTo>
                    <a:close/>
                    <a:moveTo>
                      <a:pt x="439" y="176"/>
                    </a:moveTo>
                    <a:cubicBezTo>
                      <a:pt x="438" y="171"/>
                      <a:pt x="437" y="166"/>
                      <a:pt x="436" y="161"/>
                    </a:cubicBezTo>
                    <a:cubicBezTo>
                      <a:pt x="439" y="160"/>
                      <a:pt x="439" y="160"/>
                      <a:pt x="439" y="160"/>
                    </a:cubicBezTo>
                    <a:cubicBezTo>
                      <a:pt x="441" y="165"/>
                      <a:pt x="442" y="170"/>
                      <a:pt x="443" y="176"/>
                    </a:cubicBezTo>
                    <a:lnTo>
                      <a:pt x="439" y="176"/>
                    </a:lnTo>
                    <a:close/>
                    <a:moveTo>
                      <a:pt x="13" y="163"/>
                    </a:moveTo>
                    <a:cubicBezTo>
                      <a:pt x="9" y="161"/>
                      <a:pt x="9" y="161"/>
                      <a:pt x="9" y="161"/>
                    </a:cubicBezTo>
                    <a:cubicBezTo>
                      <a:pt x="11" y="156"/>
                      <a:pt x="12" y="151"/>
                      <a:pt x="14" y="146"/>
                    </a:cubicBezTo>
                    <a:cubicBezTo>
                      <a:pt x="18" y="148"/>
                      <a:pt x="18" y="148"/>
                      <a:pt x="18" y="148"/>
                    </a:cubicBezTo>
                    <a:cubicBezTo>
                      <a:pt x="16" y="153"/>
                      <a:pt x="14" y="158"/>
                      <a:pt x="13" y="163"/>
                    </a:cubicBezTo>
                    <a:close/>
                    <a:moveTo>
                      <a:pt x="431" y="146"/>
                    </a:moveTo>
                    <a:cubicBezTo>
                      <a:pt x="429" y="141"/>
                      <a:pt x="427" y="137"/>
                      <a:pt x="424" y="132"/>
                    </a:cubicBezTo>
                    <a:cubicBezTo>
                      <a:pt x="428" y="130"/>
                      <a:pt x="428" y="130"/>
                      <a:pt x="428" y="130"/>
                    </a:cubicBezTo>
                    <a:cubicBezTo>
                      <a:pt x="430" y="135"/>
                      <a:pt x="432" y="140"/>
                      <a:pt x="434" y="145"/>
                    </a:cubicBezTo>
                    <a:lnTo>
                      <a:pt x="431" y="146"/>
                    </a:lnTo>
                    <a:close/>
                    <a:moveTo>
                      <a:pt x="24" y="133"/>
                    </a:moveTo>
                    <a:cubicBezTo>
                      <a:pt x="20" y="131"/>
                      <a:pt x="20" y="131"/>
                      <a:pt x="20" y="131"/>
                    </a:cubicBezTo>
                    <a:cubicBezTo>
                      <a:pt x="22" y="127"/>
                      <a:pt x="25" y="122"/>
                      <a:pt x="27" y="117"/>
                    </a:cubicBezTo>
                    <a:cubicBezTo>
                      <a:pt x="31" y="119"/>
                      <a:pt x="31" y="119"/>
                      <a:pt x="31" y="119"/>
                    </a:cubicBezTo>
                    <a:cubicBezTo>
                      <a:pt x="28" y="124"/>
                      <a:pt x="26" y="128"/>
                      <a:pt x="24" y="133"/>
                    </a:cubicBezTo>
                    <a:close/>
                    <a:moveTo>
                      <a:pt x="417" y="118"/>
                    </a:moveTo>
                    <a:cubicBezTo>
                      <a:pt x="415" y="113"/>
                      <a:pt x="412" y="109"/>
                      <a:pt x="409" y="104"/>
                    </a:cubicBezTo>
                    <a:cubicBezTo>
                      <a:pt x="413" y="102"/>
                      <a:pt x="413" y="102"/>
                      <a:pt x="413" y="102"/>
                    </a:cubicBezTo>
                    <a:cubicBezTo>
                      <a:pt x="416" y="107"/>
                      <a:pt x="418" y="111"/>
                      <a:pt x="421" y="116"/>
                    </a:cubicBezTo>
                    <a:lnTo>
                      <a:pt x="417" y="118"/>
                    </a:lnTo>
                    <a:close/>
                    <a:moveTo>
                      <a:pt x="39" y="106"/>
                    </a:moveTo>
                    <a:cubicBezTo>
                      <a:pt x="36" y="103"/>
                      <a:pt x="36" y="103"/>
                      <a:pt x="36" y="103"/>
                    </a:cubicBezTo>
                    <a:cubicBezTo>
                      <a:pt x="38" y="99"/>
                      <a:pt x="41" y="94"/>
                      <a:pt x="45" y="90"/>
                    </a:cubicBezTo>
                    <a:cubicBezTo>
                      <a:pt x="48" y="93"/>
                      <a:pt x="48" y="93"/>
                      <a:pt x="48" y="93"/>
                    </a:cubicBezTo>
                    <a:cubicBezTo>
                      <a:pt x="45" y="97"/>
                      <a:pt x="42" y="101"/>
                      <a:pt x="39" y="106"/>
                    </a:cubicBezTo>
                    <a:close/>
                    <a:moveTo>
                      <a:pt x="400" y="92"/>
                    </a:moveTo>
                    <a:cubicBezTo>
                      <a:pt x="397" y="87"/>
                      <a:pt x="394" y="83"/>
                      <a:pt x="390" y="79"/>
                    </a:cubicBezTo>
                    <a:cubicBezTo>
                      <a:pt x="393" y="77"/>
                      <a:pt x="393" y="77"/>
                      <a:pt x="393" y="77"/>
                    </a:cubicBezTo>
                    <a:cubicBezTo>
                      <a:pt x="397" y="81"/>
                      <a:pt x="400" y="85"/>
                      <a:pt x="403" y="89"/>
                    </a:cubicBezTo>
                    <a:lnTo>
                      <a:pt x="400" y="92"/>
                    </a:lnTo>
                    <a:close/>
                    <a:moveTo>
                      <a:pt x="58" y="80"/>
                    </a:moveTo>
                    <a:cubicBezTo>
                      <a:pt x="55" y="78"/>
                      <a:pt x="55" y="78"/>
                      <a:pt x="55" y="78"/>
                    </a:cubicBezTo>
                    <a:cubicBezTo>
                      <a:pt x="58" y="74"/>
                      <a:pt x="62" y="70"/>
                      <a:pt x="66" y="66"/>
                    </a:cubicBezTo>
                    <a:cubicBezTo>
                      <a:pt x="68" y="69"/>
                      <a:pt x="68" y="69"/>
                      <a:pt x="68" y="69"/>
                    </a:cubicBezTo>
                    <a:cubicBezTo>
                      <a:pt x="65" y="73"/>
                      <a:pt x="61" y="76"/>
                      <a:pt x="58" y="80"/>
                    </a:cubicBezTo>
                    <a:close/>
                    <a:moveTo>
                      <a:pt x="380" y="68"/>
                    </a:moveTo>
                    <a:cubicBezTo>
                      <a:pt x="376" y="64"/>
                      <a:pt x="372" y="61"/>
                      <a:pt x="368" y="57"/>
                    </a:cubicBezTo>
                    <a:cubicBezTo>
                      <a:pt x="371" y="54"/>
                      <a:pt x="371" y="54"/>
                      <a:pt x="371" y="54"/>
                    </a:cubicBezTo>
                    <a:cubicBezTo>
                      <a:pt x="375" y="58"/>
                      <a:pt x="379" y="61"/>
                      <a:pt x="382" y="65"/>
                    </a:cubicBezTo>
                    <a:lnTo>
                      <a:pt x="380" y="68"/>
                    </a:lnTo>
                    <a:close/>
                    <a:moveTo>
                      <a:pt x="80" y="58"/>
                    </a:moveTo>
                    <a:cubicBezTo>
                      <a:pt x="77" y="55"/>
                      <a:pt x="77" y="55"/>
                      <a:pt x="77" y="55"/>
                    </a:cubicBezTo>
                    <a:cubicBezTo>
                      <a:pt x="81" y="52"/>
                      <a:pt x="85" y="48"/>
                      <a:pt x="90" y="45"/>
                    </a:cubicBezTo>
                    <a:cubicBezTo>
                      <a:pt x="92" y="48"/>
                      <a:pt x="92" y="48"/>
                      <a:pt x="92" y="48"/>
                    </a:cubicBezTo>
                    <a:cubicBezTo>
                      <a:pt x="88" y="51"/>
                      <a:pt x="84" y="55"/>
                      <a:pt x="80" y="58"/>
                    </a:cubicBezTo>
                    <a:close/>
                    <a:moveTo>
                      <a:pt x="356" y="47"/>
                    </a:moveTo>
                    <a:cubicBezTo>
                      <a:pt x="352" y="44"/>
                      <a:pt x="347" y="41"/>
                      <a:pt x="343" y="38"/>
                    </a:cubicBezTo>
                    <a:cubicBezTo>
                      <a:pt x="345" y="35"/>
                      <a:pt x="345" y="35"/>
                      <a:pt x="345" y="35"/>
                    </a:cubicBezTo>
                    <a:cubicBezTo>
                      <a:pt x="349" y="38"/>
                      <a:pt x="354" y="41"/>
                      <a:pt x="358" y="44"/>
                    </a:cubicBezTo>
                    <a:lnTo>
                      <a:pt x="356" y="47"/>
                    </a:lnTo>
                    <a:close/>
                    <a:moveTo>
                      <a:pt x="105" y="39"/>
                    </a:moveTo>
                    <a:cubicBezTo>
                      <a:pt x="103" y="36"/>
                      <a:pt x="103" y="36"/>
                      <a:pt x="103" y="36"/>
                    </a:cubicBezTo>
                    <a:cubicBezTo>
                      <a:pt x="107" y="33"/>
                      <a:pt x="112" y="30"/>
                      <a:pt x="116" y="28"/>
                    </a:cubicBezTo>
                    <a:cubicBezTo>
                      <a:pt x="118" y="31"/>
                      <a:pt x="118" y="31"/>
                      <a:pt x="118" y="31"/>
                    </a:cubicBezTo>
                    <a:cubicBezTo>
                      <a:pt x="114" y="34"/>
                      <a:pt x="109" y="36"/>
                      <a:pt x="105" y="39"/>
                    </a:cubicBezTo>
                    <a:close/>
                    <a:moveTo>
                      <a:pt x="329" y="30"/>
                    </a:moveTo>
                    <a:cubicBezTo>
                      <a:pt x="325" y="28"/>
                      <a:pt x="320" y="26"/>
                      <a:pt x="315" y="23"/>
                    </a:cubicBezTo>
                    <a:cubicBezTo>
                      <a:pt x="317" y="20"/>
                      <a:pt x="317" y="20"/>
                      <a:pt x="317" y="20"/>
                    </a:cubicBezTo>
                    <a:cubicBezTo>
                      <a:pt x="322" y="22"/>
                      <a:pt x="327" y="24"/>
                      <a:pt x="331" y="27"/>
                    </a:cubicBezTo>
                    <a:lnTo>
                      <a:pt x="329" y="30"/>
                    </a:lnTo>
                    <a:close/>
                    <a:moveTo>
                      <a:pt x="132" y="24"/>
                    </a:moveTo>
                    <a:cubicBezTo>
                      <a:pt x="131" y="20"/>
                      <a:pt x="131" y="20"/>
                      <a:pt x="131" y="20"/>
                    </a:cubicBezTo>
                    <a:cubicBezTo>
                      <a:pt x="136" y="18"/>
                      <a:pt x="140" y="16"/>
                      <a:pt x="145" y="14"/>
                    </a:cubicBezTo>
                    <a:cubicBezTo>
                      <a:pt x="147" y="18"/>
                      <a:pt x="147" y="18"/>
                      <a:pt x="147" y="18"/>
                    </a:cubicBezTo>
                    <a:cubicBezTo>
                      <a:pt x="142" y="20"/>
                      <a:pt x="137" y="22"/>
                      <a:pt x="132" y="24"/>
                    </a:cubicBezTo>
                    <a:close/>
                    <a:moveTo>
                      <a:pt x="301" y="17"/>
                    </a:moveTo>
                    <a:cubicBezTo>
                      <a:pt x="296" y="16"/>
                      <a:pt x="291" y="14"/>
                      <a:pt x="286" y="13"/>
                    </a:cubicBezTo>
                    <a:cubicBezTo>
                      <a:pt x="287" y="9"/>
                      <a:pt x="287" y="9"/>
                      <a:pt x="287" y="9"/>
                    </a:cubicBezTo>
                    <a:cubicBezTo>
                      <a:pt x="292" y="10"/>
                      <a:pt x="297" y="12"/>
                      <a:pt x="302" y="14"/>
                    </a:cubicBezTo>
                    <a:lnTo>
                      <a:pt x="301" y="17"/>
                    </a:lnTo>
                    <a:close/>
                    <a:moveTo>
                      <a:pt x="162" y="13"/>
                    </a:moveTo>
                    <a:cubicBezTo>
                      <a:pt x="161" y="9"/>
                      <a:pt x="161" y="9"/>
                      <a:pt x="161" y="9"/>
                    </a:cubicBezTo>
                    <a:cubicBezTo>
                      <a:pt x="166" y="8"/>
                      <a:pt x="171" y="6"/>
                      <a:pt x="176" y="5"/>
                    </a:cubicBezTo>
                    <a:cubicBezTo>
                      <a:pt x="177" y="9"/>
                      <a:pt x="177" y="9"/>
                      <a:pt x="177" y="9"/>
                    </a:cubicBezTo>
                    <a:cubicBezTo>
                      <a:pt x="172" y="10"/>
                      <a:pt x="167" y="11"/>
                      <a:pt x="162" y="13"/>
                    </a:cubicBezTo>
                    <a:close/>
                    <a:moveTo>
                      <a:pt x="271" y="9"/>
                    </a:moveTo>
                    <a:cubicBezTo>
                      <a:pt x="265" y="8"/>
                      <a:pt x="260" y="7"/>
                      <a:pt x="255" y="6"/>
                    </a:cubicBezTo>
                    <a:cubicBezTo>
                      <a:pt x="256" y="2"/>
                      <a:pt x="256" y="2"/>
                      <a:pt x="256" y="2"/>
                    </a:cubicBezTo>
                    <a:cubicBezTo>
                      <a:pt x="261" y="3"/>
                      <a:pt x="266" y="4"/>
                      <a:pt x="271" y="5"/>
                    </a:cubicBezTo>
                    <a:lnTo>
                      <a:pt x="271" y="9"/>
                    </a:lnTo>
                    <a:close/>
                    <a:moveTo>
                      <a:pt x="192" y="6"/>
                    </a:moveTo>
                    <a:cubicBezTo>
                      <a:pt x="192" y="2"/>
                      <a:pt x="192" y="2"/>
                      <a:pt x="192" y="2"/>
                    </a:cubicBezTo>
                    <a:cubicBezTo>
                      <a:pt x="197" y="2"/>
                      <a:pt x="202" y="1"/>
                      <a:pt x="208" y="1"/>
                    </a:cubicBezTo>
                    <a:cubicBezTo>
                      <a:pt x="208" y="5"/>
                      <a:pt x="208" y="5"/>
                      <a:pt x="208" y="5"/>
                    </a:cubicBezTo>
                    <a:cubicBezTo>
                      <a:pt x="203" y="5"/>
                      <a:pt x="198" y="5"/>
                      <a:pt x="192" y="6"/>
                    </a:cubicBezTo>
                    <a:close/>
                    <a:moveTo>
                      <a:pt x="239" y="4"/>
                    </a:moveTo>
                    <a:cubicBezTo>
                      <a:pt x="234" y="4"/>
                      <a:pt x="229" y="4"/>
                      <a:pt x="224" y="4"/>
                    </a:cubicBezTo>
                    <a:cubicBezTo>
                      <a:pt x="224" y="4"/>
                      <a:pt x="224" y="4"/>
                      <a:pt x="224" y="4"/>
                    </a:cubicBezTo>
                    <a:cubicBezTo>
                      <a:pt x="224" y="0"/>
                      <a:pt x="224" y="0"/>
                      <a:pt x="224" y="0"/>
                    </a:cubicBezTo>
                    <a:cubicBezTo>
                      <a:pt x="224" y="0"/>
                      <a:pt x="224" y="0"/>
                      <a:pt x="224" y="0"/>
                    </a:cubicBezTo>
                    <a:cubicBezTo>
                      <a:pt x="230" y="0"/>
                      <a:pt x="235" y="0"/>
                      <a:pt x="240" y="0"/>
                    </a:cubicBezTo>
                    <a:lnTo>
                      <a:pt x="239" y="4"/>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4" name="Freeform 1033">
                <a:extLst>
                  <a:ext uri="{FF2B5EF4-FFF2-40B4-BE49-F238E27FC236}">
                    <a16:creationId xmlns:a16="http://schemas.microsoft.com/office/drawing/2014/main" id="{AEC82F41-9DF1-4C2E-8FAA-CA1FFC031E09}"/>
                  </a:ext>
                </a:extLst>
              </p:cNvPr>
              <p:cNvSpPr>
                <a:spLocks noEditPoints="1"/>
              </p:cNvSpPr>
              <p:nvPr/>
            </p:nvSpPr>
            <p:spPr bwMode="auto">
              <a:xfrm>
                <a:off x="2458" y="2702"/>
                <a:ext cx="558" cy="558"/>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4 h 236"/>
                  <a:gd name="T12" fmla="*/ 4 w 236"/>
                  <a:gd name="T13" fmla="*/ 118 h 236"/>
                  <a:gd name="T14" fmla="*/ 118 w 236"/>
                  <a:gd name="T15" fmla="*/ 232 h 236"/>
                  <a:gd name="T16" fmla="*/ 232 w 236"/>
                  <a:gd name="T17" fmla="*/ 118 h 236"/>
                  <a:gd name="T18" fmla="*/ 118 w 236"/>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4"/>
                    </a:moveTo>
                    <a:cubicBezTo>
                      <a:pt x="55" y="4"/>
                      <a:pt x="4" y="55"/>
                      <a:pt x="4" y="118"/>
                    </a:cubicBezTo>
                    <a:cubicBezTo>
                      <a:pt x="4" y="181"/>
                      <a:pt x="55" y="232"/>
                      <a:pt x="118" y="232"/>
                    </a:cubicBezTo>
                    <a:cubicBezTo>
                      <a:pt x="181" y="232"/>
                      <a:pt x="232" y="181"/>
                      <a:pt x="232" y="118"/>
                    </a:cubicBezTo>
                    <a:cubicBezTo>
                      <a:pt x="232" y="55"/>
                      <a:pt x="181" y="4"/>
                      <a:pt x="118"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5" name="Freeform 1034">
                <a:extLst>
                  <a:ext uri="{FF2B5EF4-FFF2-40B4-BE49-F238E27FC236}">
                    <a16:creationId xmlns:a16="http://schemas.microsoft.com/office/drawing/2014/main" id="{4B188B35-E242-4061-80E5-64A7416A0104}"/>
                  </a:ext>
                </a:extLst>
              </p:cNvPr>
              <p:cNvSpPr>
                <a:spLocks noEditPoints="1"/>
              </p:cNvSpPr>
              <p:nvPr/>
            </p:nvSpPr>
            <p:spPr bwMode="auto">
              <a:xfrm>
                <a:off x="4656" y="510"/>
                <a:ext cx="284" cy="284"/>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4 h 120"/>
                  <a:gd name="T12" fmla="*/ 4 w 120"/>
                  <a:gd name="T13" fmla="*/ 60 h 120"/>
                  <a:gd name="T14" fmla="*/ 60 w 120"/>
                  <a:gd name="T15" fmla="*/ 116 h 120"/>
                  <a:gd name="T16" fmla="*/ 116 w 120"/>
                  <a:gd name="T17" fmla="*/ 60 h 120"/>
                  <a:gd name="T18" fmla="*/ 60 w 120"/>
                  <a:gd name="T19"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4"/>
                    </a:moveTo>
                    <a:cubicBezTo>
                      <a:pt x="29" y="4"/>
                      <a:pt x="4" y="29"/>
                      <a:pt x="4" y="60"/>
                    </a:cubicBezTo>
                    <a:cubicBezTo>
                      <a:pt x="4" y="91"/>
                      <a:pt x="29" y="116"/>
                      <a:pt x="60" y="116"/>
                    </a:cubicBezTo>
                    <a:cubicBezTo>
                      <a:pt x="91" y="116"/>
                      <a:pt x="116" y="91"/>
                      <a:pt x="116" y="60"/>
                    </a:cubicBezTo>
                    <a:cubicBezTo>
                      <a:pt x="116" y="29"/>
                      <a:pt x="91" y="4"/>
                      <a:pt x="60"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6" name="Freeform 1035">
                <a:extLst>
                  <a:ext uri="{FF2B5EF4-FFF2-40B4-BE49-F238E27FC236}">
                    <a16:creationId xmlns:a16="http://schemas.microsoft.com/office/drawing/2014/main" id="{447B6861-2BDA-486E-99F0-09AC8A84D758}"/>
                  </a:ext>
                </a:extLst>
              </p:cNvPr>
              <p:cNvSpPr>
                <a:spLocks/>
              </p:cNvSpPr>
              <p:nvPr/>
            </p:nvSpPr>
            <p:spPr bwMode="auto">
              <a:xfrm>
                <a:off x="3350" y="3140"/>
                <a:ext cx="38" cy="40"/>
              </a:xfrm>
              <a:custGeom>
                <a:avLst/>
                <a:gdLst>
                  <a:gd name="T0" fmla="*/ 9 w 16"/>
                  <a:gd name="T1" fmla="*/ 0 h 17"/>
                  <a:gd name="T2" fmla="*/ 8 w 16"/>
                  <a:gd name="T3" fmla="*/ 0 h 17"/>
                  <a:gd name="T4" fmla="*/ 0 w 16"/>
                  <a:gd name="T5" fmla="*/ 8 h 17"/>
                  <a:gd name="T6" fmla="*/ 8 w 16"/>
                  <a:gd name="T7" fmla="*/ 17 h 17"/>
                  <a:gd name="T8" fmla="*/ 16 w 16"/>
                  <a:gd name="T9" fmla="*/ 11 h 17"/>
                  <a:gd name="T10" fmla="*/ 14 w 16"/>
                  <a:gd name="T11" fmla="*/ 8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9" y="0"/>
                      <a:pt x="8" y="0"/>
                      <a:pt x="8" y="0"/>
                    </a:cubicBezTo>
                    <a:cubicBezTo>
                      <a:pt x="3" y="0"/>
                      <a:pt x="0" y="4"/>
                      <a:pt x="0" y="8"/>
                    </a:cubicBezTo>
                    <a:cubicBezTo>
                      <a:pt x="0" y="13"/>
                      <a:pt x="3" y="17"/>
                      <a:pt x="8" y="17"/>
                    </a:cubicBezTo>
                    <a:cubicBezTo>
                      <a:pt x="11" y="17"/>
                      <a:pt x="14" y="14"/>
                      <a:pt x="16" y="11"/>
                    </a:cubicBezTo>
                    <a:cubicBezTo>
                      <a:pt x="14" y="8"/>
                      <a:pt x="14" y="8"/>
                      <a:pt x="14" y="8"/>
                    </a:cubicBezTo>
                    <a:lnTo>
                      <a:pt x="9"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7" name="Oval 1036">
                <a:extLst>
                  <a:ext uri="{FF2B5EF4-FFF2-40B4-BE49-F238E27FC236}">
                    <a16:creationId xmlns:a16="http://schemas.microsoft.com/office/drawing/2014/main" id="{EE698392-CC16-4191-9B5C-BE8203BAE4F3}"/>
                  </a:ext>
                </a:extLst>
              </p:cNvPr>
              <p:cNvSpPr>
                <a:spLocks noChangeArrowheads="1"/>
              </p:cNvSpPr>
              <p:nvPr/>
            </p:nvSpPr>
            <p:spPr bwMode="auto">
              <a:xfrm>
                <a:off x="3310"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8" name="Freeform 1037">
                <a:extLst>
                  <a:ext uri="{FF2B5EF4-FFF2-40B4-BE49-F238E27FC236}">
                    <a16:creationId xmlns:a16="http://schemas.microsoft.com/office/drawing/2014/main" id="{C82B0659-A381-472E-A33E-F1D420373FB1}"/>
                  </a:ext>
                </a:extLst>
              </p:cNvPr>
              <p:cNvSpPr>
                <a:spLocks/>
              </p:cNvSpPr>
              <p:nvPr/>
            </p:nvSpPr>
            <p:spPr bwMode="auto">
              <a:xfrm>
                <a:off x="3310" y="3036"/>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7"/>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9" name="Oval 1038">
                <a:extLst>
                  <a:ext uri="{FF2B5EF4-FFF2-40B4-BE49-F238E27FC236}">
                    <a16:creationId xmlns:a16="http://schemas.microsoft.com/office/drawing/2014/main" id="{93CCE16B-5E94-4858-AF84-52A07351F6BC}"/>
                  </a:ext>
                </a:extLst>
              </p:cNvPr>
              <p:cNvSpPr>
                <a:spLocks noChangeArrowheads="1"/>
              </p:cNvSpPr>
              <p:nvPr/>
            </p:nvSpPr>
            <p:spPr bwMode="auto">
              <a:xfrm>
                <a:off x="3272"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0" name="Freeform 1039">
                <a:extLst>
                  <a:ext uri="{FF2B5EF4-FFF2-40B4-BE49-F238E27FC236}">
                    <a16:creationId xmlns:a16="http://schemas.microsoft.com/office/drawing/2014/main" id="{2A73C7E9-059E-49F0-A695-484AAABFEF28}"/>
                  </a:ext>
                </a:extLst>
              </p:cNvPr>
              <p:cNvSpPr>
                <a:spLocks/>
              </p:cNvSpPr>
              <p:nvPr/>
            </p:nvSpPr>
            <p:spPr bwMode="auto">
              <a:xfrm>
                <a:off x="331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1" name="Freeform 1040">
                <a:extLst>
                  <a:ext uri="{FF2B5EF4-FFF2-40B4-BE49-F238E27FC236}">
                    <a16:creationId xmlns:a16="http://schemas.microsoft.com/office/drawing/2014/main" id="{343EA671-4666-427C-99B0-3C64173D6360}"/>
                  </a:ext>
                </a:extLst>
              </p:cNvPr>
              <p:cNvSpPr>
                <a:spLocks/>
              </p:cNvSpPr>
              <p:nvPr/>
            </p:nvSpPr>
            <p:spPr bwMode="auto">
              <a:xfrm>
                <a:off x="3395" y="3182"/>
                <a:ext cx="2" cy="3"/>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lnTo>
                      <a:pt x="1"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2" name="Freeform 1041">
                <a:extLst>
                  <a:ext uri="{FF2B5EF4-FFF2-40B4-BE49-F238E27FC236}">
                    <a16:creationId xmlns:a16="http://schemas.microsoft.com/office/drawing/2014/main" id="{1D5BA310-29E6-4EC6-BDB6-A366FCB383E8}"/>
                  </a:ext>
                </a:extLst>
              </p:cNvPr>
              <p:cNvSpPr>
                <a:spLocks/>
              </p:cNvSpPr>
              <p:nvPr/>
            </p:nvSpPr>
            <p:spPr bwMode="auto">
              <a:xfrm>
                <a:off x="3156" y="2792"/>
                <a:ext cx="33" cy="38"/>
              </a:xfrm>
              <a:custGeom>
                <a:avLst/>
                <a:gdLst>
                  <a:gd name="T0" fmla="*/ 8 w 14"/>
                  <a:gd name="T1" fmla="*/ 16 h 16"/>
                  <a:gd name="T2" fmla="*/ 14 w 14"/>
                  <a:gd name="T3" fmla="*/ 13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3"/>
                    </a:cubicBezTo>
                    <a:cubicBezTo>
                      <a:pt x="6" y="0"/>
                      <a:pt x="6" y="0"/>
                      <a:pt x="6" y="0"/>
                    </a:cubicBezTo>
                    <a:cubicBezTo>
                      <a:pt x="2" y="0"/>
                      <a:pt x="0" y="4"/>
                      <a:pt x="0" y="8"/>
                    </a:cubicBezTo>
                    <a:cubicBezTo>
                      <a:pt x="0" y="12"/>
                      <a:pt x="3"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3" name="Oval 1042">
                <a:extLst>
                  <a:ext uri="{FF2B5EF4-FFF2-40B4-BE49-F238E27FC236}">
                    <a16:creationId xmlns:a16="http://schemas.microsoft.com/office/drawing/2014/main" id="{97F480BB-C7E9-4B63-B885-64D32D8B1009}"/>
                  </a:ext>
                </a:extLst>
              </p:cNvPr>
              <p:cNvSpPr>
                <a:spLocks noChangeArrowheads="1"/>
              </p:cNvSpPr>
              <p:nvPr/>
            </p:nvSpPr>
            <p:spPr bwMode="auto">
              <a:xfrm>
                <a:off x="3116"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4" name="Freeform 1043">
                <a:extLst>
                  <a:ext uri="{FF2B5EF4-FFF2-40B4-BE49-F238E27FC236}">
                    <a16:creationId xmlns:a16="http://schemas.microsoft.com/office/drawing/2014/main" id="{E05414D5-E2CA-4175-BC03-AA45D50A5BF2}"/>
                  </a:ext>
                </a:extLst>
              </p:cNvPr>
              <p:cNvSpPr>
                <a:spLocks/>
              </p:cNvSpPr>
              <p:nvPr/>
            </p:nvSpPr>
            <p:spPr bwMode="auto">
              <a:xfrm>
                <a:off x="3194"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4"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5" name="Oval 1044">
                <a:extLst>
                  <a:ext uri="{FF2B5EF4-FFF2-40B4-BE49-F238E27FC236}">
                    <a16:creationId xmlns:a16="http://schemas.microsoft.com/office/drawing/2014/main" id="{5DC5FEF4-DF81-49D2-A1CE-7D0BFEE9FEA6}"/>
                  </a:ext>
                </a:extLst>
              </p:cNvPr>
              <p:cNvSpPr>
                <a:spLocks noChangeArrowheads="1"/>
              </p:cNvSpPr>
              <p:nvPr/>
            </p:nvSpPr>
            <p:spPr bwMode="auto">
              <a:xfrm>
                <a:off x="319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6" name="Oval 1045">
                <a:extLst>
                  <a:ext uri="{FF2B5EF4-FFF2-40B4-BE49-F238E27FC236}">
                    <a16:creationId xmlns:a16="http://schemas.microsoft.com/office/drawing/2014/main" id="{21C64BDC-55EA-4624-90C1-61FE35FC5B33}"/>
                  </a:ext>
                </a:extLst>
              </p:cNvPr>
              <p:cNvSpPr>
                <a:spLocks noChangeArrowheads="1"/>
              </p:cNvSpPr>
              <p:nvPr/>
            </p:nvSpPr>
            <p:spPr bwMode="auto">
              <a:xfrm>
                <a:off x="3156"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7" name="Freeform 1046">
                <a:extLst>
                  <a:ext uri="{FF2B5EF4-FFF2-40B4-BE49-F238E27FC236}">
                    <a16:creationId xmlns:a16="http://schemas.microsoft.com/office/drawing/2014/main" id="{A28C11AB-D8A7-4BA8-828A-E1E7CF8DB3A1}"/>
                  </a:ext>
                </a:extLst>
              </p:cNvPr>
              <p:cNvSpPr>
                <a:spLocks/>
              </p:cNvSpPr>
              <p:nvPr/>
            </p:nvSpPr>
            <p:spPr bwMode="auto">
              <a:xfrm>
                <a:off x="3232" y="2946"/>
                <a:ext cx="40" cy="40"/>
              </a:xfrm>
              <a:custGeom>
                <a:avLst/>
                <a:gdLst>
                  <a:gd name="T0" fmla="*/ 9 w 17"/>
                  <a:gd name="T1" fmla="*/ 17 h 17"/>
                  <a:gd name="T2" fmla="*/ 17 w 17"/>
                  <a:gd name="T3" fmla="*/ 8 h 17"/>
                  <a:gd name="T4" fmla="*/ 13 w 17"/>
                  <a:gd name="T5" fmla="*/ 1 h 17"/>
                  <a:gd name="T6" fmla="*/ 9 w 17"/>
                  <a:gd name="T7" fmla="*/ 0 h 17"/>
                  <a:gd name="T8" fmla="*/ 0 w 17"/>
                  <a:gd name="T9" fmla="*/ 8 h 17"/>
                  <a:gd name="T10" fmla="*/ 9 w 17"/>
                  <a:gd name="T11" fmla="*/ 17 h 17"/>
                </a:gdLst>
                <a:ahLst/>
                <a:cxnLst>
                  <a:cxn ang="0">
                    <a:pos x="T0" y="T1"/>
                  </a:cxn>
                  <a:cxn ang="0">
                    <a:pos x="T2" y="T3"/>
                  </a:cxn>
                  <a:cxn ang="0">
                    <a:pos x="T4" y="T5"/>
                  </a:cxn>
                  <a:cxn ang="0">
                    <a:pos x="T6" y="T7"/>
                  </a:cxn>
                  <a:cxn ang="0">
                    <a:pos x="T8" y="T9"/>
                  </a:cxn>
                  <a:cxn ang="0">
                    <a:pos x="T10" y="T11"/>
                  </a:cxn>
                </a:cxnLst>
                <a:rect l="0" t="0" r="r" b="b"/>
                <a:pathLst>
                  <a:path w="17" h="17">
                    <a:moveTo>
                      <a:pt x="9" y="17"/>
                    </a:moveTo>
                    <a:cubicBezTo>
                      <a:pt x="13" y="17"/>
                      <a:pt x="17" y="13"/>
                      <a:pt x="17" y="8"/>
                    </a:cubicBezTo>
                    <a:cubicBezTo>
                      <a:pt x="13" y="1"/>
                      <a:pt x="13" y="1"/>
                      <a:pt x="13" y="1"/>
                    </a:cubicBezTo>
                    <a:cubicBezTo>
                      <a:pt x="11" y="1"/>
                      <a:pt x="10" y="0"/>
                      <a:pt x="9" y="0"/>
                    </a:cubicBezTo>
                    <a:cubicBezTo>
                      <a:pt x="4" y="0"/>
                      <a:pt x="0" y="4"/>
                      <a:pt x="0" y="8"/>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8" name="Oval 1047">
                <a:extLst>
                  <a:ext uri="{FF2B5EF4-FFF2-40B4-BE49-F238E27FC236}">
                    <a16:creationId xmlns:a16="http://schemas.microsoft.com/office/drawing/2014/main" id="{EEC006A8-7ACB-4C5F-B371-D71552630C3C}"/>
                  </a:ext>
                </a:extLst>
              </p:cNvPr>
              <p:cNvSpPr>
                <a:spLocks noChangeArrowheads="1"/>
              </p:cNvSpPr>
              <p:nvPr/>
            </p:nvSpPr>
            <p:spPr bwMode="auto">
              <a:xfrm>
                <a:off x="3156"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9" name="Oval 1048">
                <a:extLst>
                  <a:ext uri="{FF2B5EF4-FFF2-40B4-BE49-F238E27FC236}">
                    <a16:creationId xmlns:a16="http://schemas.microsoft.com/office/drawing/2014/main" id="{A5616ADA-EC1E-4DA6-ACBC-342C275E0449}"/>
                  </a:ext>
                </a:extLst>
              </p:cNvPr>
              <p:cNvSpPr>
                <a:spLocks noChangeArrowheads="1"/>
              </p:cNvSpPr>
              <p:nvPr/>
            </p:nvSpPr>
            <p:spPr bwMode="auto">
              <a:xfrm>
                <a:off x="3116"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0" name="Freeform 1049">
                <a:extLst>
                  <a:ext uri="{FF2B5EF4-FFF2-40B4-BE49-F238E27FC236}">
                    <a16:creationId xmlns:a16="http://schemas.microsoft.com/office/drawing/2014/main" id="{D603CE92-C811-41B0-9D0B-C819FA6835F0}"/>
                  </a:ext>
                </a:extLst>
              </p:cNvPr>
              <p:cNvSpPr>
                <a:spLocks/>
              </p:cNvSpPr>
              <p:nvPr/>
            </p:nvSpPr>
            <p:spPr bwMode="auto">
              <a:xfrm>
                <a:off x="3194" y="2837"/>
                <a:ext cx="21" cy="31"/>
              </a:xfrm>
              <a:custGeom>
                <a:avLst/>
                <a:gdLst>
                  <a:gd name="T0" fmla="*/ 8 w 9"/>
                  <a:gd name="T1" fmla="*/ 13 h 13"/>
                  <a:gd name="T2" fmla="*/ 9 w 9"/>
                  <a:gd name="T3" fmla="*/ 13 h 13"/>
                  <a:gd name="T4" fmla="*/ 4 w 9"/>
                  <a:gd name="T5" fmla="*/ 5 h 13"/>
                  <a:gd name="T6" fmla="*/ 2 w 9"/>
                  <a:gd name="T7" fmla="*/ 0 h 13"/>
                  <a:gd name="T8" fmla="*/ 0 w 9"/>
                  <a:gd name="T9" fmla="*/ 5 h 13"/>
                  <a:gd name="T10" fmla="*/ 8 w 9"/>
                  <a:gd name="T11" fmla="*/ 13 h 13"/>
                </a:gdLst>
                <a:ahLst/>
                <a:cxnLst>
                  <a:cxn ang="0">
                    <a:pos x="T0" y="T1"/>
                  </a:cxn>
                  <a:cxn ang="0">
                    <a:pos x="T2" y="T3"/>
                  </a:cxn>
                  <a:cxn ang="0">
                    <a:pos x="T4" y="T5"/>
                  </a:cxn>
                  <a:cxn ang="0">
                    <a:pos x="T6" y="T7"/>
                  </a:cxn>
                  <a:cxn ang="0">
                    <a:pos x="T8" y="T9"/>
                  </a:cxn>
                  <a:cxn ang="0">
                    <a:pos x="T10" y="T11"/>
                  </a:cxn>
                </a:cxnLst>
                <a:rect l="0" t="0" r="r" b="b"/>
                <a:pathLst>
                  <a:path w="9" h="13">
                    <a:moveTo>
                      <a:pt x="8" y="13"/>
                    </a:moveTo>
                    <a:cubicBezTo>
                      <a:pt x="8" y="13"/>
                      <a:pt x="9" y="13"/>
                      <a:pt x="9" y="13"/>
                    </a:cubicBezTo>
                    <a:cubicBezTo>
                      <a:pt x="4" y="5"/>
                      <a:pt x="4" y="5"/>
                      <a:pt x="4" y="5"/>
                    </a:cubicBezTo>
                    <a:cubicBezTo>
                      <a:pt x="2" y="0"/>
                      <a:pt x="2" y="0"/>
                      <a:pt x="2" y="0"/>
                    </a:cubicBezTo>
                    <a:cubicBezTo>
                      <a:pt x="1" y="2"/>
                      <a:pt x="0" y="3"/>
                      <a:pt x="0" y="5"/>
                    </a:cubicBezTo>
                    <a:cubicBezTo>
                      <a:pt x="0" y="10"/>
                      <a:pt x="4" y="13"/>
                      <a:pt x="8"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1" name="Oval 1050">
                <a:extLst>
                  <a:ext uri="{FF2B5EF4-FFF2-40B4-BE49-F238E27FC236}">
                    <a16:creationId xmlns:a16="http://schemas.microsoft.com/office/drawing/2014/main" id="{B8E77AB4-F384-4006-8020-E2D2E6F8262F}"/>
                  </a:ext>
                </a:extLst>
              </p:cNvPr>
              <p:cNvSpPr>
                <a:spLocks noChangeArrowheads="1"/>
              </p:cNvSpPr>
              <p:nvPr/>
            </p:nvSpPr>
            <p:spPr bwMode="auto">
              <a:xfrm>
                <a:off x="319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2" name="Oval 1051">
                <a:extLst>
                  <a:ext uri="{FF2B5EF4-FFF2-40B4-BE49-F238E27FC236}">
                    <a16:creationId xmlns:a16="http://schemas.microsoft.com/office/drawing/2014/main" id="{B0B75D74-D660-494A-BF3E-99676D95E06B}"/>
                  </a:ext>
                </a:extLst>
              </p:cNvPr>
              <p:cNvSpPr>
                <a:spLocks noChangeArrowheads="1"/>
              </p:cNvSpPr>
              <p:nvPr/>
            </p:nvSpPr>
            <p:spPr bwMode="auto">
              <a:xfrm>
                <a:off x="3272"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3" name="Oval 1052">
                <a:extLst>
                  <a:ext uri="{FF2B5EF4-FFF2-40B4-BE49-F238E27FC236}">
                    <a16:creationId xmlns:a16="http://schemas.microsoft.com/office/drawing/2014/main" id="{53E3BEF2-C08D-4D4A-8EB7-989295E72BAD}"/>
                  </a:ext>
                </a:extLst>
              </p:cNvPr>
              <p:cNvSpPr>
                <a:spLocks noChangeArrowheads="1"/>
              </p:cNvSpPr>
              <p:nvPr/>
            </p:nvSpPr>
            <p:spPr bwMode="auto">
              <a:xfrm>
                <a:off x="319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4" name="Oval 1053">
                <a:extLst>
                  <a:ext uri="{FF2B5EF4-FFF2-40B4-BE49-F238E27FC236}">
                    <a16:creationId xmlns:a16="http://schemas.microsoft.com/office/drawing/2014/main" id="{4EB630B8-2D64-4C3F-8583-74EA6040A3ED}"/>
                  </a:ext>
                </a:extLst>
              </p:cNvPr>
              <p:cNvSpPr>
                <a:spLocks noChangeArrowheads="1"/>
              </p:cNvSpPr>
              <p:nvPr/>
            </p:nvSpPr>
            <p:spPr bwMode="auto">
              <a:xfrm>
                <a:off x="3156"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5" name="Oval 1054">
                <a:extLst>
                  <a:ext uri="{FF2B5EF4-FFF2-40B4-BE49-F238E27FC236}">
                    <a16:creationId xmlns:a16="http://schemas.microsoft.com/office/drawing/2014/main" id="{A5E5C702-76D1-4E2C-A46C-33AB4A53BC1C}"/>
                  </a:ext>
                </a:extLst>
              </p:cNvPr>
              <p:cNvSpPr>
                <a:spLocks noChangeArrowheads="1"/>
              </p:cNvSpPr>
              <p:nvPr/>
            </p:nvSpPr>
            <p:spPr bwMode="auto">
              <a:xfrm>
                <a:off x="3232"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6" name="Oval 1055">
                <a:extLst>
                  <a:ext uri="{FF2B5EF4-FFF2-40B4-BE49-F238E27FC236}">
                    <a16:creationId xmlns:a16="http://schemas.microsoft.com/office/drawing/2014/main" id="{CCB23F7C-1E59-4105-8DAB-FE133CD69AF8}"/>
                  </a:ext>
                </a:extLst>
              </p:cNvPr>
              <p:cNvSpPr>
                <a:spLocks noChangeArrowheads="1"/>
              </p:cNvSpPr>
              <p:nvPr/>
            </p:nvSpPr>
            <p:spPr bwMode="auto">
              <a:xfrm>
                <a:off x="3156"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7" name="Oval 1056">
                <a:extLst>
                  <a:ext uri="{FF2B5EF4-FFF2-40B4-BE49-F238E27FC236}">
                    <a16:creationId xmlns:a16="http://schemas.microsoft.com/office/drawing/2014/main" id="{6AF33D86-C8E5-4C75-ADBE-B4409DC059D6}"/>
                  </a:ext>
                </a:extLst>
              </p:cNvPr>
              <p:cNvSpPr>
                <a:spLocks noChangeArrowheads="1"/>
              </p:cNvSpPr>
              <p:nvPr/>
            </p:nvSpPr>
            <p:spPr bwMode="auto">
              <a:xfrm>
                <a:off x="3232"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8" name="Oval 1057">
                <a:extLst>
                  <a:ext uri="{FF2B5EF4-FFF2-40B4-BE49-F238E27FC236}">
                    <a16:creationId xmlns:a16="http://schemas.microsoft.com/office/drawing/2014/main" id="{B6C5D407-BC63-4212-BF68-D8BD230E358C}"/>
                  </a:ext>
                </a:extLst>
              </p:cNvPr>
              <p:cNvSpPr>
                <a:spLocks noChangeArrowheads="1"/>
              </p:cNvSpPr>
              <p:nvPr/>
            </p:nvSpPr>
            <p:spPr bwMode="auto">
              <a:xfrm>
                <a:off x="3116"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9" name="Freeform 1058">
                <a:extLst>
                  <a:ext uri="{FF2B5EF4-FFF2-40B4-BE49-F238E27FC236}">
                    <a16:creationId xmlns:a16="http://schemas.microsoft.com/office/drawing/2014/main" id="{A06B2155-8326-44A9-B486-F5A6D16AA840}"/>
                  </a:ext>
                </a:extLst>
              </p:cNvPr>
              <p:cNvSpPr>
                <a:spLocks/>
              </p:cNvSpPr>
              <p:nvPr/>
            </p:nvSpPr>
            <p:spPr bwMode="auto">
              <a:xfrm>
                <a:off x="3272" y="2986"/>
                <a:ext cx="31" cy="38"/>
              </a:xfrm>
              <a:custGeom>
                <a:avLst/>
                <a:gdLst>
                  <a:gd name="T0" fmla="*/ 3 w 13"/>
                  <a:gd name="T1" fmla="*/ 15 h 16"/>
                  <a:gd name="T2" fmla="*/ 8 w 13"/>
                  <a:gd name="T3" fmla="*/ 16 h 16"/>
                  <a:gd name="T4" fmla="*/ 13 w 13"/>
                  <a:gd name="T5" fmla="*/ 15 h 16"/>
                  <a:gd name="T6" fmla="*/ 13 w 13"/>
                  <a:gd name="T7" fmla="*/ 14 h 16"/>
                  <a:gd name="T8" fmla="*/ 9 w 13"/>
                  <a:gd name="T9" fmla="*/ 8 h 16"/>
                  <a:gd name="T10" fmla="*/ 8 w 13"/>
                  <a:gd name="T11" fmla="*/ 6 h 16"/>
                  <a:gd name="T12" fmla="*/ 5 w 13"/>
                  <a:gd name="T13" fmla="*/ 0 h 16"/>
                  <a:gd name="T14" fmla="*/ 2 w 13"/>
                  <a:gd name="T15" fmla="*/ 2 h 16"/>
                  <a:gd name="T16" fmla="*/ 0 w 13"/>
                  <a:gd name="T17" fmla="*/ 8 h 16"/>
                  <a:gd name="T18" fmla="*/ 3 w 13"/>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3" y="15"/>
                    </a:moveTo>
                    <a:cubicBezTo>
                      <a:pt x="5" y="15"/>
                      <a:pt x="6" y="16"/>
                      <a:pt x="8" y="16"/>
                    </a:cubicBezTo>
                    <a:cubicBezTo>
                      <a:pt x="10" y="16"/>
                      <a:pt x="11" y="15"/>
                      <a:pt x="13" y="15"/>
                    </a:cubicBezTo>
                    <a:cubicBezTo>
                      <a:pt x="13" y="14"/>
                      <a:pt x="13" y="14"/>
                      <a:pt x="13" y="14"/>
                    </a:cubicBezTo>
                    <a:cubicBezTo>
                      <a:pt x="9" y="8"/>
                      <a:pt x="9" y="8"/>
                      <a:pt x="9" y="8"/>
                    </a:cubicBezTo>
                    <a:cubicBezTo>
                      <a:pt x="8" y="6"/>
                      <a:pt x="8" y="6"/>
                      <a:pt x="8" y="6"/>
                    </a:cubicBezTo>
                    <a:cubicBezTo>
                      <a:pt x="5" y="0"/>
                      <a:pt x="5" y="0"/>
                      <a:pt x="5" y="0"/>
                    </a:cubicBezTo>
                    <a:cubicBezTo>
                      <a:pt x="4" y="1"/>
                      <a:pt x="3" y="1"/>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0" name="Freeform 1059">
                <a:extLst>
                  <a:ext uri="{FF2B5EF4-FFF2-40B4-BE49-F238E27FC236}">
                    <a16:creationId xmlns:a16="http://schemas.microsoft.com/office/drawing/2014/main" id="{8B501926-E9CE-4270-A1B9-817C7EDE0F54}"/>
                  </a:ext>
                </a:extLst>
              </p:cNvPr>
              <p:cNvSpPr>
                <a:spLocks/>
              </p:cNvSpPr>
              <p:nvPr/>
            </p:nvSpPr>
            <p:spPr bwMode="auto">
              <a:xfrm>
                <a:off x="3161"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1" name="Freeform 1060">
                <a:extLst>
                  <a:ext uri="{FF2B5EF4-FFF2-40B4-BE49-F238E27FC236}">
                    <a16:creationId xmlns:a16="http://schemas.microsoft.com/office/drawing/2014/main" id="{1B84758B-21F1-41B6-BF9C-3FD7AC094794}"/>
                  </a:ext>
                </a:extLst>
              </p:cNvPr>
              <p:cNvSpPr>
                <a:spLocks/>
              </p:cNvSpPr>
              <p:nvPr/>
            </p:nvSpPr>
            <p:spPr bwMode="auto">
              <a:xfrm>
                <a:off x="3239"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2" name="Freeform 1061">
                <a:extLst>
                  <a:ext uri="{FF2B5EF4-FFF2-40B4-BE49-F238E27FC236}">
                    <a16:creationId xmlns:a16="http://schemas.microsoft.com/office/drawing/2014/main" id="{5F538734-F01F-462D-9540-C41274A5F3F3}"/>
                  </a:ext>
                </a:extLst>
              </p:cNvPr>
              <p:cNvSpPr>
                <a:spLocks/>
              </p:cNvSpPr>
              <p:nvPr/>
            </p:nvSpPr>
            <p:spPr bwMode="auto">
              <a:xfrm>
                <a:off x="3000" y="2496"/>
                <a:ext cx="12" cy="21"/>
              </a:xfrm>
              <a:custGeom>
                <a:avLst/>
                <a:gdLst>
                  <a:gd name="T0" fmla="*/ 5 w 5"/>
                  <a:gd name="T1" fmla="*/ 9 h 9"/>
                  <a:gd name="T2" fmla="*/ 0 w 5"/>
                  <a:gd name="T3" fmla="*/ 0 h 9"/>
                  <a:gd name="T4" fmla="*/ 0 w 5"/>
                  <a:gd name="T5" fmla="*/ 1 h 9"/>
                  <a:gd name="T6" fmla="*/ 5 w 5"/>
                  <a:gd name="T7" fmla="*/ 9 h 9"/>
                </a:gdLst>
                <a:ahLst/>
                <a:cxnLst>
                  <a:cxn ang="0">
                    <a:pos x="T0" y="T1"/>
                  </a:cxn>
                  <a:cxn ang="0">
                    <a:pos x="T2" y="T3"/>
                  </a:cxn>
                  <a:cxn ang="0">
                    <a:pos x="T4" y="T5"/>
                  </a:cxn>
                  <a:cxn ang="0">
                    <a:pos x="T6" y="T7"/>
                  </a:cxn>
                </a:cxnLst>
                <a:rect l="0" t="0" r="r" b="b"/>
                <a:pathLst>
                  <a:path w="5" h="9">
                    <a:moveTo>
                      <a:pt x="5" y="9"/>
                    </a:moveTo>
                    <a:cubicBezTo>
                      <a:pt x="0" y="0"/>
                      <a:pt x="0" y="0"/>
                      <a:pt x="0" y="0"/>
                    </a:cubicBezTo>
                    <a:cubicBezTo>
                      <a:pt x="0" y="0"/>
                      <a:pt x="0" y="1"/>
                      <a:pt x="0" y="1"/>
                    </a:cubicBezTo>
                    <a:cubicBezTo>
                      <a:pt x="0" y="5"/>
                      <a:pt x="2" y="8"/>
                      <a:pt x="5" y="9"/>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3" name="Oval 1062">
                <a:extLst>
                  <a:ext uri="{FF2B5EF4-FFF2-40B4-BE49-F238E27FC236}">
                    <a16:creationId xmlns:a16="http://schemas.microsoft.com/office/drawing/2014/main" id="{DDA25FA6-4890-428A-929C-8709C5248F6A}"/>
                  </a:ext>
                </a:extLst>
              </p:cNvPr>
              <p:cNvSpPr>
                <a:spLocks noChangeArrowheads="1"/>
              </p:cNvSpPr>
              <p:nvPr/>
            </p:nvSpPr>
            <p:spPr bwMode="auto">
              <a:xfrm>
                <a:off x="3038"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4" name="Freeform 1063">
                <a:extLst>
                  <a:ext uri="{FF2B5EF4-FFF2-40B4-BE49-F238E27FC236}">
                    <a16:creationId xmlns:a16="http://schemas.microsoft.com/office/drawing/2014/main" id="{885E65FE-7986-496E-9CD8-AD18E66AE5B5}"/>
                  </a:ext>
                </a:extLst>
              </p:cNvPr>
              <p:cNvSpPr>
                <a:spLocks/>
              </p:cNvSpPr>
              <p:nvPr/>
            </p:nvSpPr>
            <p:spPr bwMode="auto">
              <a:xfrm>
                <a:off x="3038" y="2595"/>
                <a:ext cx="38" cy="41"/>
              </a:xfrm>
              <a:custGeom>
                <a:avLst/>
                <a:gdLst>
                  <a:gd name="T0" fmla="*/ 9 w 16"/>
                  <a:gd name="T1" fmla="*/ 17 h 17"/>
                  <a:gd name="T2" fmla="*/ 16 w 16"/>
                  <a:gd name="T3" fmla="*/ 13 h 17"/>
                  <a:gd name="T4" fmla="*/ 9 w 16"/>
                  <a:gd name="T5" fmla="*/ 0 h 17"/>
                  <a:gd name="T6" fmla="*/ 9 w 16"/>
                  <a:gd name="T7" fmla="*/ 0 h 17"/>
                  <a:gd name="T8" fmla="*/ 0 w 16"/>
                  <a:gd name="T9" fmla="*/ 9 h 17"/>
                  <a:gd name="T10" fmla="*/ 9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9" y="17"/>
                    </a:moveTo>
                    <a:cubicBezTo>
                      <a:pt x="12" y="17"/>
                      <a:pt x="14" y="15"/>
                      <a:pt x="16" y="13"/>
                    </a:cubicBezTo>
                    <a:cubicBezTo>
                      <a:pt x="9" y="0"/>
                      <a:pt x="9" y="0"/>
                      <a:pt x="9" y="0"/>
                    </a:cubicBezTo>
                    <a:cubicBezTo>
                      <a:pt x="9" y="0"/>
                      <a:pt x="9" y="0"/>
                      <a:pt x="9" y="0"/>
                    </a:cubicBezTo>
                    <a:cubicBezTo>
                      <a:pt x="4" y="0"/>
                      <a:pt x="0" y="4"/>
                      <a:pt x="0" y="9"/>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5" name="Oval 1064">
                <a:extLst>
                  <a:ext uri="{FF2B5EF4-FFF2-40B4-BE49-F238E27FC236}">
                    <a16:creationId xmlns:a16="http://schemas.microsoft.com/office/drawing/2014/main" id="{B5BA8F30-11FF-4ADD-9D15-76E6EBA43CA9}"/>
                  </a:ext>
                </a:extLst>
              </p:cNvPr>
              <p:cNvSpPr>
                <a:spLocks noChangeArrowheads="1"/>
              </p:cNvSpPr>
              <p:nvPr/>
            </p:nvSpPr>
            <p:spPr bwMode="auto">
              <a:xfrm>
                <a:off x="300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6" name="Freeform 1065">
                <a:extLst>
                  <a:ext uri="{FF2B5EF4-FFF2-40B4-BE49-F238E27FC236}">
                    <a16:creationId xmlns:a16="http://schemas.microsoft.com/office/drawing/2014/main" id="{190E5152-42FE-4528-82F9-7E6420DA89C0}"/>
                  </a:ext>
                </a:extLst>
              </p:cNvPr>
              <p:cNvSpPr>
                <a:spLocks/>
              </p:cNvSpPr>
              <p:nvPr/>
            </p:nvSpPr>
            <p:spPr bwMode="auto">
              <a:xfrm>
                <a:off x="3078" y="2640"/>
                <a:ext cx="24" cy="33"/>
              </a:xfrm>
              <a:custGeom>
                <a:avLst/>
                <a:gdLst>
                  <a:gd name="T0" fmla="*/ 8 w 10"/>
                  <a:gd name="T1" fmla="*/ 14 h 14"/>
                  <a:gd name="T2" fmla="*/ 10 w 10"/>
                  <a:gd name="T3" fmla="*/ 14 h 14"/>
                  <a:gd name="T4" fmla="*/ 2 w 10"/>
                  <a:gd name="T5" fmla="*/ 0 h 14"/>
                  <a:gd name="T6" fmla="*/ 0 w 10"/>
                  <a:gd name="T7" fmla="*/ 6 h 14"/>
                  <a:gd name="T8" fmla="*/ 8 w 10"/>
                  <a:gd name="T9" fmla="*/ 14 h 14"/>
                </a:gdLst>
                <a:ahLst/>
                <a:cxnLst>
                  <a:cxn ang="0">
                    <a:pos x="T0" y="T1"/>
                  </a:cxn>
                  <a:cxn ang="0">
                    <a:pos x="T2" y="T3"/>
                  </a:cxn>
                  <a:cxn ang="0">
                    <a:pos x="T4" y="T5"/>
                  </a:cxn>
                  <a:cxn ang="0">
                    <a:pos x="T6" y="T7"/>
                  </a:cxn>
                  <a:cxn ang="0">
                    <a:pos x="T8" y="T9"/>
                  </a:cxn>
                </a:cxnLst>
                <a:rect l="0" t="0" r="r" b="b"/>
                <a:pathLst>
                  <a:path w="10" h="14">
                    <a:moveTo>
                      <a:pt x="8" y="14"/>
                    </a:moveTo>
                    <a:cubicBezTo>
                      <a:pt x="9" y="14"/>
                      <a:pt x="10" y="14"/>
                      <a:pt x="10" y="14"/>
                    </a:cubicBezTo>
                    <a:cubicBezTo>
                      <a:pt x="2" y="0"/>
                      <a:pt x="2" y="0"/>
                      <a:pt x="2" y="0"/>
                    </a:cubicBezTo>
                    <a:cubicBezTo>
                      <a:pt x="1" y="1"/>
                      <a:pt x="0" y="4"/>
                      <a:pt x="0" y="6"/>
                    </a:cubicBezTo>
                    <a:cubicBezTo>
                      <a:pt x="0" y="11"/>
                      <a:pt x="3" y="14"/>
                      <a:pt x="8"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7" name="Oval 1066">
                <a:extLst>
                  <a:ext uri="{FF2B5EF4-FFF2-40B4-BE49-F238E27FC236}">
                    <a16:creationId xmlns:a16="http://schemas.microsoft.com/office/drawing/2014/main" id="{68E522ED-F6CE-4B84-8B9F-27F0D16ED78A}"/>
                  </a:ext>
                </a:extLst>
              </p:cNvPr>
              <p:cNvSpPr>
                <a:spLocks noChangeArrowheads="1"/>
              </p:cNvSpPr>
              <p:nvPr/>
            </p:nvSpPr>
            <p:spPr bwMode="auto">
              <a:xfrm>
                <a:off x="300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8" name="Oval 1067">
                <a:extLst>
                  <a:ext uri="{FF2B5EF4-FFF2-40B4-BE49-F238E27FC236}">
                    <a16:creationId xmlns:a16="http://schemas.microsoft.com/office/drawing/2014/main" id="{2C6ABF87-FA58-4804-A1A2-386E27CF8941}"/>
                  </a:ext>
                </a:extLst>
              </p:cNvPr>
              <p:cNvSpPr>
                <a:spLocks noChangeArrowheads="1"/>
              </p:cNvSpPr>
              <p:nvPr/>
            </p:nvSpPr>
            <p:spPr bwMode="auto">
              <a:xfrm>
                <a:off x="296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9" name="Oval 1068">
                <a:extLst>
                  <a:ext uri="{FF2B5EF4-FFF2-40B4-BE49-F238E27FC236}">
                    <a16:creationId xmlns:a16="http://schemas.microsoft.com/office/drawing/2014/main" id="{B9898429-24C5-47A0-B00F-B4DC5FA22ABF}"/>
                  </a:ext>
                </a:extLst>
              </p:cNvPr>
              <p:cNvSpPr>
                <a:spLocks noChangeArrowheads="1"/>
              </p:cNvSpPr>
              <p:nvPr/>
            </p:nvSpPr>
            <p:spPr bwMode="auto">
              <a:xfrm>
                <a:off x="2960" y="259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0" name="Oval 1069">
                <a:extLst>
                  <a:ext uri="{FF2B5EF4-FFF2-40B4-BE49-F238E27FC236}">
                    <a16:creationId xmlns:a16="http://schemas.microsoft.com/office/drawing/2014/main" id="{3C8C1EE8-113B-4B3A-9ABE-90561228A03D}"/>
                  </a:ext>
                </a:extLst>
              </p:cNvPr>
              <p:cNvSpPr>
                <a:spLocks noChangeArrowheads="1"/>
              </p:cNvSpPr>
              <p:nvPr/>
            </p:nvSpPr>
            <p:spPr bwMode="auto">
              <a:xfrm>
                <a:off x="3038"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1" name="Oval 1070">
                <a:extLst>
                  <a:ext uri="{FF2B5EF4-FFF2-40B4-BE49-F238E27FC236}">
                    <a16:creationId xmlns:a16="http://schemas.microsoft.com/office/drawing/2014/main" id="{B6A10F9E-D69B-4B9F-9015-B7F8D190C727}"/>
                  </a:ext>
                </a:extLst>
              </p:cNvPr>
              <p:cNvSpPr>
                <a:spLocks noChangeArrowheads="1"/>
              </p:cNvSpPr>
              <p:nvPr/>
            </p:nvSpPr>
            <p:spPr bwMode="auto">
              <a:xfrm>
                <a:off x="3116"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2" name="Oval 1071">
                <a:extLst>
                  <a:ext uri="{FF2B5EF4-FFF2-40B4-BE49-F238E27FC236}">
                    <a16:creationId xmlns:a16="http://schemas.microsoft.com/office/drawing/2014/main" id="{EE5264AE-9B3C-4193-A056-DE423F22F0FD}"/>
                  </a:ext>
                </a:extLst>
              </p:cNvPr>
              <p:cNvSpPr>
                <a:spLocks noChangeArrowheads="1"/>
              </p:cNvSpPr>
              <p:nvPr/>
            </p:nvSpPr>
            <p:spPr bwMode="auto">
              <a:xfrm>
                <a:off x="3038"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3" name="Oval 1072">
                <a:extLst>
                  <a:ext uri="{FF2B5EF4-FFF2-40B4-BE49-F238E27FC236}">
                    <a16:creationId xmlns:a16="http://schemas.microsoft.com/office/drawing/2014/main" id="{6E02B0B6-ABB4-4CB0-8655-8F6D369EB7E3}"/>
                  </a:ext>
                </a:extLst>
              </p:cNvPr>
              <p:cNvSpPr>
                <a:spLocks noChangeArrowheads="1"/>
              </p:cNvSpPr>
              <p:nvPr/>
            </p:nvSpPr>
            <p:spPr bwMode="auto">
              <a:xfrm>
                <a:off x="300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4" name="Oval 1073">
                <a:extLst>
                  <a:ext uri="{FF2B5EF4-FFF2-40B4-BE49-F238E27FC236}">
                    <a16:creationId xmlns:a16="http://schemas.microsoft.com/office/drawing/2014/main" id="{9D021AD7-588D-472A-972E-51E2B465E33A}"/>
                  </a:ext>
                </a:extLst>
              </p:cNvPr>
              <p:cNvSpPr>
                <a:spLocks noChangeArrowheads="1"/>
              </p:cNvSpPr>
              <p:nvPr/>
            </p:nvSpPr>
            <p:spPr bwMode="auto">
              <a:xfrm>
                <a:off x="3078"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5" name="Oval 1074">
                <a:extLst>
                  <a:ext uri="{FF2B5EF4-FFF2-40B4-BE49-F238E27FC236}">
                    <a16:creationId xmlns:a16="http://schemas.microsoft.com/office/drawing/2014/main" id="{CCAED933-05A3-4D9B-9719-8081E51147F4}"/>
                  </a:ext>
                </a:extLst>
              </p:cNvPr>
              <p:cNvSpPr>
                <a:spLocks noChangeArrowheads="1"/>
              </p:cNvSpPr>
              <p:nvPr/>
            </p:nvSpPr>
            <p:spPr bwMode="auto">
              <a:xfrm>
                <a:off x="300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6" name="Oval 1075">
                <a:extLst>
                  <a:ext uri="{FF2B5EF4-FFF2-40B4-BE49-F238E27FC236}">
                    <a16:creationId xmlns:a16="http://schemas.microsoft.com/office/drawing/2014/main" id="{BB61BD3A-6FC1-4261-B7A0-7348A499CD36}"/>
                  </a:ext>
                </a:extLst>
              </p:cNvPr>
              <p:cNvSpPr>
                <a:spLocks noChangeArrowheads="1"/>
              </p:cNvSpPr>
              <p:nvPr/>
            </p:nvSpPr>
            <p:spPr bwMode="auto">
              <a:xfrm>
                <a:off x="3078"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7" name="Oval 1076">
                <a:extLst>
                  <a:ext uri="{FF2B5EF4-FFF2-40B4-BE49-F238E27FC236}">
                    <a16:creationId xmlns:a16="http://schemas.microsoft.com/office/drawing/2014/main" id="{D38EC5F2-AB76-473A-9679-98D481FE792B}"/>
                  </a:ext>
                </a:extLst>
              </p:cNvPr>
              <p:cNvSpPr>
                <a:spLocks noChangeArrowheads="1"/>
              </p:cNvSpPr>
              <p:nvPr/>
            </p:nvSpPr>
            <p:spPr bwMode="auto">
              <a:xfrm>
                <a:off x="296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8" name="Oval 1077">
                <a:extLst>
                  <a:ext uri="{FF2B5EF4-FFF2-40B4-BE49-F238E27FC236}">
                    <a16:creationId xmlns:a16="http://schemas.microsoft.com/office/drawing/2014/main" id="{565D1FEC-437F-42ED-8326-3407672C2E56}"/>
                  </a:ext>
                </a:extLst>
              </p:cNvPr>
              <p:cNvSpPr>
                <a:spLocks noChangeArrowheads="1"/>
              </p:cNvSpPr>
              <p:nvPr/>
            </p:nvSpPr>
            <p:spPr bwMode="auto">
              <a:xfrm>
                <a:off x="2960"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9" name="Freeform 1078">
                <a:extLst>
                  <a:ext uri="{FF2B5EF4-FFF2-40B4-BE49-F238E27FC236}">
                    <a16:creationId xmlns:a16="http://schemas.microsoft.com/office/drawing/2014/main" id="{702AF0E3-5371-4C34-8EE2-86777D1838FC}"/>
                  </a:ext>
                </a:extLst>
              </p:cNvPr>
              <p:cNvSpPr>
                <a:spLocks/>
              </p:cNvSpPr>
              <p:nvPr/>
            </p:nvSpPr>
            <p:spPr bwMode="auto">
              <a:xfrm>
                <a:off x="3116" y="2697"/>
                <a:ext cx="7" cy="12"/>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0" name="Freeform 1079">
                <a:extLst>
                  <a:ext uri="{FF2B5EF4-FFF2-40B4-BE49-F238E27FC236}">
                    <a16:creationId xmlns:a16="http://schemas.microsoft.com/office/drawing/2014/main" id="{B05561C1-6973-4A6D-AF3C-C9894D0A024F}"/>
                  </a:ext>
                </a:extLst>
              </p:cNvPr>
              <p:cNvSpPr>
                <a:spLocks/>
              </p:cNvSpPr>
              <p:nvPr/>
            </p:nvSpPr>
            <p:spPr bwMode="auto">
              <a:xfrm>
                <a:off x="3038" y="2986"/>
                <a:ext cx="40" cy="38"/>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1" name="Oval 1080">
                <a:extLst>
                  <a:ext uri="{FF2B5EF4-FFF2-40B4-BE49-F238E27FC236}">
                    <a16:creationId xmlns:a16="http://schemas.microsoft.com/office/drawing/2014/main" id="{3AC85380-1C4D-41ED-B81F-48364F78A489}"/>
                  </a:ext>
                </a:extLst>
              </p:cNvPr>
              <p:cNvSpPr>
                <a:spLocks noChangeArrowheads="1"/>
              </p:cNvSpPr>
              <p:nvPr/>
            </p:nvSpPr>
            <p:spPr bwMode="auto">
              <a:xfrm>
                <a:off x="3038"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2" name="Oval 1081">
                <a:extLst>
                  <a:ext uri="{FF2B5EF4-FFF2-40B4-BE49-F238E27FC236}">
                    <a16:creationId xmlns:a16="http://schemas.microsoft.com/office/drawing/2014/main" id="{474B1C49-867F-4566-A4CA-FB0AB282E55D}"/>
                  </a:ext>
                </a:extLst>
              </p:cNvPr>
              <p:cNvSpPr>
                <a:spLocks noChangeArrowheads="1"/>
              </p:cNvSpPr>
              <p:nvPr/>
            </p:nvSpPr>
            <p:spPr bwMode="auto">
              <a:xfrm>
                <a:off x="300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3" name="Oval 1082">
                <a:extLst>
                  <a:ext uri="{FF2B5EF4-FFF2-40B4-BE49-F238E27FC236}">
                    <a16:creationId xmlns:a16="http://schemas.microsoft.com/office/drawing/2014/main" id="{F84D21F8-0318-4EA5-A688-2BF0AEACDD1A}"/>
                  </a:ext>
                </a:extLst>
              </p:cNvPr>
              <p:cNvSpPr>
                <a:spLocks noChangeArrowheads="1"/>
              </p:cNvSpPr>
              <p:nvPr/>
            </p:nvSpPr>
            <p:spPr bwMode="auto">
              <a:xfrm>
                <a:off x="3078"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4" name="Oval 1083">
                <a:extLst>
                  <a:ext uri="{FF2B5EF4-FFF2-40B4-BE49-F238E27FC236}">
                    <a16:creationId xmlns:a16="http://schemas.microsoft.com/office/drawing/2014/main" id="{C043F29C-E013-4E81-9500-40422303412B}"/>
                  </a:ext>
                </a:extLst>
              </p:cNvPr>
              <p:cNvSpPr>
                <a:spLocks noChangeArrowheads="1"/>
              </p:cNvSpPr>
              <p:nvPr/>
            </p:nvSpPr>
            <p:spPr bwMode="auto">
              <a:xfrm>
                <a:off x="300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5" name="Oval 1084">
                <a:extLst>
                  <a:ext uri="{FF2B5EF4-FFF2-40B4-BE49-F238E27FC236}">
                    <a16:creationId xmlns:a16="http://schemas.microsoft.com/office/drawing/2014/main" id="{5AD69379-67C9-4D71-A747-71F56377A1E5}"/>
                  </a:ext>
                </a:extLst>
              </p:cNvPr>
              <p:cNvSpPr>
                <a:spLocks noChangeArrowheads="1"/>
              </p:cNvSpPr>
              <p:nvPr/>
            </p:nvSpPr>
            <p:spPr bwMode="auto">
              <a:xfrm>
                <a:off x="3078"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6" name="Oval 1085">
                <a:extLst>
                  <a:ext uri="{FF2B5EF4-FFF2-40B4-BE49-F238E27FC236}">
                    <a16:creationId xmlns:a16="http://schemas.microsoft.com/office/drawing/2014/main" id="{10DD09DB-2E66-43C9-BEB3-104B3286EC32}"/>
                  </a:ext>
                </a:extLst>
              </p:cNvPr>
              <p:cNvSpPr>
                <a:spLocks noChangeArrowheads="1"/>
              </p:cNvSpPr>
              <p:nvPr/>
            </p:nvSpPr>
            <p:spPr bwMode="auto">
              <a:xfrm>
                <a:off x="3038"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7" name="Oval 1086">
                <a:extLst>
                  <a:ext uri="{FF2B5EF4-FFF2-40B4-BE49-F238E27FC236}">
                    <a16:creationId xmlns:a16="http://schemas.microsoft.com/office/drawing/2014/main" id="{A996AB27-044E-4069-8982-B35121B30A1A}"/>
                  </a:ext>
                </a:extLst>
              </p:cNvPr>
              <p:cNvSpPr>
                <a:spLocks noChangeArrowheads="1"/>
              </p:cNvSpPr>
              <p:nvPr/>
            </p:nvSpPr>
            <p:spPr bwMode="auto">
              <a:xfrm>
                <a:off x="3116"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8" name="Oval 1087">
                <a:extLst>
                  <a:ext uri="{FF2B5EF4-FFF2-40B4-BE49-F238E27FC236}">
                    <a16:creationId xmlns:a16="http://schemas.microsoft.com/office/drawing/2014/main" id="{F5D67B22-7EC5-4466-AE1E-DE2AD159BC25}"/>
                  </a:ext>
                </a:extLst>
              </p:cNvPr>
              <p:cNvSpPr>
                <a:spLocks noChangeArrowheads="1"/>
              </p:cNvSpPr>
              <p:nvPr/>
            </p:nvSpPr>
            <p:spPr bwMode="auto">
              <a:xfrm>
                <a:off x="3038"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9" name="Oval 1088">
                <a:extLst>
                  <a:ext uri="{FF2B5EF4-FFF2-40B4-BE49-F238E27FC236}">
                    <a16:creationId xmlns:a16="http://schemas.microsoft.com/office/drawing/2014/main" id="{FEE6FE85-922E-4513-90A7-760FE1FA9358}"/>
                  </a:ext>
                </a:extLst>
              </p:cNvPr>
              <p:cNvSpPr>
                <a:spLocks noChangeArrowheads="1"/>
              </p:cNvSpPr>
              <p:nvPr/>
            </p:nvSpPr>
            <p:spPr bwMode="auto">
              <a:xfrm>
                <a:off x="300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0" name="Oval 1089">
                <a:extLst>
                  <a:ext uri="{FF2B5EF4-FFF2-40B4-BE49-F238E27FC236}">
                    <a16:creationId xmlns:a16="http://schemas.microsoft.com/office/drawing/2014/main" id="{3CA6E8E1-16DA-440B-8E40-68325471C0DE}"/>
                  </a:ext>
                </a:extLst>
              </p:cNvPr>
              <p:cNvSpPr>
                <a:spLocks noChangeArrowheads="1"/>
              </p:cNvSpPr>
              <p:nvPr/>
            </p:nvSpPr>
            <p:spPr bwMode="auto">
              <a:xfrm>
                <a:off x="3078"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1" name="Oval 1090">
                <a:extLst>
                  <a:ext uri="{FF2B5EF4-FFF2-40B4-BE49-F238E27FC236}">
                    <a16:creationId xmlns:a16="http://schemas.microsoft.com/office/drawing/2014/main" id="{5F2EFD13-9889-4432-A7EE-11F1C427EC89}"/>
                  </a:ext>
                </a:extLst>
              </p:cNvPr>
              <p:cNvSpPr>
                <a:spLocks noChangeArrowheads="1"/>
              </p:cNvSpPr>
              <p:nvPr/>
            </p:nvSpPr>
            <p:spPr bwMode="auto">
              <a:xfrm>
                <a:off x="300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2" name="Oval 1091">
                <a:extLst>
                  <a:ext uri="{FF2B5EF4-FFF2-40B4-BE49-F238E27FC236}">
                    <a16:creationId xmlns:a16="http://schemas.microsoft.com/office/drawing/2014/main" id="{07D3E413-135B-4CA3-942A-0AC321BB0065}"/>
                  </a:ext>
                </a:extLst>
              </p:cNvPr>
              <p:cNvSpPr>
                <a:spLocks noChangeArrowheads="1"/>
              </p:cNvSpPr>
              <p:nvPr/>
            </p:nvSpPr>
            <p:spPr bwMode="auto">
              <a:xfrm>
                <a:off x="3078"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3" name="Oval 1092">
                <a:extLst>
                  <a:ext uri="{FF2B5EF4-FFF2-40B4-BE49-F238E27FC236}">
                    <a16:creationId xmlns:a16="http://schemas.microsoft.com/office/drawing/2014/main" id="{5407736B-5D1A-4EE0-8A51-4B82A26C2D4F}"/>
                  </a:ext>
                </a:extLst>
              </p:cNvPr>
              <p:cNvSpPr>
                <a:spLocks noChangeArrowheads="1"/>
              </p:cNvSpPr>
              <p:nvPr/>
            </p:nvSpPr>
            <p:spPr bwMode="auto">
              <a:xfrm>
                <a:off x="296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4" name="Freeform 1093">
                <a:extLst>
                  <a:ext uri="{FF2B5EF4-FFF2-40B4-BE49-F238E27FC236}">
                    <a16:creationId xmlns:a16="http://schemas.microsoft.com/office/drawing/2014/main" id="{ADCCDF23-0A95-4F9F-991B-D460A717A68F}"/>
                  </a:ext>
                </a:extLst>
              </p:cNvPr>
              <p:cNvSpPr>
                <a:spLocks/>
              </p:cNvSpPr>
              <p:nvPr/>
            </p:nvSpPr>
            <p:spPr bwMode="auto">
              <a:xfrm>
                <a:off x="3116" y="2986"/>
                <a:ext cx="40" cy="38"/>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5" name="Freeform 1094">
                <a:extLst>
                  <a:ext uri="{FF2B5EF4-FFF2-40B4-BE49-F238E27FC236}">
                    <a16:creationId xmlns:a16="http://schemas.microsoft.com/office/drawing/2014/main" id="{F8CF758E-6D91-428E-8BAD-73A448859032}"/>
                  </a:ext>
                </a:extLst>
              </p:cNvPr>
              <p:cNvSpPr>
                <a:spLocks/>
              </p:cNvSpPr>
              <p:nvPr/>
            </p:nvSpPr>
            <p:spPr bwMode="auto">
              <a:xfrm>
                <a:off x="300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6" name="Freeform 1095">
                <a:extLst>
                  <a:ext uri="{FF2B5EF4-FFF2-40B4-BE49-F238E27FC236}">
                    <a16:creationId xmlns:a16="http://schemas.microsoft.com/office/drawing/2014/main" id="{18F1E447-CA89-4ADB-B057-4D46F2AC4EF2}"/>
                  </a:ext>
                </a:extLst>
              </p:cNvPr>
              <p:cNvSpPr>
                <a:spLocks/>
              </p:cNvSpPr>
              <p:nvPr/>
            </p:nvSpPr>
            <p:spPr bwMode="auto">
              <a:xfrm>
                <a:off x="308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7" name="Oval 1096">
                <a:extLst>
                  <a:ext uri="{FF2B5EF4-FFF2-40B4-BE49-F238E27FC236}">
                    <a16:creationId xmlns:a16="http://schemas.microsoft.com/office/drawing/2014/main" id="{DB2F033C-A722-405A-BBE8-A7844E11EBDE}"/>
                  </a:ext>
                </a:extLst>
              </p:cNvPr>
              <p:cNvSpPr>
                <a:spLocks noChangeArrowheads="1"/>
              </p:cNvSpPr>
              <p:nvPr/>
            </p:nvSpPr>
            <p:spPr bwMode="auto">
              <a:xfrm>
                <a:off x="2884"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8" name="Freeform 1097">
                <a:extLst>
                  <a:ext uri="{FF2B5EF4-FFF2-40B4-BE49-F238E27FC236}">
                    <a16:creationId xmlns:a16="http://schemas.microsoft.com/office/drawing/2014/main" id="{CC9F5DC2-E701-4643-A9D6-5367AA22B0E9}"/>
                  </a:ext>
                </a:extLst>
              </p:cNvPr>
              <p:cNvSpPr>
                <a:spLocks/>
              </p:cNvSpPr>
              <p:nvPr/>
            </p:nvSpPr>
            <p:spPr bwMode="auto">
              <a:xfrm>
                <a:off x="2884" y="2297"/>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8"/>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9" name="Oval 1098">
                <a:extLst>
                  <a:ext uri="{FF2B5EF4-FFF2-40B4-BE49-F238E27FC236}">
                    <a16:creationId xmlns:a16="http://schemas.microsoft.com/office/drawing/2014/main" id="{2E661C80-2049-4F6C-A548-5BC90E55CDC8}"/>
                  </a:ext>
                </a:extLst>
              </p:cNvPr>
              <p:cNvSpPr>
                <a:spLocks noChangeArrowheads="1"/>
              </p:cNvSpPr>
              <p:nvPr/>
            </p:nvSpPr>
            <p:spPr bwMode="auto">
              <a:xfrm>
                <a:off x="2844"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0" name="Freeform 1099">
                <a:extLst>
                  <a:ext uri="{FF2B5EF4-FFF2-40B4-BE49-F238E27FC236}">
                    <a16:creationId xmlns:a16="http://schemas.microsoft.com/office/drawing/2014/main" id="{56781801-D085-4900-8F7E-815C3A4178E0}"/>
                  </a:ext>
                </a:extLst>
              </p:cNvPr>
              <p:cNvSpPr>
                <a:spLocks/>
              </p:cNvSpPr>
              <p:nvPr/>
            </p:nvSpPr>
            <p:spPr bwMode="auto">
              <a:xfrm>
                <a:off x="2844" y="2247"/>
                <a:ext cx="33" cy="38"/>
              </a:xfrm>
              <a:custGeom>
                <a:avLst/>
                <a:gdLst>
                  <a:gd name="T0" fmla="*/ 8 w 14"/>
                  <a:gd name="T1" fmla="*/ 16 h 16"/>
                  <a:gd name="T2" fmla="*/ 14 w 14"/>
                  <a:gd name="T3" fmla="*/ 14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4"/>
                    </a:cubicBezTo>
                    <a:cubicBezTo>
                      <a:pt x="6" y="0"/>
                      <a:pt x="6" y="0"/>
                      <a:pt x="6" y="0"/>
                    </a:cubicBezTo>
                    <a:cubicBezTo>
                      <a:pt x="3" y="1"/>
                      <a:pt x="0" y="4"/>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1" name="Freeform 1100">
                <a:extLst>
                  <a:ext uri="{FF2B5EF4-FFF2-40B4-BE49-F238E27FC236}">
                    <a16:creationId xmlns:a16="http://schemas.microsoft.com/office/drawing/2014/main" id="{392C88C4-EE4C-46B7-A5C6-72B1ED95421A}"/>
                  </a:ext>
                </a:extLst>
              </p:cNvPr>
              <p:cNvSpPr>
                <a:spLocks/>
              </p:cNvSpPr>
              <p:nvPr/>
            </p:nvSpPr>
            <p:spPr bwMode="auto">
              <a:xfrm>
                <a:off x="2806" y="2363"/>
                <a:ext cx="38" cy="38"/>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2" name="Freeform 1101">
                <a:extLst>
                  <a:ext uri="{FF2B5EF4-FFF2-40B4-BE49-F238E27FC236}">
                    <a16:creationId xmlns:a16="http://schemas.microsoft.com/office/drawing/2014/main" id="{94AECCFF-F729-4E4D-967A-0CDE0E9D15BA}"/>
                  </a:ext>
                </a:extLst>
              </p:cNvPr>
              <p:cNvSpPr>
                <a:spLocks/>
              </p:cNvSpPr>
              <p:nvPr/>
            </p:nvSpPr>
            <p:spPr bwMode="auto">
              <a:xfrm>
                <a:off x="2806" y="2285"/>
                <a:ext cx="38" cy="41"/>
              </a:xfrm>
              <a:custGeom>
                <a:avLst/>
                <a:gdLst>
                  <a:gd name="T0" fmla="*/ 14 w 16"/>
                  <a:gd name="T1" fmla="*/ 3 h 17"/>
                  <a:gd name="T2" fmla="*/ 8 w 16"/>
                  <a:gd name="T3" fmla="*/ 0 h 17"/>
                  <a:gd name="T4" fmla="*/ 0 w 16"/>
                  <a:gd name="T5" fmla="*/ 8 h 17"/>
                  <a:gd name="T6" fmla="*/ 8 w 16"/>
                  <a:gd name="T7" fmla="*/ 17 h 17"/>
                  <a:gd name="T8" fmla="*/ 14 w 16"/>
                  <a:gd name="T9" fmla="*/ 14 h 17"/>
                  <a:gd name="T10" fmla="*/ 16 w 16"/>
                  <a:gd name="T11" fmla="*/ 8 h 17"/>
                  <a:gd name="T12" fmla="*/ 14 w 16"/>
                  <a:gd name="T13" fmla="*/ 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14" y="3"/>
                    </a:moveTo>
                    <a:cubicBezTo>
                      <a:pt x="12" y="1"/>
                      <a:pt x="10" y="0"/>
                      <a:pt x="8" y="0"/>
                    </a:cubicBez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3" name="Freeform 1102">
                <a:extLst>
                  <a:ext uri="{FF2B5EF4-FFF2-40B4-BE49-F238E27FC236}">
                    <a16:creationId xmlns:a16="http://schemas.microsoft.com/office/drawing/2014/main" id="{DB335FB5-7C45-471C-B6B3-79DB1C5112E1}"/>
                  </a:ext>
                </a:extLst>
              </p:cNvPr>
              <p:cNvSpPr>
                <a:spLocks/>
              </p:cNvSpPr>
              <p:nvPr/>
            </p:nvSpPr>
            <p:spPr bwMode="auto">
              <a:xfrm>
                <a:off x="2960" y="2520"/>
                <a:ext cx="40" cy="37"/>
              </a:xfrm>
              <a:custGeom>
                <a:avLst/>
                <a:gdLst>
                  <a:gd name="T0" fmla="*/ 3 w 17"/>
                  <a:gd name="T1" fmla="*/ 2 h 16"/>
                  <a:gd name="T2" fmla="*/ 0 w 17"/>
                  <a:gd name="T3" fmla="*/ 8 h 16"/>
                  <a:gd name="T4" fmla="*/ 3 w 17"/>
                  <a:gd name="T5" fmla="*/ 14 h 16"/>
                  <a:gd name="T6" fmla="*/ 9 w 17"/>
                  <a:gd name="T7" fmla="*/ 16 h 16"/>
                  <a:gd name="T8" fmla="*/ 15 w 17"/>
                  <a:gd name="T9" fmla="*/ 14 h 16"/>
                  <a:gd name="T10" fmla="*/ 17 w 17"/>
                  <a:gd name="T11" fmla="*/ 8 h 16"/>
                  <a:gd name="T12" fmla="*/ 15 w 17"/>
                  <a:gd name="T13" fmla="*/ 2 h 16"/>
                  <a:gd name="T14" fmla="*/ 9 w 17"/>
                  <a:gd name="T15" fmla="*/ 0 h 16"/>
                  <a:gd name="T16" fmla="*/ 3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2"/>
                    </a:moveTo>
                    <a:cubicBezTo>
                      <a:pt x="1" y="3"/>
                      <a:pt x="0" y="6"/>
                      <a:pt x="0" y="8"/>
                    </a:cubicBezTo>
                    <a:cubicBezTo>
                      <a:pt x="0" y="10"/>
                      <a:pt x="1" y="12"/>
                      <a:pt x="3" y="14"/>
                    </a:cubicBezTo>
                    <a:cubicBezTo>
                      <a:pt x="4" y="15"/>
                      <a:pt x="6" y="16"/>
                      <a:pt x="9" y="16"/>
                    </a:cubicBezTo>
                    <a:cubicBezTo>
                      <a:pt x="11" y="16"/>
                      <a:pt x="13" y="15"/>
                      <a:pt x="15" y="14"/>
                    </a:cubicBezTo>
                    <a:cubicBezTo>
                      <a:pt x="16" y="12"/>
                      <a:pt x="17" y="10"/>
                      <a:pt x="17" y="8"/>
                    </a:cubicBezTo>
                    <a:cubicBezTo>
                      <a:pt x="17" y="6"/>
                      <a:pt x="16" y="3"/>
                      <a:pt x="15" y="2"/>
                    </a:cubicBezTo>
                    <a:cubicBezTo>
                      <a:pt x="13" y="1"/>
                      <a:pt x="11" y="0"/>
                      <a:pt x="9" y="0"/>
                    </a:cubicBezTo>
                    <a:cubicBezTo>
                      <a:pt x="6" y="0"/>
                      <a:pt x="4" y="1"/>
                      <a:pt x="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4" name="Freeform 1103">
                <a:extLst>
                  <a:ext uri="{FF2B5EF4-FFF2-40B4-BE49-F238E27FC236}">
                    <a16:creationId xmlns:a16="http://schemas.microsoft.com/office/drawing/2014/main" id="{8F065BC2-7C16-44D9-B8D5-6D7BD72450C2}"/>
                  </a:ext>
                </a:extLst>
              </p:cNvPr>
              <p:cNvSpPr>
                <a:spLocks/>
              </p:cNvSpPr>
              <p:nvPr/>
            </p:nvSpPr>
            <p:spPr bwMode="auto">
              <a:xfrm>
                <a:off x="2884"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5" name="Freeform 1104">
                <a:extLst>
                  <a:ext uri="{FF2B5EF4-FFF2-40B4-BE49-F238E27FC236}">
                    <a16:creationId xmlns:a16="http://schemas.microsoft.com/office/drawing/2014/main" id="{98494CF9-7A1B-4CBE-93FA-01A883322412}"/>
                  </a:ext>
                </a:extLst>
              </p:cNvPr>
              <p:cNvSpPr>
                <a:spLocks/>
              </p:cNvSpPr>
              <p:nvPr/>
            </p:nvSpPr>
            <p:spPr bwMode="auto">
              <a:xfrm>
                <a:off x="2960" y="2444"/>
                <a:ext cx="30" cy="35"/>
              </a:xfrm>
              <a:custGeom>
                <a:avLst/>
                <a:gdLst>
                  <a:gd name="T0" fmla="*/ 9 w 13"/>
                  <a:gd name="T1" fmla="*/ 15 h 15"/>
                  <a:gd name="T2" fmla="*/ 13 w 13"/>
                  <a:gd name="T3" fmla="*/ 14 h 15"/>
                  <a:gd name="T4" fmla="*/ 9 w 13"/>
                  <a:gd name="T5" fmla="*/ 7 h 15"/>
                  <a:gd name="T6" fmla="*/ 4 w 13"/>
                  <a:gd name="T7" fmla="*/ 0 h 15"/>
                  <a:gd name="T8" fmla="*/ 0 w 13"/>
                  <a:gd name="T9" fmla="*/ 7 h 15"/>
                  <a:gd name="T10" fmla="*/ 9 w 13"/>
                  <a:gd name="T11" fmla="*/ 15 h 15"/>
                </a:gdLst>
                <a:ahLst/>
                <a:cxnLst>
                  <a:cxn ang="0">
                    <a:pos x="T0" y="T1"/>
                  </a:cxn>
                  <a:cxn ang="0">
                    <a:pos x="T2" y="T3"/>
                  </a:cxn>
                  <a:cxn ang="0">
                    <a:pos x="T4" y="T5"/>
                  </a:cxn>
                  <a:cxn ang="0">
                    <a:pos x="T6" y="T7"/>
                  </a:cxn>
                  <a:cxn ang="0">
                    <a:pos x="T8" y="T9"/>
                  </a:cxn>
                  <a:cxn ang="0">
                    <a:pos x="T10" y="T11"/>
                  </a:cxn>
                </a:cxnLst>
                <a:rect l="0" t="0" r="r" b="b"/>
                <a:pathLst>
                  <a:path w="13" h="15">
                    <a:moveTo>
                      <a:pt x="9" y="15"/>
                    </a:moveTo>
                    <a:cubicBezTo>
                      <a:pt x="10" y="15"/>
                      <a:pt x="11" y="15"/>
                      <a:pt x="13" y="14"/>
                    </a:cubicBezTo>
                    <a:cubicBezTo>
                      <a:pt x="9" y="7"/>
                      <a:pt x="9" y="7"/>
                      <a:pt x="9" y="7"/>
                    </a:cubicBezTo>
                    <a:cubicBezTo>
                      <a:pt x="4" y="0"/>
                      <a:pt x="4" y="0"/>
                      <a:pt x="4" y="0"/>
                    </a:cubicBezTo>
                    <a:cubicBezTo>
                      <a:pt x="2" y="1"/>
                      <a:pt x="0" y="4"/>
                      <a:pt x="0" y="7"/>
                    </a:cubicBezTo>
                    <a:cubicBezTo>
                      <a:pt x="0" y="11"/>
                      <a:pt x="4" y="15"/>
                      <a:pt x="9"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6" name="Oval 1105">
                <a:extLst>
                  <a:ext uri="{FF2B5EF4-FFF2-40B4-BE49-F238E27FC236}">
                    <a16:creationId xmlns:a16="http://schemas.microsoft.com/office/drawing/2014/main" id="{160A6E63-033C-48BC-8291-244F8B37F172}"/>
                  </a:ext>
                </a:extLst>
              </p:cNvPr>
              <p:cNvSpPr>
                <a:spLocks noChangeArrowheads="1"/>
              </p:cNvSpPr>
              <p:nvPr/>
            </p:nvSpPr>
            <p:spPr bwMode="auto">
              <a:xfrm>
                <a:off x="2884"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7" name="Oval 1106">
                <a:extLst>
                  <a:ext uri="{FF2B5EF4-FFF2-40B4-BE49-F238E27FC236}">
                    <a16:creationId xmlns:a16="http://schemas.microsoft.com/office/drawing/2014/main" id="{97DFF937-FAED-47B6-9348-81F7E028F5D4}"/>
                  </a:ext>
                </a:extLst>
              </p:cNvPr>
              <p:cNvSpPr>
                <a:spLocks noChangeArrowheads="1"/>
              </p:cNvSpPr>
              <p:nvPr/>
            </p:nvSpPr>
            <p:spPr bwMode="auto">
              <a:xfrm>
                <a:off x="2844"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8" name="Oval 1107">
                <a:extLst>
                  <a:ext uri="{FF2B5EF4-FFF2-40B4-BE49-F238E27FC236}">
                    <a16:creationId xmlns:a16="http://schemas.microsoft.com/office/drawing/2014/main" id="{D40803F7-F3F1-4883-B05F-3BE7D6720C68}"/>
                  </a:ext>
                </a:extLst>
              </p:cNvPr>
              <p:cNvSpPr>
                <a:spLocks noChangeArrowheads="1"/>
              </p:cNvSpPr>
              <p:nvPr/>
            </p:nvSpPr>
            <p:spPr bwMode="auto">
              <a:xfrm>
                <a:off x="292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9" name="Oval 1108">
                <a:extLst>
                  <a:ext uri="{FF2B5EF4-FFF2-40B4-BE49-F238E27FC236}">
                    <a16:creationId xmlns:a16="http://schemas.microsoft.com/office/drawing/2014/main" id="{1F322917-26BA-4F72-B1DB-6D6423C8F9FB}"/>
                  </a:ext>
                </a:extLst>
              </p:cNvPr>
              <p:cNvSpPr>
                <a:spLocks noChangeArrowheads="1"/>
              </p:cNvSpPr>
              <p:nvPr/>
            </p:nvSpPr>
            <p:spPr bwMode="auto">
              <a:xfrm>
                <a:off x="2844"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0" name="Freeform 1109">
                <a:extLst>
                  <a:ext uri="{FF2B5EF4-FFF2-40B4-BE49-F238E27FC236}">
                    <a16:creationId xmlns:a16="http://schemas.microsoft.com/office/drawing/2014/main" id="{A324118C-A6B1-4F4B-B313-8DEE4D570D46}"/>
                  </a:ext>
                </a:extLst>
              </p:cNvPr>
              <p:cNvSpPr>
                <a:spLocks/>
              </p:cNvSpPr>
              <p:nvPr/>
            </p:nvSpPr>
            <p:spPr bwMode="auto">
              <a:xfrm>
                <a:off x="2922" y="2401"/>
                <a:ext cx="38" cy="41"/>
              </a:xfrm>
              <a:custGeom>
                <a:avLst/>
                <a:gdLst>
                  <a:gd name="T0" fmla="*/ 8 w 16"/>
                  <a:gd name="T1" fmla="*/ 17 h 17"/>
                  <a:gd name="T2" fmla="*/ 16 w 16"/>
                  <a:gd name="T3" fmla="*/ 11 h 17"/>
                  <a:gd name="T4" fmla="*/ 11 w 16"/>
                  <a:gd name="T5" fmla="*/ 1 h 17"/>
                  <a:gd name="T6" fmla="*/ 8 w 16"/>
                  <a:gd name="T7" fmla="*/ 0 h 17"/>
                  <a:gd name="T8" fmla="*/ 0 w 16"/>
                  <a:gd name="T9" fmla="*/ 9 h 17"/>
                  <a:gd name="T10" fmla="*/ 8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8" y="17"/>
                    </a:moveTo>
                    <a:cubicBezTo>
                      <a:pt x="12" y="17"/>
                      <a:pt x="15" y="14"/>
                      <a:pt x="16" y="11"/>
                    </a:cubicBezTo>
                    <a:cubicBezTo>
                      <a:pt x="11" y="1"/>
                      <a:pt x="11" y="1"/>
                      <a:pt x="11" y="1"/>
                    </a:cubicBezTo>
                    <a:cubicBezTo>
                      <a:pt x="10" y="0"/>
                      <a:pt x="9"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1" name="Freeform 1110">
                <a:extLst>
                  <a:ext uri="{FF2B5EF4-FFF2-40B4-BE49-F238E27FC236}">
                    <a16:creationId xmlns:a16="http://schemas.microsoft.com/office/drawing/2014/main" id="{1B573F94-1D22-498C-AE32-8BAA8167B6CF}"/>
                  </a:ext>
                </a:extLst>
              </p:cNvPr>
              <p:cNvSpPr>
                <a:spLocks/>
              </p:cNvSpPr>
              <p:nvPr/>
            </p:nvSpPr>
            <p:spPr bwMode="auto">
              <a:xfrm>
                <a:off x="2806" y="2520"/>
                <a:ext cx="38" cy="37"/>
              </a:xfrm>
              <a:custGeom>
                <a:avLst/>
                <a:gdLst>
                  <a:gd name="T0" fmla="*/ 14 w 16"/>
                  <a:gd name="T1" fmla="*/ 2 h 16"/>
                  <a:gd name="T2" fmla="*/ 8 w 16"/>
                  <a:gd name="T3" fmla="*/ 0 h 16"/>
                  <a:gd name="T4" fmla="*/ 2 w 16"/>
                  <a:gd name="T5" fmla="*/ 2 h 16"/>
                  <a:gd name="T6" fmla="*/ 0 w 16"/>
                  <a:gd name="T7" fmla="*/ 8 h 16"/>
                  <a:gd name="T8" fmla="*/ 2 w 16"/>
                  <a:gd name="T9" fmla="*/ 14 h 16"/>
                  <a:gd name="T10" fmla="*/ 8 w 16"/>
                  <a:gd name="T11" fmla="*/ 16 h 16"/>
                  <a:gd name="T12" fmla="*/ 14 w 16"/>
                  <a:gd name="T13" fmla="*/ 14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1"/>
                      <a:pt x="10" y="0"/>
                      <a:pt x="8" y="0"/>
                    </a:cubicBez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2" name="Freeform 1111">
                <a:extLst>
                  <a:ext uri="{FF2B5EF4-FFF2-40B4-BE49-F238E27FC236}">
                    <a16:creationId xmlns:a16="http://schemas.microsoft.com/office/drawing/2014/main" id="{D82795E9-FD87-4C22-B106-B189C2A30018}"/>
                  </a:ext>
                </a:extLst>
              </p:cNvPr>
              <p:cNvSpPr>
                <a:spLocks/>
              </p:cNvSpPr>
              <p:nvPr/>
            </p:nvSpPr>
            <p:spPr bwMode="auto">
              <a:xfrm>
                <a:off x="2806" y="2442"/>
                <a:ext cx="38" cy="37"/>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3"/>
                      <a:pt x="0" y="8"/>
                    </a:cubicBezTo>
                    <a:cubicBezTo>
                      <a:pt x="0" y="12"/>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3" name="Oval 1112">
                <a:extLst>
                  <a:ext uri="{FF2B5EF4-FFF2-40B4-BE49-F238E27FC236}">
                    <a16:creationId xmlns:a16="http://schemas.microsoft.com/office/drawing/2014/main" id="{F6418517-5EB5-4283-B1A1-C6282AA87083}"/>
                  </a:ext>
                </a:extLst>
              </p:cNvPr>
              <p:cNvSpPr>
                <a:spLocks noChangeArrowheads="1"/>
              </p:cNvSpPr>
              <p:nvPr/>
            </p:nvSpPr>
            <p:spPr bwMode="auto">
              <a:xfrm>
                <a:off x="2884"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4" name="Oval 1113">
                <a:extLst>
                  <a:ext uri="{FF2B5EF4-FFF2-40B4-BE49-F238E27FC236}">
                    <a16:creationId xmlns:a16="http://schemas.microsoft.com/office/drawing/2014/main" id="{8C241492-AD7B-42A5-8107-99E1F426D239}"/>
                  </a:ext>
                </a:extLst>
              </p:cNvPr>
              <p:cNvSpPr>
                <a:spLocks noChangeArrowheads="1"/>
              </p:cNvSpPr>
              <p:nvPr/>
            </p:nvSpPr>
            <p:spPr bwMode="auto">
              <a:xfrm>
                <a:off x="2884"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5" name="Oval 1114">
                <a:extLst>
                  <a:ext uri="{FF2B5EF4-FFF2-40B4-BE49-F238E27FC236}">
                    <a16:creationId xmlns:a16="http://schemas.microsoft.com/office/drawing/2014/main" id="{5BAE02EF-026F-4E26-BF7C-2BA3B818A10D}"/>
                  </a:ext>
                </a:extLst>
              </p:cNvPr>
              <p:cNvSpPr>
                <a:spLocks noChangeArrowheads="1"/>
              </p:cNvSpPr>
              <p:nvPr/>
            </p:nvSpPr>
            <p:spPr bwMode="auto">
              <a:xfrm>
                <a:off x="2844"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6" name="Oval 1115">
                <a:extLst>
                  <a:ext uri="{FF2B5EF4-FFF2-40B4-BE49-F238E27FC236}">
                    <a16:creationId xmlns:a16="http://schemas.microsoft.com/office/drawing/2014/main" id="{C983D9D3-53E5-45F4-82FB-FA1BA633D46E}"/>
                  </a:ext>
                </a:extLst>
              </p:cNvPr>
              <p:cNvSpPr>
                <a:spLocks noChangeArrowheads="1"/>
              </p:cNvSpPr>
              <p:nvPr/>
            </p:nvSpPr>
            <p:spPr bwMode="auto">
              <a:xfrm>
                <a:off x="2922"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7" name="Oval 1116">
                <a:extLst>
                  <a:ext uri="{FF2B5EF4-FFF2-40B4-BE49-F238E27FC236}">
                    <a16:creationId xmlns:a16="http://schemas.microsoft.com/office/drawing/2014/main" id="{DB15504E-2DCF-42A5-8A77-D56EE0D155CE}"/>
                  </a:ext>
                </a:extLst>
              </p:cNvPr>
              <p:cNvSpPr>
                <a:spLocks noChangeArrowheads="1"/>
              </p:cNvSpPr>
              <p:nvPr/>
            </p:nvSpPr>
            <p:spPr bwMode="auto">
              <a:xfrm>
                <a:off x="2844"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8" name="Oval 1117">
                <a:extLst>
                  <a:ext uri="{FF2B5EF4-FFF2-40B4-BE49-F238E27FC236}">
                    <a16:creationId xmlns:a16="http://schemas.microsoft.com/office/drawing/2014/main" id="{2743EDEB-2712-46D2-AED4-0686064B917B}"/>
                  </a:ext>
                </a:extLst>
              </p:cNvPr>
              <p:cNvSpPr>
                <a:spLocks noChangeArrowheads="1"/>
              </p:cNvSpPr>
              <p:nvPr/>
            </p:nvSpPr>
            <p:spPr bwMode="auto">
              <a:xfrm>
                <a:off x="2922"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9" name="Freeform 1118">
                <a:extLst>
                  <a:ext uri="{FF2B5EF4-FFF2-40B4-BE49-F238E27FC236}">
                    <a16:creationId xmlns:a16="http://schemas.microsoft.com/office/drawing/2014/main" id="{3B37A867-AD40-4D34-9671-AE8C9E935A7F}"/>
                  </a:ext>
                </a:extLst>
              </p:cNvPr>
              <p:cNvSpPr>
                <a:spLocks/>
              </p:cNvSpPr>
              <p:nvPr/>
            </p:nvSpPr>
            <p:spPr bwMode="auto">
              <a:xfrm>
                <a:off x="2806" y="2595"/>
                <a:ext cx="38" cy="41"/>
              </a:xfrm>
              <a:custGeom>
                <a:avLst/>
                <a:gdLst>
                  <a:gd name="T0" fmla="*/ 8 w 16"/>
                  <a:gd name="T1" fmla="*/ 0 h 17"/>
                  <a:gd name="T2" fmla="*/ 0 w 16"/>
                  <a:gd name="T3" fmla="*/ 9 h 17"/>
                  <a:gd name="T4" fmla="*/ 8 w 16"/>
                  <a:gd name="T5" fmla="*/ 17 h 17"/>
                  <a:gd name="T6" fmla="*/ 14 w 16"/>
                  <a:gd name="T7" fmla="*/ 14 h 17"/>
                  <a:gd name="T8" fmla="*/ 16 w 16"/>
                  <a:gd name="T9" fmla="*/ 9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9"/>
                    </a:cubicBezTo>
                    <a:cubicBezTo>
                      <a:pt x="0" y="13"/>
                      <a:pt x="4" y="17"/>
                      <a:pt x="8" y="17"/>
                    </a:cubicBezTo>
                    <a:cubicBezTo>
                      <a:pt x="10" y="17"/>
                      <a:pt x="12" y="16"/>
                      <a:pt x="14" y="14"/>
                    </a:cubicBezTo>
                    <a:cubicBezTo>
                      <a:pt x="15" y="13"/>
                      <a:pt x="16" y="11"/>
                      <a:pt x="16" y="9"/>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0" name="Oval 1119">
                <a:extLst>
                  <a:ext uri="{FF2B5EF4-FFF2-40B4-BE49-F238E27FC236}">
                    <a16:creationId xmlns:a16="http://schemas.microsoft.com/office/drawing/2014/main" id="{990BFAFD-4EC0-40F4-8334-847DDC712DDB}"/>
                  </a:ext>
                </a:extLst>
              </p:cNvPr>
              <p:cNvSpPr>
                <a:spLocks noChangeArrowheads="1"/>
              </p:cNvSpPr>
              <p:nvPr/>
            </p:nvSpPr>
            <p:spPr bwMode="auto">
              <a:xfrm>
                <a:off x="2884"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1" name="Oval 1120">
                <a:extLst>
                  <a:ext uri="{FF2B5EF4-FFF2-40B4-BE49-F238E27FC236}">
                    <a16:creationId xmlns:a16="http://schemas.microsoft.com/office/drawing/2014/main" id="{C9CAEF3F-019C-4592-8D9D-08623FA135DA}"/>
                  </a:ext>
                </a:extLst>
              </p:cNvPr>
              <p:cNvSpPr>
                <a:spLocks noChangeArrowheads="1"/>
              </p:cNvSpPr>
              <p:nvPr/>
            </p:nvSpPr>
            <p:spPr bwMode="auto">
              <a:xfrm>
                <a:off x="2844"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2" name="Oval 1121">
                <a:extLst>
                  <a:ext uri="{FF2B5EF4-FFF2-40B4-BE49-F238E27FC236}">
                    <a16:creationId xmlns:a16="http://schemas.microsoft.com/office/drawing/2014/main" id="{B16499C5-E9EC-4462-AACD-C59CDDDF7569}"/>
                  </a:ext>
                </a:extLst>
              </p:cNvPr>
              <p:cNvSpPr>
                <a:spLocks noChangeArrowheads="1"/>
              </p:cNvSpPr>
              <p:nvPr/>
            </p:nvSpPr>
            <p:spPr bwMode="auto">
              <a:xfrm>
                <a:off x="2922"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3" name="Oval 1122">
                <a:extLst>
                  <a:ext uri="{FF2B5EF4-FFF2-40B4-BE49-F238E27FC236}">
                    <a16:creationId xmlns:a16="http://schemas.microsoft.com/office/drawing/2014/main" id="{B846A3D4-C387-455B-BFD9-94B64276B38C}"/>
                  </a:ext>
                </a:extLst>
              </p:cNvPr>
              <p:cNvSpPr>
                <a:spLocks noChangeArrowheads="1"/>
              </p:cNvSpPr>
              <p:nvPr/>
            </p:nvSpPr>
            <p:spPr bwMode="auto">
              <a:xfrm>
                <a:off x="2844"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4" name="Oval 1123">
                <a:extLst>
                  <a:ext uri="{FF2B5EF4-FFF2-40B4-BE49-F238E27FC236}">
                    <a16:creationId xmlns:a16="http://schemas.microsoft.com/office/drawing/2014/main" id="{8AF852E3-0FE9-4FD6-A08A-4172932E3DEE}"/>
                  </a:ext>
                </a:extLst>
              </p:cNvPr>
              <p:cNvSpPr>
                <a:spLocks noChangeArrowheads="1"/>
              </p:cNvSpPr>
              <p:nvPr/>
            </p:nvSpPr>
            <p:spPr bwMode="auto">
              <a:xfrm>
                <a:off x="2922"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5" name="Freeform 1124">
                <a:extLst>
                  <a:ext uri="{FF2B5EF4-FFF2-40B4-BE49-F238E27FC236}">
                    <a16:creationId xmlns:a16="http://schemas.microsoft.com/office/drawing/2014/main" id="{3725C4C4-D484-423F-AF1E-D03EBC27DA11}"/>
                  </a:ext>
                </a:extLst>
              </p:cNvPr>
              <p:cNvSpPr>
                <a:spLocks/>
              </p:cNvSpPr>
              <p:nvPr/>
            </p:nvSpPr>
            <p:spPr bwMode="auto">
              <a:xfrm>
                <a:off x="2806" y="2830"/>
                <a:ext cx="38" cy="38"/>
              </a:xfrm>
              <a:custGeom>
                <a:avLst/>
                <a:gdLst>
                  <a:gd name="T0" fmla="*/ 14 w 16"/>
                  <a:gd name="T1" fmla="*/ 2 h 16"/>
                  <a:gd name="T2" fmla="*/ 8 w 16"/>
                  <a:gd name="T3" fmla="*/ 0 h 16"/>
                  <a:gd name="T4" fmla="*/ 0 w 16"/>
                  <a:gd name="T5" fmla="*/ 8 h 16"/>
                  <a:gd name="T6" fmla="*/ 8 w 16"/>
                  <a:gd name="T7" fmla="*/ 16 h 16"/>
                  <a:gd name="T8" fmla="*/ 14 w 16"/>
                  <a:gd name="T9" fmla="*/ 14 h 16"/>
                  <a:gd name="T10" fmla="*/ 16 w 16"/>
                  <a:gd name="T11" fmla="*/ 8 h 16"/>
                  <a:gd name="T12" fmla="*/ 14 w 16"/>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4" y="2"/>
                    </a:moveTo>
                    <a:cubicBezTo>
                      <a:pt x="12" y="1"/>
                      <a:pt x="10" y="0"/>
                      <a:pt x="8" y="0"/>
                    </a:cubicBez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6" name="Freeform 1125">
                <a:extLst>
                  <a:ext uri="{FF2B5EF4-FFF2-40B4-BE49-F238E27FC236}">
                    <a16:creationId xmlns:a16="http://schemas.microsoft.com/office/drawing/2014/main" id="{63DE0DDF-ED95-4431-9B63-80644F861566}"/>
                  </a:ext>
                </a:extLst>
              </p:cNvPr>
              <p:cNvSpPr>
                <a:spLocks/>
              </p:cNvSpPr>
              <p:nvPr/>
            </p:nvSpPr>
            <p:spPr bwMode="auto">
              <a:xfrm>
                <a:off x="2884" y="2986"/>
                <a:ext cx="38" cy="38"/>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2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2"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7" name="Oval 1126">
                <a:extLst>
                  <a:ext uri="{FF2B5EF4-FFF2-40B4-BE49-F238E27FC236}">
                    <a16:creationId xmlns:a16="http://schemas.microsoft.com/office/drawing/2014/main" id="{23113501-7F2E-4607-897D-BC28D391086D}"/>
                  </a:ext>
                </a:extLst>
              </p:cNvPr>
              <p:cNvSpPr>
                <a:spLocks noChangeArrowheads="1"/>
              </p:cNvSpPr>
              <p:nvPr/>
            </p:nvSpPr>
            <p:spPr bwMode="auto">
              <a:xfrm>
                <a:off x="2960"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8" name="Oval 1127">
                <a:extLst>
                  <a:ext uri="{FF2B5EF4-FFF2-40B4-BE49-F238E27FC236}">
                    <a16:creationId xmlns:a16="http://schemas.microsoft.com/office/drawing/2014/main" id="{2F27B8A4-A24C-4567-9141-503113EF8B06}"/>
                  </a:ext>
                </a:extLst>
              </p:cNvPr>
              <p:cNvSpPr>
                <a:spLocks noChangeArrowheads="1"/>
              </p:cNvSpPr>
              <p:nvPr/>
            </p:nvSpPr>
            <p:spPr bwMode="auto">
              <a:xfrm>
                <a:off x="288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9" name="Oval 1128">
                <a:extLst>
                  <a:ext uri="{FF2B5EF4-FFF2-40B4-BE49-F238E27FC236}">
                    <a16:creationId xmlns:a16="http://schemas.microsoft.com/office/drawing/2014/main" id="{C8325EC5-EB97-4442-8096-C713717BAD1C}"/>
                  </a:ext>
                </a:extLst>
              </p:cNvPr>
              <p:cNvSpPr>
                <a:spLocks noChangeArrowheads="1"/>
              </p:cNvSpPr>
              <p:nvPr/>
            </p:nvSpPr>
            <p:spPr bwMode="auto">
              <a:xfrm>
                <a:off x="2844"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0" name="Oval 1129">
                <a:extLst>
                  <a:ext uri="{FF2B5EF4-FFF2-40B4-BE49-F238E27FC236}">
                    <a16:creationId xmlns:a16="http://schemas.microsoft.com/office/drawing/2014/main" id="{F291927D-BBAD-4C90-AA3B-28AB540E9254}"/>
                  </a:ext>
                </a:extLst>
              </p:cNvPr>
              <p:cNvSpPr>
                <a:spLocks noChangeArrowheads="1"/>
              </p:cNvSpPr>
              <p:nvPr/>
            </p:nvSpPr>
            <p:spPr bwMode="auto">
              <a:xfrm>
                <a:off x="2922"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1" name="Oval 1130">
                <a:extLst>
                  <a:ext uri="{FF2B5EF4-FFF2-40B4-BE49-F238E27FC236}">
                    <a16:creationId xmlns:a16="http://schemas.microsoft.com/office/drawing/2014/main" id="{E6AB7985-A288-42A4-8CB4-F1EC049EF156}"/>
                  </a:ext>
                </a:extLst>
              </p:cNvPr>
              <p:cNvSpPr>
                <a:spLocks noChangeArrowheads="1"/>
              </p:cNvSpPr>
              <p:nvPr/>
            </p:nvSpPr>
            <p:spPr bwMode="auto">
              <a:xfrm>
                <a:off x="2844"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2" name="Oval 1131">
                <a:extLst>
                  <a:ext uri="{FF2B5EF4-FFF2-40B4-BE49-F238E27FC236}">
                    <a16:creationId xmlns:a16="http://schemas.microsoft.com/office/drawing/2014/main" id="{A13A01E4-45EE-49F4-B9B8-9443A7A95312}"/>
                  </a:ext>
                </a:extLst>
              </p:cNvPr>
              <p:cNvSpPr>
                <a:spLocks noChangeArrowheads="1"/>
              </p:cNvSpPr>
              <p:nvPr/>
            </p:nvSpPr>
            <p:spPr bwMode="auto">
              <a:xfrm>
                <a:off x="2922"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3" name="Oval 1132">
                <a:extLst>
                  <a:ext uri="{FF2B5EF4-FFF2-40B4-BE49-F238E27FC236}">
                    <a16:creationId xmlns:a16="http://schemas.microsoft.com/office/drawing/2014/main" id="{5CCB9BFA-68F6-4EAF-A748-C8338B27A178}"/>
                  </a:ext>
                </a:extLst>
              </p:cNvPr>
              <p:cNvSpPr>
                <a:spLocks noChangeArrowheads="1"/>
              </p:cNvSpPr>
              <p:nvPr/>
            </p:nvSpPr>
            <p:spPr bwMode="auto">
              <a:xfrm>
                <a:off x="2884"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4" name="Oval 1133">
                <a:extLst>
                  <a:ext uri="{FF2B5EF4-FFF2-40B4-BE49-F238E27FC236}">
                    <a16:creationId xmlns:a16="http://schemas.microsoft.com/office/drawing/2014/main" id="{C37CA454-8412-4581-ABF3-E0F5F914F9B1}"/>
                  </a:ext>
                </a:extLst>
              </p:cNvPr>
              <p:cNvSpPr>
                <a:spLocks noChangeArrowheads="1"/>
              </p:cNvSpPr>
              <p:nvPr/>
            </p:nvSpPr>
            <p:spPr bwMode="auto">
              <a:xfrm>
                <a:off x="288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5" name="Oval 1134">
                <a:extLst>
                  <a:ext uri="{FF2B5EF4-FFF2-40B4-BE49-F238E27FC236}">
                    <a16:creationId xmlns:a16="http://schemas.microsoft.com/office/drawing/2014/main" id="{289C912E-E8B1-4656-A7EE-4E47EA04D2F6}"/>
                  </a:ext>
                </a:extLst>
              </p:cNvPr>
              <p:cNvSpPr>
                <a:spLocks noChangeArrowheads="1"/>
              </p:cNvSpPr>
              <p:nvPr/>
            </p:nvSpPr>
            <p:spPr bwMode="auto">
              <a:xfrm>
                <a:off x="2960"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6" name="Oval 1135">
                <a:extLst>
                  <a:ext uri="{FF2B5EF4-FFF2-40B4-BE49-F238E27FC236}">
                    <a16:creationId xmlns:a16="http://schemas.microsoft.com/office/drawing/2014/main" id="{7FD5EC56-E9D7-4B70-9849-19C6BFB6B7F4}"/>
                  </a:ext>
                </a:extLst>
              </p:cNvPr>
              <p:cNvSpPr>
                <a:spLocks noChangeArrowheads="1"/>
              </p:cNvSpPr>
              <p:nvPr/>
            </p:nvSpPr>
            <p:spPr bwMode="auto">
              <a:xfrm>
                <a:off x="288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7" name="Oval 1136">
                <a:extLst>
                  <a:ext uri="{FF2B5EF4-FFF2-40B4-BE49-F238E27FC236}">
                    <a16:creationId xmlns:a16="http://schemas.microsoft.com/office/drawing/2014/main" id="{91C521D7-E72F-4E88-803C-348B880FD6DF}"/>
                  </a:ext>
                </a:extLst>
              </p:cNvPr>
              <p:cNvSpPr>
                <a:spLocks noChangeArrowheads="1"/>
              </p:cNvSpPr>
              <p:nvPr/>
            </p:nvSpPr>
            <p:spPr bwMode="auto">
              <a:xfrm>
                <a:off x="2844"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8" name="Oval 1137">
                <a:extLst>
                  <a:ext uri="{FF2B5EF4-FFF2-40B4-BE49-F238E27FC236}">
                    <a16:creationId xmlns:a16="http://schemas.microsoft.com/office/drawing/2014/main" id="{535CEE8B-FCB2-499C-B3EB-CBF6BEBD541B}"/>
                  </a:ext>
                </a:extLst>
              </p:cNvPr>
              <p:cNvSpPr>
                <a:spLocks noChangeArrowheads="1"/>
              </p:cNvSpPr>
              <p:nvPr/>
            </p:nvSpPr>
            <p:spPr bwMode="auto">
              <a:xfrm>
                <a:off x="2922"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9" name="Oval 1138">
                <a:extLst>
                  <a:ext uri="{FF2B5EF4-FFF2-40B4-BE49-F238E27FC236}">
                    <a16:creationId xmlns:a16="http://schemas.microsoft.com/office/drawing/2014/main" id="{73AE7C2E-5039-454E-8CC0-D5C4AE7899C0}"/>
                  </a:ext>
                </a:extLst>
              </p:cNvPr>
              <p:cNvSpPr>
                <a:spLocks noChangeArrowheads="1"/>
              </p:cNvSpPr>
              <p:nvPr/>
            </p:nvSpPr>
            <p:spPr bwMode="auto">
              <a:xfrm>
                <a:off x="2844"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0" name="Oval 1139">
                <a:extLst>
                  <a:ext uri="{FF2B5EF4-FFF2-40B4-BE49-F238E27FC236}">
                    <a16:creationId xmlns:a16="http://schemas.microsoft.com/office/drawing/2014/main" id="{D6B66A44-C08C-4CD2-9781-E10A02D1C5EE}"/>
                  </a:ext>
                </a:extLst>
              </p:cNvPr>
              <p:cNvSpPr>
                <a:spLocks noChangeArrowheads="1"/>
              </p:cNvSpPr>
              <p:nvPr/>
            </p:nvSpPr>
            <p:spPr bwMode="auto">
              <a:xfrm>
                <a:off x="2922"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1" name="Freeform 1140">
                <a:extLst>
                  <a:ext uri="{FF2B5EF4-FFF2-40B4-BE49-F238E27FC236}">
                    <a16:creationId xmlns:a16="http://schemas.microsoft.com/office/drawing/2014/main" id="{09A0F178-90A4-4FFA-A3D5-A578396DEB05}"/>
                  </a:ext>
                </a:extLst>
              </p:cNvPr>
              <p:cNvSpPr>
                <a:spLocks/>
              </p:cNvSpPr>
              <p:nvPr/>
            </p:nvSpPr>
            <p:spPr bwMode="auto">
              <a:xfrm>
                <a:off x="2806" y="3140"/>
                <a:ext cx="38" cy="40"/>
              </a:xfrm>
              <a:custGeom>
                <a:avLst/>
                <a:gdLst>
                  <a:gd name="T0" fmla="*/ 8 w 16"/>
                  <a:gd name="T1" fmla="*/ 0 h 17"/>
                  <a:gd name="T2" fmla="*/ 0 w 16"/>
                  <a:gd name="T3" fmla="*/ 8 h 17"/>
                  <a:gd name="T4" fmla="*/ 8 w 16"/>
                  <a:gd name="T5" fmla="*/ 17 h 17"/>
                  <a:gd name="T6" fmla="*/ 14 w 16"/>
                  <a:gd name="T7" fmla="*/ 14 h 17"/>
                  <a:gd name="T8" fmla="*/ 16 w 16"/>
                  <a:gd name="T9" fmla="*/ 8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2" name="Freeform 1141">
                <a:extLst>
                  <a:ext uri="{FF2B5EF4-FFF2-40B4-BE49-F238E27FC236}">
                    <a16:creationId xmlns:a16="http://schemas.microsoft.com/office/drawing/2014/main" id="{6FDC2AFA-3A39-42EF-A39A-740B00962BA3}"/>
                  </a:ext>
                </a:extLst>
              </p:cNvPr>
              <p:cNvSpPr>
                <a:spLocks/>
              </p:cNvSpPr>
              <p:nvPr/>
            </p:nvSpPr>
            <p:spPr bwMode="auto">
              <a:xfrm>
                <a:off x="2960" y="2986"/>
                <a:ext cx="40" cy="38"/>
              </a:xfrm>
              <a:custGeom>
                <a:avLst/>
                <a:gdLst>
                  <a:gd name="T0" fmla="*/ 4 w 17"/>
                  <a:gd name="T1" fmla="*/ 15 h 16"/>
                  <a:gd name="T2" fmla="*/ 9 w 17"/>
                  <a:gd name="T3" fmla="*/ 16 h 16"/>
                  <a:gd name="T4" fmla="*/ 13 w 17"/>
                  <a:gd name="T5" fmla="*/ 15 h 16"/>
                  <a:gd name="T6" fmla="*/ 17 w 17"/>
                  <a:gd name="T7" fmla="*/ 8 h 16"/>
                  <a:gd name="T8" fmla="*/ 15 w 17"/>
                  <a:gd name="T9" fmla="*/ 2 h 16"/>
                  <a:gd name="T10" fmla="*/ 9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9" y="16"/>
                    </a:cubicBezTo>
                    <a:cubicBezTo>
                      <a:pt x="10" y="16"/>
                      <a:pt x="12" y="15"/>
                      <a:pt x="13" y="15"/>
                    </a:cubicBezTo>
                    <a:cubicBezTo>
                      <a:pt x="15" y="13"/>
                      <a:pt x="17" y="11"/>
                      <a:pt x="17" y="8"/>
                    </a:cubicBezTo>
                    <a:cubicBezTo>
                      <a:pt x="17" y="5"/>
                      <a:pt x="16" y="3"/>
                      <a:pt x="15" y="2"/>
                    </a:cubicBezTo>
                    <a:cubicBezTo>
                      <a:pt x="13" y="0"/>
                      <a:pt x="11" y="0"/>
                      <a:pt x="9"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3" name="Freeform 1142">
                <a:extLst>
                  <a:ext uri="{FF2B5EF4-FFF2-40B4-BE49-F238E27FC236}">
                    <a16:creationId xmlns:a16="http://schemas.microsoft.com/office/drawing/2014/main" id="{C4A6880A-83C5-4A18-8225-036A7FD3BC07}"/>
                  </a:ext>
                </a:extLst>
              </p:cNvPr>
              <p:cNvSpPr>
                <a:spLocks/>
              </p:cNvSpPr>
              <p:nvPr/>
            </p:nvSpPr>
            <p:spPr bwMode="auto">
              <a:xfrm>
                <a:off x="2851"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4" name="Freeform 1143">
                <a:extLst>
                  <a:ext uri="{FF2B5EF4-FFF2-40B4-BE49-F238E27FC236}">
                    <a16:creationId xmlns:a16="http://schemas.microsoft.com/office/drawing/2014/main" id="{41F9F0C8-5F5C-4B1C-B6B9-B03B79125C70}"/>
                  </a:ext>
                </a:extLst>
              </p:cNvPr>
              <p:cNvSpPr>
                <a:spLocks/>
              </p:cNvSpPr>
              <p:nvPr/>
            </p:nvSpPr>
            <p:spPr bwMode="auto">
              <a:xfrm>
                <a:off x="2929"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5" name="Oval 1144">
                <a:extLst>
                  <a:ext uri="{FF2B5EF4-FFF2-40B4-BE49-F238E27FC236}">
                    <a16:creationId xmlns:a16="http://schemas.microsoft.com/office/drawing/2014/main" id="{C709011F-F29D-435A-A996-92B92F96FF7D}"/>
                  </a:ext>
                </a:extLst>
              </p:cNvPr>
              <p:cNvSpPr>
                <a:spLocks noChangeArrowheads="1"/>
              </p:cNvSpPr>
              <p:nvPr/>
            </p:nvSpPr>
            <p:spPr bwMode="auto">
              <a:xfrm>
                <a:off x="2728" y="2207"/>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6" name="Oval 1145">
                <a:extLst>
                  <a:ext uri="{FF2B5EF4-FFF2-40B4-BE49-F238E27FC236}">
                    <a16:creationId xmlns:a16="http://schemas.microsoft.com/office/drawing/2014/main" id="{5DAA6A04-3BA6-424D-A6B2-E05805B83FFA}"/>
                  </a:ext>
                </a:extLst>
              </p:cNvPr>
              <p:cNvSpPr>
                <a:spLocks noChangeArrowheads="1"/>
              </p:cNvSpPr>
              <p:nvPr/>
            </p:nvSpPr>
            <p:spPr bwMode="auto">
              <a:xfrm>
                <a:off x="2728" y="2129"/>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7" name="Freeform 1146">
                <a:extLst>
                  <a:ext uri="{FF2B5EF4-FFF2-40B4-BE49-F238E27FC236}">
                    <a16:creationId xmlns:a16="http://schemas.microsoft.com/office/drawing/2014/main" id="{F2E81B1C-5C99-4A3F-9D95-D56EE0337C99}"/>
                  </a:ext>
                </a:extLst>
              </p:cNvPr>
              <p:cNvSpPr>
                <a:spLocks/>
              </p:cNvSpPr>
              <p:nvPr/>
            </p:nvSpPr>
            <p:spPr bwMode="auto">
              <a:xfrm>
                <a:off x="2692" y="2169"/>
                <a:ext cx="36" cy="38"/>
              </a:xfrm>
              <a:custGeom>
                <a:avLst/>
                <a:gdLst>
                  <a:gd name="T0" fmla="*/ 7 w 15"/>
                  <a:gd name="T1" fmla="*/ 16 h 16"/>
                  <a:gd name="T2" fmla="*/ 15 w 15"/>
                  <a:gd name="T3" fmla="*/ 8 h 16"/>
                  <a:gd name="T4" fmla="*/ 7 w 15"/>
                  <a:gd name="T5" fmla="*/ 0 h 16"/>
                  <a:gd name="T6" fmla="*/ 0 w 15"/>
                  <a:gd name="T7" fmla="*/ 12 h 16"/>
                  <a:gd name="T8" fmla="*/ 7 w 15"/>
                  <a:gd name="T9" fmla="*/ 16 h 16"/>
                </a:gdLst>
                <a:ahLst/>
                <a:cxnLst>
                  <a:cxn ang="0">
                    <a:pos x="T0" y="T1"/>
                  </a:cxn>
                  <a:cxn ang="0">
                    <a:pos x="T2" y="T3"/>
                  </a:cxn>
                  <a:cxn ang="0">
                    <a:pos x="T4" y="T5"/>
                  </a:cxn>
                  <a:cxn ang="0">
                    <a:pos x="T6" y="T7"/>
                  </a:cxn>
                  <a:cxn ang="0">
                    <a:pos x="T8" y="T9"/>
                  </a:cxn>
                </a:cxnLst>
                <a:rect l="0" t="0" r="r" b="b"/>
                <a:pathLst>
                  <a:path w="15" h="16">
                    <a:moveTo>
                      <a:pt x="7" y="16"/>
                    </a:moveTo>
                    <a:cubicBezTo>
                      <a:pt x="11" y="16"/>
                      <a:pt x="15" y="13"/>
                      <a:pt x="15" y="8"/>
                    </a:cubicBezTo>
                    <a:cubicBezTo>
                      <a:pt x="15" y="4"/>
                      <a:pt x="11" y="0"/>
                      <a:pt x="7" y="0"/>
                    </a:cubicBezTo>
                    <a:cubicBezTo>
                      <a:pt x="0" y="12"/>
                      <a:pt x="0" y="12"/>
                      <a:pt x="0" y="12"/>
                    </a:cubicBezTo>
                    <a:cubicBezTo>
                      <a:pt x="1"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8" name="Oval 1147">
                <a:extLst>
                  <a:ext uri="{FF2B5EF4-FFF2-40B4-BE49-F238E27FC236}">
                    <a16:creationId xmlns:a16="http://schemas.microsoft.com/office/drawing/2014/main" id="{4B1E02A2-0CEB-4AF2-9B52-132542D7BD1D}"/>
                  </a:ext>
                </a:extLst>
              </p:cNvPr>
              <p:cNvSpPr>
                <a:spLocks noChangeArrowheads="1"/>
              </p:cNvSpPr>
              <p:nvPr/>
            </p:nvSpPr>
            <p:spPr bwMode="auto">
              <a:xfrm>
                <a:off x="2766" y="2169"/>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9" name="Freeform 1148">
                <a:extLst>
                  <a:ext uri="{FF2B5EF4-FFF2-40B4-BE49-F238E27FC236}">
                    <a16:creationId xmlns:a16="http://schemas.microsoft.com/office/drawing/2014/main" id="{BBD6A861-D43C-4B7A-B251-998F31214D01}"/>
                  </a:ext>
                </a:extLst>
              </p:cNvPr>
              <p:cNvSpPr>
                <a:spLocks/>
              </p:cNvSpPr>
              <p:nvPr/>
            </p:nvSpPr>
            <p:spPr bwMode="auto">
              <a:xfrm>
                <a:off x="2766" y="2098"/>
                <a:ext cx="23" cy="31"/>
              </a:xfrm>
              <a:custGeom>
                <a:avLst/>
                <a:gdLst>
                  <a:gd name="T0" fmla="*/ 9 w 10"/>
                  <a:gd name="T1" fmla="*/ 13 h 13"/>
                  <a:gd name="T2" fmla="*/ 10 w 10"/>
                  <a:gd name="T3" fmla="*/ 13 h 13"/>
                  <a:gd name="T4" fmla="*/ 2 w 10"/>
                  <a:gd name="T5" fmla="*/ 0 h 13"/>
                  <a:gd name="T6" fmla="*/ 0 w 10"/>
                  <a:gd name="T7" fmla="*/ 5 h 13"/>
                  <a:gd name="T8" fmla="*/ 9 w 10"/>
                  <a:gd name="T9" fmla="*/ 13 h 13"/>
                </a:gdLst>
                <a:ahLst/>
                <a:cxnLst>
                  <a:cxn ang="0">
                    <a:pos x="T0" y="T1"/>
                  </a:cxn>
                  <a:cxn ang="0">
                    <a:pos x="T2" y="T3"/>
                  </a:cxn>
                  <a:cxn ang="0">
                    <a:pos x="T4" y="T5"/>
                  </a:cxn>
                  <a:cxn ang="0">
                    <a:pos x="T6" y="T7"/>
                  </a:cxn>
                  <a:cxn ang="0">
                    <a:pos x="T8" y="T9"/>
                  </a:cxn>
                </a:cxnLst>
                <a:rect l="0" t="0" r="r" b="b"/>
                <a:pathLst>
                  <a:path w="10" h="13">
                    <a:moveTo>
                      <a:pt x="9" y="13"/>
                    </a:moveTo>
                    <a:cubicBezTo>
                      <a:pt x="9" y="13"/>
                      <a:pt x="10" y="13"/>
                      <a:pt x="10" y="13"/>
                    </a:cubicBezTo>
                    <a:cubicBezTo>
                      <a:pt x="2" y="0"/>
                      <a:pt x="2" y="0"/>
                      <a:pt x="2" y="0"/>
                    </a:cubicBezTo>
                    <a:cubicBezTo>
                      <a:pt x="1" y="2"/>
                      <a:pt x="0" y="3"/>
                      <a:pt x="0" y="5"/>
                    </a:cubicBezTo>
                    <a:cubicBezTo>
                      <a:pt x="0" y="10"/>
                      <a:pt x="4" y="13"/>
                      <a:pt x="9"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0" name="Freeform 1149">
                <a:extLst>
                  <a:ext uri="{FF2B5EF4-FFF2-40B4-BE49-F238E27FC236}">
                    <a16:creationId xmlns:a16="http://schemas.microsoft.com/office/drawing/2014/main" id="{C4ADEF0F-3CCC-4E3D-A5A8-0ADEAEA3D972}"/>
                  </a:ext>
                </a:extLst>
              </p:cNvPr>
              <p:cNvSpPr>
                <a:spLocks/>
              </p:cNvSpPr>
              <p:nvPr/>
            </p:nvSpPr>
            <p:spPr bwMode="auto">
              <a:xfrm>
                <a:off x="2754" y="2079"/>
                <a:ext cx="9" cy="12"/>
              </a:xfrm>
              <a:custGeom>
                <a:avLst/>
                <a:gdLst>
                  <a:gd name="T0" fmla="*/ 4 w 4"/>
                  <a:gd name="T1" fmla="*/ 2 h 5"/>
                  <a:gd name="T2" fmla="*/ 3 w 4"/>
                  <a:gd name="T3" fmla="*/ 0 h 5"/>
                  <a:gd name="T4" fmla="*/ 0 w 4"/>
                  <a:gd name="T5" fmla="*/ 5 h 5"/>
                  <a:gd name="T6" fmla="*/ 4 w 4"/>
                  <a:gd name="T7" fmla="*/ 2 h 5"/>
                </a:gdLst>
                <a:ahLst/>
                <a:cxnLst>
                  <a:cxn ang="0">
                    <a:pos x="T0" y="T1"/>
                  </a:cxn>
                  <a:cxn ang="0">
                    <a:pos x="T2" y="T3"/>
                  </a:cxn>
                  <a:cxn ang="0">
                    <a:pos x="T4" y="T5"/>
                  </a:cxn>
                  <a:cxn ang="0">
                    <a:pos x="T6" y="T7"/>
                  </a:cxn>
                </a:cxnLst>
                <a:rect l="0" t="0" r="r" b="b"/>
                <a:pathLst>
                  <a:path w="4" h="5">
                    <a:moveTo>
                      <a:pt x="4" y="2"/>
                    </a:moveTo>
                    <a:cubicBezTo>
                      <a:pt x="3" y="0"/>
                      <a:pt x="3" y="0"/>
                      <a:pt x="3" y="0"/>
                    </a:cubicBezTo>
                    <a:cubicBezTo>
                      <a:pt x="0" y="5"/>
                      <a:pt x="0" y="5"/>
                      <a:pt x="0" y="5"/>
                    </a:cubicBezTo>
                    <a:cubicBezTo>
                      <a:pt x="2" y="4"/>
                      <a:pt x="3" y="3"/>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1" name="Oval 1150">
                <a:extLst>
                  <a:ext uri="{FF2B5EF4-FFF2-40B4-BE49-F238E27FC236}">
                    <a16:creationId xmlns:a16="http://schemas.microsoft.com/office/drawing/2014/main" id="{224C2AD6-5F35-47F6-A681-11E295080A51}"/>
                  </a:ext>
                </a:extLst>
              </p:cNvPr>
              <p:cNvSpPr>
                <a:spLocks noChangeArrowheads="1"/>
              </p:cNvSpPr>
              <p:nvPr/>
            </p:nvSpPr>
            <p:spPr bwMode="auto">
              <a:xfrm>
                <a:off x="2728"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2" name="Oval 1151">
                <a:extLst>
                  <a:ext uri="{FF2B5EF4-FFF2-40B4-BE49-F238E27FC236}">
                    <a16:creationId xmlns:a16="http://schemas.microsoft.com/office/drawing/2014/main" id="{6FA7510E-A572-4981-8139-921C95ABCCF8}"/>
                  </a:ext>
                </a:extLst>
              </p:cNvPr>
              <p:cNvSpPr>
                <a:spLocks noChangeArrowheads="1"/>
              </p:cNvSpPr>
              <p:nvPr/>
            </p:nvSpPr>
            <p:spPr bwMode="auto">
              <a:xfrm>
                <a:off x="2728" y="228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3" name="Oval 1152">
                <a:extLst>
                  <a:ext uri="{FF2B5EF4-FFF2-40B4-BE49-F238E27FC236}">
                    <a16:creationId xmlns:a16="http://schemas.microsoft.com/office/drawing/2014/main" id="{CA25482C-D8CB-47A4-84AC-42AC6F65E971}"/>
                  </a:ext>
                </a:extLst>
              </p:cNvPr>
              <p:cNvSpPr>
                <a:spLocks noChangeArrowheads="1"/>
              </p:cNvSpPr>
              <p:nvPr/>
            </p:nvSpPr>
            <p:spPr bwMode="auto">
              <a:xfrm>
                <a:off x="2690"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4" name="Oval 1153">
                <a:extLst>
                  <a:ext uri="{FF2B5EF4-FFF2-40B4-BE49-F238E27FC236}">
                    <a16:creationId xmlns:a16="http://schemas.microsoft.com/office/drawing/2014/main" id="{63927CAF-5EFE-4123-9867-71039E6CBFE6}"/>
                  </a:ext>
                </a:extLst>
              </p:cNvPr>
              <p:cNvSpPr>
                <a:spLocks noChangeArrowheads="1"/>
              </p:cNvSpPr>
              <p:nvPr/>
            </p:nvSpPr>
            <p:spPr bwMode="auto">
              <a:xfrm>
                <a:off x="2766"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5" name="Oval 1154">
                <a:extLst>
                  <a:ext uri="{FF2B5EF4-FFF2-40B4-BE49-F238E27FC236}">
                    <a16:creationId xmlns:a16="http://schemas.microsoft.com/office/drawing/2014/main" id="{C548130F-5B4C-41B6-BB48-6CD7FF15B191}"/>
                  </a:ext>
                </a:extLst>
              </p:cNvPr>
              <p:cNvSpPr>
                <a:spLocks noChangeArrowheads="1"/>
              </p:cNvSpPr>
              <p:nvPr/>
            </p:nvSpPr>
            <p:spPr bwMode="auto">
              <a:xfrm>
                <a:off x="2690" y="224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6" name="Oval 1155">
                <a:extLst>
                  <a:ext uri="{FF2B5EF4-FFF2-40B4-BE49-F238E27FC236}">
                    <a16:creationId xmlns:a16="http://schemas.microsoft.com/office/drawing/2014/main" id="{FF453D39-65D9-40EF-A315-589503579A7D}"/>
                  </a:ext>
                </a:extLst>
              </p:cNvPr>
              <p:cNvSpPr>
                <a:spLocks noChangeArrowheads="1"/>
              </p:cNvSpPr>
              <p:nvPr/>
            </p:nvSpPr>
            <p:spPr bwMode="auto">
              <a:xfrm>
                <a:off x="2766" y="224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7" name="Oval 1156">
                <a:extLst>
                  <a:ext uri="{FF2B5EF4-FFF2-40B4-BE49-F238E27FC236}">
                    <a16:creationId xmlns:a16="http://schemas.microsoft.com/office/drawing/2014/main" id="{15EC653D-DB8E-4ED4-A933-BE1E2E8CBC53}"/>
                  </a:ext>
                </a:extLst>
              </p:cNvPr>
              <p:cNvSpPr>
                <a:spLocks noChangeArrowheads="1"/>
              </p:cNvSpPr>
              <p:nvPr/>
            </p:nvSpPr>
            <p:spPr bwMode="auto">
              <a:xfrm>
                <a:off x="2650" y="2363"/>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8" name="Freeform 1157">
                <a:extLst>
                  <a:ext uri="{FF2B5EF4-FFF2-40B4-BE49-F238E27FC236}">
                    <a16:creationId xmlns:a16="http://schemas.microsoft.com/office/drawing/2014/main" id="{4A07FD6C-C15D-4239-A330-ABC30766438C}"/>
                  </a:ext>
                </a:extLst>
              </p:cNvPr>
              <p:cNvSpPr>
                <a:spLocks/>
              </p:cNvSpPr>
              <p:nvPr/>
            </p:nvSpPr>
            <p:spPr bwMode="auto">
              <a:xfrm>
                <a:off x="2806" y="2207"/>
                <a:ext cx="38" cy="40"/>
              </a:xfrm>
              <a:custGeom>
                <a:avLst/>
                <a:gdLst>
                  <a:gd name="T0" fmla="*/ 8 w 16"/>
                  <a:gd name="T1" fmla="*/ 17 h 17"/>
                  <a:gd name="T2" fmla="*/ 14 w 16"/>
                  <a:gd name="T3" fmla="*/ 14 h 17"/>
                  <a:gd name="T4" fmla="*/ 16 w 16"/>
                  <a:gd name="T5" fmla="*/ 9 h 17"/>
                  <a:gd name="T6" fmla="*/ 16 w 16"/>
                  <a:gd name="T7" fmla="*/ 8 h 17"/>
                  <a:gd name="T8" fmla="*/ 13 w 16"/>
                  <a:gd name="T9" fmla="*/ 2 h 17"/>
                  <a:gd name="T10" fmla="*/ 8 w 16"/>
                  <a:gd name="T11" fmla="*/ 0 h 17"/>
                  <a:gd name="T12" fmla="*/ 0 w 16"/>
                  <a:gd name="T13" fmla="*/ 9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10" y="17"/>
                      <a:pt x="12" y="16"/>
                      <a:pt x="14" y="14"/>
                    </a:cubicBezTo>
                    <a:cubicBezTo>
                      <a:pt x="15" y="13"/>
                      <a:pt x="16" y="11"/>
                      <a:pt x="16" y="9"/>
                    </a:cubicBezTo>
                    <a:cubicBezTo>
                      <a:pt x="16" y="8"/>
                      <a:pt x="16" y="8"/>
                      <a:pt x="16" y="8"/>
                    </a:cubicBezTo>
                    <a:cubicBezTo>
                      <a:pt x="13" y="2"/>
                      <a:pt x="13" y="2"/>
                      <a:pt x="13" y="2"/>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9" name="Freeform 1158">
                <a:extLst>
                  <a:ext uri="{FF2B5EF4-FFF2-40B4-BE49-F238E27FC236}">
                    <a16:creationId xmlns:a16="http://schemas.microsoft.com/office/drawing/2014/main" id="{0C9FDB58-E588-463C-A4E4-8D2D6FD4AC6E}"/>
                  </a:ext>
                </a:extLst>
              </p:cNvPr>
              <p:cNvSpPr>
                <a:spLocks/>
              </p:cNvSpPr>
              <p:nvPr/>
            </p:nvSpPr>
            <p:spPr bwMode="auto">
              <a:xfrm>
                <a:off x="2664" y="2214"/>
                <a:ext cx="26" cy="33"/>
              </a:xfrm>
              <a:custGeom>
                <a:avLst/>
                <a:gdLst>
                  <a:gd name="T0" fmla="*/ 11 w 11"/>
                  <a:gd name="T1" fmla="*/ 6 h 14"/>
                  <a:gd name="T2" fmla="*/ 8 w 11"/>
                  <a:gd name="T3" fmla="*/ 0 h 14"/>
                  <a:gd name="T4" fmla="*/ 5 w 11"/>
                  <a:gd name="T5" fmla="*/ 6 h 14"/>
                  <a:gd name="T6" fmla="*/ 2 w 11"/>
                  <a:gd name="T7" fmla="*/ 9 h 14"/>
                  <a:gd name="T8" fmla="*/ 0 w 11"/>
                  <a:gd name="T9" fmla="*/ 13 h 14"/>
                  <a:gd name="T10" fmla="*/ 2 w 11"/>
                  <a:gd name="T11" fmla="*/ 14 h 14"/>
                  <a:gd name="T12" fmla="*/ 11 w 1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1" y="6"/>
                    </a:moveTo>
                    <a:cubicBezTo>
                      <a:pt x="11" y="3"/>
                      <a:pt x="10" y="1"/>
                      <a:pt x="8" y="0"/>
                    </a:cubicBezTo>
                    <a:cubicBezTo>
                      <a:pt x="5" y="6"/>
                      <a:pt x="5" y="6"/>
                      <a:pt x="5" y="6"/>
                    </a:cubicBezTo>
                    <a:cubicBezTo>
                      <a:pt x="2" y="9"/>
                      <a:pt x="2" y="9"/>
                      <a:pt x="2" y="9"/>
                    </a:cubicBezTo>
                    <a:cubicBezTo>
                      <a:pt x="0" y="13"/>
                      <a:pt x="0" y="13"/>
                      <a:pt x="0" y="13"/>
                    </a:cubicBezTo>
                    <a:cubicBezTo>
                      <a:pt x="1" y="14"/>
                      <a:pt x="2" y="14"/>
                      <a:pt x="2" y="14"/>
                    </a:cubicBezTo>
                    <a:cubicBezTo>
                      <a:pt x="7" y="14"/>
                      <a:pt x="11" y="10"/>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0" name="Freeform 1159">
                <a:extLst>
                  <a:ext uri="{FF2B5EF4-FFF2-40B4-BE49-F238E27FC236}">
                    <a16:creationId xmlns:a16="http://schemas.microsoft.com/office/drawing/2014/main" id="{179D25DF-B537-42E6-8035-42EEACC5843B}"/>
                  </a:ext>
                </a:extLst>
              </p:cNvPr>
              <p:cNvSpPr>
                <a:spLocks/>
              </p:cNvSpPr>
              <p:nvPr/>
            </p:nvSpPr>
            <p:spPr bwMode="auto">
              <a:xfrm>
                <a:off x="2728"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1" y="16"/>
                      <a:pt x="13" y="15"/>
                      <a:pt x="14" y="14"/>
                    </a:cubicBezTo>
                    <a:cubicBezTo>
                      <a:pt x="16" y="12"/>
                      <a:pt x="16" y="10"/>
                      <a:pt x="16" y="8"/>
                    </a:cubicBezTo>
                    <a:cubicBezTo>
                      <a:pt x="16"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1" name="Oval 1160">
                <a:extLst>
                  <a:ext uri="{FF2B5EF4-FFF2-40B4-BE49-F238E27FC236}">
                    <a16:creationId xmlns:a16="http://schemas.microsoft.com/office/drawing/2014/main" id="{C070DE55-D564-4DE0-A1B3-8452B7D1953F}"/>
                  </a:ext>
                </a:extLst>
              </p:cNvPr>
              <p:cNvSpPr>
                <a:spLocks noChangeArrowheads="1"/>
              </p:cNvSpPr>
              <p:nvPr/>
            </p:nvSpPr>
            <p:spPr bwMode="auto">
              <a:xfrm>
                <a:off x="2728"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2" name="Oval 1161">
                <a:extLst>
                  <a:ext uri="{FF2B5EF4-FFF2-40B4-BE49-F238E27FC236}">
                    <a16:creationId xmlns:a16="http://schemas.microsoft.com/office/drawing/2014/main" id="{C7B32652-93EB-4FD4-96E3-9525DD2757B1}"/>
                  </a:ext>
                </a:extLst>
              </p:cNvPr>
              <p:cNvSpPr>
                <a:spLocks noChangeArrowheads="1"/>
              </p:cNvSpPr>
              <p:nvPr/>
            </p:nvSpPr>
            <p:spPr bwMode="auto">
              <a:xfrm>
                <a:off x="2690"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3" name="Oval 1162">
                <a:extLst>
                  <a:ext uri="{FF2B5EF4-FFF2-40B4-BE49-F238E27FC236}">
                    <a16:creationId xmlns:a16="http://schemas.microsoft.com/office/drawing/2014/main" id="{598865A0-1DA6-4A22-BA10-14E4EB1F83AD}"/>
                  </a:ext>
                </a:extLst>
              </p:cNvPr>
              <p:cNvSpPr>
                <a:spLocks noChangeArrowheads="1"/>
              </p:cNvSpPr>
              <p:nvPr/>
            </p:nvSpPr>
            <p:spPr bwMode="auto">
              <a:xfrm>
                <a:off x="2766"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4" name="Oval 1163">
                <a:extLst>
                  <a:ext uri="{FF2B5EF4-FFF2-40B4-BE49-F238E27FC236}">
                    <a16:creationId xmlns:a16="http://schemas.microsoft.com/office/drawing/2014/main" id="{D8D76436-8EC7-4C53-9E5E-246E5FBE0CE2}"/>
                  </a:ext>
                </a:extLst>
              </p:cNvPr>
              <p:cNvSpPr>
                <a:spLocks noChangeArrowheads="1"/>
              </p:cNvSpPr>
              <p:nvPr/>
            </p:nvSpPr>
            <p:spPr bwMode="auto">
              <a:xfrm>
                <a:off x="2690"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5" name="Oval 1164">
                <a:extLst>
                  <a:ext uri="{FF2B5EF4-FFF2-40B4-BE49-F238E27FC236}">
                    <a16:creationId xmlns:a16="http://schemas.microsoft.com/office/drawing/2014/main" id="{C9DEADAC-0D0C-470E-8DC9-740F8D18A638}"/>
                  </a:ext>
                </a:extLst>
              </p:cNvPr>
              <p:cNvSpPr>
                <a:spLocks noChangeArrowheads="1"/>
              </p:cNvSpPr>
              <p:nvPr/>
            </p:nvSpPr>
            <p:spPr bwMode="auto">
              <a:xfrm>
                <a:off x="2766"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6" name="Freeform 1165">
                <a:extLst>
                  <a:ext uri="{FF2B5EF4-FFF2-40B4-BE49-F238E27FC236}">
                    <a16:creationId xmlns:a16="http://schemas.microsoft.com/office/drawing/2014/main" id="{DE0292CF-2142-4434-85C1-99D3237199AA}"/>
                  </a:ext>
                </a:extLst>
              </p:cNvPr>
              <p:cNvSpPr>
                <a:spLocks/>
              </p:cNvSpPr>
              <p:nvPr/>
            </p:nvSpPr>
            <p:spPr bwMode="auto">
              <a:xfrm>
                <a:off x="2650" y="2520"/>
                <a:ext cx="40" cy="37"/>
              </a:xfrm>
              <a:custGeom>
                <a:avLst/>
                <a:gdLst>
                  <a:gd name="T0" fmla="*/ 8 w 17"/>
                  <a:gd name="T1" fmla="*/ 0 h 16"/>
                  <a:gd name="T2" fmla="*/ 3 w 17"/>
                  <a:gd name="T3" fmla="*/ 2 h 16"/>
                  <a:gd name="T4" fmla="*/ 0 w 17"/>
                  <a:gd name="T5" fmla="*/ 8 h 16"/>
                  <a:gd name="T6" fmla="*/ 3 w 17"/>
                  <a:gd name="T7" fmla="*/ 14 h 16"/>
                  <a:gd name="T8" fmla="*/ 8 w 17"/>
                  <a:gd name="T9" fmla="*/ 16 h 16"/>
                  <a:gd name="T10" fmla="*/ 14 w 17"/>
                  <a:gd name="T11" fmla="*/ 14 h 16"/>
                  <a:gd name="T12" fmla="*/ 17 w 17"/>
                  <a:gd name="T13" fmla="*/ 8 h 16"/>
                  <a:gd name="T14" fmla="*/ 14 w 17"/>
                  <a:gd name="T15" fmla="*/ 2 h 16"/>
                  <a:gd name="T16" fmla="*/ 8 w 17"/>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8" y="0"/>
                    </a:moveTo>
                    <a:cubicBezTo>
                      <a:pt x="6" y="0"/>
                      <a:pt x="4" y="1"/>
                      <a:pt x="3" y="2"/>
                    </a:cubicBezTo>
                    <a:cubicBezTo>
                      <a:pt x="1" y="3"/>
                      <a:pt x="0" y="6"/>
                      <a:pt x="0" y="8"/>
                    </a:cubicBezTo>
                    <a:cubicBezTo>
                      <a:pt x="0" y="10"/>
                      <a:pt x="1" y="12"/>
                      <a:pt x="3" y="14"/>
                    </a:cubicBezTo>
                    <a:cubicBezTo>
                      <a:pt x="4" y="15"/>
                      <a:pt x="6" y="16"/>
                      <a:pt x="8" y="16"/>
                    </a:cubicBezTo>
                    <a:cubicBezTo>
                      <a:pt x="11" y="16"/>
                      <a:pt x="13" y="15"/>
                      <a:pt x="14" y="14"/>
                    </a:cubicBezTo>
                    <a:cubicBezTo>
                      <a:pt x="16" y="12"/>
                      <a:pt x="17" y="10"/>
                      <a:pt x="17" y="8"/>
                    </a:cubicBezTo>
                    <a:cubicBezTo>
                      <a:pt x="17"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7" name="Oval 1166">
                <a:extLst>
                  <a:ext uri="{FF2B5EF4-FFF2-40B4-BE49-F238E27FC236}">
                    <a16:creationId xmlns:a16="http://schemas.microsoft.com/office/drawing/2014/main" id="{1BA3644A-88BB-4266-8823-174500002599}"/>
                  </a:ext>
                </a:extLst>
              </p:cNvPr>
              <p:cNvSpPr>
                <a:spLocks noChangeArrowheads="1"/>
              </p:cNvSpPr>
              <p:nvPr/>
            </p:nvSpPr>
            <p:spPr bwMode="auto">
              <a:xfrm>
                <a:off x="2728"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8" name="Oval 1167">
                <a:extLst>
                  <a:ext uri="{FF2B5EF4-FFF2-40B4-BE49-F238E27FC236}">
                    <a16:creationId xmlns:a16="http://schemas.microsoft.com/office/drawing/2014/main" id="{42CE583F-E60C-42AD-B229-F348B81C4F3F}"/>
                  </a:ext>
                </a:extLst>
              </p:cNvPr>
              <p:cNvSpPr>
                <a:spLocks noChangeArrowheads="1"/>
              </p:cNvSpPr>
              <p:nvPr/>
            </p:nvSpPr>
            <p:spPr bwMode="auto">
              <a:xfrm>
                <a:off x="269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9" name="Oval 1168">
                <a:extLst>
                  <a:ext uri="{FF2B5EF4-FFF2-40B4-BE49-F238E27FC236}">
                    <a16:creationId xmlns:a16="http://schemas.microsoft.com/office/drawing/2014/main" id="{8C28A188-4724-4564-A6FF-F4D9223B3443}"/>
                  </a:ext>
                </a:extLst>
              </p:cNvPr>
              <p:cNvSpPr>
                <a:spLocks noChangeArrowheads="1"/>
              </p:cNvSpPr>
              <p:nvPr/>
            </p:nvSpPr>
            <p:spPr bwMode="auto">
              <a:xfrm>
                <a:off x="2766"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0" name="Oval 1169">
                <a:extLst>
                  <a:ext uri="{FF2B5EF4-FFF2-40B4-BE49-F238E27FC236}">
                    <a16:creationId xmlns:a16="http://schemas.microsoft.com/office/drawing/2014/main" id="{25A66FC9-FC2F-473F-B893-C528B8FE92DE}"/>
                  </a:ext>
                </a:extLst>
              </p:cNvPr>
              <p:cNvSpPr>
                <a:spLocks noChangeArrowheads="1"/>
              </p:cNvSpPr>
              <p:nvPr/>
            </p:nvSpPr>
            <p:spPr bwMode="auto">
              <a:xfrm>
                <a:off x="269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1" name="Oval 1170">
                <a:extLst>
                  <a:ext uri="{FF2B5EF4-FFF2-40B4-BE49-F238E27FC236}">
                    <a16:creationId xmlns:a16="http://schemas.microsoft.com/office/drawing/2014/main" id="{A6926559-7685-45C0-9839-0A9612B65717}"/>
                  </a:ext>
                </a:extLst>
              </p:cNvPr>
              <p:cNvSpPr>
                <a:spLocks noChangeArrowheads="1"/>
              </p:cNvSpPr>
              <p:nvPr/>
            </p:nvSpPr>
            <p:spPr bwMode="auto">
              <a:xfrm>
                <a:off x="2766"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2" name="Oval 1171">
                <a:extLst>
                  <a:ext uri="{FF2B5EF4-FFF2-40B4-BE49-F238E27FC236}">
                    <a16:creationId xmlns:a16="http://schemas.microsoft.com/office/drawing/2014/main" id="{13010C17-AAC8-46B9-9203-3777AEC29735}"/>
                  </a:ext>
                </a:extLst>
              </p:cNvPr>
              <p:cNvSpPr>
                <a:spLocks noChangeArrowheads="1"/>
              </p:cNvSpPr>
              <p:nvPr/>
            </p:nvSpPr>
            <p:spPr bwMode="auto">
              <a:xfrm>
                <a:off x="265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3" name="Freeform 1172">
                <a:extLst>
                  <a:ext uri="{FF2B5EF4-FFF2-40B4-BE49-F238E27FC236}">
                    <a16:creationId xmlns:a16="http://schemas.microsoft.com/office/drawing/2014/main" id="{70242B61-5B58-4755-AA58-F6C05423216E}"/>
                  </a:ext>
                </a:extLst>
              </p:cNvPr>
              <p:cNvSpPr>
                <a:spLocks/>
              </p:cNvSpPr>
              <p:nvPr/>
            </p:nvSpPr>
            <p:spPr bwMode="auto">
              <a:xfrm>
                <a:off x="2806" y="2752"/>
                <a:ext cx="38" cy="37"/>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6"/>
                      <a:pt x="14" y="14"/>
                    </a:cubicBezTo>
                    <a:cubicBezTo>
                      <a:pt x="15" y="13"/>
                      <a:pt x="16" y="11"/>
                      <a:pt x="16" y="8"/>
                    </a:cubicBezTo>
                    <a:cubicBezTo>
                      <a:pt x="16" y="6"/>
                      <a:pt x="15" y="4"/>
                      <a:pt x="14" y="2"/>
                    </a:cubicBezTo>
                    <a:cubicBezTo>
                      <a:pt x="12" y="1"/>
                      <a:pt x="10" y="0"/>
                      <a:pt x="8" y="0"/>
                    </a:cubicBezTo>
                    <a:cubicBezTo>
                      <a:pt x="4" y="0"/>
                      <a:pt x="0" y="4"/>
                      <a:pt x="0" y="8"/>
                    </a:cubicBezTo>
                    <a:cubicBezTo>
                      <a:pt x="0" y="13"/>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4" name="Oval 1173">
                <a:extLst>
                  <a:ext uri="{FF2B5EF4-FFF2-40B4-BE49-F238E27FC236}">
                    <a16:creationId xmlns:a16="http://schemas.microsoft.com/office/drawing/2014/main" id="{B044E00A-4E8E-4219-ADBB-B82AA7A1E952}"/>
                  </a:ext>
                </a:extLst>
              </p:cNvPr>
              <p:cNvSpPr>
                <a:spLocks noChangeArrowheads="1"/>
              </p:cNvSpPr>
              <p:nvPr/>
            </p:nvSpPr>
            <p:spPr bwMode="auto">
              <a:xfrm>
                <a:off x="2728"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5" name="Oval 1174">
                <a:extLst>
                  <a:ext uri="{FF2B5EF4-FFF2-40B4-BE49-F238E27FC236}">
                    <a16:creationId xmlns:a16="http://schemas.microsoft.com/office/drawing/2014/main" id="{F0E8917C-0741-4C41-9653-15C0216E84E3}"/>
                  </a:ext>
                </a:extLst>
              </p:cNvPr>
              <p:cNvSpPr>
                <a:spLocks noChangeArrowheads="1"/>
              </p:cNvSpPr>
              <p:nvPr/>
            </p:nvSpPr>
            <p:spPr bwMode="auto">
              <a:xfrm>
                <a:off x="269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6" name="Oval 1175">
                <a:extLst>
                  <a:ext uri="{FF2B5EF4-FFF2-40B4-BE49-F238E27FC236}">
                    <a16:creationId xmlns:a16="http://schemas.microsoft.com/office/drawing/2014/main" id="{1F21B6CB-9144-478A-BBC9-E063664D474E}"/>
                  </a:ext>
                </a:extLst>
              </p:cNvPr>
              <p:cNvSpPr>
                <a:spLocks noChangeArrowheads="1"/>
              </p:cNvSpPr>
              <p:nvPr/>
            </p:nvSpPr>
            <p:spPr bwMode="auto">
              <a:xfrm>
                <a:off x="2766"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7" name="Oval 1176">
                <a:extLst>
                  <a:ext uri="{FF2B5EF4-FFF2-40B4-BE49-F238E27FC236}">
                    <a16:creationId xmlns:a16="http://schemas.microsoft.com/office/drawing/2014/main" id="{29EA964C-A31E-40EB-8793-E29EC531F978}"/>
                  </a:ext>
                </a:extLst>
              </p:cNvPr>
              <p:cNvSpPr>
                <a:spLocks noChangeArrowheads="1"/>
              </p:cNvSpPr>
              <p:nvPr/>
            </p:nvSpPr>
            <p:spPr bwMode="auto">
              <a:xfrm>
                <a:off x="269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8" name="Oval 1177">
                <a:extLst>
                  <a:ext uri="{FF2B5EF4-FFF2-40B4-BE49-F238E27FC236}">
                    <a16:creationId xmlns:a16="http://schemas.microsoft.com/office/drawing/2014/main" id="{72DDEE98-B465-4A5B-9604-C7A44659342A}"/>
                  </a:ext>
                </a:extLst>
              </p:cNvPr>
              <p:cNvSpPr>
                <a:spLocks noChangeArrowheads="1"/>
              </p:cNvSpPr>
              <p:nvPr/>
            </p:nvSpPr>
            <p:spPr bwMode="auto">
              <a:xfrm>
                <a:off x="2766"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9" name="Oval 1178">
                <a:extLst>
                  <a:ext uri="{FF2B5EF4-FFF2-40B4-BE49-F238E27FC236}">
                    <a16:creationId xmlns:a16="http://schemas.microsoft.com/office/drawing/2014/main" id="{D223301A-21AC-4372-A942-C2EB7F74DDA4}"/>
                  </a:ext>
                </a:extLst>
              </p:cNvPr>
              <p:cNvSpPr>
                <a:spLocks noChangeArrowheads="1"/>
              </p:cNvSpPr>
              <p:nvPr/>
            </p:nvSpPr>
            <p:spPr bwMode="auto">
              <a:xfrm>
                <a:off x="265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0" name="Freeform 1179">
                <a:extLst>
                  <a:ext uri="{FF2B5EF4-FFF2-40B4-BE49-F238E27FC236}">
                    <a16:creationId xmlns:a16="http://schemas.microsoft.com/office/drawing/2014/main" id="{1A9EED52-F158-47CF-847C-C7207E53F7A3}"/>
                  </a:ext>
                </a:extLst>
              </p:cNvPr>
              <p:cNvSpPr>
                <a:spLocks/>
              </p:cNvSpPr>
              <p:nvPr/>
            </p:nvSpPr>
            <p:spPr bwMode="auto">
              <a:xfrm>
                <a:off x="2806" y="2673"/>
                <a:ext cx="38" cy="41"/>
              </a:xfrm>
              <a:custGeom>
                <a:avLst/>
                <a:gdLst>
                  <a:gd name="T0" fmla="*/ 8 w 16"/>
                  <a:gd name="T1" fmla="*/ 17 h 17"/>
                  <a:gd name="T2" fmla="*/ 14 w 16"/>
                  <a:gd name="T3" fmla="*/ 14 h 17"/>
                  <a:gd name="T4" fmla="*/ 16 w 16"/>
                  <a:gd name="T5" fmla="*/ 8 h 17"/>
                  <a:gd name="T6" fmla="*/ 14 w 16"/>
                  <a:gd name="T7" fmla="*/ 3 h 17"/>
                  <a:gd name="T8" fmla="*/ 8 w 16"/>
                  <a:gd name="T9" fmla="*/ 0 h 17"/>
                  <a:gd name="T10" fmla="*/ 0 w 16"/>
                  <a:gd name="T11" fmla="*/ 8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8"/>
                    </a:cubicBezTo>
                    <a:cubicBezTo>
                      <a:pt x="16" y="6"/>
                      <a:pt x="15" y="4"/>
                      <a:pt x="14" y="3"/>
                    </a:cubicBezTo>
                    <a:cubicBezTo>
                      <a:pt x="12" y="1"/>
                      <a:pt x="10" y="0"/>
                      <a:pt x="8" y="0"/>
                    </a:cubicBezTo>
                    <a:cubicBezTo>
                      <a:pt x="4" y="0"/>
                      <a:pt x="0" y="4"/>
                      <a:pt x="0" y="8"/>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1" name="Oval 1180">
                <a:extLst>
                  <a:ext uri="{FF2B5EF4-FFF2-40B4-BE49-F238E27FC236}">
                    <a16:creationId xmlns:a16="http://schemas.microsoft.com/office/drawing/2014/main" id="{B81A5DA3-4A12-4749-8573-B57ECE3C9E8F}"/>
                  </a:ext>
                </a:extLst>
              </p:cNvPr>
              <p:cNvSpPr>
                <a:spLocks noChangeArrowheads="1"/>
              </p:cNvSpPr>
              <p:nvPr/>
            </p:nvSpPr>
            <p:spPr bwMode="auto">
              <a:xfrm>
                <a:off x="2728"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2" name="Freeform 1181">
                <a:extLst>
                  <a:ext uri="{FF2B5EF4-FFF2-40B4-BE49-F238E27FC236}">
                    <a16:creationId xmlns:a16="http://schemas.microsoft.com/office/drawing/2014/main" id="{2D88A37A-5C96-4485-B9FA-349FF94D325F}"/>
                  </a:ext>
                </a:extLst>
              </p:cNvPr>
              <p:cNvSpPr>
                <a:spLocks/>
              </p:cNvSpPr>
              <p:nvPr/>
            </p:nvSpPr>
            <p:spPr bwMode="auto">
              <a:xfrm>
                <a:off x="2728"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3" y="0"/>
                      <a:pt x="11" y="0"/>
                      <a:pt x="8" y="0"/>
                    </a:cubicBezTo>
                    <a:cubicBezTo>
                      <a:pt x="6" y="0"/>
                      <a:pt x="4" y="0"/>
                      <a:pt x="2" y="2"/>
                    </a:cubicBezTo>
                    <a:cubicBezTo>
                      <a:pt x="1" y="3"/>
                      <a:pt x="0" y="5"/>
                      <a:pt x="0" y="8"/>
                    </a:cubicBezTo>
                    <a:cubicBezTo>
                      <a:pt x="0" y="11"/>
                      <a:pt x="1" y="13"/>
                      <a:pt x="4" y="15"/>
                    </a:cubicBezTo>
                    <a:cubicBezTo>
                      <a:pt x="5" y="15"/>
                      <a:pt x="7" y="16"/>
                      <a:pt x="8" y="16"/>
                    </a:cubicBezTo>
                    <a:cubicBezTo>
                      <a:pt x="10" y="16"/>
                      <a:pt x="12" y="15"/>
                      <a:pt x="13" y="15"/>
                    </a:cubicBezTo>
                    <a:cubicBezTo>
                      <a:pt x="15" y="13"/>
                      <a:pt x="16" y="11"/>
                      <a:pt x="16" y="8"/>
                    </a:cubicBezTo>
                    <a:cubicBezTo>
                      <a:pt x="16"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3" name="Freeform 1182">
                <a:extLst>
                  <a:ext uri="{FF2B5EF4-FFF2-40B4-BE49-F238E27FC236}">
                    <a16:creationId xmlns:a16="http://schemas.microsoft.com/office/drawing/2014/main" id="{BA3D7DDD-C67E-422F-B87D-B2E9C7AB7E1C}"/>
                  </a:ext>
                </a:extLst>
              </p:cNvPr>
              <p:cNvSpPr>
                <a:spLocks/>
              </p:cNvSpPr>
              <p:nvPr/>
            </p:nvSpPr>
            <p:spPr bwMode="auto">
              <a:xfrm>
                <a:off x="2806" y="2908"/>
                <a:ext cx="38" cy="38"/>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5"/>
                      <a:pt x="14" y="14"/>
                    </a:cubicBezTo>
                    <a:cubicBezTo>
                      <a:pt x="15" y="12"/>
                      <a:pt x="16" y="10"/>
                      <a:pt x="16" y="8"/>
                    </a:cubicBezTo>
                    <a:cubicBezTo>
                      <a:pt x="16" y="6"/>
                      <a:pt x="15" y="4"/>
                      <a:pt x="14" y="2"/>
                    </a:cubicBezTo>
                    <a:cubicBezTo>
                      <a:pt x="12" y="1"/>
                      <a:pt x="10" y="0"/>
                      <a:pt x="8" y="0"/>
                    </a:cubicBezTo>
                    <a:cubicBezTo>
                      <a:pt x="4" y="0"/>
                      <a:pt x="0" y="3"/>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4" name="Oval 1183">
                <a:extLst>
                  <a:ext uri="{FF2B5EF4-FFF2-40B4-BE49-F238E27FC236}">
                    <a16:creationId xmlns:a16="http://schemas.microsoft.com/office/drawing/2014/main" id="{DD9540A2-CE1E-494B-8D63-12A658AA4A41}"/>
                  </a:ext>
                </a:extLst>
              </p:cNvPr>
              <p:cNvSpPr>
                <a:spLocks noChangeArrowheads="1"/>
              </p:cNvSpPr>
              <p:nvPr/>
            </p:nvSpPr>
            <p:spPr bwMode="auto">
              <a:xfrm>
                <a:off x="2728"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5" name="Oval 1184">
                <a:extLst>
                  <a:ext uri="{FF2B5EF4-FFF2-40B4-BE49-F238E27FC236}">
                    <a16:creationId xmlns:a16="http://schemas.microsoft.com/office/drawing/2014/main" id="{3FC30BEF-13BD-432D-9A9F-6B8F6425B086}"/>
                  </a:ext>
                </a:extLst>
              </p:cNvPr>
              <p:cNvSpPr>
                <a:spLocks noChangeArrowheads="1"/>
              </p:cNvSpPr>
              <p:nvPr/>
            </p:nvSpPr>
            <p:spPr bwMode="auto">
              <a:xfrm>
                <a:off x="269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6" name="Oval 1185">
                <a:extLst>
                  <a:ext uri="{FF2B5EF4-FFF2-40B4-BE49-F238E27FC236}">
                    <a16:creationId xmlns:a16="http://schemas.microsoft.com/office/drawing/2014/main" id="{A3405AAB-7815-4598-89C6-233003611B9C}"/>
                  </a:ext>
                </a:extLst>
              </p:cNvPr>
              <p:cNvSpPr>
                <a:spLocks noChangeArrowheads="1"/>
              </p:cNvSpPr>
              <p:nvPr/>
            </p:nvSpPr>
            <p:spPr bwMode="auto">
              <a:xfrm>
                <a:off x="2766"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7" name="Oval 1186">
                <a:extLst>
                  <a:ext uri="{FF2B5EF4-FFF2-40B4-BE49-F238E27FC236}">
                    <a16:creationId xmlns:a16="http://schemas.microsoft.com/office/drawing/2014/main" id="{83F380B0-78C1-408B-8F58-EE09A4D6622F}"/>
                  </a:ext>
                </a:extLst>
              </p:cNvPr>
              <p:cNvSpPr>
                <a:spLocks noChangeArrowheads="1"/>
              </p:cNvSpPr>
              <p:nvPr/>
            </p:nvSpPr>
            <p:spPr bwMode="auto">
              <a:xfrm>
                <a:off x="269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8" name="Oval 1187">
                <a:extLst>
                  <a:ext uri="{FF2B5EF4-FFF2-40B4-BE49-F238E27FC236}">
                    <a16:creationId xmlns:a16="http://schemas.microsoft.com/office/drawing/2014/main" id="{7F0D6606-34E3-4607-8510-372AB04B97CB}"/>
                  </a:ext>
                </a:extLst>
              </p:cNvPr>
              <p:cNvSpPr>
                <a:spLocks noChangeArrowheads="1"/>
              </p:cNvSpPr>
              <p:nvPr/>
            </p:nvSpPr>
            <p:spPr bwMode="auto">
              <a:xfrm>
                <a:off x="2766"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9" name="Oval 1188">
                <a:extLst>
                  <a:ext uri="{FF2B5EF4-FFF2-40B4-BE49-F238E27FC236}">
                    <a16:creationId xmlns:a16="http://schemas.microsoft.com/office/drawing/2014/main" id="{A69C8C0E-3054-41DA-A47F-AAC588A4F669}"/>
                  </a:ext>
                </a:extLst>
              </p:cNvPr>
              <p:cNvSpPr>
                <a:spLocks noChangeArrowheads="1"/>
              </p:cNvSpPr>
              <p:nvPr/>
            </p:nvSpPr>
            <p:spPr bwMode="auto">
              <a:xfrm>
                <a:off x="2728"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0" name="Oval 1189">
                <a:extLst>
                  <a:ext uri="{FF2B5EF4-FFF2-40B4-BE49-F238E27FC236}">
                    <a16:creationId xmlns:a16="http://schemas.microsoft.com/office/drawing/2014/main" id="{4237738F-B1DE-42A4-BCE4-3729E8E44D29}"/>
                  </a:ext>
                </a:extLst>
              </p:cNvPr>
              <p:cNvSpPr>
                <a:spLocks noChangeArrowheads="1"/>
              </p:cNvSpPr>
              <p:nvPr/>
            </p:nvSpPr>
            <p:spPr bwMode="auto">
              <a:xfrm>
                <a:off x="2728"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1" name="Freeform 1190">
                <a:extLst>
                  <a:ext uri="{FF2B5EF4-FFF2-40B4-BE49-F238E27FC236}">
                    <a16:creationId xmlns:a16="http://schemas.microsoft.com/office/drawing/2014/main" id="{8CC2EE10-56D8-4799-9982-151BE3A19EC9}"/>
                  </a:ext>
                </a:extLst>
              </p:cNvPr>
              <p:cNvSpPr>
                <a:spLocks/>
              </p:cNvSpPr>
              <p:nvPr/>
            </p:nvSpPr>
            <p:spPr bwMode="auto">
              <a:xfrm>
                <a:off x="2806" y="3062"/>
                <a:ext cx="38" cy="40"/>
              </a:xfrm>
              <a:custGeom>
                <a:avLst/>
                <a:gdLst>
                  <a:gd name="T0" fmla="*/ 8 w 16"/>
                  <a:gd name="T1" fmla="*/ 17 h 17"/>
                  <a:gd name="T2" fmla="*/ 14 w 16"/>
                  <a:gd name="T3" fmla="*/ 14 h 17"/>
                  <a:gd name="T4" fmla="*/ 16 w 16"/>
                  <a:gd name="T5" fmla="*/ 9 h 17"/>
                  <a:gd name="T6" fmla="*/ 14 w 16"/>
                  <a:gd name="T7" fmla="*/ 3 h 17"/>
                  <a:gd name="T8" fmla="*/ 8 w 16"/>
                  <a:gd name="T9" fmla="*/ 0 h 17"/>
                  <a:gd name="T10" fmla="*/ 0 w 16"/>
                  <a:gd name="T11" fmla="*/ 9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9"/>
                    </a:cubicBezTo>
                    <a:cubicBezTo>
                      <a:pt x="16" y="6"/>
                      <a:pt x="15" y="4"/>
                      <a:pt x="14" y="3"/>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2" name="Oval 1191">
                <a:extLst>
                  <a:ext uri="{FF2B5EF4-FFF2-40B4-BE49-F238E27FC236}">
                    <a16:creationId xmlns:a16="http://schemas.microsoft.com/office/drawing/2014/main" id="{49F62DD2-F4ED-475C-8412-E7D75AF27483}"/>
                  </a:ext>
                </a:extLst>
              </p:cNvPr>
              <p:cNvSpPr>
                <a:spLocks noChangeArrowheads="1"/>
              </p:cNvSpPr>
              <p:nvPr/>
            </p:nvSpPr>
            <p:spPr bwMode="auto">
              <a:xfrm>
                <a:off x="2728"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3" name="Oval 1192">
                <a:extLst>
                  <a:ext uri="{FF2B5EF4-FFF2-40B4-BE49-F238E27FC236}">
                    <a16:creationId xmlns:a16="http://schemas.microsoft.com/office/drawing/2014/main" id="{BD984DD2-C9AC-4EA1-B75B-E48ABA84C453}"/>
                  </a:ext>
                </a:extLst>
              </p:cNvPr>
              <p:cNvSpPr>
                <a:spLocks noChangeArrowheads="1"/>
              </p:cNvSpPr>
              <p:nvPr/>
            </p:nvSpPr>
            <p:spPr bwMode="auto">
              <a:xfrm>
                <a:off x="269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4" name="Oval 1193">
                <a:extLst>
                  <a:ext uri="{FF2B5EF4-FFF2-40B4-BE49-F238E27FC236}">
                    <a16:creationId xmlns:a16="http://schemas.microsoft.com/office/drawing/2014/main" id="{FC54018D-B0D8-4A20-BDC0-78263B5C1FAE}"/>
                  </a:ext>
                </a:extLst>
              </p:cNvPr>
              <p:cNvSpPr>
                <a:spLocks noChangeArrowheads="1"/>
              </p:cNvSpPr>
              <p:nvPr/>
            </p:nvSpPr>
            <p:spPr bwMode="auto">
              <a:xfrm>
                <a:off x="2766"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5" name="Oval 1194">
                <a:extLst>
                  <a:ext uri="{FF2B5EF4-FFF2-40B4-BE49-F238E27FC236}">
                    <a16:creationId xmlns:a16="http://schemas.microsoft.com/office/drawing/2014/main" id="{EA7118CB-ED51-407C-8F27-4EDDC78A02A6}"/>
                  </a:ext>
                </a:extLst>
              </p:cNvPr>
              <p:cNvSpPr>
                <a:spLocks noChangeArrowheads="1"/>
              </p:cNvSpPr>
              <p:nvPr/>
            </p:nvSpPr>
            <p:spPr bwMode="auto">
              <a:xfrm>
                <a:off x="269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6" name="Oval 1195">
                <a:extLst>
                  <a:ext uri="{FF2B5EF4-FFF2-40B4-BE49-F238E27FC236}">
                    <a16:creationId xmlns:a16="http://schemas.microsoft.com/office/drawing/2014/main" id="{DAD417E1-F35C-4854-86B4-E13919486304}"/>
                  </a:ext>
                </a:extLst>
              </p:cNvPr>
              <p:cNvSpPr>
                <a:spLocks noChangeArrowheads="1"/>
              </p:cNvSpPr>
              <p:nvPr/>
            </p:nvSpPr>
            <p:spPr bwMode="auto">
              <a:xfrm>
                <a:off x="2766"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7" name="Oval 1196">
                <a:extLst>
                  <a:ext uri="{FF2B5EF4-FFF2-40B4-BE49-F238E27FC236}">
                    <a16:creationId xmlns:a16="http://schemas.microsoft.com/office/drawing/2014/main" id="{6EDE2F18-47B2-49DD-AE16-BC434636AC82}"/>
                  </a:ext>
                </a:extLst>
              </p:cNvPr>
              <p:cNvSpPr>
                <a:spLocks noChangeArrowheads="1"/>
              </p:cNvSpPr>
              <p:nvPr/>
            </p:nvSpPr>
            <p:spPr bwMode="auto">
              <a:xfrm>
                <a:off x="265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8" name="Freeform 1197">
                <a:extLst>
                  <a:ext uri="{FF2B5EF4-FFF2-40B4-BE49-F238E27FC236}">
                    <a16:creationId xmlns:a16="http://schemas.microsoft.com/office/drawing/2014/main" id="{FCAC4C24-E82B-4B6F-AF10-9062C08840F0}"/>
                  </a:ext>
                </a:extLst>
              </p:cNvPr>
              <p:cNvSpPr>
                <a:spLocks/>
              </p:cNvSpPr>
              <p:nvPr/>
            </p:nvSpPr>
            <p:spPr bwMode="auto">
              <a:xfrm>
                <a:off x="2806" y="2986"/>
                <a:ext cx="38" cy="38"/>
              </a:xfrm>
              <a:custGeom>
                <a:avLst/>
                <a:gdLst>
                  <a:gd name="T0" fmla="*/ 3 w 16"/>
                  <a:gd name="T1" fmla="*/ 15 h 16"/>
                  <a:gd name="T2" fmla="*/ 8 w 16"/>
                  <a:gd name="T3" fmla="*/ 16 h 16"/>
                  <a:gd name="T4" fmla="*/ 13 w 16"/>
                  <a:gd name="T5" fmla="*/ 15 h 16"/>
                  <a:gd name="T6" fmla="*/ 14 w 16"/>
                  <a:gd name="T7" fmla="*/ 14 h 16"/>
                  <a:gd name="T8" fmla="*/ 16 w 16"/>
                  <a:gd name="T9" fmla="*/ 8 h 16"/>
                  <a:gd name="T10" fmla="*/ 14 w 16"/>
                  <a:gd name="T11" fmla="*/ 2 h 16"/>
                  <a:gd name="T12" fmla="*/ 8 w 16"/>
                  <a:gd name="T13" fmla="*/ 0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5" y="15"/>
                      <a:pt x="6" y="16"/>
                      <a:pt x="8" y="16"/>
                    </a:cubicBezTo>
                    <a:cubicBezTo>
                      <a:pt x="10" y="16"/>
                      <a:pt x="11" y="15"/>
                      <a:pt x="13" y="15"/>
                    </a:cubicBezTo>
                    <a:cubicBezTo>
                      <a:pt x="13" y="14"/>
                      <a:pt x="13" y="14"/>
                      <a:pt x="14" y="14"/>
                    </a:cubicBezTo>
                    <a:cubicBezTo>
                      <a:pt x="15" y="12"/>
                      <a:pt x="16" y="10"/>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9" name="Freeform 1198">
                <a:extLst>
                  <a:ext uri="{FF2B5EF4-FFF2-40B4-BE49-F238E27FC236}">
                    <a16:creationId xmlns:a16="http://schemas.microsoft.com/office/drawing/2014/main" id="{2EA6C8AA-622C-4063-BFD8-3FD9EEFA0B96}"/>
                  </a:ext>
                </a:extLst>
              </p:cNvPr>
              <p:cNvSpPr>
                <a:spLocks/>
              </p:cNvSpPr>
              <p:nvPr/>
            </p:nvSpPr>
            <p:spPr bwMode="auto">
              <a:xfrm>
                <a:off x="2695"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0" name="Freeform 1199">
                <a:extLst>
                  <a:ext uri="{FF2B5EF4-FFF2-40B4-BE49-F238E27FC236}">
                    <a16:creationId xmlns:a16="http://schemas.microsoft.com/office/drawing/2014/main" id="{F6B2753C-986C-445C-8C15-6F307BE2A9CC}"/>
                  </a:ext>
                </a:extLst>
              </p:cNvPr>
              <p:cNvSpPr>
                <a:spLocks/>
              </p:cNvSpPr>
              <p:nvPr/>
            </p:nvSpPr>
            <p:spPr bwMode="auto">
              <a:xfrm>
                <a:off x="277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1" name="Oval 1200">
                <a:extLst>
                  <a:ext uri="{FF2B5EF4-FFF2-40B4-BE49-F238E27FC236}">
                    <a16:creationId xmlns:a16="http://schemas.microsoft.com/office/drawing/2014/main" id="{261DC5AE-2F29-4F98-898B-3F063F4D8D3F}"/>
                  </a:ext>
                </a:extLst>
              </p:cNvPr>
              <p:cNvSpPr>
                <a:spLocks noChangeArrowheads="1"/>
              </p:cNvSpPr>
              <p:nvPr/>
            </p:nvSpPr>
            <p:spPr bwMode="auto">
              <a:xfrm>
                <a:off x="2650" y="228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2" name="Oval 1201">
                <a:extLst>
                  <a:ext uri="{FF2B5EF4-FFF2-40B4-BE49-F238E27FC236}">
                    <a16:creationId xmlns:a16="http://schemas.microsoft.com/office/drawing/2014/main" id="{68FE52FA-7A4D-438E-A0E6-D0612A31F6B8}"/>
                  </a:ext>
                </a:extLst>
              </p:cNvPr>
              <p:cNvSpPr>
                <a:spLocks noChangeArrowheads="1"/>
              </p:cNvSpPr>
              <p:nvPr/>
            </p:nvSpPr>
            <p:spPr bwMode="auto">
              <a:xfrm>
                <a:off x="2612"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3" name="Freeform 1202">
                <a:extLst>
                  <a:ext uri="{FF2B5EF4-FFF2-40B4-BE49-F238E27FC236}">
                    <a16:creationId xmlns:a16="http://schemas.microsoft.com/office/drawing/2014/main" id="{4ECA1F2B-5A99-45CB-88C0-640284735E0A}"/>
                  </a:ext>
                </a:extLst>
              </p:cNvPr>
              <p:cNvSpPr>
                <a:spLocks/>
              </p:cNvSpPr>
              <p:nvPr/>
            </p:nvSpPr>
            <p:spPr bwMode="auto">
              <a:xfrm>
                <a:off x="2645" y="2271"/>
                <a:ext cx="5" cy="10"/>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cubicBezTo>
                      <a:pt x="1" y="3"/>
                      <a:pt x="1" y="2"/>
                      <a:pt x="2" y="0"/>
                    </a:cubicBezTo>
                    <a:lnTo>
                      <a:pt x="0"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4" name="Oval 1203">
                <a:extLst>
                  <a:ext uri="{FF2B5EF4-FFF2-40B4-BE49-F238E27FC236}">
                    <a16:creationId xmlns:a16="http://schemas.microsoft.com/office/drawing/2014/main" id="{747EAF0E-5A55-4103-9109-C1C3F0286260}"/>
                  </a:ext>
                </a:extLst>
              </p:cNvPr>
              <p:cNvSpPr>
                <a:spLocks noChangeArrowheads="1"/>
              </p:cNvSpPr>
              <p:nvPr/>
            </p:nvSpPr>
            <p:spPr bwMode="auto">
              <a:xfrm>
                <a:off x="2650" y="244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5" name="Oval 1204">
                <a:extLst>
                  <a:ext uri="{FF2B5EF4-FFF2-40B4-BE49-F238E27FC236}">
                    <a16:creationId xmlns:a16="http://schemas.microsoft.com/office/drawing/2014/main" id="{C1613C80-48A2-4EA0-9A9B-7BF0EFB91FFE}"/>
                  </a:ext>
                </a:extLst>
              </p:cNvPr>
              <p:cNvSpPr>
                <a:spLocks noChangeArrowheads="1"/>
              </p:cNvSpPr>
              <p:nvPr/>
            </p:nvSpPr>
            <p:spPr bwMode="auto">
              <a:xfrm>
                <a:off x="2571" y="2442"/>
                <a:ext cx="41"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6" name="Oval 1205">
                <a:extLst>
                  <a:ext uri="{FF2B5EF4-FFF2-40B4-BE49-F238E27FC236}">
                    <a16:creationId xmlns:a16="http://schemas.microsoft.com/office/drawing/2014/main" id="{47DB24C7-CD53-46BC-84B6-94DECCE72578}"/>
                  </a:ext>
                </a:extLst>
              </p:cNvPr>
              <p:cNvSpPr>
                <a:spLocks noChangeArrowheads="1"/>
              </p:cNvSpPr>
              <p:nvPr/>
            </p:nvSpPr>
            <p:spPr bwMode="auto">
              <a:xfrm>
                <a:off x="2534" y="2479"/>
                <a:ext cx="37"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7" name="Oval 1206">
                <a:extLst>
                  <a:ext uri="{FF2B5EF4-FFF2-40B4-BE49-F238E27FC236}">
                    <a16:creationId xmlns:a16="http://schemas.microsoft.com/office/drawing/2014/main" id="{06778763-059E-4E64-978B-4F319F6CC563}"/>
                  </a:ext>
                </a:extLst>
              </p:cNvPr>
              <p:cNvSpPr>
                <a:spLocks noChangeArrowheads="1"/>
              </p:cNvSpPr>
              <p:nvPr/>
            </p:nvSpPr>
            <p:spPr bwMode="auto">
              <a:xfrm>
                <a:off x="261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8" name="Freeform 1207">
                <a:extLst>
                  <a:ext uri="{FF2B5EF4-FFF2-40B4-BE49-F238E27FC236}">
                    <a16:creationId xmlns:a16="http://schemas.microsoft.com/office/drawing/2014/main" id="{6E4DEEFD-5E1F-4330-80F0-226794325D80}"/>
                  </a:ext>
                </a:extLst>
              </p:cNvPr>
              <p:cNvSpPr>
                <a:spLocks/>
              </p:cNvSpPr>
              <p:nvPr/>
            </p:nvSpPr>
            <p:spPr bwMode="auto">
              <a:xfrm>
                <a:off x="2553" y="2411"/>
                <a:ext cx="18" cy="31"/>
              </a:xfrm>
              <a:custGeom>
                <a:avLst/>
                <a:gdLst>
                  <a:gd name="T0" fmla="*/ 8 w 8"/>
                  <a:gd name="T1" fmla="*/ 5 h 13"/>
                  <a:gd name="T2" fmla="*/ 7 w 8"/>
                  <a:gd name="T3" fmla="*/ 0 h 13"/>
                  <a:gd name="T4" fmla="*/ 0 w 8"/>
                  <a:gd name="T5" fmla="*/ 13 h 13"/>
                  <a:gd name="T6" fmla="*/ 0 w 8"/>
                  <a:gd name="T7" fmla="*/ 13 h 13"/>
                  <a:gd name="T8" fmla="*/ 8 w 8"/>
                  <a:gd name="T9" fmla="*/ 5 h 13"/>
                </a:gdLst>
                <a:ahLst/>
                <a:cxnLst>
                  <a:cxn ang="0">
                    <a:pos x="T0" y="T1"/>
                  </a:cxn>
                  <a:cxn ang="0">
                    <a:pos x="T2" y="T3"/>
                  </a:cxn>
                  <a:cxn ang="0">
                    <a:pos x="T4" y="T5"/>
                  </a:cxn>
                  <a:cxn ang="0">
                    <a:pos x="T6" y="T7"/>
                  </a:cxn>
                  <a:cxn ang="0">
                    <a:pos x="T8" y="T9"/>
                  </a:cxn>
                </a:cxnLst>
                <a:rect l="0" t="0" r="r" b="b"/>
                <a:pathLst>
                  <a:path w="8" h="13">
                    <a:moveTo>
                      <a:pt x="8" y="5"/>
                    </a:moveTo>
                    <a:cubicBezTo>
                      <a:pt x="8" y="3"/>
                      <a:pt x="8" y="1"/>
                      <a:pt x="7" y="0"/>
                    </a:cubicBezTo>
                    <a:cubicBezTo>
                      <a:pt x="0" y="13"/>
                      <a:pt x="0" y="13"/>
                      <a:pt x="0" y="13"/>
                    </a:cubicBezTo>
                    <a:cubicBezTo>
                      <a:pt x="0" y="13"/>
                      <a:pt x="0" y="13"/>
                      <a:pt x="0" y="13"/>
                    </a:cubicBezTo>
                    <a:cubicBezTo>
                      <a:pt x="5" y="13"/>
                      <a:pt x="8" y="9"/>
                      <a:pt x="8"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9" name="Oval 1208">
                <a:extLst>
                  <a:ext uri="{FF2B5EF4-FFF2-40B4-BE49-F238E27FC236}">
                    <a16:creationId xmlns:a16="http://schemas.microsoft.com/office/drawing/2014/main" id="{093FE7EF-1391-409D-A8F7-F061CB17194D}"/>
                  </a:ext>
                </a:extLst>
              </p:cNvPr>
              <p:cNvSpPr>
                <a:spLocks noChangeArrowheads="1"/>
              </p:cNvSpPr>
              <p:nvPr/>
            </p:nvSpPr>
            <p:spPr bwMode="auto">
              <a:xfrm>
                <a:off x="2612"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0" name="Freeform 1209">
                <a:extLst>
                  <a:ext uri="{FF2B5EF4-FFF2-40B4-BE49-F238E27FC236}">
                    <a16:creationId xmlns:a16="http://schemas.microsoft.com/office/drawing/2014/main" id="{48DEC41D-B462-4823-A1B9-0ADA4A1BD758}"/>
                  </a:ext>
                </a:extLst>
              </p:cNvPr>
              <p:cNvSpPr>
                <a:spLocks/>
              </p:cNvSpPr>
              <p:nvPr/>
            </p:nvSpPr>
            <p:spPr bwMode="auto">
              <a:xfrm>
                <a:off x="2579" y="2363"/>
                <a:ext cx="33" cy="38"/>
              </a:xfrm>
              <a:custGeom>
                <a:avLst/>
                <a:gdLst>
                  <a:gd name="T0" fmla="*/ 14 w 14"/>
                  <a:gd name="T1" fmla="*/ 8 h 16"/>
                  <a:gd name="T2" fmla="*/ 7 w 14"/>
                  <a:gd name="T3" fmla="*/ 0 h 16"/>
                  <a:gd name="T4" fmla="*/ 3 w 14"/>
                  <a:gd name="T5" fmla="*/ 8 h 16"/>
                  <a:gd name="T6" fmla="*/ 0 w 14"/>
                  <a:gd name="T7" fmla="*/ 14 h 16"/>
                  <a:gd name="T8" fmla="*/ 6 w 14"/>
                  <a:gd name="T9" fmla="*/ 16 h 16"/>
                  <a:gd name="T10" fmla="*/ 14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14" y="8"/>
                    </a:moveTo>
                    <a:cubicBezTo>
                      <a:pt x="14" y="4"/>
                      <a:pt x="11" y="1"/>
                      <a:pt x="7" y="0"/>
                    </a:cubicBezTo>
                    <a:cubicBezTo>
                      <a:pt x="3" y="8"/>
                      <a:pt x="3" y="8"/>
                      <a:pt x="3" y="8"/>
                    </a:cubicBezTo>
                    <a:cubicBezTo>
                      <a:pt x="0" y="14"/>
                      <a:pt x="0" y="14"/>
                      <a:pt x="0" y="14"/>
                    </a:cubicBezTo>
                    <a:cubicBezTo>
                      <a:pt x="1" y="15"/>
                      <a:pt x="3" y="16"/>
                      <a:pt x="6" y="16"/>
                    </a:cubicBezTo>
                    <a:cubicBezTo>
                      <a:pt x="10" y="16"/>
                      <a:pt x="14" y="13"/>
                      <a:pt x="14"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250" name="Oval 1211">
              <a:extLst>
                <a:ext uri="{FF2B5EF4-FFF2-40B4-BE49-F238E27FC236}">
                  <a16:creationId xmlns:a16="http://schemas.microsoft.com/office/drawing/2014/main" id="{E1277C1D-36FA-4821-81B0-D4058B2A75D3}"/>
                </a:ext>
              </a:extLst>
            </p:cNvPr>
            <p:cNvSpPr>
              <a:spLocks noChangeArrowheads="1"/>
            </p:cNvSpPr>
            <p:nvPr/>
          </p:nvSpPr>
          <p:spPr bwMode="auto">
            <a:xfrm rot="16200000">
              <a:off x="6792401"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1" name="Oval 1212">
              <a:extLst>
                <a:ext uri="{FF2B5EF4-FFF2-40B4-BE49-F238E27FC236}">
                  <a16:creationId xmlns:a16="http://schemas.microsoft.com/office/drawing/2014/main" id="{E97E03F9-A501-4008-ABBA-EBB4FBDD897B}"/>
                </a:ext>
              </a:extLst>
            </p:cNvPr>
            <p:cNvSpPr>
              <a:spLocks noChangeArrowheads="1"/>
            </p:cNvSpPr>
            <p:nvPr/>
          </p:nvSpPr>
          <p:spPr bwMode="auto">
            <a:xfrm rot="16200000">
              <a:off x="6669370" y="5460309"/>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2" name="Oval 1213">
              <a:extLst>
                <a:ext uri="{FF2B5EF4-FFF2-40B4-BE49-F238E27FC236}">
                  <a16:creationId xmlns:a16="http://schemas.microsoft.com/office/drawing/2014/main" id="{53650FA7-E09B-4587-8441-DD16FD4C52FE}"/>
                </a:ext>
              </a:extLst>
            </p:cNvPr>
            <p:cNvSpPr>
              <a:spLocks noChangeArrowheads="1"/>
            </p:cNvSpPr>
            <p:nvPr/>
          </p:nvSpPr>
          <p:spPr bwMode="auto">
            <a:xfrm rot="16200000">
              <a:off x="6668576"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3" name="Oval 1214">
              <a:extLst>
                <a:ext uri="{FF2B5EF4-FFF2-40B4-BE49-F238E27FC236}">
                  <a16:creationId xmlns:a16="http://schemas.microsoft.com/office/drawing/2014/main" id="{59F6EEA4-902E-4362-9ED4-EA033D5A97A1}"/>
                </a:ext>
              </a:extLst>
            </p:cNvPr>
            <p:cNvSpPr>
              <a:spLocks noChangeArrowheads="1"/>
            </p:cNvSpPr>
            <p:nvPr/>
          </p:nvSpPr>
          <p:spPr bwMode="auto">
            <a:xfrm rot="16200000">
              <a:off x="6733664" y="5650015"/>
              <a:ext cx="5873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4" name="Oval 1215">
              <a:extLst>
                <a:ext uri="{FF2B5EF4-FFF2-40B4-BE49-F238E27FC236}">
                  <a16:creationId xmlns:a16="http://schemas.microsoft.com/office/drawing/2014/main" id="{61992175-3A47-4A40-8E46-72022F482AFC}"/>
                </a:ext>
              </a:extLst>
            </p:cNvPr>
            <p:cNvSpPr>
              <a:spLocks noChangeArrowheads="1"/>
            </p:cNvSpPr>
            <p:nvPr/>
          </p:nvSpPr>
          <p:spPr bwMode="auto">
            <a:xfrm rot="16200000">
              <a:off x="6732870" y="552539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5" name="Oval 1216">
              <a:extLst>
                <a:ext uri="{FF2B5EF4-FFF2-40B4-BE49-F238E27FC236}">
                  <a16:creationId xmlns:a16="http://schemas.microsoft.com/office/drawing/2014/main" id="{8870344F-0C58-4338-894D-32E88D0078D6}"/>
                </a:ext>
              </a:extLst>
            </p:cNvPr>
            <p:cNvSpPr>
              <a:spLocks noChangeArrowheads="1"/>
            </p:cNvSpPr>
            <p:nvPr/>
          </p:nvSpPr>
          <p:spPr bwMode="auto">
            <a:xfrm rot="16200000">
              <a:off x="6609045"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6" name="Oval 1217">
              <a:extLst>
                <a:ext uri="{FF2B5EF4-FFF2-40B4-BE49-F238E27FC236}">
                  <a16:creationId xmlns:a16="http://schemas.microsoft.com/office/drawing/2014/main" id="{ECF442BE-135D-4595-B670-FF3133C25F1D}"/>
                </a:ext>
              </a:extLst>
            </p:cNvPr>
            <p:cNvSpPr>
              <a:spLocks noChangeArrowheads="1"/>
            </p:cNvSpPr>
            <p:nvPr/>
          </p:nvSpPr>
          <p:spPr bwMode="auto">
            <a:xfrm rot="16200000">
              <a:off x="6608251"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7" name="Freeform 1218">
              <a:extLst>
                <a:ext uri="{FF2B5EF4-FFF2-40B4-BE49-F238E27FC236}">
                  <a16:creationId xmlns:a16="http://schemas.microsoft.com/office/drawing/2014/main" id="{95817DB5-1A88-499F-AC28-BE1923AE5586}"/>
                </a:ext>
              </a:extLst>
            </p:cNvPr>
            <p:cNvSpPr>
              <a:spLocks/>
            </p:cNvSpPr>
            <p:nvPr/>
          </p:nvSpPr>
          <p:spPr bwMode="auto">
            <a:xfrm rot="16200000">
              <a:off x="6670957" y="5706371"/>
              <a:ext cx="60325" cy="65088"/>
            </a:xfrm>
            <a:custGeom>
              <a:avLst/>
              <a:gdLst>
                <a:gd name="T0" fmla="*/ 8 w 16"/>
                <a:gd name="T1" fmla="*/ 0 h 17"/>
                <a:gd name="T2" fmla="*/ 3 w 16"/>
                <a:gd name="T3" fmla="*/ 2 h 17"/>
                <a:gd name="T4" fmla="*/ 0 w 16"/>
                <a:gd name="T5" fmla="*/ 9 h 17"/>
                <a:gd name="T6" fmla="*/ 3 w 16"/>
                <a:gd name="T7" fmla="*/ 15 h 17"/>
                <a:gd name="T8" fmla="*/ 8 w 16"/>
                <a:gd name="T9" fmla="*/ 17 h 17"/>
                <a:gd name="T10" fmla="*/ 16 w 16"/>
                <a:gd name="T11" fmla="*/ 9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9"/>
                  </a:cubicBezTo>
                  <a:cubicBezTo>
                    <a:pt x="0" y="11"/>
                    <a:pt x="1" y="14"/>
                    <a:pt x="3" y="15"/>
                  </a:cubicBezTo>
                  <a:cubicBezTo>
                    <a:pt x="4" y="16"/>
                    <a:pt x="6" y="17"/>
                    <a:pt x="8" y="17"/>
                  </a:cubicBezTo>
                  <a:cubicBezTo>
                    <a:pt x="12" y="17"/>
                    <a:pt x="16" y="13"/>
                    <a:pt x="16" y="9"/>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8" name="Freeform 1219">
              <a:extLst>
                <a:ext uri="{FF2B5EF4-FFF2-40B4-BE49-F238E27FC236}">
                  <a16:creationId xmlns:a16="http://schemas.microsoft.com/office/drawing/2014/main" id="{054598D3-B7BE-4100-B83B-D524300CF75A}"/>
                </a:ext>
              </a:extLst>
            </p:cNvPr>
            <p:cNvSpPr>
              <a:spLocks/>
            </p:cNvSpPr>
            <p:nvPr/>
          </p:nvSpPr>
          <p:spPr bwMode="auto">
            <a:xfrm rot="16200000">
              <a:off x="6546339" y="5588102"/>
              <a:ext cx="65088" cy="58738"/>
            </a:xfrm>
            <a:custGeom>
              <a:avLst/>
              <a:gdLst>
                <a:gd name="T0" fmla="*/ 3 w 17"/>
                <a:gd name="T1" fmla="*/ 14 h 16"/>
                <a:gd name="T2" fmla="*/ 9 w 17"/>
                <a:gd name="T3" fmla="*/ 16 h 16"/>
                <a:gd name="T4" fmla="*/ 14 w 17"/>
                <a:gd name="T5" fmla="*/ 14 h 16"/>
                <a:gd name="T6" fmla="*/ 17 w 17"/>
                <a:gd name="T7" fmla="*/ 8 h 16"/>
                <a:gd name="T8" fmla="*/ 14 w 17"/>
                <a:gd name="T9" fmla="*/ 2 h 16"/>
                <a:gd name="T10" fmla="*/ 9 w 17"/>
                <a:gd name="T11" fmla="*/ 0 h 16"/>
                <a:gd name="T12" fmla="*/ 3 w 17"/>
                <a:gd name="T13" fmla="*/ 2 h 16"/>
                <a:gd name="T14" fmla="*/ 0 w 17"/>
                <a:gd name="T15" fmla="*/ 8 h 16"/>
                <a:gd name="T16" fmla="*/ 3 w 17"/>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14"/>
                  </a:moveTo>
                  <a:cubicBezTo>
                    <a:pt x="4" y="15"/>
                    <a:pt x="6" y="16"/>
                    <a:pt x="9" y="16"/>
                  </a:cubicBezTo>
                  <a:cubicBezTo>
                    <a:pt x="11" y="16"/>
                    <a:pt x="13" y="15"/>
                    <a:pt x="14" y="14"/>
                  </a:cubicBezTo>
                  <a:cubicBezTo>
                    <a:pt x="16" y="12"/>
                    <a:pt x="17" y="10"/>
                    <a:pt x="17" y="8"/>
                  </a:cubicBezTo>
                  <a:cubicBezTo>
                    <a:pt x="17" y="6"/>
                    <a:pt x="16" y="3"/>
                    <a:pt x="14" y="2"/>
                  </a:cubicBezTo>
                  <a:cubicBezTo>
                    <a:pt x="13" y="1"/>
                    <a:pt x="11" y="0"/>
                    <a:pt x="9" y="0"/>
                  </a:cubicBezTo>
                  <a:cubicBezTo>
                    <a:pt x="6" y="0"/>
                    <a:pt x="4" y="1"/>
                    <a:pt x="3" y="2"/>
                  </a:cubicBezTo>
                  <a:cubicBezTo>
                    <a:pt x="1" y="3"/>
                    <a:pt x="0" y="6"/>
                    <a:pt x="0" y="8"/>
                  </a:cubicBezTo>
                  <a:cubicBezTo>
                    <a:pt x="0" y="10"/>
                    <a:pt x="1" y="12"/>
                    <a:pt x="3"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9" name="Oval 1220">
              <a:extLst>
                <a:ext uri="{FF2B5EF4-FFF2-40B4-BE49-F238E27FC236}">
                  <a16:creationId xmlns:a16="http://schemas.microsoft.com/office/drawing/2014/main" id="{61369638-A12D-4A5A-B051-C122A538654C}"/>
                </a:ext>
              </a:extLst>
            </p:cNvPr>
            <p:cNvSpPr>
              <a:spLocks noChangeArrowheads="1"/>
            </p:cNvSpPr>
            <p:nvPr/>
          </p:nvSpPr>
          <p:spPr bwMode="auto">
            <a:xfrm rot="16200000">
              <a:off x="6915432" y="5463484"/>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0" name="Oval 1221">
              <a:extLst>
                <a:ext uri="{FF2B5EF4-FFF2-40B4-BE49-F238E27FC236}">
                  <a16:creationId xmlns:a16="http://schemas.microsoft.com/office/drawing/2014/main" id="{A5DBE05D-82F5-44DB-B8A5-03541FE25648}"/>
                </a:ext>
              </a:extLst>
            </p:cNvPr>
            <p:cNvSpPr>
              <a:spLocks noChangeArrowheads="1"/>
            </p:cNvSpPr>
            <p:nvPr/>
          </p:nvSpPr>
          <p:spPr bwMode="auto">
            <a:xfrm rot="16200000">
              <a:off x="6914639" y="5588102"/>
              <a:ext cx="6508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1" name="Oval 1222">
              <a:extLst>
                <a:ext uri="{FF2B5EF4-FFF2-40B4-BE49-F238E27FC236}">
                  <a16:creationId xmlns:a16="http://schemas.microsoft.com/office/drawing/2014/main" id="{21F98C55-0FDB-4282-B43B-4DFC2C2A6DCA}"/>
                </a:ext>
              </a:extLst>
            </p:cNvPr>
            <p:cNvSpPr>
              <a:spLocks noChangeArrowheads="1"/>
            </p:cNvSpPr>
            <p:nvPr/>
          </p:nvSpPr>
          <p:spPr bwMode="auto">
            <a:xfrm rot="16200000">
              <a:off x="6979726" y="5646840"/>
              <a:ext cx="5873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2" name="Oval 1223">
              <a:extLst>
                <a:ext uri="{FF2B5EF4-FFF2-40B4-BE49-F238E27FC236}">
                  <a16:creationId xmlns:a16="http://schemas.microsoft.com/office/drawing/2014/main" id="{2BC4F6A6-830A-442B-B94B-21F70B3C8B04}"/>
                </a:ext>
              </a:extLst>
            </p:cNvPr>
            <p:cNvSpPr>
              <a:spLocks noChangeArrowheads="1"/>
            </p:cNvSpPr>
            <p:nvPr/>
          </p:nvSpPr>
          <p:spPr bwMode="auto">
            <a:xfrm rot="16200000">
              <a:off x="6978932" y="5522221"/>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3" name="Oval 1224">
              <a:extLst>
                <a:ext uri="{FF2B5EF4-FFF2-40B4-BE49-F238E27FC236}">
                  <a16:creationId xmlns:a16="http://schemas.microsoft.com/office/drawing/2014/main" id="{0D9FAD54-2D9B-4AD6-B041-21FD3297B567}"/>
                </a:ext>
              </a:extLst>
            </p:cNvPr>
            <p:cNvSpPr>
              <a:spLocks noChangeArrowheads="1"/>
            </p:cNvSpPr>
            <p:nvPr/>
          </p:nvSpPr>
          <p:spPr bwMode="auto">
            <a:xfrm rot="16200000">
              <a:off x="685828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4" name="Oval 1225">
              <a:extLst>
                <a:ext uri="{FF2B5EF4-FFF2-40B4-BE49-F238E27FC236}">
                  <a16:creationId xmlns:a16="http://schemas.microsoft.com/office/drawing/2014/main" id="{1D05A546-903F-4172-9363-6B3A8ABB5E43}"/>
                </a:ext>
              </a:extLst>
            </p:cNvPr>
            <p:cNvSpPr>
              <a:spLocks noChangeArrowheads="1"/>
            </p:cNvSpPr>
            <p:nvPr/>
          </p:nvSpPr>
          <p:spPr bwMode="auto">
            <a:xfrm rot="16200000">
              <a:off x="685748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5" name="Freeform 1226">
              <a:extLst>
                <a:ext uri="{FF2B5EF4-FFF2-40B4-BE49-F238E27FC236}">
                  <a16:creationId xmlns:a16="http://schemas.microsoft.com/office/drawing/2014/main" id="{6EA195B5-7FA7-4076-89FB-B7092F1F8982}"/>
                </a:ext>
              </a:extLst>
            </p:cNvPr>
            <p:cNvSpPr>
              <a:spLocks/>
            </p:cNvSpPr>
            <p:nvPr/>
          </p:nvSpPr>
          <p:spPr bwMode="auto">
            <a:xfrm rot="16200000">
              <a:off x="7041639" y="5708752"/>
              <a:ext cx="60325" cy="60325"/>
            </a:xfrm>
            <a:custGeom>
              <a:avLst/>
              <a:gdLst>
                <a:gd name="T0" fmla="*/ 8 w 16"/>
                <a:gd name="T1" fmla="*/ 0 h 16"/>
                <a:gd name="T2" fmla="*/ 3 w 16"/>
                <a:gd name="T3" fmla="*/ 1 h 16"/>
                <a:gd name="T4" fmla="*/ 0 w 16"/>
                <a:gd name="T5" fmla="*/ 8 h 16"/>
                <a:gd name="T6" fmla="*/ 3 w 16"/>
                <a:gd name="T7" fmla="*/ 15 h 16"/>
                <a:gd name="T8" fmla="*/ 8 w 16"/>
                <a:gd name="T9" fmla="*/ 16 h 16"/>
                <a:gd name="T10" fmla="*/ 16 w 16"/>
                <a:gd name="T11" fmla="*/ 8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6" y="0"/>
                    <a:pt x="4" y="0"/>
                    <a:pt x="3" y="1"/>
                  </a:cubicBezTo>
                  <a:cubicBezTo>
                    <a:pt x="1" y="3"/>
                    <a:pt x="0" y="5"/>
                    <a:pt x="0" y="8"/>
                  </a:cubicBezTo>
                  <a:cubicBezTo>
                    <a:pt x="0" y="11"/>
                    <a:pt x="1" y="13"/>
                    <a:pt x="3" y="15"/>
                  </a:cubicBezTo>
                  <a:cubicBezTo>
                    <a:pt x="4" y="16"/>
                    <a:pt x="6" y="16"/>
                    <a:pt x="8" y="16"/>
                  </a:cubicBezTo>
                  <a:cubicBezTo>
                    <a:pt x="12" y="16"/>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6" name="Freeform 1227">
              <a:extLst>
                <a:ext uri="{FF2B5EF4-FFF2-40B4-BE49-F238E27FC236}">
                  <a16:creationId xmlns:a16="http://schemas.microsoft.com/office/drawing/2014/main" id="{0E18F68F-2676-4514-A6BE-14E65D60FEB0}"/>
                </a:ext>
              </a:extLst>
            </p:cNvPr>
            <p:cNvSpPr>
              <a:spLocks/>
            </p:cNvSpPr>
            <p:nvPr/>
          </p:nvSpPr>
          <p:spPr bwMode="auto">
            <a:xfrm rot="16200000">
              <a:off x="7286907" y="5587309"/>
              <a:ext cx="65088" cy="60325"/>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7" name="Oval 1228">
              <a:extLst>
                <a:ext uri="{FF2B5EF4-FFF2-40B4-BE49-F238E27FC236}">
                  <a16:creationId xmlns:a16="http://schemas.microsoft.com/office/drawing/2014/main" id="{50355002-5816-4E24-946B-F61AAA1DFE10}"/>
                </a:ext>
              </a:extLst>
            </p:cNvPr>
            <p:cNvSpPr>
              <a:spLocks noChangeArrowheads="1"/>
            </p:cNvSpPr>
            <p:nvPr/>
          </p:nvSpPr>
          <p:spPr bwMode="auto">
            <a:xfrm rot="16200000">
              <a:off x="7163876" y="5462690"/>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8" name="Oval 1229">
              <a:extLst>
                <a:ext uri="{FF2B5EF4-FFF2-40B4-BE49-F238E27FC236}">
                  <a16:creationId xmlns:a16="http://schemas.microsoft.com/office/drawing/2014/main" id="{A9F1A5CD-064D-4716-B302-65E486CE24E1}"/>
                </a:ext>
              </a:extLst>
            </p:cNvPr>
            <p:cNvSpPr>
              <a:spLocks noChangeArrowheads="1"/>
            </p:cNvSpPr>
            <p:nvPr/>
          </p:nvSpPr>
          <p:spPr bwMode="auto">
            <a:xfrm rot="16200000">
              <a:off x="7163082"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9" name="Oval 1230">
              <a:extLst>
                <a:ext uri="{FF2B5EF4-FFF2-40B4-BE49-F238E27FC236}">
                  <a16:creationId xmlns:a16="http://schemas.microsoft.com/office/drawing/2014/main" id="{04905FFA-0F12-4D94-B46E-EABB699BE31C}"/>
                </a:ext>
              </a:extLst>
            </p:cNvPr>
            <p:cNvSpPr>
              <a:spLocks noChangeArrowheads="1"/>
            </p:cNvSpPr>
            <p:nvPr/>
          </p:nvSpPr>
          <p:spPr bwMode="auto">
            <a:xfrm rot="16200000">
              <a:off x="7228170"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0" name="Oval 1231">
              <a:extLst>
                <a:ext uri="{FF2B5EF4-FFF2-40B4-BE49-F238E27FC236}">
                  <a16:creationId xmlns:a16="http://schemas.microsoft.com/office/drawing/2014/main" id="{219A8698-B48F-4354-A319-E47D17AB15A7}"/>
                </a:ext>
              </a:extLst>
            </p:cNvPr>
            <p:cNvSpPr>
              <a:spLocks noChangeArrowheads="1"/>
            </p:cNvSpPr>
            <p:nvPr/>
          </p:nvSpPr>
          <p:spPr bwMode="auto">
            <a:xfrm rot="16200000">
              <a:off x="7227376"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1" name="Oval 1232">
              <a:extLst>
                <a:ext uri="{FF2B5EF4-FFF2-40B4-BE49-F238E27FC236}">
                  <a16:creationId xmlns:a16="http://schemas.microsoft.com/office/drawing/2014/main" id="{44277388-CBC6-4201-9664-EC2E808B0EC6}"/>
                </a:ext>
              </a:extLst>
            </p:cNvPr>
            <p:cNvSpPr>
              <a:spLocks noChangeArrowheads="1"/>
            </p:cNvSpPr>
            <p:nvPr/>
          </p:nvSpPr>
          <p:spPr bwMode="auto">
            <a:xfrm rot="16200000">
              <a:off x="7104345"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2" name="Oval 1233">
              <a:extLst>
                <a:ext uri="{FF2B5EF4-FFF2-40B4-BE49-F238E27FC236}">
                  <a16:creationId xmlns:a16="http://schemas.microsoft.com/office/drawing/2014/main" id="{3D5A0104-B2C7-4B0A-B234-FB6CC0844EA9}"/>
                </a:ext>
              </a:extLst>
            </p:cNvPr>
            <p:cNvSpPr>
              <a:spLocks noChangeArrowheads="1"/>
            </p:cNvSpPr>
            <p:nvPr/>
          </p:nvSpPr>
          <p:spPr bwMode="auto">
            <a:xfrm rot="16200000">
              <a:off x="7103551"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3" name="Oval 1234">
              <a:extLst>
                <a:ext uri="{FF2B5EF4-FFF2-40B4-BE49-F238E27FC236}">
                  <a16:creationId xmlns:a16="http://schemas.microsoft.com/office/drawing/2014/main" id="{D0978099-FE78-4A31-9393-F9D47275E505}"/>
                </a:ext>
              </a:extLst>
            </p:cNvPr>
            <p:cNvSpPr>
              <a:spLocks noChangeArrowheads="1"/>
            </p:cNvSpPr>
            <p:nvPr/>
          </p:nvSpPr>
          <p:spPr bwMode="auto">
            <a:xfrm rot="16200000">
              <a:off x="7039257"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4" name="Oval 1235">
              <a:extLst>
                <a:ext uri="{FF2B5EF4-FFF2-40B4-BE49-F238E27FC236}">
                  <a16:creationId xmlns:a16="http://schemas.microsoft.com/office/drawing/2014/main" id="{58D4487D-B7A9-419C-A293-0C96FDA45D1A}"/>
                </a:ext>
              </a:extLst>
            </p:cNvPr>
            <p:cNvSpPr>
              <a:spLocks noChangeArrowheads="1"/>
            </p:cNvSpPr>
            <p:nvPr/>
          </p:nvSpPr>
          <p:spPr bwMode="auto">
            <a:xfrm rot="16200000">
              <a:off x="7532970"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5" name="Oval 1236">
              <a:extLst>
                <a:ext uri="{FF2B5EF4-FFF2-40B4-BE49-F238E27FC236}">
                  <a16:creationId xmlns:a16="http://schemas.microsoft.com/office/drawing/2014/main" id="{9ED402D8-BE21-4D4B-BB81-B2D6C3057B5B}"/>
                </a:ext>
              </a:extLst>
            </p:cNvPr>
            <p:cNvSpPr>
              <a:spLocks noChangeArrowheads="1"/>
            </p:cNvSpPr>
            <p:nvPr/>
          </p:nvSpPr>
          <p:spPr bwMode="auto">
            <a:xfrm rot="16200000">
              <a:off x="7409939" y="5461102"/>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6" name="Oval 1237">
              <a:extLst>
                <a:ext uri="{FF2B5EF4-FFF2-40B4-BE49-F238E27FC236}">
                  <a16:creationId xmlns:a16="http://schemas.microsoft.com/office/drawing/2014/main" id="{75A668D3-BD81-4F65-9EB8-6616AD4B6411}"/>
                </a:ext>
              </a:extLst>
            </p:cNvPr>
            <p:cNvSpPr>
              <a:spLocks noChangeArrowheads="1"/>
            </p:cNvSpPr>
            <p:nvPr/>
          </p:nvSpPr>
          <p:spPr bwMode="auto">
            <a:xfrm rot="16200000">
              <a:off x="7409145"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7" name="Oval 1238">
              <a:extLst>
                <a:ext uri="{FF2B5EF4-FFF2-40B4-BE49-F238E27FC236}">
                  <a16:creationId xmlns:a16="http://schemas.microsoft.com/office/drawing/2014/main" id="{FE11F0AD-F056-4BB2-91E2-8E5B04B1A1D7}"/>
                </a:ext>
              </a:extLst>
            </p:cNvPr>
            <p:cNvSpPr>
              <a:spLocks noChangeArrowheads="1"/>
            </p:cNvSpPr>
            <p:nvPr/>
          </p:nvSpPr>
          <p:spPr bwMode="auto">
            <a:xfrm rot="16200000">
              <a:off x="747423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8" name="Oval 1239">
              <a:extLst>
                <a:ext uri="{FF2B5EF4-FFF2-40B4-BE49-F238E27FC236}">
                  <a16:creationId xmlns:a16="http://schemas.microsoft.com/office/drawing/2014/main" id="{ED51AA3B-AD04-4BF4-BA68-EB62BF7BA597}"/>
                </a:ext>
              </a:extLst>
            </p:cNvPr>
            <p:cNvSpPr>
              <a:spLocks noChangeArrowheads="1"/>
            </p:cNvSpPr>
            <p:nvPr/>
          </p:nvSpPr>
          <p:spPr bwMode="auto">
            <a:xfrm rot="16200000">
              <a:off x="747343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9" name="Oval 1240">
              <a:extLst>
                <a:ext uri="{FF2B5EF4-FFF2-40B4-BE49-F238E27FC236}">
                  <a16:creationId xmlns:a16="http://schemas.microsoft.com/office/drawing/2014/main" id="{CB10A4A6-B3FE-45F7-B274-7FC95C450A72}"/>
                </a:ext>
              </a:extLst>
            </p:cNvPr>
            <p:cNvSpPr>
              <a:spLocks noChangeArrowheads="1"/>
            </p:cNvSpPr>
            <p:nvPr/>
          </p:nvSpPr>
          <p:spPr bwMode="auto">
            <a:xfrm rot="16200000">
              <a:off x="7350407"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0" name="Oval 1241">
              <a:extLst>
                <a:ext uri="{FF2B5EF4-FFF2-40B4-BE49-F238E27FC236}">
                  <a16:creationId xmlns:a16="http://schemas.microsoft.com/office/drawing/2014/main" id="{8519E943-9F97-4BDB-A2E5-B199AA57A197}"/>
                </a:ext>
              </a:extLst>
            </p:cNvPr>
            <p:cNvSpPr>
              <a:spLocks noChangeArrowheads="1"/>
            </p:cNvSpPr>
            <p:nvPr/>
          </p:nvSpPr>
          <p:spPr bwMode="auto">
            <a:xfrm rot="16200000">
              <a:off x="7349614"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1" name="Freeform 1242">
              <a:extLst>
                <a:ext uri="{FF2B5EF4-FFF2-40B4-BE49-F238E27FC236}">
                  <a16:creationId xmlns:a16="http://schemas.microsoft.com/office/drawing/2014/main" id="{E8380408-9511-4131-A040-CA58105278DF}"/>
                </a:ext>
              </a:extLst>
            </p:cNvPr>
            <p:cNvSpPr>
              <a:spLocks/>
            </p:cNvSpPr>
            <p:nvPr/>
          </p:nvSpPr>
          <p:spPr bwMode="auto">
            <a:xfrm rot="16200000">
              <a:off x="7535351" y="5707165"/>
              <a:ext cx="60325" cy="63500"/>
            </a:xfrm>
            <a:custGeom>
              <a:avLst/>
              <a:gdLst>
                <a:gd name="T0" fmla="*/ 8 w 16"/>
                <a:gd name="T1" fmla="*/ 0 h 17"/>
                <a:gd name="T2" fmla="*/ 3 w 16"/>
                <a:gd name="T3" fmla="*/ 2 h 17"/>
                <a:gd name="T4" fmla="*/ 0 w 16"/>
                <a:gd name="T5" fmla="*/ 8 h 17"/>
                <a:gd name="T6" fmla="*/ 3 w 16"/>
                <a:gd name="T7" fmla="*/ 15 h 17"/>
                <a:gd name="T8" fmla="*/ 8 w 16"/>
                <a:gd name="T9" fmla="*/ 17 h 17"/>
                <a:gd name="T10" fmla="*/ 16 w 16"/>
                <a:gd name="T11" fmla="*/ 8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8"/>
                  </a:cubicBezTo>
                  <a:cubicBezTo>
                    <a:pt x="0" y="11"/>
                    <a:pt x="1" y="14"/>
                    <a:pt x="3" y="15"/>
                  </a:cubicBezTo>
                  <a:cubicBezTo>
                    <a:pt x="4" y="16"/>
                    <a:pt x="6" y="17"/>
                    <a:pt x="8" y="17"/>
                  </a:cubicBezTo>
                  <a:cubicBezTo>
                    <a:pt x="12" y="17"/>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2" name="Freeform 1243">
              <a:extLst>
                <a:ext uri="{FF2B5EF4-FFF2-40B4-BE49-F238E27FC236}">
                  <a16:creationId xmlns:a16="http://schemas.microsoft.com/office/drawing/2014/main" id="{7ED26746-8B78-4C55-99C9-CC02E5CC8A13}"/>
                </a:ext>
              </a:extLst>
            </p:cNvPr>
            <p:cNvSpPr>
              <a:spLocks/>
            </p:cNvSpPr>
            <p:nvPr/>
          </p:nvSpPr>
          <p:spPr bwMode="auto">
            <a:xfrm rot="16200000">
              <a:off x="7287701" y="5462690"/>
              <a:ext cx="63500" cy="60325"/>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3" name="Freeform 1244">
              <a:extLst>
                <a:ext uri="{FF2B5EF4-FFF2-40B4-BE49-F238E27FC236}">
                  <a16:creationId xmlns:a16="http://schemas.microsoft.com/office/drawing/2014/main" id="{E2B92519-5B3F-488C-92C7-15379A9A1C18}"/>
                </a:ext>
              </a:extLst>
            </p:cNvPr>
            <p:cNvSpPr>
              <a:spLocks/>
            </p:cNvSpPr>
            <p:nvPr/>
          </p:nvSpPr>
          <p:spPr bwMode="auto">
            <a:xfrm rot="16200000">
              <a:off x="7580595" y="567303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4" name="Freeform 1245">
              <a:extLst>
                <a:ext uri="{FF2B5EF4-FFF2-40B4-BE49-F238E27FC236}">
                  <a16:creationId xmlns:a16="http://schemas.microsoft.com/office/drawing/2014/main" id="{788F8C29-2924-4B63-92B4-692846342B84}"/>
                </a:ext>
              </a:extLst>
            </p:cNvPr>
            <p:cNvSpPr>
              <a:spLocks/>
            </p:cNvSpPr>
            <p:nvPr/>
          </p:nvSpPr>
          <p:spPr bwMode="auto">
            <a:xfrm rot="16200000">
              <a:off x="7580595" y="554920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5" name="Freeform 1246">
              <a:extLst>
                <a:ext uri="{FF2B5EF4-FFF2-40B4-BE49-F238E27FC236}">
                  <a16:creationId xmlns:a16="http://schemas.microsoft.com/office/drawing/2014/main" id="{F5EB8F7B-64C7-4011-AC02-A482C9A0A364}"/>
                </a:ext>
              </a:extLst>
            </p:cNvPr>
            <p:cNvSpPr>
              <a:spLocks/>
            </p:cNvSpPr>
            <p:nvPr/>
          </p:nvSpPr>
          <p:spPr bwMode="auto">
            <a:xfrm rot="16200000">
              <a:off x="6699532" y="5825434"/>
              <a:ext cx="26988" cy="41275"/>
            </a:xfrm>
            <a:custGeom>
              <a:avLst/>
              <a:gdLst>
                <a:gd name="T0" fmla="*/ 7 w 7"/>
                <a:gd name="T1" fmla="*/ 3 h 11"/>
                <a:gd name="T2" fmla="*/ 7 w 7"/>
                <a:gd name="T3" fmla="*/ 0 h 11"/>
                <a:gd name="T4" fmla="*/ 0 w 7"/>
                <a:gd name="T5" fmla="*/ 11 h 11"/>
                <a:gd name="T6" fmla="*/ 7 w 7"/>
                <a:gd name="T7" fmla="*/ 3 h 11"/>
              </a:gdLst>
              <a:ahLst/>
              <a:cxnLst>
                <a:cxn ang="0">
                  <a:pos x="T0" y="T1"/>
                </a:cxn>
                <a:cxn ang="0">
                  <a:pos x="T2" y="T3"/>
                </a:cxn>
                <a:cxn ang="0">
                  <a:pos x="T4" y="T5"/>
                </a:cxn>
                <a:cxn ang="0">
                  <a:pos x="T6" y="T7"/>
                </a:cxn>
              </a:cxnLst>
              <a:rect l="0" t="0" r="r" b="b"/>
              <a:pathLst>
                <a:path w="7" h="11">
                  <a:moveTo>
                    <a:pt x="7" y="3"/>
                  </a:moveTo>
                  <a:cubicBezTo>
                    <a:pt x="7" y="2"/>
                    <a:pt x="7" y="1"/>
                    <a:pt x="7" y="0"/>
                  </a:cubicBezTo>
                  <a:cubicBezTo>
                    <a:pt x="0" y="11"/>
                    <a:pt x="0" y="11"/>
                    <a:pt x="0" y="11"/>
                  </a:cubicBezTo>
                  <a:cubicBezTo>
                    <a:pt x="4" y="10"/>
                    <a:pt x="7" y="7"/>
                    <a:pt x="7"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6" name="Oval 1247">
              <a:extLst>
                <a:ext uri="{FF2B5EF4-FFF2-40B4-BE49-F238E27FC236}">
                  <a16:creationId xmlns:a16="http://schemas.microsoft.com/office/drawing/2014/main" id="{939FEF78-7F04-4F7E-B7CB-77CB24E6672A}"/>
                </a:ext>
              </a:extLst>
            </p:cNvPr>
            <p:cNvSpPr>
              <a:spLocks noChangeArrowheads="1"/>
            </p:cNvSpPr>
            <p:nvPr/>
          </p:nvSpPr>
          <p:spPr bwMode="auto">
            <a:xfrm rot="16200000">
              <a:off x="6731282" y="5771459"/>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7" name="Freeform 1248">
              <a:extLst>
                <a:ext uri="{FF2B5EF4-FFF2-40B4-BE49-F238E27FC236}">
                  <a16:creationId xmlns:a16="http://schemas.microsoft.com/office/drawing/2014/main" id="{4C402C02-62B7-4011-93F5-939AE70926C7}"/>
                </a:ext>
              </a:extLst>
            </p:cNvPr>
            <p:cNvSpPr>
              <a:spLocks/>
            </p:cNvSpPr>
            <p:nvPr/>
          </p:nvSpPr>
          <p:spPr bwMode="auto">
            <a:xfrm rot="16200000">
              <a:off x="6616189" y="5765902"/>
              <a:ext cx="49213" cy="55563"/>
            </a:xfrm>
            <a:custGeom>
              <a:avLst/>
              <a:gdLst>
                <a:gd name="T0" fmla="*/ 13 w 13"/>
                <a:gd name="T1" fmla="*/ 7 h 15"/>
                <a:gd name="T2" fmla="*/ 8 w 13"/>
                <a:gd name="T3" fmla="*/ 0 h 15"/>
                <a:gd name="T4" fmla="*/ 0 w 13"/>
                <a:gd name="T5" fmla="*/ 14 h 15"/>
                <a:gd name="T6" fmla="*/ 4 w 13"/>
                <a:gd name="T7" fmla="*/ 15 h 15"/>
                <a:gd name="T8" fmla="*/ 13 w 13"/>
                <a:gd name="T9" fmla="*/ 7 h 15"/>
              </a:gdLst>
              <a:ahLst/>
              <a:cxnLst>
                <a:cxn ang="0">
                  <a:pos x="T0" y="T1"/>
                </a:cxn>
                <a:cxn ang="0">
                  <a:pos x="T2" y="T3"/>
                </a:cxn>
                <a:cxn ang="0">
                  <a:pos x="T4" y="T5"/>
                </a:cxn>
                <a:cxn ang="0">
                  <a:pos x="T6" y="T7"/>
                </a:cxn>
                <a:cxn ang="0">
                  <a:pos x="T8" y="T9"/>
                </a:cxn>
              </a:cxnLst>
              <a:rect l="0" t="0" r="r" b="b"/>
              <a:pathLst>
                <a:path w="13" h="15">
                  <a:moveTo>
                    <a:pt x="13" y="7"/>
                  </a:moveTo>
                  <a:cubicBezTo>
                    <a:pt x="13" y="4"/>
                    <a:pt x="11" y="1"/>
                    <a:pt x="8" y="0"/>
                  </a:cubicBezTo>
                  <a:cubicBezTo>
                    <a:pt x="0" y="14"/>
                    <a:pt x="0" y="14"/>
                    <a:pt x="0" y="14"/>
                  </a:cubicBezTo>
                  <a:cubicBezTo>
                    <a:pt x="1" y="15"/>
                    <a:pt x="3" y="15"/>
                    <a:pt x="4" y="15"/>
                  </a:cubicBezTo>
                  <a:cubicBezTo>
                    <a:pt x="9" y="15"/>
                    <a:pt x="13" y="12"/>
                    <a:pt x="1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8" name="Freeform 1249">
              <a:extLst>
                <a:ext uri="{FF2B5EF4-FFF2-40B4-BE49-F238E27FC236}">
                  <a16:creationId xmlns:a16="http://schemas.microsoft.com/office/drawing/2014/main" id="{FE56068B-CC88-4DBA-9304-BE320FB4ADAD}"/>
                </a:ext>
              </a:extLst>
            </p:cNvPr>
            <p:cNvSpPr>
              <a:spLocks/>
            </p:cNvSpPr>
            <p:nvPr/>
          </p:nvSpPr>
          <p:spPr bwMode="auto">
            <a:xfrm rot="16200000">
              <a:off x="6548720" y="5709546"/>
              <a:ext cx="60325" cy="58738"/>
            </a:xfrm>
            <a:custGeom>
              <a:avLst/>
              <a:gdLst>
                <a:gd name="T0" fmla="*/ 3 w 16"/>
                <a:gd name="T1" fmla="*/ 15 h 16"/>
                <a:gd name="T2" fmla="*/ 8 w 16"/>
                <a:gd name="T3" fmla="*/ 16 h 16"/>
                <a:gd name="T4" fmla="*/ 14 w 16"/>
                <a:gd name="T5" fmla="*/ 14 h 16"/>
                <a:gd name="T6" fmla="*/ 16 w 16"/>
                <a:gd name="T7" fmla="*/ 8 h 16"/>
                <a:gd name="T8" fmla="*/ 14 w 16"/>
                <a:gd name="T9" fmla="*/ 2 h 16"/>
                <a:gd name="T10" fmla="*/ 8 w 16"/>
                <a:gd name="T11" fmla="*/ 0 h 16"/>
                <a:gd name="T12" fmla="*/ 4 w 16"/>
                <a:gd name="T13" fmla="*/ 0 h 16"/>
                <a:gd name="T14" fmla="*/ 0 w 16"/>
                <a:gd name="T15" fmla="*/ 8 h 16"/>
                <a:gd name="T16" fmla="*/ 0 w 16"/>
                <a:gd name="T17" fmla="*/ 8 h 16"/>
                <a:gd name="T18" fmla="*/ 2 w 16"/>
                <a:gd name="T19" fmla="*/ 14 h 16"/>
                <a:gd name="T20" fmla="*/ 3 w 16"/>
                <a:gd name="T21"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6">
                  <a:moveTo>
                    <a:pt x="3" y="15"/>
                  </a:move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ubicBezTo>
                    <a:pt x="6" y="0"/>
                    <a:pt x="5" y="0"/>
                    <a:pt x="4" y="0"/>
                  </a:cubicBezTo>
                  <a:cubicBezTo>
                    <a:pt x="0" y="8"/>
                    <a:pt x="0" y="8"/>
                    <a:pt x="0" y="8"/>
                  </a:cubicBezTo>
                  <a:cubicBezTo>
                    <a:pt x="0" y="8"/>
                    <a:pt x="0" y="8"/>
                    <a:pt x="0" y="8"/>
                  </a:cubicBezTo>
                  <a:cubicBezTo>
                    <a:pt x="0" y="10"/>
                    <a:pt x="1" y="12"/>
                    <a:pt x="2" y="14"/>
                  </a:cubicBezTo>
                  <a:cubicBezTo>
                    <a:pt x="2" y="14"/>
                    <a:pt x="3"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9" name="Freeform 1250">
              <a:extLst>
                <a:ext uri="{FF2B5EF4-FFF2-40B4-BE49-F238E27FC236}">
                  <a16:creationId xmlns:a16="http://schemas.microsoft.com/office/drawing/2014/main" id="{EF31DE23-0FAA-4974-92F7-6E11F83AEFC5}"/>
                </a:ext>
              </a:extLst>
            </p:cNvPr>
            <p:cNvSpPr>
              <a:spLocks/>
            </p:cNvSpPr>
            <p:nvPr/>
          </p:nvSpPr>
          <p:spPr bwMode="auto">
            <a:xfrm rot="16200000">
              <a:off x="6917020" y="5709546"/>
              <a:ext cx="60325" cy="58738"/>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3"/>
                    <a:pt x="16" y="8"/>
                  </a:cubicBezTo>
                  <a:cubicBezTo>
                    <a:pt x="16" y="4"/>
                    <a:pt x="12" y="0"/>
                    <a:pt x="8" y="0"/>
                  </a:cubicBezTo>
                  <a:cubicBezTo>
                    <a:pt x="6" y="0"/>
                    <a:pt x="4" y="1"/>
                    <a:pt x="3" y="1"/>
                  </a:cubicBezTo>
                  <a:cubicBezTo>
                    <a:pt x="1" y="3"/>
                    <a:pt x="0" y="5"/>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0" name="Oval 1251">
              <a:extLst>
                <a:ext uri="{FF2B5EF4-FFF2-40B4-BE49-F238E27FC236}">
                  <a16:creationId xmlns:a16="http://schemas.microsoft.com/office/drawing/2014/main" id="{6E91EE6E-C79C-404F-860E-4AFF17ACCA1A}"/>
                </a:ext>
              </a:extLst>
            </p:cNvPr>
            <p:cNvSpPr>
              <a:spLocks noChangeArrowheads="1"/>
            </p:cNvSpPr>
            <p:nvPr/>
          </p:nvSpPr>
          <p:spPr bwMode="auto">
            <a:xfrm rot="16200000">
              <a:off x="6917020" y="5833371"/>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1" name="Oval 1252">
              <a:extLst>
                <a:ext uri="{FF2B5EF4-FFF2-40B4-BE49-F238E27FC236}">
                  <a16:creationId xmlns:a16="http://schemas.microsoft.com/office/drawing/2014/main" id="{712E47F8-459F-4EFB-A41F-B998D2FA59E6}"/>
                </a:ext>
              </a:extLst>
            </p:cNvPr>
            <p:cNvSpPr>
              <a:spLocks noChangeArrowheads="1"/>
            </p:cNvSpPr>
            <p:nvPr/>
          </p:nvSpPr>
          <p:spPr bwMode="auto">
            <a:xfrm rot="16200000">
              <a:off x="6976551" y="5892902"/>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2" name="Oval 1253">
              <a:extLst>
                <a:ext uri="{FF2B5EF4-FFF2-40B4-BE49-F238E27FC236}">
                  <a16:creationId xmlns:a16="http://schemas.microsoft.com/office/drawing/2014/main" id="{F22DEB41-7539-404E-B7A3-64FF132D6F04}"/>
                </a:ext>
              </a:extLst>
            </p:cNvPr>
            <p:cNvSpPr>
              <a:spLocks noChangeArrowheads="1"/>
            </p:cNvSpPr>
            <p:nvPr/>
          </p:nvSpPr>
          <p:spPr bwMode="auto">
            <a:xfrm rot="16200000">
              <a:off x="6977345" y="5768284"/>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3" name="Freeform 1254">
              <a:extLst>
                <a:ext uri="{FF2B5EF4-FFF2-40B4-BE49-F238E27FC236}">
                  <a16:creationId xmlns:a16="http://schemas.microsoft.com/office/drawing/2014/main" id="{27EE7C97-D4CA-4A07-8848-5C00E35FC8E9}"/>
                </a:ext>
              </a:extLst>
            </p:cNvPr>
            <p:cNvSpPr>
              <a:spLocks/>
            </p:cNvSpPr>
            <p:nvPr/>
          </p:nvSpPr>
          <p:spPr bwMode="auto">
            <a:xfrm rot="16200000">
              <a:off x="6857489" y="5892902"/>
              <a:ext cx="60325" cy="60325"/>
            </a:xfrm>
            <a:custGeom>
              <a:avLst/>
              <a:gdLst>
                <a:gd name="T0" fmla="*/ 8 w 16"/>
                <a:gd name="T1" fmla="*/ 16 h 16"/>
                <a:gd name="T2" fmla="*/ 16 w 16"/>
                <a:gd name="T3" fmla="*/ 8 h 16"/>
                <a:gd name="T4" fmla="*/ 8 w 16"/>
                <a:gd name="T5" fmla="*/ 0 h 16"/>
                <a:gd name="T6" fmla="*/ 6 w 16"/>
                <a:gd name="T7" fmla="*/ 0 h 16"/>
                <a:gd name="T8" fmla="*/ 0 w 16"/>
                <a:gd name="T9" fmla="*/ 11 h 16"/>
                <a:gd name="T10" fmla="*/ 8 w 16"/>
                <a:gd name="T11" fmla="*/ 16 h 16"/>
              </a:gdLst>
              <a:ahLst/>
              <a:cxnLst>
                <a:cxn ang="0">
                  <a:pos x="T0" y="T1"/>
                </a:cxn>
                <a:cxn ang="0">
                  <a:pos x="T2" y="T3"/>
                </a:cxn>
                <a:cxn ang="0">
                  <a:pos x="T4" y="T5"/>
                </a:cxn>
                <a:cxn ang="0">
                  <a:pos x="T6" y="T7"/>
                </a:cxn>
                <a:cxn ang="0">
                  <a:pos x="T8" y="T9"/>
                </a:cxn>
                <a:cxn ang="0">
                  <a:pos x="T10" y="T11"/>
                </a:cxn>
              </a:cxnLst>
              <a:rect l="0" t="0" r="r" b="b"/>
              <a:pathLst>
                <a:path w="16" h="16">
                  <a:moveTo>
                    <a:pt x="8" y="16"/>
                  </a:moveTo>
                  <a:cubicBezTo>
                    <a:pt x="12" y="16"/>
                    <a:pt x="16" y="12"/>
                    <a:pt x="16" y="8"/>
                  </a:cubicBezTo>
                  <a:cubicBezTo>
                    <a:pt x="16" y="3"/>
                    <a:pt x="12" y="0"/>
                    <a:pt x="8" y="0"/>
                  </a:cubicBezTo>
                  <a:cubicBezTo>
                    <a:pt x="7" y="0"/>
                    <a:pt x="7" y="0"/>
                    <a:pt x="6" y="0"/>
                  </a:cubicBezTo>
                  <a:cubicBezTo>
                    <a:pt x="0" y="11"/>
                    <a:pt x="0" y="11"/>
                    <a:pt x="0" y="11"/>
                  </a:cubicBezTo>
                  <a:cubicBezTo>
                    <a:pt x="1" y="14"/>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4" name="Oval 1255">
              <a:extLst>
                <a:ext uri="{FF2B5EF4-FFF2-40B4-BE49-F238E27FC236}">
                  <a16:creationId xmlns:a16="http://schemas.microsoft.com/office/drawing/2014/main" id="{C0788E2F-2DF8-489D-B0F1-AAEB4C760E05}"/>
                </a:ext>
              </a:extLst>
            </p:cNvPr>
            <p:cNvSpPr>
              <a:spLocks noChangeArrowheads="1"/>
            </p:cNvSpPr>
            <p:nvPr/>
          </p:nvSpPr>
          <p:spPr bwMode="auto">
            <a:xfrm rot="16200000">
              <a:off x="685590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5" name="Freeform 1256">
              <a:extLst>
                <a:ext uri="{FF2B5EF4-FFF2-40B4-BE49-F238E27FC236}">
                  <a16:creationId xmlns:a16="http://schemas.microsoft.com/office/drawing/2014/main" id="{8C153015-9577-446F-BCE8-79E9E528D42C}"/>
                </a:ext>
              </a:extLst>
            </p:cNvPr>
            <p:cNvSpPr>
              <a:spLocks/>
            </p:cNvSpPr>
            <p:nvPr/>
          </p:nvSpPr>
          <p:spPr bwMode="auto">
            <a:xfrm rot="16200000">
              <a:off x="6929720" y="5952434"/>
              <a:ext cx="41275" cy="52388"/>
            </a:xfrm>
            <a:custGeom>
              <a:avLst/>
              <a:gdLst>
                <a:gd name="T0" fmla="*/ 11 w 11"/>
                <a:gd name="T1" fmla="*/ 6 h 14"/>
                <a:gd name="T2" fmla="*/ 8 w 11"/>
                <a:gd name="T3" fmla="*/ 0 h 14"/>
                <a:gd name="T4" fmla="*/ 3 w 11"/>
                <a:gd name="T5" fmla="*/ 8 h 14"/>
                <a:gd name="T6" fmla="*/ 0 w 11"/>
                <a:gd name="T7" fmla="*/ 14 h 14"/>
                <a:gd name="T8" fmla="*/ 3 w 11"/>
                <a:gd name="T9" fmla="*/ 14 h 14"/>
                <a:gd name="T10" fmla="*/ 11 w 11"/>
                <a:gd name="T11" fmla="*/ 6 h 14"/>
              </a:gdLst>
              <a:ahLst/>
              <a:cxnLst>
                <a:cxn ang="0">
                  <a:pos x="T0" y="T1"/>
                </a:cxn>
                <a:cxn ang="0">
                  <a:pos x="T2" y="T3"/>
                </a:cxn>
                <a:cxn ang="0">
                  <a:pos x="T4" y="T5"/>
                </a:cxn>
                <a:cxn ang="0">
                  <a:pos x="T6" y="T7"/>
                </a:cxn>
                <a:cxn ang="0">
                  <a:pos x="T8" y="T9"/>
                </a:cxn>
                <a:cxn ang="0">
                  <a:pos x="T10" y="T11"/>
                </a:cxn>
              </a:cxnLst>
              <a:rect l="0" t="0" r="r" b="b"/>
              <a:pathLst>
                <a:path w="11" h="14">
                  <a:moveTo>
                    <a:pt x="11" y="6"/>
                  </a:moveTo>
                  <a:cubicBezTo>
                    <a:pt x="11" y="3"/>
                    <a:pt x="10" y="1"/>
                    <a:pt x="8" y="0"/>
                  </a:cubicBezTo>
                  <a:cubicBezTo>
                    <a:pt x="3" y="8"/>
                    <a:pt x="3" y="8"/>
                    <a:pt x="3" y="8"/>
                  </a:cubicBezTo>
                  <a:cubicBezTo>
                    <a:pt x="0" y="14"/>
                    <a:pt x="0" y="14"/>
                    <a:pt x="0" y="14"/>
                  </a:cubicBezTo>
                  <a:cubicBezTo>
                    <a:pt x="1" y="14"/>
                    <a:pt x="2" y="14"/>
                    <a:pt x="3" y="14"/>
                  </a:cubicBezTo>
                  <a:cubicBezTo>
                    <a:pt x="8" y="14"/>
                    <a:pt x="11" y="11"/>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6" name="Freeform 1257">
              <a:extLst>
                <a:ext uri="{FF2B5EF4-FFF2-40B4-BE49-F238E27FC236}">
                  <a16:creationId xmlns:a16="http://schemas.microsoft.com/office/drawing/2014/main" id="{C3B52002-1FC4-4F77-8495-D75AE1A850AD}"/>
                </a:ext>
              </a:extLst>
            </p:cNvPr>
            <p:cNvSpPr>
              <a:spLocks/>
            </p:cNvSpPr>
            <p:nvPr/>
          </p:nvSpPr>
          <p:spPr bwMode="auto">
            <a:xfrm rot="16200000">
              <a:off x="6794782" y="5706371"/>
              <a:ext cx="60325" cy="65088"/>
            </a:xfrm>
            <a:custGeom>
              <a:avLst/>
              <a:gdLst>
                <a:gd name="T0" fmla="*/ 3 w 16"/>
                <a:gd name="T1" fmla="*/ 15 h 17"/>
                <a:gd name="T2" fmla="*/ 8 w 16"/>
                <a:gd name="T3" fmla="*/ 17 h 17"/>
                <a:gd name="T4" fmla="*/ 16 w 16"/>
                <a:gd name="T5" fmla="*/ 8 h 17"/>
                <a:gd name="T6" fmla="*/ 8 w 16"/>
                <a:gd name="T7" fmla="*/ 0 h 17"/>
                <a:gd name="T8" fmla="*/ 3 w 16"/>
                <a:gd name="T9" fmla="*/ 2 h 17"/>
                <a:gd name="T10" fmla="*/ 0 w 16"/>
                <a:gd name="T11" fmla="*/ 8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8"/>
                  </a:cubicBezTo>
                  <a:cubicBezTo>
                    <a:pt x="16" y="4"/>
                    <a:pt x="12" y="0"/>
                    <a:pt x="8" y="0"/>
                  </a:cubicBezTo>
                  <a:cubicBezTo>
                    <a:pt x="6" y="0"/>
                    <a:pt x="4" y="1"/>
                    <a:pt x="3" y="2"/>
                  </a:cubicBezTo>
                  <a:cubicBezTo>
                    <a:pt x="1" y="3"/>
                    <a:pt x="0" y="6"/>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7" name="Oval 1258">
              <a:extLst>
                <a:ext uri="{FF2B5EF4-FFF2-40B4-BE49-F238E27FC236}">
                  <a16:creationId xmlns:a16="http://schemas.microsoft.com/office/drawing/2014/main" id="{E3274D9C-F2BC-4DE8-AA0E-0622D8F6FC79}"/>
                </a:ext>
              </a:extLst>
            </p:cNvPr>
            <p:cNvSpPr>
              <a:spLocks noChangeArrowheads="1"/>
            </p:cNvSpPr>
            <p:nvPr/>
          </p:nvSpPr>
          <p:spPr bwMode="auto">
            <a:xfrm rot="16200000">
              <a:off x="6794782" y="5830196"/>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8" name="Freeform 1259">
              <a:extLst>
                <a:ext uri="{FF2B5EF4-FFF2-40B4-BE49-F238E27FC236}">
                  <a16:creationId xmlns:a16="http://schemas.microsoft.com/office/drawing/2014/main" id="{2650CA97-2609-443B-9A88-5250994B4513}"/>
                </a:ext>
              </a:extLst>
            </p:cNvPr>
            <p:cNvSpPr>
              <a:spLocks/>
            </p:cNvSpPr>
            <p:nvPr/>
          </p:nvSpPr>
          <p:spPr bwMode="auto">
            <a:xfrm rot="16200000">
              <a:off x="7289289" y="5832577"/>
              <a:ext cx="60325" cy="60325"/>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9" name="Freeform 1260">
              <a:extLst>
                <a:ext uri="{FF2B5EF4-FFF2-40B4-BE49-F238E27FC236}">
                  <a16:creationId xmlns:a16="http://schemas.microsoft.com/office/drawing/2014/main" id="{F5DB0210-4F73-4850-84A1-AA9E28A09961}"/>
                </a:ext>
              </a:extLst>
            </p:cNvPr>
            <p:cNvSpPr>
              <a:spLocks/>
            </p:cNvSpPr>
            <p:nvPr/>
          </p:nvSpPr>
          <p:spPr bwMode="auto">
            <a:xfrm rot="16200000">
              <a:off x="7165464" y="5708752"/>
              <a:ext cx="60325" cy="60325"/>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2"/>
                    <a:pt x="16" y="8"/>
                  </a:cubicBezTo>
                  <a:cubicBezTo>
                    <a:pt x="16" y="3"/>
                    <a:pt x="12" y="0"/>
                    <a:pt x="8" y="0"/>
                  </a:cubicBezTo>
                  <a:cubicBezTo>
                    <a:pt x="6" y="0"/>
                    <a:pt x="4" y="0"/>
                    <a:pt x="3" y="1"/>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0" name="Oval 1261">
              <a:extLst>
                <a:ext uri="{FF2B5EF4-FFF2-40B4-BE49-F238E27FC236}">
                  <a16:creationId xmlns:a16="http://schemas.microsoft.com/office/drawing/2014/main" id="{F6A77D63-7EC8-4EEA-A77E-04C852EEAF63}"/>
                </a:ext>
              </a:extLst>
            </p:cNvPr>
            <p:cNvSpPr>
              <a:spLocks noChangeArrowheads="1"/>
            </p:cNvSpPr>
            <p:nvPr/>
          </p:nvSpPr>
          <p:spPr bwMode="auto">
            <a:xfrm rot="16200000">
              <a:off x="7165464"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1" name="Oval 1262">
              <a:extLst>
                <a:ext uri="{FF2B5EF4-FFF2-40B4-BE49-F238E27FC236}">
                  <a16:creationId xmlns:a16="http://schemas.microsoft.com/office/drawing/2014/main" id="{6258C19F-6402-44B1-A427-D2AF574946B8}"/>
                </a:ext>
              </a:extLst>
            </p:cNvPr>
            <p:cNvSpPr>
              <a:spLocks noChangeArrowheads="1"/>
            </p:cNvSpPr>
            <p:nvPr/>
          </p:nvSpPr>
          <p:spPr bwMode="auto">
            <a:xfrm rot="16200000">
              <a:off x="7224995"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2" name="Oval 1263">
              <a:extLst>
                <a:ext uri="{FF2B5EF4-FFF2-40B4-BE49-F238E27FC236}">
                  <a16:creationId xmlns:a16="http://schemas.microsoft.com/office/drawing/2014/main" id="{A76B0F5B-80F0-4E4F-A47F-56C107BF9ADB}"/>
                </a:ext>
              </a:extLst>
            </p:cNvPr>
            <p:cNvSpPr>
              <a:spLocks noChangeArrowheads="1"/>
            </p:cNvSpPr>
            <p:nvPr/>
          </p:nvSpPr>
          <p:spPr bwMode="auto">
            <a:xfrm rot="16200000">
              <a:off x="7225789"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3" name="Oval 1264">
              <a:extLst>
                <a:ext uri="{FF2B5EF4-FFF2-40B4-BE49-F238E27FC236}">
                  <a16:creationId xmlns:a16="http://schemas.microsoft.com/office/drawing/2014/main" id="{170391C4-0899-4331-9DFE-414A7AB39A55}"/>
                </a:ext>
              </a:extLst>
            </p:cNvPr>
            <p:cNvSpPr>
              <a:spLocks noChangeArrowheads="1"/>
            </p:cNvSpPr>
            <p:nvPr/>
          </p:nvSpPr>
          <p:spPr bwMode="auto">
            <a:xfrm rot="16200000">
              <a:off x="7101170"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4" name="Oval 1265">
              <a:extLst>
                <a:ext uri="{FF2B5EF4-FFF2-40B4-BE49-F238E27FC236}">
                  <a16:creationId xmlns:a16="http://schemas.microsoft.com/office/drawing/2014/main" id="{C27C52B8-231A-4EF8-B460-C8F90B0E3B72}"/>
                </a:ext>
              </a:extLst>
            </p:cNvPr>
            <p:cNvSpPr>
              <a:spLocks noChangeArrowheads="1"/>
            </p:cNvSpPr>
            <p:nvPr/>
          </p:nvSpPr>
          <p:spPr bwMode="auto">
            <a:xfrm rot="16200000">
              <a:off x="7101964"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5" name="Oval 1266">
              <a:extLst>
                <a:ext uri="{FF2B5EF4-FFF2-40B4-BE49-F238E27FC236}">
                  <a16:creationId xmlns:a16="http://schemas.microsoft.com/office/drawing/2014/main" id="{3C2239A8-EEA3-4137-8409-3CEE4DA45D86}"/>
                </a:ext>
              </a:extLst>
            </p:cNvPr>
            <p:cNvSpPr>
              <a:spLocks noChangeArrowheads="1"/>
            </p:cNvSpPr>
            <p:nvPr/>
          </p:nvSpPr>
          <p:spPr bwMode="auto">
            <a:xfrm rot="16200000">
              <a:off x="7166257"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6" name="Oval 1267">
              <a:extLst>
                <a:ext uri="{FF2B5EF4-FFF2-40B4-BE49-F238E27FC236}">
                  <a16:creationId xmlns:a16="http://schemas.microsoft.com/office/drawing/2014/main" id="{5516A9A9-98ED-4F32-8A20-09934B0BC3DF}"/>
                </a:ext>
              </a:extLst>
            </p:cNvPr>
            <p:cNvSpPr>
              <a:spLocks noChangeArrowheads="1"/>
            </p:cNvSpPr>
            <p:nvPr/>
          </p:nvSpPr>
          <p:spPr bwMode="auto">
            <a:xfrm rot="16200000">
              <a:off x="7041639"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7" name="Oval 1268">
              <a:extLst>
                <a:ext uri="{FF2B5EF4-FFF2-40B4-BE49-F238E27FC236}">
                  <a16:creationId xmlns:a16="http://schemas.microsoft.com/office/drawing/2014/main" id="{528AE339-1400-43F6-A22B-C136CD12AFF1}"/>
                </a:ext>
              </a:extLst>
            </p:cNvPr>
            <p:cNvSpPr>
              <a:spLocks noChangeArrowheads="1"/>
            </p:cNvSpPr>
            <p:nvPr/>
          </p:nvSpPr>
          <p:spPr bwMode="auto">
            <a:xfrm rot="16200000">
              <a:off x="7535351"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8" name="Freeform 1269">
              <a:extLst>
                <a:ext uri="{FF2B5EF4-FFF2-40B4-BE49-F238E27FC236}">
                  <a16:creationId xmlns:a16="http://schemas.microsoft.com/office/drawing/2014/main" id="{5F45CB54-DD7E-4901-A180-AD293B6B88F3}"/>
                </a:ext>
              </a:extLst>
            </p:cNvPr>
            <p:cNvSpPr>
              <a:spLocks/>
            </p:cNvSpPr>
            <p:nvPr/>
          </p:nvSpPr>
          <p:spPr bwMode="auto">
            <a:xfrm rot="16200000">
              <a:off x="7411526" y="5707165"/>
              <a:ext cx="60325" cy="63500"/>
            </a:xfrm>
            <a:custGeom>
              <a:avLst/>
              <a:gdLst>
                <a:gd name="T0" fmla="*/ 3 w 16"/>
                <a:gd name="T1" fmla="*/ 15 h 17"/>
                <a:gd name="T2" fmla="*/ 8 w 16"/>
                <a:gd name="T3" fmla="*/ 17 h 17"/>
                <a:gd name="T4" fmla="*/ 16 w 16"/>
                <a:gd name="T5" fmla="*/ 9 h 17"/>
                <a:gd name="T6" fmla="*/ 8 w 16"/>
                <a:gd name="T7" fmla="*/ 0 h 17"/>
                <a:gd name="T8" fmla="*/ 3 w 16"/>
                <a:gd name="T9" fmla="*/ 2 h 17"/>
                <a:gd name="T10" fmla="*/ 0 w 16"/>
                <a:gd name="T11" fmla="*/ 9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9"/>
                  </a:cubicBezTo>
                  <a:cubicBezTo>
                    <a:pt x="16" y="4"/>
                    <a:pt x="12" y="0"/>
                    <a:pt x="8" y="0"/>
                  </a:cubicBezTo>
                  <a:cubicBezTo>
                    <a:pt x="6" y="0"/>
                    <a:pt x="4" y="1"/>
                    <a:pt x="3" y="2"/>
                  </a:cubicBezTo>
                  <a:cubicBezTo>
                    <a:pt x="1" y="3"/>
                    <a:pt x="0" y="6"/>
                    <a:pt x="0" y="9"/>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9" name="Oval 1270">
              <a:extLst>
                <a:ext uri="{FF2B5EF4-FFF2-40B4-BE49-F238E27FC236}">
                  <a16:creationId xmlns:a16="http://schemas.microsoft.com/office/drawing/2014/main" id="{2155766B-15ED-4100-B08D-30297FF8CD14}"/>
                </a:ext>
              </a:extLst>
            </p:cNvPr>
            <p:cNvSpPr>
              <a:spLocks noChangeArrowheads="1"/>
            </p:cNvSpPr>
            <p:nvPr/>
          </p:nvSpPr>
          <p:spPr bwMode="auto">
            <a:xfrm rot="16200000">
              <a:off x="7411526"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0" name="Oval 1271">
              <a:extLst>
                <a:ext uri="{FF2B5EF4-FFF2-40B4-BE49-F238E27FC236}">
                  <a16:creationId xmlns:a16="http://schemas.microsoft.com/office/drawing/2014/main" id="{CD8F8469-4DB4-40D4-BA80-79182C14FADE}"/>
                </a:ext>
              </a:extLst>
            </p:cNvPr>
            <p:cNvSpPr>
              <a:spLocks noChangeArrowheads="1"/>
            </p:cNvSpPr>
            <p:nvPr/>
          </p:nvSpPr>
          <p:spPr bwMode="auto">
            <a:xfrm rot="16200000">
              <a:off x="7471057"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1" name="Oval 1272">
              <a:extLst>
                <a:ext uri="{FF2B5EF4-FFF2-40B4-BE49-F238E27FC236}">
                  <a16:creationId xmlns:a16="http://schemas.microsoft.com/office/drawing/2014/main" id="{1B6F2BBD-CAE7-4EAE-8EAA-18DD0DB89694}"/>
                </a:ext>
              </a:extLst>
            </p:cNvPr>
            <p:cNvSpPr>
              <a:spLocks noChangeArrowheads="1"/>
            </p:cNvSpPr>
            <p:nvPr/>
          </p:nvSpPr>
          <p:spPr bwMode="auto">
            <a:xfrm rot="16200000">
              <a:off x="747185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2" name="Oval 1273">
              <a:extLst>
                <a:ext uri="{FF2B5EF4-FFF2-40B4-BE49-F238E27FC236}">
                  <a16:creationId xmlns:a16="http://schemas.microsoft.com/office/drawing/2014/main" id="{871E9133-3938-469E-B380-EC7AF8E976DE}"/>
                </a:ext>
              </a:extLst>
            </p:cNvPr>
            <p:cNvSpPr>
              <a:spLocks noChangeArrowheads="1"/>
            </p:cNvSpPr>
            <p:nvPr/>
          </p:nvSpPr>
          <p:spPr bwMode="auto">
            <a:xfrm rot="16200000">
              <a:off x="7347232"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3" name="Oval 1274">
              <a:extLst>
                <a:ext uri="{FF2B5EF4-FFF2-40B4-BE49-F238E27FC236}">
                  <a16:creationId xmlns:a16="http://schemas.microsoft.com/office/drawing/2014/main" id="{BDF66A63-4E75-4A1C-8F5F-78B4DE0621D7}"/>
                </a:ext>
              </a:extLst>
            </p:cNvPr>
            <p:cNvSpPr>
              <a:spLocks noChangeArrowheads="1"/>
            </p:cNvSpPr>
            <p:nvPr/>
          </p:nvSpPr>
          <p:spPr bwMode="auto">
            <a:xfrm rot="16200000">
              <a:off x="7348026"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4" name="Oval 1275">
              <a:extLst>
                <a:ext uri="{FF2B5EF4-FFF2-40B4-BE49-F238E27FC236}">
                  <a16:creationId xmlns:a16="http://schemas.microsoft.com/office/drawing/2014/main" id="{6F20AB69-0C29-4A04-902B-9E803EE7C418}"/>
                </a:ext>
              </a:extLst>
            </p:cNvPr>
            <p:cNvSpPr>
              <a:spLocks noChangeArrowheads="1"/>
            </p:cNvSpPr>
            <p:nvPr/>
          </p:nvSpPr>
          <p:spPr bwMode="auto">
            <a:xfrm rot="16200000">
              <a:off x="7536145"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5" name="Freeform 1276">
              <a:extLst>
                <a:ext uri="{FF2B5EF4-FFF2-40B4-BE49-F238E27FC236}">
                  <a16:creationId xmlns:a16="http://schemas.microsoft.com/office/drawing/2014/main" id="{80591863-B692-4613-A53C-532A8895B6C2}"/>
                </a:ext>
              </a:extLst>
            </p:cNvPr>
            <p:cNvSpPr>
              <a:spLocks/>
            </p:cNvSpPr>
            <p:nvPr/>
          </p:nvSpPr>
          <p:spPr bwMode="auto">
            <a:xfrm rot="16200000">
              <a:off x="7289289" y="5708752"/>
              <a:ext cx="60325" cy="60325"/>
            </a:xfrm>
            <a:custGeom>
              <a:avLst/>
              <a:gdLst>
                <a:gd name="T0" fmla="*/ 3 w 16"/>
                <a:gd name="T1" fmla="*/ 15 h 16"/>
                <a:gd name="T2" fmla="*/ 8 w 16"/>
                <a:gd name="T3" fmla="*/ 16 h 16"/>
                <a:gd name="T4" fmla="*/ 12 w 16"/>
                <a:gd name="T5" fmla="*/ 15 h 16"/>
                <a:gd name="T6" fmla="*/ 16 w 16"/>
                <a:gd name="T7" fmla="*/ 8 h 16"/>
                <a:gd name="T8" fmla="*/ 14 w 16"/>
                <a:gd name="T9" fmla="*/ 2 h 16"/>
                <a:gd name="T10" fmla="*/ 8 w 16"/>
                <a:gd name="T11" fmla="*/ 0 h 16"/>
                <a:gd name="T12" fmla="*/ 3 w 16"/>
                <a:gd name="T13" fmla="*/ 1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4" y="15"/>
                    <a:pt x="6" y="16"/>
                    <a:pt x="8" y="16"/>
                  </a:cubicBezTo>
                  <a:cubicBezTo>
                    <a:pt x="9" y="16"/>
                    <a:pt x="11" y="15"/>
                    <a:pt x="12" y="15"/>
                  </a:cubicBezTo>
                  <a:cubicBezTo>
                    <a:pt x="15" y="13"/>
                    <a:pt x="16" y="11"/>
                    <a:pt x="16" y="8"/>
                  </a:cubicBezTo>
                  <a:cubicBezTo>
                    <a:pt x="16" y="5"/>
                    <a:pt x="15" y="3"/>
                    <a:pt x="14" y="2"/>
                  </a:cubicBezTo>
                  <a:cubicBezTo>
                    <a:pt x="12" y="0"/>
                    <a:pt x="10" y="0"/>
                    <a:pt x="8" y="0"/>
                  </a:cubicBezTo>
                  <a:cubicBezTo>
                    <a:pt x="6" y="0"/>
                    <a:pt x="4" y="0"/>
                    <a:pt x="3" y="1"/>
                  </a:cubicBezTo>
                  <a:cubicBezTo>
                    <a:pt x="3" y="1"/>
                    <a:pt x="2" y="2"/>
                    <a:pt x="2" y="2"/>
                  </a:cubicBezTo>
                  <a:cubicBezTo>
                    <a:pt x="0"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6" name="Freeform 1277">
              <a:extLst>
                <a:ext uri="{FF2B5EF4-FFF2-40B4-BE49-F238E27FC236}">
                  <a16:creationId xmlns:a16="http://schemas.microsoft.com/office/drawing/2014/main" id="{AF33E464-3ADC-462B-95B5-E2CD3F8C945F}"/>
                </a:ext>
              </a:extLst>
            </p:cNvPr>
            <p:cNvSpPr>
              <a:spLocks/>
            </p:cNvSpPr>
            <p:nvPr/>
          </p:nvSpPr>
          <p:spPr bwMode="auto">
            <a:xfrm rot="16200000">
              <a:off x="7580595" y="5920684"/>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7" name="Freeform 1278">
              <a:extLst>
                <a:ext uri="{FF2B5EF4-FFF2-40B4-BE49-F238E27FC236}">
                  <a16:creationId xmlns:a16="http://schemas.microsoft.com/office/drawing/2014/main" id="{27BF443F-7724-4977-8386-366DC7F3B2F3}"/>
                </a:ext>
              </a:extLst>
            </p:cNvPr>
            <p:cNvSpPr>
              <a:spLocks/>
            </p:cNvSpPr>
            <p:nvPr/>
          </p:nvSpPr>
          <p:spPr bwMode="auto">
            <a:xfrm rot="16200000">
              <a:off x="7580595" y="579685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8" name="Freeform 1279">
              <a:extLst>
                <a:ext uri="{FF2B5EF4-FFF2-40B4-BE49-F238E27FC236}">
                  <a16:creationId xmlns:a16="http://schemas.microsoft.com/office/drawing/2014/main" id="{3AFF0250-1144-491A-9752-4F05C17FB39A}"/>
                </a:ext>
              </a:extLst>
            </p:cNvPr>
            <p:cNvSpPr>
              <a:spLocks/>
            </p:cNvSpPr>
            <p:nvPr/>
          </p:nvSpPr>
          <p:spPr bwMode="auto">
            <a:xfrm rot="16200000">
              <a:off x="7012270" y="6011171"/>
              <a:ext cx="19050" cy="30163"/>
            </a:xfrm>
            <a:custGeom>
              <a:avLst/>
              <a:gdLst>
                <a:gd name="T0" fmla="*/ 5 w 5"/>
                <a:gd name="T1" fmla="*/ 1 h 8"/>
                <a:gd name="T2" fmla="*/ 5 w 5"/>
                <a:gd name="T3" fmla="*/ 0 h 8"/>
                <a:gd name="T4" fmla="*/ 0 w 5"/>
                <a:gd name="T5" fmla="*/ 8 h 8"/>
                <a:gd name="T6" fmla="*/ 5 w 5"/>
                <a:gd name="T7" fmla="*/ 1 h 8"/>
              </a:gdLst>
              <a:ahLst/>
              <a:cxnLst>
                <a:cxn ang="0">
                  <a:pos x="T0" y="T1"/>
                </a:cxn>
                <a:cxn ang="0">
                  <a:pos x="T2" y="T3"/>
                </a:cxn>
                <a:cxn ang="0">
                  <a:pos x="T4" y="T5"/>
                </a:cxn>
                <a:cxn ang="0">
                  <a:pos x="T6" y="T7"/>
                </a:cxn>
              </a:cxnLst>
              <a:rect l="0" t="0" r="r" b="b"/>
              <a:pathLst>
                <a:path w="5" h="8">
                  <a:moveTo>
                    <a:pt x="5" y="1"/>
                  </a:moveTo>
                  <a:cubicBezTo>
                    <a:pt x="5" y="0"/>
                    <a:pt x="5" y="0"/>
                    <a:pt x="5" y="0"/>
                  </a:cubicBezTo>
                  <a:cubicBezTo>
                    <a:pt x="0" y="8"/>
                    <a:pt x="0" y="8"/>
                    <a:pt x="0" y="8"/>
                  </a:cubicBezTo>
                  <a:cubicBezTo>
                    <a:pt x="3" y="7"/>
                    <a:pt x="5" y="4"/>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9" name="Freeform 1280">
              <a:extLst>
                <a:ext uri="{FF2B5EF4-FFF2-40B4-BE49-F238E27FC236}">
                  <a16:creationId xmlns:a16="http://schemas.microsoft.com/office/drawing/2014/main" id="{2B69FA48-DF87-41BE-AFCB-E3BCF023B30D}"/>
                </a:ext>
              </a:extLst>
            </p:cNvPr>
            <p:cNvSpPr>
              <a:spLocks/>
            </p:cNvSpPr>
            <p:nvPr/>
          </p:nvSpPr>
          <p:spPr bwMode="auto">
            <a:xfrm rot="16200000">
              <a:off x="7286907" y="6079434"/>
              <a:ext cx="65088" cy="60325"/>
            </a:xfrm>
            <a:custGeom>
              <a:avLst/>
              <a:gdLst>
                <a:gd name="T0" fmla="*/ 14 w 17"/>
                <a:gd name="T1" fmla="*/ 2 h 16"/>
                <a:gd name="T2" fmla="*/ 8 w 17"/>
                <a:gd name="T3" fmla="*/ 0 h 16"/>
                <a:gd name="T4" fmla="*/ 3 w 17"/>
                <a:gd name="T5" fmla="*/ 2 h 16"/>
                <a:gd name="T6" fmla="*/ 0 w 17"/>
                <a:gd name="T7" fmla="*/ 8 h 16"/>
                <a:gd name="T8" fmla="*/ 4 w 17"/>
                <a:gd name="T9" fmla="*/ 15 h 16"/>
                <a:gd name="T10" fmla="*/ 8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8" y="0"/>
                  </a:cubicBezTo>
                  <a:cubicBezTo>
                    <a:pt x="6" y="0"/>
                    <a:pt x="4" y="0"/>
                    <a:pt x="3" y="2"/>
                  </a:cubicBezTo>
                  <a:cubicBezTo>
                    <a:pt x="1" y="3"/>
                    <a:pt x="0" y="5"/>
                    <a:pt x="0" y="8"/>
                  </a:cubicBezTo>
                  <a:cubicBezTo>
                    <a:pt x="0" y="11"/>
                    <a:pt x="2" y="13"/>
                    <a:pt x="4" y="15"/>
                  </a:cubicBezTo>
                  <a:cubicBezTo>
                    <a:pt x="5" y="15"/>
                    <a:pt x="7" y="16"/>
                    <a:pt x="8"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0" name="Freeform 1281">
              <a:extLst>
                <a:ext uri="{FF2B5EF4-FFF2-40B4-BE49-F238E27FC236}">
                  <a16:creationId xmlns:a16="http://schemas.microsoft.com/office/drawing/2014/main" id="{18C8E598-E6CE-4A55-9351-AC0F0916F967}"/>
                </a:ext>
              </a:extLst>
            </p:cNvPr>
            <p:cNvSpPr>
              <a:spLocks/>
            </p:cNvSpPr>
            <p:nvPr/>
          </p:nvSpPr>
          <p:spPr bwMode="auto">
            <a:xfrm rot="16200000">
              <a:off x="7165464" y="6077052"/>
              <a:ext cx="60325" cy="60325"/>
            </a:xfrm>
            <a:custGeom>
              <a:avLst/>
              <a:gdLst>
                <a:gd name="T0" fmla="*/ 7 w 16"/>
                <a:gd name="T1" fmla="*/ 16 h 16"/>
                <a:gd name="T2" fmla="*/ 16 w 16"/>
                <a:gd name="T3" fmla="*/ 8 h 16"/>
                <a:gd name="T4" fmla="*/ 8 w 16"/>
                <a:gd name="T5" fmla="*/ 0 h 16"/>
                <a:gd name="T6" fmla="*/ 0 w 16"/>
                <a:gd name="T7" fmla="*/ 12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cubicBezTo>
                    <a:pt x="12" y="16"/>
                    <a:pt x="16" y="12"/>
                    <a:pt x="16" y="8"/>
                  </a:cubicBezTo>
                  <a:cubicBezTo>
                    <a:pt x="16" y="4"/>
                    <a:pt x="12" y="0"/>
                    <a:pt x="8" y="0"/>
                  </a:cubicBezTo>
                  <a:cubicBezTo>
                    <a:pt x="0" y="12"/>
                    <a:pt x="0" y="12"/>
                    <a:pt x="0" y="12"/>
                  </a:cubicBezTo>
                  <a:cubicBezTo>
                    <a:pt x="2"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1" name="Freeform 1282">
              <a:extLst>
                <a:ext uri="{FF2B5EF4-FFF2-40B4-BE49-F238E27FC236}">
                  <a16:creationId xmlns:a16="http://schemas.microsoft.com/office/drawing/2014/main" id="{283D4D04-536E-4620-9AB6-E39F6438285B}"/>
                </a:ext>
              </a:extLst>
            </p:cNvPr>
            <p:cNvSpPr>
              <a:spLocks/>
            </p:cNvSpPr>
            <p:nvPr/>
          </p:nvSpPr>
          <p:spPr bwMode="auto">
            <a:xfrm rot="16200000">
              <a:off x="7244839" y="6134202"/>
              <a:ext cx="36513" cy="52388"/>
            </a:xfrm>
            <a:custGeom>
              <a:avLst/>
              <a:gdLst>
                <a:gd name="T0" fmla="*/ 10 w 10"/>
                <a:gd name="T1" fmla="*/ 5 h 14"/>
                <a:gd name="T2" fmla="*/ 8 w 10"/>
                <a:gd name="T3" fmla="*/ 0 h 14"/>
                <a:gd name="T4" fmla="*/ 0 w 10"/>
                <a:gd name="T5" fmla="*/ 13 h 14"/>
                <a:gd name="T6" fmla="*/ 2 w 10"/>
                <a:gd name="T7" fmla="*/ 14 h 14"/>
                <a:gd name="T8" fmla="*/ 10 w 10"/>
                <a:gd name="T9" fmla="*/ 5 h 14"/>
              </a:gdLst>
              <a:ahLst/>
              <a:cxnLst>
                <a:cxn ang="0">
                  <a:pos x="T0" y="T1"/>
                </a:cxn>
                <a:cxn ang="0">
                  <a:pos x="T2" y="T3"/>
                </a:cxn>
                <a:cxn ang="0">
                  <a:pos x="T4" y="T5"/>
                </a:cxn>
                <a:cxn ang="0">
                  <a:pos x="T6" y="T7"/>
                </a:cxn>
                <a:cxn ang="0">
                  <a:pos x="T8" y="T9"/>
                </a:cxn>
              </a:cxnLst>
              <a:rect l="0" t="0" r="r" b="b"/>
              <a:pathLst>
                <a:path w="10" h="14">
                  <a:moveTo>
                    <a:pt x="10" y="5"/>
                  </a:moveTo>
                  <a:cubicBezTo>
                    <a:pt x="10" y="3"/>
                    <a:pt x="9" y="1"/>
                    <a:pt x="8" y="0"/>
                  </a:cubicBezTo>
                  <a:cubicBezTo>
                    <a:pt x="0" y="13"/>
                    <a:pt x="0" y="13"/>
                    <a:pt x="0" y="13"/>
                  </a:cubicBezTo>
                  <a:cubicBezTo>
                    <a:pt x="1" y="13"/>
                    <a:pt x="1" y="14"/>
                    <a:pt x="2" y="14"/>
                  </a:cubicBezTo>
                  <a:cubicBezTo>
                    <a:pt x="6" y="14"/>
                    <a:pt x="10" y="10"/>
                    <a:pt x="10"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2" name="Oval 1283">
              <a:extLst>
                <a:ext uri="{FF2B5EF4-FFF2-40B4-BE49-F238E27FC236}">
                  <a16:creationId xmlns:a16="http://schemas.microsoft.com/office/drawing/2014/main" id="{E5F11186-117A-4D1C-8C35-F826328D5B4B}"/>
                </a:ext>
              </a:extLst>
            </p:cNvPr>
            <p:cNvSpPr>
              <a:spLocks noChangeArrowheads="1"/>
            </p:cNvSpPr>
            <p:nvPr/>
          </p:nvSpPr>
          <p:spPr bwMode="auto">
            <a:xfrm rot="16200000">
              <a:off x="7227376"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3" name="Oval 1284">
              <a:extLst>
                <a:ext uri="{FF2B5EF4-FFF2-40B4-BE49-F238E27FC236}">
                  <a16:creationId xmlns:a16="http://schemas.microsoft.com/office/drawing/2014/main" id="{A2DDA645-4952-492B-9C27-AF20D443D77C}"/>
                </a:ext>
              </a:extLst>
            </p:cNvPr>
            <p:cNvSpPr>
              <a:spLocks noChangeArrowheads="1"/>
            </p:cNvSpPr>
            <p:nvPr/>
          </p:nvSpPr>
          <p:spPr bwMode="auto">
            <a:xfrm rot="16200000">
              <a:off x="7103551"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4" name="Oval 1285">
              <a:extLst>
                <a:ext uri="{FF2B5EF4-FFF2-40B4-BE49-F238E27FC236}">
                  <a16:creationId xmlns:a16="http://schemas.microsoft.com/office/drawing/2014/main" id="{A9FC47F2-70EB-4826-B1FA-CCDDFD0E0AE5}"/>
                </a:ext>
              </a:extLst>
            </p:cNvPr>
            <p:cNvSpPr>
              <a:spLocks noChangeArrowheads="1"/>
            </p:cNvSpPr>
            <p:nvPr/>
          </p:nvSpPr>
          <p:spPr bwMode="auto">
            <a:xfrm rot="16200000">
              <a:off x="7042432"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5" name="Oval 1286">
              <a:extLst>
                <a:ext uri="{FF2B5EF4-FFF2-40B4-BE49-F238E27FC236}">
                  <a16:creationId xmlns:a16="http://schemas.microsoft.com/office/drawing/2014/main" id="{D7BB5C3A-66ED-4748-B92D-92559FDD1A6E}"/>
                </a:ext>
              </a:extLst>
            </p:cNvPr>
            <p:cNvSpPr>
              <a:spLocks noChangeArrowheads="1"/>
            </p:cNvSpPr>
            <p:nvPr/>
          </p:nvSpPr>
          <p:spPr bwMode="auto">
            <a:xfrm rot="16200000">
              <a:off x="7532970"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6" name="Oval 1287">
              <a:extLst>
                <a:ext uri="{FF2B5EF4-FFF2-40B4-BE49-F238E27FC236}">
                  <a16:creationId xmlns:a16="http://schemas.microsoft.com/office/drawing/2014/main" id="{40866220-C703-4E43-902C-8A86EBA4CFC1}"/>
                </a:ext>
              </a:extLst>
            </p:cNvPr>
            <p:cNvSpPr>
              <a:spLocks noChangeArrowheads="1"/>
            </p:cNvSpPr>
            <p:nvPr/>
          </p:nvSpPr>
          <p:spPr bwMode="auto">
            <a:xfrm rot="16200000">
              <a:off x="7412320"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7" name="Oval 1288">
              <a:extLst>
                <a:ext uri="{FF2B5EF4-FFF2-40B4-BE49-F238E27FC236}">
                  <a16:creationId xmlns:a16="http://schemas.microsoft.com/office/drawing/2014/main" id="{5C862C82-3C03-4BAD-BBD4-2FA0338A272C}"/>
                </a:ext>
              </a:extLst>
            </p:cNvPr>
            <p:cNvSpPr>
              <a:spLocks noChangeArrowheads="1"/>
            </p:cNvSpPr>
            <p:nvPr/>
          </p:nvSpPr>
          <p:spPr bwMode="auto">
            <a:xfrm rot="16200000">
              <a:off x="7409145"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8" name="Oval 1289">
              <a:extLst>
                <a:ext uri="{FF2B5EF4-FFF2-40B4-BE49-F238E27FC236}">
                  <a16:creationId xmlns:a16="http://schemas.microsoft.com/office/drawing/2014/main" id="{2696FD41-BA1C-4460-9041-FCC84B435B4B}"/>
                </a:ext>
              </a:extLst>
            </p:cNvPr>
            <p:cNvSpPr>
              <a:spLocks noChangeArrowheads="1"/>
            </p:cNvSpPr>
            <p:nvPr/>
          </p:nvSpPr>
          <p:spPr bwMode="auto">
            <a:xfrm rot="16200000">
              <a:off x="7474232"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9" name="Oval 1290">
              <a:extLst>
                <a:ext uri="{FF2B5EF4-FFF2-40B4-BE49-F238E27FC236}">
                  <a16:creationId xmlns:a16="http://schemas.microsoft.com/office/drawing/2014/main" id="{11D7C6FB-CE33-44E6-97C3-C0A57A87760F}"/>
                </a:ext>
              </a:extLst>
            </p:cNvPr>
            <p:cNvSpPr>
              <a:spLocks noChangeArrowheads="1"/>
            </p:cNvSpPr>
            <p:nvPr/>
          </p:nvSpPr>
          <p:spPr bwMode="auto">
            <a:xfrm rot="16200000">
              <a:off x="7473439"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0" name="Oval 1291">
              <a:extLst>
                <a:ext uri="{FF2B5EF4-FFF2-40B4-BE49-F238E27FC236}">
                  <a16:creationId xmlns:a16="http://schemas.microsoft.com/office/drawing/2014/main" id="{640A237C-483E-4FD8-98BC-1319AC5A5C9C}"/>
                </a:ext>
              </a:extLst>
            </p:cNvPr>
            <p:cNvSpPr>
              <a:spLocks noChangeArrowheads="1"/>
            </p:cNvSpPr>
            <p:nvPr/>
          </p:nvSpPr>
          <p:spPr bwMode="auto">
            <a:xfrm rot="16200000">
              <a:off x="7350407"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1" name="Oval 1292">
              <a:extLst>
                <a:ext uri="{FF2B5EF4-FFF2-40B4-BE49-F238E27FC236}">
                  <a16:creationId xmlns:a16="http://schemas.microsoft.com/office/drawing/2014/main" id="{4D1606BC-886C-46CF-A307-60A65BF07E62}"/>
                </a:ext>
              </a:extLst>
            </p:cNvPr>
            <p:cNvSpPr>
              <a:spLocks noChangeArrowheads="1"/>
            </p:cNvSpPr>
            <p:nvPr/>
          </p:nvSpPr>
          <p:spPr bwMode="auto">
            <a:xfrm rot="16200000">
              <a:off x="7349614"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2" name="Oval 1293">
              <a:extLst>
                <a:ext uri="{FF2B5EF4-FFF2-40B4-BE49-F238E27FC236}">
                  <a16:creationId xmlns:a16="http://schemas.microsoft.com/office/drawing/2014/main" id="{DC22FD00-752F-44AC-A2E4-49E6FA912E75}"/>
                </a:ext>
              </a:extLst>
            </p:cNvPr>
            <p:cNvSpPr>
              <a:spLocks noChangeArrowheads="1"/>
            </p:cNvSpPr>
            <p:nvPr/>
          </p:nvSpPr>
          <p:spPr bwMode="auto">
            <a:xfrm rot="16200000">
              <a:off x="7532970" y="620167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3" name="Freeform 1294">
              <a:extLst>
                <a:ext uri="{FF2B5EF4-FFF2-40B4-BE49-F238E27FC236}">
                  <a16:creationId xmlns:a16="http://schemas.microsoft.com/office/drawing/2014/main" id="{0D0A37C9-2035-402A-AB55-3D5E78872AE7}"/>
                </a:ext>
              </a:extLst>
            </p:cNvPr>
            <p:cNvSpPr>
              <a:spLocks/>
            </p:cNvSpPr>
            <p:nvPr/>
          </p:nvSpPr>
          <p:spPr bwMode="auto">
            <a:xfrm rot="16200000">
              <a:off x="7290082" y="5957196"/>
              <a:ext cx="58738" cy="60325"/>
            </a:xfrm>
            <a:custGeom>
              <a:avLst/>
              <a:gdLst>
                <a:gd name="T0" fmla="*/ 4 w 16"/>
                <a:gd name="T1" fmla="*/ 15 h 16"/>
                <a:gd name="T2" fmla="*/ 8 w 16"/>
                <a:gd name="T3" fmla="*/ 16 h 16"/>
                <a:gd name="T4" fmla="*/ 13 w 16"/>
                <a:gd name="T5" fmla="*/ 15 h 16"/>
                <a:gd name="T6" fmla="*/ 16 w 16"/>
                <a:gd name="T7" fmla="*/ 8 h 16"/>
                <a:gd name="T8" fmla="*/ 14 w 16"/>
                <a:gd name="T9" fmla="*/ 2 h 16"/>
                <a:gd name="T10" fmla="*/ 8 w 16"/>
                <a:gd name="T11" fmla="*/ 0 h 16"/>
                <a:gd name="T12" fmla="*/ 2 w 16"/>
                <a:gd name="T13" fmla="*/ 2 h 16"/>
                <a:gd name="T14" fmla="*/ 0 w 16"/>
                <a:gd name="T15" fmla="*/ 8 h 16"/>
                <a:gd name="T16" fmla="*/ 4 w 16"/>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4" y="15"/>
                  </a:moveTo>
                  <a:cubicBezTo>
                    <a:pt x="5" y="15"/>
                    <a:pt x="6" y="16"/>
                    <a:pt x="8" y="16"/>
                  </a:cubicBezTo>
                  <a:cubicBezTo>
                    <a:pt x="10" y="16"/>
                    <a:pt x="11" y="15"/>
                    <a:pt x="13" y="15"/>
                  </a:cubicBezTo>
                  <a:cubicBezTo>
                    <a:pt x="15" y="13"/>
                    <a:pt x="16" y="11"/>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4" name="Freeform 1295">
              <a:extLst>
                <a:ext uri="{FF2B5EF4-FFF2-40B4-BE49-F238E27FC236}">
                  <a16:creationId xmlns:a16="http://schemas.microsoft.com/office/drawing/2014/main" id="{57A669B0-DCB8-49F3-9226-1E452CAD78E3}"/>
                </a:ext>
              </a:extLst>
            </p:cNvPr>
            <p:cNvSpPr>
              <a:spLocks/>
            </p:cNvSpPr>
            <p:nvPr/>
          </p:nvSpPr>
          <p:spPr bwMode="auto">
            <a:xfrm rot="16200000">
              <a:off x="7580595" y="6169921"/>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5" name="Freeform 1296">
              <a:extLst>
                <a:ext uri="{FF2B5EF4-FFF2-40B4-BE49-F238E27FC236}">
                  <a16:creationId xmlns:a16="http://schemas.microsoft.com/office/drawing/2014/main" id="{D60D4F46-D469-44A6-ACB3-EF53306FF160}"/>
                </a:ext>
              </a:extLst>
            </p:cNvPr>
            <p:cNvSpPr>
              <a:spLocks/>
            </p:cNvSpPr>
            <p:nvPr/>
          </p:nvSpPr>
          <p:spPr bwMode="auto">
            <a:xfrm rot="16200000">
              <a:off x="7580595" y="6046096"/>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6" name="Freeform 1297">
              <a:extLst>
                <a:ext uri="{FF2B5EF4-FFF2-40B4-BE49-F238E27FC236}">
                  <a16:creationId xmlns:a16="http://schemas.microsoft.com/office/drawing/2014/main" id="{3F7EE6C0-1372-40D9-B3A5-F515BB8F9288}"/>
                </a:ext>
              </a:extLst>
            </p:cNvPr>
            <p:cNvSpPr>
              <a:spLocks/>
            </p:cNvSpPr>
            <p:nvPr/>
          </p:nvSpPr>
          <p:spPr bwMode="auto">
            <a:xfrm rot="16200000">
              <a:off x="7557576" y="6315177"/>
              <a:ext cx="30163" cy="49213"/>
            </a:xfrm>
            <a:custGeom>
              <a:avLst/>
              <a:gdLst>
                <a:gd name="T0" fmla="*/ 4 w 8"/>
                <a:gd name="T1" fmla="*/ 4 h 13"/>
                <a:gd name="T2" fmla="*/ 0 w 8"/>
                <a:gd name="T3" fmla="*/ 13 h 13"/>
                <a:gd name="T4" fmla="*/ 0 w 8"/>
                <a:gd name="T5" fmla="*/ 13 h 13"/>
                <a:gd name="T6" fmla="*/ 8 w 8"/>
                <a:gd name="T7" fmla="*/ 4 h 13"/>
                <a:gd name="T8" fmla="*/ 7 w 8"/>
                <a:gd name="T9" fmla="*/ 0 h 13"/>
                <a:gd name="T10" fmla="*/ 4 w 8"/>
                <a:gd name="T11" fmla="*/ 4 h 13"/>
              </a:gdLst>
              <a:ahLst/>
              <a:cxnLst>
                <a:cxn ang="0">
                  <a:pos x="T0" y="T1"/>
                </a:cxn>
                <a:cxn ang="0">
                  <a:pos x="T2" y="T3"/>
                </a:cxn>
                <a:cxn ang="0">
                  <a:pos x="T4" y="T5"/>
                </a:cxn>
                <a:cxn ang="0">
                  <a:pos x="T6" y="T7"/>
                </a:cxn>
                <a:cxn ang="0">
                  <a:pos x="T8" y="T9"/>
                </a:cxn>
                <a:cxn ang="0">
                  <a:pos x="T10" y="T11"/>
                </a:cxn>
              </a:cxnLst>
              <a:rect l="0" t="0" r="r" b="b"/>
              <a:pathLst>
                <a:path w="8" h="13">
                  <a:moveTo>
                    <a:pt x="4" y="4"/>
                  </a:moveTo>
                  <a:cubicBezTo>
                    <a:pt x="0" y="13"/>
                    <a:pt x="0" y="13"/>
                    <a:pt x="0" y="13"/>
                  </a:cubicBezTo>
                  <a:cubicBezTo>
                    <a:pt x="0" y="13"/>
                    <a:pt x="0" y="13"/>
                    <a:pt x="0" y="13"/>
                  </a:cubicBezTo>
                  <a:cubicBezTo>
                    <a:pt x="4" y="13"/>
                    <a:pt x="8" y="9"/>
                    <a:pt x="8" y="4"/>
                  </a:cubicBezTo>
                  <a:cubicBezTo>
                    <a:pt x="8" y="3"/>
                    <a:pt x="7" y="1"/>
                    <a:pt x="7" y="0"/>
                  </a:cubicBezTo>
                  <a:lnTo>
                    <a:pt x="4"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7" name="Freeform 1298">
              <a:extLst>
                <a:ext uri="{FF2B5EF4-FFF2-40B4-BE49-F238E27FC236}">
                  <a16:creationId xmlns:a16="http://schemas.microsoft.com/office/drawing/2014/main" id="{62737467-D343-4E13-A20F-8F31017F7CAA}"/>
                </a:ext>
              </a:extLst>
            </p:cNvPr>
            <p:cNvSpPr>
              <a:spLocks/>
            </p:cNvSpPr>
            <p:nvPr/>
          </p:nvSpPr>
          <p:spPr bwMode="auto">
            <a:xfrm rot="16200000">
              <a:off x="7409145" y="6201671"/>
              <a:ext cx="65088" cy="63500"/>
            </a:xfrm>
            <a:custGeom>
              <a:avLst/>
              <a:gdLst>
                <a:gd name="T0" fmla="*/ 8 w 17"/>
                <a:gd name="T1" fmla="*/ 17 h 17"/>
                <a:gd name="T2" fmla="*/ 17 w 17"/>
                <a:gd name="T3" fmla="*/ 9 h 17"/>
                <a:gd name="T4" fmla="*/ 8 w 17"/>
                <a:gd name="T5" fmla="*/ 0 h 17"/>
                <a:gd name="T6" fmla="*/ 2 w 17"/>
                <a:gd name="T7" fmla="*/ 3 h 17"/>
                <a:gd name="T8" fmla="*/ 1 w 17"/>
                <a:gd name="T9" fmla="*/ 6 h 17"/>
                <a:gd name="T10" fmla="*/ 0 w 17"/>
                <a:gd name="T11" fmla="*/ 9 h 17"/>
                <a:gd name="T12" fmla="*/ 8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8" y="17"/>
                  </a:moveTo>
                  <a:cubicBezTo>
                    <a:pt x="13" y="17"/>
                    <a:pt x="17" y="13"/>
                    <a:pt x="17" y="9"/>
                  </a:cubicBezTo>
                  <a:cubicBezTo>
                    <a:pt x="17" y="4"/>
                    <a:pt x="13" y="0"/>
                    <a:pt x="8" y="0"/>
                  </a:cubicBezTo>
                  <a:cubicBezTo>
                    <a:pt x="6" y="0"/>
                    <a:pt x="4" y="1"/>
                    <a:pt x="2" y="3"/>
                  </a:cubicBezTo>
                  <a:cubicBezTo>
                    <a:pt x="1" y="6"/>
                    <a:pt x="1" y="6"/>
                    <a:pt x="1" y="6"/>
                  </a:cubicBezTo>
                  <a:cubicBezTo>
                    <a:pt x="0" y="7"/>
                    <a:pt x="0" y="8"/>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8" name="Freeform 1299">
              <a:extLst>
                <a:ext uri="{FF2B5EF4-FFF2-40B4-BE49-F238E27FC236}">
                  <a16:creationId xmlns:a16="http://schemas.microsoft.com/office/drawing/2014/main" id="{0B8476E8-DE03-4968-82A2-83D98661A809}"/>
                </a:ext>
              </a:extLst>
            </p:cNvPr>
            <p:cNvSpPr>
              <a:spLocks/>
            </p:cNvSpPr>
            <p:nvPr/>
          </p:nvSpPr>
          <p:spPr bwMode="auto">
            <a:xfrm rot="16200000">
              <a:off x="7477407" y="6261996"/>
              <a:ext cx="52388" cy="60325"/>
            </a:xfrm>
            <a:custGeom>
              <a:avLst/>
              <a:gdLst>
                <a:gd name="T0" fmla="*/ 8 w 14"/>
                <a:gd name="T1" fmla="*/ 0 h 16"/>
                <a:gd name="T2" fmla="*/ 0 w 14"/>
                <a:gd name="T3" fmla="*/ 14 h 16"/>
                <a:gd name="T4" fmla="*/ 6 w 14"/>
                <a:gd name="T5" fmla="*/ 16 h 16"/>
                <a:gd name="T6" fmla="*/ 14 w 14"/>
                <a:gd name="T7" fmla="*/ 8 h 16"/>
                <a:gd name="T8" fmla="*/ 8 w 14"/>
                <a:gd name="T9" fmla="*/ 0 h 16"/>
              </a:gdLst>
              <a:ahLst/>
              <a:cxnLst>
                <a:cxn ang="0">
                  <a:pos x="T0" y="T1"/>
                </a:cxn>
                <a:cxn ang="0">
                  <a:pos x="T2" y="T3"/>
                </a:cxn>
                <a:cxn ang="0">
                  <a:pos x="T4" y="T5"/>
                </a:cxn>
                <a:cxn ang="0">
                  <a:pos x="T6" y="T7"/>
                </a:cxn>
                <a:cxn ang="0">
                  <a:pos x="T8" y="T9"/>
                </a:cxn>
              </a:cxnLst>
              <a:rect l="0" t="0" r="r" b="b"/>
              <a:pathLst>
                <a:path w="14" h="16">
                  <a:moveTo>
                    <a:pt x="8" y="0"/>
                  </a:moveTo>
                  <a:cubicBezTo>
                    <a:pt x="0" y="14"/>
                    <a:pt x="0" y="14"/>
                    <a:pt x="0" y="14"/>
                  </a:cubicBezTo>
                  <a:cubicBezTo>
                    <a:pt x="2" y="15"/>
                    <a:pt x="4" y="16"/>
                    <a:pt x="6" y="16"/>
                  </a:cubicBezTo>
                  <a:cubicBezTo>
                    <a:pt x="11" y="16"/>
                    <a:pt x="14" y="12"/>
                    <a:pt x="14" y="8"/>
                  </a:cubicBezTo>
                  <a:cubicBezTo>
                    <a:pt x="14" y="4"/>
                    <a:pt x="12" y="1"/>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9" name="Freeform 1300">
              <a:extLst>
                <a:ext uri="{FF2B5EF4-FFF2-40B4-BE49-F238E27FC236}">
                  <a16:creationId xmlns:a16="http://schemas.microsoft.com/office/drawing/2014/main" id="{B7DD6230-2442-4743-A0A3-A1F9A2C67373}"/>
                </a:ext>
              </a:extLst>
            </p:cNvPr>
            <p:cNvSpPr>
              <a:spLocks/>
            </p:cNvSpPr>
            <p:nvPr/>
          </p:nvSpPr>
          <p:spPr bwMode="auto">
            <a:xfrm rot="16200000">
              <a:off x="7580595" y="628898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0" name="Oval 1302">
              <a:extLst>
                <a:ext uri="{FF2B5EF4-FFF2-40B4-BE49-F238E27FC236}">
                  <a16:creationId xmlns:a16="http://schemas.microsoft.com/office/drawing/2014/main" id="{D067B9AF-2BAA-410B-AB9C-0D2B8CA5D384}"/>
                </a:ext>
              </a:extLst>
            </p:cNvPr>
            <p:cNvSpPr>
              <a:spLocks noChangeArrowheads="1"/>
            </p:cNvSpPr>
            <p:nvPr/>
          </p:nvSpPr>
          <p:spPr bwMode="auto">
            <a:xfrm rot="16200000">
              <a:off x="6635238" y="1171677"/>
              <a:ext cx="1355725" cy="1355725"/>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1341" name="Oval 1301">
            <a:extLst>
              <a:ext uri="{FF2B5EF4-FFF2-40B4-BE49-F238E27FC236}">
                <a16:creationId xmlns:a16="http://schemas.microsoft.com/office/drawing/2014/main" id="{AAC994AD-D987-407C-AF92-074229D66CD8}"/>
              </a:ext>
            </a:extLst>
          </p:cNvPr>
          <p:cNvSpPr>
            <a:spLocks noChangeArrowheads="1"/>
          </p:cNvSpPr>
          <p:nvPr/>
        </p:nvSpPr>
        <p:spPr bwMode="auto">
          <a:xfrm rot="16200000">
            <a:off x="8189276" y="2726376"/>
            <a:ext cx="8272620" cy="8272620"/>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42" name="文本框 1341">
            <a:extLst>
              <a:ext uri="{FF2B5EF4-FFF2-40B4-BE49-F238E27FC236}">
                <a16:creationId xmlns:a16="http://schemas.microsoft.com/office/drawing/2014/main" id="{CC754AA4-8696-423D-A5DF-A36EE26DB075}"/>
              </a:ext>
            </a:extLst>
          </p:cNvPr>
          <p:cNvSpPr txBox="1"/>
          <p:nvPr/>
        </p:nvSpPr>
        <p:spPr>
          <a:xfrm>
            <a:off x="11362734" y="3700941"/>
            <a:ext cx="1899879" cy="2123658"/>
          </a:xfrm>
          <a:prstGeom prst="rect">
            <a:avLst/>
          </a:prstGeom>
          <a:noFill/>
        </p:spPr>
        <p:txBody>
          <a:bodyPr wrap="none" rtlCol="0">
            <a:spAutoFit/>
          </a:bodyPr>
          <a:lstStyle/>
          <a:p>
            <a:r>
              <a:rPr lang="en-US" altLang="zh-CN" sz="13200" dirty="0">
                <a:solidFill>
                  <a:srgbClr val="FEE39A"/>
                </a:solidFill>
                <a:latin typeface="Calibri" panose="020F0502020204030204" pitchFamily="34" charset="0"/>
                <a:ea typeface="造字工房坚黑（非商用）常规体" pitchFamily="2" charset="-122"/>
              </a:rPr>
              <a:t>0</a:t>
            </a:r>
            <a:r>
              <a:rPr lang="en-US" altLang="zh-CN" sz="13200" dirty="0">
                <a:solidFill>
                  <a:srgbClr val="99D2C1"/>
                </a:solidFill>
                <a:latin typeface="Calibri" panose="020F0502020204030204" pitchFamily="34" charset="0"/>
                <a:ea typeface="造字工房坚黑（非商用）常规体" pitchFamily="2" charset="-122"/>
              </a:rPr>
              <a:t>5</a:t>
            </a:r>
            <a:endParaRPr lang="zh-CN" altLang="en-US" sz="13200" dirty="0">
              <a:solidFill>
                <a:srgbClr val="99D2C1"/>
              </a:solidFill>
              <a:latin typeface="Calibri" panose="020F0502020204030204" pitchFamily="34" charset="0"/>
              <a:ea typeface="造字工房坚黑（非商用）常规体" pitchFamily="2" charset="-122"/>
            </a:endParaRPr>
          </a:p>
        </p:txBody>
      </p:sp>
      <p:sp>
        <p:nvSpPr>
          <p:cNvPr id="1344" name="TextBox 7">
            <a:extLst>
              <a:ext uri="{FF2B5EF4-FFF2-40B4-BE49-F238E27FC236}">
                <a16:creationId xmlns:a16="http://schemas.microsoft.com/office/drawing/2014/main" id="{B048B467-77DA-42AB-8D03-54AC14EA1109}"/>
              </a:ext>
            </a:extLst>
          </p:cNvPr>
          <p:cNvSpPr>
            <a:spLocks noChangeArrowheads="1"/>
          </p:cNvSpPr>
          <p:nvPr/>
        </p:nvSpPr>
        <p:spPr bwMode="auto">
          <a:xfrm>
            <a:off x="8712517" y="5688387"/>
            <a:ext cx="7286187" cy="2708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8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invocation chains</a:t>
            </a:r>
            <a:endParaRPr lang="zh-CN" altLang="en-US" sz="138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endParaRPr>
          </a:p>
        </p:txBody>
      </p:sp>
    </p:spTree>
    <p:extLst>
      <p:ext uri="{BB962C8B-B14F-4D97-AF65-F5344CB8AC3E}">
        <p14:creationId xmlns:p14="http://schemas.microsoft.com/office/powerpoint/2010/main" val="2268140236"/>
      </p:ext>
    </p:extLst>
  </p:cSld>
  <p:clrMapOvr>
    <a:masterClrMapping/>
  </p:clrMapOvr>
  <mc:AlternateContent xmlns:mc="http://schemas.openxmlformats.org/markup-compatibility/2006" xmlns:p14="http://schemas.microsoft.com/office/powerpoint/2010/main">
    <mc:Choice Requires="p14">
      <p:transition spd="slow" p14:dur="1200" advClick="0">
        <p14:prism/>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342"/>
                                        </p:tgtEl>
                                        <p:attrNameLst>
                                          <p:attrName>style.visibility</p:attrName>
                                        </p:attrNameLst>
                                      </p:cBhvr>
                                      <p:to>
                                        <p:strVal val="visible"/>
                                      </p:to>
                                    </p:set>
                                    <p:anim calcmode="lin" valueType="num">
                                      <p:cBhvr>
                                        <p:cTn id="7" dur="500" fill="hold"/>
                                        <p:tgtEl>
                                          <p:spTgt spid="1342"/>
                                        </p:tgtEl>
                                        <p:attrNameLst>
                                          <p:attrName>ppt_w</p:attrName>
                                        </p:attrNameLst>
                                      </p:cBhvr>
                                      <p:tavLst>
                                        <p:tav tm="0">
                                          <p:val>
                                            <p:fltVal val="0"/>
                                          </p:val>
                                        </p:tav>
                                        <p:tav tm="100000">
                                          <p:val>
                                            <p:strVal val="#ppt_w"/>
                                          </p:val>
                                        </p:tav>
                                      </p:tavLst>
                                    </p:anim>
                                    <p:anim calcmode="lin" valueType="num">
                                      <p:cBhvr>
                                        <p:cTn id="8" dur="500" fill="hold"/>
                                        <p:tgtEl>
                                          <p:spTgt spid="1342"/>
                                        </p:tgtEl>
                                        <p:attrNameLst>
                                          <p:attrName>ppt_h</p:attrName>
                                        </p:attrNameLst>
                                      </p:cBhvr>
                                      <p:tavLst>
                                        <p:tav tm="0">
                                          <p:val>
                                            <p:fltVal val="0"/>
                                          </p:val>
                                        </p:tav>
                                        <p:tav tm="100000">
                                          <p:val>
                                            <p:strVal val="#ppt_h"/>
                                          </p:val>
                                        </p:tav>
                                      </p:tavLst>
                                    </p:anim>
                                    <p:animEffect transition="in" filter="fade">
                                      <p:cBhvr>
                                        <p:cTn id="9" dur="500"/>
                                        <p:tgtEl>
                                          <p:spTgt spid="1342"/>
                                        </p:tgtEl>
                                      </p:cBhvr>
                                    </p:animEffect>
                                  </p:childTnLst>
                                </p:cTn>
                              </p:par>
                            </p:childTnLst>
                          </p:cTn>
                        </p:par>
                        <p:par>
                          <p:cTn id="10" fill="hold">
                            <p:stCondLst>
                              <p:cond delay="550"/>
                            </p:stCondLst>
                            <p:childTnLst>
                              <p:par>
                                <p:cTn id="11" presetID="53" presetClass="entr" presetSubtype="16" fill="hold" grpId="0" nodeType="afterEffect">
                                  <p:stCondLst>
                                    <p:cond delay="0"/>
                                  </p:stCondLst>
                                  <p:iterate type="lt">
                                    <p:tmPct val="0"/>
                                  </p:iterate>
                                  <p:childTnLst>
                                    <p:set>
                                      <p:cBhvr>
                                        <p:cTn id="12" dur="1" fill="hold">
                                          <p:stCondLst>
                                            <p:cond delay="0"/>
                                          </p:stCondLst>
                                        </p:cTn>
                                        <p:tgtEl>
                                          <p:spTgt spid="1344"/>
                                        </p:tgtEl>
                                        <p:attrNameLst>
                                          <p:attrName>style.visibility</p:attrName>
                                        </p:attrNameLst>
                                      </p:cBhvr>
                                      <p:to>
                                        <p:strVal val="visible"/>
                                      </p:to>
                                    </p:set>
                                    <p:anim calcmode="lin" valueType="num">
                                      <p:cBhvr>
                                        <p:cTn id="13" dur="550" fill="hold"/>
                                        <p:tgtEl>
                                          <p:spTgt spid="1344"/>
                                        </p:tgtEl>
                                        <p:attrNameLst>
                                          <p:attrName>ppt_w</p:attrName>
                                        </p:attrNameLst>
                                      </p:cBhvr>
                                      <p:tavLst>
                                        <p:tav tm="0">
                                          <p:val>
                                            <p:fltVal val="0"/>
                                          </p:val>
                                        </p:tav>
                                        <p:tav tm="100000">
                                          <p:val>
                                            <p:strVal val="#ppt_w"/>
                                          </p:val>
                                        </p:tav>
                                      </p:tavLst>
                                    </p:anim>
                                    <p:anim calcmode="lin" valueType="num">
                                      <p:cBhvr>
                                        <p:cTn id="14" dur="550" fill="hold"/>
                                        <p:tgtEl>
                                          <p:spTgt spid="1344"/>
                                        </p:tgtEl>
                                        <p:attrNameLst>
                                          <p:attrName>ppt_h</p:attrName>
                                        </p:attrNameLst>
                                      </p:cBhvr>
                                      <p:tavLst>
                                        <p:tav tm="0">
                                          <p:val>
                                            <p:fltVal val="0"/>
                                          </p:val>
                                        </p:tav>
                                        <p:tav tm="100000">
                                          <p:val>
                                            <p:strVal val="#ppt_h"/>
                                          </p:val>
                                        </p:tav>
                                      </p:tavLst>
                                    </p:anim>
                                    <p:animEffect transition="in" filter="fade">
                                      <p:cBhvr>
                                        <p:cTn id="15" dur="550"/>
                                        <p:tgtEl>
                                          <p:spTgt spid="1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2" grpId="0"/>
      <p:bldP spid="134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120"/>
          <p:cNvSpPr txBox="1">
            <a:spLocks noGrp="1"/>
          </p:cNvSpPr>
          <p:nvPr>
            <p:ph type="title"/>
          </p:nvPr>
        </p:nvSpPr>
        <p:spPr>
          <a:xfrm>
            <a:off x="769256" y="1873310"/>
            <a:ext cx="14209482" cy="1323439"/>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it-IT" dirty="0"/>
              <a:t>Invocation Chains</a:t>
            </a:r>
            <a:endParaRPr dirty="0"/>
          </a:p>
        </p:txBody>
      </p:sp>
      <p:graphicFrame>
        <p:nvGraphicFramePr>
          <p:cNvPr id="523" name="Google Shape;523;p120"/>
          <p:cNvGraphicFramePr/>
          <p:nvPr>
            <p:extLst>
              <p:ext uri="{D42A27DB-BD31-4B8C-83A1-F6EECF244321}">
                <p14:modId xmlns:p14="http://schemas.microsoft.com/office/powerpoint/2010/main" val="1779650521"/>
              </p:ext>
            </p:extLst>
          </p:nvPr>
        </p:nvGraphicFramePr>
        <p:xfrm>
          <a:off x="4012525" y="5902450"/>
          <a:ext cx="15144825" cy="1911100"/>
        </p:xfrm>
        <a:graphic>
          <a:graphicData uri="http://schemas.openxmlformats.org/drawingml/2006/table">
            <a:tbl>
              <a:tblPr>
                <a:noFill/>
                <a:tableStyleId>{B41207A0-928B-4102-8A40-20FF4A7905E8}</a:tableStyleId>
              </a:tblPr>
              <a:tblGrid>
                <a:gridCol w="5813275">
                  <a:extLst>
                    <a:ext uri="{9D8B030D-6E8A-4147-A177-3AD203B41FA5}">
                      <a16:colId xmlns:a16="http://schemas.microsoft.com/office/drawing/2014/main" val="20000"/>
                    </a:ext>
                  </a:extLst>
                </a:gridCol>
                <a:gridCol w="2092325">
                  <a:extLst>
                    <a:ext uri="{9D8B030D-6E8A-4147-A177-3AD203B41FA5}">
                      <a16:colId xmlns:a16="http://schemas.microsoft.com/office/drawing/2014/main" val="20001"/>
                    </a:ext>
                  </a:extLst>
                </a:gridCol>
                <a:gridCol w="2407075">
                  <a:extLst>
                    <a:ext uri="{9D8B030D-6E8A-4147-A177-3AD203B41FA5}">
                      <a16:colId xmlns:a16="http://schemas.microsoft.com/office/drawing/2014/main" val="20002"/>
                    </a:ext>
                  </a:extLst>
                </a:gridCol>
                <a:gridCol w="2460450">
                  <a:extLst>
                    <a:ext uri="{9D8B030D-6E8A-4147-A177-3AD203B41FA5}">
                      <a16:colId xmlns:a16="http://schemas.microsoft.com/office/drawing/2014/main" val="20003"/>
                    </a:ext>
                  </a:extLst>
                </a:gridCol>
                <a:gridCol w="2371700">
                  <a:extLst>
                    <a:ext uri="{9D8B030D-6E8A-4147-A177-3AD203B41FA5}">
                      <a16:colId xmlns:a16="http://schemas.microsoft.com/office/drawing/2014/main" val="20004"/>
                    </a:ext>
                  </a:extLst>
                </a:gridCol>
              </a:tblGrid>
              <a:tr h="955550">
                <a:tc>
                  <a:txBody>
                    <a:bodyPr/>
                    <a:lstStyle/>
                    <a:p>
                      <a:pPr marL="0" lvl="0" indent="0" algn="ctr" rtl="0">
                        <a:spcBef>
                          <a:spcPts val="0"/>
                        </a:spcBef>
                        <a:spcAft>
                          <a:spcPts val="0"/>
                        </a:spcAft>
                        <a:buNone/>
                      </a:pPr>
                      <a:r>
                        <a:rPr lang="it-IT" sz="3000" b="1" dirty="0">
                          <a:latin typeface="Montserrat"/>
                          <a:ea typeface="Montserrat"/>
                          <a:cs typeface="Montserrat"/>
                          <a:sym typeface="Montserrat"/>
                        </a:rPr>
                        <a:t>Invocation Chain Length</a:t>
                      </a:r>
                      <a:endParaRPr sz="3000" b="1" dirty="0">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it-IT" sz="3600">
                          <a:latin typeface="Montserrat"/>
                          <a:ea typeface="Montserrat"/>
                          <a:cs typeface="Montserrat"/>
                          <a:sym typeface="Montserrat"/>
                        </a:rPr>
                        <a:t>1</a:t>
                      </a:r>
                      <a:endParaRPr sz="3600">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it-IT" sz="3600">
                          <a:latin typeface="Montserrat"/>
                          <a:ea typeface="Montserrat"/>
                          <a:cs typeface="Montserrat"/>
                          <a:sym typeface="Montserrat"/>
                        </a:rPr>
                        <a:t>2</a:t>
                      </a:r>
                      <a:endParaRPr sz="3600">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it-IT" sz="3600">
                          <a:latin typeface="Montserrat"/>
                          <a:ea typeface="Montserrat"/>
                          <a:cs typeface="Montserrat"/>
                          <a:sym typeface="Montserrat"/>
                        </a:rPr>
                        <a:t>3</a:t>
                      </a:r>
                      <a:endParaRPr sz="3600">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it-IT" sz="3600">
                          <a:latin typeface="Montserrat"/>
                          <a:ea typeface="Montserrat"/>
                          <a:cs typeface="Montserrat"/>
                          <a:sym typeface="Montserrat"/>
                        </a:rPr>
                        <a:t>4</a:t>
                      </a:r>
                      <a:endParaRPr sz="3600">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955550">
                <a:tc>
                  <a:txBody>
                    <a:bodyPr/>
                    <a:lstStyle/>
                    <a:p>
                      <a:pPr marL="0" lvl="0" indent="0" algn="ctr" rtl="0">
                        <a:spcBef>
                          <a:spcPts val="0"/>
                        </a:spcBef>
                        <a:spcAft>
                          <a:spcPts val="0"/>
                        </a:spcAft>
                        <a:buNone/>
                      </a:pPr>
                      <a:r>
                        <a:rPr lang="it-IT" sz="3000" b="1">
                          <a:latin typeface="Montserrat"/>
                          <a:ea typeface="Montserrat"/>
                          <a:cs typeface="Montserrat"/>
                          <a:sym typeface="Montserrat"/>
                        </a:rPr>
                        <a:t>Number of chains</a:t>
                      </a:r>
                      <a:endParaRPr sz="3000" b="1">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it-IT" sz="3600">
                          <a:latin typeface="Montserrat"/>
                          <a:ea typeface="Montserrat"/>
                          <a:cs typeface="Montserrat"/>
                          <a:sym typeface="Montserrat"/>
                        </a:rPr>
                        <a:t>32</a:t>
                      </a:r>
                      <a:endParaRPr sz="3600">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it-IT" sz="3600">
                          <a:latin typeface="Montserrat"/>
                          <a:ea typeface="Montserrat"/>
                          <a:cs typeface="Montserrat"/>
                          <a:sym typeface="Montserrat"/>
                        </a:rPr>
                        <a:t>11</a:t>
                      </a:r>
                      <a:endParaRPr sz="3600">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it-IT" sz="3600">
                          <a:latin typeface="Montserrat"/>
                          <a:ea typeface="Montserrat"/>
                          <a:cs typeface="Montserrat"/>
                          <a:sym typeface="Montserrat"/>
                        </a:rPr>
                        <a:t>5</a:t>
                      </a:r>
                      <a:endParaRPr sz="3600">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it-IT" sz="3600" dirty="0">
                          <a:latin typeface="Montserrat"/>
                          <a:ea typeface="Montserrat"/>
                          <a:cs typeface="Montserrat"/>
                          <a:sym typeface="Montserrat"/>
                        </a:rPr>
                        <a:t>3</a:t>
                      </a:r>
                      <a:endParaRPr sz="3600" dirty="0">
                        <a:latin typeface="Montserrat"/>
                        <a:ea typeface="Montserrat"/>
                        <a:cs typeface="Montserrat"/>
                        <a:sym typeface="Montserrat"/>
                      </a:endParaRPr>
                    </a:p>
                  </a:txBody>
                  <a:tcPr marL="91425" marR="91425" marT="91425" marB="91425" anchor="ctr">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2" name="矩形 1">
            <a:extLst>
              <a:ext uri="{FF2B5EF4-FFF2-40B4-BE49-F238E27FC236}">
                <a16:creationId xmlns:a16="http://schemas.microsoft.com/office/drawing/2014/main" id="{1A4267B3-6321-4480-ADBD-1807B339D606}"/>
              </a:ext>
            </a:extLst>
          </p:cNvPr>
          <p:cNvSpPr/>
          <p:nvPr/>
        </p:nvSpPr>
        <p:spPr>
          <a:xfrm>
            <a:off x="3037114" y="9195812"/>
            <a:ext cx="18309771" cy="1323439"/>
          </a:xfrm>
          <a:prstGeom prst="rect">
            <a:avLst/>
          </a:prstGeom>
        </p:spPr>
        <p:txBody>
          <a:bodyPr wrap="square">
            <a:spAutoFit/>
          </a:bodyPr>
          <a:lstStyle/>
          <a:p>
            <a:pPr lvl="0">
              <a:buSzPts val="2200"/>
            </a:pPr>
            <a:r>
              <a:rPr lang="en-US" altLang="zh-TW" sz="4000" dirty="0"/>
              <a:t>The classes call each other, result in the so-called invocation chains.  That is function f1 calls function f2, which in turn calls function f3, and so on. </a:t>
            </a:r>
          </a:p>
        </p:txBody>
      </p:sp>
      <p:cxnSp>
        <p:nvCxnSpPr>
          <p:cNvPr id="6" name="Google Shape;406;p108">
            <a:extLst>
              <a:ext uri="{FF2B5EF4-FFF2-40B4-BE49-F238E27FC236}">
                <a16:creationId xmlns:a16="http://schemas.microsoft.com/office/drawing/2014/main" id="{F0A3E4AD-C059-4E75-9F97-B21A18BBA679}"/>
              </a:ext>
            </a:extLst>
          </p:cNvPr>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3" name="矩形 2">
            <a:extLst>
              <a:ext uri="{FF2B5EF4-FFF2-40B4-BE49-F238E27FC236}">
                <a16:creationId xmlns:a16="http://schemas.microsoft.com/office/drawing/2014/main" id="{43140A6C-C11B-420C-8E9D-F245D4006972}"/>
              </a:ext>
            </a:extLst>
          </p:cNvPr>
          <p:cNvSpPr/>
          <p:nvPr/>
        </p:nvSpPr>
        <p:spPr>
          <a:xfrm>
            <a:off x="7873997" y="5134451"/>
            <a:ext cx="6486071" cy="707886"/>
          </a:xfrm>
          <a:prstGeom prst="rect">
            <a:avLst/>
          </a:prstGeom>
        </p:spPr>
        <p:txBody>
          <a:bodyPr wrap="none">
            <a:spAutoFit/>
          </a:bodyPr>
          <a:lstStyle/>
          <a:p>
            <a:r>
              <a:rPr lang="en-US" altLang="zh-TW" sz="4000" b="1" dirty="0">
                <a:solidFill>
                  <a:srgbClr val="7030A0"/>
                </a:solidFill>
                <a:latin typeface="Calibri" panose="020F0502020204030204" pitchFamily="34" charset="0"/>
                <a:ea typeface="新細明體" panose="02020500000000000000" pitchFamily="18" charset="-120"/>
              </a:rPr>
              <a:t>invocation chains of in </a:t>
            </a:r>
            <a:r>
              <a:rPr lang="en-US" altLang="zh-TW" sz="4000" b="1" dirty="0" err="1">
                <a:solidFill>
                  <a:srgbClr val="7030A0"/>
                </a:solidFill>
                <a:latin typeface="Calibri" panose="020F0502020204030204" pitchFamily="34" charset="0"/>
                <a:ea typeface="新細明體" panose="02020500000000000000" pitchFamily="18" charset="-120"/>
              </a:rPr>
              <a:t>ElePay</a:t>
            </a:r>
            <a:endParaRPr lang="zh-TW" altLang="en-US" sz="4000" b="1" dirty="0">
              <a:solidFill>
                <a:srgbClr val="7030A0"/>
              </a:solidFill>
            </a:endParaRPr>
          </a:p>
        </p:txBody>
      </p:sp>
    </p:spTree>
    <p:extLst>
      <p:ext uri="{BB962C8B-B14F-4D97-AF65-F5344CB8AC3E}">
        <p14:creationId xmlns:p14="http://schemas.microsoft.com/office/powerpoint/2010/main" val="22206092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a16="http://schemas.microsoft.com/office/drawing/2014/main" id="{FE054541-A7EF-4030-BEA3-B3C071695425}"/>
              </a:ext>
            </a:extLst>
          </p:cNvPr>
          <p:cNvGrpSpPr/>
          <p:nvPr/>
        </p:nvGrpSpPr>
        <p:grpSpPr>
          <a:xfrm>
            <a:off x="3285562" y="-786475"/>
            <a:ext cx="17812876" cy="15900706"/>
            <a:chOff x="2931601" y="916090"/>
            <a:chExt cx="6092825" cy="5438775"/>
          </a:xfrm>
        </p:grpSpPr>
        <p:grpSp>
          <p:nvGrpSpPr>
            <p:cNvPr id="45" name="Group 205">
              <a:extLst>
                <a:ext uri="{FF2B5EF4-FFF2-40B4-BE49-F238E27FC236}">
                  <a16:creationId xmlns:a16="http://schemas.microsoft.com/office/drawing/2014/main" id="{3CF06775-5F0F-47A8-BE0A-B89313BEBA4E}"/>
                </a:ext>
              </a:extLst>
            </p:cNvPr>
            <p:cNvGrpSpPr>
              <a:grpSpLocks/>
            </p:cNvGrpSpPr>
            <p:nvPr/>
          </p:nvGrpSpPr>
          <p:grpSpPr bwMode="auto">
            <a:xfrm rot="16200000">
              <a:off x="6937657" y="616846"/>
              <a:ext cx="1787525" cy="2386013"/>
              <a:chOff x="4427" y="2576"/>
              <a:chExt cx="1126" cy="1503"/>
            </a:xfrm>
          </p:grpSpPr>
          <p:sp>
            <p:nvSpPr>
              <p:cNvPr id="1141" name="Freeform 5">
                <a:extLst>
                  <a:ext uri="{FF2B5EF4-FFF2-40B4-BE49-F238E27FC236}">
                    <a16:creationId xmlns:a16="http://schemas.microsoft.com/office/drawing/2014/main" id="{42680B93-9F40-4948-9B97-1A798F75320A}"/>
                  </a:ext>
                </a:extLst>
              </p:cNvPr>
              <p:cNvSpPr>
                <a:spLocks/>
              </p:cNvSpPr>
              <p:nvPr/>
            </p:nvSpPr>
            <p:spPr bwMode="auto">
              <a:xfrm>
                <a:off x="4900" y="3921"/>
                <a:ext cx="180" cy="158"/>
              </a:xfrm>
              <a:custGeom>
                <a:avLst/>
                <a:gdLst>
                  <a:gd name="T0" fmla="*/ 0 w 180"/>
                  <a:gd name="T1" fmla="*/ 0 h 158"/>
                  <a:gd name="T2" fmla="*/ 90 w 180"/>
                  <a:gd name="T3" fmla="*/ 158 h 158"/>
                  <a:gd name="T4" fmla="*/ 180 w 180"/>
                  <a:gd name="T5" fmla="*/ 0 h 158"/>
                  <a:gd name="T6" fmla="*/ 0 w 180"/>
                  <a:gd name="T7" fmla="*/ 0 h 158"/>
                </a:gdLst>
                <a:ahLst/>
                <a:cxnLst>
                  <a:cxn ang="0">
                    <a:pos x="T0" y="T1"/>
                  </a:cxn>
                  <a:cxn ang="0">
                    <a:pos x="T2" y="T3"/>
                  </a:cxn>
                  <a:cxn ang="0">
                    <a:pos x="T4" y="T5"/>
                  </a:cxn>
                  <a:cxn ang="0">
                    <a:pos x="T6" y="T7"/>
                  </a:cxn>
                </a:cxnLst>
                <a:rect l="0" t="0" r="r" b="b"/>
                <a:pathLst>
                  <a:path w="180" h="158">
                    <a:moveTo>
                      <a:pt x="0" y="0"/>
                    </a:moveTo>
                    <a:lnTo>
                      <a:pt x="90" y="158"/>
                    </a:lnTo>
                    <a:lnTo>
                      <a:pt x="180"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2" name="Freeform 6">
                <a:extLst>
                  <a:ext uri="{FF2B5EF4-FFF2-40B4-BE49-F238E27FC236}">
                    <a16:creationId xmlns:a16="http://schemas.microsoft.com/office/drawing/2014/main" id="{B350E159-2978-48E5-9EF1-C631E782D3A9}"/>
                  </a:ext>
                </a:extLst>
              </p:cNvPr>
              <p:cNvSpPr>
                <a:spLocks/>
              </p:cNvSpPr>
              <p:nvPr/>
            </p:nvSpPr>
            <p:spPr bwMode="auto">
              <a:xfrm>
                <a:off x="4427" y="3104"/>
                <a:ext cx="1126" cy="107"/>
              </a:xfrm>
              <a:custGeom>
                <a:avLst/>
                <a:gdLst>
                  <a:gd name="T0" fmla="*/ 1065 w 1126"/>
                  <a:gd name="T1" fmla="*/ 107 h 107"/>
                  <a:gd name="T2" fmla="*/ 1126 w 1126"/>
                  <a:gd name="T3" fmla="*/ 0 h 107"/>
                  <a:gd name="T4" fmla="*/ 563 w 1126"/>
                  <a:gd name="T5" fmla="*/ 0 h 107"/>
                  <a:gd name="T6" fmla="*/ 0 w 1126"/>
                  <a:gd name="T7" fmla="*/ 0 h 107"/>
                  <a:gd name="T8" fmla="*/ 61 w 1126"/>
                  <a:gd name="T9" fmla="*/ 107 h 107"/>
                  <a:gd name="T10" fmla="*/ 1065 w 1126"/>
                  <a:gd name="T11" fmla="*/ 107 h 107"/>
                </a:gdLst>
                <a:ahLst/>
                <a:cxnLst>
                  <a:cxn ang="0">
                    <a:pos x="T0" y="T1"/>
                  </a:cxn>
                  <a:cxn ang="0">
                    <a:pos x="T2" y="T3"/>
                  </a:cxn>
                  <a:cxn ang="0">
                    <a:pos x="T4" y="T5"/>
                  </a:cxn>
                  <a:cxn ang="0">
                    <a:pos x="T6" y="T7"/>
                  </a:cxn>
                  <a:cxn ang="0">
                    <a:pos x="T8" y="T9"/>
                  </a:cxn>
                  <a:cxn ang="0">
                    <a:pos x="T10" y="T11"/>
                  </a:cxn>
                </a:cxnLst>
                <a:rect l="0" t="0" r="r" b="b"/>
                <a:pathLst>
                  <a:path w="1126" h="107">
                    <a:moveTo>
                      <a:pt x="1065" y="107"/>
                    </a:moveTo>
                    <a:lnTo>
                      <a:pt x="1126" y="0"/>
                    </a:lnTo>
                    <a:lnTo>
                      <a:pt x="563" y="0"/>
                    </a:lnTo>
                    <a:lnTo>
                      <a:pt x="0" y="0"/>
                    </a:lnTo>
                    <a:lnTo>
                      <a:pt x="61" y="107"/>
                    </a:lnTo>
                    <a:lnTo>
                      <a:pt x="1065" y="10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3" name="Freeform 7">
                <a:extLst>
                  <a:ext uri="{FF2B5EF4-FFF2-40B4-BE49-F238E27FC236}">
                    <a16:creationId xmlns:a16="http://schemas.microsoft.com/office/drawing/2014/main" id="{310D8E08-4845-4E80-A45D-D0D98B570CFE}"/>
                  </a:ext>
                </a:extLst>
              </p:cNvPr>
              <p:cNvSpPr>
                <a:spLocks/>
              </p:cNvSpPr>
              <p:nvPr/>
            </p:nvSpPr>
            <p:spPr bwMode="auto">
              <a:xfrm>
                <a:off x="4663" y="3514"/>
                <a:ext cx="654" cy="104"/>
              </a:xfrm>
              <a:custGeom>
                <a:avLst/>
                <a:gdLst>
                  <a:gd name="T0" fmla="*/ 0 w 654"/>
                  <a:gd name="T1" fmla="*/ 0 h 104"/>
                  <a:gd name="T2" fmla="*/ 45 w 654"/>
                  <a:gd name="T3" fmla="*/ 78 h 104"/>
                  <a:gd name="T4" fmla="*/ 62 w 654"/>
                  <a:gd name="T5" fmla="*/ 104 h 104"/>
                  <a:gd name="T6" fmla="*/ 592 w 654"/>
                  <a:gd name="T7" fmla="*/ 104 h 104"/>
                  <a:gd name="T8" fmla="*/ 609 w 654"/>
                  <a:gd name="T9" fmla="*/ 78 h 104"/>
                  <a:gd name="T10" fmla="*/ 654 w 654"/>
                  <a:gd name="T11" fmla="*/ 0 h 104"/>
                  <a:gd name="T12" fmla="*/ 0 w 654"/>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654" h="104">
                    <a:moveTo>
                      <a:pt x="0" y="0"/>
                    </a:moveTo>
                    <a:lnTo>
                      <a:pt x="45" y="78"/>
                    </a:lnTo>
                    <a:lnTo>
                      <a:pt x="62" y="104"/>
                    </a:lnTo>
                    <a:lnTo>
                      <a:pt x="592" y="104"/>
                    </a:lnTo>
                    <a:lnTo>
                      <a:pt x="609" y="78"/>
                    </a:lnTo>
                    <a:lnTo>
                      <a:pt x="654"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4" name="Freeform 8">
                <a:extLst>
                  <a:ext uri="{FF2B5EF4-FFF2-40B4-BE49-F238E27FC236}">
                    <a16:creationId xmlns:a16="http://schemas.microsoft.com/office/drawing/2014/main" id="{9225F493-1970-42C7-B85E-E423FE429CDB}"/>
                  </a:ext>
                </a:extLst>
              </p:cNvPr>
              <p:cNvSpPr>
                <a:spLocks/>
              </p:cNvSpPr>
              <p:nvPr/>
            </p:nvSpPr>
            <p:spPr bwMode="auto">
              <a:xfrm>
                <a:off x="4547" y="3310"/>
                <a:ext cx="886" cy="104"/>
              </a:xfrm>
              <a:custGeom>
                <a:avLst/>
                <a:gdLst>
                  <a:gd name="T0" fmla="*/ 0 w 886"/>
                  <a:gd name="T1" fmla="*/ 0 h 104"/>
                  <a:gd name="T2" fmla="*/ 60 w 886"/>
                  <a:gd name="T3" fmla="*/ 104 h 104"/>
                  <a:gd name="T4" fmla="*/ 826 w 886"/>
                  <a:gd name="T5" fmla="*/ 104 h 104"/>
                  <a:gd name="T6" fmla="*/ 886 w 886"/>
                  <a:gd name="T7" fmla="*/ 0 h 104"/>
                  <a:gd name="T8" fmla="*/ 0 w 886"/>
                  <a:gd name="T9" fmla="*/ 0 h 104"/>
                </a:gdLst>
                <a:ahLst/>
                <a:cxnLst>
                  <a:cxn ang="0">
                    <a:pos x="T0" y="T1"/>
                  </a:cxn>
                  <a:cxn ang="0">
                    <a:pos x="T2" y="T3"/>
                  </a:cxn>
                  <a:cxn ang="0">
                    <a:pos x="T4" y="T5"/>
                  </a:cxn>
                  <a:cxn ang="0">
                    <a:pos x="T6" y="T7"/>
                  </a:cxn>
                  <a:cxn ang="0">
                    <a:pos x="T8" y="T9"/>
                  </a:cxn>
                </a:cxnLst>
                <a:rect l="0" t="0" r="r" b="b"/>
                <a:pathLst>
                  <a:path w="886" h="104">
                    <a:moveTo>
                      <a:pt x="0" y="0"/>
                    </a:moveTo>
                    <a:lnTo>
                      <a:pt x="60" y="104"/>
                    </a:lnTo>
                    <a:lnTo>
                      <a:pt x="826" y="104"/>
                    </a:lnTo>
                    <a:lnTo>
                      <a:pt x="886" y="0"/>
                    </a:ln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5" name="Freeform 9">
                <a:extLst>
                  <a:ext uri="{FF2B5EF4-FFF2-40B4-BE49-F238E27FC236}">
                    <a16:creationId xmlns:a16="http://schemas.microsoft.com/office/drawing/2014/main" id="{2E897851-9288-48F9-975A-664601C0926F}"/>
                  </a:ext>
                </a:extLst>
              </p:cNvPr>
              <p:cNvSpPr>
                <a:spLocks/>
              </p:cNvSpPr>
              <p:nvPr/>
            </p:nvSpPr>
            <p:spPr bwMode="auto">
              <a:xfrm>
                <a:off x="4782" y="3717"/>
                <a:ext cx="416" cy="104"/>
              </a:xfrm>
              <a:custGeom>
                <a:avLst/>
                <a:gdLst>
                  <a:gd name="T0" fmla="*/ 357 w 416"/>
                  <a:gd name="T1" fmla="*/ 104 h 104"/>
                  <a:gd name="T2" fmla="*/ 416 w 416"/>
                  <a:gd name="T3" fmla="*/ 0 h 104"/>
                  <a:gd name="T4" fmla="*/ 0 w 416"/>
                  <a:gd name="T5" fmla="*/ 0 h 104"/>
                  <a:gd name="T6" fmla="*/ 61 w 416"/>
                  <a:gd name="T7" fmla="*/ 104 h 104"/>
                  <a:gd name="T8" fmla="*/ 357 w 416"/>
                  <a:gd name="T9" fmla="*/ 104 h 104"/>
                </a:gdLst>
                <a:ahLst/>
                <a:cxnLst>
                  <a:cxn ang="0">
                    <a:pos x="T0" y="T1"/>
                  </a:cxn>
                  <a:cxn ang="0">
                    <a:pos x="T2" y="T3"/>
                  </a:cxn>
                  <a:cxn ang="0">
                    <a:pos x="T4" y="T5"/>
                  </a:cxn>
                  <a:cxn ang="0">
                    <a:pos x="T6" y="T7"/>
                  </a:cxn>
                  <a:cxn ang="0">
                    <a:pos x="T8" y="T9"/>
                  </a:cxn>
                </a:cxnLst>
                <a:rect l="0" t="0" r="r" b="b"/>
                <a:pathLst>
                  <a:path w="416" h="104">
                    <a:moveTo>
                      <a:pt x="357" y="104"/>
                    </a:moveTo>
                    <a:lnTo>
                      <a:pt x="416" y="0"/>
                    </a:lnTo>
                    <a:lnTo>
                      <a:pt x="0" y="0"/>
                    </a:lnTo>
                    <a:lnTo>
                      <a:pt x="61" y="104"/>
                    </a:lnTo>
                    <a:lnTo>
                      <a:pt x="357" y="10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6" name="Freeform 10">
                <a:extLst>
                  <a:ext uri="{FF2B5EF4-FFF2-40B4-BE49-F238E27FC236}">
                    <a16:creationId xmlns:a16="http://schemas.microsoft.com/office/drawing/2014/main" id="{BE105ADD-C559-4228-A609-A298F36B5D3A}"/>
                  </a:ext>
                </a:extLst>
              </p:cNvPr>
              <p:cNvSpPr>
                <a:spLocks/>
              </p:cNvSpPr>
              <p:nvPr/>
            </p:nvSpPr>
            <p:spPr bwMode="auto">
              <a:xfrm>
                <a:off x="5177" y="2763"/>
                <a:ext cx="19" cy="19"/>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7" name="Freeform 11">
                <a:extLst>
                  <a:ext uri="{FF2B5EF4-FFF2-40B4-BE49-F238E27FC236}">
                    <a16:creationId xmlns:a16="http://schemas.microsoft.com/office/drawing/2014/main" id="{0026FFDC-2B1A-4CC6-874D-5038C39262F1}"/>
                  </a:ext>
                </a:extLst>
              </p:cNvPr>
              <p:cNvSpPr>
                <a:spLocks/>
              </p:cNvSpPr>
              <p:nvPr/>
            </p:nvSpPr>
            <p:spPr bwMode="auto">
              <a:xfrm>
                <a:off x="5250"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8" name="Oval 12">
                <a:extLst>
                  <a:ext uri="{FF2B5EF4-FFF2-40B4-BE49-F238E27FC236}">
                    <a16:creationId xmlns:a16="http://schemas.microsoft.com/office/drawing/2014/main" id="{56A86C27-4CF2-4C57-A911-78C2867EFE35}"/>
                  </a:ext>
                </a:extLst>
              </p:cNvPr>
              <p:cNvSpPr>
                <a:spLocks noChangeArrowheads="1"/>
              </p:cNvSpPr>
              <p:nvPr/>
            </p:nvSpPr>
            <p:spPr bwMode="auto">
              <a:xfrm>
                <a:off x="5250"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9" name="Oval 13">
                <a:extLst>
                  <a:ext uri="{FF2B5EF4-FFF2-40B4-BE49-F238E27FC236}">
                    <a16:creationId xmlns:a16="http://schemas.microsoft.com/office/drawing/2014/main" id="{197E11D8-B81E-4492-88D0-1B1EE1C0BD81}"/>
                  </a:ext>
                </a:extLst>
              </p:cNvPr>
              <p:cNvSpPr>
                <a:spLocks noChangeArrowheads="1"/>
              </p:cNvSpPr>
              <p:nvPr/>
            </p:nvSpPr>
            <p:spPr bwMode="auto">
              <a:xfrm>
                <a:off x="520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0" name="Freeform 14">
                <a:extLst>
                  <a:ext uri="{FF2B5EF4-FFF2-40B4-BE49-F238E27FC236}">
                    <a16:creationId xmlns:a16="http://schemas.microsoft.com/office/drawing/2014/main" id="{4D5A963B-1D94-4431-9955-B72AD051D3B5}"/>
                  </a:ext>
                </a:extLst>
              </p:cNvPr>
              <p:cNvSpPr>
                <a:spLocks/>
              </p:cNvSpPr>
              <p:nvPr/>
            </p:nvSpPr>
            <p:spPr bwMode="auto">
              <a:xfrm>
                <a:off x="5298" y="2905"/>
                <a:ext cx="23" cy="36"/>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5"/>
                      <a:pt x="10" y="14"/>
                    </a:cubicBezTo>
                    <a:cubicBezTo>
                      <a:pt x="8" y="9"/>
                      <a:pt x="7" y="5"/>
                      <a:pt x="5" y="0"/>
                    </a:cubicBezTo>
                    <a:cubicBezTo>
                      <a:pt x="2" y="1"/>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1" name="Oval 15">
                <a:extLst>
                  <a:ext uri="{FF2B5EF4-FFF2-40B4-BE49-F238E27FC236}">
                    <a16:creationId xmlns:a16="http://schemas.microsoft.com/office/drawing/2014/main" id="{8CE98006-57BD-4E52-B436-FBFEABA97899}"/>
                  </a:ext>
                </a:extLst>
              </p:cNvPr>
              <p:cNvSpPr>
                <a:spLocks noChangeArrowheads="1"/>
              </p:cNvSpPr>
              <p:nvPr/>
            </p:nvSpPr>
            <p:spPr bwMode="auto">
              <a:xfrm>
                <a:off x="520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2" name="Freeform 16">
                <a:extLst>
                  <a:ext uri="{FF2B5EF4-FFF2-40B4-BE49-F238E27FC236}">
                    <a16:creationId xmlns:a16="http://schemas.microsoft.com/office/drawing/2014/main" id="{3319B90F-F9CA-4E74-A466-8858DD44686F}"/>
                  </a:ext>
                </a:extLst>
              </p:cNvPr>
              <p:cNvSpPr>
                <a:spLocks/>
              </p:cNvSpPr>
              <p:nvPr/>
            </p:nvSpPr>
            <p:spPr bwMode="auto">
              <a:xfrm>
                <a:off x="5177" y="2950"/>
                <a:ext cx="19" cy="17"/>
              </a:xfrm>
              <a:custGeom>
                <a:avLst/>
                <a:gdLst>
                  <a:gd name="T0" fmla="*/ 0 w 8"/>
                  <a:gd name="T1" fmla="*/ 7 h 7"/>
                  <a:gd name="T2" fmla="*/ 8 w 8"/>
                  <a:gd name="T3" fmla="*/ 7 h 7"/>
                  <a:gd name="T4" fmla="*/ 6 w 8"/>
                  <a:gd name="T5" fmla="*/ 2 h 7"/>
                  <a:gd name="T6" fmla="*/ 4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4" y="1"/>
                    </a:cubicBezTo>
                    <a:cubicBezTo>
                      <a:pt x="4" y="1"/>
                      <a:pt x="3"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3" name="Freeform 17">
                <a:extLst>
                  <a:ext uri="{FF2B5EF4-FFF2-40B4-BE49-F238E27FC236}">
                    <a16:creationId xmlns:a16="http://schemas.microsoft.com/office/drawing/2014/main" id="{3416989E-C1D9-42D9-A5D9-5B64CB5B5D68}"/>
                  </a:ext>
                </a:extLst>
              </p:cNvPr>
              <p:cNvSpPr>
                <a:spLocks/>
              </p:cNvSpPr>
              <p:nvPr/>
            </p:nvSpPr>
            <p:spPr bwMode="auto">
              <a:xfrm>
                <a:off x="5177" y="2856"/>
                <a:ext cx="19" cy="38"/>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4" name="Freeform 18">
                <a:extLst>
                  <a:ext uri="{FF2B5EF4-FFF2-40B4-BE49-F238E27FC236}">
                    <a16:creationId xmlns:a16="http://schemas.microsoft.com/office/drawing/2014/main" id="{EF79B660-AFAB-4C39-9619-3EDB3521575E}"/>
                  </a:ext>
                </a:extLst>
              </p:cNvPr>
              <p:cNvSpPr>
                <a:spLocks/>
              </p:cNvSpPr>
              <p:nvPr/>
            </p:nvSpPr>
            <p:spPr bwMode="auto">
              <a:xfrm>
                <a:off x="5177"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7"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5" name="Freeform 19">
                <a:extLst>
                  <a:ext uri="{FF2B5EF4-FFF2-40B4-BE49-F238E27FC236}">
                    <a16:creationId xmlns:a16="http://schemas.microsoft.com/office/drawing/2014/main" id="{A52856B6-9F5F-46ED-97F8-5BAC69A87162}"/>
                  </a:ext>
                </a:extLst>
              </p:cNvPr>
              <p:cNvSpPr>
                <a:spLocks/>
              </p:cNvSpPr>
              <p:nvPr/>
            </p:nvSpPr>
            <p:spPr bwMode="auto">
              <a:xfrm>
                <a:off x="5345" y="3140"/>
                <a:ext cx="7" cy="14"/>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6" name="Freeform 20">
                <a:extLst>
                  <a:ext uri="{FF2B5EF4-FFF2-40B4-BE49-F238E27FC236}">
                    <a16:creationId xmlns:a16="http://schemas.microsoft.com/office/drawing/2014/main" id="{2D2E8A59-4A97-437C-88A4-BFDED3987F13}"/>
                  </a:ext>
                </a:extLst>
              </p:cNvPr>
              <p:cNvSpPr>
                <a:spLocks/>
              </p:cNvSpPr>
              <p:nvPr/>
            </p:nvSpPr>
            <p:spPr bwMode="auto">
              <a:xfrm>
                <a:off x="5250"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7" name="Freeform 21">
                <a:extLst>
                  <a:ext uri="{FF2B5EF4-FFF2-40B4-BE49-F238E27FC236}">
                    <a16:creationId xmlns:a16="http://schemas.microsoft.com/office/drawing/2014/main" id="{E0C6362B-8C34-4805-8D60-32D393E81E25}"/>
                  </a:ext>
                </a:extLst>
              </p:cNvPr>
              <p:cNvSpPr>
                <a:spLocks/>
              </p:cNvSpPr>
              <p:nvPr/>
            </p:nvSpPr>
            <p:spPr bwMode="auto">
              <a:xfrm>
                <a:off x="5345" y="3052"/>
                <a:ext cx="5" cy="21"/>
              </a:xfrm>
              <a:custGeom>
                <a:avLst/>
                <a:gdLst>
                  <a:gd name="T0" fmla="*/ 2 w 2"/>
                  <a:gd name="T1" fmla="*/ 9 h 9"/>
                  <a:gd name="T2" fmla="*/ 1 w 2"/>
                  <a:gd name="T3" fmla="*/ 0 h 9"/>
                  <a:gd name="T4" fmla="*/ 0 w 2"/>
                  <a:gd name="T5" fmla="*/ 4 h 9"/>
                  <a:gd name="T6" fmla="*/ 2 w 2"/>
                  <a:gd name="T7" fmla="*/ 9 h 9"/>
                </a:gdLst>
                <a:ahLst/>
                <a:cxnLst>
                  <a:cxn ang="0">
                    <a:pos x="T0" y="T1"/>
                  </a:cxn>
                  <a:cxn ang="0">
                    <a:pos x="T2" y="T3"/>
                  </a:cxn>
                  <a:cxn ang="0">
                    <a:pos x="T4" y="T5"/>
                  </a:cxn>
                  <a:cxn ang="0">
                    <a:pos x="T6" y="T7"/>
                  </a:cxn>
                </a:cxnLst>
                <a:rect l="0" t="0" r="r" b="b"/>
                <a:pathLst>
                  <a:path w="2" h="9">
                    <a:moveTo>
                      <a:pt x="2" y="9"/>
                    </a:moveTo>
                    <a:cubicBezTo>
                      <a:pt x="2" y="6"/>
                      <a:pt x="2" y="3"/>
                      <a:pt x="1" y="0"/>
                    </a:cubicBezTo>
                    <a:cubicBezTo>
                      <a:pt x="0" y="1"/>
                      <a:pt x="0" y="2"/>
                      <a:pt x="0" y="4"/>
                    </a:cubicBezTo>
                    <a:cubicBezTo>
                      <a:pt x="0" y="6"/>
                      <a:pt x="1" y="8"/>
                      <a:pt x="2" y="9"/>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8" name="Oval 22">
                <a:extLst>
                  <a:ext uri="{FF2B5EF4-FFF2-40B4-BE49-F238E27FC236}">
                    <a16:creationId xmlns:a16="http://schemas.microsoft.com/office/drawing/2014/main" id="{DA5B0905-52F5-48F2-92D7-528D508D79FD}"/>
                  </a:ext>
                </a:extLst>
              </p:cNvPr>
              <p:cNvSpPr>
                <a:spLocks noChangeArrowheads="1"/>
              </p:cNvSpPr>
              <p:nvPr/>
            </p:nvSpPr>
            <p:spPr bwMode="auto">
              <a:xfrm>
                <a:off x="5250"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9" name="Oval 23">
                <a:extLst>
                  <a:ext uri="{FF2B5EF4-FFF2-40B4-BE49-F238E27FC236}">
                    <a16:creationId xmlns:a16="http://schemas.microsoft.com/office/drawing/2014/main" id="{81C83332-69EA-46A7-99A3-83B2DA0B8BD3}"/>
                  </a:ext>
                </a:extLst>
              </p:cNvPr>
              <p:cNvSpPr>
                <a:spLocks noChangeArrowheads="1"/>
              </p:cNvSpPr>
              <p:nvPr/>
            </p:nvSpPr>
            <p:spPr bwMode="auto">
              <a:xfrm>
                <a:off x="520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0" name="Oval 24">
                <a:extLst>
                  <a:ext uri="{FF2B5EF4-FFF2-40B4-BE49-F238E27FC236}">
                    <a16:creationId xmlns:a16="http://schemas.microsoft.com/office/drawing/2014/main" id="{F0A994EA-CF83-47C5-922C-984C90D6268F}"/>
                  </a:ext>
                </a:extLst>
              </p:cNvPr>
              <p:cNvSpPr>
                <a:spLocks noChangeArrowheads="1"/>
              </p:cNvSpPr>
              <p:nvPr/>
            </p:nvSpPr>
            <p:spPr bwMode="auto">
              <a:xfrm>
                <a:off x="529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1" name="Oval 25">
                <a:extLst>
                  <a:ext uri="{FF2B5EF4-FFF2-40B4-BE49-F238E27FC236}">
                    <a16:creationId xmlns:a16="http://schemas.microsoft.com/office/drawing/2014/main" id="{89995F8C-2BC7-4357-989B-1D83CE93B50C}"/>
                  </a:ext>
                </a:extLst>
              </p:cNvPr>
              <p:cNvSpPr>
                <a:spLocks noChangeArrowheads="1"/>
              </p:cNvSpPr>
              <p:nvPr/>
            </p:nvSpPr>
            <p:spPr bwMode="auto">
              <a:xfrm>
                <a:off x="520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2" name="Oval 26">
                <a:extLst>
                  <a:ext uri="{FF2B5EF4-FFF2-40B4-BE49-F238E27FC236}">
                    <a16:creationId xmlns:a16="http://schemas.microsoft.com/office/drawing/2014/main" id="{7F57E777-603D-4054-A65B-61DB2EBBCA54}"/>
                  </a:ext>
                </a:extLst>
              </p:cNvPr>
              <p:cNvSpPr>
                <a:spLocks noChangeArrowheads="1"/>
              </p:cNvSpPr>
              <p:nvPr/>
            </p:nvSpPr>
            <p:spPr bwMode="auto">
              <a:xfrm>
                <a:off x="529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3" name="Freeform 27">
                <a:extLst>
                  <a:ext uri="{FF2B5EF4-FFF2-40B4-BE49-F238E27FC236}">
                    <a16:creationId xmlns:a16="http://schemas.microsoft.com/office/drawing/2014/main" id="{26BFFA42-0EA1-44BA-8237-1B63997BA47A}"/>
                  </a:ext>
                </a:extLst>
              </p:cNvPr>
              <p:cNvSpPr>
                <a:spLocks/>
              </p:cNvSpPr>
              <p:nvPr/>
            </p:nvSpPr>
            <p:spPr bwMode="auto">
              <a:xfrm>
                <a:off x="5177" y="3135"/>
                <a:ext cx="19" cy="19"/>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4" name="Freeform 28">
                <a:extLst>
                  <a:ext uri="{FF2B5EF4-FFF2-40B4-BE49-F238E27FC236}">
                    <a16:creationId xmlns:a16="http://schemas.microsoft.com/office/drawing/2014/main" id="{F006EA7E-11A6-4B53-8E56-328C806B730C}"/>
                  </a:ext>
                </a:extLst>
              </p:cNvPr>
              <p:cNvSpPr>
                <a:spLocks/>
              </p:cNvSpPr>
              <p:nvPr/>
            </p:nvSpPr>
            <p:spPr bwMode="auto">
              <a:xfrm>
                <a:off x="5177"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5" name="Freeform 29">
                <a:extLst>
                  <a:ext uri="{FF2B5EF4-FFF2-40B4-BE49-F238E27FC236}">
                    <a16:creationId xmlns:a16="http://schemas.microsoft.com/office/drawing/2014/main" id="{7B6ABBDA-0761-47DD-98A1-0D3B83D33583}"/>
                  </a:ext>
                </a:extLst>
              </p:cNvPr>
              <p:cNvSpPr>
                <a:spLocks/>
              </p:cNvSpPr>
              <p:nvPr/>
            </p:nvSpPr>
            <p:spPr bwMode="auto">
              <a:xfrm>
                <a:off x="5250" y="2967"/>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8"/>
                      <a:pt x="6" y="8"/>
                      <a:pt x="7" y="8"/>
                    </a:cubicBezTo>
                    <a:cubicBezTo>
                      <a:pt x="7" y="8"/>
                      <a:pt x="8" y="8"/>
                      <a:pt x="8" y="8"/>
                    </a:cubicBezTo>
                    <a:cubicBezTo>
                      <a:pt x="9" y="8"/>
                      <a:pt x="9" y="8"/>
                      <a:pt x="10" y="8"/>
                    </a:cubicBezTo>
                    <a:cubicBezTo>
                      <a:pt x="11" y="8"/>
                      <a:pt x="12" y="8"/>
                      <a:pt x="13" y="7"/>
                    </a:cubicBezTo>
                    <a:cubicBezTo>
                      <a:pt x="13" y="7"/>
                      <a:pt x="14" y="6"/>
                      <a:pt x="14" y="6"/>
                    </a:cubicBezTo>
                    <a:cubicBezTo>
                      <a:pt x="15" y="5"/>
                      <a:pt x="16" y="4"/>
                      <a:pt x="16" y="2"/>
                    </a:cubicBezTo>
                    <a:cubicBezTo>
                      <a:pt x="16" y="2"/>
                      <a:pt x="16" y="1"/>
                      <a:pt x="16" y="0"/>
                    </a:cubicBezTo>
                    <a:cubicBezTo>
                      <a:pt x="0" y="0"/>
                      <a:pt x="0" y="0"/>
                      <a:pt x="0" y="0"/>
                    </a:cubicBezTo>
                    <a:cubicBezTo>
                      <a:pt x="0" y="1"/>
                      <a:pt x="1"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6" name="Freeform 30">
                <a:extLst>
                  <a:ext uri="{FF2B5EF4-FFF2-40B4-BE49-F238E27FC236}">
                    <a16:creationId xmlns:a16="http://schemas.microsoft.com/office/drawing/2014/main" id="{FB291CC1-FA44-491F-ACC6-5BDB1E9F878B}"/>
                  </a:ext>
                </a:extLst>
              </p:cNvPr>
              <p:cNvSpPr>
                <a:spLocks/>
              </p:cNvSpPr>
              <p:nvPr/>
            </p:nvSpPr>
            <p:spPr bwMode="auto">
              <a:xfrm>
                <a:off x="5177" y="2967"/>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8"/>
                      <a:pt x="4" y="7"/>
                      <a:pt x="4" y="7"/>
                    </a:cubicBezTo>
                    <a:cubicBezTo>
                      <a:pt x="5" y="7"/>
                      <a:pt x="5" y="6"/>
                      <a:pt x="6" y="6"/>
                    </a:cubicBezTo>
                    <a:cubicBezTo>
                      <a:pt x="7" y="5"/>
                      <a:pt x="7"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7" name="Freeform 31">
                <a:extLst>
                  <a:ext uri="{FF2B5EF4-FFF2-40B4-BE49-F238E27FC236}">
                    <a16:creationId xmlns:a16="http://schemas.microsoft.com/office/drawing/2014/main" id="{8A33AA4C-6D93-453C-A965-674D624CB83B}"/>
                  </a:ext>
                </a:extLst>
              </p:cNvPr>
              <p:cNvSpPr>
                <a:spLocks/>
              </p:cNvSpPr>
              <p:nvPr/>
            </p:nvSpPr>
            <p:spPr bwMode="auto">
              <a:xfrm>
                <a:off x="5250" y="3322"/>
                <a:ext cx="38" cy="19"/>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2"/>
                      <a:pt x="11" y="0"/>
                      <a:pt x="8" y="0"/>
                    </a:cubicBezTo>
                    <a:cubicBezTo>
                      <a:pt x="6" y="0"/>
                      <a:pt x="3" y="2"/>
                      <a:pt x="2" y="4"/>
                    </a:cubicBezTo>
                    <a:cubicBezTo>
                      <a:pt x="1" y="5"/>
                      <a:pt x="0" y="6"/>
                      <a:pt x="0" y="8"/>
                    </a:cubicBezTo>
                    <a:cubicBezTo>
                      <a:pt x="16" y="8"/>
                      <a:pt x="16" y="8"/>
                      <a:pt x="16" y="8"/>
                    </a:cubicBezTo>
                    <a:cubicBezTo>
                      <a:pt x="16" y="6"/>
                      <a:pt x="16" y="5"/>
                      <a:pt x="15"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8" name="Oval 32">
                <a:extLst>
                  <a:ext uri="{FF2B5EF4-FFF2-40B4-BE49-F238E27FC236}">
                    <a16:creationId xmlns:a16="http://schemas.microsoft.com/office/drawing/2014/main" id="{13EF5530-B2D5-4C40-B937-B1EF42C7DBF7}"/>
                  </a:ext>
                </a:extLst>
              </p:cNvPr>
              <p:cNvSpPr>
                <a:spLocks noChangeArrowheads="1"/>
              </p:cNvSpPr>
              <p:nvPr/>
            </p:nvSpPr>
            <p:spPr bwMode="auto">
              <a:xfrm>
                <a:off x="5250"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9" name="Oval 33">
                <a:extLst>
                  <a:ext uri="{FF2B5EF4-FFF2-40B4-BE49-F238E27FC236}">
                    <a16:creationId xmlns:a16="http://schemas.microsoft.com/office/drawing/2014/main" id="{9871F959-68A2-484D-B165-5E9BC9400CCF}"/>
                  </a:ext>
                </a:extLst>
              </p:cNvPr>
              <p:cNvSpPr>
                <a:spLocks noChangeArrowheads="1"/>
              </p:cNvSpPr>
              <p:nvPr/>
            </p:nvSpPr>
            <p:spPr bwMode="auto">
              <a:xfrm>
                <a:off x="520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0" name="Freeform 34">
                <a:extLst>
                  <a:ext uri="{FF2B5EF4-FFF2-40B4-BE49-F238E27FC236}">
                    <a16:creationId xmlns:a16="http://schemas.microsoft.com/office/drawing/2014/main" id="{8DEFEE39-25A8-40DE-9008-B5C95DBFB95B}"/>
                  </a:ext>
                </a:extLst>
              </p:cNvPr>
              <p:cNvSpPr>
                <a:spLocks/>
              </p:cNvSpPr>
              <p:nvPr/>
            </p:nvSpPr>
            <p:spPr bwMode="auto">
              <a:xfrm>
                <a:off x="5298" y="3277"/>
                <a:ext cx="30" cy="35"/>
              </a:xfrm>
              <a:custGeom>
                <a:avLst/>
                <a:gdLst>
                  <a:gd name="T0" fmla="*/ 0 w 13"/>
                  <a:gd name="T1" fmla="*/ 7 h 15"/>
                  <a:gd name="T2" fmla="*/ 8 w 13"/>
                  <a:gd name="T3" fmla="*/ 15 h 15"/>
                  <a:gd name="T4" fmla="*/ 13 w 13"/>
                  <a:gd name="T5" fmla="*/ 1 h 15"/>
                  <a:gd name="T6" fmla="*/ 8 w 13"/>
                  <a:gd name="T7" fmla="*/ 0 h 15"/>
                  <a:gd name="T8" fmla="*/ 0 w 13"/>
                  <a:gd name="T9" fmla="*/ 7 h 15"/>
                </a:gdLst>
                <a:ahLst/>
                <a:cxnLst>
                  <a:cxn ang="0">
                    <a:pos x="T0" y="T1"/>
                  </a:cxn>
                  <a:cxn ang="0">
                    <a:pos x="T2" y="T3"/>
                  </a:cxn>
                  <a:cxn ang="0">
                    <a:pos x="T4" y="T5"/>
                  </a:cxn>
                  <a:cxn ang="0">
                    <a:pos x="T6" y="T7"/>
                  </a:cxn>
                  <a:cxn ang="0">
                    <a:pos x="T8" y="T9"/>
                  </a:cxn>
                </a:cxnLst>
                <a:rect l="0" t="0" r="r" b="b"/>
                <a:pathLst>
                  <a:path w="13" h="15">
                    <a:moveTo>
                      <a:pt x="0" y="7"/>
                    </a:moveTo>
                    <a:cubicBezTo>
                      <a:pt x="0" y="12"/>
                      <a:pt x="4" y="15"/>
                      <a:pt x="8" y="15"/>
                    </a:cubicBezTo>
                    <a:cubicBezTo>
                      <a:pt x="10" y="11"/>
                      <a:pt x="11" y="6"/>
                      <a:pt x="13" y="1"/>
                    </a:cubicBezTo>
                    <a:cubicBezTo>
                      <a:pt x="11" y="0"/>
                      <a:pt x="10" y="0"/>
                      <a:pt x="8" y="0"/>
                    </a:cubicBezTo>
                    <a:cubicBezTo>
                      <a:pt x="4" y="0"/>
                      <a:pt x="0" y="3"/>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1" name="Oval 35">
                <a:extLst>
                  <a:ext uri="{FF2B5EF4-FFF2-40B4-BE49-F238E27FC236}">
                    <a16:creationId xmlns:a16="http://schemas.microsoft.com/office/drawing/2014/main" id="{5A7B20C0-2863-44ED-888C-6BA13550E7A0}"/>
                  </a:ext>
                </a:extLst>
              </p:cNvPr>
              <p:cNvSpPr>
                <a:spLocks noChangeArrowheads="1"/>
              </p:cNvSpPr>
              <p:nvPr/>
            </p:nvSpPr>
            <p:spPr bwMode="auto">
              <a:xfrm>
                <a:off x="520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2" name="Oval 36">
                <a:extLst>
                  <a:ext uri="{FF2B5EF4-FFF2-40B4-BE49-F238E27FC236}">
                    <a16:creationId xmlns:a16="http://schemas.microsoft.com/office/drawing/2014/main" id="{E70E35CD-BBD7-4AAA-91F8-F17494D4EB72}"/>
                  </a:ext>
                </a:extLst>
              </p:cNvPr>
              <p:cNvSpPr>
                <a:spLocks noChangeArrowheads="1"/>
              </p:cNvSpPr>
              <p:nvPr/>
            </p:nvSpPr>
            <p:spPr bwMode="auto">
              <a:xfrm>
                <a:off x="529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3" name="Freeform 37">
                <a:extLst>
                  <a:ext uri="{FF2B5EF4-FFF2-40B4-BE49-F238E27FC236}">
                    <a16:creationId xmlns:a16="http://schemas.microsoft.com/office/drawing/2014/main" id="{EA3D8A2D-9601-4A0C-87D2-87A75B9133BB}"/>
                  </a:ext>
                </a:extLst>
              </p:cNvPr>
              <p:cNvSpPr>
                <a:spLocks/>
              </p:cNvSpPr>
              <p:nvPr/>
            </p:nvSpPr>
            <p:spPr bwMode="auto">
              <a:xfrm>
                <a:off x="5177" y="3322"/>
                <a:ext cx="19" cy="19"/>
              </a:xfrm>
              <a:custGeom>
                <a:avLst/>
                <a:gdLst>
                  <a:gd name="T0" fmla="*/ 0 w 8"/>
                  <a:gd name="T1" fmla="*/ 8 h 8"/>
                  <a:gd name="T2" fmla="*/ 8 w 8"/>
                  <a:gd name="T3" fmla="*/ 8 h 8"/>
                  <a:gd name="T4" fmla="*/ 6 w 8"/>
                  <a:gd name="T5" fmla="*/ 4 h 8"/>
                  <a:gd name="T6" fmla="*/ 6 w 8"/>
                  <a:gd name="T7" fmla="*/ 3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3"/>
                    </a:cubicBezTo>
                    <a:cubicBezTo>
                      <a:pt x="5" y="2"/>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4" name="Freeform 38">
                <a:extLst>
                  <a:ext uri="{FF2B5EF4-FFF2-40B4-BE49-F238E27FC236}">
                    <a16:creationId xmlns:a16="http://schemas.microsoft.com/office/drawing/2014/main" id="{B59CF909-DFBA-4D35-B6DC-4F5B480E5206}"/>
                  </a:ext>
                </a:extLst>
              </p:cNvPr>
              <p:cNvSpPr>
                <a:spLocks/>
              </p:cNvSpPr>
              <p:nvPr/>
            </p:nvSpPr>
            <p:spPr bwMode="auto">
              <a:xfrm>
                <a:off x="5177"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5" name="Freeform 39">
                <a:extLst>
                  <a:ext uri="{FF2B5EF4-FFF2-40B4-BE49-F238E27FC236}">
                    <a16:creationId xmlns:a16="http://schemas.microsoft.com/office/drawing/2014/main" id="{99A46220-D0A3-4DA9-973E-1A6B3299B1B5}"/>
                  </a:ext>
                </a:extLst>
              </p:cNvPr>
              <p:cNvSpPr>
                <a:spLocks/>
              </p:cNvSpPr>
              <p:nvPr/>
            </p:nvSpPr>
            <p:spPr bwMode="auto">
              <a:xfrm>
                <a:off x="5345" y="3154"/>
                <a:ext cx="5" cy="14"/>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5"/>
                      <a:pt x="2" y="6"/>
                    </a:cubicBezTo>
                    <a:cubicBezTo>
                      <a:pt x="2" y="4"/>
                      <a:pt x="2" y="2"/>
                      <a:pt x="2"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6" name="Freeform 40">
                <a:extLst>
                  <a:ext uri="{FF2B5EF4-FFF2-40B4-BE49-F238E27FC236}">
                    <a16:creationId xmlns:a16="http://schemas.microsoft.com/office/drawing/2014/main" id="{9C8F6286-B74D-4E72-86B3-77493F9DE96D}"/>
                  </a:ext>
                </a:extLst>
              </p:cNvPr>
              <p:cNvSpPr>
                <a:spLocks/>
              </p:cNvSpPr>
              <p:nvPr/>
            </p:nvSpPr>
            <p:spPr bwMode="auto">
              <a:xfrm>
                <a:off x="5250" y="3154"/>
                <a:ext cx="38" cy="19"/>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7" name="Freeform 41">
                <a:extLst>
                  <a:ext uri="{FF2B5EF4-FFF2-40B4-BE49-F238E27FC236}">
                    <a16:creationId xmlns:a16="http://schemas.microsoft.com/office/drawing/2014/main" id="{943E160E-3255-491B-B056-D59CC8393723}"/>
                  </a:ext>
                </a:extLst>
              </p:cNvPr>
              <p:cNvSpPr>
                <a:spLocks/>
              </p:cNvSpPr>
              <p:nvPr/>
            </p:nvSpPr>
            <p:spPr bwMode="auto">
              <a:xfrm>
                <a:off x="5177" y="3154"/>
                <a:ext cx="19" cy="19"/>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8" name="Freeform 42">
                <a:extLst>
                  <a:ext uri="{FF2B5EF4-FFF2-40B4-BE49-F238E27FC236}">
                    <a16:creationId xmlns:a16="http://schemas.microsoft.com/office/drawing/2014/main" id="{6C747A93-8BE7-431E-A70E-0C3DA0A8FA1C}"/>
                  </a:ext>
                </a:extLst>
              </p:cNvPr>
              <p:cNvSpPr>
                <a:spLocks/>
              </p:cNvSpPr>
              <p:nvPr/>
            </p:nvSpPr>
            <p:spPr bwMode="auto">
              <a:xfrm>
                <a:off x="5250" y="3417"/>
                <a:ext cx="12" cy="19"/>
              </a:xfrm>
              <a:custGeom>
                <a:avLst/>
                <a:gdLst>
                  <a:gd name="T0" fmla="*/ 0 w 5"/>
                  <a:gd name="T1" fmla="*/ 8 h 8"/>
                  <a:gd name="T2" fmla="*/ 0 w 5"/>
                  <a:gd name="T3" fmla="*/ 8 h 8"/>
                  <a:gd name="T4" fmla="*/ 5 w 5"/>
                  <a:gd name="T5" fmla="*/ 0 h 8"/>
                  <a:gd name="T6" fmla="*/ 0 w 5"/>
                  <a:gd name="T7" fmla="*/ 8 h 8"/>
                </a:gdLst>
                <a:ahLst/>
                <a:cxnLst>
                  <a:cxn ang="0">
                    <a:pos x="T0" y="T1"/>
                  </a:cxn>
                  <a:cxn ang="0">
                    <a:pos x="T2" y="T3"/>
                  </a:cxn>
                  <a:cxn ang="0">
                    <a:pos x="T4" y="T5"/>
                  </a:cxn>
                  <a:cxn ang="0">
                    <a:pos x="T6" y="T7"/>
                  </a:cxn>
                </a:cxnLst>
                <a:rect l="0" t="0" r="r" b="b"/>
                <a:pathLst>
                  <a:path w="5" h="8">
                    <a:moveTo>
                      <a:pt x="0" y="8"/>
                    </a:moveTo>
                    <a:cubicBezTo>
                      <a:pt x="0" y="8"/>
                      <a:pt x="0" y="8"/>
                      <a:pt x="0" y="8"/>
                    </a:cubicBezTo>
                    <a:cubicBezTo>
                      <a:pt x="2" y="5"/>
                      <a:pt x="4" y="3"/>
                      <a:pt x="5" y="0"/>
                    </a:cubicBezTo>
                    <a:cubicBezTo>
                      <a:pt x="3" y="1"/>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9" name="Freeform 43">
                <a:extLst>
                  <a:ext uri="{FF2B5EF4-FFF2-40B4-BE49-F238E27FC236}">
                    <a16:creationId xmlns:a16="http://schemas.microsoft.com/office/drawing/2014/main" id="{6160ECE9-ECBE-4FFA-8792-B802F11C3B17}"/>
                  </a:ext>
                </a:extLst>
              </p:cNvPr>
              <p:cNvSpPr>
                <a:spLocks/>
              </p:cNvSpPr>
              <p:nvPr/>
            </p:nvSpPr>
            <p:spPr bwMode="auto">
              <a:xfrm>
                <a:off x="5205" y="3462"/>
                <a:ext cx="24" cy="2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10"/>
                      <a:pt x="0" y="11"/>
                      <a:pt x="1" y="12"/>
                    </a:cubicBezTo>
                    <a:cubicBezTo>
                      <a:pt x="4" y="8"/>
                      <a:pt x="7" y="5"/>
                      <a:pt x="10" y="1"/>
                    </a:cubicBezTo>
                    <a:cubicBezTo>
                      <a:pt x="9" y="1"/>
                      <a:pt x="9" y="0"/>
                      <a:pt x="8" y="0"/>
                    </a:cubicBezTo>
                    <a:cubicBezTo>
                      <a:pt x="3"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0" name="Oval 44">
                <a:extLst>
                  <a:ext uri="{FF2B5EF4-FFF2-40B4-BE49-F238E27FC236}">
                    <a16:creationId xmlns:a16="http://schemas.microsoft.com/office/drawing/2014/main" id="{EA4E97D5-49E6-4F40-A8F5-CD0FF0AA0A84}"/>
                  </a:ext>
                </a:extLst>
              </p:cNvPr>
              <p:cNvSpPr>
                <a:spLocks noChangeArrowheads="1"/>
              </p:cNvSpPr>
              <p:nvPr/>
            </p:nvSpPr>
            <p:spPr bwMode="auto">
              <a:xfrm>
                <a:off x="520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1" name="Freeform 45">
                <a:extLst>
                  <a:ext uri="{FF2B5EF4-FFF2-40B4-BE49-F238E27FC236}">
                    <a16:creationId xmlns:a16="http://schemas.microsoft.com/office/drawing/2014/main" id="{2036662A-2ACD-470A-A44D-69E091F964B8}"/>
                  </a:ext>
                </a:extLst>
              </p:cNvPr>
              <p:cNvSpPr>
                <a:spLocks/>
              </p:cNvSpPr>
              <p:nvPr/>
            </p:nvSpPr>
            <p:spPr bwMode="auto">
              <a:xfrm>
                <a:off x="5177" y="3509"/>
                <a:ext cx="9" cy="12"/>
              </a:xfrm>
              <a:custGeom>
                <a:avLst/>
                <a:gdLst>
                  <a:gd name="T0" fmla="*/ 0 w 4"/>
                  <a:gd name="T1" fmla="*/ 0 h 5"/>
                  <a:gd name="T2" fmla="*/ 0 w 4"/>
                  <a:gd name="T3" fmla="*/ 5 h 5"/>
                  <a:gd name="T4" fmla="*/ 4 w 4"/>
                  <a:gd name="T5" fmla="*/ 1 h 5"/>
                  <a:gd name="T6" fmla="*/ 3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5"/>
                      <a:pt x="0" y="5"/>
                      <a:pt x="0" y="5"/>
                    </a:cubicBezTo>
                    <a:cubicBezTo>
                      <a:pt x="1" y="3"/>
                      <a:pt x="2" y="2"/>
                      <a:pt x="4" y="1"/>
                    </a:cubicBezTo>
                    <a:cubicBezTo>
                      <a:pt x="3" y="1"/>
                      <a:pt x="3" y="1"/>
                      <a:pt x="3" y="1"/>
                    </a:cubicBezTo>
                    <a:cubicBezTo>
                      <a:pt x="2" y="0"/>
                      <a:pt x="1"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2" name="Freeform 46">
                <a:extLst>
                  <a:ext uri="{FF2B5EF4-FFF2-40B4-BE49-F238E27FC236}">
                    <a16:creationId xmlns:a16="http://schemas.microsoft.com/office/drawing/2014/main" id="{2395D586-8E73-4EF4-A928-4E6D4D477967}"/>
                  </a:ext>
                </a:extLst>
              </p:cNvPr>
              <p:cNvSpPr>
                <a:spLocks/>
              </p:cNvSpPr>
              <p:nvPr/>
            </p:nvSpPr>
            <p:spPr bwMode="auto">
              <a:xfrm>
                <a:off x="5177"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3" name="Freeform 47">
                <a:extLst>
                  <a:ext uri="{FF2B5EF4-FFF2-40B4-BE49-F238E27FC236}">
                    <a16:creationId xmlns:a16="http://schemas.microsoft.com/office/drawing/2014/main" id="{B0C6B0B2-E810-485D-A4CE-81E6AA92833F}"/>
                  </a:ext>
                </a:extLst>
              </p:cNvPr>
              <p:cNvSpPr>
                <a:spLocks/>
              </p:cNvSpPr>
              <p:nvPr/>
            </p:nvSpPr>
            <p:spPr bwMode="auto">
              <a:xfrm>
                <a:off x="5250" y="3341"/>
                <a:ext cx="38" cy="19"/>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4" name="Freeform 48">
                <a:extLst>
                  <a:ext uri="{FF2B5EF4-FFF2-40B4-BE49-F238E27FC236}">
                    <a16:creationId xmlns:a16="http://schemas.microsoft.com/office/drawing/2014/main" id="{04B66671-8717-49A4-98FE-5085B3E8E4B7}"/>
                  </a:ext>
                </a:extLst>
              </p:cNvPr>
              <p:cNvSpPr>
                <a:spLocks/>
              </p:cNvSpPr>
              <p:nvPr/>
            </p:nvSpPr>
            <p:spPr bwMode="auto">
              <a:xfrm>
                <a:off x="5177"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7"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5" name="Freeform 49">
                <a:extLst>
                  <a:ext uri="{FF2B5EF4-FFF2-40B4-BE49-F238E27FC236}">
                    <a16:creationId xmlns:a16="http://schemas.microsoft.com/office/drawing/2014/main" id="{A1673960-9A3E-42DB-A125-22834151BAB3}"/>
                  </a:ext>
                </a:extLst>
              </p:cNvPr>
              <p:cNvSpPr>
                <a:spLocks/>
              </p:cNvSpPr>
              <p:nvPr/>
            </p:nvSpPr>
            <p:spPr bwMode="auto">
              <a:xfrm>
                <a:off x="5158"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6" name="Freeform 50">
                <a:extLst>
                  <a:ext uri="{FF2B5EF4-FFF2-40B4-BE49-F238E27FC236}">
                    <a16:creationId xmlns:a16="http://schemas.microsoft.com/office/drawing/2014/main" id="{D582CEBF-30A9-454E-83D8-1240C56E2D0A}"/>
                  </a:ext>
                </a:extLst>
              </p:cNvPr>
              <p:cNvSpPr>
                <a:spLocks/>
              </p:cNvSpPr>
              <p:nvPr/>
            </p:nvSpPr>
            <p:spPr bwMode="auto">
              <a:xfrm>
                <a:off x="5066" y="2763"/>
                <a:ext cx="35" cy="19"/>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5"/>
                      <a:pt x="0" y="6"/>
                      <a:pt x="0" y="8"/>
                    </a:cubicBezTo>
                    <a:cubicBezTo>
                      <a:pt x="15" y="8"/>
                      <a:pt x="15" y="8"/>
                      <a:pt x="15" y="8"/>
                    </a:cubicBezTo>
                    <a:cubicBezTo>
                      <a:pt x="15"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7" name="Oval 51">
                <a:extLst>
                  <a:ext uri="{FF2B5EF4-FFF2-40B4-BE49-F238E27FC236}">
                    <a16:creationId xmlns:a16="http://schemas.microsoft.com/office/drawing/2014/main" id="{4145C6DB-60BA-48ED-8E9C-D8F3B7E9FA42}"/>
                  </a:ext>
                </a:extLst>
              </p:cNvPr>
              <p:cNvSpPr>
                <a:spLocks noChangeArrowheads="1"/>
              </p:cNvSpPr>
              <p:nvPr/>
            </p:nvSpPr>
            <p:spPr bwMode="auto">
              <a:xfrm>
                <a:off x="5066" y="2669"/>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8" name="Oval 52">
                <a:extLst>
                  <a:ext uri="{FF2B5EF4-FFF2-40B4-BE49-F238E27FC236}">
                    <a16:creationId xmlns:a16="http://schemas.microsoft.com/office/drawing/2014/main" id="{DE5CE224-800B-4BDD-8A9B-CD438FC8751E}"/>
                  </a:ext>
                </a:extLst>
              </p:cNvPr>
              <p:cNvSpPr>
                <a:spLocks noChangeArrowheads="1"/>
              </p:cNvSpPr>
              <p:nvPr/>
            </p:nvSpPr>
            <p:spPr bwMode="auto">
              <a:xfrm>
                <a:off x="5018"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9" name="Oval 53">
                <a:extLst>
                  <a:ext uri="{FF2B5EF4-FFF2-40B4-BE49-F238E27FC236}">
                    <a16:creationId xmlns:a16="http://schemas.microsoft.com/office/drawing/2014/main" id="{7B41C536-5648-469C-8B93-59C10F8D61F0}"/>
                  </a:ext>
                </a:extLst>
              </p:cNvPr>
              <p:cNvSpPr>
                <a:spLocks noChangeArrowheads="1"/>
              </p:cNvSpPr>
              <p:nvPr/>
            </p:nvSpPr>
            <p:spPr bwMode="auto">
              <a:xfrm>
                <a:off x="511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0" name="Freeform 54">
                <a:extLst>
                  <a:ext uri="{FF2B5EF4-FFF2-40B4-BE49-F238E27FC236}">
                    <a16:creationId xmlns:a16="http://schemas.microsoft.com/office/drawing/2014/main" id="{D09640EB-0642-4859-B6A7-CE50ED81386C}"/>
                  </a:ext>
                </a:extLst>
              </p:cNvPr>
              <p:cNvSpPr>
                <a:spLocks/>
              </p:cNvSpPr>
              <p:nvPr/>
            </p:nvSpPr>
            <p:spPr bwMode="auto">
              <a:xfrm>
                <a:off x="5018" y="2624"/>
                <a:ext cx="38" cy="35"/>
              </a:xfrm>
              <a:custGeom>
                <a:avLst/>
                <a:gdLst>
                  <a:gd name="T0" fmla="*/ 0 w 16"/>
                  <a:gd name="T1" fmla="*/ 8 h 15"/>
                  <a:gd name="T2" fmla="*/ 8 w 16"/>
                  <a:gd name="T3" fmla="*/ 15 h 15"/>
                  <a:gd name="T4" fmla="*/ 16 w 16"/>
                  <a:gd name="T5" fmla="*/ 8 h 15"/>
                  <a:gd name="T6" fmla="*/ 15 w 16"/>
                  <a:gd name="T7" fmla="*/ 3 h 15"/>
                  <a:gd name="T8" fmla="*/ 7 w 16"/>
                  <a:gd name="T9" fmla="*/ 0 h 15"/>
                  <a:gd name="T10" fmla="*/ 0 w 16"/>
                  <a:gd name="T11" fmla="*/ 8 h 15"/>
                </a:gdLst>
                <a:ahLst/>
                <a:cxnLst>
                  <a:cxn ang="0">
                    <a:pos x="T0" y="T1"/>
                  </a:cxn>
                  <a:cxn ang="0">
                    <a:pos x="T2" y="T3"/>
                  </a:cxn>
                  <a:cxn ang="0">
                    <a:pos x="T4" y="T5"/>
                  </a:cxn>
                  <a:cxn ang="0">
                    <a:pos x="T6" y="T7"/>
                  </a:cxn>
                  <a:cxn ang="0">
                    <a:pos x="T8" y="T9"/>
                  </a:cxn>
                  <a:cxn ang="0">
                    <a:pos x="T10" y="T11"/>
                  </a:cxn>
                </a:cxnLst>
                <a:rect l="0" t="0" r="r" b="b"/>
                <a:pathLst>
                  <a:path w="16" h="15">
                    <a:moveTo>
                      <a:pt x="0" y="8"/>
                    </a:moveTo>
                    <a:cubicBezTo>
                      <a:pt x="0" y="12"/>
                      <a:pt x="3" y="15"/>
                      <a:pt x="8" y="15"/>
                    </a:cubicBezTo>
                    <a:cubicBezTo>
                      <a:pt x="12" y="15"/>
                      <a:pt x="16" y="12"/>
                      <a:pt x="16" y="8"/>
                    </a:cubicBezTo>
                    <a:cubicBezTo>
                      <a:pt x="16" y="6"/>
                      <a:pt x="15" y="5"/>
                      <a:pt x="15" y="3"/>
                    </a:cubicBezTo>
                    <a:cubicBezTo>
                      <a:pt x="12" y="2"/>
                      <a:pt x="10" y="1"/>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1" name="Freeform 55">
                <a:extLst>
                  <a:ext uri="{FF2B5EF4-FFF2-40B4-BE49-F238E27FC236}">
                    <a16:creationId xmlns:a16="http://schemas.microsoft.com/office/drawing/2014/main" id="{E9C906A0-A007-44D5-8A89-88557104535B}"/>
                  </a:ext>
                </a:extLst>
              </p:cNvPr>
              <p:cNvSpPr>
                <a:spLocks/>
              </p:cNvSpPr>
              <p:nvPr/>
            </p:nvSpPr>
            <p:spPr bwMode="auto">
              <a:xfrm>
                <a:off x="4990"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6"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2" name="Freeform 56">
                <a:extLst>
                  <a:ext uri="{FF2B5EF4-FFF2-40B4-BE49-F238E27FC236}">
                    <a16:creationId xmlns:a16="http://schemas.microsoft.com/office/drawing/2014/main" id="{54156CA4-8FF7-42C3-91B0-29BAF3DD9821}"/>
                  </a:ext>
                </a:extLst>
              </p:cNvPr>
              <p:cNvSpPr>
                <a:spLocks/>
              </p:cNvSpPr>
              <p:nvPr/>
            </p:nvSpPr>
            <p:spPr bwMode="auto">
              <a:xfrm>
                <a:off x="4990"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3" name="Freeform 57">
                <a:extLst>
                  <a:ext uri="{FF2B5EF4-FFF2-40B4-BE49-F238E27FC236}">
                    <a16:creationId xmlns:a16="http://schemas.microsoft.com/office/drawing/2014/main" id="{795110C8-9EC9-4A76-AE35-7BA3B400D945}"/>
                  </a:ext>
                </a:extLst>
              </p:cNvPr>
              <p:cNvSpPr>
                <a:spLocks/>
              </p:cNvSpPr>
              <p:nvPr/>
            </p:nvSpPr>
            <p:spPr bwMode="auto">
              <a:xfrm>
                <a:off x="4990" y="2605"/>
                <a:ext cx="12" cy="9"/>
              </a:xfrm>
              <a:custGeom>
                <a:avLst/>
                <a:gdLst>
                  <a:gd name="T0" fmla="*/ 2 w 5"/>
                  <a:gd name="T1" fmla="*/ 4 h 4"/>
                  <a:gd name="T2" fmla="*/ 3 w 5"/>
                  <a:gd name="T3" fmla="*/ 3 h 4"/>
                  <a:gd name="T4" fmla="*/ 5 w 5"/>
                  <a:gd name="T5" fmla="*/ 2 h 4"/>
                  <a:gd name="T6" fmla="*/ 5 w 5"/>
                  <a:gd name="T7" fmla="*/ 2 h 4"/>
                  <a:gd name="T8" fmla="*/ 0 w 5"/>
                  <a:gd name="T9" fmla="*/ 0 h 4"/>
                  <a:gd name="T10" fmla="*/ 0 w 5"/>
                  <a:gd name="T11" fmla="*/ 4 h 4"/>
                  <a:gd name="T12" fmla="*/ 2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4"/>
                    </a:moveTo>
                    <a:cubicBezTo>
                      <a:pt x="2" y="3"/>
                      <a:pt x="3" y="3"/>
                      <a:pt x="3" y="3"/>
                    </a:cubicBezTo>
                    <a:cubicBezTo>
                      <a:pt x="4" y="3"/>
                      <a:pt x="4" y="3"/>
                      <a:pt x="5" y="2"/>
                    </a:cubicBezTo>
                    <a:cubicBezTo>
                      <a:pt x="5" y="2"/>
                      <a:pt x="5" y="2"/>
                      <a:pt x="5" y="2"/>
                    </a:cubicBezTo>
                    <a:cubicBezTo>
                      <a:pt x="3" y="1"/>
                      <a:pt x="2" y="1"/>
                      <a:pt x="0" y="0"/>
                    </a:cubicBezTo>
                    <a:cubicBezTo>
                      <a:pt x="0" y="4"/>
                      <a:pt x="0" y="4"/>
                      <a:pt x="0" y="4"/>
                    </a:cubicBezTo>
                    <a:cubicBezTo>
                      <a:pt x="1" y="4"/>
                      <a:pt x="1" y="4"/>
                      <a:pt x="2"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4" name="Freeform 58">
                <a:extLst>
                  <a:ext uri="{FF2B5EF4-FFF2-40B4-BE49-F238E27FC236}">
                    <a16:creationId xmlns:a16="http://schemas.microsoft.com/office/drawing/2014/main" id="{2977F0CE-971A-47E5-9802-F9E92C384444}"/>
                  </a:ext>
                </a:extLst>
              </p:cNvPr>
              <p:cNvSpPr>
                <a:spLocks/>
              </p:cNvSpPr>
              <p:nvPr/>
            </p:nvSpPr>
            <p:spPr bwMode="auto">
              <a:xfrm>
                <a:off x="5158" y="2950"/>
                <a:ext cx="19" cy="17"/>
              </a:xfrm>
              <a:custGeom>
                <a:avLst/>
                <a:gdLst>
                  <a:gd name="T0" fmla="*/ 4 w 8"/>
                  <a:gd name="T1" fmla="*/ 1 h 7"/>
                  <a:gd name="T2" fmla="*/ 0 w 8"/>
                  <a:gd name="T3" fmla="*/ 7 h 7"/>
                  <a:gd name="T4" fmla="*/ 8 w 8"/>
                  <a:gd name="T5" fmla="*/ 7 h 7"/>
                  <a:gd name="T6" fmla="*/ 8 w 8"/>
                  <a:gd name="T7" fmla="*/ 0 h 7"/>
                  <a:gd name="T8" fmla="*/ 8 w 8"/>
                  <a:gd name="T9" fmla="*/ 0 h 7"/>
                  <a:gd name="T10" fmla="*/ 4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4" y="1"/>
                    </a:moveTo>
                    <a:cubicBezTo>
                      <a:pt x="1" y="2"/>
                      <a:pt x="0" y="5"/>
                      <a:pt x="0" y="7"/>
                    </a:cubicBezTo>
                    <a:cubicBezTo>
                      <a:pt x="8" y="7"/>
                      <a:pt x="8" y="7"/>
                      <a:pt x="8" y="7"/>
                    </a:cubicBezTo>
                    <a:cubicBezTo>
                      <a:pt x="8" y="0"/>
                      <a:pt x="8" y="0"/>
                      <a:pt x="8" y="0"/>
                    </a:cubicBezTo>
                    <a:cubicBezTo>
                      <a:pt x="8" y="0"/>
                      <a:pt x="8" y="0"/>
                      <a:pt x="8" y="0"/>
                    </a:cubicBezTo>
                    <a:cubicBezTo>
                      <a:pt x="6" y="0"/>
                      <a:pt x="5" y="0"/>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5" name="Freeform 59">
                <a:extLst>
                  <a:ext uri="{FF2B5EF4-FFF2-40B4-BE49-F238E27FC236}">
                    <a16:creationId xmlns:a16="http://schemas.microsoft.com/office/drawing/2014/main" id="{095899BB-7044-4C55-8CEF-996F6137916D}"/>
                  </a:ext>
                </a:extLst>
              </p:cNvPr>
              <p:cNvSpPr>
                <a:spLocks/>
              </p:cNvSpPr>
              <p:nvPr/>
            </p:nvSpPr>
            <p:spPr bwMode="auto">
              <a:xfrm>
                <a:off x="5066" y="2950"/>
                <a:ext cx="35" cy="17"/>
              </a:xfrm>
              <a:custGeom>
                <a:avLst/>
                <a:gdLst>
                  <a:gd name="T0" fmla="*/ 12 w 15"/>
                  <a:gd name="T1" fmla="*/ 1 h 7"/>
                  <a:gd name="T2" fmla="*/ 8 w 15"/>
                  <a:gd name="T3" fmla="*/ 0 h 7"/>
                  <a:gd name="T4" fmla="*/ 3 w 15"/>
                  <a:gd name="T5" fmla="*/ 1 h 7"/>
                  <a:gd name="T6" fmla="*/ 0 w 15"/>
                  <a:gd name="T7" fmla="*/ 7 h 7"/>
                  <a:gd name="T8" fmla="*/ 15 w 15"/>
                  <a:gd name="T9" fmla="*/ 7 h 7"/>
                  <a:gd name="T10" fmla="*/ 12 w 15"/>
                  <a:gd name="T11" fmla="*/ 1 h 7"/>
                </a:gdLst>
                <a:ahLst/>
                <a:cxnLst>
                  <a:cxn ang="0">
                    <a:pos x="T0" y="T1"/>
                  </a:cxn>
                  <a:cxn ang="0">
                    <a:pos x="T2" y="T3"/>
                  </a:cxn>
                  <a:cxn ang="0">
                    <a:pos x="T4" y="T5"/>
                  </a:cxn>
                  <a:cxn ang="0">
                    <a:pos x="T6" y="T7"/>
                  </a:cxn>
                  <a:cxn ang="0">
                    <a:pos x="T8" y="T9"/>
                  </a:cxn>
                  <a:cxn ang="0">
                    <a:pos x="T10" y="T11"/>
                  </a:cxn>
                </a:cxnLst>
                <a:rect l="0" t="0" r="r" b="b"/>
                <a:pathLst>
                  <a:path w="15" h="7">
                    <a:moveTo>
                      <a:pt x="12" y="1"/>
                    </a:moveTo>
                    <a:cubicBezTo>
                      <a:pt x="11" y="0"/>
                      <a:pt x="9" y="0"/>
                      <a:pt x="8" y="0"/>
                    </a:cubicBezTo>
                    <a:cubicBezTo>
                      <a:pt x="6" y="0"/>
                      <a:pt x="4" y="0"/>
                      <a:pt x="3" y="1"/>
                    </a:cubicBezTo>
                    <a:cubicBezTo>
                      <a:pt x="1" y="2"/>
                      <a:pt x="0" y="5"/>
                      <a:pt x="0" y="7"/>
                    </a:cubicBezTo>
                    <a:cubicBezTo>
                      <a:pt x="15" y="7"/>
                      <a:pt x="15" y="7"/>
                      <a:pt x="15" y="7"/>
                    </a:cubicBezTo>
                    <a:cubicBezTo>
                      <a:pt x="15"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6" name="Freeform 60">
                <a:extLst>
                  <a:ext uri="{FF2B5EF4-FFF2-40B4-BE49-F238E27FC236}">
                    <a16:creationId xmlns:a16="http://schemas.microsoft.com/office/drawing/2014/main" id="{DCDC1C13-56F5-4155-9C91-86A862EE25C1}"/>
                  </a:ext>
                </a:extLst>
              </p:cNvPr>
              <p:cNvSpPr>
                <a:spLocks/>
              </p:cNvSpPr>
              <p:nvPr/>
            </p:nvSpPr>
            <p:spPr bwMode="auto">
              <a:xfrm>
                <a:off x="5158" y="2856"/>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7" name="Oval 61">
                <a:extLst>
                  <a:ext uri="{FF2B5EF4-FFF2-40B4-BE49-F238E27FC236}">
                    <a16:creationId xmlns:a16="http://schemas.microsoft.com/office/drawing/2014/main" id="{3F5995B6-6FA0-4FAD-85E6-600B6A76812C}"/>
                  </a:ext>
                </a:extLst>
              </p:cNvPr>
              <p:cNvSpPr>
                <a:spLocks noChangeArrowheads="1"/>
              </p:cNvSpPr>
              <p:nvPr/>
            </p:nvSpPr>
            <p:spPr bwMode="auto">
              <a:xfrm>
                <a:off x="5066" y="2856"/>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8" name="Oval 62">
                <a:extLst>
                  <a:ext uri="{FF2B5EF4-FFF2-40B4-BE49-F238E27FC236}">
                    <a16:creationId xmlns:a16="http://schemas.microsoft.com/office/drawing/2014/main" id="{AC63185C-E074-4AC3-A52F-5CDD29644459}"/>
                  </a:ext>
                </a:extLst>
              </p:cNvPr>
              <p:cNvSpPr>
                <a:spLocks noChangeArrowheads="1"/>
              </p:cNvSpPr>
              <p:nvPr/>
            </p:nvSpPr>
            <p:spPr bwMode="auto">
              <a:xfrm>
                <a:off x="5018"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9" name="Oval 63">
                <a:extLst>
                  <a:ext uri="{FF2B5EF4-FFF2-40B4-BE49-F238E27FC236}">
                    <a16:creationId xmlns:a16="http://schemas.microsoft.com/office/drawing/2014/main" id="{94903F17-D05A-4A85-BF09-11529AC78C6D}"/>
                  </a:ext>
                </a:extLst>
              </p:cNvPr>
              <p:cNvSpPr>
                <a:spLocks noChangeArrowheads="1"/>
              </p:cNvSpPr>
              <p:nvPr/>
            </p:nvSpPr>
            <p:spPr bwMode="auto">
              <a:xfrm>
                <a:off x="511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0" name="Oval 64">
                <a:extLst>
                  <a:ext uri="{FF2B5EF4-FFF2-40B4-BE49-F238E27FC236}">
                    <a16:creationId xmlns:a16="http://schemas.microsoft.com/office/drawing/2014/main" id="{592D5B4F-7DD8-4B8F-960A-11F3B366EB01}"/>
                  </a:ext>
                </a:extLst>
              </p:cNvPr>
              <p:cNvSpPr>
                <a:spLocks noChangeArrowheads="1"/>
              </p:cNvSpPr>
              <p:nvPr/>
            </p:nvSpPr>
            <p:spPr bwMode="auto">
              <a:xfrm>
                <a:off x="5018"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1" name="Oval 65">
                <a:extLst>
                  <a:ext uri="{FF2B5EF4-FFF2-40B4-BE49-F238E27FC236}">
                    <a16:creationId xmlns:a16="http://schemas.microsoft.com/office/drawing/2014/main" id="{DA8A27E3-6219-4F6F-905A-1221371F7815}"/>
                  </a:ext>
                </a:extLst>
              </p:cNvPr>
              <p:cNvSpPr>
                <a:spLocks noChangeArrowheads="1"/>
              </p:cNvSpPr>
              <p:nvPr/>
            </p:nvSpPr>
            <p:spPr bwMode="auto">
              <a:xfrm>
                <a:off x="511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2" name="Freeform 66">
                <a:extLst>
                  <a:ext uri="{FF2B5EF4-FFF2-40B4-BE49-F238E27FC236}">
                    <a16:creationId xmlns:a16="http://schemas.microsoft.com/office/drawing/2014/main" id="{55824F0A-55C7-41C4-B9FB-996F4F133EA3}"/>
                  </a:ext>
                </a:extLst>
              </p:cNvPr>
              <p:cNvSpPr>
                <a:spLocks/>
              </p:cNvSpPr>
              <p:nvPr/>
            </p:nvSpPr>
            <p:spPr bwMode="auto">
              <a:xfrm>
                <a:off x="4990"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5"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3" name="Freeform 67">
                <a:extLst>
                  <a:ext uri="{FF2B5EF4-FFF2-40B4-BE49-F238E27FC236}">
                    <a16:creationId xmlns:a16="http://schemas.microsoft.com/office/drawing/2014/main" id="{2CE0BCC3-BB3D-4BB5-B2C4-FD0538A26CFB}"/>
                  </a:ext>
                </a:extLst>
              </p:cNvPr>
              <p:cNvSpPr>
                <a:spLocks/>
              </p:cNvSpPr>
              <p:nvPr/>
            </p:nvSpPr>
            <p:spPr bwMode="auto">
              <a:xfrm>
                <a:off x="4990"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4" name="Freeform 68">
                <a:extLst>
                  <a:ext uri="{FF2B5EF4-FFF2-40B4-BE49-F238E27FC236}">
                    <a16:creationId xmlns:a16="http://schemas.microsoft.com/office/drawing/2014/main" id="{3A23A8F3-D7E5-44C6-B2E6-55DD2C6C48F4}"/>
                  </a:ext>
                </a:extLst>
              </p:cNvPr>
              <p:cNvSpPr>
                <a:spLocks/>
              </p:cNvSpPr>
              <p:nvPr/>
            </p:nvSpPr>
            <p:spPr bwMode="auto">
              <a:xfrm>
                <a:off x="5158"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5" name="Freeform 69">
                <a:extLst>
                  <a:ext uri="{FF2B5EF4-FFF2-40B4-BE49-F238E27FC236}">
                    <a16:creationId xmlns:a16="http://schemas.microsoft.com/office/drawing/2014/main" id="{6ECD2CC2-D306-4D12-A763-74946121E6A9}"/>
                  </a:ext>
                </a:extLst>
              </p:cNvPr>
              <p:cNvSpPr>
                <a:spLocks/>
              </p:cNvSpPr>
              <p:nvPr/>
            </p:nvSpPr>
            <p:spPr bwMode="auto">
              <a:xfrm>
                <a:off x="5066" y="2782"/>
                <a:ext cx="35" cy="19"/>
              </a:xfrm>
              <a:custGeom>
                <a:avLst/>
                <a:gdLst>
                  <a:gd name="T0" fmla="*/ 8 w 15"/>
                  <a:gd name="T1" fmla="*/ 8 h 8"/>
                  <a:gd name="T2" fmla="*/ 15 w 15"/>
                  <a:gd name="T3" fmla="*/ 1 h 8"/>
                  <a:gd name="T4" fmla="*/ 15 w 15"/>
                  <a:gd name="T5" fmla="*/ 0 h 8"/>
                  <a:gd name="T6" fmla="*/ 0 w 15"/>
                  <a:gd name="T7" fmla="*/ 0 h 8"/>
                  <a:gd name="T8" fmla="*/ 0 w 15"/>
                  <a:gd name="T9" fmla="*/ 1 h 8"/>
                  <a:gd name="T10" fmla="*/ 8 w 15"/>
                  <a:gd name="T11" fmla="*/ 8 h 8"/>
                </a:gdLst>
                <a:ahLst/>
                <a:cxnLst>
                  <a:cxn ang="0">
                    <a:pos x="T0" y="T1"/>
                  </a:cxn>
                  <a:cxn ang="0">
                    <a:pos x="T2" y="T3"/>
                  </a:cxn>
                  <a:cxn ang="0">
                    <a:pos x="T4" y="T5"/>
                  </a:cxn>
                  <a:cxn ang="0">
                    <a:pos x="T6" y="T7"/>
                  </a:cxn>
                  <a:cxn ang="0">
                    <a:pos x="T8" y="T9"/>
                  </a:cxn>
                  <a:cxn ang="0">
                    <a:pos x="T10" y="T11"/>
                  </a:cxn>
                </a:cxnLst>
                <a:rect l="0" t="0" r="r" b="b"/>
                <a:pathLst>
                  <a:path w="15" h="8">
                    <a:moveTo>
                      <a:pt x="8" y="8"/>
                    </a:moveTo>
                    <a:cubicBezTo>
                      <a:pt x="11" y="8"/>
                      <a:pt x="15" y="5"/>
                      <a:pt x="15" y="1"/>
                    </a:cubicBezTo>
                    <a:cubicBezTo>
                      <a:pt x="15" y="1"/>
                      <a:pt x="15" y="0"/>
                      <a:pt x="15"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6" name="Freeform 70">
                <a:extLst>
                  <a:ext uri="{FF2B5EF4-FFF2-40B4-BE49-F238E27FC236}">
                    <a16:creationId xmlns:a16="http://schemas.microsoft.com/office/drawing/2014/main" id="{71527494-9047-4C85-9421-C30488DDE957}"/>
                  </a:ext>
                </a:extLst>
              </p:cNvPr>
              <p:cNvSpPr>
                <a:spLocks/>
              </p:cNvSpPr>
              <p:nvPr/>
            </p:nvSpPr>
            <p:spPr bwMode="auto">
              <a:xfrm>
                <a:off x="4990"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7" name="Freeform 71">
                <a:extLst>
                  <a:ext uri="{FF2B5EF4-FFF2-40B4-BE49-F238E27FC236}">
                    <a16:creationId xmlns:a16="http://schemas.microsoft.com/office/drawing/2014/main" id="{B119C899-63CC-49DB-8F3A-CE3B42FF07E7}"/>
                  </a:ext>
                </a:extLst>
              </p:cNvPr>
              <p:cNvSpPr>
                <a:spLocks/>
              </p:cNvSpPr>
              <p:nvPr/>
            </p:nvSpPr>
            <p:spPr bwMode="auto">
              <a:xfrm>
                <a:off x="5158"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8" name="Freeform 72">
                <a:extLst>
                  <a:ext uri="{FF2B5EF4-FFF2-40B4-BE49-F238E27FC236}">
                    <a16:creationId xmlns:a16="http://schemas.microsoft.com/office/drawing/2014/main" id="{E5B83A7D-7C82-4FFF-984A-ABD12DDE5772}"/>
                  </a:ext>
                </a:extLst>
              </p:cNvPr>
              <p:cNvSpPr>
                <a:spLocks/>
              </p:cNvSpPr>
              <p:nvPr/>
            </p:nvSpPr>
            <p:spPr bwMode="auto">
              <a:xfrm>
                <a:off x="5066" y="3135"/>
                <a:ext cx="35" cy="19"/>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9" name="Freeform 73">
                <a:extLst>
                  <a:ext uri="{FF2B5EF4-FFF2-40B4-BE49-F238E27FC236}">
                    <a16:creationId xmlns:a16="http://schemas.microsoft.com/office/drawing/2014/main" id="{A062F4CD-F51D-473D-93F6-3590DB0F2784}"/>
                  </a:ext>
                </a:extLst>
              </p:cNvPr>
              <p:cNvSpPr>
                <a:spLocks/>
              </p:cNvSpPr>
              <p:nvPr/>
            </p:nvSpPr>
            <p:spPr bwMode="auto">
              <a:xfrm>
                <a:off x="5158"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0" name="Oval 74">
                <a:extLst>
                  <a:ext uri="{FF2B5EF4-FFF2-40B4-BE49-F238E27FC236}">
                    <a16:creationId xmlns:a16="http://schemas.microsoft.com/office/drawing/2014/main" id="{E6C1D260-F0FB-4432-A154-7E0EE9F2798C}"/>
                  </a:ext>
                </a:extLst>
              </p:cNvPr>
              <p:cNvSpPr>
                <a:spLocks noChangeArrowheads="1"/>
              </p:cNvSpPr>
              <p:nvPr/>
            </p:nvSpPr>
            <p:spPr bwMode="auto">
              <a:xfrm>
                <a:off x="5066" y="3043"/>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1" name="Oval 75">
                <a:extLst>
                  <a:ext uri="{FF2B5EF4-FFF2-40B4-BE49-F238E27FC236}">
                    <a16:creationId xmlns:a16="http://schemas.microsoft.com/office/drawing/2014/main" id="{2E80437B-C3CF-4BBC-9278-624D7308E47D}"/>
                  </a:ext>
                </a:extLst>
              </p:cNvPr>
              <p:cNvSpPr>
                <a:spLocks noChangeArrowheads="1"/>
              </p:cNvSpPr>
              <p:nvPr/>
            </p:nvSpPr>
            <p:spPr bwMode="auto">
              <a:xfrm>
                <a:off x="5018"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2" name="Oval 76">
                <a:extLst>
                  <a:ext uri="{FF2B5EF4-FFF2-40B4-BE49-F238E27FC236}">
                    <a16:creationId xmlns:a16="http://schemas.microsoft.com/office/drawing/2014/main" id="{50295CF2-52FF-41F4-AD8D-6533D9F82442}"/>
                  </a:ext>
                </a:extLst>
              </p:cNvPr>
              <p:cNvSpPr>
                <a:spLocks noChangeArrowheads="1"/>
              </p:cNvSpPr>
              <p:nvPr/>
            </p:nvSpPr>
            <p:spPr bwMode="auto">
              <a:xfrm>
                <a:off x="511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3" name="Oval 77">
                <a:extLst>
                  <a:ext uri="{FF2B5EF4-FFF2-40B4-BE49-F238E27FC236}">
                    <a16:creationId xmlns:a16="http://schemas.microsoft.com/office/drawing/2014/main" id="{B0E8D830-8692-4321-A5AC-089CFD244284}"/>
                  </a:ext>
                </a:extLst>
              </p:cNvPr>
              <p:cNvSpPr>
                <a:spLocks noChangeArrowheads="1"/>
              </p:cNvSpPr>
              <p:nvPr/>
            </p:nvSpPr>
            <p:spPr bwMode="auto">
              <a:xfrm>
                <a:off x="5018"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4" name="Oval 78">
                <a:extLst>
                  <a:ext uri="{FF2B5EF4-FFF2-40B4-BE49-F238E27FC236}">
                    <a16:creationId xmlns:a16="http://schemas.microsoft.com/office/drawing/2014/main" id="{D7A4F3E7-FA38-4111-897D-CD24A48CFD14}"/>
                  </a:ext>
                </a:extLst>
              </p:cNvPr>
              <p:cNvSpPr>
                <a:spLocks noChangeArrowheads="1"/>
              </p:cNvSpPr>
              <p:nvPr/>
            </p:nvSpPr>
            <p:spPr bwMode="auto">
              <a:xfrm>
                <a:off x="511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5" name="Freeform 79">
                <a:extLst>
                  <a:ext uri="{FF2B5EF4-FFF2-40B4-BE49-F238E27FC236}">
                    <a16:creationId xmlns:a16="http://schemas.microsoft.com/office/drawing/2014/main" id="{6289377E-EE31-4623-BFD7-9AFE7E45059D}"/>
                  </a:ext>
                </a:extLst>
              </p:cNvPr>
              <p:cNvSpPr>
                <a:spLocks/>
              </p:cNvSpPr>
              <p:nvPr/>
            </p:nvSpPr>
            <p:spPr bwMode="auto">
              <a:xfrm>
                <a:off x="4990" y="3135"/>
                <a:ext cx="19" cy="19"/>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1"/>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6" name="Freeform 80">
                <a:extLst>
                  <a:ext uri="{FF2B5EF4-FFF2-40B4-BE49-F238E27FC236}">
                    <a16:creationId xmlns:a16="http://schemas.microsoft.com/office/drawing/2014/main" id="{8700B38C-2D27-4E48-9822-71E019B3EA28}"/>
                  </a:ext>
                </a:extLst>
              </p:cNvPr>
              <p:cNvSpPr>
                <a:spLocks/>
              </p:cNvSpPr>
              <p:nvPr/>
            </p:nvSpPr>
            <p:spPr bwMode="auto">
              <a:xfrm>
                <a:off x="4990" y="3043"/>
                <a:ext cx="19" cy="38"/>
              </a:xfrm>
              <a:custGeom>
                <a:avLst/>
                <a:gdLst>
                  <a:gd name="T0" fmla="*/ 3 w 8"/>
                  <a:gd name="T1" fmla="*/ 15 h 16"/>
                  <a:gd name="T2" fmla="*/ 6 w 8"/>
                  <a:gd name="T3" fmla="*/ 13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7" name="Freeform 81">
                <a:extLst>
                  <a:ext uri="{FF2B5EF4-FFF2-40B4-BE49-F238E27FC236}">
                    <a16:creationId xmlns:a16="http://schemas.microsoft.com/office/drawing/2014/main" id="{5B1AD6DD-3862-4914-80A8-D961879D7EA5}"/>
                  </a:ext>
                </a:extLst>
              </p:cNvPr>
              <p:cNvSpPr>
                <a:spLocks/>
              </p:cNvSpPr>
              <p:nvPr/>
            </p:nvSpPr>
            <p:spPr bwMode="auto">
              <a:xfrm>
                <a:off x="5158" y="2967"/>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1" y="4"/>
                      <a:pt x="1" y="5"/>
                      <a:pt x="2" y="6"/>
                    </a:cubicBezTo>
                    <a:cubicBezTo>
                      <a:pt x="3" y="6"/>
                      <a:pt x="3" y="7"/>
                      <a:pt x="4"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8" name="Freeform 82">
                <a:extLst>
                  <a:ext uri="{FF2B5EF4-FFF2-40B4-BE49-F238E27FC236}">
                    <a16:creationId xmlns:a16="http://schemas.microsoft.com/office/drawing/2014/main" id="{10736759-7294-491F-863D-755F30EE4EB5}"/>
                  </a:ext>
                </a:extLst>
              </p:cNvPr>
              <p:cNvSpPr>
                <a:spLocks/>
              </p:cNvSpPr>
              <p:nvPr/>
            </p:nvSpPr>
            <p:spPr bwMode="auto">
              <a:xfrm>
                <a:off x="5066" y="2967"/>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8"/>
                      <a:pt x="5" y="8"/>
                      <a:pt x="6" y="8"/>
                    </a:cubicBezTo>
                    <a:cubicBezTo>
                      <a:pt x="6" y="8"/>
                      <a:pt x="7" y="8"/>
                      <a:pt x="8" y="8"/>
                    </a:cubicBezTo>
                    <a:cubicBezTo>
                      <a:pt x="8" y="8"/>
                      <a:pt x="9" y="8"/>
                      <a:pt x="9" y="8"/>
                    </a:cubicBezTo>
                    <a:cubicBezTo>
                      <a:pt x="10" y="8"/>
                      <a:pt x="11" y="8"/>
                      <a:pt x="12" y="7"/>
                    </a:cubicBezTo>
                    <a:cubicBezTo>
                      <a:pt x="12" y="7"/>
                      <a:pt x="13" y="6"/>
                      <a:pt x="13" y="6"/>
                    </a:cubicBezTo>
                    <a:cubicBezTo>
                      <a:pt x="14" y="5"/>
                      <a:pt x="15" y="4"/>
                      <a:pt x="15" y="2"/>
                    </a:cubicBezTo>
                    <a:cubicBezTo>
                      <a:pt x="15" y="2"/>
                      <a:pt x="15" y="1"/>
                      <a:pt x="15"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9" name="Freeform 83">
                <a:extLst>
                  <a:ext uri="{FF2B5EF4-FFF2-40B4-BE49-F238E27FC236}">
                    <a16:creationId xmlns:a16="http://schemas.microsoft.com/office/drawing/2014/main" id="{8606CE8E-5C54-49FD-A3E8-3E862D02FBD6}"/>
                  </a:ext>
                </a:extLst>
              </p:cNvPr>
              <p:cNvSpPr>
                <a:spLocks/>
              </p:cNvSpPr>
              <p:nvPr/>
            </p:nvSpPr>
            <p:spPr bwMode="auto">
              <a:xfrm>
                <a:off x="4990"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5"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0" name="Freeform 84">
                <a:extLst>
                  <a:ext uri="{FF2B5EF4-FFF2-40B4-BE49-F238E27FC236}">
                    <a16:creationId xmlns:a16="http://schemas.microsoft.com/office/drawing/2014/main" id="{4D90A099-DFD6-45FD-9004-A1A38089B9CB}"/>
                  </a:ext>
                </a:extLst>
              </p:cNvPr>
              <p:cNvSpPr>
                <a:spLocks/>
              </p:cNvSpPr>
              <p:nvPr/>
            </p:nvSpPr>
            <p:spPr bwMode="auto">
              <a:xfrm>
                <a:off x="5158" y="3322"/>
                <a:ext cx="19" cy="19"/>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2"/>
                      <a:pt x="1"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1" name="Freeform 85">
                <a:extLst>
                  <a:ext uri="{FF2B5EF4-FFF2-40B4-BE49-F238E27FC236}">
                    <a16:creationId xmlns:a16="http://schemas.microsoft.com/office/drawing/2014/main" id="{4AF15321-7C22-43C7-96A1-6E932ABF23E0}"/>
                  </a:ext>
                </a:extLst>
              </p:cNvPr>
              <p:cNvSpPr>
                <a:spLocks/>
              </p:cNvSpPr>
              <p:nvPr/>
            </p:nvSpPr>
            <p:spPr bwMode="auto">
              <a:xfrm>
                <a:off x="5066" y="3322"/>
                <a:ext cx="35" cy="19"/>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2"/>
                      <a:pt x="1" y="4"/>
                    </a:cubicBezTo>
                    <a:cubicBezTo>
                      <a:pt x="0" y="5"/>
                      <a:pt x="0" y="6"/>
                      <a:pt x="0" y="8"/>
                    </a:cubicBezTo>
                    <a:cubicBezTo>
                      <a:pt x="15" y="8"/>
                      <a:pt x="15" y="8"/>
                      <a:pt x="15" y="8"/>
                    </a:cubicBezTo>
                    <a:cubicBezTo>
                      <a:pt x="15"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2" name="Freeform 86">
                <a:extLst>
                  <a:ext uri="{FF2B5EF4-FFF2-40B4-BE49-F238E27FC236}">
                    <a16:creationId xmlns:a16="http://schemas.microsoft.com/office/drawing/2014/main" id="{5CD0BFB9-54D6-4044-B9FE-AFBB7C4FA2B7}"/>
                  </a:ext>
                </a:extLst>
              </p:cNvPr>
              <p:cNvSpPr>
                <a:spLocks/>
              </p:cNvSpPr>
              <p:nvPr/>
            </p:nvSpPr>
            <p:spPr bwMode="auto">
              <a:xfrm>
                <a:off x="5158"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3" name="Oval 87">
                <a:extLst>
                  <a:ext uri="{FF2B5EF4-FFF2-40B4-BE49-F238E27FC236}">
                    <a16:creationId xmlns:a16="http://schemas.microsoft.com/office/drawing/2014/main" id="{4A7477FB-3533-4084-BD40-87C5A77EE9CF}"/>
                  </a:ext>
                </a:extLst>
              </p:cNvPr>
              <p:cNvSpPr>
                <a:spLocks noChangeArrowheads="1"/>
              </p:cNvSpPr>
              <p:nvPr/>
            </p:nvSpPr>
            <p:spPr bwMode="auto">
              <a:xfrm>
                <a:off x="5066" y="3230"/>
                <a:ext cx="35"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4" name="Oval 88">
                <a:extLst>
                  <a:ext uri="{FF2B5EF4-FFF2-40B4-BE49-F238E27FC236}">
                    <a16:creationId xmlns:a16="http://schemas.microsoft.com/office/drawing/2014/main" id="{7AFDB310-B4F3-4F8D-8859-67477ECCFDED}"/>
                  </a:ext>
                </a:extLst>
              </p:cNvPr>
              <p:cNvSpPr>
                <a:spLocks noChangeArrowheads="1"/>
              </p:cNvSpPr>
              <p:nvPr/>
            </p:nvSpPr>
            <p:spPr bwMode="auto">
              <a:xfrm>
                <a:off x="5018"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5" name="Oval 89">
                <a:extLst>
                  <a:ext uri="{FF2B5EF4-FFF2-40B4-BE49-F238E27FC236}">
                    <a16:creationId xmlns:a16="http://schemas.microsoft.com/office/drawing/2014/main" id="{C04109A6-EFEA-4BC4-90E4-96D99986CC6C}"/>
                  </a:ext>
                </a:extLst>
              </p:cNvPr>
              <p:cNvSpPr>
                <a:spLocks noChangeArrowheads="1"/>
              </p:cNvSpPr>
              <p:nvPr/>
            </p:nvSpPr>
            <p:spPr bwMode="auto">
              <a:xfrm>
                <a:off x="511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6" name="Oval 90">
                <a:extLst>
                  <a:ext uri="{FF2B5EF4-FFF2-40B4-BE49-F238E27FC236}">
                    <a16:creationId xmlns:a16="http://schemas.microsoft.com/office/drawing/2014/main" id="{AE4C48CE-781E-40E5-92AE-2F857A27A3A4}"/>
                  </a:ext>
                </a:extLst>
              </p:cNvPr>
              <p:cNvSpPr>
                <a:spLocks noChangeArrowheads="1"/>
              </p:cNvSpPr>
              <p:nvPr/>
            </p:nvSpPr>
            <p:spPr bwMode="auto">
              <a:xfrm>
                <a:off x="5018"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7" name="Oval 91">
                <a:extLst>
                  <a:ext uri="{FF2B5EF4-FFF2-40B4-BE49-F238E27FC236}">
                    <a16:creationId xmlns:a16="http://schemas.microsoft.com/office/drawing/2014/main" id="{4F17EB0A-3659-4A95-9725-82B21C66D33E}"/>
                  </a:ext>
                </a:extLst>
              </p:cNvPr>
              <p:cNvSpPr>
                <a:spLocks noChangeArrowheads="1"/>
              </p:cNvSpPr>
              <p:nvPr/>
            </p:nvSpPr>
            <p:spPr bwMode="auto">
              <a:xfrm>
                <a:off x="511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8" name="Freeform 92">
                <a:extLst>
                  <a:ext uri="{FF2B5EF4-FFF2-40B4-BE49-F238E27FC236}">
                    <a16:creationId xmlns:a16="http://schemas.microsoft.com/office/drawing/2014/main" id="{F40695DE-72DE-4776-8840-76E49EE357B6}"/>
                  </a:ext>
                </a:extLst>
              </p:cNvPr>
              <p:cNvSpPr>
                <a:spLocks/>
              </p:cNvSpPr>
              <p:nvPr/>
            </p:nvSpPr>
            <p:spPr bwMode="auto">
              <a:xfrm>
                <a:off x="4990"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9" name="Freeform 93">
                <a:extLst>
                  <a:ext uri="{FF2B5EF4-FFF2-40B4-BE49-F238E27FC236}">
                    <a16:creationId xmlns:a16="http://schemas.microsoft.com/office/drawing/2014/main" id="{F68C7BBA-C91B-48DE-8C3E-E20C735DD25D}"/>
                  </a:ext>
                </a:extLst>
              </p:cNvPr>
              <p:cNvSpPr>
                <a:spLocks/>
              </p:cNvSpPr>
              <p:nvPr/>
            </p:nvSpPr>
            <p:spPr bwMode="auto">
              <a:xfrm>
                <a:off x="4990"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0" name="Freeform 94">
                <a:extLst>
                  <a:ext uri="{FF2B5EF4-FFF2-40B4-BE49-F238E27FC236}">
                    <a16:creationId xmlns:a16="http://schemas.microsoft.com/office/drawing/2014/main" id="{33C5BA5E-6A31-4738-A99F-2044E0FFD333}"/>
                  </a:ext>
                </a:extLst>
              </p:cNvPr>
              <p:cNvSpPr>
                <a:spLocks/>
              </p:cNvSpPr>
              <p:nvPr/>
            </p:nvSpPr>
            <p:spPr bwMode="auto">
              <a:xfrm>
                <a:off x="5158" y="3154"/>
                <a:ext cx="19" cy="19"/>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1" name="Freeform 95">
                <a:extLst>
                  <a:ext uri="{FF2B5EF4-FFF2-40B4-BE49-F238E27FC236}">
                    <a16:creationId xmlns:a16="http://schemas.microsoft.com/office/drawing/2014/main" id="{9C3B54B5-F613-4471-9E0E-4CA74C97FDA3}"/>
                  </a:ext>
                </a:extLst>
              </p:cNvPr>
              <p:cNvSpPr>
                <a:spLocks/>
              </p:cNvSpPr>
              <p:nvPr/>
            </p:nvSpPr>
            <p:spPr bwMode="auto">
              <a:xfrm>
                <a:off x="5066" y="3154"/>
                <a:ext cx="35" cy="19"/>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2" name="Freeform 96">
                <a:extLst>
                  <a:ext uri="{FF2B5EF4-FFF2-40B4-BE49-F238E27FC236}">
                    <a16:creationId xmlns:a16="http://schemas.microsoft.com/office/drawing/2014/main" id="{D7E72DD9-5DE0-4349-AE6D-89954D3A57E3}"/>
                  </a:ext>
                </a:extLst>
              </p:cNvPr>
              <p:cNvSpPr>
                <a:spLocks/>
              </p:cNvSpPr>
              <p:nvPr/>
            </p:nvSpPr>
            <p:spPr bwMode="auto">
              <a:xfrm>
                <a:off x="4990"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3" name="Freeform 97">
                <a:extLst>
                  <a:ext uri="{FF2B5EF4-FFF2-40B4-BE49-F238E27FC236}">
                    <a16:creationId xmlns:a16="http://schemas.microsoft.com/office/drawing/2014/main" id="{1F56B560-2BF9-4F77-AB0D-204BE3052F01}"/>
                  </a:ext>
                </a:extLst>
              </p:cNvPr>
              <p:cNvSpPr>
                <a:spLocks/>
              </p:cNvSpPr>
              <p:nvPr/>
            </p:nvSpPr>
            <p:spPr bwMode="auto">
              <a:xfrm>
                <a:off x="5158" y="3509"/>
                <a:ext cx="19" cy="19"/>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5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1"/>
                      <a:pt x="4" y="1"/>
                    </a:cubicBezTo>
                    <a:cubicBezTo>
                      <a:pt x="1" y="3"/>
                      <a:pt x="0" y="5"/>
                      <a:pt x="0" y="8"/>
                    </a:cubicBezTo>
                    <a:cubicBezTo>
                      <a:pt x="4" y="8"/>
                      <a:pt x="4" y="8"/>
                      <a:pt x="4" y="8"/>
                    </a:cubicBezTo>
                    <a:cubicBezTo>
                      <a:pt x="5" y="7"/>
                      <a:pt x="7" y="6"/>
                      <a:pt x="8" y="5"/>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4" name="Freeform 98">
                <a:extLst>
                  <a:ext uri="{FF2B5EF4-FFF2-40B4-BE49-F238E27FC236}">
                    <a16:creationId xmlns:a16="http://schemas.microsoft.com/office/drawing/2014/main" id="{DF030822-AA09-4DEC-B5E3-F29FDC0A1890}"/>
                  </a:ext>
                </a:extLst>
              </p:cNvPr>
              <p:cNvSpPr>
                <a:spLocks/>
              </p:cNvSpPr>
              <p:nvPr/>
            </p:nvSpPr>
            <p:spPr bwMode="auto">
              <a:xfrm>
                <a:off x="5066" y="3509"/>
                <a:ext cx="35" cy="19"/>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1"/>
                      <a:pt x="9" y="0"/>
                      <a:pt x="8" y="0"/>
                    </a:cubicBezTo>
                    <a:cubicBezTo>
                      <a:pt x="6" y="0"/>
                      <a:pt x="4" y="1"/>
                      <a:pt x="3" y="1"/>
                    </a:cubicBezTo>
                    <a:cubicBezTo>
                      <a:pt x="1" y="3"/>
                      <a:pt x="0" y="5"/>
                      <a:pt x="0" y="8"/>
                    </a:cubicBezTo>
                    <a:cubicBezTo>
                      <a:pt x="15" y="8"/>
                      <a:pt x="15" y="8"/>
                      <a:pt x="15" y="8"/>
                    </a:cubicBezTo>
                    <a:cubicBezTo>
                      <a:pt x="15"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5" name="Freeform 99">
                <a:extLst>
                  <a:ext uri="{FF2B5EF4-FFF2-40B4-BE49-F238E27FC236}">
                    <a16:creationId xmlns:a16="http://schemas.microsoft.com/office/drawing/2014/main" id="{9E898ADC-C7E7-4C30-AF78-18A4A2A00DE0}"/>
                  </a:ext>
                </a:extLst>
              </p:cNvPr>
              <p:cNvSpPr>
                <a:spLocks/>
              </p:cNvSpPr>
              <p:nvPr/>
            </p:nvSpPr>
            <p:spPr bwMode="auto">
              <a:xfrm>
                <a:off x="5158"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6" name="Oval 100">
                <a:extLst>
                  <a:ext uri="{FF2B5EF4-FFF2-40B4-BE49-F238E27FC236}">
                    <a16:creationId xmlns:a16="http://schemas.microsoft.com/office/drawing/2014/main" id="{7714B0BA-0D92-41F6-B604-840774985BE5}"/>
                  </a:ext>
                </a:extLst>
              </p:cNvPr>
              <p:cNvSpPr>
                <a:spLocks noChangeArrowheads="1"/>
              </p:cNvSpPr>
              <p:nvPr/>
            </p:nvSpPr>
            <p:spPr bwMode="auto">
              <a:xfrm>
                <a:off x="5066" y="3417"/>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7" name="Oval 101">
                <a:extLst>
                  <a:ext uri="{FF2B5EF4-FFF2-40B4-BE49-F238E27FC236}">
                    <a16:creationId xmlns:a16="http://schemas.microsoft.com/office/drawing/2014/main" id="{93C9B754-5206-4EA5-AF87-FDDB1C2D1744}"/>
                  </a:ext>
                </a:extLst>
              </p:cNvPr>
              <p:cNvSpPr>
                <a:spLocks noChangeArrowheads="1"/>
              </p:cNvSpPr>
              <p:nvPr/>
            </p:nvSpPr>
            <p:spPr bwMode="auto">
              <a:xfrm>
                <a:off x="5018"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8" name="Oval 102">
                <a:extLst>
                  <a:ext uri="{FF2B5EF4-FFF2-40B4-BE49-F238E27FC236}">
                    <a16:creationId xmlns:a16="http://schemas.microsoft.com/office/drawing/2014/main" id="{A82D4D46-1C47-41D0-A53F-7D7F051C9EB7}"/>
                  </a:ext>
                </a:extLst>
              </p:cNvPr>
              <p:cNvSpPr>
                <a:spLocks noChangeArrowheads="1"/>
              </p:cNvSpPr>
              <p:nvPr/>
            </p:nvSpPr>
            <p:spPr bwMode="auto">
              <a:xfrm>
                <a:off x="511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9" name="Oval 103">
                <a:extLst>
                  <a:ext uri="{FF2B5EF4-FFF2-40B4-BE49-F238E27FC236}">
                    <a16:creationId xmlns:a16="http://schemas.microsoft.com/office/drawing/2014/main" id="{C8D94C0C-C4C8-462C-BA2A-A002E249F40C}"/>
                  </a:ext>
                </a:extLst>
              </p:cNvPr>
              <p:cNvSpPr>
                <a:spLocks noChangeArrowheads="1"/>
              </p:cNvSpPr>
              <p:nvPr/>
            </p:nvSpPr>
            <p:spPr bwMode="auto">
              <a:xfrm>
                <a:off x="5018"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0" name="Oval 104">
                <a:extLst>
                  <a:ext uri="{FF2B5EF4-FFF2-40B4-BE49-F238E27FC236}">
                    <a16:creationId xmlns:a16="http://schemas.microsoft.com/office/drawing/2014/main" id="{6B398824-552E-46F7-92FD-379DC122E3B2}"/>
                  </a:ext>
                </a:extLst>
              </p:cNvPr>
              <p:cNvSpPr>
                <a:spLocks noChangeArrowheads="1"/>
              </p:cNvSpPr>
              <p:nvPr/>
            </p:nvSpPr>
            <p:spPr bwMode="auto">
              <a:xfrm>
                <a:off x="511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1" name="Freeform 105">
                <a:extLst>
                  <a:ext uri="{FF2B5EF4-FFF2-40B4-BE49-F238E27FC236}">
                    <a16:creationId xmlns:a16="http://schemas.microsoft.com/office/drawing/2014/main" id="{83FE28C1-4677-4FDB-AB8E-B5D9912D738E}"/>
                  </a:ext>
                </a:extLst>
              </p:cNvPr>
              <p:cNvSpPr>
                <a:spLocks/>
              </p:cNvSpPr>
              <p:nvPr/>
            </p:nvSpPr>
            <p:spPr bwMode="auto">
              <a:xfrm>
                <a:off x="4990"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2" name="Freeform 106">
                <a:extLst>
                  <a:ext uri="{FF2B5EF4-FFF2-40B4-BE49-F238E27FC236}">
                    <a16:creationId xmlns:a16="http://schemas.microsoft.com/office/drawing/2014/main" id="{C2120A11-659A-454A-93B2-CAAE903EA91B}"/>
                  </a:ext>
                </a:extLst>
              </p:cNvPr>
              <p:cNvSpPr>
                <a:spLocks/>
              </p:cNvSpPr>
              <p:nvPr/>
            </p:nvSpPr>
            <p:spPr bwMode="auto">
              <a:xfrm>
                <a:off x="4990"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3" name="Freeform 107">
                <a:extLst>
                  <a:ext uri="{FF2B5EF4-FFF2-40B4-BE49-F238E27FC236}">
                    <a16:creationId xmlns:a16="http://schemas.microsoft.com/office/drawing/2014/main" id="{11F822B5-3657-4EE8-BF13-F96748C39EAA}"/>
                  </a:ext>
                </a:extLst>
              </p:cNvPr>
              <p:cNvSpPr>
                <a:spLocks/>
              </p:cNvSpPr>
              <p:nvPr/>
            </p:nvSpPr>
            <p:spPr bwMode="auto">
              <a:xfrm>
                <a:off x="5158"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4" name="Freeform 108">
                <a:extLst>
                  <a:ext uri="{FF2B5EF4-FFF2-40B4-BE49-F238E27FC236}">
                    <a16:creationId xmlns:a16="http://schemas.microsoft.com/office/drawing/2014/main" id="{F48464E8-BB76-49B2-BA9A-8B06232DFD0C}"/>
                  </a:ext>
                </a:extLst>
              </p:cNvPr>
              <p:cNvSpPr>
                <a:spLocks/>
              </p:cNvSpPr>
              <p:nvPr/>
            </p:nvSpPr>
            <p:spPr bwMode="auto">
              <a:xfrm>
                <a:off x="5066" y="3341"/>
                <a:ext cx="35" cy="19"/>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5" name="Freeform 109">
                <a:extLst>
                  <a:ext uri="{FF2B5EF4-FFF2-40B4-BE49-F238E27FC236}">
                    <a16:creationId xmlns:a16="http://schemas.microsoft.com/office/drawing/2014/main" id="{3C5E9805-CFCE-445E-91F7-A588DD4FE62B}"/>
                  </a:ext>
                </a:extLst>
              </p:cNvPr>
              <p:cNvSpPr>
                <a:spLocks/>
              </p:cNvSpPr>
              <p:nvPr/>
            </p:nvSpPr>
            <p:spPr bwMode="auto">
              <a:xfrm>
                <a:off x="4990"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6" name="Oval 110">
                <a:extLst>
                  <a:ext uri="{FF2B5EF4-FFF2-40B4-BE49-F238E27FC236}">
                    <a16:creationId xmlns:a16="http://schemas.microsoft.com/office/drawing/2014/main" id="{F554242B-0618-490A-A2A7-9B9997950867}"/>
                  </a:ext>
                </a:extLst>
              </p:cNvPr>
              <p:cNvSpPr>
                <a:spLocks noChangeArrowheads="1"/>
              </p:cNvSpPr>
              <p:nvPr/>
            </p:nvSpPr>
            <p:spPr bwMode="auto">
              <a:xfrm>
                <a:off x="5018"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7" name="Freeform 111">
                <a:extLst>
                  <a:ext uri="{FF2B5EF4-FFF2-40B4-BE49-F238E27FC236}">
                    <a16:creationId xmlns:a16="http://schemas.microsoft.com/office/drawing/2014/main" id="{44EF0B21-E0FA-4AC8-9322-817E56FEC7C4}"/>
                  </a:ext>
                </a:extLst>
              </p:cNvPr>
              <p:cNvSpPr>
                <a:spLocks/>
              </p:cNvSpPr>
              <p:nvPr/>
            </p:nvSpPr>
            <p:spPr bwMode="auto">
              <a:xfrm>
                <a:off x="5111" y="3556"/>
                <a:ext cx="23" cy="14"/>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3"/>
                      <a:pt x="0"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8" name="Freeform 112">
                <a:extLst>
                  <a:ext uri="{FF2B5EF4-FFF2-40B4-BE49-F238E27FC236}">
                    <a16:creationId xmlns:a16="http://schemas.microsoft.com/office/drawing/2014/main" id="{5EDCF0D8-ABB2-4A54-A8AE-9DE4641261F7}"/>
                  </a:ext>
                </a:extLst>
              </p:cNvPr>
              <p:cNvSpPr>
                <a:spLocks/>
              </p:cNvSpPr>
              <p:nvPr/>
            </p:nvSpPr>
            <p:spPr bwMode="auto">
              <a:xfrm>
                <a:off x="4990" y="3601"/>
                <a:ext cx="19" cy="31"/>
              </a:xfrm>
              <a:custGeom>
                <a:avLst/>
                <a:gdLst>
                  <a:gd name="T0" fmla="*/ 6 w 8"/>
                  <a:gd name="T1" fmla="*/ 3 h 13"/>
                  <a:gd name="T2" fmla="*/ 3 w 8"/>
                  <a:gd name="T3" fmla="*/ 1 h 13"/>
                  <a:gd name="T4" fmla="*/ 0 w 8"/>
                  <a:gd name="T5" fmla="*/ 0 h 13"/>
                  <a:gd name="T6" fmla="*/ 0 w 8"/>
                  <a:gd name="T7" fmla="*/ 13 h 13"/>
                  <a:gd name="T8" fmla="*/ 8 w 8"/>
                  <a:gd name="T9" fmla="*/ 11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3"/>
                      <a:pt x="5" y="12"/>
                      <a:pt x="8" y="11"/>
                    </a:cubicBezTo>
                    <a:cubicBezTo>
                      <a:pt x="8" y="10"/>
                      <a:pt x="8" y="9"/>
                      <a:pt x="8" y="8"/>
                    </a:cubicBezTo>
                    <a:cubicBezTo>
                      <a:pt x="8" y="6"/>
                      <a:pt x="7" y="4"/>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9" name="Freeform 113">
                <a:extLst>
                  <a:ext uri="{FF2B5EF4-FFF2-40B4-BE49-F238E27FC236}">
                    <a16:creationId xmlns:a16="http://schemas.microsoft.com/office/drawing/2014/main" id="{823436E6-6693-4EC5-A9D0-38F35D1FED6A}"/>
                  </a:ext>
                </a:extLst>
              </p:cNvPr>
              <p:cNvSpPr>
                <a:spLocks/>
              </p:cNvSpPr>
              <p:nvPr/>
            </p:nvSpPr>
            <p:spPr bwMode="auto">
              <a:xfrm>
                <a:off x="5158" y="3528"/>
                <a:ext cx="9" cy="7"/>
              </a:xfrm>
              <a:custGeom>
                <a:avLst/>
                <a:gdLst>
                  <a:gd name="T0" fmla="*/ 0 w 4"/>
                  <a:gd name="T1" fmla="*/ 2 h 3"/>
                  <a:gd name="T2" fmla="*/ 1 w 4"/>
                  <a:gd name="T3" fmla="*/ 3 h 3"/>
                  <a:gd name="T4" fmla="*/ 4 w 4"/>
                  <a:gd name="T5" fmla="*/ 0 h 3"/>
                  <a:gd name="T6" fmla="*/ 0 w 4"/>
                  <a:gd name="T7" fmla="*/ 0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3"/>
                      <a:pt x="1" y="3"/>
                    </a:cubicBezTo>
                    <a:cubicBezTo>
                      <a:pt x="2" y="2"/>
                      <a:pt x="3" y="1"/>
                      <a:pt x="4"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0" name="Freeform 114">
                <a:extLst>
                  <a:ext uri="{FF2B5EF4-FFF2-40B4-BE49-F238E27FC236}">
                    <a16:creationId xmlns:a16="http://schemas.microsoft.com/office/drawing/2014/main" id="{50A7CAA3-08BD-48CF-AD08-FA85E1A09FC3}"/>
                  </a:ext>
                </a:extLst>
              </p:cNvPr>
              <p:cNvSpPr>
                <a:spLocks/>
              </p:cNvSpPr>
              <p:nvPr/>
            </p:nvSpPr>
            <p:spPr bwMode="auto">
              <a:xfrm>
                <a:off x="5066" y="3528"/>
                <a:ext cx="35" cy="19"/>
              </a:xfrm>
              <a:custGeom>
                <a:avLst/>
                <a:gdLst>
                  <a:gd name="T0" fmla="*/ 0 w 15"/>
                  <a:gd name="T1" fmla="*/ 2 h 8"/>
                  <a:gd name="T2" fmla="*/ 2 w 15"/>
                  <a:gd name="T3" fmla="*/ 6 h 8"/>
                  <a:gd name="T4" fmla="*/ 3 w 15"/>
                  <a:gd name="T5" fmla="*/ 6 h 8"/>
                  <a:gd name="T6" fmla="*/ 6 w 15"/>
                  <a:gd name="T7" fmla="*/ 8 h 8"/>
                  <a:gd name="T8" fmla="*/ 8 w 15"/>
                  <a:gd name="T9" fmla="*/ 8 h 8"/>
                  <a:gd name="T10" fmla="*/ 9 w 15"/>
                  <a:gd name="T11" fmla="*/ 8 h 8"/>
                  <a:gd name="T12" fmla="*/ 12 w 15"/>
                  <a:gd name="T13" fmla="*/ 6 h 8"/>
                  <a:gd name="T14" fmla="*/ 13 w 15"/>
                  <a:gd name="T15" fmla="*/ 6 h 8"/>
                  <a:gd name="T16" fmla="*/ 15 w 15"/>
                  <a:gd name="T17" fmla="*/ 2 h 8"/>
                  <a:gd name="T18" fmla="*/ 15 w 15"/>
                  <a:gd name="T19" fmla="*/ 0 h 8"/>
                  <a:gd name="T20" fmla="*/ 0 w 15"/>
                  <a:gd name="T21" fmla="*/ 0 h 8"/>
                  <a:gd name="T22" fmla="*/ 0 w 15"/>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2"/>
                    </a:moveTo>
                    <a:cubicBezTo>
                      <a:pt x="0" y="3"/>
                      <a:pt x="1" y="4"/>
                      <a:pt x="2" y="6"/>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6"/>
                    </a:cubicBezTo>
                    <a:cubicBezTo>
                      <a:pt x="14" y="4"/>
                      <a:pt x="15" y="3"/>
                      <a:pt x="15" y="2"/>
                    </a:cubicBezTo>
                    <a:cubicBezTo>
                      <a:pt x="15" y="1"/>
                      <a:pt x="15" y="0"/>
                      <a:pt x="15"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1" name="Freeform 115">
                <a:extLst>
                  <a:ext uri="{FF2B5EF4-FFF2-40B4-BE49-F238E27FC236}">
                    <a16:creationId xmlns:a16="http://schemas.microsoft.com/office/drawing/2014/main" id="{0858D1A5-A5EF-4D23-A826-3C5FF1883BE4}"/>
                  </a:ext>
                </a:extLst>
              </p:cNvPr>
              <p:cNvSpPr>
                <a:spLocks/>
              </p:cNvSpPr>
              <p:nvPr/>
            </p:nvSpPr>
            <p:spPr bwMode="auto">
              <a:xfrm>
                <a:off x="4990"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5"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2" name="Freeform 116">
                <a:extLst>
                  <a:ext uri="{FF2B5EF4-FFF2-40B4-BE49-F238E27FC236}">
                    <a16:creationId xmlns:a16="http://schemas.microsoft.com/office/drawing/2014/main" id="{823E57AA-4928-4B4D-B0D0-CEEACAD21A02}"/>
                  </a:ext>
                </a:extLst>
              </p:cNvPr>
              <p:cNvSpPr>
                <a:spLocks/>
              </p:cNvSpPr>
              <p:nvPr/>
            </p:nvSpPr>
            <p:spPr bwMode="auto">
              <a:xfrm>
                <a:off x="4879" y="2579"/>
                <a:ext cx="38" cy="16"/>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1"/>
                      <a:pt x="4" y="0"/>
                    </a:cubicBezTo>
                    <a:cubicBezTo>
                      <a:pt x="4" y="0"/>
                      <a:pt x="3" y="0"/>
                      <a:pt x="3" y="0"/>
                    </a:cubicBezTo>
                    <a:cubicBezTo>
                      <a:pt x="1" y="2"/>
                      <a:pt x="0" y="4"/>
                      <a:pt x="0"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3" name="Freeform 117">
                <a:extLst>
                  <a:ext uri="{FF2B5EF4-FFF2-40B4-BE49-F238E27FC236}">
                    <a16:creationId xmlns:a16="http://schemas.microsoft.com/office/drawing/2014/main" id="{703A7804-1BE0-4E14-BBE5-D7AEFC2FE350}"/>
                  </a:ext>
                </a:extLst>
              </p:cNvPr>
              <p:cNvSpPr>
                <a:spLocks/>
              </p:cNvSpPr>
              <p:nvPr/>
            </p:nvSpPr>
            <p:spPr bwMode="auto">
              <a:xfrm>
                <a:off x="4803" y="2576"/>
                <a:ext cx="19" cy="19"/>
              </a:xfrm>
              <a:custGeom>
                <a:avLst/>
                <a:gdLst>
                  <a:gd name="T0" fmla="*/ 0 w 8"/>
                  <a:gd name="T1" fmla="*/ 8 h 8"/>
                  <a:gd name="T2" fmla="*/ 8 w 8"/>
                  <a:gd name="T3" fmla="*/ 8 h 8"/>
                  <a:gd name="T4" fmla="*/ 6 w 8"/>
                  <a:gd name="T5" fmla="*/ 2 h 8"/>
                  <a:gd name="T6" fmla="*/ 5 w 8"/>
                  <a:gd name="T7" fmla="*/ 1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2"/>
                      <a:pt x="5" y="1"/>
                    </a:cubicBezTo>
                    <a:cubicBezTo>
                      <a:pt x="4" y="1"/>
                      <a:pt x="4" y="1"/>
                      <a:pt x="3"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4" name="Freeform 118">
                <a:extLst>
                  <a:ext uri="{FF2B5EF4-FFF2-40B4-BE49-F238E27FC236}">
                    <a16:creationId xmlns:a16="http://schemas.microsoft.com/office/drawing/2014/main" id="{5187C7F7-C377-4D91-AC23-8357858821DD}"/>
                  </a:ext>
                </a:extLst>
              </p:cNvPr>
              <p:cNvSpPr>
                <a:spLocks/>
              </p:cNvSpPr>
              <p:nvPr/>
            </p:nvSpPr>
            <p:spPr bwMode="auto">
              <a:xfrm>
                <a:off x="4971"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5" name="Freeform 119">
                <a:extLst>
                  <a:ext uri="{FF2B5EF4-FFF2-40B4-BE49-F238E27FC236}">
                    <a16:creationId xmlns:a16="http://schemas.microsoft.com/office/drawing/2014/main" id="{6A257949-F9AC-48A9-980D-0A2B6E0DF3AD}"/>
                  </a:ext>
                </a:extLst>
              </p:cNvPr>
              <p:cNvSpPr>
                <a:spLocks/>
              </p:cNvSpPr>
              <p:nvPr/>
            </p:nvSpPr>
            <p:spPr bwMode="auto">
              <a:xfrm>
                <a:off x="4879"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6" name="Freeform 120">
                <a:extLst>
                  <a:ext uri="{FF2B5EF4-FFF2-40B4-BE49-F238E27FC236}">
                    <a16:creationId xmlns:a16="http://schemas.microsoft.com/office/drawing/2014/main" id="{E166D221-4899-411B-A47B-318FA29B2DCC}"/>
                  </a:ext>
                </a:extLst>
              </p:cNvPr>
              <p:cNvSpPr>
                <a:spLocks/>
              </p:cNvSpPr>
              <p:nvPr/>
            </p:nvSpPr>
            <p:spPr bwMode="auto">
              <a:xfrm>
                <a:off x="4971"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7" name="Oval 121">
                <a:extLst>
                  <a:ext uri="{FF2B5EF4-FFF2-40B4-BE49-F238E27FC236}">
                    <a16:creationId xmlns:a16="http://schemas.microsoft.com/office/drawing/2014/main" id="{E83555DC-F965-4B5A-B47D-BF249AA9778C}"/>
                  </a:ext>
                </a:extLst>
              </p:cNvPr>
              <p:cNvSpPr>
                <a:spLocks noChangeArrowheads="1"/>
              </p:cNvSpPr>
              <p:nvPr/>
            </p:nvSpPr>
            <p:spPr bwMode="auto">
              <a:xfrm>
                <a:off x="4879"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8" name="Oval 122">
                <a:extLst>
                  <a:ext uri="{FF2B5EF4-FFF2-40B4-BE49-F238E27FC236}">
                    <a16:creationId xmlns:a16="http://schemas.microsoft.com/office/drawing/2014/main" id="{2813D849-1EBB-4277-BEA5-8E5082AC1134}"/>
                  </a:ext>
                </a:extLst>
              </p:cNvPr>
              <p:cNvSpPr>
                <a:spLocks noChangeArrowheads="1"/>
              </p:cNvSpPr>
              <p:nvPr/>
            </p:nvSpPr>
            <p:spPr bwMode="auto">
              <a:xfrm>
                <a:off x="4831"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9" name="Oval 123">
                <a:extLst>
                  <a:ext uri="{FF2B5EF4-FFF2-40B4-BE49-F238E27FC236}">
                    <a16:creationId xmlns:a16="http://schemas.microsoft.com/office/drawing/2014/main" id="{DCE417C5-EB5F-423C-9299-BE34CD689093}"/>
                  </a:ext>
                </a:extLst>
              </p:cNvPr>
              <p:cNvSpPr>
                <a:spLocks noChangeArrowheads="1"/>
              </p:cNvSpPr>
              <p:nvPr/>
            </p:nvSpPr>
            <p:spPr bwMode="auto">
              <a:xfrm>
                <a:off x="4926"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0" name="Oval 124">
                <a:extLst>
                  <a:ext uri="{FF2B5EF4-FFF2-40B4-BE49-F238E27FC236}">
                    <a16:creationId xmlns:a16="http://schemas.microsoft.com/office/drawing/2014/main" id="{56357A02-A7D8-43CD-B22B-C2A841B8F406}"/>
                  </a:ext>
                </a:extLst>
              </p:cNvPr>
              <p:cNvSpPr>
                <a:spLocks noChangeArrowheads="1"/>
              </p:cNvSpPr>
              <p:nvPr/>
            </p:nvSpPr>
            <p:spPr bwMode="auto">
              <a:xfrm>
                <a:off x="4831" y="2624"/>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1" name="Oval 125">
                <a:extLst>
                  <a:ext uri="{FF2B5EF4-FFF2-40B4-BE49-F238E27FC236}">
                    <a16:creationId xmlns:a16="http://schemas.microsoft.com/office/drawing/2014/main" id="{12FACFD9-18F7-4B80-BC31-9D2A27FD5233}"/>
                  </a:ext>
                </a:extLst>
              </p:cNvPr>
              <p:cNvSpPr>
                <a:spLocks noChangeArrowheads="1"/>
              </p:cNvSpPr>
              <p:nvPr/>
            </p:nvSpPr>
            <p:spPr bwMode="auto">
              <a:xfrm>
                <a:off x="4926"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2" name="Freeform 126">
                <a:extLst>
                  <a:ext uri="{FF2B5EF4-FFF2-40B4-BE49-F238E27FC236}">
                    <a16:creationId xmlns:a16="http://schemas.microsoft.com/office/drawing/2014/main" id="{CE62C500-1214-49DB-9FC1-5D94BC8BB014}"/>
                  </a:ext>
                </a:extLst>
              </p:cNvPr>
              <p:cNvSpPr>
                <a:spLocks/>
              </p:cNvSpPr>
              <p:nvPr/>
            </p:nvSpPr>
            <p:spPr bwMode="auto">
              <a:xfrm>
                <a:off x="4803" y="2763"/>
                <a:ext cx="19" cy="19"/>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5"/>
                      <a:pt x="7" y="3"/>
                    </a:cubicBezTo>
                    <a:cubicBezTo>
                      <a:pt x="7" y="3"/>
                      <a:pt x="6" y="2"/>
                      <a:pt x="6" y="2"/>
                    </a:cubicBezTo>
                    <a:cubicBezTo>
                      <a:pt x="5" y="1"/>
                      <a:pt x="4" y="1"/>
                      <a:pt x="3"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3" name="Freeform 127">
                <a:extLst>
                  <a:ext uri="{FF2B5EF4-FFF2-40B4-BE49-F238E27FC236}">
                    <a16:creationId xmlns:a16="http://schemas.microsoft.com/office/drawing/2014/main" id="{C52E6B48-4191-41BB-862E-A68C93F25648}"/>
                  </a:ext>
                </a:extLst>
              </p:cNvPr>
              <p:cNvSpPr>
                <a:spLocks/>
              </p:cNvSpPr>
              <p:nvPr/>
            </p:nvSpPr>
            <p:spPr bwMode="auto">
              <a:xfrm>
                <a:off x="4803" y="2669"/>
                <a:ext cx="19" cy="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6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ubicBezTo>
                      <a:pt x="4" y="15"/>
                      <a:pt x="5" y="15"/>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4" name="Freeform 128">
                <a:extLst>
                  <a:ext uri="{FF2B5EF4-FFF2-40B4-BE49-F238E27FC236}">
                    <a16:creationId xmlns:a16="http://schemas.microsoft.com/office/drawing/2014/main" id="{8522689F-BFC2-4087-8DFD-A62B119859AD}"/>
                  </a:ext>
                </a:extLst>
              </p:cNvPr>
              <p:cNvSpPr>
                <a:spLocks/>
              </p:cNvSpPr>
              <p:nvPr/>
            </p:nvSpPr>
            <p:spPr bwMode="auto">
              <a:xfrm>
                <a:off x="4971" y="2598"/>
                <a:ext cx="19" cy="16"/>
              </a:xfrm>
              <a:custGeom>
                <a:avLst/>
                <a:gdLst>
                  <a:gd name="T0" fmla="*/ 3 w 8"/>
                  <a:gd name="T1" fmla="*/ 4 h 7"/>
                  <a:gd name="T2" fmla="*/ 4 w 8"/>
                  <a:gd name="T3" fmla="*/ 5 h 7"/>
                  <a:gd name="T4" fmla="*/ 7 w 8"/>
                  <a:gd name="T5" fmla="*/ 7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7"/>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5" name="Freeform 129">
                <a:extLst>
                  <a:ext uri="{FF2B5EF4-FFF2-40B4-BE49-F238E27FC236}">
                    <a16:creationId xmlns:a16="http://schemas.microsoft.com/office/drawing/2014/main" id="{181D2668-4E6F-430E-AE83-09CBB70C0F4E}"/>
                  </a:ext>
                </a:extLst>
              </p:cNvPr>
              <p:cNvSpPr>
                <a:spLocks/>
              </p:cNvSpPr>
              <p:nvPr/>
            </p:nvSpPr>
            <p:spPr bwMode="auto">
              <a:xfrm>
                <a:off x="4879" y="2595"/>
                <a:ext cx="38" cy="19"/>
              </a:xfrm>
              <a:custGeom>
                <a:avLst/>
                <a:gdLst>
                  <a:gd name="T0" fmla="*/ 2 w 16"/>
                  <a:gd name="T1" fmla="*/ 5 h 8"/>
                  <a:gd name="T2" fmla="*/ 3 w 16"/>
                  <a:gd name="T3" fmla="*/ 6 h 8"/>
                  <a:gd name="T4" fmla="*/ 6 w 16"/>
                  <a:gd name="T5" fmla="*/ 8 h 8"/>
                  <a:gd name="T6" fmla="*/ 8 w 16"/>
                  <a:gd name="T7" fmla="*/ 8 h 8"/>
                  <a:gd name="T8" fmla="*/ 9 w 16"/>
                  <a:gd name="T9" fmla="*/ 8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6" name="Freeform 130">
                <a:extLst>
                  <a:ext uri="{FF2B5EF4-FFF2-40B4-BE49-F238E27FC236}">
                    <a16:creationId xmlns:a16="http://schemas.microsoft.com/office/drawing/2014/main" id="{F37C312E-0729-4BF7-9EA8-0D96461C13DC}"/>
                  </a:ext>
                </a:extLst>
              </p:cNvPr>
              <p:cNvSpPr>
                <a:spLocks/>
              </p:cNvSpPr>
              <p:nvPr/>
            </p:nvSpPr>
            <p:spPr bwMode="auto">
              <a:xfrm>
                <a:off x="4803" y="2595"/>
                <a:ext cx="19" cy="19"/>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8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8"/>
                    </a:cubicBezTo>
                    <a:cubicBezTo>
                      <a:pt x="2" y="7"/>
                      <a:pt x="3" y="7"/>
                      <a:pt x="3"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7" name="Freeform 131">
                <a:extLst>
                  <a:ext uri="{FF2B5EF4-FFF2-40B4-BE49-F238E27FC236}">
                    <a16:creationId xmlns:a16="http://schemas.microsoft.com/office/drawing/2014/main" id="{A0B8EA90-C1DE-4614-A477-2BC84752704F}"/>
                  </a:ext>
                </a:extLst>
              </p:cNvPr>
              <p:cNvSpPr>
                <a:spLocks/>
              </p:cNvSpPr>
              <p:nvPr/>
            </p:nvSpPr>
            <p:spPr bwMode="auto">
              <a:xfrm>
                <a:off x="4971"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8" name="Freeform 132">
                <a:extLst>
                  <a:ext uri="{FF2B5EF4-FFF2-40B4-BE49-F238E27FC236}">
                    <a16:creationId xmlns:a16="http://schemas.microsoft.com/office/drawing/2014/main" id="{BA5584CC-5F72-41F3-9FB5-EE2A88E929E9}"/>
                  </a:ext>
                </a:extLst>
              </p:cNvPr>
              <p:cNvSpPr>
                <a:spLocks/>
              </p:cNvSpPr>
              <p:nvPr/>
            </p:nvSpPr>
            <p:spPr bwMode="auto">
              <a:xfrm>
                <a:off x="4879"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9"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9" name="Freeform 133">
                <a:extLst>
                  <a:ext uri="{FF2B5EF4-FFF2-40B4-BE49-F238E27FC236}">
                    <a16:creationId xmlns:a16="http://schemas.microsoft.com/office/drawing/2014/main" id="{024E2CA1-90EE-438E-BF85-40866EBBDD7D}"/>
                  </a:ext>
                </a:extLst>
              </p:cNvPr>
              <p:cNvSpPr>
                <a:spLocks/>
              </p:cNvSpPr>
              <p:nvPr/>
            </p:nvSpPr>
            <p:spPr bwMode="auto">
              <a:xfrm>
                <a:off x="4971"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0" name="Oval 134">
                <a:extLst>
                  <a:ext uri="{FF2B5EF4-FFF2-40B4-BE49-F238E27FC236}">
                    <a16:creationId xmlns:a16="http://schemas.microsoft.com/office/drawing/2014/main" id="{F8B80B3E-ACFF-43E8-88A7-2A0FBE4EF12F}"/>
                  </a:ext>
                </a:extLst>
              </p:cNvPr>
              <p:cNvSpPr>
                <a:spLocks noChangeArrowheads="1"/>
              </p:cNvSpPr>
              <p:nvPr/>
            </p:nvSpPr>
            <p:spPr bwMode="auto">
              <a:xfrm>
                <a:off x="4879"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1" name="Oval 135">
                <a:extLst>
                  <a:ext uri="{FF2B5EF4-FFF2-40B4-BE49-F238E27FC236}">
                    <a16:creationId xmlns:a16="http://schemas.microsoft.com/office/drawing/2014/main" id="{542DA1C6-449D-451B-A291-CF59419C1D44}"/>
                  </a:ext>
                </a:extLst>
              </p:cNvPr>
              <p:cNvSpPr>
                <a:spLocks noChangeArrowheads="1"/>
              </p:cNvSpPr>
              <p:nvPr/>
            </p:nvSpPr>
            <p:spPr bwMode="auto">
              <a:xfrm>
                <a:off x="4831"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2" name="Oval 136">
                <a:extLst>
                  <a:ext uri="{FF2B5EF4-FFF2-40B4-BE49-F238E27FC236}">
                    <a16:creationId xmlns:a16="http://schemas.microsoft.com/office/drawing/2014/main" id="{561E5550-6CC9-4164-A2C7-F0812913132D}"/>
                  </a:ext>
                </a:extLst>
              </p:cNvPr>
              <p:cNvSpPr>
                <a:spLocks noChangeArrowheads="1"/>
              </p:cNvSpPr>
              <p:nvPr/>
            </p:nvSpPr>
            <p:spPr bwMode="auto">
              <a:xfrm>
                <a:off x="4926"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3" name="Oval 137">
                <a:extLst>
                  <a:ext uri="{FF2B5EF4-FFF2-40B4-BE49-F238E27FC236}">
                    <a16:creationId xmlns:a16="http://schemas.microsoft.com/office/drawing/2014/main" id="{23E5B3FA-393B-435E-A317-129402227B1F}"/>
                  </a:ext>
                </a:extLst>
              </p:cNvPr>
              <p:cNvSpPr>
                <a:spLocks noChangeArrowheads="1"/>
              </p:cNvSpPr>
              <p:nvPr/>
            </p:nvSpPr>
            <p:spPr bwMode="auto">
              <a:xfrm>
                <a:off x="4831"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4" name="Oval 138">
                <a:extLst>
                  <a:ext uri="{FF2B5EF4-FFF2-40B4-BE49-F238E27FC236}">
                    <a16:creationId xmlns:a16="http://schemas.microsoft.com/office/drawing/2014/main" id="{2E06481D-47EC-4177-9E9F-C9EB3B8DE249}"/>
                  </a:ext>
                </a:extLst>
              </p:cNvPr>
              <p:cNvSpPr>
                <a:spLocks noChangeArrowheads="1"/>
              </p:cNvSpPr>
              <p:nvPr/>
            </p:nvSpPr>
            <p:spPr bwMode="auto">
              <a:xfrm>
                <a:off x="4926"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5" name="Freeform 139">
                <a:extLst>
                  <a:ext uri="{FF2B5EF4-FFF2-40B4-BE49-F238E27FC236}">
                    <a16:creationId xmlns:a16="http://schemas.microsoft.com/office/drawing/2014/main" id="{94193493-2997-48E8-95D6-DBA3E9FBEC36}"/>
                  </a:ext>
                </a:extLst>
              </p:cNvPr>
              <p:cNvSpPr>
                <a:spLocks/>
              </p:cNvSpPr>
              <p:nvPr/>
            </p:nvSpPr>
            <p:spPr bwMode="auto">
              <a:xfrm>
                <a:off x="4803" y="2950"/>
                <a:ext cx="19" cy="17"/>
              </a:xfrm>
              <a:custGeom>
                <a:avLst/>
                <a:gdLst>
                  <a:gd name="T0" fmla="*/ 0 w 8"/>
                  <a:gd name="T1" fmla="*/ 7 h 7"/>
                  <a:gd name="T2" fmla="*/ 8 w 8"/>
                  <a:gd name="T3" fmla="*/ 7 h 7"/>
                  <a:gd name="T4" fmla="*/ 6 w 8"/>
                  <a:gd name="T5" fmla="*/ 2 h 7"/>
                  <a:gd name="T6" fmla="*/ 5 w 8"/>
                  <a:gd name="T7" fmla="*/ 1 h 7"/>
                  <a:gd name="T8" fmla="*/ 3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8" y="7"/>
                      <a:pt x="8" y="7"/>
                      <a:pt x="8" y="7"/>
                    </a:cubicBezTo>
                    <a:cubicBezTo>
                      <a:pt x="8" y="5"/>
                      <a:pt x="7" y="3"/>
                      <a:pt x="6" y="2"/>
                    </a:cubicBezTo>
                    <a:cubicBezTo>
                      <a:pt x="6" y="2"/>
                      <a:pt x="5" y="1"/>
                      <a:pt x="5" y="1"/>
                    </a:cubicBezTo>
                    <a:cubicBezTo>
                      <a:pt x="4" y="1"/>
                      <a:pt x="4" y="0"/>
                      <a:pt x="3"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6" name="Freeform 140">
                <a:extLst>
                  <a:ext uri="{FF2B5EF4-FFF2-40B4-BE49-F238E27FC236}">
                    <a16:creationId xmlns:a16="http://schemas.microsoft.com/office/drawing/2014/main" id="{08327E78-796B-438C-9F31-EB1DE4D7A063}"/>
                  </a:ext>
                </a:extLst>
              </p:cNvPr>
              <p:cNvSpPr>
                <a:spLocks/>
              </p:cNvSpPr>
              <p:nvPr/>
            </p:nvSpPr>
            <p:spPr bwMode="auto">
              <a:xfrm>
                <a:off x="4803" y="2856"/>
                <a:ext cx="19" cy="38"/>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7" name="Freeform 141">
                <a:extLst>
                  <a:ext uri="{FF2B5EF4-FFF2-40B4-BE49-F238E27FC236}">
                    <a16:creationId xmlns:a16="http://schemas.microsoft.com/office/drawing/2014/main" id="{BFB41954-BB8C-46A6-AE49-FB988B80AFAA}"/>
                  </a:ext>
                </a:extLst>
              </p:cNvPr>
              <p:cNvSpPr>
                <a:spLocks/>
              </p:cNvSpPr>
              <p:nvPr/>
            </p:nvSpPr>
            <p:spPr bwMode="auto">
              <a:xfrm>
                <a:off x="4971" y="2782"/>
                <a:ext cx="19" cy="19"/>
              </a:xfrm>
              <a:custGeom>
                <a:avLst/>
                <a:gdLst>
                  <a:gd name="T0" fmla="*/ 8 w 8"/>
                  <a:gd name="T1" fmla="*/ 8 h 8"/>
                  <a:gd name="T2" fmla="*/ 8 w 8"/>
                  <a:gd name="T3" fmla="*/ 8 h 8"/>
                  <a:gd name="T4" fmla="*/ 8 w 8"/>
                  <a:gd name="T5" fmla="*/ 0 h 8"/>
                  <a:gd name="T6" fmla="*/ 0 w 8"/>
                  <a:gd name="T7" fmla="*/ 0 h 8"/>
                  <a:gd name="T8" fmla="*/ 0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8" name="Freeform 142">
                <a:extLst>
                  <a:ext uri="{FF2B5EF4-FFF2-40B4-BE49-F238E27FC236}">
                    <a16:creationId xmlns:a16="http://schemas.microsoft.com/office/drawing/2014/main" id="{2981831D-7E01-45B7-B969-1456CB36B8AA}"/>
                  </a:ext>
                </a:extLst>
              </p:cNvPr>
              <p:cNvSpPr>
                <a:spLocks/>
              </p:cNvSpPr>
              <p:nvPr/>
            </p:nvSpPr>
            <p:spPr bwMode="auto">
              <a:xfrm>
                <a:off x="4879" y="2782"/>
                <a:ext cx="38" cy="19"/>
              </a:xfrm>
              <a:custGeom>
                <a:avLst/>
                <a:gdLst>
                  <a:gd name="T0" fmla="*/ 8 w 16"/>
                  <a:gd name="T1" fmla="*/ 8 h 8"/>
                  <a:gd name="T2" fmla="*/ 15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5"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9" name="Freeform 143">
                <a:extLst>
                  <a:ext uri="{FF2B5EF4-FFF2-40B4-BE49-F238E27FC236}">
                    <a16:creationId xmlns:a16="http://schemas.microsoft.com/office/drawing/2014/main" id="{4CC0E528-29B9-44C2-B71D-F2F961814929}"/>
                  </a:ext>
                </a:extLst>
              </p:cNvPr>
              <p:cNvSpPr>
                <a:spLocks/>
              </p:cNvSpPr>
              <p:nvPr/>
            </p:nvSpPr>
            <p:spPr bwMode="auto">
              <a:xfrm>
                <a:off x="4803" y="2782"/>
                <a:ext cx="19" cy="19"/>
              </a:xfrm>
              <a:custGeom>
                <a:avLst/>
                <a:gdLst>
                  <a:gd name="T0" fmla="*/ 0 w 8"/>
                  <a:gd name="T1" fmla="*/ 8 h 8"/>
                  <a:gd name="T2" fmla="*/ 3 w 8"/>
                  <a:gd name="T3" fmla="*/ 7 h 8"/>
                  <a:gd name="T4" fmla="*/ 6 w 8"/>
                  <a:gd name="T5" fmla="*/ 5 h 8"/>
                  <a:gd name="T6" fmla="*/ 8 w 8"/>
                  <a:gd name="T7" fmla="*/ 1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7"/>
                      <a:pt x="3" y="7"/>
                    </a:cubicBezTo>
                    <a:cubicBezTo>
                      <a:pt x="4" y="7"/>
                      <a:pt x="5" y="6"/>
                      <a:pt x="6" y="5"/>
                    </a:cubicBezTo>
                    <a:cubicBezTo>
                      <a:pt x="7" y="4"/>
                      <a:pt x="8" y="3"/>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0" name="Freeform 144">
                <a:extLst>
                  <a:ext uri="{FF2B5EF4-FFF2-40B4-BE49-F238E27FC236}">
                    <a16:creationId xmlns:a16="http://schemas.microsoft.com/office/drawing/2014/main" id="{CC13A15F-3BC6-48E4-8AA1-974F24E3E47C}"/>
                  </a:ext>
                </a:extLst>
              </p:cNvPr>
              <p:cNvSpPr>
                <a:spLocks/>
              </p:cNvSpPr>
              <p:nvPr/>
            </p:nvSpPr>
            <p:spPr bwMode="auto">
              <a:xfrm>
                <a:off x="4971" y="3135"/>
                <a:ext cx="19" cy="19"/>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1" name="Freeform 145">
                <a:extLst>
                  <a:ext uri="{FF2B5EF4-FFF2-40B4-BE49-F238E27FC236}">
                    <a16:creationId xmlns:a16="http://schemas.microsoft.com/office/drawing/2014/main" id="{C87C3DDD-C3C2-4F42-9337-B65ACC765363}"/>
                  </a:ext>
                </a:extLst>
              </p:cNvPr>
              <p:cNvSpPr>
                <a:spLocks/>
              </p:cNvSpPr>
              <p:nvPr/>
            </p:nvSpPr>
            <p:spPr bwMode="auto">
              <a:xfrm>
                <a:off x="4879"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2" name="Freeform 146">
                <a:extLst>
                  <a:ext uri="{FF2B5EF4-FFF2-40B4-BE49-F238E27FC236}">
                    <a16:creationId xmlns:a16="http://schemas.microsoft.com/office/drawing/2014/main" id="{8C614346-532B-4042-9E76-2371BDD002F8}"/>
                  </a:ext>
                </a:extLst>
              </p:cNvPr>
              <p:cNvSpPr>
                <a:spLocks/>
              </p:cNvSpPr>
              <p:nvPr/>
            </p:nvSpPr>
            <p:spPr bwMode="auto">
              <a:xfrm>
                <a:off x="4971" y="3043"/>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3" name="Oval 147">
                <a:extLst>
                  <a:ext uri="{FF2B5EF4-FFF2-40B4-BE49-F238E27FC236}">
                    <a16:creationId xmlns:a16="http://schemas.microsoft.com/office/drawing/2014/main" id="{B1382FAB-7FD6-484E-AE00-F21738542E55}"/>
                  </a:ext>
                </a:extLst>
              </p:cNvPr>
              <p:cNvSpPr>
                <a:spLocks noChangeArrowheads="1"/>
              </p:cNvSpPr>
              <p:nvPr/>
            </p:nvSpPr>
            <p:spPr bwMode="auto">
              <a:xfrm>
                <a:off x="4879"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4" name="Oval 148">
                <a:extLst>
                  <a:ext uri="{FF2B5EF4-FFF2-40B4-BE49-F238E27FC236}">
                    <a16:creationId xmlns:a16="http://schemas.microsoft.com/office/drawing/2014/main" id="{4E4B75A9-7D6D-4D87-B327-178E570BAE0E}"/>
                  </a:ext>
                </a:extLst>
              </p:cNvPr>
              <p:cNvSpPr>
                <a:spLocks noChangeArrowheads="1"/>
              </p:cNvSpPr>
              <p:nvPr/>
            </p:nvSpPr>
            <p:spPr bwMode="auto">
              <a:xfrm>
                <a:off x="4831"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5" name="Oval 149">
                <a:extLst>
                  <a:ext uri="{FF2B5EF4-FFF2-40B4-BE49-F238E27FC236}">
                    <a16:creationId xmlns:a16="http://schemas.microsoft.com/office/drawing/2014/main" id="{DCAAD908-23D8-453B-A4FC-E790B5B6ED2B}"/>
                  </a:ext>
                </a:extLst>
              </p:cNvPr>
              <p:cNvSpPr>
                <a:spLocks noChangeArrowheads="1"/>
              </p:cNvSpPr>
              <p:nvPr/>
            </p:nvSpPr>
            <p:spPr bwMode="auto">
              <a:xfrm>
                <a:off x="4926"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6" name="Oval 150">
                <a:extLst>
                  <a:ext uri="{FF2B5EF4-FFF2-40B4-BE49-F238E27FC236}">
                    <a16:creationId xmlns:a16="http://schemas.microsoft.com/office/drawing/2014/main" id="{7A0FEC5C-BF6F-42C3-B1C8-ED2A22CF6FE0}"/>
                  </a:ext>
                </a:extLst>
              </p:cNvPr>
              <p:cNvSpPr>
                <a:spLocks noChangeArrowheads="1"/>
              </p:cNvSpPr>
              <p:nvPr/>
            </p:nvSpPr>
            <p:spPr bwMode="auto">
              <a:xfrm>
                <a:off x="4831"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7" name="Oval 151">
                <a:extLst>
                  <a:ext uri="{FF2B5EF4-FFF2-40B4-BE49-F238E27FC236}">
                    <a16:creationId xmlns:a16="http://schemas.microsoft.com/office/drawing/2014/main" id="{F1266229-B54C-4FF6-B1EF-250B728B55D0}"/>
                  </a:ext>
                </a:extLst>
              </p:cNvPr>
              <p:cNvSpPr>
                <a:spLocks noChangeArrowheads="1"/>
              </p:cNvSpPr>
              <p:nvPr/>
            </p:nvSpPr>
            <p:spPr bwMode="auto">
              <a:xfrm>
                <a:off x="4926"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8" name="Freeform 152">
                <a:extLst>
                  <a:ext uri="{FF2B5EF4-FFF2-40B4-BE49-F238E27FC236}">
                    <a16:creationId xmlns:a16="http://schemas.microsoft.com/office/drawing/2014/main" id="{249D3062-A3A7-4961-8B2F-5E7A153FA775}"/>
                  </a:ext>
                </a:extLst>
              </p:cNvPr>
              <p:cNvSpPr>
                <a:spLocks/>
              </p:cNvSpPr>
              <p:nvPr/>
            </p:nvSpPr>
            <p:spPr bwMode="auto">
              <a:xfrm>
                <a:off x="4803" y="3135"/>
                <a:ext cx="19"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1"/>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9" name="Freeform 153">
                <a:extLst>
                  <a:ext uri="{FF2B5EF4-FFF2-40B4-BE49-F238E27FC236}">
                    <a16:creationId xmlns:a16="http://schemas.microsoft.com/office/drawing/2014/main" id="{5D8C7AA0-EC0C-42D4-8828-A2BD3185DD33}"/>
                  </a:ext>
                </a:extLst>
              </p:cNvPr>
              <p:cNvSpPr>
                <a:spLocks/>
              </p:cNvSpPr>
              <p:nvPr/>
            </p:nvSpPr>
            <p:spPr bwMode="auto">
              <a:xfrm>
                <a:off x="4803" y="3043"/>
                <a:ext cx="19" cy="38"/>
              </a:xfrm>
              <a:custGeom>
                <a:avLst/>
                <a:gdLst>
                  <a:gd name="T0" fmla="*/ 6 w 8"/>
                  <a:gd name="T1" fmla="*/ 13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0" name="Freeform 154">
                <a:extLst>
                  <a:ext uri="{FF2B5EF4-FFF2-40B4-BE49-F238E27FC236}">
                    <a16:creationId xmlns:a16="http://schemas.microsoft.com/office/drawing/2014/main" id="{5B607B47-8517-485C-96F3-412BFC078A35}"/>
                  </a:ext>
                </a:extLst>
              </p:cNvPr>
              <p:cNvSpPr>
                <a:spLocks/>
              </p:cNvSpPr>
              <p:nvPr/>
            </p:nvSpPr>
            <p:spPr bwMode="auto">
              <a:xfrm>
                <a:off x="4971"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0" y="2"/>
                    </a:cubicBezTo>
                    <a:cubicBezTo>
                      <a:pt x="1" y="4"/>
                      <a:pt x="1"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1" name="Freeform 155">
                <a:extLst>
                  <a:ext uri="{FF2B5EF4-FFF2-40B4-BE49-F238E27FC236}">
                    <a16:creationId xmlns:a16="http://schemas.microsoft.com/office/drawing/2014/main" id="{29750A0A-81AF-499E-BD2F-B0A15B267E53}"/>
                  </a:ext>
                </a:extLst>
              </p:cNvPr>
              <p:cNvSpPr>
                <a:spLocks/>
              </p:cNvSpPr>
              <p:nvPr/>
            </p:nvSpPr>
            <p:spPr bwMode="auto">
              <a:xfrm>
                <a:off x="4879"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8"/>
                      <a:pt x="5" y="8"/>
                      <a:pt x="6" y="8"/>
                    </a:cubicBezTo>
                    <a:cubicBezTo>
                      <a:pt x="7" y="8"/>
                      <a:pt x="7" y="8"/>
                      <a:pt x="8" y="8"/>
                    </a:cubicBezTo>
                    <a:cubicBezTo>
                      <a:pt x="8" y="8"/>
                      <a:pt x="9" y="8"/>
                      <a:pt x="9" y="8"/>
                    </a:cubicBezTo>
                    <a:cubicBezTo>
                      <a:pt x="10" y="8"/>
                      <a:pt x="11" y="8"/>
                      <a:pt x="12" y="7"/>
                    </a:cubicBezTo>
                    <a:cubicBezTo>
                      <a:pt x="13" y="7"/>
                      <a:pt x="13" y="6"/>
                      <a:pt x="13" y="6"/>
                    </a:cubicBezTo>
                    <a:cubicBezTo>
                      <a:pt x="14" y="5"/>
                      <a:pt x="15" y="4"/>
                      <a:pt x="15"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2" name="Freeform 156">
                <a:extLst>
                  <a:ext uri="{FF2B5EF4-FFF2-40B4-BE49-F238E27FC236}">
                    <a16:creationId xmlns:a16="http://schemas.microsoft.com/office/drawing/2014/main" id="{09D1810A-AEE8-4E6E-8710-E908F8C9A481}"/>
                  </a:ext>
                </a:extLst>
              </p:cNvPr>
              <p:cNvSpPr>
                <a:spLocks/>
              </p:cNvSpPr>
              <p:nvPr/>
            </p:nvSpPr>
            <p:spPr bwMode="auto">
              <a:xfrm>
                <a:off x="4803" y="2967"/>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8"/>
                      <a:pt x="4" y="7"/>
                      <a:pt x="5" y="7"/>
                    </a:cubicBezTo>
                    <a:cubicBezTo>
                      <a:pt x="5" y="7"/>
                      <a:pt x="6" y="6"/>
                      <a:pt x="6" y="6"/>
                    </a:cubicBezTo>
                    <a:cubicBezTo>
                      <a:pt x="7" y="5"/>
                      <a:pt x="8" y="4"/>
                      <a:pt x="8" y="2"/>
                    </a:cubicBezTo>
                    <a:cubicBezTo>
                      <a:pt x="8" y="2"/>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3" name="Freeform 157">
                <a:extLst>
                  <a:ext uri="{FF2B5EF4-FFF2-40B4-BE49-F238E27FC236}">
                    <a16:creationId xmlns:a16="http://schemas.microsoft.com/office/drawing/2014/main" id="{49E0D69B-B8F3-4356-8FE2-2CB78E1D7548}"/>
                  </a:ext>
                </a:extLst>
              </p:cNvPr>
              <p:cNvSpPr>
                <a:spLocks/>
              </p:cNvSpPr>
              <p:nvPr/>
            </p:nvSpPr>
            <p:spPr bwMode="auto">
              <a:xfrm>
                <a:off x="4971"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4" name="Freeform 158">
                <a:extLst>
                  <a:ext uri="{FF2B5EF4-FFF2-40B4-BE49-F238E27FC236}">
                    <a16:creationId xmlns:a16="http://schemas.microsoft.com/office/drawing/2014/main" id="{66653D61-0049-48C0-B91F-4B89F060E99C}"/>
                  </a:ext>
                </a:extLst>
              </p:cNvPr>
              <p:cNvSpPr>
                <a:spLocks/>
              </p:cNvSpPr>
              <p:nvPr/>
            </p:nvSpPr>
            <p:spPr bwMode="auto">
              <a:xfrm>
                <a:off x="4879"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0" y="5"/>
                      <a:pt x="0" y="6"/>
                      <a:pt x="0" y="8"/>
                    </a:cubicBezTo>
                    <a:cubicBezTo>
                      <a:pt x="16" y="8"/>
                      <a:pt x="16" y="8"/>
                      <a:pt x="16" y="8"/>
                    </a:cubicBezTo>
                    <a:cubicBezTo>
                      <a:pt x="16" y="6"/>
                      <a:pt x="15" y="5"/>
                      <a:pt x="14" y="4"/>
                    </a:cubicBezTo>
                    <a:cubicBezTo>
                      <a:pt x="13" y="2"/>
                      <a:pt x="10"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5" name="Freeform 159">
                <a:extLst>
                  <a:ext uri="{FF2B5EF4-FFF2-40B4-BE49-F238E27FC236}">
                    <a16:creationId xmlns:a16="http://schemas.microsoft.com/office/drawing/2014/main" id="{2113264E-09DD-46F7-8EE2-595E648E25DA}"/>
                  </a:ext>
                </a:extLst>
              </p:cNvPr>
              <p:cNvSpPr>
                <a:spLocks/>
              </p:cNvSpPr>
              <p:nvPr/>
            </p:nvSpPr>
            <p:spPr bwMode="auto">
              <a:xfrm>
                <a:off x="4971"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6" name="Oval 160">
                <a:extLst>
                  <a:ext uri="{FF2B5EF4-FFF2-40B4-BE49-F238E27FC236}">
                    <a16:creationId xmlns:a16="http://schemas.microsoft.com/office/drawing/2014/main" id="{63E39A33-74EE-49D6-B474-4A91E6090AB2}"/>
                  </a:ext>
                </a:extLst>
              </p:cNvPr>
              <p:cNvSpPr>
                <a:spLocks noChangeArrowheads="1"/>
              </p:cNvSpPr>
              <p:nvPr/>
            </p:nvSpPr>
            <p:spPr bwMode="auto">
              <a:xfrm>
                <a:off x="4879"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7" name="Oval 161">
                <a:extLst>
                  <a:ext uri="{FF2B5EF4-FFF2-40B4-BE49-F238E27FC236}">
                    <a16:creationId xmlns:a16="http://schemas.microsoft.com/office/drawing/2014/main" id="{561B6283-F537-4BF9-8038-23FA3886420C}"/>
                  </a:ext>
                </a:extLst>
              </p:cNvPr>
              <p:cNvSpPr>
                <a:spLocks noChangeArrowheads="1"/>
              </p:cNvSpPr>
              <p:nvPr/>
            </p:nvSpPr>
            <p:spPr bwMode="auto">
              <a:xfrm>
                <a:off x="4831"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8" name="Oval 162">
                <a:extLst>
                  <a:ext uri="{FF2B5EF4-FFF2-40B4-BE49-F238E27FC236}">
                    <a16:creationId xmlns:a16="http://schemas.microsoft.com/office/drawing/2014/main" id="{6B6C950B-A79F-4CC0-BDD5-2CBF7A15A9AF}"/>
                  </a:ext>
                </a:extLst>
              </p:cNvPr>
              <p:cNvSpPr>
                <a:spLocks noChangeArrowheads="1"/>
              </p:cNvSpPr>
              <p:nvPr/>
            </p:nvSpPr>
            <p:spPr bwMode="auto">
              <a:xfrm>
                <a:off x="4926"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9" name="Oval 163">
                <a:extLst>
                  <a:ext uri="{FF2B5EF4-FFF2-40B4-BE49-F238E27FC236}">
                    <a16:creationId xmlns:a16="http://schemas.microsoft.com/office/drawing/2014/main" id="{C884CD17-94FB-4F0F-9297-C8A0462CC71C}"/>
                  </a:ext>
                </a:extLst>
              </p:cNvPr>
              <p:cNvSpPr>
                <a:spLocks noChangeArrowheads="1"/>
              </p:cNvSpPr>
              <p:nvPr/>
            </p:nvSpPr>
            <p:spPr bwMode="auto">
              <a:xfrm>
                <a:off x="4831"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0" name="Oval 164">
                <a:extLst>
                  <a:ext uri="{FF2B5EF4-FFF2-40B4-BE49-F238E27FC236}">
                    <a16:creationId xmlns:a16="http://schemas.microsoft.com/office/drawing/2014/main" id="{D0A2D52F-0E1B-4441-A3B0-A23024AC3500}"/>
                  </a:ext>
                </a:extLst>
              </p:cNvPr>
              <p:cNvSpPr>
                <a:spLocks noChangeArrowheads="1"/>
              </p:cNvSpPr>
              <p:nvPr/>
            </p:nvSpPr>
            <p:spPr bwMode="auto">
              <a:xfrm>
                <a:off x="4926"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1" name="Freeform 165">
                <a:extLst>
                  <a:ext uri="{FF2B5EF4-FFF2-40B4-BE49-F238E27FC236}">
                    <a16:creationId xmlns:a16="http://schemas.microsoft.com/office/drawing/2014/main" id="{05AB2F7D-8D43-49C8-AF42-45F43473330D}"/>
                  </a:ext>
                </a:extLst>
              </p:cNvPr>
              <p:cNvSpPr>
                <a:spLocks/>
              </p:cNvSpPr>
              <p:nvPr/>
            </p:nvSpPr>
            <p:spPr bwMode="auto">
              <a:xfrm>
                <a:off x="4803" y="3322"/>
                <a:ext cx="19" cy="19"/>
              </a:xfrm>
              <a:custGeom>
                <a:avLst/>
                <a:gdLst>
                  <a:gd name="T0" fmla="*/ 6 w 8"/>
                  <a:gd name="T1" fmla="*/ 3 h 8"/>
                  <a:gd name="T2" fmla="*/ 3 w 8"/>
                  <a:gd name="T3" fmla="*/ 1 h 8"/>
                  <a:gd name="T4" fmla="*/ 0 w 8"/>
                  <a:gd name="T5" fmla="*/ 0 h 8"/>
                  <a:gd name="T6" fmla="*/ 0 w 8"/>
                  <a:gd name="T7" fmla="*/ 8 h 8"/>
                  <a:gd name="T8" fmla="*/ 8 w 8"/>
                  <a:gd name="T9" fmla="*/ 8 h 8"/>
                  <a:gd name="T10" fmla="*/ 7 w 8"/>
                  <a:gd name="T11" fmla="*/ 4 h 8"/>
                  <a:gd name="T12" fmla="*/ 6 w 8"/>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3"/>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2" name="Freeform 166">
                <a:extLst>
                  <a:ext uri="{FF2B5EF4-FFF2-40B4-BE49-F238E27FC236}">
                    <a16:creationId xmlns:a16="http://schemas.microsoft.com/office/drawing/2014/main" id="{FA4E316F-151D-4D6F-8DBE-9E795FD6E5AA}"/>
                  </a:ext>
                </a:extLst>
              </p:cNvPr>
              <p:cNvSpPr>
                <a:spLocks/>
              </p:cNvSpPr>
              <p:nvPr/>
            </p:nvSpPr>
            <p:spPr bwMode="auto">
              <a:xfrm>
                <a:off x="4803" y="3230"/>
                <a:ext cx="19" cy="37"/>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3" name="Freeform 167">
                <a:extLst>
                  <a:ext uri="{FF2B5EF4-FFF2-40B4-BE49-F238E27FC236}">
                    <a16:creationId xmlns:a16="http://schemas.microsoft.com/office/drawing/2014/main" id="{1C1E3A29-F666-4DF6-9370-D9E224CB74E1}"/>
                  </a:ext>
                </a:extLst>
              </p:cNvPr>
              <p:cNvSpPr>
                <a:spLocks/>
              </p:cNvSpPr>
              <p:nvPr/>
            </p:nvSpPr>
            <p:spPr bwMode="auto">
              <a:xfrm>
                <a:off x="4971" y="3154"/>
                <a:ext cx="19"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4" name="Freeform 168">
                <a:extLst>
                  <a:ext uri="{FF2B5EF4-FFF2-40B4-BE49-F238E27FC236}">
                    <a16:creationId xmlns:a16="http://schemas.microsoft.com/office/drawing/2014/main" id="{62917852-237D-45A8-BC95-1A3474B7FC3B}"/>
                  </a:ext>
                </a:extLst>
              </p:cNvPr>
              <p:cNvSpPr>
                <a:spLocks/>
              </p:cNvSpPr>
              <p:nvPr/>
            </p:nvSpPr>
            <p:spPr bwMode="auto">
              <a:xfrm>
                <a:off x="4879"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5" name="Freeform 169">
                <a:extLst>
                  <a:ext uri="{FF2B5EF4-FFF2-40B4-BE49-F238E27FC236}">
                    <a16:creationId xmlns:a16="http://schemas.microsoft.com/office/drawing/2014/main" id="{71F09286-3607-49E1-BF12-E93897EE5DDB}"/>
                  </a:ext>
                </a:extLst>
              </p:cNvPr>
              <p:cNvSpPr>
                <a:spLocks/>
              </p:cNvSpPr>
              <p:nvPr/>
            </p:nvSpPr>
            <p:spPr bwMode="auto">
              <a:xfrm>
                <a:off x="4803" y="3154"/>
                <a:ext cx="19"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6" name="Freeform 170">
                <a:extLst>
                  <a:ext uri="{FF2B5EF4-FFF2-40B4-BE49-F238E27FC236}">
                    <a16:creationId xmlns:a16="http://schemas.microsoft.com/office/drawing/2014/main" id="{2812A26B-57C3-4651-AF3E-AEC4EB4574AD}"/>
                  </a:ext>
                </a:extLst>
              </p:cNvPr>
              <p:cNvSpPr>
                <a:spLocks/>
              </p:cNvSpPr>
              <p:nvPr/>
            </p:nvSpPr>
            <p:spPr bwMode="auto">
              <a:xfrm>
                <a:off x="4971"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7" name="Freeform 171">
                <a:extLst>
                  <a:ext uri="{FF2B5EF4-FFF2-40B4-BE49-F238E27FC236}">
                    <a16:creationId xmlns:a16="http://schemas.microsoft.com/office/drawing/2014/main" id="{D7BB78F7-D4DA-42FD-8130-CB1DF1B06F06}"/>
                  </a:ext>
                </a:extLst>
              </p:cNvPr>
              <p:cNvSpPr>
                <a:spLocks/>
              </p:cNvSpPr>
              <p:nvPr/>
            </p:nvSpPr>
            <p:spPr bwMode="auto">
              <a:xfrm>
                <a:off x="4879"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9"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8" name="Freeform 172">
                <a:extLst>
                  <a:ext uri="{FF2B5EF4-FFF2-40B4-BE49-F238E27FC236}">
                    <a16:creationId xmlns:a16="http://schemas.microsoft.com/office/drawing/2014/main" id="{F5162D95-9BD7-4F5B-9FC2-EF70BB8F65C1}"/>
                  </a:ext>
                </a:extLst>
              </p:cNvPr>
              <p:cNvSpPr>
                <a:spLocks/>
              </p:cNvSpPr>
              <p:nvPr/>
            </p:nvSpPr>
            <p:spPr bwMode="auto">
              <a:xfrm>
                <a:off x="4971"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9" name="Oval 173">
                <a:extLst>
                  <a:ext uri="{FF2B5EF4-FFF2-40B4-BE49-F238E27FC236}">
                    <a16:creationId xmlns:a16="http://schemas.microsoft.com/office/drawing/2014/main" id="{50F4AC10-FAD3-45AC-8FB6-78E8A076094E}"/>
                  </a:ext>
                </a:extLst>
              </p:cNvPr>
              <p:cNvSpPr>
                <a:spLocks noChangeArrowheads="1"/>
              </p:cNvSpPr>
              <p:nvPr/>
            </p:nvSpPr>
            <p:spPr bwMode="auto">
              <a:xfrm>
                <a:off x="4879"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0" name="Oval 174">
                <a:extLst>
                  <a:ext uri="{FF2B5EF4-FFF2-40B4-BE49-F238E27FC236}">
                    <a16:creationId xmlns:a16="http://schemas.microsoft.com/office/drawing/2014/main" id="{B2FF06F2-381F-4E0C-A9D2-10EA90B1D8C5}"/>
                  </a:ext>
                </a:extLst>
              </p:cNvPr>
              <p:cNvSpPr>
                <a:spLocks noChangeArrowheads="1"/>
              </p:cNvSpPr>
              <p:nvPr/>
            </p:nvSpPr>
            <p:spPr bwMode="auto">
              <a:xfrm>
                <a:off x="4831"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1" name="Oval 175">
                <a:extLst>
                  <a:ext uri="{FF2B5EF4-FFF2-40B4-BE49-F238E27FC236}">
                    <a16:creationId xmlns:a16="http://schemas.microsoft.com/office/drawing/2014/main" id="{199D7F3D-DCBB-4257-9A3B-F6D2AED5A343}"/>
                  </a:ext>
                </a:extLst>
              </p:cNvPr>
              <p:cNvSpPr>
                <a:spLocks noChangeArrowheads="1"/>
              </p:cNvSpPr>
              <p:nvPr/>
            </p:nvSpPr>
            <p:spPr bwMode="auto">
              <a:xfrm>
                <a:off x="4926"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2" name="Oval 176">
                <a:extLst>
                  <a:ext uri="{FF2B5EF4-FFF2-40B4-BE49-F238E27FC236}">
                    <a16:creationId xmlns:a16="http://schemas.microsoft.com/office/drawing/2014/main" id="{3190EC0A-A2E3-4607-A2A2-FB95E975196F}"/>
                  </a:ext>
                </a:extLst>
              </p:cNvPr>
              <p:cNvSpPr>
                <a:spLocks noChangeArrowheads="1"/>
              </p:cNvSpPr>
              <p:nvPr/>
            </p:nvSpPr>
            <p:spPr bwMode="auto">
              <a:xfrm>
                <a:off x="4831"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3" name="Oval 177">
                <a:extLst>
                  <a:ext uri="{FF2B5EF4-FFF2-40B4-BE49-F238E27FC236}">
                    <a16:creationId xmlns:a16="http://schemas.microsoft.com/office/drawing/2014/main" id="{E2FE1E32-0034-463D-82AB-B4E97608CA97}"/>
                  </a:ext>
                </a:extLst>
              </p:cNvPr>
              <p:cNvSpPr>
                <a:spLocks noChangeArrowheads="1"/>
              </p:cNvSpPr>
              <p:nvPr/>
            </p:nvSpPr>
            <p:spPr bwMode="auto">
              <a:xfrm>
                <a:off x="4926"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4" name="Freeform 178">
                <a:extLst>
                  <a:ext uri="{FF2B5EF4-FFF2-40B4-BE49-F238E27FC236}">
                    <a16:creationId xmlns:a16="http://schemas.microsoft.com/office/drawing/2014/main" id="{122F9916-DAAD-421A-BC86-69FE04EE01A7}"/>
                  </a:ext>
                </a:extLst>
              </p:cNvPr>
              <p:cNvSpPr>
                <a:spLocks/>
              </p:cNvSpPr>
              <p:nvPr/>
            </p:nvSpPr>
            <p:spPr bwMode="auto">
              <a:xfrm>
                <a:off x="4803" y="3509"/>
                <a:ext cx="19"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5" name="Freeform 179">
                <a:extLst>
                  <a:ext uri="{FF2B5EF4-FFF2-40B4-BE49-F238E27FC236}">
                    <a16:creationId xmlns:a16="http://schemas.microsoft.com/office/drawing/2014/main" id="{C70A5888-0907-4B71-8703-B261D81A3DAB}"/>
                  </a:ext>
                </a:extLst>
              </p:cNvPr>
              <p:cNvSpPr>
                <a:spLocks/>
              </p:cNvSpPr>
              <p:nvPr/>
            </p:nvSpPr>
            <p:spPr bwMode="auto">
              <a:xfrm>
                <a:off x="4803" y="3417"/>
                <a:ext cx="19" cy="35"/>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6" name="Freeform 180">
                <a:extLst>
                  <a:ext uri="{FF2B5EF4-FFF2-40B4-BE49-F238E27FC236}">
                    <a16:creationId xmlns:a16="http://schemas.microsoft.com/office/drawing/2014/main" id="{D824B24D-BB45-462A-ADC6-D61C73DD274C}"/>
                  </a:ext>
                </a:extLst>
              </p:cNvPr>
              <p:cNvSpPr>
                <a:spLocks/>
              </p:cNvSpPr>
              <p:nvPr/>
            </p:nvSpPr>
            <p:spPr bwMode="auto">
              <a:xfrm>
                <a:off x="4971"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7" name="Freeform 181">
                <a:extLst>
                  <a:ext uri="{FF2B5EF4-FFF2-40B4-BE49-F238E27FC236}">
                    <a16:creationId xmlns:a16="http://schemas.microsoft.com/office/drawing/2014/main" id="{18E92E3C-99DA-4BA2-8769-D2BD939662E4}"/>
                  </a:ext>
                </a:extLst>
              </p:cNvPr>
              <p:cNvSpPr>
                <a:spLocks/>
              </p:cNvSpPr>
              <p:nvPr/>
            </p:nvSpPr>
            <p:spPr bwMode="auto">
              <a:xfrm>
                <a:off x="4879" y="3341"/>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8" name="Freeform 182">
                <a:extLst>
                  <a:ext uri="{FF2B5EF4-FFF2-40B4-BE49-F238E27FC236}">
                    <a16:creationId xmlns:a16="http://schemas.microsoft.com/office/drawing/2014/main" id="{81256BBA-B36A-4221-896D-8649E55EFCFE}"/>
                  </a:ext>
                </a:extLst>
              </p:cNvPr>
              <p:cNvSpPr>
                <a:spLocks/>
              </p:cNvSpPr>
              <p:nvPr/>
            </p:nvSpPr>
            <p:spPr bwMode="auto">
              <a:xfrm>
                <a:off x="4803" y="3341"/>
                <a:ext cx="19"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5"/>
                      <a:pt x="8" y="3"/>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9" name="Freeform 183">
                <a:extLst>
                  <a:ext uri="{FF2B5EF4-FFF2-40B4-BE49-F238E27FC236}">
                    <a16:creationId xmlns:a16="http://schemas.microsoft.com/office/drawing/2014/main" id="{0228DC21-3113-4717-82CC-F6CC16AD64EE}"/>
                  </a:ext>
                </a:extLst>
              </p:cNvPr>
              <p:cNvSpPr>
                <a:spLocks/>
              </p:cNvSpPr>
              <p:nvPr/>
            </p:nvSpPr>
            <p:spPr bwMode="auto">
              <a:xfrm>
                <a:off x="4971" y="3601"/>
                <a:ext cx="19" cy="36"/>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4"/>
                      <a:pt x="4" y="15"/>
                    </a:cubicBezTo>
                    <a:cubicBezTo>
                      <a:pt x="5" y="14"/>
                      <a:pt x="7" y="14"/>
                      <a:pt x="8" y="13"/>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0" name="Oval 184">
                <a:extLst>
                  <a:ext uri="{FF2B5EF4-FFF2-40B4-BE49-F238E27FC236}">
                    <a16:creationId xmlns:a16="http://schemas.microsoft.com/office/drawing/2014/main" id="{92094BCD-61A0-4882-A968-6814F4207128}"/>
                  </a:ext>
                </a:extLst>
              </p:cNvPr>
              <p:cNvSpPr>
                <a:spLocks noChangeArrowheads="1"/>
              </p:cNvSpPr>
              <p:nvPr/>
            </p:nvSpPr>
            <p:spPr bwMode="auto">
              <a:xfrm>
                <a:off x="4879"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1" name="Freeform 185">
                <a:extLst>
                  <a:ext uri="{FF2B5EF4-FFF2-40B4-BE49-F238E27FC236}">
                    <a16:creationId xmlns:a16="http://schemas.microsoft.com/office/drawing/2014/main" id="{293255B7-71B0-4D56-9475-6CC7559BAE7A}"/>
                  </a:ext>
                </a:extLst>
              </p:cNvPr>
              <p:cNvSpPr>
                <a:spLocks/>
              </p:cNvSpPr>
              <p:nvPr/>
            </p:nvSpPr>
            <p:spPr bwMode="auto">
              <a:xfrm>
                <a:off x="4831" y="3649"/>
                <a:ext cx="36" cy="16"/>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2" name="Oval 186">
                <a:extLst>
                  <a:ext uri="{FF2B5EF4-FFF2-40B4-BE49-F238E27FC236}">
                    <a16:creationId xmlns:a16="http://schemas.microsoft.com/office/drawing/2014/main" id="{5269C29C-47B0-43E1-B643-8BAA7D6A3007}"/>
                  </a:ext>
                </a:extLst>
              </p:cNvPr>
              <p:cNvSpPr>
                <a:spLocks noChangeArrowheads="1"/>
              </p:cNvSpPr>
              <p:nvPr/>
            </p:nvSpPr>
            <p:spPr bwMode="auto">
              <a:xfrm>
                <a:off x="4831"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3" name="Oval 187">
                <a:extLst>
                  <a:ext uri="{FF2B5EF4-FFF2-40B4-BE49-F238E27FC236}">
                    <a16:creationId xmlns:a16="http://schemas.microsoft.com/office/drawing/2014/main" id="{521AB1C0-BC9D-4A1A-8D0F-E7B03FD30BF7}"/>
                  </a:ext>
                </a:extLst>
              </p:cNvPr>
              <p:cNvSpPr>
                <a:spLocks noChangeArrowheads="1"/>
              </p:cNvSpPr>
              <p:nvPr/>
            </p:nvSpPr>
            <p:spPr bwMode="auto">
              <a:xfrm>
                <a:off x="4926"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4" name="Freeform 188">
                <a:extLst>
                  <a:ext uri="{FF2B5EF4-FFF2-40B4-BE49-F238E27FC236}">
                    <a16:creationId xmlns:a16="http://schemas.microsoft.com/office/drawing/2014/main" id="{584CB0A0-61D3-49B7-B9DB-211EA6F9E850}"/>
                  </a:ext>
                </a:extLst>
              </p:cNvPr>
              <p:cNvSpPr>
                <a:spLocks/>
              </p:cNvSpPr>
              <p:nvPr/>
            </p:nvSpPr>
            <p:spPr bwMode="auto">
              <a:xfrm>
                <a:off x="4803" y="3601"/>
                <a:ext cx="19" cy="38"/>
              </a:xfrm>
              <a:custGeom>
                <a:avLst/>
                <a:gdLst>
                  <a:gd name="T0" fmla="*/ 3 w 8"/>
                  <a:gd name="T1" fmla="*/ 16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6"/>
                    </a:moveTo>
                    <a:cubicBezTo>
                      <a:pt x="4" y="15"/>
                      <a:pt x="5" y="15"/>
                      <a:pt x="6" y="14"/>
                    </a:cubicBezTo>
                    <a:cubicBezTo>
                      <a:pt x="7" y="13"/>
                      <a:pt x="8" y="11"/>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5" name="Freeform 189">
                <a:extLst>
                  <a:ext uri="{FF2B5EF4-FFF2-40B4-BE49-F238E27FC236}">
                    <a16:creationId xmlns:a16="http://schemas.microsoft.com/office/drawing/2014/main" id="{3886985A-C024-4757-8DC0-7177FACAB636}"/>
                  </a:ext>
                </a:extLst>
              </p:cNvPr>
              <p:cNvSpPr>
                <a:spLocks/>
              </p:cNvSpPr>
              <p:nvPr/>
            </p:nvSpPr>
            <p:spPr bwMode="auto">
              <a:xfrm>
                <a:off x="4971" y="3528"/>
                <a:ext cx="19" cy="19"/>
              </a:xfrm>
              <a:custGeom>
                <a:avLst/>
                <a:gdLst>
                  <a:gd name="T0" fmla="*/ 0 w 8"/>
                  <a:gd name="T1" fmla="*/ 0 h 8"/>
                  <a:gd name="T2" fmla="*/ 0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2"/>
                    </a:cubicBezTo>
                    <a:cubicBezTo>
                      <a:pt x="1" y="3"/>
                      <a:pt x="1"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6" name="Freeform 190">
                <a:extLst>
                  <a:ext uri="{FF2B5EF4-FFF2-40B4-BE49-F238E27FC236}">
                    <a16:creationId xmlns:a16="http://schemas.microsoft.com/office/drawing/2014/main" id="{A0AF6766-3719-49BB-9A1C-0691E791D5F8}"/>
                  </a:ext>
                </a:extLst>
              </p:cNvPr>
              <p:cNvSpPr>
                <a:spLocks/>
              </p:cNvSpPr>
              <p:nvPr/>
            </p:nvSpPr>
            <p:spPr bwMode="auto">
              <a:xfrm>
                <a:off x="4879"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6"/>
                    </a:cubicBezTo>
                    <a:cubicBezTo>
                      <a:pt x="14" y="4"/>
                      <a:pt x="15" y="3"/>
                      <a:pt x="15"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7" name="Freeform 191">
                <a:extLst>
                  <a:ext uri="{FF2B5EF4-FFF2-40B4-BE49-F238E27FC236}">
                    <a16:creationId xmlns:a16="http://schemas.microsoft.com/office/drawing/2014/main" id="{31C33BF9-72D6-42BE-9B71-75725DD3E0A6}"/>
                  </a:ext>
                </a:extLst>
              </p:cNvPr>
              <p:cNvSpPr>
                <a:spLocks/>
              </p:cNvSpPr>
              <p:nvPr/>
            </p:nvSpPr>
            <p:spPr bwMode="auto">
              <a:xfrm>
                <a:off x="4803" y="3528"/>
                <a:ext cx="19" cy="19"/>
              </a:xfrm>
              <a:custGeom>
                <a:avLst/>
                <a:gdLst>
                  <a:gd name="T0" fmla="*/ 0 w 8"/>
                  <a:gd name="T1" fmla="*/ 8 h 8"/>
                  <a:gd name="T2" fmla="*/ 2 w 8"/>
                  <a:gd name="T3" fmla="*/ 8 h 8"/>
                  <a:gd name="T4" fmla="*/ 3 w 8"/>
                  <a:gd name="T5" fmla="*/ 7 h 8"/>
                  <a:gd name="T6" fmla="*/ 5 w 8"/>
                  <a:gd name="T7" fmla="*/ 6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7"/>
                      <a:pt x="3" y="7"/>
                    </a:cubicBezTo>
                    <a:cubicBezTo>
                      <a:pt x="4"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8" name="Freeform 192">
                <a:extLst>
                  <a:ext uri="{FF2B5EF4-FFF2-40B4-BE49-F238E27FC236}">
                    <a16:creationId xmlns:a16="http://schemas.microsoft.com/office/drawing/2014/main" id="{19A56AE1-E5C4-408D-A280-76ABF629A79A}"/>
                  </a:ext>
                </a:extLst>
              </p:cNvPr>
              <p:cNvSpPr>
                <a:spLocks/>
              </p:cNvSpPr>
              <p:nvPr/>
            </p:nvSpPr>
            <p:spPr bwMode="auto">
              <a:xfrm>
                <a:off x="4784" y="2576"/>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9" name="Freeform 193">
                <a:extLst>
                  <a:ext uri="{FF2B5EF4-FFF2-40B4-BE49-F238E27FC236}">
                    <a16:creationId xmlns:a16="http://schemas.microsoft.com/office/drawing/2014/main" id="{B5635FF9-E1D1-4581-AA6D-3E070E9D49FD}"/>
                  </a:ext>
                </a:extLst>
              </p:cNvPr>
              <p:cNvSpPr>
                <a:spLocks/>
              </p:cNvSpPr>
              <p:nvPr/>
            </p:nvSpPr>
            <p:spPr bwMode="auto">
              <a:xfrm>
                <a:off x="4692" y="2579"/>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0" name="Freeform 194">
                <a:extLst>
                  <a:ext uri="{FF2B5EF4-FFF2-40B4-BE49-F238E27FC236}">
                    <a16:creationId xmlns:a16="http://schemas.microsoft.com/office/drawing/2014/main" id="{46D5A2EC-804E-4EE6-AB78-F335A7293787}"/>
                  </a:ext>
                </a:extLst>
              </p:cNvPr>
              <p:cNvSpPr>
                <a:spLocks/>
              </p:cNvSpPr>
              <p:nvPr/>
            </p:nvSpPr>
            <p:spPr bwMode="auto">
              <a:xfrm>
                <a:off x="4784" y="2763"/>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1" name="Freeform 195">
                <a:extLst>
                  <a:ext uri="{FF2B5EF4-FFF2-40B4-BE49-F238E27FC236}">
                    <a16:creationId xmlns:a16="http://schemas.microsoft.com/office/drawing/2014/main" id="{75E193BE-73DA-4619-A7FF-C4BCFA013166}"/>
                  </a:ext>
                </a:extLst>
              </p:cNvPr>
              <p:cNvSpPr>
                <a:spLocks/>
              </p:cNvSpPr>
              <p:nvPr/>
            </p:nvSpPr>
            <p:spPr bwMode="auto">
              <a:xfrm>
                <a:off x="4692" y="2763"/>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5"/>
                      <a:pt x="0" y="6"/>
                      <a:pt x="0" y="8"/>
                    </a:cubicBezTo>
                    <a:cubicBezTo>
                      <a:pt x="16" y="8"/>
                      <a:pt x="16" y="8"/>
                      <a:pt x="16" y="8"/>
                    </a:cubicBezTo>
                    <a:cubicBezTo>
                      <a:pt x="16" y="6"/>
                      <a:pt x="15" y="5"/>
                      <a:pt x="14"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2" name="Freeform 196">
                <a:extLst>
                  <a:ext uri="{FF2B5EF4-FFF2-40B4-BE49-F238E27FC236}">
                    <a16:creationId xmlns:a16="http://schemas.microsoft.com/office/drawing/2014/main" id="{D16D8A36-B37C-4304-9326-8636CBE1D34B}"/>
                  </a:ext>
                </a:extLst>
              </p:cNvPr>
              <p:cNvSpPr>
                <a:spLocks/>
              </p:cNvSpPr>
              <p:nvPr/>
            </p:nvSpPr>
            <p:spPr bwMode="auto">
              <a:xfrm>
                <a:off x="4784" y="266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3"/>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3" name="Oval 197">
                <a:extLst>
                  <a:ext uri="{FF2B5EF4-FFF2-40B4-BE49-F238E27FC236}">
                    <a16:creationId xmlns:a16="http://schemas.microsoft.com/office/drawing/2014/main" id="{DF041AB9-71FB-4A19-B3CC-CE74CCCB7ADB}"/>
                  </a:ext>
                </a:extLst>
              </p:cNvPr>
              <p:cNvSpPr>
                <a:spLocks noChangeArrowheads="1"/>
              </p:cNvSpPr>
              <p:nvPr/>
            </p:nvSpPr>
            <p:spPr bwMode="auto">
              <a:xfrm>
                <a:off x="4692"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4" name="Oval 198">
                <a:extLst>
                  <a:ext uri="{FF2B5EF4-FFF2-40B4-BE49-F238E27FC236}">
                    <a16:creationId xmlns:a16="http://schemas.microsoft.com/office/drawing/2014/main" id="{9B4C6F9E-24C4-4E04-88C6-EC7C3323102F}"/>
                  </a:ext>
                </a:extLst>
              </p:cNvPr>
              <p:cNvSpPr>
                <a:spLocks noChangeArrowheads="1"/>
              </p:cNvSpPr>
              <p:nvPr/>
            </p:nvSpPr>
            <p:spPr bwMode="auto">
              <a:xfrm>
                <a:off x="4645"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5" name="Oval 199">
                <a:extLst>
                  <a:ext uri="{FF2B5EF4-FFF2-40B4-BE49-F238E27FC236}">
                    <a16:creationId xmlns:a16="http://schemas.microsoft.com/office/drawing/2014/main" id="{1FB2C7A8-43DE-407A-8903-840EFE953B54}"/>
                  </a:ext>
                </a:extLst>
              </p:cNvPr>
              <p:cNvSpPr>
                <a:spLocks noChangeArrowheads="1"/>
              </p:cNvSpPr>
              <p:nvPr/>
            </p:nvSpPr>
            <p:spPr bwMode="auto">
              <a:xfrm>
                <a:off x="4739" y="271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6" name="Oval 200">
                <a:extLst>
                  <a:ext uri="{FF2B5EF4-FFF2-40B4-BE49-F238E27FC236}">
                    <a16:creationId xmlns:a16="http://schemas.microsoft.com/office/drawing/2014/main" id="{B02EEC0A-02F4-4328-BBBF-F4EBA32A3FC8}"/>
                  </a:ext>
                </a:extLst>
              </p:cNvPr>
              <p:cNvSpPr>
                <a:spLocks noChangeArrowheads="1"/>
              </p:cNvSpPr>
              <p:nvPr/>
            </p:nvSpPr>
            <p:spPr bwMode="auto">
              <a:xfrm>
                <a:off x="4645" y="2624"/>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7" name="Oval 201">
                <a:extLst>
                  <a:ext uri="{FF2B5EF4-FFF2-40B4-BE49-F238E27FC236}">
                    <a16:creationId xmlns:a16="http://schemas.microsoft.com/office/drawing/2014/main" id="{3BB90C67-B04B-437C-A3E2-869175D0BA48}"/>
                  </a:ext>
                </a:extLst>
              </p:cNvPr>
              <p:cNvSpPr>
                <a:spLocks noChangeArrowheads="1"/>
              </p:cNvSpPr>
              <p:nvPr/>
            </p:nvSpPr>
            <p:spPr bwMode="auto">
              <a:xfrm>
                <a:off x="4739" y="2624"/>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8" name="Freeform 202">
                <a:extLst>
                  <a:ext uri="{FF2B5EF4-FFF2-40B4-BE49-F238E27FC236}">
                    <a16:creationId xmlns:a16="http://schemas.microsoft.com/office/drawing/2014/main" id="{ED4CB2A2-97E5-4BB1-9049-D38FE61378F2}"/>
                  </a:ext>
                </a:extLst>
              </p:cNvPr>
              <p:cNvSpPr>
                <a:spLocks/>
              </p:cNvSpPr>
              <p:nvPr/>
            </p:nvSpPr>
            <p:spPr bwMode="auto">
              <a:xfrm>
                <a:off x="4616" y="2763"/>
                <a:ext cx="19"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5"/>
                      <a:pt x="7" y="3"/>
                    </a:cubicBezTo>
                    <a:cubicBezTo>
                      <a:pt x="6" y="2"/>
                      <a:pt x="4" y="0"/>
                      <a:pt x="2" y="0"/>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9" name="Freeform 203">
                <a:extLst>
                  <a:ext uri="{FF2B5EF4-FFF2-40B4-BE49-F238E27FC236}">
                    <a16:creationId xmlns:a16="http://schemas.microsoft.com/office/drawing/2014/main" id="{5395ED8D-36AE-4816-AF1E-7ED8694D1DEF}"/>
                  </a:ext>
                </a:extLst>
              </p:cNvPr>
              <p:cNvSpPr>
                <a:spLocks/>
              </p:cNvSpPr>
              <p:nvPr/>
            </p:nvSpPr>
            <p:spPr bwMode="auto">
              <a:xfrm>
                <a:off x="4616" y="2669"/>
                <a:ext cx="19" cy="38"/>
              </a:xfrm>
              <a:custGeom>
                <a:avLst/>
                <a:gdLst>
                  <a:gd name="T0" fmla="*/ 8 w 8"/>
                  <a:gd name="T1" fmla="*/ 8 h 16"/>
                  <a:gd name="T2" fmla="*/ 2 w 8"/>
                  <a:gd name="T3" fmla="*/ 1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1"/>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0" name="Freeform 204">
                <a:extLst>
                  <a:ext uri="{FF2B5EF4-FFF2-40B4-BE49-F238E27FC236}">
                    <a16:creationId xmlns:a16="http://schemas.microsoft.com/office/drawing/2014/main" id="{EF822ED9-F835-4627-85FB-E4D7B3A1E894}"/>
                  </a:ext>
                </a:extLst>
              </p:cNvPr>
              <p:cNvSpPr>
                <a:spLocks/>
              </p:cNvSpPr>
              <p:nvPr/>
            </p:nvSpPr>
            <p:spPr bwMode="auto">
              <a:xfrm>
                <a:off x="4784" y="2595"/>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6" name="Group 406">
              <a:extLst>
                <a:ext uri="{FF2B5EF4-FFF2-40B4-BE49-F238E27FC236}">
                  <a16:creationId xmlns:a16="http://schemas.microsoft.com/office/drawing/2014/main" id="{7895773E-3301-4883-B626-4EB810F90D4E}"/>
                </a:ext>
              </a:extLst>
            </p:cNvPr>
            <p:cNvGrpSpPr>
              <a:grpSpLocks/>
            </p:cNvGrpSpPr>
            <p:nvPr/>
          </p:nvGrpSpPr>
          <p:grpSpPr bwMode="auto">
            <a:xfrm rot="16200000">
              <a:off x="4279389" y="130277"/>
              <a:ext cx="3659188" cy="5688013"/>
              <a:chOff x="3104" y="451"/>
              <a:chExt cx="2305" cy="3583"/>
            </a:xfrm>
          </p:grpSpPr>
          <p:sp>
            <p:nvSpPr>
              <p:cNvPr id="941" name="Freeform 206">
                <a:extLst>
                  <a:ext uri="{FF2B5EF4-FFF2-40B4-BE49-F238E27FC236}">
                    <a16:creationId xmlns:a16="http://schemas.microsoft.com/office/drawing/2014/main" id="{35A72D29-E713-472D-B8E9-C6B3A25DF04F}"/>
                  </a:ext>
                </a:extLst>
              </p:cNvPr>
              <p:cNvSpPr>
                <a:spLocks/>
              </p:cNvSpPr>
              <p:nvPr/>
            </p:nvSpPr>
            <p:spPr bwMode="auto">
              <a:xfrm>
                <a:off x="4692" y="2595"/>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2" name="Freeform 207">
                <a:extLst>
                  <a:ext uri="{FF2B5EF4-FFF2-40B4-BE49-F238E27FC236}">
                    <a16:creationId xmlns:a16="http://schemas.microsoft.com/office/drawing/2014/main" id="{0BD1D932-5D44-4571-BEE0-D3ACA2AB24AE}"/>
                  </a:ext>
                </a:extLst>
              </p:cNvPr>
              <p:cNvSpPr>
                <a:spLocks/>
              </p:cNvSpPr>
              <p:nvPr/>
            </p:nvSpPr>
            <p:spPr bwMode="auto">
              <a:xfrm>
                <a:off x="4616" y="2600"/>
                <a:ext cx="19" cy="14"/>
              </a:xfrm>
              <a:custGeom>
                <a:avLst/>
                <a:gdLst>
                  <a:gd name="T0" fmla="*/ 2 w 8"/>
                  <a:gd name="T1" fmla="*/ 6 h 6"/>
                  <a:gd name="T2" fmla="*/ 5 w 8"/>
                  <a:gd name="T3" fmla="*/ 4 h 6"/>
                  <a:gd name="T4" fmla="*/ 6 w 8"/>
                  <a:gd name="T5" fmla="*/ 3 h 6"/>
                  <a:gd name="T6" fmla="*/ 8 w 8"/>
                  <a:gd name="T7" fmla="*/ 0 h 6"/>
                  <a:gd name="T8" fmla="*/ 0 w 8"/>
                  <a:gd name="T9" fmla="*/ 3 h 6"/>
                  <a:gd name="T10" fmla="*/ 0 w 8"/>
                  <a:gd name="T11" fmla="*/ 6 h 6"/>
                  <a:gd name="T12" fmla="*/ 2 w 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6"/>
                    </a:moveTo>
                    <a:cubicBezTo>
                      <a:pt x="3" y="5"/>
                      <a:pt x="4" y="5"/>
                      <a:pt x="5" y="4"/>
                    </a:cubicBezTo>
                    <a:cubicBezTo>
                      <a:pt x="5" y="4"/>
                      <a:pt x="6" y="4"/>
                      <a:pt x="6" y="3"/>
                    </a:cubicBezTo>
                    <a:cubicBezTo>
                      <a:pt x="7" y="2"/>
                      <a:pt x="8" y="1"/>
                      <a:pt x="8" y="0"/>
                    </a:cubicBezTo>
                    <a:cubicBezTo>
                      <a:pt x="5" y="1"/>
                      <a:pt x="3" y="2"/>
                      <a:pt x="0" y="3"/>
                    </a:cubicBezTo>
                    <a:cubicBezTo>
                      <a:pt x="0" y="6"/>
                      <a:pt x="0" y="6"/>
                      <a:pt x="0" y="6"/>
                    </a:cubicBezTo>
                    <a:cubicBezTo>
                      <a:pt x="1" y="6"/>
                      <a:pt x="2" y="6"/>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3" name="Freeform 208">
                <a:extLst>
                  <a:ext uri="{FF2B5EF4-FFF2-40B4-BE49-F238E27FC236}">
                    <a16:creationId xmlns:a16="http://schemas.microsoft.com/office/drawing/2014/main" id="{53FA4015-6240-4B68-968C-D34553EE6442}"/>
                  </a:ext>
                </a:extLst>
              </p:cNvPr>
              <p:cNvSpPr>
                <a:spLocks/>
              </p:cNvSpPr>
              <p:nvPr/>
            </p:nvSpPr>
            <p:spPr bwMode="auto">
              <a:xfrm>
                <a:off x="4784" y="2950"/>
                <a:ext cx="19" cy="17"/>
              </a:xfrm>
              <a:custGeom>
                <a:avLst/>
                <a:gdLst>
                  <a:gd name="T0" fmla="*/ 8 w 8"/>
                  <a:gd name="T1" fmla="*/ 0 h 7"/>
                  <a:gd name="T2" fmla="*/ 8 w 8"/>
                  <a:gd name="T3" fmla="*/ 0 h 7"/>
                  <a:gd name="T4" fmla="*/ 4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7" y="0"/>
                      <a:pt x="5" y="0"/>
                      <a:pt x="4" y="1"/>
                    </a:cubicBezTo>
                    <a:cubicBezTo>
                      <a:pt x="2"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4" name="Freeform 209">
                <a:extLst>
                  <a:ext uri="{FF2B5EF4-FFF2-40B4-BE49-F238E27FC236}">
                    <a16:creationId xmlns:a16="http://schemas.microsoft.com/office/drawing/2014/main" id="{95CEE72B-A5BE-48F9-AD2F-AD3E6305A62F}"/>
                  </a:ext>
                </a:extLst>
              </p:cNvPr>
              <p:cNvSpPr>
                <a:spLocks/>
              </p:cNvSpPr>
              <p:nvPr/>
            </p:nvSpPr>
            <p:spPr bwMode="auto">
              <a:xfrm>
                <a:off x="4692" y="2950"/>
                <a:ext cx="38" cy="17"/>
              </a:xfrm>
              <a:custGeom>
                <a:avLst/>
                <a:gdLst>
                  <a:gd name="T0" fmla="*/ 12 w 16"/>
                  <a:gd name="T1" fmla="*/ 1 h 7"/>
                  <a:gd name="T2" fmla="*/ 8 w 16"/>
                  <a:gd name="T3" fmla="*/ 0 h 7"/>
                  <a:gd name="T4" fmla="*/ 3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3" y="1"/>
                    </a:cubicBezTo>
                    <a:cubicBezTo>
                      <a:pt x="1" y="2"/>
                      <a:pt x="0" y="5"/>
                      <a:pt x="0" y="7"/>
                    </a:cubicBezTo>
                    <a:cubicBezTo>
                      <a:pt x="16" y="7"/>
                      <a:pt x="16" y="7"/>
                      <a:pt x="16" y="7"/>
                    </a:cubicBezTo>
                    <a:cubicBezTo>
                      <a:pt x="16" y="5"/>
                      <a:pt x="14"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5" name="Freeform 210">
                <a:extLst>
                  <a:ext uri="{FF2B5EF4-FFF2-40B4-BE49-F238E27FC236}">
                    <a16:creationId xmlns:a16="http://schemas.microsoft.com/office/drawing/2014/main" id="{52465ABE-284D-41DE-8557-A1A194BB52D4}"/>
                  </a:ext>
                </a:extLst>
              </p:cNvPr>
              <p:cNvSpPr>
                <a:spLocks/>
              </p:cNvSpPr>
              <p:nvPr/>
            </p:nvSpPr>
            <p:spPr bwMode="auto">
              <a:xfrm>
                <a:off x="4784"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6" name="Oval 211">
                <a:extLst>
                  <a:ext uri="{FF2B5EF4-FFF2-40B4-BE49-F238E27FC236}">
                    <a16:creationId xmlns:a16="http://schemas.microsoft.com/office/drawing/2014/main" id="{8C59760C-58DE-40BA-944B-D84FD368E948}"/>
                  </a:ext>
                </a:extLst>
              </p:cNvPr>
              <p:cNvSpPr>
                <a:spLocks noChangeArrowheads="1"/>
              </p:cNvSpPr>
              <p:nvPr/>
            </p:nvSpPr>
            <p:spPr bwMode="auto">
              <a:xfrm>
                <a:off x="4692"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7" name="Oval 212">
                <a:extLst>
                  <a:ext uri="{FF2B5EF4-FFF2-40B4-BE49-F238E27FC236}">
                    <a16:creationId xmlns:a16="http://schemas.microsoft.com/office/drawing/2014/main" id="{9BB4E296-2B0F-48D6-85AC-8592C9901913}"/>
                  </a:ext>
                </a:extLst>
              </p:cNvPr>
              <p:cNvSpPr>
                <a:spLocks noChangeArrowheads="1"/>
              </p:cNvSpPr>
              <p:nvPr/>
            </p:nvSpPr>
            <p:spPr bwMode="auto">
              <a:xfrm>
                <a:off x="4645"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8" name="Oval 213">
                <a:extLst>
                  <a:ext uri="{FF2B5EF4-FFF2-40B4-BE49-F238E27FC236}">
                    <a16:creationId xmlns:a16="http://schemas.microsoft.com/office/drawing/2014/main" id="{A0F0496A-8A5F-4C6E-ABBD-9E5BE0ECEC0A}"/>
                  </a:ext>
                </a:extLst>
              </p:cNvPr>
              <p:cNvSpPr>
                <a:spLocks noChangeArrowheads="1"/>
              </p:cNvSpPr>
              <p:nvPr/>
            </p:nvSpPr>
            <p:spPr bwMode="auto">
              <a:xfrm>
                <a:off x="4739" y="2903"/>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9" name="Oval 214">
                <a:extLst>
                  <a:ext uri="{FF2B5EF4-FFF2-40B4-BE49-F238E27FC236}">
                    <a16:creationId xmlns:a16="http://schemas.microsoft.com/office/drawing/2014/main" id="{5ADC3072-2F70-4C9D-AE53-097F18270B54}"/>
                  </a:ext>
                </a:extLst>
              </p:cNvPr>
              <p:cNvSpPr>
                <a:spLocks noChangeArrowheads="1"/>
              </p:cNvSpPr>
              <p:nvPr/>
            </p:nvSpPr>
            <p:spPr bwMode="auto">
              <a:xfrm>
                <a:off x="4645"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0" name="Oval 215">
                <a:extLst>
                  <a:ext uri="{FF2B5EF4-FFF2-40B4-BE49-F238E27FC236}">
                    <a16:creationId xmlns:a16="http://schemas.microsoft.com/office/drawing/2014/main" id="{AF70708C-4A96-4B8D-846B-9CBD4C7E1980}"/>
                  </a:ext>
                </a:extLst>
              </p:cNvPr>
              <p:cNvSpPr>
                <a:spLocks noChangeArrowheads="1"/>
              </p:cNvSpPr>
              <p:nvPr/>
            </p:nvSpPr>
            <p:spPr bwMode="auto">
              <a:xfrm>
                <a:off x="4739" y="2808"/>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1" name="Freeform 216">
                <a:extLst>
                  <a:ext uri="{FF2B5EF4-FFF2-40B4-BE49-F238E27FC236}">
                    <a16:creationId xmlns:a16="http://schemas.microsoft.com/office/drawing/2014/main" id="{A39EED38-EF2A-4977-B80A-5120F1001809}"/>
                  </a:ext>
                </a:extLst>
              </p:cNvPr>
              <p:cNvSpPr>
                <a:spLocks/>
              </p:cNvSpPr>
              <p:nvPr/>
            </p:nvSpPr>
            <p:spPr bwMode="auto">
              <a:xfrm>
                <a:off x="4616" y="2950"/>
                <a:ext cx="19" cy="17"/>
              </a:xfrm>
              <a:custGeom>
                <a:avLst/>
                <a:gdLst>
                  <a:gd name="T0" fmla="*/ 0 w 8"/>
                  <a:gd name="T1" fmla="*/ 7 h 7"/>
                  <a:gd name="T2" fmla="*/ 8 w 8"/>
                  <a:gd name="T3" fmla="*/ 7 h 7"/>
                  <a:gd name="T4" fmla="*/ 5 w 8"/>
                  <a:gd name="T5" fmla="*/ 1 h 7"/>
                  <a:gd name="T6" fmla="*/ 2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7" y="2"/>
                      <a:pt x="5" y="1"/>
                    </a:cubicBezTo>
                    <a:cubicBezTo>
                      <a:pt x="4" y="0"/>
                      <a:pt x="3" y="0"/>
                      <a:pt x="2" y="0"/>
                    </a:cubicBezTo>
                    <a:cubicBezTo>
                      <a:pt x="2" y="0"/>
                      <a:pt x="1"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2" name="Freeform 217">
                <a:extLst>
                  <a:ext uri="{FF2B5EF4-FFF2-40B4-BE49-F238E27FC236}">
                    <a16:creationId xmlns:a16="http://schemas.microsoft.com/office/drawing/2014/main" id="{BDA292AC-D8D8-418D-B888-A851F6603A1C}"/>
                  </a:ext>
                </a:extLst>
              </p:cNvPr>
              <p:cNvSpPr>
                <a:spLocks/>
              </p:cNvSpPr>
              <p:nvPr/>
            </p:nvSpPr>
            <p:spPr bwMode="auto">
              <a:xfrm>
                <a:off x="4616" y="2856"/>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3" name="Freeform 218">
                <a:extLst>
                  <a:ext uri="{FF2B5EF4-FFF2-40B4-BE49-F238E27FC236}">
                    <a16:creationId xmlns:a16="http://schemas.microsoft.com/office/drawing/2014/main" id="{D4D6A975-26F9-4A27-8AF3-EAA8FD8873B4}"/>
                  </a:ext>
                </a:extLst>
              </p:cNvPr>
              <p:cNvSpPr>
                <a:spLocks/>
              </p:cNvSpPr>
              <p:nvPr/>
            </p:nvSpPr>
            <p:spPr bwMode="auto">
              <a:xfrm>
                <a:off x="4784" y="2782"/>
                <a:ext cx="19" cy="19"/>
              </a:xfrm>
              <a:custGeom>
                <a:avLst/>
                <a:gdLst>
                  <a:gd name="T0" fmla="*/ 8 w 8"/>
                  <a:gd name="T1" fmla="*/ 8 h 8"/>
                  <a:gd name="T2" fmla="*/ 8 w 8"/>
                  <a:gd name="T3" fmla="*/ 8 h 8"/>
                  <a:gd name="T4" fmla="*/ 8 w 8"/>
                  <a:gd name="T5" fmla="*/ 0 h 8"/>
                  <a:gd name="T6" fmla="*/ 0 w 8"/>
                  <a:gd name="T7" fmla="*/ 0 h 8"/>
                  <a:gd name="T8" fmla="*/ 1 w 8"/>
                  <a:gd name="T9" fmla="*/ 1 h 8"/>
                  <a:gd name="T10" fmla="*/ 8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8" y="8"/>
                    </a:moveTo>
                    <a:cubicBezTo>
                      <a:pt x="8" y="8"/>
                      <a:pt x="8" y="8"/>
                      <a:pt x="8" y="8"/>
                    </a:cubicBezTo>
                    <a:cubicBezTo>
                      <a:pt x="8" y="0"/>
                      <a:pt x="8" y="0"/>
                      <a:pt x="8" y="0"/>
                    </a:cubicBezTo>
                    <a:cubicBezTo>
                      <a:pt x="0" y="0"/>
                      <a:pt x="0" y="0"/>
                      <a:pt x="0" y="0"/>
                    </a:cubicBezTo>
                    <a:cubicBezTo>
                      <a:pt x="0" y="0"/>
                      <a:pt x="0" y="1"/>
                      <a:pt x="1"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4" name="Freeform 219">
                <a:extLst>
                  <a:ext uri="{FF2B5EF4-FFF2-40B4-BE49-F238E27FC236}">
                    <a16:creationId xmlns:a16="http://schemas.microsoft.com/office/drawing/2014/main" id="{4BBD8241-0BB3-49FB-83F7-FCC3F1E14727}"/>
                  </a:ext>
                </a:extLst>
              </p:cNvPr>
              <p:cNvSpPr>
                <a:spLocks/>
              </p:cNvSpPr>
              <p:nvPr/>
            </p:nvSpPr>
            <p:spPr bwMode="auto">
              <a:xfrm>
                <a:off x="4692"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5" name="Freeform 220">
                <a:extLst>
                  <a:ext uri="{FF2B5EF4-FFF2-40B4-BE49-F238E27FC236}">
                    <a16:creationId xmlns:a16="http://schemas.microsoft.com/office/drawing/2014/main" id="{27D688FA-05C6-4D4F-97A4-B08ACB5C64C3}"/>
                  </a:ext>
                </a:extLst>
              </p:cNvPr>
              <p:cNvSpPr>
                <a:spLocks/>
              </p:cNvSpPr>
              <p:nvPr/>
            </p:nvSpPr>
            <p:spPr bwMode="auto">
              <a:xfrm>
                <a:off x="4616" y="2782"/>
                <a:ext cx="19" cy="19"/>
              </a:xfrm>
              <a:custGeom>
                <a:avLst/>
                <a:gdLst>
                  <a:gd name="T0" fmla="*/ 0 w 8"/>
                  <a:gd name="T1" fmla="*/ 8 h 8"/>
                  <a:gd name="T2" fmla="*/ 2 w 8"/>
                  <a:gd name="T3" fmla="*/ 7 h 8"/>
                  <a:gd name="T4" fmla="*/ 8 w 8"/>
                  <a:gd name="T5" fmla="*/ 1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7"/>
                      <a:pt x="2" y="7"/>
                    </a:cubicBezTo>
                    <a:cubicBezTo>
                      <a:pt x="5" y="7"/>
                      <a:pt x="8" y="4"/>
                      <a:pt x="8" y="1"/>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6" name="Freeform 221">
                <a:extLst>
                  <a:ext uri="{FF2B5EF4-FFF2-40B4-BE49-F238E27FC236}">
                    <a16:creationId xmlns:a16="http://schemas.microsoft.com/office/drawing/2014/main" id="{537E49EF-5815-47B2-8324-083EA8843374}"/>
                  </a:ext>
                </a:extLst>
              </p:cNvPr>
              <p:cNvSpPr>
                <a:spLocks/>
              </p:cNvSpPr>
              <p:nvPr/>
            </p:nvSpPr>
            <p:spPr bwMode="auto">
              <a:xfrm>
                <a:off x="4784" y="3135"/>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7" name="Freeform 222">
                <a:extLst>
                  <a:ext uri="{FF2B5EF4-FFF2-40B4-BE49-F238E27FC236}">
                    <a16:creationId xmlns:a16="http://schemas.microsoft.com/office/drawing/2014/main" id="{31373BEA-C07F-45CC-93FB-1765B52C2F34}"/>
                  </a:ext>
                </a:extLst>
              </p:cNvPr>
              <p:cNvSpPr>
                <a:spLocks/>
              </p:cNvSpPr>
              <p:nvPr/>
            </p:nvSpPr>
            <p:spPr bwMode="auto">
              <a:xfrm>
                <a:off x="4692" y="3135"/>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8" name="Freeform 223">
                <a:extLst>
                  <a:ext uri="{FF2B5EF4-FFF2-40B4-BE49-F238E27FC236}">
                    <a16:creationId xmlns:a16="http://schemas.microsoft.com/office/drawing/2014/main" id="{DC50276E-CE5B-47DF-AA25-605F0586F504}"/>
                  </a:ext>
                </a:extLst>
              </p:cNvPr>
              <p:cNvSpPr>
                <a:spLocks/>
              </p:cNvSpPr>
              <p:nvPr/>
            </p:nvSpPr>
            <p:spPr bwMode="auto">
              <a:xfrm>
                <a:off x="4784"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9" name="Oval 224">
                <a:extLst>
                  <a:ext uri="{FF2B5EF4-FFF2-40B4-BE49-F238E27FC236}">
                    <a16:creationId xmlns:a16="http://schemas.microsoft.com/office/drawing/2014/main" id="{1C79FD55-A063-4004-AB7E-39F5CC7F5FCB}"/>
                  </a:ext>
                </a:extLst>
              </p:cNvPr>
              <p:cNvSpPr>
                <a:spLocks noChangeArrowheads="1"/>
              </p:cNvSpPr>
              <p:nvPr/>
            </p:nvSpPr>
            <p:spPr bwMode="auto">
              <a:xfrm>
                <a:off x="4692"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0" name="Oval 225">
                <a:extLst>
                  <a:ext uri="{FF2B5EF4-FFF2-40B4-BE49-F238E27FC236}">
                    <a16:creationId xmlns:a16="http://schemas.microsoft.com/office/drawing/2014/main" id="{A993E30A-B208-4BE4-ADAF-56223820E252}"/>
                  </a:ext>
                </a:extLst>
              </p:cNvPr>
              <p:cNvSpPr>
                <a:spLocks noChangeArrowheads="1"/>
              </p:cNvSpPr>
              <p:nvPr/>
            </p:nvSpPr>
            <p:spPr bwMode="auto">
              <a:xfrm>
                <a:off x="4645"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1" name="Oval 226">
                <a:extLst>
                  <a:ext uri="{FF2B5EF4-FFF2-40B4-BE49-F238E27FC236}">
                    <a16:creationId xmlns:a16="http://schemas.microsoft.com/office/drawing/2014/main" id="{B239E7FA-27C7-4882-AB17-6D7510E71ABF}"/>
                  </a:ext>
                </a:extLst>
              </p:cNvPr>
              <p:cNvSpPr>
                <a:spLocks noChangeArrowheads="1"/>
              </p:cNvSpPr>
              <p:nvPr/>
            </p:nvSpPr>
            <p:spPr bwMode="auto">
              <a:xfrm>
                <a:off x="4739" y="3090"/>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2" name="Oval 227">
                <a:extLst>
                  <a:ext uri="{FF2B5EF4-FFF2-40B4-BE49-F238E27FC236}">
                    <a16:creationId xmlns:a16="http://schemas.microsoft.com/office/drawing/2014/main" id="{CF35F5F1-2630-44D0-A262-402D765A1187}"/>
                  </a:ext>
                </a:extLst>
              </p:cNvPr>
              <p:cNvSpPr>
                <a:spLocks noChangeArrowheads="1"/>
              </p:cNvSpPr>
              <p:nvPr/>
            </p:nvSpPr>
            <p:spPr bwMode="auto">
              <a:xfrm>
                <a:off x="4645"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3" name="Oval 228">
                <a:extLst>
                  <a:ext uri="{FF2B5EF4-FFF2-40B4-BE49-F238E27FC236}">
                    <a16:creationId xmlns:a16="http://schemas.microsoft.com/office/drawing/2014/main" id="{5CA4E764-C475-41DA-96E3-36B8A57A6A3D}"/>
                  </a:ext>
                </a:extLst>
              </p:cNvPr>
              <p:cNvSpPr>
                <a:spLocks noChangeArrowheads="1"/>
              </p:cNvSpPr>
              <p:nvPr/>
            </p:nvSpPr>
            <p:spPr bwMode="auto">
              <a:xfrm>
                <a:off x="4739" y="2995"/>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4" name="Freeform 229">
                <a:extLst>
                  <a:ext uri="{FF2B5EF4-FFF2-40B4-BE49-F238E27FC236}">
                    <a16:creationId xmlns:a16="http://schemas.microsoft.com/office/drawing/2014/main" id="{CF4D51BC-985F-4D09-ABC3-127F99BF5439}"/>
                  </a:ext>
                </a:extLst>
              </p:cNvPr>
              <p:cNvSpPr>
                <a:spLocks/>
              </p:cNvSpPr>
              <p:nvPr/>
            </p:nvSpPr>
            <p:spPr bwMode="auto">
              <a:xfrm>
                <a:off x="4616" y="3135"/>
                <a:ext cx="19"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0"/>
                      <a:pt x="1"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5" name="Freeform 230">
                <a:extLst>
                  <a:ext uri="{FF2B5EF4-FFF2-40B4-BE49-F238E27FC236}">
                    <a16:creationId xmlns:a16="http://schemas.microsoft.com/office/drawing/2014/main" id="{79821DFD-ABC8-422B-9349-9374E158F97F}"/>
                  </a:ext>
                </a:extLst>
              </p:cNvPr>
              <p:cNvSpPr>
                <a:spLocks/>
              </p:cNvSpPr>
              <p:nvPr/>
            </p:nvSpPr>
            <p:spPr bwMode="auto">
              <a:xfrm>
                <a:off x="4616" y="3043"/>
                <a:ext cx="19"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6" name="Freeform 231">
                <a:extLst>
                  <a:ext uri="{FF2B5EF4-FFF2-40B4-BE49-F238E27FC236}">
                    <a16:creationId xmlns:a16="http://schemas.microsoft.com/office/drawing/2014/main" id="{78A68310-725D-4C4F-9D80-F3A110DA86C4}"/>
                  </a:ext>
                </a:extLst>
              </p:cNvPr>
              <p:cNvSpPr>
                <a:spLocks/>
              </p:cNvSpPr>
              <p:nvPr/>
            </p:nvSpPr>
            <p:spPr bwMode="auto">
              <a:xfrm>
                <a:off x="4784" y="2967"/>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8"/>
                      <a:pt x="6" y="8"/>
                      <a:pt x="7" y="8"/>
                    </a:cubicBezTo>
                    <a:cubicBezTo>
                      <a:pt x="7" y="8"/>
                      <a:pt x="8" y="8"/>
                      <a:pt x="8" y="8"/>
                    </a:cubicBezTo>
                    <a:cubicBezTo>
                      <a:pt x="8" y="8"/>
                      <a:pt x="8" y="8"/>
                      <a:pt x="8" y="8"/>
                    </a:cubicBezTo>
                    <a:cubicBezTo>
                      <a:pt x="8" y="0"/>
                      <a:pt x="8" y="0"/>
                      <a:pt x="8" y="0"/>
                    </a:cubicBezTo>
                    <a:cubicBezTo>
                      <a:pt x="0" y="0"/>
                      <a:pt x="0" y="0"/>
                      <a:pt x="0" y="0"/>
                    </a:cubicBezTo>
                    <a:cubicBezTo>
                      <a:pt x="0" y="1"/>
                      <a:pt x="0" y="2"/>
                      <a:pt x="1" y="2"/>
                    </a:cubicBezTo>
                    <a:cubicBezTo>
                      <a:pt x="1" y="4"/>
                      <a:pt x="2" y="5"/>
                      <a:pt x="3"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7" name="Freeform 232">
                <a:extLst>
                  <a:ext uri="{FF2B5EF4-FFF2-40B4-BE49-F238E27FC236}">
                    <a16:creationId xmlns:a16="http://schemas.microsoft.com/office/drawing/2014/main" id="{896CDD37-8902-4A65-81EB-AA2206CAA241}"/>
                  </a:ext>
                </a:extLst>
              </p:cNvPr>
              <p:cNvSpPr>
                <a:spLocks/>
              </p:cNvSpPr>
              <p:nvPr/>
            </p:nvSpPr>
            <p:spPr bwMode="auto">
              <a:xfrm>
                <a:off x="4692" y="2967"/>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8"/>
                      <a:pt x="5" y="8"/>
                      <a:pt x="6" y="8"/>
                    </a:cubicBezTo>
                    <a:cubicBezTo>
                      <a:pt x="7" y="8"/>
                      <a:pt x="7" y="8"/>
                      <a:pt x="8" y="8"/>
                    </a:cubicBezTo>
                    <a:cubicBezTo>
                      <a:pt x="8" y="8"/>
                      <a:pt x="9" y="8"/>
                      <a:pt x="9" y="8"/>
                    </a:cubicBezTo>
                    <a:cubicBezTo>
                      <a:pt x="11" y="8"/>
                      <a:pt x="11" y="8"/>
                      <a:pt x="12" y="7"/>
                    </a:cubicBezTo>
                    <a:cubicBezTo>
                      <a:pt x="13" y="7"/>
                      <a:pt x="13" y="6"/>
                      <a:pt x="13" y="6"/>
                    </a:cubicBezTo>
                    <a:cubicBezTo>
                      <a:pt x="15" y="5"/>
                      <a:pt x="15" y="4"/>
                      <a:pt x="16" y="2"/>
                    </a:cubicBezTo>
                    <a:cubicBezTo>
                      <a:pt x="16" y="2"/>
                      <a:pt x="16" y="1"/>
                      <a:pt x="16" y="0"/>
                    </a:cubicBezTo>
                    <a:cubicBezTo>
                      <a:pt x="0" y="0"/>
                      <a:pt x="0" y="0"/>
                      <a:pt x="0" y="0"/>
                    </a:cubicBezTo>
                    <a:cubicBezTo>
                      <a:pt x="0" y="1"/>
                      <a:pt x="0" y="2"/>
                      <a:pt x="0" y="2"/>
                    </a:cubicBezTo>
                    <a:cubicBezTo>
                      <a:pt x="0" y="4"/>
                      <a:pt x="1" y="5"/>
                      <a:pt x="2"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8" name="Freeform 233">
                <a:extLst>
                  <a:ext uri="{FF2B5EF4-FFF2-40B4-BE49-F238E27FC236}">
                    <a16:creationId xmlns:a16="http://schemas.microsoft.com/office/drawing/2014/main" id="{53CC886C-2DED-4451-A558-A543CAF9B387}"/>
                  </a:ext>
                </a:extLst>
              </p:cNvPr>
              <p:cNvSpPr>
                <a:spLocks/>
              </p:cNvSpPr>
              <p:nvPr/>
            </p:nvSpPr>
            <p:spPr bwMode="auto">
              <a:xfrm>
                <a:off x="4616" y="2967"/>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4"/>
                      <a:pt x="8" y="2"/>
                    </a:cubicBezTo>
                    <a:cubicBezTo>
                      <a:pt x="8" y="2"/>
                      <a:pt x="8" y="1"/>
                      <a:pt x="8" y="0"/>
                    </a:cubicBezTo>
                    <a:cubicBezTo>
                      <a:pt x="0" y="0"/>
                      <a:pt x="0" y="0"/>
                      <a:pt x="0" y="0"/>
                    </a:cubicBezTo>
                    <a:cubicBezTo>
                      <a:pt x="0" y="8"/>
                      <a:pt x="0" y="8"/>
                      <a:pt x="0" y="8"/>
                    </a:cubicBezTo>
                    <a:cubicBezTo>
                      <a:pt x="1" y="8"/>
                      <a:pt x="2" y="8"/>
                      <a:pt x="2" y="8"/>
                    </a:cubicBezTo>
                    <a:cubicBezTo>
                      <a:pt x="3" y="8"/>
                      <a:pt x="4" y="8"/>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9" name="Freeform 234">
                <a:extLst>
                  <a:ext uri="{FF2B5EF4-FFF2-40B4-BE49-F238E27FC236}">
                    <a16:creationId xmlns:a16="http://schemas.microsoft.com/office/drawing/2014/main" id="{9754BB90-E93A-4F89-88BF-9A1EF08BBF26}"/>
                  </a:ext>
                </a:extLst>
              </p:cNvPr>
              <p:cNvSpPr>
                <a:spLocks/>
              </p:cNvSpPr>
              <p:nvPr/>
            </p:nvSpPr>
            <p:spPr bwMode="auto">
              <a:xfrm>
                <a:off x="4784" y="3322"/>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2"/>
                      <a:pt x="2" y="4"/>
                    </a:cubicBezTo>
                    <a:cubicBezTo>
                      <a:pt x="1"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0" name="Freeform 235">
                <a:extLst>
                  <a:ext uri="{FF2B5EF4-FFF2-40B4-BE49-F238E27FC236}">
                    <a16:creationId xmlns:a16="http://schemas.microsoft.com/office/drawing/2014/main" id="{CB539B9D-475D-41B1-A206-C81A538F80FE}"/>
                  </a:ext>
                </a:extLst>
              </p:cNvPr>
              <p:cNvSpPr>
                <a:spLocks/>
              </p:cNvSpPr>
              <p:nvPr/>
            </p:nvSpPr>
            <p:spPr bwMode="auto">
              <a:xfrm>
                <a:off x="4692" y="3322"/>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1" y="4"/>
                    </a:cubicBezTo>
                    <a:cubicBezTo>
                      <a:pt x="1" y="5"/>
                      <a:pt x="0" y="6"/>
                      <a:pt x="0" y="8"/>
                    </a:cubicBezTo>
                    <a:cubicBezTo>
                      <a:pt x="16" y="8"/>
                      <a:pt x="16" y="8"/>
                      <a:pt x="16" y="8"/>
                    </a:cubicBezTo>
                    <a:cubicBezTo>
                      <a:pt x="16" y="6"/>
                      <a:pt x="15" y="5"/>
                      <a:pt x="14"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1" name="Freeform 236">
                <a:extLst>
                  <a:ext uri="{FF2B5EF4-FFF2-40B4-BE49-F238E27FC236}">
                    <a16:creationId xmlns:a16="http://schemas.microsoft.com/office/drawing/2014/main" id="{2C108E0E-4494-4280-828E-5CF07A8B401A}"/>
                  </a:ext>
                </a:extLst>
              </p:cNvPr>
              <p:cNvSpPr>
                <a:spLocks/>
              </p:cNvSpPr>
              <p:nvPr/>
            </p:nvSpPr>
            <p:spPr bwMode="auto">
              <a:xfrm>
                <a:off x="4784" y="3230"/>
                <a:ext cx="19" cy="37"/>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2" name="Oval 237">
                <a:extLst>
                  <a:ext uri="{FF2B5EF4-FFF2-40B4-BE49-F238E27FC236}">
                    <a16:creationId xmlns:a16="http://schemas.microsoft.com/office/drawing/2014/main" id="{1585C26E-A4D8-4091-9DB4-C0386CDD718A}"/>
                  </a:ext>
                </a:extLst>
              </p:cNvPr>
              <p:cNvSpPr>
                <a:spLocks noChangeArrowheads="1"/>
              </p:cNvSpPr>
              <p:nvPr/>
            </p:nvSpPr>
            <p:spPr bwMode="auto">
              <a:xfrm>
                <a:off x="4692"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3" name="Oval 238">
                <a:extLst>
                  <a:ext uri="{FF2B5EF4-FFF2-40B4-BE49-F238E27FC236}">
                    <a16:creationId xmlns:a16="http://schemas.microsoft.com/office/drawing/2014/main" id="{8FB5A177-6843-47A2-AC8F-851308882E9C}"/>
                  </a:ext>
                </a:extLst>
              </p:cNvPr>
              <p:cNvSpPr>
                <a:spLocks noChangeArrowheads="1"/>
              </p:cNvSpPr>
              <p:nvPr/>
            </p:nvSpPr>
            <p:spPr bwMode="auto">
              <a:xfrm>
                <a:off x="4645"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4" name="Oval 239">
                <a:extLst>
                  <a:ext uri="{FF2B5EF4-FFF2-40B4-BE49-F238E27FC236}">
                    <a16:creationId xmlns:a16="http://schemas.microsoft.com/office/drawing/2014/main" id="{3A6EAA9B-D656-49A1-B4D5-5BB9FE5BB2F3}"/>
                  </a:ext>
                </a:extLst>
              </p:cNvPr>
              <p:cNvSpPr>
                <a:spLocks noChangeArrowheads="1"/>
              </p:cNvSpPr>
              <p:nvPr/>
            </p:nvSpPr>
            <p:spPr bwMode="auto">
              <a:xfrm>
                <a:off x="4739" y="3277"/>
                <a:ext cx="36"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5" name="Oval 240">
                <a:extLst>
                  <a:ext uri="{FF2B5EF4-FFF2-40B4-BE49-F238E27FC236}">
                    <a16:creationId xmlns:a16="http://schemas.microsoft.com/office/drawing/2014/main" id="{0AE5C0FC-0C49-4DBD-859A-B0110008A00B}"/>
                  </a:ext>
                </a:extLst>
              </p:cNvPr>
              <p:cNvSpPr>
                <a:spLocks noChangeArrowheads="1"/>
              </p:cNvSpPr>
              <p:nvPr/>
            </p:nvSpPr>
            <p:spPr bwMode="auto">
              <a:xfrm>
                <a:off x="4645"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6" name="Oval 241">
                <a:extLst>
                  <a:ext uri="{FF2B5EF4-FFF2-40B4-BE49-F238E27FC236}">
                    <a16:creationId xmlns:a16="http://schemas.microsoft.com/office/drawing/2014/main" id="{4076E4FD-1A81-4DEE-844C-BABA246D7655}"/>
                  </a:ext>
                </a:extLst>
              </p:cNvPr>
              <p:cNvSpPr>
                <a:spLocks noChangeArrowheads="1"/>
              </p:cNvSpPr>
              <p:nvPr/>
            </p:nvSpPr>
            <p:spPr bwMode="auto">
              <a:xfrm>
                <a:off x="4739" y="3182"/>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7" name="Freeform 242">
                <a:extLst>
                  <a:ext uri="{FF2B5EF4-FFF2-40B4-BE49-F238E27FC236}">
                    <a16:creationId xmlns:a16="http://schemas.microsoft.com/office/drawing/2014/main" id="{7D00730D-B653-4583-AB49-06E676EE81AF}"/>
                  </a:ext>
                </a:extLst>
              </p:cNvPr>
              <p:cNvSpPr>
                <a:spLocks/>
              </p:cNvSpPr>
              <p:nvPr/>
            </p:nvSpPr>
            <p:spPr bwMode="auto">
              <a:xfrm>
                <a:off x="4616" y="3322"/>
                <a:ext cx="19"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8" name="Freeform 243">
                <a:extLst>
                  <a:ext uri="{FF2B5EF4-FFF2-40B4-BE49-F238E27FC236}">
                    <a16:creationId xmlns:a16="http://schemas.microsoft.com/office/drawing/2014/main" id="{CFF39D98-352E-4590-9F45-75786C6C5253}"/>
                  </a:ext>
                </a:extLst>
              </p:cNvPr>
              <p:cNvSpPr>
                <a:spLocks/>
              </p:cNvSpPr>
              <p:nvPr/>
            </p:nvSpPr>
            <p:spPr bwMode="auto">
              <a:xfrm>
                <a:off x="4616" y="3230"/>
                <a:ext cx="19" cy="37"/>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9" name="Freeform 244">
                <a:extLst>
                  <a:ext uri="{FF2B5EF4-FFF2-40B4-BE49-F238E27FC236}">
                    <a16:creationId xmlns:a16="http://schemas.microsoft.com/office/drawing/2014/main" id="{6618B9A6-5ACE-4FEE-A085-84E41D743D8F}"/>
                  </a:ext>
                </a:extLst>
              </p:cNvPr>
              <p:cNvSpPr>
                <a:spLocks/>
              </p:cNvSpPr>
              <p:nvPr/>
            </p:nvSpPr>
            <p:spPr bwMode="auto">
              <a:xfrm>
                <a:off x="4784" y="3154"/>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7"/>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0" name="Freeform 245">
                <a:extLst>
                  <a:ext uri="{FF2B5EF4-FFF2-40B4-BE49-F238E27FC236}">
                    <a16:creationId xmlns:a16="http://schemas.microsoft.com/office/drawing/2014/main" id="{E0B77875-4799-4192-B684-8A6AFB529BD6}"/>
                  </a:ext>
                </a:extLst>
              </p:cNvPr>
              <p:cNvSpPr>
                <a:spLocks/>
              </p:cNvSpPr>
              <p:nvPr/>
            </p:nvSpPr>
            <p:spPr bwMode="auto">
              <a:xfrm>
                <a:off x="4692" y="3154"/>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1" name="Freeform 246">
                <a:extLst>
                  <a:ext uri="{FF2B5EF4-FFF2-40B4-BE49-F238E27FC236}">
                    <a16:creationId xmlns:a16="http://schemas.microsoft.com/office/drawing/2014/main" id="{8902DB3E-DBC9-4F5D-9505-AABA035A8358}"/>
                  </a:ext>
                </a:extLst>
              </p:cNvPr>
              <p:cNvSpPr>
                <a:spLocks/>
              </p:cNvSpPr>
              <p:nvPr/>
            </p:nvSpPr>
            <p:spPr bwMode="auto">
              <a:xfrm>
                <a:off x="4616" y="3154"/>
                <a:ext cx="19"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2" name="Freeform 247">
                <a:extLst>
                  <a:ext uri="{FF2B5EF4-FFF2-40B4-BE49-F238E27FC236}">
                    <a16:creationId xmlns:a16="http://schemas.microsoft.com/office/drawing/2014/main" id="{CCFB4486-B2A8-4457-9CE4-786B63012AEF}"/>
                  </a:ext>
                </a:extLst>
              </p:cNvPr>
              <p:cNvSpPr>
                <a:spLocks/>
              </p:cNvSpPr>
              <p:nvPr/>
            </p:nvSpPr>
            <p:spPr bwMode="auto">
              <a:xfrm>
                <a:off x="4784" y="3509"/>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1"/>
                    </a:cubicBezTo>
                    <a:cubicBezTo>
                      <a:pt x="2" y="3"/>
                      <a:pt x="0" y="5"/>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3" name="Freeform 248">
                <a:extLst>
                  <a:ext uri="{FF2B5EF4-FFF2-40B4-BE49-F238E27FC236}">
                    <a16:creationId xmlns:a16="http://schemas.microsoft.com/office/drawing/2014/main" id="{B38F1BD3-FCBA-46DA-B5C1-1D8D2AD7E493}"/>
                  </a:ext>
                </a:extLst>
              </p:cNvPr>
              <p:cNvSpPr>
                <a:spLocks/>
              </p:cNvSpPr>
              <p:nvPr/>
            </p:nvSpPr>
            <p:spPr bwMode="auto">
              <a:xfrm>
                <a:off x="4692" y="3509"/>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3" y="1"/>
                    </a:cubicBezTo>
                    <a:cubicBezTo>
                      <a:pt x="1" y="3"/>
                      <a:pt x="0" y="5"/>
                      <a:pt x="0" y="8"/>
                    </a:cubicBezTo>
                    <a:cubicBezTo>
                      <a:pt x="16" y="8"/>
                      <a:pt x="16" y="8"/>
                      <a:pt x="16" y="8"/>
                    </a:cubicBezTo>
                    <a:cubicBezTo>
                      <a:pt x="16" y="5"/>
                      <a:pt x="14"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4" name="Freeform 249">
                <a:extLst>
                  <a:ext uri="{FF2B5EF4-FFF2-40B4-BE49-F238E27FC236}">
                    <a16:creationId xmlns:a16="http://schemas.microsoft.com/office/drawing/2014/main" id="{E6C504E7-A28E-48E2-9F20-A7B8B9A6BC4A}"/>
                  </a:ext>
                </a:extLst>
              </p:cNvPr>
              <p:cNvSpPr>
                <a:spLocks/>
              </p:cNvSpPr>
              <p:nvPr/>
            </p:nvSpPr>
            <p:spPr bwMode="auto">
              <a:xfrm>
                <a:off x="4784" y="3417"/>
                <a:ext cx="19" cy="35"/>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5" name="Oval 250">
                <a:extLst>
                  <a:ext uri="{FF2B5EF4-FFF2-40B4-BE49-F238E27FC236}">
                    <a16:creationId xmlns:a16="http://schemas.microsoft.com/office/drawing/2014/main" id="{3D59F6F4-AD54-4579-82FD-9553DA2F0580}"/>
                  </a:ext>
                </a:extLst>
              </p:cNvPr>
              <p:cNvSpPr>
                <a:spLocks noChangeArrowheads="1"/>
              </p:cNvSpPr>
              <p:nvPr/>
            </p:nvSpPr>
            <p:spPr bwMode="auto">
              <a:xfrm>
                <a:off x="4692"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6" name="Oval 251">
                <a:extLst>
                  <a:ext uri="{FF2B5EF4-FFF2-40B4-BE49-F238E27FC236}">
                    <a16:creationId xmlns:a16="http://schemas.microsoft.com/office/drawing/2014/main" id="{A1BD038C-4D88-4A2B-A7C0-6745A6910FAB}"/>
                  </a:ext>
                </a:extLst>
              </p:cNvPr>
              <p:cNvSpPr>
                <a:spLocks noChangeArrowheads="1"/>
              </p:cNvSpPr>
              <p:nvPr/>
            </p:nvSpPr>
            <p:spPr bwMode="auto">
              <a:xfrm>
                <a:off x="4645"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7" name="Oval 252">
                <a:extLst>
                  <a:ext uri="{FF2B5EF4-FFF2-40B4-BE49-F238E27FC236}">
                    <a16:creationId xmlns:a16="http://schemas.microsoft.com/office/drawing/2014/main" id="{3A5F7AE3-060B-40E3-A811-943520D90A2B}"/>
                  </a:ext>
                </a:extLst>
              </p:cNvPr>
              <p:cNvSpPr>
                <a:spLocks noChangeArrowheads="1"/>
              </p:cNvSpPr>
              <p:nvPr/>
            </p:nvSpPr>
            <p:spPr bwMode="auto">
              <a:xfrm>
                <a:off x="4739" y="3462"/>
                <a:ext cx="36"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8" name="Oval 253">
                <a:extLst>
                  <a:ext uri="{FF2B5EF4-FFF2-40B4-BE49-F238E27FC236}">
                    <a16:creationId xmlns:a16="http://schemas.microsoft.com/office/drawing/2014/main" id="{B0CC3265-C1DB-46CE-AC9F-825B3419FC57}"/>
                  </a:ext>
                </a:extLst>
              </p:cNvPr>
              <p:cNvSpPr>
                <a:spLocks noChangeArrowheads="1"/>
              </p:cNvSpPr>
              <p:nvPr/>
            </p:nvSpPr>
            <p:spPr bwMode="auto">
              <a:xfrm>
                <a:off x="4645"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9" name="Oval 254">
                <a:extLst>
                  <a:ext uri="{FF2B5EF4-FFF2-40B4-BE49-F238E27FC236}">
                    <a16:creationId xmlns:a16="http://schemas.microsoft.com/office/drawing/2014/main" id="{1B113BC4-A5AB-4EF7-9899-57DF22436208}"/>
                  </a:ext>
                </a:extLst>
              </p:cNvPr>
              <p:cNvSpPr>
                <a:spLocks noChangeArrowheads="1"/>
              </p:cNvSpPr>
              <p:nvPr/>
            </p:nvSpPr>
            <p:spPr bwMode="auto">
              <a:xfrm>
                <a:off x="4739" y="3369"/>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0" name="Freeform 255">
                <a:extLst>
                  <a:ext uri="{FF2B5EF4-FFF2-40B4-BE49-F238E27FC236}">
                    <a16:creationId xmlns:a16="http://schemas.microsoft.com/office/drawing/2014/main" id="{FC4A6028-6C11-409E-BE1D-FDB40AED067B}"/>
                  </a:ext>
                </a:extLst>
              </p:cNvPr>
              <p:cNvSpPr>
                <a:spLocks/>
              </p:cNvSpPr>
              <p:nvPr/>
            </p:nvSpPr>
            <p:spPr bwMode="auto">
              <a:xfrm>
                <a:off x="4616" y="3509"/>
                <a:ext cx="19"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1" name="Freeform 256">
                <a:extLst>
                  <a:ext uri="{FF2B5EF4-FFF2-40B4-BE49-F238E27FC236}">
                    <a16:creationId xmlns:a16="http://schemas.microsoft.com/office/drawing/2014/main" id="{150FDEAF-7028-4C66-BA87-003712DD66DB}"/>
                  </a:ext>
                </a:extLst>
              </p:cNvPr>
              <p:cNvSpPr>
                <a:spLocks/>
              </p:cNvSpPr>
              <p:nvPr/>
            </p:nvSpPr>
            <p:spPr bwMode="auto">
              <a:xfrm>
                <a:off x="4616" y="3417"/>
                <a:ext cx="19" cy="35"/>
              </a:xfrm>
              <a:custGeom>
                <a:avLst/>
                <a:gdLst>
                  <a:gd name="T0" fmla="*/ 2 w 8"/>
                  <a:gd name="T1" fmla="*/ 15 h 15"/>
                  <a:gd name="T2" fmla="*/ 8 w 8"/>
                  <a:gd name="T3" fmla="*/ 8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5"/>
                      <a:pt x="8" y="11"/>
                      <a:pt x="8" y="8"/>
                    </a:cubicBezTo>
                    <a:cubicBezTo>
                      <a:pt x="8" y="4"/>
                      <a:pt x="6" y="1"/>
                      <a:pt x="2" y="0"/>
                    </a:cubicBezTo>
                    <a:cubicBezTo>
                      <a:pt x="2" y="0"/>
                      <a:pt x="1" y="0"/>
                      <a:pt x="0" y="0"/>
                    </a:cubicBezTo>
                    <a:cubicBezTo>
                      <a:pt x="0" y="15"/>
                      <a:pt x="0" y="15"/>
                      <a:pt x="0" y="15"/>
                    </a:cubicBezTo>
                    <a:cubicBezTo>
                      <a:pt x="1" y="15"/>
                      <a:pt x="2" y="15"/>
                      <a:pt x="2"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2" name="Freeform 257">
                <a:extLst>
                  <a:ext uri="{FF2B5EF4-FFF2-40B4-BE49-F238E27FC236}">
                    <a16:creationId xmlns:a16="http://schemas.microsoft.com/office/drawing/2014/main" id="{8A778297-6C2B-47E8-8046-A5D918B0A2C2}"/>
                  </a:ext>
                </a:extLst>
              </p:cNvPr>
              <p:cNvSpPr>
                <a:spLocks/>
              </p:cNvSpPr>
              <p:nvPr/>
            </p:nvSpPr>
            <p:spPr bwMode="auto">
              <a:xfrm>
                <a:off x="4784" y="3341"/>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3" name="Freeform 258">
                <a:extLst>
                  <a:ext uri="{FF2B5EF4-FFF2-40B4-BE49-F238E27FC236}">
                    <a16:creationId xmlns:a16="http://schemas.microsoft.com/office/drawing/2014/main" id="{5C58B22F-ABB8-480F-AAA3-316E47DAFF2D}"/>
                  </a:ext>
                </a:extLst>
              </p:cNvPr>
              <p:cNvSpPr>
                <a:spLocks/>
              </p:cNvSpPr>
              <p:nvPr/>
            </p:nvSpPr>
            <p:spPr bwMode="auto">
              <a:xfrm>
                <a:off x="4692"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4" name="Freeform 259">
                <a:extLst>
                  <a:ext uri="{FF2B5EF4-FFF2-40B4-BE49-F238E27FC236}">
                    <a16:creationId xmlns:a16="http://schemas.microsoft.com/office/drawing/2014/main" id="{8B9B84CB-0F18-4F43-9DD7-323B37722D6A}"/>
                  </a:ext>
                </a:extLst>
              </p:cNvPr>
              <p:cNvSpPr>
                <a:spLocks/>
              </p:cNvSpPr>
              <p:nvPr/>
            </p:nvSpPr>
            <p:spPr bwMode="auto">
              <a:xfrm>
                <a:off x="4616" y="3341"/>
                <a:ext cx="19"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5" name="Freeform 260">
                <a:extLst>
                  <a:ext uri="{FF2B5EF4-FFF2-40B4-BE49-F238E27FC236}">
                    <a16:creationId xmlns:a16="http://schemas.microsoft.com/office/drawing/2014/main" id="{3F3C37A0-5CAB-40D3-BD7E-A0AE46DC1D62}"/>
                  </a:ext>
                </a:extLst>
              </p:cNvPr>
              <p:cNvSpPr>
                <a:spLocks/>
              </p:cNvSpPr>
              <p:nvPr/>
            </p:nvSpPr>
            <p:spPr bwMode="auto">
              <a:xfrm>
                <a:off x="4784" y="3601"/>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6" name="Oval 261">
                <a:extLst>
                  <a:ext uri="{FF2B5EF4-FFF2-40B4-BE49-F238E27FC236}">
                    <a16:creationId xmlns:a16="http://schemas.microsoft.com/office/drawing/2014/main" id="{DA5C3EE7-0E1C-4118-B754-82FDFEDA6422}"/>
                  </a:ext>
                </a:extLst>
              </p:cNvPr>
              <p:cNvSpPr>
                <a:spLocks noChangeArrowheads="1"/>
              </p:cNvSpPr>
              <p:nvPr/>
            </p:nvSpPr>
            <p:spPr bwMode="auto">
              <a:xfrm>
                <a:off x="4692" y="3601"/>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7" name="Freeform 262">
                <a:extLst>
                  <a:ext uri="{FF2B5EF4-FFF2-40B4-BE49-F238E27FC236}">
                    <a16:creationId xmlns:a16="http://schemas.microsoft.com/office/drawing/2014/main" id="{18DCBE19-21A5-45CF-A7AF-DEFB2A9E8292}"/>
                  </a:ext>
                </a:extLst>
              </p:cNvPr>
              <p:cNvSpPr>
                <a:spLocks/>
              </p:cNvSpPr>
              <p:nvPr/>
            </p:nvSpPr>
            <p:spPr bwMode="auto">
              <a:xfrm>
                <a:off x="4739" y="3649"/>
                <a:ext cx="36" cy="16"/>
              </a:xfrm>
              <a:custGeom>
                <a:avLst/>
                <a:gdLst>
                  <a:gd name="T0" fmla="*/ 8 w 15"/>
                  <a:gd name="T1" fmla="*/ 0 h 7"/>
                  <a:gd name="T2" fmla="*/ 0 w 15"/>
                  <a:gd name="T3" fmla="*/ 5 h 7"/>
                  <a:gd name="T4" fmla="*/ 15 w 15"/>
                  <a:gd name="T5" fmla="*/ 7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2"/>
                      <a:pt x="0" y="5"/>
                    </a:cubicBezTo>
                    <a:cubicBezTo>
                      <a:pt x="5" y="6"/>
                      <a:pt x="10" y="6"/>
                      <a:pt x="15" y="7"/>
                    </a:cubicBezTo>
                    <a:cubicBezTo>
                      <a:pt x="15" y="3"/>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8" name="Oval 263">
                <a:extLst>
                  <a:ext uri="{FF2B5EF4-FFF2-40B4-BE49-F238E27FC236}">
                    <a16:creationId xmlns:a16="http://schemas.microsoft.com/office/drawing/2014/main" id="{1DD86B6B-962D-4B17-AADB-FEB176DF92C0}"/>
                  </a:ext>
                </a:extLst>
              </p:cNvPr>
              <p:cNvSpPr>
                <a:spLocks noChangeArrowheads="1"/>
              </p:cNvSpPr>
              <p:nvPr/>
            </p:nvSpPr>
            <p:spPr bwMode="auto">
              <a:xfrm>
                <a:off x="4645" y="355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9" name="Oval 264">
                <a:extLst>
                  <a:ext uri="{FF2B5EF4-FFF2-40B4-BE49-F238E27FC236}">
                    <a16:creationId xmlns:a16="http://schemas.microsoft.com/office/drawing/2014/main" id="{543ED425-4FB9-4EBF-9461-2A448637D07B}"/>
                  </a:ext>
                </a:extLst>
              </p:cNvPr>
              <p:cNvSpPr>
                <a:spLocks noChangeArrowheads="1"/>
              </p:cNvSpPr>
              <p:nvPr/>
            </p:nvSpPr>
            <p:spPr bwMode="auto">
              <a:xfrm>
                <a:off x="4739" y="3556"/>
                <a:ext cx="36"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0" name="Freeform 265">
                <a:extLst>
                  <a:ext uri="{FF2B5EF4-FFF2-40B4-BE49-F238E27FC236}">
                    <a16:creationId xmlns:a16="http://schemas.microsoft.com/office/drawing/2014/main" id="{9C0D50EA-1DA0-41EE-8576-B638115F65CD}"/>
                  </a:ext>
                </a:extLst>
              </p:cNvPr>
              <p:cNvSpPr>
                <a:spLocks/>
              </p:cNvSpPr>
              <p:nvPr/>
            </p:nvSpPr>
            <p:spPr bwMode="auto">
              <a:xfrm>
                <a:off x="4616" y="3601"/>
                <a:ext cx="19" cy="33"/>
              </a:xfrm>
              <a:custGeom>
                <a:avLst/>
                <a:gdLst>
                  <a:gd name="T0" fmla="*/ 8 w 8"/>
                  <a:gd name="T1" fmla="*/ 8 h 14"/>
                  <a:gd name="T2" fmla="*/ 2 w 8"/>
                  <a:gd name="T3" fmla="*/ 1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5"/>
                      <a:pt x="6" y="1"/>
                      <a:pt x="2" y="1"/>
                    </a:cubicBezTo>
                    <a:cubicBezTo>
                      <a:pt x="2" y="1"/>
                      <a:pt x="1" y="0"/>
                      <a:pt x="0" y="0"/>
                    </a:cubicBezTo>
                    <a:cubicBezTo>
                      <a:pt x="0" y="13"/>
                      <a:pt x="0" y="13"/>
                      <a:pt x="0" y="13"/>
                    </a:cubicBezTo>
                    <a:cubicBezTo>
                      <a:pt x="2" y="13"/>
                      <a:pt x="4" y="14"/>
                      <a:pt x="5" y="14"/>
                    </a:cubicBezTo>
                    <a:cubicBezTo>
                      <a:pt x="7" y="13"/>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1" name="Freeform 266">
                <a:extLst>
                  <a:ext uri="{FF2B5EF4-FFF2-40B4-BE49-F238E27FC236}">
                    <a16:creationId xmlns:a16="http://schemas.microsoft.com/office/drawing/2014/main" id="{4A125502-F759-4403-9015-AA6EB27918AF}"/>
                  </a:ext>
                </a:extLst>
              </p:cNvPr>
              <p:cNvSpPr>
                <a:spLocks/>
              </p:cNvSpPr>
              <p:nvPr/>
            </p:nvSpPr>
            <p:spPr bwMode="auto">
              <a:xfrm>
                <a:off x="4784" y="3528"/>
                <a:ext cx="19" cy="19"/>
              </a:xfrm>
              <a:custGeom>
                <a:avLst/>
                <a:gdLst>
                  <a:gd name="T0" fmla="*/ 0 w 8"/>
                  <a:gd name="T1" fmla="*/ 0 h 8"/>
                  <a:gd name="T2" fmla="*/ 1 w 8"/>
                  <a:gd name="T3" fmla="*/ 2 h 8"/>
                  <a:gd name="T4" fmla="*/ 3 w 8"/>
                  <a:gd name="T5" fmla="*/ 6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2"/>
                    </a:cubicBezTo>
                    <a:cubicBezTo>
                      <a:pt x="1" y="3"/>
                      <a:pt x="2" y="4"/>
                      <a:pt x="3" y="6"/>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2" name="Freeform 267">
                <a:extLst>
                  <a:ext uri="{FF2B5EF4-FFF2-40B4-BE49-F238E27FC236}">
                    <a16:creationId xmlns:a16="http://schemas.microsoft.com/office/drawing/2014/main" id="{F1CBB670-0DBA-4B0A-A484-6228F8DB9B04}"/>
                  </a:ext>
                </a:extLst>
              </p:cNvPr>
              <p:cNvSpPr>
                <a:spLocks/>
              </p:cNvSpPr>
              <p:nvPr/>
            </p:nvSpPr>
            <p:spPr bwMode="auto">
              <a:xfrm>
                <a:off x="4692" y="3528"/>
                <a:ext cx="38" cy="19"/>
              </a:xfrm>
              <a:custGeom>
                <a:avLst/>
                <a:gdLst>
                  <a:gd name="T0" fmla="*/ 0 w 16"/>
                  <a:gd name="T1" fmla="*/ 2 h 8"/>
                  <a:gd name="T2" fmla="*/ 2 w 16"/>
                  <a:gd name="T3" fmla="*/ 6 h 8"/>
                  <a:gd name="T4" fmla="*/ 3 w 16"/>
                  <a:gd name="T5" fmla="*/ 6 h 8"/>
                  <a:gd name="T6" fmla="*/ 6 w 16"/>
                  <a:gd name="T7" fmla="*/ 8 h 8"/>
                  <a:gd name="T8" fmla="*/ 8 w 16"/>
                  <a:gd name="T9" fmla="*/ 8 h 8"/>
                  <a:gd name="T10" fmla="*/ 9 w 16"/>
                  <a:gd name="T11" fmla="*/ 8 h 8"/>
                  <a:gd name="T12" fmla="*/ 12 w 16"/>
                  <a:gd name="T13" fmla="*/ 6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4"/>
                      <a:pt x="2" y="6"/>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3" name="Freeform 268">
                <a:extLst>
                  <a:ext uri="{FF2B5EF4-FFF2-40B4-BE49-F238E27FC236}">
                    <a16:creationId xmlns:a16="http://schemas.microsoft.com/office/drawing/2014/main" id="{23E461D6-5170-414E-B1D9-E044846F1083}"/>
                  </a:ext>
                </a:extLst>
              </p:cNvPr>
              <p:cNvSpPr>
                <a:spLocks/>
              </p:cNvSpPr>
              <p:nvPr/>
            </p:nvSpPr>
            <p:spPr bwMode="auto">
              <a:xfrm>
                <a:off x="4616" y="3528"/>
                <a:ext cx="19" cy="19"/>
              </a:xfrm>
              <a:custGeom>
                <a:avLst/>
                <a:gdLst>
                  <a:gd name="T0" fmla="*/ 0 w 8"/>
                  <a:gd name="T1" fmla="*/ 8 h 8"/>
                  <a:gd name="T2" fmla="*/ 2 w 8"/>
                  <a:gd name="T3" fmla="*/ 8 h 8"/>
                  <a:gd name="T4" fmla="*/ 5 w 8"/>
                  <a:gd name="T5" fmla="*/ 6 h 8"/>
                  <a:gd name="T6" fmla="*/ 6 w 8"/>
                  <a:gd name="T7" fmla="*/ 6 h 8"/>
                  <a:gd name="T8" fmla="*/ 8 w 8"/>
                  <a:gd name="T9" fmla="*/ 2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6"/>
                    </a:cubicBezTo>
                    <a:cubicBezTo>
                      <a:pt x="7" y="4"/>
                      <a:pt x="8" y="3"/>
                      <a:pt x="8" y="2"/>
                    </a:cubicBezTo>
                    <a:cubicBezTo>
                      <a:pt x="8" y="1"/>
                      <a:pt x="8" y="0"/>
                      <a:pt x="8" y="0"/>
                    </a:cubicBezTo>
                    <a:cubicBezTo>
                      <a:pt x="0"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4" name="Freeform 269">
                <a:extLst>
                  <a:ext uri="{FF2B5EF4-FFF2-40B4-BE49-F238E27FC236}">
                    <a16:creationId xmlns:a16="http://schemas.microsoft.com/office/drawing/2014/main" id="{5ABA7B6B-C59B-4A52-954D-D8092A2B703B}"/>
                  </a:ext>
                </a:extLst>
              </p:cNvPr>
              <p:cNvSpPr>
                <a:spLocks/>
              </p:cNvSpPr>
              <p:nvPr/>
            </p:nvSpPr>
            <p:spPr bwMode="auto">
              <a:xfrm>
                <a:off x="4600" y="2763"/>
                <a:ext cx="16"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5" name="Freeform 270">
                <a:extLst>
                  <a:ext uri="{FF2B5EF4-FFF2-40B4-BE49-F238E27FC236}">
                    <a16:creationId xmlns:a16="http://schemas.microsoft.com/office/drawing/2014/main" id="{E483AA25-477E-4BAE-B2B3-2FEF328CACD6}"/>
                  </a:ext>
                </a:extLst>
              </p:cNvPr>
              <p:cNvSpPr>
                <a:spLocks/>
              </p:cNvSpPr>
              <p:nvPr/>
            </p:nvSpPr>
            <p:spPr bwMode="auto">
              <a:xfrm>
                <a:off x="4505" y="2763"/>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5"/>
                      <a:pt x="0" y="6"/>
                      <a:pt x="0" y="8"/>
                    </a:cubicBezTo>
                    <a:cubicBezTo>
                      <a:pt x="16" y="8"/>
                      <a:pt x="16" y="8"/>
                      <a:pt x="16" y="8"/>
                    </a:cubicBezTo>
                    <a:cubicBezTo>
                      <a:pt x="16" y="6"/>
                      <a:pt x="15" y="5"/>
                      <a:pt x="15"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6" name="Freeform 271">
                <a:extLst>
                  <a:ext uri="{FF2B5EF4-FFF2-40B4-BE49-F238E27FC236}">
                    <a16:creationId xmlns:a16="http://schemas.microsoft.com/office/drawing/2014/main" id="{A32F0DB2-BB06-4A30-9E02-46586B14C1F6}"/>
                  </a:ext>
                </a:extLst>
              </p:cNvPr>
              <p:cNvSpPr>
                <a:spLocks/>
              </p:cNvSpPr>
              <p:nvPr/>
            </p:nvSpPr>
            <p:spPr bwMode="auto">
              <a:xfrm>
                <a:off x="4600" y="2669"/>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3"/>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7" name="Oval 272">
                <a:extLst>
                  <a:ext uri="{FF2B5EF4-FFF2-40B4-BE49-F238E27FC236}">
                    <a16:creationId xmlns:a16="http://schemas.microsoft.com/office/drawing/2014/main" id="{8F4CADB1-B37E-4CF2-B388-01D93E820762}"/>
                  </a:ext>
                </a:extLst>
              </p:cNvPr>
              <p:cNvSpPr>
                <a:spLocks noChangeArrowheads="1"/>
              </p:cNvSpPr>
              <p:nvPr/>
            </p:nvSpPr>
            <p:spPr bwMode="auto">
              <a:xfrm>
                <a:off x="4505" y="26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8" name="Oval 273">
                <a:extLst>
                  <a:ext uri="{FF2B5EF4-FFF2-40B4-BE49-F238E27FC236}">
                    <a16:creationId xmlns:a16="http://schemas.microsoft.com/office/drawing/2014/main" id="{0ABD1881-4815-4D82-9D2F-A2D7661BF805}"/>
                  </a:ext>
                </a:extLst>
              </p:cNvPr>
              <p:cNvSpPr>
                <a:spLocks noChangeArrowheads="1"/>
              </p:cNvSpPr>
              <p:nvPr/>
            </p:nvSpPr>
            <p:spPr bwMode="auto">
              <a:xfrm>
                <a:off x="4458" y="2716"/>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9" name="Oval 274">
                <a:extLst>
                  <a:ext uri="{FF2B5EF4-FFF2-40B4-BE49-F238E27FC236}">
                    <a16:creationId xmlns:a16="http://schemas.microsoft.com/office/drawing/2014/main" id="{A1C11B5B-0714-40F0-9A94-212BD2221384}"/>
                  </a:ext>
                </a:extLst>
              </p:cNvPr>
              <p:cNvSpPr>
                <a:spLocks noChangeArrowheads="1"/>
              </p:cNvSpPr>
              <p:nvPr/>
            </p:nvSpPr>
            <p:spPr bwMode="auto">
              <a:xfrm>
                <a:off x="4552" y="271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0" name="Freeform 275">
                <a:extLst>
                  <a:ext uri="{FF2B5EF4-FFF2-40B4-BE49-F238E27FC236}">
                    <a16:creationId xmlns:a16="http://schemas.microsoft.com/office/drawing/2014/main" id="{BC5E8041-2701-4B44-86A3-A136FF548B51}"/>
                  </a:ext>
                </a:extLst>
              </p:cNvPr>
              <p:cNvSpPr>
                <a:spLocks/>
              </p:cNvSpPr>
              <p:nvPr/>
            </p:nvSpPr>
            <p:spPr bwMode="auto">
              <a:xfrm>
                <a:off x="4552" y="2624"/>
                <a:ext cx="38" cy="35"/>
              </a:xfrm>
              <a:custGeom>
                <a:avLst/>
                <a:gdLst>
                  <a:gd name="T0" fmla="*/ 8 w 16"/>
                  <a:gd name="T1" fmla="*/ 15 h 15"/>
                  <a:gd name="T2" fmla="*/ 16 w 16"/>
                  <a:gd name="T3" fmla="*/ 8 h 15"/>
                  <a:gd name="T4" fmla="*/ 10 w 16"/>
                  <a:gd name="T5" fmla="*/ 0 h 15"/>
                  <a:gd name="T6" fmla="*/ 0 w 16"/>
                  <a:gd name="T7" fmla="*/ 5 h 15"/>
                  <a:gd name="T8" fmla="*/ 0 w 16"/>
                  <a:gd name="T9" fmla="*/ 8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8"/>
                    </a:cubicBezTo>
                    <a:cubicBezTo>
                      <a:pt x="16" y="4"/>
                      <a:pt x="13" y="1"/>
                      <a:pt x="10" y="0"/>
                    </a:cubicBezTo>
                    <a:cubicBezTo>
                      <a:pt x="7" y="1"/>
                      <a:pt x="4" y="3"/>
                      <a:pt x="0" y="5"/>
                    </a:cubicBezTo>
                    <a:cubicBezTo>
                      <a:pt x="0" y="6"/>
                      <a:pt x="0" y="7"/>
                      <a:pt x="0" y="8"/>
                    </a:cubicBezTo>
                    <a:cubicBezTo>
                      <a:pt x="0" y="12"/>
                      <a:pt x="3" y="15"/>
                      <a:pt x="8" y="15"/>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1" name="Freeform 276">
                <a:extLst>
                  <a:ext uri="{FF2B5EF4-FFF2-40B4-BE49-F238E27FC236}">
                    <a16:creationId xmlns:a16="http://schemas.microsoft.com/office/drawing/2014/main" id="{A3FF1A51-8D3C-4E55-9A39-FA9B4BFBDF73}"/>
                  </a:ext>
                </a:extLst>
              </p:cNvPr>
              <p:cNvSpPr>
                <a:spLocks/>
              </p:cNvSpPr>
              <p:nvPr/>
            </p:nvSpPr>
            <p:spPr bwMode="auto">
              <a:xfrm>
                <a:off x="4432" y="2763"/>
                <a:ext cx="18"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3"/>
                    </a:cubicBezTo>
                    <a:cubicBezTo>
                      <a:pt x="5" y="2"/>
                      <a:pt x="3" y="0"/>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2" name="Freeform 277">
                <a:extLst>
                  <a:ext uri="{FF2B5EF4-FFF2-40B4-BE49-F238E27FC236}">
                    <a16:creationId xmlns:a16="http://schemas.microsoft.com/office/drawing/2014/main" id="{52A77BF3-2583-4801-95CD-0764866E15C7}"/>
                  </a:ext>
                </a:extLst>
              </p:cNvPr>
              <p:cNvSpPr>
                <a:spLocks/>
              </p:cNvSpPr>
              <p:nvPr/>
            </p:nvSpPr>
            <p:spPr bwMode="auto">
              <a:xfrm>
                <a:off x="4607" y="2607"/>
                <a:ext cx="9" cy="7"/>
              </a:xfrm>
              <a:custGeom>
                <a:avLst/>
                <a:gdLst>
                  <a:gd name="T0" fmla="*/ 3 w 4"/>
                  <a:gd name="T1" fmla="*/ 3 h 3"/>
                  <a:gd name="T2" fmla="*/ 4 w 4"/>
                  <a:gd name="T3" fmla="*/ 3 h 3"/>
                  <a:gd name="T4" fmla="*/ 4 w 4"/>
                  <a:gd name="T5" fmla="*/ 3 h 3"/>
                  <a:gd name="T6" fmla="*/ 4 w 4"/>
                  <a:gd name="T7" fmla="*/ 0 h 3"/>
                  <a:gd name="T8" fmla="*/ 0 w 4"/>
                  <a:gd name="T9" fmla="*/ 1 h 3"/>
                  <a:gd name="T10" fmla="*/ 0 w 4"/>
                  <a:gd name="T11" fmla="*/ 1 h 3"/>
                  <a:gd name="T12" fmla="*/ 3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3" y="3"/>
                    </a:moveTo>
                    <a:cubicBezTo>
                      <a:pt x="3" y="3"/>
                      <a:pt x="4" y="3"/>
                      <a:pt x="4" y="3"/>
                    </a:cubicBezTo>
                    <a:cubicBezTo>
                      <a:pt x="4" y="3"/>
                      <a:pt x="4" y="3"/>
                      <a:pt x="4" y="3"/>
                    </a:cubicBezTo>
                    <a:cubicBezTo>
                      <a:pt x="4" y="0"/>
                      <a:pt x="4" y="0"/>
                      <a:pt x="4" y="0"/>
                    </a:cubicBezTo>
                    <a:cubicBezTo>
                      <a:pt x="3" y="0"/>
                      <a:pt x="2" y="1"/>
                      <a:pt x="0" y="1"/>
                    </a:cubicBezTo>
                    <a:cubicBezTo>
                      <a:pt x="0" y="1"/>
                      <a:pt x="0" y="1"/>
                      <a:pt x="0" y="1"/>
                    </a:cubicBezTo>
                    <a:cubicBezTo>
                      <a:pt x="1" y="2"/>
                      <a:pt x="2" y="2"/>
                      <a:pt x="3" y="3"/>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3" name="Freeform 278">
                <a:extLst>
                  <a:ext uri="{FF2B5EF4-FFF2-40B4-BE49-F238E27FC236}">
                    <a16:creationId xmlns:a16="http://schemas.microsoft.com/office/drawing/2014/main" id="{C9355119-6DB9-469C-A827-DB202A851FDB}"/>
                  </a:ext>
                </a:extLst>
              </p:cNvPr>
              <p:cNvSpPr>
                <a:spLocks/>
              </p:cNvSpPr>
              <p:nvPr/>
            </p:nvSpPr>
            <p:spPr bwMode="auto">
              <a:xfrm>
                <a:off x="4600" y="2950"/>
                <a:ext cx="16" cy="17"/>
              </a:xfrm>
              <a:custGeom>
                <a:avLst/>
                <a:gdLst>
                  <a:gd name="T0" fmla="*/ 7 w 7"/>
                  <a:gd name="T1" fmla="*/ 0 h 7"/>
                  <a:gd name="T2" fmla="*/ 7 w 7"/>
                  <a:gd name="T3" fmla="*/ 0 h 7"/>
                  <a:gd name="T4" fmla="*/ 3 w 7"/>
                  <a:gd name="T5" fmla="*/ 1 h 7"/>
                  <a:gd name="T6" fmla="*/ 0 w 7"/>
                  <a:gd name="T7" fmla="*/ 7 h 7"/>
                  <a:gd name="T8" fmla="*/ 7 w 7"/>
                  <a:gd name="T9" fmla="*/ 7 h 7"/>
                  <a:gd name="T10" fmla="*/ 7 w 7"/>
                  <a:gd name="T11" fmla="*/ 0 h 7"/>
                </a:gdLst>
                <a:ahLst/>
                <a:cxnLst>
                  <a:cxn ang="0">
                    <a:pos x="T0" y="T1"/>
                  </a:cxn>
                  <a:cxn ang="0">
                    <a:pos x="T2" y="T3"/>
                  </a:cxn>
                  <a:cxn ang="0">
                    <a:pos x="T4" y="T5"/>
                  </a:cxn>
                  <a:cxn ang="0">
                    <a:pos x="T6" y="T7"/>
                  </a:cxn>
                  <a:cxn ang="0">
                    <a:pos x="T8" y="T9"/>
                  </a:cxn>
                  <a:cxn ang="0">
                    <a:pos x="T10" y="T11"/>
                  </a:cxn>
                </a:cxnLst>
                <a:rect l="0" t="0" r="r" b="b"/>
                <a:pathLst>
                  <a:path w="7" h="7">
                    <a:moveTo>
                      <a:pt x="7" y="0"/>
                    </a:moveTo>
                    <a:cubicBezTo>
                      <a:pt x="7" y="0"/>
                      <a:pt x="7" y="0"/>
                      <a:pt x="7" y="0"/>
                    </a:cubicBezTo>
                    <a:cubicBezTo>
                      <a:pt x="6" y="0"/>
                      <a:pt x="4" y="0"/>
                      <a:pt x="3" y="1"/>
                    </a:cubicBezTo>
                    <a:cubicBezTo>
                      <a:pt x="1" y="2"/>
                      <a:pt x="0" y="5"/>
                      <a:pt x="0" y="7"/>
                    </a:cubicBezTo>
                    <a:cubicBezTo>
                      <a:pt x="7" y="7"/>
                      <a:pt x="7" y="7"/>
                      <a:pt x="7" y="7"/>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4" name="Freeform 279">
                <a:extLst>
                  <a:ext uri="{FF2B5EF4-FFF2-40B4-BE49-F238E27FC236}">
                    <a16:creationId xmlns:a16="http://schemas.microsoft.com/office/drawing/2014/main" id="{154703DE-AAD5-4F64-A505-E6A759346510}"/>
                  </a:ext>
                </a:extLst>
              </p:cNvPr>
              <p:cNvSpPr>
                <a:spLocks/>
              </p:cNvSpPr>
              <p:nvPr/>
            </p:nvSpPr>
            <p:spPr bwMode="auto">
              <a:xfrm>
                <a:off x="4505" y="2950"/>
                <a:ext cx="38" cy="17"/>
              </a:xfrm>
              <a:custGeom>
                <a:avLst/>
                <a:gdLst>
                  <a:gd name="T0" fmla="*/ 12 w 16"/>
                  <a:gd name="T1" fmla="*/ 1 h 7"/>
                  <a:gd name="T2" fmla="*/ 8 w 16"/>
                  <a:gd name="T3" fmla="*/ 0 h 7"/>
                  <a:gd name="T4" fmla="*/ 4 w 16"/>
                  <a:gd name="T5" fmla="*/ 1 h 7"/>
                  <a:gd name="T6" fmla="*/ 0 w 16"/>
                  <a:gd name="T7" fmla="*/ 7 h 7"/>
                  <a:gd name="T8" fmla="*/ 16 w 16"/>
                  <a:gd name="T9" fmla="*/ 7 h 7"/>
                  <a:gd name="T10" fmla="*/ 12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2" y="1"/>
                    </a:moveTo>
                    <a:cubicBezTo>
                      <a:pt x="11" y="0"/>
                      <a:pt x="10" y="0"/>
                      <a:pt x="8" y="0"/>
                    </a:cubicBezTo>
                    <a:cubicBezTo>
                      <a:pt x="6" y="0"/>
                      <a:pt x="5" y="0"/>
                      <a:pt x="4" y="1"/>
                    </a:cubicBezTo>
                    <a:cubicBezTo>
                      <a:pt x="2" y="2"/>
                      <a:pt x="0" y="5"/>
                      <a:pt x="0" y="7"/>
                    </a:cubicBezTo>
                    <a:cubicBezTo>
                      <a:pt x="16" y="7"/>
                      <a:pt x="16" y="7"/>
                      <a:pt x="16" y="7"/>
                    </a:cubicBezTo>
                    <a:cubicBezTo>
                      <a:pt x="16" y="5"/>
                      <a:pt x="15" y="2"/>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5" name="Freeform 280">
                <a:extLst>
                  <a:ext uri="{FF2B5EF4-FFF2-40B4-BE49-F238E27FC236}">
                    <a16:creationId xmlns:a16="http://schemas.microsoft.com/office/drawing/2014/main" id="{0C547ADC-DF14-464C-90A1-A2EB22F74F7C}"/>
                  </a:ext>
                </a:extLst>
              </p:cNvPr>
              <p:cNvSpPr>
                <a:spLocks/>
              </p:cNvSpPr>
              <p:nvPr/>
            </p:nvSpPr>
            <p:spPr bwMode="auto">
              <a:xfrm>
                <a:off x="4600" y="2856"/>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6" name="Oval 281">
                <a:extLst>
                  <a:ext uri="{FF2B5EF4-FFF2-40B4-BE49-F238E27FC236}">
                    <a16:creationId xmlns:a16="http://schemas.microsoft.com/office/drawing/2014/main" id="{0DDADEA6-7371-4E23-B31A-BCA6DAD37F82}"/>
                  </a:ext>
                </a:extLst>
              </p:cNvPr>
              <p:cNvSpPr>
                <a:spLocks noChangeArrowheads="1"/>
              </p:cNvSpPr>
              <p:nvPr/>
            </p:nvSpPr>
            <p:spPr bwMode="auto">
              <a:xfrm>
                <a:off x="4505" y="28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7" name="Oval 282">
                <a:extLst>
                  <a:ext uri="{FF2B5EF4-FFF2-40B4-BE49-F238E27FC236}">
                    <a16:creationId xmlns:a16="http://schemas.microsoft.com/office/drawing/2014/main" id="{59964112-BFDF-45B9-8331-662C441321B8}"/>
                  </a:ext>
                </a:extLst>
              </p:cNvPr>
              <p:cNvSpPr>
                <a:spLocks noChangeArrowheads="1"/>
              </p:cNvSpPr>
              <p:nvPr/>
            </p:nvSpPr>
            <p:spPr bwMode="auto">
              <a:xfrm>
                <a:off x="4458" y="2903"/>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8" name="Oval 283">
                <a:extLst>
                  <a:ext uri="{FF2B5EF4-FFF2-40B4-BE49-F238E27FC236}">
                    <a16:creationId xmlns:a16="http://schemas.microsoft.com/office/drawing/2014/main" id="{1E8AC821-0C7C-4488-A87E-BFF6C707DF56}"/>
                  </a:ext>
                </a:extLst>
              </p:cNvPr>
              <p:cNvSpPr>
                <a:spLocks noChangeArrowheads="1"/>
              </p:cNvSpPr>
              <p:nvPr/>
            </p:nvSpPr>
            <p:spPr bwMode="auto">
              <a:xfrm>
                <a:off x="4552"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9" name="Oval 284">
                <a:extLst>
                  <a:ext uri="{FF2B5EF4-FFF2-40B4-BE49-F238E27FC236}">
                    <a16:creationId xmlns:a16="http://schemas.microsoft.com/office/drawing/2014/main" id="{430ABFDC-141A-4FBC-A7CA-28212D6CB8FB}"/>
                  </a:ext>
                </a:extLst>
              </p:cNvPr>
              <p:cNvSpPr>
                <a:spLocks noChangeArrowheads="1"/>
              </p:cNvSpPr>
              <p:nvPr/>
            </p:nvSpPr>
            <p:spPr bwMode="auto">
              <a:xfrm>
                <a:off x="4458" y="2808"/>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0" name="Oval 285">
                <a:extLst>
                  <a:ext uri="{FF2B5EF4-FFF2-40B4-BE49-F238E27FC236}">
                    <a16:creationId xmlns:a16="http://schemas.microsoft.com/office/drawing/2014/main" id="{19CEA27D-12A9-462B-AFF4-218C6C17A12B}"/>
                  </a:ext>
                </a:extLst>
              </p:cNvPr>
              <p:cNvSpPr>
                <a:spLocks noChangeArrowheads="1"/>
              </p:cNvSpPr>
              <p:nvPr/>
            </p:nvSpPr>
            <p:spPr bwMode="auto">
              <a:xfrm>
                <a:off x="4552"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1" name="Freeform 286">
                <a:extLst>
                  <a:ext uri="{FF2B5EF4-FFF2-40B4-BE49-F238E27FC236}">
                    <a16:creationId xmlns:a16="http://schemas.microsoft.com/office/drawing/2014/main" id="{B46EE14B-773E-41C2-8D40-B2FFF578A9A6}"/>
                  </a:ext>
                </a:extLst>
              </p:cNvPr>
              <p:cNvSpPr>
                <a:spLocks/>
              </p:cNvSpPr>
              <p:nvPr/>
            </p:nvSpPr>
            <p:spPr bwMode="auto">
              <a:xfrm>
                <a:off x="4432" y="2950"/>
                <a:ext cx="18" cy="17"/>
              </a:xfrm>
              <a:custGeom>
                <a:avLst/>
                <a:gdLst>
                  <a:gd name="T0" fmla="*/ 0 w 8"/>
                  <a:gd name="T1" fmla="*/ 7 h 7"/>
                  <a:gd name="T2" fmla="*/ 8 w 8"/>
                  <a:gd name="T3" fmla="*/ 7 h 7"/>
                  <a:gd name="T4" fmla="*/ 4 w 8"/>
                  <a:gd name="T5" fmla="*/ 1 h 7"/>
                  <a:gd name="T6" fmla="*/ 1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8" y="7"/>
                      <a:pt x="8" y="7"/>
                      <a:pt x="8" y="7"/>
                    </a:cubicBezTo>
                    <a:cubicBezTo>
                      <a:pt x="8" y="5"/>
                      <a:pt x="6" y="2"/>
                      <a:pt x="4" y="1"/>
                    </a:cubicBezTo>
                    <a:cubicBezTo>
                      <a:pt x="3" y="0"/>
                      <a:pt x="2" y="0"/>
                      <a:pt x="1" y="0"/>
                    </a:cubicBezTo>
                    <a:cubicBezTo>
                      <a:pt x="1" y="0"/>
                      <a:pt x="0" y="0"/>
                      <a:pt x="0" y="0"/>
                    </a:cubicBezTo>
                    <a:lnTo>
                      <a:pt x="0" y="7"/>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2" name="Freeform 287">
                <a:extLst>
                  <a:ext uri="{FF2B5EF4-FFF2-40B4-BE49-F238E27FC236}">
                    <a16:creationId xmlns:a16="http://schemas.microsoft.com/office/drawing/2014/main" id="{81684FE4-1F89-4E0C-B58A-6FA1C9CBA8AE}"/>
                  </a:ext>
                </a:extLst>
              </p:cNvPr>
              <p:cNvSpPr>
                <a:spLocks/>
              </p:cNvSpPr>
              <p:nvPr/>
            </p:nvSpPr>
            <p:spPr bwMode="auto">
              <a:xfrm>
                <a:off x="4432" y="2856"/>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3" name="Freeform 288">
                <a:extLst>
                  <a:ext uri="{FF2B5EF4-FFF2-40B4-BE49-F238E27FC236}">
                    <a16:creationId xmlns:a16="http://schemas.microsoft.com/office/drawing/2014/main" id="{1ECCA33A-EAB2-4C16-BF44-AE49DCA98F2F}"/>
                  </a:ext>
                </a:extLst>
              </p:cNvPr>
              <p:cNvSpPr>
                <a:spLocks/>
              </p:cNvSpPr>
              <p:nvPr/>
            </p:nvSpPr>
            <p:spPr bwMode="auto">
              <a:xfrm>
                <a:off x="4600" y="2782"/>
                <a:ext cx="16" cy="19"/>
              </a:xfrm>
              <a:custGeom>
                <a:avLst/>
                <a:gdLst>
                  <a:gd name="T0" fmla="*/ 7 w 7"/>
                  <a:gd name="T1" fmla="*/ 8 h 8"/>
                  <a:gd name="T2" fmla="*/ 7 w 7"/>
                  <a:gd name="T3" fmla="*/ 8 h 8"/>
                  <a:gd name="T4" fmla="*/ 7 w 7"/>
                  <a:gd name="T5" fmla="*/ 0 h 8"/>
                  <a:gd name="T6" fmla="*/ 0 w 7"/>
                  <a:gd name="T7" fmla="*/ 0 h 8"/>
                  <a:gd name="T8" fmla="*/ 0 w 7"/>
                  <a:gd name="T9" fmla="*/ 1 h 8"/>
                  <a:gd name="T10" fmla="*/ 7 w 7"/>
                  <a:gd name="T11" fmla="*/ 8 h 8"/>
                </a:gdLst>
                <a:ahLst/>
                <a:cxnLst>
                  <a:cxn ang="0">
                    <a:pos x="T0" y="T1"/>
                  </a:cxn>
                  <a:cxn ang="0">
                    <a:pos x="T2" y="T3"/>
                  </a:cxn>
                  <a:cxn ang="0">
                    <a:pos x="T4" y="T5"/>
                  </a:cxn>
                  <a:cxn ang="0">
                    <a:pos x="T6" y="T7"/>
                  </a:cxn>
                  <a:cxn ang="0">
                    <a:pos x="T8" y="T9"/>
                  </a:cxn>
                  <a:cxn ang="0">
                    <a:pos x="T10" y="T11"/>
                  </a:cxn>
                </a:cxnLst>
                <a:rect l="0" t="0" r="r" b="b"/>
                <a:pathLst>
                  <a:path w="7" h="8">
                    <a:moveTo>
                      <a:pt x="7" y="8"/>
                    </a:moveTo>
                    <a:cubicBezTo>
                      <a:pt x="7" y="8"/>
                      <a:pt x="7" y="8"/>
                      <a:pt x="7" y="8"/>
                    </a:cubicBezTo>
                    <a:cubicBezTo>
                      <a:pt x="7" y="0"/>
                      <a:pt x="7" y="0"/>
                      <a:pt x="7" y="0"/>
                    </a:cubicBezTo>
                    <a:cubicBezTo>
                      <a:pt x="0" y="0"/>
                      <a:pt x="0" y="0"/>
                      <a:pt x="0" y="0"/>
                    </a:cubicBezTo>
                    <a:cubicBezTo>
                      <a:pt x="0" y="0"/>
                      <a:pt x="0" y="1"/>
                      <a:pt x="0" y="1"/>
                    </a:cubicBezTo>
                    <a:cubicBezTo>
                      <a:pt x="0" y="5"/>
                      <a:pt x="4" y="8"/>
                      <a:pt x="7"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4" name="Freeform 289">
                <a:extLst>
                  <a:ext uri="{FF2B5EF4-FFF2-40B4-BE49-F238E27FC236}">
                    <a16:creationId xmlns:a16="http://schemas.microsoft.com/office/drawing/2014/main" id="{A4BE8E7F-36CD-4CDE-A497-BE89BCF97A1A}"/>
                  </a:ext>
                </a:extLst>
              </p:cNvPr>
              <p:cNvSpPr>
                <a:spLocks/>
              </p:cNvSpPr>
              <p:nvPr/>
            </p:nvSpPr>
            <p:spPr bwMode="auto">
              <a:xfrm>
                <a:off x="4505" y="2782"/>
                <a:ext cx="38" cy="19"/>
              </a:xfrm>
              <a:custGeom>
                <a:avLst/>
                <a:gdLst>
                  <a:gd name="T0" fmla="*/ 8 w 16"/>
                  <a:gd name="T1" fmla="*/ 8 h 8"/>
                  <a:gd name="T2" fmla="*/ 16 w 16"/>
                  <a:gd name="T3" fmla="*/ 1 h 8"/>
                  <a:gd name="T4" fmla="*/ 16 w 16"/>
                  <a:gd name="T5" fmla="*/ 0 h 8"/>
                  <a:gd name="T6" fmla="*/ 0 w 16"/>
                  <a:gd name="T7" fmla="*/ 0 h 8"/>
                  <a:gd name="T8" fmla="*/ 0 w 16"/>
                  <a:gd name="T9" fmla="*/ 1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1"/>
                    </a:cubicBezTo>
                    <a:cubicBezTo>
                      <a:pt x="16" y="1"/>
                      <a:pt x="16" y="0"/>
                      <a:pt x="16" y="0"/>
                    </a:cubicBezTo>
                    <a:cubicBezTo>
                      <a:pt x="0" y="0"/>
                      <a:pt x="0" y="0"/>
                      <a:pt x="0" y="0"/>
                    </a:cubicBezTo>
                    <a:cubicBezTo>
                      <a:pt x="0" y="0"/>
                      <a:pt x="0" y="1"/>
                      <a:pt x="0" y="1"/>
                    </a:cubicBezTo>
                    <a:cubicBezTo>
                      <a:pt x="1" y="5"/>
                      <a:pt x="4" y="8"/>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5" name="Freeform 290">
                <a:extLst>
                  <a:ext uri="{FF2B5EF4-FFF2-40B4-BE49-F238E27FC236}">
                    <a16:creationId xmlns:a16="http://schemas.microsoft.com/office/drawing/2014/main" id="{4C37D22E-C22D-4B90-A824-46D5F0670584}"/>
                  </a:ext>
                </a:extLst>
              </p:cNvPr>
              <p:cNvSpPr>
                <a:spLocks/>
              </p:cNvSpPr>
              <p:nvPr/>
            </p:nvSpPr>
            <p:spPr bwMode="auto">
              <a:xfrm>
                <a:off x="4432" y="2782"/>
                <a:ext cx="18" cy="19"/>
              </a:xfrm>
              <a:custGeom>
                <a:avLst/>
                <a:gdLst>
                  <a:gd name="T0" fmla="*/ 7 w 8"/>
                  <a:gd name="T1" fmla="*/ 1 h 8"/>
                  <a:gd name="T2" fmla="*/ 8 w 8"/>
                  <a:gd name="T3" fmla="*/ 0 h 8"/>
                  <a:gd name="T4" fmla="*/ 0 w 8"/>
                  <a:gd name="T5" fmla="*/ 0 h 8"/>
                  <a:gd name="T6" fmla="*/ 0 w 8"/>
                  <a:gd name="T7" fmla="*/ 8 h 8"/>
                  <a:gd name="T8" fmla="*/ 1 w 8"/>
                  <a:gd name="T9" fmla="*/ 7 h 8"/>
                  <a:gd name="T10" fmla="*/ 7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7" y="1"/>
                    </a:moveTo>
                    <a:cubicBezTo>
                      <a:pt x="7" y="1"/>
                      <a:pt x="8" y="0"/>
                      <a:pt x="8" y="0"/>
                    </a:cubicBezTo>
                    <a:cubicBezTo>
                      <a:pt x="0" y="0"/>
                      <a:pt x="0" y="0"/>
                      <a:pt x="0" y="0"/>
                    </a:cubicBezTo>
                    <a:cubicBezTo>
                      <a:pt x="0" y="8"/>
                      <a:pt x="0" y="8"/>
                      <a:pt x="0" y="8"/>
                    </a:cubicBezTo>
                    <a:cubicBezTo>
                      <a:pt x="0" y="8"/>
                      <a:pt x="1" y="7"/>
                      <a:pt x="1" y="7"/>
                    </a:cubicBezTo>
                    <a:cubicBezTo>
                      <a:pt x="4" y="7"/>
                      <a:pt x="7" y="4"/>
                      <a:pt x="7"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6" name="Freeform 291">
                <a:extLst>
                  <a:ext uri="{FF2B5EF4-FFF2-40B4-BE49-F238E27FC236}">
                    <a16:creationId xmlns:a16="http://schemas.microsoft.com/office/drawing/2014/main" id="{1FB2B583-2247-4A62-A6FA-66990F7754A1}"/>
                  </a:ext>
                </a:extLst>
              </p:cNvPr>
              <p:cNvSpPr>
                <a:spLocks/>
              </p:cNvSpPr>
              <p:nvPr/>
            </p:nvSpPr>
            <p:spPr bwMode="auto">
              <a:xfrm>
                <a:off x="4600" y="3135"/>
                <a:ext cx="16"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7" name="Freeform 292">
                <a:extLst>
                  <a:ext uri="{FF2B5EF4-FFF2-40B4-BE49-F238E27FC236}">
                    <a16:creationId xmlns:a16="http://schemas.microsoft.com/office/drawing/2014/main" id="{41A17487-98CD-45CD-9AC9-E55322FD0D5E}"/>
                  </a:ext>
                </a:extLst>
              </p:cNvPr>
              <p:cNvSpPr>
                <a:spLocks/>
              </p:cNvSpPr>
              <p:nvPr/>
            </p:nvSpPr>
            <p:spPr bwMode="auto">
              <a:xfrm>
                <a:off x="4505" y="3135"/>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8" name="Freeform 293">
                <a:extLst>
                  <a:ext uri="{FF2B5EF4-FFF2-40B4-BE49-F238E27FC236}">
                    <a16:creationId xmlns:a16="http://schemas.microsoft.com/office/drawing/2014/main" id="{09B993CE-19F3-4277-9934-A683BBDA77EB}"/>
                  </a:ext>
                </a:extLst>
              </p:cNvPr>
              <p:cNvSpPr>
                <a:spLocks/>
              </p:cNvSpPr>
              <p:nvPr/>
            </p:nvSpPr>
            <p:spPr bwMode="auto">
              <a:xfrm>
                <a:off x="4600" y="3043"/>
                <a:ext cx="16"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9" name="Oval 294">
                <a:extLst>
                  <a:ext uri="{FF2B5EF4-FFF2-40B4-BE49-F238E27FC236}">
                    <a16:creationId xmlns:a16="http://schemas.microsoft.com/office/drawing/2014/main" id="{3493EEFF-E146-466A-92FA-9F51936D3ABD}"/>
                  </a:ext>
                </a:extLst>
              </p:cNvPr>
              <p:cNvSpPr>
                <a:spLocks noChangeArrowheads="1"/>
              </p:cNvSpPr>
              <p:nvPr/>
            </p:nvSpPr>
            <p:spPr bwMode="auto">
              <a:xfrm>
                <a:off x="4505"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0" name="Oval 295">
                <a:extLst>
                  <a:ext uri="{FF2B5EF4-FFF2-40B4-BE49-F238E27FC236}">
                    <a16:creationId xmlns:a16="http://schemas.microsoft.com/office/drawing/2014/main" id="{DA1BF2C6-D33E-490B-A858-51BD49843099}"/>
                  </a:ext>
                </a:extLst>
              </p:cNvPr>
              <p:cNvSpPr>
                <a:spLocks noChangeArrowheads="1"/>
              </p:cNvSpPr>
              <p:nvPr/>
            </p:nvSpPr>
            <p:spPr bwMode="auto">
              <a:xfrm>
                <a:off x="4458" y="3090"/>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1" name="Oval 296">
                <a:extLst>
                  <a:ext uri="{FF2B5EF4-FFF2-40B4-BE49-F238E27FC236}">
                    <a16:creationId xmlns:a16="http://schemas.microsoft.com/office/drawing/2014/main" id="{0E509BFD-E464-4C37-9DE3-C6BF74C89473}"/>
                  </a:ext>
                </a:extLst>
              </p:cNvPr>
              <p:cNvSpPr>
                <a:spLocks noChangeArrowheads="1"/>
              </p:cNvSpPr>
              <p:nvPr/>
            </p:nvSpPr>
            <p:spPr bwMode="auto">
              <a:xfrm>
                <a:off x="4552"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2" name="Oval 297">
                <a:extLst>
                  <a:ext uri="{FF2B5EF4-FFF2-40B4-BE49-F238E27FC236}">
                    <a16:creationId xmlns:a16="http://schemas.microsoft.com/office/drawing/2014/main" id="{74B9916B-C756-452B-A81D-8E0AB2D83A77}"/>
                  </a:ext>
                </a:extLst>
              </p:cNvPr>
              <p:cNvSpPr>
                <a:spLocks noChangeArrowheads="1"/>
              </p:cNvSpPr>
              <p:nvPr/>
            </p:nvSpPr>
            <p:spPr bwMode="auto">
              <a:xfrm>
                <a:off x="4458" y="2995"/>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3" name="Oval 298">
                <a:extLst>
                  <a:ext uri="{FF2B5EF4-FFF2-40B4-BE49-F238E27FC236}">
                    <a16:creationId xmlns:a16="http://schemas.microsoft.com/office/drawing/2014/main" id="{9169B380-5545-44DB-B0A0-F662E9569054}"/>
                  </a:ext>
                </a:extLst>
              </p:cNvPr>
              <p:cNvSpPr>
                <a:spLocks noChangeArrowheads="1"/>
              </p:cNvSpPr>
              <p:nvPr/>
            </p:nvSpPr>
            <p:spPr bwMode="auto">
              <a:xfrm>
                <a:off x="4552"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4" name="Freeform 299">
                <a:extLst>
                  <a:ext uri="{FF2B5EF4-FFF2-40B4-BE49-F238E27FC236}">
                    <a16:creationId xmlns:a16="http://schemas.microsoft.com/office/drawing/2014/main" id="{64114858-91D4-4135-9AF7-74C455E4D4CD}"/>
                  </a:ext>
                </a:extLst>
              </p:cNvPr>
              <p:cNvSpPr>
                <a:spLocks/>
              </p:cNvSpPr>
              <p:nvPr/>
            </p:nvSpPr>
            <p:spPr bwMode="auto">
              <a:xfrm>
                <a:off x="4432" y="3135"/>
                <a:ext cx="18"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5" name="Freeform 300">
                <a:extLst>
                  <a:ext uri="{FF2B5EF4-FFF2-40B4-BE49-F238E27FC236}">
                    <a16:creationId xmlns:a16="http://schemas.microsoft.com/office/drawing/2014/main" id="{C219AE48-ED0C-4BF5-9A16-4451848C721A}"/>
                  </a:ext>
                </a:extLst>
              </p:cNvPr>
              <p:cNvSpPr>
                <a:spLocks/>
              </p:cNvSpPr>
              <p:nvPr/>
            </p:nvSpPr>
            <p:spPr bwMode="auto">
              <a:xfrm>
                <a:off x="4432" y="3043"/>
                <a:ext cx="18"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6" name="Freeform 301">
                <a:extLst>
                  <a:ext uri="{FF2B5EF4-FFF2-40B4-BE49-F238E27FC236}">
                    <a16:creationId xmlns:a16="http://schemas.microsoft.com/office/drawing/2014/main" id="{FCACD7A5-1A03-4FD1-8C43-C5A9F49AA8AF}"/>
                  </a:ext>
                </a:extLst>
              </p:cNvPr>
              <p:cNvSpPr>
                <a:spLocks/>
              </p:cNvSpPr>
              <p:nvPr/>
            </p:nvSpPr>
            <p:spPr bwMode="auto">
              <a:xfrm>
                <a:off x="4600" y="2967"/>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2"/>
                      <a:pt x="0" y="2"/>
                    </a:cubicBezTo>
                    <a:cubicBezTo>
                      <a:pt x="0" y="4"/>
                      <a:pt x="1" y="5"/>
                      <a:pt x="2" y="6"/>
                    </a:cubicBezTo>
                    <a:cubicBezTo>
                      <a:pt x="2" y="6"/>
                      <a:pt x="3" y="7"/>
                      <a:pt x="3" y="7"/>
                    </a:cubicBezTo>
                    <a:cubicBezTo>
                      <a:pt x="4" y="8"/>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7" name="Freeform 302">
                <a:extLst>
                  <a:ext uri="{FF2B5EF4-FFF2-40B4-BE49-F238E27FC236}">
                    <a16:creationId xmlns:a16="http://schemas.microsoft.com/office/drawing/2014/main" id="{67768C2D-85FB-49AA-8893-D540C4A97A0D}"/>
                  </a:ext>
                </a:extLst>
              </p:cNvPr>
              <p:cNvSpPr>
                <a:spLocks/>
              </p:cNvSpPr>
              <p:nvPr/>
            </p:nvSpPr>
            <p:spPr bwMode="auto">
              <a:xfrm>
                <a:off x="4505" y="2967"/>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4"/>
                      <a:pt x="1" y="5"/>
                      <a:pt x="3" y="6"/>
                    </a:cubicBezTo>
                    <a:cubicBezTo>
                      <a:pt x="3" y="6"/>
                      <a:pt x="3" y="7"/>
                      <a:pt x="4" y="7"/>
                    </a:cubicBezTo>
                    <a:cubicBezTo>
                      <a:pt x="5" y="8"/>
                      <a:pt x="5" y="8"/>
                      <a:pt x="6" y="8"/>
                    </a:cubicBezTo>
                    <a:cubicBezTo>
                      <a:pt x="7" y="8"/>
                      <a:pt x="8" y="8"/>
                      <a:pt x="8" y="8"/>
                    </a:cubicBezTo>
                    <a:cubicBezTo>
                      <a:pt x="9" y="8"/>
                      <a:pt x="9" y="8"/>
                      <a:pt x="10" y="8"/>
                    </a:cubicBezTo>
                    <a:cubicBezTo>
                      <a:pt x="11" y="8"/>
                      <a:pt x="12" y="8"/>
                      <a:pt x="12" y="7"/>
                    </a:cubicBezTo>
                    <a:cubicBezTo>
                      <a:pt x="13" y="7"/>
                      <a:pt x="13" y="6"/>
                      <a:pt x="14" y="6"/>
                    </a:cubicBezTo>
                    <a:cubicBezTo>
                      <a:pt x="15" y="5"/>
                      <a:pt x="15" y="4"/>
                      <a:pt x="16" y="2"/>
                    </a:cubicBezTo>
                    <a:cubicBezTo>
                      <a:pt x="16" y="2"/>
                      <a:pt x="16" y="1"/>
                      <a:pt x="16" y="0"/>
                    </a:cubicBezTo>
                    <a:cubicBezTo>
                      <a:pt x="0" y="0"/>
                      <a:pt x="0" y="0"/>
                      <a:pt x="0" y="0"/>
                    </a:cubicBezTo>
                    <a:cubicBezTo>
                      <a:pt x="0" y="1"/>
                      <a:pt x="0" y="2"/>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8" name="Freeform 303">
                <a:extLst>
                  <a:ext uri="{FF2B5EF4-FFF2-40B4-BE49-F238E27FC236}">
                    <a16:creationId xmlns:a16="http://schemas.microsoft.com/office/drawing/2014/main" id="{C6A617C1-0A0C-4806-BCB3-89FB22F79640}"/>
                  </a:ext>
                </a:extLst>
              </p:cNvPr>
              <p:cNvSpPr>
                <a:spLocks/>
              </p:cNvSpPr>
              <p:nvPr/>
            </p:nvSpPr>
            <p:spPr bwMode="auto">
              <a:xfrm>
                <a:off x="4432" y="2967"/>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4"/>
                      <a:pt x="7" y="2"/>
                    </a:cubicBezTo>
                    <a:cubicBezTo>
                      <a:pt x="7" y="2"/>
                      <a:pt x="8" y="1"/>
                      <a:pt x="8" y="0"/>
                    </a:cubicBezTo>
                    <a:cubicBezTo>
                      <a:pt x="0" y="0"/>
                      <a:pt x="0" y="0"/>
                      <a:pt x="0" y="0"/>
                    </a:cubicBezTo>
                    <a:cubicBezTo>
                      <a:pt x="0" y="8"/>
                      <a:pt x="0" y="8"/>
                      <a:pt x="0" y="8"/>
                    </a:cubicBezTo>
                    <a:cubicBezTo>
                      <a:pt x="0" y="8"/>
                      <a:pt x="1" y="8"/>
                      <a:pt x="1" y="8"/>
                    </a:cubicBezTo>
                    <a:cubicBezTo>
                      <a:pt x="2" y="8"/>
                      <a:pt x="3" y="8"/>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9" name="Freeform 304">
                <a:extLst>
                  <a:ext uri="{FF2B5EF4-FFF2-40B4-BE49-F238E27FC236}">
                    <a16:creationId xmlns:a16="http://schemas.microsoft.com/office/drawing/2014/main" id="{2B5E5659-8AD4-4DDF-9676-E693E8E951FC}"/>
                  </a:ext>
                </a:extLst>
              </p:cNvPr>
              <p:cNvSpPr>
                <a:spLocks/>
              </p:cNvSpPr>
              <p:nvPr/>
            </p:nvSpPr>
            <p:spPr bwMode="auto">
              <a:xfrm>
                <a:off x="4600" y="3322"/>
                <a:ext cx="16"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2"/>
                      <a:pt x="1" y="4"/>
                    </a:cubicBezTo>
                    <a:cubicBezTo>
                      <a:pt x="0" y="5"/>
                      <a:pt x="0" y="6"/>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0" name="Freeform 305">
                <a:extLst>
                  <a:ext uri="{FF2B5EF4-FFF2-40B4-BE49-F238E27FC236}">
                    <a16:creationId xmlns:a16="http://schemas.microsoft.com/office/drawing/2014/main" id="{F708F92C-F7A8-4A9B-B314-4A311DABF330}"/>
                  </a:ext>
                </a:extLst>
              </p:cNvPr>
              <p:cNvSpPr>
                <a:spLocks/>
              </p:cNvSpPr>
              <p:nvPr/>
            </p:nvSpPr>
            <p:spPr bwMode="auto">
              <a:xfrm>
                <a:off x="4505"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2"/>
                      <a:pt x="2" y="4"/>
                    </a:cubicBezTo>
                    <a:cubicBezTo>
                      <a:pt x="1" y="5"/>
                      <a:pt x="0" y="6"/>
                      <a:pt x="0" y="8"/>
                    </a:cubicBezTo>
                    <a:cubicBezTo>
                      <a:pt x="16" y="8"/>
                      <a:pt x="16" y="8"/>
                      <a:pt x="16" y="8"/>
                    </a:cubicBezTo>
                    <a:cubicBezTo>
                      <a:pt x="16" y="6"/>
                      <a:pt x="15"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1" name="Freeform 306">
                <a:extLst>
                  <a:ext uri="{FF2B5EF4-FFF2-40B4-BE49-F238E27FC236}">
                    <a16:creationId xmlns:a16="http://schemas.microsoft.com/office/drawing/2014/main" id="{23213B54-899C-4977-9DA2-44E757FC7592}"/>
                  </a:ext>
                </a:extLst>
              </p:cNvPr>
              <p:cNvSpPr>
                <a:spLocks/>
              </p:cNvSpPr>
              <p:nvPr/>
            </p:nvSpPr>
            <p:spPr bwMode="auto">
              <a:xfrm>
                <a:off x="4600" y="3230"/>
                <a:ext cx="16"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2" name="Oval 307">
                <a:extLst>
                  <a:ext uri="{FF2B5EF4-FFF2-40B4-BE49-F238E27FC236}">
                    <a16:creationId xmlns:a16="http://schemas.microsoft.com/office/drawing/2014/main" id="{6D7FE311-464C-4932-A3FA-252CE2B1B210}"/>
                  </a:ext>
                </a:extLst>
              </p:cNvPr>
              <p:cNvSpPr>
                <a:spLocks noChangeArrowheads="1"/>
              </p:cNvSpPr>
              <p:nvPr/>
            </p:nvSpPr>
            <p:spPr bwMode="auto">
              <a:xfrm>
                <a:off x="4505"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3" name="Oval 308">
                <a:extLst>
                  <a:ext uri="{FF2B5EF4-FFF2-40B4-BE49-F238E27FC236}">
                    <a16:creationId xmlns:a16="http://schemas.microsoft.com/office/drawing/2014/main" id="{650C62F1-48CF-4AE6-A8EC-55533222C32A}"/>
                  </a:ext>
                </a:extLst>
              </p:cNvPr>
              <p:cNvSpPr>
                <a:spLocks noChangeArrowheads="1"/>
              </p:cNvSpPr>
              <p:nvPr/>
            </p:nvSpPr>
            <p:spPr bwMode="auto">
              <a:xfrm>
                <a:off x="4458" y="3277"/>
                <a:ext cx="37"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4" name="Oval 309">
                <a:extLst>
                  <a:ext uri="{FF2B5EF4-FFF2-40B4-BE49-F238E27FC236}">
                    <a16:creationId xmlns:a16="http://schemas.microsoft.com/office/drawing/2014/main" id="{E52CCC97-79E1-434B-9942-A7E39D59701A}"/>
                  </a:ext>
                </a:extLst>
              </p:cNvPr>
              <p:cNvSpPr>
                <a:spLocks noChangeArrowheads="1"/>
              </p:cNvSpPr>
              <p:nvPr/>
            </p:nvSpPr>
            <p:spPr bwMode="auto">
              <a:xfrm>
                <a:off x="4552"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5" name="Oval 310">
                <a:extLst>
                  <a:ext uri="{FF2B5EF4-FFF2-40B4-BE49-F238E27FC236}">
                    <a16:creationId xmlns:a16="http://schemas.microsoft.com/office/drawing/2014/main" id="{BB374E8A-CF58-483A-8C33-B7CD76C5ED9B}"/>
                  </a:ext>
                </a:extLst>
              </p:cNvPr>
              <p:cNvSpPr>
                <a:spLocks noChangeArrowheads="1"/>
              </p:cNvSpPr>
              <p:nvPr/>
            </p:nvSpPr>
            <p:spPr bwMode="auto">
              <a:xfrm>
                <a:off x="4458" y="3182"/>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6" name="Oval 311">
                <a:extLst>
                  <a:ext uri="{FF2B5EF4-FFF2-40B4-BE49-F238E27FC236}">
                    <a16:creationId xmlns:a16="http://schemas.microsoft.com/office/drawing/2014/main" id="{3199F6B6-239D-42E5-B748-5C27DDB4527E}"/>
                  </a:ext>
                </a:extLst>
              </p:cNvPr>
              <p:cNvSpPr>
                <a:spLocks noChangeArrowheads="1"/>
              </p:cNvSpPr>
              <p:nvPr/>
            </p:nvSpPr>
            <p:spPr bwMode="auto">
              <a:xfrm>
                <a:off x="4552"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7" name="Freeform 312">
                <a:extLst>
                  <a:ext uri="{FF2B5EF4-FFF2-40B4-BE49-F238E27FC236}">
                    <a16:creationId xmlns:a16="http://schemas.microsoft.com/office/drawing/2014/main" id="{8BB5A863-C98D-469F-95EC-26E0BEB4AB8D}"/>
                  </a:ext>
                </a:extLst>
              </p:cNvPr>
              <p:cNvSpPr>
                <a:spLocks/>
              </p:cNvSpPr>
              <p:nvPr/>
            </p:nvSpPr>
            <p:spPr bwMode="auto">
              <a:xfrm>
                <a:off x="4432" y="3322"/>
                <a:ext cx="18"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8" name="Freeform 313">
                <a:extLst>
                  <a:ext uri="{FF2B5EF4-FFF2-40B4-BE49-F238E27FC236}">
                    <a16:creationId xmlns:a16="http://schemas.microsoft.com/office/drawing/2014/main" id="{CEC7052E-CF34-4212-82B5-E775CF211D1E}"/>
                  </a:ext>
                </a:extLst>
              </p:cNvPr>
              <p:cNvSpPr>
                <a:spLocks/>
              </p:cNvSpPr>
              <p:nvPr/>
            </p:nvSpPr>
            <p:spPr bwMode="auto">
              <a:xfrm>
                <a:off x="4432" y="3230"/>
                <a:ext cx="18" cy="37"/>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9" name="Freeform 314">
                <a:extLst>
                  <a:ext uri="{FF2B5EF4-FFF2-40B4-BE49-F238E27FC236}">
                    <a16:creationId xmlns:a16="http://schemas.microsoft.com/office/drawing/2014/main" id="{2730F6A7-63A2-4DDD-A940-5977A99EC14E}"/>
                  </a:ext>
                </a:extLst>
              </p:cNvPr>
              <p:cNvSpPr>
                <a:spLocks/>
              </p:cNvSpPr>
              <p:nvPr/>
            </p:nvSpPr>
            <p:spPr bwMode="auto">
              <a:xfrm>
                <a:off x="4600" y="3154"/>
                <a:ext cx="16"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0" name="Freeform 315">
                <a:extLst>
                  <a:ext uri="{FF2B5EF4-FFF2-40B4-BE49-F238E27FC236}">
                    <a16:creationId xmlns:a16="http://schemas.microsoft.com/office/drawing/2014/main" id="{461448BB-3A2F-45D6-8B69-C24B8E965EA7}"/>
                  </a:ext>
                </a:extLst>
              </p:cNvPr>
              <p:cNvSpPr>
                <a:spLocks/>
              </p:cNvSpPr>
              <p:nvPr/>
            </p:nvSpPr>
            <p:spPr bwMode="auto">
              <a:xfrm>
                <a:off x="4505" y="3154"/>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1" name="Freeform 316">
                <a:extLst>
                  <a:ext uri="{FF2B5EF4-FFF2-40B4-BE49-F238E27FC236}">
                    <a16:creationId xmlns:a16="http://schemas.microsoft.com/office/drawing/2014/main" id="{579B9E81-C6B8-4E56-B5CA-087B004A9FD9}"/>
                  </a:ext>
                </a:extLst>
              </p:cNvPr>
              <p:cNvSpPr>
                <a:spLocks/>
              </p:cNvSpPr>
              <p:nvPr/>
            </p:nvSpPr>
            <p:spPr bwMode="auto">
              <a:xfrm>
                <a:off x="4432" y="3154"/>
                <a:ext cx="18"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2" name="Freeform 317">
                <a:extLst>
                  <a:ext uri="{FF2B5EF4-FFF2-40B4-BE49-F238E27FC236}">
                    <a16:creationId xmlns:a16="http://schemas.microsoft.com/office/drawing/2014/main" id="{20855372-F346-4EE0-8602-0195A4D971F4}"/>
                  </a:ext>
                </a:extLst>
              </p:cNvPr>
              <p:cNvSpPr>
                <a:spLocks/>
              </p:cNvSpPr>
              <p:nvPr/>
            </p:nvSpPr>
            <p:spPr bwMode="auto">
              <a:xfrm>
                <a:off x="4600" y="3509"/>
                <a:ext cx="16"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1"/>
                    </a:cubicBezTo>
                    <a:cubicBezTo>
                      <a:pt x="1" y="3"/>
                      <a:pt x="0" y="5"/>
                      <a:pt x="0"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3" name="Freeform 318">
                <a:extLst>
                  <a:ext uri="{FF2B5EF4-FFF2-40B4-BE49-F238E27FC236}">
                    <a16:creationId xmlns:a16="http://schemas.microsoft.com/office/drawing/2014/main" id="{D053C176-1B6B-4527-8669-6C989DB889E4}"/>
                  </a:ext>
                </a:extLst>
              </p:cNvPr>
              <p:cNvSpPr>
                <a:spLocks/>
              </p:cNvSpPr>
              <p:nvPr/>
            </p:nvSpPr>
            <p:spPr bwMode="auto">
              <a:xfrm>
                <a:off x="4505" y="3509"/>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1"/>
                      <a:pt x="10" y="0"/>
                      <a:pt x="8" y="0"/>
                    </a:cubicBezTo>
                    <a:cubicBezTo>
                      <a:pt x="6" y="0"/>
                      <a:pt x="5" y="1"/>
                      <a:pt x="4" y="1"/>
                    </a:cubicBezTo>
                    <a:cubicBezTo>
                      <a:pt x="2" y="3"/>
                      <a:pt x="0" y="5"/>
                      <a:pt x="0" y="8"/>
                    </a:cubicBezTo>
                    <a:cubicBezTo>
                      <a:pt x="16" y="8"/>
                      <a:pt x="16" y="8"/>
                      <a:pt x="16" y="8"/>
                    </a:cubicBezTo>
                    <a:cubicBezTo>
                      <a:pt x="16" y="5"/>
                      <a:pt x="15" y="3"/>
                      <a:pt x="12"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4" name="Freeform 319">
                <a:extLst>
                  <a:ext uri="{FF2B5EF4-FFF2-40B4-BE49-F238E27FC236}">
                    <a16:creationId xmlns:a16="http://schemas.microsoft.com/office/drawing/2014/main" id="{1CD61C3A-A358-4E94-AB6E-A8D70C09D2A9}"/>
                  </a:ext>
                </a:extLst>
              </p:cNvPr>
              <p:cNvSpPr>
                <a:spLocks/>
              </p:cNvSpPr>
              <p:nvPr/>
            </p:nvSpPr>
            <p:spPr bwMode="auto">
              <a:xfrm>
                <a:off x="4600" y="3417"/>
                <a:ext cx="16" cy="35"/>
              </a:xfrm>
              <a:custGeom>
                <a:avLst/>
                <a:gdLst>
                  <a:gd name="T0" fmla="*/ 0 w 7"/>
                  <a:gd name="T1" fmla="*/ 8 h 15"/>
                  <a:gd name="T2" fmla="*/ 7 w 7"/>
                  <a:gd name="T3" fmla="*/ 15 h 15"/>
                  <a:gd name="T4" fmla="*/ 7 w 7"/>
                  <a:gd name="T5" fmla="*/ 15 h 15"/>
                  <a:gd name="T6" fmla="*/ 7 w 7"/>
                  <a:gd name="T7" fmla="*/ 0 h 15"/>
                  <a:gd name="T8" fmla="*/ 7 w 7"/>
                  <a:gd name="T9" fmla="*/ 0 h 15"/>
                  <a:gd name="T10" fmla="*/ 0 w 7"/>
                  <a:gd name="T11" fmla="*/ 8 h 15"/>
                </a:gdLst>
                <a:ahLst/>
                <a:cxnLst>
                  <a:cxn ang="0">
                    <a:pos x="T0" y="T1"/>
                  </a:cxn>
                  <a:cxn ang="0">
                    <a:pos x="T2" y="T3"/>
                  </a:cxn>
                  <a:cxn ang="0">
                    <a:pos x="T4" y="T5"/>
                  </a:cxn>
                  <a:cxn ang="0">
                    <a:pos x="T6" y="T7"/>
                  </a:cxn>
                  <a:cxn ang="0">
                    <a:pos x="T8" y="T9"/>
                  </a:cxn>
                  <a:cxn ang="0">
                    <a:pos x="T10" y="T11"/>
                  </a:cxn>
                </a:cxnLst>
                <a:rect l="0" t="0" r="r" b="b"/>
                <a:pathLst>
                  <a:path w="7" h="15">
                    <a:moveTo>
                      <a:pt x="0" y="8"/>
                    </a:moveTo>
                    <a:cubicBezTo>
                      <a:pt x="0" y="12"/>
                      <a:pt x="3" y="15"/>
                      <a:pt x="7" y="15"/>
                    </a:cubicBezTo>
                    <a:cubicBezTo>
                      <a:pt x="7" y="15"/>
                      <a:pt x="7" y="15"/>
                      <a:pt x="7" y="15"/>
                    </a:cubicBezTo>
                    <a:cubicBezTo>
                      <a:pt x="7" y="0"/>
                      <a:pt x="7" y="0"/>
                      <a:pt x="7" y="0"/>
                    </a:cubicBezTo>
                    <a:cubicBezTo>
                      <a:pt x="7" y="0"/>
                      <a:pt x="7" y="0"/>
                      <a:pt x="7" y="0"/>
                    </a:cubicBezTo>
                    <a:cubicBezTo>
                      <a:pt x="3" y="0"/>
                      <a:pt x="0" y="3"/>
                      <a:pt x="0"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5" name="Oval 320">
                <a:extLst>
                  <a:ext uri="{FF2B5EF4-FFF2-40B4-BE49-F238E27FC236}">
                    <a16:creationId xmlns:a16="http://schemas.microsoft.com/office/drawing/2014/main" id="{635A0381-BF53-4CB4-8D7D-670128EB3B83}"/>
                  </a:ext>
                </a:extLst>
              </p:cNvPr>
              <p:cNvSpPr>
                <a:spLocks noChangeArrowheads="1"/>
              </p:cNvSpPr>
              <p:nvPr/>
            </p:nvSpPr>
            <p:spPr bwMode="auto">
              <a:xfrm>
                <a:off x="4505" y="341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6" name="Oval 321">
                <a:extLst>
                  <a:ext uri="{FF2B5EF4-FFF2-40B4-BE49-F238E27FC236}">
                    <a16:creationId xmlns:a16="http://schemas.microsoft.com/office/drawing/2014/main" id="{EE52585C-48FB-4CF6-80C6-B44E94473160}"/>
                  </a:ext>
                </a:extLst>
              </p:cNvPr>
              <p:cNvSpPr>
                <a:spLocks noChangeArrowheads="1"/>
              </p:cNvSpPr>
              <p:nvPr/>
            </p:nvSpPr>
            <p:spPr bwMode="auto">
              <a:xfrm>
                <a:off x="4458" y="3462"/>
                <a:ext cx="37"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7" name="Oval 322">
                <a:extLst>
                  <a:ext uri="{FF2B5EF4-FFF2-40B4-BE49-F238E27FC236}">
                    <a16:creationId xmlns:a16="http://schemas.microsoft.com/office/drawing/2014/main" id="{68C63D14-2D73-4D46-AA06-888BB0D18FA9}"/>
                  </a:ext>
                </a:extLst>
              </p:cNvPr>
              <p:cNvSpPr>
                <a:spLocks noChangeArrowheads="1"/>
              </p:cNvSpPr>
              <p:nvPr/>
            </p:nvSpPr>
            <p:spPr bwMode="auto">
              <a:xfrm>
                <a:off x="4552" y="3462"/>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8" name="Oval 323">
                <a:extLst>
                  <a:ext uri="{FF2B5EF4-FFF2-40B4-BE49-F238E27FC236}">
                    <a16:creationId xmlns:a16="http://schemas.microsoft.com/office/drawing/2014/main" id="{5D36C426-1F22-4C6F-B7B1-6730A4AB3D40}"/>
                  </a:ext>
                </a:extLst>
              </p:cNvPr>
              <p:cNvSpPr>
                <a:spLocks noChangeArrowheads="1"/>
              </p:cNvSpPr>
              <p:nvPr/>
            </p:nvSpPr>
            <p:spPr bwMode="auto">
              <a:xfrm>
                <a:off x="4458" y="3369"/>
                <a:ext cx="37"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9" name="Oval 324">
                <a:extLst>
                  <a:ext uri="{FF2B5EF4-FFF2-40B4-BE49-F238E27FC236}">
                    <a16:creationId xmlns:a16="http://schemas.microsoft.com/office/drawing/2014/main" id="{4536D504-E61C-4520-8086-FE191048BDAF}"/>
                  </a:ext>
                </a:extLst>
              </p:cNvPr>
              <p:cNvSpPr>
                <a:spLocks noChangeArrowheads="1"/>
              </p:cNvSpPr>
              <p:nvPr/>
            </p:nvSpPr>
            <p:spPr bwMode="auto">
              <a:xfrm>
                <a:off x="4552"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0" name="Freeform 325">
                <a:extLst>
                  <a:ext uri="{FF2B5EF4-FFF2-40B4-BE49-F238E27FC236}">
                    <a16:creationId xmlns:a16="http://schemas.microsoft.com/office/drawing/2014/main" id="{343608B3-3D35-4E65-9939-EA41A991D135}"/>
                  </a:ext>
                </a:extLst>
              </p:cNvPr>
              <p:cNvSpPr>
                <a:spLocks/>
              </p:cNvSpPr>
              <p:nvPr/>
            </p:nvSpPr>
            <p:spPr bwMode="auto">
              <a:xfrm>
                <a:off x="4432" y="3509"/>
                <a:ext cx="18"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5"/>
                      <a:pt x="3" y="6"/>
                      <a:pt x="5" y="8"/>
                    </a:cubicBezTo>
                    <a:cubicBezTo>
                      <a:pt x="8" y="8"/>
                      <a:pt x="8" y="8"/>
                      <a:pt x="8" y="8"/>
                    </a:cubicBezTo>
                    <a:cubicBezTo>
                      <a:pt x="8" y="5"/>
                      <a:pt x="6" y="3"/>
                      <a:pt x="4"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1" name="Freeform 326">
                <a:extLst>
                  <a:ext uri="{FF2B5EF4-FFF2-40B4-BE49-F238E27FC236}">
                    <a16:creationId xmlns:a16="http://schemas.microsoft.com/office/drawing/2014/main" id="{D7422B96-5A86-47E6-B330-6DFB4853FA15}"/>
                  </a:ext>
                </a:extLst>
              </p:cNvPr>
              <p:cNvSpPr>
                <a:spLocks/>
              </p:cNvSpPr>
              <p:nvPr/>
            </p:nvSpPr>
            <p:spPr bwMode="auto">
              <a:xfrm>
                <a:off x="4432" y="3417"/>
                <a:ext cx="18" cy="35"/>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2" name="Freeform 327">
                <a:extLst>
                  <a:ext uri="{FF2B5EF4-FFF2-40B4-BE49-F238E27FC236}">
                    <a16:creationId xmlns:a16="http://schemas.microsoft.com/office/drawing/2014/main" id="{95208072-C92B-490A-BDC2-AADA38B22989}"/>
                  </a:ext>
                </a:extLst>
              </p:cNvPr>
              <p:cNvSpPr>
                <a:spLocks/>
              </p:cNvSpPr>
              <p:nvPr/>
            </p:nvSpPr>
            <p:spPr bwMode="auto">
              <a:xfrm>
                <a:off x="4600" y="3341"/>
                <a:ext cx="16"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0" y="5"/>
                      <a:pt x="4" y="8"/>
                      <a:pt x="7" y="8"/>
                    </a:cubicBezTo>
                    <a:cubicBezTo>
                      <a:pt x="7" y="8"/>
                      <a:pt x="7" y="8"/>
                      <a:pt x="7" y="8"/>
                    </a:cubicBezTo>
                    <a:lnTo>
                      <a:pt x="7"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3" name="Freeform 328">
                <a:extLst>
                  <a:ext uri="{FF2B5EF4-FFF2-40B4-BE49-F238E27FC236}">
                    <a16:creationId xmlns:a16="http://schemas.microsoft.com/office/drawing/2014/main" id="{0238DF9B-21AB-4E42-93AC-F26FA4FF8BA6}"/>
                  </a:ext>
                </a:extLst>
              </p:cNvPr>
              <p:cNvSpPr>
                <a:spLocks/>
              </p:cNvSpPr>
              <p:nvPr/>
            </p:nvSpPr>
            <p:spPr bwMode="auto">
              <a:xfrm>
                <a:off x="4505" y="3341"/>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4" name="Freeform 329">
                <a:extLst>
                  <a:ext uri="{FF2B5EF4-FFF2-40B4-BE49-F238E27FC236}">
                    <a16:creationId xmlns:a16="http://schemas.microsoft.com/office/drawing/2014/main" id="{A5A1F4A2-3092-4099-916D-1B794C9B6C36}"/>
                  </a:ext>
                </a:extLst>
              </p:cNvPr>
              <p:cNvSpPr>
                <a:spLocks/>
              </p:cNvSpPr>
              <p:nvPr/>
            </p:nvSpPr>
            <p:spPr bwMode="auto">
              <a:xfrm>
                <a:off x="4432" y="3341"/>
                <a:ext cx="18"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5" name="Freeform 330">
                <a:extLst>
                  <a:ext uri="{FF2B5EF4-FFF2-40B4-BE49-F238E27FC236}">
                    <a16:creationId xmlns:a16="http://schemas.microsoft.com/office/drawing/2014/main" id="{03893946-C69B-484C-A6DB-9DE71F442AD2}"/>
                  </a:ext>
                </a:extLst>
              </p:cNvPr>
              <p:cNvSpPr>
                <a:spLocks/>
              </p:cNvSpPr>
              <p:nvPr/>
            </p:nvSpPr>
            <p:spPr bwMode="auto">
              <a:xfrm>
                <a:off x="4600" y="3601"/>
                <a:ext cx="16"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6" name="Freeform 331">
                <a:extLst>
                  <a:ext uri="{FF2B5EF4-FFF2-40B4-BE49-F238E27FC236}">
                    <a16:creationId xmlns:a16="http://schemas.microsoft.com/office/drawing/2014/main" id="{D02FCD75-4569-438C-B9C7-BC3F5C7BA7F1}"/>
                  </a:ext>
                </a:extLst>
              </p:cNvPr>
              <p:cNvSpPr>
                <a:spLocks/>
              </p:cNvSpPr>
              <p:nvPr/>
            </p:nvSpPr>
            <p:spPr bwMode="auto">
              <a:xfrm>
                <a:off x="4479" y="3556"/>
                <a:ext cx="16"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2"/>
                      <a:pt x="4" y="3"/>
                      <a:pt x="7" y="5"/>
                    </a:cubicBezTo>
                    <a:cubicBezTo>
                      <a:pt x="6" y="2"/>
                      <a:pt x="3"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7" name="Oval 332">
                <a:extLst>
                  <a:ext uri="{FF2B5EF4-FFF2-40B4-BE49-F238E27FC236}">
                    <a16:creationId xmlns:a16="http://schemas.microsoft.com/office/drawing/2014/main" id="{6FDF940C-4839-4C50-B28E-0955EBB1A6EE}"/>
                  </a:ext>
                </a:extLst>
              </p:cNvPr>
              <p:cNvSpPr>
                <a:spLocks noChangeArrowheads="1"/>
              </p:cNvSpPr>
              <p:nvPr/>
            </p:nvSpPr>
            <p:spPr bwMode="auto">
              <a:xfrm>
                <a:off x="4552" y="3556"/>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8" name="Freeform 333">
                <a:extLst>
                  <a:ext uri="{FF2B5EF4-FFF2-40B4-BE49-F238E27FC236}">
                    <a16:creationId xmlns:a16="http://schemas.microsoft.com/office/drawing/2014/main" id="{0C268E49-028E-4821-A77E-88BB6BE0AE08}"/>
                  </a:ext>
                </a:extLst>
              </p:cNvPr>
              <p:cNvSpPr>
                <a:spLocks/>
              </p:cNvSpPr>
              <p:nvPr/>
            </p:nvSpPr>
            <p:spPr bwMode="auto">
              <a:xfrm>
                <a:off x="4600" y="3528"/>
                <a:ext cx="16" cy="19"/>
              </a:xfrm>
              <a:custGeom>
                <a:avLst/>
                <a:gdLst>
                  <a:gd name="T0" fmla="*/ 0 w 7"/>
                  <a:gd name="T1" fmla="*/ 0 h 8"/>
                  <a:gd name="T2" fmla="*/ 0 w 7"/>
                  <a:gd name="T3" fmla="*/ 2 h 8"/>
                  <a:gd name="T4" fmla="*/ 2 w 7"/>
                  <a:gd name="T5" fmla="*/ 6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2"/>
                    </a:cubicBezTo>
                    <a:cubicBezTo>
                      <a:pt x="0" y="3"/>
                      <a:pt x="1" y="4"/>
                      <a:pt x="2" y="6"/>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9" name="Freeform 334">
                <a:extLst>
                  <a:ext uri="{FF2B5EF4-FFF2-40B4-BE49-F238E27FC236}">
                    <a16:creationId xmlns:a16="http://schemas.microsoft.com/office/drawing/2014/main" id="{2ED52F8E-F7CA-433B-91C1-D2542A4982AC}"/>
                  </a:ext>
                </a:extLst>
              </p:cNvPr>
              <p:cNvSpPr>
                <a:spLocks/>
              </p:cNvSpPr>
              <p:nvPr/>
            </p:nvSpPr>
            <p:spPr bwMode="auto">
              <a:xfrm>
                <a:off x="4505" y="3528"/>
                <a:ext cx="38" cy="19"/>
              </a:xfrm>
              <a:custGeom>
                <a:avLst/>
                <a:gdLst>
                  <a:gd name="T0" fmla="*/ 0 w 16"/>
                  <a:gd name="T1" fmla="*/ 2 h 8"/>
                  <a:gd name="T2" fmla="*/ 3 w 16"/>
                  <a:gd name="T3" fmla="*/ 6 h 8"/>
                  <a:gd name="T4" fmla="*/ 4 w 16"/>
                  <a:gd name="T5" fmla="*/ 6 h 8"/>
                  <a:gd name="T6" fmla="*/ 6 w 16"/>
                  <a:gd name="T7" fmla="*/ 8 h 8"/>
                  <a:gd name="T8" fmla="*/ 8 w 16"/>
                  <a:gd name="T9" fmla="*/ 8 h 8"/>
                  <a:gd name="T10" fmla="*/ 10 w 16"/>
                  <a:gd name="T11" fmla="*/ 8 h 8"/>
                  <a:gd name="T12" fmla="*/ 12 w 16"/>
                  <a:gd name="T13" fmla="*/ 6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4"/>
                      <a:pt x="3" y="6"/>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6"/>
                    </a:cubicBezTo>
                    <a:cubicBezTo>
                      <a:pt x="15" y="4"/>
                      <a:pt x="15" y="3"/>
                      <a:pt x="16" y="2"/>
                    </a:cubicBezTo>
                    <a:cubicBezTo>
                      <a:pt x="16" y="1"/>
                      <a:pt x="16" y="0"/>
                      <a:pt x="16" y="0"/>
                    </a:cubicBezTo>
                    <a:cubicBezTo>
                      <a:pt x="0" y="0"/>
                      <a:pt x="0" y="0"/>
                      <a:pt x="0" y="0"/>
                    </a:cubicBezTo>
                    <a:cubicBezTo>
                      <a:pt x="0" y="0"/>
                      <a:pt x="0" y="1"/>
                      <a:pt x="0"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0" name="Freeform 335">
                <a:extLst>
                  <a:ext uri="{FF2B5EF4-FFF2-40B4-BE49-F238E27FC236}">
                    <a16:creationId xmlns:a16="http://schemas.microsoft.com/office/drawing/2014/main" id="{B3FDAE73-73B5-4986-8ABC-760ADD8B6A80}"/>
                  </a:ext>
                </a:extLst>
              </p:cNvPr>
              <p:cNvSpPr>
                <a:spLocks/>
              </p:cNvSpPr>
              <p:nvPr/>
            </p:nvSpPr>
            <p:spPr bwMode="auto">
              <a:xfrm>
                <a:off x="4443" y="3528"/>
                <a:ext cx="7" cy="5"/>
              </a:xfrm>
              <a:custGeom>
                <a:avLst/>
                <a:gdLst>
                  <a:gd name="T0" fmla="*/ 3 w 3"/>
                  <a:gd name="T1" fmla="*/ 0 h 2"/>
                  <a:gd name="T2" fmla="*/ 0 w 3"/>
                  <a:gd name="T3" fmla="*/ 0 h 2"/>
                  <a:gd name="T4" fmla="*/ 2 w 3"/>
                  <a:gd name="T5" fmla="*/ 2 h 2"/>
                  <a:gd name="T6" fmla="*/ 2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1"/>
                      <a:pt x="2" y="1"/>
                      <a:pt x="2" y="2"/>
                    </a:cubicBezTo>
                    <a:cubicBezTo>
                      <a:pt x="2" y="2"/>
                      <a:pt x="2" y="2"/>
                      <a:pt x="2" y="2"/>
                    </a:cubicBezTo>
                    <a:cubicBezTo>
                      <a:pt x="2" y="1"/>
                      <a:pt x="3" y="0"/>
                      <a:pt x="3"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1" name="Freeform 336">
                <a:extLst>
                  <a:ext uri="{FF2B5EF4-FFF2-40B4-BE49-F238E27FC236}">
                    <a16:creationId xmlns:a16="http://schemas.microsoft.com/office/drawing/2014/main" id="{7AB8E58B-5E85-4EF4-BB51-91403270D98C}"/>
                  </a:ext>
                </a:extLst>
              </p:cNvPr>
              <p:cNvSpPr>
                <a:spLocks/>
              </p:cNvSpPr>
              <p:nvPr/>
            </p:nvSpPr>
            <p:spPr bwMode="auto">
              <a:xfrm>
                <a:off x="4413" y="2763"/>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2" name="Freeform 337">
                <a:extLst>
                  <a:ext uri="{FF2B5EF4-FFF2-40B4-BE49-F238E27FC236}">
                    <a16:creationId xmlns:a16="http://schemas.microsoft.com/office/drawing/2014/main" id="{14B4029C-E52F-413B-85F6-6392E2CED135}"/>
                  </a:ext>
                </a:extLst>
              </p:cNvPr>
              <p:cNvSpPr>
                <a:spLocks/>
              </p:cNvSpPr>
              <p:nvPr/>
            </p:nvSpPr>
            <p:spPr bwMode="auto">
              <a:xfrm>
                <a:off x="4413" y="2950"/>
                <a:ext cx="19" cy="17"/>
              </a:xfrm>
              <a:custGeom>
                <a:avLst/>
                <a:gdLst>
                  <a:gd name="T0" fmla="*/ 8 w 8"/>
                  <a:gd name="T1" fmla="*/ 0 h 7"/>
                  <a:gd name="T2" fmla="*/ 8 w 8"/>
                  <a:gd name="T3" fmla="*/ 0 h 7"/>
                  <a:gd name="T4" fmla="*/ 3 w 8"/>
                  <a:gd name="T5" fmla="*/ 1 h 7"/>
                  <a:gd name="T6" fmla="*/ 0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8" y="0"/>
                      <a:pt x="8" y="0"/>
                      <a:pt x="8" y="0"/>
                    </a:cubicBezTo>
                    <a:cubicBezTo>
                      <a:pt x="6" y="0"/>
                      <a:pt x="5" y="0"/>
                      <a:pt x="3" y="1"/>
                    </a:cubicBezTo>
                    <a:cubicBezTo>
                      <a:pt x="1" y="2"/>
                      <a:pt x="0" y="5"/>
                      <a:pt x="0" y="7"/>
                    </a:cubicBezTo>
                    <a:cubicBezTo>
                      <a:pt x="8" y="7"/>
                      <a:pt x="8" y="7"/>
                      <a:pt x="8" y="7"/>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3" name="Freeform 338">
                <a:extLst>
                  <a:ext uri="{FF2B5EF4-FFF2-40B4-BE49-F238E27FC236}">
                    <a16:creationId xmlns:a16="http://schemas.microsoft.com/office/drawing/2014/main" id="{B87ADADE-0837-4918-9ABD-C31E01A8EE01}"/>
                  </a:ext>
                </a:extLst>
              </p:cNvPr>
              <p:cNvSpPr>
                <a:spLocks/>
              </p:cNvSpPr>
              <p:nvPr/>
            </p:nvSpPr>
            <p:spPr bwMode="auto">
              <a:xfrm>
                <a:off x="4318" y="2950"/>
                <a:ext cx="38" cy="17"/>
              </a:xfrm>
              <a:custGeom>
                <a:avLst/>
                <a:gdLst>
                  <a:gd name="T0" fmla="*/ 13 w 16"/>
                  <a:gd name="T1" fmla="*/ 1 h 7"/>
                  <a:gd name="T2" fmla="*/ 8 w 16"/>
                  <a:gd name="T3" fmla="*/ 0 h 7"/>
                  <a:gd name="T4" fmla="*/ 4 w 16"/>
                  <a:gd name="T5" fmla="*/ 1 h 7"/>
                  <a:gd name="T6" fmla="*/ 0 w 16"/>
                  <a:gd name="T7" fmla="*/ 7 h 7"/>
                  <a:gd name="T8" fmla="*/ 16 w 16"/>
                  <a:gd name="T9" fmla="*/ 7 h 7"/>
                  <a:gd name="T10" fmla="*/ 13 w 16"/>
                  <a:gd name="T11" fmla="*/ 1 h 7"/>
                </a:gdLst>
                <a:ahLst/>
                <a:cxnLst>
                  <a:cxn ang="0">
                    <a:pos x="T0" y="T1"/>
                  </a:cxn>
                  <a:cxn ang="0">
                    <a:pos x="T2" y="T3"/>
                  </a:cxn>
                  <a:cxn ang="0">
                    <a:pos x="T4" y="T5"/>
                  </a:cxn>
                  <a:cxn ang="0">
                    <a:pos x="T6" y="T7"/>
                  </a:cxn>
                  <a:cxn ang="0">
                    <a:pos x="T8" y="T9"/>
                  </a:cxn>
                  <a:cxn ang="0">
                    <a:pos x="T10" y="T11"/>
                  </a:cxn>
                </a:cxnLst>
                <a:rect l="0" t="0" r="r" b="b"/>
                <a:pathLst>
                  <a:path w="16" h="7">
                    <a:moveTo>
                      <a:pt x="13" y="1"/>
                    </a:moveTo>
                    <a:cubicBezTo>
                      <a:pt x="11" y="0"/>
                      <a:pt x="10" y="0"/>
                      <a:pt x="8" y="0"/>
                    </a:cubicBezTo>
                    <a:cubicBezTo>
                      <a:pt x="7" y="0"/>
                      <a:pt x="5" y="0"/>
                      <a:pt x="4" y="1"/>
                    </a:cubicBezTo>
                    <a:cubicBezTo>
                      <a:pt x="2" y="2"/>
                      <a:pt x="0" y="5"/>
                      <a:pt x="0" y="7"/>
                    </a:cubicBezTo>
                    <a:cubicBezTo>
                      <a:pt x="16" y="7"/>
                      <a:pt x="16" y="7"/>
                      <a:pt x="16" y="7"/>
                    </a:cubicBezTo>
                    <a:cubicBezTo>
                      <a:pt x="16" y="5"/>
                      <a:pt x="15" y="2"/>
                      <a:pt x="13"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4" name="Freeform 339">
                <a:extLst>
                  <a:ext uri="{FF2B5EF4-FFF2-40B4-BE49-F238E27FC236}">
                    <a16:creationId xmlns:a16="http://schemas.microsoft.com/office/drawing/2014/main" id="{A6571FE5-DD5E-4ACF-AABF-FA9157EA449D}"/>
                  </a:ext>
                </a:extLst>
              </p:cNvPr>
              <p:cNvSpPr>
                <a:spLocks/>
              </p:cNvSpPr>
              <p:nvPr/>
            </p:nvSpPr>
            <p:spPr bwMode="auto">
              <a:xfrm>
                <a:off x="4413" y="285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5" name="Freeform 340">
                <a:extLst>
                  <a:ext uri="{FF2B5EF4-FFF2-40B4-BE49-F238E27FC236}">
                    <a16:creationId xmlns:a16="http://schemas.microsoft.com/office/drawing/2014/main" id="{622E52B8-2263-4C64-BFDF-572E49540BA6}"/>
                  </a:ext>
                </a:extLst>
              </p:cNvPr>
              <p:cNvSpPr>
                <a:spLocks/>
              </p:cNvSpPr>
              <p:nvPr/>
            </p:nvSpPr>
            <p:spPr bwMode="auto">
              <a:xfrm>
                <a:off x="4318" y="2856"/>
                <a:ext cx="38" cy="38"/>
              </a:xfrm>
              <a:custGeom>
                <a:avLst/>
                <a:gdLst>
                  <a:gd name="T0" fmla="*/ 8 w 16"/>
                  <a:gd name="T1" fmla="*/ 16 h 16"/>
                  <a:gd name="T2" fmla="*/ 16 w 16"/>
                  <a:gd name="T3" fmla="*/ 8 h 16"/>
                  <a:gd name="T4" fmla="*/ 8 w 16"/>
                  <a:gd name="T5" fmla="*/ 0 h 16"/>
                  <a:gd name="T6" fmla="*/ 3 w 16"/>
                  <a:gd name="T7" fmla="*/ 3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3"/>
                    </a:cubicBezTo>
                    <a:cubicBezTo>
                      <a:pt x="2" y="4"/>
                      <a:pt x="1" y="5"/>
                      <a:pt x="1" y="7"/>
                    </a:cubicBezTo>
                    <a:cubicBezTo>
                      <a:pt x="0" y="7"/>
                      <a:pt x="0" y="8"/>
                      <a:pt x="0" y="8"/>
                    </a:cubicBezTo>
                    <a:cubicBezTo>
                      <a:pt x="0" y="12"/>
                      <a:pt x="4" y="16"/>
                      <a:pt x="8" y="1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6" name="Freeform 341">
                <a:extLst>
                  <a:ext uri="{FF2B5EF4-FFF2-40B4-BE49-F238E27FC236}">
                    <a16:creationId xmlns:a16="http://schemas.microsoft.com/office/drawing/2014/main" id="{6A44E7AD-B271-4585-9662-0DC471970DDA}"/>
                  </a:ext>
                </a:extLst>
              </p:cNvPr>
              <p:cNvSpPr>
                <a:spLocks/>
              </p:cNvSpPr>
              <p:nvPr/>
            </p:nvSpPr>
            <p:spPr bwMode="auto">
              <a:xfrm>
                <a:off x="4290" y="2908"/>
                <a:ext cx="18" cy="33"/>
              </a:xfrm>
              <a:custGeom>
                <a:avLst/>
                <a:gdLst>
                  <a:gd name="T0" fmla="*/ 8 w 8"/>
                  <a:gd name="T1" fmla="*/ 6 h 14"/>
                  <a:gd name="T2" fmla="*/ 5 w 8"/>
                  <a:gd name="T3" fmla="*/ 0 h 14"/>
                  <a:gd name="T4" fmla="*/ 0 w 8"/>
                  <a:gd name="T5" fmla="*/ 14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4"/>
                    </a:cubicBezTo>
                    <a:cubicBezTo>
                      <a:pt x="0" y="14"/>
                      <a:pt x="0" y="14"/>
                      <a:pt x="1" y="14"/>
                    </a:cubicBezTo>
                    <a:cubicBezTo>
                      <a:pt x="5" y="14"/>
                      <a:pt x="8" y="10"/>
                      <a:pt x="8" y="6"/>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7" name="Oval 342">
                <a:extLst>
                  <a:ext uri="{FF2B5EF4-FFF2-40B4-BE49-F238E27FC236}">
                    <a16:creationId xmlns:a16="http://schemas.microsoft.com/office/drawing/2014/main" id="{F6880822-55A0-4731-8636-6B8FC3F5CA5B}"/>
                  </a:ext>
                </a:extLst>
              </p:cNvPr>
              <p:cNvSpPr>
                <a:spLocks noChangeArrowheads="1"/>
              </p:cNvSpPr>
              <p:nvPr/>
            </p:nvSpPr>
            <p:spPr bwMode="auto">
              <a:xfrm>
                <a:off x="4365" y="290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8" name="Oval 343">
                <a:extLst>
                  <a:ext uri="{FF2B5EF4-FFF2-40B4-BE49-F238E27FC236}">
                    <a16:creationId xmlns:a16="http://schemas.microsoft.com/office/drawing/2014/main" id="{4CE07081-784D-46B6-90BD-FF3595ECBD45}"/>
                  </a:ext>
                </a:extLst>
              </p:cNvPr>
              <p:cNvSpPr>
                <a:spLocks noChangeArrowheads="1"/>
              </p:cNvSpPr>
              <p:nvPr/>
            </p:nvSpPr>
            <p:spPr bwMode="auto">
              <a:xfrm>
                <a:off x="4365" y="2808"/>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9" name="Freeform 344">
                <a:extLst>
                  <a:ext uri="{FF2B5EF4-FFF2-40B4-BE49-F238E27FC236}">
                    <a16:creationId xmlns:a16="http://schemas.microsoft.com/office/drawing/2014/main" id="{BCB7F0E4-C9C7-45CF-B88F-2F706844F4F0}"/>
                  </a:ext>
                </a:extLst>
              </p:cNvPr>
              <p:cNvSpPr>
                <a:spLocks/>
              </p:cNvSpPr>
              <p:nvPr/>
            </p:nvSpPr>
            <p:spPr bwMode="auto">
              <a:xfrm>
                <a:off x="4413" y="2782"/>
                <a:ext cx="19" cy="19"/>
              </a:xfrm>
              <a:custGeom>
                <a:avLst/>
                <a:gdLst>
                  <a:gd name="T0" fmla="*/ 8 w 8"/>
                  <a:gd name="T1" fmla="*/ 0 h 8"/>
                  <a:gd name="T2" fmla="*/ 0 w 8"/>
                  <a:gd name="T3" fmla="*/ 0 h 8"/>
                  <a:gd name="T4" fmla="*/ 0 w 8"/>
                  <a:gd name="T5" fmla="*/ 1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0"/>
                      <a:pt x="0" y="1"/>
                      <a:pt x="0" y="1"/>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0" name="Freeform 345">
                <a:extLst>
                  <a:ext uri="{FF2B5EF4-FFF2-40B4-BE49-F238E27FC236}">
                    <a16:creationId xmlns:a16="http://schemas.microsoft.com/office/drawing/2014/main" id="{954F7DCB-BD1B-4B08-B990-E7E2198B85F6}"/>
                  </a:ext>
                </a:extLst>
              </p:cNvPr>
              <p:cNvSpPr>
                <a:spLocks/>
              </p:cNvSpPr>
              <p:nvPr/>
            </p:nvSpPr>
            <p:spPr bwMode="auto">
              <a:xfrm>
                <a:off x="4413" y="3135"/>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1" name="Freeform 346">
                <a:extLst>
                  <a:ext uri="{FF2B5EF4-FFF2-40B4-BE49-F238E27FC236}">
                    <a16:creationId xmlns:a16="http://schemas.microsoft.com/office/drawing/2014/main" id="{0D8A7AA4-C73B-4AFE-84E4-7A62C0535466}"/>
                  </a:ext>
                </a:extLst>
              </p:cNvPr>
              <p:cNvSpPr>
                <a:spLocks/>
              </p:cNvSpPr>
              <p:nvPr/>
            </p:nvSpPr>
            <p:spPr bwMode="auto">
              <a:xfrm>
                <a:off x="4318" y="3135"/>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2" name="Freeform 347">
                <a:extLst>
                  <a:ext uri="{FF2B5EF4-FFF2-40B4-BE49-F238E27FC236}">
                    <a16:creationId xmlns:a16="http://schemas.microsoft.com/office/drawing/2014/main" id="{CD22DC45-F25A-444D-A15A-3164F5FDBCCF}"/>
                  </a:ext>
                </a:extLst>
              </p:cNvPr>
              <p:cNvSpPr>
                <a:spLocks/>
              </p:cNvSpPr>
              <p:nvPr/>
            </p:nvSpPr>
            <p:spPr bwMode="auto">
              <a:xfrm>
                <a:off x="4413" y="3043"/>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3" name="Oval 348">
                <a:extLst>
                  <a:ext uri="{FF2B5EF4-FFF2-40B4-BE49-F238E27FC236}">
                    <a16:creationId xmlns:a16="http://schemas.microsoft.com/office/drawing/2014/main" id="{8E86DBFA-C34F-4791-8476-FE2CF573D905}"/>
                  </a:ext>
                </a:extLst>
              </p:cNvPr>
              <p:cNvSpPr>
                <a:spLocks noChangeArrowheads="1"/>
              </p:cNvSpPr>
              <p:nvPr/>
            </p:nvSpPr>
            <p:spPr bwMode="auto">
              <a:xfrm>
                <a:off x="4318" y="3043"/>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4" name="Oval 349">
                <a:extLst>
                  <a:ext uri="{FF2B5EF4-FFF2-40B4-BE49-F238E27FC236}">
                    <a16:creationId xmlns:a16="http://schemas.microsoft.com/office/drawing/2014/main" id="{53F1C308-C914-43C0-B4E7-5CDD512D296D}"/>
                  </a:ext>
                </a:extLst>
              </p:cNvPr>
              <p:cNvSpPr>
                <a:spLocks noChangeArrowheads="1"/>
              </p:cNvSpPr>
              <p:nvPr/>
            </p:nvSpPr>
            <p:spPr bwMode="auto">
              <a:xfrm>
                <a:off x="4273" y="3090"/>
                <a:ext cx="35"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5" name="Oval 350">
                <a:extLst>
                  <a:ext uri="{FF2B5EF4-FFF2-40B4-BE49-F238E27FC236}">
                    <a16:creationId xmlns:a16="http://schemas.microsoft.com/office/drawing/2014/main" id="{1C053A55-FAD4-4C0A-8E08-DEC304E5D559}"/>
                  </a:ext>
                </a:extLst>
              </p:cNvPr>
              <p:cNvSpPr>
                <a:spLocks noChangeArrowheads="1"/>
              </p:cNvSpPr>
              <p:nvPr/>
            </p:nvSpPr>
            <p:spPr bwMode="auto">
              <a:xfrm>
                <a:off x="4365" y="3090"/>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6" name="Oval 351">
                <a:extLst>
                  <a:ext uri="{FF2B5EF4-FFF2-40B4-BE49-F238E27FC236}">
                    <a16:creationId xmlns:a16="http://schemas.microsoft.com/office/drawing/2014/main" id="{C73419D1-0ABE-4046-B1B2-9682665DFF17}"/>
                  </a:ext>
                </a:extLst>
              </p:cNvPr>
              <p:cNvSpPr>
                <a:spLocks noChangeArrowheads="1"/>
              </p:cNvSpPr>
              <p:nvPr/>
            </p:nvSpPr>
            <p:spPr bwMode="auto">
              <a:xfrm>
                <a:off x="4273" y="2995"/>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7" name="Oval 352">
                <a:extLst>
                  <a:ext uri="{FF2B5EF4-FFF2-40B4-BE49-F238E27FC236}">
                    <a16:creationId xmlns:a16="http://schemas.microsoft.com/office/drawing/2014/main" id="{6059F889-E5C9-4A89-8EAB-C5727115631F}"/>
                  </a:ext>
                </a:extLst>
              </p:cNvPr>
              <p:cNvSpPr>
                <a:spLocks noChangeArrowheads="1"/>
              </p:cNvSpPr>
              <p:nvPr/>
            </p:nvSpPr>
            <p:spPr bwMode="auto">
              <a:xfrm>
                <a:off x="4365" y="2995"/>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8" name="Freeform 353">
                <a:extLst>
                  <a:ext uri="{FF2B5EF4-FFF2-40B4-BE49-F238E27FC236}">
                    <a16:creationId xmlns:a16="http://schemas.microsoft.com/office/drawing/2014/main" id="{BC9A8763-4359-4BC2-8A4C-B277859436C0}"/>
                  </a:ext>
                </a:extLst>
              </p:cNvPr>
              <p:cNvSpPr>
                <a:spLocks/>
              </p:cNvSpPr>
              <p:nvPr/>
            </p:nvSpPr>
            <p:spPr bwMode="auto">
              <a:xfrm>
                <a:off x="4261" y="3147"/>
                <a:ext cx="3" cy="7"/>
              </a:xfrm>
              <a:custGeom>
                <a:avLst/>
                <a:gdLst>
                  <a:gd name="T0" fmla="*/ 0 w 1"/>
                  <a:gd name="T1" fmla="*/ 0 h 3"/>
                  <a:gd name="T2" fmla="*/ 0 w 1"/>
                  <a:gd name="T3" fmla="*/ 3 h 3"/>
                  <a:gd name="T4" fmla="*/ 1 w 1"/>
                  <a:gd name="T5" fmla="*/ 3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2"/>
                      <a:pt x="0" y="3"/>
                    </a:cubicBezTo>
                    <a:cubicBezTo>
                      <a:pt x="1" y="3"/>
                      <a:pt x="1" y="3"/>
                      <a:pt x="1" y="3"/>
                    </a:cubicBezTo>
                    <a:cubicBezTo>
                      <a:pt x="1" y="2"/>
                      <a:pt x="0" y="1"/>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9" name="Freeform 354">
                <a:extLst>
                  <a:ext uri="{FF2B5EF4-FFF2-40B4-BE49-F238E27FC236}">
                    <a16:creationId xmlns:a16="http://schemas.microsoft.com/office/drawing/2014/main" id="{A87AF597-B0AE-49D5-A6C6-4561587919FB}"/>
                  </a:ext>
                </a:extLst>
              </p:cNvPr>
              <p:cNvSpPr>
                <a:spLocks/>
              </p:cNvSpPr>
              <p:nvPr/>
            </p:nvSpPr>
            <p:spPr bwMode="auto">
              <a:xfrm>
                <a:off x="4264" y="3062"/>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0" name="Freeform 355">
                <a:extLst>
                  <a:ext uri="{FF2B5EF4-FFF2-40B4-BE49-F238E27FC236}">
                    <a16:creationId xmlns:a16="http://schemas.microsoft.com/office/drawing/2014/main" id="{34B3AF47-F510-460E-B79C-36504AA6A3BF}"/>
                  </a:ext>
                </a:extLst>
              </p:cNvPr>
              <p:cNvSpPr>
                <a:spLocks/>
              </p:cNvSpPr>
              <p:nvPr/>
            </p:nvSpPr>
            <p:spPr bwMode="auto">
              <a:xfrm>
                <a:off x="4413" y="2967"/>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2"/>
                      <a:pt x="0" y="2"/>
                    </a:cubicBezTo>
                    <a:cubicBezTo>
                      <a:pt x="0" y="4"/>
                      <a:pt x="1" y="5"/>
                      <a:pt x="2" y="6"/>
                    </a:cubicBezTo>
                    <a:cubicBezTo>
                      <a:pt x="2" y="6"/>
                      <a:pt x="3" y="7"/>
                      <a:pt x="3" y="7"/>
                    </a:cubicBezTo>
                    <a:cubicBezTo>
                      <a:pt x="4" y="8"/>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1" name="Freeform 356">
                <a:extLst>
                  <a:ext uri="{FF2B5EF4-FFF2-40B4-BE49-F238E27FC236}">
                    <a16:creationId xmlns:a16="http://schemas.microsoft.com/office/drawing/2014/main" id="{C9187B83-B612-44C6-B621-215C254CAE62}"/>
                  </a:ext>
                </a:extLst>
              </p:cNvPr>
              <p:cNvSpPr>
                <a:spLocks/>
              </p:cNvSpPr>
              <p:nvPr/>
            </p:nvSpPr>
            <p:spPr bwMode="auto">
              <a:xfrm>
                <a:off x="4318" y="2967"/>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4"/>
                      <a:pt x="2" y="5"/>
                      <a:pt x="3" y="6"/>
                    </a:cubicBezTo>
                    <a:cubicBezTo>
                      <a:pt x="3" y="6"/>
                      <a:pt x="3" y="7"/>
                      <a:pt x="4" y="7"/>
                    </a:cubicBezTo>
                    <a:cubicBezTo>
                      <a:pt x="5" y="8"/>
                      <a:pt x="6" y="8"/>
                      <a:pt x="7" y="8"/>
                    </a:cubicBezTo>
                    <a:cubicBezTo>
                      <a:pt x="7" y="8"/>
                      <a:pt x="8" y="8"/>
                      <a:pt x="8" y="8"/>
                    </a:cubicBezTo>
                    <a:cubicBezTo>
                      <a:pt x="9" y="8"/>
                      <a:pt x="9" y="8"/>
                      <a:pt x="10" y="8"/>
                    </a:cubicBezTo>
                    <a:cubicBezTo>
                      <a:pt x="11" y="8"/>
                      <a:pt x="12" y="8"/>
                      <a:pt x="13" y="7"/>
                    </a:cubicBezTo>
                    <a:cubicBezTo>
                      <a:pt x="13" y="7"/>
                      <a:pt x="13" y="6"/>
                      <a:pt x="14" y="6"/>
                    </a:cubicBezTo>
                    <a:cubicBezTo>
                      <a:pt x="15" y="5"/>
                      <a:pt x="16" y="4"/>
                      <a:pt x="16" y="2"/>
                    </a:cubicBezTo>
                    <a:cubicBezTo>
                      <a:pt x="16" y="2"/>
                      <a:pt x="16" y="1"/>
                      <a:pt x="16" y="0"/>
                    </a:cubicBezTo>
                    <a:cubicBezTo>
                      <a:pt x="0" y="0"/>
                      <a:pt x="0" y="0"/>
                      <a:pt x="0" y="0"/>
                    </a:cubicBezTo>
                    <a:cubicBezTo>
                      <a:pt x="0" y="1"/>
                      <a:pt x="0" y="2"/>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2" name="Freeform 357">
                <a:extLst>
                  <a:ext uri="{FF2B5EF4-FFF2-40B4-BE49-F238E27FC236}">
                    <a16:creationId xmlns:a16="http://schemas.microsoft.com/office/drawing/2014/main" id="{4F3E1AC8-A885-4EF7-9F78-9DB2ACE8E0D8}"/>
                  </a:ext>
                </a:extLst>
              </p:cNvPr>
              <p:cNvSpPr>
                <a:spLocks/>
              </p:cNvSpPr>
              <p:nvPr/>
            </p:nvSpPr>
            <p:spPr bwMode="auto">
              <a:xfrm>
                <a:off x="4413" y="3322"/>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2"/>
                      <a:pt x="1" y="4"/>
                    </a:cubicBezTo>
                    <a:cubicBezTo>
                      <a:pt x="0" y="5"/>
                      <a:pt x="0" y="6"/>
                      <a:pt x="0"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3" name="Freeform 358">
                <a:extLst>
                  <a:ext uri="{FF2B5EF4-FFF2-40B4-BE49-F238E27FC236}">
                    <a16:creationId xmlns:a16="http://schemas.microsoft.com/office/drawing/2014/main" id="{CD6E512D-30E5-46A9-AE31-8B9B7DB3F2C8}"/>
                  </a:ext>
                </a:extLst>
              </p:cNvPr>
              <p:cNvSpPr>
                <a:spLocks/>
              </p:cNvSpPr>
              <p:nvPr/>
            </p:nvSpPr>
            <p:spPr bwMode="auto">
              <a:xfrm>
                <a:off x="4318" y="3322"/>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2"/>
                      <a:pt x="2" y="4"/>
                    </a:cubicBezTo>
                    <a:cubicBezTo>
                      <a:pt x="1" y="5"/>
                      <a:pt x="0" y="6"/>
                      <a:pt x="0" y="8"/>
                    </a:cubicBezTo>
                    <a:cubicBezTo>
                      <a:pt x="16" y="8"/>
                      <a:pt x="16" y="8"/>
                      <a:pt x="16" y="8"/>
                    </a:cubicBezTo>
                    <a:cubicBezTo>
                      <a:pt x="16" y="6"/>
                      <a:pt x="16" y="5"/>
                      <a:pt x="15" y="4"/>
                    </a:cubicBezTo>
                    <a:cubicBezTo>
                      <a:pt x="13" y="2"/>
                      <a:pt x="11"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4" name="Freeform 359">
                <a:extLst>
                  <a:ext uri="{FF2B5EF4-FFF2-40B4-BE49-F238E27FC236}">
                    <a16:creationId xmlns:a16="http://schemas.microsoft.com/office/drawing/2014/main" id="{97467891-BBF8-4F85-AF1A-8FE1F1638EBC}"/>
                  </a:ext>
                </a:extLst>
              </p:cNvPr>
              <p:cNvSpPr>
                <a:spLocks/>
              </p:cNvSpPr>
              <p:nvPr/>
            </p:nvSpPr>
            <p:spPr bwMode="auto">
              <a:xfrm>
                <a:off x="4413" y="3230"/>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5" name="Oval 360">
                <a:extLst>
                  <a:ext uri="{FF2B5EF4-FFF2-40B4-BE49-F238E27FC236}">
                    <a16:creationId xmlns:a16="http://schemas.microsoft.com/office/drawing/2014/main" id="{016EA08A-0D51-4CB8-95D2-4E0CC4AEBEE5}"/>
                  </a:ext>
                </a:extLst>
              </p:cNvPr>
              <p:cNvSpPr>
                <a:spLocks noChangeArrowheads="1"/>
              </p:cNvSpPr>
              <p:nvPr/>
            </p:nvSpPr>
            <p:spPr bwMode="auto">
              <a:xfrm>
                <a:off x="4318" y="3230"/>
                <a:ext cx="38" cy="37"/>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6" name="Freeform 361">
                <a:extLst>
                  <a:ext uri="{FF2B5EF4-FFF2-40B4-BE49-F238E27FC236}">
                    <a16:creationId xmlns:a16="http://schemas.microsoft.com/office/drawing/2014/main" id="{AA06DF3C-190E-4E78-8E03-81DA0F3B2108}"/>
                  </a:ext>
                </a:extLst>
              </p:cNvPr>
              <p:cNvSpPr>
                <a:spLocks/>
              </p:cNvSpPr>
              <p:nvPr/>
            </p:nvSpPr>
            <p:spPr bwMode="auto">
              <a:xfrm>
                <a:off x="4282" y="3277"/>
                <a:ext cx="26" cy="35"/>
              </a:xfrm>
              <a:custGeom>
                <a:avLst/>
                <a:gdLst>
                  <a:gd name="T0" fmla="*/ 11 w 11"/>
                  <a:gd name="T1" fmla="*/ 7 h 15"/>
                  <a:gd name="T2" fmla="*/ 4 w 11"/>
                  <a:gd name="T3" fmla="*/ 0 h 15"/>
                  <a:gd name="T4" fmla="*/ 0 w 11"/>
                  <a:gd name="T5" fmla="*/ 0 h 15"/>
                  <a:gd name="T6" fmla="*/ 5 w 11"/>
                  <a:gd name="T7" fmla="*/ 15 h 15"/>
                  <a:gd name="T8" fmla="*/ 11 w 11"/>
                  <a:gd name="T9" fmla="*/ 7 h 15"/>
                </a:gdLst>
                <a:ahLst/>
                <a:cxnLst>
                  <a:cxn ang="0">
                    <a:pos x="T0" y="T1"/>
                  </a:cxn>
                  <a:cxn ang="0">
                    <a:pos x="T2" y="T3"/>
                  </a:cxn>
                  <a:cxn ang="0">
                    <a:pos x="T4" y="T5"/>
                  </a:cxn>
                  <a:cxn ang="0">
                    <a:pos x="T6" y="T7"/>
                  </a:cxn>
                  <a:cxn ang="0">
                    <a:pos x="T8" y="T9"/>
                  </a:cxn>
                </a:cxnLst>
                <a:rect l="0" t="0" r="r" b="b"/>
                <a:pathLst>
                  <a:path w="11" h="15">
                    <a:moveTo>
                      <a:pt x="11" y="7"/>
                    </a:moveTo>
                    <a:cubicBezTo>
                      <a:pt x="11" y="3"/>
                      <a:pt x="8" y="0"/>
                      <a:pt x="4" y="0"/>
                    </a:cubicBezTo>
                    <a:cubicBezTo>
                      <a:pt x="2" y="0"/>
                      <a:pt x="1" y="0"/>
                      <a:pt x="0" y="0"/>
                    </a:cubicBezTo>
                    <a:cubicBezTo>
                      <a:pt x="2" y="5"/>
                      <a:pt x="4" y="10"/>
                      <a:pt x="5" y="15"/>
                    </a:cubicBezTo>
                    <a:cubicBezTo>
                      <a:pt x="9" y="14"/>
                      <a:pt x="11" y="11"/>
                      <a:pt x="11" y="7"/>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7" name="Oval 362">
                <a:extLst>
                  <a:ext uri="{FF2B5EF4-FFF2-40B4-BE49-F238E27FC236}">
                    <a16:creationId xmlns:a16="http://schemas.microsoft.com/office/drawing/2014/main" id="{E6AD0C11-09CD-434E-9C19-CABFD6EA6C56}"/>
                  </a:ext>
                </a:extLst>
              </p:cNvPr>
              <p:cNvSpPr>
                <a:spLocks noChangeArrowheads="1"/>
              </p:cNvSpPr>
              <p:nvPr/>
            </p:nvSpPr>
            <p:spPr bwMode="auto">
              <a:xfrm>
                <a:off x="4365" y="3277"/>
                <a:ext cx="38" cy="35"/>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8" name="Oval 363">
                <a:extLst>
                  <a:ext uri="{FF2B5EF4-FFF2-40B4-BE49-F238E27FC236}">
                    <a16:creationId xmlns:a16="http://schemas.microsoft.com/office/drawing/2014/main" id="{3DA1049D-C066-414D-B007-29F1236B7F5E}"/>
                  </a:ext>
                </a:extLst>
              </p:cNvPr>
              <p:cNvSpPr>
                <a:spLocks noChangeArrowheads="1"/>
              </p:cNvSpPr>
              <p:nvPr/>
            </p:nvSpPr>
            <p:spPr bwMode="auto">
              <a:xfrm>
                <a:off x="4273" y="3182"/>
                <a:ext cx="35"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9" name="Oval 364">
                <a:extLst>
                  <a:ext uri="{FF2B5EF4-FFF2-40B4-BE49-F238E27FC236}">
                    <a16:creationId xmlns:a16="http://schemas.microsoft.com/office/drawing/2014/main" id="{A337D68A-8ED1-4CD8-8497-119809BA2A33}"/>
                  </a:ext>
                </a:extLst>
              </p:cNvPr>
              <p:cNvSpPr>
                <a:spLocks noChangeArrowheads="1"/>
              </p:cNvSpPr>
              <p:nvPr/>
            </p:nvSpPr>
            <p:spPr bwMode="auto">
              <a:xfrm>
                <a:off x="4365" y="3182"/>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0" name="Freeform 365">
                <a:extLst>
                  <a:ext uri="{FF2B5EF4-FFF2-40B4-BE49-F238E27FC236}">
                    <a16:creationId xmlns:a16="http://schemas.microsoft.com/office/drawing/2014/main" id="{9E4F751B-D856-44CF-AA30-EB87407A0337}"/>
                  </a:ext>
                </a:extLst>
              </p:cNvPr>
              <p:cNvSpPr>
                <a:spLocks/>
              </p:cNvSpPr>
              <p:nvPr/>
            </p:nvSpPr>
            <p:spPr bwMode="auto">
              <a:xfrm>
                <a:off x="4413" y="3154"/>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1" name="Freeform 366">
                <a:extLst>
                  <a:ext uri="{FF2B5EF4-FFF2-40B4-BE49-F238E27FC236}">
                    <a16:creationId xmlns:a16="http://schemas.microsoft.com/office/drawing/2014/main" id="{B22C7C0F-0B03-4278-9DFF-D82DC76590A7}"/>
                  </a:ext>
                </a:extLst>
              </p:cNvPr>
              <p:cNvSpPr>
                <a:spLocks/>
              </p:cNvSpPr>
              <p:nvPr/>
            </p:nvSpPr>
            <p:spPr bwMode="auto">
              <a:xfrm>
                <a:off x="4318" y="3154"/>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2" name="Freeform 367">
                <a:extLst>
                  <a:ext uri="{FF2B5EF4-FFF2-40B4-BE49-F238E27FC236}">
                    <a16:creationId xmlns:a16="http://schemas.microsoft.com/office/drawing/2014/main" id="{73B78BAB-660A-452E-AD0B-DC8B02F536DC}"/>
                  </a:ext>
                </a:extLst>
              </p:cNvPr>
              <p:cNvSpPr>
                <a:spLocks/>
              </p:cNvSpPr>
              <p:nvPr/>
            </p:nvSpPr>
            <p:spPr bwMode="auto">
              <a:xfrm>
                <a:off x="4261" y="3154"/>
                <a:ext cx="3"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3" name="Freeform 368">
                <a:extLst>
                  <a:ext uri="{FF2B5EF4-FFF2-40B4-BE49-F238E27FC236}">
                    <a16:creationId xmlns:a16="http://schemas.microsoft.com/office/drawing/2014/main" id="{8A23FCC0-D365-44A0-9CDC-1283955F3730}"/>
                  </a:ext>
                </a:extLst>
              </p:cNvPr>
              <p:cNvSpPr>
                <a:spLocks/>
              </p:cNvSpPr>
              <p:nvPr/>
            </p:nvSpPr>
            <p:spPr bwMode="auto">
              <a:xfrm>
                <a:off x="4424" y="3509"/>
                <a:ext cx="8"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4" name="Freeform 369">
                <a:extLst>
                  <a:ext uri="{FF2B5EF4-FFF2-40B4-BE49-F238E27FC236}">
                    <a16:creationId xmlns:a16="http://schemas.microsoft.com/office/drawing/2014/main" id="{D0C415F6-63D1-45F8-9E5D-98B170A6723F}"/>
                  </a:ext>
                </a:extLst>
              </p:cNvPr>
              <p:cNvSpPr>
                <a:spLocks/>
              </p:cNvSpPr>
              <p:nvPr/>
            </p:nvSpPr>
            <p:spPr bwMode="auto">
              <a:xfrm>
                <a:off x="4413" y="3417"/>
                <a:ext cx="19" cy="35"/>
              </a:xfrm>
              <a:custGeom>
                <a:avLst/>
                <a:gdLst>
                  <a:gd name="T0" fmla="*/ 8 w 8"/>
                  <a:gd name="T1" fmla="*/ 0 h 15"/>
                  <a:gd name="T2" fmla="*/ 0 w 8"/>
                  <a:gd name="T3" fmla="*/ 8 h 15"/>
                  <a:gd name="T4" fmla="*/ 8 w 8"/>
                  <a:gd name="T5" fmla="*/ 15 h 15"/>
                  <a:gd name="T6" fmla="*/ 8 w 8"/>
                  <a:gd name="T7" fmla="*/ 15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5" name="Freeform 370">
                <a:extLst>
                  <a:ext uri="{FF2B5EF4-FFF2-40B4-BE49-F238E27FC236}">
                    <a16:creationId xmlns:a16="http://schemas.microsoft.com/office/drawing/2014/main" id="{8EF19490-D9AD-4FCD-AB9C-81363608A4BE}"/>
                  </a:ext>
                </a:extLst>
              </p:cNvPr>
              <p:cNvSpPr>
                <a:spLocks/>
              </p:cNvSpPr>
              <p:nvPr/>
            </p:nvSpPr>
            <p:spPr bwMode="auto">
              <a:xfrm>
                <a:off x="4353" y="34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6" name="Freeform 371">
                <a:extLst>
                  <a:ext uri="{FF2B5EF4-FFF2-40B4-BE49-F238E27FC236}">
                    <a16:creationId xmlns:a16="http://schemas.microsoft.com/office/drawing/2014/main" id="{28B9100E-97CC-49AC-8885-81CEC215A848}"/>
                  </a:ext>
                </a:extLst>
              </p:cNvPr>
              <p:cNvSpPr>
                <a:spLocks/>
              </p:cNvSpPr>
              <p:nvPr/>
            </p:nvSpPr>
            <p:spPr bwMode="auto">
              <a:xfrm>
                <a:off x="4382" y="3462"/>
                <a:ext cx="21" cy="23"/>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7" name="Oval 372">
                <a:extLst>
                  <a:ext uri="{FF2B5EF4-FFF2-40B4-BE49-F238E27FC236}">
                    <a16:creationId xmlns:a16="http://schemas.microsoft.com/office/drawing/2014/main" id="{89F6D1EF-2CB6-4356-91D1-453532ACEF47}"/>
                  </a:ext>
                </a:extLst>
              </p:cNvPr>
              <p:cNvSpPr>
                <a:spLocks noChangeArrowheads="1"/>
              </p:cNvSpPr>
              <p:nvPr/>
            </p:nvSpPr>
            <p:spPr bwMode="auto">
              <a:xfrm>
                <a:off x="4365" y="3369"/>
                <a:ext cx="38" cy="38"/>
              </a:xfrm>
              <a:prstGeom prst="ellipse">
                <a:avLst/>
              </a:pr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8" name="Freeform 373">
                <a:extLst>
                  <a:ext uri="{FF2B5EF4-FFF2-40B4-BE49-F238E27FC236}">
                    <a16:creationId xmlns:a16="http://schemas.microsoft.com/office/drawing/2014/main" id="{56ABCDD3-8D99-44FB-978E-9C2716F80DC4}"/>
                  </a:ext>
                </a:extLst>
              </p:cNvPr>
              <p:cNvSpPr>
                <a:spLocks/>
              </p:cNvSpPr>
              <p:nvPr/>
            </p:nvSpPr>
            <p:spPr bwMode="auto">
              <a:xfrm>
                <a:off x="4413" y="3341"/>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9" name="Freeform 374">
                <a:extLst>
                  <a:ext uri="{FF2B5EF4-FFF2-40B4-BE49-F238E27FC236}">
                    <a16:creationId xmlns:a16="http://schemas.microsoft.com/office/drawing/2014/main" id="{542B8C8F-4D60-4897-ACB4-49B560027631}"/>
                  </a:ext>
                </a:extLst>
              </p:cNvPr>
              <p:cNvSpPr>
                <a:spLocks/>
              </p:cNvSpPr>
              <p:nvPr/>
            </p:nvSpPr>
            <p:spPr bwMode="auto">
              <a:xfrm>
                <a:off x="4318" y="3341"/>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0026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0" name="Freeform 375">
                <a:extLst>
                  <a:ext uri="{FF2B5EF4-FFF2-40B4-BE49-F238E27FC236}">
                    <a16:creationId xmlns:a16="http://schemas.microsoft.com/office/drawing/2014/main" id="{780B8B47-44DA-41FF-BECE-A61CD58964AC}"/>
                  </a:ext>
                </a:extLst>
              </p:cNvPr>
              <p:cNvSpPr>
                <a:spLocks noEditPoints="1"/>
              </p:cNvSpPr>
              <p:nvPr/>
            </p:nvSpPr>
            <p:spPr bwMode="auto">
              <a:xfrm>
                <a:off x="4973" y="3518"/>
                <a:ext cx="436" cy="436"/>
              </a:xfrm>
              <a:custGeom>
                <a:avLst/>
                <a:gdLst>
                  <a:gd name="T0" fmla="*/ 89 w 184"/>
                  <a:gd name="T1" fmla="*/ 184 h 184"/>
                  <a:gd name="T2" fmla="*/ 105 w 184"/>
                  <a:gd name="T3" fmla="*/ 179 h 184"/>
                  <a:gd name="T4" fmla="*/ 92 w 184"/>
                  <a:gd name="T5" fmla="*/ 184 h 184"/>
                  <a:gd name="T6" fmla="*/ 57 w 184"/>
                  <a:gd name="T7" fmla="*/ 177 h 184"/>
                  <a:gd name="T8" fmla="*/ 74 w 184"/>
                  <a:gd name="T9" fmla="*/ 178 h 184"/>
                  <a:gd name="T10" fmla="*/ 121 w 184"/>
                  <a:gd name="T11" fmla="*/ 179 h 184"/>
                  <a:gd name="T12" fmla="*/ 134 w 184"/>
                  <a:gd name="T13" fmla="*/ 169 h 184"/>
                  <a:gd name="T14" fmla="*/ 121 w 184"/>
                  <a:gd name="T15" fmla="*/ 179 h 184"/>
                  <a:gd name="T16" fmla="*/ 30 w 184"/>
                  <a:gd name="T17" fmla="*/ 160 h 184"/>
                  <a:gd name="T18" fmla="*/ 45 w 184"/>
                  <a:gd name="T19" fmla="*/ 167 h 184"/>
                  <a:gd name="T20" fmla="*/ 150 w 184"/>
                  <a:gd name="T21" fmla="*/ 163 h 184"/>
                  <a:gd name="T22" fmla="*/ 158 w 184"/>
                  <a:gd name="T23" fmla="*/ 149 h 184"/>
                  <a:gd name="T24" fmla="*/ 150 w 184"/>
                  <a:gd name="T25" fmla="*/ 163 h 184"/>
                  <a:gd name="T26" fmla="*/ 10 w 184"/>
                  <a:gd name="T27" fmla="*/ 134 h 184"/>
                  <a:gd name="T28" fmla="*/ 22 w 184"/>
                  <a:gd name="T29" fmla="*/ 146 h 184"/>
                  <a:gd name="T30" fmla="*/ 171 w 184"/>
                  <a:gd name="T31" fmla="*/ 139 h 184"/>
                  <a:gd name="T32" fmla="*/ 174 w 184"/>
                  <a:gd name="T33" fmla="*/ 123 h 184"/>
                  <a:gd name="T34" fmla="*/ 171 w 184"/>
                  <a:gd name="T35" fmla="*/ 139 h 184"/>
                  <a:gd name="T36" fmla="*/ 0 w 184"/>
                  <a:gd name="T37" fmla="*/ 103 h 184"/>
                  <a:gd name="T38" fmla="*/ 7 w 184"/>
                  <a:gd name="T39" fmla="*/ 118 h 184"/>
                  <a:gd name="T40" fmla="*/ 182 w 184"/>
                  <a:gd name="T41" fmla="*/ 108 h 184"/>
                  <a:gd name="T42" fmla="*/ 180 w 184"/>
                  <a:gd name="T43" fmla="*/ 92 h 184"/>
                  <a:gd name="T44" fmla="*/ 182 w 184"/>
                  <a:gd name="T45" fmla="*/ 108 h 184"/>
                  <a:gd name="T46" fmla="*/ 0 w 184"/>
                  <a:gd name="T47" fmla="*/ 87 h 184"/>
                  <a:gd name="T48" fmla="*/ 6 w 184"/>
                  <a:gd name="T49" fmla="*/ 72 h 184"/>
                  <a:gd name="T50" fmla="*/ 179 w 184"/>
                  <a:gd name="T51" fmla="*/ 86 h 184"/>
                  <a:gd name="T52" fmla="*/ 181 w 184"/>
                  <a:gd name="T53" fmla="*/ 69 h 184"/>
                  <a:gd name="T54" fmla="*/ 179 w 184"/>
                  <a:gd name="T55" fmla="*/ 86 h 184"/>
                  <a:gd name="T56" fmla="*/ 7 w 184"/>
                  <a:gd name="T57" fmla="*/ 55 h 184"/>
                  <a:gd name="T58" fmla="*/ 18 w 184"/>
                  <a:gd name="T59" fmla="*/ 43 h 184"/>
                  <a:gd name="T60" fmla="*/ 172 w 184"/>
                  <a:gd name="T61" fmla="*/ 55 h 184"/>
                  <a:gd name="T62" fmla="*/ 167 w 184"/>
                  <a:gd name="T63" fmla="*/ 40 h 184"/>
                  <a:gd name="T64" fmla="*/ 172 w 184"/>
                  <a:gd name="T65" fmla="*/ 55 h 184"/>
                  <a:gd name="T66" fmla="*/ 25 w 184"/>
                  <a:gd name="T67" fmla="*/ 28 h 184"/>
                  <a:gd name="T68" fmla="*/ 40 w 184"/>
                  <a:gd name="T69" fmla="*/ 21 h 184"/>
                  <a:gd name="T70" fmla="*/ 154 w 184"/>
                  <a:gd name="T71" fmla="*/ 30 h 184"/>
                  <a:gd name="T72" fmla="*/ 144 w 184"/>
                  <a:gd name="T73" fmla="*/ 16 h 184"/>
                  <a:gd name="T74" fmla="*/ 154 w 184"/>
                  <a:gd name="T75" fmla="*/ 30 h 184"/>
                  <a:gd name="T76" fmla="*/ 51 w 184"/>
                  <a:gd name="T77" fmla="*/ 9 h 184"/>
                  <a:gd name="T78" fmla="*/ 67 w 184"/>
                  <a:gd name="T79" fmla="*/ 7 h 184"/>
                  <a:gd name="T80" fmla="*/ 129 w 184"/>
                  <a:gd name="T81" fmla="*/ 12 h 184"/>
                  <a:gd name="T82" fmla="*/ 115 w 184"/>
                  <a:gd name="T83" fmla="*/ 3 h 184"/>
                  <a:gd name="T84" fmla="*/ 129 w 184"/>
                  <a:gd name="T85" fmla="*/ 12 h 184"/>
                  <a:gd name="T86" fmla="*/ 82 w 184"/>
                  <a:gd name="T87" fmla="*/ 0 h 184"/>
                  <a:gd name="T88" fmla="*/ 98 w 184"/>
                  <a:gd name="T89" fmla="*/ 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4" h="184">
                    <a:moveTo>
                      <a:pt x="92" y="184"/>
                    </a:moveTo>
                    <a:cubicBezTo>
                      <a:pt x="91" y="184"/>
                      <a:pt x="90" y="184"/>
                      <a:pt x="89" y="184"/>
                    </a:cubicBezTo>
                    <a:cubicBezTo>
                      <a:pt x="89" y="180"/>
                      <a:pt x="89" y="180"/>
                      <a:pt x="89" y="180"/>
                    </a:cubicBezTo>
                    <a:cubicBezTo>
                      <a:pt x="94" y="180"/>
                      <a:pt x="100" y="180"/>
                      <a:pt x="105" y="179"/>
                    </a:cubicBezTo>
                    <a:cubicBezTo>
                      <a:pt x="105" y="183"/>
                      <a:pt x="105" y="183"/>
                      <a:pt x="105" y="183"/>
                    </a:cubicBezTo>
                    <a:cubicBezTo>
                      <a:pt x="101" y="184"/>
                      <a:pt x="96" y="184"/>
                      <a:pt x="92" y="184"/>
                    </a:cubicBezTo>
                    <a:close/>
                    <a:moveTo>
                      <a:pt x="73" y="182"/>
                    </a:moveTo>
                    <a:cubicBezTo>
                      <a:pt x="68" y="181"/>
                      <a:pt x="62" y="179"/>
                      <a:pt x="57" y="177"/>
                    </a:cubicBezTo>
                    <a:cubicBezTo>
                      <a:pt x="59" y="174"/>
                      <a:pt x="59" y="174"/>
                      <a:pt x="59" y="174"/>
                    </a:cubicBezTo>
                    <a:cubicBezTo>
                      <a:pt x="64" y="176"/>
                      <a:pt x="69" y="177"/>
                      <a:pt x="74" y="178"/>
                    </a:cubicBezTo>
                    <a:lnTo>
                      <a:pt x="73" y="182"/>
                    </a:lnTo>
                    <a:close/>
                    <a:moveTo>
                      <a:pt x="121" y="179"/>
                    </a:moveTo>
                    <a:cubicBezTo>
                      <a:pt x="120" y="175"/>
                      <a:pt x="120" y="175"/>
                      <a:pt x="120" y="175"/>
                    </a:cubicBezTo>
                    <a:cubicBezTo>
                      <a:pt x="125" y="174"/>
                      <a:pt x="130" y="172"/>
                      <a:pt x="134" y="169"/>
                    </a:cubicBezTo>
                    <a:cubicBezTo>
                      <a:pt x="136" y="172"/>
                      <a:pt x="136" y="172"/>
                      <a:pt x="136" y="172"/>
                    </a:cubicBezTo>
                    <a:cubicBezTo>
                      <a:pt x="131" y="175"/>
                      <a:pt x="126" y="177"/>
                      <a:pt x="121" y="179"/>
                    </a:cubicBezTo>
                    <a:close/>
                    <a:moveTo>
                      <a:pt x="43" y="170"/>
                    </a:moveTo>
                    <a:cubicBezTo>
                      <a:pt x="38" y="167"/>
                      <a:pt x="34" y="164"/>
                      <a:pt x="30" y="160"/>
                    </a:cubicBezTo>
                    <a:cubicBezTo>
                      <a:pt x="32" y="157"/>
                      <a:pt x="32" y="157"/>
                      <a:pt x="32" y="157"/>
                    </a:cubicBezTo>
                    <a:cubicBezTo>
                      <a:pt x="36" y="161"/>
                      <a:pt x="40" y="164"/>
                      <a:pt x="45" y="167"/>
                    </a:cubicBezTo>
                    <a:lnTo>
                      <a:pt x="43" y="170"/>
                    </a:lnTo>
                    <a:close/>
                    <a:moveTo>
                      <a:pt x="150" y="163"/>
                    </a:moveTo>
                    <a:cubicBezTo>
                      <a:pt x="147" y="160"/>
                      <a:pt x="147" y="160"/>
                      <a:pt x="147" y="160"/>
                    </a:cubicBezTo>
                    <a:cubicBezTo>
                      <a:pt x="151" y="157"/>
                      <a:pt x="155" y="153"/>
                      <a:pt x="158" y="149"/>
                    </a:cubicBezTo>
                    <a:cubicBezTo>
                      <a:pt x="161" y="152"/>
                      <a:pt x="161" y="152"/>
                      <a:pt x="161" y="152"/>
                    </a:cubicBezTo>
                    <a:cubicBezTo>
                      <a:pt x="158" y="156"/>
                      <a:pt x="154" y="160"/>
                      <a:pt x="150" y="163"/>
                    </a:cubicBezTo>
                    <a:close/>
                    <a:moveTo>
                      <a:pt x="19" y="148"/>
                    </a:moveTo>
                    <a:cubicBezTo>
                      <a:pt x="15" y="144"/>
                      <a:pt x="12" y="139"/>
                      <a:pt x="10" y="134"/>
                    </a:cubicBezTo>
                    <a:cubicBezTo>
                      <a:pt x="13" y="133"/>
                      <a:pt x="13" y="133"/>
                      <a:pt x="13" y="133"/>
                    </a:cubicBezTo>
                    <a:cubicBezTo>
                      <a:pt x="16" y="137"/>
                      <a:pt x="19" y="142"/>
                      <a:pt x="22" y="146"/>
                    </a:cubicBezTo>
                    <a:lnTo>
                      <a:pt x="19" y="148"/>
                    </a:lnTo>
                    <a:close/>
                    <a:moveTo>
                      <a:pt x="171" y="139"/>
                    </a:moveTo>
                    <a:cubicBezTo>
                      <a:pt x="167" y="137"/>
                      <a:pt x="167" y="137"/>
                      <a:pt x="167" y="137"/>
                    </a:cubicBezTo>
                    <a:cubicBezTo>
                      <a:pt x="170" y="132"/>
                      <a:pt x="172" y="127"/>
                      <a:pt x="174" y="123"/>
                    </a:cubicBezTo>
                    <a:cubicBezTo>
                      <a:pt x="178" y="124"/>
                      <a:pt x="178" y="124"/>
                      <a:pt x="178" y="124"/>
                    </a:cubicBezTo>
                    <a:cubicBezTo>
                      <a:pt x="176" y="129"/>
                      <a:pt x="174" y="134"/>
                      <a:pt x="171" y="139"/>
                    </a:cubicBezTo>
                    <a:close/>
                    <a:moveTo>
                      <a:pt x="4" y="119"/>
                    </a:moveTo>
                    <a:cubicBezTo>
                      <a:pt x="2" y="114"/>
                      <a:pt x="1" y="109"/>
                      <a:pt x="0" y="103"/>
                    </a:cubicBezTo>
                    <a:cubicBezTo>
                      <a:pt x="4" y="103"/>
                      <a:pt x="4" y="103"/>
                      <a:pt x="4" y="103"/>
                    </a:cubicBezTo>
                    <a:cubicBezTo>
                      <a:pt x="5" y="108"/>
                      <a:pt x="6" y="113"/>
                      <a:pt x="7" y="118"/>
                    </a:cubicBezTo>
                    <a:lnTo>
                      <a:pt x="4" y="119"/>
                    </a:lnTo>
                    <a:close/>
                    <a:moveTo>
                      <a:pt x="182" y="108"/>
                    </a:moveTo>
                    <a:cubicBezTo>
                      <a:pt x="178" y="107"/>
                      <a:pt x="178" y="107"/>
                      <a:pt x="178" y="107"/>
                    </a:cubicBezTo>
                    <a:cubicBezTo>
                      <a:pt x="179" y="102"/>
                      <a:pt x="180" y="97"/>
                      <a:pt x="180" y="92"/>
                    </a:cubicBezTo>
                    <a:cubicBezTo>
                      <a:pt x="184" y="92"/>
                      <a:pt x="184" y="92"/>
                      <a:pt x="184" y="92"/>
                    </a:cubicBezTo>
                    <a:cubicBezTo>
                      <a:pt x="184" y="97"/>
                      <a:pt x="183" y="103"/>
                      <a:pt x="182" y="108"/>
                    </a:cubicBezTo>
                    <a:close/>
                    <a:moveTo>
                      <a:pt x="4" y="87"/>
                    </a:moveTo>
                    <a:cubicBezTo>
                      <a:pt x="0" y="87"/>
                      <a:pt x="0" y="87"/>
                      <a:pt x="0" y="87"/>
                    </a:cubicBezTo>
                    <a:cubicBezTo>
                      <a:pt x="0" y="82"/>
                      <a:pt x="1" y="76"/>
                      <a:pt x="2" y="71"/>
                    </a:cubicBezTo>
                    <a:cubicBezTo>
                      <a:pt x="6" y="72"/>
                      <a:pt x="6" y="72"/>
                      <a:pt x="6" y="72"/>
                    </a:cubicBezTo>
                    <a:cubicBezTo>
                      <a:pt x="5" y="77"/>
                      <a:pt x="4" y="82"/>
                      <a:pt x="4" y="87"/>
                    </a:cubicBezTo>
                    <a:close/>
                    <a:moveTo>
                      <a:pt x="179" y="86"/>
                    </a:moveTo>
                    <a:cubicBezTo>
                      <a:pt x="179" y="80"/>
                      <a:pt x="178" y="75"/>
                      <a:pt x="177" y="70"/>
                    </a:cubicBezTo>
                    <a:cubicBezTo>
                      <a:pt x="181" y="69"/>
                      <a:pt x="181" y="69"/>
                      <a:pt x="181" y="69"/>
                    </a:cubicBezTo>
                    <a:cubicBezTo>
                      <a:pt x="182" y="74"/>
                      <a:pt x="183" y="80"/>
                      <a:pt x="183" y="85"/>
                    </a:cubicBezTo>
                    <a:lnTo>
                      <a:pt x="179" y="86"/>
                    </a:lnTo>
                    <a:close/>
                    <a:moveTo>
                      <a:pt x="11" y="57"/>
                    </a:moveTo>
                    <a:cubicBezTo>
                      <a:pt x="7" y="55"/>
                      <a:pt x="7" y="55"/>
                      <a:pt x="7" y="55"/>
                    </a:cubicBezTo>
                    <a:cubicBezTo>
                      <a:pt x="9" y="50"/>
                      <a:pt x="12" y="46"/>
                      <a:pt x="15" y="41"/>
                    </a:cubicBezTo>
                    <a:cubicBezTo>
                      <a:pt x="18" y="43"/>
                      <a:pt x="18" y="43"/>
                      <a:pt x="18" y="43"/>
                    </a:cubicBezTo>
                    <a:cubicBezTo>
                      <a:pt x="15" y="48"/>
                      <a:pt x="13" y="52"/>
                      <a:pt x="11" y="57"/>
                    </a:cubicBezTo>
                    <a:close/>
                    <a:moveTo>
                      <a:pt x="172" y="55"/>
                    </a:moveTo>
                    <a:cubicBezTo>
                      <a:pt x="170" y="51"/>
                      <a:pt x="167" y="46"/>
                      <a:pt x="164" y="42"/>
                    </a:cubicBezTo>
                    <a:cubicBezTo>
                      <a:pt x="167" y="40"/>
                      <a:pt x="167" y="40"/>
                      <a:pt x="167" y="40"/>
                    </a:cubicBezTo>
                    <a:cubicBezTo>
                      <a:pt x="170" y="44"/>
                      <a:pt x="173" y="49"/>
                      <a:pt x="175" y="54"/>
                    </a:cubicBezTo>
                    <a:lnTo>
                      <a:pt x="172" y="55"/>
                    </a:lnTo>
                    <a:close/>
                    <a:moveTo>
                      <a:pt x="28" y="31"/>
                    </a:moveTo>
                    <a:cubicBezTo>
                      <a:pt x="25" y="28"/>
                      <a:pt x="25" y="28"/>
                      <a:pt x="25" y="28"/>
                    </a:cubicBezTo>
                    <a:cubicBezTo>
                      <a:pt x="29" y="24"/>
                      <a:pt x="33" y="21"/>
                      <a:pt x="37" y="17"/>
                    </a:cubicBezTo>
                    <a:cubicBezTo>
                      <a:pt x="40" y="21"/>
                      <a:pt x="40" y="21"/>
                      <a:pt x="40" y="21"/>
                    </a:cubicBezTo>
                    <a:cubicBezTo>
                      <a:pt x="35" y="24"/>
                      <a:pt x="31" y="27"/>
                      <a:pt x="28" y="31"/>
                    </a:cubicBezTo>
                    <a:close/>
                    <a:moveTo>
                      <a:pt x="154" y="30"/>
                    </a:moveTo>
                    <a:cubicBezTo>
                      <a:pt x="150" y="26"/>
                      <a:pt x="146" y="23"/>
                      <a:pt x="142" y="20"/>
                    </a:cubicBezTo>
                    <a:cubicBezTo>
                      <a:pt x="144" y="16"/>
                      <a:pt x="144" y="16"/>
                      <a:pt x="144" y="16"/>
                    </a:cubicBezTo>
                    <a:cubicBezTo>
                      <a:pt x="149" y="20"/>
                      <a:pt x="153" y="23"/>
                      <a:pt x="157" y="27"/>
                    </a:cubicBezTo>
                    <a:lnTo>
                      <a:pt x="154" y="30"/>
                    </a:lnTo>
                    <a:close/>
                    <a:moveTo>
                      <a:pt x="53" y="13"/>
                    </a:moveTo>
                    <a:cubicBezTo>
                      <a:pt x="51" y="9"/>
                      <a:pt x="51" y="9"/>
                      <a:pt x="51" y="9"/>
                    </a:cubicBezTo>
                    <a:cubicBezTo>
                      <a:pt x="56" y="7"/>
                      <a:pt x="61" y="5"/>
                      <a:pt x="66" y="3"/>
                    </a:cubicBezTo>
                    <a:cubicBezTo>
                      <a:pt x="67" y="7"/>
                      <a:pt x="67" y="7"/>
                      <a:pt x="67" y="7"/>
                    </a:cubicBezTo>
                    <a:cubicBezTo>
                      <a:pt x="62" y="9"/>
                      <a:pt x="58" y="10"/>
                      <a:pt x="53" y="13"/>
                    </a:cubicBezTo>
                    <a:close/>
                    <a:moveTo>
                      <a:pt x="129" y="12"/>
                    </a:moveTo>
                    <a:cubicBezTo>
                      <a:pt x="124" y="10"/>
                      <a:pt x="119" y="8"/>
                      <a:pt x="114" y="7"/>
                    </a:cubicBezTo>
                    <a:cubicBezTo>
                      <a:pt x="115" y="3"/>
                      <a:pt x="115" y="3"/>
                      <a:pt x="115" y="3"/>
                    </a:cubicBezTo>
                    <a:cubicBezTo>
                      <a:pt x="120" y="4"/>
                      <a:pt x="125" y="6"/>
                      <a:pt x="130" y="8"/>
                    </a:cubicBezTo>
                    <a:lnTo>
                      <a:pt x="129" y="12"/>
                    </a:lnTo>
                    <a:close/>
                    <a:moveTo>
                      <a:pt x="83" y="4"/>
                    </a:moveTo>
                    <a:cubicBezTo>
                      <a:pt x="82" y="0"/>
                      <a:pt x="82" y="0"/>
                      <a:pt x="82" y="0"/>
                    </a:cubicBezTo>
                    <a:cubicBezTo>
                      <a:pt x="88" y="0"/>
                      <a:pt x="93" y="0"/>
                      <a:pt x="99" y="0"/>
                    </a:cubicBezTo>
                    <a:cubicBezTo>
                      <a:pt x="98" y="4"/>
                      <a:pt x="98" y="4"/>
                      <a:pt x="98" y="4"/>
                    </a:cubicBezTo>
                    <a:cubicBezTo>
                      <a:pt x="93" y="4"/>
                      <a:pt x="88" y="4"/>
                      <a:pt x="83"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1" name="Freeform 376">
                <a:extLst>
                  <a:ext uri="{FF2B5EF4-FFF2-40B4-BE49-F238E27FC236}">
                    <a16:creationId xmlns:a16="http://schemas.microsoft.com/office/drawing/2014/main" id="{B08783C3-4A20-41AE-BAA2-C283C8C01EF0}"/>
                  </a:ext>
                </a:extLst>
              </p:cNvPr>
              <p:cNvSpPr>
                <a:spLocks/>
              </p:cNvSpPr>
              <p:nvPr/>
            </p:nvSpPr>
            <p:spPr bwMode="auto">
              <a:xfrm>
                <a:off x="3513" y="2605"/>
                <a:ext cx="1420" cy="1429"/>
              </a:xfrm>
              <a:custGeom>
                <a:avLst/>
                <a:gdLst>
                  <a:gd name="T0" fmla="*/ 563 w 600"/>
                  <a:gd name="T1" fmla="*/ 496 h 604"/>
                  <a:gd name="T2" fmla="*/ 492 w 600"/>
                  <a:gd name="T3" fmla="*/ 290 h 604"/>
                  <a:gd name="T4" fmla="*/ 415 w 600"/>
                  <a:gd name="T5" fmla="*/ 274 h 604"/>
                  <a:gd name="T6" fmla="*/ 423 w 600"/>
                  <a:gd name="T7" fmla="*/ 217 h 604"/>
                  <a:gd name="T8" fmla="*/ 407 w 600"/>
                  <a:gd name="T9" fmla="*/ 137 h 604"/>
                  <a:gd name="T10" fmla="*/ 460 w 600"/>
                  <a:gd name="T11" fmla="*/ 69 h 604"/>
                  <a:gd name="T12" fmla="*/ 390 w 600"/>
                  <a:gd name="T13" fmla="*/ 0 h 604"/>
                  <a:gd name="T14" fmla="*/ 327 w 600"/>
                  <a:gd name="T15" fmla="*/ 41 h 604"/>
                  <a:gd name="T16" fmla="*/ 210 w 600"/>
                  <a:gd name="T17" fmla="*/ 7 h 604"/>
                  <a:gd name="T18" fmla="*/ 0 w 600"/>
                  <a:gd name="T19" fmla="*/ 220 h 604"/>
                  <a:gd name="T20" fmla="*/ 213 w 600"/>
                  <a:gd name="T21" fmla="*/ 430 h 604"/>
                  <a:gd name="T22" fmla="*/ 270 w 600"/>
                  <a:gd name="T23" fmla="*/ 421 h 604"/>
                  <a:gd name="T24" fmla="*/ 356 w 600"/>
                  <a:gd name="T25" fmla="*/ 567 h 604"/>
                  <a:gd name="T26" fmla="*/ 563 w 600"/>
                  <a:gd name="T27" fmla="*/ 49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0" h="604">
                    <a:moveTo>
                      <a:pt x="563" y="496"/>
                    </a:moveTo>
                    <a:cubicBezTo>
                      <a:pt x="600" y="420"/>
                      <a:pt x="569" y="327"/>
                      <a:pt x="492" y="290"/>
                    </a:cubicBezTo>
                    <a:cubicBezTo>
                      <a:pt x="467" y="278"/>
                      <a:pt x="441" y="273"/>
                      <a:pt x="415" y="274"/>
                    </a:cubicBezTo>
                    <a:cubicBezTo>
                      <a:pt x="420" y="256"/>
                      <a:pt x="423" y="237"/>
                      <a:pt x="423" y="217"/>
                    </a:cubicBezTo>
                    <a:cubicBezTo>
                      <a:pt x="423" y="189"/>
                      <a:pt x="417" y="162"/>
                      <a:pt x="407" y="137"/>
                    </a:cubicBezTo>
                    <a:cubicBezTo>
                      <a:pt x="437" y="130"/>
                      <a:pt x="460" y="102"/>
                      <a:pt x="460" y="69"/>
                    </a:cubicBezTo>
                    <a:cubicBezTo>
                      <a:pt x="459" y="31"/>
                      <a:pt x="428" y="0"/>
                      <a:pt x="390" y="0"/>
                    </a:cubicBezTo>
                    <a:cubicBezTo>
                      <a:pt x="362" y="0"/>
                      <a:pt x="337" y="17"/>
                      <a:pt x="327" y="41"/>
                    </a:cubicBezTo>
                    <a:cubicBezTo>
                      <a:pt x="293" y="19"/>
                      <a:pt x="253" y="7"/>
                      <a:pt x="210" y="7"/>
                    </a:cubicBezTo>
                    <a:cubicBezTo>
                      <a:pt x="94" y="8"/>
                      <a:pt x="0" y="103"/>
                      <a:pt x="0" y="220"/>
                    </a:cubicBezTo>
                    <a:cubicBezTo>
                      <a:pt x="1" y="336"/>
                      <a:pt x="96" y="430"/>
                      <a:pt x="213" y="430"/>
                    </a:cubicBezTo>
                    <a:cubicBezTo>
                      <a:pt x="233" y="430"/>
                      <a:pt x="252" y="427"/>
                      <a:pt x="270" y="421"/>
                    </a:cubicBezTo>
                    <a:cubicBezTo>
                      <a:pt x="268" y="481"/>
                      <a:pt x="300" y="539"/>
                      <a:pt x="356" y="567"/>
                    </a:cubicBezTo>
                    <a:cubicBezTo>
                      <a:pt x="433" y="604"/>
                      <a:pt x="525" y="573"/>
                      <a:pt x="563" y="496"/>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2" name="Freeform 377">
                <a:extLst>
                  <a:ext uri="{FF2B5EF4-FFF2-40B4-BE49-F238E27FC236}">
                    <a16:creationId xmlns:a16="http://schemas.microsoft.com/office/drawing/2014/main" id="{7F029C7B-DCA6-460E-B6AD-1A6AC8644D13}"/>
                  </a:ext>
                </a:extLst>
              </p:cNvPr>
              <p:cNvSpPr>
                <a:spLocks/>
              </p:cNvSpPr>
              <p:nvPr/>
            </p:nvSpPr>
            <p:spPr bwMode="auto">
              <a:xfrm>
                <a:off x="3104" y="451"/>
                <a:ext cx="1564" cy="1186"/>
              </a:xfrm>
              <a:custGeom>
                <a:avLst/>
                <a:gdLst>
                  <a:gd name="T0" fmla="*/ 354 w 661"/>
                  <a:gd name="T1" fmla="*/ 52 h 501"/>
                  <a:gd name="T2" fmla="*/ 48 w 661"/>
                  <a:gd name="T3" fmla="*/ 174 h 501"/>
                  <a:gd name="T4" fmla="*/ 162 w 661"/>
                  <a:gd name="T5" fmla="*/ 473 h 501"/>
                  <a:gd name="T6" fmla="*/ 345 w 661"/>
                  <a:gd name="T7" fmla="*/ 479 h 501"/>
                  <a:gd name="T8" fmla="*/ 482 w 661"/>
                  <a:gd name="T9" fmla="*/ 479 h 501"/>
                  <a:gd name="T10" fmla="*/ 484 w 661"/>
                  <a:gd name="T11" fmla="*/ 480 h 501"/>
                  <a:gd name="T12" fmla="*/ 629 w 661"/>
                  <a:gd name="T13" fmla="*/ 423 h 501"/>
                  <a:gd name="T14" fmla="*/ 571 w 661"/>
                  <a:gd name="T15" fmla="*/ 260 h 501"/>
                  <a:gd name="T16" fmla="*/ 571 w 661"/>
                  <a:gd name="T17" fmla="*/ 259 h 501"/>
                  <a:gd name="T18" fmla="*/ 469 w 661"/>
                  <a:gd name="T19" fmla="*/ 163 h 501"/>
                  <a:gd name="T20" fmla="*/ 354 w 661"/>
                  <a:gd name="T21" fmla="*/ 52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1" h="501">
                    <a:moveTo>
                      <a:pt x="354" y="52"/>
                    </a:moveTo>
                    <a:cubicBezTo>
                      <a:pt x="236" y="0"/>
                      <a:pt x="98" y="55"/>
                      <a:pt x="48" y="174"/>
                    </a:cubicBezTo>
                    <a:cubicBezTo>
                      <a:pt x="0" y="287"/>
                      <a:pt x="51" y="420"/>
                      <a:pt x="162" y="473"/>
                    </a:cubicBezTo>
                    <a:cubicBezTo>
                      <a:pt x="222" y="501"/>
                      <a:pt x="288" y="501"/>
                      <a:pt x="345" y="479"/>
                    </a:cubicBezTo>
                    <a:cubicBezTo>
                      <a:pt x="389" y="462"/>
                      <a:pt x="438" y="462"/>
                      <a:pt x="482" y="479"/>
                    </a:cubicBezTo>
                    <a:cubicBezTo>
                      <a:pt x="483" y="479"/>
                      <a:pt x="483" y="480"/>
                      <a:pt x="484" y="480"/>
                    </a:cubicBezTo>
                    <a:cubicBezTo>
                      <a:pt x="539" y="500"/>
                      <a:pt x="602" y="475"/>
                      <a:pt x="629" y="423"/>
                    </a:cubicBezTo>
                    <a:cubicBezTo>
                      <a:pt x="661" y="362"/>
                      <a:pt x="634" y="287"/>
                      <a:pt x="571" y="260"/>
                    </a:cubicBezTo>
                    <a:cubicBezTo>
                      <a:pt x="571" y="260"/>
                      <a:pt x="571" y="260"/>
                      <a:pt x="571" y="259"/>
                    </a:cubicBezTo>
                    <a:cubicBezTo>
                      <a:pt x="526" y="240"/>
                      <a:pt x="490" y="206"/>
                      <a:pt x="469" y="163"/>
                    </a:cubicBezTo>
                    <a:cubicBezTo>
                      <a:pt x="446" y="115"/>
                      <a:pt x="406" y="75"/>
                      <a:pt x="354" y="52"/>
                    </a:cubicBez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3" name="Freeform 378">
                <a:extLst>
                  <a:ext uri="{FF2B5EF4-FFF2-40B4-BE49-F238E27FC236}">
                    <a16:creationId xmlns:a16="http://schemas.microsoft.com/office/drawing/2014/main" id="{ECD07F8C-1658-407C-8F8D-6073B1E25DF3}"/>
                  </a:ext>
                </a:extLst>
              </p:cNvPr>
              <p:cNvSpPr>
                <a:spLocks/>
              </p:cNvSpPr>
              <p:nvPr/>
            </p:nvSpPr>
            <p:spPr bwMode="auto">
              <a:xfrm>
                <a:off x="4529" y="3656"/>
                <a:ext cx="45" cy="45"/>
              </a:xfrm>
              <a:custGeom>
                <a:avLst/>
                <a:gdLst>
                  <a:gd name="T0" fmla="*/ 1 w 19"/>
                  <a:gd name="T1" fmla="*/ 3 h 19"/>
                  <a:gd name="T2" fmla="*/ 5 w 19"/>
                  <a:gd name="T3" fmla="*/ 19 h 19"/>
                  <a:gd name="T4" fmla="*/ 16 w 19"/>
                  <a:gd name="T5" fmla="*/ 1 h 19"/>
                  <a:gd name="T6" fmla="*/ 1 w 19"/>
                  <a:gd name="T7" fmla="*/ 3 h 19"/>
                </a:gdLst>
                <a:ahLst/>
                <a:cxnLst>
                  <a:cxn ang="0">
                    <a:pos x="T0" y="T1"/>
                  </a:cxn>
                  <a:cxn ang="0">
                    <a:pos x="T2" y="T3"/>
                  </a:cxn>
                  <a:cxn ang="0">
                    <a:pos x="T4" y="T5"/>
                  </a:cxn>
                  <a:cxn ang="0">
                    <a:pos x="T6" y="T7"/>
                  </a:cxn>
                </a:cxnLst>
                <a:rect l="0" t="0" r="r" b="b"/>
                <a:pathLst>
                  <a:path w="19" h="19">
                    <a:moveTo>
                      <a:pt x="1" y="3"/>
                    </a:moveTo>
                    <a:cubicBezTo>
                      <a:pt x="1" y="8"/>
                      <a:pt x="0" y="12"/>
                      <a:pt x="5" y="19"/>
                    </a:cubicBezTo>
                    <a:cubicBezTo>
                      <a:pt x="17" y="18"/>
                      <a:pt x="19" y="9"/>
                      <a:pt x="16" y="1"/>
                    </a:cubicBezTo>
                    <a:cubicBezTo>
                      <a:pt x="11" y="0"/>
                      <a:pt x="6" y="0"/>
                      <a:pt x="1"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4" name="Freeform 379">
                <a:extLst>
                  <a:ext uri="{FF2B5EF4-FFF2-40B4-BE49-F238E27FC236}">
                    <a16:creationId xmlns:a16="http://schemas.microsoft.com/office/drawing/2014/main" id="{18CAE510-0C09-42AB-8BF9-637F9DAC8A20}"/>
                  </a:ext>
                </a:extLst>
              </p:cNvPr>
              <p:cNvSpPr>
                <a:spLocks/>
              </p:cNvSpPr>
              <p:nvPr/>
            </p:nvSpPr>
            <p:spPr bwMode="auto">
              <a:xfrm>
                <a:off x="4687" y="3428"/>
                <a:ext cx="38" cy="36"/>
              </a:xfrm>
              <a:custGeom>
                <a:avLst/>
                <a:gdLst>
                  <a:gd name="T0" fmla="*/ 8 w 16"/>
                  <a:gd name="T1" fmla="*/ 0 h 15"/>
                  <a:gd name="T2" fmla="*/ 4 w 16"/>
                  <a:gd name="T3" fmla="*/ 14 h 15"/>
                  <a:gd name="T4" fmla="*/ 8 w 16"/>
                  <a:gd name="T5" fmla="*/ 0 h 15"/>
                </a:gdLst>
                <a:ahLst/>
                <a:cxnLst>
                  <a:cxn ang="0">
                    <a:pos x="T0" y="T1"/>
                  </a:cxn>
                  <a:cxn ang="0">
                    <a:pos x="T2" y="T3"/>
                  </a:cxn>
                  <a:cxn ang="0">
                    <a:pos x="T4" y="T5"/>
                  </a:cxn>
                </a:cxnLst>
                <a:rect l="0" t="0" r="r" b="b"/>
                <a:pathLst>
                  <a:path w="16" h="15">
                    <a:moveTo>
                      <a:pt x="8" y="0"/>
                    </a:moveTo>
                    <a:cubicBezTo>
                      <a:pt x="1" y="3"/>
                      <a:pt x="0" y="8"/>
                      <a:pt x="4" y="14"/>
                    </a:cubicBezTo>
                    <a:cubicBezTo>
                      <a:pt x="13" y="15"/>
                      <a:pt x="16" y="3"/>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5" name="Freeform 380">
                <a:extLst>
                  <a:ext uri="{FF2B5EF4-FFF2-40B4-BE49-F238E27FC236}">
                    <a16:creationId xmlns:a16="http://schemas.microsoft.com/office/drawing/2014/main" id="{69B96BA2-2F58-4D95-B32B-41FD0C05F39E}"/>
                  </a:ext>
                </a:extLst>
              </p:cNvPr>
              <p:cNvSpPr>
                <a:spLocks/>
              </p:cNvSpPr>
              <p:nvPr/>
            </p:nvSpPr>
            <p:spPr bwMode="auto">
              <a:xfrm>
                <a:off x="4339" y="3256"/>
                <a:ext cx="154" cy="175"/>
              </a:xfrm>
              <a:custGeom>
                <a:avLst/>
                <a:gdLst>
                  <a:gd name="T0" fmla="*/ 26 w 65"/>
                  <a:gd name="T1" fmla="*/ 26 h 74"/>
                  <a:gd name="T2" fmla="*/ 35 w 65"/>
                  <a:gd name="T3" fmla="*/ 14 h 74"/>
                  <a:gd name="T4" fmla="*/ 27 w 65"/>
                  <a:gd name="T5" fmla="*/ 0 h 74"/>
                  <a:gd name="T6" fmla="*/ 6 w 65"/>
                  <a:gd name="T7" fmla="*/ 28 h 74"/>
                  <a:gd name="T8" fmla="*/ 17 w 65"/>
                  <a:gd name="T9" fmla="*/ 34 h 74"/>
                  <a:gd name="T10" fmla="*/ 16 w 65"/>
                  <a:gd name="T11" fmla="*/ 72 h 74"/>
                  <a:gd name="T12" fmla="*/ 48 w 65"/>
                  <a:gd name="T13" fmla="*/ 51 h 74"/>
                  <a:gd name="T14" fmla="*/ 59 w 65"/>
                  <a:gd name="T15" fmla="*/ 49 h 74"/>
                  <a:gd name="T16" fmla="*/ 26 w 65"/>
                  <a:gd name="T17" fmla="*/ 2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74">
                    <a:moveTo>
                      <a:pt x="26" y="26"/>
                    </a:moveTo>
                    <a:cubicBezTo>
                      <a:pt x="29" y="22"/>
                      <a:pt x="33" y="18"/>
                      <a:pt x="35" y="14"/>
                    </a:cubicBezTo>
                    <a:cubicBezTo>
                      <a:pt x="31" y="5"/>
                      <a:pt x="28" y="6"/>
                      <a:pt x="27" y="0"/>
                    </a:cubicBezTo>
                    <a:cubicBezTo>
                      <a:pt x="11" y="3"/>
                      <a:pt x="9" y="18"/>
                      <a:pt x="6" y="28"/>
                    </a:cubicBezTo>
                    <a:cubicBezTo>
                      <a:pt x="10" y="30"/>
                      <a:pt x="14" y="30"/>
                      <a:pt x="17" y="34"/>
                    </a:cubicBezTo>
                    <a:cubicBezTo>
                      <a:pt x="0" y="44"/>
                      <a:pt x="5" y="63"/>
                      <a:pt x="16" y="72"/>
                    </a:cubicBezTo>
                    <a:cubicBezTo>
                      <a:pt x="26" y="74"/>
                      <a:pt x="50" y="65"/>
                      <a:pt x="48" y="51"/>
                    </a:cubicBezTo>
                    <a:cubicBezTo>
                      <a:pt x="51" y="53"/>
                      <a:pt x="54" y="52"/>
                      <a:pt x="59" y="49"/>
                    </a:cubicBezTo>
                    <a:cubicBezTo>
                      <a:pt x="65" y="30"/>
                      <a:pt x="36" y="36"/>
                      <a:pt x="26" y="2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6" name="Freeform 381">
                <a:extLst>
                  <a:ext uri="{FF2B5EF4-FFF2-40B4-BE49-F238E27FC236}">
                    <a16:creationId xmlns:a16="http://schemas.microsoft.com/office/drawing/2014/main" id="{C0658602-FD3B-4B76-9EF2-1A4CEC4A6717}"/>
                  </a:ext>
                </a:extLst>
              </p:cNvPr>
              <p:cNvSpPr>
                <a:spLocks/>
              </p:cNvSpPr>
              <p:nvPr/>
            </p:nvSpPr>
            <p:spPr bwMode="auto">
              <a:xfrm>
                <a:off x="4228" y="3424"/>
                <a:ext cx="31" cy="23"/>
              </a:xfrm>
              <a:custGeom>
                <a:avLst/>
                <a:gdLst>
                  <a:gd name="T0" fmla="*/ 5 w 13"/>
                  <a:gd name="T1" fmla="*/ 10 h 10"/>
                  <a:gd name="T2" fmla="*/ 9 w 13"/>
                  <a:gd name="T3" fmla="*/ 1 h 10"/>
                  <a:gd name="T4" fmla="*/ 5 w 13"/>
                  <a:gd name="T5" fmla="*/ 10 h 10"/>
                </a:gdLst>
                <a:ahLst/>
                <a:cxnLst>
                  <a:cxn ang="0">
                    <a:pos x="T0" y="T1"/>
                  </a:cxn>
                  <a:cxn ang="0">
                    <a:pos x="T2" y="T3"/>
                  </a:cxn>
                  <a:cxn ang="0">
                    <a:pos x="T4" y="T5"/>
                  </a:cxn>
                </a:cxnLst>
                <a:rect l="0" t="0" r="r" b="b"/>
                <a:pathLst>
                  <a:path w="13" h="10">
                    <a:moveTo>
                      <a:pt x="5" y="10"/>
                    </a:moveTo>
                    <a:cubicBezTo>
                      <a:pt x="10" y="8"/>
                      <a:pt x="13" y="5"/>
                      <a:pt x="9" y="1"/>
                    </a:cubicBezTo>
                    <a:cubicBezTo>
                      <a:pt x="5" y="0"/>
                      <a:pt x="0" y="5"/>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7" name="Freeform 382">
                <a:extLst>
                  <a:ext uri="{FF2B5EF4-FFF2-40B4-BE49-F238E27FC236}">
                    <a16:creationId xmlns:a16="http://schemas.microsoft.com/office/drawing/2014/main" id="{887EFC4E-CC7C-4123-905A-9FAC54D32A65}"/>
                  </a:ext>
                </a:extLst>
              </p:cNvPr>
              <p:cNvSpPr>
                <a:spLocks/>
              </p:cNvSpPr>
              <p:nvPr/>
            </p:nvSpPr>
            <p:spPr bwMode="auto">
              <a:xfrm>
                <a:off x="4093" y="3338"/>
                <a:ext cx="83" cy="90"/>
              </a:xfrm>
              <a:custGeom>
                <a:avLst/>
                <a:gdLst>
                  <a:gd name="T0" fmla="*/ 13 w 35"/>
                  <a:gd name="T1" fmla="*/ 38 h 38"/>
                  <a:gd name="T2" fmla="*/ 31 w 35"/>
                  <a:gd name="T3" fmla="*/ 8 h 38"/>
                  <a:gd name="T4" fmla="*/ 13 w 35"/>
                  <a:gd name="T5" fmla="*/ 38 h 38"/>
                </a:gdLst>
                <a:ahLst/>
                <a:cxnLst>
                  <a:cxn ang="0">
                    <a:pos x="T0" y="T1"/>
                  </a:cxn>
                  <a:cxn ang="0">
                    <a:pos x="T2" y="T3"/>
                  </a:cxn>
                  <a:cxn ang="0">
                    <a:pos x="T4" y="T5"/>
                  </a:cxn>
                </a:cxnLst>
                <a:rect l="0" t="0" r="r" b="b"/>
                <a:pathLst>
                  <a:path w="35" h="38">
                    <a:moveTo>
                      <a:pt x="13" y="38"/>
                    </a:moveTo>
                    <a:cubicBezTo>
                      <a:pt x="27" y="34"/>
                      <a:pt x="35" y="24"/>
                      <a:pt x="31" y="8"/>
                    </a:cubicBezTo>
                    <a:cubicBezTo>
                      <a:pt x="15" y="0"/>
                      <a:pt x="0" y="22"/>
                      <a:pt x="13" y="3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8" name="Freeform 383">
                <a:extLst>
                  <a:ext uri="{FF2B5EF4-FFF2-40B4-BE49-F238E27FC236}">
                    <a16:creationId xmlns:a16="http://schemas.microsoft.com/office/drawing/2014/main" id="{0A7BF45F-FA15-48E4-9EA3-8749701F21A3}"/>
                  </a:ext>
                </a:extLst>
              </p:cNvPr>
              <p:cNvSpPr>
                <a:spLocks/>
              </p:cNvSpPr>
              <p:nvPr/>
            </p:nvSpPr>
            <p:spPr bwMode="auto">
              <a:xfrm>
                <a:off x="4072" y="3251"/>
                <a:ext cx="64" cy="92"/>
              </a:xfrm>
              <a:custGeom>
                <a:avLst/>
                <a:gdLst>
                  <a:gd name="T0" fmla="*/ 18 w 27"/>
                  <a:gd name="T1" fmla="*/ 32 h 39"/>
                  <a:gd name="T2" fmla="*/ 20 w 27"/>
                  <a:gd name="T3" fmla="*/ 3 h 39"/>
                  <a:gd name="T4" fmla="*/ 5 w 27"/>
                  <a:gd name="T5" fmla="*/ 6 h 39"/>
                  <a:gd name="T6" fmla="*/ 0 w 27"/>
                  <a:gd name="T7" fmla="*/ 30 h 39"/>
                  <a:gd name="T8" fmla="*/ 18 w 27"/>
                  <a:gd name="T9" fmla="*/ 34 h 39"/>
                  <a:gd name="T10" fmla="*/ 26 w 27"/>
                  <a:gd name="T11" fmla="*/ 39 h 39"/>
                  <a:gd name="T12" fmla="*/ 24 w 27"/>
                  <a:gd name="T13" fmla="*/ 31 h 39"/>
                  <a:gd name="T14" fmla="*/ 18 w 27"/>
                  <a:gd name="T15" fmla="*/ 3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9">
                    <a:moveTo>
                      <a:pt x="18" y="32"/>
                    </a:moveTo>
                    <a:cubicBezTo>
                      <a:pt x="13" y="20"/>
                      <a:pt x="26" y="14"/>
                      <a:pt x="20" y="3"/>
                    </a:cubicBezTo>
                    <a:cubicBezTo>
                      <a:pt x="12" y="0"/>
                      <a:pt x="9" y="3"/>
                      <a:pt x="5" y="6"/>
                    </a:cubicBezTo>
                    <a:cubicBezTo>
                      <a:pt x="9" y="17"/>
                      <a:pt x="8" y="20"/>
                      <a:pt x="0" y="30"/>
                    </a:cubicBezTo>
                    <a:cubicBezTo>
                      <a:pt x="5" y="37"/>
                      <a:pt x="11" y="38"/>
                      <a:pt x="18" y="34"/>
                    </a:cubicBezTo>
                    <a:cubicBezTo>
                      <a:pt x="19" y="39"/>
                      <a:pt x="21" y="39"/>
                      <a:pt x="26" y="39"/>
                    </a:cubicBezTo>
                    <a:cubicBezTo>
                      <a:pt x="25" y="36"/>
                      <a:pt x="27" y="34"/>
                      <a:pt x="24" y="31"/>
                    </a:cubicBezTo>
                    <a:cubicBezTo>
                      <a:pt x="22" y="32"/>
                      <a:pt x="20" y="32"/>
                      <a:pt x="18" y="3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9" name="Freeform 384">
                <a:extLst>
                  <a:ext uri="{FF2B5EF4-FFF2-40B4-BE49-F238E27FC236}">
                    <a16:creationId xmlns:a16="http://schemas.microsoft.com/office/drawing/2014/main" id="{A4A49FF4-59AF-475A-9908-25A30B5B7B4E}"/>
                  </a:ext>
                </a:extLst>
              </p:cNvPr>
              <p:cNvSpPr>
                <a:spLocks/>
              </p:cNvSpPr>
              <p:nvPr/>
            </p:nvSpPr>
            <p:spPr bwMode="auto">
              <a:xfrm>
                <a:off x="4124" y="3426"/>
                <a:ext cx="73" cy="97"/>
              </a:xfrm>
              <a:custGeom>
                <a:avLst/>
                <a:gdLst>
                  <a:gd name="T0" fmla="*/ 29 w 31"/>
                  <a:gd name="T1" fmla="*/ 2 h 41"/>
                  <a:gd name="T2" fmla="*/ 17 w 31"/>
                  <a:gd name="T3" fmla="*/ 2 h 41"/>
                  <a:gd name="T4" fmla="*/ 13 w 31"/>
                  <a:gd name="T5" fmla="*/ 7 h 41"/>
                  <a:gd name="T6" fmla="*/ 14 w 31"/>
                  <a:gd name="T7" fmla="*/ 21 h 41"/>
                  <a:gd name="T8" fmla="*/ 0 w 31"/>
                  <a:gd name="T9" fmla="*/ 26 h 41"/>
                  <a:gd name="T10" fmla="*/ 1 w 31"/>
                  <a:gd name="T11" fmla="*/ 40 h 41"/>
                  <a:gd name="T12" fmla="*/ 31 w 31"/>
                  <a:gd name="T13" fmla="*/ 10 h 41"/>
                  <a:gd name="T14" fmla="*/ 29 w 31"/>
                  <a:gd name="T15" fmla="*/ 2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41">
                    <a:moveTo>
                      <a:pt x="29" y="2"/>
                    </a:moveTo>
                    <a:cubicBezTo>
                      <a:pt x="24" y="6"/>
                      <a:pt x="22" y="0"/>
                      <a:pt x="17" y="2"/>
                    </a:cubicBezTo>
                    <a:cubicBezTo>
                      <a:pt x="18" y="5"/>
                      <a:pt x="15" y="6"/>
                      <a:pt x="13" y="7"/>
                    </a:cubicBezTo>
                    <a:cubicBezTo>
                      <a:pt x="16" y="12"/>
                      <a:pt x="16" y="17"/>
                      <a:pt x="14" y="21"/>
                    </a:cubicBezTo>
                    <a:cubicBezTo>
                      <a:pt x="10" y="20"/>
                      <a:pt x="5" y="24"/>
                      <a:pt x="0" y="26"/>
                    </a:cubicBezTo>
                    <a:cubicBezTo>
                      <a:pt x="1" y="31"/>
                      <a:pt x="1" y="35"/>
                      <a:pt x="1" y="40"/>
                    </a:cubicBezTo>
                    <a:cubicBezTo>
                      <a:pt x="21" y="41"/>
                      <a:pt x="16" y="16"/>
                      <a:pt x="31" y="10"/>
                    </a:cubicBezTo>
                    <a:cubicBezTo>
                      <a:pt x="29" y="7"/>
                      <a:pt x="28" y="5"/>
                      <a:pt x="29"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0" name="Freeform 385">
                <a:extLst>
                  <a:ext uri="{FF2B5EF4-FFF2-40B4-BE49-F238E27FC236}">
                    <a16:creationId xmlns:a16="http://schemas.microsoft.com/office/drawing/2014/main" id="{A9D1021F-73AC-4153-B537-D428D186F23C}"/>
                  </a:ext>
                </a:extLst>
              </p:cNvPr>
              <p:cNvSpPr>
                <a:spLocks/>
              </p:cNvSpPr>
              <p:nvPr/>
            </p:nvSpPr>
            <p:spPr bwMode="auto">
              <a:xfrm>
                <a:off x="4112" y="3445"/>
                <a:ext cx="36" cy="28"/>
              </a:xfrm>
              <a:custGeom>
                <a:avLst/>
                <a:gdLst>
                  <a:gd name="T0" fmla="*/ 9 w 15"/>
                  <a:gd name="T1" fmla="*/ 0 h 12"/>
                  <a:gd name="T2" fmla="*/ 9 w 15"/>
                  <a:gd name="T3" fmla="*/ 12 h 12"/>
                  <a:gd name="T4" fmla="*/ 15 w 15"/>
                  <a:gd name="T5" fmla="*/ 6 h 12"/>
                  <a:gd name="T6" fmla="*/ 9 w 15"/>
                  <a:gd name="T7" fmla="*/ 0 h 12"/>
                </a:gdLst>
                <a:ahLst/>
                <a:cxnLst>
                  <a:cxn ang="0">
                    <a:pos x="T0" y="T1"/>
                  </a:cxn>
                  <a:cxn ang="0">
                    <a:pos x="T2" y="T3"/>
                  </a:cxn>
                  <a:cxn ang="0">
                    <a:pos x="T4" y="T5"/>
                  </a:cxn>
                  <a:cxn ang="0">
                    <a:pos x="T6" y="T7"/>
                  </a:cxn>
                </a:cxnLst>
                <a:rect l="0" t="0" r="r" b="b"/>
                <a:pathLst>
                  <a:path w="15" h="12">
                    <a:moveTo>
                      <a:pt x="9" y="0"/>
                    </a:moveTo>
                    <a:cubicBezTo>
                      <a:pt x="0" y="3"/>
                      <a:pt x="1" y="12"/>
                      <a:pt x="9" y="12"/>
                    </a:cubicBezTo>
                    <a:cubicBezTo>
                      <a:pt x="7" y="9"/>
                      <a:pt x="12" y="8"/>
                      <a:pt x="15" y="6"/>
                    </a:cubicBezTo>
                    <a:cubicBezTo>
                      <a:pt x="13" y="3"/>
                      <a:pt x="11" y="1"/>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1" name="Freeform 386">
                <a:extLst>
                  <a:ext uri="{FF2B5EF4-FFF2-40B4-BE49-F238E27FC236}">
                    <a16:creationId xmlns:a16="http://schemas.microsoft.com/office/drawing/2014/main" id="{06AA5573-0D63-4ED5-94A4-77F68D3C3528}"/>
                  </a:ext>
                </a:extLst>
              </p:cNvPr>
              <p:cNvSpPr>
                <a:spLocks/>
              </p:cNvSpPr>
              <p:nvPr/>
            </p:nvSpPr>
            <p:spPr bwMode="auto">
              <a:xfrm>
                <a:off x="4190" y="3327"/>
                <a:ext cx="66" cy="78"/>
              </a:xfrm>
              <a:custGeom>
                <a:avLst/>
                <a:gdLst>
                  <a:gd name="T0" fmla="*/ 14 w 28"/>
                  <a:gd name="T1" fmla="*/ 0 h 33"/>
                  <a:gd name="T2" fmla="*/ 0 w 28"/>
                  <a:gd name="T3" fmla="*/ 16 h 33"/>
                  <a:gd name="T4" fmla="*/ 14 w 28"/>
                  <a:gd name="T5" fmla="*/ 0 h 33"/>
                </a:gdLst>
                <a:ahLst/>
                <a:cxnLst>
                  <a:cxn ang="0">
                    <a:pos x="T0" y="T1"/>
                  </a:cxn>
                  <a:cxn ang="0">
                    <a:pos x="T2" y="T3"/>
                  </a:cxn>
                  <a:cxn ang="0">
                    <a:pos x="T4" y="T5"/>
                  </a:cxn>
                </a:cxnLst>
                <a:rect l="0" t="0" r="r" b="b"/>
                <a:pathLst>
                  <a:path w="28" h="33">
                    <a:moveTo>
                      <a:pt x="14" y="0"/>
                    </a:moveTo>
                    <a:cubicBezTo>
                      <a:pt x="10" y="6"/>
                      <a:pt x="4" y="11"/>
                      <a:pt x="0" y="16"/>
                    </a:cubicBezTo>
                    <a:cubicBezTo>
                      <a:pt x="11" y="33"/>
                      <a:pt x="28" y="9"/>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2" name="Freeform 387">
                <a:extLst>
                  <a:ext uri="{FF2B5EF4-FFF2-40B4-BE49-F238E27FC236}">
                    <a16:creationId xmlns:a16="http://schemas.microsoft.com/office/drawing/2014/main" id="{7A7F6600-FCD2-4241-8F52-E0B729ACB23E}"/>
                  </a:ext>
                </a:extLst>
              </p:cNvPr>
              <p:cNvSpPr>
                <a:spLocks/>
              </p:cNvSpPr>
              <p:nvPr/>
            </p:nvSpPr>
            <p:spPr bwMode="auto">
              <a:xfrm>
                <a:off x="4124" y="3296"/>
                <a:ext cx="33" cy="31"/>
              </a:xfrm>
              <a:custGeom>
                <a:avLst/>
                <a:gdLst>
                  <a:gd name="T0" fmla="*/ 0 w 14"/>
                  <a:gd name="T1" fmla="*/ 5 h 13"/>
                  <a:gd name="T2" fmla="*/ 8 w 14"/>
                  <a:gd name="T3" fmla="*/ 12 h 13"/>
                  <a:gd name="T4" fmla="*/ 11 w 14"/>
                  <a:gd name="T5" fmla="*/ 1 h 13"/>
                  <a:gd name="T6" fmla="*/ 0 w 14"/>
                  <a:gd name="T7" fmla="*/ 5 h 13"/>
                </a:gdLst>
                <a:ahLst/>
                <a:cxnLst>
                  <a:cxn ang="0">
                    <a:pos x="T0" y="T1"/>
                  </a:cxn>
                  <a:cxn ang="0">
                    <a:pos x="T2" y="T3"/>
                  </a:cxn>
                  <a:cxn ang="0">
                    <a:pos x="T4" y="T5"/>
                  </a:cxn>
                  <a:cxn ang="0">
                    <a:pos x="T6" y="T7"/>
                  </a:cxn>
                </a:cxnLst>
                <a:rect l="0" t="0" r="r" b="b"/>
                <a:pathLst>
                  <a:path w="14" h="13">
                    <a:moveTo>
                      <a:pt x="0" y="5"/>
                    </a:moveTo>
                    <a:cubicBezTo>
                      <a:pt x="1" y="13"/>
                      <a:pt x="6" y="6"/>
                      <a:pt x="8" y="12"/>
                    </a:cubicBezTo>
                    <a:cubicBezTo>
                      <a:pt x="13" y="9"/>
                      <a:pt x="14" y="5"/>
                      <a:pt x="11" y="1"/>
                    </a:cubicBezTo>
                    <a:cubicBezTo>
                      <a:pt x="8" y="0"/>
                      <a:pt x="4" y="2"/>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3" name="Freeform 388">
                <a:extLst>
                  <a:ext uri="{FF2B5EF4-FFF2-40B4-BE49-F238E27FC236}">
                    <a16:creationId xmlns:a16="http://schemas.microsoft.com/office/drawing/2014/main" id="{0BAF90E5-BE17-4863-AA7E-FE2092BCBB04}"/>
                  </a:ext>
                </a:extLst>
              </p:cNvPr>
              <p:cNvSpPr>
                <a:spLocks/>
              </p:cNvSpPr>
              <p:nvPr/>
            </p:nvSpPr>
            <p:spPr bwMode="auto">
              <a:xfrm>
                <a:off x="4041" y="3234"/>
                <a:ext cx="47" cy="55"/>
              </a:xfrm>
              <a:custGeom>
                <a:avLst/>
                <a:gdLst>
                  <a:gd name="T0" fmla="*/ 2 w 20"/>
                  <a:gd name="T1" fmla="*/ 3 h 23"/>
                  <a:gd name="T2" fmla="*/ 6 w 20"/>
                  <a:gd name="T3" fmla="*/ 22 h 23"/>
                  <a:gd name="T4" fmla="*/ 19 w 20"/>
                  <a:gd name="T5" fmla="*/ 17 h 23"/>
                  <a:gd name="T6" fmla="*/ 11 w 20"/>
                  <a:gd name="T7" fmla="*/ 0 h 23"/>
                  <a:gd name="T8" fmla="*/ 2 w 20"/>
                  <a:gd name="T9" fmla="*/ 3 h 23"/>
                </a:gdLst>
                <a:ahLst/>
                <a:cxnLst>
                  <a:cxn ang="0">
                    <a:pos x="T0" y="T1"/>
                  </a:cxn>
                  <a:cxn ang="0">
                    <a:pos x="T2" y="T3"/>
                  </a:cxn>
                  <a:cxn ang="0">
                    <a:pos x="T4" y="T5"/>
                  </a:cxn>
                  <a:cxn ang="0">
                    <a:pos x="T6" y="T7"/>
                  </a:cxn>
                  <a:cxn ang="0">
                    <a:pos x="T8" y="T9"/>
                  </a:cxn>
                </a:cxnLst>
                <a:rect l="0" t="0" r="r" b="b"/>
                <a:pathLst>
                  <a:path w="20" h="23">
                    <a:moveTo>
                      <a:pt x="2" y="3"/>
                    </a:moveTo>
                    <a:cubicBezTo>
                      <a:pt x="1" y="9"/>
                      <a:pt x="0" y="15"/>
                      <a:pt x="6" y="22"/>
                    </a:cubicBezTo>
                    <a:cubicBezTo>
                      <a:pt x="9" y="23"/>
                      <a:pt x="14" y="20"/>
                      <a:pt x="19" y="17"/>
                    </a:cubicBezTo>
                    <a:cubicBezTo>
                      <a:pt x="20" y="12"/>
                      <a:pt x="14" y="6"/>
                      <a:pt x="11" y="0"/>
                    </a:cubicBezTo>
                    <a:cubicBezTo>
                      <a:pt x="8" y="3"/>
                      <a:pt x="5" y="4"/>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4" name="Freeform 389">
                <a:extLst>
                  <a:ext uri="{FF2B5EF4-FFF2-40B4-BE49-F238E27FC236}">
                    <a16:creationId xmlns:a16="http://schemas.microsoft.com/office/drawing/2014/main" id="{AB11EBF9-B5A0-4611-9375-76B52F23870E}"/>
                  </a:ext>
                </a:extLst>
              </p:cNvPr>
              <p:cNvSpPr>
                <a:spLocks/>
              </p:cNvSpPr>
              <p:nvPr/>
            </p:nvSpPr>
            <p:spPr bwMode="auto">
              <a:xfrm>
                <a:off x="4569" y="3407"/>
                <a:ext cx="40" cy="5"/>
              </a:xfrm>
              <a:custGeom>
                <a:avLst/>
                <a:gdLst>
                  <a:gd name="T0" fmla="*/ 16 w 17"/>
                  <a:gd name="T1" fmla="*/ 0 h 2"/>
                  <a:gd name="T2" fmla="*/ 17 w 17"/>
                  <a:gd name="T3" fmla="*/ 1 h 2"/>
                  <a:gd name="T4" fmla="*/ 16 w 17"/>
                  <a:gd name="T5" fmla="*/ 0 h 2"/>
                </a:gdLst>
                <a:ahLst/>
                <a:cxnLst>
                  <a:cxn ang="0">
                    <a:pos x="T0" y="T1"/>
                  </a:cxn>
                  <a:cxn ang="0">
                    <a:pos x="T2" y="T3"/>
                  </a:cxn>
                  <a:cxn ang="0">
                    <a:pos x="T4" y="T5"/>
                  </a:cxn>
                </a:cxnLst>
                <a:rect l="0" t="0" r="r" b="b"/>
                <a:pathLst>
                  <a:path w="17" h="2">
                    <a:moveTo>
                      <a:pt x="16" y="0"/>
                    </a:moveTo>
                    <a:cubicBezTo>
                      <a:pt x="0" y="0"/>
                      <a:pt x="2" y="2"/>
                      <a:pt x="17" y="1"/>
                    </a:cubicBezTo>
                    <a:cubicBezTo>
                      <a:pt x="14" y="1"/>
                      <a:pt x="17" y="1"/>
                      <a:pt x="1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5" name="Freeform 390">
                <a:extLst>
                  <a:ext uri="{FF2B5EF4-FFF2-40B4-BE49-F238E27FC236}">
                    <a16:creationId xmlns:a16="http://schemas.microsoft.com/office/drawing/2014/main" id="{C4CE5F10-5DE6-4DD8-9188-ABB5B4BB78E8}"/>
                  </a:ext>
                </a:extLst>
              </p:cNvPr>
              <p:cNvSpPr>
                <a:spLocks/>
              </p:cNvSpPr>
              <p:nvPr/>
            </p:nvSpPr>
            <p:spPr bwMode="auto">
              <a:xfrm>
                <a:off x="4391" y="3215"/>
                <a:ext cx="24" cy="19"/>
              </a:xfrm>
              <a:custGeom>
                <a:avLst/>
                <a:gdLst>
                  <a:gd name="T0" fmla="*/ 0 w 10"/>
                  <a:gd name="T1" fmla="*/ 6 h 8"/>
                  <a:gd name="T2" fmla="*/ 10 w 10"/>
                  <a:gd name="T3" fmla="*/ 2 h 8"/>
                  <a:gd name="T4" fmla="*/ 2 w 10"/>
                  <a:gd name="T5" fmla="*/ 0 h 8"/>
                  <a:gd name="T6" fmla="*/ 0 w 10"/>
                  <a:gd name="T7" fmla="*/ 6 h 8"/>
                </a:gdLst>
                <a:ahLst/>
                <a:cxnLst>
                  <a:cxn ang="0">
                    <a:pos x="T0" y="T1"/>
                  </a:cxn>
                  <a:cxn ang="0">
                    <a:pos x="T2" y="T3"/>
                  </a:cxn>
                  <a:cxn ang="0">
                    <a:pos x="T4" y="T5"/>
                  </a:cxn>
                  <a:cxn ang="0">
                    <a:pos x="T6" y="T7"/>
                  </a:cxn>
                </a:cxnLst>
                <a:rect l="0" t="0" r="r" b="b"/>
                <a:pathLst>
                  <a:path w="10" h="8">
                    <a:moveTo>
                      <a:pt x="0" y="6"/>
                    </a:moveTo>
                    <a:cubicBezTo>
                      <a:pt x="5" y="8"/>
                      <a:pt x="9" y="8"/>
                      <a:pt x="10" y="2"/>
                    </a:cubicBezTo>
                    <a:cubicBezTo>
                      <a:pt x="7" y="2"/>
                      <a:pt x="5" y="1"/>
                      <a:pt x="2" y="0"/>
                    </a:cubicBezTo>
                    <a:cubicBezTo>
                      <a:pt x="1" y="2"/>
                      <a:pt x="1" y="4"/>
                      <a:pt x="0" y="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6" name="Freeform 391">
                <a:extLst>
                  <a:ext uri="{FF2B5EF4-FFF2-40B4-BE49-F238E27FC236}">
                    <a16:creationId xmlns:a16="http://schemas.microsoft.com/office/drawing/2014/main" id="{E5D0AE05-5EA4-41EC-854B-BB9CE81E0EBA}"/>
                  </a:ext>
                </a:extLst>
              </p:cNvPr>
              <p:cNvSpPr>
                <a:spLocks/>
              </p:cNvSpPr>
              <p:nvPr/>
            </p:nvSpPr>
            <p:spPr bwMode="auto">
              <a:xfrm>
                <a:off x="3994" y="3521"/>
                <a:ext cx="42" cy="40"/>
              </a:xfrm>
              <a:custGeom>
                <a:avLst/>
                <a:gdLst>
                  <a:gd name="T0" fmla="*/ 17 w 18"/>
                  <a:gd name="T1" fmla="*/ 1 h 17"/>
                  <a:gd name="T2" fmla="*/ 5 w 18"/>
                  <a:gd name="T3" fmla="*/ 1 h 17"/>
                  <a:gd name="T4" fmla="*/ 5 w 18"/>
                  <a:gd name="T5" fmla="*/ 13 h 17"/>
                  <a:gd name="T6" fmla="*/ 9 w 18"/>
                  <a:gd name="T7" fmla="*/ 17 h 17"/>
                  <a:gd name="T8" fmla="*/ 18 w 18"/>
                  <a:gd name="T9" fmla="*/ 12 h 17"/>
                  <a:gd name="T10" fmla="*/ 17 w 18"/>
                  <a:gd name="T11" fmla="*/ 1 h 17"/>
                </a:gdLst>
                <a:ahLst/>
                <a:cxnLst>
                  <a:cxn ang="0">
                    <a:pos x="T0" y="T1"/>
                  </a:cxn>
                  <a:cxn ang="0">
                    <a:pos x="T2" y="T3"/>
                  </a:cxn>
                  <a:cxn ang="0">
                    <a:pos x="T4" y="T5"/>
                  </a:cxn>
                  <a:cxn ang="0">
                    <a:pos x="T6" y="T7"/>
                  </a:cxn>
                  <a:cxn ang="0">
                    <a:pos x="T8" y="T9"/>
                  </a:cxn>
                  <a:cxn ang="0">
                    <a:pos x="T10" y="T11"/>
                  </a:cxn>
                </a:cxnLst>
                <a:rect l="0" t="0" r="r" b="b"/>
                <a:pathLst>
                  <a:path w="18" h="17">
                    <a:moveTo>
                      <a:pt x="17" y="1"/>
                    </a:moveTo>
                    <a:cubicBezTo>
                      <a:pt x="12" y="1"/>
                      <a:pt x="9" y="0"/>
                      <a:pt x="5" y="1"/>
                    </a:cubicBezTo>
                    <a:cubicBezTo>
                      <a:pt x="7" y="5"/>
                      <a:pt x="0" y="8"/>
                      <a:pt x="5" y="13"/>
                    </a:cubicBezTo>
                    <a:cubicBezTo>
                      <a:pt x="6" y="15"/>
                      <a:pt x="8" y="14"/>
                      <a:pt x="9" y="17"/>
                    </a:cubicBezTo>
                    <a:cubicBezTo>
                      <a:pt x="12" y="15"/>
                      <a:pt x="15" y="14"/>
                      <a:pt x="18" y="12"/>
                    </a:cubicBezTo>
                    <a:cubicBezTo>
                      <a:pt x="13" y="7"/>
                      <a:pt x="18" y="5"/>
                      <a:pt x="17"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7" name="Freeform 392">
                <a:extLst>
                  <a:ext uri="{FF2B5EF4-FFF2-40B4-BE49-F238E27FC236}">
                    <a16:creationId xmlns:a16="http://schemas.microsoft.com/office/drawing/2014/main" id="{064D08EE-EDBE-465E-A5E2-987A5577FDD0}"/>
                  </a:ext>
                </a:extLst>
              </p:cNvPr>
              <p:cNvSpPr>
                <a:spLocks/>
              </p:cNvSpPr>
              <p:nvPr/>
            </p:nvSpPr>
            <p:spPr bwMode="auto">
              <a:xfrm>
                <a:off x="3989" y="3433"/>
                <a:ext cx="140" cy="107"/>
              </a:xfrm>
              <a:custGeom>
                <a:avLst/>
                <a:gdLst>
                  <a:gd name="T0" fmla="*/ 26 w 59"/>
                  <a:gd name="T1" fmla="*/ 5 h 45"/>
                  <a:gd name="T2" fmla="*/ 39 w 59"/>
                  <a:gd name="T3" fmla="*/ 34 h 45"/>
                  <a:gd name="T4" fmla="*/ 26 w 59"/>
                  <a:gd name="T5" fmla="*/ 5 h 45"/>
                </a:gdLst>
                <a:ahLst/>
                <a:cxnLst>
                  <a:cxn ang="0">
                    <a:pos x="T0" y="T1"/>
                  </a:cxn>
                  <a:cxn ang="0">
                    <a:pos x="T2" y="T3"/>
                  </a:cxn>
                  <a:cxn ang="0">
                    <a:pos x="T4" y="T5"/>
                  </a:cxn>
                </a:cxnLst>
                <a:rect l="0" t="0" r="r" b="b"/>
                <a:pathLst>
                  <a:path w="59" h="45">
                    <a:moveTo>
                      <a:pt x="26" y="5"/>
                    </a:moveTo>
                    <a:cubicBezTo>
                      <a:pt x="0" y="13"/>
                      <a:pt x="20" y="45"/>
                      <a:pt x="39" y="34"/>
                    </a:cubicBezTo>
                    <a:cubicBezTo>
                      <a:pt x="59" y="23"/>
                      <a:pt x="42" y="0"/>
                      <a:pt x="26"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8" name="Freeform 393">
                <a:extLst>
                  <a:ext uri="{FF2B5EF4-FFF2-40B4-BE49-F238E27FC236}">
                    <a16:creationId xmlns:a16="http://schemas.microsoft.com/office/drawing/2014/main" id="{7731A6E7-7974-46DC-A17A-7D9F786A69B6}"/>
                  </a:ext>
                </a:extLst>
              </p:cNvPr>
              <p:cNvSpPr>
                <a:spLocks/>
              </p:cNvSpPr>
              <p:nvPr/>
            </p:nvSpPr>
            <p:spPr bwMode="auto">
              <a:xfrm>
                <a:off x="4228" y="3220"/>
                <a:ext cx="50" cy="47"/>
              </a:xfrm>
              <a:custGeom>
                <a:avLst/>
                <a:gdLst>
                  <a:gd name="T0" fmla="*/ 2 w 21"/>
                  <a:gd name="T1" fmla="*/ 16 h 20"/>
                  <a:gd name="T2" fmla="*/ 21 w 21"/>
                  <a:gd name="T3" fmla="*/ 12 h 20"/>
                  <a:gd name="T4" fmla="*/ 2 w 21"/>
                  <a:gd name="T5" fmla="*/ 16 h 20"/>
                </a:gdLst>
                <a:ahLst/>
                <a:cxnLst>
                  <a:cxn ang="0">
                    <a:pos x="T0" y="T1"/>
                  </a:cxn>
                  <a:cxn ang="0">
                    <a:pos x="T2" y="T3"/>
                  </a:cxn>
                  <a:cxn ang="0">
                    <a:pos x="T4" y="T5"/>
                  </a:cxn>
                </a:cxnLst>
                <a:rect l="0" t="0" r="r" b="b"/>
                <a:pathLst>
                  <a:path w="21" h="20">
                    <a:moveTo>
                      <a:pt x="2" y="16"/>
                    </a:moveTo>
                    <a:cubicBezTo>
                      <a:pt x="12" y="20"/>
                      <a:pt x="18" y="17"/>
                      <a:pt x="21" y="12"/>
                    </a:cubicBezTo>
                    <a:cubicBezTo>
                      <a:pt x="20" y="1"/>
                      <a:pt x="0" y="0"/>
                      <a:pt x="2" y="16"/>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9" name="Freeform 394">
                <a:extLst>
                  <a:ext uri="{FF2B5EF4-FFF2-40B4-BE49-F238E27FC236}">
                    <a16:creationId xmlns:a16="http://schemas.microsoft.com/office/drawing/2014/main" id="{E8C1E0D7-D829-4B64-A826-BB33F31A795E}"/>
                  </a:ext>
                </a:extLst>
              </p:cNvPr>
              <p:cNvSpPr>
                <a:spLocks/>
              </p:cNvSpPr>
              <p:nvPr/>
            </p:nvSpPr>
            <p:spPr bwMode="auto">
              <a:xfrm>
                <a:off x="3982" y="3265"/>
                <a:ext cx="66" cy="55"/>
              </a:xfrm>
              <a:custGeom>
                <a:avLst/>
                <a:gdLst>
                  <a:gd name="T0" fmla="*/ 14 w 28"/>
                  <a:gd name="T1" fmla="*/ 10 h 23"/>
                  <a:gd name="T2" fmla="*/ 15 w 28"/>
                  <a:gd name="T3" fmla="*/ 5 h 23"/>
                  <a:gd name="T4" fmla="*/ 8 w 28"/>
                  <a:gd name="T5" fmla="*/ 0 h 23"/>
                  <a:gd name="T6" fmla="*/ 1 w 28"/>
                  <a:gd name="T7" fmla="*/ 3 h 23"/>
                  <a:gd name="T8" fmla="*/ 12 w 28"/>
                  <a:gd name="T9" fmla="*/ 15 h 23"/>
                  <a:gd name="T10" fmla="*/ 13 w 28"/>
                  <a:gd name="T11" fmla="*/ 20 h 23"/>
                  <a:gd name="T12" fmla="*/ 26 w 28"/>
                  <a:gd name="T13" fmla="*/ 21 h 23"/>
                  <a:gd name="T14" fmla="*/ 27 w 28"/>
                  <a:gd name="T15" fmla="*/ 7 h 23"/>
                  <a:gd name="T16" fmla="*/ 14 w 28"/>
                  <a:gd name="T17"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14" y="10"/>
                    </a:moveTo>
                    <a:cubicBezTo>
                      <a:pt x="15" y="9"/>
                      <a:pt x="15" y="7"/>
                      <a:pt x="15" y="5"/>
                    </a:cubicBezTo>
                    <a:cubicBezTo>
                      <a:pt x="10" y="6"/>
                      <a:pt x="12" y="1"/>
                      <a:pt x="8" y="0"/>
                    </a:cubicBezTo>
                    <a:cubicBezTo>
                      <a:pt x="7" y="2"/>
                      <a:pt x="3" y="1"/>
                      <a:pt x="1" y="3"/>
                    </a:cubicBezTo>
                    <a:cubicBezTo>
                      <a:pt x="0" y="12"/>
                      <a:pt x="4" y="16"/>
                      <a:pt x="12" y="15"/>
                    </a:cubicBezTo>
                    <a:cubicBezTo>
                      <a:pt x="12" y="17"/>
                      <a:pt x="12" y="18"/>
                      <a:pt x="13" y="20"/>
                    </a:cubicBezTo>
                    <a:cubicBezTo>
                      <a:pt x="17" y="23"/>
                      <a:pt x="22" y="22"/>
                      <a:pt x="26" y="21"/>
                    </a:cubicBezTo>
                    <a:cubicBezTo>
                      <a:pt x="28" y="17"/>
                      <a:pt x="27" y="12"/>
                      <a:pt x="27" y="7"/>
                    </a:cubicBezTo>
                    <a:cubicBezTo>
                      <a:pt x="23" y="5"/>
                      <a:pt x="18" y="7"/>
                      <a:pt x="1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0" name="Freeform 395">
                <a:extLst>
                  <a:ext uri="{FF2B5EF4-FFF2-40B4-BE49-F238E27FC236}">
                    <a16:creationId xmlns:a16="http://schemas.microsoft.com/office/drawing/2014/main" id="{BEB914F4-56AD-4FB9-BF59-73DA88646357}"/>
                  </a:ext>
                </a:extLst>
              </p:cNvPr>
              <p:cNvSpPr>
                <a:spLocks/>
              </p:cNvSpPr>
              <p:nvPr/>
            </p:nvSpPr>
            <p:spPr bwMode="auto">
              <a:xfrm>
                <a:off x="4481" y="3701"/>
                <a:ext cx="12" cy="11"/>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1" y="3"/>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1" name="Freeform 396">
                <a:extLst>
                  <a:ext uri="{FF2B5EF4-FFF2-40B4-BE49-F238E27FC236}">
                    <a16:creationId xmlns:a16="http://schemas.microsoft.com/office/drawing/2014/main" id="{67EEB76F-B062-4CA7-A8E4-6A3BCDA29ED1}"/>
                  </a:ext>
                </a:extLst>
              </p:cNvPr>
              <p:cNvSpPr>
                <a:spLocks/>
              </p:cNvSpPr>
              <p:nvPr/>
            </p:nvSpPr>
            <p:spPr bwMode="auto">
              <a:xfrm>
                <a:off x="4521" y="3741"/>
                <a:ext cx="15" cy="19"/>
              </a:xfrm>
              <a:custGeom>
                <a:avLst/>
                <a:gdLst>
                  <a:gd name="T0" fmla="*/ 1 w 6"/>
                  <a:gd name="T1" fmla="*/ 0 h 8"/>
                  <a:gd name="T2" fmla="*/ 5 w 6"/>
                  <a:gd name="T3" fmla="*/ 6 h 8"/>
                  <a:gd name="T4" fmla="*/ 5 w 6"/>
                  <a:gd name="T5" fmla="*/ 1 h 8"/>
                  <a:gd name="T6" fmla="*/ 1 w 6"/>
                  <a:gd name="T7" fmla="*/ 0 h 8"/>
                </a:gdLst>
                <a:ahLst/>
                <a:cxnLst>
                  <a:cxn ang="0">
                    <a:pos x="T0" y="T1"/>
                  </a:cxn>
                  <a:cxn ang="0">
                    <a:pos x="T2" y="T3"/>
                  </a:cxn>
                  <a:cxn ang="0">
                    <a:pos x="T4" y="T5"/>
                  </a:cxn>
                  <a:cxn ang="0">
                    <a:pos x="T6" y="T7"/>
                  </a:cxn>
                </a:cxnLst>
                <a:rect l="0" t="0" r="r" b="b"/>
                <a:pathLst>
                  <a:path w="6" h="8">
                    <a:moveTo>
                      <a:pt x="1" y="0"/>
                    </a:moveTo>
                    <a:cubicBezTo>
                      <a:pt x="0" y="3"/>
                      <a:pt x="0" y="8"/>
                      <a:pt x="5" y="6"/>
                    </a:cubicBezTo>
                    <a:cubicBezTo>
                      <a:pt x="6" y="3"/>
                      <a:pt x="5" y="4"/>
                      <a:pt x="5" y="1"/>
                    </a:cubicBezTo>
                    <a:cubicBezTo>
                      <a:pt x="3" y="2"/>
                      <a:pt x="2" y="0"/>
                      <a:pt x="1"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2" name="Freeform 397">
                <a:extLst>
                  <a:ext uri="{FF2B5EF4-FFF2-40B4-BE49-F238E27FC236}">
                    <a16:creationId xmlns:a16="http://schemas.microsoft.com/office/drawing/2014/main" id="{0F4FD4AA-7722-432B-BE1B-22278F2239A8}"/>
                  </a:ext>
                </a:extLst>
              </p:cNvPr>
              <p:cNvSpPr>
                <a:spLocks/>
              </p:cNvSpPr>
              <p:nvPr/>
            </p:nvSpPr>
            <p:spPr bwMode="auto">
              <a:xfrm>
                <a:off x="4358" y="3175"/>
                <a:ext cx="29" cy="38"/>
              </a:xfrm>
              <a:custGeom>
                <a:avLst/>
                <a:gdLst>
                  <a:gd name="T0" fmla="*/ 0 w 12"/>
                  <a:gd name="T1" fmla="*/ 11 h 16"/>
                  <a:gd name="T2" fmla="*/ 3 w 12"/>
                  <a:gd name="T3" fmla="*/ 16 h 16"/>
                  <a:gd name="T4" fmla="*/ 12 w 12"/>
                  <a:gd name="T5" fmla="*/ 6 h 16"/>
                  <a:gd name="T6" fmla="*/ 9 w 12"/>
                  <a:gd name="T7" fmla="*/ 0 h 16"/>
                  <a:gd name="T8" fmla="*/ 0 w 12"/>
                  <a:gd name="T9" fmla="*/ 11 h 16"/>
                </a:gdLst>
                <a:ahLst/>
                <a:cxnLst>
                  <a:cxn ang="0">
                    <a:pos x="T0" y="T1"/>
                  </a:cxn>
                  <a:cxn ang="0">
                    <a:pos x="T2" y="T3"/>
                  </a:cxn>
                  <a:cxn ang="0">
                    <a:pos x="T4" y="T5"/>
                  </a:cxn>
                  <a:cxn ang="0">
                    <a:pos x="T6" y="T7"/>
                  </a:cxn>
                  <a:cxn ang="0">
                    <a:pos x="T8" y="T9"/>
                  </a:cxn>
                </a:cxnLst>
                <a:rect l="0" t="0" r="r" b="b"/>
                <a:pathLst>
                  <a:path w="12" h="16">
                    <a:moveTo>
                      <a:pt x="0" y="11"/>
                    </a:moveTo>
                    <a:cubicBezTo>
                      <a:pt x="3" y="14"/>
                      <a:pt x="1" y="16"/>
                      <a:pt x="3" y="16"/>
                    </a:cubicBezTo>
                    <a:cubicBezTo>
                      <a:pt x="7" y="13"/>
                      <a:pt x="10" y="10"/>
                      <a:pt x="12" y="6"/>
                    </a:cubicBezTo>
                    <a:cubicBezTo>
                      <a:pt x="11" y="4"/>
                      <a:pt x="10" y="2"/>
                      <a:pt x="9" y="0"/>
                    </a:cubicBezTo>
                    <a:cubicBezTo>
                      <a:pt x="2" y="3"/>
                      <a:pt x="5" y="8"/>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3" name="Freeform 398">
                <a:extLst>
                  <a:ext uri="{FF2B5EF4-FFF2-40B4-BE49-F238E27FC236}">
                    <a16:creationId xmlns:a16="http://schemas.microsoft.com/office/drawing/2014/main" id="{31FE0944-5170-463F-B059-2D2502A144AC}"/>
                  </a:ext>
                </a:extLst>
              </p:cNvPr>
              <p:cNvSpPr>
                <a:spLocks/>
              </p:cNvSpPr>
              <p:nvPr/>
            </p:nvSpPr>
            <p:spPr bwMode="auto">
              <a:xfrm>
                <a:off x="4337" y="3142"/>
                <a:ext cx="24" cy="21"/>
              </a:xfrm>
              <a:custGeom>
                <a:avLst/>
                <a:gdLst>
                  <a:gd name="T0" fmla="*/ 0 w 10"/>
                  <a:gd name="T1" fmla="*/ 5 h 9"/>
                  <a:gd name="T2" fmla="*/ 2 w 10"/>
                  <a:gd name="T3" fmla="*/ 8 h 9"/>
                  <a:gd name="T4" fmla="*/ 10 w 10"/>
                  <a:gd name="T5" fmla="*/ 5 h 9"/>
                  <a:gd name="T6" fmla="*/ 0 w 10"/>
                  <a:gd name="T7" fmla="*/ 5 h 9"/>
                </a:gdLst>
                <a:ahLst/>
                <a:cxnLst>
                  <a:cxn ang="0">
                    <a:pos x="T0" y="T1"/>
                  </a:cxn>
                  <a:cxn ang="0">
                    <a:pos x="T2" y="T3"/>
                  </a:cxn>
                  <a:cxn ang="0">
                    <a:pos x="T4" y="T5"/>
                  </a:cxn>
                  <a:cxn ang="0">
                    <a:pos x="T6" y="T7"/>
                  </a:cxn>
                </a:cxnLst>
                <a:rect l="0" t="0" r="r" b="b"/>
                <a:pathLst>
                  <a:path w="10" h="9">
                    <a:moveTo>
                      <a:pt x="0" y="5"/>
                    </a:moveTo>
                    <a:cubicBezTo>
                      <a:pt x="2" y="7"/>
                      <a:pt x="3" y="5"/>
                      <a:pt x="2" y="8"/>
                    </a:cubicBezTo>
                    <a:cubicBezTo>
                      <a:pt x="4" y="9"/>
                      <a:pt x="7" y="6"/>
                      <a:pt x="10" y="5"/>
                    </a:cubicBezTo>
                    <a:cubicBezTo>
                      <a:pt x="8" y="0"/>
                      <a:pt x="3" y="1"/>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4" name="Freeform 399">
                <a:extLst>
                  <a:ext uri="{FF2B5EF4-FFF2-40B4-BE49-F238E27FC236}">
                    <a16:creationId xmlns:a16="http://schemas.microsoft.com/office/drawing/2014/main" id="{83E2AD61-B716-4519-8ADB-4BAE2CADC40E}"/>
                  </a:ext>
                </a:extLst>
              </p:cNvPr>
              <p:cNvSpPr>
                <a:spLocks/>
              </p:cNvSpPr>
              <p:nvPr/>
            </p:nvSpPr>
            <p:spPr bwMode="auto">
              <a:xfrm>
                <a:off x="4299" y="3286"/>
                <a:ext cx="17" cy="17"/>
              </a:xfrm>
              <a:custGeom>
                <a:avLst/>
                <a:gdLst>
                  <a:gd name="T0" fmla="*/ 1 w 7"/>
                  <a:gd name="T1" fmla="*/ 2 h 7"/>
                  <a:gd name="T2" fmla="*/ 1 w 7"/>
                  <a:gd name="T3" fmla="*/ 7 h 7"/>
                  <a:gd name="T4" fmla="*/ 7 w 7"/>
                  <a:gd name="T5" fmla="*/ 5 h 7"/>
                  <a:gd name="T6" fmla="*/ 6 w 7"/>
                  <a:gd name="T7" fmla="*/ 2 h 7"/>
                  <a:gd name="T8" fmla="*/ 1 w 7"/>
                  <a:gd name="T9" fmla="*/ 2 h 7"/>
                </a:gdLst>
                <a:ahLst/>
                <a:cxnLst>
                  <a:cxn ang="0">
                    <a:pos x="T0" y="T1"/>
                  </a:cxn>
                  <a:cxn ang="0">
                    <a:pos x="T2" y="T3"/>
                  </a:cxn>
                  <a:cxn ang="0">
                    <a:pos x="T4" y="T5"/>
                  </a:cxn>
                  <a:cxn ang="0">
                    <a:pos x="T6" y="T7"/>
                  </a:cxn>
                  <a:cxn ang="0">
                    <a:pos x="T8" y="T9"/>
                  </a:cxn>
                </a:cxnLst>
                <a:rect l="0" t="0" r="r" b="b"/>
                <a:pathLst>
                  <a:path w="7" h="7">
                    <a:moveTo>
                      <a:pt x="1" y="2"/>
                    </a:moveTo>
                    <a:cubicBezTo>
                      <a:pt x="1" y="4"/>
                      <a:pt x="0" y="5"/>
                      <a:pt x="1" y="7"/>
                    </a:cubicBezTo>
                    <a:cubicBezTo>
                      <a:pt x="3" y="6"/>
                      <a:pt x="5" y="7"/>
                      <a:pt x="7" y="5"/>
                    </a:cubicBezTo>
                    <a:cubicBezTo>
                      <a:pt x="6" y="4"/>
                      <a:pt x="6" y="3"/>
                      <a:pt x="6" y="2"/>
                    </a:cubicBezTo>
                    <a:cubicBezTo>
                      <a:pt x="4" y="3"/>
                      <a:pt x="3" y="0"/>
                      <a:pt x="1"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5" name="Freeform 400">
                <a:extLst>
                  <a:ext uri="{FF2B5EF4-FFF2-40B4-BE49-F238E27FC236}">
                    <a16:creationId xmlns:a16="http://schemas.microsoft.com/office/drawing/2014/main" id="{ABD82849-65CA-4787-896D-F59175A559EC}"/>
                  </a:ext>
                </a:extLst>
              </p:cNvPr>
              <p:cNvSpPr>
                <a:spLocks/>
              </p:cNvSpPr>
              <p:nvPr/>
            </p:nvSpPr>
            <p:spPr bwMode="auto">
              <a:xfrm>
                <a:off x="4214" y="3166"/>
                <a:ext cx="21" cy="23"/>
              </a:xfrm>
              <a:custGeom>
                <a:avLst/>
                <a:gdLst>
                  <a:gd name="T0" fmla="*/ 0 w 9"/>
                  <a:gd name="T1" fmla="*/ 3 h 10"/>
                  <a:gd name="T2" fmla="*/ 9 w 9"/>
                  <a:gd name="T3" fmla="*/ 2 h 10"/>
                  <a:gd name="T4" fmla="*/ 0 w 9"/>
                  <a:gd name="T5" fmla="*/ 3 h 10"/>
                </a:gdLst>
                <a:ahLst/>
                <a:cxnLst>
                  <a:cxn ang="0">
                    <a:pos x="T0" y="T1"/>
                  </a:cxn>
                  <a:cxn ang="0">
                    <a:pos x="T2" y="T3"/>
                  </a:cxn>
                  <a:cxn ang="0">
                    <a:pos x="T4" y="T5"/>
                  </a:cxn>
                </a:cxnLst>
                <a:rect l="0" t="0" r="r" b="b"/>
                <a:pathLst>
                  <a:path w="9" h="10">
                    <a:moveTo>
                      <a:pt x="0" y="3"/>
                    </a:moveTo>
                    <a:cubicBezTo>
                      <a:pt x="4" y="10"/>
                      <a:pt x="8" y="7"/>
                      <a:pt x="9" y="2"/>
                    </a:cubicBezTo>
                    <a:cubicBezTo>
                      <a:pt x="6" y="0"/>
                      <a:pt x="4"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6" name="Freeform 401">
                <a:extLst>
                  <a:ext uri="{FF2B5EF4-FFF2-40B4-BE49-F238E27FC236}">
                    <a16:creationId xmlns:a16="http://schemas.microsoft.com/office/drawing/2014/main" id="{9E1094AA-DEDA-4217-8343-13562DCFD9F0}"/>
                  </a:ext>
                </a:extLst>
              </p:cNvPr>
              <p:cNvSpPr>
                <a:spLocks/>
              </p:cNvSpPr>
              <p:nvPr/>
            </p:nvSpPr>
            <p:spPr bwMode="auto">
              <a:xfrm>
                <a:off x="4148" y="3277"/>
                <a:ext cx="28" cy="31"/>
              </a:xfrm>
              <a:custGeom>
                <a:avLst/>
                <a:gdLst>
                  <a:gd name="T0" fmla="*/ 9 w 12"/>
                  <a:gd name="T1" fmla="*/ 0 h 13"/>
                  <a:gd name="T2" fmla="*/ 5 w 12"/>
                  <a:gd name="T3" fmla="*/ 13 h 13"/>
                  <a:gd name="T4" fmla="*/ 12 w 12"/>
                  <a:gd name="T5" fmla="*/ 3 h 13"/>
                  <a:gd name="T6" fmla="*/ 9 w 12"/>
                  <a:gd name="T7" fmla="*/ 0 h 13"/>
                </a:gdLst>
                <a:ahLst/>
                <a:cxnLst>
                  <a:cxn ang="0">
                    <a:pos x="T0" y="T1"/>
                  </a:cxn>
                  <a:cxn ang="0">
                    <a:pos x="T2" y="T3"/>
                  </a:cxn>
                  <a:cxn ang="0">
                    <a:pos x="T4" y="T5"/>
                  </a:cxn>
                  <a:cxn ang="0">
                    <a:pos x="T6" y="T7"/>
                  </a:cxn>
                </a:cxnLst>
                <a:rect l="0" t="0" r="r" b="b"/>
                <a:pathLst>
                  <a:path w="12" h="13">
                    <a:moveTo>
                      <a:pt x="9" y="0"/>
                    </a:moveTo>
                    <a:cubicBezTo>
                      <a:pt x="3" y="4"/>
                      <a:pt x="0" y="7"/>
                      <a:pt x="5" y="13"/>
                    </a:cubicBezTo>
                    <a:cubicBezTo>
                      <a:pt x="9" y="13"/>
                      <a:pt x="11" y="7"/>
                      <a:pt x="12" y="3"/>
                    </a:cubicBezTo>
                    <a:cubicBezTo>
                      <a:pt x="11" y="3"/>
                      <a:pt x="10"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7" name="Freeform 402">
                <a:extLst>
                  <a:ext uri="{FF2B5EF4-FFF2-40B4-BE49-F238E27FC236}">
                    <a16:creationId xmlns:a16="http://schemas.microsoft.com/office/drawing/2014/main" id="{1649549D-2734-48E9-8180-11D943238A3F}"/>
                  </a:ext>
                </a:extLst>
              </p:cNvPr>
              <p:cNvSpPr>
                <a:spLocks/>
              </p:cNvSpPr>
              <p:nvPr/>
            </p:nvSpPr>
            <p:spPr bwMode="auto">
              <a:xfrm>
                <a:off x="4183" y="3322"/>
                <a:ext cx="21" cy="24"/>
              </a:xfrm>
              <a:custGeom>
                <a:avLst/>
                <a:gdLst>
                  <a:gd name="T0" fmla="*/ 2 w 9"/>
                  <a:gd name="T1" fmla="*/ 9 h 10"/>
                  <a:gd name="T2" fmla="*/ 9 w 9"/>
                  <a:gd name="T3" fmla="*/ 3 h 10"/>
                  <a:gd name="T4" fmla="*/ 2 w 9"/>
                  <a:gd name="T5" fmla="*/ 9 h 10"/>
                </a:gdLst>
                <a:ahLst/>
                <a:cxnLst>
                  <a:cxn ang="0">
                    <a:pos x="T0" y="T1"/>
                  </a:cxn>
                  <a:cxn ang="0">
                    <a:pos x="T2" y="T3"/>
                  </a:cxn>
                  <a:cxn ang="0">
                    <a:pos x="T4" y="T5"/>
                  </a:cxn>
                </a:cxnLst>
                <a:rect l="0" t="0" r="r" b="b"/>
                <a:pathLst>
                  <a:path w="9" h="10">
                    <a:moveTo>
                      <a:pt x="2" y="9"/>
                    </a:moveTo>
                    <a:cubicBezTo>
                      <a:pt x="6" y="10"/>
                      <a:pt x="9" y="7"/>
                      <a:pt x="9" y="3"/>
                    </a:cubicBezTo>
                    <a:cubicBezTo>
                      <a:pt x="5" y="0"/>
                      <a:pt x="0" y="5"/>
                      <a:pt x="2"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8" name="Freeform 403">
                <a:extLst>
                  <a:ext uri="{FF2B5EF4-FFF2-40B4-BE49-F238E27FC236}">
                    <a16:creationId xmlns:a16="http://schemas.microsoft.com/office/drawing/2014/main" id="{EC58C4F1-18CA-47E5-880A-EFF1EACCC7D2}"/>
                  </a:ext>
                </a:extLst>
              </p:cNvPr>
              <p:cNvSpPr>
                <a:spLocks/>
              </p:cNvSpPr>
              <p:nvPr/>
            </p:nvSpPr>
            <p:spPr bwMode="auto">
              <a:xfrm>
                <a:off x="4133" y="3246"/>
                <a:ext cx="26" cy="26"/>
              </a:xfrm>
              <a:custGeom>
                <a:avLst/>
                <a:gdLst>
                  <a:gd name="T0" fmla="*/ 5 w 11"/>
                  <a:gd name="T1" fmla="*/ 11 h 11"/>
                  <a:gd name="T2" fmla="*/ 11 w 11"/>
                  <a:gd name="T3" fmla="*/ 6 h 11"/>
                  <a:gd name="T4" fmla="*/ 5 w 11"/>
                  <a:gd name="T5" fmla="*/ 11 h 11"/>
                </a:gdLst>
                <a:ahLst/>
                <a:cxnLst>
                  <a:cxn ang="0">
                    <a:pos x="T0" y="T1"/>
                  </a:cxn>
                  <a:cxn ang="0">
                    <a:pos x="T2" y="T3"/>
                  </a:cxn>
                  <a:cxn ang="0">
                    <a:pos x="T4" y="T5"/>
                  </a:cxn>
                </a:cxnLst>
                <a:rect l="0" t="0" r="r" b="b"/>
                <a:pathLst>
                  <a:path w="11" h="11">
                    <a:moveTo>
                      <a:pt x="5" y="11"/>
                    </a:moveTo>
                    <a:cubicBezTo>
                      <a:pt x="7" y="10"/>
                      <a:pt x="10" y="8"/>
                      <a:pt x="11" y="6"/>
                    </a:cubicBezTo>
                    <a:cubicBezTo>
                      <a:pt x="8" y="0"/>
                      <a:pt x="0" y="6"/>
                      <a:pt x="5"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9" name="Freeform 404">
                <a:extLst>
                  <a:ext uri="{FF2B5EF4-FFF2-40B4-BE49-F238E27FC236}">
                    <a16:creationId xmlns:a16="http://schemas.microsoft.com/office/drawing/2014/main" id="{5ACEE12E-20DB-4029-8064-34BE43238345}"/>
                  </a:ext>
                </a:extLst>
              </p:cNvPr>
              <p:cNvSpPr>
                <a:spLocks/>
              </p:cNvSpPr>
              <p:nvPr/>
            </p:nvSpPr>
            <p:spPr bwMode="auto">
              <a:xfrm>
                <a:off x="4072" y="3185"/>
                <a:ext cx="21" cy="23"/>
              </a:xfrm>
              <a:custGeom>
                <a:avLst/>
                <a:gdLst>
                  <a:gd name="T0" fmla="*/ 6 w 9"/>
                  <a:gd name="T1" fmla="*/ 0 h 10"/>
                  <a:gd name="T2" fmla="*/ 0 w 9"/>
                  <a:gd name="T3" fmla="*/ 5 h 10"/>
                  <a:gd name="T4" fmla="*/ 2 w 9"/>
                  <a:gd name="T5" fmla="*/ 10 h 10"/>
                  <a:gd name="T6" fmla="*/ 9 w 9"/>
                  <a:gd name="T7" fmla="*/ 6 h 10"/>
                  <a:gd name="T8" fmla="*/ 6 w 9"/>
                  <a:gd name="T9" fmla="*/ 0 h 10"/>
                </a:gdLst>
                <a:ahLst/>
                <a:cxnLst>
                  <a:cxn ang="0">
                    <a:pos x="T0" y="T1"/>
                  </a:cxn>
                  <a:cxn ang="0">
                    <a:pos x="T2" y="T3"/>
                  </a:cxn>
                  <a:cxn ang="0">
                    <a:pos x="T4" y="T5"/>
                  </a:cxn>
                  <a:cxn ang="0">
                    <a:pos x="T6" y="T7"/>
                  </a:cxn>
                  <a:cxn ang="0">
                    <a:pos x="T8" y="T9"/>
                  </a:cxn>
                </a:cxnLst>
                <a:rect l="0" t="0" r="r" b="b"/>
                <a:pathLst>
                  <a:path w="9" h="10">
                    <a:moveTo>
                      <a:pt x="6" y="0"/>
                    </a:moveTo>
                    <a:cubicBezTo>
                      <a:pt x="2" y="1"/>
                      <a:pt x="3" y="4"/>
                      <a:pt x="0" y="5"/>
                    </a:cubicBezTo>
                    <a:cubicBezTo>
                      <a:pt x="2" y="7"/>
                      <a:pt x="0" y="8"/>
                      <a:pt x="2" y="10"/>
                    </a:cubicBezTo>
                    <a:cubicBezTo>
                      <a:pt x="4" y="10"/>
                      <a:pt x="7" y="8"/>
                      <a:pt x="9" y="6"/>
                    </a:cubicBezTo>
                    <a:cubicBezTo>
                      <a:pt x="9" y="4"/>
                      <a:pt x="9"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0" name="Freeform 405">
                <a:extLst>
                  <a:ext uri="{FF2B5EF4-FFF2-40B4-BE49-F238E27FC236}">
                    <a16:creationId xmlns:a16="http://schemas.microsoft.com/office/drawing/2014/main" id="{A400F9B9-0EB3-4092-8797-63906D4AF523}"/>
                  </a:ext>
                </a:extLst>
              </p:cNvPr>
              <p:cNvSpPr>
                <a:spLocks/>
              </p:cNvSpPr>
              <p:nvPr/>
            </p:nvSpPr>
            <p:spPr bwMode="auto">
              <a:xfrm>
                <a:off x="4098" y="3246"/>
                <a:ext cx="57" cy="36"/>
              </a:xfrm>
              <a:custGeom>
                <a:avLst/>
                <a:gdLst>
                  <a:gd name="T0" fmla="*/ 6 w 24"/>
                  <a:gd name="T1" fmla="*/ 15 h 15"/>
                  <a:gd name="T2" fmla="*/ 6 w 24"/>
                  <a:gd name="T3" fmla="*/ 15 h 15"/>
                </a:gdLst>
                <a:ahLst/>
                <a:cxnLst>
                  <a:cxn ang="0">
                    <a:pos x="T0" y="T1"/>
                  </a:cxn>
                  <a:cxn ang="0">
                    <a:pos x="T2" y="T3"/>
                  </a:cxn>
                </a:cxnLst>
                <a:rect l="0" t="0" r="r" b="b"/>
                <a:pathLst>
                  <a:path w="24" h="15">
                    <a:moveTo>
                      <a:pt x="6" y="15"/>
                    </a:moveTo>
                    <a:cubicBezTo>
                      <a:pt x="24" y="12"/>
                      <a:pt x="0" y="0"/>
                      <a:pt x="6"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47" name="Group 607">
              <a:extLst>
                <a:ext uri="{FF2B5EF4-FFF2-40B4-BE49-F238E27FC236}">
                  <a16:creationId xmlns:a16="http://schemas.microsoft.com/office/drawing/2014/main" id="{EBA80F64-8E1A-468F-9E13-FEF36E9BCACC}"/>
                </a:ext>
              </a:extLst>
            </p:cNvPr>
            <p:cNvGrpSpPr>
              <a:grpSpLocks/>
            </p:cNvGrpSpPr>
            <p:nvPr/>
          </p:nvGrpSpPr>
          <p:grpSpPr bwMode="auto">
            <a:xfrm rot="16200000">
              <a:off x="4790564" y="998640"/>
              <a:ext cx="2133600" cy="5229225"/>
              <a:chOff x="3182" y="437"/>
              <a:chExt cx="1344" cy="3294"/>
            </a:xfrm>
          </p:grpSpPr>
          <p:sp>
            <p:nvSpPr>
              <p:cNvPr id="741" name="Freeform 407">
                <a:extLst>
                  <a:ext uri="{FF2B5EF4-FFF2-40B4-BE49-F238E27FC236}">
                    <a16:creationId xmlns:a16="http://schemas.microsoft.com/office/drawing/2014/main" id="{33048953-CE0A-4AFD-969D-FBEE7785570D}"/>
                  </a:ext>
                </a:extLst>
              </p:cNvPr>
              <p:cNvSpPr>
                <a:spLocks/>
              </p:cNvSpPr>
              <p:nvPr/>
            </p:nvSpPr>
            <p:spPr bwMode="auto">
              <a:xfrm>
                <a:off x="4136" y="3310"/>
                <a:ext cx="19" cy="17"/>
              </a:xfrm>
              <a:custGeom>
                <a:avLst/>
                <a:gdLst>
                  <a:gd name="T0" fmla="*/ 2 w 8"/>
                  <a:gd name="T1" fmla="*/ 5 h 7"/>
                  <a:gd name="T2" fmla="*/ 8 w 8"/>
                  <a:gd name="T3" fmla="*/ 3 h 7"/>
                  <a:gd name="T4" fmla="*/ 6 w 8"/>
                  <a:gd name="T5" fmla="*/ 0 h 7"/>
                  <a:gd name="T6" fmla="*/ 2 w 8"/>
                  <a:gd name="T7" fmla="*/ 5 h 7"/>
                </a:gdLst>
                <a:ahLst/>
                <a:cxnLst>
                  <a:cxn ang="0">
                    <a:pos x="T0" y="T1"/>
                  </a:cxn>
                  <a:cxn ang="0">
                    <a:pos x="T2" y="T3"/>
                  </a:cxn>
                  <a:cxn ang="0">
                    <a:pos x="T4" y="T5"/>
                  </a:cxn>
                  <a:cxn ang="0">
                    <a:pos x="T6" y="T7"/>
                  </a:cxn>
                </a:cxnLst>
                <a:rect l="0" t="0" r="r" b="b"/>
                <a:pathLst>
                  <a:path w="8" h="7">
                    <a:moveTo>
                      <a:pt x="2" y="5"/>
                    </a:moveTo>
                    <a:cubicBezTo>
                      <a:pt x="4" y="7"/>
                      <a:pt x="6" y="3"/>
                      <a:pt x="8" y="3"/>
                    </a:cubicBezTo>
                    <a:cubicBezTo>
                      <a:pt x="7" y="2"/>
                      <a:pt x="7" y="1"/>
                      <a:pt x="6" y="0"/>
                    </a:cubicBezTo>
                    <a:cubicBezTo>
                      <a:pt x="5" y="2"/>
                      <a:pt x="0" y="2"/>
                      <a:pt x="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2" name="Freeform 408">
                <a:extLst>
                  <a:ext uri="{FF2B5EF4-FFF2-40B4-BE49-F238E27FC236}">
                    <a16:creationId xmlns:a16="http://schemas.microsoft.com/office/drawing/2014/main" id="{2B178D8D-67EF-42FC-8868-6E0EF732B4E0}"/>
                  </a:ext>
                </a:extLst>
              </p:cNvPr>
              <p:cNvSpPr>
                <a:spLocks/>
              </p:cNvSpPr>
              <p:nvPr/>
            </p:nvSpPr>
            <p:spPr bwMode="auto">
              <a:xfrm>
                <a:off x="4065" y="3258"/>
                <a:ext cx="23" cy="21"/>
              </a:xfrm>
              <a:custGeom>
                <a:avLst/>
                <a:gdLst>
                  <a:gd name="T0" fmla="*/ 3 w 10"/>
                  <a:gd name="T1" fmla="*/ 8 h 9"/>
                  <a:gd name="T2" fmla="*/ 6 w 10"/>
                  <a:gd name="T3" fmla="*/ 0 h 9"/>
                  <a:gd name="T4" fmla="*/ 3 w 10"/>
                  <a:gd name="T5" fmla="*/ 8 h 9"/>
                </a:gdLst>
                <a:ahLst/>
                <a:cxnLst>
                  <a:cxn ang="0">
                    <a:pos x="T0" y="T1"/>
                  </a:cxn>
                  <a:cxn ang="0">
                    <a:pos x="T2" y="T3"/>
                  </a:cxn>
                  <a:cxn ang="0">
                    <a:pos x="T4" y="T5"/>
                  </a:cxn>
                </a:cxnLst>
                <a:rect l="0" t="0" r="r" b="b"/>
                <a:pathLst>
                  <a:path w="10" h="9">
                    <a:moveTo>
                      <a:pt x="3" y="8"/>
                    </a:moveTo>
                    <a:cubicBezTo>
                      <a:pt x="7" y="9"/>
                      <a:pt x="10" y="4"/>
                      <a:pt x="6" y="0"/>
                    </a:cubicBezTo>
                    <a:cubicBezTo>
                      <a:pt x="2" y="1"/>
                      <a:pt x="0" y="4"/>
                      <a:pt x="3"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3" name="Freeform 409">
                <a:extLst>
                  <a:ext uri="{FF2B5EF4-FFF2-40B4-BE49-F238E27FC236}">
                    <a16:creationId xmlns:a16="http://schemas.microsoft.com/office/drawing/2014/main" id="{73FE73A5-4FCD-44BE-B73A-728BF8B110BC}"/>
                  </a:ext>
                </a:extLst>
              </p:cNvPr>
              <p:cNvSpPr>
                <a:spLocks/>
              </p:cNvSpPr>
              <p:nvPr/>
            </p:nvSpPr>
            <p:spPr bwMode="auto">
              <a:xfrm>
                <a:off x="4110" y="3350"/>
                <a:ext cx="12" cy="12"/>
              </a:xfrm>
              <a:custGeom>
                <a:avLst/>
                <a:gdLst>
                  <a:gd name="T0" fmla="*/ 1 w 5"/>
                  <a:gd name="T1" fmla="*/ 5 h 5"/>
                  <a:gd name="T2" fmla="*/ 5 w 5"/>
                  <a:gd name="T3" fmla="*/ 3 h 5"/>
                  <a:gd name="T4" fmla="*/ 1 w 5"/>
                  <a:gd name="T5" fmla="*/ 5 h 5"/>
                </a:gdLst>
                <a:ahLst/>
                <a:cxnLst>
                  <a:cxn ang="0">
                    <a:pos x="T0" y="T1"/>
                  </a:cxn>
                  <a:cxn ang="0">
                    <a:pos x="T2" y="T3"/>
                  </a:cxn>
                  <a:cxn ang="0">
                    <a:pos x="T4" y="T5"/>
                  </a:cxn>
                </a:cxnLst>
                <a:rect l="0" t="0" r="r" b="b"/>
                <a:pathLst>
                  <a:path w="5" h="5">
                    <a:moveTo>
                      <a:pt x="1" y="5"/>
                    </a:moveTo>
                    <a:cubicBezTo>
                      <a:pt x="3" y="5"/>
                      <a:pt x="4" y="4"/>
                      <a:pt x="5" y="3"/>
                    </a:cubicBezTo>
                    <a:cubicBezTo>
                      <a:pt x="3" y="0"/>
                      <a:pt x="0" y="3"/>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4" name="Freeform 410">
                <a:extLst>
                  <a:ext uri="{FF2B5EF4-FFF2-40B4-BE49-F238E27FC236}">
                    <a16:creationId xmlns:a16="http://schemas.microsoft.com/office/drawing/2014/main" id="{D197FE0C-9C34-4AE7-B922-F2112591208F}"/>
                  </a:ext>
                </a:extLst>
              </p:cNvPr>
              <p:cNvSpPr>
                <a:spLocks/>
              </p:cNvSpPr>
              <p:nvPr/>
            </p:nvSpPr>
            <p:spPr bwMode="auto">
              <a:xfrm>
                <a:off x="4062" y="3338"/>
                <a:ext cx="12" cy="10"/>
              </a:xfrm>
              <a:custGeom>
                <a:avLst/>
                <a:gdLst>
                  <a:gd name="T0" fmla="*/ 1 w 5"/>
                  <a:gd name="T1" fmla="*/ 4 h 4"/>
                  <a:gd name="T2" fmla="*/ 5 w 5"/>
                  <a:gd name="T3" fmla="*/ 2 h 4"/>
                  <a:gd name="T4" fmla="*/ 4 w 5"/>
                  <a:gd name="T5" fmla="*/ 0 h 4"/>
                  <a:gd name="T6" fmla="*/ 1 w 5"/>
                  <a:gd name="T7" fmla="*/ 4 h 4"/>
                </a:gdLst>
                <a:ahLst/>
                <a:cxnLst>
                  <a:cxn ang="0">
                    <a:pos x="T0" y="T1"/>
                  </a:cxn>
                  <a:cxn ang="0">
                    <a:pos x="T2" y="T3"/>
                  </a:cxn>
                  <a:cxn ang="0">
                    <a:pos x="T4" y="T5"/>
                  </a:cxn>
                  <a:cxn ang="0">
                    <a:pos x="T6" y="T7"/>
                  </a:cxn>
                </a:cxnLst>
                <a:rect l="0" t="0" r="r" b="b"/>
                <a:pathLst>
                  <a:path w="5" h="4">
                    <a:moveTo>
                      <a:pt x="1" y="4"/>
                    </a:moveTo>
                    <a:cubicBezTo>
                      <a:pt x="2" y="3"/>
                      <a:pt x="3" y="4"/>
                      <a:pt x="5" y="2"/>
                    </a:cubicBezTo>
                    <a:cubicBezTo>
                      <a:pt x="5" y="2"/>
                      <a:pt x="4" y="1"/>
                      <a:pt x="4" y="0"/>
                    </a:cubicBezTo>
                    <a:cubicBezTo>
                      <a:pt x="1" y="1"/>
                      <a:pt x="0" y="2"/>
                      <a:pt x="1"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5" name="Freeform 411">
                <a:extLst>
                  <a:ext uri="{FF2B5EF4-FFF2-40B4-BE49-F238E27FC236}">
                    <a16:creationId xmlns:a16="http://schemas.microsoft.com/office/drawing/2014/main" id="{121BAC4D-9086-4488-ACCF-C7E6CBD2D950}"/>
                  </a:ext>
                </a:extLst>
              </p:cNvPr>
              <p:cNvSpPr>
                <a:spLocks/>
              </p:cNvSpPr>
              <p:nvPr/>
            </p:nvSpPr>
            <p:spPr bwMode="auto">
              <a:xfrm>
                <a:off x="4422" y="3095"/>
                <a:ext cx="28" cy="28"/>
              </a:xfrm>
              <a:custGeom>
                <a:avLst/>
                <a:gdLst>
                  <a:gd name="T0" fmla="*/ 7 w 12"/>
                  <a:gd name="T1" fmla="*/ 11 h 12"/>
                  <a:gd name="T2" fmla="*/ 9 w 12"/>
                  <a:gd name="T3" fmla="*/ 1 h 12"/>
                  <a:gd name="T4" fmla="*/ 7 w 12"/>
                  <a:gd name="T5" fmla="*/ 11 h 12"/>
                </a:gdLst>
                <a:ahLst/>
                <a:cxnLst>
                  <a:cxn ang="0">
                    <a:pos x="T0" y="T1"/>
                  </a:cxn>
                  <a:cxn ang="0">
                    <a:pos x="T2" y="T3"/>
                  </a:cxn>
                  <a:cxn ang="0">
                    <a:pos x="T4" y="T5"/>
                  </a:cxn>
                </a:cxnLst>
                <a:rect l="0" t="0" r="r" b="b"/>
                <a:pathLst>
                  <a:path w="12" h="12">
                    <a:moveTo>
                      <a:pt x="7" y="11"/>
                    </a:moveTo>
                    <a:cubicBezTo>
                      <a:pt x="7" y="7"/>
                      <a:pt x="12" y="5"/>
                      <a:pt x="9" y="1"/>
                    </a:cubicBezTo>
                    <a:cubicBezTo>
                      <a:pt x="1" y="0"/>
                      <a:pt x="0" y="12"/>
                      <a:pt x="7"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6" name="Freeform 412">
                <a:extLst>
                  <a:ext uri="{FF2B5EF4-FFF2-40B4-BE49-F238E27FC236}">
                    <a16:creationId xmlns:a16="http://schemas.microsoft.com/office/drawing/2014/main" id="{B2DCB96C-578E-4E7F-A075-13C056676C93}"/>
                  </a:ext>
                </a:extLst>
              </p:cNvPr>
              <p:cNvSpPr>
                <a:spLocks/>
              </p:cNvSpPr>
              <p:nvPr/>
            </p:nvSpPr>
            <p:spPr bwMode="auto">
              <a:xfrm>
                <a:off x="4432" y="3133"/>
                <a:ext cx="18" cy="11"/>
              </a:xfrm>
              <a:custGeom>
                <a:avLst/>
                <a:gdLst>
                  <a:gd name="T0" fmla="*/ 0 w 8"/>
                  <a:gd name="T1" fmla="*/ 2 h 5"/>
                  <a:gd name="T2" fmla="*/ 3 w 8"/>
                  <a:gd name="T3" fmla="*/ 5 h 5"/>
                  <a:gd name="T4" fmla="*/ 6 w 8"/>
                  <a:gd name="T5" fmla="*/ 0 h 5"/>
                  <a:gd name="T6" fmla="*/ 0 w 8"/>
                  <a:gd name="T7" fmla="*/ 2 h 5"/>
                </a:gdLst>
                <a:ahLst/>
                <a:cxnLst>
                  <a:cxn ang="0">
                    <a:pos x="T0" y="T1"/>
                  </a:cxn>
                  <a:cxn ang="0">
                    <a:pos x="T2" y="T3"/>
                  </a:cxn>
                  <a:cxn ang="0">
                    <a:pos x="T4" y="T5"/>
                  </a:cxn>
                  <a:cxn ang="0">
                    <a:pos x="T6" y="T7"/>
                  </a:cxn>
                </a:cxnLst>
                <a:rect l="0" t="0" r="r" b="b"/>
                <a:pathLst>
                  <a:path w="8" h="5">
                    <a:moveTo>
                      <a:pt x="0" y="2"/>
                    </a:moveTo>
                    <a:cubicBezTo>
                      <a:pt x="1" y="4"/>
                      <a:pt x="3" y="3"/>
                      <a:pt x="3" y="5"/>
                    </a:cubicBezTo>
                    <a:cubicBezTo>
                      <a:pt x="6" y="4"/>
                      <a:pt x="8" y="2"/>
                      <a:pt x="6" y="0"/>
                    </a:cubicBezTo>
                    <a:cubicBezTo>
                      <a:pt x="4" y="0"/>
                      <a:pt x="1"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7" name="Freeform 413">
                <a:extLst>
                  <a:ext uri="{FF2B5EF4-FFF2-40B4-BE49-F238E27FC236}">
                    <a16:creationId xmlns:a16="http://schemas.microsoft.com/office/drawing/2014/main" id="{CA8CDF18-C3BE-4053-B009-6FE9B9F80D0B}"/>
                  </a:ext>
                </a:extLst>
              </p:cNvPr>
              <p:cNvSpPr>
                <a:spLocks/>
              </p:cNvSpPr>
              <p:nvPr/>
            </p:nvSpPr>
            <p:spPr bwMode="auto">
              <a:xfrm>
                <a:off x="4429" y="3154"/>
                <a:ext cx="33" cy="35"/>
              </a:xfrm>
              <a:custGeom>
                <a:avLst/>
                <a:gdLst>
                  <a:gd name="T0" fmla="*/ 4 w 14"/>
                  <a:gd name="T1" fmla="*/ 3 h 15"/>
                  <a:gd name="T2" fmla="*/ 14 w 14"/>
                  <a:gd name="T3" fmla="*/ 7 h 15"/>
                  <a:gd name="T4" fmla="*/ 4 w 14"/>
                  <a:gd name="T5" fmla="*/ 3 h 15"/>
                </a:gdLst>
                <a:ahLst/>
                <a:cxnLst>
                  <a:cxn ang="0">
                    <a:pos x="T0" y="T1"/>
                  </a:cxn>
                  <a:cxn ang="0">
                    <a:pos x="T2" y="T3"/>
                  </a:cxn>
                  <a:cxn ang="0">
                    <a:pos x="T4" y="T5"/>
                  </a:cxn>
                </a:cxnLst>
                <a:rect l="0" t="0" r="r" b="b"/>
                <a:pathLst>
                  <a:path w="14" h="15">
                    <a:moveTo>
                      <a:pt x="4" y="3"/>
                    </a:moveTo>
                    <a:cubicBezTo>
                      <a:pt x="0" y="11"/>
                      <a:pt x="12" y="15"/>
                      <a:pt x="14" y="7"/>
                    </a:cubicBezTo>
                    <a:cubicBezTo>
                      <a:pt x="12" y="0"/>
                      <a:pt x="8" y="2"/>
                      <a:pt x="4"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8" name="Freeform 414">
                <a:extLst>
                  <a:ext uri="{FF2B5EF4-FFF2-40B4-BE49-F238E27FC236}">
                    <a16:creationId xmlns:a16="http://schemas.microsoft.com/office/drawing/2014/main" id="{A85CFC99-A30A-42D0-9446-45E4240BF69D}"/>
                  </a:ext>
                </a:extLst>
              </p:cNvPr>
              <p:cNvSpPr>
                <a:spLocks/>
              </p:cNvSpPr>
              <p:nvPr/>
            </p:nvSpPr>
            <p:spPr bwMode="auto">
              <a:xfrm>
                <a:off x="4422" y="3204"/>
                <a:ext cx="33" cy="30"/>
              </a:xfrm>
              <a:custGeom>
                <a:avLst/>
                <a:gdLst>
                  <a:gd name="T0" fmla="*/ 8 w 14"/>
                  <a:gd name="T1" fmla="*/ 0 h 13"/>
                  <a:gd name="T2" fmla="*/ 12 w 14"/>
                  <a:gd name="T3" fmla="*/ 8 h 13"/>
                  <a:gd name="T4" fmla="*/ 8 w 14"/>
                  <a:gd name="T5" fmla="*/ 0 h 13"/>
                </a:gdLst>
                <a:ahLst/>
                <a:cxnLst>
                  <a:cxn ang="0">
                    <a:pos x="T0" y="T1"/>
                  </a:cxn>
                  <a:cxn ang="0">
                    <a:pos x="T2" y="T3"/>
                  </a:cxn>
                  <a:cxn ang="0">
                    <a:pos x="T4" y="T5"/>
                  </a:cxn>
                </a:cxnLst>
                <a:rect l="0" t="0" r="r" b="b"/>
                <a:pathLst>
                  <a:path w="14" h="13">
                    <a:moveTo>
                      <a:pt x="8" y="0"/>
                    </a:moveTo>
                    <a:cubicBezTo>
                      <a:pt x="0" y="2"/>
                      <a:pt x="6" y="13"/>
                      <a:pt x="12" y="8"/>
                    </a:cubicBezTo>
                    <a:cubicBezTo>
                      <a:pt x="14" y="5"/>
                      <a:pt x="11" y="1"/>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9" name="Freeform 415">
                <a:extLst>
                  <a:ext uri="{FF2B5EF4-FFF2-40B4-BE49-F238E27FC236}">
                    <a16:creationId xmlns:a16="http://schemas.microsoft.com/office/drawing/2014/main" id="{12BC3B2B-BA26-4100-B2D4-0B42EB92020E}"/>
                  </a:ext>
                </a:extLst>
              </p:cNvPr>
              <p:cNvSpPr>
                <a:spLocks/>
              </p:cNvSpPr>
              <p:nvPr/>
            </p:nvSpPr>
            <p:spPr bwMode="auto">
              <a:xfrm>
                <a:off x="4479" y="3324"/>
                <a:ext cx="31" cy="24"/>
              </a:xfrm>
              <a:custGeom>
                <a:avLst/>
                <a:gdLst>
                  <a:gd name="T0" fmla="*/ 5 w 13"/>
                  <a:gd name="T1" fmla="*/ 10 h 10"/>
                  <a:gd name="T2" fmla="*/ 12 w 13"/>
                  <a:gd name="T3" fmla="*/ 9 h 10"/>
                  <a:gd name="T4" fmla="*/ 5 w 13"/>
                  <a:gd name="T5" fmla="*/ 10 h 10"/>
                </a:gdLst>
                <a:ahLst/>
                <a:cxnLst>
                  <a:cxn ang="0">
                    <a:pos x="T0" y="T1"/>
                  </a:cxn>
                  <a:cxn ang="0">
                    <a:pos x="T2" y="T3"/>
                  </a:cxn>
                  <a:cxn ang="0">
                    <a:pos x="T4" y="T5"/>
                  </a:cxn>
                </a:cxnLst>
                <a:rect l="0" t="0" r="r" b="b"/>
                <a:pathLst>
                  <a:path w="13" h="10">
                    <a:moveTo>
                      <a:pt x="5" y="10"/>
                    </a:moveTo>
                    <a:cubicBezTo>
                      <a:pt x="7" y="10"/>
                      <a:pt x="9" y="10"/>
                      <a:pt x="12" y="9"/>
                    </a:cubicBezTo>
                    <a:cubicBezTo>
                      <a:pt x="13" y="0"/>
                      <a:pt x="0" y="2"/>
                      <a:pt x="5"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0" name="Freeform 416">
                <a:extLst>
                  <a:ext uri="{FF2B5EF4-FFF2-40B4-BE49-F238E27FC236}">
                    <a16:creationId xmlns:a16="http://schemas.microsoft.com/office/drawing/2014/main" id="{91326EF3-57B4-409E-AEBD-CE8185DBDC42}"/>
                  </a:ext>
                </a:extLst>
              </p:cNvPr>
              <p:cNvSpPr>
                <a:spLocks/>
              </p:cNvSpPr>
              <p:nvPr/>
            </p:nvSpPr>
            <p:spPr bwMode="auto">
              <a:xfrm>
                <a:off x="4481" y="3379"/>
                <a:ext cx="17" cy="19"/>
              </a:xfrm>
              <a:custGeom>
                <a:avLst/>
                <a:gdLst>
                  <a:gd name="T0" fmla="*/ 5 w 7"/>
                  <a:gd name="T1" fmla="*/ 0 h 8"/>
                  <a:gd name="T2" fmla="*/ 1 w 7"/>
                  <a:gd name="T3" fmla="*/ 1 h 8"/>
                  <a:gd name="T4" fmla="*/ 6 w 7"/>
                  <a:gd name="T5" fmla="*/ 5 h 8"/>
                  <a:gd name="T6" fmla="*/ 5 w 7"/>
                  <a:gd name="T7" fmla="*/ 0 h 8"/>
                </a:gdLst>
                <a:ahLst/>
                <a:cxnLst>
                  <a:cxn ang="0">
                    <a:pos x="T0" y="T1"/>
                  </a:cxn>
                  <a:cxn ang="0">
                    <a:pos x="T2" y="T3"/>
                  </a:cxn>
                  <a:cxn ang="0">
                    <a:pos x="T4" y="T5"/>
                  </a:cxn>
                  <a:cxn ang="0">
                    <a:pos x="T6" y="T7"/>
                  </a:cxn>
                </a:cxnLst>
                <a:rect l="0" t="0" r="r" b="b"/>
                <a:pathLst>
                  <a:path w="7" h="8">
                    <a:moveTo>
                      <a:pt x="5" y="0"/>
                    </a:moveTo>
                    <a:cubicBezTo>
                      <a:pt x="3" y="1"/>
                      <a:pt x="2" y="1"/>
                      <a:pt x="1" y="1"/>
                    </a:cubicBezTo>
                    <a:cubicBezTo>
                      <a:pt x="0" y="5"/>
                      <a:pt x="2" y="8"/>
                      <a:pt x="6" y="5"/>
                    </a:cubicBezTo>
                    <a:cubicBezTo>
                      <a:pt x="5"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1" name="Freeform 417">
                <a:extLst>
                  <a:ext uri="{FF2B5EF4-FFF2-40B4-BE49-F238E27FC236}">
                    <a16:creationId xmlns:a16="http://schemas.microsoft.com/office/drawing/2014/main" id="{23DB3751-B448-4417-A477-DCB0FC687705}"/>
                  </a:ext>
                </a:extLst>
              </p:cNvPr>
              <p:cNvSpPr>
                <a:spLocks/>
              </p:cNvSpPr>
              <p:nvPr/>
            </p:nvSpPr>
            <p:spPr bwMode="auto">
              <a:xfrm>
                <a:off x="4372" y="3220"/>
                <a:ext cx="24" cy="24"/>
              </a:xfrm>
              <a:custGeom>
                <a:avLst/>
                <a:gdLst>
                  <a:gd name="T0" fmla="*/ 5 w 10"/>
                  <a:gd name="T1" fmla="*/ 0 h 10"/>
                  <a:gd name="T2" fmla="*/ 0 w 10"/>
                  <a:gd name="T3" fmla="*/ 3 h 10"/>
                  <a:gd name="T4" fmla="*/ 1 w 10"/>
                  <a:gd name="T5" fmla="*/ 10 h 10"/>
                  <a:gd name="T6" fmla="*/ 10 w 10"/>
                  <a:gd name="T7" fmla="*/ 6 h 10"/>
                  <a:gd name="T8" fmla="*/ 5 w 10"/>
                  <a:gd name="T9" fmla="*/ 0 h 10"/>
                </a:gdLst>
                <a:ahLst/>
                <a:cxnLst>
                  <a:cxn ang="0">
                    <a:pos x="T0" y="T1"/>
                  </a:cxn>
                  <a:cxn ang="0">
                    <a:pos x="T2" y="T3"/>
                  </a:cxn>
                  <a:cxn ang="0">
                    <a:pos x="T4" y="T5"/>
                  </a:cxn>
                  <a:cxn ang="0">
                    <a:pos x="T6" y="T7"/>
                  </a:cxn>
                  <a:cxn ang="0">
                    <a:pos x="T8" y="T9"/>
                  </a:cxn>
                </a:cxnLst>
                <a:rect l="0" t="0" r="r" b="b"/>
                <a:pathLst>
                  <a:path w="10" h="10">
                    <a:moveTo>
                      <a:pt x="5" y="0"/>
                    </a:moveTo>
                    <a:cubicBezTo>
                      <a:pt x="2" y="2"/>
                      <a:pt x="2" y="1"/>
                      <a:pt x="0" y="3"/>
                    </a:cubicBezTo>
                    <a:cubicBezTo>
                      <a:pt x="0" y="5"/>
                      <a:pt x="2" y="8"/>
                      <a:pt x="1" y="10"/>
                    </a:cubicBezTo>
                    <a:cubicBezTo>
                      <a:pt x="5" y="8"/>
                      <a:pt x="7" y="9"/>
                      <a:pt x="10" y="6"/>
                    </a:cubicBezTo>
                    <a:cubicBezTo>
                      <a:pt x="9" y="3"/>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2" name="Freeform 418">
                <a:extLst>
                  <a:ext uri="{FF2B5EF4-FFF2-40B4-BE49-F238E27FC236}">
                    <a16:creationId xmlns:a16="http://schemas.microsoft.com/office/drawing/2014/main" id="{5EDF9C61-5F8D-4D38-80A6-4FF44688AAF4}"/>
                  </a:ext>
                </a:extLst>
              </p:cNvPr>
              <p:cNvSpPr>
                <a:spLocks/>
              </p:cNvSpPr>
              <p:nvPr/>
            </p:nvSpPr>
            <p:spPr bwMode="auto">
              <a:xfrm>
                <a:off x="4351" y="3187"/>
                <a:ext cx="17" cy="24"/>
              </a:xfrm>
              <a:custGeom>
                <a:avLst/>
                <a:gdLst>
                  <a:gd name="T0" fmla="*/ 1 w 7"/>
                  <a:gd name="T1" fmla="*/ 9 h 10"/>
                  <a:gd name="T2" fmla="*/ 7 w 7"/>
                  <a:gd name="T3" fmla="*/ 7 h 10"/>
                  <a:gd name="T4" fmla="*/ 5 w 7"/>
                  <a:gd name="T5" fmla="*/ 1 h 10"/>
                  <a:gd name="T6" fmla="*/ 1 w 7"/>
                  <a:gd name="T7" fmla="*/ 9 h 10"/>
                </a:gdLst>
                <a:ahLst/>
                <a:cxnLst>
                  <a:cxn ang="0">
                    <a:pos x="T0" y="T1"/>
                  </a:cxn>
                  <a:cxn ang="0">
                    <a:pos x="T2" y="T3"/>
                  </a:cxn>
                  <a:cxn ang="0">
                    <a:pos x="T4" y="T5"/>
                  </a:cxn>
                  <a:cxn ang="0">
                    <a:pos x="T6" y="T7"/>
                  </a:cxn>
                </a:cxnLst>
                <a:rect l="0" t="0" r="r" b="b"/>
                <a:pathLst>
                  <a:path w="7" h="10">
                    <a:moveTo>
                      <a:pt x="1" y="9"/>
                    </a:moveTo>
                    <a:cubicBezTo>
                      <a:pt x="2" y="10"/>
                      <a:pt x="5" y="8"/>
                      <a:pt x="7" y="7"/>
                    </a:cubicBezTo>
                    <a:cubicBezTo>
                      <a:pt x="7" y="4"/>
                      <a:pt x="6" y="4"/>
                      <a:pt x="5" y="1"/>
                    </a:cubicBezTo>
                    <a:cubicBezTo>
                      <a:pt x="0" y="0"/>
                      <a:pt x="0" y="6"/>
                      <a:pt x="1"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3" name="Freeform 419">
                <a:extLst>
                  <a:ext uri="{FF2B5EF4-FFF2-40B4-BE49-F238E27FC236}">
                    <a16:creationId xmlns:a16="http://schemas.microsoft.com/office/drawing/2014/main" id="{349BE42B-2F6F-4473-9B9B-5D84EC482A98}"/>
                  </a:ext>
                </a:extLst>
              </p:cNvPr>
              <p:cNvSpPr>
                <a:spLocks/>
              </p:cNvSpPr>
              <p:nvPr/>
            </p:nvSpPr>
            <p:spPr bwMode="auto">
              <a:xfrm>
                <a:off x="4332" y="3194"/>
                <a:ext cx="14" cy="14"/>
              </a:xfrm>
              <a:custGeom>
                <a:avLst/>
                <a:gdLst>
                  <a:gd name="T0" fmla="*/ 0 w 6"/>
                  <a:gd name="T1" fmla="*/ 3 h 6"/>
                  <a:gd name="T2" fmla="*/ 6 w 6"/>
                  <a:gd name="T3" fmla="*/ 5 h 6"/>
                  <a:gd name="T4" fmla="*/ 3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4"/>
                      <a:pt x="6" y="5"/>
                    </a:cubicBezTo>
                    <a:cubicBezTo>
                      <a:pt x="5" y="3"/>
                      <a:pt x="4" y="2"/>
                      <a:pt x="3" y="0"/>
                    </a:cubicBezTo>
                    <a:cubicBezTo>
                      <a:pt x="2" y="1"/>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4" name="Freeform 420">
                <a:extLst>
                  <a:ext uri="{FF2B5EF4-FFF2-40B4-BE49-F238E27FC236}">
                    <a16:creationId xmlns:a16="http://schemas.microsoft.com/office/drawing/2014/main" id="{27D4D624-0A3F-42F6-8864-D7054878165D}"/>
                  </a:ext>
                </a:extLst>
              </p:cNvPr>
              <p:cNvSpPr>
                <a:spLocks/>
              </p:cNvSpPr>
              <p:nvPr/>
            </p:nvSpPr>
            <p:spPr bwMode="auto">
              <a:xfrm>
                <a:off x="4325" y="3249"/>
                <a:ext cx="62" cy="54"/>
              </a:xfrm>
              <a:custGeom>
                <a:avLst/>
                <a:gdLst>
                  <a:gd name="T0" fmla="*/ 21 w 26"/>
                  <a:gd name="T1" fmla="*/ 14 h 23"/>
                  <a:gd name="T2" fmla="*/ 16 w 26"/>
                  <a:gd name="T3" fmla="*/ 0 h 23"/>
                  <a:gd name="T4" fmla="*/ 17 w 26"/>
                  <a:gd name="T5" fmla="*/ 19 h 23"/>
                  <a:gd name="T6" fmla="*/ 19 w 26"/>
                  <a:gd name="T7" fmla="*/ 23 h 23"/>
                  <a:gd name="T8" fmla="*/ 26 w 26"/>
                  <a:gd name="T9" fmla="*/ 18 h 23"/>
                  <a:gd name="T10" fmla="*/ 21 w 26"/>
                  <a:gd name="T11" fmla="*/ 14 h 23"/>
                </a:gdLst>
                <a:ahLst/>
                <a:cxnLst>
                  <a:cxn ang="0">
                    <a:pos x="T0" y="T1"/>
                  </a:cxn>
                  <a:cxn ang="0">
                    <a:pos x="T2" y="T3"/>
                  </a:cxn>
                  <a:cxn ang="0">
                    <a:pos x="T4" y="T5"/>
                  </a:cxn>
                  <a:cxn ang="0">
                    <a:pos x="T6" y="T7"/>
                  </a:cxn>
                  <a:cxn ang="0">
                    <a:pos x="T8" y="T9"/>
                  </a:cxn>
                  <a:cxn ang="0">
                    <a:pos x="T10" y="T11"/>
                  </a:cxn>
                </a:cxnLst>
                <a:rect l="0" t="0" r="r" b="b"/>
                <a:pathLst>
                  <a:path w="26" h="23">
                    <a:moveTo>
                      <a:pt x="21" y="14"/>
                    </a:moveTo>
                    <a:cubicBezTo>
                      <a:pt x="26" y="9"/>
                      <a:pt x="20" y="2"/>
                      <a:pt x="16" y="0"/>
                    </a:cubicBezTo>
                    <a:cubicBezTo>
                      <a:pt x="0" y="2"/>
                      <a:pt x="6" y="21"/>
                      <a:pt x="17" y="19"/>
                    </a:cubicBezTo>
                    <a:cubicBezTo>
                      <a:pt x="16" y="21"/>
                      <a:pt x="17" y="21"/>
                      <a:pt x="19" y="23"/>
                    </a:cubicBezTo>
                    <a:cubicBezTo>
                      <a:pt x="23" y="23"/>
                      <a:pt x="24" y="21"/>
                      <a:pt x="26" y="18"/>
                    </a:cubicBezTo>
                    <a:cubicBezTo>
                      <a:pt x="25" y="15"/>
                      <a:pt x="22" y="17"/>
                      <a:pt x="21" y="1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5" name="Freeform 421">
                <a:extLst>
                  <a:ext uri="{FF2B5EF4-FFF2-40B4-BE49-F238E27FC236}">
                    <a16:creationId xmlns:a16="http://schemas.microsoft.com/office/drawing/2014/main" id="{C08E7BDB-55B8-4D74-9912-55B9AA982DC7}"/>
                  </a:ext>
                </a:extLst>
              </p:cNvPr>
              <p:cNvSpPr>
                <a:spLocks/>
              </p:cNvSpPr>
              <p:nvPr/>
            </p:nvSpPr>
            <p:spPr bwMode="auto">
              <a:xfrm>
                <a:off x="4448" y="3518"/>
                <a:ext cx="14" cy="12"/>
              </a:xfrm>
              <a:custGeom>
                <a:avLst/>
                <a:gdLst>
                  <a:gd name="T0" fmla="*/ 3 w 6"/>
                  <a:gd name="T1" fmla="*/ 5 h 5"/>
                  <a:gd name="T2" fmla="*/ 6 w 6"/>
                  <a:gd name="T3" fmla="*/ 3 h 5"/>
                  <a:gd name="T4" fmla="*/ 4 w 6"/>
                  <a:gd name="T5" fmla="*/ 0 h 5"/>
                  <a:gd name="T6" fmla="*/ 3 w 6"/>
                  <a:gd name="T7" fmla="*/ 5 h 5"/>
                </a:gdLst>
                <a:ahLst/>
                <a:cxnLst>
                  <a:cxn ang="0">
                    <a:pos x="T0" y="T1"/>
                  </a:cxn>
                  <a:cxn ang="0">
                    <a:pos x="T2" y="T3"/>
                  </a:cxn>
                  <a:cxn ang="0">
                    <a:pos x="T4" y="T5"/>
                  </a:cxn>
                  <a:cxn ang="0">
                    <a:pos x="T6" y="T7"/>
                  </a:cxn>
                </a:cxnLst>
                <a:rect l="0" t="0" r="r" b="b"/>
                <a:pathLst>
                  <a:path w="6" h="5">
                    <a:moveTo>
                      <a:pt x="3" y="5"/>
                    </a:moveTo>
                    <a:cubicBezTo>
                      <a:pt x="4" y="5"/>
                      <a:pt x="5" y="4"/>
                      <a:pt x="6" y="3"/>
                    </a:cubicBezTo>
                    <a:cubicBezTo>
                      <a:pt x="6" y="2"/>
                      <a:pt x="5" y="1"/>
                      <a:pt x="4" y="0"/>
                    </a:cubicBezTo>
                    <a:cubicBezTo>
                      <a:pt x="1" y="1"/>
                      <a:pt x="0" y="3"/>
                      <a:pt x="3"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6" name="Freeform 422">
                <a:extLst>
                  <a:ext uri="{FF2B5EF4-FFF2-40B4-BE49-F238E27FC236}">
                    <a16:creationId xmlns:a16="http://schemas.microsoft.com/office/drawing/2014/main" id="{56DAFB48-4DA2-4D09-B701-285F66B1AD13}"/>
                  </a:ext>
                </a:extLst>
              </p:cNvPr>
              <p:cNvSpPr>
                <a:spLocks/>
              </p:cNvSpPr>
              <p:nvPr/>
            </p:nvSpPr>
            <p:spPr bwMode="auto">
              <a:xfrm>
                <a:off x="4313" y="3346"/>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9"/>
                      <a:pt x="5" y="9"/>
                    </a:cubicBezTo>
                    <a:cubicBezTo>
                      <a:pt x="10" y="7"/>
                      <a:pt x="8" y="4"/>
                      <a:pt x="8" y="1"/>
                    </a:cubicBezTo>
                    <a:cubicBezTo>
                      <a:pt x="6" y="0"/>
                      <a:pt x="2" y="1"/>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7" name="Freeform 423">
                <a:extLst>
                  <a:ext uri="{FF2B5EF4-FFF2-40B4-BE49-F238E27FC236}">
                    <a16:creationId xmlns:a16="http://schemas.microsoft.com/office/drawing/2014/main" id="{E2647AAF-3034-428E-9ED9-9EC054A07286}"/>
                  </a:ext>
                </a:extLst>
              </p:cNvPr>
              <p:cNvSpPr>
                <a:spLocks/>
              </p:cNvSpPr>
              <p:nvPr/>
            </p:nvSpPr>
            <p:spPr bwMode="auto">
              <a:xfrm>
                <a:off x="4259" y="3265"/>
                <a:ext cx="19" cy="26"/>
              </a:xfrm>
              <a:custGeom>
                <a:avLst/>
                <a:gdLst>
                  <a:gd name="T0" fmla="*/ 7 w 8"/>
                  <a:gd name="T1" fmla="*/ 0 h 11"/>
                  <a:gd name="T2" fmla="*/ 8 w 8"/>
                  <a:gd name="T3" fmla="*/ 7 h 11"/>
                  <a:gd name="T4" fmla="*/ 7 w 8"/>
                  <a:gd name="T5" fmla="*/ 0 h 11"/>
                </a:gdLst>
                <a:ahLst/>
                <a:cxnLst>
                  <a:cxn ang="0">
                    <a:pos x="T0" y="T1"/>
                  </a:cxn>
                  <a:cxn ang="0">
                    <a:pos x="T2" y="T3"/>
                  </a:cxn>
                  <a:cxn ang="0">
                    <a:pos x="T4" y="T5"/>
                  </a:cxn>
                </a:cxnLst>
                <a:rect l="0" t="0" r="r" b="b"/>
                <a:pathLst>
                  <a:path w="8" h="11">
                    <a:moveTo>
                      <a:pt x="7" y="0"/>
                    </a:moveTo>
                    <a:cubicBezTo>
                      <a:pt x="0" y="0"/>
                      <a:pt x="0" y="11"/>
                      <a:pt x="8" y="7"/>
                    </a:cubicBezTo>
                    <a:cubicBezTo>
                      <a:pt x="7" y="4"/>
                      <a:pt x="8" y="3"/>
                      <a:pt x="7"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8" name="Freeform 424">
                <a:extLst>
                  <a:ext uri="{FF2B5EF4-FFF2-40B4-BE49-F238E27FC236}">
                    <a16:creationId xmlns:a16="http://schemas.microsoft.com/office/drawing/2014/main" id="{C742D474-B4AD-4D69-8F91-34B0003C68E4}"/>
                  </a:ext>
                </a:extLst>
              </p:cNvPr>
              <p:cNvSpPr>
                <a:spLocks/>
              </p:cNvSpPr>
              <p:nvPr/>
            </p:nvSpPr>
            <p:spPr bwMode="auto">
              <a:xfrm>
                <a:off x="4204" y="3206"/>
                <a:ext cx="22" cy="21"/>
              </a:xfrm>
              <a:custGeom>
                <a:avLst/>
                <a:gdLst>
                  <a:gd name="T0" fmla="*/ 0 w 9"/>
                  <a:gd name="T1" fmla="*/ 1 h 9"/>
                  <a:gd name="T2" fmla="*/ 2 w 9"/>
                  <a:gd name="T3" fmla="*/ 9 h 9"/>
                  <a:gd name="T4" fmla="*/ 7 w 9"/>
                  <a:gd name="T5" fmla="*/ 0 h 9"/>
                  <a:gd name="T6" fmla="*/ 0 w 9"/>
                  <a:gd name="T7" fmla="*/ 1 h 9"/>
                </a:gdLst>
                <a:ahLst/>
                <a:cxnLst>
                  <a:cxn ang="0">
                    <a:pos x="T0" y="T1"/>
                  </a:cxn>
                  <a:cxn ang="0">
                    <a:pos x="T2" y="T3"/>
                  </a:cxn>
                  <a:cxn ang="0">
                    <a:pos x="T4" y="T5"/>
                  </a:cxn>
                  <a:cxn ang="0">
                    <a:pos x="T6" y="T7"/>
                  </a:cxn>
                </a:cxnLst>
                <a:rect l="0" t="0" r="r" b="b"/>
                <a:pathLst>
                  <a:path w="9" h="9">
                    <a:moveTo>
                      <a:pt x="0" y="1"/>
                    </a:moveTo>
                    <a:cubicBezTo>
                      <a:pt x="0" y="4"/>
                      <a:pt x="0" y="6"/>
                      <a:pt x="2" y="9"/>
                    </a:cubicBezTo>
                    <a:cubicBezTo>
                      <a:pt x="8" y="9"/>
                      <a:pt x="9" y="4"/>
                      <a:pt x="7" y="0"/>
                    </a:cubicBezTo>
                    <a:cubicBezTo>
                      <a:pt x="5" y="0"/>
                      <a:pt x="2" y="0"/>
                      <a:pt x="0"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9" name="Freeform 425">
                <a:extLst>
                  <a:ext uri="{FF2B5EF4-FFF2-40B4-BE49-F238E27FC236}">
                    <a16:creationId xmlns:a16="http://schemas.microsoft.com/office/drawing/2014/main" id="{91564AC8-D7EF-4561-8DFC-94CFD38C6EEE}"/>
                  </a:ext>
                </a:extLst>
              </p:cNvPr>
              <p:cNvSpPr>
                <a:spLocks/>
              </p:cNvSpPr>
              <p:nvPr/>
            </p:nvSpPr>
            <p:spPr bwMode="auto">
              <a:xfrm>
                <a:off x="4415" y="3589"/>
                <a:ext cx="21" cy="22"/>
              </a:xfrm>
              <a:custGeom>
                <a:avLst/>
                <a:gdLst>
                  <a:gd name="T0" fmla="*/ 2 w 9"/>
                  <a:gd name="T1" fmla="*/ 3 h 9"/>
                  <a:gd name="T2" fmla="*/ 1 w 9"/>
                  <a:gd name="T3" fmla="*/ 9 h 9"/>
                  <a:gd name="T4" fmla="*/ 8 w 9"/>
                  <a:gd name="T5" fmla="*/ 2 h 9"/>
                  <a:gd name="T6" fmla="*/ 2 w 9"/>
                  <a:gd name="T7" fmla="*/ 3 h 9"/>
                </a:gdLst>
                <a:ahLst/>
                <a:cxnLst>
                  <a:cxn ang="0">
                    <a:pos x="T0" y="T1"/>
                  </a:cxn>
                  <a:cxn ang="0">
                    <a:pos x="T2" y="T3"/>
                  </a:cxn>
                  <a:cxn ang="0">
                    <a:pos x="T4" y="T5"/>
                  </a:cxn>
                  <a:cxn ang="0">
                    <a:pos x="T6" y="T7"/>
                  </a:cxn>
                </a:cxnLst>
                <a:rect l="0" t="0" r="r" b="b"/>
                <a:pathLst>
                  <a:path w="9" h="9">
                    <a:moveTo>
                      <a:pt x="2" y="3"/>
                    </a:moveTo>
                    <a:cubicBezTo>
                      <a:pt x="0" y="5"/>
                      <a:pt x="0" y="7"/>
                      <a:pt x="1" y="9"/>
                    </a:cubicBezTo>
                    <a:cubicBezTo>
                      <a:pt x="5" y="8"/>
                      <a:pt x="9" y="6"/>
                      <a:pt x="8" y="2"/>
                    </a:cubicBezTo>
                    <a:cubicBezTo>
                      <a:pt x="5" y="4"/>
                      <a:pt x="4"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0" name="Freeform 426">
                <a:extLst>
                  <a:ext uri="{FF2B5EF4-FFF2-40B4-BE49-F238E27FC236}">
                    <a16:creationId xmlns:a16="http://schemas.microsoft.com/office/drawing/2014/main" id="{D8FD785C-01D6-4F97-A055-FC683E2DEE32}"/>
                  </a:ext>
                </a:extLst>
              </p:cNvPr>
              <p:cNvSpPr>
                <a:spLocks/>
              </p:cNvSpPr>
              <p:nvPr/>
            </p:nvSpPr>
            <p:spPr bwMode="auto">
              <a:xfrm>
                <a:off x="4420" y="3608"/>
                <a:ext cx="16" cy="22"/>
              </a:xfrm>
              <a:custGeom>
                <a:avLst/>
                <a:gdLst>
                  <a:gd name="T0" fmla="*/ 0 w 7"/>
                  <a:gd name="T1" fmla="*/ 2 h 9"/>
                  <a:gd name="T2" fmla="*/ 1 w 7"/>
                  <a:gd name="T3" fmla="*/ 8 h 9"/>
                  <a:gd name="T4" fmla="*/ 6 w 7"/>
                  <a:gd name="T5" fmla="*/ 0 h 9"/>
                  <a:gd name="T6" fmla="*/ 0 w 7"/>
                  <a:gd name="T7" fmla="*/ 2 h 9"/>
                </a:gdLst>
                <a:ahLst/>
                <a:cxnLst>
                  <a:cxn ang="0">
                    <a:pos x="T0" y="T1"/>
                  </a:cxn>
                  <a:cxn ang="0">
                    <a:pos x="T2" y="T3"/>
                  </a:cxn>
                  <a:cxn ang="0">
                    <a:pos x="T4" y="T5"/>
                  </a:cxn>
                  <a:cxn ang="0">
                    <a:pos x="T6" y="T7"/>
                  </a:cxn>
                </a:cxnLst>
                <a:rect l="0" t="0" r="r" b="b"/>
                <a:pathLst>
                  <a:path w="7" h="9">
                    <a:moveTo>
                      <a:pt x="0" y="2"/>
                    </a:moveTo>
                    <a:cubicBezTo>
                      <a:pt x="2" y="4"/>
                      <a:pt x="0" y="6"/>
                      <a:pt x="1" y="8"/>
                    </a:cubicBezTo>
                    <a:cubicBezTo>
                      <a:pt x="6" y="9"/>
                      <a:pt x="7" y="4"/>
                      <a:pt x="6" y="0"/>
                    </a:cubicBezTo>
                    <a:cubicBezTo>
                      <a:pt x="4" y="1"/>
                      <a:pt x="2" y="2"/>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1" name="Freeform 427">
                <a:extLst>
                  <a:ext uri="{FF2B5EF4-FFF2-40B4-BE49-F238E27FC236}">
                    <a16:creationId xmlns:a16="http://schemas.microsoft.com/office/drawing/2014/main" id="{5F4E52F4-2A6D-4C53-8833-0AD16689A4D4}"/>
                  </a:ext>
                </a:extLst>
              </p:cNvPr>
              <p:cNvSpPr>
                <a:spLocks/>
              </p:cNvSpPr>
              <p:nvPr/>
            </p:nvSpPr>
            <p:spPr bwMode="auto">
              <a:xfrm>
                <a:off x="4223" y="3303"/>
                <a:ext cx="14" cy="14"/>
              </a:xfrm>
              <a:custGeom>
                <a:avLst/>
                <a:gdLst>
                  <a:gd name="T0" fmla="*/ 0 w 6"/>
                  <a:gd name="T1" fmla="*/ 3 h 6"/>
                  <a:gd name="T2" fmla="*/ 6 w 6"/>
                  <a:gd name="T3" fmla="*/ 4 h 6"/>
                  <a:gd name="T4" fmla="*/ 5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6"/>
                      <a:pt x="4" y="5"/>
                      <a:pt x="6" y="4"/>
                    </a:cubicBezTo>
                    <a:cubicBezTo>
                      <a:pt x="6" y="3"/>
                      <a:pt x="6" y="2"/>
                      <a:pt x="5" y="0"/>
                    </a:cubicBezTo>
                    <a:cubicBezTo>
                      <a:pt x="3" y="0"/>
                      <a:pt x="0"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2" name="Freeform 428">
                <a:extLst>
                  <a:ext uri="{FF2B5EF4-FFF2-40B4-BE49-F238E27FC236}">
                    <a16:creationId xmlns:a16="http://schemas.microsoft.com/office/drawing/2014/main" id="{8B633B5D-2667-4A04-837A-2161E80876B6}"/>
                  </a:ext>
                </a:extLst>
              </p:cNvPr>
              <p:cNvSpPr>
                <a:spLocks/>
              </p:cNvSpPr>
              <p:nvPr/>
            </p:nvSpPr>
            <p:spPr bwMode="auto">
              <a:xfrm>
                <a:off x="4387" y="3606"/>
                <a:ext cx="11" cy="9"/>
              </a:xfrm>
              <a:custGeom>
                <a:avLst/>
                <a:gdLst>
                  <a:gd name="T0" fmla="*/ 2 w 5"/>
                  <a:gd name="T1" fmla="*/ 4 h 4"/>
                  <a:gd name="T2" fmla="*/ 4 w 5"/>
                  <a:gd name="T3" fmla="*/ 0 h 4"/>
                  <a:gd name="T4" fmla="*/ 2 w 5"/>
                  <a:gd name="T5" fmla="*/ 4 h 4"/>
                </a:gdLst>
                <a:ahLst/>
                <a:cxnLst>
                  <a:cxn ang="0">
                    <a:pos x="T0" y="T1"/>
                  </a:cxn>
                  <a:cxn ang="0">
                    <a:pos x="T2" y="T3"/>
                  </a:cxn>
                  <a:cxn ang="0">
                    <a:pos x="T4" y="T5"/>
                  </a:cxn>
                </a:cxnLst>
                <a:rect l="0" t="0" r="r" b="b"/>
                <a:pathLst>
                  <a:path w="5" h="4">
                    <a:moveTo>
                      <a:pt x="2" y="4"/>
                    </a:moveTo>
                    <a:cubicBezTo>
                      <a:pt x="4" y="3"/>
                      <a:pt x="5" y="2"/>
                      <a:pt x="4" y="0"/>
                    </a:cubicBezTo>
                    <a:cubicBezTo>
                      <a:pt x="2" y="1"/>
                      <a:pt x="0" y="1"/>
                      <a:pt x="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3" name="Freeform 429">
                <a:extLst>
                  <a:ext uri="{FF2B5EF4-FFF2-40B4-BE49-F238E27FC236}">
                    <a16:creationId xmlns:a16="http://schemas.microsoft.com/office/drawing/2014/main" id="{1B0AD170-B118-4324-A219-928F71277C48}"/>
                  </a:ext>
                </a:extLst>
              </p:cNvPr>
              <p:cNvSpPr>
                <a:spLocks/>
              </p:cNvSpPr>
              <p:nvPr/>
            </p:nvSpPr>
            <p:spPr bwMode="auto">
              <a:xfrm>
                <a:off x="4318" y="3547"/>
                <a:ext cx="14" cy="16"/>
              </a:xfrm>
              <a:custGeom>
                <a:avLst/>
                <a:gdLst>
                  <a:gd name="T0" fmla="*/ 2 w 6"/>
                  <a:gd name="T1" fmla="*/ 0 h 7"/>
                  <a:gd name="T2" fmla="*/ 0 w 6"/>
                  <a:gd name="T3" fmla="*/ 6 h 7"/>
                  <a:gd name="T4" fmla="*/ 5 w 6"/>
                  <a:gd name="T5" fmla="*/ 6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6"/>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4" name="Freeform 430">
                <a:extLst>
                  <a:ext uri="{FF2B5EF4-FFF2-40B4-BE49-F238E27FC236}">
                    <a16:creationId xmlns:a16="http://schemas.microsoft.com/office/drawing/2014/main" id="{E853EE50-6F08-40C9-B8D1-02DBD628E52E}"/>
                  </a:ext>
                </a:extLst>
              </p:cNvPr>
              <p:cNvSpPr>
                <a:spLocks/>
              </p:cNvSpPr>
              <p:nvPr/>
            </p:nvSpPr>
            <p:spPr bwMode="auto">
              <a:xfrm>
                <a:off x="4209" y="3433"/>
                <a:ext cx="38" cy="59"/>
              </a:xfrm>
              <a:custGeom>
                <a:avLst/>
                <a:gdLst>
                  <a:gd name="T0" fmla="*/ 3 w 16"/>
                  <a:gd name="T1" fmla="*/ 24 h 25"/>
                  <a:gd name="T2" fmla="*/ 8 w 16"/>
                  <a:gd name="T3" fmla="*/ 25 h 25"/>
                  <a:gd name="T4" fmla="*/ 13 w 16"/>
                  <a:gd name="T5" fmla="*/ 0 h 25"/>
                  <a:gd name="T6" fmla="*/ 3 w 16"/>
                  <a:gd name="T7" fmla="*/ 24 h 25"/>
                </a:gdLst>
                <a:ahLst/>
                <a:cxnLst>
                  <a:cxn ang="0">
                    <a:pos x="T0" y="T1"/>
                  </a:cxn>
                  <a:cxn ang="0">
                    <a:pos x="T2" y="T3"/>
                  </a:cxn>
                  <a:cxn ang="0">
                    <a:pos x="T4" y="T5"/>
                  </a:cxn>
                  <a:cxn ang="0">
                    <a:pos x="T6" y="T7"/>
                  </a:cxn>
                </a:cxnLst>
                <a:rect l="0" t="0" r="r" b="b"/>
                <a:pathLst>
                  <a:path w="16" h="25">
                    <a:moveTo>
                      <a:pt x="3" y="24"/>
                    </a:moveTo>
                    <a:cubicBezTo>
                      <a:pt x="5" y="24"/>
                      <a:pt x="6" y="25"/>
                      <a:pt x="8" y="25"/>
                    </a:cubicBezTo>
                    <a:cubicBezTo>
                      <a:pt x="15" y="18"/>
                      <a:pt x="16" y="12"/>
                      <a:pt x="13" y="0"/>
                    </a:cubicBezTo>
                    <a:cubicBezTo>
                      <a:pt x="0" y="0"/>
                      <a:pt x="6" y="16"/>
                      <a:pt x="3" y="2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5" name="Freeform 431">
                <a:extLst>
                  <a:ext uri="{FF2B5EF4-FFF2-40B4-BE49-F238E27FC236}">
                    <a16:creationId xmlns:a16="http://schemas.microsoft.com/office/drawing/2014/main" id="{816111B9-4FAD-40A5-A531-C3C8F60B12C3}"/>
                  </a:ext>
                </a:extLst>
              </p:cNvPr>
              <p:cNvSpPr>
                <a:spLocks/>
              </p:cNvSpPr>
              <p:nvPr/>
            </p:nvSpPr>
            <p:spPr bwMode="auto">
              <a:xfrm>
                <a:off x="4221" y="3561"/>
                <a:ext cx="31" cy="45"/>
              </a:xfrm>
              <a:custGeom>
                <a:avLst/>
                <a:gdLst>
                  <a:gd name="T0" fmla="*/ 8 w 13"/>
                  <a:gd name="T1" fmla="*/ 0 h 19"/>
                  <a:gd name="T2" fmla="*/ 1 w 13"/>
                  <a:gd name="T3" fmla="*/ 17 h 19"/>
                  <a:gd name="T4" fmla="*/ 12 w 13"/>
                  <a:gd name="T5" fmla="*/ 11 h 19"/>
                  <a:gd name="T6" fmla="*/ 8 w 13"/>
                  <a:gd name="T7" fmla="*/ 0 h 19"/>
                </a:gdLst>
                <a:ahLst/>
                <a:cxnLst>
                  <a:cxn ang="0">
                    <a:pos x="T0" y="T1"/>
                  </a:cxn>
                  <a:cxn ang="0">
                    <a:pos x="T2" y="T3"/>
                  </a:cxn>
                  <a:cxn ang="0">
                    <a:pos x="T4" y="T5"/>
                  </a:cxn>
                  <a:cxn ang="0">
                    <a:pos x="T6" y="T7"/>
                  </a:cxn>
                </a:cxnLst>
                <a:rect l="0" t="0" r="r" b="b"/>
                <a:pathLst>
                  <a:path w="13" h="19">
                    <a:moveTo>
                      <a:pt x="8" y="0"/>
                    </a:moveTo>
                    <a:cubicBezTo>
                      <a:pt x="0" y="4"/>
                      <a:pt x="6" y="12"/>
                      <a:pt x="1" y="17"/>
                    </a:cubicBezTo>
                    <a:cubicBezTo>
                      <a:pt x="7" y="19"/>
                      <a:pt x="4" y="12"/>
                      <a:pt x="12" y="11"/>
                    </a:cubicBezTo>
                    <a:cubicBezTo>
                      <a:pt x="13" y="8"/>
                      <a:pt x="12"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6" name="Freeform 432">
                <a:extLst>
                  <a:ext uri="{FF2B5EF4-FFF2-40B4-BE49-F238E27FC236}">
                    <a16:creationId xmlns:a16="http://schemas.microsoft.com/office/drawing/2014/main" id="{8CFD704C-AAD6-45A6-B935-91048AA91F96}"/>
                  </a:ext>
                </a:extLst>
              </p:cNvPr>
              <p:cNvSpPr>
                <a:spLocks/>
              </p:cNvSpPr>
              <p:nvPr/>
            </p:nvSpPr>
            <p:spPr bwMode="auto">
              <a:xfrm>
                <a:off x="4048" y="3275"/>
                <a:ext cx="19" cy="16"/>
              </a:xfrm>
              <a:custGeom>
                <a:avLst/>
                <a:gdLst>
                  <a:gd name="T0" fmla="*/ 0 w 8"/>
                  <a:gd name="T1" fmla="*/ 2 h 7"/>
                  <a:gd name="T2" fmla="*/ 2 w 8"/>
                  <a:gd name="T3" fmla="*/ 6 h 7"/>
                  <a:gd name="T4" fmla="*/ 8 w 8"/>
                  <a:gd name="T5" fmla="*/ 4 h 7"/>
                  <a:gd name="T6" fmla="*/ 0 w 8"/>
                  <a:gd name="T7" fmla="*/ 2 h 7"/>
                </a:gdLst>
                <a:ahLst/>
                <a:cxnLst>
                  <a:cxn ang="0">
                    <a:pos x="T0" y="T1"/>
                  </a:cxn>
                  <a:cxn ang="0">
                    <a:pos x="T2" y="T3"/>
                  </a:cxn>
                  <a:cxn ang="0">
                    <a:pos x="T4" y="T5"/>
                  </a:cxn>
                  <a:cxn ang="0">
                    <a:pos x="T6" y="T7"/>
                  </a:cxn>
                </a:cxnLst>
                <a:rect l="0" t="0" r="r" b="b"/>
                <a:pathLst>
                  <a:path w="8" h="7">
                    <a:moveTo>
                      <a:pt x="0" y="2"/>
                    </a:moveTo>
                    <a:cubicBezTo>
                      <a:pt x="0" y="3"/>
                      <a:pt x="0" y="5"/>
                      <a:pt x="2" y="6"/>
                    </a:cubicBezTo>
                    <a:cubicBezTo>
                      <a:pt x="3" y="7"/>
                      <a:pt x="6" y="5"/>
                      <a:pt x="8" y="4"/>
                    </a:cubicBezTo>
                    <a:cubicBezTo>
                      <a:pt x="6"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7" name="Freeform 433">
                <a:extLst>
                  <a:ext uri="{FF2B5EF4-FFF2-40B4-BE49-F238E27FC236}">
                    <a16:creationId xmlns:a16="http://schemas.microsoft.com/office/drawing/2014/main" id="{EAD0BCE0-B2AE-4A30-AA3F-52954B725162}"/>
                  </a:ext>
                </a:extLst>
              </p:cNvPr>
              <p:cNvSpPr>
                <a:spLocks/>
              </p:cNvSpPr>
              <p:nvPr/>
            </p:nvSpPr>
            <p:spPr bwMode="auto">
              <a:xfrm>
                <a:off x="4079" y="3334"/>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8" name="Freeform 434">
                <a:extLst>
                  <a:ext uri="{FF2B5EF4-FFF2-40B4-BE49-F238E27FC236}">
                    <a16:creationId xmlns:a16="http://schemas.microsoft.com/office/drawing/2014/main" id="{D1421ADA-2DD9-459C-AC60-6012A1DD9AFE}"/>
                  </a:ext>
                </a:extLst>
              </p:cNvPr>
              <p:cNvSpPr>
                <a:spLocks/>
              </p:cNvSpPr>
              <p:nvPr/>
            </p:nvSpPr>
            <p:spPr bwMode="auto">
              <a:xfrm>
                <a:off x="4197" y="3549"/>
                <a:ext cx="14" cy="12"/>
              </a:xfrm>
              <a:custGeom>
                <a:avLst/>
                <a:gdLst>
                  <a:gd name="T0" fmla="*/ 0 w 6"/>
                  <a:gd name="T1" fmla="*/ 2 h 5"/>
                  <a:gd name="T2" fmla="*/ 6 w 6"/>
                  <a:gd name="T3" fmla="*/ 4 h 5"/>
                  <a:gd name="T4" fmla="*/ 5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1" y="5"/>
                      <a:pt x="3" y="5"/>
                      <a:pt x="6" y="4"/>
                    </a:cubicBezTo>
                    <a:cubicBezTo>
                      <a:pt x="5" y="3"/>
                      <a:pt x="6" y="2"/>
                      <a:pt x="5" y="0"/>
                    </a:cubicBezTo>
                    <a:cubicBezTo>
                      <a:pt x="3"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9" name="Freeform 435">
                <a:extLst>
                  <a:ext uri="{FF2B5EF4-FFF2-40B4-BE49-F238E27FC236}">
                    <a16:creationId xmlns:a16="http://schemas.microsoft.com/office/drawing/2014/main" id="{A3CDF326-8369-499F-8429-21FCE5FDF1A7}"/>
                  </a:ext>
                </a:extLst>
              </p:cNvPr>
              <p:cNvSpPr>
                <a:spLocks/>
              </p:cNvSpPr>
              <p:nvPr/>
            </p:nvSpPr>
            <p:spPr bwMode="auto">
              <a:xfrm>
                <a:off x="4060" y="3327"/>
                <a:ext cx="19" cy="21"/>
              </a:xfrm>
              <a:custGeom>
                <a:avLst/>
                <a:gdLst>
                  <a:gd name="T0" fmla="*/ 3 w 8"/>
                  <a:gd name="T1" fmla="*/ 9 h 9"/>
                  <a:gd name="T2" fmla="*/ 8 w 8"/>
                  <a:gd name="T3" fmla="*/ 7 h 9"/>
                  <a:gd name="T4" fmla="*/ 6 w 8"/>
                  <a:gd name="T5" fmla="*/ 0 h 9"/>
                  <a:gd name="T6" fmla="*/ 3 w 8"/>
                  <a:gd name="T7" fmla="*/ 9 h 9"/>
                </a:gdLst>
                <a:ahLst/>
                <a:cxnLst>
                  <a:cxn ang="0">
                    <a:pos x="T0" y="T1"/>
                  </a:cxn>
                  <a:cxn ang="0">
                    <a:pos x="T2" y="T3"/>
                  </a:cxn>
                  <a:cxn ang="0">
                    <a:pos x="T4" y="T5"/>
                  </a:cxn>
                  <a:cxn ang="0">
                    <a:pos x="T6" y="T7"/>
                  </a:cxn>
                </a:cxnLst>
                <a:rect l="0" t="0" r="r" b="b"/>
                <a:pathLst>
                  <a:path w="8" h="9">
                    <a:moveTo>
                      <a:pt x="3" y="9"/>
                    </a:moveTo>
                    <a:cubicBezTo>
                      <a:pt x="5" y="7"/>
                      <a:pt x="6" y="9"/>
                      <a:pt x="8" y="7"/>
                    </a:cubicBezTo>
                    <a:cubicBezTo>
                      <a:pt x="8" y="5"/>
                      <a:pt x="8" y="3"/>
                      <a:pt x="6" y="0"/>
                    </a:cubicBezTo>
                    <a:cubicBezTo>
                      <a:pt x="1" y="2"/>
                      <a:pt x="0" y="5"/>
                      <a:pt x="3"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0" name="Freeform 436">
                <a:extLst>
                  <a:ext uri="{FF2B5EF4-FFF2-40B4-BE49-F238E27FC236}">
                    <a16:creationId xmlns:a16="http://schemas.microsoft.com/office/drawing/2014/main" id="{B02A7138-9695-41DC-8B68-AF155EBD1A6B}"/>
                  </a:ext>
                </a:extLst>
              </p:cNvPr>
              <p:cNvSpPr>
                <a:spLocks/>
              </p:cNvSpPr>
              <p:nvPr/>
            </p:nvSpPr>
            <p:spPr bwMode="auto">
              <a:xfrm>
                <a:off x="4100" y="3462"/>
                <a:ext cx="14"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4"/>
                      <a:pt x="4" y="4"/>
                      <a:pt x="6" y="3"/>
                    </a:cubicBezTo>
                    <a:cubicBezTo>
                      <a:pt x="5" y="0"/>
                      <a:pt x="3"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1" name="Freeform 437">
                <a:extLst>
                  <a:ext uri="{FF2B5EF4-FFF2-40B4-BE49-F238E27FC236}">
                    <a16:creationId xmlns:a16="http://schemas.microsoft.com/office/drawing/2014/main" id="{E610C4B3-5C19-4811-A72E-C15D0642FC3D}"/>
                  </a:ext>
                </a:extLst>
              </p:cNvPr>
              <p:cNvSpPr>
                <a:spLocks/>
              </p:cNvSpPr>
              <p:nvPr/>
            </p:nvSpPr>
            <p:spPr bwMode="auto">
              <a:xfrm>
                <a:off x="4159" y="3599"/>
                <a:ext cx="29" cy="33"/>
              </a:xfrm>
              <a:custGeom>
                <a:avLst/>
                <a:gdLst>
                  <a:gd name="T0" fmla="*/ 12 w 12"/>
                  <a:gd name="T1" fmla="*/ 4 h 14"/>
                  <a:gd name="T2" fmla="*/ 5 w 12"/>
                  <a:gd name="T3" fmla="*/ 2 h 14"/>
                  <a:gd name="T4" fmla="*/ 5 w 12"/>
                  <a:gd name="T5" fmla="*/ 14 h 14"/>
                  <a:gd name="T6" fmla="*/ 10 w 12"/>
                  <a:gd name="T7" fmla="*/ 12 h 14"/>
                  <a:gd name="T8" fmla="*/ 12 w 12"/>
                  <a:gd name="T9" fmla="*/ 4 h 14"/>
                </a:gdLst>
                <a:ahLst/>
                <a:cxnLst>
                  <a:cxn ang="0">
                    <a:pos x="T0" y="T1"/>
                  </a:cxn>
                  <a:cxn ang="0">
                    <a:pos x="T2" y="T3"/>
                  </a:cxn>
                  <a:cxn ang="0">
                    <a:pos x="T4" y="T5"/>
                  </a:cxn>
                  <a:cxn ang="0">
                    <a:pos x="T6" y="T7"/>
                  </a:cxn>
                  <a:cxn ang="0">
                    <a:pos x="T8" y="T9"/>
                  </a:cxn>
                </a:cxnLst>
                <a:rect l="0" t="0" r="r" b="b"/>
                <a:pathLst>
                  <a:path w="12" h="14">
                    <a:moveTo>
                      <a:pt x="12" y="4"/>
                    </a:moveTo>
                    <a:cubicBezTo>
                      <a:pt x="10" y="0"/>
                      <a:pt x="8" y="0"/>
                      <a:pt x="5" y="2"/>
                    </a:cubicBezTo>
                    <a:cubicBezTo>
                      <a:pt x="8" y="8"/>
                      <a:pt x="0" y="7"/>
                      <a:pt x="5" y="14"/>
                    </a:cubicBezTo>
                    <a:cubicBezTo>
                      <a:pt x="6" y="14"/>
                      <a:pt x="8" y="14"/>
                      <a:pt x="10" y="12"/>
                    </a:cubicBezTo>
                    <a:cubicBezTo>
                      <a:pt x="10" y="9"/>
                      <a:pt x="6" y="5"/>
                      <a:pt x="12"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2" name="Freeform 438">
                <a:extLst>
                  <a:ext uri="{FF2B5EF4-FFF2-40B4-BE49-F238E27FC236}">
                    <a16:creationId xmlns:a16="http://schemas.microsoft.com/office/drawing/2014/main" id="{5A90D7C1-011F-4F5F-ADD6-75954D36426C}"/>
                  </a:ext>
                </a:extLst>
              </p:cNvPr>
              <p:cNvSpPr>
                <a:spLocks/>
              </p:cNvSpPr>
              <p:nvPr/>
            </p:nvSpPr>
            <p:spPr bwMode="auto">
              <a:xfrm>
                <a:off x="4074" y="3445"/>
                <a:ext cx="17" cy="17"/>
              </a:xfrm>
              <a:custGeom>
                <a:avLst/>
                <a:gdLst>
                  <a:gd name="T0" fmla="*/ 0 w 7"/>
                  <a:gd name="T1" fmla="*/ 4 h 7"/>
                  <a:gd name="T2" fmla="*/ 7 w 7"/>
                  <a:gd name="T3" fmla="*/ 6 h 7"/>
                  <a:gd name="T4" fmla="*/ 7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2" y="7"/>
                      <a:pt x="4" y="5"/>
                      <a:pt x="7" y="6"/>
                    </a:cubicBezTo>
                    <a:cubicBezTo>
                      <a:pt x="7" y="4"/>
                      <a:pt x="7" y="3"/>
                      <a:pt x="7"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3" name="Freeform 439">
                <a:extLst>
                  <a:ext uri="{FF2B5EF4-FFF2-40B4-BE49-F238E27FC236}">
                    <a16:creationId xmlns:a16="http://schemas.microsoft.com/office/drawing/2014/main" id="{CEDB735D-99CF-4F80-8CA9-8F26045299B5}"/>
                  </a:ext>
                </a:extLst>
              </p:cNvPr>
              <p:cNvSpPr>
                <a:spLocks/>
              </p:cNvSpPr>
              <p:nvPr/>
            </p:nvSpPr>
            <p:spPr bwMode="auto">
              <a:xfrm>
                <a:off x="4119" y="3528"/>
                <a:ext cx="14" cy="12"/>
              </a:xfrm>
              <a:custGeom>
                <a:avLst/>
                <a:gdLst>
                  <a:gd name="T0" fmla="*/ 4 w 6"/>
                  <a:gd name="T1" fmla="*/ 1 h 5"/>
                  <a:gd name="T2" fmla="*/ 0 w 6"/>
                  <a:gd name="T3" fmla="*/ 2 h 5"/>
                  <a:gd name="T4" fmla="*/ 5 w 6"/>
                  <a:gd name="T5" fmla="*/ 4 h 5"/>
                  <a:gd name="T6" fmla="*/ 4 w 6"/>
                  <a:gd name="T7" fmla="*/ 1 h 5"/>
                </a:gdLst>
                <a:ahLst/>
                <a:cxnLst>
                  <a:cxn ang="0">
                    <a:pos x="T0" y="T1"/>
                  </a:cxn>
                  <a:cxn ang="0">
                    <a:pos x="T2" y="T3"/>
                  </a:cxn>
                  <a:cxn ang="0">
                    <a:pos x="T4" y="T5"/>
                  </a:cxn>
                  <a:cxn ang="0">
                    <a:pos x="T6" y="T7"/>
                  </a:cxn>
                </a:cxnLst>
                <a:rect l="0" t="0" r="r" b="b"/>
                <a:pathLst>
                  <a:path w="6" h="5">
                    <a:moveTo>
                      <a:pt x="4" y="1"/>
                    </a:moveTo>
                    <a:cubicBezTo>
                      <a:pt x="3" y="0"/>
                      <a:pt x="1" y="1"/>
                      <a:pt x="0" y="2"/>
                    </a:cubicBezTo>
                    <a:cubicBezTo>
                      <a:pt x="1" y="4"/>
                      <a:pt x="3" y="5"/>
                      <a:pt x="5" y="4"/>
                    </a:cubicBezTo>
                    <a:cubicBezTo>
                      <a:pt x="4" y="3"/>
                      <a:pt x="6" y="2"/>
                      <a:pt x="4"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4" name="Freeform 440">
                <a:extLst>
                  <a:ext uri="{FF2B5EF4-FFF2-40B4-BE49-F238E27FC236}">
                    <a16:creationId xmlns:a16="http://schemas.microsoft.com/office/drawing/2014/main" id="{98D702B8-58AA-42EE-B2C7-6A52D8282A4C}"/>
                  </a:ext>
                </a:extLst>
              </p:cNvPr>
              <p:cNvSpPr>
                <a:spLocks/>
              </p:cNvSpPr>
              <p:nvPr/>
            </p:nvSpPr>
            <p:spPr bwMode="auto">
              <a:xfrm>
                <a:off x="4145" y="3594"/>
                <a:ext cx="17" cy="19"/>
              </a:xfrm>
              <a:custGeom>
                <a:avLst/>
                <a:gdLst>
                  <a:gd name="T0" fmla="*/ 0 w 7"/>
                  <a:gd name="T1" fmla="*/ 3 h 8"/>
                  <a:gd name="T2" fmla="*/ 7 w 7"/>
                  <a:gd name="T3" fmla="*/ 5 h 8"/>
                  <a:gd name="T4" fmla="*/ 0 w 7"/>
                  <a:gd name="T5" fmla="*/ 3 h 8"/>
                </a:gdLst>
                <a:ahLst/>
                <a:cxnLst>
                  <a:cxn ang="0">
                    <a:pos x="T0" y="T1"/>
                  </a:cxn>
                  <a:cxn ang="0">
                    <a:pos x="T2" y="T3"/>
                  </a:cxn>
                  <a:cxn ang="0">
                    <a:pos x="T4" y="T5"/>
                  </a:cxn>
                </a:cxnLst>
                <a:rect l="0" t="0" r="r" b="b"/>
                <a:pathLst>
                  <a:path w="7" h="8">
                    <a:moveTo>
                      <a:pt x="0" y="3"/>
                    </a:moveTo>
                    <a:cubicBezTo>
                      <a:pt x="1" y="7"/>
                      <a:pt x="4" y="8"/>
                      <a:pt x="7" y="5"/>
                    </a:cubicBezTo>
                    <a:cubicBezTo>
                      <a:pt x="5" y="1"/>
                      <a:pt x="3"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5" name="Freeform 441">
                <a:extLst>
                  <a:ext uri="{FF2B5EF4-FFF2-40B4-BE49-F238E27FC236}">
                    <a16:creationId xmlns:a16="http://schemas.microsoft.com/office/drawing/2014/main" id="{ACC788E9-2B6C-45D5-BE33-898BD43DF252}"/>
                  </a:ext>
                </a:extLst>
              </p:cNvPr>
              <p:cNvSpPr>
                <a:spLocks/>
              </p:cNvSpPr>
              <p:nvPr/>
            </p:nvSpPr>
            <p:spPr bwMode="auto">
              <a:xfrm>
                <a:off x="4117" y="3566"/>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3"/>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6" name="Freeform 442">
                <a:extLst>
                  <a:ext uri="{FF2B5EF4-FFF2-40B4-BE49-F238E27FC236}">
                    <a16:creationId xmlns:a16="http://schemas.microsoft.com/office/drawing/2014/main" id="{25CFA756-8473-4061-82E5-F482773E8F82}"/>
                  </a:ext>
                </a:extLst>
              </p:cNvPr>
              <p:cNvSpPr>
                <a:spLocks/>
              </p:cNvSpPr>
              <p:nvPr/>
            </p:nvSpPr>
            <p:spPr bwMode="auto">
              <a:xfrm>
                <a:off x="4100" y="3542"/>
                <a:ext cx="12" cy="9"/>
              </a:xfrm>
              <a:custGeom>
                <a:avLst/>
                <a:gdLst>
                  <a:gd name="T0" fmla="*/ 0 w 5"/>
                  <a:gd name="T1" fmla="*/ 2 h 4"/>
                  <a:gd name="T2" fmla="*/ 2 w 5"/>
                  <a:gd name="T3" fmla="*/ 4 h 4"/>
                  <a:gd name="T4" fmla="*/ 4 w 5"/>
                  <a:gd name="T5" fmla="*/ 0 h 4"/>
                  <a:gd name="T6" fmla="*/ 0 w 5"/>
                  <a:gd name="T7" fmla="*/ 2 h 4"/>
                </a:gdLst>
                <a:ahLst/>
                <a:cxnLst>
                  <a:cxn ang="0">
                    <a:pos x="T0" y="T1"/>
                  </a:cxn>
                  <a:cxn ang="0">
                    <a:pos x="T2" y="T3"/>
                  </a:cxn>
                  <a:cxn ang="0">
                    <a:pos x="T4" y="T5"/>
                  </a:cxn>
                  <a:cxn ang="0">
                    <a:pos x="T6" y="T7"/>
                  </a:cxn>
                </a:cxnLst>
                <a:rect l="0" t="0" r="r" b="b"/>
                <a:pathLst>
                  <a:path w="5" h="4">
                    <a:moveTo>
                      <a:pt x="0" y="2"/>
                    </a:moveTo>
                    <a:cubicBezTo>
                      <a:pt x="1" y="3"/>
                      <a:pt x="1" y="3"/>
                      <a:pt x="2" y="4"/>
                    </a:cubicBezTo>
                    <a:cubicBezTo>
                      <a:pt x="4" y="3"/>
                      <a:pt x="5" y="2"/>
                      <a:pt x="4" y="0"/>
                    </a:cubicBezTo>
                    <a:cubicBezTo>
                      <a:pt x="3" y="0"/>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7" name="Freeform 443">
                <a:extLst>
                  <a:ext uri="{FF2B5EF4-FFF2-40B4-BE49-F238E27FC236}">
                    <a16:creationId xmlns:a16="http://schemas.microsoft.com/office/drawing/2014/main" id="{28C08112-4B0D-4B7C-8154-B80B6FE3381C}"/>
                  </a:ext>
                </a:extLst>
              </p:cNvPr>
              <p:cNvSpPr>
                <a:spLocks/>
              </p:cNvSpPr>
              <p:nvPr/>
            </p:nvSpPr>
            <p:spPr bwMode="auto">
              <a:xfrm>
                <a:off x="3946" y="3338"/>
                <a:ext cx="17"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4"/>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8" name="Freeform 444">
                <a:extLst>
                  <a:ext uri="{FF2B5EF4-FFF2-40B4-BE49-F238E27FC236}">
                    <a16:creationId xmlns:a16="http://schemas.microsoft.com/office/drawing/2014/main" id="{F4397756-5A6E-48D9-8E27-1145F75532E1}"/>
                  </a:ext>
                </a:extLst>
              </p:cNvPr>
              <p:cNvSpPr>
                <a:spLocks/>
              </p:cNvSpPr>
              <p:nvPr/>
            </p:nvSpPr>
            <p:spPr bwMode="auto">
              <a:xfrm>
                <a:off x="4100" y="3630"/>
                <a:ext cx="19" cy="14"/>
              </a:xfrm>
              <a:custGeom>
                <a:avLst/>
                <a:gdLst>
                  <a:gd name="T0" fmla="*/ 4 w 8"/>
                  <a:gd name="T1" fmla="*/ 0 h 6"/>
                  <a:gd name="T2" fmla="*/ 2 w 8"/>
                  <a:gd name="T3" fmla="*/ 6 h 6"/>
                  <a:gd name="T4" fmla="*/ 7 w 8"/>
                  <a:gd name="T5" fmla="*/ 2 h 6"/>
                  <a:gd name="T6" fmla="*/ 4 w 8"/>
                  <a:gd name="T7" fmla="*/ 0 h 6"/>
                </a:gdLst>
                <a:ahLst/>
                <a:cxnLst>
                  <a:cxn ang="0">
                    <a:pos x="T0" y="T1"/>
                  </a:cxn>
                  <a:cxn ang="0">
                    <a:pos x="T2" y="T3"/>
                  </a:cxn>
                  <a:cxn ang="0">
                    <a:pos x="T4" y="T5"/>
                  </a:cxn>
                  <a:cxn ang="0">
                    <a:pos x="T6" y="T7"/>
                  </a:cxn>
                </a:cxnLst>
                <a:rect l="0" t="0" r="r" b="b"/>
                <a:pathLst>
                  <a:path w="8" h="6">
                    <a:moveTo>
                      <a:pt x="4" y="0"/>
                    </a:moveTo>
                    <a:cubicBezTo>
                      <a:pt x="2" y="2"/>
                      <a:pt x="0" y="3"/>
                      <a:pt x="2" y="6"/>
                    </a:cubicBezTo>
                    <a:cubicBezTo>
                      <a:pt x="5" y="4"/>
                      <a:pt x="8" y="5"/>
                      <a:pt x="7" y="2"/>
                    </a:cubicBezTo>
                    <a:cubicBezTo>
                      <a:pt x="6" y="2"/>
                      <a:pt x="5"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9" name="Freeform 445">
                <a:extLst>
                  <a:ext uri="{FF2B5EF4-FFF2-40B4-BE49-F238E27FC236}">
                    <a16:creationId xmlns:a16="http://schemas.microsoft.com/office/drawing/2014/main" id="{7C2F29EE-A6DE-460C-8477-2432630AD081}"/>
                  </a:ext>
                </a:extLst>
              </p:cNvPr>
              <p:cNvSpPr>
                <a:spLocks/>
              </p:cNvSpPr>
              <p:nvPr/>
            </p:nvSpPr>
            <p:spPr bwMode="auto">
              <a:xfrm>
                <a:off x="4013" y="3509"/>
                <a:ext cx="16" cy="19"/>
              </a:xfrm>
              <a:custGeom>
                <a:avLst/>
                <a:gdLst>
                  <a:gd name="T0" fmla="*/ 2 w 7"/>
                  <a:gd name="T1" fmla="*/ 8 h 8"/>
                  <a:gd name="T2" fmla="*/ 7 w 7"/>
                  <a:gd name="T3" fmla="*/ 6 h 8"/>
                  <a:gd name="T4" fmla="*/ 5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6"/>
                    </a:cubicBezTo>
                    <a:cubicBezTo>
                      <a:pt x="7" y="4"/>
                      <a:pt x="6" y="2"/>
                      <a:pt x="5"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0" name="Freeform 446">
                <a:extLst>
                  <a:ext uri="{FF2B5EF4-FFF2-40B4-BE49-F238E27FC236}">
                    <a16:creationId xmlns:a16="http://schemas.microsoft.com/office/drawing/2014/main" id="{7D988480-0F68-45A2-B970-A91760062126}"/>
                  </a:ext>
                </a:extLst>
              </p:cNvPr>
              <p:cNvSpPr>
                <a:spLocks/>
              </p:cNvSpPr>
              <p:nvPr/>
            </p:nvSpPr>
            <p:spPr bwMode="auto">
              <a:xfrm>
                <a:off x="3958" y="3478"/>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2" y="2"/>
                      <a:pt x="0" y="4"/>
                      <a:pt x="2" y="7"/>
                    </a:cubicBezTo>
                    <a:cubicBezTo>
                      <a:pt x="4" y="10"/>
                      <a:pt x="8" y="7"/>
                      <a:pt x="10" y="5"/>
                    </a:cubicBezTo>
                    <a:cubicBezTo>
                      <a:pt x="9" y="2"/>
                      <a:pt x="7"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1" name="Freeform 447">
                <a:extLst>
                  <a:ext uri="{FF2B5EF4-FFF2-40B4-BE49-F238E27FC236}">
                    <a16:creationId xmlns:a16="http://schemas.microsoft.com/office/drawing/2014/main" id="{C026EFA7-B276-4DAD-B34F-56907561AC8C}"/>
                  </a:ext>
                </a:extLst>
              </p:cNvPr>
              <p:cNvSpPr>
                <a:spLocks/>
              </p:cNvSpPr>
              <p:nvPr/>
            </p:nvSpPr>
            <p:spPr bwMode="auto">
              <a:xfrm>
                <a:off x="3845" y="3360"/>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2" name="Freeform 448">
                <a:extLst>
                  <a:ext uri="{FF2B5EF4-FFF2-40B4-BE49-F238E27FC236}">
                    <a16:creationId xmlns:a16="http://schemas.microsoft.com/office/drawing/2014/main" id="{5097B9E5-FC8D-408F-8993-BEFBC99F00BC}"/>
                  </a:ext>
                </a:extLst>
              </p:cNvPr>
              <p:cNvSpPr>
                <a:spLocks/>
              </p:cNvSpPr>
              <p:nvPr/>
            </p:nvSpPr>
            <p:spPr bwMode="auto">
              <a:xfrm>
                <a:off x="3854" y="3428"/>
                <a:ext cx="24" cy="22"/>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7"/>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3" name="Freeform 449">
                <a:extLst>
                  <a:ext uri="{FF2B5EF4-FFF2-40B4-BE49-F238E27FC236}">
                    <a16:creationId xmlns:a16="http://schemas.microsoft.com/office/drawing/2014/main" id="{5CED2FAF-11E3-4047-9F07-B9E63FAE4455}"/>
                  </a:ext>
                </a:extLst>
              </p:cNvPr>
              <p:cNvSpPr>
                <a:spLocks/>
              </p:cNvSpPr>
              <p:nvPr/>
            </p:nvSpPr>
            <p:spPr bwMode="auto">
              <a:xfrm>
                <a:off x="3750" y="3327"/>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4" y="1"/>
                      <a:pt x="4" y="0"/>
                    </a:cubicBezTo>
                    <a:cubicBezTo>
                      <a:pt x="0" y="2"/>
                      <a:pt x="1" y="4"/>
                      <a:pt x="3"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4" name="Freeform 450">
                <a:extLst>
                  <a:ext uri="{FF2B5EF4-FFF2-40B4-BE49-F238E27FC236}">
                    <a16:creationId xmlns:a16="http://schemas.microsoft.com/office/drawing/2014/main" id="{8B610002-34CB-48ED-BD19-9BB6F78061FA}"/>
                  </a:ext>
                </a:extLst>
              </p:cNvPr>
              <p:cNvSpPr>
                <a:spLocks/>
              </p:cNvSpPr>
              <p:nvPr/>
            </p:nvSpPr>
            <p:spPr bwMode="auto">
              <a:xfrm>
                <a:off x="3741" y="3355"/>
                <a:ext cx="40" cy="38"/>
              </a:xfrm>
              <a:custGeom>
                <a:avLst/>
                <a:gdLst>
                  <a:gd name="T0" fmla="*/ 9 w 17"/>
                  <a:gd name="T1" fmla="*/ 0 h 16"/>
                  <a:gd name="T2" fmla="*/ 10 w 17"/>
                  <a:gd name="T3" fmla="*/ 16 h 16"/>
                  <a:gd name="T4" fmla="*/ 9 w 17"/>
                  <a:gd name="T5" fmla="*/ 0 h 16"/>
                </a:gdLst>
                <a:ahLst/>
                <a:cxnLst>
                  <a:cxn ang="0">
                    <a:pos x="T0" y="T1"/>
                  </a:cxn>
                  <a:cxn ang="0">
                    <a:pos x="T2" y="T3"/>
                  </a:cxn>
                  <a:cxn ang="0">
                    <a:pos x="T4" y="T5"/>
                  </a:cxn>
                </a:cxnLst>
                <a:rect l="0" t="0" r="r" b="b"/>
                <a:pathLst>
                  <a:path w="17" h="16">
                    <a:moveTo>
                      <a:pt x="9" y="0"/>
                    </a:moveTo>
                    <a:cubicBezTo>
                      <a:pt x="0" y="5"/>
                      <a:pt x="4" y="14"/>
                      <a:pt x="10" y="16"/>
                    </a:cubicBezTo>
                    <a:cubicBezTo>
                      <a:pt x="16" y="11"/>
                      <a:pt x="17" y="3"/>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5" name="Freeform 451">
                <a:extLst>
                  <a:ext uri="{FF2B5EF4-FFF2-40B4-BE49-F238E27FC236}">
                    <a16:creationId xmlns:a16="http://schemas.microsoft.com/office/drawing/2014/main" id="{EFFACA9D-413A-4CB3-8C00-3AC093897C1D}"/>
                  </a:ext>
                </a:extLst>
              </p:cNvPr>
              <p:cNvSpPr>
                <a:spLocks/>
              </p:cNvSpPr>
              <p:nvPr/>
            </p:nvSpPr>
            <p:spPr bwMode="auto">
              <a:xfrm>
                <a:off x="3795" y="3454"/>
                <a:ext cx="19" cy="17"/>
              </a:xfrm>
              <a:custGeom>
                <a:avLst/>
                <a:gdLst>
                  <a:gd name="T0" fmla="*/ 3 w 8"/>
                  <a:gd name="T1" fmla="*/ 0 h 7"/>
                  <a:gd name="T2" fmla="*/ 0 w 8"/>
                  <a:gd name="T3" fmla="*/ 2 h 7"/>
                  <a:gd name="T4" fmla="*/ 7 w 8"/>
                  <a:gd name="T5" fmla="*/ 6 h 7"/>
                  <a:gd name="T6" fmla="*/ 3 w 8"/>
                  <a:gd name="T7" fmla="*/ 0 h 7"/>
                </a:gdLst>
                <a:ahLst/>
                <a:cxnLst>
                  <a:cxn ang="0">
                    <a:pos x="T0" y="T1"/>
                  </a:cxn>
                  <a:cxn ang="0">
                    <a:pos x="T2" y="T3"/>
                  </a:cxn>
                  <a:cxn ang="0">
                    <a:pos x="T4" y="T5"/>
                  </a:cxn>
                  <a:cxn ang="0">
                    <a:pos x="T6" y="T7"/>
                  </a:cxn>
                </a:cxnLst>
                <a:rect l="0" t="0" r="r" b="b"/>
                <a:pathLst>
                  <a:path w="8" h="7">
                    <a:moveTo>
                      <a:pt x="3" y="0"/>
                    </a:moveTo>
                    <a:cubicBezTo>
                      <a:pt x="2" y="0"/>
                      <a:pt x="1" y="1"/>
                      <a:pt x="0" y="2"/>
                    </a:cubicBezTo>
                    <a:cubicBezTo>
                      <a:pt x="2" y="5"/>
                      <a:pt x="4" y="7"/>
                      <a:pt x="7" y="6"/>
                    </a:cubicBezTo>
                    <a:cubicBezTo>
                      <a:pt x="8" y="3"/>
                      <a:pt x="6" y="1"/>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6" name="Freeform 452">
                <a:extLst>
                  <a:ext uri="{FF2B5EF4-FFF2-40B4-BE49-F238E27FC236}">
                    <a16:creationId xmlns:a16="http://schemas.microsoft.com/office/drawing/2014/main" id="{CC6F70D6-E386-440F-B905-9F13CE4B7FF4}"/>
                  </a:ext>
                </a:extLst>
              </p:cNvPr>
              <p:cNvSpPr>
                <a:spLocks/>
              </p:cNvSpPr>
              <p:nvPr/>
            </p:nvSpPr>
            <p:spPr bwMode="auto">
              <a:xfrm>
                <a:off x="3774" y="3414"/>
                <a:ext cx="14" cy="12"/>
              </a:xfrm>
              <a:custGeom>
                <a:avLst/>
                <a:gdLst>
                  <a:gd name="T0" fmla="*/ 0 w 6"/>
                  <a:gd name="T1" fmla="*/ 3 h 5"/>
                  <a:gd name="T2" fmla="*/ 3 w 6"/>
                  <a:gd name="T3" fmla="*/ 5 h 5"/>
                  <a:gd name="T4" fmla="*/ 4 w 6"/>
                  <a:gd name="T5" fmla="*/ 0 h 5"/>
                  <a:gd name="T6" fmla="*/ 0 w 6"/>
                  <a:gd name="T7" fmla="*/ 3 h 5"/>
                </a:gdLst>
                <a:ahLst/>
                <a:cxnLst>
                  <a:cxn ang="0">
                    <a:pos x="T0" y="T1"/>
                  </a:cxn>
                  <a:cxn ang="0">
                    <a:pos x="T2" y="T3"/>
                  </a:cxn>
                  <a:cxn ang="0">
                    <a:pos x="T4" y="T5"/>
                  </a:cxn>
                  <a:cxn ang="0">
                    <a:pos x="T6" y="T7"/>
                  </a:cxn>
                </a:cxnLst>
                <a:rect l="0" t="0" r="r" b="b"/>
                <a:pathLst>
                  <a:path w="6" h="5">
                    <a:moveTo>
                      <a:pt x="0" y="3"/>
                    </a:moveTo>
                    <a:cubicBezTo>
                      <a:pt x="1" y="4"/>
                      <a:pt x="2" y="5"/>
                      <a:pt x="3" y="5"/>
                    </a:cubicBezTo>
                    <a:cubicBezTo>
                      <a:pt x="6" y="4"/>
                      <a:pt x="6" y="3"/>
                      <a:pt x="4" y="0"/>
                    </a:cubicBezTo>
                    <a:cubicBezTo>
                      <a:pt x="3" y="1"/>
                      <a:pt x="2" y="2"/>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7" name="Freeform 453">
                <a:extLst>
                  <a:ext uri="{FF2B5EF4-FFF2-40B4-BE49-F238E27FC236}">
                    <a16:creationId xmlns:a16="http://schemas.microsoft.com/office/drawing/2014/main" id="{2BF85950-A49D-4ACF-BEE9-C54DD9FAEEE2}"/>
                  </a:ext>
                </a:extLst>
              </p:cNvPr>
              <p:cNvSpPr>
                <a:spLocks/>
              </p:cNvSpPr>
              <p:nvPr/>
            </p:nvSpPr>
            <p:spPr bwMode="auto">
              <a:xfrm>
                <a:off x="4249" y="3121"/>
                <a:ext cx="24" cy="21"/>
              </a:xfrm>
              <a:custGeom>
                <a:avLst/>
                <a:gdLst>
                  <a:gd name="T0" fmla="*/ 0 w 10"/>
                  <a:gd name="T1" fmla="*/ 3 h 9"/>
                  <a:gd name="T2" fmla="*/ 5 w 10"/>
                  <a:gd name="T3" fmla="*/ 9 h 9"/>
                  <a:gd name="T4" fmla="*/ 8 w 10"/>
                  <a:gd name="T5" fmla="*/ 1 h 9"/>
                  <a:gd name="T6" fmla="*/ 0 w 10"/>
                  <a:gd name="T7" fmla="*/ 3 h 9"/>
                </a:gdLst>
                <a:ahLst/>
                <a:cxnLst>
                  <a:cxn ang="0">
                    <a:pos x="T0" y="T1"/>
                  </a:cxn>
                  <a:cxn ang="0">
                    <a:pos x="T2" y="T3"/>
                  </a:cxn>
                  <a:cxn ang="0">
                    <a:pos x="T4" y="T5"/>
                  </a:cxn>
                  <a:cxn ang="0">
                    <a:pos x="T6" y="T7"/>
                  </a:cxn>
                </a:cxnLst>
                <a:rect l="0" t="0" r="r" b="b"/>
                <a:pathLst>
                  <a:path w="10" h="9">
                    <a:moveTo>
                      <a:pt x="0" y="3"/>
                    </a:moveTo>
                    <a:cubicBezTo>
                      <a:pt x="2" y="6"/>
                      <a:pt x="3" y="8"/>
                      <a:pt x="5" y="9"/>
                    </a:cubicBezTo>
                    <a:cubicBezTo>
                      <a:pt x="10" y="7"/>
                      <a:pt x="7" y="4"/>
                      <a:pt x="8" y="1"/>
                    </a:cubicBezTo>
                    <a:cubicBezTo>
                      <a:pt x="5" y="0"/>
                      <a:pt x="2" y="0"/>
                      <a:pt x="0"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8" name="Freeform 454">
                <a:extLst>
                  <a:ext uri="{FF2B5EF4-FFF2-40B4-BE49-F238E27FC236}">
                    <a16:creationId xmlns:a16="http://schemas.microsoft.com/office/drawing/2014/main" id="{1A4673D7-DA39-4EBF-9AEB-63B5B7CACF99}"/>
                  </a:ext>
                </a:extLst>
              </p:cNvPr>
              <p:cNvSpPr>
                <a:spLocks/>
              </p:cNvSpPr>
              <p:nvPr/>
            </p:nvSpPr>
            <p:spPr bwMode="auto">
              <a:xfrm>
                <a:off x="4254" y="3322"/>
                <a:ext cx="14" cy="16"/>
              </a:xfrm>
              <a:custGeom>
                <a:avLst/>
                <a:gdLst>
                  <a:gd name="T0" fmla="*/ 2 w 6"/>
                  <a:gd name="T1" fmla="*/ 0 h 7"/>
                  <a:gd name="T2" fmla="*/ 0 w 6"/>
                  <a:gd name="T3" fmla="*/ 6 h 7"/>
                  <a:gd name="T4" fmla="*/ 5 w 6"/>
                  <a:gd name="T5" fmla="*/ 5 h 7"/>
                  <a:gd name="T6" fmla="*/ 2 w 6"/>
                  <a:gd name="T7" fmla="*/ 0 h 7"/>
                </a:gdLst>
                <a:ahLst/>
                <a:cxnLst>
                  <a:cxn ang="0">
                    <a:pos x="T0" y="T1"/>
                  </a:cxn>
                  <a:cxn ang="0">
                    <a:pos x="T2" y="T3"/>
                  </a:cxn>
                  <a:cxn ang="0">
                    <a:pos x="T4" y="T5"/>
                  </a:cxn>
                  <a:cxn ang="0">
                    <a:pos x="T6" y="T7"/>
                  </a:cxn>
                </a:cxnLst>
                <a:rect l="0" t="0" r="r" b="b"/>
                <a:pathLst>
                  <a:path w="6" h="7">
                    <a:moveTo>
                      <a:pt x="2" y="0"/>
                    </a:moveTo>
                    <a:cubicBezTo>
                      <a:pt x="0" y="2"/>
                      <a:pt x="0" y="4"/>
                      <a:pt x="0" y="6"/>
                    </a:cubicBezTo>
                    <a:cubicBezTo>
                      <a:pt x="2" y="6"/>
                      <a:pt x="3" y="7"/>
                      <a:pt x="5" y="5"/>
                    </a:cubicBezTo>
                    <a:cubicBezTo>
                      <a:pt x="6" y="4"/>
                      <a:pt x="4" y="1"/>
                      <a:pt x="2"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9" name="Freeform 455">
                <a:extLst>
                  <a:ext uri="{FF2B5EF4-FFF2-40B4-BE49-F238E27FC236}">
                    <a16:creationId xmlns:a16="http://schemas.microsoft.com/office/drawing/2014/main" id="{EAEC8CB6-F050-4822-A579-BB767E45910A}"/>
                  </a:ext>
                </a:extLst>
              </p:cNvPr>
              <p:cNvSpPr>
                <a:spLocks/>
              </p:cNvSpPr>
              <p:nvPr/>
            </p:nvSpPr>
            <p:spPr bwMode="auto">
              <a:xfrm>
                <a:off x="4145" y="3208"/>
                <a:ext cx="38" cy="59"/>
              </a:xfrm>
              <a:custGeom>
                <a:avLst/>
                <a:gdLst>
                  <a:gd name="T0" fmla="*/ 3 w 16"/>
                  <a:gd name="T1" fmla="*/ 23 h 25"/>
                  <a:gd name="T2" fmla="*/ 8 w 16"/>
                  <a:gd name="T3" fmla="*/ 25 h 25"/>
                  <a:gd name="T4" fmla="*/ 13 w 16"/>
                  <a:gd name="T5" fmla="*/ 0 h 25"/>
                  <a:gd name="T6" fmla="*/ 3 w 16"/>
                  <a:gd name="T7" fmla="*/ 23 h 25"/>
                </a:gdLst>
                <a:ahLst/>
                <a:cxnLst>
                  <a:cxn ang="0">
                    <a:pos x="T0" y="T1"/>
                  </a:cxn>
                  <a:cxn ang="0">
                    <a:pos x="T2" y="T3"/>
                  </a:cxn>
                  <a:cxn ang="0">
                    <a:pos x="T4" y="T5"/>
                  </a:cxn>
                  <a:cxn ang="0">
                    <a:pos x="T6" y="T7"/>
                  </a:cxn>
                </a:cxnLst>
                <a:rect l="0" t="0" r="r" b="b"/>
                <a:pathLst>
                  <a:path w="16" h="25">
                    <a:moveTo>
                      <a:pt x="3" y="23"/>
                    </a:moveTo>
                    <a:cubicBezTo>
                      <a:pt x="5" y="24"/>
                      <a:pt x="6" y="25"/>
                      <a:pt x="8" y="25"/>
                    </a:cubicBezTo>
                    <a:cubicBezTo>
                      <a:pt x="15" y="18"/>
                      <a:pt x="16" y="11"/>
                      <a:pt x="13" y="0"/>
                    </a:cubicBezTo>
                    <a:cubicBezTo>
                      <a:pt x="0" y="0"/>
                      <a:pt x="5" y="16"/>
                      <a:pt x="3" y="2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0" name="Freeform 456">
                <a:extLst>
                  <a:ext uri="{FF2B5EF4-FFF2-40B4-BE49-F238E27FC236}">
                    <a16:creationId xmlns:a16="http://schemas.microsoft.com/office/drawing/2014/main" id="{9F9516BD-38F4-40E8-88DD-FF5FE13B811D}"/>
                  </a:ext>
                </a:extLst>
              </p:cNvPr>
              <p:cNvSpPr>
                <a:spLocks/>
              </p:cNvSpPr>
              <p:nvPr/>
            </p:nvSpPr>
            <p:spPr bwMode="auto">
              <a:xfrm>
                <a:off x="4259" y="3447"/>
                <a:ext cx="21" cy="19"/>
              </a:xfrm>
              <a:custGeom>
                <a:avLst/>
                <a:gdLst>
                  <a:gd name="T0" fmla="*/ 2 w 9"/>
                  <a:gd name="T1" fmla="*/ 7 h 8"/>
                  <a:gd name="T2" fmla="*/ 8 w 9"/>
                  <a:gd name="T3" fmla="*/ 6 h 8"/>
                  <a:gd name="T4" fmla="*/ 6 w 9"/>
                  <a:gd name="T5" fmla="*/ 0 h 8"/>
                  <a:gd name="T6" fmla="*/ 2 w 9"/>
                  <a:gd name="T7" fmla="*/ 7 h 8"/>
                </a:gdLst>
                <a:ahLst/>
                <a:cxnLst>
                  <a:cxn ang="0">
                    <a:pos x="T0" y="T1"/>
                  </a:cxn>
                  <a:cxn ang="0">
                    <a:pos x="T2" y="T3"/>
                  </a:cxn>
                  <a:cxn ang="0">
                    <a:pos x="T4" y="T5"/>
                  </a:cxn>
                  <a:cxn ang="0">
                    <a:pos x="T6" y="T7"/>
                  </a:cxn>
                </a:cxnLst>
                <a:rect l="0" t="0" r="r" b="b"/>
                <a:pathLst>
                  <a:path w="9" h="8">
                    <a:moveTo>
                      <a:pt x="2" y="7"/>
                    </a:moveTo>
                    <a:cubicBezTo>
                      <a:pt x="4" y="7"/>
                      <a:pt x="5" y="8"/>
                      <a:pt x="8" y="6"/>
                    </a:cubicBezTo>
                    <a:cubicBezTo>
                      <a:pt x="8" y="4"/>
                      <a:pt x="9" y="2"/>
                      <a:pt x="6" y="0"/>
                    </a:cubicBezTo>
                    <a:cubicBezTo>
                      <a:pt x="2" y="0"/>
                      <a:pt x="0" y="3"/>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1" name="Freeform 457">
                <a:extLst>
                  <a:ext uri="{FF2B5EF4-FFF2-40B4-BE49-F238E27FC236}">
                    <a16:creationId xmlns:a16="http://schemas.microsoft.com/office/drawing/2014/main" id="{BE6B165B-D1DA-4435-B3DB-5379022388D2}"/>
                  </a:ext>
                </a:extLst>
              </p:cNvPr>
              <p:cNvSpPr>
                <a:spLocks/>
              </p:cNvSpPr>
              <p:nvPr/>
            </p:nvSpPr>
            <p:spPr bwMode="auto">
              <a:xfrm>
                <a:off x="4155" y="3336"/>
                <a:ext cx="30" cy="45"/>
              </a:xfrm>
              <a:custGeom>
                <a:avLst/>
                <a:gdLst>
                  <a:gd name="T0" fmla="*/ 9 w 13"/>
                  <a:gd name="T1" fmla="*/ 0 h 19"/>
                  <a:gd name="T2" fmla="*/ 1 w 13"/>
                  <a:gd name="T3" fmla="*/ 17 h 19"/>
                  <a:gd name="T4" fmla="*/ 13 w 13"/>
                  <a:gd name="T5" fmla="*/ 10 h 19"/>
                  <a:gd name="T6" fmla="*/ 9 w 13"/>
                  <a:gd name="T7" fmla="*/ 0 h 19"/>
                </a:gdLst>
                <a:ahLst/>
                <a:cxnLst>
                  <a:cxn ang="0">
                    <a:pos x="T0" y="T1"/>
                  </a:cxn>
                  <a:cxn ang="0">
                    <a:pos x="T2" y="T3"/>
                  </a:cxn>
                  <a:cxn ang="0">
                    <a:pos x="T4" y="T5"/>
                  </a:cxn>
                  <a:cxn ang="0">
                    <a:pos x="T6" y="T7"/>
                  </a:cxn>
                </a:cxnLst>
                <a:rect l="0" t="0" r="r" b="b"/>
                <a:pathLst>
                  <a:path w="13" h="19">
                    <a:moveTo>
                      <a:pt x="9" y="0"/>
                    </a:moveTo>
                    <a:cubicBezTo>
                      <a:pt x="0" y="4"/>
                      <a:pt x="7" y="12"/>
                      <a:pt x="1" y="17"/>
                    </a:cubicBezTo>
                    <a:cubicBezTo>
                      <a:pt x="8" y="19"/>
                      <a:pt x="5" y="12"/>
                      <a:pt x="13" y="10"/>
                    </a:cubicBezTo>
                    <a:cubicBezTo>
                      <a:pt x="13" y="8"/>
                      <a:pt x="13" y="2"/>
                      <a:pt x="9"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2" name="Freeform 458">
                <a:extLst>
                  <a:ext uri="{FF2B5EF4-FFF2-40B4-BE49-F238E27FC236}">
                    <a16:creationId xmlns:a16="http://schemas.microsoft.com/office/drawing/2014/main" id="{88F7D22F-624A-4A06-B296-F79D685A0B24}"/>
                  </a:ext>
                </a:extLst>
              </p:cNvPr>
              <p:cNvSpPr>
                <a:spLocks/>
              </p:cNvSpPr>
              <p:nvPr/>
            </p:nvSpPr>
            <p:spPr bwMode="auto">
              <a:xfrm>
                <a:off x="4015" y="3109"/>
                <a:ext cx="24" cy="14"/>
              </a:xfrm>
              <a:custGeom>
                <a:avLst/>
                <a:gdLst>
                  <a:gd name="T0" fmla="*/ 5 w 10"/>
                  <a:gd name="T1" fmla="*/ 0 h 6"/>
                  <a:gd name="T2" fmla="*/ 9 w 10"/>
                  <a:gd name="T3" fmla="*/ 4 h 6"/>
                  <a:gd name="T4" fmla="*/ 5 w 10"/>
                  <a:gd name="T5" fmla="*/ 0 h 6"/>
                </a:gdLst>
                <a:ahLst/>
                <a:cxnLst>
                  <a:cxn ang="0">
                    <a:pos x="T0" y="T1"/>
                  </a:cxn>
                  <a:cxn ang="0">
                    <a:pos x="T2" y="T3"/>
                  </a:cxn>
                  <a:cxn ang="0">
                    <a:pos x="T4" y="T5"/>
                  </a:cxn>
                </a:cxnLst>
                <a:rect l="0" t="0" r="r" b="b"/>
                <a:pathLst>
                  <a:path w="10" h="6">
                    <a:moveTo>
                      <a:pt x="5" y="0"/>
                    </a:moveTo>
                    <a:cubicBezTo>
                      <a:pt x="0" y="3"/>
                      <a:pt x="5" y="6"/>
                      <a:pt x="9" y="4"/>
                    </a:cubicBezTo>
                    <a:cubicBezTo>
                      <a:pt x="10" y="1"/>
                      <a:pt x="7" y="1"/>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3" name="Freeform 459">
                <a:extLst>
                  <a:ext uri="{FF2B5EF4-FFF2-40B4-BE49-F238E27FC236}">
                    <a16:creationId xmlns:a16="http://schemas.microsoft.com/office/drawing/2014/main" id="{5DE3A02C-6401-4FBB-AC06-0D5440DC39AE}"/>
                  </a:ext>
                </a:extLst>
              </p:cNvPr>
              <p:cNvSpPr>
                <a:spLocks/>
              </p:cNvSpPr>
              <p:nvPr/>
            </p:nvSpPr>
            <p:spPr bwMode="auto">
              <a:xfrm>
                <a:off x="4131" y="3324"/>
                <a:ext cx="17" cy="12"/>
              </a:xfrm>
              <a:custGeom>
                <a:avLst/>
                <a:gdLst>
                  <a:gd name="T0" fmla="*/ 0 w 7"/>
                  <a:gd name="T1" fmla="*/ 2 h 5"/>
                  <a:gd name="T2" fmla="*/ 7 w 7"/>
                  <a:gd name="T3" fmla="*/ 4 h 5"/>
                  <a:gd name="T4" fmla="*/ 5 w 7"/>
                  <a:gd name="T5" fmla="*/ 0 h 5"/>
                  <a:gd name="T6" fmla="*/ 0 w 7"/>
                  <a:gd name="T7" fmla="*/ 2 h 5"/>
                </a:gdLst>
                <a:ahLst/>
                <a:cxnLst>
                  <a:cxn ang="0">
                    <a:pos x="T0" y="T1"/>
                  </a:cxn>
                  <a:cxn ang="0">
                    <a:pos x="T2" y="T3"/>
                  </a:cxn>
                  <a:cxn ang="0">
                    <a:pos x="T4" y="T5"/>
                  </a:cxn>
                  <a:cxn ang="0">
                    <a:pos x="T6" y="T7"/>
                  </a:cxn>
                </a:cxnLst>
                <a:rect l="0" t="0" r="r" b="b"/>
                <a:pathLst>
                  <a:path w="7" h="5">
                    <a:moveTo>
                      <a:pt x="0" y="2"/>
                    </a:moveTo>
                    <a:cubicBezTo>
                      <a:pt x="2" y="5"/>
                      <a:pt x="4" y="5"/>
                      <a:pt x="7" y="4"/>
                    </a:cubicBezTo>
                    <a:cubicBezTo>
                      <a:pt x="6" y="3"/>
                      <a:pt x="7" y="2"/>
                      <a:pt x="5" y="0"/>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4" name="Freeform 460">
                <a:extLst>
                  <a:ext uri="{FF2B5EF4-FFF2-40B4-BE49-F238E27FC236}">
                    <a16:creationId xmlns:a16="http://schemas.microsoft.com/office/drawing/2014/main" id="{46D71E49-2590-4E54-BCDC-67ED44FEAF97}"/>
                  </a:ext>
                </a:extLst>
              </p:cNvPr>
              <p:cNvSpPr>
                <a:spLocks/>
              </p:cNvSpPr>
              <p:nvPr/>
            </p:nvSpPr>
            <p:spPr bwMode="auto">
              <a:xfrm>
                <a:off x="3994" y="3102"/>
                <a:ext cx="21" cy="21"/>
              </a:xfrm>
              <a:custGeom>
                <a:avLst/>
                <a:gdLst>
                  <a:gd name="T0" fmla="*/ 4 w 9"/>
                  <a:gd name="T1" fmla="*/ 9 h 9"/>
                  <a:gd name="T2" fmla="*/ 9 w 9"/>
                  <a:gd name="T3" fmla="*/ 7 h 9"/>
                  <a:gd name="T4" fmla="*/ 7 w 9"/>
                  <a:gd name="T5" fmla="*/ 0 h 9"/>
                  <a:gd name="T6" fmla="*/ 4 w 9"/>
                  <a:gd name="T7" fmla="*/ 9 h 9"/>
                </a:gdLst>
                <a:ahLst/>
                <a:cxnLst>
                  <a:cxn ang="0">
                    <a:pos x="T0" y="T1"/>
                  </a:cxn>
                  <a:cxn ang="0">
                    <a:pos x="T2" y="T3"/>
                  </a:cxn>
                  <a:cxn ang="0">
                    <a:pos x="T4" y="T5"/>
                  </a:cxn>
                  <a:cxn ang="0">
                    <a:pos x="T6" y="T7"/>
                  </a:cxn>
                </a:cxnLst>
                <a:rect l="0" t="0" r="r" b="b"/>
                <a:pathLst>
                  <a:path w="9" h="9">
                    <a:moveTo>
                      <a:pt x="4" y="9"/>
                    </a:moveTo>
                    <a:cubicBezTo>
                      <a:pt x="6" y="7"/>
                      <a:pt x="7" y="9"/>
                      <a:pt x="9" y="7"/>
                    </a:cubicBezTo>
                    <a:cubicBezTo>
                      <a:pt x="9" y="5"/>
                      <a:pt x="9" y="3"/>
                      <a:pt x="7" y="0"/>
                    </a:cubicBezTo>
                    <a:cubicBezTo>
                      <a:pt x="2" y="2"/>
                      <a:pt x="0" y="5"/>
                      <a:pt x="4"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5" name="Freeform 461">
                <a:extLst>
                  <a:ext uri="{FF2B5EF4-FFF2-40B4-BE49-F238E27FC236}">
                    <a16:creationId xmlns:a16="http://schemas.microsoft.com/office/drawing/2014/main" id="{4F331C1A-C64C-4E36-BE8E-1518B2F79570}"/>
                  </a:ext>
                </a:extLst>
              </p:cNvPr>
              <p:cNvSpPr>
                <a:spLocks/>
              </p:cNvSpPr>
              <p:nvPr/>
            </p:nvSpPr>
            <p:spPr bwMode="auto">
              <a:xfrm>
                <a:off x="4036" y="3237"/>
                <a:ext cx="15" cy="9"/>
              </a:xfrm>
              <a:custGeom>
                <a:avLst/>
                <a:gdLst>
                  <a:gd name="T0" fmla="*/ 0 w 6"/>
                  <a:gd name="T1" fmla="*/ 2 h 4"/>
                  <a:gd name="T2" fmla="*/ 6 w 6"/>
                  <a:gd name="T3" fmla="*/ 3 h 4"/>
                  <a:gd name="T4" fmla="*/ 0 w 6"/>
                  <a:gd name="T5" fmla="*/ 2 h 4"/>
                </a:gdLst>
                <a:ahLst/>
                <a:cxnLst>
                  <a:cxn ang="0">
                    <a:pos x="T0" y="T1"/>
                  </a:cxn>
                  <a:cxn ang="0">
                    <a:pos x="T2" y="T3"/>
                  </a:cxn>
                  <a:cxn ang="0">
                    <a:pos x="T4" y="T5"/>
                  </a:cxn>
                </a:cxnLst>
                <a:rect l="0" t="0" r="r" b="b"/>
                <a:pathLst>
                  <a:path w="6" h="4">
                    <a:moveTo>
                      <a:pt x="0" y="2"/>
                    </a:moveTo>
                    <a:cubicBezTo>
                      <a:pt x="2" y="3"/>
                      <a:pt x="3" y="4"/>
                      <a:pt x="6" y="3"/>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6" name="Freeform 462">
                <a:extLst>
                  <a:ext uri="{FF2B5EF4-FFF2-40B4-BE49-F238E27FC236}">
                    <a16:creationId xmlns:a16="http://schemas.microsoft.com/office/drawing/2014/main" id="{558A49F7-8BAA-4496-AB0F-5FB94D0B2DF1}"/>
                  </a:ext>
                </a:extLst>
              </p:cNvPr>
              <p:cNvSpPr>
                <a:spLocks/>
              </p:cNvSpPr>
              <p:nvPr/>
            </p:nvSpPr>
            <p:spPr bwMode="auto">
              <a:xfrm>
                <a:off x="4095" y="3372"/>
                <a:ext cx="29" cy="35"/>
              </a:xfrm>
              <a:custGeom>
                <a:avLst/>
                <a:gdLst>
                  <a:gd name="T0" fmla="*/ 12 w 12"/>
                  <a:gd name="T1" fmla="*/ 5 h 15"/>
                  <a:gd name="T2" fmla="*/ 5 w 12"/>
                  <a:gd name="T3" fmla="*/ 3 h 15"/>
                  <a:gd name="T4" fmla="*/ 5 w 12"/>
                  <a:gd name="T5" fmla="*/ 15 h 15"/>
                  <a:gd name="T6" fmla="*/ 10 w 12"/>
                  <a:gd name="T7" fmla="*/ 13 h 15"/>
                  <a:gd name="T8" fmla="*/ 12 w 12"/>
                  <a:gd name="T9" fmla="*/ 5 h 15"/>
                </a:gdLst>
                <a:ahLst/>
                <a:cxnLst>
                  <a:cxn ang="0">
                    <a:pos x="T0" y="T1"/>
                  </a:cxn>
                  <a:cxn ang="0">
                    <a:pos x="T2" y="T3"/>
                  </a:cxn>
                  <a:cxn ang="0">
                    <a:pos x="T4" y="T5"/>
                  </a:cxn>
                  <a:cxn ang="0">
                    <a:pos x="T6" y="T7"/>
                  </a:cxn>
                  <a:cxn ang="0">
                    <a:pos x="T8" y="T9"/>
                  </a:cxn>
                </a:cxnLst>
                <a:rect l="0" t="0" r="r" b="b"/>
                <a:pathLst>
                  <a:path w="12" h="15">
                    <a:moveTo>
                      <a:pt x="12" y="5"/>
                    </a:moveTo>
                    <a:cubicBezTo>
                      <a:pt x="10" y="1"/>
                      <a:pt x="8" y="0"/>
                      <a:pt x="5" y="3"/>
                    </a:cubicBezTo>
                    <a:cubicBezTo>
                      <a:pt x="8" y="9"/>
                      <a:pt x="0" y="8"/>
                      <a:pt x="5" y="15"/>
                    </a:cubicBezTo>
                    <a:cubicBezTo>
                      <a:pt x="6" y="15"/>
                      <a:pt x="8" y="15"/>
                      <a:pt x="10" y="13"/>
                    </a:cubicBezTo>
                    <a:cubicBezTo>
                      <a:pt x="10" y="10"/>
                      <a:pt x="5" y="6"/>
                      <a:pt x="12"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7" name="Freeform 463">
                <a:extLst>
                  <a:ext uri="{FF2B5EF4-FFF2-40B4-BE49-F238E27FC236}">
                    <a16:creationId xmlns:a16="http://schemas.microsoft.com/office/drawing/2014/main" id="{5A3CBB2A-8C52-42E1-BB80-753F04342B27}"/>
                  </a:ext>
                </a:extLst>
              </p:cNvPr>
              <p:cNvSpPr>
                <a:spLocks/>
              </p:cNvSpPr>
              <p:nvPr/>
            </p:nvSpPr>
            <p:spPr bwMode="auto">
              <a:xfrm>
                <a:off x="4010" y="3220"/>
                <a:ext cx="17" cy="17"/>
              </a:xfrm>
              <a:custGeom>
                <a:avLst/>
                <a:gdLst>
                  <a:gd name="T0" fmla="*/ 0 w 7"/>
                  <a:gd name="T1" fmla="*/ 4 h 7"/>
                  <a:gd name="T2" fmla="*/ 7 w 7"/>
                  <a:gd name="T3" fmla="*/ 5 h 7"/>
                  <a:gd name="T4" fmla="*/ 6 w 7"/>
                  <a:gd name="T5" fmla="*/ 1 h 7"/>
                  <a:gd name="T6" fmla="*/ 0 w 7"/>
                  <a:gd name="T7" fmla="*/ 4 h 7"/>
                </a:gdLst>
                <a:ahLst/>
                <a:cxnLst>
                  <a:cxn ang="0">
                    <a:pos x="T0" y="T1"/>
                  </a:cxn>
                  <a:cxn ang="0">
                    <a:pos x="T2" y="T3"/>
                  </a:cxn>
                  <a:cxn ang="0">
                    <a:pos x="T4" y="T5"/>
                  </a:cxn>
                  <a:cxn ang="0">
                    <a:pos x="T6" y="T7"/>
                  </a:cxn>
                </a:cxnLst>
                <a:rect l="0" t="0" r="r" b="b"/>
                <a:pathLst>
                  <a:path w="7" h="7">
                    <a:moveTo>
                      <a:pt x="0" y="4"/>
                    </a:moveTo>
                    <a:cubicBezTo>
                      <a:pt x="1" y="7"/>
                      <a:pt x="4" y="5"/>
                      <a:pt x="7" y="5"/>
                    </a:cubicBezTo>
                    <a:cubicBezTo>
                      <a:pt x="6" y="4"/>
                      <a:pt x="7" y="2"/>
                      <a:pt x="6" y="1"/>
                    </a:cubicBezTo>
                    <a:cubicBezTo>
                      <a:pt x="3" y="0"/>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8" name="Freeform 464">
                <a:extLst>
                  <a:ext uri="{FF2B5EF4-FFF2-40B4-BE49-F238E27FC236}">
                    <a16:creationId xmlns:a16="http://schemas.microsoft.com/office/drawing/2014/main" id="{2C242296-4D93-487D-AE22-0FBAA799C27E}"/>
                  </a:ext>
                </a:extLst>
              </p:cNvPr>
              <p:cNvSpPr>
                <a:spLocks/>
              </p:cNvSpPr>
              <p:nvPr/>
            </p:nvSpPr>
            <p:spPr bwMode="auto">
              <a:xfrm>
                <a:off x="4053" y="3303"/>
                <a:ext cx="14" cy="12"/>
              </a:xfrm>
              <a:custGeom>
                <a:avLst/>
                <a:gdLst>
                  <a:gd name="T0" fmla="*/ 5 w 6"/>
                  <a:gd name="T1" fmla="*/ 0 h 5"/>
                  <a:gd name="T2" fmla="*/ 0 w 6"/>
                  <a:gd name="T3" fmla="*/ 2 h 5"/>
                  <a:gd name="T4" fmla="*/ 6 w 6"/>
                  <a:gd name="T5" fmla="*/ 4 h 5"/>
                  <a:gd name="T6" fmla="*/ 5 w 6"/>
                  <a:gd name="T7" fmla="*/ 0 h 5"/>
                </a:gdLst>
                <a:ahLst/>
                <a:cxnLst>
                  <a:cxn ang="0">
                    <a:pos x="T0" y="T1"/>
                  </a:cxn>
                  <a:cxn ang="0">
                    <a:pos x="T2" y="T3"/>
                  </a:cxn>
                  <a:cxn ang="0">
                    <a:pos x="T4" y="T5"/>
                  </a:cxn>
                  <a:cxn ang="0">
                    <a:pos x="T6" y="T7"/>
                  </a:cxn>
                </a:cxnLst>
                <a:rect l="0" t="0" r="r" b="b"/>
                <a:pathLst>
                  <a:path w="6" h="5">
                    <a:moveTo>
                      <a:pt x="5" y="0"/>
                    </a:moveTo>
                    <a:cubicBezTo>
                      <a:pt x="4" y="0"/>
                      <a:pt x="2" y="1"/>
                      <a:pt x="0" y="2"/>
                    </a:cubicBezTo>
                    <a:cubicBezTo>
                      <a:pt x="2" y="4"/>
                      <a:pt x="4" y="5"/>
                      <a:pt x="6" y="4"/>
                    </a:cubicBezTo>
                    <a:cubicBezTo>
                      <a:pt x="5"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9" name="Freeform 465">
                <a:extLst>
                  <a:ext uri="{FF2B5EF4-FFF2-40B4-BE49-F238E27FC236}">
                    <a16:creationId xmlns:a16="http://schemas.microsoft.com/office/drawing/2014/main" id="{CACFF086-B2F2-4B92-B772-1DD4BF115380}"/>
                  </a:ext>
                </a:extLst>
              </p:cNvPr>
              <p:cNvSpPr>
                <a:spLocks/>
              </p:cNvSpPr>
              <p:nvPr/>
            </p:nvSpPr>
            <p:spPr bwMode="auto">
              <a:xfrm>
                <a:off x="4079" y="3367"/>
                <a:ext cx="19" cy="21"/>
              </a:xfrm>
              <a:custGeom>
                <a:avLst/>
                <a:gdLst>
                  <a:gd name="T0" fmla="*/ 0 w 8"/>
                  <a:gd name="T1" fmla="*/ 4 h 9"/>
                  <a:gd name="T2" fmla="*/ 8 w 8"/>
                  <a:gd name="T3" fmla="*/ 6 h 9"/>
                  <a:gd name="T4" fmla="*/ 0 w 8"/>
                  <a:gd name="T5" fmla="*/ 4 h 9"/>
                </a:gdLst>
                <a:ahLst/>
                <a:cxnLst>
                  <a:cxn ang="0">
                    <a:pos x="T0" y="T1"/>
                  </a:cxn>
                  <a:cxn ang="0">
                    <a:pos x="T2" y="T3"/>
                  </a:cxn>
                  <a:cxn ang="0">
                    <a:pos x="T4" y="T5"/>
                  </a:cxn>
                </a:cxnLst>
                <a:rect l="0" t="0" r="r" b="b"/>
                <a:pathLst>
                  <a:path w="8" h="9">
                    <a:moveTo>
                      <a:pt x="0" y="4"/>
                    </a:moveTo>
                    <a:cubicBezTo>
                      <a:pt x="2" y="7"/>
                      <a:pt x="5" y="9"/>
                      <a:pt x="8" y="6"/>
                    </a:cubicBezTo>
                    <a:cubicBezTo>
                      <a:pt x="6" y="2"/>
                      <a:pt x="4"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0" name="Freeform 466">
                <a:extLst>
                  <a:ext uri="{FF2B5EF4-FFF2-40B4-BE49-F238E27FC236}">
                    <a16:creationId xmlns:a16="http://schemas.microsoft.com/office/drawing/2014/main" id="{B255C2DF-FA57-4250-9BD3-032FD32A9D4A}"/>
                  </a:ext>
                </a:extLst>
              </p:cNvPr>
              <p:cNvSpPr>
                <a:spLocks/>
              </p:cNvSpPr>
              <p:nvPr/>
            </p:nvSpPr>
            <p:spPr bwMode="auto">
              <a:xfrm>
                <a:off x="4053" y="3341"/>
                <a:ext cx="14" cy="16"/>
              </a:xfrm>
              <a:custGeom>
                <a:avLst/>
                <a:gdLst>
                  <a:gd name="T0" fmla="*/ 0 w 6"/>
                  <a:gd name="T1" fmla="*/ 4 h 7"/>
                  <a:gd name="T2" fmla="*/ 6 w 6"/>
                  <a:gd name="T3" fmla="*/ 3 h 7"/>
                  <a:gd name="T4" fmla="*/ 0 w 6"/>
                  <a:gd name="T5" fmla="*/ 4 h 7"/>
                </a:gdLst>
                <a:ahLst/>
                <a:cxnLst>
                  <a:cxn ang="0">
                    <a:pos x="T0" y="T1"/>
                  </a:cxn>
                  <a:cxn ang="0">
                    <a:pos x="T2" y="T3"/>
                  </a:cxn>
                  <a:cxn ang="0">
                    <a:pos x="T4" y="T5"/>
                  </a:cxn>
                </a:cxnLst>
                <a:rect l="0" t="0" r="r" b="b"/>
                <a:pathLst>
                  <a:path w="6" h="7">
                    <a:moveTo>
                      <a:pt x="0" y="4"/>
                    </a:moveTo>
                    <a:cubicBezTo>
                      <a:pt x="1" y="7"/>
                      <a:pt x="6" y="5"/>
                      <a:pt x="6" y="3"/>
                    </a:cubicBezTo>
                    <a:cubicBezTo>
                      <a:pt x="4" y="2"/>
                      <a:pt x="1" y="0"/>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1" name="Freeform 467">
                <a:extLst>
                  <a:ext uri="{FF2B5EF4-FFF2-40B4-BE49-F238E27FC236}">
                    <a16:creationId xmlns:a16="http://schemas.microsoft.com/office/drawing/2014/main" id="{CD370827-99F3-4ADE-BFE2-DAD078295506}"/>
                  </a:ext>
                </a:extLst>
              </p:cNvPr>
              <p:cNvSpPr>
                <a:spLocks/>
              </p:cNvSpPr>
              <p:nvPr/>
            </p:nvSpPr>
            <p:spPr bwMode="auto">
              <a:xfrm>
                <a:off x="3883" y="3114"/>
                <a:ext cx="16" cy="19"/>
              </a:xfrm>
              <a:custGeom>
                <a:avLst/>
                <a:gdLst>
                  <a:gd name="T0" fmla="*/ 0 w 7"/>
                  <a:gd name="T1" fmla="*/ 2 h 8"/>
                  <a:gd name="T2" fmla="*/ 7 w 7"/>
                  <a:gd name="T3" fmla="*/ 5 h 8"/>
                  <a:gd name="T4" fmla="*/ 6 w 7"/>
                  <a:gd name="T5" fmla="*/ 1 h 8"/>
                  <a:gd name="T6" fmla="*/ 0 w 7"/>
                  <a:gd name="T7" fmla="*/ 2 h 8"/>
                </a:gdLst>
                <a:ahLst/>
                <a:cxnLst>
                  <a:cxn ang="0">
                    <a:pos x="T0" y="T1"/>
                  </a:cxn>
                  <a:cxn ang="0">
                    <a:pos x="T2" y="T3"/>
                  </a:cxn>
                  <a:cxn ang="0">
                    <a:pos x="T4" y="T5"/>
                  </a:cxn>
                  <a:cxn ang="0">
                    <a:pos x="T6" y="T7"/>
                  </a:cxn>
                </a:cxnLst>
                <a:rect l="0" t="0" r="r" b="b"/>
                <a:pathLst>
                  <a:path w="7" h="8">
                    <a:moveTo>
                      <a:pt x="0" y="2"/>
                    </a:moveTo>
                    <a:cubicBezTo>
                      <a:pt x="0" y="6"/>
                      <a:pt x="3" y="8"/>
                      <a:pt x="7" y="5"/>
                    </a:cubicBezTo>
                    <a:cubicBezTo>
                      <a:pt x="6" y="3"/>
                      <a:pt x="6" y="2"/>
                      <a:pt x="6" y="1"/>
                    </a:cubicBezTo>
                    <a:cubicBezTo>
                      <a:pt x="4" y="0"/>
                      <a:pt x="2" y="0"/>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2" name="Freeform 468">
                <a:extLst>
                  <a:ext uri="{FF2B5EF4-FFF2-40B4-BE49-F238E27FC236}">
                    <a16:creationId xmlns:a16="http://schemas.microsoft.com/office/drawing/2014/main" id="{C18FDBCB-8707-434B-8A37-1776BE3A8ED8}"/>
                  </a:ext>
                </a:extLst>
              </p:cNvPr>
              <p:cNvSpPr>
                <a:spLocks/>
              </p:cNvSpPr>
              <p:nvPr/>
            </p:nvSpPr>
            <p:spPr bwMode="auto">
              <a:xfrm>
                <a:off x="4036" y="3405"/>
                <a:ext cx="19" cy="14"/>
              </a:xfrm>
              <a:custGeom>
                <a:avLst/>
                <a:gdLst>
                  <a:gd name="T0" fmla="*/ 3 w 8"/>
                  <a:gd name="T1" fmla="*/ 0 h 6"/>
                  <a:gd name="T2" fmla="*/ 2 w 8"/>
                  <a:gd name="T3" fmla="*/ 6 h 6"/>
                  <a:gd name="T4" fmla="*/ 7 w 8"/>
                  <a:gd name="T5" fmla="*/ 2 h 6"/>
                  <a:gd name="T6" fmla="*/ 3 w 8"/>
                  <a:gd name="T7" fmla="*/ 0 h 6"/>
                </a:gdLst>
                <a:ahLst/>
                <a:cxnLst>
                  <a:cxn ang="0">
                    <a:pos x="T0" y="T1"/>
                  </a:cxn>
                  <a:cxn ang="0">
                    <a:pos x="T2" y="T3"/>
                  </a:cxn>
                  <a:cxn ang="0">
                    <a:pos x="T4" y="T5"/>
                  </a:cxn>
                  <a:cxn ang="0">
                    <a:pos x="T6" y="T7"/>
                  </a:cxn>
                </a:cxnLst>
                <a:rect l="0" t="0" r="r" b="b"/>
                <a:pathLst>
                  <a:path w="8" h="6">
                    <a:moveTo>
                      <a:pt x="3" y="0"/>
                    </a:moveTo>
                    <a:cubicBezTo>
                      <a:pt x="2" y="2"/>
                      <a:pt x="0" y="3"/>
                      <a:pt x="2" y="6"/>
                    </a:cubicBezTo>
                    <a:cubicBezTo>
                      <a:pt x="4" y="4"/>
                      <a:pt x="8" y="5"/>
                      <a:pt x="7" y="2"/>
                    </a:cubicBezTo>
                    <a:cubicBezTo>
                      <a:pt x="5" y="2"/>
                      <a:pt x="5" y="0"/>
                      <a:pt x="3"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3" name="Freeform 469">
                <a:extLst>
                  <a:ext uri="{FF2B5EF4-FFF2-40B4-BE49-F238E27FC236}">
                    <a16:creationId xmlns:a16="http://schemas.microsoft.com/office/drawing/2014/main" id="{5A2066BC-C834-4606-80D4-895F92A37CC5}"/>
                  </a:ext>
                </a:extLst>
              </p:cNvPr>
              <p:cNvSpPr>
                <a:spLocks/>
              </p:cNvSpPr>
              <p:nvPr/>
            </p:nvSpPr>
            <p:spPr bwMode="auto">
              <a:xfrm>
                <a:off x="3949" y="3284"/>
                <a:ext cx="16" cy="19"/>
              </a:xfrm>
              <a:custGeom>
                <a:avLst/>
                <a:gdLst>
                  <a:gd name="T0" fmla="*/ 2 w 7"/>
                  <a:gd name="T1" fmla="*/ 8 h 8"/>
                  <a:gd name="T2" fmla="*/ 7 w 7"/>
                  <a:gd name="T3" fmla="*/ 5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5" y="7"/>
                      <a:pt x="4" y="8"/>
                      <a:pt x="7" y="5"/>
                    </a:cubicBezTo>
                    <a:cubicBezTo>
                      <a:pt x="7" y="4"/>
                      <a:pt x="6" y="2"/>
                      <a:pt x="4" y="0"/>
                    </a:cubicBezTo>
                    <a:cubicBezTo>
                      <a:pt x="0" y="1"/>
                      <a:pt x="0" y="4"/>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4" name="Freeform 470">
                <a:extLst>
                  <a:ext uri="{FF2B5EF4-FFF2-40B4-BE49-F238E27FC236}">
                    <a16:creationId xmlns:a16="http://schemas.microsoft.com/office/drawing/2014/main" id="{D2FD53FB-0F73-4A6B-9472-2A7544E33F2E}"/>
                  </a:ext>
                </a:extLst>
              </p:cNvPr>
              <p:cNvSpPr>
                <a:spLocks/>
              </p:cNvSpPr>
              <p:nvPr/>
            </p:nvSpPr>
            <p:spPr bwMode="auto">
              <a:xfrm>
                <a:off x="3894" y="3253"/>
                <a:ext cx="24" cy="24"/>
              </a:xfrm>
              <a:custGeom>
                <a:avLst/>
                <a:gdLst>
                  <a:gd name="T0" fmla="*/ 5 w 10"/>
                  <a:gd name="T1" fmla="*/ 0 h 10"/>
                  <a:gd name="T2" fmla="*/ 2 w 10"/>
                  <a:gd name="T3" fmla="*/ 7 h 10"/>
                  <a:gd name="T4" fmla="*/ 10 w 10"/>
                  <a:gd name="T5" fmla="*/ 5 h 10"/>
                  <a:gd name="T6" fmla="*/ 5 w 10"/>
                  <a:gd name="T7" fmla="*/ 0 h 10"/>
                </a:gdLst>
                <a:ahLst/>
                <a:cxnLst>
                  <a:cxn ang="0">
                    <a:pos x="T0" y="T1"/>
                  </a:cxn>
                  <a:cxn ang="0">
                    <a:pos x="T2" y="T3"/>
                  </a:cxn>
                  <a:cxn ang="0">
                    <a:pos x="T4" y="T5"/>
                  </a:cxn>
                  <a:cxn ang="0">
                    <a:pos x="T6" y="T7"/>
                  </a:cxn>
                </a:cxnLst>
                <a:rect l="0" t="0" r="r" b="b"/>
                <a:pathLst>
                  <a:path w="10" h="10">
                    <a:moveTo>
                      <a:pt x="5" y="0"/>
                    </a:moveTo>
                    <a:cubicBezTo>
                      <a:pt x="1" y="2"/>
                      <a:pt x="0" y="4"/>
                      <a:pt x="2" y="7"/>
                    </a:cubicBezTo>
                    <a:cubicBezTo>
                      <a:pt x="4" y="10"/>
                      <a:pt x="8" y="7"/>
                      <a:pt x="10" y="5"/>
                    </a:cubicBezTo>
                    <a:cubicBezTo>
                      <a:pt x="8" y="2"/>
                      <a:pt x="6" y="2"/>
                      <a:pt x="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5" name="Freeform 471">
                <a:extLst>
                  <a:ext uri="{FF2B5EF4-FFF2-40B4-BE49-F238E27FC236}">
                    <a16:creationId xmlns:a16="http://schemas.microsoft.com/office/drawing/2014/main" id="{F89CD15D-3FB6-4B4C-895E-5FBF6B71114D}"/>
                  </a:ext>
                </a:extLst>
              </p:cNvPr>
              <p:cNvSpPr>
                <a:spLocks/>
              </p:cNvSpPr>
              <p:nvPr/>
            </p:nvSpPr>
            <p:spPr bwMode="auto">
              <a:xfrm>
                <a:off x="3781" y="3135"/>
                <a:ext cx="26" cy="40"/>
              </a:xfrm>
              <a:custGeom>
                <a:avLst/>
                <a:gdLst>
                  <a:gd name="T0" fmla="*/ 0 w 11"/>
                  <a:gd name="T1" fmla="*/ 8 h 17"/>
                  <a:gd name="T2" fmla="*/ 4 w 11"/>
                  <a:gd name="T3" fmla="*/ 16 h 17"/>
                  <a:gd name="T4" fmla="*/ 0 w 11"/>
                  <a:gd name="T5" fmla="*/ 8 h 17"/>
                </a:gdLst>
                <a:ahLst/>
                <a:cxnLst>
                  <a:cxn ang="0">
                    <a:pos x="T0" y="T1"/>
                  </a:cxn>
                  <a:cxn ang="0">
                    <a:pos x="T2" y="T3"/>
                  </a:cxn>
                  <a:cxn ang="0">
                    <a:pos x="T4" y="T5"/>
                  </a:cxn>
                </a:cxnLst>
                <a:rect l="0" t="0" r="r" b="b"/>
                <a:pathLst>
                  <a:path w="11" h="17">
                    <a:moveTo>
                      <a:pt x="0" y="8"/>
                    </a:moveTo>
                    <a:cubicBezTo>
                      <a:pt x="0" y="12"/>
                      <a:pt x="0" y="13"/>
                      <a:pt x="4" y="16"/>
                    </a:cubicBezTo>
                    <a:cubicBezTo>
                      <a:pt x="11" y="17"/>
                      <a:pt x="9"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6" name="Freeform 472">
                <a:extLst>
                  <a:ext uri="{FF2B5EF4-FFF2-40B4-BE49-F238E27FC236}">
                    <a16:creationId xmlns:a16="http://schemas.microsoft.com/office/drawing/2014/main" id="{6EDA8592-DD79-4ADF-8C10-D213AB0D9AB6}"/>
                  </a:ext>
                </a:extLst>
              </p:cNvPr>
              <p:cNvSpPr>
                <a:spLocks/>
              </p:cNvSpPr>
              <p:nvPr/>
            </p:nvSpPr>
            <p:spPr bwMode="auto">
              <a:xfrm>
                <a:off x="3790" y="3204"/>
                <a:ext cx="24" cy="21"/>
              </a:xfrm>
              <a:custGeom>
                <a:avLst/>
                <a:gdLst>
                  <a:gd name="T0" fmla="*/ 6 w 10"/>
                  <a:gd name="T1" fmla="*/ 0 h 9"/>
                  <a:gd name="T2" fmla="*/ 5 w 10"/>
                  <a:gd name="T3" fmla="*/ 9 h 9"/>
                  <a:gd name="T4" fmla="*/ 6 w 10"/>
                  <a:gd name="T5" fmla="*/ 0 h 9"/>
                </a:gdLst>
                <a:ahLst/>
                <a:cxnLst>
                  <a:cxn ang="0">
                    <a:pos x="T0" y="T1"/>
                  </a:cxn>
                  <a:cxn ang="0">
                    <a:pos x="T2" y="T3"/>
                  </a:cxn>
                  <a:cxn ang="0">
                    <a:pos x="T4" y="T5"/>
                  </a:cxn>
                </a:cxnLst>
                <a:rect l="0" t="0" r="r" b="b"/>
                <a:pathLst>
                  <a:path w="10" h="9">
                    <a:moveTo>
                      <a:pt x="6" y="0"/>
                    </a:moveTo>
                    <a:cubicBezTo>
                      <a:pt x="0" y="3"/>
                      <a:pt x="1" y="7"/>
                      <a:pt x="5" y="9"/>
                    </a:cubicBezTo>
                    <a:cubicBezTo>
                      <a:pt x="10" y="6"/>
                      <a:pt x="10"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7" name="Freeform 473">
                <a:extLst>
                  <a:ext uri="{FF2B5EF4-FFF2-40B4-BE49-F238E27FC236}">
                    <a16:creationId xmlns:a16="http://schemas.microsoft.com/office/drawing/2014/main" id="{E013EFD2-826B-497A-A3CD-6AC7DE8085EB}"/>
                  </a:ext>
                </a:extLst>
              </p:cNvPr>
              <p:cNvSpPr>
                <a:spLocks/>
              </p:cNvSpPr>
              <p:nvPr/>
            </p:nvSpPr>
            <p:spPr bwMode="auto">
              <a:xfrm>
                <a:off x="3767" y="3414"/>
                <a:ext cx="35" cy="31"/>
              </a:xfrm>
              <a:custGeom>
                <a:avLst/>
                <a:gdLst>
                  <a:gd name="T0" fmla="*/ 0 w 15"/>
                  <a:gd name="T1" fmla="*/ 11 h 13"/>
                  <a:gd name="T2" fmla="*/ 3 w 15"/>
                  <a:gd name="T3" fmla="*/ 13 h 13"/>
                  <a:gd name="T4" fmla="*/ 0 w 15"/>
                  <a:gd name="T5" fmla="*/ 11 h 13"/>
                </a:gdLst>
                <a:ahLst/>
                <a:cxnLst>
                  <a:cxn ang="0">
                    <a:pos x="T0" y="T1"/>
                  </a:cxn>
                  <a:cxn ang="0">
                    <a:pos x="T2" y="T3"/>
                  </a:cxn>
                  <a:cxn ang="0">
                    <a:pos x="T4" y="T5"/>
                  </a:cxn>
                </a:cxnLst>
                <a:rect l="0" t="0" r="r" b="b"/>
                <a:pathLst>
                  <a:path w="15" h="13">
                    <a:moveTo>
                      <a:pt x="0" y="11"/>
                    </a:moveTo>
                    <a:cubicBezTo>
                      <a:pt x="1" y="11"/>
                      <a:pt x="2" y="12"/>
                      <a:pt x="3" y="13"/>
                    </a:cubicBezTo>
                    <a:cubicBezTo>
                      <a:pt x="15" y="12"/>
                      <a:pt x="0" y="0"/>
                      <a:pt x="0" y="1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8" name="Freeform 474">
                <a:extLst>
                  <a:ext uri="{FF2B5EF4-FFF2-40B4-BE49-F238E27FC236}">
                    <a16:creationId xmlns:a16="http://schemas.microsoft.com/office/drawing/2014/main" id="{05D752DE-F0B0-4F5A-8084-1C743E8CBFFD}"/>
                  </a:ext>
                </a:extLst>
              </p:cNvPr>
              <p:cNvSpPr>
                <a:spLocks/>
              </p:cNvSpPr>
              <p:nvPr/>
            </p:nvSpPr>
            <p:spPr bwMode="auto">
              <a:xfrm>
                <a:off x="4200" y="3476"/>
                <a:ext cx="49" cy="59"/>
              </a:xfrm>
              <a:custGeom>
                <a:avLst/>
                <a:gdLst>
                  <a:gd name="T0" fmla="*/ 4 w 21"/>
                  <a:gd name="T1" fmla="*/ 10 h 25"/>
                  <a:gd name="T2" fmla="*/ 2 w 21"/>
                  <a:gd name="T3" fmla="*/ 23 h 25"/>
                  <a:gd name="T4" fmla="*/ 5 w 21"/>
                  <a:gd name="T5" fmla="*/ 25 h 25"/>
                  <a:gd name="T6" fmla="*/ 9 w 21"/>
                  <a:gd name="T7" fmla="*/ 18 h 25"/>
                  <a:gd name="T8" fmla="*/ 4 w 21"/>
                  <a:gd name="T9" fmla="*/ 10 h 25"/>
                </a:gdLst>
                <a:ahLst/>
                <a:cxnLst>
                  <a:cxn ang="0">
                    <a:pos x="T0" y="T1"/>
                  </a:cxn>
                  <a:cxn ang="0">
                    <a:pos x="T2" y="T3"/>
                  </a:cxn>
                  <a:cxn ang="0">
                    <a:pos x="T4" y="T5"/>
                  </a:cxn>
                  <a:cxn ang="0">
                    <a:pos x="T6" y="T7"/>
                  </a:cxn>
                  <a:cxn ang="0">
                    <a:pos x="T8" y="T9"/>
                  </a:cxn>
                </a:cxnLst>
                <a:rect l="0" t="0" r="r" b="b"/>
                <a:pathLst>
                  <a:path w="21" h="25">
                    <a:moveTo>
                      <a:pt x="4" y="10"/>
                    </a:moveTo>
                    <a:cubicBezTo>
                      <a:pt x="7" y="15"/>
                      <a:pt x="0" y="18"/>
                      <a:pt x="2" y="23"/>
                    </a:cubicBezTo>
                    <a:cubicBezTo>
                      <a:pt x="3" y="23"/>
                      <a:pt x="4" y="24"/>
                      <a:pt x="5" y="25"/>
                    </a:cubicBezTo>
                    <a:cubicBezTo>
                      <a:pt x="9" y="23"/>
                      <a:pt x="9" y="20"/>
                      <a:pt x="9" y="18"/>
                    </a:cubicBezTo>
                    <a:cubicBezTo>
                      <a:pt x="21" y="16"/>
                      <a:pt x="15" y="0"/>
                      <a:pt x="4"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9" name="Freeform 475">
                <a:extLst>
                  <a:ext uri="{FF2B5EF4-FFF2-40B4-BE49-F238E27FC236}">
                    <a16:creationId xmlns:a16="http://schemas.microsoft.com/office/drawing/2014/main" id="{B4002448-DF51-4C50-8F02-AD711F5EC8F7}"/>
                  </a:ext>
                </a:extLst>
              </p:cNvPr>
              <p:cNvSpPr>
                <a:spLocks/>
              </p:cNvSpPr>
              <p:nvPr/>
            </p:nvSpPr>
            <p:spPr bwMode="auto">
              <a:xfrm>
                <a:off x="3743" y="3537"/>
                <a:ext cx="16" cy="19"/>
              </a:xfrm>
              <a:custGeom>
                <a:avLst/>
                <a:gdLst>
                  <a:gd name="T0" fmla="*/ 2 w 7"/>
                  <a:gd name="T1" fmla="*/ 8 h 8"/>
                  <a:gd name="T2" fmla="*/ 7 w 7"/>
                  <a:gd name="T3" fmla="*/ 6 h 8"/>
                  <a:gd name="T4" fmla="*/ 4 w 7"/>
                  <a:gd name="T5" fmla="*/ 0 h 8"/>
                  <a:gd name="T6" fmla="*/ 2 w 7"/>
                  <a:gd name="T7" fmla="*/ 8 h 8"/>
                </a:gdLst>
                <a:ahLst/>
                <a:cxnLst>
                  <a:cxn ang="0">
                    <a:pos x="T0" y="T1"/>
                  </a:cxn>
                  <a:cxn ang="0">
                    <a:pos x="T2" y="T3"/>
                  </a:cxn>
                  <a:cxn ang="0">
                    <a:pos x="T4" y="T5"/>
                  </a:cxn>
                  <a:cxn ang="0">
                    <a:pos x="T6" y="T7"/>
                  </a:cxn>
                </a:cxnLst>
                <a:rect l="0" t="0" r="r" b="b"/>
                <a:pathLst>
                  <a:path w="7" h="8">
                    <a:moveTo>
                      <a:pt x="2" y="8"/>
                    </a:moveTo>
                    <a:cubicBezTo>
                      <a:pt x="3" y="8"/>
                      <a:pt x="5" y="7"/>
                      <a:pt x="7" y="6"/>
                    </a:cubicBezTo>
                    <a:cubicBezTo>
                      <a:pt x="6" y="4"/>
                      <a:pt x="5" y="2"/>
                      <a:pt x="4" y="0"/>
                    </a:cubicBezTo>
                    <a:cubicBezTo>
                      <a:pt x="0" y="2"/>
                      <a:pt x="0" y="5"/>
                      <a:pt x="2"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0" name="Freeform 476">
                <a:extLst>
                  <a:ext uri="{FF2B5EF4-FFF2-40B4-BE49-F238E27FC236}">
                    <a16:creationId xmlns:a16="http://schemas.microsoft.com/office/drawing/2014/main" id="{2D0E459C-AF4B-45AA-964B-A110D6F046B7}"/>
                  </a:ext>
                </a:extLst>
              </p:cNvPr>
              <p:cNvSpPr>
                <a:spLocks/>
              </p:cNvSpPr>
              <p:nvPr/>
            </p:nvSpPr>
            <p:spPr bwMode="auto">
              <a:xfrm>
                <a:off x="3814" y="3554"/>
                <a:ext cx="21" cy="21"/>
              </a:xfrm>
              <a:custGeom>
                <a:avLst/>
                <a:gdLst>
                  <a:gd name="T0" fmla="*/ 2 w 9"/>
                  <a:gd name="T1" fmla="*/ 7 h 9"/>
                  <a:gd name="T2" fmla="*/ 7 w 9"/>
                  <a:gd name="T3" fmla="*/ 7 h 9"/>
                  <a:gd name="T4" fmla="*/ 8 w 9"/>
                  <a:gd name="T5" fmla="*/ 0 h 9"/>
                  <a:gd name="T6" fmla="*/ 2 w 9"/>
                  <a:gd name="T7" fmla="*/ 7 h 9"/>
                </a:gdLst>
                <a:ahLst/>
                <a:cxnLst>
                  <a:cxn ang="0">
                    <a:pos x="T0" y="T1"/>
                  </a:cxn>
                  <a:cxn ang="0">
                    <a:pos x="T2" y="T3"/>
                  </a:cxn>
                  <a:cxn ang="0">
                    <a:pos x="T4" y="T5"/>
                  </a:cxn>
                  <a:cxn ang="0">
                    <a:pos x="T6" y="T7"/>
                  </a:cxn>
                </a:cxnLst>
                <a:rect l="0" t="0" r="r" b="b"/>
                <a:pathLst>
                  <a:path w="9" h="9">
                    <a:moveTo>
                      <a:pt x="2" y="7"/>
                    </a:moveTo>
                    <a:cubicBezTo>
                      <a:pt x="3" y="8"/>
                      <a:pt x="5" y="9"/>
                      <a:pt x="7" y="7"/>
                    </a:cubicBezTo>
                    <a:cubicBezTo>
                      <a:pt x="8" y="5"/>
                      <a:pt x="9" y="2"/>
                      <a:pt x="8" y="0"/>
                    </a:cubicBezTo>
                    <a:cubicBezTo>
                      <a:pt x="3" y="2"/>
                      <a:pt x="0" y="2"/>
                      <a:pt x="2"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1" name="Freeform 477">
                <a:extLst>
                  <a:ext uri="{FF2B5EF4-FFF2-40B4-BE49-F238E27FC236}">
                    <a16:creationId xmlns:a16="http://schemas.microsoft.com/office/drawing/2014/main" id="{F5533197-E19F-49ED-A8D6-17744FFF6952}"/>
                  </a:ext>
                </a:extLst>
              </p:cNvPr>
              <p:cNvSpPr>
                <a:spLocks/>
              </p:cNvSpPr>
              <p:nvPr/>
            </p:nvSpPr>
            <p:spPr bwMode="auto">
              <a:xfrm>
                <a:off x="3755" y="3570"/>
                <a:ext cx="16" cy="12"/>
              </a:xfrm>
              <a:custGeom>
                <a:avLst/>
                <a:gdLst>
                  <a:gd name="T0" fmla="*/ 6 w 7"/>
                  <a:gd name="T1" fmla="*/ 0 h 5"/>
                  <a:gd name="T2" fmla="*/ 0 w 7"/>
                  <a:gd name="T3" fmla="*/ 3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1" y="0"/>
                      <a:pt x="0" y="3"/>
                    </a:cubicBezTo>
                    <a:cubicBezTo>
                      <a:pt x="2" y="5"/>
                      <a:pt x="4" y="5"/>
                      <a:pt x="6" y="4"/>
                    </a:cubicBezTo>
                    <a:cubicBezTo>
                      <a:pt x="6" y="2"/>
                      <a:pt x="7" y="2"/>
                      <a:pt x="6"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2" name="Freeform 478">
                <a:extLst>
                  <a:ext uri="{FF2B5EF4-FFF2-40B4-BE49-F238E27FC236}">
                    <a16:creationId xmlns:a16="http://schemas.microsoft.com/office/drawing/2014/main" id="{A49C7850-E646-4FBC-9F9B-6A01DB24763D}"/>
                  </a:ext>
                </a:extLst>
              </p:cNvPr>
              <p:cNvSpPr>
                <a:spLocks/>
              </p:cNvSpPr>
              <p:nvPr/>
            </p:nvSpPr>
            <p:spPr bwMode="auto">
              <a:xfrm>
                <a:off x="3838" y="3530"/>
                <a:ext cx="18" cy="17"/>
              </a:xfrm>
              <a:custGeom>
                <a:avLst/>
                <a:gdLst>
                  <a:gd name="T0" fmla="*/ 1 w 8"/>
                  <a:gd name="T1" fmla="*/ 5 h 7"/>
                  <a:gd name="T2" fmla="*/ 8 w 8"/>
                  <a:gd name="T3" fmla="*/ 3 h 7"/>
                  <a:gd name="T4" fmla="*/ 1 w 8"/>
                  <a:gd name="T5" fmla="*/ 5 h 7"/>
                </a:gdLst>
                <a:ahLst/>
                <a:cxnLst>
                  <a:cxn ang="0">
                    <a:pos x="T0" y="T1"/>
                  </a:cxn>
                  <a:cxn ang="0">
                    <a:pos x="T2" y="T3"/>
                  </a:cxn>
                  <a:cxn ang="0">
                    <a:pos x="T4" y="T5"/>
                  </a:cxn>
                </a:cxnLst>
                <a:rect l="0" t="0" r="r" b="b"/>
                <a:pathLst>
                  <a:path w="8" h="7">
                    <a:moveTo>
                      <a:pt x="1" y="5"/>
                    </a:moveTo>
                    <a:cubicBezTo>
                      <a:pt x="2" y="6"/>
                      <a:pt x="8" y="7"/>
                      <a:pt x="8" y="3"/>
                    </a:cubicBezTo>
                    <a:cubicBezTo>
                      <a:pt x="6" y="1"/>
                      <a:pt x="0" y="0"/>
                      <a:pt x="1"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3" name="Freeform 479">
                <a:extLst>
                  <a:ext uri="{FF2B5EF4-FFF2-40B4-BE49-F238E27FC236}">
                    <a16:creationId xmlns:a16="http://schemas.microsoft.com/office/drawing/2014/main" id="{1B62CD20-BD92-4FE1-AC17-0D8391672193}"/>
                  </a:ext>
                </a:extLst>
              </p:cNvPr>
              <p:cNvSpPr>
                <a:spLocks/>
              </p:cNvSpPr>
              <p:nvPr/>
            </p:nvSpPr>
            <p:spPr bwMode="auto">
              <a:xfrm>
                <a:off x="3745" y="3535"/>
                <a:ext cx="22" cy="14"/>
              </a:xfrm>
              <a:custGeom>
                <a:avLst/>
                <a:gdLst>
                  <a:gd name="T0" fmla="*/ 7 w 9"/>
                  <a:gd name="T1" fmla="*/ 5 h 6"/>
                  <a:gd name="T2" fmla="*/ 5 w 9"/>
                  <a:gd name="T3" fmla="*/ 0 h 6"/>
                  <a:gd name="T4" fmla="*/ 7 w 9"/>
                  <a:gd name="T5" fmla="*/ 5 h 6"/>
                </a:gdLst>
                <a:ahLst/>
                <a:cxnLst>
                  <a:cxn ang="0">
                    <a:pos x="T0" y="T1"/>
                  </a:cxn>
                  <a:cxn ang="0">
                    <a:pos x="T2" y="T3"/>
                  </a:cxn>
                  <a:cxn ang="0">
                    <a:pos x="T4" y="T5"/>
                  </a:cxn>
                </a:cxnLst>
                <a:rect l="0" t="0" r="r" b="b"/>
                <a:pathLst>
                  <a:path w="9" h="6">
                    <a:moveTo>
                      <a:pt x="7" y="5"/>
                    </a:moveTo>
                    <a:cubicBezTo>
                      <a:pt x="9" y="4"/>
                      <a:pt x="5" y="1"/>
                      <a:pt x="5" y="0"/>
                    </a:cubicBezTo>
                    <a:cubicBezTo>
                      <a:pt x="0" y="1"/>
                      <a:pt x="4" y="6"/>
                      <a:pt x="7"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4" name="Freeform 480">
                <a:extLst>
                  <a:ext uri="{FF2B5EF4-FFF2-40B4-BE49-F238E27FC236}">
                    <a16:creationId xmlns:a16="http://schemas.microsoft.com/office/drawing/2014/main" id="{143267DB-DD4A-4330-A01E-D46B94E6411F}"/>
                  </a:ext>
                </a:extLst>
              </p:cNvPr>
              <p:cNvSpPr>
                <a:spLocks/>
              </p:cNvSpPr>
              <p:nvPr/>
            </p:nvSpPr>
            <p:spPr bwMode="auto">
              <a:xfrm>
                <a:off x="3812" y="3627"/>
                <a:ext cx="68" cy="104"/>
              </a:xfrm>
              <a:custGeom>
                <a:avLst/>
                <a:gdLst>
                  <a:gd name="T0" fmla="*/ 22 w 29"/>
                  <a:gd name="T1" fmla="*/ 2 h 44"/>
                  <a:gd name="T2" fmla="*/ 0 w 29"/>
                  <a:gd name="T3" fmla="*/ 21 h 44"/>
                  <a:gd name="T4" fmla="*/ 4 w 29"/>
                  <a:gd name="T5" fmla="*/ 34 h 44"/>
                  <a:gd name="T6" fmla="*/ 29 w 29"/>
                  <a:gd name="T7" fmla="*/ 24 h 44"/>
                  <a:gd name="T8" fmla="*/ 22 w 29"/>
                  <a:gd name="T9" fmla="*/ 2 h 44"/>
                </a:gdLst>
                <a:ahLst/>
                <a:cxnLst>
                  <a:cxn ang="0">
                    <a:pos x="T0" y="T1"/>
                  </a:cxn>
                  <a:cxn ang="0">
                    <a:pos x="T2" y="T3"/>
                  </a:cxn>
                  <a:cxn ang="0">
                    <a:pos x="T4" y="T5"/>
                  </a:cxn>
                  <a:cxn ang="0">
                    <a:pos x="T6" y="T7"/>
                  </a:cxn>
                  <a:cxn ang="0">
                    <a:pos x="T8" y="T9"/>
                  </a:cxn>
                </a:cxnLst>
                <a:rect l="0" t="0" r="r" b="b"/>
                <a:pathLst>
                  <a:path w="29" h="44">
                    <a:moveTo>
                      <a:pt x="22" y="2"/>
                    </a:moveTo>
                    <a:cubicBezTo>
                      <a:pt x="12" y="0"/>
                      <a:pt x="0" y="12"/>
                      <a:pt x="0" y="21"/>
                    </a:cubicBezTo>
                    <a:cubicBezTo>
                      <a:pt x="0" y="25"/>
                      <a:pt x="3" y="32"/>
                      <a:pt x="4" y="34"/>
                    </a:cubicBezTo>
                    <a:cubicBezTo>
                      <a:pt x="11" y="44"/>
                      <a:pt x="22" y="33"/>
                      <a:pt x="29" y="24"/>
                    </a:cubicBezTo>
                    <a:cubicBezTo>
                      <a:pt x="28" y="15"/>
                      <a:pt x="29" y="8"/>
                      <a:pt x="22"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5" name="Freeform 481">
                <a:extLst>
                  <a:ext uri="{FF2B5EF4-FFF2-40B4-BE49-F238E27FC236}">
                    <a16:creationId xmlns:a16="http://schemas.microsoft.com/office/drawing/2014/main" id="{B4A48474-5BF6-4DF4-932C-CA9755925E05}"/>
                  </a:ext>
                </a:extLst>
              </p:cNvPr>
              <p:cNvSpPr>
                <a:spLocks/>
              </p:cNvSpPr>
              <p:nvPr/>
            </p:nvSpPr>
            <p:spPr bwMode="auto">
              <a:xfrm>
                <a:off x="3750" y="3267"/>
                <a:ext cx="19" cy="22"/>
              </a:xfrm>
              <a:custGeom>
                <a:avLst/>
                <a:gdLst>
                  <a:gd name="T0" fmla="*/ 0 w 8"/>
                  <a:gd name="T1" fmla="*/ 5 h 9"/>
                  <a:gd name="T2" fmla="*/ 6 w 8"/>
                  <a:gd name="T3" fmla="*/ 8 h 9"/>
                  <a:gd name="T4" fmla="*/ 6 w 8"/>
                  <a:gd name="T5" fmla="*/ 1 h 9"/>
                  <a:gd name="T6" fmla="*/ 0 w 8"/>
                  <a:gd name="T7" fmla="*/ 5 h 9"/>
                </a:gdLst>
                <a:ahLst/>
                <a:cxnLst>
                  <a:cxn ang="0">
                    <a:pos x="T0" y="T1"/>
                  </a:cxn>
                  <a:cxn ang="0">
                    <a:pos x="T2" y="T3"/>
                  </a:cxn>
                  <a:cxn ang="0">
                    <a:pos x="T4" y="T5"/>
                  </a:cxn>
                  <a:cxn ang="0">
                    <a:pos x="T6" y="T7"/>
                  </a:cxn>
                </a:cxnLst>
                <a:rect l="0" t="0" r="r" b="b"/>
                <a:pathLst>
                  <a:path w="8" h="9">
                    <a:moveTo>
                      <a:pt x="0" y="5"/>
                    </a:moveTo>
                    <a:cubicBezTo>
                      <a:pt x="2" y="8"/>
                      <a:pt x="4" y="9"/>
                      <a:pt x="6" y="8"/>
                    </a:cubicBezTo>
                    <a:cubicBezTo>
                      <a:pt x="6" y="6"/>
                      <a:pt x="8" y="4"/>
                      <a:pt x="6" y="1"/>
                    </a:cubicBezTo>
                    <a:cubicBezTo>
                      <a:pt x="4" y="0"/>
                      <a:pt x="1" y="3"/>
                      <a:pt x="0" y="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6" name="Freeform 482">
                <a:extLst>
                  <a:ext uri="{FF2B5EF4-FFF2-40B4-BE49-F238E27FC236}">
                    <a16:creationId xmlns:a16="http://schemas.microsoft.com/office/drawing/2014/main" id="{D7C778FF-A1A0-49EF-AF95-36A00D942C6F}"/>
                  </a:ext>
                </a:extLst>
              </p:cNvPr>
              <p:cNvSpPr>
                <a:spLocks/>
              </p:cNvSpPr>
              <p:nvPr/>
            </p:nvSpPr>
            <p:spPr bwMode="auto">
              <a:xfrm>
                <a:off x="4230" y="3563"/>
                <a:ext cx="62" cy="57"/>
              </a:xfrm>
              <a:custGeom>
                <a:avLst/>
                <a:gdLst>
                  <a:gd name="T0" fmla="*/ 21 w 26"/>
                  <a:gd name="T1" fmla="*/ 15 h 24"/>
                  <a:gd name="T2" fmla="*/ 16 w 26"/>
                  <a:gd name="T3" fmla="*/ 0 h 24"/>
                  <a:gd name="T4" fmla="*/ 18 w 26"/>
                  <a:gd name="T5" fmla="*/ 19 h 24"/>
                  <a:gd name="T6" fmla="*/ 19 w 26"/>
                  <a:gd name="T7" fmla="*/ 24 h 24"/>
                  <a:gd name="T8" fmla="*/ 26 w 26"/>
                  <a:gd name="T9" fmla="*/ 19 h 24"/>
                  <a:gd name="T10" fmla="*/ 21 w 26"/>
                  <a:gd name="T11" fmla="*/ 15 h 24"/>
                </a:gdLst>
                <a:ahLst/>
                <a:cxnLst>
                  <a:cxn ang="0">
                    <a:pos x="T0" y="T1"/>
                  </a:cxn>
                  <a:cxn ang="0">
                    <a:pos x="T2" y="T3"/>
                  </a:cxn>
                  <a:cxn ang="0">
                    <a:pos x="T4" y="T5"/>
                  </a:cxn>
                  <a:cxn ang="0">
                    <a:pos x="T6" y="T7"/>
                  </a:cxn>
                  <a:cxn ang="0">
                    <a:pos x="T8" y="T9"/>
                  </a:cxn>
                  <a:cxn ang="0">
                    <a:pos x="T10" y="T11"/>
                  </a:cxn>
                </a:cxnLst>
                <a:rect l="0" t="0" r="r" b="b"/>
                <a:pathLst>
                  <a:path w="26" h="24">
                    <a:moveTo>
                      <a:pt x="21" y="15"/>
                    </a:moveTo>
                    <a:cubicBezTo>
                      <a:pt x="26" y="9"/>
                      <a:pt x="20" y="2"/>
                      <a:pt x="16" y="0"/>
                    </a:cubicBezTo>
                    <a:cubicBezTo>
                      <a:pt x="0" y="2"/>
                      <a:pt x="6" y="21"/>
                      <a:pt x="18" y="19"/>
                    </a:cubicBezTo>
                    <a:cubicBezTo>
                      <a:pt x="16" y="21"/>
                      <a:pt x="18" y="22"/>
                      <a:pt x="19" y="24"/>
                    </a:cubicBezTo>
                    <a:cubicBezTo>
                      <a:pt x="23" y="23"/>
                      <a:pt x="24" y="21"/>
                      <a:pt x="26" y="19"/>
                    </a:cubicBezTo>
                    <a:cubicBezTo>
                      <a:pt x="25" y="15"/>
                      <a:pt x="22" y="18"/>
                      <a:pt x="21" y="15"/>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7" name="Freeform 483">
                <a:extLst>
                  <a:ext uri="{FF2B5EF4-FFF2-40B4-BE49-F238E27FC236}">
                    <a16:creationId xmlns:a16="http://schemas.microsoft.com/office/drawing/2014/main" id="{25AC8A12-DAA6-44CE-9373-F7863D794FF5}"/>
                  </a:ext>
                </a:extLst>
              </p:cNvPr>
              <p:cNvSpPr>
                <a:spLocks/>
              </p:cNvSpPr>
              <p:nvPr/>
            </p:nvSpPr>
            <p:spPr bwMode="auto">
              <a:xfrm>
                <a:off x="3963" y="3305"/>
                <a:ext cx="45" cy="48"/>
              </a:xfrm>
              <a:custGeom>
                <a:avLst/>
                <a:gdLst>
                  <a:gd name="T0" fmla="*/ 6 w 19"/>
                  <a:gd name="T1" fmla="*/ 2 h 20"/>
                  <a:gd name="T2" fmla="*/ 5 w 19"/>
                  <a:gd name="T3" fmla="*/ 19 h 20"/>
                  <a:gd name="T4" fmla="*/ 18 w 19"/>
                  <a:gd name="T5" fmla="*/ 19 h 20"/>
                  <a:gd name="T6" fmla="*/ 19 w 19"/>
                  <a:gd name="T7" fmla="*/ 4 h 20"/>
                  <a:gd name="T8" fmla="*/ 6 w 19"/>
                  <a:gd name="T9" fmla="*/ 2 h 20"/>
                </a:gdLst>
                <a:ahLst/>
                <a:cxnLst>
                  <a:cxn ang="0">
                    <a:pos x="T0" y="T1"/>
                  </a:cxn>
                  <a:cxn ang="0">
                    <a:pos x="T2" y="T3"/>
                  </a:cxn>
                  <a:cxn ang="0">
                    <a:pos x="T4" y="T5"/>
                  </a:cxn>
                  <a:cxn ang="0">
                    <a:pos x="T6" y="T7"/>
                  </a:cxn>
                  <a:cxn ang="0">
                    <a:pos x="T8" y="T9"/>
                  </a:cxn>
                </a:cxnLst>
                <a:rect l="0" t="0" r="r" b="b"/>
                <a:pathLst>
                  <a:path w="19" h="20">
                    <a:moveTo>
                      <a:pt x="6" y="2"/>
                    </a:moveTo>
                    <a:cubicBezTo>
                      <a:pt x="3" y="6"/>
                      <a:pt x="0" y="11"/>
                      <a:pt x="5" y="19"/>
                    </a:cubicBezTo>
                    <a:cubicBezTo>
                      <a:pt x="9" y="20"/>
                      <a:pt x="14" y="18"/>
                      <a:pt x="18" y="19"/>
                    </a:cubicBezTo>
                    <a:cubicBezTo>
                      <a:pt x="19" y="15"/>
                      <a:pt x="19" y="9"/>
                      <a:pt x="19" y="4"/>
                    </a:cubicBezTo>
                    <a:cubicBezTo>
                      <a:pt x="13" y="8"/>
                      <a:pt x="11" y="0"/>
                      <a:pt x="6"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8" name="Freeform 484">
                <a:extLst>
                  <a:ext uri="{FF2B5EF4-FFF2-40B4-BE49-F238E27FC236}">
                    <a16:creationId xmlns:a16="http://schemas.microsoft.com/office/drawing/2014/main" id="{75716F2D-B35A-4D69-87CF-90AEF324EEBB}"/>
                  </a:ext>
                </a:extLst>
              </p:cNvPr>
              <p:cNvSpPr>
                <a:spLocks/>
              </p:cNvSpPr>
              <p:nvPr/>
            </p:nvSpPr>
            <p:spPr bwMode="auto">
              <a:xfrm>
                <a:off x="4171" y="3289"/>
                <a:ext cx="38" cy="40"/>
              </a:xfrm>
              <a:custGeom>
                <a:avLst/>
                <a:gdLst>
                  <a:gd name="T0" fmla="*/ 0 w 16"/>
                  <a:gd name="T1" fmla="*/ 7 h 17"/>
                  <a:gd name="T2" fmla="*/ 6 w 16"/>
                  <a:gd name="T3" fmla="*/ 17 h 17"/>
                  <a:gd name="T4" fmla="*/ 13 w 16"/>
                  <a:gd name="T5" fmla="*/ 2 h 17"/>
                  <a:gd name="T6" fmla="*/ 0 w 16"/>
                  <a:gd name="T7" fmla="*/ 7 h 17"/>
                </a:gdLst>
                <a:ahLst/>
                <a:cxnLst>
                  <a:cxn ang="0">
                    <a:pos x="T0" y="T1"/>
                  </a:cxn>
                  <a:cxn ang="0">
                    <a:pos x="T2" y="T3"/>
                  </a:cxn>
                  <a:cxn ang="0">
                    <a:pos x="T4" y="T5"/>
                  </a:cxn>
                  <a:cxn ang="0">
                    <a:pos x="T6" y="T7"/>
                  </a:cxn>
                </a:cxnLst>
                <a:rect l="0" t="0" r="r" b="b"/>
                <a:pathLst>
                  <a:path w="16" h="17">
                    <a:moveTo>
                      <a:pt x="0" y="7"/>
                    </a:moveTo>
                    <a:cubicBezTo>
                      <a:pt x="1" y="14"/>
                      <a:pt x="5" y="11"/>
                      <a:pt x="6" y="17"/>
                    </a:cubicBezTo>
                    <a:cubicBezTo>
                      <a:pt x="14" y="15"/>
                      <a:pt x="16" y="10"/>
                      <a:pt x="13" y="2"/>
                    </a:cubicBezTo>
                    <a:cubicBezTo>
                      <a:pt x="8" y="0"/>
                      <a:pt x="5" y="5"/>
                      <a:pt x="0" y="7"/>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9" name="Freeform 485">
                <a:extLst>
                  <a:ext uri="{FF2B5EF4-FFF2-40B4-BE49-F238E27FC236}">
                    <a16:creationId xmlns:a16="http://schemas.microsoft.com/office/drawing/2014/main" id="{0864EDEC-0349-42FE-BD35-19F856888F15}"/>
                  </a:ext>
                </a:extLst>
              </p:cNvPr>
              <p:cNvSpPr>
                <a:spLocks/>
              </p:cNvSpPr>
              <p:nvPr/>
            </p:nvSpPr>
            <p:spPr bwMode="auto">
              <a:xfrm>
                <a:off x="4403" y="3234"/>
                <a:ext cx="107" cy="109"/>
              </a:xfrm>
              <a:custGeom>
                <a:avLst/>
                <a:gdLst>
                  <a:gd name="T0" fmla="*/ 15 w 45"/>
                  <a:gd name="T1" fmla="*/ 0 h 46"/>
                  <a:gd name="T2" fmla="*/ 16 w 45"/>
                  <a:gd name="T3" fmla="*/ 21 h 46"/>
                  <a:gd name="T4" fmla="*/ 2 w 45"/>
                  <a:gd name="T5" fmla="*/ 24 h 46"/>
                  <a:gd name="T6" fmla="*/ 19 w 45"/>
                  <a:gd name="T7" fmla="*/ 42 h 46"/>
                  <a:gd name="T8" fmla="*/ 21 w 45"/>
                  <a:gd name="T9" fmla="*/ 22 h 46"/>
                  <a:gd name="T10" fmla="*/ 45 w 45"/>
                  <a:gd name="T11" fmla="*/ 22 h 46"/>
                  <a:gd name="T12" fmla="*/ 15 w 45"/>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5" h="46">
                    <a:moveTo>
                      <a:pt x="15" y="0"/>
                    </a:moveTo>
                    <a:cubicBezTo>
                      <a:pt x="10" y="6"/>
                      <a:pt x="15" y="18"/>
                      <a:pt x="16" y="21"/>
                    </a:cubicBezTo>
                    <a:cubicBezTo>
                      <a:pt x="12" y="20"/>
                      <a:pt x="7" y="22"/>
                      <a:pt x="2" y="24"/>
                    </a:cubicBezTo>
                    <a:cubicBezTo>
                      <a:pt x="0" y="35"/>
                      <a:pt x="5" y="46"/>
                      <a:pt x="19" y="42"/>
                    </a:cubicBezTo>
                    <a:cubicBezTo>
                      <a:pt x="23" y="33"/>
                      <a:pt x="17" y="29"/>
                      <a:pt x="21" y="22"/>
                    </a:cubicBezTo>
                    <a:cubicBezTo>
                      <a:pt x="28" y="23"/>
                      <a:pt x="35" y="26"/>
                      <a:pt x="45" y="22"/>
                    </a:cubicBezTo>
                    <a:cubicBezTo>
                      <a:pt x="35" y="8"/>
                      <a:pt x="29" y="3"/>
                      <a:pt x="15"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0" name="Freeform 486">
                <a:extLst>
                  <a:ext uri="{FF2B5EF4-FFF2-40B4-BE49-F238E27FC236}">
                    <a16:creationId xmlns:a16="http://schemas.microsoft.com/office/drawing/2014/main" id="{52B7AA5A-0C1B-4AA6-B4AB-3A91FBF528F8}"/>
                  </a:ext>
                </a:extLst>
              </p:cNvPr>
              <p:cNvSpPr>
                <a:spLocks/>
              </p:cNvSpPr>
              <p:nvPr/>
            </p:nvSpPr>
            <p:spPr bwMode="auto">
              <a:xfrm>
                <a:off x="4446" y="3492"/>
                <a:ext cx="16" cy="26"/>
              </a:xfrm>
              <a:custGeom>
                <a:avLst/>
                <a:gdLst>
                  <a:gd name="T0" fmla="*/ 0 w 7"/>
                  <a:gd name="T1" fmla="*/ 2 h 11"/>
                  <a:gd name="T2" fmla="*/ 3 w 7"/>
                  <a:gd name="T3" fmla="*/ 11 h 11"/>
                  <a:gd name="T4" fmla="*/ 7 w 7"/>
                  <a:gd name="T5" fmla="*/ 9 h 11"/>
                  <a:gd name="T6" fmla="*/ 4 w 7"/>
                  <a:gd name="T7" fmla="*/ 0 h 11"/>
                  <a:gd name="T8" fmla="*/ 0 w 7"/>
                  <a:gd name="T9" fmla="*/ 2 h 11"/>
                </a:gdLst>
                <a:ahLst/>
                <a:cxnLst>
                  <a:cxn ang="0">
                    <a:pos x="T0" y="T1"/>
                  </a:cxn>
                  <a:cxn ang="0">
                    <a:pos x="T2" y="T3"/>
                  </a:cxn>
                  <a:cxn ang="0">
                    <a:pos x="T4" y="T5"/>
                  </a:cxn>
                  <a:cxn ang="0">
                    <a:pos x="T6" y="T7"/>
                  </a:cxn>
                  <a:cxn ang="0">
                    <a:pos x="T8" y="T9"/>
                  </a:cxn>
                </a:cxnLst>
                <a:rect l="0" t="0" r="r" b="b"/>
                <a:pathLst>
                  <a:path w="7" h="11">
                    <a:moveTo>
                      <a:pt x="0" y="2"/>
                    </a:moveTo>
                    <a:cubicBezTo>
                      <a:pt x="1" y="5"/>
                      <a:pt x="2" y="8"/>
                      <a:pt x="3" y="11"/>
                    </a:cubicBezTo>
                    <a:cubicBezTo>
                      <a:pt x="4" y="10"/>
                      <a:pt x="6" y="9"/>
                      <a:pt x="7" y="9"/>
                    </a:cubicBezTo>
                    <a:cubicBezTo>
                      <a:pt x="6" y="6"/>
                      <a:pt x="5" y="3"/>
                      <a:pt x="4" y="0"/>
                    </a:cubicBezTo>
                    <a:cubicBezTo>
                      <a:pt x="3" y="1"/>
                      <a:pt x="1" y="1"/>
                      <a:pt x="0"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1" name="Freeform 487">
                <a:extLst>
                  <a:ext uri="{FF2B5EF4-FFF2-40B4-BE49-F238E27FC236}">
                    <a16:creationId xmlns:a16="http://schemas.microsoft.com/office/drawing/2014/main" id="{0A6E4F2D-BB54-4CC5-9513-B5DE52C46751}"/>
                  </a:ext>
                </a:extLst>
              </p:cNvPr>
              <p:cNvSpPr>
                <a:spLocks/>
              </p:cNvSpPr>
              <p:nvPr/>
            </p:nvSpPr>
            <p:spPr bwMode="auto">
              <a:xfrm>
                <a:off x="4233" y="3575"/>
                <a:ext cx="31" cy="31"/>
              </a:xfrm>
              <a:custGeom>
                <a:avLst/>
                <a:gdLst>
                  <a:gd name="T0" fmla="*/ 5 w 13"/>
                  <a:gd name="T1" fmla="*/ 1 h 13"/>
                  <a:gd name="T2" fmla="*/ 5 w 13"/>
                  <a:gd name="T3" fmla="*/ 13 h 13"/>
                  <a:gd name="T4" fmla="*/ 13 w 13"/>
                  <a:gd name="T5" fmla="*/ 10 h 13"/>
                  <a:gd name="T6" fmla="*/ 5 w 13"/>
                  <a:gd name="T7" fmla="*/ 1 h 13"/>
                </a:gdLst>
                <a:ahLst/>
                <a:cxnLst>
                  <a:cxn ang="0">
                    <a:pos x="T0" y="T1"/>
                  </a:cxn>
                  <a:cxn ang="0">
                    <a:pos x="T2" y="T3"/>
                  </a:cxn>
                  <a:cxn ang="0">
                    <a:pos x="T4" y="T5"/>
                  </a:cxn>
                  <a:cxn ang="0">
                    <a:pos x="T6" y="T7"/>
                  </a:cxn>
                </a:cxnLst>
                <a:rect l="0" t="0" r="r" b="b"/>
                <a:pathLst>
                  <a:path w="13" h="13">
                    <a:moveTo>
                      <a:pt x="5" y="1"/>
                    </a:moveTo>
                    <a:cubicBezTo>
                      <a:pt x="6" y="5"/>
                      <a:pt x="0" y="7"/>
                      <a:pt x="5" y="13"/>
                    </a:cubicBezTo>
                    <a:cubicBezTo>
                      <a:pt x="8" y="12"/>
                      <a:pt x="11" y="11"/>
                      <a:pt x="13" y="10"/>
                    </a:cubicBezTo>
                    <a:cubicBezTo>
                      <a:pt x="12" y="5"/>
                      <a:pt x="10" y="0"/>
                      <a:pt x="5" y="1"/>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2" name="Freeform 488">
                <a:extLst>
                  <a:ext uri="{FF2B5EF4-FFF2-40B4-BE49-F238E27FC236}">
                    <a16:creationId xmlns:a16="http://schemas.microsoft.com/office/drawing/2014/main" id="{2FE9CE7D-E136-4153-B1A2-AFAE5ED3B2A8}"/>
                  </a:ext>
                </a:extLst>
              </p:cNvPr>
              <p:cNvSpPr>
                <a:spLocks/>
              </p:cNvSpPr>
              <p:nvPr/>
            </p:nvSpPr>
            <p:spPr bwMode="auto">
              <a:xfrm>
                <a:off x="4384" y="3632"/>
                <a:ext cx="29" cy="40"/>
              </a:xfrm>
              <a:custGeom>
                <a:avLst/>
                <a:gdLst>
                  <a:gd name="T0" fmla="*/ 2 w 12"/>
                  <a:gd name="T1" fmla="*/ 3 h 17"/>
                  <a:gd name="T2" fmla="*/ 5 w 12"/>
                  <a:gd name="T3" fmla="*/ 17 h 17"/>
                  <a:gd name="T4" fmla="*/ 12 w 12"/>
                  <a:gd name="T5" fmla="*/ 11 h 17"/>
                  <a:gd name="T6" fmla="*/ 2 w 12"/>
                  <a:gd name="T7" fmla="*/ 3 h 17"/>
                </a:gdLst>
                <a:ahLst/>
                <a:cxnLst>
                  <a:cxn ang="0">
                    <a:pos x="T0" y="T1"/>
                  </a:cxn>
                  <a:cxn ang="0">
                    <a:pos x="T2" y="T3"/>
                  </a:cxn>
                  <a:cxn ang="0">
                    <a:pos x="T4" y="T5"/>
                  </a:cxn>
                  <a:cxn ang="0">
                    <a:pos x="T6" y="T7"/>
                  </a:cxn>
                </a:cxnLst>
                <a:rect l="0" t="0" r="r" b="b"/>
                <a:pathLst>
                  <a:path w="12" h="17">
                    <a:moveTo>
                      <a:pt x="2" y="3"/>
                    </a:moveTo>
                    <a:cubicBezTo>
                      <a:pt x="0" y="6"/>
                      <a:pt x="2" y="11"/>
                      <a:pt x="5" y="17"/>
                    </a:cubicBezTo>
                    <a:cubicBezTo>
                      <a:pt x="9" y="16"/>
                      <a:pt x="8" y="12"/>
                      <a:pt x="12" y="11"/>
                    </a:cubicBezTo>
                    <a:cubicBezTo>
                      <a:pt x="10" y="5"/>
                      <a:pt x="8" y="0"/>
                      <a:pt x="2"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3" name="Freeform 489">
                <a:extLst>
                  <a:ext uri="{FF2B5EF4-FFF2-40B4-BE49-F238E27FC236}">
                    <a16:creationId xmlns:a16="http://schemas.microsoft.com/office/drawing/2014/main" id="{1F256F38-AE32-41CD-A439-2491EC1FFE04}"/>
                  </a:ext>
                </a:extLst>
              </p:cNvPr>
              <p:cNvSpPr>
                <a:spLocks/>
              </p:cNvSpPr>
              <p:nvPr/>
            </p:nvSpPr>
            <p:spPr bwMode="auto">
              <a:xfrm>
                <a:off x="4439" y="3511"/>
                <a:ext cx="33" cy="33"/>
              </a:xfrm>
              <a:custGeom>
                <a:avLst/>
                <a:gdLst>
                  <a:gd name="T0" fmla="*/ 0 w 14"/>
                  <a:gd name="T1" fmla="*/ 9 h 14"/>
                  <a:gd name="T2" fmla="*/ 13 w 14"/>
                  <a:gd name="T3" fmla="*/ 14 h 14"/>
                  <a:gd name="T4" fmla="*/ 11 w 14"/>
                  <a:gd name="T5" fmla="*/ 0 h 14"/>
                  <a:gd name="T6" fmla="*/ 0 w 14"/>
                  <a:gd name="T7" fmla="*/ 9 h 14"/>
                </a:gdLst>
                <a:ahLst/>
                <a:cxnLst>
                  <a:cxn ang="0">
                    <a:pos x="T0" y="T1"/>
                  </a:cxn>
                  <a:cxn ang="0">
                    <a:pos x="T2" y="T3"/>
                  </a:cxn>
                  <a:cxn ang="0">
                    <a:pos x="T4" y="T5"/>
                  </a:cxn>
                  <a:cxn ang="0">
                    <a:pos x="T6" y="T7"/>
                  </a:cxn>
                </a:cxnLst>
                <a:rect l="0" t="0" r="r" b="b"/>
                <a:pathLst>
                  <a:path w="14" h="14">
                    <a:moveTo>
                      <a:pt x="0" y="9"/>
                    </a:moveTo>
                    <a:cubicBezTo>
                      <a:pt x="4" y="10"/>
                      <a:pt x="9" y="12"/>
                      <a:pt x="13" y="14"/>
                    </a:cubicBezTo>
                    <a:cubicBezTo>
                      <a:pt x="14" y="8"/>
                      <a:pt x="14" y="4"/>
                      <a:pt x="11" y="0"/>
                    </a:cubicBezTo>
                    <a:cubicBezTo>
                      <a:pt x="8" y="5"/>
                      <a:pt x="2" y="2"/>
                      <a:pt x="0" y="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4" name="Freeform 490">
                <a:extLst>
                  <a:ext uri="{FF2B5EF4-FFF2-40B4-BE49-F238E27FC236}">
                    <a16:creationId xmlns:a16="http://schemas.microsoft.com/office/drawing/2014/main" id="{096E7173-8BD1-43D3-96C9-EB8918A15FF6}"/>
                  </a:ext>
                </a:extLst>
              </p:cNvPr>
              <p:cNvSpPr>
                <a:spLocks/>
              </p:cNvSpPr>
              <p:nvPr/>
            </p:nvSpPr>
            <p:spPr bwMode="auto">
              <a:xfrm>
                <a:off x="4119" y="2929"/>
                <a:ext cx="57" cy="45"/>
              </a:xfrm>
              <a:custGeom>
                <a:avLst/>
                <a:gdLst>
                  <a:gd name="T0" fmla="*/ 14 w 24"/>
                  <a:gd name="T1" fmla="*/ 0 h 19"/>
                  <a:gd name="T2" fmla="*/ 5 w 24"/>
                  <a:gd name="T3" fmla="*/ 13 h 19"/>
                  <a:gd name="T4" fmla="*/ 14 w 24"/>
                  <a:gd name="T5" fmla="*/ 0 h 19"/>
                </a:gdLst>
                <a:ahLst/>
                <a:cxnLst>
                  <a:cxn ang="0">
                    <a:pos x="T0" y="T1"/>
                  </a:cxn>
                  <a:cxn ang="0">
                    <a:pos x="T2" y="T3"/>
                  </a:cxn>
                  <a:cxn ang="0">
                    <a:pos x="T4" y="T5"/>
                  </a:cxn>
                </a:cxnLst>
                <a:rect l="0" t="0" r="r" b="b"/>
                <a:pathLst>
                  <a:path w="24" h="19">
                    <a:moveTo>
                      <a:pt x="14" y="0"/>
                    </a:moveTo>
                    <a:cubicBezTo>
                      <a:pt x="8" y="3"/>
                      <a:pt x="0" y="6"/>
                      <a:pt x="5" y="13"/>
                    </a:cubicBezTo>
                    <a:cubicBezTo>
                      <a:pt x="12" y="19"/>
                      <a:pt x="24" y="8"/>
                      <a:pt x="1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5" name="Freeform 491">
                <a:extLst>
                  <a:ext uri="{FF2B5EF4-FFF2-40B4-BE49-F238E27FC236}">
                    <a16:creationId xmlns:a16="http://schemas.microsoft.com/office/drawing/2014/main" id="{24B68F97-72BE-4FAE-8726-72334B2961CC}"/>
                  </a:ext>
                </a:extLst>
              </p:cNvPr>
              <p:cNvSpPr>
                <a:spLocks/>
              </p:cNvSpPr>
              <p:nvPr/>
            </p:nvSpPr>
            <p:spPr bwMode="auto">
              <a:xfrm>
                <a:off x="4029" y="2839"/>
                <a:ext cx="33" cy="33"/>
              </a:xfrm>
              <a:custGeom>
                <a:avLst/>
                <a:gdLst>
                  <a:gd name="T0" fmla="*/ 8 w 14"/>
                  <a:gd name="T1" fmla="*/ 0 h 14"/>
                  <a:gd name="T2" fmla="*/ 13 w 14"/>
                  <a:gd name="T3" fmla="*/ 8 h 14"/>
                  <a:gd name="T4" fmla="*/ 8 w 14"/>
                  <a:gd name="T5" fmla="*/ 0 h 14"/>
                </a:gdLst>
                <a:ahLst/>
                <a:cxnLst>
                  <a:cxn ang="0">
                    <a:pos x="T0" y="T1"/>
                  </a:cxn>
                  <a:cxn ang="0">
                    <a:pos x="T2" y="T3"/>
                  </a:cxn>
                  <a:cxn ang="0">
                    <a:pos x="T4" y="T5"/>
                  </a:cxn>
                </a:cxnLst>
                <a:rect l="0" t="0" r="r" b="b"/>
                <a:pathLst>
                  <a:path w="14" h="14">
                    <a:moveTo>
                      <a:pt x="8" y="0"/>
                    </a:moveTo>
                    <a:cubicBezTo>
                      <a:pt x="0" y="3"/>
                      <a:pt x="6" y="14"/>
                      <a:pt x="13" y="8"/>
                    </a:cubicBezTo>
                    <a:cubicBezTo>
                      <a:pt x="10" y="3"/>
                      <a:pt x="14" y="2"/>
                      <a:pt x="8"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6" name="Freeform 492">
                <a:extLst>
                  <a:ext uri="{FF2B5EF4-FFF2-40B4-BE49-F238E27FC236}">
                    <a16:creationId xmlns:a16="http://schemas.microsoft.com/office/drawing/2014/main" id="{7169C33D-517B-4C2C-85AA-D3255677D523}"/>
                  </a:ext>
                </a:extLst>
              </p:cNvPr>
              <p:cNvSpPr>
                <a:spLocks/>
              </p:cNvSpPr>
              <p:nvPr/>
            </p:nvSpPr>
            <p:spPr bwMode="auto">
              <a:xfrm>
                <a:off x="4465" y="3492"/>
                <a:ext cx="35" cy="36"/>
              </a:xfrm>
              <a:custGeom>
                <a:avLst/>
                <a:gdLst>
                  <a:gd name="T0" fmla="*/ 0 w 15"/>
                  <a:gd name="T1" fmla="*/ 8 h 15"/>
                  <a:gd name="T2" fmla="*/ 12 w 15"/>
                  <a:gd name="T3" fmla="*/ 12 h 15"/>
                  <a:gd name="T4" fmla="*/ 0 w 15"/>
                  <a:gd name="T5" fmla="*/ 8 h 15"/>
                </a:gdLst>
                <a:ahLst/>
                <a:cxnLst>
                  <a:cxn ang="0">
                    <a:pos x="T0" y="T1"/>
                  </a:cxn>
                  <a:cxn ang="0">
                    <a:pos x="T2" y="T3"/>
                  </a:cxn>
                  <a:cxn ang="0">
                    <a:pos x="T4" y="T5"/>
                  </a:cxn>
                </a:cxnLst>
                <a:rect l="0" t="0" r="r" b="b"/>
                <a:pathLst>
                  <a:path w="15" h="15">
                    <a:moveTo>
                      <a:pt x="0" y="8"/>
                    </a:moveTo>
                    <a:cubicBezTo>
                      <a:pt x="2" y="15"/>
                      <a:pt x="8" y="11"/>
                      <a:pt x="12" y="12"/>
                    </a:cubicBezTo>
                    <a:cubicBezTo>
                      <a:pt x="15" y="4"/>
                      <a:pt x="1" y="0"/>
                      <a:pt x="0" y="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7" name="Freeform 493">
                <a:extLst>
                  <a:ext uri="{FF2B5EF4-FFF2-40B4-BE49-F238E27FC236}">
                    <a16:creationId xmlns:a16="http://schemas.microsoft.com/office/drawing/2014/main" id="{FA3C9E9E-D23E-460A-9047-E39B478FCBA5}"/>
                  </a:ext>
                </a:extLst>
              </p:cNvPr>
              <p:cNvSpPr>
                <a:spLocks/>
              </p:cNvSpPr>
              <p:nvPr/>
            </p:nvSpPr>
            <p:spPr bwMode="auto">
              <a:xfrm>
                <a:off x="4365" y="3137"/>
                <a:ext cx="45" cy="38"/>
              </a:xfrm>
              <a:custGeom>
                <a:avLst/>
                <a:gdLst>
                  <a:gd name="T0" fmla="*/ 5 w 19"/>
                  <a:gd name="T1" fmla="*/ 2 h 16"/>
                  <a:gd name="T2" fmla="*/ 0 w 19"/>
                  <a:gd name="T3" fmla="*/ 7 h 16"/>
                  <a:gd name="T4" fmla="*/ 8 w 19"/>
                  <a:gd name="T5" fmla="*/ 16 h 16"/>
                  <a:gd name="T6" fmla="*/ 5 w 19"/>
                  <a:gd name="T7" fmla="*/ 2 h 16"/>
                </a:gdLst>
                <a:ahLst/>
                <a:cxnLst>
                  <a:cxn ang="0">
                    <a:pos x="T0" y="T1"/>
                  </a:cxn>
                  <a:cxn ang="0">
                    <a:pos x="T2" y="T3"/>
                  </a:cxn>
                  <a:cxn ang="0">
                    <a:pos x="T4" y="T5"/>
                  </a:cxn>
                  <a:cxn ang="0">
                    <a:pos x="T6" y="T7"/>
                  </a:cxn>
                </a:cxnLst>
                <a:rect l="0" t="0" r="r" b="b"/>
                <a:pathLst>
                  <a:path w="19" h="16">
                    <a:moveTo>
                      <a:pt x="5" y="2"/>
                    </a:moveTo>
                    <a:cubicBezTo>
                      <a:pt x="6" y="5"/>
                      <a:pt x="3" y="6"/>
                      <a:pt x="0" y="7"/>
                    </a:cubicBezTo>
                    <a:cubicBezTo>
                      <a:pt x="2" y="13"/>
                      <a:pt x="6" y="10"/>
                      <a:pt x="8" y="16"/>
                    </a:cubicBezTo>
                    <a:cubicBezTo>
                      <a:pt x="19" y="11"/>
                      <a:pt x="14" y="0"/>
                      <a:pt x="5" y="2"/>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8" name="Freeform 494">
                <a:extLst>
                  <a:ext uri="{FF2B5EF4-FFF2-40B4-BE49-F238E27FC236}">
                    <a16:creationId xmlns:a16="http://schemas.microsoft.com/office/drawing/2014/main" id="{171FE497-7E0F-4965-9157-C4F1BA86A24A}"/>
                  </a:ext>
                </a:extLst>
              </p:cNvPr>
              <p:cNvSpPr>
                <a:spLocks/>
              </p:cNvSpPr>
              <p:nvPr/>
            </p:nvSpPr>
            <p:spPr bwMode="auto">
              <a:xfrm>
                <a:off x="4211" y="2770"/>
                <a:ext cx="34" cy="34"/>
              </a:xfrm>
              <a:custGeom>
                <a:avLst/>
                <a:gdLst>
                  <a:gd name="T0" fmla="*/ 1 w 14"/>
                  <a:gd name="T1" fmla="*/ 10 h 14"/>
                  <a:gd name="T2" fmla="*/ 14 w 14"/>
                  <a:gd name="T3" fmla="*/ 4 h 14"/>
                  <a:gd name="T4" fmla="*/ 5 w 14"/>
                  <a:gd name="T5" fmla="*/ 0 h 14"/>
                  <a:gd name="T6" fmla="*/ 1 w 14"/>
                  <a:gd name="T7" fmla="*/ 10 h 14"/>
                </a:gdLst>
                <a:ahLst/>
                <a:cxnLst>
                  <a:cxn ang="0">
                    <a:pos x="T0" y="T1"/>
                  </a:cxn>
                  <a:cxn ang="0">
                    <a:pos x="T2" y="T3"/>
                  </a:cxn>
                  <a:cxn ang="0">
                    <a:pos x="T4" y="T5"/>
                  </a:cxn>
                  <a:cxn ang="0">
                    <a:pos x="T6" y="T7"/>
                  </a:cxn>
                </a:cxnLst>
                <a:rect l="0" t="0" r="r" b="b"/>
                <a:pathLst>
                  <a:path w="14" h="14">
                    <a:moveTo>
                      <a:pt x="1" y="10"/>
                    </a:moveTo>
                    <a:cubicBezTo>
                      <a:pt x="9" y="14"/>
                      <a:pt x="12" y="10"/>
                      <a:pt x="14" y="4"/>
                    </a:cubicBezTo>
                    <a:cubicBezTo>
                      <a:pt x="11" y="2"/>
                      <a:pt x="10" y="0"/>
                      <a:pt x="5" y="0"/>
                    </a:cubicBezTo>
                    <a:cubicBezTo>
                      <a:pt x="5" y="5"/>
                      <a:pt x="0" y="4"/>
                      <a:pt x="1" y="1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9" name="Freeform 495">
                <a:extLst>
                  <a:ext uri="{FF2B5EF4-FFF2-40B4-BE49-F238E27FC236}">
                    <a16:creationId xmlns:a16="http://schemas.microsoft.com/office/drawing/2014/main" id="{10208F48-C2DB-4515-B083-CFD4EAF7BD20}"/>
                  </a:ext>
                </a:extLst>
              </p:cNvPr>
              <p:cNvSpPr>
                <a:spLocks/>
              </p:cNvSpPr>
              <p:nvPr/>
            </p:nvSpPr>
            <p:spPr bwMode="auto">
              <a:xfrm>
                <a:off x="4081" y="2837"/>
                <a:ext cx="36" cy="40"/>
              </a:xfrm>
              <a:custGeom>
                <a:avLst/>
                <a:gdLst>
                  <a:gd name="T0" fmla="*/ 4 w 15"/>
                  <a:gd name="T1" fmla="*/ 0 h 17"/>
                  <a:gd name="T2" fmla="*/ 0 w 15"/>
                  <a:gd name="T3" fmla="*/ 11 h 17"/>
                  <a:gd name="T4" fmla="*/ 13 w 15"/>
                  <a:gd name="T5" fmla="*/ 16 h 17"/>
                  <a:gd name="T6" fmla="*/ 15 w 15"/>
                  <a:gd name="T7" fmla="*/ 5 h 17"/>
                  <a:gd name="T8" fmla="*/ 4 w 15"/>
                  <a:gd name="T9" fmla="*/ 0 h 17"/>
                </a:gdLst>
                <a:ahLst/>
                <a:cxnLst>
                  <a:cxn ang="0">
                    <a:pos x="T0" y="T1"/>
                  </a:cxn>
                  <a:cxn ang="0">
                    <a:pos x="T2" y="T3"/>
                  </a:cxn>
                  <a:cxn ang="0">
                    <a:pos x="T4" y="T5"/>
                  </a:cxn>
                  <a:cxn ang="0">
                    <a:pos x="T6" y="T7"/>
                  </a:cxn>
                  <a:cxn ang="0">
                    <a:pos x="T8" y="T9"/>
                  </a:cxn>
                </a:cxnLst>
                <a:rect l="0" t="0" r="r" b="b"/>
                <a:pathLst>
                  <a:path w="15" h="17">
                    <a:moveTo>
                      <a:pt x="4" y="0"/>
                    </a:moveTo>
                    <a:cubicBezTo>
                      <a:pt x="2" y="3"/>
                      <a:pt x="0" y="6"/>
                      <a:pt x="0" y="11"/>
                    </a:cubicBezTo>
                    <a:cubicBezTo>
                      <a:pt x="5" y="15"/>
                      <a:pt x="5" y="17"/>
                      <a:pt x="13" y="16"/>
                    </a:cubicBezTo>
                    <a:cubicBezTo>
                      <a:pt x="13" y="12"/>
                      <a:pt x="14" y="9"/>
                      <a:pt x="15" y="5"/>
                    </a:cubicBezTo>
                    <a:cubicBezTo>
                      <a:pt x="9" y="5"/>
                      <a:pt x="11" y="0"/>
                      <a:pt x="4" y="0"/>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0" name="Freeform 496">
                <a:extLst>
                  <a:ext uri="{FF2B5EF4-FFF2-40B4-BE49-F238E27FC236}">
                    <a16:creationId xmlns:a16="http://schemas.microsoft.com/office/drawing/2014/main" id="{AF8A8274-B965-47AD-B44E-BA815354C02E}"/>
                  </a:ext>
                </a:extLst>
              </p:cNvPr>
              <p:cNvSpPr>
                <a:spLocks/>
              </p:cNvSpPr>
              <p:nvPr/>
            </p:nvSpPr>
            <p:spPr bwMode="auto">
              <a:xfrm>
                <a:off x="4474" y="3095"/>
                <a:ext cx="52" cy="90"/>
              </a:xfrm>
              <a:custGeom>
                <a:avLst/>
                <a:gdLst>
                  <a:gd name="T0" fmla="*/ 15 w 22"/>
                  <a:gd name="T1" fmla="*/ 3 h 38"/>
                  <a:gd name="T2" fmla="*/ 10 w 22"/>
                  <a:gd name="T3" fmla="*/ 0 h 38"/>
                  <a:gd name="T4" fmla="*/ 7 w 22"/>
                  <a:gd name="T5" fmla="*/ 2 h 38"/>
                  <a:gd name="T6" fmla="*/ 2 w 22"/>
                  <a:gd name="T7" fmla="*/ 1 h 38"/>
                  <a:gd name="T8" fmla="*/ 1 w 22"/>
                  <a:gd name="T9" fmla="*/ 8 h 38"/>
                  <a:gd name="T10" fmla="*/ 0 w 22"/>
                  <a:gd name="T11" fmla="*/ 9 h 38"/>
                  <a:gd name="T12" fmla="*/ 2 w 22"/>
                  <a:gd name="T13" fmla="*/ 11 h 38"/>
                  <a:gd name="T14" fmla="*/ 8 w 22"/>
                  <a:gd name="T15" fmla="*/ 32 h 38"/>
                  <a:gd name="T16" fmla="*/ 21 w 22"/>
                  <a:gd name="T17" fmla="*/ 35 h 38"/>
                  <a:gd name="T18" fmla="*/ 18 w 22"/>
                  <a:gd name="T19" fmla="*/ 4 h 38"/>
                  <a:gd name="T20" fmla="*/ 15 w 22"/>
                  <a:gd name="T21"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38">
                    <a:moveTo>
                      <a:pt x="15" y="3"/>
                    </a:moveTo>
                    <a:cubicBezTo>
                      <a:pt x="13" y="2"/>
                      <a:pt x="12" y="1"/>
                      <a:pt x="10" y="0"/>
                    </a:cubicBezTo>
                    <a:cubicBezTo>
                      <a:pt x="9" y="1"/>
                      <a:pt x="8" y="1"/>
                      <a:pt x="7" y="2"/>
                    </a:cubicBezTo>
                    <a:cubicBezTo>
                      <a:pt x="5" y="2"/>
                      <a:pt x="4" y="1"/>
                      <a:pt x="2" y="1"/>
                    </a:cubicBezTo>
                    <a:cubicBezTo>
                      <a:pt x="1" y="4"/>
                      <a:pt x="1" y="6"/>
                      <a:pt x="1" y="8"/>
                    </a:cubicBezTo>
                    <a:cubicBezTo>
                      <a:pt x="1" y="8"/>
                      <a:pt x="0" y="9"/>
                      <a:pt x="0" y="9"/>
                    </a:cubicBezTo>
                    <a:cubicBezTo>
                      <a:pt x="0" y="10"/>
                      <a:pt x="1" y="11"/>
                      <a:pt x="2" y="11"/>
                    </a:cubicBezTo>
                    <a:cubicBezTo>
                      <a:pt x="4" y="18"/>
                      <a:pt x="10" y="23"/>
                      <a:pt x="8" y="32"/>
                    </a:cubicBezTo>
                    <a:cubicBezTo>
                      <a:pt x="16" y="32"/>
                      <a:pt x="17" y="38"/>
                      <a:pt x="21" y="35"/>
                    </a:cubicBezTo>
                    <a:cubicBezTo>
                      <a:pt x="22" y="23"/>
                      <a:pt x="20" y="14"/>
                      <a:pt x="18" y="4"/>
                    </a:cubicBezTo>
                    <a:cubicBezTo>
                      <a:pt x="17" y="4"/>
                      <a:pt x="16" y="4"/>
                      <a:pt x="15" y="3"/>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1" name="Freeform 497">
                <a:extLst>
                  <a:ext uri="{FF2B5EF4-FFF2-40B4-BE49-F238E27FC236}">
                    <a16:creationId xmlns:a16="http://schemas.microsoft.com/office/drawing/2014/main" id="{C191D679-1A0F-4E81-8ACA-9C0057A435B6}"/>
                  </a:ext>
                </a:extLst>
              </p:cNvPr>
              <p:cNvSpPr>
                <a:spLocks/>
              </p:cNvSpPr>
              <p:nvPr/>
            </p:nvSpPr>
            <p:spPr bwMode="auto">
              <a:xfrm>
                <a:off x="4372" y="3088"/>
                <a:ext cx="43" cy="49"/>
              </a:xfrm>
              <a:custGeom>
                <a:avLst/>
                <a:gdLst>
                  <a:gd name="T0" fmla="*/ 3 w 18"/>
                  <a:gd name="T1" fmla="*/ 19 h 21"/>
                  <a:gd name="T2" fmla="*/ 12 w 18"/>
                  <a:gd name="T3" fmla="*/ 21 h 21"/>
                  <a:gd name="T4" fmla="*/ 18 w 18"/>
                  <a:gd name="T5" fmla="*/ 3 h 21"/>
                  <a:gd name="T6" fmla="*/ 3 w 18"/>
                  <a:gd name="T7" fmla="*/ 19 h 21"/>
                </a:gdLst>
                <a:ahLst/>
                <a:cxnLst>
                  <a:cxn ang="0">
                    <a:pos x="T0" y="T1"/>
                  </a:cxn>
                  <a:cxn ang="0">
                    <a:pos x="T2" y="T3"/>
                  </a:cxn>
                  <a:cxn ang="0">
                    <a:pos x="T4" y="T5"/>
                  </a:cxn>
                  <a:cxn ang="0">
                    <a:pos x="T6" y="T7"/>
                  </a:cxn>
                </a:cxnLst>
                <a:rect l="0" t="0" r="r" b="b"/>
                <a:pathLst>
                  <a:path w="18" h="21">
                    <a:moveTo>
                      <a:pt x="3" y="19"/>
                    </a:moveTo>
                    <a:cubicBezTo>
                      <a:pt x="9" y="21"/>
                      <a:pt x="8" y="16"/>
                      <a:pt x="12" y="21"/>
                    </a:cubicBezTo>
                    <a:cubicBezTo>
                      <a:pt x="16" y="18"/>
                      <a:pt x="16" y="10"/>
                      <a:pt x="18" y="3"/>
                    </a:cubicBezTo>
                    <a:cubicBezTo>
                      <a:pt x="6" y="0"/>
                      <a:pt x="0" y="10"/>
                      <a:pt x="3" y="19"/>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2" name="Freeform 498">
                <a:extLst>
                  <a:ext uri="{FF2B5EF4-FFF2-40B4-BE49-F238E27FC236}">
                    <a16:creationId xmlns:a16="http://schemas.microsoft.com/office/drawing/2014/main" id="{3AA19CB1-0CD9-40EE-92C5-C28DB8AD5A7C}"/>
                  </a:ext>
                </a:extLst>
              </p:cNvPr>
              <p:cNvSpPr>
                <a:spLocks/>
              </p:cNvSpPr>
              <p:nvPr/>
            </p:nvSpPr>
            <p:spPr bwMode="auto">
              <a:xfrm>
                <a:off x="4370" y="3613"/>
                <a:ext cx="47" cy="47"/>
              </a:xfrm>
              <a:custGeom>
                <a:avLst/>
                <a:gdLst>
                  <a:gd name="T0" fmla="*/ 0 w 20"/>
                  <a:gd name="T1" fmla="*/ 4 h 20"/>
                  <a:gd name="T2" fmla="*/ 0 w 20"/>
                  <a:gd name="T3" fmla="*/ 12 h 20"/>
                  <a:gd name="T4" fmla="*/ 17 w 20"/>
                  <a:gd name="T5" fmla="*/ 15 h 20"/>
                  <a:gd name="T6" fmla="*/ 20 w 20"/>
                  <a:gd name="T7" fmla="*/ 11 h 20"/>
                  <a:gd name="T8" fmla="*/ 0 w 20"/>
                  <a:gd name="T9" fmla="*/ 4 h 20"/>
                </a:gdLst>
                <a:ahLst/>
                <a:cxnLst>
                  <a:cxn ang="0">
                    <a:pos x="T0" y="T1"/>
                  </a:cxn>
                  <a:cxn ang="0">
                    <a:pos x="T2" y="T3"/>
                  </a:cxn>
                  <a:cxn ang="0">
                    <a:pos x="T4" y="T5"/>
                  </a:cxn>
                  <a:cxn ang="0">
                    <a:pos x="T6" y="T7"/>
                  </a:cxn>
                  <a:cxn ang="0">
                    <a:pos x="T8" y="T9"/>
                  </a:cxn>
                </a:cxnLst>
                <a:rect l="0" t="0" r="r" b="b"/>
                <a:pathLst>
                  <a:path w="20" h="20">
                    <a:moveTo>
                      <a:pt x="0" y="4"/>
                    </a:moveTo>
                    <a:cubicBezTo>
                      <a:pt x="2" y="7"/>
                      <a:pt x="1" y="10"/>
                      <a:pt x="0" y="12"/>
                    </a:cubicBezTo>
                    <a:cubicBezTo>
                      <a:pt x="4" y="18"/>
                      <a:pt x="10" y="20"/>
                      <a:pt x="17" y="15"/>
                    </a:cubicBezTo>
                    <a:cubicBezTo>
                      <a:pt x="17" y="13"/>
                      <a:pt x="17" y="12"/>
                      <a:pt x="20" y="11"/>
                    </a:cubicBezTo>
                    <a:cubicBezTo>
                      <a:pt x="15" y="0"/>
                      <a:pt x="8" y="1"/>
                      <a:pt x="0"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3" name="Freeform 499">
                <a:extLst>
                  <a:ext uri="{FF2B5EF4-FFF2-40B4-BE49-F238E27FC236}">
                    <a16:creationId xmlns:a16="http://schemas.microsoft.com/office/drawing/2014/main" id="{A45F9C63-B877-4EF6-9F63-C7048B444D93}"/>
                  </a:ext>
                </a:extLst>
              </p:cNvPr>
              <p:cNvSpPr>
                <a:spLocks/>
              </p:cNvSpPr>
              <p:nvPr/>
            </p:nvSpPr>
            <p:spPr bwMode="auto">
              <a:xfrm>
                <a:off x="4249" y="1301"/>
                <a:ext cx="55" cy="52"/>
              </a:xfrm>
              <a:custGeom>
                <a:avLst/>
                <a:gdLst>
                  <a:gd name="T0" fmla="*/ 0 w 23"/>
                  <a:gd name="T1" fmla="*/ 3 h 22"/>
                  <a:gd name="T2" fmla="*/ 6 w 23"/>
                  <a:gd name="T3" fmla="*/ 22 h 22"/>
                  <a:gd name="T4" fmla="*/ 19 w 23"/>
                  <a:gd name="T5" fmla="*/ 0 h 22"/>
                  <a:gd name="T6" fmla="*/ 0 w 23"/>
                  <a:gd name="T7" fmla="*/ 3 h 22"/>
                </a:gdLst>
                <a:ahLst/>
                <a:cxnLst>
                  <a:cxn ang="0">
                    <a:pos x="T0" y="T1"/>
                  </a:cxn>
                  <a:cxn ang="0">
                    <a:pos x="T2" y="T3"/>
                  </a:cxn>
                  <a:cxn ang="0">
                    <a:pos x="T4" y="T5"/>
                  </a:cxn>
                  <a:cxn ang="0">
                    <a:pos x="T6" y="T7"/>
                  </a:cxn>
                </a:cxnLst>
                <a:rect l="0" t="0" r="r" b="b"/>
                <a:pathLst>
                  <a:path w="23" h="22">
                    <a:moveTo>
                      <a:pt x="0" y="3"/>
                    </a:moveTo>
                    <a:cubicBezTo>
                      <a:pt x="1" y="9"/>
                      <a:pt x="0" y="14"/>
                      <a:pt x="6" y="22"/>
                    </a:cubicBezTo>
                    <a:cubicBezTo>
                      <a:pt x="19" y="22"/>
                      <a:pt x="23" y="10"/>
                      <a:pt x="19" y="0"/>
                    </a:cubicBezTo>
                    <a:cubicBezTo>
                      <a:pt x="13" y="0"/>
                      <a:pt x="7"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4" name="Freeform 500">
                <a:extLst>
                  <a:ext uri="{FF2B5EF4-FFF2-40B4-BE49-F238E27FC236}">
                    <a16:creationId xmlns:a16="http://schemas.microsoft.com/office/drawing/2014/main" id="{A1BD8A61-06F2-4618-9ADE-97CDF3D26CF9}"/>
                  </a:ext>
                </a:extLst>
              </p:cNvPr>
              <p:cNvSpPr>
                <a:spLocks/>
              </p:cNvSpPr>
              <p:nvPr/>
            </p:nvSpPr>
            <p:spPr bwMode="auto">
              <a:xfrm>
                <a:off x="4439" y="1029"/>
                <a:ext cx="45" cy="42"/>
              </a:xfrm>
              <a:custGeom>
                <a:avLst/>
                <a:gdLst>
                  <a:gd name="T0" fmla="*/ 9 w 19"/>
                  <a:gd name="T1" fmla="*/ 0 h 18"/>
                  <a:gd name="T2" fmla="*/ 5 w 19"/>
                  <a:gd name="T3" fmla="*/ 16 h 18"/>
                  <a:gd name="T4" fmla="*/ 9 w 19"/>
                  <a:gd name="T5" fmla="*/ 0 h 18"/>
                </a:gdLst>
                <a:ahLst/>
                <a:cxnLst>
                  <a:cxn ang="0">
                    <a:pos x="T0" y="T1"/>
                  </a:cxn>
                  <a:cxn ang="0">
                    <a:pos x="T2" y="T3"/>
                  </a:cxn>
                  <a:cxn ang="0">
                    <a:pos x="T4" y="T5"/>
                  </a:cxn>
                </a:cxnLst>
                <a:rect l="0" t="0" r="r" b="b"/>
                <a:pathLst>
                  <a:path w="19" h="18">
                    <a:moveTo>
                      <a:pt x="9" y="0"/>
                    </a:moveTo>
                    <a:cubicBezTo>
                      <a:pt x="1" y="4"/>
                      <a:pt x="0" y="9"/>
                      <a:pt x="5" y="16"/>
                    </a:cubicBezTo>
                    <a:cubicBezTo>
                      <a:pt x="15" y="18"/>
                      <a:pt x="19" y="4"/>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5" name="Freeform 501">
                <a:extLst>
                  <a:ext uri="{FF2B5EF4-FFF2-40B4-BE49-F238E27FC236}">
                    <a16:creationId xmlns:a16="http://schemas.microsoft.com/office/drawing/2014/main" id="{E1961A9A-AA58-4B6B-B3A5-34317FC54B84}"/>
                  </a:ext>
                </a:extLst>
              </p:cNvPr>
              <p:cNvSpPr>
                <a:spLocks/>
              </p:cNvSpPr>
              <p:nvPr/>
            </p:nvSpPr>
            <p:spPr bwMode="auto">
              <a:xfrm>
                <a:off x="3362" y="917"/>
                <a:ext cx="184" cy="209"/>
              </a:xfrm>
              <a:custGeom>
                <a:avLst/>
                <a:gdLst>
                  <a:gd name="T0" fmla="*/ 31 w 78"/>
                  <a:gd name="T1" fmla="*/ 31 h 88"/>
                  <a:gd name="T2" fmla="*/ 42 w 78"/>
                  <a:gd name="T3" fmla="*/ 16 h 88"/>
                  <a:gd name="T4" fmla="*/ 32 w 78"/>
                  <a:gd name="T5" fmla="*/ 0 h 88"/>
                  <a:gd name="T6" fmla="*/ 7 w 78"/>
                  <a:gd name="T7" fmla="*/ 34 h 88"/>
                  <a:gd name="T8" fmla="*/ 20 w 78"/>
                  <a:gd name="T9" fmla="*/ 41 h 88"/>
                  <a:gd name="T10" fmla="*/ 19 w 78"/>
                  <a:gd name="T11" fmla="*/ 87 h 88"/>
                  <a:gd name="T12" fmla="*/ 57 w 78"/>
                  <a:gd name="T13" fmla="*/ 61 h 88"/>
                  <a:gd name="T14" fmla="*/ 70 w 78"/>
                  <a:gd name="T15" fmla="*/ 59 h 88"/>
                  <a:gd name="T16" fmla="*/ 31 w 78"/>
                  <a:gd name="T1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8">
                    <a:moveTo>
                      <a:pt x="31" y="31"/>
                    </a:moveTo>
                    <a:cubicBezTo>
                      <a:pt x="35" y="26"/>
                      <a:pt x="40" y="22"/>
                      <a:pt x="42" y="16"/>
                    </a:cubicBezTo>
                    <a:cubicBezTo>
                      <a:pt x="38" y="6"/>
                      <a:pt x="33" y="8"/>
                      <a:pt x="32" y="0"/>
                    </a:cubicBezTo>
                    <a:cubicBezTo>
                      <a:pt x="13" y="3"/>
                      <a:pt x="11" y="21"/>
                      <a:pt x="7" y="34"/>
                    </a:cubicBezTo>
                    <a:cubicBezTo>
                      <a:pt x="12" y="36"/>
                      <a:pt x="16" y="36"/>
                      <a:pt x="20" y="41"/>
                    </a:cubicBezTo>
                    <a:cubicBezTo>
                      <a:pt x="0" y="53"/>
                      <a:pt x="7" y="76"/>
                      <a:pt x="19" y="87"/>
                    </a:cubicBezTo>
                    <a:cubicBezTo>
                      <a:pt x="31" y="88"/>
                      <a:pt x="60" y="77"/>
                      <a:pt x="57" y="61"/>
                    </a:cubicBezTo>
                    <a:cubicBezTo>
                      <a:pt x="61" y="63"/>
                      <a:pt x="65" y="63"/>
                      <a:pt x="70" y="59"/>
                    </a:cubicBezTo>
                    <a:cubicBezTo>
                      <a:pt x="78" y="35"/>
                      <a:pt x="43" y="43"/>
                      <a:pt x="3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6" name="Freeform 502">
                <a:extLst>
                  <a:ext uri="{FF2B5EF4-FFF2-40B4-BE49-F238E27FC236}">
                    <a16:creationId xmlns:a16="http://schemas.microsoft.com/office/drawing/2014/main" id="{D787A442-65B8-442E-8A1C-C5E6F1712E9A}"/>
                  </a:ext>
                </a:extLst>
              </p:cNvPr>
              <p:cNvSpPr>
                <a:spLocks/>
              </p:cNvSpPr>
              <p:nvPr/>
            </p:nvSpPr>
            <p:spPr bwMode="auto">
              <a:xfrm>
                <a:off x="3890" y="1022"/>
                <a:ext cx="35" cy="30"/>
              </a:xfrm>
              <a:custGeom>
                <a:avLst/>
                <a:gdLst>
                  <a:gd name="T0" fmla="*/ 6 w 15"/>
                  <a:gd name="T1" fmla="*/ 13 h 13"/>
                  <a:gd name="T2" fmla="*/ 11 w 15"/>
                  <a:gd name="T3" fmla="*/ 1 h 13"/>
                  <a:gd name="T4" fmla="*/ 6 w 15"/>
                  <a:gd name="T5" fmla="*/ 13 h 13"/>
                </a:gdLst>
                <a:ahLst/>
                <a:cxnLst>
                  <a:cxn ang="0">
                    <a:pos x="T0" y="T1"/>
                  </a:cxn>
                  <a:cxn ang="0">
                    <a:pos x="T2" y="T3"/>
                  </a:cxn>
                  <a:cxn ang="0">
                    <a:pos x="T4" y="T5"/>
                  </a:cxn>
                </a:cxnLst>
                <a:rect l="0" t="0" r="r" b="b"/>
                <a:pathLst>
                  <a:path w="15" h="13">
                    <a:moveTo>
                      <a:pt x="6" y="13"/>
                    </a:moveTo>
                    <a:cubicBezTo>
                      <a:pt x="12" y="10"/>
                      <a:pt x="15" y="7"/>
                      <a:pt x="11" y="1"/>
                    </a:cubicBezTo>
                    <a:cubicBezTo>
                      <a:pt x="6" y="0"/>
                      <a:pt x="0" y="6"/>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7" name="Freeform 503">
                <a:extLst>
                  <a:ext uri="{FF2B5EF4-FFF2-40B4-BE49-F238E27FC236}">
                    <a16:creationId xmlns:a16="http://schemas.microsoft.com/office/drawing/2014/main" id="{7C9B213F-4BBB-44D2-9258-2AA28A2F57B8}"/>
                  </a:ext>
                </a:extLst>
              </p:cNvPr>
              <p:cNvSpPr>
                <a:spLocks/>
              </p:cNvSpPr>
              <p:nvPr/>
            </p:nvSpPr>
            <p:spPr bwMode="auto">
              <a:xfrm>
                <a:off x="3726" y="922"/>
                <a:ext cx="102" cy="107"/>
              </a:xfrm>
              <a:custGeom>
                <a:avLst/>
                <a:gdLst>
                  <a:gd name="T0" fmla="*/ 16 w 43"/>
                  <a:gd name="T1" fmla="*/ 45 h 45"/>
                  <a:gd name="T2" fmla="*/ 37 w 43"/>
                  <a:gd name="T3" fmla="*/ 9 h 45"/>
                  <a:gd name="T4" fmla="*/ 16 w 43"/>
                  <a:gd name="T5" fmla="*/ 45 h 45"/>
                </a:gdLst>
                <a:ahLst/>
                <a:cxnLst>
                  <a:cxn ang="0">
                    <a:pos x="T0" y="T1"/>
                  </a:cxn>
                  <a:cxn ang="0">
                    <a:pos x="T2" y="T3"/>
                  </a:cxn>
                  <a:cxn ang="0">
                    <a:pos x="T4" y="T5"/>
                  </a:cxn>
                </a:cxnLst>
                <a:rect l="0" t="0" r="r" b="b"/>
                <a:pathLst>
                  <a:path w="43" h="45">
                    <a:moveTo>
                      <a:pt x="16" y="45"/>
                    </a:moveTo>
                    <a:cubicBezTo>
                      <a:pt x="32" y="40"/>
                      <a:pt x="43" y="28"/>
                      <a:pt x="37" y="9"/>
                    </a:cubicBezTo>
                    <a:cubicBezTo>
                      <a:pt x="18" y="0"/>
                      <a:pt x="0" y="2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8" name="Freeform 504">
                <a:extLst>
                  <a:ext uri="{FF2B5EF4-FFF2-40B4-BE49-F238E27FC236}">
                    <a16:creationId xmlns:a16="http://schemas.microsoft.com/office/drawing/2014/main" id="{C9A9E48F-D830-4574-BC27-2AE7B55F54DA}"/>
                  </a:ext>
                </a:extLst>
              </p:cNvPr>
              <p:cNvSpPr>
                <a:spLocks/>
              </p:cNvSpPr>
              <p:nvPr/>
            </p:nvSpPr>
            <p:spPr bwMode="auto">
              <a:xfrm>
                <a:off x="3703" y="816"/>
                <a:ext cx="75" cy="111"/>
              </a:xfrm>
              <a:custGeom>
                <a:avLst/>
                <a:gdLst>
                  <a:gd name="T0" fmla="*/ 21 w 32"/>
                  <a:gd name="T1" fmla="*/ 39 h 47"/>
                  <a:gd name="T2" fmla="*/ 24 w 32"/>
                  <a:gd name="T3" fmla="*/ 3 h 47"/>
                  <a:gd name="T4" fmla="*/ 6 w 32"/>
                  <a:gd name="T5" fmla="*/ 7 h 47"/>
                  <a:gd name="T6" fmla="*/ 0 w 32"/>
                  <a:gd name="T7" fmla="*/ 36 h 47"/>
                  <a:gd name="T8" fmla="*/ 21 w 32"/>
                  <a:gd name="T9" fmla="*/ 41 h 47"/>
                  <a:gd name="T10" fmla="*/ 31 w 32"/>
                  <a:gd name="T11" fmla="*/ 47 h 47"/>
                  <a:gd name="T12" fmla="*/ 28 w 32"/>
                  <a:gd name="T13" fmla="*/ 37 h 47"/>
                  <a:gd name="T14" fmla="*/ 21 w 32"/>
                  <a:gd name="T15" fmla="*/ 39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7">
                    <a:moveTo>
                      <a:pt x="21" y="39"/>
                    </a:moveTo>
                    <a:cubicBezTo>
                      <a:pt x="16" y="24"/>
                      <a:pt x="31" y="17"/>
                      <a:pt x="24" y="3"/>
                    </a:cubicBezTo>
                    <a:cubicBezTo>
                      <a:pt x="15" y="0"/>
                      <a:pt x="10" y="4"/>
                      <a:pt x="6" y="7"/>
                    </a:cubicBezTo>
                    <a:cubicBezTo>
                      <a:pt x="11" y="21"/>
                      <a:pt x="9" y="24"/>
                      <a:pt x="0" y="36"/>
                    </a:cubicBezTo>
                    <a:cubicBezTo>
                      <a:pt x="6" y="45"/>
                      <a:pt x="13" y="46"/>
                      <a:pt x="21" y="41"/>
                    </a:cubicBezTo>
                    <a:cubicBezTo>
                      <a:pt x="23" y="46"/>
                      <a:pt x="25" y="47"/>
                      <a:pt x="31" y="47"/>
                    </a:cubicBezTo>
                    <a:cubicBezTo>
                      <a:pt x="30" y="43"/>
                      <a:pt x="32" y="41"/>
                      <a:pt x="28" y="37"/>
                    </a:cubicBezTo>
                    <a:cubicBezTo>
                      <a:pt x="26" y="39"/>
                      <a:pt x="24" y="39"/>
                      <a:pt x="2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9" name="Freeform 505">
                <a:extLst>
                  <a:ext uri="{FF2B5EF4-FFF2-40B4-BE49-F238E27FC236}">
                    <a16:creationId xmlns:a16="http://schemas.microsoft.com/office/drawing/2014/main" id="{38EB1855-1425-4917-BFB6-8306E25CEC21}"/>
                  </a:ext>
                </a:extLst>
              </p:cNvPr>
              <p:cNvSpPr>
                <a:spLocks/>
              </p:cNvSpPr>
              <p:nvPr/>
            </p:nvSpPr>
            <p:spPr bwMode="auto">
              <a:xfrm>
                <a:off x="4129" y="974"/>
                <a:ext cx="87" cy="119"/>
              </a:xfrm>
              <a:custGeom>
                <a:avLst/>
                <a:gdLst>
                  <a:gd name="T0" fmla="*/ 34 w 37"/>
                  <a:gd name="T1" fmla="*/ 4 h 50"/>
                  <a:gd name="T2" fmla="*/ 20 w 37"/>
                  <a:gd name="T3" fmla="*/ 4 h 50"/>
                  <a:gd name="T4" fmla="*/ 15 w 37"/>
                  <a:gd name="T5" fmla="*/ 9 h 50"/>
                  <a:gd name="T6" fmla="*/ 16 w 37"/>
                  <a:gd name="T7" fmla="*/ 26 h 50"/>
                  <a:gd name="T8" fmla="*/ 0 w 37"/>
                  <a:gd name="T9" fmla="*/ 32 h 50"/>
                  <a:gd name="T10" fmla="*/ 1 w 37"/>
                  <a:gd name="T11" fmla="*/ 48 h 50"/>
                  <a:gd name="T12" fmla="*/ 37 w 37"/>
                  <a:gd name="T13" fmla="*/ 13 h 50"/>
                  <a:gd name="T14" fmla="*/ 34 w 37"/>
                  <a:gd name="T15" fmla="*/ 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50">
                    <a:moveTo>
                      <a:pt x="34" y="4"/>
                    </a:moveTo>
                    <a:cubicBezTo>
                      <a:pt x="28" y="7"/>
                      <a:pt x="26" y="0"/>
                      <a:pt x="20" y="4"/>
                    </a:cubicBezTo>
                    <a:cubicBezTo>
                      <a:pt x="21" y="6"/>
                      <a:pt x="18" y="8"/>
                      <a:pt x="15" y="9"/>
                    </a:cubicBezTo>
                    <a:cubicBezTo>
                      <a:pt x="19" y="16"/>
                      <a:pt x="19" y="21"/>
                      <a:pt x="16" y="26"/>
                    </a:cubicBezTo>
                    <a:cubicBezTo>
                      <a:pt x="12" y="24"/>
                      <a:pt x="6" y="29"/>
                      <a:pt x="0" y="32"/>
                    </a:cubicBezTo>
                    <a:cubicBezTo>
                      <a:pt x="1" y="38"/>
                      <a:pt x="1" y="43"/>
                      <a:pt x="1" y="48"/>
                    </a:cubicBezTo>
                    <a:cubicBezTo>
                      <a:pt x="25" y="50"/>
                      <a:pt x="19" y="20"/>
                      <a:pt x="37" y="13"/>
                    </a:cubicBezTo>
                    <a:cubicBezTo>
                      <a:pt x="35" y="10"/>
                      <a:pt x="34" y="6"/>
                      <a:pt x="3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0" name="Freeform 506">
                <a:extLst>
                  <a:ext uri="{FF2B5EF4-FFF2-40B4-BE49-F238E27FC236}">
                    <a16:creationId xmlns:a16="http://schemas.microsoft.com/office/drawing/2014/main" id="{0A23B500-D2D5-492A-A31D-856C849B0E19}"/>
                  </a:ext>
                </a:extLst>
              </p:cNvPr>
              <p:cNvSpPr>
                <a:spLocks/>
              </p:cNvSpPr>
              <p:nvPr/>
            </p:nvSpPr>
            <p:spPr bwMode="auto">
              <a:xfrm>
                <a:off x="3752" y="1048"/>
                <a:ext cx="41" cy="35"/>
              </a:xfrm>
              <a:custGeom>
                <a:avLst/>
                <a:gdLst>
                  <a:gd name="T0" fmla="*/ 10 w 17"/>
                  <a:gd name="T1" fmla="*/ 0 h 15"/>
                  <a:gd name="T2" fmla="*/ 9 w 17"/>
                  <a:gd name="T3" fmla="*/ 14 h 15"/>
                  <a:gd name="T4" fmla="*/ 17 w 17"/>
                  <a:gd name="T5" fmla="*/ 7 h 15"/>
                  <a:gd name="T6" fmla="*/ 10 w 17"/>
                  <a:gd name="T7" fmla="*/ 0 h 15"/>
                </a:gdLst>
                <a:ahLst/>
                <a:cxnLst>
                  <a:cxn ang="0">
                    <a:pos x="T0" y="T1"/>
                  </a:cxn>
                  <a:cxn ang="0">
                    <a:pos x="T2" y="T3"/>
                  </a:cxn>
                  <a:cxn ang="0">
                    <a:pos x="T4" y="T5"/>
                  </a:cxn>
                  <a:cxn ang="0">
                    <a:pos x="T6" y="T7"/>
                  </a:cxn>
                </a:cxnLst>
                <a:rect l="0" t="0" r="r" b="b"/>
                <a:pathLst>
                  <a:path w="17" h="15">
                    <a:moveTo>
                      <a:pt x="10" y="0"/>
                    </a:moveTo>
                    <a:cubicBezTo>
                      <a:pt x="0" y="4"/>
                      <a:pt x="1" y="15"/>
                      <a:pt x="9" y="14"/>
                    </a:cubicBezTo>
                    <a:cubicBezTo>
                      <a:pt x="8" y="11"/>
                      <a:pt x="13" y="9"/>
                      <a:pt x="17" y="7"/>
                    </a:cubicBezTo>
                    <a:cubicBezTo>
                      <a:pt x="15" y="3"/>
                      <a:pt x="12"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1" name="Freeform 507">
                <a:extLst>
                  <a:ext uri="{FF2B5EF4-FFF2-40B4-BE49-F238E27FC236}">
                    <a16:creationId xmlns:a16="http://schemas.microsoft.com/office/drawing/2014/main" id="{66F49F58-9907-4986-9A9D-6ED5065825AF}"/>
                  </a:ext>
                </a:extLst>
              </p:cNvPr>
              <p:cNvSpPr>
                <a:spLocks/>
              </p:cNvSpPr>
              <p:nvPr/>
            </p:nvSpPr>
            <p:spPr bwMode="auto">
              <a:xfrm>
                <a:off x="3842" y="908"/>
                <a:ext cx="81" cy="92"/>
              </a:xfrm>
              <a:custGeom>
                <a:avLst/>
                <a:gdLst>
                  <a:gd name="T0" fmla="*/ 18 w 34"/>
                  <a:gd name="T1" fmla="*/ 0 h 39"/>
                  <a:gd name="T2" fmla="*/ 0 w 34"/>
                  <a:gd name="T3" fmla="*/ 18 h 39"/>
                  <a:gd name="T4" fmla="*/ 18 w 34"/>
                  <a:gd name="T5" fmla="*/ 0 h 39"/>
                </a:gdLst>
                <a:ahLst/>
                <a:cxnLst>
                  <a:cxn ang="0">
                    <a:pos x="T0" y="T1"/>
                  </a:cxn>
                  <a:cxn ang="0">
                    <a:pos x="T2" y="T3"/>
                  </a:cxn>
                  <a:cxn ang="0">
                    <a:pos x="T4" y="T5"/>
                  </a:cxn>
                </a:cxnLst>
                <a:rect l="0" t="0" r="r" b="b"/>
                <a:pathLst>
                  <a:path w="34" h="39">
                    <a:moveTo>
                      <a:pt x="18" y="0"/>
                    </a:moveTo>
                    <a:cubicBezTo>
                      <a:pt x="13" y="6"/>
                      <a:pt x="6" y="12"/>
                      <a:pt x="0" y="18"/>
                    </a:cubicBezTo>
                    <a:cubicBezTo>
                      <a:pt x="14" y="39"/>
                      <a:pt x="34" y="10"/>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2" name="Freeform 508">
                <a:extLst>
                  <a:ext uri="{FF2B5EF4-FFF2-40B4-BE49-F238E27FC236}">
                    <a16:creationId xmlns:a16="http://schemas.microsoft.com/office/drawing/2014/main" id="{D2ED0C89-EB92-46CE-AE01-4EEC125DC46E}"/>
                  </a:ext>
                </a:extLst>
              </p:cNvPr>
              <p:cNvSpPr>
                <a:spLocks/>
              </p:cNvSpPr>
              <p:nvPr/>
            </p:nvSpPr>
            <p:spPr bwMode="auto">
              <a:xfrm>
                <a:off x="3764" y="870"/>
                <a:ext cx="38" cy="38"/>
              </a:xfrm>
              <a:custGeom>
                <a:avLst/>
                <a:gdLst>
                  <a:gd name="T0" fmla="*/ 0 w 16"/>
                  <a:gd name="T1" fmla="*/ 6 h 16"/>
                  <a:gd name="T2" fmla="*/ 10 w 16"/>
                  <a:gd name="T3" fmla="*/ 14 h 16"/>
                  <a:gd name="T4" fmla="*/ 14 w 16"/>
                  <a:gd name="T5" fmla="*/ 1 h 16"/>
                  <a:gd name="T6" fmla="*/ 0 w 16"/>
                  <a:gd name="T7" fmla="*/ 6 h 16"/>
                </a:gdLst>
                <a:ahLst/>
                <a:cxnLst>
                  <a:cxn ang="0">
                    <a:pos x="T0" y="T1"/>
                  </a:cxn>
                  <a:cxn ang="0">
                    <a:pos x="T2" y="T3"/>
                  </a:cxn>
                  <a:cxn ang="0">
                    <a:pos x="T4" y="T5"/>
                  </a:cxn>
                  <a:cxn ang="0">
                    <a:pos x="T6" y="T7"/>
                  </a:cxn>
                </a:cxnLst>
                <a:rect l="0" t="0" r="r" b="b"/>
                <a:pathLst>
                  <a:path w="16" h="16">
                    <a:moveTo>
                      <a:pt x="0" y="6"/>
                    </a:moveTo>
                    <a:cubicBezTo>
                      <a:pt x="1" y="16"/>
                      <a:pt x="8" y="7"/>
                      <a:pt x="10" y="14"/>
                    </a:cubicBezTo>
                    <a:cubicBezTo>
                      <a:pt x="15" y="11"/>
                      <a:pt x="16" y="6"/>
                      <a:pt x="14" y="1"/>
                    </a:cubicBezTo>
                    <a:cubicBezTo>
                      <a:pt x="10" y="0"/>
                      <a:pt x="5" y="3"/>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3" name="Freeform 509">
                <a:extLst>
                  <a:ext uri="{FF2B5EF4-FFF2-40B4-BE49-F238E27FC236}">
                    <a16:creationId xmlns:a16="http://schemas.microsoft.com/office/drawing/2014/main" id="{F815A007-36E3-4E95-9395-7018F4D810E1}"/>
                  </a:ext>
                </a:extLst>
              </p:cNvPr>
              <p:cNvSpPr>
                <a:spLocks/>
              </p:cNvSpPr>
              <p:nvPr/>
            </p:nvSpPr>
            <p:spPr bwMode="auto">
              <a:xfrm>
                <a:off x="3665" y="797"/>
                <a:ext cx="59" cy="66"/>
              </a:xfrm>
              <a:custGeom>
                <a:avLst/>
                <a:gdLst>
                  <a:gd name="T0" fmla="*/ 2 w 25"/>
                  <a:gd name="T1" fmla="*/ 4 h 28"/>
                  <a:gd name="T2" fmla="*/ 7 w 25"/>
                  <a:gd name="T3" fmla="*/ 27 h 28"/>
                  <a:gd name="T4" fmla="*/ 23 w 25"/>
                  <a:gd name="T5" fmla="*/ 20 h 28"/>
                  <a:gd name="T6" fmla="*/ 14 w 25"/>
                  <a:gd name="T7" fmla="*/ 0 h 28"/>
                  <a:gd name="T8" fmla="*/ 2 w 25"/>
                  <a:gd name="T9" fmla="*/ 4 h 28"/>
                </a:gdLst>
                <a:ahLst/>
                <a:cxnLst>
                  <a:cxn ang="0">
                    <a:pos x="T0" y="T1"/>
                  </a:cxn>
                  <a:cxn ang="0">
                    <a:pos x="T2" y="T3"/>
                  </a:cxn>
                  <a:cxn ang="0">
                    <a:pos x="T4" y="T5"/>
                  </a:cxn>
                  <a:cxn ang="0">
                    <a:pos x="T6" y="T7"/>
                  </a:cxn>
                  <a:cxn ang="0">
                    <a:pos x="T8" y="T9"/>
                  </a:cxn>
                </a:cxnLst>
                <a:rect l="0" t="0" r="r" b="b"/>
                <a:pathLst>
                  <a:path w="25" h="28">
                    <a:moveTo>
                      <a:pt x="2" y="4"/>
                    </a:moveTo>
                    <a:cubicBezTo>
                      <a:pt x="2" y="11"/>
                      <a:pt x="0" y="18"/>
                      <a:pt x="7" y="27"/>
                    </a:cubicBezTo>
                    <a:cubicBezTo>
                      <a:pt x="12" y="28"/>
                      <a:pt x="18" y="23"/>
                      <a:pt x="23" y="20"/>
                    </a:cubicBezTo>
                    <a:cubicBezTo>
                      <a:pt x="25" y="14"/>
                      <a:pt x="18" y="7"/>
                      <a:pt x="14" y="0"/>
                    </a:cubicBezTo>
                    <a:cubicBezTo>
                      <a:pt x="10" y="3"/>
                      <a:pt x="6" y="4"/>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4" name="Freeform 510">
                <a:extLst>
                  <a:ext uri="{FF2B5EF4-FFF2-40B4-BE49-F238E27FC236}">
                    <a16:creationId xmlns:a16="http://schemas.microsoft.com/office/drawing/2014/main" id="{4ED73911-5273-4FA4-8609-8E376FB2EF20}"/>
                  </a:ext>
                </a:extLst>
              </p:cNvPr>
              <p:cNvSpPr>
                <a:spLocks/>
              </p:cNvSpPr>
              <p:nvPr/>
            </p:nvSpPr>
            <p:spPr bwMode="auto">
              <a:xfrm>
                <a:off x="4297" y="1003"/>
                <a:ext cx="49" cy="7"/>
              </a:xfrm>
              <a:custGeom>
                <a:avLst/>
                <a:gdLst>
                  <a:gd name="T0" fmla="*/ 18 w 21"/>
                  <a:gd name="T1" fmla="*/ 0 h 3"/>
                  <a:gd name="T2" fmla="*/ 20 w 21"/>
                  <a:gd name="T3" fmla="*/ 2 h 3"/>
                  <a:gd name="T4" fmla="*/ 18 w 21"/>
                  <a:gd name="T5" fmla="*/ 0 h 3"/>
                </a:gdLst>
                <a:ahLst/>
                <a:cxnLst>
                  <a:cxn ang="0">
                    <a:pos x="T0" y="T1"/>
                  </a:cxn>
                  <a:cxn ang="0">
                    <a:pos x="T2" y="T3"/>
                  </a:cxn>
                  <a:cxn ang="0">
                    <a:pos x="T4" y="T5"/>
                  </a:cxn>
                </a:cxnLst>
                <a:rect l="0" t="0" r="r" b="b"/>
                <a:pathLst>
                  <a:path w="21" h="3">
                    <a:moveTo>
                      <a:pt x="18" y="0"/>
                    </a:moveTo>
                    <a:cubicBezTo>
                      <a:pt x="0" y="0"/>
                      <a:pt x="2" y="3"/>
                      <a:pt x="20" y="2"/>
                    </a:cubicBezTo>
                    <a:cubicBezTo>
                      <a:pt x="17" y="1"/>
                      <a:pt x="21" y="1"/>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5" name="Freeform 511">
                <a:extLst>
                  <a:ext uri="{FF2B5EF4-FFF2-40B4-BE49-F238E27FC236}">
                    <a16:creationId xmlns:a16="http://schemas.microsoft.com/office/drawing/2014/main" id="{DAA8C7EB-BA4E-41C1-9241-A7BCC80D7516}"/>
                  </a:ext>
                </a:extLst>
              </p:cNvPr>
              <p:cNvSpPr>
                <a:spLocks/>
              </p:cNvSpPr>
              <p:nvPr/>
            </p:nvSpPr>
            <p:spPr bwMode="auto">
              <a:xfrm>
                <a:off x="4086" y="775"/>
                <a:ext cx="26" cy="22"/>
              </a:xfrm>
              <a:custGeom>
                <a:avLst/>
                <a:gdLst>
                  <a:gd name="T0" fmla="*/ 0 w 11"/>
                  <a:gd name="T1" fmla="*/ 7 h 9"/>
                  <a:gd name="T2" fmla="*/ 11 w 11"/>
                  <a:gd name="T3" fmla="*/ 2 h 9"/>
                  <a:gd name="T4" fmla="*/ 1 w 11"/>
                  <a:gd name="T5" fmla="*/ 0 h 9"/>
                  <a:gd name="T6" fmla="*/ 0 w 11"/>
                  <a:gd name="T7" fmla="*/ 7 h 9"/>
                </a:gdLst>
                <a:ahLst/>
                <a:cxnLst>
                  <a:cxn ang="0">
                    <a:pos x="T0" y="T1"/>
                  </a:cxn>
                  <a:cxn ang="0">
                    <a:pos x="T2" y="T3"/>
                  </a:cxn>
                  <a:cxn ang="0">
                    <a:pos x="T4" y="T5"/>
                  </a:cxn>
                  <a:cxn ang="0">
                    <a:pos x="T6" y="T7"/>
                  </a:cxn>
                </a:cxnLst>
                <a:rect l="0" t="0" r="r" b="b"/>
                <a:pathLst>
                  <a:path w="11" h="9">
                    <a:moveTo>
                      <a:pt x="0" y="7"/>
                    </a:moveTo>
                    <a:cubicBezTo>
                      <a:pt x="6" y="9"/>
                      <a:pt x="10" y="8"/>
                      <a:pt x="11" y="2"/>
                    </a:cubicBezTo>
                    <a:cubicBezTo>
                      <a:pt x="8" y="1"/>
                      <a:pt x="5" y="0"/>
                      <a:pt x="1" y="0"/>
                    </a:cubicBezTo>
                    <a:cubicBezTo>
                      <a:pt x="1" y="2"/>
                      <a:pt x="0" y="4"/>
                      <a:pt x="0"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6" name="Freeform 512">
                <a:extLst>
                  <a:ext uri="{FF2B5EF4-FFF2-40B4-BE49-F238E27FC236}">
                    <a16:creationId xmlns:a16="http://schemas.microsoft.com/office/drawing/2014/main" id="{C0BCDFAB-4629-45D2-9494-73A2D746E4CC}"/>
                  </a:ext>
                </a:extLst>
              </p:cNvPr>
              <p:cNvSpPr>
                <a:spLocks/>
              </p:cNvSpPr>
              <p:nvPr/>
            </p:nvSpPr>
            <p:spPr bwMode="auto">
              <a:xfrm>
                <a:off x="3610" y="1137"/>
                <a:ext cx="50" cy="50"/>
              </a:xfrm>
              <a:custGeom>
                <a:avLst/>
                <a:gdLst>
                  <a:gd name="T0" fmla="*/ 19 w 21"/>
                  <a:gd name="T1" fmla="*/ 2 h 21"/>
                  <a:gd name="T2" fmla="*/ 5 w 21"/>
                  <a:gd name="T3" fmla="*/ 2 h 21"/>
                  <a:gd name="T4" fmla="*/ 5 w 21"/>
                  <a:gd name="T5" fmla="*/ 16 h 21"/>
                  <a:gd name="T6" fmla="*/ 11 w 21"/>
                  <a:gd name="T7" fmla="*/ 21 h 21"/>
                  <a:gd name="T8" fmla="*/ 21 w 21"/>
                  <a:gd name="T9" fmla="*/ 15 h 21"/>
                  <a:gd name="T10" fmla="*/ 19 w 21"/>
                  <a:gd name="T11" fmla="*/ 2 h 21"/>
                </a:gdLst>
                <a:ahLst/>
                <a:cxnLst>
                  <a:cxn ang="0">
                    <a:pos x="T0" y="T1"/>
                  </a:cxn>
                  <a:cxn ang="0">
                    <a:pos x="T2" y="T3"/>
                  </a:cxn>
                  <a:cxn ang="0">
                    <a:pos x="T4" y="T5"/>
                  </a:cxn>
                  <a:cxn ang="0">
                    <a:pos x="T6" y="T7"/>
                  </a:cxn>
                  <a:cxn ang="0">
                    <a:pos x="T8" y="T9"/>
                  </a:cxn>
                  <a:cxn ang="0">
                    <a:pos x="T10" y="T11"/>
                  </a:cxn>
                </a:cxnLst>
                <a:rect l="0" t="0" r="r" b="b"/>
                <a:pathLst>
                  <a:path w="21" h="21">
                    <a:moveTo>
                      <a:pt x="19" y="2"/>
                    </a:moveTo>
                    <a:cubicBezTo>
                      <a:pt x="14" y="2"/>
                      <a:pt x="10" y="0"/>
                      <a:pt x="5" y="2"/>
                    </a:cubicBezTo>
                    <a:cubicBezTo>
                      <a:pt x="7" y="7"/>
                      <a:pt x="0" y="10"/>
                      <a:pt x="5" y="16"/>
                    </a:cubicBezTo>
                    <a:cubicBezTo>
                      <a:pt x="7" y="18"/>
                      <a:pt x="9" y="17"/>
                      <a:pt x="11" y="21"/>
                    </a:cubicBezTo>
                    <a:cubicBezTo>
                      <a:pt x="14" y="19"/>
                      <a:pt x="18" y="17"/>
                      <a:pt x="21" y="15"/>
                    </a:cubicBezTo>
                    <a:cubicBezTo>
                      <a:pt x="15" y="9"/>
                      <a:pt x="21" y="6"/>
                      <a:pt x="19"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7" name="Freeform 513">
                <a:extLst>
                  <a:ext uri="{FF2B5EF4-FFF2-40B4-BE49-F238E27FC236}">
                    <a16:creationId xmlns:a16="http://schemas.microsoft.com/office/drawing/2014/main" id="{0031B9D2-1313-449D-A3F2-4EF9FEBF0785}"/>
                  </a:ext>
                </a:extLst>
              </p:cNvPr>
              <p:cNvSpPr>
                <a:spLocks/>
              </p:cNvSpPr>
              <p:nvPr/>
            </p:nvSpPr>
            <p:spPr bwMode="auto">
              <a:xfrm>
                <a:off x="3431" y="1244"/>
                <a:ext cx="168" cy="125"/>
              </a:xfrm>
              <a:custGeom>
                <a:avLst/>
                <a:gdLst>
                  <a:gd name="T0" fmla="*/ 31 w 71"/>
                  <a:gd name="T1" fmla="*/ 6 h 53"/>
                  <a:gd name="T2" fmla="*/ 47 w 71"/>
                  <a:gd name="T3" fmla="*/ 41 h 53"/>
                  <a:gd name="T4" fmla="*/ 31 w 71"/>
                  <a:gd name="T5" fmla="*/ 6 h 53"/>
                </a:gdLst>
                <a:ahLst/>
                <a:cxnLst>
                  <a:cxn ang="0">
                    <a:pos x="T0" y="T1"/>
                  </a:cxn>
                  <a:cxn ang="0">
                    <a:pos x="T2" y="T3"/>
                  </a:cxn>
                  <a:cxn ang="0">
                    <a:pos x="T4" y="T5"/>
                  </a:cxn>
                </a:cxnLst>
                <a:rect l="0" t="0" r="r" b="b"/>
                <a:pathLst>
                  <a:path w="71" h="53">
                    <a:moveTo>
                      <a:pt x="31" y="6"/>
                    </a:moveTo>
                    <a:cubicBezTo>
                      <a:pt x="0" y="16"/>
                      <a:pt x="25" y="53"/>
                      <a:pt x="47" y="41"/>
                    </a:cubicBezTo>
                    <a:cubicBezTo>
                      <a:pt x="71" y="28"/>
                      <a:pt x="50" y="0"/>
                      <a:pt x="3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8" name="Freeform 514">
                <a:extLst>
                  <a:ext uri="{FF2B5EF4-FFF2-40B4-BE49-F238E27FC236}">
                    <a16:creationId xmlns:a16="http://schemas.microsoft.com/office/drawing/2014/main" id="{940C867E-16D0-41D9-8B28-11B931B1BBE8}"/>
                  </a:ext>
                </a:extLst>
              </p:cNvPr>
              <p:cNvSpPr>
                <a:spLocks/>
              </p:cNvSpPr>
              <p:nvPr/>
            </p:nvSpPr>
            <p:spPr bwMode="auto">
              <a:xfrm>
                <a:off x="3887" y="778"/>
                <a:ext cx="62" cy="57"/>
              </a:xfrm>
              <a:custGeom>
                <a:avLst/>
                <a:gdLst>
                  <a:gd name="T0" fmla="*/ 3 w 26"/>
                  <a:gd name="T1" fmla="*/ 20 h 24"/>
                  <a:gd name="T2" fmla="*/ 26 w 26"/>
                  <a:gd name="T3" fmla="*/ 15 h 24"/>
                  <a:gd name="T4" fmla="*/ 3 w 26"/>
                  <a:gd name="T5" fmla="*/ 20 h 24"/>
                </a:gdLst>
                <a:ahLst/>
                <a:cxnLst>
                  <a:cxn ang="0">
                    <a:pos x="T0" y="T1"/>
                  </a:cxn>
                  <a:cxn ang="0">
                    <a:pos x="T2" y="T3"/>
                  </a:cxn>
                  <a:cxn ang="0">
                    <a:pos x="T4" y="T5"/>
                  </a:cxn>
                </a:cxnLst>
                <a:rect l="0" t="0" r="r" b="b"/>
                <a:pathLst>
                  <a:path w="26" h="24">
                    <a:moveTo>
                      <a:pt x="3" y="20"/>
                    </a:moveTo>
                    <a:cubicBezTo>
                      <a:pt x="15" y="24"/>
                      <a:pt x="22" y="21"/>
                      <a:pt x="26" y="15"/>
                    </a:cubicBezTo>
                    <a:cubicBezTo>
                      <a:pt x="25" y="2"/>
                      <a:pt x="0" y="0"/>
                      <a:pt x="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9" name="Freeform 515">
                <a:extLst>
                  <a:ext uri="{FF2B5EF4-FFF2-40B4-BE49-F238E27FC236}">
                    <a16:creationId xmlns:a16="http://schemas.microsoft.com/office/drawing/2014/main" id="{66B82459-B0A6-42C7-8C25-362FE20D7E62}"/>
                  </a:ext>
                </a:extLst>
              </p:cNvPr>
              <p:cNvSpPr>
                <a:spLocks/>
              </p:cNvSpPr>
              <p:nvPr/>
            </p:nvSpPr>
            <p:spPr bwMode="auto">
              <a:xfrm>
                <a:off x="3596" y="832"/>
                <a:ext cx="78" cy="66"/>
              </a:xfrm>
              <a:custGeom>
                <a:avLst/>
                <a:gdLst>
                  <a:gd name="T0" fmla="*/ 17 w 33"/>
                  <a:gd name="T1" fmla="*/ 13 h 28"/>
                  <a:gd name="T2" fmla="*/ 18 w 33"/>
                  <a:gd name="T3" fmla="*/ 7 h 28"/>
                  <a:gd name="T4" fmla="*/ 9 w 33"/>
                  <a:gd name="T5" fmla="*/ 0 h 28"/>
                  <a:gd name="T6" fmla="*/ 1 w 33"/>
                  <a:gd name="T7" fmla="*/ 4 h 28"/>
                  <a:gd name="T8" fmla="*/ 14 w 33"/>
                  <a:gd name="T9" fmla="*/ 19 h 28"/>
                  <a:gd name="T10" fmla="*/ 15 w 33"/>
                  <a:gd name="T11" fmla="*/ 24 h 28"/>
                  <a:gd name="T12" fmla="*/ 31 w 33"/>
                  <a:gd name="T13" fmla="*/ 26 h 28"/>
                  <a:gd name="T14" fmla="*/ 32 w 33"/>
                  <a:gd name="T15" fmla="*/ 9 h 28"/>
                  <a:gd name="T16" fmla="*/ 17 w 33"/>
                  <a:gd name="T17"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17" y="13"/>
                    </a:moveTo>
                    <a:cubicBezTo>
                      <a:pt x="17" y="11"/>
                      <a:pt x="17" y="9"/>
                      <a:pt x="18" y="7"/>
                    </a:cubicBezTo>
                    <a:cubicBezTo>
                      <a:pt x="11" y="7"/>
                      <a:pt x="14" y="1"/>
                      <a:pt x="9" y="0"/>
                    </a:cubicBezTo>
                    <a:cubicBezTo>
                      <a:pt x="8" y="3"/>
                      <a:pt x="3" y="2"/>
                      <a:pt x="1" y="4"/>
                    </a:cubicBezTo>
                    <a:cubicBezTo>
                      <a:pt x="0" y="15"/>
                      <a:pt x="4" y="19"/>
                      <a:pt x="14" y="19"/>
                    </a:cubicBezTo>
                    <a:cubicBezTo>
                      <a:pt x="14" y="20"/>
                      <a:pt x="14" y="22"/>
                      <a:pt x="15" y="24"/>
                    </a:cubicBezTo>
                    <a:cubicBezTo>
                      <a:pt x="20" y="28"/>
                      <a:pt x="25" y="26"/>
                      <a:pt x="31" y="26"/>
                    </a:cubicBezTo>
                    <a:cubicBezTo>
                      <a:pt x="33" y="21"/>
                      <a:pt x="32" y="15"/>
                      <a:pt x="32" y="9"/>
                    </a:cubicBezTo>
                    <a:cubicBezTo>
                      <a:pt x="27" y="6"/>
                      <a:pt x="20" y="9"/>
                      <a:pt x="1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0" name="Freeform 516">
                <a:extLst>
                  <a:ext uri="{FF2B5EF4-FFF2-40B4-BE49-F238E27FC236}">
                    <a16:creationId xmlns:a16="http://schemas.microsoft.com/office/drawing/2014/main" id="{5CC52817-F4CB-4C4D-9BF3-868AB1737655}"/>
                  </a:ext>
                </a:extLst>
              </p:cNvPr>
              <p:cNvSpPr>
                <a:spLocks/>
              </p:cNvSpPr>
              <p:nvPr/>
            </p:nvSpPr>
            <p:spPr bwMode="auto">
              <a:xfrm>
                <a:off x="4193" y="1355"/>
                <a:ext cx="11" cy="12"/>
              </a:xfrm>
              <a:custGeom>
                <a:avLst/>
                <a:gdLst>
                  <a:gd name="T0" fmla="*/ 2 w 5"/>
                  <a:gd name="T1" fmla="*/ 5 h 5"/>
                  <a:gd name="T2" fmla="*/ 4 w 5"/>
                  <a:gd name="T3" fmla="*/ 0 h 5"/>
                  <a:gd name="T4" fmla="*/ 2 w 5"/>
                  <a:gd name="T5" fmla="*/ 5 h 5"/>
                </a:gdLst>
                <a:ahLst/>
                <a:cxnLst>
                  <a:cxn ang="0">
                    <a:pos x="T0" y="T1"/>
                  </a:cxn>
                  <a:cxn ang="0">
                    <a:pos x="T2" y="T3"/>
                  </a:cxn>
                  <a:cxn ang="0">
                    <a:pos x="T4" y="T5"/>
                  </a:cxn>
                </a:cxnLst>
                <a:rect l="0" t="0" r="r" b="b"/>
                <a:pathLst>
                  <a:path w="5" h="5">
                    <a:moveTo>
                      <a:pt x="2" y="5"/>
                    </a:moveTo>
                    <a:cubicBezTo>
                      <a:pt x="5" y="4"/>
                      <a:pt x="5" y="2"/>
                      <a:pt x="4" y="0"/>
                    </a:cubicBezTo>
                    <a:cubicBezTo>
                      <a:pt x="0" y="1"/>
                      <a:pt x="0" y="2"/>
                      <a:pt x="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1" name="Freeform 517">
                <a:extLst>
                  <a:ext uri="{FF2B5EF4-FFF2-40B4-BE49-F238E27FC236}">
                    <a16:creationId xmlns:a16="http://schemas.microsoft.com/office/drawing/2014/main" id="{97C76FBE-6714-40D7-9A5C-756BCF000CA1}"/>
                  </a:ext>
                </a:extLst>
              </p:cNvPr>
              <p:cNvSpPr>
                <a:spLocks/>
              </p:cNvSpPr>
              <p:nvPr/>
            </p:nvSpPr>
            <p:spPr bwMode="auto">
              <a:xfrm>
                <a:off x="4240" y="1400"/>
                <a:ext cx="16" cy="24"/>
              </a:xfrm>
              <a:custGeom>
                <a:avLst/>
                <a:gdLst>
                  <a:gd name="T0" fmla="*/ 1 w 7"/>
                  <a:gd name="T1" fmla="*/ 1 h 10"/>
                  <a:gd name="T2" fmla="*/ 6 w 7"/>
                  <a:gd name="T3" fmla="*/ 8 h 10"/>
                  <a:gd name="T4" fmla="*/ 5 w 7"/>
                  <a:gd name="T5" fmla="*/ 1 h 10"/>
                  <a:gd name="T6" fmla="*/ 1 w 7"/>
                  <a:gd name="T7" fmla="*/ 1 h 10"/>
                </a:gdLst>
                <a:ahLst/>
                <a:cxnLst>
                  <a:cxn ang="0">
                    <a:pos x="T0" y="T1"/>
                  </a:cxn>
                  <a:cxn ang="0">
                    <a:pos x="T2" y="T3"/>
                  </a:cxn>
                  <a:cxn ang="0">
                    <a:pos x="T4" y="T5"/>
                  </a:cxn>
                  <a:cxn ang="0">
                    <a:pos x="T6" y="T7"/>
                  </a:cxn>
                </a:cxnLst>
                <a:rect l="0" t="0" r="r" b="b"/>
                <a:pathLst>
                  <a:path w="7" h="10">
                    <a:moveTo>
                      <a:pt x="1" y="1"/>
                    </a:moveTo>
                    <a:cubicBezTo>
                      <a:pt x="0" y="4"/>
                      <a:pt x="0" y="10"/>
                      <a:pt x="6" y="8"/>
                    </a:cubicBezTo>
                    <a:cubicBezTo>
                      <a:pt x="7" y="5"/>
                      <a:pt x="6" y="5"/>
                      <a:pt x="5" y="1"/>
                    </a:cubicBezTo>
                    <a:cubicBezTo>
                      <a:pt x="3" y="3"/>
                      <a:pt x="3" y="0"/>
                      <a:pt x="1"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2" name="Freeform 518">
                <a:extLst>
                  <a:ext uri="{FF2B5EF4-FFF2-40B4-BE49-F238E27FC236}">
                    <a16:creationId xmlns:a16="http://schemas.microsoft.com/office/drawing/2014/main" id="{2D4A4F4E-B3E9-4C66-B929-376B73EE1741}"/>
                  </a:ext>
                </a:extLst>
              </p:cNvPr>
              <p:cNvSpPr>
                <a:spLocks/>
              </p:cNvSpPr>
              <p:nvPr/>
            </p:nvSpPr>
            <p:spPr bwMode="auto">
              <a:xfrm>
                <a:off x="4046" y="726"/>
                <a:ext cx="33" cy="47"/>
              </a:xfrm>
              <a:custGeom>
                <a:avLst/>
                <a:gdLst>
                  <a:gd name="T0" fmla="*/ 0 w 14"/>
                  <a:gd name="T1" fmla="*/ 13 h 20"/>
                  <a:gd name="T2" fmla="*/ 3 w 14"/>
                  <a:gd name="T3" fmla="*/ 20 h 20"/>
                  <a:gd name="T4" fmla="*/ 14 w 14"/>
                  <a:gd name="T5" fmla="*/ 8 h 20"/>
                  <a:gd name="T6" fmla="*/ 10 w 14"/>
                  <a:gd name="T7" fmla="*/ 0 h 20"/>
                  <a:gd name="T8" fmla="*/ 0 w 14"/>
                  <a:gd name="T9" fmla="*/ 13 h 20"/>
                </a:gdLst>
                <a:ahLst/>
                <a:cxnLst>
                  <a:cxn ang="0">
                    <a:pos x="T0" y="T1"/>
                  </a:cxn>
                  <a:cxn ang="0">
                    <a:pos x="T2" y="T3"/>
                  </a:cxn>
                  <a:cxn ang="0">
                    <a:pos x="T4" y="T5"/>
                  </a:cxn>
                  <a:cxn ang="0">
                    <a:pos x="T6" y="T7"/>
                  </a:cxn>
                  <a:cxn ang="0">
                    <a:pos x="T8" y="T9"/>
                  </a:cxn>
                </a:cxnLst>
                <a:rect l="0" t="0" r="r" b="b"/>
                <a:pathLst>
                  <a:path w="14" h="20">
                    <a:moveTo>
                      <a:pt x="0" y="13"/>
                    </a:moveTo>
                    <a:cubicBezTo>
                      <a:pt x="2" y="16"/>
                      <a:pt x="0" y="19"/>
                      <a:pt x="3" y="20"/>
                    </a:cubicBezTo>
                    <a:cubicBezTo>
                      <a:pt x="8" y="16"/>
                      <a:pt x="11" y="12"/>
                      <a:pt x="14" y="8"/>
                    </a:cubicBezTo>
                    <a:cubicBezTo>
                      <a:pt x="13" y="5"/>
                      <a:pt x="11" y="3"/>
                      <a:pt x="10" y="0"/>
                    </a:cubicBezTo>
                    <a:cubicBezTo>
                      <a:pt x="2" y="4"/>
                      <a:pt x="6" y="1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3" name="Freeform 519">
                <a:extLst>
                  <a:ext uri="{FF2B5EF4-FFF2-40B4-BE49-F238E27FC236}">
                    <a16:creationId xmlns:a16="http://schemas.microsoft.com/office/drawing/2014/main" id="{D081CD63-7F09-4D8E-A875-3330D9460EF1}"/>
                  </a:ext>
                </a:extLst>
              </p:cNvPr>
              <p:cNvSpPr>
                <a:spLocks/>
              </p:cNvSpPr>
              <p:nvPr/>
            </p:nvSpPr>
            <p:spPr bwMode="auto">
              <a:xfrm>
                <a:off x="4020" y="685"/>
                <a:ext cx="28" cy="26"/>
              </a:xfrm>
              <a:custGeom>
                <a:avLst/>
                <a:gdLst>
                  <a:gd name="T0" fmla="*/ 0 w 12"/>
                  <a:gd name="T1" fmla="*/ 6 h 11"/>
                  <a:gd name="T2" fmla="*/ 3 w 12"/>
                  <a:gd name="T3" fmla="*/ 10 h 11"/>
                  <a:gd name="T4" fmla="*/ 12 w 12"/>
                  <a:gd name="T5" fmla="*/ 6 h 11"/>
                  <a:gd name="T6" fmla="*/ 0 w 12"/>
                  <a:gd name="T7" fmla="*/ 6 h 11"/>
                </a:gdLst>
                <a:ahLst/>
                <a:cxnLst>
                  <a:cxn ang="0">
                    <a:pos x="T0" y="T1"/>
                  </a:cxn>
                  <a:cxn ang="0">
                    <a:pos x="T2" y="T3"/>
                  </a:cxn>
                  <a:cxn ang="0">
                    <a:pos x="T4" y="T5"/>
                  </a:cxn>
                  <a:cxn ang="0">
                    <a:pos x="T6" y="T7"/>
                  </a:cxn>
                </a:cxnLst>
                <a:rect l="0" t="0" r="r" b="b"/>
                <a:pathLst>
                  <a:path w="12" h="11">
                    <a:moveTo>
                      <a:pt x="0" y="6"/>
                    </a:moveTo>
                    <a:cubicBezTo>
                      <a:pt x="2" y="9"/>
                      <a:pt x="3" y="7"/>
                      <a:pt x="3" y="10"/>
                    </a:cubicBezTo>
                    <a:cubicBezTo>
                      <a:pt x="5" y="11"/>
                      <a:pt x="8" y="8"/>
                      <a:pt x="12" y="6"/>
                    </a:cubicBezTo>
                    <a:cubicBezTo>
                      <a:pt x="9" y="0"/>
                      <a:pt x="3" y="1"/>
                      <a:pt x="0"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4" name="Freeform 520">
                <a:extLst>
                  <a:ext uri="{FF2B5EF4-FFF2-40B4-BE49-F238E27FC236}">
                    <a16:creationId xmlns:a16="http://schemas.microsoft.com/office/drawing/2014/main" id="{1D0D1B46-4462-4323-B8E6-2863501A735E}"/>
                  </a:ext>
                </a:extLst>
              </p:cNvPr>
              <p:cNvSpPr>
                <a:spLocks/>
              </p:cNvSpPr>
              <p:nvPr/>
            </p:nvSpPr>
            <p:spPr bwMode="auto">
              <a:xfrm>
                <a:off x="3975" y="858"/>
                <a:ext cx="19" cy="22"/>
              </a:xfrm>
              <a:custGeom>
                <a:avLst/>
                <a:gdLst>
                  <a:gd name="T0" fmla="*/ 0 w 8"/>
                  <a:gd name="T1" fmla="*/ 3 h 9"/>
                  <a:gd name="T2" fmla="*/ 1 w 8"/>
                  <a:gd name="T3" fmla="*/ 9 h 9"/>
                  <a:gd name="T4" fmla="*/ 8 w 8"/>
                  <a:gd name="T5" fmla="*/ 6 h 9"/>
                  <a:gd name="T6" fmla="*/ 7 w 8"/>
                  <a:gd name="T7" fmla="*/ 3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cubicBezTo>
                      <a:pt x="1" y="5"/>
                      <a:pt x="0" y="7"/>
                      <a:pt x="1" y="9"/>
                    </a:cubicBezTo>
                    <a:cubicBezTo>
                      <a:pt x="4" y="8"/>
                      <a:pt x="5" y="9"/>
                      <a:pt x="8" y="6"/>
                    </a:cubicBezTo>
                    <a:cubicBezTo>
                      <a:pt x="7" y="5"/>
                      <a:pt x="7" y="4"/>
                      <a:pt x="7" y="3"/>
                    </a:cubicBezTo>
                    <a:cubicBezTo>
                      <a:pt x="5" y="4"/>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5" name="Freeform 521">
                <a:extLst>
                  <a:ext uri="{FF2B5EF4-FFF2-40B4-BE49-F238E27FC236}">
                    <a16:creationId xmlns:a16="http://schemas.microsoft.com/office/drawing/2014/main" id="{6702130D-D065-44E1-AD90-D92291463B30}"/>
                  </a:ext>
                </a:extLst>
              </p:cNvPr>
              <p:cNvSpPr>
                <a:spLocks/>
              </p:cNvSpPr>
              <p:nvPr/>
            </p:nvSpPr>
            <p:spPr bwMode="auto">
              <a:xfrm>
                <a:off x="3873" y="714"/>
                <a:ext cx="24" cy="28"/>
              </a:xfrm>
              <a:custGeom>
                <a:avLst/>
                <a:gdLst>
                  <a:gd name="T0" fmla="*/ 0 w 10"/>
                  <a:gd name="T1" fmla="*/ 4 h 12"/>
                  <a:gd name="T2" fmla="*/ 10 w 10"/>
                  <a:gd name="T3" fmla="*/ 2 h 12"/>
                  <a:gd name="T4" fmla="*/ 0 w 10"/>
                  <a:gd name="T5" fmla="*/ 4 h 12"/>
                </a:gdLst>
                <a:ahLst/>
                <a:cxnLst>
                  <a:cxn ang="0">
                    <a:pos x="T0" y="T1"/>
                  </a:cxn>
                  <a:cxn ang="0">
                    <a:pos x="T2" y="T3"/>
                  </a:cxn>
                  <a:cxn ang="0">
                    <a:pos x="T4" y="T5"/>
                  </a:cxn>
                </a:cxnLst>
                <a:rect l="0" t="0" r="r" b="b"/>
                <a:pathLst>
                  <a:path w="10" h="12">
                    <a:moveTo>
                      <a:pt x="0" y="4"/>
                    </a:moveTo>
                    <a:cubicBezTo>
                      <a:pt x="4" y="12"/>
                      <a:pt x="10" y="9"/>
                      <a:pt x="10" y="2"/>
                    </a:cubicBezTo>
                    <a:cubicBezTo>
                      <a:pt x="7" y="0"/>
                      <a:pt x="4"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6" name="Freeform 522">
                <a:extLst>
                  <a:ext uri="{FF2B5EF4-FFF2-40B4-BE49-F238E27FC236}">
                    <a16:creationId xmlns:a16="http://schemas.microsoft.com/office/drawing/2014/main" id="{8AE9537F-6192-42AD-836E-60483FF41CAA}"/>
                  </a:ext>
                </a:extLst>
              </p:cNvPr>
              <p:cNvSpPr>
                <a:spLocks/>
              </p:cNvSpPr>
              <p:nvPr/>
            </p:nvSpPr>
            <p:spPr bwMode="auto">
              <a:xfrm>
                <a:off x="3793" y="849"/>
                <a:ext cx="35" cy="35"/>
              </a:xfrm>
              <a:custGeom>
                <a:avLst/>
                <a:gdLst>
                  <a:gd name="T0" fmla="*/ 10 w 15"/>
                  <a:gd name="T1" fmla="*/ 0 h 15"/>
                  <a:gd name="T2" fmla="*/ 6 w 15"/>
                  <a:gd name="T3" fmla="*/ 15 h 15"/>
                  <a:gd name="T4" fmla="*/ 15 w 15"/>
                  <a:gd name="T5" fmla="*/ 3 h 15"/>
                  <a:gd name="T6" fmla="*/ 10 w 15"/>
                  <a:gd name="T7" fmla="*/ 0 h 15"/>
                </a:gdLst>
                <a:ahLst/>
                <a:cxnLst>
                  <a:cxn ang="0">
                    <a:pos x="T0" y="T1"/>
                  </a:cxn>
                  <a:cxn ang="0">
                    <a:pos x="T2" y="T3"/>
                  </a:cxn>
                  <a:cxn ang="0">
                    <a:pos x="T4" y="T5"/>
                  </a:cxn>
                  <a:cxn ang="0">
                    <a:pos x="T6" y="T7"/>
                  </a:cxn>
                </a:cxnLst>
                <a:rect l="0" t="0" r="r" b="b"/>
                <a:pathLst>
                  <a:path w="15" h="15">
                    <a:moveTo>
                      <a:pt x="10" y="0"/>
                    </a:moveTo>
                    <a:cubicBezTo>
                      <a:pt x="3" y="4"/>
                      <a:pt x="0" y="8"/>
                      <a:pt x="6" y="15"/>
                    </a:cubicBezTo>
                    <a:cubicBezTo>
                      <a:pt x="11" y="14"/>
                      <a:pt x="14" y="8"/>
                      <a:pt x="15" y="3"/>
                    </a:cubicBezTo>
                    <a:cubicBezTo>
                      <a:pt x="13" y="3"/>
                      <a:pt x="12"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7" name="Freeform 523">
                <a:extLst>
                  <a:ext uri="{FF2B5EF4-FFF2-40B4-BE49-F238E27FC236}">
                    <a16:creationId xmlns:a16="http://schemas.microsoft.com/office/drawing/2014/main" id="{100C0A3D-32EA-415B-953B-8585D9602215}"/>
                  </a:ext>
                </a:extLst>
              </p:cNvPr>
              <p:cNvSpPr>
                <a:spLocks/>
              </p:cNvSpPr>
              <p:nvPr/>
            </p:nvSpPr>
            <p:spPr bwMode="auto">
              <a:xfrm>
                <a:off x="3835" y="901"/>
                <a:ext cx="26" cy="28"/>
              </a:xfrm>
              <a:custGeom>
                <a:avLst/>
                <a:gdLst>
                  <a:gd name="T0" fmla="*/ 2 w 11"/>
                  <a:gd name="T1" fmla="*/ 11 h 12"/>
                  <a:gd name="T2" fmla="*/ 10 w 11"/>
                  <a:gd name="T3" fmla="*/ 4 h 12"/>
                  <a:gd name="T4" fmla="*/ 2 w 11"/>
                  <a:gd name="T5" fmla="*/ 11 h 12"/>
                </a:gdLst>
                <a:ahLst/>
                <a:cxnLst>
                  <a:cxn ang="0">
                    <a:pos x="T0" y="T1"/>
                  </a:cxn>
                  <a:cxn ang="0">
                    <a:pos x="T2" y="T3"/>
                  </a:cxn>
                  <a:cxn ang="0">
                    <a:pos x="T4" y="T5"/>
                  </a:cxn>
                </a:cxnLst>
                <a:rect l="0" t="0" r="r" b="b"/>
                <a:pathLst>
                  <a:path w="11" h="12">
                    <a:moveTo>
                      <a:pt x="2" y="11"/>
                    </a:moveTo>
                    <a:cubicBezTo>
                      <a:pt x="7" y="12"/>
                      <a:pt x="11" y="8"/>
                      <a:pt x="10" y="4"/>
                    </a:cubicBezTo>
                    <a:cubicBezTo>
                      <a:pt x="6" y="0"/>
                      <a:pt x="0" y="6"/>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8" name="Freeform 524">
                <a:extLst>
                  <a:ext uri="{FF2B5EF4-FFF2-40B4-BE49-F238E27FC236}">
                    <a16:creationId xmlns:a16="http://schemas.microsoft.com/office/drawing/2014/main" id="{FD37B1EE-82B1-4C22-8C15-3A328DB203F3}"/>
                  </a:ext>
                </a:extLst>
              </p:cNvPr>
              <p:cNvSpPr>
                <a:spLocks/>
              </p:cNvSpPr>
              <p:nvPr/>
            </p:nvSpPr>
            <p:spPr bwMode="auto">
              <a:xfrm>
                <a:off x="3776" y="811"/>
                <a:ext cx="31" cy="31"/>
              </a:xfrm>
              <a:custGeom>
                <a:avLst/>
                <a:gdLst>
                  <a:gd name="T0" fmla="*/ 6 w 13"/>
                  <a:gd name="T1" fmla="*/ 13 h 13"/>
                  <a:gd name="T2" fmla="*/ 13 w 13"/>
                  <a:gd name="T3" fmla="*/ 8 h 13"/>
                  <a:gd name="T4" fmla="*/ 6 w 13"/>
                  <a:gd name="T5" fmla="*/ 13 h 13"/>
                </a:gdLst>
                <a:ahLst/>
                <a:cxnLst>
                  <a:cxn ang="0">
                    <a:pos x="T0" y="T1"/>
                  </a:cxn>
                  <a:cxn ang="0">
                    <a:pos x="T2" y="T3"/>
                  </a:cxn>
                  <a:cxn ang="0">
                    <a:pos x="T4" y="T5"/>
                  </a:cxn>
                </a:cxnLst>
                <a:rect l="0" t="0" r="r" b="b"/>
                <a:pathLst>
                  <a:path w="13" h="13">
                    <a:moveTo>
                      <a:pt x="6" y="13"/>
                    </a:moveTo>
                    <a:cubicBezTo>
                      <a:pt x="9" y="11"/>
                      <a:pt x="12" y="10"/>
                      <a:pt x="13" y="8"/>
                    </a:cubicBezTo>
                    <a:cubicBezTo>
                      <a:pt x="9" y="0"/>
                      <a:pt x="0" y="7"/>
                      <a:pt x="6"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9" name="Freeform 525">
                <a:extLst>
                  <a:ext uri="{FF2B5EF4-FFF2-40B4-BE49-F238E27FC236}">
                    <a16:creationId xmlns:a16="http://schemas.microsoft.com/office/drawing/2014/main" id="{234614E8-6428-44FF-959C-EAA15124274F}"/>
                  </a:ext>
                </a:extLst>
              </p:cNvPr>
              <p:cNvSpPr>
                <a:spLocks/>
              </p:cNvSpPr>
              <p:nvPr/>
            </p:nvSpPr>
            <p:spPr bwMode="auto">
              <a:xfrm>
                <a:off x="3703" y="738"/>
                <a:ext cx="26" cy="28"/>
              </a:xfrm>
              <a:custGeom>
                <a:avLst/>
                <a:gdLst>
                  <a:gd name="T0" fmla="*/ 7 w 11"/>
                  <a:gd name="T1" fmla="*/ 0 h 12"/>
                  <a:gd name="T2" fmla="*/ 0 w 11"/>
                  <a:gd name="T3" fmla="*/ 5 h 12"/>
                  <a:gd name="T4" fmla="*/ 2 w 11"/>
                  <a:gd name="T5" fmla="*/ 11 h 12"/>
                  <a:gd name="T6" fmla="*/ 11 w 11"/>
                  <a:gd name="T7" fmla="*/ 7 h 12"/>
                  <a:gd name="T8" fmla="*/ 7 w 11"/>
                  <a:gd name="T9" fmla="*/ 0 h 12"/>
                </a:gdLst>
                <a:ahLst/>
                <a:cxnLst>
                  <a:cxn ang="0">
                    <a:pos x="T0" y="T1"/>
                  </a:cxn>
                  <a:cxn ang="0">
                    <a:pos x="T2" y="T3"/>
                  </a:cxn>
                  <a:cxn ang="0">
                    <a:pos x="T4" y="T5"/>
                  </a:cxn>
                  <a:cxn ang="0">
                    <a:pos x="T6" y="T7"/>
                  </a:cxn>
                  <a:cxn ang="0">
                    <a:pos x="T8" y="T9"/>
                  </a:cxn>
                </a:cxnLst>
                <a:rect l="0" t="0" r="r" b="b"/>
                <a:pathLst>
                  <a:path w="11" h="12">
                    <a:moveTo>
                      <a:pt x="7" y="0"/>
                    </a:moveTo>
                    <a:cubicBezTo>
                      <a:pt x="3" y="1"/>
                      <a:pt x="4" y="4"/>
                      <a:pt x="0" y="5"/>
                    </a:cubicBezTo>
                    <a:cubicBezTo>
                      <a:pt x="3" y="8"/>
                      <a:pt x="0" y="9"/>
                      <a:pt x="2" y="11"/>
                    </a:cubicBezTo>
                    <a:cubicBezTo>
                      <a:pt x="5" y="12"/>
                      <a:pt x="8" y="9"/>
                      <a:pt x="11" y="7"/>
                    </a:cubicBezTo>
                    <a:cubicBezTo>
                      <a:pt x="10" y="5"/>
                      <a:pt x="10"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0" name="Freeform 526">
                <a:extLst>
                  <a:ext uri="{FF2B5EF4-FFF2-40B4-BE49-F238E27FC236}">
                    <a16:creationId xmlns:a16="http://schemas.microsoft.com/office/drawing/2014/main" id="{6015ABC2-DD5B-437B-A5C0-4CEE9096ABC5}"/>
                  </a:ext>
                </a:extLst>
              </p:cNvPr>
              <p:cNvSpPr>
                <a:spLocks/>
              </p:cNvSpPr>
              <p:nvPr/>
            </p:nvSpPr>
            <p:spPr bwMode="auto">
              <a:xfrm>
                <a:off x="3733" y="811"/>
                <a:ext cx="67" cy="42"/>
              </a:xfrm>
              <a:custGeom>
                <a:avLst/>
                <a:gdLst>
                  <a:gd name="T0" fmla="*/ 8 w 28"/>
                  <a:gd name="T1" fmla="*/ 18 h 18"/>
                  <a:gd name="T2" fmla="*/ 8 w 28"/>
                  <a:gd name="T3" fmla="*/ 18 h 18"/>
                </a:gdLst>
                <a:ahLst/>
                <a:cxnLst>
                  <a:cxn ang="0">
                    <a:pos x="T0" y="T1"/>
                  </a:cxn>
                  <a:cxn ang="0">
                    <a:pos x="T2" y="T3"/>
                  </a:cxn>
                </a:cxnLst>
                <a:rect l="0" t="0" r="r" b="b"/>
                <a:pathLst>
                  <a:path w="28" h="18">
                    <a:moveTo>
                      <a:pt x="8" y="18"/>
                    </a:moveTo>
                    <a:cubicBezTo>
                      <a:pt x="28" y="14"/>
                      <a:pt x="0" y="0"/>
                      <a:pt x="8"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1" name="Freeform 527">
                <a:extLst>
                  <a:ext uri="{FF2B5EF4-FFF2-40B4-BE49-F238E27FC236}">
                    <a16:creationId xmlns:a16="http://schemas.microsoft.com/office/drawing/2014/main" id="{810D5318-8FD6-45E4-8EB5-DAE6C08178C3}"/>
                  </a:ext>
                </a:extLst>
              </p:cNvPr>
              <p:cNvSpPr>
                <a:spLocks/>
              </p:cNvSpPr>
              <p:nvPr/>
            </p:nvSpPr>
            <p:spPr bwMode="auto">
              <a:xfrm>
                <a:off x="3778" y="887"/>
                <a:ext cx="24" cy="19"/>
              </a:xfrm>
              <a:custGeom>
                <a:avLst/>
                <a:gdLst>
                  <a:gd name="T0" fmla="*/ 3 w 10"/>
                  <a:gd name="T1" fmla="*/ 6 h 8"/>
                  <a:gd name="T2" fmla="*/ 10 w 10"/>
                  <a:gd name="T3" fmla="*/ 3 h 8"/>
                  <a:gd name="T4" fmla="*/ 8 w 10"/>
                  <a:gd name="T5" fmla="*/ 0 h 8"/>
                  <a:gd name="T6" fmla="*/ 3 w 10"/>
                  <a:gd name="T7" fmla="*/ 6 h 8"/>
                </a:gdLst>
                <a:ahLst/>
                <a:cxnLst>
                  <a:cxn ang="0">
                    <a:pos x="T0" y="T1"/>
                  </a:cxn>
                  <a:cxn ang="0">
                    <a:pos x="T2" y="T3"/>
                  </a:cxn>
                  <a:cxn ang="0">
                    <a:pos x="T4" y="T5"/>
                  </a:cxn>
                  <a:cxn ang="0">
                    <a:pos x="T6" y="T7"/>
                  </a:cxn>
                </a:cxnLst>
                <a:rect l="0" t="0" r="r" b="b"/>
                <a:pathLst>
                  <a:path w="10" h="8">
                    <a:moveTo>
                      <a:pt x="3" y="6"/>
                    </a:moveTo>
                    <a:cubicBezTo>
                      <a:pt x="4" y="8"/>
                      <a:pt x="8" y="4"/>
                      <a:pt x="10" y="3"/>
                    </a:cubicBezTo>
                    <a:cubicBezTo>
                      <a:pt x="9" y="2"/>
                      <a:pt x="8" y="1"/>
                      <a:pt x="8" y="0"/>
                    </a:cubicBezTo>
                    <a:cubicBezTo>
                      <a:pt x="6" y="2"/>
                      <a:pt x="0" y="3"/>
                      <a:pt x="3"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2" name="Freeform 528">
                <a:extLst>
                  <a:ext uri="{FF2B5EF4-FFF2-40B4-BE49-F238E27FC236}">
                    <a16:creationId xmlns:a16="http://schemas.microsoft.com/office/drawing/2014/main" id="{3E8E9AC6-6C28-494B-92F8-6A402294B09A}"/>
                  </a:ext>
                </a:extLst>
              </p:cNvPr>
              <p:cNvSpPr>
                <a:spLocks/>
              </p:cNvSpPr>
              <p:nvPr/>
            </p:nvSpPr>
            <p:spPr bwMode="auto">
              <a:xfrm>
                <a:off x="3693" y="825"/>
                <a:ext cx="29" cy="24"/>
              </a:xfrm>
              <a:custGeom>
                <a:avLst/>
                <a:gdLst>
                  <a:gd name="T0" fmla="*/ 3 w 12"/>
                  <a:gd name="T1" fmla="*/ 10 h 10"/>
                  <a:gd name="T2" fmla="*/ 8 w 12"/>
                  <a:gd name="T3" fmla="*/ 0 h 10"/>
                  <a:gd name="T4" fmla="*/ 3 w 12"/>
                  <a:gd name="T5" fmla="*/ 10 h 10"/>
                </a:gdLst>
                <a:ahLst/>
                <a:cxnLst>
                  <a:cxn ang="0">
                    <a:pos x="T0" y="T1"/>
                  </a:cxn>
                  <a:cxn ang="0">
                    <a:pos x="T2" y="T3"/>
                  </a:cxn>
                  <a:cxn ang="0">
                    <a:pos x="T4" y="T5"/>
                  </a:cxn>
                </a:cxnLst>
                <a:rect l="0" t="0" r="r" b="b"/>
                <a:pathLst>
                  <a:path w="12" h="10">
                    <a:moveTo>
                      <a:pt x="3" y="10"/>
                    </a:moveTo>
                    <a:cubicBezTo>
                      <a:pt x="8" y="10"/>
                      <a:pt x="12" y="5"/>
                      <a:pt x="8" y="0"/>
                    </a:cubicBezTo>
                    <a:cubicBezTo>
                      <a:pt x="2" y="1"/>
                      <a:pt x="0" y="4"/>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3" name="Freeform 529">
                <a:extLst>
                  <a:ext uri="{FF2B5EF4-FFF2-40B4-BE49-F238E27FC236}">
                    <a16:creationId xmlns:a16="http://schemas.microsoft.com/office/drawing/2014/main" id="{763F1F14-1896-490A-B926-3AB93F9D3508}"/>
                  </a:ext>
                </a:extLst>
              </p:cNvPr>
              <p:cNvSpPr>
                <a:spLocks/>
              </p:cNvSpPr>
              <p:nvPr/>
            </p:nvSpPr>
            <p:spPr bwMode="auto">
              <a:xfrm>
                <a:off x="3745" y="934"/>
                <a:ext cx="17" cy="17"/>
              </a:xfrm>
              <a:custGeom>
                <a:avLst/>
                <a:gdLst>
                  <a:gd name="T0" fmla="*/ 3 w 7"/>
                  <a:gd name="T1" fmla="*/ 7 h 7"/>
                  <a:gd name="T2" fmla="*/ 7 w 7"/>
                  <a:gd name="T3" fmla="*/ 4 h 7"/>
                  <a:gd name="T4" fmla="*/ 3 w 7"/>
                  <a:gd name="T5" fmla="*/ 7 h 7"/>
                </a:gdLst>
                <a:ahLst/>
                <a:cxnLst>
                  <a:cxn ang="0">
                    <a:pos x="T0" y="T1"/>
                  </a:cxn>
                  <a:cxn ang="0">
                    <a:pos x="T2" y="T3"/>
                  </a:cxn>
                  <a:cxn ang="0">
                    <a:pos x="T4" y="T5"/>
                  </a:cxn>
                </a:cxnLst>
                <a:rect l="0" t="0" r="r" b="b"/>
                <a:pathLst>
                  <a:path w="7" h="7">
                    <a:moveTo>
                      <a:pt x="3" y="7"/>
                    </a:moveTo>
                    <a:cubicBezTo>
                      <a:pt x="4" y="6"/>
                      <a:pt x="5" y="5"/>
                      <a:pt x="7" y="4"/>
                    </a:cubicBezTo>
                    <a:cubicBezTo>
                      <a:pt x="5" y="0"/>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4" name="Freeform 530">
                <a:extLst>
                  <a:ext uri="{FF2B5EF4-FFF2-40B4-BE49-F238E27FC236}">
                    <a16:creationId xmlns:a16="http://schemas.microsoft.com/office/drawing/2014/main" id="{292A8E69-D44E-417C-BB0B-8B84ECEC0BD0}"/>
                  </a:ext>
                </a:extLst>
              </p:cNvPr>
              <p:cNvSpPr>
                <a:spLocks/>
              </p:cNvSpPr>
              <p:nvPr/>
            </p:nvSpPr>
            <p:spPr bwMode="auto">
              <a:xfrm>
                <a:off x="3693" y="920"/>
                <a:ext cx="12" cy="12"/>
              </a:xfrm>
              <a:custGeom>
                <a:avLst/>
                <a:gdLst>
                  <a:gd name="T0" fmla="*/ 0 w 5"/>
                  <a:gd name="T1" fmla="*/ 5 h 5"/>
                  <a:gd name="T2" fmla="*/ 5 w 5"/>
                  <a:gd name="T3" fmla="*/ 3 h 5"/>
                  <a:gd name="T4" fmla="*/ 3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2" y="4"/>
                      <a:pt x="3" y="5"/>
                      <a:pt x="5" y="3"/>
                    </a:cubicBezTo>
                    <a:cubicBezTo>
                      <a:pt x="5" y="2"/>
                      <a:pt x="4" y="1"/>
                      <a:pt x="3" y="0"/>
                    </a:cubicBezTo>
                    <a:cubicBezTo>
                      <a:pt x="1" y="1"/>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5" name="Freeform 531">
                <a:extLst>
                  <a:ext uri="{FF2B5EF4-FFF2-40B4-BE49-F238E27FC236}">
                    <a16:creationId xmlns:a16="http://schemas.microsoft.com/office/drawing/2014/main" id="{FB4D6E4A-971A-4BCE-A9C7-63E50D6A2DE4}"/>
                  </a:ext>
                </a:extLst>
              </p:cNvPr>
              <p:cNvSpPr>
                <a:spLocks/>
              </p:cNvSpPr>
              <p:nvPr/>
            </p:nvSpPr>
            <p:spPr bwMode="auto">
              <a:xfrm>
                <a:off x="4122" y="631"/>
                <a:ext cx="33" cy="31"/>
              </a:xfrm>
              <a:custGeom>
                <a:avLst/>
                <a:gdLst>
                  <a:gd name="T0" fmla="*/ 8 w 14"/>
                  <a:gd name="T1" fmla="*/ 12 h 13"/>
                  <a:gd name="T2" fmla="*/ 10 w 14"/>
                  <a:gd name="T3" fmla="*/ 1 h 13"/>
                  <a:gd name="T4" fmla="*/ 8 w 14"/>
                  <a:gd name="T5" fmla="*/ 12 h 13"/>
                </a:gdLst>
                <a:ahLst/>
                <a:cxnLst>
                  <a:cxn ang="0">
                    <a:pos x="T0" y="T1"/>
                  </a:cxn>
                  <a:cxn ang="0">
                    <a:pos x="T2" y="T3"/>
                  </a:cxn>
                  <a:cxn ang="0">
                    <a:pos x="T4" y="T5"/>
                  </a:cxn>
                </a:cxnLst>
                <a:rect l="0" t="0" r="r" b="b"/>
                <a:pathLst>
                  <a:path w="14" h="13">
                    <a:moveTo>
                      <a:pt x="8" y="12"/>
                    </a:moveTo>
                    <a:cubicBezTo>
                      <a:pt x="8" y="8"/>
                      <a:pt x="14" y="6"/>
                      <a:pt x="10" y="1"/>
                    </a:cubicBezTo>
                    <a:cubicBezTo>
                      <a:pt x="1" y="0"/>
                      <a:pt x="0" y="13"/>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6" name="Freeform 532">
                <a:extLst>
                  <a:ext uri="{FF2B5EF4-FFF2-40B4-BE49-F238E27FC236}">
                    <a16:creationId xmlns:a16="http://schemas.microsoft.com/office/drawing/2014/main" id="{AE5AD172-83C5-44A9-9710-D6E26EE2CFE0}"/>
                  </a:ext>
                </a:extLst>
              </p:cNvPr>
              <p:cNvSpPr>
                <a:spLocks/>
              </p:cNvSpPr>
              <p:nvPr/>
            </p:nvSpPr>
            <p:spPr bwMode="auto">
              <a:xfrm>
                <a:off x="4133" y="674"/>
                <a:ext cx="22" cy="14"/>
              </a:xfrm>
              <a:custGeom>
                <a:avLst/>
                <a:gdLst>
                  <a:gd name="T0" fmla="*/ 0 w 9"/>
                  <a:gd name="T1" fmla="*/ 3 h 6"/>
                  <a:gd name="T2" fmla="*/ 4 w 9"/>
                  <a:gd name="T3" fmla="*/ 6 h 6"/>
                  <a:gd name="T4" fmla="*/ 7 w 9"/>
                  <a:gd name="T5" fmla="*/ 0 h 6"/>
                  <a:gd name="T6" fmla="*/ 0 w 9"/>
                  <a:gd name="T7" fmla="*/ 3 h 6"/>
                </a:gdLst>
                <a:ahLst/>
                <a:cxnLst>
                  <a:cxn ang="0">
                    <a:pos x="T0" y="T1"/>
                  </a:cxn>
                  <a:cxn ang="0">
                    <a:pos x="T2" y="T3"/>
                  </a:cxn>
                  <a:cxn ang="0">
                    <a:pos x="T4" y="T5"/>
                  </a:cxn>
                  <a:cxn ang="0">
                    <a:pos x="T6" y="T7"/>
                  </a:cxn>
                </a:cxnLst>
                <a:rect l="0" t="0" r="r" b="b"/>
                <a:pathLst>
                  <a:path w="9" h="6">
                    <a:moveTo>
                      <a:pt x="0" y="3"/>
                    </a:moveTo>
                    <a:cubicBezTo>
                      <a:pt x="1" y="5"/>
                      <a:pt x="3" y="4"/>
                      <a:pt x="4" y="6"/>
                    </a:cubicBezTo>
                    <a:cubicBezTo>
                      <a:pt x="7" y="5"/>
                      <a:pt x="9" y="3"/>
                      <a:pt x="7" y="0"/>
                    </a:cubicBezTo>
                    <a:cubicBezTo>
                      <a:pt x="4" y="1"/>
                      <a:pt x="1"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7" name="Freeform 533">
                <a:extLst>
                  <a:ext uri="{FF2B5EF4-FFF2-40B4-BE49-F238E27FC236}">
                    <a16:creationId xmlns:a16="http://schemas.microsoft.com/office/drawing/2014/main" id="{25335DCA-4354-49E3-A6B7-859B3693F83E}"/>
                  </a:ext>
                </a:extLst>
              </p:cNvPr>
              <p:cNvSpPr>
                <a:spLocks/>
              </p:cNvSpPr>
              <p:nvPr/>
            </p:nvSpPr>
            <p:spPr bwMode="auto">
              <a:xfrm>
                <a:off x="4131" y="700"/>
                <a:ext cx="38" cy="42"/>
              </a:xfrm>
              <a:custGeom>
                <a:avLst/>
                <a:gdLst>
                  <a:gd name="T0" fmla="*/ 4 w 16"/>
                  <a:gd name="T1" fmla="*/ 4 h 18"/>
                  <a:gd name="T2" fmla="*/ 16 w 16"/>
                  <a:gd name="T3" fmla="*/ 8 h 18"/>
                  <a:gd name="T4" fmla="*/ 4 w 16"/>
                  <a:gd name="T5" fmla="*/ 4 h 18"/>
                </a:gdLst>
                <a:ahLst/>
                <a:cxnLst>
                  <a:cxn ang="0">
                    <a:pos x="T0" y="T1"/>
                  </a:cxn>
                  <a:cxn ang="0">
                    <a:pos x="T2" y="T3"/>
                  </a:cxn>
                  <a:cxn ang="0">
                    <a:pos x="T4" y="T5"/>
                  </a:cxn>
                </a:cxnLst>
                <a:rect l="0" t="0" r="r" b="b"/>
                <a:pathLst>
                  <a:path w="16" h="18">
                    <a:moveTo>
                      <a:pt x="4" y="4"/>
                    </a:moveTo>
                    <a:cubicBezTo>
                      <a:pt x="0" y="13"/>
                      <a:pt x="13" y="18"/>
                      <a:pt x="16" y="8"/>
                    </a:cubicBezTo>
                    <a:cubicBezTo>
                      <a:pt x="14" y="0"/>
                      <a:pt x="9" y="3"/>
                      <a:pt x="4"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8" name="Freeform 534">
                <a:extLst>
                  <a:ext uri="{FF2B5EF4-FFF2-40B4-BE49-F238E27FC236}">
                    <a16:creationId xmlns:a16="http://schemas.microsoft.com/office/drawing/2014/main" id="{C8033420-AF82-4984-A672-19C710973419}"/>
                  </a:ext>
                </a:extLst>
              </p:cNvPr>
              <p:cNvSpPr>
                <a:spLocks/>
              </p:cNvSpPr>
              <p:nvPr/>
            </p:nvSpPr>
            <p:spPr bwMode="auto">
              <a:xfrm>
                <a:off x="4122" y="761"/>
                <a:ext cx="40" cy="36"/>
              </a:xfrm>
              <a:custGeom>
                <a:avLst/>
                <a:gdLst>
                  <a:gd name="T0" fmla="*/ 10 w 17"/>
                  <a:gd name="T1" fmla="*/ 0 h 15"/>
                  <a:gd name="T2" fmla="*/ 14 w 17"/>
                  <a:gd name="T3" fmla="*/ 9 h 15"/>
                  <a:gd name="T4" fmla="*/ 10 w 17"/>
                  <a:gd name="T5" fmla="*/ 0 h 15"/>
                </a:gdLst>
                <a:ahLst/>
                <a:cxnLst>
                  <a:cxn ang="0">
                    <a:pos x="T0" y="T1"/>
                  </a:cxn>
                  <a:cxn ang="0">
                    <a:pos x="T2" y="T3"/>
                  </a:cxn>
                  <a:cxn ang="0">
                    <a:pos x="T4" y="T5"/>
                  </a:cxn>
                </a:cxnLst>
                <a:rect l="0" t="0" r="r" b="b"/>
                <a:pathLst>
                  <a:path w="17" h="15">
                    <a:moveTo>
                      <a:pt x="10" y="0"/>
                    </a:moveTo>
                    <a:cubicBezTo>
                      <a:pt x="0" y="2"/>
                      <a:pt x="7" y="15"/>
                      <a:pt x="14" y="9"/>
                    </a:cubicBezTo>
                    <a:cubicBezTo>
                      <a:pt x="17" y="6"/>
                      <a:pt x="13" y="1"/>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9" name="Freeform 535">
                <a:extLst>
                  <a:ext uri="{FF2B5EF4-FFF2-40B4-BE49-F238E27FC236}">
                    <a16:creationId xmlns:a16="http://schemas.microsoft.com/office/drawing/2014/main" id="{A911332D-EA0D-425E-903E-E87100C3926E}"/>
                  </a:ext>
                </a:extLst>
              </p:cNvPr>
              <p:cNvSpPr>
                <a:spLocks/>
              </p:cNvSpPr>
              <p:nvPr/>
            </p:nvSpPr>
            <p:spPr bwMode="auto">
              <a:xfrm>
                <a:off x="4190" y="903"/>
                <a:ext cx="36" cy="31"/>
              </a:xfrm>
              <a:custGeom>
                <a:avLst/>
                <a:gdLst>
                  <a:gd name="T0" fmla="*/ 5 w 15"/>
                  <a:gd name="T1" fmla="*/ 12 h 13"/>
                  <a:gd name="T2" fmla="*/ 14 w 15"/>
                  <a:gd name="T3" fmla="*/ 11 h 13"/>
                  <a:gd name="T4" fmla="*/ 5 w 15"/>
                  <a:gd name="T5" fmla="*/ 12 h 13"/>
                </a:gdLst>
                <a:ahLst/>
                <a:cxnLst>
                  <a:cxn ang="0">
                    <a:pos x="T0" y="T1"/>
                  </a:cxn>
                  <a:cxn ang="0">
                    <a:pos x="T2" y="T3"/>
                  </a:cxn>
                  <a:cxn ang="0">
                    <a:pos x="T4" y="T5"/>
                  </a:cxn>
                </a:cxnLst>
                <a:rect l="0" t="0" r="r" b="b"/>
                <a:pathLst>
                  <a:path w="15" h="13">
                    <a:moveTo>
                      <a:pt x="5" y="12"/>
                    </a:moveTo>
                    <a:cubicBezTo>
                      <a:pt x="8" y="12"/>
                      <a:pt x="11" y="13"/>
                      <a:pt x="14" y="11"/>
                    </a:cubicBezTo>
                    <a:cubicBezTo>
                      <a:pt x="15" y="0"/>
                      <a:pt x="0" y="3"/>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0" name="Freeform 536">
                <a:extLst>
                  <a:ext uri="{FF2B5EF4-FFF2-40B4-BE49-F238E27FC236}">
                    <a16:creationId xmlns:a16="http://schemas.microsoft.com/office/drawing/2014/main" id="{E9B37858-4837-4C94-96E9-6F6072D1AFE9}"/>
                  </a:ext>
                </a:extLst>
              </p:cNvPr>
              <p:cNvSpPr>
                <a:spLocks/>
              </p:cNvSpPr>
              <p:nvPr/>
            </p:nvSpPr>
            <p:spPr bwMode="auto">
              <a:xfrm>
                <a:off x="4193" y="969"/>
                <a:ext cx="18" cy="22"/>
              </a:xfrm>
              <a:custGeom>
                <a:avLst/>
                <a:gdLst>
                  <a:gd name="T0" fmla="*/ 5 w 8"/>
                  <a:gd name="T1" fmla="*/ 0 h 9"/>
                  <a:gd name="T2" fmla="*/ 0 w 8"/>
                  <a:gd name="T3" fmla="*/ 1 h 9"/>
                  <a:gd name="T4" fmla="*/ 7 w 8"/>
                  <a:gd name="T5" fmla="*/ 6 h 9"/>
                  <a:gd name="T6" fmla="*/ 5 w 8"/>
                  <a:gd name="T7" fmla="*/ 0 h 9"/>
                </a:gdLst>
                <a:ahLst/>
                <a:cxnLst>
                  <a:cxn ang="0">
                    <a:pos x="T0" y="T1"/>
                  </a:cxn>
                  <a:cxn ang="0">
                    <a:pos x="T2" y="T3"/>
                  </a:cxn>
                  <a:cxn ang="0">
                    <a:pos x="T4" y="T5"/>
                  </a:cxn>
                  <a:cxn ang="0">
                    <a:pos x="T6" y="T7"/>
                  </a:cxn>
                </a:cxnLst>
                <a:rect l="0" t="0" r="r" b="b"/>
                <a:pathLst>
                  <a:path w="8" h="9">
                    <a:moveTo>
                      <a:pt x="5" y="0"/>
                    </a:moveTo>
                    <a:cubicBezTo>
                      <a:pt x="3" y="1"/>
                      <a:pt x="2" y="2"/>
                      <a:pt x="0" y="1"/>
                    </a:cubicBezTo>
                    <a:cubicBezTo>
                      <a:pt x="0" y="6"/>
                      <a:pt x="2" y="9"/>
                      <a:pt x="7" y="6"/>
                    </a:cubicBezTo>
                    <a:cubicBezTo>
                      <a:pt x="5" y="3"/>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1" name="Freeform 537">
                <a:extLst>
                  <a:ext uri="{FF2B5EF4-FFF2-40B4-BE49-F238E27FC236}">
                    <a16:creationId xmlns:a16="http://schemas.microsoft.com/office/drawing/2014/main" id="{169C323D-79F9-494C-8ADC-F89A07135F08}"/>
                  </a:ext>
                </a:extLst>
              </p:cNvPr>
              <p:cNvSpPr>
                <a:spLocks/>
              </p:cNvSpPr>
              <p:nvPr/>
            </p:nvSpPr>
            <p:spPr bwMode="auto">
              <a:xfrm>
                <a:off x="4060" y="780"/>
                <a:ext cx="28" cy="26"/>
              </a:xfrm>
              <a:custGeom>
                <a:avLst/>
                <a:gdLst>
                  <a:gd name="T0" fmla="*/ 7 w 12"/>
                  <a:gd name="T1" fmla="*/ 0 h 11"/>
                  <a:gd name="T2" fmla="*/ 1 w 12"/>
                  <a:gd name="T3" fmla="*/ 4 h 11"/>
                  <a:gd name="T4" fmla="*/ 2 w 12"/>
                  <a:gd name="T5" fmla="*/ 11 h 11"/>
                  <a:gd name="T6" fmla="*/ 12 w 12"/>
                  <a:gd name="T7" fmla="*/ 7 h 11"/>
                  <a:gd name="T8" fmla="*/ 7 w 12"/>
                  <a:gd name="T9" fmla="*/ 0 h 11"/>
                </a:gdLst>
                <a:ahLst/>
                <a:cxnLst>
                  <a:cxn ang="0">
                    <a:pos x="T0" y="T1"/>
                  </a:cxn>
                  <a:cxn ang="0">
                    <a:pos x="T2" y="T3"/>
                  </a:cxn>
                  <a:cxn ang="0">
                    <a:pos x="T4" y="T5"/>
                  </a:cxn>
                  <a:cxn ang="0">
                    <a:pos x="T6" y="T7"/>
                  </a:cxn>
                  <a:cxn ang="0">
                    <a:pos x="T8" y="T9"/>
                  </a:cxn>
                </a:cxnLst>
                <a:rect l="0" t="0" r="r" b="b"/>
                <a:pathLst>
                  <a:path w="12" h="11">
                    <a:moveTo>
                      <a:pt x="7" y="0"/>
                    </a:moveTo>
                    <a:cubicBezTo>
                      <a:pt x="3" y="2"/>
                      <a:pt x="3" y="1"/>
                      <a:pt x="1" y="4"/>
                    </a:cubicBezTo>
                    <a:cubicBezTo>
                      <a:pt x="0" y="6"/>
                      <a:pt x="3" y="9"/>
                      <a:pt x="2" y="11"/>
                    </a:cubicBezTo>
                    <a:cubicBezTo>
                      <a:pt x="7" y="10"/>
                      <a:pt x="9" y="11"/>
                      <a:pt x="12" y="7"/>
                    </a:cubicBezTo>
                    <a:cubicBezTo>
                      <a:pt x="11" y="3"/>
                      <a:pt x="9" y="2"/>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2" name="Freeform 538">
                <a:extLst>
                  <a:ext uri="{FF2B5EF4-FFF2-40B4-BE49-F238E27FC236}">
                    <a16:creationId xmlns:a16="http://schemas.microsoft.com/office/drawing/2014/main" id="{32040FE9-908A-4693-B223-8CE0112CA928}"/>
                  </a:ext>
                </a:extLst>
              </p:cNvPr>
              <p:cNvSpPr>
                <a:spLocks/>
              </p:cNvSpPr>
              <p:nvPr/>
            </p:nvSpPr>
            <p:spPr bwMode="auto">
              <a:xfrm>
                <a:off x="4034" y="740"/>
                <a:ext cx="21" cy="28"/>
              </a:xfrm>
              <a:custGeom>
                <a:avLst/>
                <a:gdLst>
                  <a:gd name="T0" fmla="*/ 2 w 9"/>
                  <a:gd name="T1" fmla="*/ 11 h 12"/>
                  <a:gd name="T2" fmla="*/ 9 w 9"/>
                  <a:gd name="T3" fmla="*/ 8 h 12"/>
                  <a:gd name="T4" fmla="*/ 7 w 9"/>
                  <a:gd name="T5" fmla="*/ 1 h 12"/>
                  <a:gd name="T6" fmla="*/ 2 w 9"/>
                  <a:gd name="T7" fmla="*/ 11 h 12"/>
                </a:gdLst>
                <a:ahLst/>
                <a:cxnLst>
                  <a:cxn ang="0">
                    <a:pos x="T0" y="T1"/>
                  </a:cxn>
                  <a:cxn ang="0">
                    <a:pos x="T2" y="T3"/>
                  </a:cxn>
                  <a:cxn ang="0">
                    <a:pos x="T4" y="T5"/>
                  </a:cxn>
                  <a:cxn ang="0">
                    <a:pos x="T6" y="T7"/>
                  </a:cxn>
                </a:cxnLst>
                <a:rect l="0" t="0" r="r" b="b"/>
                <a:pathLst>
                  <a:path w="9" h="12">
                    <a:moveTo>
                      <a:pt x="2" y="11"/>
                    </a:moveTo>
                    <a:cubicBezTo>
                      <a:pt x="4" y="12"/>
                      <a:pt x="6" y="10"/>
                      <a:pt x="9" y="8"/>
                    </a:cubicBezTo>
                    <a:cubicBezTo>
                      <a:pt x="9" y="4"/>
                      <a:pt x="8" y="5"/>
                      <a:pt x="7" y="1"/>
                    </a:cubicBezTo>
                    <a:cubicBezTo>
                      <a:pt x="1" y="0"/>
                      <a:pt x="0" y="7"/>
                      <a:pt x="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3" name="Freeform 539">
                <a:extLst>
                  <a:ext uri="{FF2B5EF4-FFF2-40B4-BE49-F238E27FC236}">
                    <a16:creationId xmlns:a16="http://schemas.microsoft.com/office/drawing/2014/main" id="{29A6398F-B7A0-4799-9FAF-B2D2F62D3055}"/>
                  </a:ext>
                </a:extLst>
              </p:cNvPr>
              <p:cNvSpPr>
                <a:spLocks/>
              </p:cNvSpPr>
              <p:nvPr/>
            </p:nvSpPr>
            <p:spPr bwMode="auto">
              <a:xfrm>
                <a:off x="4013" y="749"/>
                <a:ext cx="16" cy="17"/>
              </a:xfrm>
              <a:custGeom>
                <a:avLst/>
                <a:gdLst>
                  <a:gd name="T0" fmla="*/ 0 w 7"/>
                  <a:gd name="T1" fmla="*/ 3 h 7"/>
                  <a:gd name="T2" fmla="*/ 7 w 7"/>
                  <a:gd name="T3" fmla="*/ 5 h 7"/>
                  <a:gd name="T4" fmla="*/ 4 w 7"/>
                  <a:gd name="T5" fmla="*/ 0 h 7"/>
                  <a:gd name="T6" fmla="*/ 0 w 7"/>
                  <a:gd name="T7" fmla="*/ 3 h 7"/>
                </a:gdLst>
                <a:ahLst/>
                <a:cxnLst>
                  <a:cxn ang="0">
                    <a:pos x="T0" y="T1"/>
                  </a:cxn>
                  <a:cxn ang="0">
                    <a:pos x="T2" y="T3"/>
                  </a:cxn>
                  <a:cxn ang="0">
                    <a:pos x="T4" y="T5"/>
                  </a:cxn>
                  <a:cxn ang="0">
                    <a:pos x="T6" y="T7"/>
                  </a:cxn>
                </a:cxnLst>
                <a:rect l="0" t="0" r="r" b="b"/>
                <a:pathLst>
                  <a:path w="7" h="7">
                    <a:moveTo>
                      <a:pt x="0" y="3"/>
                    </a:moveTo>
                    <a:cubicBezTo>
                      <a:pt x="2" y="7"/>
                      <a:pt x="5" y="5"/>
                      <a:pt x="7" y="5"/>
                    </a:cubicBezTo>
                    <a:cubicBezTo>
                      <a:pt x="6" y="3"/>
                      <a:pt x="5" y="2"/>
                      <a:pt x="4" y="0"/>
                    </a:cubicBezTo>
                    <a:cubicBezTo>
                      <a:pt x="2"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4" name="Freeform 540">
                <a:extLst>
                  <a:ext uri="{FF2B5EF4-FFF2-40B4-BE49-F238E27FC236}">
                    <a16:creationId xmlns:a16="http://schemas.microsoft.com/office/drawing/2014/main" id="{74CEFC5D-F53B-4442-B9D4-3C8AAA03CCDE}"/>
                  </a:ext>
                </a:extLst>
              </p:cNvPr>
              <p:cNvSpPr>
                <a:spLocks/>
              </p:cNvSpPr>
              <p:nvPr/>
            </p:nvSpPr>
            <p:spPr bwMode="auto">
              <a:xfrm>
                <a:off x="4006" y="813"/>
                <a:ext cx="73" cy="67"/>
              </a:xfrm>
              <a:custGeom>
                <a:avLst/>
                <a:gdLst>
                  <a:gd name="T0" fmla="*/ 25 w 31"/>
                  <a:gd name="T1" fmla="*/ 17 h 28"/>
                  <a:gd name="T2" fmla="*/ 19 w 31"/>
                  <a:gd name="T3" fmla="*/ 0 h 28"/>
                  <a:gd name="T4" fmla="*/ 21 w 31"/>
                  <a:gd name="T5" fmla="*/ 22 h 28"/>
                  <a:gd name="T6" fmla="*/ 23 w 31"/>
                  <a:gd name="T7" fmla="*/ 28 h 28"/>
                  <a:gd name="T8" fmla="*/ 30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2"/>
                      <a:pt x="19" y="0"/>
                    </a:cubicBezTo>
                    <a:cubicBezTo>
                      <a:pt x="0" y="3"/>
                      <a:pt x="7" y="25"/>
                      <a:pt x="21" y="22"/>
                    </a:cubicBezTo>
                    <a:cubicBezTo>
                      <a:pt x="19" y="25"/>
                      <a:pt x="21" y="26"/>
                      <a:pt x="23" y="28"/>
                    </a:cubicBezTo>
                    <a:cubicBezTo>
                      <a:pt x="27" y="28"/>
                      <a:pt x="29" y="25"/>
                      <a:pt x="30"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5" name="Freeform 541">
                <a:extLst>
                  <a:ext uri="{FF2B5EF4-FFF2-40B4-BE49-F238E27FC236}">
                    <a16:creationId xmlns:a16="http://schemas.microsoft.com/office/drawing/2014/main" id="{11C24E32-FA5D-4D95-99BA-9F5F80537632}"/>
                  </a:ext>
                </a:extLst>
              </p:cNvPr>
              <p:cNvSpPr>
                <a:spLocks/>
              </p:cNvSpPr>
              <p:nvPr/>
            </p:nvSpPr>
            <p:spPr bwMode="auto">
              <a:xfrm>
                <a:off x="4152" y="1135"/>
                <a:ext cx="17" cy="17"/>
              </a:xfrm>
              <a:custGeom>
                <a:avLst/>
                <a:gdLst>
                  <a:gd name="T0" fmla="*/ 3 w 7"/>
                  <a:gd name="T1" fmla="*/ 7 h 7"/>
                  <a:gd name="T2" fmla="*/ 7 w 7"/>
                  <a:gd name="T3" fmla="*/ 4 h 7"/>
                  <a:gd name="T4" fmla="*/ 5 w 7"/>
                  <a:gd name="T5" fmla="*/ 0 h 7"/>
                  <a:gd name="T6" fmla="*/ 3 w 7"/>
                  <a:gd name="T7" fmla="*/ 7 h 7"/>
                </a:gdLst>
                <a:ahLst/>
                <a:cxnLst>
                  <a:cxn ang="0">
                    <a:pos x="T0" y="T1"/>
                  </a:cxn>
                  <a:cxn ang="0">
                    <a:pos x="T2" y="T3"/>
                  </a:cxn>
                  <a:cxn ang="0">
                    <a:pos x="T4" y="T5"/>
                  </a:cxn>
                  <a:cxn ang="0">
                    <a:pos x="T6" y="T7"/>
                  </a:cxn>
                </a:cxnLst>
                <a:rect l="0" t="0" r="r" b="b"/>
                <a:pathLst>
                  <a:path w="7" h="7">
                    <a:moveTo>
                      <a:pt x="3" y="7"/>
                    </a:moveTo>
                    <a:cubicBezTo>
                      <a:pt x="5" y="6"/>
                      <a:pt x="6" y="5"/>
                      <a:pt x="7" y="4"/>
                    </a:cubicBezTo>
                    <a:cubicBezTo>
                      <a:pt x="7" y="3"/>
                      <a:pt x="6" y="1"/>
                      <a:pt x="5" y="0"/>
                    </a:cubicBezTo>
                    <a:cubicBezTo>
                      <a:pt x="1"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6" name="Freeform 542">
                <a:extLst>
                  <a:ext uri="{FF2B5EF4-FFF2-40B4-BE49-F238E27FC236}">
                    <a16:creationId xmlns:a16="http://schemas.microsoft.com/office/drawing/2014/main" id="{5B1A0758-F6EB-4398-9BC4-C67D9E351DFE}"/>
                  </a:ext>
                </a:extLst>
              </p:cNvPr>
              <p:cNvSpPr>
                <a:spLocks/>
              </p:cNvSpPr>
              <p:nvPr/>
            </p:nvSpPr>
            <p:spPr bwMode="auto">
              <a:xfrm>
                <a:off x="3991" y="929"/>
                <a:ext cx="26" cy="26"/>
              </a:xfrm>
              <a:custGeom>
                <a:avLst/>
                <a:gdLst>
                  <a:gd name="T0" fmla="*/ 0 w 11"/>
                  <a:gd name="T1" fmla="*/ 4 h 11"/>
                  <a:gd name="T2" fmla="*/ 6 w 11"/>
                  <a:gd name="T3" fmla="*/ 11 h 11"/>
                  <a:gd name="T4" fmla="*/ 10 w 11"/>
                  <a:gd name="T5" fmla="*/ 1 h 11"/>
                  <a:gd name="T6" fmla="*/ 0 w 11"/>
                  <a:gd name="T7" fmla="*/ 4 h 11"/>
                </a:gdLst>
                <a:ahLst/>
                <a:cxnLst>
                  <a:cxn ang="0">
                    <a:pos x="T0" y="T1"/>
                  </a:cxn>
                  <a:cxn ang="0">
                    <a:pos x="T2" y="T3"/>
                  </a:cxn>
                  <a:cxn ang="0">
                    <a:pos x="T4" y="T5"/>
                  </a:cxn>
                  <a:cxn ang="0">
                    <a:pos x="T6" y="T7"/>
                  </a:cxn>
                </a:cxnLst>
                <a:rect l="0" t="0" r="r" b="b"/>
                <a:pathLst>
                  <a:path w="11" h="11">
                    <a:moveTo>
                      <a:pt x="0" y="4"/>
                    </a:moveTo>
                    <a:cubicBezTo>
                      <a:pt x="2" y="7"/>
                      <a:pt x="3" y="10"/>
                      <a:pt x="6" y="11"/>
                    </a:cubicBezTo>
                    <a:cubicBezTo>
                      <a:pt x="11" y="9"/>
                      <a:pt x="9" y="5"/>
                      <a:pt x="10" y="1"/>
                    </a:cubicBezTo>
                    <a:cubicBezTo>
                      <a:pt x="6" y="0"/>
                      <a:pt x="3" y="1"/>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7" name="Freeform 543">
                <a:extLst>
                  <a:ext uri="{FF2B5EF4-FFF2-40B4-BE49-F238E27FC236}">
                    <a16:creationId xmlns:a16="http://schemas.microsoft.com/office/drawing/2014/main" id="{DB2EDCE5-3CA0-4A28-968D-B99430ED3829}"/>
                  </a:ext>
                </a:extLst>
              </p:cNvPr>
              <p:cNvSpPr>
                <a:spLocks/>
              </p:cNvSpPr>
              <p:nvPr/>
            </p:nvSpPr>
            <p:spPr bwMode="auto">
              <a:xfrm>
                <a:off x="3925" y="832"/>
                <a:ext cx="24" cy="31"/>
              </a:xfrm>
              <a:custGeom>
                <a:avLst/>
                <a:gdLst>
                  <a:gd name="T0" fmla="*/ 9 w 10"/>
                  <a:gd name="T1" fmla="*/ 1 h 13"/>
                  <a:gd name="T2" fmla="*/ 9 w 10"/>
                  <a:gd name="T3" fmla="*/ 9 h 13"/>
                  <a:gd name="T4" fmla="*/ 9 w 10"/>
                  <a:gd name="T5" fmla="*/ 1 h 13"/>
                </a:gdLst>
                <a:ahLst/>
                <a:cxnLst>
                  <a:cxn ang="0">
                    <a:pos x="T0" y="T1"/>
                  </a:cxn>
                  <a:cxn ang="0">
                    <a:pos x="T2" y="T3"/>
                  </a:cxn>
                  <a:cxn ang="0">
                    <a:pos x="T4" y="T5"/>
                  </a:cxn>
                </a:cxnLst>
                <a:rect l="0" t="0" r="r" b="b"/>
                <a:pathLst>
                  <a:path w="10" h="13">
                    <a:moveTo>
                      <a:pt x="9" y="1"/>
                    </a:moveTo>
                    <a:cubicBezTo>
                      <a:pt x="0" y="0"/>
                      <a:pt x="1" y="13"/>
                      <a:pt x="9" y="9"/>
                    </a:cubicBezTo>
                    <a:cubicBezTo>
                      <a:pt x="8" y="6"/>
                      <a:pt x="10" y="4"/>
                      <a:pt x="9"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8" name="Freeform 544">
                <a:extLst>
                  <a:ext uri="{FF2B5EF4-FFF2-40B4-BE49-F238E27FC236}">
                    <a16:creationId xmlns:a16="http://schemas.microsoft.com/office/drawing/2014/main" id="{F0B005FF-09C6-473D-9EC7-ED0C2041C1B3}"/>
                  </a:ext>
                </a:extLst>
              </p:cNvPr>
              <p:cNvSpPr>
                <a:spLocks/>
              </p:cNvSpPr>
              <p:nvPr/>
            </p:nvSpPr>
            <p:spPr bwMode="auto">
              <a:xfrm>
                <a:off x="3859" y="761"/>
                <a:ext cx="26" cy="26"/>
              </a:xfrm>
              <a:custGeom>
                <a:avLst/>
                <a:gdLst>
                  <a:gd name="T0" fmla="*/ 0 w 11"/>
                  <a:gd name="T1" fmla="*/ 2 h 11"/>
                  <a:gd name="T2" fmla="*/ 3 w 11"/>
                  <a:gd name="T3" fmla="*/ 11 h 11"/>
                  <a:gd name="T4" fmla="*/ 10 w 11"/>
                  <a:gd name="T5" fmla="*/ 1 h 11"/>
                  <a:gd name="T6" fmla="*/ 0 w 11"/>
                  <a:gd name="T7" fmla="*/ 2 h 11"/>
                </a:gdLst>
                <a:ahLst/>
                <a:cxnLst>
                  <a:cxn ang="0">
                    <a:pos x="T0" y="T1"/>
                  </a:cxn>
                  <a:cxn ang="0">
                    <a:pos x="T2" y="T3"/>
                  </a:cxn>
                  <a:cxn ang="0">
                    <a:pos x="T4" y="T5"/>
                  </a:cxn>
                  <a:cxn ang="0">
                    <a:pos x="T6" y="T7"/>
                  </a:cxn>
                </a:cxnLst>
                <a:rect l="0" t="0" r="r" b="b"/>
                <a:pathLst>
                  <a:path w="11" h="11">
                    <a:moveTo>
                      <a:pt x="0" y="2"/>
                    </a:moveTo>
                    <a:cubicBezTo>
                      <a:pt x="1" y="5"/>
                      <a:pt x="0" y="8"/>
                      <a:pt x="3" y="11"/>
                    </a:cubicBezTo>
                    <a:cubicBezTo>
                      <a:pt x="10" y="11"/>
                      <a:pt x="11" y="6"/>
                      <a:pt x="10" y="1"/>
                    </a:cubicBezTo>
                    <a:cubicBezTo>
                      <a:pt x="7" y="0"/>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9" name="Freeform 545">
                <a:extLst>
                  <a:ext uri="{FF2B5EF4-FFF2-40B4-BE49-F238E27FC236}">
                    <a16:creationId xmlns:a16="http://schemas.microsoft.com/office/drawing/2014/main" id="{A6A5C099-29EB-4B6C-8D80-D2B6B5647BC9}"/>
                  </a:ext>
                </a:extLst>
              </p:cNvPr>
              <p:cNvSpPr>
                <a:spLocks/>
              </p:cNvSpPr>
              <p:nvPr/>
            </p:nvSpPr>
            <p:spPr bwMode="auto">
              <a:xfrm>
                <a:off x="4112" y="1220"/>
                <a:ext cx="24" cy="26"/>
              </a:xfrm>
              <a:custGeom>
                <a:avLst/>
                <a:gdLst>
                  <a:gd name="T0" fmla="*/ 2 w 10"/>
                  <a:gd name="T1" fmla="*/ 4 h 11"/>
                  <a:gd name="T2" fmla="*/ 1 w 10"/>
                  <a:gd name="T3" fmla="*/ 11 h 11"/>
                  <a:gd name="T4" fmla="*/ 9 w 10"/>
                  <a:gd name="T5" fmla="*/ 2 h 11"/>
                  <a:gd name="T6" fmla="*/ 2 w 10"/>
                  <a:gd name="T7" fmla="*/ 4 h 11"/>
                </a:gdLst>
                <a:ahLst/>
                <a:cxnLst>
                  <a:cxn ang="0">
                    <a:pos x="T0" y="T1"/>
                  </a:cxn>
                  <a:cxn ang="0">
                    <a:pos x="T2" y="T3"/>
                  </a:cxn>
                  <a:cxn ang="0">
                    <a:pos x="T4" y="T5"/>
                  </a:cxn>
                  <a:cxn ang="0">
                    <a:pos x="T6" y="T7"/>
                  </a:cxn>
                </a:cxnLst>
                <a:rect l="0" t="0" r="r" b="b"/>
                <a:pathLst>
                  <a:path w="10" h="11">
                    <a:moveTo>
                      <a:pt x="2" y="4"/>
                    </a:moveTo>
                    <a:cubicBezTo>
                      <a:pt x="0" y="6"/>
                      <a:pt x="1" y="9"/>
                      <a:pt x="1" y="11"/>
                    </a:cubicBezTo>
                    <a:cubicBezTo>
                      <a:pt x="7" y="10"/>
                      <a:pt x="10" y="7"/>
                      <a:pt x="9" y="2"/>
                    </a:cubicBezTo>
                    <a:cubicBezTo>
                      <a:pt x="6" y="5"/>
                      <a:pt x="5"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0" name="Freeform 546">
                <a:extLst>
                  <a:ext uri="{FF2B5EF4-FFF2-40B4-BE49-F238E27FC236}">
                    <a16:creationId xmlns:a16="http://schemas.microsoft.com/office/drawing/2014/main" id="{E45C36B0-0216-4729-825C-C9F03F5CB055}"/>
                  </a:ext>
                </a:extLst>
              </p:cNvPr>
              <p:cNvSpPr>
                <a:spLocks/>
              </p:cNvSpPr>
              <p:nvPr/>
            </p:nvSpPr>
            <p:spPr bwMode="auto">
              <a:xfrm>
                <a:off x="4117" y="1244"/>
                <a:ext cx="21" cy="24"/>
              </a:xfrm>
              <a:custGeom>
                <a:avLst/>
                <a:gdLst>
                  <a:gd name="T0" fmla="*/ 1 w 9"/>
                  <a:gd name="T1" fmla="*/ 2 h 10"/>
                  <a:gd name="T2" fmla="*/ 2 w 9"/>
                  <a:gd name="T3" fmla="*/ 9 h 10"/>
                  <a:gd name="T4" fmla="*/ 8 w 9"/>
                  <a:gd name="T5" fmla="*/ 0 h 10"/>
                  <a:gd name="T6" fmla="*/ 1 w 9"/>
                  <a:gd name="T7" fmla="*/ 2 h 10"/>
                </a:gdLst>
                <a:ahLst/>
                <a:cxnLst>
                  <a:cxn ang="0">
                    <a:pos x="T0" y="T1"/>
                  </a:cxn>
                  <a:cxn ang="0">
                    <a:pos x="T2" y="T3"/>
                  </a:cxn>
                  <a:cxn ang="0">
                    <a:pos x="T4" y="T5"/>
                  </a:cxn>
                  <a:cxn ang="0">
                    <a:pos x="T6" y="T7"/>
                  </a:cxn>
                </a:cxnLst>
                <a:rect l="0" t="0" r="r" b="b"/>
                <a:pathLst>
                  <a:path w="9" h="10">
                    <a:moveTo>
                      <a:pt x="1" y="2"/>
                    </a:moveTo>
                    <a:cubicBezTo>
                      <a:pt x="3" y="5"/>
                      <a:pt x="0" y="6"/>
                      <a:pt x="2" y="9"/>
                    </a:cubicBezTo>
                    <a:cubicBezTo>
                      <a:pt x="7" y="10"/>
                      <a:pt x="9" y="4"/>
                      <a:pt x="8" y="0"/>
                    </a:cubicBezTo>
                    <a:cubicBezTo>
                      <a:pt x="5" y="1"/>
                      <a:pt x="3" y="2"/>
                      <a:pt x="1"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1" name="Freeform 547">
                <a:extLst>
                  <a:ext uri="{FF2B5EF4-FFF2-40B4-BE49-F238E27FC236}">
                    <a16:creationId xmlns:a16="http://schemas.microsoft.com/office/drawing/2014/main" id="{EC486086-9BA7-472F-BFEE-0B8BF14F28C7}"/>
                  </a:ext>
                </a:extLst>
              </p:cNvPr>
              <p:cNvSpPr>
                <a:spLocks/>
              </p:cNvSpPr>
              <p:nvPr/>
            </p:nvSpPr>
            <p:spPr bwMode="auto">
              <a:xfrm>
                <a:off x="3883" y="877"/>
                <a:ext cx="18" cy="19"/>
              </a:xfrm>
              <a:custGeom>
                <a:avLst/>
                <a:gdLst>
                  <a:gd name="T0" fmla="*/ 0 w 8"/>
                  <a:gd name="T1" fmla="*/ 5 h 8"/>
                  <a:gd name="T2" fmla="*/ 8 w 8"/>
                  <a:gd name="T3" fmla="*/ 6 h 8"/>
                  <a:gd name="T4" fmla="*/ 6 w 8"/>
                  <a:gd name="T5" fmla="*/ 1 h 8"/>
                  <a:gd name="T6" fmla="*/ 0 w 8"/>
                  <a:gd name="T7" fmla="*/ 5 h 8"/>
                </a:gdLst>
                <a:ahLst/>
                <a:cxnLst>
                  <a:cxn ang="0">
                    <a:pos x="T0" y="T1"/>
                  </a:cxn>
                  <a:cxn ang="0">
                    <a:pos x="T2" y="T3"/>
                  </a:cxn>
                  <a:cxn ang="0">
                    <a:pos x="T4" y="T5"/>
                  </a:cxn>
                  <a:cxn ang="0">
                    <a:pos x="T6" y="T7"/>
                  </a:cxn>
                </a:cxnLst>
                <a:rect l="0" t="0" r="r" b="b"/>
                <a:pathLst>
                  <a:path w="8" h="8">
                    <a:moveTo>
                      <a:pt x="0" y="5"/>
                    </a:moveTo>
                    <a:cubicBezTo>
                      <a:pt x="2" y="8"/>
                      <a:pt x="5" y="7"/>
                      <a:pt x="8" y="6"/>
                    </a:cubicBezTo>
                    <a:cubicBezTo>
                      <a:pt x="7" y="4"/>
                      <a:pt x="8" y="3"/>
                      <a:pt x="6" y="1"/>
                    </a:cubicBezTo>
                    <a:cubicBezTo>
                      <a:pt x="4" y="0"/>
                      <a:pt x="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2" name="Freeform 548">
                <a:extLst>
                  <a:ext uri="{FF2B5EF4-FFF2-40B4-BE49-F238E27FC236}">
                    <a16:creationId xmlns:a16="http://schemas.microsoft.com/office/drawing/2014/main" id="{5A1E87D9-4685-4B29-A976-B816B5B2EABE}"/>
                  </a:ext>
                </a:extLst>
              </p:cNvPr>
              <p:cNvSpPr>
                <a:spLocks/>
              </p:cNvSpPr>
              <p:nvPr/>
            </p:nvSpPr>
            <p:spPr bwMode="auto">
              <a:xfrm>
                <a:off x="4079" y="1242"/>
                <a:ext cx="14" cy="9"/>
              </a:xfrm>
              <a:custGeom>
                <a:avLst/>
                <a:gdLst>
                  <a:gd name="T0" fmla="*/ 2 w 6"/>
                  <a:gd name="T1" fmla="*/ 4 h 4"/>
                  <a:gd name="T2" fmla="*/ 5 w 6"/>
                  <a:gd name="T3" fmla="*/ 0 h 4"/>
                  <a:gd name="T4" fmla="*/ 2 w 6"/>
                  <a:gd name="T5" fmla="*/ 4 h 4"/>
                </a:gdLst>
                <a:ahLst/>
                <a:cxnLst>
                  <a:cxn ang="0">
                    <a:pos x="T0" y="T1"/>
                  </a:cxn>
                  <a:cxn ang="0">
                    <a:pos x="T2" y="T3"/>
                  </a:cxn>
                  <a:cxn ang="0">
                    <a:pos x="T4" y="T5"/>
                  </a:cxn>
                </a:cxnLst>
                <a:rect l="0" t="0" r="r" b="b"/>
                <a:pathLst>
                  <a:path w="6" h="4">
                    <a:moveTo>
                      <a:pt x="2" y="4"/>
                    </a:moveTo>
                    <a:cubicBezTo>
                      <a:pt x="5" y="3"/>
                      <a:pt x="6" y="2"/>
                      <a:pt x="5" y="0"/>
                    </a:cubicBezTo>
                    <a:cubicBezTo>
                      <a:pt x="2" y="1"/>
                      <a:pt x="0"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3" name="Freeform 549">
                <a:extLst>
                  <a:ext uri="{FF2B5EF4-FFF2-40B4-BE49-F238E27FC236}">
                    <a16:creationId xmlns:a16="http://schemas.microsoft.com/office/drawing/2014/main" id="{424A4436-0A24-4212-9DDE-CD2BCFFEA24C}"/>
                  </a:ext>
                </a:extLst>
              </p:cNvPr>
              <p:cNvSpPr>
                <a:spLocks/>
              </p:cNvSpPr>
              <p:nvPr/>
            </p:nvSpPr>
            <p:spPr bwMode="auto">
              <a:xfrm>
                <a:off x="3996" y="1171"/>
                <a:ext cx="17" cy="19"/>
              </a:xfrm>
              <a:custGeom>
                <a:avLst/>
                <a:gdLst>
                  <a:gd name="T0" fmla="*/ 3 w 7"/>
                  <a:gd name="T1" fmla="*/ 0 h 8"/>
                  <a:gd name="T2" fmla="*/ 0 w 7"/>
                  <a:gd name="T3" fmla="*/ 7 h 8"/>
                  <a:gd name="T4" fmla="*/ 7 w 7"/>
                  <a:gd name="T5" fmla="*/ 6 h 8"/>
                  <a:gd name="T6" fmla="*/ 3 w 7"/>
                  <a:gd name="T7" fmla="*/ 0 h 8"/>
                </a:gdLst>
                <a:ahLst/>
                <a:cxnLst>
                  <a:cxn ang="0">
                    <a:pos x="T0" y="T1"/>
                  </a:cxn>
                  <a:cxn ang="0">
                    <a:pos x="T2" y="T3"/>
                  </a:cxn>
                  <a:cxn ang="0">
                    <a:pos x="T4" y="T5"/>
                  </a:cxn>
                  <a:cxn ang="0">
                    <a:pos x="T6" y="T7"/>
                  </a:cxn>
                </a:cxnLst>
                <a:rect l="0" t="0" r="r" b="b"/>
                <a:pathLst>
                  <a:path w="7" h="8">
                    <a:moveTo>
                      <a:pt x="3" y="0"/>
                    </a:moveTo>
                    <a:cubicBezTo>
                      <a:pt x="0" y="2"/>
                      <a:pt x="0" y="5"/>
                      <a:pt x="0" y="7"/>
                    </a:cubicBezTo>
                    <a:cubicBezTo>
                      <a:pt x="2" y="7"/>
                      <a:pt x="4" y="8"/>
                      <a:pt x="7" y="6"/>
                    </a:cubicBezTo>
                    <a:cubicBezTo>
                      <a:pt x="7" y="4"/>
                      <a:pt x="5"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4" name="Freeform 550">
                <a:extLst>
                  <a:ext uri="{FF2B5EF4-FFF2-40B4-BE49-F238E27FC236}">
                    <a16:creationId xmlns:a16="http://schemas.microsoft.com/office/drawing/2014/main" id="{EEDF7B55-8A8C-43D3-B644-C09ACDEF2B7B}"/>
                  </a:ext>
                </a:extLst>
              </p:cNvPr>
              <p:cNvSpPr>
                <a:spLocks/>
              </p:cNvSpPr>
              <p:nvPr/>
            </p:nvSpPr>
            <p:spPr bwMode="auto">
              <a:xfrm>
                <a:off x="3868" y="1033"/>
                <a:ext cx="45" cy="74"/>
              </a:xfrm>
              <a:custGeom>
                <a:avLst/>
                <a:gdLst>
                  <a:gd name="T0" fmla="*/ 3 w 19"/>
                  <a:gd name="T1" fmla="*/ 28 h 31"/>
                  <a:gd name="T2" fmla="*/ 9 w 19"/>
                  <a:gd name="T3" fmla="*/ 31 h 31"/>
                  <a:gd name="T4" fmla="*/ 15 w 19"/>
                  <a:gd name="T5" fmla="*/ 1 h 31"/>
                  <a:gd name="T6" fmla="*/ 3 w 19"/>
                  <a:gd name="T7" fmla="*/ 28 h 31"/>
                </a:gdLst>
                <a:ahLst/>
                <a:cxnLst>
                  <a:cxn ang="0">
                    <a:pos x="T0" y="T1"/>
                  </a:cxn>
                  <a:cxn ang="0">
                    <a:pos x="T2" y="T3"/>
                  </a:cxn>
                  <a:cxn ang="0">
                    <a:pos x="T4" y="T5"/>
                  </a:cxn>
                  <a:cxn ang="0">
                    <a:pos x="T6" y="T7"/>
                  </a:cxn>
                </a:cxnLst>
                <a:rect l="0" t="0" r="r" b="b"/>
                <a:pathLst>
                  <a:path w="19" h="31">
                    <a:moveTo>
                      <a:pt x="3" y="28"/>
                    </a:moveTo>
                    <a:cubicBezTo>
                      <a:pt x="5" y="29"/>
                      <a:pt x="7" y="30"/>
                      <a:pt x="9" y="31"/>
                    </a:cubicBezTo>
                    <a:cubicBezTo>
                      <a:pt x="17" y="21"/>
                      <a:pt x="19" y="14"/>
                      <a:pt x="15" y="1"/>
                    </a:cubicBezTo>
                    <a:cubicBezTo>
                      <a:pt x="0" y="0"/>
                      <a:pt x="6" y="20"/>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5" name="Freeform 551">
                <a:extLst>
                  <a:ext uri="{FF2B5EF4-FFF2-40B4-BE49-F238E27FC236}">
                    <a16:creationId xmlns:a16="http://schemas.microsoft.com/office/drawing/2014/main" id="{1C64078A-1219-49ED-A237-7760F01E6D27}"/>
                  </a:ext>
                </a:extLst>
              </p:cNvPr>
              <p:cNvSpPr>
                <a:spLocks/>
              </p:cNvSpPr>
              <p:nvPr/>
            </p:nvSpPr>
            <p:spPr bwMode="auto">
              <a:xfrm>
                <a:off x="3880" y="1187"/>
                <a:ext cx="36" cy="55"/>
              </a:xfrm>
              <a:custGeom>
                <a:avLst/>
                <a:gdLst>
                  <a:gd name="T0" fmla="*/ 10 w 15"/>
                  <a:gd name="T1" fmla="*/ 0 h 23"/>
                  <a:gd name="T2" fmla="*/ 1 w 15"/>
                  <a:gd name="T3" fmla="*/ 20 h 23"/>
                  <a:gd name="T4" fmla="*/ 14 w 15"/>
                  <a:gd name="T5" fmla="*/ 12 h 23"/>
                  <a:gd name="T6" fmla="*/ 10 w 15"/>
                  <a:gd name="T7" fmla="*/ 0 h 23"/>
                </a:gdLst>
                <a:ahLst/>
                <a:cxnLst>
                  <a:cxn ang="0">
                    <a:pos x="T0" y="T1"/>
                  </a:cxn>
                  <a:cxn ang="0">
                    <a:pos x="T2" y="T3"/>
                  </a:cxn>
                  <a:cxn ang="0">
                    <a:pos x="T4" y="T5"/>
                  </a:cxn>
                  <a:cxn ang="0">
                    <a:pos x="T6" y="T7"/>
                  </a:cxn>
                </a:cxnLst>
                <a:rect l="0" t="0" r="r" b="b"/>
                <a:pathLst>
                  <a:path w="15" h="23">
                    <a:moveTo>
                      <a:pt x="10" y="0"/>
                    </a:moveTo>
                    <a:cubicBezTo>
                      <a:pt x="0" y="5"/>
                      <a:pt x="7" y="14"/>
                      <a:pt x="1" y="20"/>
                    </a:cubicBezTo>
                    <a:cubicBezTo>
                      <a:pt x="8" y="23"/>
                      <a:pt x="5" y="14"/>
                      <a:pt x="14" y="12"/>
                    </a:cubicBezTo>
                    <a:cubicBezTo>
                      <a:pt x="15"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6" name="Freeform 552">
                <a:extLst>
                  <a:ext uri="{FF2B5EF4-FFF2-40B4-BE49-F238E27FC236}">
                    <a16:creationId xmlns:a16="http://schemas.microsoft.com/office/drawing/2014/main" id="{D0C3AB61-C795-4321-9DA9-D37B8A0A38E1}"/>
                  </a:ext>
                </a:extLst>
              </p:cNvPr>
              <p:cNvSpPr>
                <a:spLocks/>
              </p:cNvSpPr>
              <p:nvPr/>
            </p:nvSpPr>
            <p:spPr bwMode="auto">
              <a:xfrm>
                <a:off x="3674" y="844"/>
                <a:ext cx="24" cy="21"/>
              </a:xfrm>
              <a:custGeom>
                <a:avLst/>
                <a:gdLst>
                  <a:gd name="T0" fmla="*/ 0 w 10"/>
                  <a:gd name="T1" fmla="*/ 2 h 9"/>
                  <a:gd name="T2" fmla="*/ 2 w 10"/>
                  <a:gd name="T3" fmla="*/ 8 h 9"/>
                  <a:gd name="T4" fmla="*/ 10 w 10"/>
                  <a:gd name="T5" fmla="*/ 5 h 9"/>
                  <a:gd name="T6" fmla="*/ 0 w 10"/>
                  <a:gd name="T7" fmla="*/ 2 h 9"/>
                </a:gdLst>
                <a:ahLst/>
                <a:cxnLst>
                  <a:cxn ang="0">
                    <a:pos x="T0" y="T1"/>
                  </a:cxn>
                  <a:cxn ang="0">
                    <a:pos x="T2" y="T3"/>
                  </a:cxn>
                  <a:cxn ang="0">
                    <a:pos x="T4" y="T5"/>
                  </a:cxn>
                  <a:cxn ang="0">
                    <a:pos x="T6" y="T7"/>
                  </a:cxn>
                </a:cxnLst>
                <a:rect l="0" t="0" r="r" b="b"/>
                <a:pathLst>
                  <a:path w="10" h="9">
                    <a:moveTo>
                      <a:pt x="0" y="2"/>
                    </a:moveTo>
                    <a:cubicBezTo>
                      <a:pt x="0" y="4"/>
                      <a:pt x="0" y="6"/>
                      <a:pt x="2" y="8"/>
                    </a:cubicBezTo>
                    <a:cubicBezTo>
                      <a:pt x="4" y="9"/>
                      <a:pt x="7" y="6"/>
                      <a:pt x="10" y="5"/>
                    </a:cubicBezTo>
                    <a:cubicBezTo>
                      <a:pt x="7" y="1"/>
                      <a:pt x="4"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7" name="Freeform 553">
                <a:extLst>
                  <a:ext uri="{FF2B5EF4-FFF2-40B4-BE49-F238E27FC236}">
                    <a16:creationId xmlns:a16="http://schemas.microsoft.com/office/drawing/2014/main" id="{F78978D6-0B0C-4483-BDAB-79AF64488F4C}"/>
                  </a:ext>
                </a:extLst>
              </p:cNvPr>
              <p:cNvSpPr>
                <a:spLocks/>
              </p:cNvSpPr>
              <p:nvPr/>
            </p:nvSpPr>
            <p:spPr bwMode="auto">
              <a:xfrm>
                <a:off x="3712" y="915"/>
                <a:ext cx="26" cy="19"/>
              </a:xfrm>
              <a:custGeom>
                <a:avLst/>
                <a:gdLst>
                  <a:gd name="T0" fmla="*/ 6 w 11"/>
                  <a:gd name="T1" fmla="*/ 0 h 8"/>
                  <a:gd name="T2" fmla="*/ 11 w 11"/>
                  <a:gd name="T3" fmla="*/ 5 h 8"/>
                  <a:gd name="T4" fmla="*/ 6 w 11"/>
                  <a:gd name="T5" fmla="*/ 0 h 8"/>
                </a:gdLst>
                <a:ahLst/>
                <a:cxnLst>
                  <a:cxn ang="0">
                    <a:pos x="T0" y="T1"/>
                  </a:cxn>
                  <a:cxn ang="0">
                    <a:pos x="T2" y="T3"/>
                  </a:cxn>
                  <a:cxn ang="0">
                    <a:pos x="T4" y="T5"/>
                  </a:cxn>
                </a:cxnLst>
                <a:rect l="0" t="0" r="r" b="b"/>
                <a:pathLst>
                  <a:path w="11" h="8">
                    <a:moveTo>
                      <a:pt x="6" y="0"/>
                    </a:moveTo>
                    <a:cubicBezTo>
                      <a:pt x="0" y="4"/>
                      <a:pt x="6" y="8"/>
                      <a:pt x="11" y="5"/>
                    </a:cubicBezTo>
                    <a:cubicBezTo>
                      <a:pt x="11" y="2"/>
                      <a:pt x="8"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8" name="Freeform 554">
                <a:extLst>
                  <a:ext uri="{FF2B5EF4-FFF2-40B4-BE49-F238E27FC236}">
                    <a16:creationId xmlns:a16="http://schemas.microsoft.com/office/drawing/2014/main" id="{DEB79B36-9632-4D5C-B89F-9885F43C3074}"/>
                  </a:ext>
                </a:extLst>
              </p:cNvPr>
              <p:cNvSpPr>
                <a:spLocks/>
              </p:cNvSpPr>
              <p:nvPr/>
            </p:nvSpPr>
            <p:spPr bwMode="auto">
              <a:xfrm>
                <a:off x="3852" y="1173"/>
                <a:ext cx="16" cy="14"/>
              </a:xfrm>
              <a:custGeom>
                <a:avLst/>
                <a:gdLst>
                  <a:gd name="T0" fmla="*/ 0 w 7"/>
                  <a:gd name="T1" fmla="*/ 2 h 6"/>
                  <a:gd name="T2" fmla="*/ 7 w 7"/>
                  <a:gd name="T3" fmla="*/ 5 h 6"/>
                  <a:gd name="T4" fmla="*/ 6 w 7"/>
                  <a:gd name="T5" fmla="*/ 0 h 6"/>
                  <a:gd name="T6" fmla="*/ 0 w 7"/>
                  <a:gd name="T7" fmla="*/ 2 h 6"/>
                </a:gdLst>
                <a:ahLst/>
                <a:cxnLst>
                  <a:cxn ang="0">
                    <a:pos x="T0" y="T1"/>
                  </a:cxn>
                  <a:cxn ang="0">
                    <a:pos x="T2" y="T3"/>
                  </a:cxn>
                  <a:cxn ang="0">
                    <a:pos x="T4" y="T5"/>
                  </a:cxn>
                  <a:cxn ang="0">
                    <a:pos x="T6" y="T7"/>
                  </a:cxn>
                </a:cxnLst>
                <a:rect l="0" t="0" r="r" b="b"/>
                <a:pathLst>
                  <a:path w="7" h="6">
                    <a:moveTo>
                      <a:pt x="0" y="2"/>
                    </a:moveTo>
                    <a:cubicBezTo>
                      <a:pt x="2" y="5"/>
                      <a:pt x="4" y="6"/>
                      <a:pt x="7" y="5"/>
                    </a:cubicBezTo>
                    <a:cubicBezTo>
                      <a:pt x="7" y="3"/>
                      <a:pt x="7" y="2"/>
                      <a:pt x="6" y="0"/>
                    </a:cubicBezTo>
                    <a:cubicBezTo>
                      <a:pt x="4" y="0"/>
                      <a:pt x="2"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9" name="Freeform 555">
                <a:extLst>
                  <a:ext uri="{FF2B5EF4-FFF2-40B4-BE49-F238E27FC236}">
                    <a16:creationId xmlns:a16="http://schemas.microsoft.com/office/drawing/2014/main" id="{0A690A3C-DF68-42B5-A013-814072DD82D2}"/>
                  </a:ext>
                </a:extLst>
              </p:cNvPr>
              <p:cNvSpPr>
                <a:spLocks/>
              </p:cNvSpPr>
              <p:nvPr/>
            </p:nvSpPr>
            <p:spPr bwMode="auto">
              <a:xfrm>
                <a:off x="3688" y="908"/>
                <a:ext cx="24" cy="24"/>
              </a:xfrm>
              <a:custGeom>
                <a:avLst/>
                <a:gdLst>
                  <a:gd name="T0" fmla="*/ 3 w 10"/>
                  <a:gd name="T1" fmla="*/ 10 h 10"/>
                  <a:gd name="T2" fmla="*/ 9 w 10"/>
                  <a:gd name="T3" fmla="*/ 8 h 10"/>
                  <a:gd name="T4" fmla="*/ 7 w 10"/>
                  <a:gd name="T5" fmla="*/ 0 h 10"/>
                  <a:gd name="T6" fmla="*/ 3 w 10"/>
                  <a:gd name="T7" fmla="*/ 10 h 10"/>
                </a:gdLst>
                <a:ahLst/>
                <a:cxnLst>
                  <a:cxn ang="0">
                    <a:pos x="T0" y="T1"/>
                  </a:cxn>
                  <a:cxn ang="0">
                    <a:pos x="T2" y="T3"/>
                  </a:cxn>
                  <a:cxn ang="0">
                    <a:pos x="T4" y="T5"/>
                  </a:cxn>
                  <a:cxn ang="0">
                    <a:pos x="T6" y="T7"/>
                  </a:cxn>
                </a:cxnLst>
                <a:rect l="0" t="0" r="r" b="b"/>
                <a:pathLst>
                  <a:path w="10" h="10">
                    <a:moveTo>
                      <a:pt x="3" y="10"/>
                    </a:moveTo>
                    <a:cubicBezTo>
                      <a:pt x="6" y="7"/>
                      <a:pt x="7" y="10"/>
                      <a:pt x="9" y="8"/>
                    </a:cubicBezTo>
                    <a:cubicBezTo>
                      <a:pt x="10" y="5"/>
                      <a:pt x="10" y="3"/>
                      <a:pt x="7" y="0"/>
                    </a:cubicBezTo>
                    <a:cubicBezTo>
                      <a:pt x="1"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0" name="Freeform 556">
                <a:extLst>
                  <a:ext uri="{FF2B5EF4-FFF2-40B4-BE49-F238E27FC236}">
                    <a16:creationId xmlns:a16="http://schemas.microsoft.com/office/drawing/2014/main" id="{25088DA6-A0B1-4706-B689-6CA980268CAE}"/>
                  </a:ext>
                </a:extLst>
              </p:cNvPr>
              <p:cNvSpPr>
                <a:spLocks/>
              </p:cNvSpPr>
              <p:nvPr/>
            </p:nvSpPr>
            <p:spPr bwMode="auto">
              <a:xfrm>
                <a:off x="3736" y="1066"/>
                <a:ext cx="16" cy="12"/>
              </a:xfrm>
              <a:custGeom>
                <a:avLst/>
                <a:gdLst>
                  <a:gd name="T0" fmla="*/ 0 w 7"/>
                  <a:gd name="T1" fmla="*/ 3 h 5"/>
                  <a:gd name="T2" fmla="*/ 7 w 7"/>
                  <a:gd name="T3" fmla="*/ 4 h 5"/>
                  <a:gd name="T4" fmla="*/ 0 w 7"/>
                  <a:gd name="T5" fmla="*/ 3 h 5"/>
                </a:gdLst>
                <a:ahLst/>
                <a:cxnLst>
                  <a:cxn ang="0">
                    <a:pos x="T0" y="T1"/>
                  </a:cxn>
                  <a:cxn ang="0">
                    <a:pos x="T2" y="T3"/>
                  </a:cxn>
                  <a:cxn ang="0">
                    <a:pos x="T4" y="T5"/>
                  </a:cxn>
                </a:cxnLst>
                <a:rect l="0" t="0" r="r" b="b"/>
                <a:pathLst>
                  <a:path w="7" h="5">
                    <a:moveTo>
                      <a:pt x="0" y="3"/>
                    </a:moveTo>
                    <a:cubicBezTo>
                      <a:pt x="2" y="5"/>
                      <a:pt x="4" y="5"/>
                      <a:pt x="7" y="4"/>
                    </a:cubicBezTo>
                    <a:cubicBezTo>
                      <a:pt x="6" y="1"/>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1" name="Freeform 557">
                <a:extLst>
                  <a:ext uri="{FF2B5EF4-FFF2-40B4-BE49-F238E27FC236}">
                    <a16:creationId xmlns:a16="http://schemas.microsoft.com/office/drawing/2014/main" id="{068C18E2-1E71-41EF-A4FF-FF02625102D2}"/>
                  </a:ext>
                </a:extLst>
              </p:cNvPr>
              <p:cNvSpPr>
                <a:spLocks/>
              </p:cNvSpPr>
              <p:nvPr/>
            </p:nvSpPr>
            <p:spPr bwMode="auto">
              <a:xfrm>
                <a:off x="3807" y="1230"/>
                <a:ext cx="33" cy="42"/>
              </a:xfrm>
              <a:custGeom>
                <a:avLst/>
                <a:gdLst>
                  <a:gd name="T0" fmla="*/ 14 w 14"/>
                  <a:gd name="T1" fmla="*/ 6 h 18"/>
                  <a:gd name="T2" fmla="*/ 6 w 14"/>
                  <a:gd name="T3" fmla="*/ 4 h 18"/>
                  <a:gd name="T4" fmla="*/ 6 w 14"/>
                  <a:gd name="T5" fmla="*/ 18 h 18"/>
                  <a:gd name="T6" fmla="*/ 12 w 14"/>
                  <a:gd name="T7" fmla="*/ 16 h 18"/>
                  <a:gd name="T8" fmla="*/ 14 w 14"/>
                  <a:gd name="T9" fmla="*/ 6 h 18"/>
                </a:gdLst>
                <a:ahLst/>
                <a:cxnLst>
                  <a:cxn ang="0">
                    <a:pos x="T0" y="T1"/>
                  </a:cxn>
                  <a:cxn ang="0">
                    <a:pos x="T2" y="T3"/>
                  </a:cxn>
                  <a:cxn ang="0">
                    <a:pos x="T4" y="T5"/>
                  </a:cxn>
                  <a:cxn ang="0">
                    <a:pos x="T6" y="T7"/>
                  </a:cxn>
                  <a:cxn ang="0">
                    <a:pos x="T8" y="T9"/>
                  </a:cxn>
                </a:cxnLst>
                <a:rect l="0" t="0" r="r" b="b"/>
                <a:pathLst>
                  <a:path w="14" h="18">
                    <a:moveTo>
                      <a:pt x="14" y="6"/>
                    </a:moveTo>
                    <a:cubicBezTo>
                      <a:pt x="13" y="1"/>
                      <a:pt x="10" y="0"/>
                      <a:pt x="6" y="4"/>
                    </a:cubicBezTo>
                    <a:cubicBezTo>
                      <a:pt x="10" y="11"/>
                      <a:pt x="0" y="10"/>
                      <a:pt x="6" y="18"/>
                    </a:cubicBezTo>
                    <a:cubicBezTo>
                      <a:pt x="8" y="18"/>
                      <a:pt x="10" y="17"/>
                      <a:pt x="12" y="16"/>
                    </a:cubicBezTo>
                    <a:cubicBezTo>
                      <a:pt x="12" y="12"/>
                      <a:pt x="7" y="7"/>
                      <a:pt x="1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2" name="Freeform 558">
                <a:extLst>
                  <a:ext uri="{FF2B5EF4-FFF2-40B4-BE49-F238E27FC236}">
                    <a16:creationId xmlns:a16="http://schemas.microsoft.com/office/drawing/2014/main" id="{DEBA830D-5A4C-4751-940D-966D626F8E76}"/>
                  </a:ext>
                </a:extLst>
              </p:cNvPr>
              <p:cNvSpPr>
                <a:spLocks/>
              </p:cNvSpPr>
              <p:nvPr/>
            </p:nvSpPr>
            <p:spPr bwMode="auto">
              <a:xfrm>
                <a:off x="3554" y="1291"/>
                <a:ext cx="19" cy="22"/>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3" name="Freeform 559">
                <a:extLst>
                  <a:ext uri="{FF2B5EF4-FFF2-40B4-BE49-F238E27FC236}">
                    <a16:creationId xmlns:a16="http://schemas.microsoft.com/office/drawing/2014/main" id="{BD64ADF4-43EC-4083-B727-F54E680ABDBA}"/>
                  </a:ext>
                </a:extLst>
              </p:cNvPr>
              <p:cNvSpPr>
                <a:spLocks/>
              </p:cNvSpPr>
              <p:nvPr/>
            </p:nvSpPr>
            <p:spPr bwMode="auto">
              <a:xfrm>
                <a:off x="3757" y="1149"/>
                <a:ext cx="17" cy="12"/>
              </a:xfrm>
              <a:custGeom>
                <a:avLst/>
                <a:gdLst>
                  <a:gd name="T0" fmla="*/ 6 w 7"/>
                  <a:gd name="T1" fmla="*/ 0 h 5"/>
                  <a:gd name="T2" fmla="*/ 0 w 7"/>
                  <a:gd name="T3" fmla="*/ 2 h 5"/>
                  <a:gd name="T4" fmla="*/ 7 w 7"/>
                  <a:gd name="T5" fmla="*/ 3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3" y="0"/>
                      <a:pt x="0" y="2"/>
                    </a:cubicBezTo>
                    <a:cubicBezTo>
                      <a:pt x="2" y="4"/>
                      <a:pt x="4" y="5"/>
                      <a:pt x="7" y="3"/>
                    </a:cubicBezTo>
                    <a:cubicBezTo>
                      <a:pt x="6" y="2"/>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4" name="Freeform 560">
                <a:extLst>
                  <a:ext uri="{FF2B5EF4-FFF2-40B4-BE49-F238E27FC236}">
                    <a16:creationId xmlns:a16="http://schemas.microsoft.com/office/drawing/2014/main" id="{E2A9929E-04EF-45A6-8F2F-9360C6E943EA}"/>
                  </a:ext>
                </a:extLst>
              </p:cNvPr>
              <p:cNvSpPr>
                <a:spLocks/>
              </p:cNvSpPr>
              <p:nvPr/>
            </p:nvSpPr>
            <p:spPr bwMode="auto">
              <a:xfrm>
                <a:off x="3788" y="122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3" y="8"/>
                      <a:pt x="5" y="10"/>
                      <a:pt x="9" y="7"/>
                    </a:cubicBezTo>
                    <a:cubicBezTo>
                      <a:pt x="7" y="2"/>
                      <a:pt x="5"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5" name="Freeform 561">
                <a:extLst>
                  <a:ext uri="{FF2B5EF4-FFF2-40B4-BE49-F238E27FC236}">
                    <a16:creationId xmlns:a16="http://schemas.microsoft.com/office/drawing/2014/main" id="{56F9DEC5-21DF-4D62-AC44-518B9A15DE59}"/>
                  </a:ext>
                </a:extLst>
              </p:cNvPr>
              <p:cNvSpPr>
                <a:spLocks/>
              </p:cNvSpPr>
              <p:nvPr/>
            </p:nvSpPr>
            <p:spPr bwMode="auto">
              <a:xfrm>
                <a:off x="3757" y="1194"/>
                <a:ext cx="17" cy="19"/>
              </a:xfrm>
              <a:custGeom>
                <a:avLst/>
                <a:gdLst>
                  <a:gd name="T0" fmla="*/ 0 w 7"/>
                  <a:gd name="T1" fmla="*/ 4 h 8"/>
                  <a:gd name="T2" fmla="*/ 7 w 7"/>
                  <a:gd name="T3" fmla="*/ 3 h 8"/>
                  <a:gd name="T4" fmla="*/ 0 w 7"/>
                  <a:gd name="T5" fmla="*/ 4 h 8"/>
                </a:gdLst>
                <a:ahLst/>
                <a:cxnLst>
                  <a:cxn ang="0">
                    <a:pos x="T0" y="T1"/>
                  </a:cxn>
                  <a:cxn ang="0">
                    <a:pos x="T2" y="T3"/>
                  </a:cxn>
                  <a:cxn ang="0">
                    <a:pos x="T4" y="T5"/>
                  </a:cxn>
                </a:cxnLst>
                <a:rect l="0" t="0" r="r" b="b"/>
                <a:pathLst>
                  <a:path w="7" h="8">
                    <a:moveTo>
                      <a:pt x="0" y="4"/>
                    </a:moveTo>
                    <a:cubicBezTo>
                      <a:pt x="1" y="8"/>
                      <a:pt x="7" y="6"/>
                      <a:pt x="7" y="3"/>
                    </a:cubicBezTo>
                    <a:cubicBezTo>
                      <a:pt x="4" y="2"/>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6" name="Freeform 562">
                <a:extLst>
                  <a:ext uri="{FF2B5EF4-FFF2-40B4-BE49-F238E27FC236}">
                    <a16:creationId xmlns:a16="http://schemas.microsoft.com/office/drawing/2014/main" id="{DB171C7C-F8F9-4031-B9CD-848C7C91443B}"/>
                  </a:ext>
                </a:extLst>
              </p:cNvPr>
              <p:cNvSpPr>
                <a:spLocks/>
              </p:cNvSpPr>
              <p:nvPr/>
            </p:nvSpPr>
            <p:spPr bwMode="auto">
              <a:xfrm>
                <a:off x="3738" y="1164"/>
                <a:ext cx="14" cy="11"/>
              </a:xfrm>
              <a:custGeom>
                <a:avLst/>
                <a:gdLst>
                  <a:gd name="T0" fmla="*/ 0 w 6"/>
                  <a:gd name="T1" fmla="*/ 2 h 5"/>
                  <a:gd name="T2" fmla="*/ 1 w 6"/>
                  <a:gd name="T3" fmla="*/ 5 h 5"/>
                  <a:gd name="T4" fmla="*/ 4 w 6"/>
                  <a:gd name="T5" fmla="*/ 0 h 5"/>
                  <a:gd name="T6" fmla="*/ 0 w 6"/>
                  <a:gd name="T7" fmla="*/ 2 h 5"/>
                </a:gdLst>
                <a:ahLst/>
                <a:cxnLst>
                  <a:cxn ang="0">
                    <a:pos x="T0" y="T1"/>
                  </a:cxn>
                  <a:cxn ang="0">
                    <a:pos x="T2" y="T3"/>
                  </a:cxn>
                  <a:cxn ang="0">
                    <a:pos x="T4" y="T5"/>
                  </a:cxn>
                  <a:cxn ang="0">
                    <a:pos x="T6" y="T7"/>
                  </a:cxn>
                </a:cxnLst>
                <a:rect l="0" t="0" r="r" b="b"/>
                <a:pathLst>
                  <a:path w="6" h="5">
                    <a:moveTo>
                      <a:pt x="0" y="2"/>
                    </a:moveTo>
                    <a:cubicBezTo>
                      <a:pt x="0" y="3"/>
                      <a:pt x="1" y="4"/>
                      <a:pt x="1" y="5"/>
                    </a:cubicBezTo>
                    <a:cubicBezTo>
                      <a:pt x="4" y="4"/>
                      <a:pt x="6" y="2"/>
                      <a:pt x="4" y="0"/>
                    </a:cubicBezTo>
                    <a:cubicBezTo>
                      <a:pt x="2" y="1"/>
                      <a:pt x="1"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7" name="Freeform 563">
                <a:extLst>
                  <a:ext uri="{FF2B5EF4-FFF2-40B4-BE49-F238E27FC236}">
                    <a16:creationId xmlns:a16="http://schemas.microsoft.com/office/drawing/2014/main" id="{6A653645-30CC-4210-9D8C-4F3560414F01}"/>
                  </a:ext>
                </a:extLst>
              </p:cNvPr>
              <p:cNvSpPr>
                <a:spLocks/>
              </p:cNvSpPr>
              <p:nvPr/>
            </p:nvSpPr>
            <p:spPr bwMode="auto">
              <a:xfrm>
                <a:off x="3551" y="922"/>
                <a:ext cx="22" cy="21"/>
              </a:xfrm>
              <a:custGeom>
                <a:avLst/>
                <a:gdLst>
                  <a:gd name="T0" fmla="*/ 0 w 9"/>
                  <a:gd name="T1" fmla="*/ 2 h 9"/>
                  <a:gd name="T2" fmla="*/ 9 w 9"/>
                  <a:gd name="T3" fmla="*/ 5 h 9"/>
                  <a:gd name="T4" fmla="*/ 8 w 9"/>
                  <a:gd name="T5" fmla="*/ 1 h 9"/>
                  <a:gd name="T6" fmla="*/ 0 w 9"/>
                  <a:gd name="T7" fmla="*/ 2 h 9"/>
                </a:gdLst>
                <a:ahLst/>
                <a:cxnLst>
                  <a:cxn ang="0">
                    <a:pos x="T0" y="T1"/>
                  </a:cxn>
                  <a:cxn ang="0">
                    <a:pos x="T2" y="T3"/>
                  </a:cxn>
                  <a:cxn ang="0">
                    <a:pos x="T4" y="T5"/>
                  </a:cxn>
                  <a:cxn ang="0">
                    <a:pos x="T6" y="T7"/>
                  </a:cxn>
                </a:cxnLst>
                <a:rect l="0" t="0" r="r" b="b"/>
                <a:pathLst>
                  <a:path w="9" h="9">
                    <a:moveTo>
                      <a:pt x="0" y="2"/>
                    </a:moveTo>
                    <a:cubicBezTo>
                      <a:pt x="1" y="6"/>
                      <a:pt x="4" y="9"/>
                      <a:pt x="9" y="5"/>
                    </a:cubicBezTo>
                    <a:cubicBezTo>
                      <a:pt x="8" y="4"/>
                      <a:pt x="7" y="2"/>
                      <a:pt x="8" y="1"/>
                    </a:cubicBezTo>
                    <a:cubicBezTo>
                      <a:pt x="6"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8" name="Freeform 564">
                <a:extLst>
                  <a:ext uri="{FF2B5EF4-FFF2-40B4-BE49-F238E27FC236}">
                    <a16:creationId xmlns:a16="http://schemas.microsoft.com/office/drawing/2014/main" id="{3A58A86D-EF11-4C35-9333-45F073D03E68}"/>
                  </a:ext>
                </a:extLst>
              </p:cNvPr>
              <p:cNvSpPr>
                <a:spLocks/>
              </p:cNvSpPr>
              <p:nvPr/>
            </p:nvSpPr>
            <p:spPr bwMode="auto">
              <a:xfrm>
                <a:off x="3736" y="1270"/>
                <a:ext cx="23" cy="14"/>
              </a:xfrm>
              <a:custGeom>
                <a:avLst/>
                <a:gdLst>
                  <a:gd name="T0" fmla="*/ 5 w 10"/>
                  <a:gd name="T1" fmla="*/ 0 h 6"/>
                  <a:gd name="T2" fmla="*/ 3 w 10"/>
                  <a:gd name="T3" fmla="*/ 6 h 6"/>
                  <a:gd name="T4" fmla="*/ 9 w 10"/>
                  <a:gd name="T5" fmla="*/ 1 h 6"/>
                  <a:gd name="T6" fmla="*/ 5 w 10"/>
                  <a:gd name="T7" fmla="*/ 0 h 6"/>
                </a:gdLst>
                <a:ahLst/>
                <a:cxnLst>
                  <a:cxn ang="0">
                    <a:pos x="T0" y="T1"/>
                  </a:cxn>
                  <a:cxn ang="0">
                    <a:pos x="T2" y="T3"/>
                  </a:cxn>
                  <a:cxn ang="0">
                    <a:pos x="T4" y="T5"/>
                  </a:cxn>
                  <a:cxn ang="0">
                    <a:pos x="T6" y="T7"/>
                  </a:cxn>
                </a:cxnLst>
                <a:rect l="0" t="0" r="r" b="b"/>
                <a:pathLst>
                  <a:path w="10" h="6">
                    <a:moveTo>
                      <a:pt x="5" y="0"/>
                    </a:moveTo>
                    <a:cubicBezTo>
                      <a:pt x="2" y="1"/>
                      <a:pt x="0" y="3"/>
                      <a:pt x="3" y="6"/>
                    </a:cubicBezTo>
                    <a:cubicBezTo>
                      <a:pt x="6" y="4"/>
                      <a:pt x="10" y="6"/>
                      <a:pt x="9" y="1"/>
                    </a:cubicBezTo>
                    <a:cubicBezTo>
                      <a:pt x="7" y="2"/>
                      <a:pt x="6"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9" name="Freeform 565">
                <a:extLst>
                  <a:ext uri="{FF2B5EF4-FFF2-40B4-BE49-F238E27FC236}">
                    <a16:creationId xmlns:a16="http://schemas.microsoft.com/office/drawing/2014/main" id="{106BA2FF-82D6-4160-A896-A97DB0580A77}"/>
                  </a:ext>
                </a:extLst>
              </p:cNvPr>
              <p:cNvSpPr>
                <a:spLocks/>
              </p:cNvSpPr>
              <p:nvPr/>
            </p:nvSpPr>
            <p:spPr bwMode="auto">
              <a:xfrm>
                <a:off x="3632" y="1123"/>
                <a:ext cx="21" cy="24"/>
              </a:xfrm>
              <a:custGeom>
                <a:avLst/>
                <a:gdLst>
                  <a:gd name="T0" fmla="*/ 3 w 9"/>
                  <a:gd name="T1" fmla="*/ 10 h 10"/>
                  <a:gd name="T2" fmla="*/ 8 w 9"/>
                  <a:gd name="T3" fmla="*/ 7 h 10"/>
                  <a:gd name="T4" fmla="*/ 5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9"/>
                      <a:pt x="5" y="10"/>
                      <a:pt x="8" y="7"/>
                    </a:cubicBezTo>
                    <a:cubicBezTo>
                      <a:pt x="9" y="5"/>
                      <a:pt x="7" y="3"/>
                      <a:pt x="5" y="0"/>
                    </a:cubicBezTo>
                    <a:cubicBezTo>
                      <a:pt x="0" y="2"/>
                      <a:pt x="0" y="6"/>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0" name="Freeform 566">
                <a:extLst>
                  <a:ext uri="{FF2B5EF4-FFF2-40B4-BE49-F238E27FC236}">
                    <a16:creationId xmlns:a16="http://schemas.microsoft.com/office/drawing/2014/main" id="{0658A425-5459-4725-BF1A-86BA96EB4B75}"/>
                  </a:ext>
                </a:extLst>
              </p:cNvPr>
              <p:cNvSpPr>
                <a:spLocks/>
              </p:cNvSpPr>
              <p:nvPr/>
            </p:nvSpPr>
            <p:spPr bwMode="auto">
              <a:xfrm>
                <a:off x="3568" y="1090"/>
                <a:ext cx="26" cy="24"/>
              </a:xfrm>
              <a:custGeom>
                <a:avLst/>
                <a:gdLst>
                  <a:gd name="T0" fmla="*/ 6 w 11"/>
                  <a:gd name="T1" fmla="*/ 0 h 10"/>
                  <a:gd name="T2" fmla="*/ 2 w 11"/>
                  <a:gd name="T3" fmla="*/ 7 h 10"/>
                  <a:gd name="T4" fmla="*/ 11 w 11"/>
                  <a:gd name="T5" fmla="*/ 5 h 10"/>
                  <a:gd name="T6" fmla="*/ 6 w 11"/>
                  <a:gd name="T7" fmla="*/ 0 h 10"/>
                </a:gdLst>
                <a:ahLst/>
                <a:cxnLst>
                  <a:cxn ang="0">
                    <a:pos x="T0" y="T1"/>
                  </a:cxn>
                  <a:cxn ang="0">
                    <a:pos x="T2" y="T3"/>
                  </a:cxn>
                  <a:cxn ang="0">
                    <a:pos x="T4" y="T5"/>
                  </a:cxn>
                  <a:cxn ang="0">
                    <a:pos x="T6" y="T7"/>
                  </a:cxn>
                </a:cxnLst>
                <a:rect l="0" t="0" r="r" b="b"/>
                <a:pathLst>
                  <a:path w="11" h="10">
                    <a:moveTo>
                      <a:pt x="6" y="0"/>
                    </a:moveTo>
                    <a:cubicBezTo>
                      <a:pt x="1" y="1"/>
                      <a:pt x="0" y="4"/>
                      <a:pt x="2" y="7"/>
                    </a:cubicBezTo>
                    <a:cubicBezTo>
                      <a:pt x="5" y="10"/>
                      <a:pt x="9" y="8"/>
                      <a:pt x="11" y="5"/>
                    </a:cubicBezTo>
                    <a:cubicBezTo>
                      <a:pt x="10" y="1"/>
                      <a:pt x="7" y="1"/>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1" name="Freeform 567">
                <a:extLst>
                  <a:ext uri="{FF2B5EF4-FFF2-40B4-BE49-F238E27FC236}">
                    <a16:creationId xmlns:a16="http://schemas.microsoft.com/office/drawing/2014/main" id="{813D4A88-4D00-4A45-A507-8EBDDF4BD08F}"/>
                  </a:ext>
                </a:extLst>
              </p:cNvPr>
              <p:cNvSpPr>
                <a:spLocks/>
              </p:cNvSpPr>
              <p:nvPr/>
            </p:nvSpPr>
            <p:spPr bwMode="auto">
              <a:xfrm>
                <a:off x="3431" y="946"/>
                <a:ext cx="33" cy="47"/>
              </a:xfrm>
              <a:custGeom>
                <a:avLst/>
                <a:gdLst>
                  <a:gd name="T0" fmla="*/ 0 w 14"/>
                  <a:gd name="T1" fmla="*/ 10 h 20"/>
                  <a:gd name="T2" fmla="*/ 5 w 14"/>
                  <a:gd name="T3" fmla="*/ 20 h 20"/>
                  <a:gd name="T4" fmla="*/ 0 w 14"/>
                  <a:gd name="T5" fmla="*/ 10 h 20"/>
                </a:gdLst>
                <a:ahLst/>
                <a:cxnLst>
                  <a:cxn ang="0">
                    <a:pos x="T0" y="T1"/>
                  </a:cxn>
                  <a:cxn ang="0">
                    <a:pos x="T2" y="T3"/>
                  </a:cxn>
                  <a:cxn ang="0">
                    <a:pos x="T4" y="T5"/>
                  </a:cxn>
                </a:cxnLst>
                <a:rect l="0" t="0" r="r" b="b"/>
                <a:pathLst>
                  <a:path w="14" h="20">
                    <a:moveTo>
                      <a:pt x="0" y="10"/>
                    </a:moveTo>
                    <a:cubicBezTo>
                      <a:pt x="1" y="14"/>
                      <a:pt x="1" y="16"/>
                      <a:pt x="5" y="20"/>
                    </a:cubicBezTo>
                    <a:cubicBezTo>
                      <a:pt x="14" y="20"/>
                      <a:pt x="11" y="0"/>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2" name="Freeform 568">
                <a:extLst>
                  <a:ext uri="{FF2B5EF4-FFF2-40B4-BE49-F238E27FC236}">
                    <a16:creationId xmlns:a16="http://schemas.microsoft.com/office/drawing/2014/main" id="{A5755008-DB29-4B86-B9B3-EC4EB631DC75}"/>
                  </a:ext>
                </a:extLst>
              </p:cNvPr>
              <p:cNvSpPr>
                <a:spLocks/>
              </p:cNvSpPr>
              <p:nvPr/>
            </p:nvSpPr>
            <p:spPr bwMode="auto">
              <a:xfrm>
                <a:off x="3442" y="1029"/>
                <a:ext cx="29" cy="23"/>
              </a:xfrm>
              <a:custGeom>
                <a:avLst/>
                <a:gdLst>
                  <a:gd name="T0" fmla="*/ 7 w 12"/>
                  <a:gd name="T1" fmla="*/ 0 h 10"/>
                  <a:gd name="T2" fmla="*/ 6 w 12"/>
                  <a:gd name="T3" fmla="*/ 10 h 10"/>
                  <a:gd name="T4" fmla="*/ 7 w 12"/>
                  <a:gd name="T5" fmla="*/ 0 h 10"/>
                </a:gdLst>
                <a:ahLst/>
                <a:cxnLst>
                  <a:cxn ang="0">
                    <a:pos x="T0" y="T1"/>
                  </a:cxn>
                  <a:cxn ang="0">
                    <a:pos x="T2" y="T3"/>
                  </a:cxn>
                  <a:cxn ang="0">
                    <a:pos x="T4" y="T5"/>
                  </a:cxn>
                </a:cxnLst>
                <a:rect l="0" t="0" r="r" b="b"/>
                <a:pathLst>
                  <a:path w="12" h="10">
                    <a:moveTo>
                      <a:pt x="7" y="0"/>
                    </a:moveTo>
                    <a:cubicBezTo>
                      <a:pt x="0" y="3"/>
                      <a:pt x="1" y="8"/>
                      <a:pt x="6" y="10"/>
                    </a:cubicBezTo>
                    <a:cubicBezTo>
                      <a:pt x="12"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3" name="Freeform 569">
                <a:extLst>
                  <a:ext uri="{FF2B5EF4-FFF2-40B4-BE49-F238E27FC236}">
                    <a16:creationId xmlns:a16="http://schemas.microsoft.com/office/drawing/2014/main" id="{A3358063-EFEA-48EA-B719-9CA00F09630A}"/>
                  </a:ext>
                </a:extLst>
              </p:cNvPr>
              <p:cNvSpPr>
                <a:spLocks/>
              </p:cNvSpPr>
              <p:nvPr/>
            </p:nvSpPr>
            <p:spPr bwMode="auto">
              <a:xfrm>
                <a:off x="3319" y="908"/>
                <a:ext cx="14" cy="16"/>
              </a:xfrm>
              <a:custGeom>
                <a:avLst/>
                <a:gdLst>
                  <a:gd name="T0" fmla="*/ 3 w 6"/>
                  <a:gd name="T1" fmla="*/ 7 h 7"/>
                  <a:gd name="T2" fmla="*/ 6 w 6"/>
                  <a:gd name="T3" fmla="*/ 4 h 7"/>
                  <a:gd name="T4" fmla="*/ 4 w 6"/>
                  <a:gd name="T5" fmla="*/ 0 h 7"/>
                  <a:gd name="T6" fmla="*/ 3 w 6"/>
                  <a:gd name="T7" fmla="*/ 7 h 7"/>
                </a:gdLst>
                <a:ahLst/>
                <a:cxnLst>
                  <a:cxn ang="0">
                    <a:pos x="T0" y="T1"/>
                  </a:cxn>
                  <a:cxn ang="0">
                    <a:pos x="T2" y="T3"/>
                  </a:cxn>
                  <a:cxn ang="0">
                    <a:pos x="T4" y="T5"/>
                  </a:cxn>
                  <a:cxn ang="0">
                    <a:pos x="T6" y="T7"/>
                  </a:cxn>
                </a:cxnLst>
                <a:rect l="0" t="0" r="r" b="b"/>
                <a:pathLst>
                  <a:path w="6" h="7">
                    <a:moveTo>
                      <a:pt x="3" y="7"/>
                    </a:moveTo>
                    <a:cubicBezTo>
                      <a:pt x="5" y="6"/>
                      <a:pt x="4" y="5"/>
                      <a:pt x="6" y="4"/>
                    </a:cubicBezTo>
                    <a:cubicBezTo>
                      <a:pt x="5" y="3"/>
                      <a:pt x="5" y="1"/>
                      <a:pt x="4" y="0"/>
                    </a:cubicBezTo>
                    <a:cubicBezTo>
                      <a:pt x="0" y="1"/>
                      <a:pt x="0" y="4"/>
                      <a:pt x="3"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4" name="Freeform 570">
                <a:extLst>
                  <a:ext uri="{FF2B5EF4-FFF2-40B4-BE49-F238E27FC236}">
                    <a16:creationId xmlns:a16="http://schemas.microsoft.com/office/drawing/2014/main" id="{241794B4-1EBF-4F22-9D80-C540AD38B553}"/>
                  </a:ext>
                </a:extLst>
              </p:cNvPr>
              <p:cNvSpPr>
                <a:spLocks/>
              </p:cNvSpPr>
              <p:nvPr/>
            </p:nvSpPr>
            <p:spPr bwMode="auto">
              <a:xfrm>
                <a:off x="3305" y="941"/>
                <a:ext cx="50" cy="45"/>
              </a:xfrm>
              <a:custGeom>
                <a:avLst/>
                <a:gdLst>
                  <a:gd name="T0" fmla="*/ 11 w 21"/>
                  <a:gd name="T1" fmla="*/ 0 h 19"/>
                  <a:gd name="T2" fmla="*/ 13 w 21"/>
                  <a:gd name="T3" fmla="*/ 19 h 19"/>
                  <a:gd name="T4" fmla="*/ 11 w 21"/>
                  <a:gd name="T5" fmla="*/ 0 h 19"/>
                </a:gdLst>
                <a:ahLst/>
                <a:cxnLst>
                  <a:cxn ang="0">
                    <a:pos x="T0" y="T1"/>
                  </a:cxn>
                  <a:cxn ang="0">
                    <a:pos x="T2" y="T3"/>
                  </a:cxn>
                  <a:cxn ang="0">
                    <a:pos x="T4" y="T5"/>
                  </a:cxn>
                </a:cxnLst>
                <a:rect l="0" t="0" r="r" b="b"/>
                <a:pathLst>
                  <a:path w="21" h="19">
                    <a:moveTo>
                      <a:pt x="11" y="0"/>
                    </a:moveTo>
                    <a:cubicBezTo>
                      <a:pt x="0" y="5"/>
                      <a:pt x="5" y="16"/>
                      <a:pt x="13" y="19"/>
                    </a:cubicBezTo>
                    <a:cubicBezTo>
                      <a:pt x="20" y="13"/>
                      <a:pt x="21" y="3"/>
                      <a:pt x="1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5" name="Freeform 571">
                <a:extLst>
                  <a:ext uri="{FF2B5EF4-FFF2-40B4-BE49-F238E27FC236}">
                    <a16:creationId xmlns:a16="http://schemas.microsoft.com/office/drawing/2014/main" id="{F46BEB9E-EF65-40CA-A80A-26F5C4F46253}"/>
                  </a:ext>
                </a:extLst>
              </p:cNvPr>
              <p:cNvSpPr>
                <a:spLocks/>
              </p:cNvSpPr>
              <p:nvPr/>
            </p:nvSpPr>
            <p:spPr bwMode="auto">
              <a:xfrm>
                <a:off x="3182" y="1220"/>
                <a:ext cx="24" cy="22"/>
              </a:xfrm>
              <a:custGeom>
                <a:avLst/>
                <a:gdLst>
                  <a:gd name="T0" fmla="*/ 5 w 10"/>
                  <a:gd name="T1" fmla="*/ 0 h 9"/>
                  <a:gd name="T2" fmla="*/ 0 w 10"/>
                  <a:gd name="T3" fmla="*/ 3 h 9"/>
                  <a:gd name="T4" fmla="*/ 9 w 10"/>
                  <a:gd name="T5" fmla="*/ 7 h 9"/>
                  <a:gd name="T6" fmla="*/ 5 w 10"/>
                  <a:gd name="T7" fmla="*/ 0 h 9"/>
                </a:gdLst>
                <a:ahLst/>
                <a:cxnLst>
                  <a:cxn ang="0">
                    <a:pos x="T0" y="T1"/>
                  </a:cxn>
                  <a:cxn ang="0">
                    <a:pos x="T2" y="T3"/>
                  </a:cxn>
                  <a:cxn ang="0">
                    <a:pos x="T4" y="T5"/>
                  </a:cxn>
                  <a:cxn ang="0">
                    <a:pos x="T6" y="T7"/>
                  </a:cxn>
                </a:cxnLst>
                <a:rect l="0" t="0" r="r" b="b"/>
                <a:pathLst>
                  <a:path w="10" h="9">
                    <a:moveTo>
                      <a:pt x="5" y="0"/>
                    </a:moveTo>
                    <a:cubicBezTo>
                      <a:pt x="3" y="1"/>
                      <a:pt x="2" y="2"/>
                      <a:pt x="0" y="3"/>
                    </a:cubicBezTo>
                    <a:cubicBezTo>
                      <a:pt x="3" y="6"/>
                      <a:pt x="5" y="9"/>
                      <a:pt x="9" y="7"/>
                    </a:cubicBezTo>
                    <a:cubicBezTo>
                      <a:pt x="10" y="4"/>
                      <a:pt x="8"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6" name="Freeform 572">
                <a:extLst>
                  <a:ext uri="{FF2B5EF4-FFF2-40B4-BE49-F238E27FC236}">
                    <a16:creationId xmlns:a16="http://schemas.microsoft.com/office/drawing/2014/main" id="{1DEE8CED-FE4B-4A98-9360-5B38F029C509}"/>
                  </a:ext>
                </a:extLst>
              </p:cNvPr>
              <p:cNvSpPr>
                <a:spLocks/>
              </p:cNvSpPr>
              <p:nvPr/>
            </p:nvSpPr>
            <p:spPr bwMode="auto">
              <a:xfrm>
                <a:off x="3348" y="1012"/>
                <a:ext cx="14" cy="14"/>
              </a:xfrm>
              <a:custGeom>
                <a:avLst/>
                <a:gdLst>
                  <a:gd name="T0" fmla="*/ 0 w 6"/>
                  <a:gd name="T1" fmla="*/ 3 h 6"/>
                  <a:gd name="T2" fmla="*/ 3 w 6"/>
                  <a:gd name="T3" fmla="*/ 6 h 6"/>
                  <a:gd name="T4" fmla="*/ 4 w 6"/>
                  <a:gd name="T5" fmla="*/ 0 h 6"/>
                  <a:gd name="T6" fmla="*/ 0 w 6"/>
                  <a:gd name="T7" fmla="*/ 3 h 6"/>
                </a:gdLst>
                <a:ahLst/>
                <a:cxnLst>
                  <a:cxn ang="0">
                    <a:pos x="T0" y="T1"/>
                  </a:cxn>
                  <a:cxn ang="0">
                    <a:pos x="T2" y="T3"/>
                  </a:cxn>
                  <a:cxn ang="0">
                    <a:pos x="T4" y="T5"/>
                  </a:cxn>
                  <a:cxn ang="0">
                    <a:pos x="T6" y="T7"/>
                  </a:cxn>
                </a:cxnLst>
                <a:rect l="0" t="0" r="r" b="b"/>
                <a:pathLst>
                  <a:path w="6" h="6">
                    <a:moveTo>
                      <a:pt x="0" y="3"/>
                    </a:moveTo>
                    <a:cubicBezTo>
                      <a:pt x="1" y="5"/>
                      <a:pt x="2" y="6"/>
                      <a:pt x="3" y="6"/>
                    </a:cubicBezTo>
                    <a:cubicBezTo>
                      <a:pt x="6" y="5"/>
                      <a:pt x="6" y="3"/>
                      <a:pt x="4" y="0"/>
                    </a:cubicBezTo>
                    <a:cubicBezTo>
                      <a:pt x="3" y="1"/>
                      <a:pt x="1" y="2"/>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7" name="Freeform 573">
                <a:extLst>
                  <a:ext uri="{FF2B5EF4-FFF2-40B4-BE49-F238E27FC236}">
                    <a16:creationId xmlns:a16="http://schemas.microsoft.com/office/drawing/2014/main" id="{0571BEC6-EA86-4A1C-B9C6-7F2EC5A1FCCC}"/>
                  </a:ext>
                </a:extLst>
              </p:cNvPr>
              <p:cNvSpPr>
                <a:spLocks/>
              </p:cNvSpPr>
              <p:nvPr/>
            </p:nvSpPr>
            <p:spPr bwMode="auto">
              <a:xfrm>
                <a:off x="3916" y="659"/>
                <a:ext cx="26" cy="26"/>
              </a:xfrm>
              <a:custGeom>
                <a:avLst/>
                <a:gdLst>
                  <a:gd name="T0" fmla="*/ 0 w 11"/>
                  <a:gd name="T1" fmla="*/ 5 h 11"/>
                  <a:gd name="T2" fmla="*/ 5 w 11"/>
                  <a:gd name="T3" fmla="*/ 11 h 11"/>
                  <a:gd name="T4" fmla="*/ 9 w 11"/>
                  <a:gd name="T5" fmla="*/ 2 h 11"/>
                  <a:gd name="T6" fmla="*/ 0 w 11"/>
                  <a:gd name="T7" fmla="*/ 5 h 11"/>
                </a:gdLst>
                <a:ahLst/>
                <a:cxnLst>
                  <a:cxn ang="0">
                    <a:pos x="T0" y="T1"/>
                  </a:cxn>
                  <a:cxn ang="0">
                    <a:pos x="T2" y="T3"/>
                  </a:cxn>
                  <a:cxn ang="0">
                    <a:pos x="T4" y="T5"/>
                  </a:cxn>
                  <a:cxn ang="0">
                    <a:pos x="T6" y="T7"/>
                  </a:cxn>
                </a:cxnLst>
                <a:rect l="0" t="0" r="r" b="b"/>
                <a:pathLst>
                  <a:path w="11" h="11">
                    <a:moveTo>
                      <a:pt x="0" y="5"/>
                    </a:moveTo>
                    <a:cubicBezTo>
                      <a:pt x="1" y="7"/>
                      <a:pt x="3" y="11"/>
                      <a:pt x="5" y="11"/>
                    </a:cubicBezTo>
                    <a:cubicBezTo>
                      <a:pt x="11" y="9"/>
                      <a:pt x="8" y="5"/>
                      <a:pt x="9" y="2"/>
                    </a:cubicBezTo>
                    <a:cubicBezTo>
                      <a:pt x="6" y="0"/>
                      <a:pt x="2" y="1"/>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8" name="Freeform 574">
                <a:extLst>
                  <a:ext uri="{FF2B5EF4-FFF2-40B4-BE49-F238E27FC236}">
                    <a16:creationId xmlns:a16="http://schemas.microsoft.com/office/drawing/2014/main" id="{6E61783C-E874-43ED-8352-5DD377F7F871}"/>
                  </a:ext>
                </a:extLst>
              </p:cNvPr>
              <p:cNvSpPr>
                <a:spLocks/>
              </p:cNvSpPr>
              <p:nvPr/>
            </p:nvSpPr>
            <p:spPr bwMode="auto">
              <a:xfrm>
                <a:off x="3918" y="901"/>
                <a:ext cx="19" cy="19"/>
              </a:xfrm>
              <a:custGeom>
                <a:avLst/>
                <a:gdLst>
                  <a:gd name="T0" fmla="*/ 3 w 8"/>
                  <a:gd name="T1" fmla="*/ 0 h 8"/>
                  <a:gd name="T2" fmla="*/ 1 w 8"/>
                  <a:gd name="T3" fmla="*/ 8 h 8"/>
                  <a:gd name="T4" fmla="*/ 7 w 8"/>
                  <a:gd name="T5" fmla="*/ 7 h 8"/>
                  <a:gd name="T6" fmla="*/ 3 w 8"/>
                  <a:gd name="T7" fmla="*/ 0 h 8"/>
                </a:gdLst>
                <a:ahLst/>
                <a:cxnLst>
                  <a:cxn ang="0">
                    <a:pos x="T0" y="T1"/>
                  </a:cxn>
                  <a:cxn ang="0">
                    <a:pos x="T2" y="T3"/>
                  </a:cxn>
                  <a:cxn ang="0">
                    <a:pos x="T4" y="T5"/>
                  </a:cxn>
                  <a:cxn ang="0">
                    <a:pos x="T6" y="T7"/>
                  </a:cxn>
                </a:cxnLst>
                <a:rect l="0" t="0" r="r" b="b"/>
                <a:pathLst>
                  <a:path w="8" h="8">
                    <a:moveTo>
                      <a:pt x="3" y="0"/>
                    </a:moveTo>
                    <a:cubicBezTo>
                      <a:pt x="0" y="2"/>
                      <a:pt x="1" y="5"/>
                      <a:pt x="1" y="8"/>
                    </a:cubicBezTo>
                    <a:cubicBezTo>
                      <a:pt x="3" y="7"/>
                      <a:pt x="5" y="8"/>
                      <a:pt x="7" y="7"/>
                    </a:cubicBezTo>
                    <a:cubicBezTo>
                      <a:pt x="8" y="4"/>
                      <a:pt x="6" y="1"/>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9" name="Freeform 575">
                <a:extLst>
                  <a:ext uri="{FF2B5EF4-FFF2-40B4-BE49-F238E27FC236}">
                    <a16:creationId xmlns:a16="http://schemas.microsoft.com/office/drawing/2014/main" id="{7C13C86E-3263-4794-9E48-450FB1AEECCC}"/>
                  </a:ext>
                </a:extLst>
              </p:cNvPr>
              <p:cNvSpPr>
                <a:spLocks/>
              </p:cNvSpPr>
              <p:nvPr/>
            </p:nvSpPr>
            <p:spPr bwMode="auto">
              <a:xfrm>
                <a:off x="3696" y="437"/>
                <a:ext cx="45" cy="71"/>
              </a:xfrm>
              <a:custGeom>
                <a:avLst/>
                <a:gdLst>
                  <a:gd name="T0" fmla="*/ 3 w 19"/>
                  <a:gd name="T1" fmla="*/ 28 h 30"/>
                  <a:gd name="T2" fmla="*/ 9 w 19"/>
                  <a:gd name="T3" fmla="*/ 30 h 30"/>
                  <a:gd name="T4" fmla="*/ 15 w 19"/>
                  <a:gd name="T5" fmla="*/ 0 h 30"/>
                  <a:gd name="T6" fmla="*/ 3 w 19"/>
                  <a:gd name="T7" fmla="*/ 28 h 30"/>
                </a:gdLst>
                <a:ahLst/>
                <a:cxnLst>
                  <a:cxn ang="0">
                    <a:pos x="T0" y="T1"/>
                  </a:cxn>
                  <a:cxn ang="0">
                    <a:pos x="T2" y="T3"/>
                  </a:cxn>
                  <a:cxn ang="0">
                    <a:pos x="T4" y="T5"/>
                  </a:cxn>
                  <a:cxn ang="0">
                    <a:pos x="T6" y="T7"/>
                  </a:cxn>
                </a:cxnLst>
                <a:rect l="0" t="0" r="r" b="b"/>
                <a:pathLst>
                  <a:path w="19" h="30">
                    <a:moveTo>
                      <a:pt x="3" y="28"/>
                    </a:moveTo>
                    <a:cubicBezTo>
                      <a:pt x="6" y="28"/>
                      <a:pt x="7" y="30"/>
                      <a:pt x="9" y="30"/>
                    </a:cubicBezTo>
                    <a:cubicBezTo>
                      <a:pt x="17" y="21"/>
                      <a:pt x="19" y="14"/>
                      <a:pt x="15" y="0"/>
                    </a:cubicBezTo>
                    <a:cubicBezTo>
                      <a:pt x="0" y="0"/>
                      <a:pt x="6" y="19"/>
                      <a:pt x="3"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0" name="Freeform 576">
                <a:extLst>
                  <a:ext uri="{FF2B5EF4-FFF2-40B4-BE49-F238E27FC236}">
                    <a16:creationId xmlns:a16="http://schemas.microsoft.com/office/drawing/2014/main" id="{334941E8-9103-450A-895F-EC018A7E478F}"/>
                  </a:ext>
                </a:extLst>
              </p:cNvPr>
              <p:cNvSpPr>
                <a:spLocks/>
              </p:cNvSpPr>
              <p:nvPr/>
            </p:nvSpPr>
            <p:spPr bwMode="auto">
              <a:xfrm>
                <a:off x="3925" y="1050"/>
                <a:ext cx="26" cy="24"/>
              </a:xfrm>
              <a:custGeom>
                <a:avLst/>
                <a:gdLst>
                  <a:gd name="T0" fmla="*/ 2 w 11"/>
                  <a:gd name="T1" fmla="*/ 9 h 10"/>
                  <a:gd name="T2" fmla="*/ 10 w 11"/>
                  <a:gd name="T3" fmla="*/ 7 h 10"/>
                  <a:gd name="T4" fmla="*/ 8 w 11"/>
                  <a:gd name="T5" fmla="*/ 0 h 10"/>
                  <a:gd name="T6" fmla="*/ 2 w 11"/>
                  <a:gd name="T7" fmla="*/ 9 h 10"/>
                </a:gdLst>
                <a:ahLst/>
                <a:cxnLst>
                  <a:cxn ang="0">
                    <a:pos x="T0" y="T1"/>
                  </a:cxn>
                  <a:cxn ang="0">
                    <a:pos x="T2" y="T3"/>
                  </a:cxn>
                  <a:cxn ang="0">
                    <a:pos x="T4" y="T5"/>
                  </a:cxn>
                  <a:cxn ang="0">
                    <a:pos x="T6" y="T7"/>
                  </a:cxn>
                </a:cxnLst>
                <a:rect l="0" t="0" r="r" b="b"/>
                <a:pathLst>
                  <a:path w="11" h="10">
                    <a:moveTo>
                      <a:pt x="2" y="9"/>
                    </a:moveTo>
                    <a:cubicBezTo>
                      <a:pt x="5" y="8"/>
                      <a:pt x="7" y="10"/>
                      <a:pt x="10" y="7"/>
                    </a:cubicBezTo>
                    <a:cubicBezTo>
                      <a:pt x="9" y="5"/>
                      <a:pt x="11" y="3"/>
                      <a:pt x="8" y="0"/>
                    </a:cubicBezTo>
                    <a:cubicBezTo>
                      <a:pt x="3" y="0"/>
                      <a:pt x="0" y="5"/>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1" name="Freeform 577">
                <a:extLst>
                  <a:ext uri="{FF2B5EF4-FFF2-40B4-BE49-F238E27FC236}">
                    <a16:creationId xmlns:a16="http://schemas.microsoft.com/office/drawing/2014/main" id="{7A7ACFFB-3ED4-4864-8ECE-FFE70F0798CF}"/>
                  </a:ext>
                </a:extLst>
              </p:cNvPr>
              <p:cNvSpPr>
                <a:spLocks/>
              </p:cNvSpPr>
              <p:nvPr/>
            </p:nvSpPr>
            <p:spPr bwMode="auto">
              <a:xfrm>
                <a:off x="3802" y="917"/>
                <a:ext cx="38" cy="55"/>
              </a:xfrm>
              <a:custGeom>
                <a:avLst/>
                <a:gdLst>
                  <a:gd name="T0" fmla="*/ 10 w 16"/>
                  <a:gd name="T1" fmla="*/ 0 h 23"/>
                  <a:gd name="T2" fmla="*/ 1 w 16"/>
                  <a:gd name="T3" fmla="*/ 21 h 23"/>
                  <a:gd name="T4" fmla="*/ 15 w 16"/>
                  <a:gd name="T5" fmla="*/ 13 h 23"/>
                  <a:gd name="T6" fmla="*/ 10 w 16"/>
                  <a:gd name="T7" fmla="*/ 0 h 23"/>
                </a:gdLst>
                <a:ahLst/>
                <a:cxnLst>
                  <a:cxn ang="0">
                    <a:pos x="T0" y="T1"/>
                  </a:cxn>
                  <a:cxn ang="0">
                    <a:pos x="T2" y="T3"/>
                  </a:cxn>
                  <a:cxn ang="0">
                    <a:pos x="T4" y="T5"/>
                  </a:cxn>
                  <a:cxn ang="0">
                    <a:pos x="T6" y="T7"/>
                  </a:cxn>
                </a:cxnLst>
                <a:rect l="0" t="0" r="r" b="b"/>
                <a:pathLst>
                  <a:path w="16" h="23">
                    <a:moveTo>
                      <a:pt x="10" y="0"/>
                    </a:moveTo>
                    <a:cubicBezTo>
                      <a:pt x="0" y="5"/>
                      <a:pt x="8" y="15"/>
                      <a:pt x="1" y="21"/>
                    </a:cubicBezTo>
                    <a:cubicBezTo>
                      <a:pt x="9" y="23"/>
                      <a:pt x="5" y="14"/>
                      <a:pt x="15" y="13"/>
                    </a:cubicBezTo>
                    <a:cubicBezTo>
                      <a:pt x="16" y="9"/>
                      <a:pt x="15" y="2"/>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2" name="Freeform 578">
                <a:extLst>
                  <a:ext uri="{FF2B5EF4-FFF2-40B4-BE49-F238E27FC236}">
                    <a16:creationId xmlns:a16="http://schemas.microsoft.com/office/drawing/2014/main" id="{E83A1C05-D0B3-498A-804A-18A5D3FCC943}"/>
                  </a:ext>
                </a:extLst>
              </p:cNvPr>
              <p:cNvSpPr>
                <a:spLocks/>
              </p:cNvSpPr>
              <p:nvPr/>
            </p:nvSpPr>
            <p:spPr bwMode="auto">
              <a:xfrm>
                <a:off x="3636" y="645"/>
                <a:ext cx="26" cy="19"/>
              </a:xfrm>
              <a:custGeom>
                <a:avLst/>
                <a:gdLst>
                  <a:gd name="T0" fmla="*/ 5 w 11"/>
                  <a:gd name="T1" fmla="*/ 0 h 8"/>
                  <a:gd name="T2" fmla="*/ 10 w 11"/>
                  <a:gd name="T3" fmla="*/ 6 h 8"/>
                  <a:gd name="T4" fmla="*/ 5 w 11"/>
                  <a:gd name="T5" fmla="*/ 0 h 8"/>
                </a:gdLst>
                <a:ahLst/>
                <a:cxnLst>
                  <a:cxn ang="0">
                    <a:pos x="T0" y="T1"/>
                  </a:cxn>
                  <a:cxn ang="0">
                    <a:pos x="T2" y="T3"/>
                  </a:cxn>
                  <a:cxn ang="0">
                    <a:pos x="T4" y="T5"/>
                  </a:cxn>
                </a:cxnLst>
                <a:rect l="0" t="0" r="r" b="b"/>
                <a:pathLst>
                  <a:path w="11" h="8">
                    <a:moveTo>
                      <a:pt x="5" y="0"/>
                    </a:moveTo>
                    <a:cubicBezTo>
                      <a:pt x="0" y="4"/>
                      <a:pt x="5" y="8"/>
                      <a:pt x="10" y="6"/>
                    </a:cubicBezTo>
                    <a:cubicBezTo>
                      <a:pt x="11" y="2"/>
                      <a:pt x="7" y="2"/>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3" name="Freeform 579">
                <a:extLst>
                  <a:ext uri="{FF2B5EF4-FFF2-40B4-BE49-F238E27FC236}">
                    <a16:creationId xmlns:a16="http://schemas.microsoft.com/office/drawing/2014/main" id="{AD82AAE5-5173-41AB-BFAF-B1BAA912D642}"/>
                  </a:ext>
                </a:extLst>
              </p:cNvPr>
              <p:cNvSpPr>
                <a:spLocks/>
              </p:cNvSpPr>
              <p:nvPr/>
            </p:nvSpPr>
            <p:spPr bwMode="auto">
              <a:xfrm>
                <a:off x="3774" y="903"/>
                <a:ext cx="19" cy="17"/>
              </a:xfrm>
              <a:custGeom>
                <a:avLst/>
                <a:gdLst>
                  <a:gd name="T0" fmla="*/ 0 w 8"/>
                  <a:gd name="T1" fmla="*/ 2 h 7"/>
                  <a:gd name="T2" fmla="*/ 8 w 8"/>
                  <a:gd name="T3" fmla="*/ 5 h 7"/>
                  <a:gd name="T4" fmla="*/ 6 w 8"/>
                  <a:gd name="T5" fmla="*/ 0 h 7"/>
                  <a:gd name="T6" fmla="*/ 0 w 8"/>
                  <a:gd name="T7" fmla="*/ 2 h 7"/>
                </a:gdLst>
                <a:ahLst/>
                <a:cxnLst>
                  <a:cxn ang="0">
                    <a:pos x="T0" y="T1"/>
                  </a:cxn>
                  <a:cxn ang="0">
                    <a:pos x="T2" y="T3"/>
                  </a:cxn>
                  <a:cxn ang="0">
                    <a:pos x="T4" y="T5"/>
                  </a:cxn>
                  <a:cxn ang="0">
                    <a:pos x="T6" y="T7"/>
                  </a:cxn>
                </a:cxnLst>
                <a:rect l="0" t="0" r="r" b="b"/>
                <a:pathLst>
                  <a:path w="8" h="7">
                    <a:moveTo>
                      <a:pt x="0" y="2"/>
                    </a:moveTo>
                    <a:cubicBezTo>
                      <a:pt x="2" y="6"/>
                      <a:pt x="5" y="7"/>
                      <a:pt x="8" y="5"/>
                    </a:cubicBezTo>
                    <a:cubicBezTo>
                      <a:pt x="7" y="3"/>
                      <a:pt x="8" y="2"/>
                      <a:pt x="6" y="0"/>
                    </a:cubicBezTo>
                    <a:cubicBezTo>
                      <a:pt x="4" y="0"/>
                      <a:pt x="3"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4" name="Freeform 580">
                <a:extLst>
                  <a:ext uri="{FF2B5EF4-FFF2-40B4-BE49-F238E27FC236}">
                    <a16:creationId xmlns:a16="http://schemas.microsoft.com/office/drawing/2014/main" id="{940832F3-4C4F-4239-ABDC-D3D43E39EA2D}"/>
                  </a:ext>
                </a:extLst>
              </p:cNvPr>
              <p:cNvSpPr>
                <a:spLocks/>
              </p:cNvSpPr>
              <p:nvPr/>
            </p:nvSpPr>
            <p:spPr bwMode="auto">
              <a:xfrm>
                <a:off x="3610" y="638"/>
                <a:ext cx="24" cy="24"/>
              </a:xfrm>
              <a:custGeom>
                <a:avLst/>
                <a:gdLst>
                  <a:gd name="T0" fmla="*/ 4 w 10"/>
                  <a:gd name="T1" fmla="*/ 10 h 10"/>
                  <a:gd name="T2" fmla="*/ 10 w 10"/>
                  <a:gd name="T3" fmla="*/ 8 h 10"/>
                  <a:gd name="T4" fmla="*/ 7 w 10"/>
                  <a:gd name="T5" fmla="*/ 0 h 10"/>
                  <a:gd name="T6" fmla="*/ 4 w 10"/>
                  <a:gd name="T7" fmla="*/ 10 h 10"/>
                </a:gdLst>
                <a:ahLst/>
                <a:cxnLst>
                  <a:cxn ang="0">
                    <a:pos x="T0" y="T1"/>
                  </a:cxn>
                  <a:cxn ang="0">
                    <a:pos x="T2" y="T3"/>
                  </a:cxn>
                  <a:cxn ang="0">
                    <a:pos x="T4" y="T5"/>
                  </a:cxn>
                  <a:cxn ang="0">
                    <a:pos x="T6" y="T7"/>
                  </a:cxn>
                </a:cxnLst>
                <a:rect l="0" t="0" r="r" b="b"/>
                <a:pathLst>
                  <a:path w="10" h="10">
                    <a:moveTo>
                      <a:pt x="4" y="10"/>
                    </a:moveTo>
                    <a:cubicBezTo>
                      <a:pt x="6" y="8"/>
                      <a:pt x="7" y="10"/>
                      <a:pt x="10" y="8"/>
                    </a:cubicBezTo>
                    <a:cubicBezTo>
                      <a:pt x="10" y="6"/>
                      <a:pt x="10" y="3"/>
                      <a:pt x="7" y="0"/>
                    </a:cubicBezTo>
                    <a:cubicBezTo>
                      <a:pt x="2" y="2"/>
                      <a:pt x="0" y="6"/>
                      <a:pt x="4"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5" name="Freeform 581">
                <a:extLst>
                  <a:ext uri="{FF2B5EF4-FFF2-40B4-BE49-F238E27FC236}">
                    <a16:creationId xmlns:a16="http://schemas.microsoft.com/office/drawing/2014/main" id="{CC109253-ECCF-4C29-B0BF-1C3E89053E11}"/>
                  </a:ext>
                </a:extLst>
              </p:cNvPr>
              <p:cNvSpPr>
                <a:spLocks/>
              </p:cNvSpPr>
              <p:nvPr/>
            </p:nvSpPr>
            <p:spPr bwMode="auto">
              <a:xfrm>
                <a:off x="3660" y="799"/>
                <a:ext cx="17" cy="12"/>
              </a:xfrm>
              <a:custGeom>
                <a:avLst/>
                <a:gdLst>
                  <a:gd name="T0" fmla="*/ 0 w 7"/>
                  <a:gd name="T1" fmla="*/ 2 h 5"/>
                  <a:gd name="T2" fmla="*/ 7 w 7"/>
                  <a:gd name="T3" fmla="*/ 4 h 5"/>
                  <a:gd name="T4" fmla="*/ 0 w 7"/>
                  <a:gd name="T5" fmla="*/ 2 h 5"/>
                </a:gdLst>
                <a:ahLst/>
                <a:cxnLst>
                  <a:cxn ang="0">
                    <a:pos x="T0" y="T1"/>
                  </a:cxn>
                  <a:cxn ang="0">
                    <a:pos x="T2" y="T3"/>
                  </a:cxn>
                  <a:cxn ang="0">
                    <a:pos x="T4" y="T5"/>
                  </a:cxn>
                </a:cxnLst>
                <a:rect l="0" t="0" r="r" b="b"/>
                <a:pathLst>
                  <a:path w="7" h="5">
                    <a:moveTo>
                      <a:pt x="0" y="2"/>
                    </a:moveTo>
                    <a:cubicBezTo>
                      <a:pt x="2" y="4"/>
                      <a:pt x="4" y="5"/>
                      <a:pt x="7" y="4"/>
                    </a:cubicBezTo>
                    <a:cubicBezTo>
                      <a:pt x="5" y="0"/>
                      <a:pt x="3" y="0"/>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6" name="Freeform 582">
                <a:extLst>
                  <a:ext uri="{FF2B5EF4-FFF2-40B4-BE49-F238E27FC236}">
                    <a16:creationId xmlns:a16="http://schemas.microsoft.com/office/drawing/2014/main" id="{C9C77DE9-875B-4F98-913E-ED97A373516F}"/>
                  </a:ext>
                </a:extLst>
              </p:cNvPr>
              <p:cNvSpPr>
                <a:spLocks/>
              </p:cNvSpPr>
              <p:nvPr/>
            </p:nvSpPr>
            <p:spPr bwMode="auto">
              <a:xfrm>
                <a:off x="3731" y="962"/>
                <a:ext cx="33" cy="41"/>
              </a:xfrm>
              <a:custGeom>
                <a:avLst/>
                <a:gdLst>
                  <a:gd name="T0" fmla="*/ 14 w 14"/>
                  <a:gd name="T1" fmla="*/ 5 h 17"/>
                  <a:gd name="T2" fmla="*/ 6 w 14"/>
                  <a:gd name="T3" fmla="*/ 3 h 17"/>
                  <a:gd name="T4" fmla="*/ 5 w 14"/>
                  <a:gd name="T5" fmla="*/ 17 h 17"/>
                  <a:gd name="T6" fmla="*/ 11 w 14"/>
                  <a:gd name="T7" fmla="*/ 15 h 17"/>
                  <a:gd name="T8" fmla="*/ 14 w 14"/>
                  <a:gd name="T9" fmla="*/ 5 h 17"/>
                </a:gdLst>
                <a:ahLst/>
                <a:cxnLst>
                  <a:cxn ang="0">
                    <a:pos x="T0" y="T1"/>
                  </a:cxn>
                  <a:cxn ang="0">
                    <a:pos x="T2" y="T3"/>
                  </a:cxn>
                  <a:cxn ang="0">
                    <a:pos x="T4" y="T5"/>
                  </a:cxn>
                  <a:cxn ang="0">
                    <a:pos x="T6" y="T7"/>
                  </a:cxn>
                  <a:cxn ang="0">
                    <a:pos x="T8" y="T9"/>
                  </a:cxn>
                </a:cxnLst>
                <a:rect l="0" t="0" r="r" b="b"/>
                <a:pathLst>
                  <a:path w="14" h="17">
                    <a:moveTo>
                      <a:pt x="14" y="5"/>
                    </a:moveTo>
                    <a:cubicBezTo>
                      <a:pt x="12" y="0"/>
                      <a:pt x="9" y="0"/>
                      <a:pt x="6" y="3"/>
                    </a:cubicBezTo>
                    <a:cubicBezTo>
                      <a:pt x="9" y="10"/>
                      <a:pt x="0" y="9"/>
                      <a:pt x="5" y="17"/>
                    </a:cubicBezTo>
                    <a:cubicBezTo>
                      <a:pt x="7" y="17"/>
                      <a:pt x="9" y="17"/>
                      <a:pt x="11" y="15"/>
                    </a:cubicBezTo>
                    <a:cubicBezTo>
                      <a:pt x="11" y="11"/>
                      <a:pt x="6" y="7"/>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7" name="Freeform 583">
                <a:extLst>
                  <a:ext uri="{FF2B5EF4-FFF2-40B4-BE49-F238E27FC236}">
                    <a16:creationId xmlns:a16="http://schemas.microsoft.com/office/drawing/2014/main" id="{1B654C35-B450-40A5-A215-13B8975AB372}"/>
                  </a:ext>
                </a:extLst>
              </p:cNvPr>
              <p:cNvSpPr>
                <a:spLocks/>
              </p:cNvSpPr>
              <p:nvPr/>
            </p:nvSpPr>
            <p:spPr bwMode="auto">
              <a:xfrm>
                <a:off x="3629" y="778"/>
                <a:ext cx="19" cy="21"/>
              </a:xfrm>
              <a:custGeom>
                <a:avLst/>
                <a:gdLst>
                  <a:gd name="T0" fmla="*/ 0 w 8"/>
                  <a:gd name="T1" fmla="*/ 5 h 9"/>
                  <a:gd name="T2" fmla="*/ 8 w 8"/>
                  <a:gd name="T3" fmla="*/ 7 h 9"/>
                  <a:gd name="T4" fmla="*/ 7 w 8"/>
                  <a:gd name="T5" fmla="*/ 2 h 9"/>
                  <a:gd name="T6" fmla="*/ 0 w 8"/>
                  <a:gd name="T7" fmla="*/ 5 h 9"/>
                </a:gdLst>
                <a:ahLst/>
                <a:cxnLst>
                  <a:cxn ang="0">
                    <a:pos x="T0" y="T1"/>
                  </a:cxn>
                  <a:cxn ang="0">
                    <a:pos x="T2" y="T3"/>
                  </a:cxn>
                  <a:cxn ang="0">
                    <a:pos x="T4" y="T5"/>
                  </a:cxn>
                  <a:cxn ang="0">
                    <a:pos x="T6" y="T7"/>
                  </a:cxn>
                </a:cxnLst>
                <a:rect l="0" t="0" r="r" b="b"/>
                <a:pathLst>
                  <a:path w="8" h="9">
                    <a:moveTo>
                      <a:pt x="0" y="5"/>
                    </a:moveTo>
                    <a:cubicBezTo>
                      <a:pt x="2" y="9"/>
                      <a:pt x="5" y="7"/>
                      <a:pt x="8" y="7"/>
                    </a:cubicBezTo>
                    <a:cubicBezTo>
                      <a:pt x="7" y="5"/>
                      <a:pt x="8" y="4"/>
                      <a:pt x="7" y="2"/>
                    </a:cubicBezTo>
                    <a:cubicBezTo>
                      <a:pt x="3" y="1"/>
                      <a:pt x="1" y="0"/>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8" name="Freeform 584">
                <a:extLst>
                  <a:ext uri="{FF2B5EF4-FFF2-40B4-BE49-F238E27FC236}">
                    <a16:creationId xmlns:a16="http://schemas.microsoft.com/office/drawing/2014/main" id="{76B55BC9-D05A-497F-B08C-D1BA5E630986}"/>
                  </a:ext>
                </a:extLst>
              </p:cNvPr>
              <p:cNvSpPr>
                <a:spLocks/>
              </p:cNvSpPr>
              <p:nvPr/>
            </p:nvSpPr>
            <p:spPr bwMode="auto">
              <a:xfrm>
                <a:off x="3681" y="880"/>
                <a:ext cx="17" cy="11"/>
              </a:xfrm>
              <a:custGeom>
                <a:avLst/>
                <a:gdLst>
                  <a:gd name="T0" fmla="*/ 6 w 7"/>
                  <a:gd name="T1" fmla="*/ 0 h 5"/>
                  <a:gd name="T2" fmla="*/ 0 w 7"/>
                  <a:gd name="T3" fmla="*/ 2 h 5"/>
                  <a:gd name="T4" fmla="*/ 6 w 7"/>
                  <a:gd name="T5" fmla="*/ 4 h 5"/>
                  <a:gd name="T6" fmla="*/ 6 w 7"/>
                  <a:gd name="T7" fmla="*/ 0 h 5"/>
                </a:gdLst>
                <a:ahLst/>
                <a:cxnLst>
                  <a:cxn ang="0">
                    <a:pos x="T0" y="T1"/>
                  </a:cxn>
                  <a:cxn ang="0">
                    <a:pos x="T2" y="T3"/>
                  </a:cxn>
                  <a:cxn ang="0">
                    <a:pos x="T4" y="T5"/>
                  </a:cxn>
                  <a:cxn ang="0">
                    <a:pos x="T6" y="T7"/>
                  </a:cxn>
                </a:cxnLst>
                <a:rect l="0" t="0" r="r" b="b"/>
                <a:pathLst>
                  <a:path w="7" h="5">
                    <a:moveTo>
                      <a:pt x="6" y="0"/>
                    </a:moveTo>
                    <a:cubicBezTo>
                      <a:pt x="4" y="0"/>
                      <a:pt x="2" y="0"/>
                      <a:pt x="0" y="2"/>
                    </a:cubicBezTo>
                    <a:cubicBezTo>
                      <a:pt x="1" y="5"/>
                      <a:pt x="4" y="5"/>
                      <a:pt x="6" y="4"/>
                    </a:cubicBezTo>
                    <a:cubicBezTo>
                      <a:pt x="6" y="2"/>
                      <a:pt x="7"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9" name="Freeform 585">
                <a:extLst>
                  <a:ext uri="{FF2B5EF4-FFF2-40B4-BE49-F238E27FC236}">
                    <a16:creationId xmlns:a16="http://schemas.microsoft.com/office/drawing/2014/main" id="{A3453F18-B619-4144-866E-EAA9BF7A4036}"/>
                  </a:ext>
                </a:extLst>
              </p:cNvPr>
              <p:cNvSpPr>
                <a:spLocks/>
              </p:cNvSpPr>
              <p:nvPr/>
            </p:nvSpPr>
            <p:spPr bwMode="auto">
              <a:xfrm>
                <a:off x="3712" y="955"/>
                <a:ext cx="21" cy="24"/>
              </a:xfrm>
              <a:custGeom>
                <a:avLst/>
                <a:gdLst>
                  <a:gd name="T0" fmla="*/ 0 w 9"/>
                  <a:gd name="T1" fmla="*/ 4 h 10"/>
                  <a:gd name="T2" fmla="*/ 9 w 9"/>
                  <a:gd name="T3" fmla="*/ 7 h 10"/>
                  <a:gd name="T4" fmla="*/ 0 w 9"/>
                  <a:gd name="T5" fmla="*/ 4 h 10"/>
                </a:gdLst>
                <a:ahLst/>
                <a:cxnLst>
                  <a:cxn ang="0">
                    <a:pos x="T0" y="T1"/>
                  </a:cxn>
                  <a:cxn ang="0">
                    <a:pos x="T2" y="T3"/>
                  </a:cxn>
                  <a:cxn ang="0">
                    <a:pos x="T4" y="T5"/>
                  </a:cxn>
                </a:cxnLst>
                <a:rect l="0" t="0" r="r" b="b"/>
                <a:pathLst>
                  <a:path w="9" h="10">
                    <a:moveTo>
                      <a:pt x="0" y="4"/>
                    </a:moveTo>
                    <a:cubicBezTo>
                      <a:pt x="2" y="9"/>
                      <a:pt x="5" y="10"/>
                      <a:pt x="9" y="7"/>
                    </a:cubicBezTo>
                    <a:cubicBezTo>
                      <a:pt x="7" y="3"/>
                      <a:pt x="4"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0" name="Freeform 586">
                <a:extLst>
                  <a:ext uri="{FF2B5EF4-FFF2-40B4-BE49-F238E27FC236}">
                    <a16:creationId xmlns:a16="http://schemas.microsoft.com/office/drawing/2014/main" id="{9854FB63-37FF-4859-8D24-5BFC9DE6508A}"/>
                  </a:ext>
                </a:extLst>
              </p:cNvPr>
              <p:cNvSpPr>
                <a:spLocks/>
              </p:cNvSpPr>
              <p:nvPr/>
            </p:nvSpPr>
            <p:spPr bwMode="auto">
              <a:xfrm>
                <a:off x="3681" y="924"/>
                <a:ext cx="17" cy="19"/>
              </a:xfrm>
              <a:custGeom>
                <a:avLst/>
                <a:gdLst>
                  <a:gd name="T0" fmla="*/ 0 w 7"/>
                  <a:gd name="T1" fmla="*/ 4 h 8"/>
                  <a:gd name="T2" fmla="*/ 6 w 7"/>
                  <a:gd name="T3" fmla="*/ 3 h 8"/>
                  <a:gd name="T4" fmla="*/ 0 w 7"/>
                  <a:gd name="T5" fmla="*/ 4 h 8"/>
                </a:gdLst>
                <a:ahLst/>
                <a:cxnLst>
                  <a:cxn ang="0">
                    <a:pos x="T0" y="T1"/>
                  </a:cxn>
                  <a:cxn ang="0">
                    <a:pos x="T2" y="T3"/>
                  </a:cxn>
                  <a:cxn ang="0">
                    <a:pos x="T4" y="T5"/>
                  </a:cxn>
                </a:cxnLst>
                <a:rect l="0" t="0" r="r" b="b"/>
                <a:pathLst>
                  <a:path w="7" h="8">
                    <a:moveTo>
                      <a:pt x="0" y="4"/>
                    </a:moveTo>
                    <a:cubicBezTo>
                      <a:pt x="0" y="8"/>
                      <a:pt x="7" y="6"/>
                      <a:pt x="6" y="3"/>
                    </a:cubicBezTo>
                    <a:cubicBezTo>
                      <a:pt x="4" y="3"/>
                      <a:pt x="1" y="0"/>
                      <a:pt x="0"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1" name="Freeform 587">
                <a:extLst>
                  <a:ext uri="{FF2B5EF4-FFF2-40B4-BE49-F238E27FC236}">
                    <a16:creationId xmlns:a16="http://schemas.microsoft.com/office/drawing/2014/main" id="{AB90F693-A58A-4058-BA73-FAB508B72871}"/>
                  </a:ext>
                </a:extLst>
              </p:cNvPr>
              <p:cNvSpPr>
                <a:spLocks/>
              </p:cNvSpPr>
              <p:nvPr/>
            </p:nvSpPr>
            <p:spPr bwMode="auto">
              <a:xfrm>
                <a:off x="3475" y="652"/>
                <a:ext cx="22" cy="24"/>
              </a:xfrm>
              <a:custGeom>
                <a:avLst/>
                <a:gdLst>
                  <a:gd name="T0" fmla="*/ 0 w 9"/>
                  <a:gd name="T1" fmla="*/ 3 h 10"/>
                  <a:gd name="T2" fmla="*/ 9 w 9"/>
                  <a:gd name="T3" fmla="*/ 6 h 10"/>
                  <a:gd name="T4" fmla="*/ 7 w 9"/>
                  <a:gd name="T5" fmla="*/ 1 h 10"/>
                  <a:gd name="T6" fmla="*/ 0 w 9"/>
                  <a:gd name="T7" fmla="*/ 3 h 10"/>
                </a:gdLst>
                <a:ahLst/>
                <a:cxnLst>
                  <a:cxn ang="0">
                    <a:pos x="T0" y="T1"/>
                  </a:cxn>
                  <a:cxn ang="0">
                    <a:pos x="T2" y="T3"/>
                  </a:cxn>
                  <a:cxn ang="0">
                    <a:pos x="T4" y="T5"/>
                  </a:cxn>
                  <a:cxn ang="0">
                    <a:pos x="T6" y="T7"/>
                  </a:cxn>
                </a:cxnLst>
                <a:rect l="0" t="0" r="r" b="b"/>
                <a:pathLst>
                  <a:path w="9" h="10">
                    <a:moveTo>
                      <a:pt x="0" y="3"/>
                    </a:moveTo>
                    <a:cubicBezTo>
                      <a:pt x="0" y="7"/>
                      <a:pt x="4" y="10"/>
                      <a:pt x="9" y="6"/>
                    </a:cubicBezTo>
                    <a:cubicBezTo>
                      <a:pt x="8" y="4"/>
                      <a:pt x="7" y="2"/>
                      <a:pt x="7" y="1"/>
                    </a:cubicBezTo>
                    <a:cubicBezTo>
                      <a:pt x="5" y="0"/>
                      <a:pt x="3" y="0"/>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2" name="Freeform 588">
                <a:extLst>
                  <a:ext uri="{FF2B5EF4-FFF2-40B4-BE49-F238E27FC236}">
                    <a16:creationId xmlns:a16="http://schemas.microsoft.com/office/drawing/2014/main" id="{D85332BB-C983-47C7-AB5E-DB2A7511AF3C}"/>
                  </a:ext>
                </a:extLst>
              </p:cNvPr>
              <p:cNvSpPr>
                <a:spLocks/>
              </p:cNvSpPr>
              <p:nvPr/>
            </p:nvSpPr>
            <p:spPr bwMode="auto">
              <a:xfrm>
                <a:off x="3660" y="1000"/>
                <a:ext cx="21" cy="17"/>
              </a:xfrm>
              <a:custGeom>
                <a:avLst/>
                <a:gdLst>
                  <a:gd name="T0" fmla="*/ 4 w 9"/>
                  <a:gd name="T1" fmla="*/ 0 h 7"/>
                  <a:gd name="T2" fmla="*/ 2 w 9"/>
                  <a:gd name="T3" fmla="*/ 7 h 7"/>
                  <a:gd name="T4" fmla="*/ 8 w 9"/>
                  <a:gd name="T5" fmla="*/ 2 h 7"/>
                  <a:gd name="T6" fmla="*/ 4 w 9"/>
                  <a:gd name="T7" fmla="*/ 0 h 7"/>
                </a:gdLst>
                <a:ahLst/>
                <a:cxnLst>
                  <a:cxn ang="0">
                    <a:pos x="T0" y="T1"/>
                  </a:cxn>
                  <a:cxn ang="0">
                    <a:pos x="T2" y="T3"/>
                  </a:cxn>
                  <a:cxn ang="0">
                    <a:pos x="T4" y="T5"/>
                  </a:cxn>
                  <a:cxn ang="0">
                    <a:pos x="T6" y="T7"/>
                  </a:cxn>
                </a:cxnLst>
                <a:rect l="0" t="0" r="r" b="b"/>
                <a:pathLst>
                  <a:path w="9" h="7">
                    <a:moveTo>
                      <a:pt x="4" y="0"/>
                    </a:moveTo>
                    <a:cubicBezTo>
                      <a:pt x="2" y="2"/>
                      <a:pt x="0" y="3"/>
                      <a:pt x="2" y="7"/>
                    </a:cubicBezTo>
                    <a:cubicBezTo>
                      <a:pt x="5" y="4"/>
                      <a:pt x="9" y="6"/>
                      <a:pt x="8" y="2"/>
                    </a:cubicBezTo>
                    <a:cubicBezTo>
                      <a:pt x="6" y="2"/>
                      <a:pt x="5"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3" name="Freeform 589">
                <a:extLst>
                  <a:ext uri="{FF2B5EF4-FFF2-40B4-BE49-F238E27FC236}">
                    <a16:creationId xmlns:a16="http://schemas.microsoft.com/office/drawing/2014/main" id="{2958DBD4-D9AF-4848-8E05-AC8A8CC3766A}"/>
                  </a:ext>
                </a:extLst>
              </p:cNvPr>
              <p:cNvSpPr>
                <a:spLocks/>
              </p:cNvSpPr>
              <p:nvPr/>
            </p:nvSpPr>
            <p:spPr bwMode="auto">
              <a:xfrm>
                <a:off x="3554" y="856"/>
                <a:ext cx="21" cy="24"/>
              </a:xfrm>
              <a:custGeom>
                <a:avLst/>
                <a:gdLst>
                  <a:gd name="T0" fmla="*/ 3 w 9"/>
                  <a:gd name="T1" fmla="*/ 10 h 10"/>
                  <a:gd name="T2" fmla="*/ 9 w 9"/>
                  <a:gd name="T3" fmla="*/ 7 h 10"/>
                  <a:gd name="T4" fmla="*/ 6 w 9"/>
                  <a:gd name="T5" fmla="*/ 0 h 10"/>
                  <a:gd name="T6" fmla="*/ 3 w 9"/>
                  <a:gd name="T7" fmla="*/ 10 h 10"/>
                </a:gdLst>
                <a:ahLst/>
                <a:cxnLst>
                  <a:cxn ang="0">
                    <a:pos x="T0" y="T1"/>
                  </a:cxn>
                  <a:cxn ang="0">
                    <a:pos x="T2" y="T3"/>
                  </a:cxn>
                  <a:cxn ang="0">
                    <a:pos x="T4" y="T5"/>
                  </a:cxn>
                  <a:cxn ang="0">
                    <a:pos x="T6" y="T7"/>
                  </a:cxn>
                </a:cxnLst>
                <a:rect l="0" t="0" r="r" b="b"/>
                <a:pathLst>
                  <a:path w="9" h="10">
                    <a:moveTo>
                      <a:pt x="3" y="10"/>
                    </a:moveTo>
                    <a:cubicBezTo>
                      <a:pt x="7" y="8"/>
                      <a:pt x="6" y="9"/>
                      <a:pt x="9" y="7"/>
                    </a:cubicBezTo>
                    <a:cubicBezTo>
                      <a:pt x="9" y="5"/>
                      <a:pt x="8" y="2"/>
                      <a:pt x="6" y="0"/>
                    </a:cubicBezTo>
                    <a:cubicBezTo>
                      <a:pt x="0" y="2"/>
                      <a:pt x="0" y="5"/>
                      <a:pt x="3"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4" name="Freeform 590">
                <a:extLst>
                  <a:ext uri="{FF2B5EF4-FFF2-40B4-BE49-F238E27FC236}">
                    <a16:creationId xmlns:a16="http://schemas.microsoft.com/office/drawing/2014/main" id="{2791E1D7-5301-4508-993A-2503C32F91C5}"/>
                  </a:ext>
                </a:extLst>
              </p:cNvPr>
              <p:cNvSpPr>
                <a:spLocks/>
              </p:cNvSpPr>
              <p:nvPr/>
            </p:nvSpPr>
            <p:spPr bwMode="auto">
              <a:xfrm>
                <a:off x="3490" y="820"/>
                <a:ext cx="28" cy="26"/>
              </a:xfrm>
              <a:custGeom>
                <a:avLst/>
                <a:gdLst>
                  <a:gd name="T0" fmla="*/ 6 w 12"/>
                  <a:gd name="T1" fmla="*/ 0 h 11"/>
                  <a:gd name="T2" fmla="*/ 2 w 12"/>
                  <a:gd name="T3" fmla="*/ 8 h 11"/>
                  <a:gd name="T4" fmla="*/ 12 w 12"/>
                  <a:gd name="T5" fmla="*/ 5 h 11"/>
                  <a:gd name="T6" fmla="*/ 6 w 12"/>
                  <a:gd name="T7" fmla="*/ 0 h 11"/>
                </a:gdLst>
                <a:ahLst/>
                <a:cxnLst>
                  <a:cxn ang="0">
                    <a:pos x="T0" y="T1"/>
                  </a:cxn>
                  <a:cxn ang="0">
                    <a:pos x="T2" y="T3"/>
                  </a:cxn>
                  <a:cxn ang="0">
                    <a:pos x="T4" y="T5"/>
                  </a:cxn>
                  <a:cxn ang="0">
                    <a:pos x="T6" y="T7"/>
                  </a:cxn>
                </a:cxnLst>
                <a:rect l="0" t="0" r="r" b="b"/>
                <a:pathLst>
                  <a:path w="12" h="11">
                    <a:moveTo>
                      <a:pt x="6" y="0"/>
                    </a:moveTo>
                    <a:cubicBezTo>
                      <a:pt x="2" y="2"/>
                      <a:pt x="0" y="4"/>
                      <a:pt x="2" y="8"/>
                    </a:cubicBezTo>
                    <a:cubicBezTo>
                      <a:pt x="5" y="11"/>
                      <a:pt x="10" y="8"/>
                      <a:pt x="12" y="5"/>
                    </a:cubicBezTo>
                    <a:cubicBezTo>
                      <a:pt x="10" y="1"/>
                      <a:pt x="8" y="2"/>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5" name="Freeform 591">
                <a:extLst>
                  <a:ext uri="{FF2B5EF4-FFF2-40B4-BE49-F238E27FC236}">
                    <a16:creationId xmlns:a16="http://schemas.microsoft.com/office/drawing/2014/main" id="{6134B490-8D88-444D-9BBC-E43F9A494A5F}"/>
                  </a:ext>
                </a:extLst>
              </p:cNvPr>
              <p:cNvSpPr>
                <a:spLocks/>
              </p:cNvSpPr>
              <p:nvPr/>
            </p:nvSpPr>
            <p:spPr bwMode="auto">
              <a:xfrm>
                <a:off x="3355" y="678"/>
                <a:ext cx="31" cy="45"/>
              </a:xfrm>
              <a:custGeom>
                <a:avLst/>
                <a:gdLst>
                  <a:gd name="T0" fmla="*/ 0 w 13"/>
                  <a:gd name="T1" fmla="*/ 9 h 19"/>
                  <a:gd name="T2" fmla="*/ 4 w 13"/>
                  <a:gd name="T3" fmla="*/ 19 h 19"/>
                  <a:gd name="T4" fmla="*/ 0 w 13"/>
                  <a:gd name="T5" fmla="*/ 9 h 19"/>
                </a:gdLst>
                <a:ahLst/>
                <a:cxnLst>
                  <a:cxn ang="0">
                    <a:pos x="T0" y="T1"/>
                  </a:cxn>
                  <a:cxn ang="0">
                    <a:pos x="T2" y="T3"/>
                  </a:cxn>
                  <a:cxn ang="0">
                    <a:pos x="T4" y="T5"/>
                  </a:cxn>
                </a:cxnLst>
                <a:rect l="0" t="0" r="r" b="b"/>
                <a:pathLst>
                  <a:path w="13" h="19">
                    <a:moveTo>
                      <a:pt x="0" y="9"/>
                    </a:moveTo>
                    <a:cubicBezTo>
                      <a:pt x="0" y="14"/>
                      <a:pt x="0" y="16"/>
                      <a:pt x="4" y="19"/>
                    </a:cubicBezTo>
                    <a:cubicBezTo>
                      <a:pt x="13" y="19"/>
                      <a:pt x="1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6" name="Freeform 592">
                <a:extLst>
                  <a:ext uri="{FF2B5EF4-FFF2-40B4-BE49-F238E27FC236}">
                    <a16:creationId xmlns:a16="http://schemas.microsoft.com/office/drawing/2014/main" id="{525160E5-754A-4898-B47B-B9AF8E737DF0}"/>
                  </a:ext>
                </a:extLst>
              </p:cNvPr>
              <p:cNvSpPr>
                <a:spLocks/>
              </p:cNvSpPr>
              <p:nvPr/>
            </p:nvSpPr>
            <p:spPr bwMode="auto">
              <a:xfrm>
                <a:off x="3367" y="759"/>
                <a:ext cx="28" cy="26"/>
              </a:xfrm>
              <a:custGeom>
                <a:avLst/>
                <a:gdLst>
                  <a:gd name="T0" fmla="*/ 7 w 12"/>
                  <a:gd name="T1" fmla="*/ 0 h 11"/>
                  <a:gd name="T2" fmla="*/ 6 w 12"/>
                  <a:gd name="T3" fmla="*/ 11 h 11"/>
                  <a:gd name="T4" fmla="*/ 7 w 12"/>
                  <a:gd name="T5" fmla="*/ 0 h 11"/>
                </a:gdLst>
                <a:ahLst/>
                <a:cxnLst>
                  <a:cxn ang="0">
                    <a:pos x="T0" y="T1"/>
                  </a:cxn>
                  <a:cxn ang="0">
                    <a:pos x="T2" y="T3"/>
                  </a:cxn>
                  <a:cxn ang="0">
                    <a:pos x="T4" y="T5"/>
                  </a:cxn>
                </a:cxnLst>
                <a:rect l="0" t="0" r="r" b="b"/>
                <a:pathLst>
                  <a:path w="12" h="11">
                    <a:moveTo>
                      <a:pt x="7" y="0"/>
                    </a:moveTo>
                    <a:cubicBezTo>
                      <a:pt x="0" y="4"/>
                      <a:pt x="1" y="8"/>
                      <a:pt x="6" y="11"/>
                    </a:cubicBezTo>
                    <a:cubicBezTo>
                      <a:pt x="11" y="8"/>
                      <a:pt x="12" y="3"/>
                      <a:pt x="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7" name="Freeform 593">
                <a:extLst>
                  <a:ext uri="{FF2B5EF4-FFF2-40B4-BE49-F238E27FC236}">
                    <a16:creationId xmlns:a16="http://schemas.microsoft.com/office/drawing/2014/main" id="{7DA8D230-3132-4DFB-B409-F6839D410C27}"/>
                  </a:ext>
                </a:extLst>
              </p:cNvPr>
              <p:cNvSpPr>
                <a:spLocks/>
              </p:cNvSpPr>
              <p:nvPr/>
            </p:nvSpPr>
            <p:spPr bwMode="auto">
              <a:xfrm>
                <a:off x="3338" y="1012"/>
                <a:ext cx="43" cy="38"/>
              </a:xfrm>
              <a:custGeom>
                <a:avLst/>
                <a:gdLst>
                  <a:gd name="T0" fmla="*/ 0 w 18"/>
                  <a:gd name="T1" fmla="*/ 13 h 16"/>
                  <a:gd name="T2" fmla="*/ 3 w 18"/>
                  <a:gd name="T3" fmla="*/ 16 h 16"/>
                  <a:gd name="T4" fmla="*/ 0 w 18"/>
                  <a:gd name="T5" fmla="*/ 13 h 16"/>
                </a:gdLst>
                <a:ahLst/>
                <a:cxnLst>
                  <a:cxn ang="0">
                    <a:pos x="T0" y="T1"/>
                  </a:cxn>
                  <a:cxn ang="0">
                    <a:pos x="T2" y="T3"/>
                  </a:cxn>
                  <a:cxn ang="0">
                    <a:pos x="T4" y="T5"/>
                  </a:cxn>
                </a:cxnLst>
                <a:rect l="0" t="0" r="r" b="b"/>
                <a:pathLst>
                  <a:path w="18" h="16">
                    <a:moveTo>
                      <a:pt x="0" y="13"/>
                    </a:moveTo>
                    <a:cubicBezTo>
                      <a:pt x="1" y="13"/>
                      <a:pt x="2" y="14"/>
                      <a:pt x="3" y="16"/>
                    </a:cubicBezTo>
                    <a:cubicBezTo>
                      <a:pt x="18" y="14"/>
                      <a:pt x="0" y="0"/>
                      <a:pt x="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8" name="Freeform 594">
                <a:extLst>
                  <a:ext uri="{FF2B5EF4-FFF2-40B4-BE49-F238E27FC236}">
                    <a16:creationId xmlns:a16="http://schemas.microsoft.com/office/drawing/2014/main" id="{66BE380A-187F-420D-83E5-E0B0C046402A}"/>
                  </a:ext>
                </a:extLst>
              </p:cNvPr>
              <p:cNvSpPr>
                <a:spLocks/>
              </p:cNvSpPr>
              <p:nvPr/>
            </p:nvSpPr>
            <p:spPr bwMode="auto">
              <a:xfrm>
                <a:off x="3854" y="1085"/>
                <a:ext cx="59" cy="71"/>
              </a:xfrm>
              <a:custGeom>
                <a:avLst/>
                <a:gdLst>
                  <a:gd name="T0" fmla="*/ 5 w 25"/>
                  <a:gd name="T1" fmla="*/ 12 h 30"/>
                  <a:gd name="T2" fmla="*/ 3 w 25"/>
                  <a:gd name="T3" fmla="*/ 27 h 30"/>
                  <a:gd name="T4" fmla="*/ 6 w 25"/>
                  <a:gd name="T5" fmla="*/ 30 h 30"/>
                  <a:gd name="T6" fmla="*/ 12 w 25"/>
                  <a:gd name="T7" fmla="*/ 21 h 30"/>
                  <a:gd name="T8" fmla="*/ 5 w 25"/>
                  <a:gd name="T9" fmla="*/ 12 h 30"/>
                </a:gdLst>
                <a:ahLst/>
                <a:cxnLst>
                  <a:cxn ang="0">
                    <a:pos x="T0" y="T1"/>
                  </a:cxn>
                  <a:cxn ang="0">
                    <a:pos x="T2" y="T3"/>
                  </a:cxn>
                  <a:cxn ang="0">
                    <a:pos x="T4" y="T5"/>
                  </a:cxn>
                  <a:cxn ang="0">
                    <a:pos x="T6" y="T7"/>
                  </a:cxn>
                  <a:cxn ang="0">
                    <a:pos x="T8" y="T9"/>
                  </a:cxn>
                </a:cxnLst>
                <a:rect l="0" t="0" r="r" b="b"/>
                <a:pathLst>
                  <a:path w="25" h="30">
                    <a:moveTo>
                      <a:pt x="5" y="12"/>
                    </a:moveTo>
                    <a:cubicBezTo>
                      <a:pt x="9" y="18"/>
                      <a:pt x="0" y="21"/>
                      <a:pt x="3" y="27"/>
                    </a:cubicBezTo>
                    <a:cubicBezTo>
                      <a:pt x="4" y="27"/>
                      <a:pt x="5" y="28"/>
                      <a:pt x="6" y="30"/>
                    </a:cubicBezTo>
                    <a:cubicBezTo>
                      <a:pt x="11" y="28"/>
                      <a:pt x="11" y="24"/>
                      <a:pt x="12" y="21"/>
                    </a:cubicBezTo>
                    <a:cubicBezTo>
                      <a:pt x="25" y="19"/>
                      <a:pt x="18" y="0"/>
                      <a:pt x="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9" name="Freeform 595">
                <a:extLst>
                  <a:ext uri="{FF2B5EF4-FFF2-40B4-BE49-F238E27FC236}">
                    <a16:creationId xmlns:a16="http://schemas.microsoft.com/office/drawing/2014/main" id="{F321182C-315D-46A0-B678-2935B38F3DE9}"/>
                  </a:ext>
                </a:extLst>
              </p:cNvPr>
              <p:cNvSpPr>
                <a:spLocks/>
              </p:cNvSpPr>
              <p:nvPr/>
            </p:nvSpPr>
            <p:spPr bwMode="auto">
              <a:xfrm>
                <a:off x="3310" y="1159"/>
                <a:ext cx="21" cy="23"/>
              </a:xfrm>
              <a:custGeom>
                <a:avLst/>
                <a:gdLst>
                  <a:gd name="T0" fmla="*/ 2 w 9"/>
                  <a:gd name="T1" fmla="*/ 9 h 10"/>
                  <a:gd name="T2" fmla="*/ 9 w 9"/>
                  <a:gd name="T3" fmla="*/ 6 h 10"/>
                  <a:gd name="T4" fmla="*/ 5 w 9"/>
                  <a:gd name="T5" fmla="*/ 0 h 10"/>
                  <a:gd name="T6" fmla="*/ 2 w 9"/>
                  <a:gd name="T7" fmla="*/ 9 h 10"/>
                </a:gdLst>
                <a:ahLst/>
                <a:cxnLst>
                  <a:cxn ang="0">
                    <a:pos x="T0" y="T1"/>
                  </a:cxn>
                  <a:cxn ang="0">
                    <a:pos x="T2" y="T3"/>
                  </a:cxn>
                  <a:cxn ang="0">
                    <a:pos x="T4" y="T5"/>
                  </a:cxn>
                  <a:cxn ang="0">
                    <a:pos x="T6" y="T7"/>
                  </a:cxn>
                </a:cxnLst>
                <a:rect l="0" t="0" r="r" b="b"/>
                <a:pathLst>
                  <a:path w="9" h="10">
                    <a:moveTo>
                      <a:pt x="2" y="9"/>
                    </a:moveTo>
                    <a:cubicBezTo>
                      <a:pt x="4" y="10"/>
                      <a:pt x="6" y="8"/>
                      <a:pt x="9" y="6"/>
                    </a:cubicBezTo>
                    <a:cubicBezTo>
                      <a:pt x="7" y="4"/>
                      <a:pt x="6" y="2"/>
                      <a:pt x="5" y="0"/>
                    </a:cubicBezTo>
                    <a:cubicBezTo>
                      <a:pt x="0" y="2"/>
                      <a:pt x="0" y="6"/>
                      <a:pt x="2"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0" name="Freeform 596">
                <a:extLst>
                  <a:ext uri="{FF2B5EF4-FFF2-40B4-BE49-F238E27FC236}">
                    <a16:creationId xmlns:a16="http://schemas.microsoft.com/office/drawing/2014/main" id="{A2FE8AC1-C4F0-4F34-B27A-DE830C415660}"/>
                  </a:ext>
                </a:extLst>
              </p:cNvPr>
              <p:cNvSpPr>
                <a:spLocks/>
              </p:cNvSpPr>
              <p:nvPr/>
            </p:nvSpPr>
            <p:spPr bwMode="auto">
              <a:xfrm>
                <a:off x="3395" y="1178"/>
                <a:ext cx="24" cy="26"/>
              </a:xfrm>
              <a:custGeom>
                <a:avLst/>
                <a:gdLst>
                  <a:gd name="T0" fmla="*/ 1 w 10"/>
                  <a:gd name="T1" fmla="*/ 8 h 11"/>
                  <a:gd name="T2" fmla="*/ 9 w 10"/>
                  <a:gd name="T3" fmla="*/ 9 h 11"/>
                  <a:gd name="T4" fmla="*/ 9 w 10"/>
                  <a:gd name="T5" fmla="*/ 0 h 11"/>
                  <a:gd name="T6" fmla="*/ 1 w 10"/>
                  <a:gd name="T7" fmla="*/ 8 h 11"/>
                </a:gdLst>
                <a:ahLst/>
                <a:cxnLst>
                  <a:cxn ang="0">
                    <a:pos x="T0" y="T1"/>
                  </a:cxn>
                  <a:cxn ang="0">
                    <a:pos x="T2" y="T3"/>
                  </a:cxn>
                  <a:cxn ang="0">
                    <a:pos x="T4" y="T5"/>
                  </a:cxn>
                  <a:cxn ang="0">
                    <a:pos x="T6" y="T7"/>
                  </a:cxn>
                </a:cxnLst>
                <a:rect l="0" t="0" r="r" b="b"/>
                <a:pathLst>
                  <a:path w="10" h="11">
                    <a:moveTo>
                      <a:pt x="1" y="8"/>
                    </a:moveTo>
                    <a:cubicBezTo>
                      <a:pt x="4" y="10"/>
                      <a:pt x="6" y="11"/>
                      <a:pt x="9" y="9"/>
                    </a:cubicBezTo>
                    <a:cubicBezTo>
                      <a:pt x="10" y="6"/>
                      <a:pt x="10" y="3"/>
                      <a:pt x="9" y="0"/>
                    </a:cubicBezTo>
                    <a:cubicBezTo>
                      <a:pt x="4" y="2"/>
                      <a:pt x="0" y="3"/>
                      <a:pt x="1"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1" name="Freeform 597">
                <a:extLst>
                  <a:ext uri="{FF2B5EF4-FFF2-40B4-BE49-F238E27FC236}">
                    <a16:creationId xmlns:a16="http://schemas.microsoft.com/office/drawing/2014/main" id="{39AA6592-9043-4726-A6A6-AFA30BCBE52C}"/>
                  </a:ext>
                </a:extLst>
              </p:cNvPr>
              <p:cNvSpPr>
                <a:spLocks/>
              </p:cNvSpPr>
              <p:nvPr/>
            </p:nvSpPr>
            <p:spPr bwMode="auto">
              <a:xfrm>
                <a:off x="3324" y="1197"/>
                <a:ext cx="19" cy="16"/>
              </a:xfrm>
              <a:custGeom>
                <a:avLst/>
                <a:gdLst>
                  <a:gd name="T0" fmla="*/ 7 w 8"/>
                  <a:gd name="T1" fmla="*/ 1 h 7"/>
                  <a:gd name="T2" fmla="*/ 0 w 8"/>
                  <a:gd name="T3" fmla="*/ 4 h 7"/>
                  <a:gd name="T4" fmla="*/ 8 w 8"/>
                  <a:gd name="T5" fmla="*/ 5 h 7"/>
                  <a:gd name="T6" fmla="*/ 7 w 8"/>
                  <a:gd name="T7" fmla="*/ 1 h 7"/>
                </a:gdLst>
                <a:ahLst/>
                <a:cxnLst>
                  <a:cxn ang="0">
                    <a:pos x="T0" y="T1"/>
                  </a:cxn>
                  <a:cxn ang="0">
                    <a:pos x="T2" y="T3"/>
                  </a:cxn>
                  <a:cxn ang="0">
                    <a:pos x="T4" y="T5"/>
                  </a:cxn>
                  <a:cxn ang="0">
                    <a:pos x="T6" y="T7"/>
                  </a:cxn>
                </a:cxnLst>
                <a:rect l="0" t="0" r="r" b="b"/>
                <a:pathLst>
                  <a:path w="8" h="7">
                    <a:moveTo>
                      <a:pt x="7" y="1"/>
                    </a:moveTo>
                    <a:cubicBezTo>
                      <a:pt x="4" y="1"/>
                      <a:pt x="1" y="0"/>
                      <a:pt x="0" y="4"/>
                    </a:cubicBezTo>
                    <a:cubicBezTo>
                      <a:pt x="2" y="7"/>
                      <a:pt x="4" y="7"/>
                      <a:pt x="8" y="5"/>
                    </a:cubicBezTo>
                    <a:cubicBezTo>
                      <a:pt x="7" y="3"/>
                      <a:pt x="8" y="3"/>
                      <a:pt x="7"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2" name="Freeform 598">
                <a:extLst>
                  <a:ext uri="{FF2B5EF4-FFF2-40B4-BE49-F238E27FC236}">
                    <a16:creationId xmlns:a16="http://schemas.microsoft.com/office/drawing/2014/main" id="{4F5B239F-901D-4920-BDB9-037A465F3B93}"/>
                  </a:ext>
                </a:extLst>
              </p:cNvPr>
              <p:cNvSpPr>
                <a:spLocks/>
              </p:cNvSpPr>
              <p:nvPr/>
            </p:nvSpPr>
            <p:spPr bwMode="auto">
              <a:xfrm>
                <a:off x="3421" y="1149"/>
                <a:ext cx="24" cy="19"/>
              </a:xfrm>
              <a:custGeom>
                <a:avLst/>
                <a:gdLst>
                  <a:gd name="T0" fmla="*/ 2 w 10"/>
                  <a:gd name="T1" fmla="*/ 6 h 8"/>
                  <a:gd name="T2" fmla="*/ 10 w 10"/>
                  <a:gd name="T3" fmla="*/ 4 h 8"/>
                  <a:gd name="T4" fmla="*/ 2 w 10"/>
                  <a:gd name="T5" fmla="*/ 6 h 8"/>
                </a:gdLst>
                <a:ahLst/>
                <a:cxnLst>
                  <a:cxn ang="0">
                    <a:pos x="T0" y="T1"/>
                  </a:cxn>
                  <a:cxn ang="0">
                    <a:pos x="T2" y="T3"/>
                  </a:cxn>
                  <a:cxn ang="0">
                    <a:pos x="T4" y="T5"/>
                  </a:cxn>
                </a:cxnLst>
                <a:rect l="0" t="0" r="r" b="b"/>
                <a:pathLst>
                  <a:path w="10" h="8">
                    <a:moveTo>
                      <a:pt x="2" y="6"/>
                    </a:moveTo>
                    <a:cubicBezTo>
                      <a:pt x="3" y="8"/>
                      <a:pt x="10" y="8"/>
                      <a:pt x="10" y="4"/>
                    </a:cubicBezTo>
                    <a:cubicBezTo>
                      <a:pt x="8" y="2"/>
                      <a:pt x="0" y="0"/>
                      <a:pt x="2"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3" name="Freeform 599">
                <a:extLst>
                  <a:ext uri="{FF2B5EF4-FFF2-40B4-BE49-F238E27FC236}">
                    <a16:creationId xmlns:a16="http://schemas.microsoft.com/office/drawing/2014/main" id="{0B668452-25EC-4566-A355-CC91256F0572}"/>
                  </a:ext>
                </a:extLst>
              </p:cNvPr>
              <p:cNvSpPr>
                <a:spLocks/>
              </p:cNvSpPr>
              <p:nvPr/>
            </p:nvSpPr>
            <p:spPr bwMode="auto">
              <a:xfrm>
                <a:off x="3312" y="1154"/>
                <a:ext cx="26" cy="19"/>
              </a:xfrm>
              <a:custGeom>
                <a:avLst/>
                <a:gdLst>
                  <a:gd name="T0" fmla="*/ 8 w 11"/>
                  <a:gd name="T1" fmla="*/ 6 h 8"/>
                  <a:gd name="T2" fmla="*/ 6 w 11"/>
                  <a:gd name="T3" fmla="*/ 0 h 8"/>
                  <a:gd name="T4" fmla="*/ 8 w 11"/>
                  <a:gd name="T5" fmla="*/ 6 h 8"/>
                </a:gdLst>
                <a:ahLst/>
                <a:cxnLst>
                  <a:cxn ang="0">
                    <a:pos x="T0" y="T1"/>
                  </a:cxn>
                  <a:cxn ang="0">
                    <a:pos x="T2" y="T3"/>
                  </a:cxn>
                  <a:cxn ang="0">
                    <a:pos x="T4" y="T5"/>
                  </a:cxn>
                </a:cxnLst>
                <a:rect l="0" t="0" r="r" b="b"/>
                <a:pathLst>
                  <a:path w="11" h="8">
                    <a:moveTo>
                      <a:pt x="8" y="6"/>
                    </a:moveTo>
                    <a:cubicBezTo>
                      <a:pt x="11" y="5"/>
                      <a:pt x="7" y="2"/>
                      <a:pt x="6" y="0"/>
                    </a:cubicBezTo>
                    <a:cubicBezTo>
                      <a:pt x="0" y="2"/>
                      <a:pt x="5" y="8"/>
                      <a:pt x="8"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4" name="Freeform 600">
                <a:extLst>
                  <a:ext uri="{FF2B5EF4-FFF2-40B4-BE49-F238E27FC236}">
                    <a16:creationId xmlns:a16="http://schemas.microsoft.com/office/drawing/2014/main" id="{52AE05A8-CDFF-4524-9DD1-25DDE2EBDA42}"/>
                  </a:ext>
                </a:extLst>
              </p:cNvPr>
              <p:cNvSpPr>
                <a:spLocks/>
              </p:cNvSpPr>
              <p:nvPr/>
            </p:nvSpPr>
            <p:spPr bwMode="auto">
              <a:xfrm>
                <a:off x="3390" y="1268"/>
                <a:ext cx="85" cy="123"/>
              </a:xfrm>
              <a:custGeom>
                <a:avLst/>
                <a:gdLst>
                  <a:gd name="T0" fmla="*/ 26 w 36"/>
                  <a:gd name="T1" fmla="*/ 2 h 52"/>
                  <a:gd name="T2" fmla="*/ 0 w 36"/>
                  <a:gd name="T3" fmla="*/ 24 h 52"/>
                  <a:gd name="T4" fmla="*/ 5 w 36"/>
                  <a:gd name="T5" fmla="*/ 40 h 52"/>
                  <a:gd name="T6" fmla="*/ 35 w 36"/>
                  <a:gd name="T7" fmla="*/ 28 h 52"/>
                  <a:gd name="T8" fmla="*/ 26 w 36"/>
                  <a:gd name="T9" fmla="*/ 2 h 52"/>
                </a:gdLst>
                <a:ahLst/>
                <a:cxnLst>
                  <a:cxn ang="0">
                    <a:pos x="T0" y="T1"/>
                  </a:cxn>
                  <a:cxn ang="0">
                    <a:pos x="T2" y="T3"/>
                  </a:cxn>
                  <a:cxn ang="0">
                    <a:pos x="T4" y="T5"/>
                  </a:cxn>
                  <a:cxn ang="0">
                    <a:pos x="T6" y="T7"/>
                  </a:cxn>
                  <a:cxn ang="0">
                    <a:pos x="T8" y="T9"/>
                  </a:cxn>
                </a:cxnLst>
                <a:rect l="0" t="0" r="r" b="b"/>
                <a:pathLst>
                  <a:path w="36" h="52">
                    <a:moveTo>
                      <a:pt x="26" y="2"/>
                    </a:moveTo>
                    <a:cubicBezTo>
                      <a:pt x="15" y="0"/>
                      <a:pt x="0" y="14"/>
                      <a:pt x="0" y="24"/>
                    </a:cubicBezTo>
                    <a:cubicBezTo>
                      <a:pt x="0" y="29"/>
                      <a:pt x="4" y="37"/>
                      <a:pt x="5" y="40"/>
                    </a:cubicBezTo>
                    <a:cubicBezTo>
                      <a:pt x="13" y="52"/>
                      <a:pt x="27" y="39"/>
                      <a:pt x="35" y="28"/>
                    </a:cubicBezTo>
                    <a:cubicBezTo>
                      <a:pt x="34" y="17"/>
                      <a:pt x="36" y="9"/>
                      <a:pt x="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5" name="Freeform 601">
                <a:extLst>
                  <a:ext uri="{FF2B5EF4-FFF2-40B4-BE49-F238E27FC236}">
                    <a16:creationId xmlns:a16="http://schemas.microsoft.com/office/drawing/2014/main" id="{BB62D685-81A6-42EA-A6C7-F15A8F65CA89}"/>
                  </a:ext>
                </a:extLst>
              </p:cNvPr>
              <p:cNvSpPr>
                <a:spLocks/>
              </p:cNvSpPr>
              <p:nvPr/>
            </p:nvSpPr>
            <p:spPr bwMode="auto">
              <a:xfrm>
                <a:off x="3319" y="837"/>
                <a:ext cx="22" cy="24"/>
              </a:xfrm>
              <a:custGeom>
                <a:avLst/>
                <a:gdLst>
                  <a:gd name="T0" fmla="*/ 0 w 9"/>
                  <a:gd name="T1" fmla="*/ 5 h 10"/>
                  <a:gd name="T2" fmla="*/ 6 w 9"/>
                  <a:gd name="T3" fmla="*/ 9 h 10"/>
                  <a:gd name="T4" fmla="*/ 7 w 9"/>
                  <a:gd name="T5" fmla="*/ 1 h 10"/>
                  <a:gd name="T6" fmla="*/ 0 w 9"/>
                  <a:gd name="T7" fmla="*/ 5 h 10"/>
                </a:gdLst>
                <a:ahLst/>
                <a:cxnLst>
                  <a:cxn ang="0">
                    <a:pos x="T0" y="T1"/>
                  </a:cxn>
                  <a:cxn ang="0">
                    <a:pos x="T2" y="T3"/>
                  </a:cxn>
                  <a:cxn ang="0">
                    <a:pos x="T4" y="T5"/>
                  </a:cxn>
                  <a:cxn ang="0">
                    <a:pos x="T6" y="T7"/>
                  </a:cxn>
                </a:cxnLst>
                <a:rect l="0" t="0" r="r" b="b"/>
                <a:pathLst>
                  <a:path w="9" h="10">
                    <a:moveTo>
                      <a:pt x="0" y="5"/>
                    </a:moveTo>
                    <a:cubicBezTo>
                      <a:pt x="1" y="9"/>
                      <a:pt x="4" y="10"/>
                      <a:pt x="6" y="9"/>
                    </a:cubicBezTo>
                    <a:cubicBezTo>
                      <a:pt x="7" y="7"/>
                      <a:pt x="9" y="4"/>
                      <a:pt x="7" y="1"/>
                    </a:cubicBezTo>
                    <a:cubicBezTo>
                      <a:pt x="5" y="0"/>
                      <a:pt x="0" y="3"/>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6" name="Freeform 602">
                <a:extLst>
                  <a:ext uri="{FF2B5EF4-FFF2-40B4-BE49-F238E27FC236}">
                    <a16:creationId xmlns:a16="http://schemas.microsoft.com/office/drawing/2014/main" id="{824D6800-3FAA-443C-853C-CEF7413730B7}"/>
                  </a:ext>
                </a:extLst>
              </p:cNvPr>
              <p:cNvSpPr>
                <a:spLocks/>
              </p:cNvSpPr>
              <p:nvPr/>
            </p:nvSpPr>
            <p:spPr bwMode="auto">
              <a:xfrm>
                <a:off x="3892" y="1190"/>
                <a:ext cx="73" cy="66"/>
              </a:xfrm>
              <a:custGeom>
                <a:avLst/>
                <a:gdLst>
                  <a:gd name="T0" fmla="*/ 25 w 31"/>
                  <a:gd name="T1" fmla="*/ 17 h 28"/>
                  <a:gd name="T2" fmla="*/ 19 w 31"/>
                  <a:gd name="T3" fmla="*/ 0 h 28"/>
                  <a:gd name="T4" fmla="*/ 21 w 31"/>
                  <a:gd name="T5" fmla="*/ 22 h 28"/>
                  <a:gd name="T6" fmla="*/ 23 w 31"/>
                  <a:gd name="T7" fmla="*/ 28 h 28"/>
                  <a:gd name="T8" fmla="*/ 31 w 31"/>
                  <a:gd name="T9" fmla="*/ 22 h 28"/>
                  <a:gd name="T10" fmla="*/ 25 w 31"/>
                  <a:gd name="T11" fmla="*/ 17 h 28"/>
                </a:gdLst>
                <a:ahLst/>
                <a:cxnLst>
                  <a:cxn ang="0">
                    <a:pos x="T0" y="T1"/>
                  </a:cxn>
                  <a:cxn ang="0">
                    <a:pos x="T2" y="T3"/>
                  </a:cxn>
                  <a:cxn ang="0">
                    <a:pos x="T4" y="T5"/>
                  </a:cxn>
                  <a:cxn ang="0">
                    <a:pos x="T6" y="T7"/>
                  </a:cxn>
                  <a:cxn ang="0">
                    <a:pos x="T8" y="T9"/>
                  </a:cxn>
                  <a:cxn ang="0">
                    <a:pos x="T10" y="T11"/>
                  </a:cxn>
                </a:cxnLst>
                <a:rect l="0" t="0" r="r" b="b"/>
                <a:pathLst>
                  <a:path w="31" h="28">
                    <a:moveTo>
                      <a:pt x="25" y="17"/>
                    </a:moveTo>
                    <a:cubicBezTo>
                      <a:pt x="31" y="11"/>
                      <a:pt x="24" y="3"/>
                      <a:pt x="19" y="0"/>
                    </a:cubicBezTo>
                    <a:cubicBezTo>
                      <a:pt x="0" y="3"/>
                      <a:pt x="7" y="25"/>
                      <a:pt x="21" y="22"/>
                    </a:cubicBezTo>
                    <a:cubicBezTo>
                      <a:pt x="19" y="25"/>
                      <a:pt x="21" y="26"/>
                      <a:pt x="23" y="28"/>
                    </a:cubicBezTo>
                    <a:cubicBezTo>
                      <a:pt x="27" y="28"/>
                      <a:pt x="29" y="26"/>
                      <a:pt x="31" y="22"/>
                    </a:cubicBezTo>
                    <a:cubicBezTo>
                      <a:pt x="29" y="18"/>
                      <a:pt x="26" y="21"/>
                      <a:pt x="25"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7" name="Freeform 603">
                <a:extLst>
                  <a:ext uri="{FF2B5EF4-FFF2-40B4-BE49-F238E27FC236}">
                    <a16:creationId xmlns:a16="http://schemas.microsoft.com/office/drawing/2014/main" id="{C0DC5124-5FCD-4093-85D7-9C2116384244}"/>
                  </a:ext>
                </a:extLst>
              </p:cNvPr>
              <p:cNvSpPr>
                <a:spLocks/>
              </p:cNvSpPr>
              <p:nvPr/>
            </p:nvSpPr>
            <p:spPr bwMode="auto">
              <a:xfrm>
                <a:off x="3341" y="974"/>
                <a:ext cx="54" cy="57"/>
              </a:xfrm>
              <a:custGeom>
                <a:avLst/>
                <a:gdLst>
                  <a:gd name="T0" fmla="*/ 7 w 23"/>
                  <a:gd name="T1" fmla="*/ 2 h 24"/>
                  <a:gd name="T2" fmla="*/ 6 w 23"/>
                  <a:gd name="T3" fmla="*/ 22 h 24"/>
                  <a:gd name="T4" fmla="*/ 21 w 23"/>
                  <a:gd name="T5" fmla="*/ 23 h 24"/>
                  <a:gd name="T6" fmla="*/ 23 w 23"/>
                  <a:gd name="T7" fmla="*/ 4 h 24"/>
                  <a:gd name="T8" fmla="*/ 7 w 23"/>
                  <a:gd name="T9" fmla="*/ 2 h 24"/>
                </a:gdLst>
                <a:ahLst/>
                <a:cxnLst>
                  <a:cxn ang="0">
                    <a:pos x="T0" y="T1"/>
                  </a:cxn>
                  <a:cxn ang="0">
                    <a:pos x="T2" y="T3"/>
                  </a:cxn>
                  <a:cxn ang="0">
                    <a:pos x="T4" y="T5"/>
                  </a:cxn>
                  <a:cxn ang="0">
                    <a:pos x="T6" y="T7"/>
                  </a:cxn>
                  <a:cxn ang="0">
                    <a:pos x="T8" y="T9"/>
                  </a:cxn>
                </a:cxnLst>
                <a:rect l="0" t="0" r="r" b="b"/>
                <a:pathLst>
                  <a:path w="23" h="24">
                    <a:moveTo>
                      <a:pt x="7" y="2"/>
                    </a:moveTo>
                    <a:cubicBezTo>
                      <a:pt x="4" y="7"/>
                      <a:pt x="0" y="12"/>
                      <a:pt x="6" y="22"/>
                    </a:cubicBezTo>
                    <a:cubicBezTo>
                      <a:pt x="11" y="24"/>
                      <a:pt x="17" y="21"/>
                      <a:pt x="21" y="23"/>
                    </a:cubicBezTo>
                    <a:cubicBezTo>
                      <a:pt x="23" y="17"/>
                      <a:pt x="23" y="11"/>
                      <a:pt x="23" y="4"/>
                    </a:cubicBezTo>
                    <a:cubicBezTo>
                      <a:pt x="15" y="9"/>
                      <a:pt x="14" y="0"/>
                      <a:pt x="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8" name="Freeform 604">
                <a:extLst>
                  <a:ext uri="{FF2B5EF4-FFF2-40B4-BE49-F238E27FC236}">
                    <a16:creationId xmlns:a16="http://schemas.microsoft.com/office/drawing/2014/main" id="{7F098572-93B1-49FB-BF9E-C74879BEB8F0}"/>
                  </a:ext>
                </a:extLst>
              </p:cNvPr>
              <p:cNvSpPr>
                <a:spLocks/>
              </p:cNvSpPr>
              <p:nvPr/>
            </p:nvSpPr>
            <p:spPr bwMode="auto">
              <a:xfrm>
                <a:off x="3554" y="603"/>
                <a:ext cx="45" cy="47"/>
              </a:xfrm>
              <a:custGeom>
                <a:avLst/>
                <a:gdLst>
                  <a:gd name="T0" fmla="*/ 0 w 19"/>
                  <a:gd name="T1" fmla="*/ 8 h 20"/>
                  <a:gd name="T2" fmla="*/ 8 w 19"/>
                  <a:gd name="T3" fmla="*/ 20 h 20"/>
                  <a:gd name="T4" fmla="*/ 15 w 19"/>
                  <a:gd name="T5" fmla="*/ 3 h 20"/>
                  <a:gd name="T6" fmla="*/ 0 w 19"/>
                  <a:gd name="T7" fmla="*/ 8 h 20"/>
                </a:gdLst>
                <a:ahLst/>
                <a:cxnLst>
                  <a:cxn ang="0">
                    <a:pos x="T0" y="T1"/>
                  </a:cxn>
                  <a:cxn ang="0">
                    <a:pos x="T2" y="T3"/>
                  </a:cxn>
                  <a:cxn ang="0">
                    <a:pos x="T4" y="T5"/>
                  </a:cxn>
                  <a:cxn ang="0">
                    <a:pos x="T6" y="T7"/>
                  </a:cxn>
                </a:cxnLst>
                <a:rect l="0" t="0" r="r" b="b"/>
                <a:pathLst>
                  <a:path w="19" h="20">
                    <a:moveTo>
                      <a:pt x="0" y="8"/>
                    </a:moveTo>
                    <a:cubicBezTo>
                      <a:pt x="1" y="16"/>
                      <a:pt x="6" y="14"/>
                      <a:pt x="8" y="20"/>
                    </a:cubicBezTo>
                    <a:cubicBezTo>
                      <a:pt x="17" y="17"/>
                      <a:pt x="19" y="12"/>
                      <a:pt x="15" y="3"/>
                    </a:cubicBezTo>
                    <a:cubicBezTo>
                      <a:pt x="9" y="0"/>
                      <a:pt x="6" y="5"/>
                      <a:pt x="0"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9" name="Freeform 605">
                <a:extLst>
                  <a:ext uri="{FF2B5EF4-FFF2-40B4-BE49-F238E27FC236}">
                    <a16:creationId xmlns:a16="http://schemas.microsoft.com/office/drawing/2014/main" id="{5430BD63-78CA-4DCF-8544-0BF69F0F9B8F}"/>
                  </a:ext>
                </a:extLst>
              </p:cNvPr>
              <p:cNvSpPr>
                <a:spLocks/>
              </p:cNvSpPr>
              <p:nvPr/>
            </p:nvSpPr>
            <p:spPr bwMode="auto">
              <a:xfrm>
                <a:off x="4098" y="794"/>
                <a:ext cx="128" cy="133"/>
              </a:xfrm>
              <a:custGeom>
                <a:avLst/>
                <a:gdLst>
                  <a:gd name="T0" fmla="*/ 18 w 54"/>
                  <a:gd name="T1" fmla="*/ 0 h 56"/>
                  <a:gd name="T2" fmla="*/ 19 w 54"/>
                  <a:gd name="T3" fmla="*/ 26 h 56"/>
                  <a:gd name="T4" fmla="*/ 3 w 54"/>
                  <a:gd name="T5" fmla="*/ 29 h 56"/>
                  <a:gd name="T6" fmla="*/ 22 w 54"/>
                  <a:gd name="T7" fmla="*/ 51 h 56"/>
                  <a:gd name="T8" fmla="*/ 25 w 54"/>
                  <a:gd name="T9" fmla="*/ 27 h 56"/>
                  <a:gd name="T10" fmla="*/ 54 w 54"/>
                  <a:gd name="T11" fmla="*/ 28 h 56"/>
                  <a:gd name="T12" fmla="*/ 18 w 5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4" h="56">
                    <a:moveTo>
                      <a:pt x="18" y="0"/>
                    </a:moveTo>
                    <a:cubicBezTo>
                      <a:pt x="12" y="8"/>
                      <a:pt x="18" y="22"/>
                      <a:pt x="19" y="26"/>
                    </a:cubicBezTo>
                    <a:cubicBezTo>
                      <a:pt x="15" y="24"/>
                      <a:pt x="9" y="27"/>
                      <a:pt x="3" y="29"/>
                    </a:cubicBezTo>
                    <a:cubicBezTo>
                      <a:pt x="0" y="43"/>
                      <a:pt x="7" y="56"/>
                      <a:pt x="22" y="51"/>
                    </a:cubicBezTo>
                    <a:cubicBezTo>
                      <a:pt x="28" y="41"/>
                      <a:pt x="20" y="36"/>
                      <a:pt x="25" y="27"/>
                    </a:cubicBezTo>
                    <a:cubicBezTo>
                      <a:pt x="34" y="28"/>
                      <a:pt x="43" y="32"/>
                      <a:pt x="54" y="28"/>
                    </a:cubicBezTo>
                    <a:cubicBezTo>
                      <a:pt x="41" y="10"/>
                      <a:pt x="35" y="4"/>
                      <a:pt x="18"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0" name="Freeform 606">
                <a:extLst>
                  <a:ext uri="{FF2B5EF4-FFF2-40B4-BE49-F238E27FC236}">
                    <a16:creationId xmlns:a16="http://schemas.microsoft.com/office/drawing/2014/main" id="{19DB311A-2E3B-4CE1-9CF5-0F9F25ECA150}"/>
                  </a:ext>
                </a:extLst>
              </p:cNvPr>
              <p:cNvSpPr>
                <a:spLocks/>
              </p:cNvSpPr>
              <p:nvPr/>
            </p:nvSpPr>
            <p:spPr bwMode="auto">
              <a:xfrm>
                <a:off x="4148" y="1107"/>
                <a:ext cx="21" cy="28"/>
              </a:xfrm>
              <a:custGeom>
                <a:avLst/>
                <a:gdLst>
                  <a:gd name="T0" fmla="*/ 0 w 9"/>
                  <a:gd name="T1" fmla="*/ 2 h 12"/>
                  <a:gd name="T2" fmla="*/ 4 w 9"/>
                  <a:gd name="T3" fmla="*/ 12 h 12"/>
                  <a:gd name="T4" fmla="*/ 9 w 9"/>
                  <a:gd name="T5" fmla="*/ 10 h 12"/>
                  <a:gd name="T6" fmla="*/ 5 w 9"/>
                  <a:gd name="T7" fmla="*/ 0 h 12"/>
                  <a:gd name="T8" fmla="*/ 0 w 9"/>
                  <a:gd name="T9" fmla="*/ 2 h 12"/>
                </a:gdLst>
                <a:ahLst/>
                <a:cxnLst>
                  <a:cxn ang="0">
                    <a:pos x="T0" y="T1"/>
                  </a:cxn>
                  <a:cxn ang="0">
                    <a:pos x="T2" y="T3"/>
                  </a:cxn>
                  <a:cxn ang="0">
                    <a:pos x="T4" y="T5"/>
                  </a:cxn>
                  <a:cxn ang="0">
                    <a:pos x="T6" y="T7"/>
                  </a:cxn>
                  <a:cxn ang="0">
                    <a:pos x="T8" y="T9"/>
                  </a:cxn>
                </a:cxnLst>
                <a:rect l="0" t="0" r="r" b="b"/>
                <a:pathLst>
                  <a:path w="9" h="12">
                    <a:moveTo>
                      <a:pt x="0" y="2"/>
                    </a:moveTo>
                    <a:cubicBezTo>
                      <a:pt x="2" y="5"/>
                      <a:pt x="3" y="8"/>
                      <a:pt x="4" y="12"/>
                    </a:cubicBezTo>
                    <a:cubicBezTo>
                      <a:pt x="6" y="11"/>
                      <a:pt x="8" y="10"/>
                      <a:pt x="9" y="10"/>
                    </a:cubicBezTo>
                    <a:cubicBezTo>
                      <a:pt x="8" y="6"/>
                      <a:pt x="7" y="3"/>
                      <a:pt x="5" y="0"/>
                    </a:cubicBezTo>
                    <a:cubicBezTo>
                      <a:pt x="4" y="0"/>
                      <a:pt x="2"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48" name="Freeform 608">
              <a:extLst>
                <a:ext uri="{FF2B5EF4-FFF2-40B4-BE49-F238E27FC236}">
                  <a16:creationId xmlns:a16="http://schemas.microsoft.com/office/drawing/2014/main" id="{AF039B21-50B0-4F82-BF37-D89EDE20075B}"/>
                </a:ext>
              </a:extLst>
            </p:cNvPr>
            <p:cNvSpPr>
              <a:spLocks/>
            </p:cNvSpPr>
            <p:nvPr/>
          </p:nvSpPr>
          <p:spPr bwMode="auto">
            <a:xfrm rot="16200000">
              <a:off x="4462745" y="3487046"/>
              <a:ext cx="55563" cy="60325"/>
            </a:xfrm>
            <a:custGeom>
              <a:avLst/>
              <a:gdLst>
                <a:gd name="T0" fmla="*/ 5 w 15"/>
                <a:gd name="T1" fmla="*/ 1 h 16"/>
                <a:gd name="T2" fmla="*/ 5 w 15"/>
                <a:gd name="T3" fmla="*/ 16 h 16"/>
                <a:gd name="T4" fmla="*/ 15 w 15"/>
                <a:gd name="T5" fmla="*/ 12 h 16"/>
                <a:gd name="T6" fmla="*/ 5 w 15"/>
                <a:gd name="T7" fmla="*/ 1 h 16"/>
              </a:gdLst>
              <a:ahLst/>
              <a:cxnLst>
                <a:cxn ang="0">
                  <a:pos x="T0" y="T1"/>
                </a:cxn>
                <a:cxn ang="0">
                  <a:pos x="T2" y="T3"/>
                </a:cxn>
                <a:cxn ang="0">
                  <a:pos x="T4" y="T5"/>
                </a:cxn>
                <a:cxn ang="0">
                  <a:pos x="T6" y="T7"/>
                </a:cxn>
              </a:cxnLst>
              <a:rect l="0" t="0" r="r" b="b"/>
              <a:pathLst>
                <a:path w="15" h="16">
                  <a:moveTo>
                    <a:pt x="5" y="1"/>
                  </a:moveTo>
                  <a:cubicBezTo>
                    <a:pt x="6" y="6"/>
                    <a:pt x="0" y="9"/>
                    <a:pt x="5" y="16"/>
                  </a:cubicBezTo>
                  <a:cubicBezTo>
                    <a:pt x="8" y="15"/>
                    <a:pt x="12" y="13"/>
                    <a:pt x="15" y="12"/>
                  </a:cubicBezTo>
                  <a:cubicBezTo>
                    <a:pt x="13" y="6"/>
                    <a:pt x="11"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 name="Freeform 609">
              <a:extLst>
                <a:ext uri="{FF2B5EF4-FFF2-40B4-BE49-F238E27FC236}">
                  <a16:creationId xmlns:a16="http://schemas.microsoft.com/office/drawing/2014/main" id="{7FF27F6B-C5AF-4B5E-A4D0-B7CFE77CDE22}"/>
                </a:ext>
              </a:extLst>
            </p:cNvPr>
            <p:cNvSpPr>
              <a:spLocks/>
            </p:cNvSpPr>
            <p:nvPr/>
          </p:nvSpPr>
          <p:spPr bwMode="auto">
            <a:xfrm rot="16200000">
              <a:off x="4576251" y="3195740"/>
              <a:ext cx="52388" cy="74613"/>
            </a:xfrm>
            <a:custGeom>
              <a:avLst/>
              <a:gdLst>
                <a:gd name="T0" fmla="*/ 2 w 14"/>
                <a:gd name="T1" fmla="*/ 4 h 20"/>
                <a:gd name="T2" fmla="*/ 5 w 14"/>
                <a:gd name="T3" fmla="*/ 20 h 20"/>
                <a:gd name="T4" fmla="*/ 14 w 14"/>
                <a:gd name="T5" fmla="*/ 14 h 20"/>
                <a:gd name="T6" fmla="*/ 2 w 14"/>
                <a:gd name="T7" fmla="*/ 4 h 20"/>
              </a:gdLst>
              <a:ahLst/>
              <a:cxnLst>
                <a:cxn ang="0">
                  <a:pos x="T0" y="T1"/>
                </a:cxn>
                <a:cxn ang="0">
                  <a:pos x="T2" y="T3"/>
                </a:cxn>
                <a:cxn ang="0">
                  <a:pos x="T4" y="T5"/>
                </a:cxn>
                <a:cxn ang="0">
                  <a:pos x="T6" y="T7"/>
                </a:cxn>
              </a:cxnLst>
              <a:rect l="0" t="0" r="r" b="b"/>
              <a:pathLst>
                <a:path w="14" h="20">
                  <a:moveTo>
                    <a:pt x="2" y="4"/>
                  </a:moveTo>
                  <a:cubicBezTo>
                    <a:pt x="0" y="8"/>
                    <a:pt x="2" y="14"/>
                    <a:pt x="5" y="20"/>
                  </a:cubicBezTo>
                  <a:cubicBezTo>
                    <a:pt x="10" y="19"/>
                    <a:pt x="10" y="15"/>
                    <a:pt x="14" y="14"/>
                  </a:cubicBezTo>
                  <a:cubicBezTo>
                    <a:pt x="12" y="7"/>
                    <a:pt x="9" y="0"/>
                    <a:pt x="2"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 name="Freeform 610">
              <a:extLst>
                <a:ext uri="{FF2B5EF4-FFF2-40B4-BE49-F238E27FC236}">
                  <a16:creationId xmlns:a16="http://schemas.microsoft.com/office/drawing/2014/main" id="{2D8C4494-5632-498C-B1CA-E298C0CAE87F}"/>
                </a:ext>
              </a:extLst>
            </p:cNvPr>
            <p:cNvSpPr>
              <a:spLocks/>
            </p:cNvSpPr>
            <p:nvPr/>
          </p:nvSpPr>
          <p:spPr bwMode="auto">
            <a:xfrm rot="16200000">
              <a:off x="4337332" y="3096521"/>
              <a:ext cx="65088" cy="60325"/>
            </a:xfrm>
            <a:custGeom>
              <a:avLst/>
              <a:gdLst>
                <a:gd name="T0" fmla="*/ 0 w 17"/>
                <a:gd name="T1" fmla="*/ 10 h 16"/>
                <a:gd name="T2" fmla="*/ 16 w 17"/>
                <a:gd name="T3" fmla="*/ 16 h 16"/>
                <a:gd name="T4" fmla="*/ 13 w 17"/>
                <a:gd name="T5" fmla="*/ 0 h 16"/>
                <a:gd name="T6" fmla="*/ 0 w 17"/>
                <a:gd name="T7" fmla="*/ 10 h 16"/>
              </a:gdLst>
              <a:ahLst/>
              <a:cxnLst>
                <a:cxn ang="0">
                  <a:pos x="T0" y="T1"/>
                </a:cxn>
                <a:cxn ang="0">
                  <a:pos x="T2" y="T3"/>
                </a:cxn>
                <a:cxn ang="0">
                  <a:pos x="T4" y="T5"/>
                </a:cxn>
                <a:cxn ang="0">
                  <a:pos x="T6" y="T7"/>
                </a:cxn>
              </a:cxnLst>
              <a:rect l="0" t="0" r="r" b="b"/>
              <a:pathLst>
                <a:path w="17" h="16">
                  <a:moveTo>
                    <a:pt x="0" y="10"/>
                  </a:moveTo>
                  <a:cubicBezTo>
                    <a:pt x="5" y="12"/>
                    <a:pt x="10" y="14"/>
                    <a:pt x="16" y="16"/>
                  </a:cubicBezTo>
                  <a:cubicBezTo>
                    <a:pt x="17" y="10"/>
                    <a:pt x="17" y="4"/>
                    <a:pt x="13" y="0"/>
                  </a:cubicBezTo>
                  <a:cubicBezTo>
                    <a:pt x="10" y="6"/>
                    <a:pt x="2" y="2"/>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 name="Freeform 611">
              <a:extLst>
                <a:ext uri="{FF2B5EF4-FFF2-40B4-BE49-F238E27FC236}">
                  <a16:creationId xmlns:a16="http://schemas.microsoft.com/office/drawing/2014/main" id="{F1A8CC54-F9B0-444C-8DC8-4615BCDD9118}"/>
                </a:ext>
              </a:extLst>
            </p:cNvPr>
            <p:cNvSpPr>
              <a:spLocks/>
            </p:cNvSpPr>
            <p:nvPr/>
          </p:nvSpPr>
          <p:spPr bwMode="auto">
            <a:xfrm rot="16200000">
              <a:off x="3225289" y="3667228"/>
              <a:ext cx="106363" cy="87313"/>
            </a:xfrm>
            <a:custGeom>
              <a:avLst/>
              <a:gdLst>
                <a:gd name="T0" fmla="*/ 16 w 28"/>
                <a:gd name="T1" fmla="*/ 0 h 23"/>
                <a:gd name="T2" fmla="*/ 6 w 28"/>
                <a:gd name="T3" fmla="*/ 15 h 23"/>
                <a:gd name="T4" fmla="*/ 16 w 28"/>
                <a:gd name="T5" fmla="*/ 0 h 23"/>
              </a:gdLst>
              <a:ahLst/>
              <a:cxnLst>
                <a:cxn ang="0">
                  <a:pos x="T0" y="T1"/>
                </a:cxn>
                <a:cxn ang="0">
                  <a:pos x="T2" y="T3"/>
                </a:cxn>
                <a:cxn ang="0">
                  <a:pos x="T4" y="T5"/>
                </a:cxn>
              </a:cxnLst>
              <a:rect l="0" t="0" r="r" b="b"/>
              <a:pathLst>
                <a:path w="28" h="23">
                  <a:moveTo>
                    <a:pt x="16" y="0"/>
                  </a:moveTo>
                  <a:cubicBezTo>
                    <a:pt x="9" y="4"/>
                    <a:pt x="0" y="7"/>
                    <a:pt x="6" y="15"/>
                  </a:cubicBezTo>
                  <a:cubicBezTo>
                    <a:pt x="14" y="23"/>
                    <a:pt x="28" y="9"/>
                    <a:pt x="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 name="Freeform 612">
              <a:extLst>
                <a:ext uri="{FF2B5EF4-FFF2-40B4-BE49-F238E27FC236}">
                  <a16:creationId xmlns:a16="http://schemas.microsoft.com/office/drawing/2014/main" id="{F0189B2A-2718-4F99-B173-FC68B6DBD0AF}"/>
                </a:ext>
              </a:extLst>
            </p:cNvPr>
            <p:cNvSpPr>
              <a:spLocks/>
            </p:cNvSpPr>
            <p:nvPr/>
          </p:nvSpPr>
          <p:spPr bwMode="auto">
            <a:xfrm rot="16200000">
              <a:off x="3062570" y="3871222"/>
              <a:ext cx="63500" cy="65088"/>
            </a:xfrm>
            <a:custGeom>
              <a:avLst/>
              <a:gdLst>
                <a:gd name="T0" fmla="*/ 10 w 17"/>
                <a:gd name="T1" fmla="*/ 0 h 17"/>
                <a:gd name="T2" fmla="*/ 16 w 17"/>
                <a:gd name="T3" fmla="*/ 10 h 17"/>
                <a:gd name="T4" fmla="*/ 10 w 17"/>
                <a:gd name="T5" fmla="*/ 0 h 17"/>
              </a:gdLst>
              <a:ahLst/>
              <a:cxnLst>
                <a:cxn ang="0">
                  <a:pos x="T0" y="T1"/>
                </a:cxn>
                <a:cxn ang="0">
                  <a:pos x="T2" y="T3"/>
                </a:cxn>
                <a:cxn ang="0">
                  <a:pos x="T4" y="T5"/>
                </a:cxn>
              </a:cxnLst>
              <a:rect l="0" t="0" r="r" b="b"/>
              <a:pathLst>
                <a:path w="17" h="17">
                  <a:moveTo>
                    <a:pt x="10" y="0"/>
                  </a:moveTo>
                  <a:cubicBezTo>
                    <a:pt x="0" y="4"/>
                    <a:pt x="8" y="17"/>
                    <a:pt x="16" y="10"/>
                  </a:cubicBezTo>
                  <a:cubicBezTo>
                    <a:pt x="12" y="4"/>
                    <a:pt x="17" y="3"/>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 name="Freeform 613">
              <a:extLst>
                <a:ext uri="{FF2B5EF4-FFF2-40B4-BE49-F238E27FC236}">
                  <a16:creationId xmlns:a16="http://schemas.microsoft.com/office/drawing/2014/main" id="{170F59B8-9651-4ED2-A6ED-DB114109E188}"/>
                </a:ext>
              </a:extLst>
            </p:cNvPr>
            <p:cNvSpPr>
              <a:spLocks/>
            </p:cNvSpPr>
            <p:nvPr/>
          </p:nvSpPr>
          <p:spPr bwMode="auto">
            <a:xfrm rot="16200000">
              <a:off x="4303995" y="3044134"/>
              <a:ext cx="68263" cy="63500"/>
            </a:xfrm>
            <a:custGeom>
              <a:avLst/>
              <a:gdLst>
                <a:gd name="T0" fmla="*/ 0 w 18"/>
                <a:gd name="T1" fmla="*/ 9 h 17"/>
                <a:gd name="T2" fmla="*/ 15 w 18"/>
                <a:gd name="T3" fmla="*/ 13 h 17"/>
                <a:gd name="T4" fmla="*/ 0 w 18"/>
                <a:gd name="T5" fmla="*/ 9 h 17"/>
              </a:gdLst>
              <a:ahLst/>
              <a:cxnLst>
                <a:cxn ang="0">
                  <a:pos x="T0" y="T1"/>
                </a:cxn>
                <a:cxn ang="0">
                  <a:pos x="T2" y="T3"/>
                </a:cxn>
                <a:cxn ang="0">
                  <a:pos x="T4" y="T5"/>
                </a:cxn>
              </a:cxnLst>
              <a:rect l="0" t="0" r="r" b="b"/>
              <a:pathLst>
                <a:path w="18" h="17">
                  <a:moveTo>
                    <a:pt x="0" y="9"/>
                  </a:moveTo>
                  <a:cubicBezTo>
                    <a:pt x="3" y="17"/>
                    <a:pt x="9" y="12"/>
                    <a:pt x="15" y="13"/>
                  </a:cubicBezTo>
                  <a:cubicBezTo>
                    <a:pt x="18" y="4"/>
                    <a:pt x="1" y="0"/>
                    <a:pt x="0"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 name="Freeform 614">
              <a:extLst>
                <a:ext uri="{FF2B5EF4-FFF2-40B4-BE49-F238E27FC236}">
                  <a16:creationId xmlns:a16="http://schemas.microsoft.com/office/drawing/2014/main" id="{7032870A-1613-425A-AAE8-8E8DCB7D22EA}"/>
                </a:ext>
              </a:extLst>
            </p:cNvPr>
            <p:cNvSpPr>
              <a:spLocks/>
            </p:cNvSpPr>
            <p:nvPr/>
          </p:nvSpPr>
          <p:spPr bwMode="auto">
            <a:xfrm rot="16200000">
              <a:off x="3622957" y="3218759"/>
              <a:ext cx="85725" cy="71438"/>
            </a:xfrm>
            <a:custGeom>
              <a:avLst/>
              <a:gdLst>
                <a:gd name="T0" fmla="*/ 6 w 23"/>
                <a:gd name="T1" fmla="*/ 2 h 19"/>
                <a:gd name="T2" fmla="*/ 0 w 23"/>
                <a:gd name="T3" fmla="*/ 9 h 19"/>
                <a:gd name="T4" fmla="*/ 9 w 23"/>
                <a:gd name="T5" fmla="*/ 19 h 19"/>
                <a:gd name="T6" fmla="*/ 6 w 23"/>
                <a:gd name="T7" fmla="*/ 2 h 19"/>
              </a:gdLst>
              <a:ahLst/>
              <a:cxnLst>
                <a:cxn ang="0">
                  <a:pos x="T0" y="T1"/>
                </a:cxn>
                <a:cxn ang="0">
                  <a:pos x="T2" y="T3"/>
                </a:cxn>
                <a:cxn ang="0">
                  <a:pos x="T4" y="T5"/>
                </a:cxn>
                <a:cxn ang="0">
                  <a:pos x="T6" y="T7"/>
                </a:cxn>
              </a:cxnLst>
              <a:rect l="0" t="0" r="r" b="b"/>
              <a:pathLst>
                <a:path w="23" h="19">
                  <a:moveTo>
                    <a:pt x="6" y="2"/>
                  </a:moveTo>
                  <a:cubicBezTo>
                    <a:pt x="7" y="5"/>
                    <a:pt x="3" y="7"/>
                    <a:pt x="0" y="9"/>
                  </a:cubicBezTo>
                  <a:cubicBezTo>
                    <a:pt x="2" y="15"/>
                    <a:pt x="7" y="11"/>
                    <a:pt x="9" y="19"/>
                  </a:cubicBezTo>
                  <a:cubicBezTo>
                    <a:pt x="23" y="13"/>
                    <a:pt x="16" y="0"/>
                    <a:pt x="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 name="Freeform 615">
              <a:extLst>
                <a:ext uri="{FF2B5EF4-FFF2-40B4-BE49-F238E27FC236}">
                  <a16:creationId xmlns:a16="http://schemas.microsoft.com/office/drawing/2014/main" id="{B6D35FA3-E4B2-48E3-9C4A-E06FD4C4F5E9}"/>
                </a:ext>
              </a:extLst>
            </p:cNvPr>
            <p:cNvSpPr>
              <a:spLocks/>
            </p:cNvSpPr>
            <p:nvPr/>
          </p:nvSpPr>
          <p:spPr bwMode="auto">
            <a:xfrm rot="16200000">
              <a:off x="2933188" y="3524353"/>
              <a:ext cx="60325" cy="63500"/>
            </a:xfrm>
            <a:custGeom>
              <a:avLst/>
              <a:gdLst>
                <a:gd name="T0" fmla="*/ 1 w 16"/>
                <a:gd name="T1" fmla="*/ 13 h 17"/>
                <a:gd name="T2" fmla="*/ 16 w 16"/>
                <a:gd name="T3" fmla="*/ 5 h 17"/>
                <a:gd name="T4" fmla="*/ 6 w 16"/>
                <a:gd name="T5" fmla="*/ 0 h 17"/>
                <a:gd name="T6" fmla="*/ 1 w 16"/>
                <a:gd name="T7" fmla="*/ 13 h 17"/>
              </a:gdLst>
              <a:ahLst/>
              <a:cxnLst>
                <a:cxn ang="0">
                  <a:pos x="T0" y="T1"/>
                </a:cxn>
                <a:cxn ang="0">
                  <a:pos x="T2" y="T3"/>
                </a:cxn>
                <a:cxn ang="0">
                  <a:pos x="T4" y="T5"/>
                </a:cxn>
                <a:cxn ang="0">
                  <a:pos x="T6" y="T7"/>
                </a:cxn>
              </a:cxnLst>
              <a:rect l="0" t="0" r="r" b="b"/>
              <a:pathLst>
                <a:path w="16" h="17">
                  <a:moveTo>
                    <a:pt x="1" y="13"/>
                  </a:moveTo>
                  <a:cubicBezTo>
                    <a:pt x="10" y="17"/>
                    <a:pt x="14" y="13"/>
                    <a:pt x="16" y="5"/>
                  </a:cubicBezTo>
                  <a:cubicBezTo>
                    <a:pt x="13" y="3"/>
                    <a:pt x="12" y="0"/>
                    <a:pt x="6" y="0"/>
                  </a:cubicBezTo>
                  <a:cubicBezTo>
                    <a:pt x="6" y="7"/>
                    <a:pt x="0" y="5"/>
                    <a:pt x="1"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 name="Freeform 616">
              <a:extLst>
                <a:ext uri="{FF2B5EF4-FFF2-40B4-BE49-F238E27FC236}">
                  <a16:creationId xmlns:a16="http://schemas.microsoft.com/office/drawing/2014/main" id="{CDF91990-64C3-4441-BD6C-63DE774240B1}"/>
                </a:ext>
              </a:extLst>
            </p:cNvPr>
            <p:cNvSpPr>
              <a:spLocks/>
            </p:cNvSpPr>
            <p:nvPr/>
          </p:nvSpPr>
          <p:spPr bwMode="auto">
            <a:xfrm rot="16200000">
              <a:off x="3064157" y="3764859"/>
              <a:ext cx="68263" cy="79375"/>
            </a:xfrm>
            <a:custGeom>
              <a:avLst/>
              <a:gdLst>
                <a:gd name="T0" fmla="*/ 5 w 18"/>
                <a:gd name="T1" fmla="*/ 1 h 21"/>
                <a:gd name="T2" fmla="*/ 0 w 18"/>
                <a:gd name="T3" fmla="*/ 14 h 21"/>
                <a:gd name="T4" fmla="*/ 16 w 18"/>
                <a:gd name="T5" fmla="*/ 19 h 21"/>
                <a:gd name="T6" fmla="*/ 18 w 18"/>
                <a:gd name="T7" fmla="*/ 6 h 21"/>
                <a:gd name="T8" fmla="*/ 5 w 18"/>
                <a:gd name="T9" fmla="*/ 1 h 21"/>
              </a:gdLst>
              <a:ahLst/>
              <a:cxnLst>
                <a:cxn ang="0">
                  <a:pos x="T0" y="T1"/>
                </a:cxn>
                <a:cxn ang="0">
                  <a:pos x="T2" y="T3"/>
                </a:cxn>
                <a:cxn ang="0">
                  <a:pos x="T4" y="T5"/>
                </a:cxn>
                <a:cxn ang="0">
                  <a:pos x="T6" y="T7"/>
                </a:cxn>
                <a:cxn ang="0">
                  <a:pos x="T8" y="T9"/>
                </a:cxn>
              </a:cxnLst>
              <a:rect l="0" t="0" r="r" b="b"/>
              <a:pathLst>
                <a:path w="18" h="21">
                  <a:moveTo>
                    <a:pt x="5" y="1"/>
                  </a:moveTo>
                  <a:cubicBezTo>
                    <a:pt x="3" y="3"/>
                    <a:pt x="1" y="7"/>
                    <a:pt x="0" y="14"/>
                  </a:cubicBezTo>
                  <a:cubicBezTo>
                    <a:pt x="7" y="18"/>
                    <a:pt x="7" y="21"/>
                    <a:pt x="16" y="19"/>
                  </a:cubicBezTo>
                  <a:cubicBezTo>
                    <a:pt x="17" y="15"/>
                    <a:pt x="17" y="10"/>
                    <a:pt x="18" y="6"/>
                  </a:cubicBezTo>
                  <a:cubicBezTo>
                    <a:pt x="12" y="6"/>
                    <a:pt x="13"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 name="Freeform 617">
              <a:extLst>
                <a:ext uri="{FF2B5EF4-FFF2-40B4-BE49-F238E27FC236}">
                  <a16:creationId xmlns:a16="http://schemas.microsoft.com/office/drawing/2014/main" id="{D3843F04-0D1C-4B57-83B6-C84DBDB114AD}"/>
                </a:ext>
              </a:extLst>
            </p:cNvPr>
            <p:cNvSpPr>
              <a:spLocks/>
            </p:cNvSpPr>
            <p:nvPr/>
          </p:nvSpPr>
          <p:spPr bwMode="auto">
            <a:xfrm rot="16200000">
              <a:off x="3586445" y="2956821"/>
              <a:ext cx="98425" cy="169863"/>
            </a:xfrm>
            <a:custGeom>
              <a:avLst/>
              <a:gdLst>
                <a:gd name="T0" fmla="*/ 18 w 26"/>
                <a:gd name="T1" fmla="*/ 3 h 45"/>
                <a:gd name="T2" fmla="*/ 12 w 26"/>
                <a:gd name="T3" fmla="*/ 0 h 45"/>
                <a:gd name="T4" fmla="*/ 8 w 26"/>
                <a:gd name="T5" fmla="*/ 2 h 45"/>
                <a:gd name="T6" fmla="*/ 3 w 26"/>
                <a:gd name="T7" fmla="*/ 1 h 45"/>
                <a:gd name="T8" fmla="*/ 2 w 26"/>
                <a:gd name="T9" fmla="*/ 9 h 45"/>
                <a:gd name="T10" fmla="*/ 0 w 26"/>
                <a:gd name="T11" fmla="*/ 10 h 45"/>
                <a:gd name="T12" fmla="*/ 2 w 26"/>
                <a:gd name="T13" fmla="*/ 13 h 45"/>
                <a:gd name="T14" fmla="*/ 10 w 26"/>
                <a:gd name="T15" fmla="*/ 38 h 45"/>
                <a:gd name="T16" fmla="*/ 26 w 26"/>
                <a:gd name="T17" fmla="*/ 41 h 45"/>
                <a:gd name="T18" fmla="*/ 21 w 26"/>
                <a:gd name="T19" fmla="*/ 4 h 45"/>
                <a:gd name="T20" fmla="*/ 18 w 26"/>
                <a:gd name="T21" fmla="*/ 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45">
                  <a:moveTo>
                    <a:pt x="18" y="3"/>
                  </a:moveTo>
                  <a:cubicBezTo>
                    <a:pt x="16" y="1"/>
                    <a:pt x="14" y="0"/>
                    <a:pt x="12" y="0"/>
                  </a:cubicBezTo>
                  <a:cubicBezTo>
                    <a:pt x="11" y="0"/>
                    <a:pt x="9" y="1"/>
                    <a:pt x="8" y="2"/>
                  </a:cubicBezTo>
                  <a:cubicBezTo>
                    <a:pt x="6" y="1"/>
                    <a:pt x="5" y="1"/>
                    <a:pt x="3" y="1"/>
                  </a:cubicBezTo>
                  <a:cubicBezTo>
                    <a:pt x="2" y="4"/>
                    <a:pt x="1" y="6"/>
                    <a:pt x="2" y="9"/>
                  </a:cubicBezTo>
                  <a:cubicBezTo>
                    <a:pt x="1" y="9"/>
                    <a:pt x="0" y="10"/>
                    <a:pt x="0" y="10"/>
                  </a:cubicBezTo>
                  <a:cubicBezTo>
                    <a:pt x="0" y="11"/>
                    <a:pt x="1" y="12"/>
                    <a:pt x="2" y="13"/>
                  </a:cubicBezTo>
                  <a:cubicBezTo>
                    <a:pt x="4" y="21"/>
                    <a:pt x="12" y="26"/>
                    <a:pt x="10" y="38"/>
                  </a:cubicBezTo>
                  <a:cubicBezTo>
                    <a:pt x="19" y="37"/>
                    <a:pt x="20" y="45"/>
                    <a:pt x="26" y="41"/>
                  </a:cubicBezTo>
                  <a:cubicBezTo>
                    <a:pt x="26" y="27"/>
                    <a:pt x="24" y="16"/>
                    <a:pt x="21" y="4"/>
                  </a:cubicBezTo>
                  <a:cubicBezTo>
                    <a:pt x="20" y="4"/>
                    <a:pt x="19" y="4"/>
                    <a:pt x="1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 name="Freeform 618">
              <a:extLst>
                <a:ext uri="{FF2B5EF4-FFF2-40B4-BE49-F238E27FC236}">
                  <a16:creationId xmlns:a16="http://schemas.microsoft.com/office/drawing/2014/main" id="{0D2DF9A9-4567-4110-9529-CBBC3E87AE68}"/>
                </a:ext>
              </a:extLst>
            </p:cNvPr>
            <p:cNvSpPr>
              <a:spLocks/>
            </p:cNvSpPr>
            <p:nvPr/>
          </p:nvSpPr>
          <p:spPr bwMode="auto">
            <a:xfrm rot="16200000">
              <a:off x="3543582" y="3196534"/>
              <a:ext cx="79375" cy="93663"/>
            </a:xfrm>
            <a:custGeom>
              <a:avLst/>
              <a:gdLst>
                <a:gd name="T0" fmla="*/ 3 w 21"/>
                <a:gd name="T1" fmla="*/ 23 h 25"/>
                <a:gd name="T2" fmla="*/ 14 w 21"/>
                <a:gd name="T3" fmla="*/ 25 h 25"/>
                <a:gd name="T4" fmla="*/ 21 w 21"/>
                <a:gd name="T5" fmla="*/ 4 h 25"/>
                <a:gd name="T6" fmla="*/ 3 w 21"/>
                <a:gd name="T7" fmla="*/ 23 h 25"/>
              </a:gdLst>
              <a:ahLst/>
              <a:cxnLst>
                <a:cxn ang="0">
                  <a:pos x="T0" y="T1"/>
                </a:cxn>
                <a:cxn ang="0">
                  <a:pos x="T2" y="T3"/>
                </a:cxn>
                <a:cxn ang="0">
                  <a:pos x="T4" y="T5"/>
                </a:cxn>
                <a:cxn ang="0">
                  <a:pos x="T6" y="T7"/>
                </a:cxn>
              </a:cxnLst>
              <a:rect l="0" t="0" r="r" b="b"/>
              <a:pathLst>
                <a:path w="21" h="25">
                  <a:moveTo>
                    <a:pt x="3" y="23"/>
                  </a:moveTo>
                  <a:cubicBezTo>
                    <a:pt x="10" y="24"/>
                    <a:pt x="9" y="19"/>
                    <a:pt x="14" y="25"/>
                  </a:cubicBezTo>
                  <a:cubicBezTo>
                    <a:pt x="19" y="22"/>
                    <a:pt x="19" y="12"/>
                    <a:pt x="21" y="4"/>
                  </a:cubicBezTo>
                  <a:cubicBezTo>
                    <a:pt x="7" y="0"/>
                    <a:pt x="0" y="11"/>
                    <a:pt x="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 name="Freeform 619">
              <a:extLst>
                <a:ext uri="{FF2B5EF4-FFF2-40B4-BE49-F238E27FC236}">
                  <a16:creationId xmlns:a16="http://schemas.microsoft.com/office/drawing/2014/main" id="{3E109950-4675-48DD-97BF-70BFF37F00B9}"/>
                </a:ext>
              </a:extLst>
            </p:cNvPr>
            <p:cNvSpPr>
              <a:spLocks/>
            </p:cNvSpPr>
            <p:nvPr/>
          </p:nvSpPr>
          <p:spPr bwMode="auto">
            <a:xfrm rot="16200000">
              <a:off x="4532595" y="3199709"/>
              <a:ext cx="88900" cy="90488"/>
            </a:xfrm>
            <a:custGeom>
              <a:avLst/>
              <a:gdLst>
                <a:gd name="T0" fmla="*/ 0 w 24"/>
                <a:gd name="T1" fmla="*/ 5 h 24"/>
                <a:gd name="T2" fmla="*/ 0 w 24"/>
                <a:gd name="T3" fmla="*/ 15 h 24"/>
                <a:gd name="T4" fmla="*/ 21 w 24"/>
                <a:gd name="T5" fmla="*/ 18 h 24"/>
                <a:gd name="T6" fmla="*/ 24 w 24"/>
                <a:gd name="T7" fmla="*/ 13 h 24"/>
                <a:gd name="T8" fmla="*/ 0 w 24"/>
                <a:gd name="T9" fmla="*/ 5 h 24"/>
              </a:gdLst>
              <a:ahLst/>
              <a:cxnLst>
                <a:cxn ang="0">
                  <a:pos x="T0" y="T1"/>
                </a:cxn>
                <a:cxn ang="0">
                  <a:pos x="T2" y="T3"/>
                </a:cxn>
                <a:cxn ang="0">
                  <a:pos x="T4" y="T5"/>
                </a:cxn>
                <a:cxn ang="0">
                  <a:pos x="T6" y="T7"/>
                </a:cxn>
                <a:cxn ang="0">
                  <a:pos x="T8" y="T9"/>
                </a:cxn>
              </a:cxnLst>
              <a:rect l="0" t="0" r="r" b="b"/>
              <a:pathLst>
                <a:path w="24" h="24">
                  <a:moveTo>
                    <a:pt x="0" y="5"/>
                  </a:moveTo>
                  <a:cubicBezTo>
                    <a:pt x="3" y="9"/>
                    <a:pt x="2" y="12"/>
                    <a:pt x="0" y="15"/>
                  </a:cubicBezTo>
                  <a:cubicBezTo>
                    <a:pt x="6" y="21"/>
                    <a:pt x="12" y="24"/>
                    <a:pt x="21" y="18"/>
                  </a:cubicBezTo>
                  <a:cubicBezTo>
                    <a:pt x="20" y="16"/>
                    <a:pt x="21" y="14"/>
                    <a:pt x="24" y="13"/>
                  </a:cubicBezTo>
                  <a:cubicBezTo>
                    <a:pt x="19" y="0"/>
                    <a:pt x="10" y="2"/>
                    <a:pt x="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 name="Freeform 620">
              <a:extLst>
                <a:ext uri="{FF2B5EF4-FFF2-40B4-BE49-F238E27FC236}">
                  <a16:creationId xmlns:a16="http://schemas.microsoft.com/office/drawing/2014/main" id="{E688E7B6-7159-4917-8923-F695BC8A7A73}"/>
                </a:ext>
              </a:extLst>
            </p:cNvPr>
            <p:cNvSpPr>
              <a:spLocks/>
            </p:cNvSpPr>
            <p:nvPr/>
          </p:nvSpPr>
          <p:spPr bwMode="auto">
            <a:xfrm rot="16200000">
              <a:off x="4793739" y="1136753"/>
              <a:ext cx="2295525" cy="1987550"/>
            </a:xfrm>
            <a:custGeom>
              <a:avLst/>
              <a:gdLst>
                <a:gd name="T0" fmla="*/ 362 w 1446"/>
                <a:gd name="T1" fmla="*/ 1252 h 1252"/>
                <a:gd name="T2" fmla="*/ 0 w 1446"/>
                <a:gd name="T3" fmla="*/ 628 h 1252"/>
                <a:gd name="T4" fmla="*/ 362 w 1446"/>
                <a:gd name="T5" fmla="*/ 0 h 1252"/>
                <a:gd name="T6" fmla="*/ 1084 w 1446"/>
                <a:gd name="T7" fmla="*/ 0 h 1252"/>
                <a:gd name="T8" fmla="*/ 1446 w 1446"/>
                <a:gd name="T9" fmla="*/ 628 h 1252"/>
                <a:gd name="T10" fmla="*/ 1084 w 1446"/>
                <a:gd name="T11" fmla="*/ 1252 h 1252"/>
                <a:gd name="T12" fmla="*/ 362 w 1446"/>
                <a:gd name="T13" fmla="*/ 1252 h 1252"/>
              </a:gdLst>
              <a:ahLst/>
              <a:cxnLst>
                <a:cxn ang="0">
                  <a:pos x="T0" y="T1"/>
                </a:cxn>
                <a:cxn ang="0">
                  <a:pos x="T2" y="T3"/>
                </a:cxn>
                <a:cxn ang="0">
                  <a:pos x="T4" y="T5"/>
                </a:cxn>
                <a:cxn ang="0">
                  <a:pos x="T6" y="T7"/>
                </a:cxn>
                <a:cxn ang="0">
                  <a:pos x="T8" y="T9"/>
                </a:cxn>
                <a:cxn ang="0">
                  <a:pos x="T10" y="T11"/>
                </a:cxn>
                <a:cxn ang="0">
                  <a:pos x="T12" y="T13"/>
                </a:cxn>
              </a:cxnLst>
              <a:rect l="0" t="0" r="r" b="b"/>
              <a:pathLst>
                <a:path w="1446" h="1252">
                  <a:moveTo>
                    <a:pt x="362" y="1252"/>
                  </a:moveTo>
                  <a:lnTo>
                    <a:pt x="0" y="628"/>
                  </a:lnTo>
                  <a:lnTo>
                    <a:pt x="362" y="0"/>
                  </a:lnTo>
                  <a:lnTo>
                    <a:pt x="1084" y="0"/>
                  </a:lnTo>
                  <a:lnTo>
                    <a:pt x="1446" y="628"/>
                  </a:lnTo>
                  <a:lnTo>
                    <a:pt x="1084" y="1252"/>
                  </a:lnTo>
                  <a:lnTo>
                    <a:pt x="362" y="1252"/>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 name="Freeform 621">
              <a:extLst>
                <a:ext uri="{FF2B5EF4-FFF2-40B4-BE49-F238E27FC236}">
                  <a16:creationId xmlns:a16="http://schemas.microsoft.com/office/drawing/2014/main" id="{028A3DDE-4319-45A4-BBE9-8763A36534D1}"/>
                </a:ext>
              </a:extLst>
            </p:cNvPr>
            <p:cNvSpPr>
              <a:spLocks noEditPoints="1"/>
            </p:cNvSpPr>
            <p:nvPr/>
          </p:nvSpPr>
          <p:spPr bwMode="auto">
            <a:xfrm rot="16200000">
              <a:off x="4122226" y="2057503"/>
              <a:ext cx="1382713" cy="1382713"/>
            </a:xfrm>
            <a:custGeom>
              <a:avLst/>
              <a:gdLst>
                <a:gd name="T0" fmla="*/ 184 w 368"/>
                <a:gd name="T1" fmla="*/ 368 h 368"/>
                <a:gd name="T2" fmla="*/ 0 w 368"/>
                <a:gd name="T3" fmla="*/ 184 h 368"/>
                <a:gd name="T4" fmla="*/ 184 w 368"/>
                <a:gd name="T5" fmla="*/ 0 h 368"/>
                <a:gd name="T6" fmla="*/ 368 w 368"/>
                <a:gd name="T7" fmla="*/ 184 h 368"/>
                <a:gd name="T8" fmla="*/ 184 w 368"/>
                <a:gd name="T9" fmla="*/ 368 h 368"/>
                <a:gd name="T10" fmla="*/ 184 w 368"/>
                <a:gd name="T11" fmla="*/ 50 h 368"/>
                <a:gd name="T12" fmla="*/ 50 w 368"/>
                <a:gd name="T13" fmla="*/ 184 h 368"/>
                <a:gd name="T14" fmla="*/ 184 w 368"/>
                <a:gd name="T15" fmla="*/ 318 h 368"/>
                <a:gd name="T16" fmla="*/ 317 w 368"/>
                <a:gd name="T17" fmla="*/ 184 h 368"/>
                <a:gd name="T18" fmla="*/ 184 w 368"/>
                <a:gd name="T19" fmla="*/ 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8" h="368">
                  <a:moveTo>
                    <a:pt x="184" y="368"/>
                  </a:moveTo>
                  <a:cubicBezTo>
                    <a:pt x="82" y="368"/>
                    <a:pt x="0" y="285"/>
                    <a:pt x="0" y="184"/>
                  </a:cubicBezTo>
                  <a:cubicBezTo>
                    <a:pt x="0" y="83"/>
                    <a:pt x="82" y="0"/>
                    <a:pt x="184" y="0"/>
                  </a:cubicBezTo>
                  <a:cubicBezTo>
                    <a:pt x="285" y="0"/>
                    <a:pt x="368" y="83"/>
                    <a:pt x="368" y="184"/>
                  </a:cubicBezTo>
                  <a:cubicBezTo>
                    <a:pt x="368" y="285"/>
                    <a:pt x="285" y="368"/>
                    <a:pt x="184" y="368"/>
                  </a:cubicBezTo>
                  <a:close/>
                  <a:moveTo>
                    <a:pt x="184" y="50"/>
                  </a:moveTo>
                  <a:cubicBezTo>
                    <a:pt x="110" y="50"/>
                    <a:pt x="50" y="110"/>
                    <a:pt x="50" y="184"/>
                  </a:cubicBezTo>
                  <a:cubicBezTo>
                    <a:pt x="50" y="258"/>
                    <a:pt x="110" y="318"/>
                    <a:pt x="184" y="318"/>
                  </a:cubicBezTo>
                  <a:cubicBezTo>
                    <a:pt x="257" y="318"/>
                    <a:pt x="317" y="258"/>
                    <a:pt x="317" y="184"/>
                  </a:cubicBezTo>
                  <a:cubicBezTo>
                    <a:pt x="317" y="110"/>
                    <a:pt x="257" y="50"/>
                    <a:pt x="184" y="50"/>
                  </a:cubicBezTo>
                  <a:close/>
                </a:path>
              </a:pathLst>
            </a:custGeom>
            <a:solidFill>
              <a:srgbClr val="FEE3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 name="Freeform 622">
              <a:extLst>
                <a:ext uri="{FF2B5EF4-FFF2-40B4-BE49-F238E27FC236}">
                  <a16:creationId xmlns:a16="http://schemas.microsoft.com/office/drawing/2014/main" id="{B0A195B8-E32E-461E-9EF0-5233C5FDB0BA}"/>
                </a:ext>
              </a:extLst>
            </p:cNvPr>
            <p:cNvSpPr>
              <a:spLocks/>
            </p:cNvSpPr>
            <p:nvPr/>
          </p:nvSpPr>
          <p:spPr bwMode="auto">
            <a:xfrm rot="16200000">
              <a:off x="5755764" y="3173515"/>
              <a:ext cx="2182813" cy="2062163"/>
            </a:xfrm>
            <a:custGeom>
              <a:avLst/>
              <a:gdLst>
                <a:gd name="T0" fmla="*/ 580 w 581"/>
                <a:gd name="T1" fmla="*/ 123 h 549"/>
                <a:gd name="T2" fmla="*/ 453 w 581"/>
                <a:gd name="T3" fmla="*/ 0 h 549"/>
                <a:gd name="T4" fmla="*/ 373 w 581"/>
                <a:gd name="T5" fmla="*/ 29 h 549"/>
                <a:gd name="T6" fmla="*/ 300 w 581"/>
                <a:gd name="T7" fmla="*/ 49 h 549"/>
                <a:gd name="T8" fmla="*/ 254 w 581"/>
                <a:gd name="T9" fmla="*/ 45 h 549"/>
                <a:gd name="T10" fmla="*/ 3 w 581"/>
                <a:gd name="T11" fmla="*/ 301 h 549"/>
                <a:gd name="T12" fmla="*/ 248 w 581"/>
                <a:gd name="T13" fmla="*/ 546 h 549"/>
                <a:gd name="T14" fmla="*/ 505 w 581"/>
                <a:gd name="T15" fmla="*/ 295 h 549"/>
                <a:gd name="T16" fmla="*/ 505 w 581"/>
                <a:gd name="T17" fmla="*/ 292 h 549"/>
                <a:gd name="T18" fmla="*/ 537 w 581"/>
                <a:gd name="T19" fmla="*/ 222 h 549"/>
                <a:gd name="T20" fmla="*/ 580 w 581"/>
                <a:gd name="T21" fmla="*/ 123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 h="549">
                  <a:moveTo>
                    <a:pt x="580" y="123"/>
                  </a:moveTo>
                  <a:cubicBezTo>
                    <a:pt x="578" y="55"/>
                    <a:pt x="521" y="0"/>
                    <a:pt x="453" y="0"/>
                  </a:cubicBezTo>
                  <a:cubicBezTo>
                    <a:pt x="423" y="1"/>
                    <a:pt x="395" y="11"/>
                    <a:pt x="373" y="29"/>
                  </a:cubicBezTo>
                  <a:cubicBezTo>
                    <a:pt x="353" y="46"/>
                    <a:pt x="326" y="54"/>
                    <a:pt x="300" y="49"/>
                  </a:cubicBezTo>
                  <a:cubicBezTo>
                    <a:pt x="285" y="46"/>
                    <a:pt x="270" y="45"/>
                    <a:pt x="254" y="45"/>
                  </a:cubicBezTo>
                  <a:cubicBezTo>
                    <a:pt x="114" y="45"/>
                    <a:pt x="0" y="160"/>
                    <a:pt x="3" y="301"/>
                  </a:cubicBezTo>
                  <a:cubicBezTo>
                    <a:pt x="6" y="434"/>
                    <a:pt x="115" y="543"/>
                    <a:pt x="248" y="546"/>
                  </a:cubicBezTo>
                  <a:cubicBezTo>
                    <a:pt x="389" y="549"/>
                    <a:pt x="505" y="436"/>
                    <a:pt x="505" y="295"/>
                  </a:cubicBezTo>
                  <a:cubicBezTo>
                    <a:pt x="505" y="294"/>
                    <a:pt x="505" y="293"/>
                    <a:pt x="505" y="292"/>
                  </a:cubicBezTo>
                  <a:cubicBezTo>
                    <a:pt x="504" y="265"/>
                    <a:pt x="516" y="240"/>
                    <a:pt x="537" y="222"/>
                  </a:cubicBezTo>
                  <a:cubicBezTo>
                    <a:pt x="564" y="198"/>
                    <a:pt x="581" y="162"/>
                    <a:pt x="580" y="123"/>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 name="Oval 623">
              <a:extLst>
                <a:ext uri="{FF2B5EF4-FFF2-40B4-BE49-F238E27FC236}">
                  <a16:creationId xmlns:a16="http://schemas.microsoft.com/office/drawing/2014/main" id="{69E1D4BB-9087-4DE4-B260-AAFC84A15728}"/>
                </a:ext>
              </a:extLst>
            </p:cNvPr>
            <p:cNvSpPr>
              <a:spLocks noChangeArrowheads="1"/>
            </p:cNvSpPr>
            <p:nvPr/>
          </p:nvSpPr>
          <p:spPr bwMode="auto">
            <a:xfrm rot="16200000">
              <a:off x="6639208" y="2534546"/>
              <a:ext cx="574675" cy="576263"/>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 name="Freeform 624">
              <a:extLst>
                <a:ext uri="{FF2B5EF4-FFF2-40B4-BE49-F238E27FC236}">
                  <a16:creationId xmlns:a16="http://schemas.microsoft.com/office/drawing/2014/main" id="{67CD62AA-CA81-4D72-96DF-246E189B9212}"/>
                </a:ext>
              </a:extLst>
            </p:cNvPr>
            <p:cNvSpPr>
              <a:spLocks/>
            </p:cNvSpPr>
            <p:nvPr/>
          </p:nvSpPr>
          <p:spPr bwMode="auto">
            <a:xfrm rot="16200000">
              <a:off x="4963601" y="3335440"/>
              <a:ext cx="1957388" cy="1423988"/>
            </a:xfrm>
            <a:custGeom>
              <a:avLst/>
              <a:gdLst>
                <a:gd name="T0" fmla="*/ 0 w 521"/>
                <a:gd name="T1" fmla="*/ 368 h 379"/>
                <a:gd name="T2" fmla="*/ 16 w 521"/>
                <a:gd name="T3" fmla="*/ 379 h 379"/>
                <a:gd name="T4" fmla="*/ 521 w 521"/>
                <a:gd name="T5" fmla="*/ 19 h 379"/>
                <a:gd name="T6" fmla="*/ 516 w 521"/>
                <a:gd name="T7" fmla="*/ 0 h 379"/>
                <a:gd name="T8" fmla="*/ 0 w 521"/>
                <a:gd name="T9" fmla="*/ 368 h 379"/>
              </a:gdLst>
              <a:ahLst/>
              <a:cxnLst>
                <a:cxn ang="0">
                  <a:pos x="T0" y="T1"/>
                </a:cxn>
                <a:cxn ang="0">
                  <a:pos x="T2" y="T3"/>
                </a:cxn>
                <a:cxn ang="0">
                  <a:pos x="T4" y="T5"/>
                </a:cxn>
                <a:cxn ang="0">
                  <a:pos x="T6" y="T7"/>
                </a:cxn>
                <a:cxn ang="0">
                  <a:pos x="T8" y="T9"/>
                </a:cxn>
              </a:cxnLst>
              <a:rect l="0" t="0" r="r" b="b"/>
              <a:pathLst>
                <a:path w="521" h="379">
                  <a:moveTo>
                    <a:pt x="0" y="368"/>
                  </a:moveTo>
                  <a:cubicBezTo>
                    <a:pt x="6" y="372"/>
                    <a:pt x="11" y="375"/>
                    <a:pt x="16" y="379"/>
                  </a:cubicBezTo>
                  <a:cubicBezTo>
                    <a:pt x="521" y="19"/>
                    <a:pt x="521" y="19"/>
                    <a:pt x="521" y="19"/>
                  </a:cubicBezTo>
                  <a:cubicBezTo>
                    <a:pt x="520" y="13"/>
                    <a:pt x="518" y="6"/>
                    <a:pt x="516" y="0"/>
                  </a:cubicBezTo>
                  <a:lnTo>
                    <a:pt x="0" y="368"/>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 name="Freeform 625">
              <a:extLst>
                <a:ext uri="{FF2B5EF4-FFF2-40B4-BE49-F238E27FC236}">
                  <a16:creationId xmlns:a16="http://schemas.microsoft.com/office/drawing/2014/main" id="{A71D97B8-D8AC-4691-AC82-9E998DCD3C08}"/>
                </a:ext>
              </a:extLst>
            </p:cNvPr>
            <p:cNvSpPr>
              <a:spLocks/>
            </p:cNvSpPr>
            <p:nvPr/>
          </p:nvSpPr>
          <p:spPr bwMode="auto">
            <a:xfrm rot="16200000">
              <a:off x="5346189" y="3252890"/>
              <a:ext cx="1695450" cy="1235075"/>
            </a:xfrm>
            <a:custGeom>
              <a:avLst/>
              <a:gdLst>
                <a:gd name="T0" fmla="*/ 0 w 451"/>
                <a:gd name="T1" fmla="*/ 322 h 329"/>
                <a:gd name="T2" fmla="*/ 21 w 451"/>
                <a:gd name="T3" fmla="*/ 329 h 329"/>
                <a:gd name="T4" fmla="*/ 451 w 451"/>
                <a:gd name="T5" fmla="*/ 22 h 329"/>
                <a:gd name="T6" fmla="*/ 451 w 451"/>
                <a:gd name="T7" fmla="*/ 0 h 329"/>
                <a:gd name="T8" fmla="*/ 0 w 451"/>
                <a:gd name="T9" fmla="*/ 322 h 329"/>
              </a:gdLst>
              <a:ahLst/>
              <a:cxnLst>
                <a:cxn ang="0">
                  <a:pos x="T0" y="T1"/>
                </a:cxn>
                <a:cxn ang="0">
                  <a:pos x="T2" y="T3"/>
                </a:cxn>
                <a:cxn ang="0">
                  <a:pos x="T4" y="T5"/>
                </a:cxn>
                <a:cxn ang="0">
                  <a:pos x="T6" y="T7"/>
                </a:cxn>
                <a:cxn ang="0">
                  <a:pos x="T8" y="T9"/>
                </a:cxn>
              </a:cxnLst>
              <a:rect l="0" t="0" r="r" b="b"/>
              <a:pathLst>
                <a:path w="451" h="329">
                  <a:moveTo>
                    <a:pt x="0" y="322"/>
                  </a:moveTo>
                  <a:cubicBezTo>
                    <a:pt x="7" y="324"/>
                    <a:pt x="14" y="327"/>
                    <a:pt x="21" y="329"/>
                  </a:cubicBezTo>
                  <a:cubicBezTo>
                    <a:pt x="451" y="22"/>
                    <a:pt x="451" y="22"/>
                    <a:pt x="451" y="22"/>
                  </a:cubicBezTo>
                  <a:cubicBezTo>
                    <a:pt x="451" y="15"/>
                    <a:pt x="451" y="8"/>
                    <a:pt x="451" y="0"/>
                  </a:cubicBezTo>
                  <a:lnTo>
                    <a:pt x="0" y="322"/>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 name="Freeform 626">
              <a:extLst>
                <a:ext uri="{FF2B5EF4-FFF2-40B4-BE49-F238E27FC236}">
                  <a16:creationId xmlns:a16="http://schemas.microsoft.com/office/drawing/2014/main" id="{0FE856FD-B656-44C7-B5D2-FFB3A7DA61E5}"/>
                </a:ext>
              </a:extLst>
            </p:cNvPr>
            <p:cNvSpPr>
              <a:spLocks/>
            </p:cNvSpPr>
            <p:nvPr/>
          </p:nvSpPr>
          <p:spPr bwMode="auto">
            <a:xfrm rot="16200000">
              <a:off x="5142989" y="3286228"/>
              <a:ext cx="1849438" cy="1344613"/>
            </a:xfrm>
            <a:custGeom>
              <a:avLst/>
              <a:gdLst>
                <a:gd name="T0" fmla="*/ 0 w 492"/>
                <a:gd name="T1" fmla="*/ 349 h 358"/>
                <a:gd name="T2" fmla="*/ 18 w 492"/>
                <a:gd name="T3" fmla="*/ 358 h 358"/>
                <a:gd name="T4" fmla="*/ 492 w 492"/>
                <a:gd name="T5" fmla="*/ 20 h 358"/>
                <a:gd name="T6" fmla="*/ 489 w 492"/>
                <a:gd name="T7" fmla="*/ 0 h 358"/>
                <a:gd name="T8" fmla="*/ 0 w 492"/>
                <a:gd name="T9" fmla="*/ 349 h 358"/>
              </a:gdLst>
              <a:ahLst/>
              <a:cxnLst>
                <a:cxn ang="0">
                  <a:pos x="T0" y="T1"/>
                </a:cxn>
                <a:cxn ang="0">
                  <a:pos x="T2" y="T3"/>
                </a:cxn>
                <a:cxn ang="0">
                  <a:pos x="T4" y="T5"/>
                </a:cxn>
                <a:cxn ang="0">
                  <a:pos x="T6" y="T7"/>
                </a:cxn>
                <a:cxn ang="0">
                  <a:pos x="T8" y="T9"/>
                </a:cxn>
              </a:cxnLst>
              <a:rect l="0" t="0" r="r" b="b"/>
              <a:pathLst>
                <a:path w="492" h="358">
                  <a:moveTo>
                    <a:pt x="0" y="349"/>
                  </a:moveTo>
                  <a:cubicBezTo>
                    <a:pt x="6" y="352"/>
                    <a:pt x="12" y="355"/>
                    <a:pt x="18" y="358"/>
                  </a:cubicBezTo>
                  <a:cubicBezTo>
                    <a:pt x="492" y="20"/>
                    <a:pt x="492" y="20"/>
                    <a:pt x="492" y="20"/>
                  </a:cubicBezTo>
                  <a:cubicBezTo>
                    <a:pt x="491" y="13"/>
                    <a:pt x="490" y="7"/>
                    <a:pt x="489" y="0"/>
                  </a:cubicBezTo>
                  <a:lnTo>
                    <a:pt x="0" y="34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 name="Freeform 627">
              <a:extLst>
                <a:ext uri="{FF2B5EF4-FFF2-40B4-BE49-F238E27FC236}">
                  <a16:creationId xmlns:a16="http://schemas.microsoft.com/office/drawing/2014/main" id="{59494E06-AA22-44BE-BF7D-34653BC0986F}"/>
                </a:ext>
              </a:extLst>
            </p:cNvPr>
            <p:cNvSpPr>
              <a:spLocks/>
            </p:cNvSpPr>
            <p:nvPr/>
          </p:nvSpPr>
          <p:spPr bwMode="auto">
            <a:xfrm rot="16200000">
              <a:off x="4804057" y="3396559"/>
              <a:ext cx="2024063" cy="1473200"/>
            </a:xfrm>
            <a:custGeom>
              <a:avLst/>
              <a:gdLst>
                <a:gd name="T0" fmla="*/ 0 w 539"/>
                <a:gd name="T1" fmla="*/ 379 h 392"/>
                <a:gd name="T2" fmla="*/ 13 w 539"/>
                <a:gd name="T3" fmla="*/ 392 h 392"/>
                <a:gd name="T4" fmla="*/ 539 w 539"/>
                <a:gd name="T5" fmla="*/ 17 h 392"/>
                <a:gd name="T6" fmla="*/ 531 w 539"/>
                <a:gd name="T7" fmla="*/ 0 h 392"/>
                <a:gd name="T8" fmla="*/ 0 w 539"/>
                <a:gd name="T9" fmla="*/ 379 h 392"/>
              </a:gdLst>
              <a:ahLst/>
              <a:cxnLst>
                <a:cxn ang="0">
                  <a:pos x="T0" y="T1"/>
                </a:cxn>
                <a:cxn ang="0">
                  <a:pos x="T2" y="T3"/>
                </a:cxn>
                <a:cxn ang="0">
                  <a:pos x="T4" y="T5"/>
                </a:cxn>
                <a:cxn ang="0">
                  <a:pos x="T6" y="T7"/>
                </a:cxn>
                <a:cxn ang="0">
                  <a:pos x="T8" y="T9"/>
                </a:cxn>
              </a:cxnLst>
              <a:rect l="0" t="0" r="r" b="b"/>
              <a:pathLst>
                <a:path w="539" h="392">
                  <a:moveTo>
                    <a:pt x="0" y="379"/>
                  </a:moveTo>
                  <a:cubicBezTo>
                    <a:pt x="4" y="383"/>
                    <a:pt x="9" y="388"/>
                    <a:pt x="13" y="392"/>
                  </a:cubicBezTo>
                  <a:cubicBezTo>
                    <a:pt x="539" y="17"/>
                    <a:pt x="539" y="17"/>
                    <a:pt x="539" y="17"/>
                  </a:cubicBezTo>
                  <a:cubicBezTo>
                    <a:pt x="537" y="11"/>
                    <a:pt x="534" y="6"/>
                    <a:pt x="531" y="0"/>
                  </a:cubicBezTo>
                  <a:lnTo>
                    <a:pt x="0" y="37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 name="Freeform 628">
              <a:extLst>
                <a:ext uri="{FF2B5EF4-FFF2-40B4-BE49-F238E27FC236}">
                  <a16:creationId xmlns:a16="http://schemas.microsoft.com/office/drawing/2014/main" id="{9E694CA9-2576-4C7D-BDDC-6EDEE6AFA231}"/>
                </a:ext>
              </a:extLst>
            </p:cNvPr>
            <p:cNvSpPr>
              <a:spLocks/>
            </p:cNvSpPr>
            <p:nvPr/>
          </p:nvSpPr>
          <p:spPr bwMode="auto">
            <a:xfrm rot="16200000">
              <a:off x="4313520" y="4672909"/>
              <a:ext cx="739775" cy="528638"/>
            </a:xfrm>
            <a:custGeom>
              <a:avLst/>
              <a:gdLst>
                <a:gd name="T0" fmla="*/ 197 w 197"/>
                <a:gd name="T1" fmla="*/ 0 h 141"/>
                <a:gd name="T2" fmla="*/ 85 w 197"/>
                <a:gd name="T3" fmla="*/ 52 h 141"/>
                <a:gd name="T4" fmla="*/ 0 w 197"/>
                <a:gd name="T5" fmla="*/ 141 h 141"/>
                <a:gd name="T6" fmla="*/ 197 w 197"/>
                <a:gd name="T7" fmla="*/ 0 h 141"/>
              </a:gdLst>
              <a:ahLst/>
              <a:cxnLst>
                <a:cxn ang="0">
                  <a:pos x="T0" y="T1"/>
                </a:cxn>
                <a:cxn ang="0">
                  <a:pos x="T2" y="T3"/>
                </a:cxn>
                <a:cxn ang="0">
                  <a:pos x="T4" y="T5"/>
                </a:cxn>
                <a:cxn ang="0">
                  <a:pos x="T6" y="T7"/>
                </a:cxn>
              </a:cxnLst>
              <a:rect l="0" t="0" r="r" b="b"/>
              <a:pathLst>
                <a:path w="197" h="141">
                  <a:moveTo>
                    <a:pt x="197" y="0"/>
                  </a:moveTo>
                  <a:cubicBezTo>
                    <a:pt x="158" y="10"/>
                    <a:pt x="120" y="27"/>
                    <a:pt x="85" y="52"/>
                  </a:cubicBezTo>
                  <a:cubicBezTo>
                    <a:pt x="50" y="77"/>
                    <a:pt x="22" y="107"/>
                    <a:pt x="0" y="141"/>
                  </a:cubicBezTo>
                  <a:lnTo>
                    <a:pt x="197" y="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 name="Freeform 629">
              <a:extLst>
                <a:ext uri="{FF2B5EF4-FFF2-40B4-BE49-F238E27FC236}">
                  <a16:creationId xmlns:a16="http://schemas.microsoft.com/office/drawing/2014/main" id="{178C8F1E-34F9-4AA2-BC9B-7B2D0B1C45BC}"/>
                </a:ext>
              </a:extLst>
            </p:cNvPr>
            <p:cNvSpPr>
              <a:spLocks/>
            </p:cNvSpPr>
            <p:nvPr/>
          </p:nvSpPr>
          <p:spPr bwMode="auto">
            <a:xfrm rot="16200000">
              <a:off x="4187314" y="4211740"/>
              <a:ext cx="1492250" cy="1082675"/>
            </a:xfrm>
            <a:custGeom>
              <a:avLst/>
              <a:gdLst>
                <a:gd name="T0" fmla="*/ 0 w 397"/>
                <a:gd name="T1" fmla="*/ 288 h 288"/>
                <a:gd name="T2" fmla="*/ 397 w 397"/>
                <a:gd name="T3" fmla="*/ 5 h 288"/>
                <a:gd name="T4" fmla="*/ 372 w 397"/>
                <a:gd name="T5" fmla="*/ 0 h 288"/>
                <a:gd name="T6" fmla="*/ 4 w 397"/>
                <a:gd name="T7" fmla="*/ 263 h 288"/>
                <a:gd name="T8" fmla="*/ 0 w 397"/>
                <a:gd name="T9" fmla="*/ 288 h 288"/>
              </a:gdLst>
              <a:ahLst/>
              <a:cxnLst>
                <a:cxn ang="0">
                  <a:pos x="T0" y="T1"/>
                </a:cxn>
                <a:cxn ang="0">
                  <a:pos x="T2" y="T3"/>
                </a:cxn>
                <a:cxn ang="0">
                  <a:pos x="T4" y="T5"/>
                </a:cxn>
                <a:cxn ang="0">
                  <a:pos x="T6" y="T7"/>
                </a:cxn>
                <a:cxn ang="0">
                  <a:pos x="T8" y="T9"/>
                </a:cxn>
              </a:cxnLst>
              <a:rect l="0" t="0" r="r" b="b"/>
              <a:pathLst>
                <a:path w="397" h="288">
                  <a:moveTo>
                    <a:pt x="0" y="288"/>
                  </a:moveTo>
                  <a:cubicBezTo>
                    <a:pt x="397" y="5"/>
                    <a:pt x="397" y="5"/>
                    <a:pt x="397" y="5"/>
                  </a:cubicBezTo>
                  <a:cubicBezTo>
                    <a:pt x="389" y="3"/>
                    <a:pt x="380" y="2"/>
                    <a:pt x="372" y="0"/>
                  </a:cubicBezTo>
                  <a:cubicBezTo>
                    <a:pt x="4" y="263"/>
                    <a:pt x="4" y="263"/>
                    <a:pt x="4" y="263"/>
                  </a:cubicBezTo>
                  <a:cubicBezTo>
                    <a:pt x="2" y="271"/>
                    <a:pt x="1" y="280"/>
                    <a:pt x="0" y="288"/>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 name="Freeform 630">
              <a:extLst>
                <a:ext uri="{FF2B5EF4-FFF2-40B4-BE49-F238E27FC236}">
                  <a16:creationId xmlns:a16="http://schemas.microsoft.com/office/drawing/2014/main" id="{80D90D1C-6586-44FD-BBA0-C2819491759F}"/>
                </a:ext>
              </a:extLst>
            </p:cNvPr>
            <p:cNvSpPr>
              <a:spLocks/>
            </p:cNvSpPr>
            <p:nvPr/>
          </p:nvSpPr>
          <p:spPr bwMode="auto">
            <a:xfrm rot="16200000">
              <a:off x="5571614" y="3240190"/>
              <a:ext cx="1492250" cy="1079500"/>
            </a:xfrm>
            <a:custGeom>
              <a:avLst/>
              <a:gdLst>
                <a:gd name="T0" fmla="*/ 0 w 397"/>
                <a:gd name="T1" fmla="*/ 283 h 287"/>
                <a:gd name="T2" fmla="*/ 25 w 397"/>
                <a:gd name="T3" fmla="*/ 287 h 287"/>
                <a:gd name="T4" fmla="*/ 393 w 397"/>
                <a:gd name="T5" fmla="*/ 25 h 287"/>
                <a:gd name="T6" fmla="*/ 397 w 397"/>
                <a:gd name="T7" fmla="*/ 0 h 287"/>
                <a:gd name="T8" fmla="*/ 0 w 397"/>
                <a:gd name="T9" fmla="*/ 283 h 287"/>
              </a:gdLst>
              <a:ahLst/>
              <a:cxnLst>
                <a:cxn ang="0">
                  <a:pos x="T0" y="T1"/>
                </a:cxn>
                <a:cxn ang="0">
                  <a:pos x="T2" y="T3"/>
                </a:cxn>
                <a:cxn ang="0">
                  <a:pos x="T4" y="T5"/>
                </a:cxn>
                <a:cxn ang="0">
                  <a:pos x="T6" y="T7"/>
                </a:cxn>
                <a:cxn ang="0">
                  <a:pos x="T8" y="T9"/>
                </a:cxn>
              </a:cxnLst>
              <a:rect l="0" t="0" r="r" b="b"/>
              <a:pathLst>
                <a:path w="397" h="287">
                  <a:moveTo>
                    <a:pt x="0" y="283"/>
                  </a:moveTo>
                  <a:cubicBezTo>
                    <a:pt x="8" y="285"/>
                    <a:pt x="17" y="286"/>
                    <a:pt x="25" y="287"/>
                  </a:cubicBezTo>
                  <a:cubicBezTo>
                    <a:pt x="393" y="25"/>
                    <a:pt x="393" y="25"/>
                    <a:pt x="393" y="25"/>
                  </a:cubicBezTo>
                  <a:cubicBezTo>
                    <a:pt x="395" y="17"/>
                    <a:pt x="396" y="8"/>
                    <a:pt x="397" y="0"/>
                  </a:cubicBezTo>
                  <a:lnTo>
                    <a:pt x="0" y="2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 name="Freeform 631">
              <a:extLst>
                <a:ext uri="{FF2B5EF4-FFF2-40B4-BE49-F238E27FC236}">
                  <a16:creationId xmlns:a16="http://schemas.microsoft.com/office/drawing/2014/main" id="{747EF1B3-A234-4E64-93D5-01DEAFB545C1}"/>
                </a:ext>
              </a:extLst>
            </p:cNvPr>
            <p:cNvSpPr>
              <a:spLocks/>
            </p:cNvSpPr>
            <p:nvPr/>
          </p:nvSpPr>
          <p:spPr bwMode="auto">
            <a:xfrm rot="16200000">
              <a:off x="5835139" y="3256065"/>
              <a:ext cx="1206500" cy="860425"/>
            </a:xfrm>
            <a:custGeom>
              <a:avLst/>
              <a:gdLst>
                <a:gd name="T0" fmla="*/ 309 w 321"/>
                <a:gd name="T1" fmla="*/ 31 h 229"/>
                <a:gd name="T2" fmla="*/ 321 w 321"/>
                <a:gd name="T3" fmla="*/ 0 h 229"/>
                <a:gd name="T4" fmla="*/ 0 w 321"/>
                <a:gd name="T5" fmla="*/ 229 h 229"/>
                <a:gd name="T6" fmla="*/ 33 w 321"/>
                <a:gd name="T7" fmla="*/ 228 h 229"/>
                <a:gd name="T8" fmla="*/ 309 w 321"/>
                <a:gd name="T9" fmla="*/ 31 h 229"/>
              </a:gdLst>
              <a:ahLst/>
              <a:cxnLst>
                <a:cxn ang="0">
                  <a:pos x="T0" y="T1"/>
                </a:cxn>
                <a:cxn ang="0">
                  <a:pos x="T2" y="T3"/>
                </a:cxn>
                <a:cxn ang="0">
                  <a:pos x="T4" y="T5"/>
                </a:cxn>
                <a:cxn ang="0">
                  <a:pos x="T6" y="T7"/>
                </a:cxn>
                <a:cxn ang="0">
                  <a:pos x="T8" y="T9"/>
                </a:cxn>
              </a:cxnLst>
              <a:rect l="0" t="0" r="r" b="b"/>
              <a:pathLst>
                <a:path w="321" h="229">
                  <a:moveTo>
                    <a:pt x="309" y="31"/>
                  </a:moveTo>
                  <a:cubicBezTo>
                    <a:pt x="314" y="21"/>
                    <a:pt x="317" y="11"/>
                    <a:pt x="321" y="0"/>
                  </a:cubicBezTo>
                  <a:cubicBezTo>
                    <a:pt x="0" y="229"/>
                    <a:pt x="0" y="229"/>
                    <a:pt x="0" y="229"/>
                  </a:cubicBezTo>
                  <a:cubicBezTo>
                    <a:pt x="11" y="229"/>
                    <a:pt x="22" y="229"/>
                    <a:pt x="33" y="228"/>
                  </a:cubicBezTo>
                  <a:lnTo>
                    <a:pt x="309" y="31"/>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 name="Freeform 632">
              <a:extLst>
                <a:ext uri="{FF2B5EF4-FFF2-40B4-BE49-F238E27FC236}">
                  <a16:creationId xmlns:a16="http://schemas.microsoft.com/office/drawing/2014/main" id="{891FAC83-E0E2-4147-AFCA-1BA71C09A553}"/>
                </a:ext>
              </a:extLst>
            </p:cNvPr>
            <p:cNvSpPr>
              <a:spLocks/>
            </p:cNvSpPr>
            <p:nvPr/>
          </p:nvSpPr>
          <p:spPr bwMode="auto">
            <a:xfrm rot="16200000">
              <a:off x="4659595" y="3474347"/>
              <a:ext cx="2058988" cy="1495425"/>
            </a:xfrm>
            <a:custGeom>
              <a:avLst/>
              <a:gdLst>
                <a:gd name="T0" fmla="*/ 0 w 548"/>
                <a:gd name="T1" fmla="*/ 384 h 398"/>
                <a:gd name="T2" fmla="*/ 11 w 548"/>
                <a:gd name="T3" fmla="*/ 398 h 398"/>
                <a:gd name="T4" fmla="*/ 548 w 548"/>
                <a:gd name="T5" fmla="*/ 16 h 398"/>
                <a:gd name="T6" fmla="*/ 538 w 548"/>
                <a:gd name="T7" fmla="*/ 0 h 398"/>
                <a:gd name="T8" fmla="*/ 0 w 548"/>
                <a:gd name="T9" fmla="*/ 384 h 398"/>
              </a:gdLst>
              <a:ahLst/>
              <a:cxnLst>
                <a:cxn ang="0">
                  <a:pos x="T0" y="T1"/>
                </a:cxn>
                <a:cxn ang="0">
                  <a:pos x="T2" y="T3"/>
                </a:cxn>
                <a:cxn ang="0">
                  <a:pos x="T4" y="T5"/>
                </a:cxn>
                <a:cxn ang="0">
                  <a:pos x="T6" y="T7"/>
                </a:cxn>
                <a:cxn ang="0">
                  <a:pos x="T8" y="T9"/>
                </a:cxn>
              </a:cxnLst>
              <a:rect l="0" t="0" r="r" b="b"/>
              <a:pathLst>
                <a:path w="548" h="398">
                  <a:moveTo>
                    <a:pt x="0" y="384"/>
                  </a:moveTo>
                  <a:cubicBezTo>
                    <a:pt x="4" y="389"/>
                    <a:pt x="7" y="394"/>
                    <a:pt x="11" y="398"/>
                  </a:cubicBezTo>
                  <a:cubicBezTo>
                    <a:pt x="548" y="16"/>
                    <a:pt x="548" y="16"/>
                    <a:pt x="548" y="16"/>
                  </a:cubicBezTo>
                  <a:cubicBezTo>
                    <a:pt x="545" y="11"/>
                    <a:pt x="542" y="5"/>
                    <a:pt x="538" y="0"/>
                  </a:cubicBezTo>
                  <a:lnTo>
                    <a:pt x="0" y="384"/>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 name="Freeform 633">
              <a:extLst>
                <a:ext uri="{FF2B5EF4-FFF2-40B4-BE49-F238E27FC236}">
                  <a16:creationId xmlns:a16="http://schemas.microsoft.com/office/drawing/2014/main" id="{0488CB69-44A9-4CB8-A7A8-CBF6DC93427C}"/>
                </a:ext>
              </a:extLst>
            </p:cNvPr>
            <p:cNvSpPr>
              <a:spLocks/>
            </p:cNvSpPr>
            <p:nvPr/>
          </p:nvSpPr>
          <p:spPr bwMode="auto">
            <a:xfrm rot="16200000">
              <a:off x="4209539" y="4414940"/>
              <a:ext cx="1206500" cy="863600"/>
            </a:xfrm>
            <a:custGeom>
              <a:avLst/>
              <a:gdLst>
                <a:gd name="T0" fmla="*/ 12 w 321"/>
                <a:gd name="T1" fmla="*/ 199 h 230"/>
                <a:gd name="T2" fmla="*/ 0 w 321"/>
                <a:gd name="T3" fmla="*/ 230 h 230"/>
                <a:gd name="T4" fmla="*/ 321 w 321"/>
                <a:gd name="T5" fmla="*/ 1 h 230"/>
                <a:gd name="T6" fmla="*/ 289 w 321"/>
                <a:gd name="T7" fmla="*/ 2 h 230"/>
                <a:gd name="T8" fmla="*/ 12 w 321"/>
                <a:gd name="T9" fmla="*/ 199 h 230"/>
              </a:gdLst>
              <a:ahLst/>
              <a:cxnLst>
                <a:cxn ang="0">
                  <a:pos x="T0" y="T1"/>
                </a:cxn>
                <a:cxn ang="0">
                  <a:pos x="T2" y="T3"/>
                </a:cxn>
                <a:cxn ang="0">
                  <a:pos x="T4" y="T5"/>
                </a:cxn>
                <a:cxn ang="0">
                  <a:pos x="T6" y="T7"/>
                </a:cxn>
                <a:cxn ang="0">
                  <a:pos x="T8" y="T9"/>
                </a:cxn>
              </a:cxnLst>
              <a:rect l="0" t="0" r="r" b="b"/>
              <a:pathLst>
                <a:path w="321" h="230">
                  <a:moveTo>
                    <a:pt x="12" y="199"/>
                  </a:moveTo>
                  <a:cubicBezTo>
                    <a:pt x="8" y="209"/>
                    <a:pt x="4" y="219"/>
                    <a:pt x="0" y="230"/>
                  </a:cubicBezTo>
                  <a:cubicBezTo>
                    <a:pt x="321" y="1"/>
                    <a:pt x="321" y="1"/>
                    <a:pt x="321" y="1"/>
                  </a:cubicBezTo>
                  <a:cubicBezTo>
                    <a:pt x="310" y="0"/>
                    <a:pt x="299" y="1"/>
                    <a:pt x="289" y="2"/>
                  </a:cubicBezTo>
                  <a:lnTo>
                    <a:pt x="12" y="19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 name="Freeform 634">
              <a:extLst>
                <a:ext uri="{FF2B5EF4-FFF2-40B4-BE49-F238E27FC236}">
                  <a16:creationId xmlns:a16="http://schemas.microsoft.com/office/drawing/2014/main" id="{503DE320-C83C-489D-808C-47377B5F1F00}"/>
                </a:ext>
              </a:extLst>
            </p:cNvPr>
            <p:cNvSpPr>
              <a:spLocks/>
            </p:cNvSpPr>
            <p:nvPr/>
          </p:nvSpPr>
          <p:spPr bwMode="auto">
            <a:xfrm rot="16200000">
              <a:off x="4212714" y="4045053"/>
              <a:ext cx="1693863" cy="1236663"/>
            </a:xfrm>
            <a:custGeom>
              <a:avLst/>
              <a:gdLst>
                <a:gd name="T0" fmla="*/ 0 w 451"/>
                <a:gd name="T1" fmla="*/ 306 h 329"/>
                <a:gd name="T2" fmla="*/ 0 w 451"/>
                <a:gd name="T3" fmla="*/ 329 h 329"/>
                <a:gd name="T4" fmla="*/ 451 w 451"/>
                <a:gd name="T5" fmla="*/ 7 h 329"/>
                <a:gd name="T6" fmla="*/ 430 w 451"/>
                <a:gd name="T7" fmla="*/ 0 h 329"/>
                <a:gd name="T8" fmla="*/ 0 w 451"/>
                <a:gd name="T9" fmla="*/ 306 h 329"/>
              </a:gdLst>
              <a:ahLst/>
              <a:cxnLst>
                <a:cxn ang="0">
                  <a:pos x="T0" y="T1"/>
                </a:cxn>
                <a:cxn ang="0">
                  <a:pos x="T2" y="T3"/>
                </a:cxn>
                <a:cxn ang="0">
                  <a:pos x="T4" y="T5"/>
                </a:cxn>
                <a:cxn ang="0">
                  <a:pos x="T6" y="T7"/>
                </a:cxn>
                <a:cxn ang="0">
                  <a:pos x="T8" y="T9"/>
                </a:cxn>
              </a:cxnLst>
              <a:rect l="0" t="0" r="r" b="b"/>
              <a:pathLst>
                <a:path w="451" h="329">
                  <a:moveTo>
                    <a:pt x="0" y="306"/>
                  </a:moveTo>
                  <a:cubicBezTo>
                    <a:pt x="0" y="314"/>
                    <a:pt x="0" y="321"/>
                    <a:pt x="0" y="329"/>
                  </a:cubicBezTo>
                  <a:cubicBezTo>
                    <a:pt x="451" y="7"/>
                    <a:pt x="451" y="7"/>
                    <a:pt x="451" y="7"/>
                  </a:cubicBezTo>
                  <a:cubicBezTo>
                    <a:pt x="444" y="4"/>
                    <a:pt x="437" y="2"/>
                    <a:pt x="430" y="0"/>
                  </a:cubicBezTo>
                  <a:lnTo>
                    <a:pt x="0" y="30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5" name="Freeform 635">
              <a:extLst>
                <a:ext uri="{FF2B5EF4-FFF2-40B4-BE49-F238E27FC236}">
                  <a16:creationId xmlns:a16="http://schemas.microsoft.com/office/drawing/2014/main" id="{F54695D5-5985-475F-8F8A-E6B260B64E0F}"/>
                </a:ext>
              </a:extLst>
            </p:cNvPr>
            <p:cNvSpPr>
              <a:spLocks/>
            </p:cNvSpPr>
            <p:nvPr/>
          </p:nvSpPr>
          <p:spPr bwMode="auto">
            <a:xfrm rot="16200000">
              <a:off x="6197883" y="3333059"/>
              <a:ext cx="739775" cy="525463"/>
            </a:xfrm>
            <a:custGeom>
              <a:avLst/>
              <a:gdLst>
                <a:gd name="T0" fmla="*/ 0 w 197"/>
                <a:gd name="T1" fmla="*/ 140 h 140"/>
                <a:gd name="T2" fmla="*/ 112 w 197"/>
                <a:gd name="T3" fmla="*/ 89 h 140"/>
                <a:gd name="T4" fmla="*/ 197 w 197"/>
                <a:gd name="T5" fmla="*/ 0 h 140"/>
                <a:gd name="T6" fmla="*/ 0 w 197"/>
                <a:gd name="T7" fmla="*/ 140 h 140"/>
              </a:gdLst>
              <a:ahLst/>
              <a:cxnLst>
                <a:cxn ang="0">
                  <a:pos x="T0" y="T1"/>
                </a:cxn>
                <a:cxn ang="0">
                  <a:pos x="T2" y="T3"/>
                </a:cxn>
                <a:cxn ang="0">
                  <a:pos x="T4" y="T5"/>
                </a:cxn>
                <a:cxn ang="0">
                  <a:pos x="T6" y="T7"/>
                </a:cxn>
              </a:cxnLst>
              <a:rect l="0" t="0" r="r" b="b"/>
              <a:pathLst>
                <a:path w="197" h="140">
                  <a:moveTo>
                    <a:pt x="0" y="140"/>
                  </a:moveTo>
                  <a:cubicBezTo>
                    <a:pt x="39" y="131"/>
                    <a:pt x="77" y="114"/>
                    <a:pt x="112" y="89"/>
                  </a:cubicBezTo>
                  <a:cubicBezTo>
                    <a:pt x="147" y="64"/>
                    <a:pt x="175" y="34"/>
                    <a:pt x="197" y="0"/>
                  </a:cubicBezTo>
                  <a:lnTo>
                    <a:pt x="0" y="14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6" name="Freeform 636">
              <a:extLst>
                <a:ext uri="{FF2B5EF4-FFF2-40B4-BE49-F238E27FC236}">
                  <a16:creationId xmlns:a16="http://schemas.microsoft.com/office/drawing/2014/main" id="{20BDD785-12FD-4280-9CC6-73AD3AB139B6}"/>
                </a:ext>
              </a:extLst>
            </p:cNvPr>
            <p:cNvSpPr>
              <a:spLocks/>
            </p:cNvSpPr>
            <p:nvPr/>
          </p:nvSpPr>
          <p:spPr bwMode="auto">
            <a:xfrm rot="16200000">
              <a:off x="4259545" y="3901384"/>
              <a:ext cx="1847850" cy="1347788"/>
            </a:xfrm>
            <a:custGeom>
              <a:avLst/>
              <a:gdLst>
                <a:gd name="T0" fmla="*/ 0 w 492"/>
                <a:gd name="T1" fmla="*/ 339 h 359"/>
                <a:gd name="T2" fmla="*/ 3 w 492"/>
                <a:gd name="T3" fmla="*/ 359 h 359"/>
                <a:gd name="T4" fmla="*/ 492 w 492"/>
                <a:gd name="T5" fmla="*/ 10 h 359"/>
                <a:gd name="T6" fmla="*/ 474 w 492"/>
                <a:gd name="T7" fmla="*/ 0 h 359"/>
                <a:gd name="T8" fmla="*/ 0 w 492"/>
                <a:gd name="T9" fmla="*/ 339 h 359"/>
              </a:gdLst>
              <a:ahLst/>
              <a:cxnLst>
                <a:cxn ang="0">
                  <a:pos x="T0" y="T1"/>
                </a:cxn>
                <a:cxn ang="0">
                  <a:pos x="T2" y="T3"/>
                </a:cxn>
                <a:cxn ang="0">
                  <a:pos x="T4" y="T5"/>
                </a:cxn>
                <a:cxn ang="0">
                  <a:pos x="T6" y="T7"/>
                </a:cxn>
                <a:cxn ang="0">
                  <a:pos x="T8" y="T9"/>
                </a:cxn>
              </a:cxnLst>
              <a:rect l="0" t="0" r="r" b="b"/>
              <a:pathLst>
                <a:path w="492" h="359">
                  <a:moveTo>
                    <a:pt x="0" y="339"/>
                  </a:moveTo>
                  <a:cubicBezTo>
                    <a:pt x="1" y="345"/>
                    <a:pt x="2" y="352"/>
                    <a:pt x="3" y="359"/>
                  </a:cubicBezTo>
                  <a:cubicBezTo>
                    <a:pt x="492" y="10"/>
                    <a:pt x="492" y="10"/>
                    <a:pt x="492" y="10"/>
                  </a:cubicBezTo>
                  <a:cubicBezTo>
                    <a:pt x="486" y="7"/>
                    <a:pt x="480" y="3"/>
                    <a:pt x="474" y="0"/>
                  </a:cubicBezTo>
                  <a:lnTo>
                    <a:pt x="0" y="339"/>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7" name="Freeform 637">
              <a:extLst>
                <a:ext uri="{FF2B5EF4-FFF2-40B4-BE49-F238E27FC236}">
                  <a16:creationId xmlns:a16="http://schemas.microsoft.com/office/drawing/2014/main" id="{C8FB32CE-3366-4804-BC0D-0CD89E268631}"/>
                </a:ext>
              </a:extLst>
            </p:cNvPr>
            <p:cNvSpPr>
              <a:spLocks/>
            </p:cNvSpPr>
            <p:nvPr/>
          </p:nvSpPr>
          <p:spPr bwMode="auto">
            <a:xfrm rot="16200000">
              <a:off x="4330189" y="3776765"/>
              <a:ext cx="1957388" cy="1420813"/>
            </a:xfrm>
            <a:custGeom>
              <a:avLst/>
              <a:gdLst>
                <a:gd name="T0" fmla="*/ 0 w 521"/>
                <a:gd name="T1" fmla="*/ 360 h 378"/>
                <a:gd name="T2" fmla="*/ 5 w 521"/>
                <a:gd name="T3" fmla="*/ 378 h 378"/>
                <a:gd name="T4" fmla="*/ 521 w 521"/>
                <a:gd name="T5" fmla="*/ 11 h 378"/>
                <a:gd name="T6" fmla="*/ 505 w 521"/>
                <a:gd name="T7" fmla="*/ 0 h 378"/>
                <a:gd name="T8" fmla="*/ 0 w 521"/>
                <a:gd name="T9" fmla="*/ 360 h 378"/>
              </a:gdLst>
              <a:ahLst/>
              <a:cxnLst>
                <a:cxn ang="0">
                  <a:pos x="T0" y="T1"/>
                </a:cxn>
                <a:cxn ang="0">
                  <a:pos x="T2" y="T3"/>
                </a:cxn>
                <a:cxn ang="0">
                  <a:pos x="T4" y="T5"/>
                </a:cxn>
                <a:cxn ang="0">
                  <a:pos x="T6" y="T7"/>
                </a:cxn>
                <a:cxn ang="0">
                  <a:pos x="T8" y="T9"/>
                </a:cxn>
              </a:cxnLst>
              <a:rect l="0" t="0" r="r" b="b"/>
              <a:pathLst>
                <a:path w="521" h="378">
                  <a:moveTo>
                    <a:pt x="0" y="360"/>
                  </a:moveTo>
                  <a:cubicBezTo>
                    <a:pt x="1" y="366"/>
                    <a:pt x="3" y="372"/>
                    <a:pt x="5" y="378"/>
                  </a:cubicBezTo>
                  <a:cubicBezTo>
                    <a:pt x="521" y="11"/>
                    <a:pt x="521" y="11"/>
                    <a:pt x="521" y="11"/>
                  </a:cubicBezTo>
                  <a:cubicBezTo>
                    <a:pt x="516" y="7"/>
                    <a:pt x="510" y="3"/>
                    <a:pt x="505" y="0"/>
                  </a:cubicBezTo>
                  <a:lnTo>
                    <a:pt x="0" y="360"/>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8" name="Freeform 638">
              <a:extLst>
                <a:ext uri="{FF2B5EF4-FFF2-40B4-BE49-F238E27FC236}">
                  <a16:creationId xmlns:a16="http://schemas.microsoft.com/office/drawing/2014/main" id="{72E1F7D3-2AD3-4EEC-BA9F-BF9FA734FCE3}"/>
                </a:ext>
              </a:extLst>
            </p:cNvPr>
            <p:cNvSpPr>
              <a:spLocks/>
            </p:cNvSpPr>
            <p:nvPr/>
          </p:nvSpPr>
          <p:spPr bwMode="auto">
            <a:xfrm rot="16200000">
              <a:off x="4531801" y="3564040"/>
              <a:ext cx="2057400" cy="1495425"/>
            </a:xfrm>
            <a:custGeom>
              <a:avLst/>
              <a:gdLst>
                <a:gd name="T0" fmla="*/ 0 w 548"/>
                <a:gd name="T1" fmla="*/ 383 h 398"/>
                <a:gd name="T2" fmla="*/ 10 w 548"/>
                <a:gd name="T3" fmla="*/ 398 h 398"/>
                <a:gd name="T4" fmla="*/ 548 w 548"/>
                <a:gd name="T5" fmla="*/ 15 h 398"/>
                <a:gd name="T6" fmla="*/ 537 w 548"/>
                <a:gd name="T7" fmla="*/ 0 h 398"/>
                <a:gd name="T8" fmla="*/ 0 w 548"/>
                <a:gd name="T9" fmla="*/ 383 h 398"/>
              </a:gdLst>
              <a:ahLst/>
              <a:cxnLst>
                <a:cxn ang="0">
                  <a:pos x="T0" y="T1"/>
                </a:cxn>
                <a:cxn ang="0">
                  <a:pos x="T2" y="T3"/>
                </a:cxn>
                <a:cxn ang="0">
                  <a:pos x="T4" y="T5"/>
                </a:cxn>
                <a:cxn ang="0">
                  <a:pos x="T6" y="T7"/>
                </a:cxn>
                <a:cxn ang="0">
                  <a:pos x="T8" y="T9"/>
                </a:cxn>
              </a:cxnLst>
              <a:rect l="0" t="0" r="r" b="b"/>
              <a:pathLst>
                <a:path w="548" h="398">
                  <a:moveTo>
                    <a:pt x="0" y="383"/>
                  </a:moveTo>
                  <a:cubicBezTo>
                    <a:pt x="3" y="388"/>
                    <a:pt x="7" y="393"/>
                    <a:pt x="10" y="398"/>
                  </a:cubicBezTo>
                  <a:cubicBezTo>
                    <a:pt x="548" y="15"/>
                    <a:pt x="548" y="15"/>
                    <a:pt x="548" y="15"/>
                  </a:cubicBezTo>
                  <a:cubicBezTo>
                    <a:pt x="544" y="10"/>
                    <a:pt x="541" y="5"/>
                    <a:pt x="537" y="0"/>
                  </a:cubicBezTo>
                  <a:lnTo>
                    <a:pt x="0" y="383"/>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9" name="Freeform 639">
              <a:extLst>
                <a:ext uri="{FF2B5EF4-FFF2-40B4-BE49-F238E27FC236}">
                  <a16:creationId xmlns:a16="http://schemas.microsoft.com/office/drawing/2014/main" id="{0EAE8FB3-6AAC-49C6-92F6-60D8229C6028}"/>
                </a:ext>
              </a:extLst>
            </p:cNvPr>
            <p:cNvSpPr>
              <a:spLocks/>
            </p:cNvSpPr>
            <p:nvPr/>
          </p:nvSpPr>
          <p:spPr bwMode="auto">
            <a:xfrm rot="16200000">
              <a:off x="4424645" y="3663259"/>
              <a:ext cx="2024063" cy="1473200"/>
            </a:xfrm>
            <a:custGeom>
              <a:avLst/>
              <a:gdLst>
                <a:gd name="T0" fmla="*/ 0 w 539"/>
                <a:gd name="T1" fmla="*/ 375 h 392"/>
                <a:gd name="T2" fmla="*/ 8 w 539"/>
                <a:gd name="T3" fmla="*/ 392 h 392"/>
                <a:gd name="T4" fmla="*/ 539 w 539"/>
                <a:gd name="T5" fmla="*/ 13 h 392"/>
                <a:gd name="T6" fmla="*/ 526 w 539"/>
                <a:gd name="T7" fmla="*/ 0 h 392"/>
                <a:gd name="T8" fmla="*/ 0 w 539"/>
                <a:gd name="T9" fmla="*/ 375 h 392"/>
              </a:gdLst>
              <a:ahLst/>
              <a:cxnLst>
                <a:cxn ang="0">
                  <a:pos x="T0" y="T1"/>
                </a:cxn>
                <a:cxn ang="0">
                  <a:pos x="T2" y="T3"/>
                </a:cxn>
                <a:cxn ang="0">
                  <a:pos x="T4" y="T5"/>
                </a:cxn>
                <a:cxn ang="0">
                  <a:pos x="T6" y="T7"/>
                </a:cxn>
                <a:cxn ang="0">
                  <a:pos x="T8" y="T9"/>
                </a:cxn>
              </a:cxnLst>
              <a:rect l="0" t="0" r="r" b="b"/>
              <a:pathLst>
                <a:path w="539" h="392">
                  <a:moveTo>
                    <a:pt x="0" y="375"/>
                  </a:moveTo>
                  <a:cubicBezTo>
                    <a:pt x="2" y="380"/>
                    <a:pt x="5" y="386"/>
                    <a:pt x="8" y="392"/>
                  </a:cubicBezTo>
                  <a:cubicBezTo>
                    <a:pt x="539" y="13"/>
                    <a:pt x="539" y="13"/>
                    <a:pt x="539" y="13"/>
                  </a:cubicBezTo>
                  <a:cubicBezTo>
                    <a:pt x="535" y="8"/>
                    <a:pt x="530" y="4"/>
                    <a:pt x="526" y="0"/>
                  </a:cubicBezTo>
                  <a:lnTo>
                    <a:pt x="0" y="375"/>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0" name="Freeform 640">
              <a:extLst>
                <a:ext uri="{FF2B5EF4-FFF2-40B4-BE49-F238E27FC236}">
                  <a16:creationId xmlns:a16="http://schemas.microsoft.com/office/drawing/2014/main" id="{C1108E35-7CA9-4B39-9457-061442345DAB}"/>
                </a:ext>
              </a:extLst>
            </p:cNvPr>
            <p:cNvSpPr>
              <a:spLocks/>
            </p:cNvSpPr>
            <p:nvPr/>
          </p:nvSpPr>
          <p:spPr bwMode="auto">
            <a:xfrm rot="16200000">
              <a:off x="3220526" y="1452665"/>
              <a:ext cx="274638" cy="214313"/>
            </a:xfrm>
            <a:custGeom>
              <a:avLst/>
              <a:gdLst>
                <a:gd name="T0" fmla="*/ 5 w 73"/>
                <a:gd name="T1" fmla="*/ 57 h 57"/>
                <a:gd name="T2" fmla="*/ 2 w 73"/>
                <a:gd name="T3" fmla="*/ 55 h 57"/>
                <a:gd name="T4" fmla="*/ 2 w 73"/>
                <a:gd name="T5" fmla="*/ 49 h 57"/>
                <a:gd name="T6" fmla="*/ 67 w 73"/>
                <a:gd name="T7" fmla="*/ 1 h 57"/>
                <a:gd name="T8" fmla="*/ 72 w 73"/>
                <a:gd name="T9" fmla="*/ 2 h 57"/>
                <a:gd name="T10" fmla="*/ 71 w 73"/>
                <a:gd name="T11" fmla="*/ 8 h 57"/>
                <a:gd name="T12" fmla="*/ 7 w 73"/>
                <a:gd name="T13" fmla="*/ 56 h 57"/>
                <a:gd name="T14" fmla="*/ 5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5" y="57"/>
                  </a:moveTo>
                  <a:cubicBezTo>
                    <a:pt x="4" y="57"/>
                    <a:pt x="2" y="56"/>
                    <a:pt x="2" y="55"/>
                  </a:cubicBezTo>
                  <a:cubicBezTo>
                    <a:pt x="0" y="53"/>
                    <a:pt x="1" y="51"/>
                    <a:pt x="2" y="49"/>
                  </a:cubicBezTo>
                  <a:cubicBezTo>
                    <a:pt x="67" y="1"/>
                    <a:pt x="67" y="1"/>
                    <a:pt x="67" y="1"/>
                  </a:cubicBezTo>
                  <a:cubicBezTo>
                    <a:pt x="68" y="0"/>
                    <a:pt x="71" y="0"/>
                    <a:pt x="72" y="2"/>
                  </a:cubicBezTo>
                  <a:cubicBezTo>
                    <a:pt x="73" y="4"/>
                    <a:pt x="73" y="6"/>
                    <a:pt x="71" y="8"/>
                  </a:cubicBezTo>
                  <a:cubicBezTo>
                    <a:pt x="7" y="56"/>
                    <a:pt x="7" y="56"/>
                    <a:pt x="7" y="56"/>
                  </a:cubicBezTo>
                  <a:cubicBezTo>
                    <a:pt x="6" y="56"/>
                    <a:pt x="6" y="57"/>
                    <a:pt x="5"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1" name="Freeform 641">
              <a:extLst>
                <a:ext uri="{FF2B5EF4-FFF2-40B4-BE49-F238E27FC236}">
                  <a16:creationId xmlns:a16="http://schemas.microsoft.com/office/drawing/2014/main" id="{F0312350-CA97-401E-8473-98C1B27AC5FA}"/>
                </a:ext>
              </a:extLst>
            </p:cNvPr>
            <p:cNvSpPr>
              <a:spLocks/>
            </p:cNvSpPr>
            <p:nvPr/>
          </p:nvSpPr>
          <p:spPr bwMode="auto">
            <a:xfrm rot="16200000">
              <a:off x="3491989" y="1951140"/>
              <a:ext cx="714375" cy="536575"/>
            </a:xfrm>
            <a:custGeom>
              <a:avLst/>
              <a:gdLst>
                <a:gd name="T0" fmla="*/ 5 w 190"/>
                <a:gd name="T1" fmla="*/ 143 h 143"/>
                <a:gd name="T2" fmla="*/ 2 w 190"/>
                <a:gd name="T3" fmla="*/ 142 h 143"/>
                <a:gd name="T4" fmla="*/ 3 w 190"/>
                <a:gd name="T5" fmla="*/ 136 h 143"/>
                <a:gd name="T6" fmla="*/ 183 w 190"/>
                <a:gd name="T7" fmla="*/ 1 h 143"/>
                <a:gd name="T8" fmla="*/ 189 w 190"/>
                <a:gd name="T9" fmla="*/ 2 h 143"/>
                <a:gd name="T10" fmla="*/ 188 w 190"/>
                <a:gd name="T11" fmla="*/ 8 h 143"/>
                <a:gd name="T12" fmla="*/ 7 w 190"/>
                <a:gd name="T13" fmla="*/ 143 h 143"/>
                <a:gd name="T14" fmla="*/ 5 w 190"/>
                <a:gd name="T15" fmla="*/ 143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3">
                  <a:moveTo>
                    <a:pt x="5" y="143"/>
                  </a:moveTo>
                  <a:cubicBezTo>
                    <a:pt x="4" y="143"/>
                    <a:pt x="3" y="143"/>
                    <a:pt x="2" y="142"/>
                  </a:cubicBezTo>
                  <a:cubicBezTo>
                    <a:pt x="0" y="140"/>
                    <a:pt x="1" y="138"/>
                    <a:pt x="3" y="136"/>
                  </a:cubicBezTo>
                  <a:cubicBezTo>
                    <a:pt x="183" y="1"/>
                    <a:pt x="183" y="1"/>
                    <a:pt x="183" y="1"/>
                  </a:cubicBezTo>
                  <a:cubicBezTo>
                    <a:pt x="185" y="0"/>
                    <a:pt x="187" y="0"/>
                    <a:pt x="189" y="2"/>
                  </a:cubicBezTo>
                  <a:cubicBezTo>
                    <a:pt x="190" y="4"/>
                    <a:pt x="190" y="6"/>
                    <a:pt x="188" y="8"/>
                  </a:cubicBezTo>
                  <a:cubicBezTo>
                    <a:pt x="7" y="143"/>
                    <a:pt x="7" y="143"/>
                    <a:pt x="7" y="143"/>
                  </a:cubicBezTo>
                  <a:cubicBezTo>
                    <a:pt x="7" y="143"/>
                    <a:pt x="6" y="143"/>
                    <a:pt x="5" y="1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2" name="Freeform 642">
              <a:extLst>
                <a:ext uri="{FF2B5EF4-FFF2-40B4-BE49-F238E27FC236}">
                  <a16:creationId xmlns:a16="http://schemas.microsoft.com/office/drawing/2014/main" id="{77EB0DDE-B593-4B47-9E1F-2D4A8843C6ED}"/>
                </a:ext>
              </a:extLst>
            </p:cNvPr>
            <p:cNvSpPr>
              <a:spLocks/>
            </p:cNvSpPr>
            <p:nvPr/>
          </p:nvSpPr>
          <p:spPr bwMode="auto">
            <a:xfrm rot="16200000">
              <a:off x="4211126" y="2762353"/>
              <a:ext cx="220663" cy="173038"/>
            </a:xfrm>
            <a:custGeom>
              <a:avLst/>
              <a:gdLst>
                <a:gd name="T0" fmla="*/ 4 w 59"/>
                <a:gd name="T1" fmla="*/ 46 h 46"/>
                <a:gd name="T2" fmla="*/ 1 w 59"/>
                <a:gd name="T3" fmla="*/ 45 h 46"/>
                <a:gd name="T4" fmla="*/ 2 w 59"/>
                <a:gd name="T5" fmla="*/ 39 h 46"/>
                <a:gd name="T6" fmla="*/ 52 w 59"/>
                <a:gd name="T7" fmla="*/ 2 h 46"/>
                <a:gd name="T8" fmla="*/ 58 w 59"/>
                <a:gd name="T9" fmla="*/ 2 h 46"/>
                <a:gd name="T10" fmla="*/ 57 w 59"/>
                <a:gd name="T11" fmla="*/ 8 h 46"/>
                <a:gd name="T12" fmla="*/ 7 w 59"/>
                <a:gd name="T13" fmla="*/ 46 h 46"/>
                <a:gd name="T14" fmla="*/ 4 w 59"/>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6">
                  <a:moveTo>
                    <a:pt x="4" y="46"/>
                  </a:moveTo>
                  <a:cubicBezTo>
                    <a:pt x="3" y="46"/>
                    <a:pt x="2" y="46"/>
                    <a:pt x="1" y="45"/>
                  </a:cubicBezTo>
                  <a:cubicBezTo>
                    <a:pt x="0" y="43"/>
                    <a:pt x="0" y="41"/>
                    <a:pt x="2" y="39"/>
                  </a:cubicBezTo>
                  <a:cubicBezTo>
                    <a:pt x="52" y="2"/>
                    <a:pt x="52" y="2"/>
                    <a:pt x="52" y="2"/>
                  </a:cubicBezTo>
                  <a:cubicBezTo>
                    <a:pt x="54" y="0"/>
                    <a:pt x="56" y="1"/>
                    <a:pt x="58" y="2"/>
                  </a:cubicBezTo>
                  <a:cubicBezTo>
                    <a:pt x="59" y="4"/>
                    <a:pt x="59" y="7"/>
                    <a:pt x="57" y="8"/>
                  </a:cubicBezTo>
                  <a:cubicBezTo>
                    <a:pt x="7" y="46"/>
                    <a:pt x="7" y="46"/>
                    <a:pt x="7" y="46"/>
                  </a:cubicBezTo>
                  <a:cubicBezTo>
                    <a:pt x="6" y="46"/>
                    <a:pt x="5" y="46"/>
                    <a:pt x="4"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3" name="Freeform 643">
              <a:extLst>
                <a:ext uri="{FF2B5EF4-FFF2-40B4-BE49-F238E27FC236}">
                  <a16:creationId xmlns:a16="http://schemas.microsoft.com/office/drawing/2014/main" id="{9951196E-1686-4F2D-8D7E-5F36E43D2663}"/>
                </a:ext>
              </a:extLst>
            </p:cNvPr>
            <p:cNvSpPr>
              <a:spLocks/>
            </p:cNvSpPr>
            <p:nvPr/>
          </p:nvSpPr>
          <p:spPr bwMode="auto">
            <a:xfrm rot="16200000">
              <a:off x="3342764" y="1357415"/>
              <a:ext cx="701675" cy="533400"/>
            </a:xfrm>
            <a:custGeom>
              <a:avLst/>
              <a:gdLst>
                <a:gd name="T0" fmla="*/ 4 w 187"/>
                <a:gd name="T1" fmla="*/ 142 h 142"/>
                <a:gd name="T2" fmla="*/ 1 w 187"/>
                <a:gd name="T3" fmla="*/ 141 h 142"/>
                <a:gd name="T4" fmla="*/ 2 w 187"/>
                <a:gd name="T5" fmla="*/ 135 h 142"/>
                <a:gd name="T6" fmla="*/ 74 w 187"/>
                <a:gd name="T7" fmla="*/ 81 h 142"/>
                <a:gd name="T8" fmla="*/ 180 w 187"/>
                <a:gd name="T9" fmla="*/ 2 h 142"/>
                <a:gd name="T10" fmla="*/ 186 w 187"/>
                <a:gd name="T11" fmla="*/ 3 h 142"/>
                <a:gd name="T12" fmla="*/ 185 w 187"/>
                <a:gd name="T13" fmla="*/ 8 h 142"/>
                <a:gd name="T14" fmla="*/ 78 w 187"/>
                <a:gd name="T15" fmla="*/ 87 h 142"/>
                <a:gd name="T16" fmla="*/ 7 w 187"/>
                <a:gd name="T17" fmla="*/ 142 h 142"/>
                <a:gd name="T18" fmla="*/ 4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4" y="142"/>
                  </a:moveTo>
                  <a:cubicBezTo>
                    <a:pt x="3" y="142"/>
                    <a:pt x="2" y="142"/>
                    <a:pt x="1" y="141"/>
                  </a:cubicBezTo>
                  <a:cubicBezTo>
                    <a:pt x="0" y="139"/>
                    <a:pt x="0" y="136"/>
                    <a:pt x="2" y="135"/>
                  </a:cubicBezTo>
                  <a:cubicBezTo>
                    <a:pt x="26" y="117"/>
                    <a:pt x="50" y="99"/>
                    <a:pt x="74" y="81"/>
                  </a:cubicBezTo>
                  <a:cubicBezTo>
                    <a:pt x="108" y="55"/>
                    <a:pt x="144" y="28"/>
                    <a:pt x="180" y="2"/>
                  </a:cubicBezTo>
                  <a:cubicBezTo>
                    <a:pt x="182" y="0"/>
                    <a:pt x="184" y="1"/>
                    <a:pt x="186" y="3"/>
                  </a:cubicBezTo>
                  <a:cubicBezTo>
                    <a:pt x="187" y="5"/>
                    <a:pt x="186" y="7"/>
                    <a:pt x="185" y="8"/>
                  </a:cubicBezTo>
                  <a:cubicBezTo>
                    <a:pt x="148" y="34"/>
                    <a:pt x="113" y="61"/>
                    <a:pt x="78" y="87"/>
                  </a:cubicBezTo>
                  <a:cubicBezTo>
                    <a:pt x="55" y="105"/>
                    <a:pt x="31" y="124"/>
                    <a:pt x="7" y="142"/>
                  </a:cubicBezTo>
                  <a:cubicBezTo>
                    <a:pt x="6" y="142"/>
                    <a:pt x="5" y="142"/>
                    <a:pt x="4"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4" name="Freeform 644">
              <a:extLst>
                <a:ext uri="{FF2B5EF4-FFF2-40B4-BE49-F238E27FC236}">
                  <a16:creationId xmlns:a16="http://schemas.microsoft.com/office/drawing/2014/main" id="{C7AB2E47-AD7F-4248-9452-1F5A33805B11}"/>
                </a:ext>
              </a:extLst>
            </p:cNvPr>
            <p:cNvSpPr>
              <a:spLocks/>
            </p:cNvSpPr>
            <p:nvPr/>
          </p:nvSpPr>
          <p:spPr bwMode="auto">
            <a:xfrm rot="16200000">
              <a:off x="3990464" y="2216253"/>
              <a:ext cx="679450" cy="514350"/>
            </a:xfrm>
            <a:custGeom>
              <a:avLst/>
              <a:gdLst>
                <a:gd name="T0" fmla="*/ 5 w 181"/>
                <a:gd name="T1" fmla="*/ 137 h 137"/>
                <a:gd name="T2" fmla="*/ 1 w 181"/>
                <a:gd name="T3" fmla="*/ 135 h 137"/>
                <a:gd name="T4" fmla="*/ 2 w 181"/>
                <a:gd name="T5" fmla="*/ 130 h 137"/>
                <a:gd name="T6" fmla="*/ 90 w 181"/>
                <a:gd name="T7" fmla="*/ 64 h 137"/>
                <a:gd name="T8" fmla="*/ 174 w 181"/>
                <a:gd name="T9" fmla="*/ 1 h 137"/>
                <a:gd name="T10" fmla="*/ 180 w 181"/>
                <a:gd name="T11" fmla="*/ 2 h 137"/>
                <a:gd name="T12" fmla="*/ 178 w 181"/>
                <a:gd name="T13" fmla="*/ 8 h 137"/>
                <a:gd name="T14" fmla="*/ 95 w 181"/>
                <a:gd name="T15" fmla="*/ 70 h 137"/>
                <a:gd name="T16" fmla="*/ 7 w 181"/>
                <a:gd name="T17" fmla="*/ 136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3" y="137"/>
                    <a:pt x="2" y="136"/>
                    <a:pt x="1" y="135"/>
                  </a:cubicBezTo>
                  <a:cubicBezTo>
                    <a:pt x="0" y="133"/>
                    <a:pt x="0" y="131"/>
                    <a:pt x="2" y="130"/>
                  </a:cubicBezTo>
                  <a:cubicBezTo>
                    <a:pt x="34" y="109"/>
                    <a:pt x="63" y="86"/>
                    <a:pt x="90" y="64"/>
                  </a:cubicBezTo>
                  <a:cubicBezTo>
                    <a:pt x="117" y="43"/>
                    <a:pt x="144" y="20"/>
                    <a:pt x="174" y="1"/>
                  </a:cubicBezTo>
                  <a:cubicBezTo>
                    <a:pt x="176" y="0"/>
                    <a:pt x="178" y="0"/>
                    <a:pt x="180" y="2"/>
                  </a:cubicBezTo>
                  <a:cubicBezTo>
                    <a:pt x="181" y="4"/>
                    <a:pt x="180" y="7"/>
                    <a:pt x="178" y="8"/>
                  </a:cubicBezTo>
                  <a:cubicBezTo>
                    <a:pt x="149" y="27"/>
                    <a:pt x="122" y="49"/>
                    <a:pt x="95" y="70"/>
                  </a:cubicBezTo>
                  <a:cubicBezTo>
                    <a:pt x="67" y="93"/>
                    <a:pt x="39" y="116"/>
                    <a:pt x="7" y="136"/>
                  </a:cubicBezTo>
                  <a:cubicBezTo>
                    <a:pt x="6" y="137"/>
                    <a:pt x="5"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5" name="Freeform 645">
              <a:extLst>
                <a:ext uri="{FF2B5EF4-FFF2-40B4-BE49-F238E27FC236}">
                  <a16:creationId xmlns:a16="http://schemas.microsoft.com/office/drawing/2014/main" id="{025F9FC9-4884-4AF5-87E5-E0629958230A}"/>
                </a:ext>
              </a:extLst>
            </p:cNvPr>
            <p:cNvSpPr>
              <a:spLocks/>
            </p:cNvSpPr>
            <p:nvPr/>
          </p:nvSpPr>
          <p:spPr bwMode="auto">
            <a:xfrm rot="16200000">
              <a:off x="3576920" y="1156596"/>
              <a:ext cx="271463" cy="209550"/>
            </a:xfrm>
            <a:custGeom>
              <a:avLst/>
              <a:gdLst>
                <a:gd name="T0" fmla="*/ 4 w 72"/>
                <a:gd name="T1" fmla="*/ 56 h 56"/>
                <a:gd name="T2" fmla="*/ 1 w 72"/>
                <a:gd name="T3" fmla="*/ 54 h 56"/>
                <a:gd name="T4" fmla="*/ 2 w 72"/>
                <a:gd name="T5" fmla="*/ 49 h 56"/>
                <a:gd name="T6" fmla="*/ 65 w 72"/>
                <a:gd name="T7" fmla="*/ 1 h 56"/>
                <a:gd name="T8" fmla="*/ 71 w 72"/>
                <a:gd name="T9" fmla="*/ 2 h 56"/>
                <a:gd name="T10" fmla="*/ 70 w 72"/>
                <a:gd name="T11" fmla="*/ 8 h 56"/>
                <a:gd name="T12" fmla="*/ 7 w 72"/>
                <a:gd name="T13" fmla="*/ 55 h 56"/>
                <a:gd name="T14" fmla="*/ 4 w 72"/>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6">
                  <a:moveTo>
                    <a:pt x="4" y="56"/>
                  </a:moveTo>
                  <a:cubicBezTo>
                    <a:pt x="3" y="56"/>
                    <a:pt x="2" y="56"/>
                    <a:pt x="1" y="54"/>
                  </a:cubicBezTo>
                  <a:cubicBezTo>
                    <a:pt x="0" y="53"/>
                    <a:pt x="0" y="50"/>
                    <a:pt x="2" y="49"/>
                  </a:cubicBezTo>
                  <a:cubicBezTo>
                    <a:pt x="65" y="1"/>
                    <a:pt x="65" y="1"/>
                    <a:pt x="65" y="1"/>
                  </a:cubicBezTo>
                  <a:cubicBezTo>
                    <a:pt x="67" y="0"/>
                    <a:pt x="70" y="0"/>
                    <a:pt x="71" y="2"/>
                  </a:cubicBezTo>
                  <a:cubicBezTo>
                    <a:pt x="72" y="4"/>
                    <a:pt x="72" y="6"/>
                    <a:pt x="70" y="8"/>
                  </a:cubicBezTo>
                  <a:cubicBezTo>
                    <a:pt x="7" y="55"/>
                    <a:pt x="7" y="55"/>
                    <a:pt x="7" y="55"/>
                  </a:cubicBezTo>
                  <a:cubicBezTo>
                    <a:pt x="6" y="56"/>
                    <a:pt x="5" y="56"/>
                    <a:pt x="4"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6" name="Freeform 646">
              <a:extLst>
                <a:ext uri="{FF2B5EF4-FFF2-40B4-BE49-F238E27FC236}">
                  <a16:creationId xmlns:a16="http://schemas.microsoft.com/office/drawing/2014/main" id="{F6D1BEF8-C719-4CE4-83F5-446CAF134426}"/>
                </a:ext>
              </a:extLst>
            </p:cNvPr>
            <p:cNvSpPr>
              <a:spLocks/>
            </p:cNvSpPr>
            <p:nvPr/>
          </p:nvSpPr>
          <p:spPr bwMode="auto">
            <a:xfrm rot="16200000">
              <a:off x="3821395" y="1647134"/>
              <a:ext cx="830263" cy="628650"/>
            </a:xfrm>
            <a:custGeom>
              <a:avLst/>
              <a:gdLst>
                <a:gd name="T0" fmla="*/ 4 w 221"/>
                <a:gd name="T1" fmla="*/ 167 h 167"/>
                <a:gd name="T2" fmla="*/ 1 w 221"/>
                <a:gd name="T3" fmla="*/ 166 h 167"/>
                <a:gd name="T4" fmla="*/ 2 w 221"/>
                <a:gd name="T5" fmla="*/ 160 h 167"/>
                <a:gd name="T6" fmla="*/ 74 w 221"/>
                <a:gd name="T7" fmla="*/ 106 h 167"/>
                <a:gd name="T8" fmla="*/ 214 w 221"/>
                <a:gd name="T9" fmla="*/ 2 h 167"/>
                <a:gd name="T10" fmla="*/ 219 w 221"/>
                <a:gd name="T11" fmla="*/ 2 h 167"/>
                <a:gd name="T12" fmla="*/ 219 w 221"/>
                <a:gd name="T13" fmla="*/ 8 h 167"/>
                <a:gd name="T14" fmla="*/ 79 w 221"/>
                <a:gd name="T15" fmla="*/ 112 h 167"/>
                <a:gd name="T16" fmla="*/ 7 w 221"/>
                <a:gd name="T17" fmla="*/ 166 h 167"/>
                <a:gd name="T18" fmla="*/ 4 w 221"/>
                <a:gd name="T19"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7">
                  <a:moveTo>
                    <a:pt x="4" y="167"/>
                  </a:moveTo>
                  <a:cubicBezTo>
                    <a:pt x="3" y="167"/>
                    <a:pt x="2" y="167"/>
                    <a:pt x="1" y="166"/>
                  </a:cubicBezTo>
                  <a:cubicBezTo>
                    <a:pt x="0" y="164"/>
                    <a:pt x="0" y="161"/>
                    <a:pt x="2" y="160"/>
                  </a:cubicBezTo>
                  <a:cubicBezTo>
                    <a:pt x="26" y="142"/>
                    <a:pt x="50" y="124"/>
                    <a:pt x="74" y="106"/>
                  </a:cubicBezTo>
                  <a:cubicBezTo>
                    <a:pt x="120" y="72"/>
                    <a:pt x="167" y="37"/>
                    <a:pt x="214" y="2"/>
                  </a:cubicBezTo>
                  <a:cubicBezTo>
                    <a:pt x="215" y="0"/>
                    <a:pt x="218" y="1"/>
                    <a:pt x="219" y="2"/>
                  </a:cubicBezTo>
                  <a:cubicBezTo>
                    <a:pt x="221" y="4"/>
                    <a:pt x="220" y="7"/>
                    <a:pt x="219" y="8"/>
                  </a:cubicBezTo>
                  <a:cubicBezTo>
                    <a:pt x="172" y="43"/>
                    <a:pt x="125" y="78"/>
                    <a:pt x="79" y="112"/>
                  </a:cubicBezTo>
                  <a:cubicBezTo>
                    <a:pt x="55" y="130"/>
                    <a:pt x="31" y="148"/>
                    <a:pt x="7" y="166"/>
                  </a:cubicBezTo>
                  <a:cubicBezTo>
                    <a:pt x="6" y="167"/>
                    <a:pt x="5" y="167"/>
                    <a:pt x="4" y="1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7" name="Freeform 647">
              <a:extLst>
                <a:ext uri="{FF2B5EF4-FFF2-40B4-BE49-F238E27FC236}">
                  <a16:creationId xmlns:a16="http://schemas.microsoft.com/office/drawing/2014/main" id="{56BC1E2B-8BFA-416B-915A-E8B27EDE58EE}"/>
                </a:ext>
              </a:extLst>
            </p:cNvPr>
            <p:cNvSpPr>
              <a:spLocks/>
            </p:cNvSpPr>
            <p:nvPr/>
          </p:nvSpPr>
          <p:spPr bwMode="auto">
            <a:xfrm rot="16200000">
              <a:off x="4658801" y="2557565"/>
              <a:ext cx="120650" cy="98425"/>
            </a:xfrm>
            <a:custGeom>
              <a:avLst/>
              <a:gdLst>
                <a:gd name="T0" fmla="*/ 5 w 32"/>
                <a:gd name="T1" fmla="*/ 26 h 26"/>
                <a:gd name="T2" fmla="*/ 2 w 32"/>
                <a:gd name="T3" fmla="*/ 24 h 26"/>
                <a:gd name="T4" fmla="*/ 2 w 32"/>
                <a:gd name="T5" fmla="*/ 18 h 26"/>
                <a:gd name="T6" fmla="*/ 25 w 32"/>
                <a:gd name="T7" fmla="*/ 1 h 26"/>
                <a:gd name="T8" fmla="*/ 31 w 32"/>
                <a:gd name="T9" fmla="*/ 2 h 26"/>
                <a:gd name="T10" fmla="*/ 30 w 32"/>
                <a:gd name="T11" fmla="*/ 8 h 26"/>
                <a:gd name="T12" fmla="*/ 7 w 32"/>
                <a:gd name="T13" fmla="*/ 25 h 26"/>
                <a:gd name="T14" fmla="*/ 5 w 32"/>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26">
                  <a:moveTo>
                    <a:pt x="5" y="26"/>
                  </a:moveTo>
                  <a:cubicBezTo>
                    <a:pt x="4" y="26"/>
                    <a:pt x="2" y="25"/>
                    <a:pt x="2" y="24"/>
                  </a:cubicBezTo>
                  <a:cubicBezTo>
                    <a:pt x="0" y="22"/>
                    <a:pt x="1" y="20"/>
                    <a:pt x="2" y="18"/>
                  </a:cubicBezTo>
                  <a:cubicBezTo>
                    <a:pt x="10" y="13"/>
                    <a:pt x="17" y="7"/>
                    <a:pt x="25" y="1"/>
                  </a:cubicBezTo>
                  <a:cubicBezTo>
                    <a:pt x="27" y="0"/>
                    <a:pt x="29" y="0"/>
                    <a:pt x="31" y="2"/>
                  </a:cubicBezTo>
                  <a:cubicBezTo>
                    <a:pt x="32" y="4"/>
                    <a:pt x="32" y="6"/>
                    <a:pt x="30" y="8"/>
                  </a:cubicBezTo>
                  <a:cubicBezTo>
                    <a:pt x="22" y="13"/>
                    <a:pt x="15" y="19"/>
                    <a:pt x="7" y="25"/>
                  </a:cubicBezTo>
                  <a:cubicBezTo>
                    <a:pt x="7" y="25"/>
                    <a:pt x="6" y="26"/>
                    <a:pt x="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8" name="Freeform 648">
              <a:extLst>
                <a:ext uri="{FF2B5EF4-FFF2-40B4-BE49-F238E27FC236}">
                  <a16:creationId xmlns:a16="http://schemas.microsoft.com/office/drawing/2014/main" id="{EF8BC565-6372-4047-92CA-F4D4931EE0C3}"/>
                </a:ext>
              </a:extLst>
            </p:cNvPr>
            <p:cNvSpPr>
              <a:spLocks/>
            </p:cNvSpPr>
            <p:nvPr/>
          </p:nvSpPr>
          <p:spPr bwMode="auto">
            <a:xfrm rot="16200000">
              <a:off x="3668995" y="1094684"/>
              <a:ext cx="965200" cy="728663"/>
            </a:xfrm>
            <a:custGeom>
              <a:avLst/>
              <a:gdLst>
                <a:gd name="T0" fmla="*/ 4 w 257"/>
                <a:gd name="T1" fmla="*/ 194 h 194"/>
                <a:gd name="T2" fmla="*/ 1 w 257"/>
                <a:gd name="T3" fmla="*/ 192 h 194"/>
                <a:gd name="T4" fmla="*/ 2 w 257"/>
                <a:gd name="T5" fmla="*/ 187 h 194"/>
                <a:gd name="T6" fmla="*/ 138 w 257"/>
                <a:gd name="T7" fmla="*/ 84 h 194"/>
                <a:gd name="T8" fmla="*/ 250 w 257"/>
                <a:gd name="T9" fmla="*/ 1 h 194"/>
                <a:gd name="T10" fmla="*/ 255 w 257"/>
                <a:gd name="T11" fmla="*/ 2 h 194"/>
                <a:gd name="T12" fmla="*/ 254 w 257"/>
                <a:gd name="T13" fmla="*/ 7 h 194"/>
                <a:gd name="T14" fmla="*/ 143 w 257"/>
                <a:gd name="T15" fmla="*/ 91 h 194"/>
                <a:gd name="T16" fmla="*/ 6 w 257"/>
                <a:gd name="T17" fmla="*/ 193 h 194"/>
                <a:gd name="T18" fmla="*/ 4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4" y="194"/>
                  </a:moveTo>
                  <a:cubicBezTo>
                    <a:pt x="3" y="194"/>
                    <a:pt x="2" y="193"/>
                    <a:pt x="1" y="192"/>
                  </a:cubicBezTo>
                  <a:cubicBezTo>
                    <a:pt x="0" y="190"/>
                    <a:pt x="0" y="188"/>
                    <a:pt x="2" y="187"/>
                  </a:cubicBezTo>
                  <a:cubicBezTo>
                    <a:pt x="47" y="152"/>
                    <a:pt x="93" y="118"/>
                    <a:pt x="138" y="84"/>
                  </a:cubicBezTo>
                  <a:cubicBezTo>
                    <a:pt x="175" y="57"/>
                    <a:pt x="212" y="29"/>
                    <a:pt x="250" y="1"/>
                  </a:cubicBezTo>
                  <a:cubicBezTo>
                    <a:pt x="251" y="0"/>
                    <a:pt x="254" y="0"/>
                    <a:pt x="255" y="2"/>
                  </a:cubicBezTo>
                  <a:cubicBezTo>
                    <a:pt x="257" y="4"/>
                    <a:pt x="256" y="6"/>
                    <a:pt x="254" y="7"/>
                  </a:cubicBezTo>
                  <a:cubicBezTo>
                    <a:pt x="217" y="35"/>
                    <a:pt x="179" y="64"/>
                    <a:pt x="143" y="91"/>
                  </a:cubicBezTo>
                  <a:cubicBezTo>
                    <a:pt x="98" y="124"/>
                    <a:pt x="51" y="159"/>
                    <a:pt x="6" y="193"/>
                  </a:cubicBezTo>
                  <a:cubicBezTo>
                    <a:pt x="6" y="194"/>
                    <a:pt x="5" y="194"/>
                    <a:pt x="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89" name="Freeform 649">
              <a:extLst>
                <a:ext uri="{FF2B5EF4-FFF2-40B4-BE49-F238E27FC236}">
                  <a16:creationId xmlns:a16="http://schemas.microsoft.com/office/drawing/2014/main" id="{3F94585A-8B12-449B-96A0-5B33DAE2B3C7}"/>
                </a:ext>
              </a:extLst>
            </p:cNvPr>
            <p:cNvSpPr>
              <a:spLocks/>
            </p:cNvSpPr>
            <p:nvPr/>
          </p:nvSpPr>
          <p:spPr bwMode="auto">
            <a:xfrm rot="16200000">
              <a:off x="4563551" y="2135290"/>
              <a:ext cx="431800" cy="330200"/>
            </a:xfrm>
            <a:custGeom>
              <a:avLst/>
              <a:gdLst>
                <a:gd name="T0" fmla="*/ 4 w 115"/>
                <a:gd name="T1" fmla="*/ 88 h 88"/>
                <a:gd name="T2" fmla="*/ 1 w 115"/>
                <a:gd name="T3" fmla="*/ 87 h 88"/>
                <a:gd name="T4" fmla="*/ 2 w 115"/>
                <a:gd name="T5" fmla="*/ 81 h 88"/>
                <a:gd name="T6" fmla="*/ 109 w 115"/>
                <a:gd name="T7" fmla="*/ 1 h 88"/>
                <a:gd name="T8" fmla="*/ 114 w 115"/>
                <a:gd name="T9" fmla="*/ 2 h 88"/>
                <a:gd name="T10" fmla="*/ 113 w 115"/>
                <a:gd name="T11" fmla="*/ 7 h 88"/>
                <a:gd name="T12" fmla="*/ 7 w 115"/>
                <a:gd name="T13" fmla="*/ 87 h 88"/>
                <a:gd name="T14" fmla="*/ 4 w 115"/>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88">
                  <a:moveTo>
                    <a:pt x="4" y="88"/>
                  </a:moveTo>
                  <a:cubicBezTo>
                    <a:pt x="3" y="88"/>
                    <a:pt x="2" y="88"/>
                    <a:pt x="1" y="87"/>
                  </a:cubicBezTo>
                  <a:cubicBezTo>
                    <a:pt x="0" y="85"/>
                    <a:pt x="0" y="82"/>
                    <a:pt x="2" y="81"/>
                  </a:cubicBezTo>
                  <a:cubicBezTo>
                    <a:pt x="109" y="1"/>
                    <a:pt x="109" y="1"/>
                    <a:pt x="109" y="1"/>
                  </a:cubicBezTo>
                  <a:cubicBezTo>
                    <a:pt x="110" y="0"/>
                    <a:pt x="113" y="0"/>
                    <a:pt x="114" y="2"/>
                  </a:cubicBezTo>
                  <a:cubicBezTo>
                    <a:pt x="115" y="4"/>
                    <a:pt x="115" y="6"/>
                    <a:pt x="113" y="7"/>
                  </a:cubicBezTo>
                  <a:cubicBezTo>
                    <a:pt x="7" y="87"/>
                    <a:pt x="7" y="87"/>
                    <a:pt x="7" y="87"/>
                  </a:cubicBezTo>
                  <a:cubicBezTo>
                    <a:pt x="6" y="88"/>
                    <a:pt x="5" y="88"/>
                    <a:pt x="4"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0" name="Freeform 650">
              <a:extLst>
                <a:ext uri="{FF2B5EF4-FFF2-40B4-BE49-F238E27FC236}">
                  <a16:creationId xmlns:a16="http://schemas.microsoft.com/office/drawing/2014/main" id="{4DE59B60-E1C2-4A25-BD7B-39B7A11059CE}"/>
                </a:ext>
              </a:extLst>
            </p:cNvPr>
            <p:cNvSpPr>
              <a:spLocks/>
            </p:cNvSpPr>
            <p:nvPr/>
          </p:nvSpPr>
          <p:spPr bwMode="auto">
            <a:xfrm rot="16200000">
              <a:off x="7141651" y="4364140"/>
              <a:ext cx="274638" cy="214313"/>
            </a:xfrm>
            <a:custGeom>
              <a:avLst/>
              <a:gdLst>
                <a:gd name="T0" fmla="*/ 4 w 73"/>
                <a:gd name="T1" fmla="*/ 57 h 57"/>
                <a:gd name="T2" fmla="*/ 1 w 73"/>
                <a:gd name="T3" fmla="*/ 55 h 57"/>
                <a:gd name="T4" fmla="*/ 2 w 73"/>
                <a:gd name="T5" fmla="*/ 50 h 57"/>
                <a:gd name="T6" fmla="*/ 66 w 73"/>
                <a:gd name="T7" fmla="*/ 2 h 57"/>
                <a:gd name="T8" fmla="*/ 72 w 73"/>
                <a:gd name="T9" fmla="*/ 2 h 57"/>
                <a:gd name="T10" fmla="*/ 71 w 73"/>
                <a:gd name="T11" fmla="*/ 8 h 57"/>
                <a:gd name="T12" fmla="*/ 7 w 73"/>
                <a:gd name="T13" fmla="*/ 56 h 57"/>
                <a:gd name="T14" fmla="*/ 4 w 7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7">
                  <a:moveTo>
                    <a:pt x="4" y="57"/>
                  </a:moveTo>
                  <a:cubicBezTo>
                    <a:pt x="3" y="57"/>
                    <a:pt x="2" y="56"/>
                    <a:pt x="1" y="55"/>
                  </a:cubicBezTo>
                  <a:cubicBezTo>
                    <a:pt x="0" y="53"/>
                    <a:pt x="0" y="51"/>
                    <a:pt x="2" y="50"/>
                  </a:cubicBezTo>
                  <a:cubicBezTo>
                    <a:pt x="66" y="2"/>
                    <a:pt x="66" y="2"/>
                    <a:pt x="66" y="2"/>
                  </a:cubicBezTo>
                  <a:cubicBezTo>
                    <a:pt x="68" y="0"/>
                    <a:pt x="70" y="1"/>
                    <a:pt x="72" y="2"/>
                  </a:cubicBezTo>
                  <a:cubicBezTo>
                    <a:pt x="73" y="4"/>
                    <a:pt x="73" y="7"/>
                    <a:pt x="71" y="8"/>
                  </a:cubicBezTo>
                  <a:cubicBezTo>
                    <a:pt x="7" y="56"/>
                    <a:pt x="7" y="56"/>
                    <a:pt x="7" y="56"/>
                  </a:cubicBezTo>
                  <a:cubicBezTo>
                    <a:pt x="6" y="57"/>
                    <a:pt x="5" y="57"/>
                    <a:pt x="4" y="5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1" name="Freeform 651">
              <a:extLst>
                <a:ext uri="{FF2B5EF4-FFF2-40B4-BE49-F238E27FC236}">
                  <a16:creationId xmlns:a16="http://schemas.microsoft.com/office/drawing/2014/main" id="{7612D2B6-7048-4724-8525-D7B909C70940}"/>
                </a:ext>
              </a:extLst>
            </p:cNvPr>
            <p:cNvSpPr>
              <a:spLocks/>
            </p:cNvSpPr>
            <p:nvPr/>
          </p:nvSpPr>
          <p:spPr bwMode="auto">
            <a:xfrm rot="16200000">
              <a:off x="7417083" y="4860234"/>
              <a:ext cx="714375" cy="541338"/>
            </a:xfrm>
            <a:custGeom>
              <a:avLst/>
              <a:gdLst>
                <a:gd name="T0" fmla="*/ 5 w 190"/>
                <a:gd name="T1" fmla="*/ 144 h 144"/>
                <a:gd name="T2" fmla="*/ 1 w 190"/>
                <a:gd name="T3" fmla="*/ 142 h 144"/>
                <a:gd name="T4" fmla="*/ 2 w 190"/>
                <a:gd name="T5" fmla="*/ 137 h 144"/>
                <a:gd name="T6" fmla="*/ 183 w 190"/>
                <a:gd name="T7" fmla="*/ 1 h 144"/>
                <a:gd name="T8" fmla="*/ 188 w 190"/>
                <a:gd name="T9" fmla="*/ 2 h 144"/>
                <a:gd name="T10" fmla="*/ 187 w 190"/>
                <a:gd name="T11" fmla="*/ 8 h 144"/>
                <a:gd name="T12" fmla="*/ 7 w 190"/>
                <a:gd name="T13" fmla="*/ 143 h 144"/>
                <a:gd name="T14" fmla="*/ 5 w 190"/>
                <a:gd name="T15" fmla="*/ 144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44">
                  <a:moveTo>
                    <a:pt x="5" y="144"/>
                  </a:moveTo>
                  <a:cubicBezTo>
                    <a:pt x="3" y="144"/>
                    <a:pt x="2" y="143"/>
                    <a:pt x="1" y="142"/>
                  </a:cubicBezTo>
                  <a:cubicBezTo>
                    <a:pt x="0" y="140"/>
                    <a:pt x="0" y="138"/>
                    <a:pt x="2" y="137"/>
                  </a:cubicBezTo>
                  <a:cubicBezTo>
                    <a:pt x="183" y="1"/>
                    <a:pt x="183" y="1"/>
                    <a:pt x="183" y="1"/>
                  </a:cubicBezTo>
                  <a:cubicBezTo>
                    <a:pt x="184" y="0"/>
                    <a:pt x="187" y="0"/>
                    <a:pt x="188" y="2"/>
                  </a:cubicBezTo>
                  <a:cubicBezTo>
                    <a:pt x="190" y="4"/>
                    <a:pt x="189" y="7"/>
                    <a:pt x="187" y="8"/>
                  </a:cubicBezTo>
                  <a:cubicBezTo>
                    <a:pt x="7" y="143"/>
                    <a:pt x="7" y="143"/>
                    <a:pt x="7" y="143"/>
                  </a:cubicBezTo>
                  <a:cubicBezTo>
                    <a:pt x="6" y="144"/>
                    <a:pt x="5" y="144"/>
                    <a:pt x="5"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2" name="Freeform 652">
              <a:extLst>
                <a:ext uri="{FF2B5EF4-FFF2-40B4-BE49-F238E27FC236}">
                  <a16:creationId xmlns:a16="http://schemas.microsoft.com/office/drawing/2014/main" id="{F2F7029A-3C74-48AB-863F-1FAE2887C05D}"/>
                </a:ext>
              </a:extLst>
            </p:cNvPr>
            <p:cNvSpPr>
              <a:spLocks/>
            </p:cNvSpPr>
            <p:nvPr/>
          </p:nvSpPr>
          <p:spPr bwMode="auto">
            <a:xfrm rot="16200000">
              <a:off x="8135426" y="5675415"/>
              <a:ext cx="223838" cy="173038"/>
            </a:xfrm>
            <a:custGeom>
              <a:avLst/>
              <a:gdLst>
                <a:gd name="T0" fmla="*/ 5 w 60"/>
                <a:gd name="T1" fmla="*/ 46 h 46"/>
                <a:gd name="T2" fmla="*/ 1 w 60"/>
                <a:gd name="T3" fmla="*/ 44 h 46"/>
                <a:gd name="T4" fmla="*/ 2 w 60"/>
                <a:gd name="T5" fmla="*/ 39 h 46"/>
                <a:gd name="T6" fmla="*/ 53 w 60"/>
                <a:gd name="T7" fmla="*/ 1 h 46"/>
                <a:gd name="T8" fmla="*/ 58 w 60"/>
                <a:gd name="T9" fmla="*/ 2 h 46"/>
                <a:gd name="T10" fmla="*/ 57 w 60"/>
                <a:gd name="T11" fmla="*/ 7 h 46"/>
                <a:gd name="T12" fmla="*/ 7 w 60"/>
                <a:gd name="T13" fmla="*/ 45 h 46"/>
                <a:gd name="T14" fmla="*/ 5 w 6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6">
                  <a:moveTo>
                    <a:pt x="5" y="46"/>
                  </a:moveTo>
                  <a:cubicBezTo>
                    <a:pt x="3" y="46"/>
                    <a:pt x="2" y="45"/>
                    <a:pt x="1" y="44"/>
                  </a:cubicBezTo>
                  <a:cubicBezTo>
                    <a:pt x="0" y="42"/>
                    <a:pt x="1" y="40"/>
                    <a:pt x="2" y="39"/>
                  </a:cubicBezTo>
                  <a:cubicBezTo>
                    <a:pt x="53" y="1"/>
                    <a:pt x="53" y="1"/>
                    <a:pt x="53" y="1"/>
                  </a:cubicBezTo>
                  <a:cubicBezTo>
                    <a:pt x="54" y="0"/>
                    <a:pt x="57" y="0"/>
                    <a:pt x="58" y="2"/>
                  </a:cubicBezTo>
                  <a:cubicBezTo>
                    <a:pt x="60" y="3"/>
                    <a:pt x="59" y="6"/>
                    <a:pt x="57" y="7"/>
                  </a:cubicBezTo>
                  <a:cubicBezTo>
                    <a:pt x="7" y="45"/>
                    <a:pt x="7" y="45"/>
                    <a:pt x="7" y="45"/>
                  </a:cubicBezTo>
                  <a:cubicBezTo>
                    <a:pt x="6" y="45"/>
                    <a:pt x="6" y="46"/>
                    <a:pt x="5" y="4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3" name="Freeform 653">
              <a:extLst>
                <a:ext uri="{FF2B5EF4-FFF2-40B4-BE49-F238E27FC236}">
                  <a16:creationId xmlns:a16="http://schemas.microsoft.com/office/drawing/2014/main" id="{C330E94C-9971-4CEA-B7DE-93D3026E9CF6}"/>
                </a:ext>
              </a:extLst>
            </p:cNvPr>
            <p:cNvSpPr>
              <a:spLocks/>
            </p:cNvSpPr>
            <p:nvPr/>
          </p:nvSpPr>
          <p:spPr bwMode="auto">
            <a:xfrm rot="16200000">
              <a:off x="7268651" y="4272065"/>
              <a:ext cx="701675" cy="533400"/>
            </a:xfrm>
            <a:custGeom>
              <a:avLst/>
              <a:gdLst>
                <a:gd name="T0" fmla="*/ 5 w 187"/>
                <a:gd name="T1" fmla="*/ 142 h 142"/>
                <a:gd name="T2" fmla="*/ 2 w 187"/>
                <a:gd name="T3" fmla="*/ 140 h 142"/>
                <a:gd name="T4" fmla="*/ 2 w 187"/>
                <a:gd name="T5" fmla="*/ 134 h 142"/>
                <a:gd name="T6" fmla="*/ 74 w 187"/>
                <a:gd name="T7" fmla="*/ 80 h 142"/>
                <a:gd name="T8" fmla="*/ 181 w 187"/>
                <a:gd name="T9" fmla="*/ 1 h 142"/>
                <a:gd name="T10" fmla="*/ 186 w 187"/>
                <a:gd name="T11" fmla="*/ 2 h 142"/>
                <a:gd name="T12" fmla="*/ 185 w 187"/>
                <a:gd name="T13" fmla="*/ 8 h 142"/>
                <a:gd name="T14" fmla="*/ 79 w 187"/>
                <a:gd name="T15" fmla="*/ 87 h 142"/>
                <a:gd name="T16" fmla="*/ 7 w 187"/>
                <a:gd name="T17" fmla="*/ 141 h 142"/>
                <a:gd name="T18" fmla="*/ 5 w 187"/>
                <a:gd name="T19"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142">
                  <a:moveTo>
                    <a:pt x="5" y="142"/>
                  </a:moveTo>
                  <a:cubicBezTo>
                    <a:pt x="4" y="142"/>
                    <a:pt x="2" y="141"/>
                    <a:pt x="2" y="140"/>
                  </a:cubicBezTo>
                  <a:cubicBezTo>
                    <a:pt x="0" y="138"/>
                    <a:pt x="1" y="136"/>
                    <a:pt x="2" y="134"/>
                  </a:cubicBezTo>
                  <a:cubicBezTo>
                    <a:pt x="27" y="117"/>
                    <a:pt x="51" y="98"/>
                    <a:pt x="74" y="80"/>
                  </a:cubicBezTo>
                  <a:cubicBezTo>
                    <a:pt x="109" y="54"/>
                    <a:pt x="144" y="27"/>
                    <a:pt x="181" y="1"/>
                  </a:cubicBezTo>
                  <a:cubicBezTo>
                    <a:pt x="182" y="0"/>
                    <a:pt x="185" y="0"/>
                    <a:pt x="186" y="2"/>
                  </a:cubicBezTo>
                  <a:cubicBezTo>
                    <a:pt x="187" y="4"/>
                    <a:pt x="187" y="6"/>
                    <a:pt x="185" y="8"/>
                  </a:cubicBezTo>
                  <a:cubicBezTo>
                    <a:pt x="149" y="33"/>
                    <a:pt x="113" y="60"/>
                    <a:pt x="79" y="87"/>
                  </a:cubicBezTo>
                  <a:cubicBezTo>
                    <a:pt x="56" y="104"/>
                    <a:pt x="31" y="123"/>
                    <a:pt x="7" y="141"/>
                  </a:cubicBezTo>
                  <a:cubicBezTo>
                    <a:pt x="6" y="141"/>
                    <a:pt x="6" y="142"/>
                    <a:pt x="5" y="1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4" name="Freeform 654">
              <a:extLst>
                <a:ext uri="{FF2B5EF4-FFF2-40B4-BE49-F238E27FC236}">
                  <a16:creationId xmlns:a16="http://schemas.microsoft.com/office/drawing/2014/main" id="{C345965E-811F-462D-9ECF-F477741E23B9}"/>
                </a:ext>
              </a:extLst>
            </p:cNvPr>
            <p:cNvSpPr>
              <a:spLocks/>
            </p:cNvSpPr>
            <p:nvPr/>
          </p:nvSpPr>
          <p:spPr bwMode="auto">
            <a:xfrm rot="16200000">
              <a:off x="7913176" y="5130903"/>
              <a:ext cx="679450" cy="514350"/>
            </a:xfrm>
            <a:custGeom>
              <a:avLst/>
              <a:gdLst>
                <a:gd name="T0" fmla="*/ 5 w 181"/>
                <a:gd name="T1" fmla="*/ 137 h 137"/>
                <a:gd name="T2" fmla="*/ 2 w 181"/>
                <a:gd name="T3" fmla="*/ 135 h 137"/>
                <a:gd name="T4" fmla="*/ 3 w 181"/>
                <a:gd name="T5" fmla="*/ 130 h 137"/>
                <a:gd name="T6" fmla="*/ 91 w 181"/>
                <a:gd name="T7" fmla="*/ 64 h 137"/>
                <a:gd name="T8" fmla="*/ 175 w 181"/>
                <a:gd name="T9" fmla="*/ 1 h 137"/>
                <a:gd name="T10" fmla="*/ 180 w 181"/>
                <a:gd name="T11" fmla="*/ 3 h 137"/>
                <a:gd name="T12" fmla="*/ 179 w 181"/>
                <a:gd name="T13" fmla="*/ 8 h 137"/>
                <a:gd name="T14" fmla="*/ 96 w 181"/>
                <a:gd name="T15" fmla="*/ 70 h 137"/>
                <a:gd name="T16" fmla="*/ 7 w 181"/>
                <a:gd name="T17" fmla="*/ 137 h 137"/>
                <a:gd name="T18" fmla="*/ 5 w 181"/>
                <a:gd name="T19"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7">
                  <a:moveTo>
                    <a:pt x="5" y="137"/>
                  </a:moveTo>
                  <a:cubicBezTo>
                    <a:pt x="4" y="137"/>
                    <a:pt x="2" y="137"/>
                    <a:pt x="2" y="135"/>
                  </a:cubicBezTo>
                  <a:cubicBezTo>
                    <a:pt x="0" y="134"/>
                    <a:pt x="1" y="131"/>
                    <a:pt x="3" y="130"/>
                  </a:cubicBezTo>
                  <a:cubicBezTo>
                    <a:pt x="34" y="110"/>
                    <a:pt x="63" y="87"/>
                    <a:pt x="91" y="64"/>
                  </a:cubicBezTo>
                  <a:cubicBezTo>
                    <a:pt x="118" y="43"/>
                    <a:pt x="145" y="21"/>
                    <a:pt x="175" y="1"/>
                  </a:cubicBezTo>
                  <a:cubicBezTo>
                    <a:pt x="176" y="0"/>
                    <a:pt x="179" y="1"/>
                    <a:pt x="180" y="3"/>
                  </a:cubicBezTo>
                  <a:cubicBezTo>
                    <a:pt x="181" y="4"/>
                    <a:pt x="181" y="7"/>
                    <a:pt x="179" y="8"/>
                  </a:cubicBezTo>
                  <a:cubicBezTo>
                    <a:pt x="150" y="27"/>
                    <a:pt x="122" y="49"/>
                    <a:pt x="96" y="70"/>
                  </a:cubicBezTo>
                  <a:cubicBezTo>
                    <a:pt x="68" y="93"/>
                    <a:pt x="39" y="116"/>
                    <a:pt x="7" y="137"/>
                  </a:cubicBezTo>
                  <a:cubicBezTo>
                    <a:pt x="7" y="137"/>
                    <a:pt x="6" y="137"/>
                    <a:pt x="5"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5" name="Freeform 655">
              <a:extLst>
                <a:ext uri="{FF2B5EF4-FFF2-40B4-BE49-F238E27FC236}">
                  <a16:creationId xmlns:a16="http://schemas.microsoft.com/office/drawing/2014/main" id="{7CBAB9E6-B329-45A8-ADDB-4041C153E4EB}"/>
                </a:ext>
              </a:extLst>
            </p:cNvPr>
            <p:cNvSpPr>
              <a:spLocks/>
            </p:cNvSpPr>
            <p:nvPr/>
          </p:nvSpPr>
          <p:spPr bwMode="auto">
            <a:xfrm rot="16200000">
              <a:off x="7497251" y="4068865"/>
              <a:ext cx="274638" cy="211138"/>
            </a:xfrm>
            <a:custGeom>
              <a:avLst/>
              <a:gdLst>
                <a:gd name="T0" fmla="*/ 5 w 73"/>
                <a:gd name="T1" fmla="*/ 56 h 56"/>
                <a:gd name="T2" fmla="*/ 2 w 73"/>
                <a:gd name="T3" fmla="*/ 55 h 56"/>
                <a:gd name="T4" fmla="*/ 2 w 73"/>
                <a:gd name="T5" fmla="*/ 49 h 56"/>
                <a:gd name="T6" fmla="*/ 66 w 73"/>
                <a:gd name="T7" fmla="*/ 2 h 56"/>
                <a:gd name="T8" fmla="*/ 71 w 73"/>
                <a:gd name="T9" fmla="*/ 3 h 56"/>
                <a:gd name="T10" fmla="*/ 71 w 73"/>
                <a:gd name="T11" fmla="*/ 8 h 56"/>
                <a:gd name="T12" fmla="*/ 7 w 73"/>
                <a:gd name="T13" fmla="*/ 56 h 56"/>
                <a:gd name="T14" fmla="*/ 5 w 73"/>
                <a:gd name="T15" fmla="*/ 56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56">
                  <a:moveTo>
                    <a:pt x="5" y="56"/>
                  </a:moveTo>
                  <a:cubicBezTo>
                    <a:pt x="4" y="56"/>
                    <a:pt x="2" y="56"/>
                    <a:pt x="2" y="55"/>
                  </a:cubicBezTo>
                  <a:cubicBezTo>
                    <a:pt x="0" y="53"/>
                    <a:pt x="1" y="51"/>
                    <a:pt x="2" y="49"/>
                  </a:cubicBezTo>
                  <a:cubicBezTo>
                    <a:pt x="66" y="2"/>
                    <a:pt x="66" y="2"/>
                    <a:pt x="66" y="2"/>
                  </a:cubicBezTo>
                  <a:cubicBezTo>
                    <a:pt x="68" y="0"/>
                    <a:pt x="70" y="1"/>
                    <a:pt x="71" y="3"/>
                  </a:cubicBezTo>
                  <a:cubicBezTo>
                    <a:pt x="73" y="4"/>
                    <a:pt x="72" y="7"/>
                    <a:pt x="71" y="8"/>
                  </a:cubicBezTo>
                  <a:cubicBezTo>
                    <a:pt x="7" y="56"/>
                    <a:pt x="7" y="56"/>
                    <a:pt x="7" y="56"/>
                  </a:cubicBezTo>
                  <a:cubicBezTo>
                    <a:pt x="6" y="56"/>
                    <a:pt x="6" y="56"/>
                    <a:pt x="5"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6" name="Freeform 656">
              <a:extLst>
                <a:ext uri="{FF2B5EF4-FFF2-40B4-BE49-F238E27FC236}">
                  <a16:creationId xmlns:a16="http://schemas.microsoft.com/office/drawing/2014/main" id="{3D460465-3585-4106-818F-7407056069FF}"/>
                </a:ext>
              </a:extLst>
            </p:cNvPr>
            <p:cNvSpPr>
              <a:spLocks/>
            </p:cNvSpPr>
            <p:nvPr/>
          </p:nvSpPr>
          <p:spPr bwMode="auto">
            <a:xfrm rot="16200000">
              <a:off x="7744901" y="4565753"/>
              <a:ext cx="830263" cy="623888"/>
            </a:xfrm>
            <a:custGeom>
              <a:avLst/>
              <a:gdLst>
                <a:gd name="T0" fmla="*/ 5 w 221"/>
                <a:gd name="T1" fmla="*/ 166 h 166"/>
                <a:gd name="T2" fmla="*/ 2 w 221"/>
                <a:gd name="T3" fmla="*/ 165 h 166"/>
                <a:gd name="T4" fmla="*/ 2 w 221"/>
                <a:gd name="T5" fmla="*/ 159 h 166"/>
                <a:gd name="T6" fmla="*/ 75 w 221"/>
                <a:gd name="T7" fmla="*/ 105 h 166"/>
                <a:gd name="T8" fmla="*/ 214 w 221"/>
                <a:gd name="T9" fmla="*/ 1 h 166"/>
                <a:gd name="T10" fmla="*/ 220 w 221"/>
                <a:gd name="T11" fmla="*/ 2 h 166"/>
                <a:gd name="T12" fmla="*/ 219 w 221"/>
                <a:gd name="T13" fmla="*/ 7 h 166"/>
                <a:gd name="T14" fmla="*/ 80 w 221"/>
                <a:gd name="T15" fmla="*/ 112 h 166"/>
                <a:gd name="T16" fmla="*/ 7 w 221"/>
                <a:gd name="T17" fmla="*/ 166 h 166"/>
                <a:gd name="T18" fmla="*/ 5 w 221"/>
                <a:gd name="T19"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166">
                  <a:moveTo>
                    <a:pt x="5" y="166"/>
                  </a:moveTo>
                  <a:cubicBezTo>
                    <a:pt x="4" y="166"/>
                    <a:pt x="2" y="166"/>
                    <a:pt x="2" y="165"/>
                  </a:cubicBezTo>
                  <a:cubicBezTo>
                    <a:pt x="0" y="163"/>
                    <a:pt x="1" y="161"/>
                    <a:pt x="2" y="159"/>
                  </a:cubicBezTo>
                  <a:cubicBezTo>
                    <a:pt x="26" y="141"/>
                    <a:pt x="51" y="123"/>
                    <a:pt x="75" y="105"/>
                  </a:cubicBezTo>
                  <a:cubicBezTo>
                    <a:pt x="121" y="71"/>
                    <a:pt x="168" y="36"/>
                    <a:pt x="214" y="1"/>
                  </a:cubicBezTo>
                  <a:cubicBezTo>
                    <a:pt x="216" y="0"/>
                    <a:pt x="218" y="0"/>
                    <a:pt x="220" y="2"/>
                  </a:cubicBezTo>
                  <a:cubicBezTo>
                    <a:pt x="221" y="4"/>
                    <a:pt x="221" y="6"/>
                    <a:pt x="219" y="7"/>
                  </a:cubicBezTo>
                  <a:cubicBezTo>
                    <a:pt x="173" y="42"/>
                    <a:pt x="125" y="78"/>
                    <a:pt x="80" y="112"/>
                  </a:cubicBezTo>
                  <a:cubicBezTo>
                    <a:pt x="55" y="130"/>
                    <a:pt x="31" y="148"/>
                    <a:pt x="7" y="166"/>
                  </a:cubicBezTo>
                  <a:cubicBezTo>
                    <a:pt x="6" y="166"/>
                    <a:pt x="6" y="166"/>
                    <a:pt x="5"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7" name="Freeform 657">
              <a:extLst>
                <a:ext uri="{FF2B5EF4-FFF2-40B4-BE49-F238E27FC236}">
                  <a16:creationId xmlns:a16="http://schemas.microsoft.com/office/drawing/2014/main" id="{39497437-E968-4C66-93FD-632A8A36F11D}"/>
                </a:ext>
              </a:extLst>
            </p:cNvPr>
            <p:cNvSpPr>
              <a:spLocks/>
            </p:cNvSpPr>
            <p:nvPr/>
          </p:nvSpPr>
          <p:spPr bwMode="auto">
            <a:xfrm rot="16200000">
              <a:off x="8583101" y="5470628"/>
              <a:ext cx="117475" cy="98425"/>
            </a:xfrm>
            <a:custGeom>
              <a:avLst/>
              <a:gdLst>
                <a:gd name="T0" fmla="*/ 4 w 31"/>
                <a:gd name="T1" fmla="*/ 26 h 26"/>
                <a:gd name="T2" fmla="*/ 1 w 31"/>
                <a:gd name="T3" fmla="*/ 24 h 26"/>
                <a:gd name="T4" fmla="*/ 2 w 31"/>
                <a:gd name="T5" fmla="*/ 19 h 26"/>
                <a:gd name="T6" fmla="*/ 25 w 31"/>
                <a:gd name="T7" fmla="*/ 2 h 26"/>
                <a:gd name="T8" fmla="*/ 30 w 31"/>
                <a:gd name="T9" fmla="*/ 2 h 26"/>
                <a:gd name="T10" fmla="*/ 29 w 31"/>
                <a:gd name="T11" fmla="*/ 8 h 26"/>
                <a:gd name="T12" fmla="*/ 7 w 31"/>
                <a:gd name="T13" fmla="*/ 25 h 26"/>
                <a:gd name="T14" fmla="*/ 4 w 31"/>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6">
                  <a:moveTo>
                    <a:pt x="4" y="26"/>
                  </a:moveTo>
                  <a:cubicBezTo>
                    <a:pt x="3" y="26"/>
                    <a:pt x="2" y="25"/>
                    <a:pt x="1" y="24"/>
                  </a:cubicBezTo>
                  <a:cubicBezTo>
                    <a:pt x="0" y="23"/>
                    <a:pt x="0" y="20"/>
                    <a:pt x="2" y="19"/>
                  </a:cubicBezTo>
                  <a:cubicBezTo>
                    <a:pt x="9" y="13"/>
                    <a:pt x="17" y="7"/>
                    <a:pt x="25" y="2"/>
                  </a:cubicBezTo>
                  <a:cubicBezTo>
                    <a:pt x="26" y="0"/>
                    <a:pt x="29" y="1"/>
                    <a:pt x="30" y="2"/>
                  </a:cubicBezTo>
                  <a:cubicBezTo>
                    <a:pt x="31" y="4"/>
                    <a:pt x="31" y="7"/>
                    <a:pt x="29" y="8"/>
                  </a:cubicBezTo>
                  <a:cubicBezTo>
                    <a:pt x="22" y="14"/>
                    <a:pt x="14" y="19"/>
                    <a:pt x="7" y="25"/>
                  </a:cubicBezTo>
                  <a:cubicBezTo>
                    <a:pt x="6" y="26"/>
                    <a:pt x="5" y="26"/>
                    <a:pt x="4"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8" name="Freeform 658">
              <a:extLst>
                <a:ext uri="{FF2B5EF4-FFF2-40B4-BE49-F238E27FC236}">
                  <a16:creationId xmlns:a16="http://schemas.microsoft.com/office/drawing/2014/main" id="{0D82C7DF-71C8-4239-BE3D-D7641F0B59E9}"/>
                </a:ext>
              </a:extLst>
            </p:cNvPr>
            <p:cNvSpPr>
              <a:spLocks/>
            </p:cNvSpPr>
            <p:nvPr/>
          </p:nvSpPr>
          <p:spPr bwMode="auto">
            <a:xfrm rot="16200000">
              <a:off x="7591708" y="4009334"/>
              <a:ext cx="965200" cy="728663"/>
            </a:xfrm>
            <a:custGeom>
              <a:avLst/>
              <a:gdLst>
                <a:gd name="T0" fmla="*/ 5 w 257"/>
                <a:gd name="T1" fmla="*/ 194 h 194"/>
                <a:gd name="T2" fmla="*/ 1 w 257"/>
                <a:gd name="T3" fmla="*/ 193 h 194"/>
                <a:gd name="T4" fmla="*/ 2 w 257"/>
                <a:gd name="T5" fmla="*/ 187 h 194"/>
                <a:gd name="T6" fmla="*/ 138 w 257"/>
                <a:gd name="T7" fmla="*/ 85 h 194"/>
                <a:gd name="T8" fmla="*/ 250 w 257"/>
                <a:gd name="T9" fmla="*/ 1 h 194"/>
                <a:gd name="T10" fmla="*/ 256 w 257"/>
                <a:gd name="T11" fmla="*/ 2 h 194"/>
                <a:gd name="T12" fmla="*/ 255 w 257"/>
                <a:gd name="T13" fmla="*/ 8 h 194"/>
                <a:gd name="T14" fmla="*/ 143 w 257"/>
                <a:gd name="T15" fmla="*/ 91 h 194"/>
                <a:gd name="T16" fmla="*/ 7 w 257"/>
                <a:gd name="T17" fmla="*/ 193 h 194"/>
                <a:gd name="T18" fmla="*/ 5 w 257"/>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94">
                  <a:moveTo>
                    <a:pt x="5" y="194"/>
                  </a:moveTo>
                  <a:cubicBezTo>
                    <a:pt x="3" y="194"/>
                    <a:pt x="2" y="194"/>
                    <a:pt x="1" y="193"/>
                  </a:cubicBezTo>
                  <a:cubicBezTo>
                    <a:pt x="0" y="191"/>
                    <a:pt x="0" y="188"/>
                    <a:pt x="2" y="187"/>
                  </a:cubicBezTo>
                  <a:cubicBezTo>
                    <a:pt x="47" y="153"/>
                    <a:pt x="94" y="118"/>
                    <a:pt x="138" y="85"/>
                  </a:cubicBezTo>
                  <a:cubicBezTo>
                    <a:pt x="175" y="57"/>
                    <a:pt x="213" y="29"/>
                    <a:pt x="250" y="1"/>
                  </a:cubicBezTo>
                  <a:cubicBezTo>
                    <a:pt x="252" y="0"/>
                    <a:pt x="254" y="0"/>
                    <a:pt x="256" y="2"/>
                  </a:cubicBezTo>
                  <a:cubicBezTo>
                    <a:pt x="257" y="4"/>
                    <a:pt x="257" y="6"/>
                    <a:pt x="255" y="8"/>
                  </a:cubicBezTo>
                  <a:cubicBezTo>
                    <a:pt x="218" y="36"/>
                    <a:pt x="180" y="64"/>
                    <a:pt x="143" y="91"/>
                  </a:cubicBezTo>
                  <a:cubicBezTo>
                    <a:pt x="98" y="125"/>
                    <a:pt x="52" y="159"/>
                    <a:pt x="7" y="193"/>
                  </a:cubicBezTo>
                  <a:cubicBezTo>
                    <a:pt x="6" y="194"/>
                    <a:pt x="5" y="194"/>
                    <a:pt x="5"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99" name="Freeform 659">
              <a:extLst>
                <a:ext uri="{FF2B5EF4-FFF2-40B4-BE49-F238E27FC236}">
                  <a16:creationId xmlns:a16="http://schemas.microsoft.com/office/drawing/2014/main" id="{653CA370-0BEB-46E3-8739-42BB067672A4}"/>
                </a:ext>
              </a:extLst>
            </p:cNvPr>
            <p:cNvSpPr>
              <a:spLocks/>
            </p:cNvSpPr>
            <p:nvPr/>
          </p:nvSpPr>
          <p:spPr bwMode="auto">
            <a:xfrm rot="16200000">
              <a:off x="8484676" y="5048353"/>
              <a:ext cx="434975" cy="330200"/>
            </a:xfrm>
            <a:custGeom>
              <a:avLst/>
              <a:gdLst>
                <a:gd name="T0" fmla="*/ 5 w 116"/>
                <a:gd name="T1" fmla="*/ 88 h 88"/>
                <a:gd name="T2" fmla="*/ 2 w 116"/>
                <a:gd name="T3" fmla="*/ 87 h 88"/>
                <a:gd name="T4" fmla="*/ 2 w 116"/>
                <a:gd name="T5" fmla="*/ 81 h 88"/>
                <a:gd name="T6" fmla="*/ 109 w 116"/>
                <a:gd name="T7" fmla="*/ 1 h 88"/>
                <a:gd name="T8" fmla="*/ 115 w 116"/>
                <a:gd name="T9" fmla="*/ 2 h 88"/>
                <a:gd name="T10" fmla="*/ 114 w 116"/>
                <a:gd name="T11" fmla="*/ 8 h 88"/>
                <a:gd name="T12" fmla="*/ 7 w 116"/>
                <a:gd name="T13" fmla="*/ 88 h 88"/>
                <a:gd name="T14" fmla="*/ 5 w 116"/>
                <a:gd name="T15" fmla="*/ 88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88">
                  <a:moveTo>
                    <a:pt x="5" y="88"/>
                  </a:moveTo>
                  <a:cubicBezTo>
                    <a:pt x="3" y="88"/>
                    <a:pt x="2" y="88"/>
                    <a:pt x="2" y="87"/>
                  </a:cubicBezTo>
                  <a:cubicBezTo>
                    <a:pt x="0" y="85"/>
                    <a:pt x="1" y="83"/>
                    <a:pt x="2" y="81"/>
                  </a:cubicBezTo>
                  <a:cubicBezTo>
                    <a:pt x="109" y="1"/>
                    <a:pt x="109" y="1"/>
                    <a:pt x="109" y="1"/>
                  </a:cubicBezTo>
                  <a:cubicBezTo>
                    <a:pt x="111" y="0"/>
                    <a:pt x="113" y="0"/>
                    <a:pt x="115" y="2"/>
                  </a:cubicBezTo>
                  <a:cubicBezTo>
                    <a:pt x="116" y="4"/>
                    <a:pt x="116" y="6"/>
                    <a:pt x="114" y="8"/>
                  </a:cubicBezTo>
                  <a:cubicBezTo>
                    <a:pt x="7" y="88"/>
                    <a:pt x="7" y="88"/>
                    <a:pt x="7" y="88"/>
                  </a:cubicBezTo>
                  <a:cubicBezTo>
                    <a:pt x="6" y="88"/>
                    <a:pt x="6" y="88"/>
                    <a:pt x="5"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0" name="Freeform 660">
              <a:extLst>
                <a:ext uri="{FF2B5EF4-FFF2-40B4-BE49-F238E27FC236}">
                  <a16:creationId xmlns:a16="http://schemas.microsoft.com/office/drawing/2014/main" id="{DD0B9AF6-9A86-4236-B945-1616D7CF35E5}"/>
                </a:ext>
              </a:extLst>
            </p:cNvPr>
            <p:cNvSpPr>
              <a:spLocks/>
            </p:cNvSpPr>
            <p:nvPr/>
          </p:nvSpPr>
          <p:spPr bwMode="auto">
            <a:xfrm rot="16200000">
              <a:off x="3659470" y="4590359"/>
              <a:ext cx="574675" cy="500063"/>
            </a:xfrm>
            <a:custGeom>
              <a:avLst/>
              <a:gdLst>
                <a:gd name="T0" fmla="*/ 0 w 362"/>
                <a:gd name="T1" fmla="*/ 315 h 315"/>
                <a:gd name="T2" fmla="*/ 183 w 362"/>
                <a:gd name="T3" fmla="*/ 0 h 315"/>
                <a:gd name="T4" fmla="*/ 362 w 362"/>
                <a:gd name="T5" fmla="*/ 315 h 315"/>
                <a:gd name="T6" fmla="*/ 0 w 362"/>
                <a:gd name="T7" fmla="*/ 315 h 315"/>
              </a:gdLst>
              <a:ahLst/>
              <a:cxnLst>
                <a:cxn ang="0">
                  <a:pos x="T0" y="T1"/>
                </a:cxn>
                <a:cxn ang="0">
                  <a:pos x="T2" y="T3"/>
                </a:cxn>
                <a:cxn ang="0">
                  <a:pos x="T4" y="T5"/>
                </a:cxn>
                <a:cxn ang="0">
                  <a:pos x="T6" y="T7"/>
                </a:cxn>
              </a:cxnLst>
              <a:rect l="0" t="0" r="r" b="b"/>
              <a:pathLst>
                <a:path w="362" h="315">
                  <a:moveTo>
                    <a:pt x="0" y="315"/>
                  </a:moveTo>
                  <a:lnTo>
                    <a:pt x="183" y="0"/>
                  </a:lnTo>
                  <a:lnTo>
                    <a:pt x="362" y="315"/>
                  </a:lnTo>
                  <a:lnTo>
                    <a:pt x="0" y="315"/>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1" name="Freeform 661">
              <a:extLst>
                <a:ext uri="{FF2B5EF4-FFF2-40B4-BE49-F238E27FC236}">
                  <a16:creationId xmlns:a16="http://schemas.microsoft.com/office/drawing/2014/main" id="{6D646DBF-BBBD-4C02-ACC7-E25551B44D16}"/>
                </a:ext>
              </a:extLst>
            </p:cNvPr>
            <p:cNvSpPr>
              <a:spLocks noEditPoints="1"/>
            </p:cNvSpPr>
            <p:nvPr/>
          </p:nvSpPr>
          <p:spPr bwMode="auto">
            <a:xfrm rot="16200000">
              <a:off x="5558914" y="1322490"/>
              <a:ext cx="984250" cy="854075"/>
            </a:xfrm>
            <a:custGeom>
              <a:avLst/>
              <a:gdLst>
                <a:gd name="T0" fmla="*/ 620 w 620"/>
                <a:gd name="T1" fmla="*/ 538 h 538"/>
                <a:gd name="T2" fmla="*/ 0 w 620"/>
                <a:gd name="T3" fmla="*/ 538 h 538"/>
                <a:gd name="T4" fmla="*/ 310 w 620"/>
                <a:gd name="T5" fmla="*/ 0 h 538"/>
                <a:gd name="T6" fmla="*/ 620 w 620"/>
                <a:gd name="T7" fmla="*/ 538 h 538"/>
                <a:gd name="T8" fmla="*/ 16 w 620"/>
                <a:gd name="T9" fmla="*/ 528 h 538"/>
                <a:gd name="T10" fmla="*/ 603 w 620"/>
                <a:gd name="T11" fmla="*/ 528 h 538"/>
                <a:gd name="T12" fmla="*/ 310 w 620"/>
                <a:gd name="T13" fmla="*/ 19 h 538"/>
                <a:gd name="T14" fmla="*/ 16 w 620"/>
                <a:gd name="T15" fmla="*/ 528 h 5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538">
                  <a:moveTo>
                    <a:pt x="620" y="538"/>
                  </a:moveTo>
                  <a:lnTo>
                    <a:pt x="0" y="538"/>
                  </a:lnTo>
                  <a:lnTo>
                    <a:pt x="310" y="0"/>
                  </a:lnTo>
                  <a:lnTo>
                    <a:pt x="620" y="538"/>
                  </a:lnTo>
                  <a:close/>
                  <a:moveTo>
                    <a:pt x="16" y="528"/>
                  </a:moveTo>
                  <a:lnTo>
                    <a:pt x="603" y="528"/>
                  </a:lnTo>
                  <a:lnTo>
                    <a:pt x="310" y="19"/>
                  </a:lnTo>
                  <a:lnTo>
                    <a:pt x="16" y="528"/>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2" name="Freeform 662">
              <a:extLst>
                <a:ext uri="{FF2B5EF4-FFF2-40B4-BE49-F238E27FC236}">
                  <a16:creationId xmlns:a16="http://schemas.microsoft.com/office/drawing/2014/main" id="{44A6CA5E-85BC-40EA-9A3F-D11ECA21C2C1}"/>
                </a:ext>
              </a:extLst>
            </p:cNvPr>
            <p:cNvSpPr>
              <a:spLocks/>
            </p:cNvSpPr>
            <p:nvPr/>
          </p:nvSpPr>
          <p:spPr bwMode="auto">
            <a:xfrm rot="16200000">
              <a:off x="8045733" y="4523684"/>
              <a:ext cx="458788" cy="403225"/>
            </a:xfrm>
            <a:custGeom>
              <a:avLst/>
              <a:gdLst>
                <a:gd name="T0" fmla="*/ 0 w 289"/>
                <a:gd name="T1" fmla="*/ 254 h 254"/>
                <a:gd name="T2" fmla="*/ 145 w 289"/>
                <a:gd name="T3" fmla="*/ 0 h 254"/>
                <a:gd name="T4" fmla="*/ 289 w 289"/>
                <a:gd name="T5" fmla="*/ 254 h 254"/>
                <a:gd name="T6" fmla="*/ 0 w 289"/>
                <a:gd name="T7" fmla="*/ 254 h 254"/>
              </a:gdLst>
              <a:ahLst/>
              <a:cxnLst>
                <a:cxn ang="0">
                  <a:pos x="T0" y="T1"/>
                </a:cxn>
                <a:cxn ang="0">
                  <a:pos x="T2" y="T3"/>
                </a:cxn>
                <a:cxn ang="0">
                  <a:pos x="T4" y="T5"/>
                </a:cxn>
                <a:cxn ang="0">
                  <a:pos x="T6" y="T7"/>
                </a:cxn>
              </a:cxnLst>
              <a:rect l="0" t="0" r="r" b="b"/>
              <a:pathLst>
                <a:path w="289" h="254">
                  <a:moveTo>
                    <a:pt x="0" y="254"/>
                  </a:moveTo>
                  <a:lnTo>
                    <a:pt x="145" y="0"/>
                  </a:lnTo>
                  <a:lnTo>
                    <a:pt x="289" y="254"/>
                  </a:lnTo>
                  <a:lnTo>
                    <a:pt x="0" y="254"/>
                  </a:lnTo>
                  <a:close/>
                </a:path>
              </a:pathLst>
            </a:custGeom>
            <a:solidFill>
              <a:srgbClr val="F5AD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3" name="Freeform 663">
              <a:extLst>
                <a:ext uri="{FF2B5EF4-FFF2-40B4-BE49-F238E27FC236}">
                  <a16:creationId xmlns:a16="http://schemas.microsoft.com/office/drawing/2014/main" id="{92ABF8CD-23B2-48B4-B73E-C32E81595062}"/>
                </a:ext>
              </a:extLst>
            </p:cNvPr>
            <p:cNvSpPr>
              <a:spLocks/>
            </p:cNvSpPr>
            <p:nvPr/>
          </p:nvSpPr>
          <p:spPr bwMode="auto">
            <a:xfrm rot="16200000">
              <a:off x="4197632" y="1321696"/>
              <a:ext cx="284163" cy="247650"/>
            </a:xfrm>
            <a:custGeom>
              <a:avLst/>
              <a:gdLst>
                <a:gd name="T0" fmla="*/ 0 w 179"/>
                <a:gd name="T1" fmla="*/ 156 h 156"/>
                <a:gd name="T2" fmla="*/ 90 w 179"/>
                <a:gd name="T3" fmla="*/ 0 h 156"/>
                <a:gd name="T4" fmla="*/ 179 w 179"/>
                <a:gd name="T5" fmla="*/ 156 h 156"/>
                <a:gd name="T6" fmla="*/ 0 w 179"/>
                <a:gd name="T7" fmla="*/ 156 h 156"/>
              </a:gdLst>
              <a:ahLst/>
              <a:cxnLst>
                <a:cxn ang="0">
                  <a:pos x="T0" y="T1"/>
                </a:cxn>
                <a:cxn ang="0">
                  <a:pos x="T2" y="T3"/>
                </a:cxn>
                <a:cxn ang="0">
                  <a:pos x="T4" y="T5"/>
                </a:cxn>
                <a:cxn ang="0">
                  <a:pos x="T6" y="T7"/>
                </a:cxn>
              </a:cxnLst>
              <a:rect l="0" t="0" r="r" b="b"/>
              <a:pathLst>
                <a:path w="179" h="156">
                  <a:moveTo>
                    <a:pt x="0" y="156"/>
                  </a:moveTo>
                  <a:lnTo>
                    <a:pt x="90" y="0"/>
                  </a:lnTo>
                  <a:lnTo>
                    <a:pt x="179" y="156"/>
                  </a:lnTo>
                  <a:lnTo>
                    <a:pt x="0" y="156"/>
                  </a:ln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4" name="Freeform 664">
              <a:extLst>
                <a:ext uri="{FF2B5EF4-FFF2-40B4-BE49-F238E27FC236}">
                  <a16:creationId xmlns:a16="http://schemas.microsoft.com/office/drawing/2014/main" id="{B09B3E65-7881-48D0-9924-FF6C925081DF}"/>
                </a:ext>
              </a:extLst>
            </p:cNvPr>
            <p:cNvSpPr>
              <a:spLocks/>
            </p:cNvSpPr>
            <p:nvPr/>
          </p:nvSpPr>
          <p:spPr bwMode="auto">
            <a:xfrm rot="16200000">
              <a:off x="5612889" y="5762728"/>
              <a:ext cx="285750" cy="247650"/>
            </a:xfrm>
            <a:custGeom>
              <a:avLst/>
              <a:gdLst>
                <a:gd name="T0" fmla="*/ 0 w 180"/>
                <a:gd name="T1" fmla="*/ 156 h 156"/>
                <a:gd name="T2" fmla="*/ 90 w 180"/>
                <a:gd name="T3" fmla="*/ 0 h 156"/>
                <a:gd name="T4" fmla="*/ 180 w 180"/>
                <a:gd name="T5" fmla="*/ 156 h 156"/>
                <a:gd name="T6" fmla="*/ 0 w 180"/>
                <a:gd name="T7" fmla="*/ 156 h 156"/>
              </a:gdLst>
              <a:ahLst/>
              <a:cxnLst>
                <a:cxn ang="0">
                  <a:pos x="T0" y="T1"/>
                </a:cxn>
                <a:cxn ang="0">
                  <a:pos x="T2" y="T3"/>
                </a:cxn>
                <a:cxn ang="0">
                  <a:pos x="T4" y="T5"/>
                </a:cxn>
                <a:cxn ang="0">
                  <a:pos x="T6" y="T7"/>
                </a:cxn>
              </a:cxnLst>
              <a:rect l="0" t="0" r="r" b="b"/>
              <a:pathLst>
                <a:path w="180" h="156">
                  <a:moveTo>
                    <a:pt x="0" y="156"/>
                  </a:moveTo>
                  <a:lnTo>
                    <a:pt x="90" y="0"/>
                  </a:lnTo>
                  <a:lnTo>
                    <a:pt x="180" y="156"/>
                  </a:lnTo>
                  <a:lnTo>
                    <a:pt x="0" y="156"/>
                  </a:lnTo>
                  <a:close/>
                </a:path>
              </a:pathLst>
            </a:custGeom>
            <a:solidFill>
              <a:srgbClr val="99D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5" name="Freeform 665">
              <a:extLst>
                <a:ext uri="{FF2B5EF4-FFF2-40B4-BE49-F238E27FC236}">
                  <a16:creationId xmlns:a16="http://schemas.microsoft.com/office/drawing/2014/main" id="{17BEC89F-F8EC-4A06-9C6D-B884C641C4E9}"/>
                </a:ext>
              </a:extLst>
            </p:cNvPr>
            <p:cNvSpPr>
              <a:spLocks/>
            </p:cNvSpPr>
            <p:nvPr/>
          </p:nvSpPr>
          <p:spPr bwMode="auto">
            <a:xfrm rot="16200000">
              <a:off x="8350533" y="4002984"/>
              <a:ext cx="461963" cy="396875"/>
            </a:xfrm>
            <a:custGeom>
              <a:avLst/>
              <a:gdLst>
                <a:gd name="T0" fmla="*/ 0 w 291"/>
                <a:gd name="T1" fmla="*/ 250 h 250"/>
                <a:gd name="T2" fmla="*/ 147 w 291"/>
                <a:gd name="T3" fmla="*/ 0 h 250"/>
                <a:gd name="T4" fmla="*/ 291 w 291"/>
                <a:gd name="T5" fmla="*/ 250 h 250"/>
                <a:gd name="T6" fmla="*/ 0 w 291"/>
                <a:gd name="T7" fmla="*/ 250 h 250"/>
              </a:gdLst>
              <a:ahLst/>
              <a:cxnLst>
                <a:cxn ang="0">
                  <a:pos x="T0" y="T1"/>
                </a:cxn>
                <a:cxn ang="0">
                  <a:pos x="T2" y="T3"/>
                </a:cxn>
                <a:cxn ang="0">
                  <a:pos x="T4" y="T5"/>
                </a:cxn>
                <a:cxn ang="0">
                  <a:pos x="T6" y="T7"/>
                </a:cxn>
              </a:cxnLst>
              <a:rect l="0" t="0" r="r" b="b"/>
              <a:pathLst>
                <a:path w="291" h="250">
                  <a:moveTo>
                    <a:pt x="0" y="250"/>
                  </a:moveTo>
                  <a:lnTo>
                    <a:pt x="147" y="0"/>
                  </a:lnTo>
                  <a:lnTo>
                    <a:pt x="291" y="250"/>
                  </a:lnTo>
                  <a:lnTo>
                    <a:pt x="0" y="25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6" name="Freeform 666">
              <a:extLst>
                <a:ext uri="{FF2B5EF4-FFF2-40B4-BE49-F238E27FC236}">
                  <a16:creationId xmlns:a16="http://schemas.microsoft.com/office/drawing/2014/main" id="{6944CB3E-C676-4EEE-AA4A-A75A3E9A0E67}"/>
                </a:ext>
              </a:extLst>
            </p:cNvPr>
            <p:cNvSpPr>
              <a:spLocks/>
            </p:cNvSpPr>
            <p:nvPr/>
          </p:nvSpPr>
          <p:spPr bwMode="auto">
            <a:xfrm rot="16200000">
              <a:off x="4433376" y="1735240"/>
              <a:ext cx="30163" cy="30163"/>
            </a:xfrm>
            <a:custGeom>
              <a:avLst/>
              <a:gdLst>
                <a:gd name="T0" fmla="*/ 0 w 8"/>
                <a:gd name="T1" fmla="*/ 8 h 8"/>
                <a:gd name="T2" fmla="*/ 8 w 8"/>
                <a:gd name="T3" fmla="*/ 8 h 8"/>
                <a:gd name="T4" fmla="*/ 6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7" name="Freeform 667">
              <a:extLst>
                <a:ext uri="{FF2B5EF4-FFF2-40B4-BE49-F238E27FC236}">
                  <a16:creationId xmlns:a16="http://schemas.microsoft.com/office/drawing/2014/main" id="{DB41A369-BF2B-4273-982B-E00BB70E8DDC}"/>
                </a:ext>
              </a:extLst>
            </p:cNvPr>
            <p:cNvSpPr>
              <a:spLocks/>
            </p:cNvSpPr>
            <p:nvPr/>
          </p:nvSpPr>
          <p:spPr bwMode="auto">
            <a:xfrm rot="16200000">
              <a:off x="4711982"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8" name="Oval 668">
              <a:extLst>
                <a:ext uri="{FF2B5EF4-FFF2-40B4-BE49-F238E27FC236}">
                  <a16:creationId xmlns:a16="http://schemas.microsoft.com/office/drawing/2014/main" id="{999BE826-206C-4908-A0B6-0E343EAA7458}"/>
                </a:ext>
              </a:extLst>
            </p:cNvPr>
            <p:cNvSpPr>
              <a:spLocks noChangeArrowheads="1"/>
            </p:cNvSpPr>
            <p:nvPr/>
          </p:nvSpPr>
          <p:spPr bwMode="auto">
            <a:xfrm rot="16200000">
              <a:off x="4579426"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09" name="Oval 669">
              <a:extLst>
                <a:ext uri="{FF2B5EF4-FFF2-40B4-BE49-F238E27FC236}">
                  <a16:creationId xmlns:a16="http://schemas.microsoft.com/office/drawing/2014/main" id="{43719A82-2612-4C4C-8BAA-32E1DFDCD571}"/>
                </a:ext>
              </a:extLst>
            </p:cNvPr>
            <p:cNvSpPr>
              <a:spLocks noChangeArrowheads="1"/>
            </p:cNvSpPr>
            <p:nvPr/>
          </p:nvSpPr>
          <p:spPr bwMode="auto">
            <a:xfrm rot="16200000">
              <a:off x="465562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0" name="Freeform 670">
              <a:extLst>
                <a:ext uri="{FF2B5EF4-FFF2-40B4-BE49-F238E27FC236}">
                  <a16:creationId xmlns:a16="http://schemas.microsoft.com/office/drawing/2014/main" id="{0744C86C-2F4E-426D-A146-46AFA1E2C6BE}"/>
                </a:ext>
              </a:extLst>
            </p:cNvPr>
            <p:cNvSpPr>
              <a:spLocks/>
            </p:cNvSpPr>
            <p:nvPr/>
          </p:nvSpPr>
          <p:spPr bwMode="auto">
            <a:xfrm rot="16200000">
              <a:off x="4668326" y="1525690"/>
              <a:ext cx="38100" cy="57150"/>
            </a:xfrm>
            <a:custGeom>
              <a:avLst/>
              <a:gdLst>
                <a:gd name="T0" fmla="*/ 0 w 10"/>
                <a:gd name="T1" fmla="*/ 7 h 15"/>
                <a:gd name="T2" fmla="*/ 8 w 10"/>
                <a:gd name="T3" fmla="*/ 15 h 15"/>
                <a:gd name="T4" fmla="*/ 10 w 10"/>
                <a:gd name="T5" fmla="*/ 14 h 15"/>
                <a:gd name="T6" fmla="*/ 5 w 10"/>
                <a:gd name="T7" fmla="*/ 0 h 15"/>
                <a:gd name="T8" fmla="*/ 0 w 10"/>
                <a:gd name="T9" fmla="*/ 7 h 15"/>
              </a:gdLst>
              <a:ahLst/>
              <a:cxnLst>
                <a:cxn ang="0">
                  <a:pos x="T0" y="T1"/>
                </a:cxn>
                <a:cxn ang="0">
                  <a:pos x="T2" y="T3"/>
                </a:cxn>
                <a:cxn ang="0">
                  <a:pos x="T4" y="T5"/>
                </a:cxn>
                <a:cxn ang="0">
                  <a:pos x="T6" y="T7"/>
                </a:cxn>
                <a:cxn ang="0">
                  <a:pos x="T8" y="T9"/>
                </a:cxn>
              </a:cxnLst>
              <a:rect l="0" t="0" r="r" b="b"/>
              <a:pathLst>
                <a:path w="10" h="15">
                  <a:moveTo>
                    <a:pt x="0" y="7"/>
                  </a:moveTo>
                  <a:cubicBezTo>
                    <a:pt x="0" y="11"/>
                    <a:pt x="4" y="15"/>
                    <a:pt x="8" y="15"/>
                  </a:cubicBezTo>
                  <a:cubicBezTo>
                    <a:pt x="9" y="15"/>
                    <a:pt x="9" y="14"/>
                    <a:pt x="10" y="14"/>
                  </a:cubicBezTo>
                  <a:cubicBezTo>
                    <a:pt x="8" y="9"/>
                    <a:pt x="7" y="4"/>
                    <a:pt x="5" y="0"/>
                  </a:cubicBezTo>
                  <a:cubicBezTo>
                    <a:pt x="2"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1" name="Oval 671">
              <a:extLst>
                <a:ext uri="{FF2B5EF4-FFF2-40B4-BE49-F238E27FC236}">
                  <a16:creationId xmlns:a16="http://schemas.microsoft.com/office/drawing/2014/main" id="{B50E6E1C-F8CD-4C5D-8443-95F14A081F86}"/>
                </a:ext>
              </a:extLst>
            </p:cNvPr>
            <p:cNvSpPr>
              <a:spLocks noChangeArrowheads="1"/>
            </p:cNvSpPr>
            <p:nvPr/>
          </p:nvSpPr>
          <p:spPr bwMode="auto">
            <a:xfrm rot="16200000">
              <a:off x="4504814"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2" name="Freeform 672">
              <a:extLst>
                <a:ext uri="{FF2B5EF4-FFF2-40B4-BE49-F238E27FC236}">
                  <a16:creationId xmlns:a16="http://schemas.microsoft.com/office/drawing/2014/main" id="{A0FA8A4C-5AB8-4975-A74F-8C5AB1DB31E8}"/>
                </a:ext>
              </a:extLst>
            </p:cNvPr>
            <p:cNvSpPr>
              <a:spLocks/>
            </p:cNvSpPr>
            <p:nvPr/>
          </p:nvSpPr>
          <p:spPr bwMode="auto">
            <a:xfrm rot="16200000">
              <a:off x="4727064"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2"/>
                    <a:pt x="3"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3" name="Freeform 673">
              <a:extLst>
                <a:ext uri="{FF2B5EF4-FFF2-40B4-BE49-F238E27FC236}">
                  <a16:creationId xmlns:a16="http://schemas.microsoft.com/office/drawing/2014/main" id="{2B08C31B-5789-45B4-BAF7-7A2FA0929CEF}"/>
                </a:ext>
              </a:extLst>
            </p:cNvPr>
            <p:cNvSpPr>
              <a:spLocks/>
            </p:cNvSpPr>
            <p:nvPr/>
          </p:nvSpPr>
          <p:spPr bwMode="auto">
            <a:xfrm rot="16200000">
              <a:off x="4594507" y="1720159"/>
              <a:ext cx="30163" cy="60325"/>
            </a:xfrm>
            <a:custGeom>
              <a:avLst/>
              <a:gdLst>
                <a:gd name="T0" fmla="*/ 3 w 8"/>
                <a:gd name="T1" fmla="*/ 15 h 16"/>
                <a:gd name="T2" fmla="*/ 6 w 8"/>
                <a:gd name="T3" fmla="*/ 14 h 16"/>
                <a:gd name="T4" fmla="*/ 8 w 8"/>
                <a:gd name="T5" fmla="*/ 8 h 16"/>
                <a:gd name="T6" fmla="*/ 6 w 8"/>
                <a:gd name="T7" fmla="*/ 2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4"/>
                  </a:cubicBez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4" name="Freeform 674">
              <a:extLst>
                <a:ext uri="{FF2B5EF4-FFF2-40B4-BE49-F238E27FC236}">
                  <a16:creationId xmlns:a16="http://schemas.microsoft.com/office/drawing/2014/main" id="{DEBED4C7-0EBF-4843-95C4-A56C667055C9}"/>
                </a:ext>
              </a:extLst>
            </p:cNvPr>
            <p:cNvSpPr>
              <a:spLocks/>
            </p:cNvSpPr>
            <p:nvPr/>
          </p:nvSpPr>
          <p:spPr bwMode="auto">
            <a:xfrm rot="16200000">
              <a:off x="4461951" y="1736828"/>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7"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5" name="Freeform 675">
              <a:extLst>
                <a:ext uri="{FF2B5EF4-FFF2-40B4-BE49-F238E27FC236}">
                  <a16:creationId xmlns:a16="http://schemas.microsoft.com/office/drawing/2014/main" id="{0263784D-4637-4011-B735-7C7C380FCABC}"/>
                </a:ext>
              </a:extLst>
            </p:cNvPr>
            <p:cNvSpPr>
              <a:spLocks/>
            </p:cNvSpPr>
            <p:nvPr/>
          </p:nvSpPr>
          <p:spPr bwMode="auto">
            <a:xfrm rot="16200000">
              <a:off x="5035832" y="1480446"/>
              <a:ext cx="12700" cy="23813"/>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3" y="4"/>
                    <a:pt x="3" y="2"/>
                    <a:pt x="3" y="0"/>
                  </a:cubicBezTo>
                  <a:cubicBezTo>
                    <a:pt x="1" y="2"/>
                    <a:pt x="0" y="4"/>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6" name="Freeform 676">
              <a:extLst>
                <a:ext uri="{FF2B5EF4-FFF2-40B4-BE49-F238E27FC236}">
                  <a16:creationId xmlns:a16="http://schemas.microsoft.com/office/drawing/2014/main" id="{22013DEA-4044-44A9-A973-231BBE86F09E}"/>
                </a:ext>
              </a:extLst>
            </p:cNvPr>
            <p:cNvSpPr>
              <a:spLocks/>
            </p:cNvSpPr>
            <p:nvPr/>
          </p:nvSpPr>
          <p:spPr bwMode="auto">
            <a:xfrm rot="16200000">
              <a:off x="5008845" y="1602684"/>
              <a:ext cx="60325" cy="30163"/>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7" name="Freeform 677">
              <a:extLst>
                <a:ext uri="{FF2B5EF4-FFF2-40B4-BE49-F238E27FC236}">
                  <a16:creationId xmlns:a16="http://schemas.microsoft.com/office/drawing/2014/main" id="{CD231846-FBE4-42E9-8F83-73C6708785E7}"/>
                </a:ext>
              </a:extLst>
            </p:cNvPr>
            <p:cNvSpPr>
              <a:spLocks/>
            </p:cNvSpPr>
            <p:nvPr/>
          </p:nvSpPr>
          <p:spPr bwMode="auto">
            <a:xfrm rot="16200000">
              <a:off x="4903276" y="1476478"/>
              <a:ext cx="7938" cy="36513"/>
            </a:xfrm>
            <a:custGeom>
              <a:avLst/>
              <a:gdLst>
                <a:gd name="T0" fmla="*/ 2 w 2"/>
                <a:gd name="T1" fmla="*/ 10 h 10"/>
                <a:gd name="T2" fmla="*/ 1 w 2"/>
                <a:gd name="T3" fmla="*/ 0 h 10"/>
                <a:gd name="T4" fmla="*/ 0 w 2"/>
                <a:gd name="T5" fmla="*/ 5 h 10"/>
                <a:gd name="T6" fmla="*/ 2 w 2"/>
                <a:gd name="T7" fmla="*/ 10 h 10"/>
              </a:gdLst>
              <a:ahLst/>
              <a:cxnLst>
                <a:cxn ang="0">
                  <a:pos x="T0" y="T1"/>
                </a:cxn>
                <a:cxn ang="0">
                  <a:pos x="T2" y="T3"/>
                </a:cxn>
                <a:cxn ang="0">
                  <a:pos x="T4" y="T5"/>
                </a:cxn>
                <a:cxn ang="0">
                  <a:pos x="T6" y="T7"/>
                </a:cxn>
              </a:cxnLst>
              <a:rect l="0" t="0" r="r" b="b"/>
              <a:pathLst>
                <a:path w="2" h="10">
                  <a:moveTo>
                    <a:pt x="2" y="10"/>
                  </a:moveTo>
                  <a:cubicBezTo>
                    <a:pt x="2" y="7"/>
                    <a:pt x="2" y="4"/>
                    <a:pt x="1" y="0"/>
                  </a:cubicBezTo>
                  <a:cubicBezTo>
                    <a:pt x="0" y="2"/>
                    <a:pt x="0" y="3"/>
                    <a:pt x="0" y="5"/>
                  </a:cubicBezTo>
                  <a:cubicBezTo>
                    <a:pt x="0" y="7"/>
                    <a:pt x="1" y="9"/>
                    <a:pt x="2" y="1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8" name="Oval 678">
              <a:extLst>
                <a:ext uri="{FF2B5EF4-FFF2-40B4-BE49-F238E27FC236}">
                  <a16:creationId xmlns:a16="http://schemas.microsoft.com/office/drawing/2014/main" id="{0E1052E8-49D1-492A-86DA-210A8DE9085F}"/>
                </a:ext>
              </a:extLst>
            </p:cNvPr>
            <p:cNvSpPr>
              <a:spLocks noChangeArrowheads="1"/>
            </p:cNvSpPr>
            <p:nvPr/>
          </p:nvSpPr>
          <p:spPr bwMode="auto">
            <a:xfrm rot="16200000">
              <a:off x="4876289" y="15876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19" name="Oval 679">
              <a:extLst>
                <a:ext uri="{FF2B5EF4-FFF2-40B4-BE49-F238E27FC236}">
                  <a16:creationId xmlns:a16="http://schemas.microsoft.com/office/drawing/2014/main" id="{BE72A860-1388-4D21-8058-E5EF809DFDD9}"/>
                </a:ext>
              </a:extLst>
            </p:cNvPr>
            <p:cNvSpPr>
              <a:spLocks noChangeArrowheads="1"/>
            </p:cNvSpPr>
            <p:nvPr/>
          </p:nvSpPr>
          <p:spPr bwMode="auto">
            <a:xfrm rot="16200000">
              <a:off x="4950107" y="166142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0" name="Oval 680">
              <a:extLst>
                <a:ext uri="{FF2B5EF4-FFF2-40B4-BE49-F238E27FC236}">
                  <a16:creationId xmlns:a16="http://schemas.microsoft.com/office/drawing/2014/main" id="{5C95F61C-EBF3-4199-AB5D-11950B405958}"/>
                </a:ext>
              </a:extLst>
            </p:cNvPr>
            <p:cNvSpPr>
              <a:spLocks noChangeArrowheads="1"/>
            </p:cNvSpPr>
            <p:nvPr/>
          </p:nvSpPr>
          <p:spPr bwMode="auto">
            <a:xfrm rot="16200000">
              <a:off x="4950107" y="1515371"/>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1" name="Oval 681">
              <a:extLst>
                <a:ext uri="{FF2B5EF4-FFF2-40B4-BE49-F238E27FC236}">
                  <a16:creationId xmlns:a16="http://schemas.microsoft.com/office/drawing/2014/main" id="{33C2683A-C996-429B-A6B6-AE7DE4182A31}"/>
                </a:ext>
              </a:extLst>
            </p:cNvPr>
            <p:cNvSpPr>
              <a:spLocks noChangeArrowheads="1"/>
            </p:cNvSpPr>
            <p:nvPr/>
          </p:nvSpPr>
          <p:spPr bwMode="auto">
            <a:xfrm rot="16200000">
              <a:off x="4801676"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2" name="Oval 682">
              <a:extLst>
                <a:ext uri="{FF2B5EF4-FFF2-40B4-BE49-F238E27FC236}">
                  <a16:creationId xmlns:a16="http://schemas.microsoft.com/office/drawing/2014/main" id="{A38B5C94-DD96-4DBE-B7DB-F83F99EA7D2F}"/>
                </a:ext>
              </a:extLst>
            </p:cNvPr>
            <p:cNvSpPr>
              <a:spLocks noChangeArrowheads="1"/>
            </p:cNvSpPr>
            <p:nvPr/>
          </p:nvSpPr>
          <p:spPr bwMode="auto">
            <a:xfrm rot="16200000">
              <a:off x="4801676"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3" name="Freeform 683">
              <a:extLst>
                <a:ext uri="{FF2B5EF4-FFF2-40B4-BE49-F238E27FC236}">
                  <a16:creationId xmlns:a16="http://schemas.microsoft.com/office/drawing/2014/main" id="{BA5555EE-F4D5-40D5-8ED4-CBDE0DBF5904}"/>
                </a:ext>
              </a:extLst>
            </p:cNvPr>
            <p:cNvSpPr>
              <a:spLocks/>
            </p:cNvSpPr>
            <p:nvPr/>
          </p:nvSpPr>
          <p:spPr bwMode="auto">
            <a:xfrm rot="16200000">
              <a:off x="5023926" y="1735240"/>
              <a:ext cx="30163" cy="30163"/>
            </a:xfrm>
            <a:custGeom>
              <a:avLst/>
              <a:gdLst>
                <a:gd name="T0" fmla="*/ 0 w 8"/>
                <a:gd name="T1" fmla="*/ 8 h 8"/>
                <a:gd name="T2" fmla="*/ 8 w 8"/>
                <a:gd name="T3" fmla="*/ 8 h 8"/>
                <a:gd name="T4" fmla="*/ 6 w 8"/>
                <a:gd name="T5" fmla="*/ 3 h 8"/>
                <a:gd name="T6" fmla="*/ 4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4" y="2"/>
                  </a:cubicBezTo>
                  <a:cubicBezTo>
                    <a:pt x="4" y="1"/>
                    <a:pt x="3"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4" name="Freeform 684">
              <a:extLst>
                <a:ext uri="{FF2B5EF4-FFF2-40B4-BE49-F238E27FC236}">
                  <a16:creationId xmlns:a16="http://schemas.microsoft.com/office/drawing/2014/main" id="{8DF9FD69-D2AE-4EE5-A2DA-4716A7B0A491}"/>
                </a:ext>
              </a:extLst>
            </p:cNvPr>
            <p:cNvSpPr>
              <a:spLocks/>
            </p:cNvSpPr>
            <p:nvPr/>
          </p:nvSpPr>
          <p:spPr bwMode="auto">
            <a:xfrm rot="16200000">
              <a:off x="4891370" y="1720159"/>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5" name="Freeform 685">
              <a:extLst>
                <a:ext uri="{FF2B5EF4-FFF2-40B4-BE49-F238E27FC236}">
                  <a16:creationId xmlns:a16="http://schemas.microsoft.com/office/drawing/2014/main" id="{16DABDFB-2583-4455-B95D-E4AED6FB5314}"/>
                </a:ext>
              </a:extLst>
            </p:cNvPr>
            <p:cNvSpPr>
              <a:spLocks/>
            </p:cNvSpPr>
            <p:nvPr/>
          </p:nvSpPr>
          <p:spPr bwMode="auto">
            <a:xfrm rot="16200000">
              <a:off x="4742145"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7"/>
                    <a:pt x="4" y="7"/>
                  </a:cubicBezTo>
                  <a:cubicBezTo>
                    <a:pt x="5" y="7"/>
                    <a:pt x="6" y="8"/>
                    <a:pt x="7" y="8"/>
                  </a:cubicBezTo>
                  <a:cubicBezTo>
                    <a:pt x="7" y="8"/>
                    <a:pt x="8" y="8"/>
                    <a:pt x="8" y="8"/>
                  </a:cubicBezTo>
                  <a:cubicBezTo>
                    <a:pt x="9" y="8"/>
                    <a:pt x="9" y="8"/>
                    <a:pt x="10" y="8"/>
                  </a:cubicBezTo>
                  <a:cubicBezTo>
                    <a:pt x="11" y="8"/>
                    <a:pt x="12" y="7"/>
                    <a:pt x="13" y="7"/>
                  </a:cubicBezTo>
                  <a:cubicBezTo>
                    <a:pt x="13" y="7"/>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6" name="Freeform 686">
              <a:extLst>
                <a:ext uri="{FF2B5EF4-FFF2-40B4-BE49-F238E27FC236}">
                  <a16:creationId xmlns:a16="http://schemas.microsoft.com/office/drawing/2014/main" id="{3029A892-047C-4758-A0C5-E130928D923E}"/>
                </a:ext>
              </a:extLst>
            </p:cNvPr>
            <p:cNvSpPr>
              <a:spLocks/>
            </p:cNvSpPr>
            <p:nvPr/>
          </p:nvSpPr>
          <p:spPr bwMode="auto">
            <a:xfrm rot="16200000">
              <a:off x="4757226" y="1735240"/>
              <a:ext cx="30163" cy="30163"/>
            </a:xfrm>
            <a:custGeom>
              <a:avLst/>
              <a:gdLst>
                <a:gd name="T0" fmla="*/ 0 w 8"/>
                <a:gd name="T1" fmla="*/ 8 h 8"/>
                <a:gd name="T2" fmla="*/ 2 w 8"/>
                <a:gd name="T3" fmla="*/ 8 h 8"/>
                <a:gd name="T4" fmla="*/ 3 w 8"/>
                <a:gd name="T5" fmla="*/ 8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8"/>
                  </a:cubicBezTo>
                  <a:cubicBezTo>
                    <a:pt x="3" y="7"/>
                    <a:pt x="4" y="7"/>
                    <a:pt x="4" y="7"/>
                  </a:cubicBezTo>
                  <a:cubicBezTo>
                    <a:pt x="5" y="7"/>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7" name="Freeform 687">
              <a:extLst>
                <a:ext uri="{FF2B5EF4-FFF2-40B4-BE49-F238E27FC236}">
                  <a16:creationId xmlns:a16="http://schemas.microsoft.com/office/drawing/2014/main" id="{45CF65B5-CA38-4E2E-989E-8011DEF2483E}"/>
                </a:ext>
              </a:extLst>
            </p:cNvPr>
            <p:cNvSpPr>
              <a:spLocks/>
            </p:cNvSpPr>
            <p:nvPr/>
          </p:nvSpPr>
          <p:spPr bwMode="auto">
            <a:xfrm rot="16200000">
              <a:off x="5305707" y="1602684"/>
              <a:ext cx="60325" cy="30163"/>
            </a:xfrm>
            <a:custGeom>
              <a:avLst/>
              <a:gdLst>
                <a:gd name="T0" fmla="*/ 15 w 16"/>
                <a:gd name="T1" fmla="*/ 4 h 8"/>
                <a:gd name="T2" fmla="*/ 8 w 16"/>
                <a:gd name="T3" fmla="*/ 0 h 8"/>
                <a:gd name="T4" fmla="*/ 2 w 16"/>
                <a:gd name="T5" fmla="*/ 4 h 8"/>
                <a:gd name="T6" fmla="*/ 0 w 16"/>
                <a:gd name="T7" fmla="*/ 8 h 8"/>
                <a:gd name="T8" fmla="*/ 16 w 16"/>
                <a:gd name="T9" fmla="*/ 8 h 8"/>
                <a:gd name="T10" fmla="*/ 15 w 16"/>
                <a:gd name="T11" fmla="*/ 4 h 8"/>
              </a:gdLst>
              <a:ahLst/>
              <a:cxnLst>
                <a:cxn ang="0">
                  <a:pos x="T0" y="T1"/>
                </a:cxn>
                <a:cxn ang="0">
                  <a:pos x="T2" y="T3"/>
                </a:cxn>
                <a:cxn ang="0">
                  <a:pos x="T4" y="T5"/>
                </a:cxn>
                <a:cxn ang="0">
                  <a:pos x="T6" y="T7"/>
                </a:cxn>
                <a:cxn ang="0">
                  <a:pos x="T8" y="T9"/>
                </a:cxn>
                <a:cxn ang="0">
                  <a:pos x="T10" y="T11"/>
                </a:cxn>
              </a:cxnLst>
              <a:rect l="0" t="0" r="r" b="b"/>
              <a:pathLst>
                <a:path w="16" h="8">
                  <a:moveTo>
                    <a:pt x="15" y="4"/>
                  </a:moveTo>
                  <a:cubicBezTo>
                    <a:pt x="13" y="1"/>
                    <a:pt x="11" y="0"/>
                    <a:pt x="8" y="0"/>
                  </a:cubicBezTo>
                  <a:cubicBezTo>
                    <a:pt x="6" y="0"/>
                    <a:pt x="3" y="1"/>
                    <a:pt x="2" y="4"/>
                  </a:cubicBezTo>
                  <a:cubicBezTo>
                    <a:pt x="1" y="5"/>
                    <a:pt x="0" y="6"/>
                    <a:pt x="0" y="8"/>
                  </a:cubicBezTo>
                  <a:cubicBezTo>
                    <a:pt x="16" y="8"/>
                    <a:pt x="16" y="8"/>
                    <a:pt x="16" y="8"/>
                  </a:cubicBezTo>
                  <a:cubicBezTo>
                    <a:pt x="16" y="6"/>
                    <a:pt x="16" y="5"/>
                    <a:pt x="15"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8" name="Oval 688">
              <a:extLst>
                <a:ext uri="{FF2B5EF4-FFF2-40B4-BE49-F238E27FC236}">
                  <a16:creationId xmlns:a16="http://schemas.microsoft.com/office/drawing/2014/main" id="{3624914A-127A-4E55-A61B-D02220212831}"/>
                </a:ext>
              </a:extLst>
            </p:cNvPr>
            <p:cNvSpPr>
              <a:spLocks noChangeArrowheads="1"/>
            </p:cNvSpPr>
            <p:nvPr/>
          </p:nvSpPr>
          <p:spPr bwMode="auto">
            <a:xfrm rot="16200000">
              <a:off x="5171564" y="15891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29" name="Oval 689">
              <a:extLst>
                <a:ext uri="{FF2B5EF4-FFF2-40B4-BE49-F238E27FC236}">
                  <a16:creationId xmlns:a16="http://schemas.microsoft.com/office/drawing/2014/main" id="{BDF0BE38-5F11-47D5-8D96-3B2D2A550EE8}"/>
                </a:ext>
              </a:extLst>
            </p:cNvPr>
            <p:cNvSpPr>
              <a:spLocks noChangeArrowheads="1"/>
            </p:cNvSpPr>
            <p:nvPr/>
          </p:nvSpPr>
          <p:spPr bwMode="auto">
            <a:xfrm rot="16200000">
              <a:off x="524458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0" name="Freeform 690">
              <a:extLst>
                <a:ext uri="{FF2B5EF4-FFF2-40B4-BE49-F238E27FC236}">
                  <a16:creationId xmlns:a16="http://schemas.microsoft.com/office/drawing/2014/main" id="{2B29183D-03A4-42E6-B781-6FD4460829E7}"/>
                </a:ext>
              </a:extLst>
            </p:cNvPr>
            <p:cNvSpPr>
              <a:spLocks/>
            </p:cNvSpPr>
            <p:nvPr/>
          </p:nvSpPr>
          <p:spPr bwMode="auto">
            <a:xfrm rot="16200000">
              <a:off x="5250145" y="1518546"/>
              <a:ext cx="49213" cy="60325"/>
            </a:xfrm>
            <a:custGeom>
              <a:avLst/>
              <a:gdLst>
                <a:gd name="T0" fmla="*/ 0 w 13"/>
                <a:gd name="T1" fmla="*/ 8 h 16"/>
                <a:gd name="T2" fmla="*/ 8 w 13"/>
                <a:gd name="T3" fmla="*/ 16 h 16"/>
                <a:gd name="T4" fmla="*/ 13 w 13"/>
                <a:gd name="T5" fmla="*/ 2 h 16"/>
                <a:gd name="T6" fmla="*/ 8 w 13"/>
                <a:gd name="T7" fmla="*/ 0 h 16"/>
                <a:gd name="T8" fmla="*/ 0 w 13"/>
                <a:gd name="T9" fmla="*/ 8 h 16"/>
              </a:gdLst>
              <a:ahLst/>
              <a:cxnLst>
                <a:cxn ang="0">
                  <a:pos x="T0" y="T1"/>
                </a:cxn>
                <a:cxn ang="0">
                  <a:pos x="T2" y="T3"/>
                </a:cxn>
                <a:cxn ang="0">
                  <a:pos x="T4" y="T5"/>
                </a:cxn>
                <a:cxn ang="0">
                  <a:pos x="T6" y="T7"/>
                </a:cxn>
                <a:cxn ang="0">
                  <a:pos x="T8" y="T9"/>
                </a:cxn>
              </a:cxnLst>
              <a:rect l="0" t="0" r="r" b="b"/>
              <a:pathLst>
                <a:path w="13" h="16">
                  <a:moveTo>
                    <a:pt x="0" y="8"/>
                  </a:moveTo>
                  <a:cubicBezTo>
                    <a:pt x="0" y="13"/>
                    <a:pt x="4" y="16"/>
                    <a:pt x="8" y="16"/>
                  </a:cubicBezTo>
                  <a:cubicBezTo>
                    <a:pt x="10" y="11"/>
                    <a:pt x="11" y="7"/>
                    <a:pt x="13" y="2"/>
                  </a:cubicBezTo>
                  <a:cubicBezTo>
                    <a:pt x="11" y="1"/>
                    <a:pt x="10"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1" name="Oval 691">
              <a:extLst>
                <a:ext uri="{FF2B5EF4-FFF2-40B4-BE49-F238E27FC236}">
                  <a16:creationId xmlns:a16="http://schemas.microsoft.com/office/drawing/2014/main" id="{C2E42B3E-1C35-43C5-9E74-74F881D75573}"/>
                </a:ext>
              </a:extLst>
            </p:cNvPr>
            <p:cNvSpPr>
              <a:spLocks noChangeArrowheads="1"/>
            </p:cNvSpPr>
            <p:nvPr/>
          </p:nvSpPr>
          <p:spPr bwMode="auto">
            <a:xfrm rot="16200000">
              <a:off x="5098539"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2" name="Oval 692">
              <a:extLst>
                <a:ext uri="{FF2B5EF4-FFF2-40B4-BE49-F238E27FC236}">
                  <a16:creationId xmlns:a16="http://schemas.microsoft.com/office/drawing/2014/main" id="{461669E8-9225-4242-A504-A4C5B2C1725D}"/>
                </a:ext>
              </a:extLst>
            </p:cNvPr>
            <p:cNvSpPr>
              <a:spLocks noChangeArrowheads="1"/>
            </p:cNvSpPr>
            <p:nvPr/>
          </p:nvSpPr>
          <p:spPr bwMode="auto">
            <a:xfrm rot="16200000">
              <a:off x="5098539" y="151299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3" name="Freeform 693">
              <a:extLst>
                <a:ext uri="{FF2B5EF4-FFF2-40B4-BE49-F238E27FC236}">
                  <a16:creationId xmlns:a16="http://schemas.microsoft.com/office/drawing/2014/main" id="{A3042CDA-435E-4886-B85C-B8EFEEC317B2}"/>
                </a:ext>
              </a:extLst>
            </p:cNvPr>
            <p:cNvSpPr>
              <a:spLocks/>
            </p:cNvSpPr>
            <p:nvPr/>
          </p:nvSpPr>
          <p:spPr bwMode="auto">
            <a:xfrm rot="16200000">
              <a:off x="5320789" y="1735240"/>
              <a:ext cx="30163" cy="30163"/>
            </a:xfrm>
            <a:custGeom>
              <a:avLst/>
              <a:gdLst>
                <a:gd name="T0" fmla="*/ 0 w 8"/>
                <a:gd name="T1" fmla="*/ 8 h 8"/>
                <a:gd name="T2" fmla="*/ 8 w 8"/>
                <a:gd name="T3" fmla="*/ 8 h 8"/>
                <a:gd name="T4" fmla="*/ 6 w 8"/>
                <a:gd name="T5" fmla="*/ 4 h 8"/>
                <a:gd name="T6" fmla="*/ 6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5"/>
                    <a:pt x="6" y="4"/>
                  </a:cubicBezTo>
                  <a:cubicBezTo>
                    <a:pt x="6" y="3"/>
                    <a:pt x="6" y="3"/>
                    <a:pt x="6" y="2"/>
                  </a:cubicBezTo>
                  <a:cubicBezTo>
                    <a:pt x="5" y="2"/>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4" name="Freeform 694">
              <a:extLst>
                <a:ext uri="{FF2B5EF4-FFF2-40B4-BE49-F238E27FC236}">
                  <a16:creationId xmlns:a16="http://schemas.microsoft.com/office/drawing/2014/main" id="{4416BB0D-56C2-46A9-B972-7E177B32EE4A}"/>
                </a:ext>
              </a:extLst>
            </p:cNvPr>
            <p:cNvSpPr>
              <a:spLocks/>
            </p:cNvSpPr>
            <p:nvPr/>
          </p:nvSpPr>
          <p:spPr bwMode="auto">
            <a:xfrm rot="16200000">
              <a:off x="5186645" y="1721746"/>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5" name="Freeform 695">
              <a:extLst>
                <a:ext uri="{FF2B5EF4-FFF2-40B4-BE49-F238E27FC236}">
                  <a16:creationId xmlns:a16="http://schemas.microsoft.com/office/drawing/2014/main" id="{C86E10DE-F2DC-4648-B544-4A629FFDC2A6}"/>
                </a:ext>
              </a:extLst>
            </p:cNvPr>
            <p:cNvSpPr>
              <a:spLocks/>
            </p:cNvSpPr>
            <p:nvPr/>
          </p:nvSpPr>
          <p:spPr bwMode="auto">
            <a:xfrm rot="16200000">
              <a:off x="5061232" y="1483621"/>
              <a:ext cx="7938" cy="22225"/>
            </a:xfrm>
            <a:custGeom>
              <a:avLst/>
              <a:gdLst>
                <a:gd name="T0" fmla="*/ 0 w 2"/>
                <a:gd name="T1" fmla="*/ 2 h 6"/>
                <a:gd name="T2" fmla="*/ 2 w 2"/>
                <a:gd name="T3" fmla="*/ 6 h 6"/>
                <a:gd name="T4" fmla="*/ 2 w 2"/>
                <a:gd name="T5" fmla="*/ 0 h 6"/>
                <a:gd name="T6" fmla="*/ 0 w 2"/>
                <a:gd name="T7" fmla="*/ 0 h 6"/>
                <a:gd name="T8" fmla="*/ 0 w 2"/>
                <a:gd name="T9" fmla="*/ 2 h 6"/>
              </a:gdLst>
              <a:ahLst/>
              <a:cxnLst>
                <a:cxn ang="0">
                  <a:pos x="T0" y="T1"/>
                </a:cxn>
                <a:cxn ang="0">
                  <a:pos x="T2" y="T3"/>
                </a:cxn>
                <a:cxn ang="0">
                  <a:pos x="T4" y="T5"/>
                </a:cxn>
                <a:cxn ang="0">
                  <a:pos x="T6" y="T7"/>
                </a:cxn>
                <a:cxn ang="0">
                  <a:pos x="T8" y="T9"/>
                </a:cxn>
              </a:cxnLst>
              <a:rect l="0" t="0" r="r" b="b"/>
              <a:pathLst>
                <a:path w="2" h="6">
                  <a:moveTo>
                    <a:pt x="0" y="2"/>
                  </a:moveTo>
                  <a:cubicBezTo>
                    <a:pt x="0" y="3"/>
                    <a:pt x="1" y="4"/>
                    <a:pt x="2" y="6"/>
                  </a:cubicBezTo>
                  <a:cubicBezTo>
                    <a:pt x="2" y="4"/>
                    <a:pt x="2" y="2"/>
                    <a:pt x="2"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6" name="Freeform 696">
              <a:extLst>
                <a:ext uri="{FF2B5EF4-FFF2-40B4-BE49-F238E27FC236}">
                  <a16:creationId xmlns:a16="http://schemas.microsoft.com/office/drawing/2014/main" id="{E18B1D5A-4D6B-47DE-8307-44F838633959}"/>
                </a:ext>
              </a:extLst>
            </p:cNvPr>
            <p:cNvSpPr>
              <a:spLocks/>
            </p:cNvSpPr>
            <p:nvPr/>
          </p:nvSpPr>
          <p:spPr bwMode="auto">
            <a:xfrm rot="16200000">
              <a:off x="5039007" y="1602684"/>
              <a:ext cx="60325" cy="30163"/>
            </a:xfrm>
            <a:custGeom>
              <a:avLst/>
              <a:gdLst>
                <a:gd name="T0" fmla="*/ 3 w 16"/>
                <a:gd name="T1" fmla="*/ 6 h 8"/>
                <a:gd name="T2" fmla="*/ 4 w 16"/>
                <a:gd name="T3" fmla="*/ 7 h 8"/>
                <a:gd name="T4" fmla="*/ 7 w 16"/>
                <a:gd name="T5" fmla="*/ 8 h 8"/>
                <a:gd name="T6" fmla="*/ 8 w 16"/>
                <a:gd name="T7" fmla="*/ 8 h 8"/>
                <a:gd name="T8" fmla="*/ 10 w 16"/>
                <a:gd name="T9" fmla="*/ 8 h 8"/>
                <a:gd name="T10" fmla="*/ 13 w 16"/>
                <a:gd name="T11" fmla="*/ 7 h 8"/>
                <a:gd name="T12" fmla="*/ 14 w 16"/>
                <a:gd name="T13" fmla="*/ 6 h 8"/>
                <a:gd name="T14" fmla="*/ 16 w 16"/>
                <a:gd name="T15" fmla="*/ 2 h 8"/>
                <a:gd name="T16" fmla="*/ 16 w 16"/>
                <a:gd name="T17" fmla="*/ 0 h 8"/>
                <a:gd name="T18" fmla="*/ 0 w 16"/>
                <a:gd name="T19" fmla="*/ 0 h 8"/>
                <a:gd name="T20" fmla="*/ 1 w 16"/>
                <a:gd name="T21" fmla="*/ 2 h 8"/>
                <a:gd name="T22" fmla="*/ 3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3" y="6"/>
                  </a:moveTo>
                  <a:cubicBezTo>
                    <a:pt x="3" y="6"/>
                    <a:pt x="4" y="6"/>
                    <a:pt x="4" y="7"/>
                  </a:cubicBezTo>
                  <a:cubicBezTo>
                    <a:pt x="5" y="7"/>
                    <a:pt x="6" y="8"/>
                    <a:pt x="7" y="8"/>
                  </a:cubicBezTo>
                  <a:cubicBezTo>
                    <a:pt x="7" y="8"/>
                    <a:pt x="8" y="8"/>
                    <a:pt x="8" y="8"/>
                  </a:cubicBezTo>
                  <a:cubicBezTo>
                    <a:pt x="9" y="8"/>
                    <a:pt x="9" y="8"/>
                    <a:pt x="10" y="8"/>
                  </a:cubicBezTo>
                  <a:cubicBezTo>
                    <a:pt x="11" y="8"/>
                    <a:pt x="12" y="7"/>
                    <a:pt x="13" y="7"/>
                  </a:cubicBezTo>
                  <a:cubicBezTo>
                    <a:pt x="13" y="6"/>
                    <a:pt x="14" y="6"/>
                    <a:pt x="14" y="6"/>
                  </a:cubicBezTo>
                  <a:cubicBezTo>
                    <a:pt x="15" y="5"/>
                    <a:pt x="16" y="3"/>
                    <a:pt x="16" y="2"/>
                  </a:cubicBezTo>
                  <a:cubicBezTo>
                    <a:pt x="16" y="1"/>
                    <a:pt x="16" y="1"/>
                    <a:pt x="16" y="0"/>
                  </a:cubicBezTo>
                  <a:cubicBezTo>
                    <a:pt x="0" y="0"/>
                    <a:pt x="0" y="0"/>
                    <a:pt x="0" y="0"/>
                  </a:cubicBezTo>
                  <a:cubicBezTo>
                    <a:pt x="0" y="1"/>
                    <a:pt x="1"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7" name="Freeform 697">
              <a:extLst>
                <a:ext uri="{FF2B5EF4-FFF2-40B4-BE49-F238E27FC236}">
                  <a16:creationId xmlns:a16="http://schemas.microsoft.com/office/drawing/2014/main" id="{B19D2724-6B63-468B-B9F0-85E1ED301B45}"/>
                </a:ext>
              </a:extLst>
            </p:cNvPr>
            <p:cNvSpPr>
              <a:spLocks/>
            </p:cNvSpPr>
            <p:nvPr/>
          </p:nvSpPr>
          <p:spPr bwMode="auto">
            <a:xfrm rot="16200000">
              <a:off x="5054089" y="1735240"/>
              <a:ext cx="30163" cy="30163"/>
            </a:xfrm>
            <a:custGeom>
              <a:avLst/>
              <a:gdLst>
                <a:gd name="T0" fmla="*/ 0 w 8"/>
                <a:gd name="T1" fmla="*/ 8 h 8"/>
                <a:gd name="T2" fmla="*/ 2 w 8"/>
                <a:gd name="T3" fmla="*/ 8 h 8"/>
                <a:gd name="T4" fmla="*/ 3 w 8"/>
                <a:gd name="T5" fmla="*/ 7 h 8"/>
                <a:gd name="T6" fmla="*/ 4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0" y="8"/>
                    <a:pt x="1" y="8"/>
                    <a:pt x="2" y="8"/>
                  </a:cubicBezTo>
                  <a:cubicBezTo>
                    <a:pt x="2" y="8"/>
                    <a:pt x="3" y="8"/>
                    <a:pt x="3" y="7"/>
                  </a:cubicBezTo>
                  <a:cubicBezTo>
                    <a:pt x="3" y="7"/>
                    <a:pt x="4" y="7"/>
                    <a:pt x="4" y="7"/>
                  </a:cubicBezTo>
                  <a:cubicBezTo>
                    <a:pt x="5" y="6"/>
                    <a:pt x="5" y="6"/>
                    <a:pt x="6" y="6"/>
                  </a:cubicBezTo>
                  <a:cubicBezTo>
                    <a:pt x="7" y="5"/>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8" name="Freeform 698">
              <a:extLst>
                <a:ext uri="{FF2B5EF4-FFF2-40B4-BE49-F238E27FC236}">
                  <a16:creationId xmlns:a16="http://schemas.microsoft.com/office/drawing/2014/main" id="{6412B0A4-B00A-44E0-8612-3349EF832A31}"/>
                </a:ext>
              </a:extLst>
            </p:cNvPr>
            <p:cNvSpPr>
              <a:spLocks/>
            </p:cNvSpPr>
            <p:nvPr/>
          </p:nvSpPr>
          <p:spPr bwMode="auto">
            <a:xfrm rot="16200000">
              <a:off x="5473982" y="1624909"/>
              <a:ext cx="19050" cy="26988"/>
            </a:xfrm>
            <a:custGeom>
              <a:avLst/>
              <a:gdLst>
                <a:gd name="T0" fmla="*/ 0 w 5"/>
                <a:gd name="T1" fmla="*/ 7 h 7"/>
                <a:gd name="T2" fmla="*/ 0 w 5"/>
                <a:gd name="T3" fmla="*/ 7 h 7"/>
                <a:gd name="T4" fmla="*/ 5 w 5"/>
                <a:gd name="T5" fmla="*/ 0 h 7"/>
                <a:gd name="T6" fmla="*/ 0 w 5"/>
                <a:gd name="T7" fmla="*/ 7 h 7"/>
              </a:gdLst>
              <a:ahLst/>
              <a:cxnLst>
                <a:cxn ang="0">
                  <a:pos x="T0" y="T1"/>
                </a:cxn>
                <a:cxn ang="0">
                  <a:pos x="T2" y="T3"/>
                </a:cxn>
                <a:cxn ang="0">
                  <a:pos x="T4" y="T5"/>
                </a:cxn>
                <a:cxn ang="0">
                  <a:pos x="T6" y="T7"/>
                </a:cxn>
              </a:cxnLst>
              <a:rect l="0" t="0" r="r" b="b"/>
              <a:pathLst>
                <a:path w="5" h="7">
                  <a:moveTo>
                    <a:pt x="0" y="7"/>
                  </a:moveTo>
                  <a:cubicBezTo>
                    <a:pt x="0" y="7"/>
                    <a:pt x="0" y="7"/>
                    <a:pt x="0" y="7"/>
                  </a:cubicBezTo>
                  <a:cubicBezTo>
                    <a:pt x="2" y="5"/>
                    <a:pt x="4" y="3"/>
                    <a:pt x="5" y="0"/>
                  </a:cubicBezTo>
                  <a:cubicBezTo>
                    <a:pt x="3" y="1"/>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39" name="Freeform 699">
              <a:extLst>
                <a:ext uri="{FF2B5EF4-FFF2-40B4-BE49-F238E27FC236}">
                  <a16:creationId xmlns:a16="http://schemas.microsoft.com/office/drawing/2014/main" id="{7BB4FF01-A782-4DA4-8C72-E2CF2D15DA7D}"/>
                </a:ext>
              </a:extLst>
            </p:cNvPr>
            <p:cNvSpPr>
              <a:spLocks/>
            </p:cNvSpPr>
            <p:nvPr/>
          </p:nvSpPr>
          <p:spPr bwMode="auto">
            <a:xfrm rot="16200000">
              <a:off x="5546214" y="1678090"/>
              <a:ext cx="36513" cy="46038"/>
            </a:xfrm>
            <a:custGeom>
              <a:avLst/>
              <a:gdLst>
                <a:gd name="T0" fmla="*/ 0 w 10"/>
                <a:gd name="T1" fmla="*/ 8 h 12"/>
                <a:gd name="T2" fmla="*/ 1 w 10"/>
                <a:gd name="T3" fmla="*/ 12 h 12"/>
                <a:gd name="T4" fmla="*/ 10 w 10"/>
                <a:gd name="T5" fmla="*/ 1 h 12"/>
                <a:gd name="T6" fmla="*/ 8 w 10"/>
                <a:gd name="T7" fmla="*/ 0 h 12"/>
                <a:gd name="T8" fmla="*/ 0 w 10"/>
                <a:gd name="T9" fmla="*/ 8 h 12"/>
              </a:gdLst>
              <a:ahLst/>
              <a:cxnLst>
                <a:cxn ang="0">
                  <a:pos x="T0" y="T1"/>
                </a:cxn>
                <a:cxn ang="0">
                  <a:pos x="T2" y="T3"/>
                </a:cxn>
                <a:cxn ang="0">
                  <a:pos x="T4" y="T5"/>
                </a:cxn>
                <a:cxn ang="0">
                  <a:pos x="T6" y="T7"/>
                </a:cxn>
                <a:cxn ang="0">
                  <a:pos x="T8" y="T9"/>
                </a:cxn>
              </a:cxnLst>
              <a:rect l="0" t="0" r="r" b="b"/>
              <a:pathLst>
                <a:path w="10" h="12">
                  <a:moveTo>
                    <a:pt x="0" y="8"/>
                  </a:moveTo>
                  <a:cubicBezTo>
                    <a:pt x="0" y="9"/>
                    <a:pt x="0" y="11"/>
                    <a:pt x="1" y="12"/>
                  </a:cubicBezTo>
                  <a:cubicBezTo>
                    <a:pt x="4" y="8"/>
                    <a:pt x="7" y="4"/>
                    <a:pt x="10" y="1"/>
                  </a:cubicBezTo>
                  <a:cubicBezTo>
                    <a:pt x="9" y="0"/>
                    <a:pt x="9" y="0"/>
                    <a:pt x="8" y="0"/>
                  </a:cubicBezTo>
                  <a:cubicBezTo>
                    <a:pt x="3"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0" name="Oval 700">
              <a:extLst>
                <a:ext uri="{FF2B5EF4-FFF2-40B4-BE49-F238E27FC236}">
                  <a16:creationId xmlns:a16="http://schemas.microsoft.com/office/drawing/2014/main" id="{4D6F9F35-6C69-4627-AD06-D41B7BD07B6B}"/>
                </a:ext>
              </a:extLst>
            </p:cNvPr>
            <p:cNvSpPr>
              <a:spLocks noChangeArrowheads="1"/>
            </p:cNvSpPr>
            <p:nvPr/>
          </p:nvSpPr>
          <p:spPr bwMode="auto">
            <a:xfrm rot="16200000">
              <a:off x="5395401" y="1659040"/>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1" name="Freeform 701">
              <a:extLst>
                <a:ext uri="{FF2B5EF4-FFF2-40B4-BE49-F238E27FC236}">
                  <a16:creationId xmlns:a16="http://schemas.microsoft.com/office/drawing/2014/main" id="{F74DE3D6-A99A-4C69-8F11-6F175FEE3A4E}"/>
                </a:ext>
              </a:extLst>
            </p:cNvPr>
            <p:cNvSpPr>
              <a:spLocks/>
            </p:cNvSpPr>
            <p:nvPr/>
          </p:nvSpPr>
          <p:spPr bwMode="auto">
            <a:xfrm rot="16200000">
              <a:off x="5616857" y="1750321"/>
              <a:ext cx="15875" cy="14288"/>
            </a:xfrm>
            <a:custGeom>
              <a:avLst/>
              <a:gdLst>
                <a:gd name="T0" fmla="*/ 0 w 4"/>
                <a:gd name="T1" fmla="*/ 0 h 4"/>
                <a:gd name="T2" fmla="*/ 0 w 4"/>
                <a:gd name="T3" fmla="*/ 4 h 4"/>
                <a:gd name="T4" fmla="*/ 4 w 4"/>
                <a:gd name="T5" fmla="*/ 1 h 4"/>
                <a:gd name="T6" fmla="*/ 3 w 4"/>
                <a:gd name="T7" fmla="*/ 1 h 4"/>
                <a:gd name="T8" fmla="*/ 0 w 4"/>
                <a:gd name="T9" fmla="*/ 0 h 4"/>
              </a:gdLst>
              <a:ahLst/>
              <a:cxnLst>
                <a:cxn ang="0">
                  <a:pos x="T0" y="T1"/>
                </a:cxn>
                <a:cxn ang="0">
                  <a:pos x="T2" y="T3"/>
                </a:cxn>
                <a:cxn ang="0">
                  <a:pos x="T4" y="T5"/>
                </a:cxn>
                <a:cxn ang="0">
                  <a:pos x="T6" y="T7"/>
                </a:cxn>
                <a:cxn ang="0">
                  <a:pos x="T8" y="T9"/>
                </a:cxn>
              </a:cxnLst>
              <a:rect l="0" t="0" r="r" b="b"/>
              <a:pathLst>
                <a:path w="4" h="4">
                  <a:moveTo>
                    <a:pt x="0" y="0"/>
                  </a:moveTo>
                  <a:cubicBezTo>
                    <a:pt x="0" y="4"/>
                    <a:pt x="0" y="4"/>
                    <a:pt x="0" y="4"/>
                  </a:cubicBezTo>
                  <a:cubicBezTo>
                    <a:pt x="1" y="3"/>
                    <a:pt x="2" y="2"/>
                    <a:pt x="4" y="1"/>
                  </a:cubicBezTo>
                  <a:cubicBezTo>
                    <a:pt x="3" y="1"/>
                    <a:pt x="3" y="1"/>
                    <a:pt x="3" y="1"/>
                  </a:cubicBezTo>
                  <a:cubicBezTo>
                    <a:pt x="2" y="0"/>
                    <a:pt x="1"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2" name="Freeform 702">
              <a:extLst>
                <a:ext uri="{FF2B5EF4-FFF2-40B4-BE49-F238E27FC236}">
                  <a16:creationId xmlns:a16="http://schemas.microsoft.com/office/drawing/2014/main" id="{B323A6B6-83EE-4BCE-9F23-6F2991FDDA70}"/>
                </a:ext>
              </a:extLst>
            </p:cNvPr>
            <p:cNvSpPr>
              <a:spLocks/>
            </p:cNvSpPr>
            <p:nvPr/>
          </p:nvSpPr>
          <p:spPr bwMode="auto">
            <a:xfrm rot="16200000">
              <a:off x="5483507" y="1721746"/>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3" name="Freeform 703">
              <a:extLst>
                <a:ext uri="{FF2B5EF4-FFF2-40B4-BE49-F238E27FC236}">
                  <a16:creationId xmlns:a16="http://schemas.microsoft.com/office/drawing/2014/main" id="{52961D9C-CC08-4CF1-9B8E-B1C54727EA97}"/>
                </a:ext>
              </a:extLst>
            </p:cNvPr>
            <p:cNvSpPr>
              <a:spLocks/>
            </p:cNvSpPr>
            <p:nvPr/>
          </p:nvSpPr>
          <p:spPr bwMode="auto">
            <a:xfrm rot="16200000">
              <a:off x="5335870" y="1602684"/>
              <a:ext cx="60325" cy="30163"/>
            </a:xfrm>
            <a:custGeom>
              <a:avLst/>
              <a:gdLst>
                <a:gd name="T0" fmla="*/ 8 w 16"/>
                <a:gd name="T1" fmla="*/ 8 h 8"/>
                <a:gd name="T2" fmla="*/ 16 w 16"/>
                <a:gd name="T3" fmla="*/ 2 h 8"/>
                <a:gd name="T4" fmla="*/ 16 w 16"/>
                <a:gd name="T5" fmla="*/ 0 h 8"/>
                <a:gd name="T6" fmla="*/ 0 w 16"/>
                <a:gd name="T7" fmla="*/ 0 h 8"/>
                <a:gd name="T8" fmla="*/ 1 w 16"/>
                <a:gd name="T9" fmla="*/ 2 h 8"/>
                <a:gd name="T10" fmla="*/ 8 w 16"/>
                <a:gd name="T11" fmla="*/ 8 h 8"/>
              </a:gdLst>
              <a:ahLst/>
              <a:cxnLst>
                <a:cxn ang="0">
                  <a:pos x="T0" y="T1"/>
                </a:cxn>
                <a:cxn ang="0">
                  <a:pos x="T2" y="T3"/>
                </a:cxn>
                <a:cxn ang="0">
                  <a:pos x="T4" y="T5"/>
                </a:cxn>
                <a:cxn ang="0">
                  <a:pos x="T6" y="T7"/>
                </a:cxn>
                <a:cxn ang="0">
                  <a:pos x="T8" y="T9"/>
                </a:cxn>
                <a:cxn ang="0">
                  <a:pos x="T10" y="T11"/>
                </a:cxn>
              </a:cxnLst>
              <a:rect l="0" t="0" r="r" b="b"/>
              <a:pathLst>
                <a:path w="16" h="8">
                  <a:moveTo>
                    <a:pt x="8" y="8"/>
                  </a:moveTo>
                  <a:cubicBezTo>
                    <a:pt x="12" y="8"/>
                    <a:pt x="15" y="5"/>
                    <a:pt x="16" y="2"/>
                  </a:cubicBezTo>
                  <a:cubicBezTo>
                    <a:pt x="16" y="1"/>
                    <a:pt x="16" y="1"/>
                    <a:pt x="16" y="0"/>
                  </a:cubicBezTo>
                  <a:cubicBezTo>
                    <a:pt x="0" y="0"/>
                    <a:pt x="0" y="0"/>
                    <a:pt x="0" y="0"/>
                  </a:cubicBezTo>
                  <a:cubicBezTo>
                    <a:pt x="0" y="1"/>
                    <a:pt x="1" y="1"/>
                    <a:pt x="1" y="2"/>
                  </a:cubicBezTo>
                  <a:cubicBezTo>
                    <a:pt x="1" y="5"/>
                    <a:pt x="5" y="8"/>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4" name="Freeform 704">
              <a:extLst>
                <a:ext uri="{FF2B5EF4-FFF2-40B4-BE49-F238E27FC236}">
                  <a16:creationId xmlns:a16="http://schemas.microsoft.com/office/drawing/2014/main" id="{960023C4-631C-4C75-87B2-09CADEF635FD}"/>
                </a:ext>
              </a:extLst>
            </p:cNvPr>
            <p:cNvSpPr>
              <a:spLocks/>
            </p:cNvSpPr>
            <p:nvPr/>
          </p:nvSpPr>
          <p:spPr bwMode="auto">
            <a:xfrm rot="16200000">
              <a:off x="5350951" y="1735240"/>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7"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5" name="Freeform 705">
              <a:extLst>
                <a:ext uri="{FF2B5EF4-FFF2-40B4-BE49-F238E27FC236}">
                  <a16:creationId xmlns:a16="http://schemas.microsoft.com/office/drawing/2014/main" id="{80197325-2453-4998-99A3-67ED681E794A}"/>
                </a:ext>
              </a:extLst>
            </p:cNvPr>
            <p:cNvSpPr>
              <a:spLocks/>
            </p:cNvSpPr>
            <p:nvPr/>
          </p:nvSpPr>
          <p:spPr bwMode="auto">
            <a:xfrm rot="16200000">
              <a:off x="4433376" y="1765403"/>
              <a:ext cx="30163" cy="30163"/>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6" name="Freeform 706">
              <a:extLst>
                <a:ext uri="{FF2B5EF4-FFF2-40B4-BE49-F238E27FC236}">
                  <a16:creationId xmlns:a16="http://schemas.microsoft.com/office/drawing/2014/main" id="{16E7ECE3-4331-445B-B53D-E0764D9CC62E}"/>
                </a:ext>
              </a:extLst>
            </p:cNvPr>
            <p:cNvSpPr>
              <a:spLocks/>
            </p:cNvSpPr>
            <p:nvPr/>
          </p:nvSpPr>
          <p:spPr bwMode="auto">
            <a:xfrm rot="16200000">
              <a:off x="4419882" y="1897959"/>
              <a:ext cx="57150" cy="30163"/>
            </a:xfrm>
            <a:custGeom>
              <a:avLst/>
              <a:gdLst>
                <a:gd name="T0" fmla="*/ 14 w 15"/>
                <a:gd name="T1" fmla="*/ 3 h 8"/>
                <a:gd name="T2" fmla="*/ 8 w 15"/>
                <a:gd name="T3" fmla="*/ 0 h 8"/>
                <a:gd name="T4" fmla="*/ 1 w 15"/>
                <a:gd name="T5" fmla="*/ 3 h 8"/>
                <a:gd name="T6" fmla="*/ 0 w 15"/>
                <a:gd name="T7" fmla="*/ 8 h 8"/>
                <a:gd name="T8" fmla="*/ 15 w 15"/>
                <a:gd name="T9" fmla="*/ 8 h 8"/>
                <a:gd name="T10" fmla="*/ 14 w 15"/>
                <a:gd name="T11" fmla="*/ 3 h 8"/>
              </a:gdLst>
              <a:ahLst/>
              <a:cxnLst>
                <a:cxn ang="0">
                  <a:pos x="T0" y="T1"/>
                </a:cxn>
                <a:cxn ang="0">
                  <a:pos x="T2" y="T3"/>
                </a:cxn>
                <a:cxn ang="0">
                  <a:pos x="T4" y="T5"/>
                </a:cxn>
                <a:cxn ang="0">
                  <a:pos x="T6" y="T7"/>
                </a:cxn>
                <a:cxn ang="0">
                  <a:pos x="T8" y="T9"/>
                </a:cxn>
                <a:cxn ang="0">
                  <a:pos x="T10" y="T11"/>
                </a:cxn>
              </a:cxnLst>
              <a:rect l="0" t="0" r="r" b="b"/>
              <a:pathLst>
                <a:path w="15" h="8">
                  <a:moveTo>
                    <a:pt x="14" y="3"/>
                  </a:moveTo>
                  <a:cubicBezTo>
                    <a:pt x="13" y="1"/>
                    <a:pt x="10" y="0"/>
                    <a:pt x="8" y="0"/>
                  </a:cubicBezTo>
                  <a:cubicBezTo>
                    <a:pt x="5" y="0"/>
                    <a:pt x="2" y="1"/>
                    <a:pt x="1" y="3"/>
                  </a:cubicBezTo>
                  <a:cubicBezTo>
                    <a:pt x="0" y="4"/>
                    <a:pt x="0" y="6"/>
                    <a:pt x="0" y="8"/>
                  </a:cubicBezTo>
                  <a:cubicBezTo>
                    <a:pt x="15" y="8"/>
                    <a:pt x="15" y="8"/>
                    <a:pt x="15" y="8"/>
                  </a:cubicBezTo>
                  <a:cubicBezTo>
                    <a:pt x="15"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7" name="Oval 707">
              <a:extLst>
                <a:ext uri="{FF2B5EF4-FFF2-40B4-BE49-F238E27FC236}">
                  <a16:creationId xmlns:a16="http://schemas.microsoft.com/office/drawing/2014/main" id="{624110E2-B1B1-4411-8E13-4B41F6B7B67C}"/>
                </a:ext>
              </a:extLst>
            </p:cNvPr>
            <p:cNvSpPr>
              <a:spLocks noChangeArrowheads="1"/>
            </p:cNvSpPr>
            <p:nvPr/>
          </p:nvSpPr>
          <p:spPr bwMode="auto">
            <a:xfrm rot="16200000">
              <a:off x="4284945" y="1883671"/>
              <a:ext cx="5715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8" name="Oval 708">
              <a:extLst>
                <a:ext uri="{FF2B5EF4-FFF2-40B4-BE49-F238E27FC236}">
                  <a16:creationId xmlns:a16="http://schemas.microsoft.com/office/drawing/2014/main" id="{BFBCC592-BAFE-43E4-9DF2-B8C9124890AC}"/>
                </a:ext>
              </a:extLst>
            </p:cNvPr>
            <p:cNvSpPr>
              <a:spLocks noChangeArrowheads="1"/>
            </p:cNvSpPr>
            <p:nvPr/>
          </p:nvSpPr>
          <p:spPr bwMode="auto">
            <a:xfrm rot="16200000">
              <a:off x="435876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49" name="Oval 709">
              <a:extLst>
                <a:ext uri="{FF2B5EF4-FFF2-40B4-BE49-F238E27FC236}">
                  <a16:creationId xmlns:a16="http://schemas.microsoft.com/office/drawing/2014/main" id="{7ACE6AC7-6E80-4476-ABA2-3E8833420F67}"/>
                </a:ext>
              </a:extLst>
            </p:cNvPr>
            <p:cNvSpPr>
              <a:spLocks noChangeArrowheads="1"/>
            </p:cNvSpPr>
            <p:nvPr/>
          </p:nvSpPr>
          <p:spPr bwMode="auto">
            <a:xfrm rot="16200000">
              <a:off x="435876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0" name="Freeform 710">
              <a:extLst>
                <a:ext uri="{FF2B5EF4-FFF2-40B4-BE49-F238E27FC236}">
                  <a16:creationId xmlns:a16="http://schemas.microsoft.com/office/drawing/2014/main" id="{CB1DB6E1-C44A-4810-920E-2B10D39148F4}"/>
                </a:ext>
              </a:extLst>
            </p:cNvPr>
            <p:cNvSpPr>
              <a:spLocks/>
            </p:cNvSpPr>
            <p:nvPr/>
          </p:nvSpPr>
          <p:spPr bwMode="auto">
            <a:xfrm rot="16200000">
              <a:off x="4210332" y="1958284"/>
              <a:ext cx="60325" cy="55563"/>
            </a:xfrm>
            <a:custGeom>
              <a:avLst/>
              <a:gdLst>
                <a:gd name="T0" fmla="*/ 0 w 16"/>
                <a:gd name="T1" fmla="*/ 7 h 15"/>
                <a:gd name="T2" fmla="*/ 8 w 16"/>
                <a:gd name="T3" fmla="*/ 15 h 15"/>
                <a:gd name="T4" fmla="*/ 16 w 16"/>
                <a:gd name="T5" fmla="*/ 7 h 15"/>
                <a:gd name="T6" fmla="*/ 15 w 16"/>
                <a:gd name="T7" fmla="*/ 3 h 15"/>
                <a:gd name="T8" fmla="*/ 7 w 16"/>
                <a:gd name="T9" fmla="*/ 0 h 15"/>
                <a:gd name="T10" fmla="*/ 0 w 16"/>
                <a:gd name="T11" fmla="*/ 7 h 15"/>
              </a:gdLst>
              <a:ahLst/>
              <a:cxnLst>
                <a:cxn ang="0">
                  <a:pos x="T0" y="T1"/>
                </a:cxn>
                <a:cxn ang="0">
                  <a:pos x="T2" y="T3"/>
                </a:cxn>
                <a:cxn ang="0">
                  <a:pos x="T4" y="T5"/>
                </a:cxn>
                <a:cxn ang="0">
                  <a:pos x="T6" y="T7"/>
                </a:cxn>
                <a:cxn ang="0">
                  <a:pos x="T8" y="T9"/>
                </a:cxn>
                <a:cxn ang="0">
                  <a:pos x="T10" y="T11"/>
                </a:cxn>
              </a:cxnLst>
              <a:rect l="0" t="0" r="r" b="b"/>
              <a:pathLst>
                <a:path w="16" h="15">
                  <a:moveTo>
                    <a:pt x="0" y="7"/>
                  </a:moveTo>
                  <a:cubicBezTo>
                    <a:pt x="0" y="12"/>
                    <a:pt x="3" y="15"/>
                    <a:pt x="8" y="15"/>
                  </a:cubicBezTo>
                  <a:cubicBezTo>
                    <a:pt x="12" y="15"/>
                    <a:pt x="16" y="12"/>
                    <a:pt x="16" y="7"/>
                  </a:cubicBezTo>
                  <a:cubicBezTo>
                    <a:pt x="16" y="6"/>
                    <a:pt x="15" y="4"/>
                    <a:pt x="15" y="3"/>
                  </a:cubicBezTo>
                  <a:cubicBezTo>
                    <a:pt x="12" y="2"/>
                    <a:pt x="10" y="1"/>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1" name="Freeform 711">
              <a:extLst>
                <a:ext uri="{FF2B5EF4-FFF2-40B4-BE49-F238E27FC236}">
                  <a16:creationId xmlns:a16="http://schemas.microsoft.com/office/drawing/2014/main" id="{B700B075-08AB-4C2B-BDEF-E76393FBF782}"/>
                </a:ext>
              </a:extLst>
            </p:cNvPr>
            <p:cNvSpPr>
              <a:spLocks/>
            </p:cNvSpPr>
            <p:nvPr/>
          </p:nvSpPr>
          <p:spPr bwMode="auto">
            <a:xfrm rot="16200000">
              <a:off x="4433376" y="2032103"/>
              <a:ext cx="30163"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6"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2" name="Freeform 712">
              <a:extLst>
                <a:ext uri="{FF2B5EF4-FFF2-40B4-BE49-F238E27FC236}">
                  <a16:creationId xmlns:a16="http://schemas.microsoft.com/office/drawing/2014/main" id="{2A935B63-A41A-4106-8079-8F33903D4F9A}"/>
                </a:ext>
              </a:extLst>
            </p:cNvPr>
            <p:cNvSpPr>
              <a:spLocks/>
            </p:cNvSpPr>
            <p:nvPr/>
          </p:nvSpPr>
          <p:spPr bwMode="auto">
            <a:xfrm rot="16200000">
              <a:off x="4298439" y="2017815"/>
              <a:ext cx="30163"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3" name="Freeform 713">
              <a:extLst>
                <a:ext uri="{FF2B5EF4-FFF2-40B4-BE49-F238E27FC236}">
                  <a16:creationId xmlns:a16="http://schemas.microsoft.com/office/drawing/2014/main" id="{7DEAD8D0-0DF1-49F4-9855-1B36A8919B72}"/>
                </a:ext>
              </a:extLst>
            </p:cNvPr>
            <p:cNvSpPr>
              <a:spLocks/>
            </p:cNvSpPr>
            <p:nvPr/>
          </p:nvSpPr>
          <p:spPr bwMode="auto">
            <a:xfrm rot="16200000">
              <a:off x="4180170" y="2045596"/>
              <a:ext cx="19050" cy="14288"/>
            </a:xfrm>
            <a:custGeom>
              <a:avLst/>
              <a:gdLst>
                <a:gd name="T0" fmla="*/ 2 w 5"/>
                <a:gd name="T1" fmla="*/ 3 h 4"/>
                <a:gd name="T2" fmla="*/ 3 w 5"/>
                <a:gd name="T3" fmla="*/ 3 h 4"/>
                <a:gd name="T4" fmla="*/ 5 w 5"/>
                <a:gd name="T5" fmla="*/ 2 h 4"/>
                <a:gd name="T6" fmla="*/ 5 w 5"/>
                <a:gd name="T7" fmla="*/ 2 h 4"/>
                <a:gd name="T8" fmla="*/ 0 w 5"/>
                <a:gd name="T9" fmla="*/ 0 h 4"/>
                <a:gd name="T10" fmla="*/ 0 w 5"/>
                <a:gd name="T11" fmla="*/ 4 h 4"/>
                <a:gd name="T12" fmla="*/ 2 w 5"/>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2" y="3"/>
                  </a:moveTo>
                  <a:cubicBezTo>
                    <a:pt x="2" y="3"/>
                    <a:pt x="3" y="3"/>
                    <a:pt x="3" y="3"/>
                  </a:cubicBezTo>
                  <a:cubicBezTo>
                    <a:pt x="4" y="3"/>
                    <a:pt x="4" y="3"/>
                    <a:pt x="5" y="2"/>
                  </a:cubicBezTo>
                  <a:cubicBezTo>
                    <a:pt x="5" y="2"/>
                    <a:pt x="5" y="2"/>
                    <a:pt x="5" y="2"/>
                  </a:cubicBezTo>
                  <a:cubicBezTo>
                    <a:pt x="3" y="1"/>
                    <a:pt x="2" y="0"/>
                    <a:pt x="0" y="0"/>
                  </a:cubicBezTo>
                  <a:cubicBezTo>
                    <a:pt x="0" y="4"/>
                    <a:pt x="0" y="4"/>
                    <a:pt x="0" y="4"/>
                  </a:cubicBezTo>
                  <a:cubicBezTo>
                    <a:pt x="1" y="4"/>
                    <a:pt x="1" y="4"/>
                    <a:pt x="2"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4" name="Freeform 714">
              <a:extLst>
                <a:ext uri="{FF2B5EF4-FFF2-40B4-BE49-F238E27FC236}">
                  <a16:creationId xmlns:a16="http://schemas.microsoft.com/office/drawing/2014/main" id="{1CA111CF-675A-4E5D-A350-041FE3A2D68A}"/>
                </a:ext>
              </a:extLst>
            </p:cNvPr>
            <p:cNvSpPr>
              <a:spLocks/>
            </p:cNvSpPr>
            <p:nvPr/>
          </p:nvSpPr>
          <p:spPr bwMode="auto">
            <a:xfrm rot="16200000">
              <a:off x="4727064"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6"/>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5" name="Freeform 715">
              <a:extLst>
                <a:ext uri="{FF2B5EF4-FFF2-40B4-BE49-F238E27FC236}">
                  <a16:creationId xmlns:a16="http://schemas.microsoft.com/office/drawing/2014/main" id="{CE3EF518-FF06-49E3-AED0-F32EA04EA4E0}"/>
                </a:ext>
              </a:extLst>
            </p:cNvPr>
            <p:cNvSpPr>
              <a:spLocks/>
            </p:cNvSpPr>
            <p:nvPr/>
          </p:nvSpPr>
          <p:spPr bwMode="auto">
            <a:xfrm rot="16200000">
              <a:off x="4713570"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6"/>
                    <a:pt x="0" y="8"/>
                  </a:cubicBezTo>
                  <a:cubicBezTo>
                    <a:pt x="15" y="8"/>
                    <a:pt x="15" y="8"/>
                    <a:pt x="15" y="8"/>
                  </a:cubicBezTo>
                  <a:cubicBezTo>
                    <a:pt x="15"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6" name="Freeform 716">
              <a:extLst>
                <a:ext uri="{FF2B5EF4-FFF2-40B4-BE49-F238E27FC236}">
                  <a16:creationId xmlns:a16="http://schemas.microsoft.com/office/drawing/2014/main" id="{1092C7E1-95E4-403F-8361-0FCB43FF78C7}"/>
                </a:ext>
              </a:extLst>
            </p:cNvPr>
            <p:cNvSpPr>
              <a:spLocks/>
            </p:cNvSpPr>
            <p:nvPr/>
          </p:nvSpPr>
          <p:spPr bwMode="auto">
            <a:xfrm rot="16200000">
              <a:off x="4594507"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7" name="Oval 717">
              <a:extLst>
                <a:ext uri="{FF2B5EF4-FFF2-40B4-BE49-F238E27FC236}">
                  <a16:creationId xmlns:a16="http://schemas.microsoft.com/office/drawing/2014/main" id="{526574E0-2325-4EFB-A8BD-848F768F37CD}"/>
                </a:ext>
              </a:extLst>
            </p:cNvPr>
            <p:cNvSpPr>
              <a:spLocks noChangeArrowheads="1"/>
            </p:cNvSpPr>
            <p:nvPr/>
          </p:nvSpPr>
          <p:spPr bwMode="auto">
            <a:xfrm rot="16200000">
              <a:off x="4581014"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8" name="Oval 718">
              <a:extLst>
                <a:ext uri="{FF2B5EF4-FFF2-40B4-BE49-F238E27FC236}">
                  <a16:creationId xmlns:a16="http://schemas.microsoft.com/office/drawing/2014/main" id="{B0707D19-24B5-450A-9920-15F83C82ACCE}"/>
                </a:ext>
              </a:extLst>
            </p:cNvPr>
            <p:cNvSpPr>
              <a:spLocks noChangeArrowheads="1"/>
            </p:cNvSpPr>
            <p:nvPr/>
          </p:nvSpPr>
          <p:spPr bwMode="auto">
            <a:xfrm rot="16200000">
              <a:off x="465562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59" name="Oval 719">
              <a:extLst>
                <a:ext uri="{FF2B5EF4-FFF2-40B4-BE49-F238E27FC236}">
                  <a16:creationId xmlns:a16="http://schemas.microsoft.com/office/drawing/2014/main" id="{232ACF9B-D75D-4515-AD15-088A00710EAA}"/>
                </a:ext>
              </a:extLst>
            </p:cNvPr>
            <p:cNvSpPr>
              <a:spLocks noChangeArrowheads="1"/>
            </p:cNvSpPr>
            <p:nvPr/>
          </p:nvSpPr>
          <p:spPr bwMode="auto">
            <a:xfrm rot="16200000">
              <a:off x="465562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0" name="Oval 720">
              <a:extLst>
                <a:ext uri="{FF2B5EF4-FFF2-40B4-BE49-F238E27FC236}">
                  <a16:creationId xmlns:a16="http://schemas.microsoft.com/office/drawing/2014/main" id="{058003C6-3449-467A-8E98-8C43D54C5DBB}"/>
                </a:ext>
              </a:extLst>
            </p:cNvPr>
            <p:cNvSpPr>
              <a:spLocks noChangeArrowheads="1"/>
            </p:cNvSpPr>
            <p:nvPr/>
          </p:nvSpPr>
          <p:spPr bwMode="auto">
            <a:xfrm rot="16200000">
              <a:off x="4504814"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1" name="Oval 721">
              <a:extLst>
                <a:ext uri="{FF2B5EF4-FFF2-40B4-BE49-F238E27FC236}">
                  <a16:creationId xmlns:a16="http://schemas.microsoft.com/office/drawing/2014/main" id="{38645EE7-9869-4983-A29B-0B06E3ADAF81}"/>
                </a:ext>
              </a:extLst>
            </p:cNvPr>
            <p:cNvSpPr>
              <a:spLocks noChangeArrowheads="1"/>
            </p:cNvSpPr>
            <p:nvPr/>
          </p:nvSpPr>
          <p:spPr bwMode="auto">
            <a:xfrm rot="16200000">
              <a:off x="4504814"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2" name="Freeform 722">
              <a:extLst>
                <a:ext uri="{FF2B5EF4-FFF2-40B4-BE49-F238E27FC236}">
                  <a16:creationId xmlns:a16="http://schemas.microsoft.com/office/drawing/2014/main" id="{9B497FBB-DA0A-4AB2-8627-7F0AE41213A3}"/>
                </a:ext>
              </a:extLst>
            </p:cNvPr>
            <p:cNvSpPr>
              <a:spLocks/>
            </p:cNvSpPr>
            <p:nvPr/>
          </p:nvSpPr>
          <p:spPr bwMode="auto">
            <a:xfrm rot="16200000">
              <a:off x="4727064"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3" name="Freeform 723">
              <a:extLst>
                <a:ext uri="{FF2B5EF4-FFF2-40B4-BE49-F238E27FC236}">
                  <a16:creationId xmlns:a16="http://schemas.microsoft.com/office/drawing/2014/main" id="{73024463-A3FD-4D2A-A495-C713BBB3EF44}"/>
                </a:ext>
              </a:extLst>
            </p:cNvPr>
            <p:cNvSpPr>
              <a:spLocks/>
            </p:cNvSpPr>
            <p:nvPr/>
          </p:nvSpPr>
          <p:spPr bwMode="auto">
            <a:xfrm rot="16200000">
              <a:off x="4594507" y="2017021"/>
              <a:ext cx="30163"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4" name="Freeform 724">
              <a:extLst>
                <a:ext uri="{FF2B5EF4-FFF2-40B4-BE49-F238E27FC236}">
                  <a16:creationId xmlns:a16="http://schemas.microsoft.com/office/drawing/2014/main" id="{9CB188A0-E4A6-4FB0-823B-D97EB254FA4D}"/>
                </a:ext>
              </a:extLst>
            </p:cNvPr>
            <p:cNvSpPr>
              <a:spLocks/>
            </p:cNvSpPr>
            <p:nvPr/>
          </p:nvSpPr>
          <p:spPr bwMode="auto">
            <a:xfrm rot="16200000">
              <a:off x="4461951" y="1766990"/>
              <a:ext cx="30163"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5" name="Freeform 725">
              <a:extLst>
                <a:ext uri="{FF2B5EF4-FFF2-40B4-BE49-F238E27FC236}">
                  <a16:creationId xmlns:a16="http://schemas.microsoft.com/office/drawing/2014/main" id="{3ECF6720-75E7-4CC6-88D9-BE6970937EAD}"/>
                </a:ext>
              </a:extLst>
            </p:cNvPr>
            <p:cNvSpPr>
              <a:spLocks/>
            </p:cNvSpPr>
            <p:nvPr/>
          </p:nvSpPr>
          <p:spPr bwMode="auto">
            <a:xfrm rot="16200000">
              <a:off x="4448457" y="1899546"/>
              <a:ext cx="57150" cy="26988"/>
            </a:xfrm>
            <a:custGeom>
              <a:avLst/>
              <a:gdLst>
                <a:gd name="T0" fmla="*/ 8 w 15"/>
                <a:gd name="T1" fmla="*/ 7 h 7"/>
                <a:gd name="T2" fmla="*/ 15 w 15"/>
                <a:gd name="T3" fmla="*/ 1 h 7"/>
                <a:gd name="T4" fmla="*/ 15 w 15"/>
                <a:gd name="T5" fmla="*/ 0 h 7"/>
                <a:gd name="T6" fmla="*/ 0 w 15"/>
                <a:gd name="T7" fmla="*/ 0 h 7"/>
                <a:gd name="T8" fmla="*/ 0 w 15"/>
                <a:gd name="T9" fmla="*/ 1 h 7"/>
                <a:gd name="T10" fmla="*/ 8 w 15"/>
                <a:gd name="T11" fmla="*/ 7 h 7"/>
              </a:gdLst>
              <a:ahLst/>
              <a:cxnLst>
                <a:cxn ang="0">
                  <a:pos x="T0" y="T1"/>
                </a:cxn>
                <a:cxn ang="0">
                  <a:pos x="T2" y="T3"/>
                </a:cxn>
                <a:cxn ang="0">
                  <a:pos x="T4" y="T5"/>
                </a:cxn>
                <a:cxn ang="0">
                  <a:pos x="T6" y="T7"/>
                </a:cxn>
                <a:cxn ang="0">
                  <a:pos x="T8" y="T9"/>
                </a:cxn>
                <a:cxn ang="0">
                  <a:pos x="T10" y="T11"/>
                </a:cxn>
              </a:cxnLst>
              <a:rect l="0" t="0" r="r" b="b"/>
              <a:pathLst>
                <a:path w="15" h="7">
                  <a:moveTo>
                    <a:pt x="8" y="7"/>
                  </a:moveTo>
                  <a:cubicBezTo>
                    <a:pt x="11" y="7"/>
                    <a:pt x="15" y="5"/>
                    <a:pt x="15" y="1"/>
                  </a:cubicBezTo>
                  <a:cubicBezTo>
                    <a:pt x="15" y="1"/>
                    <a:pt x="15" y="0"/>
                    <a:pt x="15"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6" name="Freeform 726">
              <a:extLst>
                <a:ext uri="{FF2B5EF4-FFF2-40B4-BE49-F238E27FC236}">
                  <a16:creationId xmlns:a16="http://schemas.microsoft.com/office/drawing/2014/main" id="{261E741E-0B88-4DFE-9D9B-4D39B56E2DF5}"/>
                </a:ext>
              </a:extLst>
            </p:cNvPr>
            <p:cNvSpPr>
              <a:spLocks/>
            </p:cNvSpPr>
            <p:nvPr/>
          </p:nvSpPr>
          <p:spPr bwMode="auto">
            <a:xfrm rot="16200000">
              <a:off x="4461951" y="2033690"/>
              <a:ext cx="30163"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7" name="Freeform 727">
              <a:extLst>
                <a:ext uri="{FF2B5EF4-FFF2-40B4-BE49-F238E27FC236}">
                  <a16:creationId xmlns:a16="http://schemas.microsoft.com/office/drawing/2014/main" id="{7B417CEA-57C7-436B-AF1B-79EC144C0FF8}"/>
                </a:ext>
              </a:extLst>
            </p:cNvPr>
            <p:cNvSpPr>
              <a:spLocks/>
            </p:cNvSpPr>
            <p:nvPr/>
          </p:nvSpPr>
          <p:spPr bwMode="auto">
            <a:xfrm rot="16200000">
              <a:off x="5023926" y="1765403"/>
              <a:ext cx="30163"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1"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8" name="Freeform 728">
              <a:extLst>
                <a:ext uri="{FF2B5EF4-FFF2-40B4-BE49-F238E27FC236}">
                  <a16:creationId xmlns:a16="http://schemas.microsoft.com/office/drawing/2014/main" id="{EE238F7A-DCAB-4A22-A160-393291C7C888}"/>
                </a:ext>
              </a:extLst>
            </p:cNvPr>
            <p:cNvSpPr>
              <a:spLocks/>
            </p:cNvSpPr>
            <p:nvPr/>
          </p:nvSpPr>
          <p:spPr bwMode="auto">
            <a:xfrm rot="16200000">
              <a:off x="5010432" y="1897959"/>
              <a:ext cx="57150" cy="30163"/>
            </a:xfrm>
            <a:custGeom>
              <a:avLst/>
              <a:gdLst>
                <a:gd name="T0" fmla="*/ 12 w 15"/>
                <a:gd name="T1" fmla="*/ 2 h 8"/>
                <a:gd name="T2" fmla="*/ 8 w 15"/>
                <a:gd name="T3" fmla="*/ 0 h 8"/>
                <a:gd name="T4" fmla="*/ 3 w 15"/>
                <a:gd name="T5" fmla="*/ 2 h 8"/>
                <a:gd name="T6" fmla="*/ 0 w 15"/>
                <a:gd name="T7" fmla="*/ 8 h 8"/>
                <a:gd name="T8" fmla="*/ 15 w 15"/>
                <a:gd name="T9" fmla="*/ 8 h 8"/>
                <a:gd name="T10" fmla="*/ 12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12" y="2"/>
                  </a:moveTo>
                  <a:cubicBezTo>
                    <a:pt x="11" y="1"/>
                    <a:pt x="9" y="0"/>
                    <a:pt x="8" y="0"/>
                  </a:cubicBezTo>
                  <a:cubicBezTo>
                    <a:pt x="6" y="0"/>
                    <a:pt x="4" y="1"/>
                    <a:pt x="3" y="2"/>
                  </a:cubicBezTo>
                  <a:cubicBezTo>
                    <a:pt x="1" y="3"/>
                    <a:pt x="0" y="5"/>
                    <a:pt x="0" y="8"/>
                  </a:cubicBezTo>
                  <a:cubicBezTo>
                    <a:pt x="15" y="8"/>
                    <a:pt x="15" y="8"/>
                    <a:pt x="15" y="8"/>
                  </a:cubicBezTo>
                  <a:cubicBezTo>
                    <a:pt x="15"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69" name="Freeform 729">
              <a:extLst>
                <a:ext uri="{FF2B5EF4-FFF2-40B4-BE49-F238E27FC236}">
                  <a16:creationId xmlns:a16="http://schemas.microsoft.com/office/drawing/2014/main" id="{DE6AF022-0C89-426A-A63A-24D463F45C75}"/>
                </a:ext>
              </a:extLst>
            </p:cNvPr>
            <p:cNvSpPr>
              <a:spLocks/>
            </p:cNvSpPr>
            <p:nvPr/>
          </p:nvSpPr>
          <p:spPr bwMode="auto">
            <a:xfrm rot="16200000">
              <a:off x="4891370" y="1750321"/>
              <a:ext cx="30163"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0" name="Oval 730">
              <a:extLst>
                <a:ext uri="{FF2B5EF4-FFF2-40B4-BE49-F238E27FC236}">
                  <a16:creationId xmlns:a16="http://schemas.microsoft.com/office/drawing/2014/main" id="{CD3A1500-405E-42BC-AF0B-804A4F5D7321}"/>
                </a:ext>
              </a:extLst>
            </p:cNvPr>
            <p:cNvSpPr>
              <a:spLocks noChangeArrowheads="1"/>
            </p:cNvSpPr>
            <p:nvPr/>
          </p:nvSpPr>
          <p:spPr bwMode="auto">
            <a:xfrm rot="16200000">
              <a:off x="4877876" y="1882878"/>
              <a:ext cx="5715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1" name="Oval 731">
              <a:extLst>
                <a:ext uri="{FF2B5EF4-FFF2-40B4-BE49-F238E27FC236}">
                  <a16:creationId xmlns:a16="http://schemas.microsoft.com/office/drawing/2014/main" id="{890891F3-47B7-47DE-B0E3-E5FCC49351A3}"/>
                </a:ext>
              </a:extLst>
            </p:cNvPr>
            <p:cNvSpPr>
              <a:spLocks noChangeArrowheads="1"/>
            </p:cNvSpPr>
            <p:nvPr/>
          </p:nvSpPr>
          <p:spPr bwMode="auto">
            <a:xfrm rot="16200000">
              <a:off x="4950107" y="195828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2" name="Oval 732">
              <a:extLst>
                <a:ext uri="{FF2B5EF4-FFF2-40B4-BE49-F238E27FC236}">
                  <a16:creationId xmlns:a16="http://schemas.microsoft.com/office/drawing/2014/main" id="{D3D30287-44EE-4E91-AFB9-0B067C638353}"/>
                </a:ext>
              </a:extLst>
            </p:cNvPr>
            <p:cNvSpPr>
              <a:spLocks noChangeArrowheads="1"/>
            </p:cNvSpPr>
            <p:nvPr/>
          </p:nvSpPr>
          <p:spPr bwMode="auto">
            <a:xfrm rot="16200000">
              <a:off x="4950107" y="1812234"/>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3" name="Oval 733">
              <a:extLst>
                <a:ext uri="{FF2B5EF4-FFF2-40B4-BE49-F238E27FC236}">
                  <a16:creationId xmlns:a16="http://schemas.microsoft.com/office/drawing/2014/main" id="{05ABA259-DEA6-4B0F-94A5-B223C306560B}"/>
                </a:ext>
              </a:extLst>
            </p:cNvPr>
            <p:cNvSpPr>
              <a:spLocks noChangeArrowheads="1"/>
            </p:cNvSpPr>
            <p:nvPr/>
          </p:nvSpPr>
          <p:spPr bwMode="auto">
            <a:xfrm rot="16200000">
              <a:off x="4801676"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4" name="Oval 734">
              <a:extLst>
                <a:ext uri="{FF2B5EF4-FFF2-40B4-BE49-F238E27FC236}">
                  <a16:creationId xmlns:a16="http://schemas.microsoft.com/office/drawing/2014/main" id="{FF0C2A3B-8ADB-44B8-BEA8-04187822C3D7}"/>
                </a:ext>
              </a:extLst>
            </p:cNvPr>
            <p:cNvSpPr>
              <a:spLocks noChangeArrowheads="1"/>
            </p:cNvSpPr>
            <p:nvPr/>
          </p:nvSpPr>
          <p:spPr bwMode="auto">
            <a:xfrm rot="16200000">
              <a:off x="4801676"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5" name="Freeform 735">
              <a:extLst>
                <a:ext uri="{FF2B5EF4-FFF2-40B4-BE49-F238E27FC236}">
                  <a16:creationId xmlns:a16="http://schemas.microsoft.com/office/drawing/2014/main" id="{FA086033-D37A-4150-8A5D-EEB2ADB8D338}"/>
                </a:ext>
              </a:extLst>
            </p:cNvPr>
            <p:cNvSpPr>
              <a:spLocks/>
            </p:cNvSpPr>
            <p:nvPr/>
          </p:nvSpPr>
          <p:spPr bwMode="auto">
            <a:xfrm rot="16200000">
              <a:off x="5023926" y="2032103"/>
              <a:ext cx="30163"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5" y="2"/>
                    <a:pt x="5" y="2"/>
                    <a:pt x="5" y="2"/>
                  </a:cubicBezTo>
                  <a:cubicBezTo>
                    <a:pt x="4" y="1"/>
                    <a:pt x="4" y="1"/>
                    <a:pt x="3" y="1"/>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6" name="Freeform 736">
              <a:extLst>
                <a:ext uri="{FF2B5EF4-FFF2-40B4-BE49-F238E27FC236}">
                  <a16:creationId xmlns:a16="http://schemas.microsoft.com/office/drawing/2014/main" id="{3B9EC3B7-D16D-47DC-B107-B08AF8E7E5AA}"/>
                </a:ext>
              </a:extLst>
            </p:cNvPr>
            <p:cNvSpPr>
              <a:spLocks/>
            </p:cNvSpPr>
            <p:nvPr/>
          </p:nvSpPr>
          <p:spPr bwMode="auto">
            <a:xfrm rot="16200000">
              <a:off x="4891370" y="2017021"/>
              <a:ext cx="30163" cy="60325"/>
            </a:xfrm>
            <a:custGeom>
              <a:avLst/>
              <a:gdLst>
                <a:gd name="T0" fmla="*/ 3 w 8"/>
                <a:gd name="T1" fmla="*/ 15 h 16"/>
                <a:gd name="T2" fmla="*/ 6 w 8"/>
                <a:gd name="T3" fmla="*/ 13 h 16"/>
                <a:gd name="T4" fmla="*/ 8 w 8"/>
                <a:gd name="T5" fmla="*/ 8 h 16"/>
                <a:gd name="T6" fmla="*/ 6 w 8"/>
                <a:gd name="T7" fmla="*/ 2 h 16"/>
                <a:gd name="T8" fmla="*/ 3 w 8"/>
                <a:gd name="T9" fmla="*/ 0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4"/>
                    <a:pt x="6" y="13"/>
                  </a:cubicBez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7" name="Freeform 737">
              <a:extLst>
                <a:ext uri="{FF2B5EF4-FFF2-40B4-BE49-F238E27FC236}">
                  <a16:creationId xmlns:a16="http://schemas.microsoft.com/office/drawing/2014/main" id="{EDF86EFE-3A78-4CF4-9F4A-DA82E21F8264}"/>
                </a:ext>
              </a:extLst>
            </p:cNvPr>
            <p:cNvSpPr>
              <a:spLocks/>
            </p:cNvSpPr>
            <p:nvPr/>
          </p:nvSpPr>
          <p:spPr bwMode="auto">
            <a:xfrm rot="16200000">
              <a:off x="4757226"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7"/>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8" name="Freeform 738">
              <a:extLst>
                <a:ext uri="{FF2B5EF4-FFF2-40B4-BE49-F238E27FC236}">
                  <a16:creationId xmlns:a16="http://schemas.microsoft.com/office/drawing/2014/main" id="{13E8BE95-BEA4-4EC1-86F5-7C1DF3879502}"/>
                </a:ext>
              </a:extLst>
            </p:cNvPr>
            <p:cNvSpPr>
              <a:spLocks/>
            </p:cNvSpPr>
            <p:nvPr/>
          </p:nvSpPr>
          <p:spPr bwMode="auto">
            <a:xfrm rot="16200000">
              <a:off x="4743732"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7"/>
                    <a:pt x="3" y="7"/>
                  </a:cubicBezTo>
                  <a:cubicBezTo>
                    <a:pt x="4" y="7"/>
                    <a:pt x="5" y="8"/>
                    <a:pt x="6" y="8"/>
                  </a:cubicBezTo>
                  <a:cubicBezTo>
                    <a:pt x="6" y="8"/>
                    <a:pt x="7" y="8"/>
                    <a:pt x="8" y="8"/>
                  </a:cubicBezTo>
                  <a:cubicBezTo>
                    <a:pt x="8" y="8"/>
                    <a:pt x="9" y="8"/>
                    <a:pt x="9" y="8"/>
                  </a:cubicBezTo>
                  <a:cubicBezTo>
                    <a:pt x="10" y="8"/>
                    <a:pt x="11" y="7"/>
                    <a:pt x="12" y="7"/>
                  </a:cubicBezTo>
                  <a:cubicBezTo>
                    <a:pt x="12" y="7"/>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79" name="Freeform 739">
              <a:extLst>
                <a:ext uri="{FF2B5EF4-FFF2-40B4-BE49-F238E27FC236}">
                  <a16:creationId xmlns:a16="http://schemas.microsoft.com/office/drawing/2014/main" id="{3FFE92D8-97B9-4329-8540-99AA73453C54}"/>
                </a:ext>
              </a:extLst>
            </p:cNvPr>
            <p:cNvSpPr>
              <a:spLocks/>
            </p:cNvSpPr>
            <p:nvPr/>
          </p:nvSpPr>
          <p:spPr bwMode="auto">
            <a:xfrm rot="16200000">
              <a:off x="4757226" y="2032103"/>
              <a:ext cx="30163" cy="30163"/>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0" name="Freeform 740">
              <a:extLst>
                <a:ext uri="{FF2B5EF4-FFF2-40B4-BE49-F238E27FC236}">
                  <a16:creationId xmlns:a16="http://schemas.microsoft.com/office/drawing/2014/main" id="{6AD4C2EE-F405-4A0B-A468-C50DA4EFD4DE}"/>
                </a:ext>
              </a:extLst>
            </p:cNvPr>
            <p:cNvSpPr>
              <a:spLocks/>
            </p:cNvSpPr>
            <p:nvPr/>
          </p:nvSpPr>
          <p:spPr bwMode="auto">
            <a:xfrm rot="16200000">
              <a:off x="5320789" y="1765403"/>
              <a:ext cx="30163" cy="30163"/>
            </a:xfrm>
            <a:custGeom>
              <a:avLst/>
              <a:gdLst>
                <a:gd name="T0" fmla="*/ 1 w 8"/>
                <a:gd name="T1" fmla="*/ 4 h 8"/>
                <a:gd name="T2" fmla="*/ 0 w 8"/>
                <a:gd name="T3" fmla="*/ 8 h 8"/>
                <a:gd name="T4" fmla="*/ 8 w 8"/>
                <a:gd name="T5" fmla="*/ 8 h 8"/>
                <a:gd name="T6" fmla="*/ 8 w 8"/>
                <a:gd name="T7" fmla="*/ 0 h 8"/>
                <a:gd name="T8" fmla="*/ 8 w 8"/>
                <a:gd name="T9" fmla="*/ 0 h 8"/>
                <a:gd name="T10" fmla="*/ 1 w 8"/>
                <a:gd name="T11" fmla="*/ 4 h 8"/>
              </a:gdLst>
              <a:ahLst/>
              <a:cxnLst>
                <a:cxn ang="0">
                  <a:pos x="T0" y="T1"/>
                </a:cxn>
                <a:cxn ang="0">
                  <a:pos x="T2" y="T3"/>
                </a:cxn>
                <a:cxn ang="0">
                  <a:pos x="T4" y="T5"/>
                </a:cxn>
                <a:cxn ang="0">
                  <a:pos x="T6" y="T7"/>
                </a:cxn>
                <a:cxn ang="0">
                  <a:pos x="T8" y="T9"/>
                </a:cxn>
                <a:cxn ang="0">
                  <a:pos x="T10" y="T11"/>
                </a:cxn>
              </a:cxnLst>
              <a:rect l="0" t="0" r="r" b="b"/>
              <a:pathLst>
                <a:path w="8" h="8">
                  <a:moveTo>
                    <a:pt x="1" y="4"/>
                  </a:moveTo>
                  <a:cubicBezTo>
                    <a:pt x="1" y="5"/>
                    <a:pt x="0" y="6"/>
                    <a:pt x="0" y="8"/>
                  </a:cubicBezTo>
                  <a:cubicBezTo>
                    <a:pt x="8" y="8"/>
                    <a:pt x="8" y="8"/>
                    <a:pt x="8" y="8"/>
                  </a:cubicBezTo>
                  <a:cubicBezTo>
                    <a:pt x="8" y="0"/>
                    <a:pt x="8" y="0"/>
                    <a:pt x="8" y="0"/>
                  </a:cubicBezTo>
                  <a:cubicBezTo>
                    <a:pt x="8" y="0"/>
                    <a:pt x="8" y="0"/>
                    <a:pt x="8" y="0"/>
                  </a:cubicBezTo>
                  <a:cubicBezTo>
                    <a:pt x="5" y="0"/>
                    <a:pt x="3" y="1"/>
                    <a:pt x="1"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1" name="Freeform 741">
              <a:extLst>
                <a:ext uri="{FF2B5EF4-FFF2-40B4-BE49-F238E27FC236}">
                  <a16:creationId xmlns:a16="http://schemas.microsoft.com/office/drawing/2014/main" id="{4C66AA4B-88E8-4362-A7A1-95D09AE1D0B2}"/>
                </a:ext>
              </a:extLst>
            </p:cNvPr>
            <p:cNvSpPr>
              <a:spLocks/>
            </p:cNvSpPr>
            <p:nvPr/>
          </p:nvSpPr>
          <p:spPr bwMode="auto">
            <a:xfrm rot="16200000">
              <a:off x="5307295" y="1897959"/>
              <a:ext cx="57150" cy="30163"/>
            </a:xfrm>
            <a:custGeom>
              <a:avLst/>
              <a:gdLst>
                <a:gd name="T0" fmla="*/ 8 w 15"/>
                <a:gd name="T1" fmla="*/ 0 h 8"/>
                <a:gd name="T2" fmla="*/ 1 w 15"/>
                <a:gd name="T3" fmla="*/ 4 h 8"/>
                <a:gd name="T4" fmla="*/ 0 w 15"/>
                <a:gd name="T5" fmla="*/ 8 h 8"/>
                <a:gd name="T6" fmla="*/ 15 w 15"/>
                <a:gd name="T7" fmla="*/ 8 h 8"/>
                <a:gd name="T8" fmla="*/ 14 w 15"/>
                <a:gd name="T9" fmla="*/ 4 h 8"/>
                <a:gd name="T10" fmla="*/ 8 w 15"/>
                <a:gd name="T11" fmla="*/ 0 h 8"/>
              </a:gdLst>
              <a:ahLst/>
              <a:cxnLst>
                <a:cxn ang="0">
                  <a:pos x="T0" y="T1"/>
                </a:cxn>
                <a:cxn ang="0">
                  <a:pos x="T2" y="T3"/>
                </a:cxn>
                <a:cxn ang="0">
                  <a:pos x="T4" y="T5"/>
                </a:cxn>
                <a:cxn ang="0">
                  <a:pos x="T6" y="T7"/>
                </a:cxn>
                <a:cxn ang="0">
                  <a:pos x="T8" y="T9"/>
                </a:cxn>
                <a:cxn ang="0">
                  <a:pos x="T10" y="T11"/>
                </a:cxn>
              </a:cxnLst>
              <a:rect l="0" t="0" r="r" b="b"/>
              <a:pathLst>
                <a:path w="15" h="8">
                  <a:moveTo>
                    <a:pt x="8" y="0"/>
                  </a:moveTo>
                  <a:cubicBezTo>
                    <a:pt x="5" y="0"/>
                    <a:pt x="2" y="1"/>
                    <a:pt x="1" y="4"/>
                  </a:cubicBezTo>
                  <a:cubicBezTo>
                    <a:pt x="0" y="5"/>
                    <a:pt x="0" y="6"/>
                    <a:pt x="0" y="8"/>
                  </a:cubicBezTo>
                  <a:cubicBezTo>
                    <a:pt x="15" y="8"/>
                    <a:pt x="15" y="8"/>
                    <a:pt x="15" y="8"/>
                  </a:cubicBezTo>
                  <a:cubicBezTo>
                    <a:pt x="15"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2" name="Freeform 742">
              <a:extLst>
                <a:ext uri="{FF2B5EF4-FFF2-40B4-BE49-F238E27FC236}">
                  <a16:creationId xmlns:a16="http://schemas.microsoft.com/office/drawing/2014/main" id="{B1234792-FDF0-459C-A069-366F83465BEE}"/>
                </a:ext>
              </a:extLst>
            </p:cNvPr>
            <p:cNvSpPr>
              <a:spLocks/>
            </p:cNvSpPr>
            <p:nvPr/>
          </p:nvSpPr>
          <p:spPr bwMode="auto">
            <a:xfrm rot="16200000">
              <a:off x="5186645" y="1751909"/>
              <a:ext cx="30163" cy="57150"/>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3" name="Oval 743">
              <a:extLst>
                <a:ext uri="{FF2B5EF4-FFF2-40B4-BE49-F238E27FC236}">
                  <a16:creationId xmlns:a16="http://schemas.microsoft.com/office/drawing/2014/main" id="{D61E4C43-1291-4A3B-AC68-ABC2FA91B942}"/>
                </a:ext>
              </a:extLst>
            </p:cNvPr>
            <p:cNvSpPr>
              <a:spLocks noChangeArrowheads="1"/>
            </p:cNvSpPr>
            <p:nvPr/>
          </p:nvSpPr>
          <p:spPr bwMode="auto">
            <a:xfrm rot="16200000">
              <a:off x="5173151"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4" name="Oval 744">
              <a:extLst>
                <a:ext uri="{FF2B5EF4-FFF2-40B4-BE49-F238E27FC236}">
                  <a16:creationId xmlns:a16="http://schemas.microsoft.com/office/drawing/2014/main" id="{F20B8C3F-ED42-4C4C-895A-9472F143BEFB}"/>
                </a:ext>
              </a:extLst>
            </p:cNvPr>
            <p:cNvSpPr>
              <a:spLocks noChangeArrowheads="1"/>
            </p:cNvSpPr>
            <p:nvPr/>
          </p:nvSpPr>
          <p:spPr bwMode="auto">
            <a:xfrm rot="16200000">
              <a:off x="524458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5" name="Oval 745">
              <a:extLst>
                <a:ext uri="{FF2B5EF4-FFF2-40B4-BE49-F238E27FC236}">
                  <a16:creationId xmlns:a16="http://schemas.microsoft.com/office/drawing/2014/main" id="{F77ED537-DBE7-4EB4-9240-D68BFF1BAA72}"/>
                </a:ext>
              </a:extLst>
            </p:cNvPr>
            <p:cNvSpPr>
              <a:spLocks noChangeArrowheads="1"/>
            </p:cNvSpPr>
            <p:nvPr/>
          </p:nvSpPr>
          <p:spPr bwMode="auto">
            <a:xfrm rot="16200000">
              <a:off x="524458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6" name="Oval 746">
              <a:extLst>
                <a:ext uri="{FF2B5EF4-FFF2-40B4-BE49-F238E27FC236}">
                  <a16:creationId xmlns:a16="http://schemas.microsoft.com/office/drawing/2014/main" id="{C58183E8-46E8-438C-BFB6-76318EB6912C}"/>
                </a:ext>
              </a:extLst>
            </p:cNvPr>
            <p:cNvSpPr>
              <a:spLocks noChangeArrowheads="1"/>
            </p:cNvSpPr>
            <p:nvPr/>
          </p:nvSpPr>
          <p:spPr bwMode="auto">
            <a:xfrm rot="16200000">
              <a:off x="5098539"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7" name="Oval 747">
              <a:extLst>
                <a:ext uri="{FF2B5EF4-FFF2-40B4-BE49-F238E27FC236}">
                  <a16:creationId xmlns:a16="http://schemas.microsoft.com/office/drawing/2014/main" id="{DA9DB5C8-820F-4F1A-8A7B-D7B05CD63BB9}"/>
                </a:ext>
              </a:extLst>
            </p:cNvPr>
            <p:cNvSpPr>
              <a:spLocks noChangeArrowheads="1"/>
            </p:cNvSpPr>
            <p:nvPr/>
          </p:nvSpPr>
          <p:spPr bwMode="auto">
            <a:xfrm rot="16200000">
              <a:off x="5098539"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8" name="Freeform 748">
              <a:extLst>
                <a:ext uri="{FF2B5EF4-FFF2-40B4-BE49-F238E27FC236}">
                  <a16:creationId xmlns:a16="http://schemas.microsoft.com/office/drawing/2014/main" id="{59D0A9AF-2F8C-452A-9F34-91791A70D101}"/>
                </a:ext>
              </a:extLst>
            </p:cNvPr>
            <p:cNvSpPr>
              <a:spLocks/>
            </p:cNvSpPr>
            <p:nvPr/>
          </p:nvSpPr>
          <p:spPr bwMode="auto">
            <a:xfrm rot="16200000">
              <a:off x="5320789" y="2032103"/>
              <a:ext cx="30163" cy="30163"/>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6"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89" name="Freeform 749">
              <a:extLst>
                <a:ext uri="{FF2B5EF4-FFF2-40B4-BE49-F238E27FC236}">
                  <a16:creationId xmlns:a16="http://schemas.microsoft.com/office/drawing/2014/main" id="{B33E4C08-F5D1-413B-8D58-46F74D706D57}"/>
                </a:ext>
              </a:extLst>
            </p:cNvPr>
            <p:cNvSpPr>
              <a:spLocks/>
            </p:cNvSpPr>
            <p:nvPr/>
          </p:nvSpPr>
          <p:spPr bwMode="auto">
            <a:xfrm rot="16200000">
              <a:off x="5186645" y="2018609"/>
              <a:ext cx="30163" cy="57150"/>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0" name="Freeform 750">
              <a:extLst>
                <a:ext uri="{FF2B5EF4-FFF2-40B4-BE49-F238E27FC236}">
                  <a16:creationId xmlns:a16="http://schemas.microsoft.com/office/drawing/2014/main" id="{1421492C-5B75-4767-8A38-4AB3C0418ED7}"/>
                </a:ext>
              </a:extLst>
            </p:cNvPr>
            <p:cNvSpPr>
              <a:spLocks/>
            </p:cNvSpPr>
            <p:nvPr/>
          </p:nvSpPr>
          <p:spPr bwMode="auto">
            <a:xfrm rot="16200000">
              <a:off x="5054089" y="1765403"/>
              <a:ext cx="30163" cy="30163"/>
            </a:xfrm>
            <a:custGeom>
              <a:avLst/>
              <a:gdLst>
                <a:gd name="T0" fmla="*/ 0 w 8"/>
                <a:gd name="T1" fmla="*/ 0 h 8"/>
                <a:gd name="T2" fmla="*/ 0 w 8"/>
                <a:gd name="T3" fmla="*/ 2 h 8"/>
                <a:gd name="T4" fmla="*/ 2 w 8"/>
                <a:gd name="T5" fmla="*/ 6 h 8"/>
                <a:gd name="T6" fmla="*/ 4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2" y="6"/>
                  </a:cubicBezTo>
                  <a:cubicBezTo>
                    <a:pt x="3" y="6"/>
                    <a:pt x="3" y="6"/>
                    <a:pt x="4"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1" name="Freeform 751">
              <a:extLst>
                <a:ext uri="{FF2B5EF4-FFF2-40B4-BE49-F238E27FC236}">
                  <a16:creationId xmlns:a16="http://schemas.microsoft.com/office/drawing/2014/main" id="{BC639556-6930-4F31-85D9-470C34892BFF}"/>
                </a:ext>
              </a:extLst>
            </p:cNvPr>
            <p:cNvSpPr>
              <a:spLocks/>
            </p:cNvSpPr>
            <p:nvPr/>
          </p:nvSpPr>
          <p:spPr bwMode="auto">
            <a:xfrm rot="16200000">
              <a:off x="5040595" y="1897959"/>
              <a:ext cx="57150" cy="30163"/>
            </a:xfrm>
            <a:custGeom>
              <a:avLst/>
              <a:gdLst>
                <a:gd name="T0" fmla="*/ 2 w 15"/>
                <a:gd name="T1" fmla="*/ 6 h 8"/>
                <a:gd name="T2" fmla="*/ 3 w 15"/>
                <a:gd name="T3" fmla="*/ 7 h 8"/>
                <a:gd name="T4" fmla="*/ 6 w 15"/>
                <a:gd name="T5" fmla="*/ 8 h 8"/>
                <a:gd name="T6" fmla="*/ 8 w 15"/>
                <a:gd name="T7" fmla="*/ 8 h 8"/>
                <a:gd name="T8" fmla="*/ 9 w 15"/>
                <a:gd name="T9" fmla="*/ 8 h 8"/>
                <a:gd name="T10" fmla="*/ 12 w 15"/>
                <a:gd name="T11" fmla="*/ 7 h 8"/>
                <a:gd name="T12" fmla="*/ 13 w 15"/>
                <a:gd name="T13" fmla="*/ 6 h 8"/>
                <a:gd name="T14" fmla="*/ 15 w 15"/>
                <a:gd name="T15" fmla="*/ 2 h 8"/>
                <a:gd name="T16" fmla="*/ 15 w 15"/>
                <a:gd name="T17" fmla="*/ 0 h 8"/>
                <a:gd name="T18" fmla="*/ 0 w 15"/>
                <a:gd name="T19" fmla="*/ 0 h 8"/>
                <a:gd name="T20" fmla="*/ 0 w 15"/>
                <a:gd name="T21" fmla="*/ 2 h 8"/>
                <a:gd name="T22" fmla="*/ 2 w 15"/>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2" y="6"/>
                  </a:moveTo>
                  <a:cubicBezTo>
                    <a:pt x="2" y="6"/>
                    <a:pt x="3" y="6"/>
                    <a:pt x="3" y="7"/>
                  </a:cubicBezTo>
                  <a:cubicBezTo>
                    <a:pt x="4" y="7"/>
                    <a:pt x="5" y="8"/>
                    <a:pt x="6" y="8"/>
                  </a:cubicBezTo>
                  <a:cubicBezTo>
                    <a:pt x="6" y="8"/>
                    <a:pt x="7" y="8"/>
                    <a:pt x="8" y="8"/>
                  </a:cubicBezTo>
                  <a:cubicBezTo>
                    <a:pt x="8" y="8"/>
                    <a:pt x="9" y="8"/>
                    <a:pt x="9" y="8"/>
                  </a:cubicBezTo>
                  <a:cubicBezTo>
                    <a:pt x="10" y="8"/>
                    <a:pt x="11" y="7"/>
                    <a:pt x="12" y="7"/>
                  </a:cubicBezTo>
                  <a:cubicBezTo>
                    <a:pt x="12" y="6"/>
                    <a:pt x="13" y="6"/>
                    <a:pt x="13" y="6"/>
                  </a:cubicBezTo>
                  <a:cubicBezTo>
                    <a:pt x="14" y="5"/>
                    <a:pt x="15" y="3"/>
                    <a:pt x="15" y="2"/>
                  </a:cubicBezTo>
                  <a:cubicBezTo>
                    <a:pt x="15" y="1"/>
                    <a:pt x="15" y="1"/>
                    <a:pt x="15"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2" name="Freeform 752">
              <a:extLst>
                <a:ext uri="{FF2B5EF4-FFF2-40B4-BE49-F238E27FC236}">
                  <a16:creationId xmlns:a16="http://schemas.microsoft.com/office/drawing/2014/main" id="{EA59D3EE-44BE-4531-891D-BE3AF1827F4F}"/>
                </a:ext>
              </a:extLst>
            </p:cNvPr>
            <p:cNvSpPr>
              <a:spLocks/>
            </p:cNvSpPr>
            <p:nvPr/>
          </p:nvSpPr>
          <p:spPr bwMode="auto">
            <a:xfrm rot="16200000">
              <a:off x="5054089" y="2032103"/>
              <a:ext cx="30163" cy="30163"/>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5"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3" name="Freeform 753">
              <a:extLst>
                <a:ext uri="{FF2B5EF4-FFF2-40B4-BE49-F238E27FC236}">
                  <a16:creationId xmlns:a16="http://schemas.microsoft.com/office/drawing/2014/main" id="{2AC1A7FA-B8CF-4D7D-984B-84CCAC1BB2B9}"/>
                </a:ext>
              </a:extLst>
            </p:cNvPr>
            <p:cNvSpPr>
              <a:spLocks/>
            </p:cNvSpPr>
            <p:nvPr/>
          </p:nvSpPr>
          <p:spPr bwMode="auto">
            <a:xfrm rot="16200000">
              <a:off x="5617651" y="1765403"/>
              <a:ext cx="30163" cy="30163"/>
            </a:xfrm>
            <a:custGeom>
              <a:avLst/>
              <a:gdLst>
                <a:gd name="T0" fmla="*/ 8 w 8"/>
                <a:gd name="T1" fmla="*/ 0 h 8"/>
                <a:gd name="T2" fmla="*/ 8 w 8"/>
                <a:gd name="T3" fmla="*/ 0 h 8"/>
                <a:gd name="T4" fmla="*/ 4 w 8"/>
                <a:gd name="T5" fmla="*/ 1 h 8"/>
                <a:gd name="T6" fmla="*/ 0 w 8"/>
                <a:gd name="T7" fmla="*/ 8 h 8"/>
                <a:gd name="T8" fmla="*/ 4 w 8"/>
                <a:gd name="T9" fmla="*/ 8 h 8"/>
                <a:gd name="T10" fmla="*/ 8 w 8"/>
                <a:gd name="T11" fmla="*/ 4 h 8"/>
                <a:gd name="T12" fmla="*/ 8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8" y="0"/>
                  </a:moveTo>
                  <a:cubicBezTo>
                    <a:pt x="8" y="0"/>
                    <a:pt x="8" y="0"/>
                    <a:pt x="8" y="0"/>
                  </a:cubicBezTo>
                  <a:cubicBezTo>
                    <a:pt x="6" y="0"/>
                    <a:pt x="5" y="0"/>
                    <a:pt x="4" y="1"/>
                  </a:cubicBezTo>
                  <a:cubicBezTo>
                    <a:pt x="1" y="3"/>
                    <a:pt x="0" y="5"/>
                    <a:pt x="0" y="8"/>
                  </a:cubicBezTo>
                  <a:cubicBezTo>
                    <a:pt x="4" y="8"/>
                    <a:pt x="4" y="8"/>
                    <a:pt x="4" y="8"/>
                  </a:cubicBezTo>
                  <a:cubicBezTo>
                    <a:pt x="5" y="7"/>
                    <a:pt x="7" y="6"/>
                    <a:pt x="8" y="4"/>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4" name="Freeform 754">
              <a:extLst>
                <a:ext uri="{FF2B5EF4-FFF2-40B4-BE49-F238E27FC236}">
                  <a16:creationId xmlns:a16="http://schemas.microsoft.com/office/drawing/2014/main" id="{43B59DCE-DDAC-485F-A197-92EDE6F575DD}"/>
                </a:ext>
              </a:extLst>
            </p:cNvPr>
            <p:cNvSpPr>
              <a:spLocks/>
            </p:cNvSpPr>
            <p:nvPr/>
          </p:nvSpPr>
          <p:spPr bwMode="auto">
            <a:xfrm rot="16200000">
              <a:off x="5604157" y="1897959"/>
              <a:ext cx="57150" cy="30163"/>
            </a:xfrm>
            <a:custGeom>
              <a:avLst/>
              <a:gdLst>
                <a:gd name="T0" fmla="*/ 12 w 15"/>
                <a:gd name="T1" fmla="*/ 1 h 8"/>
                <a:gd name="T2" fmla="*/ 8 w 15"/>
                <a:gd name="T3" fmla="*/ 0 h 8"/>
                <a:gd name="T4" fmla="*/ 3 w 15"/>
                <a:gd name="T5" fmla="*/ 1 h 8"/>
                <a:gd name="T6" fmla="*/ 0 w 15"/>
                <a:gd name="T7" fmla="*/ 8 h 8"/>
                <a:gd name="T8" fmla="*/ 15 w 15"/>
                <a:gd name="T9" fmla="*/ 8 h 8"/>
                <a:gd name="T10" fmla="*/ 12 w 15"/>
                <a:gd name="T11" fmla="*/ 1 h 8"/>
              </a:gdLst>
              <a:ahLst/>
              <a:cxnLst>
                <a:cxn ang="0">
                  <a:pos x="T0" y="T1"/>
                </a:cxn>
                <a:cxn ang="0">
                  <a:pos x="T2" y="T3"/>
                </a:cxn>
                <a:cxn ang="0">
                  <a:pos x="T4" y="T5"/>
                </a:cxn>
                <a:cxn ang="0">
                  <a:pos x="T6" y="T7"/>
                </a:cxn>
                <a:cxn ang="0">
                  <a:pos x="T8" y="T9"/>
                </a:cxn>
                <a:cxn ang="0">
                  <a:pos x="T10" y="T11"/>
                </a:cxn>
              </a:cxnLst>
              <a:rect l="0" t="0" r="r" b="b"/>
              <a:pathLst>
                <a:path w="15" h="8">
                  <a:moveTo>
                    <a:pt x="12" y="1"/>
                  </a:moveTo>
                  <a:cubicBezTo>
                    <a:pt x="11" y="0"/>
                    <a:pt x="9" y="0"/>
                    <a:pt x="8" y="0"/>
                  </a:cubicBezTo>
                  <a:cubicBezTo>
                    <a:pt x="6" y="0"/>
                    <a:pt x="4" y="0"/>
                    <a:pt x="3" y="1"/>
                  </a:cubicBezTo>
                  <a:cubicBezTo>
                    <a:pt x="1" y="3"/>
                    <a:pt x="0" y="5"/>
                    <a:pt x="0" y="8"/>
                  </a:cubicBezTo>
                  <a:cubicBezTo>
                    <a:pt x="15" y="8"/>
                    <a:pt x="15" y="8"/>
                    <a:pt x="15" y="8"/>
                  </a:cubicBezTo>
                  <a:cubicBezTo>
                    <a:pt x="15"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5" name="Freeform 755">
              <a:extLst>
                <a:ext uri="{FF2B5EF4-FFF2-40B4-BE49-F238E27FC236}">
                  <a16:creationId xmlns:a16="http://schemas.microsoft.com/office/drawing/2014/main" id="{06023D70-ECB8-4055-B912-12CAE07D8D07}"/>
                </a:ext>
              </a:extLst>
            </p:cNvPr>
            <p:cNvSpPr>
              <a:spLocks/>
            </p:cNvSpPr>
            <p:nvPr/>
          </p:nvSpPr>
          <p:spPr bwMode="auto">
            <a:xfrm rot="16200000">
              <a:off x="5483507" y="1751909"/>
              <a:ext cx="30163" cy="57150"/>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6" name="Oval 756">
              <a:extLst>
                <a:ext uri="{FF2B5EF4-FFF2-40B4-BE49-F238E27FC236}">
                  <a16:creationId xmlns:a16="http://schemas.microsoft.com/office/drawing/2014/main" id="{51283053-3F1D-4596-B6F9-6AB742D7BA33}"/>
                </a:ext>
              </a:extLst>
            </p:cNvPr>
            <p:cNvSpPr>
              <a:spLocks noChangeArrowheads="1"/>
            </p:cNvSpPr>
            <p:nvPr/>
          </p:nvSpPr>
          <p:spPr bwMode="auto">
            <a:xfrm rot="16200000">
              <a:off x="5470014" y="1884465"/>
              <a:ext cx="57150"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7" name="Oval 757">
              <a:extLst>
                <a:ext uri="{FF2B5EF4-FFF2-40B4-BE49-F238E27FC236}">
                  <a16:creationId xmlns:a16="http://schemas.microsoft.com/office/drawing/2014/main" id="{B3331D90-8556-47A7-8A65-82E229536B31}"/>
                </a:ext>
              </a:extLst>
            </p:cNvPr>
            <p:cNvSpPr>
              <a:spLocks noChangeArrowheads="1"/>
            </p:cNvSpPr>
            <p:nvPr/>
          </p:nvSpPr>
          <p:spPr bwMode="auto">
            <a:xfrm rot="16200000">
              <a:off x="554145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8" name="Oval 758">
              <a:extLst>
                <a:ext uri="{FF2B5EF4-FFF2-40B4-BE49-F238E27FC236}">
                  <a16:creationId xmlns:a16="http://schemas.microsoft.com/office/drawing/2014/main" id="{CA57F8BD-B38E-417F-8D73-3E17F6FE10E0}"/>
                </a:ext>
              </a:extLst>
            </p:cNvPr>
            <p:cNvSpPr>
              <a:spLocks noChangeArrowheads="1"/>
            </p:cNvSpPr>
            <p:nvPr/>
          </p:nvSpPr>
          <p:spPr bwMode="auto">
            <a:xfrm rot="16200000">
              <a:off x="554145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199" name="Oval 759">
              <a:extLst>
                <a:ext uri="{FF2B5EF4-FFF2-40B4-BE49-F238E27FC236}">
                  <a16:creationId xmlns:a16="http://schemas.microsoft.com/office/drawing/2014/main" id="{D79AAD84-2338-44D0-AA31-787B171E64B2}"/>
                </a:ext>
              </a:extLst>
            </p:cNvPr>
            <p:cNvSpPr>
              <a:spLocks noChangeArrowheads="1"/>
            </p:cNvSpPr>
            <p:nvPr/>
          </p:nvSpPr>
          <p:spPr bwMode="auto">
            <a:xfrm rot="16200000">
              <a:off x="5395401" y="195590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0" name="Oval 760">
              <a:extLst>
                <a:ext uri="{FF2B5EF4-FFF2-40B4-BE49-F238E27FC236}">
                  <a16:creationId xmlns:a16="http://schemas.microsoft.com/office/drawing/2014/main" id="{FB2949DF-5058-4001-B486-686DE93AD93E}"/>
                </a:ext>
              </a:extLst>
            </p:cNvPr>
            <p:cNvSpPr>
              <a:spLocks noChangeArrowheads="1"/>
            </p:cNvSpPr>
            <p:nvPr/>
          </p:nvSpPr>
          <p:spPr bwMode="auto">
            <a:xfrm rot="16200000">
              <a:off x="5395401" y="18098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1" name="Freeform 761">
              <a:extLst>
                <a:ext uri="{FF2B5EF4-FFF2-40B4-BE49-F238E27FC236}">
                  <a16:creationId xmlns:a16="http://schemas.microsoft.com/office/drawing/2014/main" id="{FA9C4C63-8A0E-4051-8326-8E456960CFF1}"/>
                </a:ext>
              </a:extLst>
            </p:cNvPr>
            <p:cNvSpPr>
              <a:spLocks/>
            </p:cNvSpPr>
            <p:nvPr/>
          </p:nvSpPr>
          <p:spPr bwMode="auto">
            <a:xfrm rot="16200000">
              <a:off x="5617651" y="2032103"/>
              <a:ext cx="30163" cy="30163"/>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5"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2" name="Freeform 762">
              <a:extLst>
                <a:ext uri="{FF2B5EF4-FFF2-40B4-BE49-F238E27FC236}">
                  <a16:creationId xmlns:a16="http://schemas.microsoft.com/office/drawing/2014/main" id="{5C1166AD-4360-430A-9BC8-EE4ED5FB8BF7}"/>
                </a:ext>
              </a:extLst>
            </p:cNvPr>
            <p:cNvSpPr>
              <a:spLocks/>
            </p:cNvSpPr>
            <p:nvPr/>
          </p:nvSpPr>
          <p:spPr bwMode="auto">
            <a:xfrm rot="16200000">
              <a:off x="5483507" y="2018609"/>
              <a:ext cx="30163" cy="57150"/>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3" name="Freeform 763">
              <a:extLst>
                <a:ext uri="{FF2B5EF4-FFF2-40B4-BE49-F238E27FC236}">
                  <a16:creationId xmlns:a16="http://schemas.microsoft.com/office/drawing/2014/main" id="{63446E0A-36BE-45D2-8612-9BAA5DA7B907}"/>
                </a:ext>
              </a:extLst>
            </p:cNvPr>
            <p:cNvSpPr>
              <a:spLocks/>
            </p:cNvSpPr>
            <p:nvPr/>
          </p:nvSpPr>
          <p:spPr bwMode="auto">
            <a:xfrm rot="16200000">
              <a:off x="5350951" y="1765403"/>
              <a:ext cx="30163" cy="30163"/>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4" name="Freeform 764">
              <a:extLst>
                <a:ext uri="{FF2B5EF4-FFF2-40B4-BE49-F238E27FC236}">
                  <a16:creationId xmlns:a16="http://schemas.microsoft.com/office/drawing/2014/main" id="{9EE371AF-B127-4EC4-9E4A-278D223D52FA}"/>
                </a:ext>
              </a:extLst>
            </p:cNvPr>
            <p:cNvSpPr>
              <a:spLocks/>
            </p:cNvSpPr>
            <p:nvPr/>
          </p:nvSpPr>
          <p:spPr bwMode="auto">
            <a:xfrm rot="16200000">
              <a:off x="5337457" y="1897959"/>
              <a:ext cx="57150" cy="30163"/>
            </a:xfrm>
            <a:custGeom>
              <a:avLst/>
              <a:gdLst>
                <a:gd name="T0" fmla="*/ 0 w 15"/>
                <a:gd name="T1" fmla="*/ 2 h 8"/>
                <a:gd name="T2" fmla="*/ 8 w 15"/>
                <a:gd name="T3" fmla="*/ 8 h 8"/>
                <a:gd name="T4" fmla="*/ 15 w 15"/>
                <a:gd name="T5" fmla="*/ 2 h 8"/>
                <a:gd name="T6" fmla="*/ 15 w 15"/>
                <a:gd name="T7" fmla="*/ 0 h 8"/>
                <a:gd name="T8" fmla="*/ 0 w 15"/>
                <a:gd name="T9" fmla="*/ 0 h 8"/>
                <a:gd name="T10" fmla="*/ 0 w 15"/>
                <a:gd name="T11" fmla="*/ 2 h 8"/>
              </a:gdLst>
              <a:ahLst/>
              <a:cxnLst>
                <a:cxn ang="0">
                  <a:pos x="T0" y="T1"/>
                </a:cxn>
                <a:cxn ang="0">
                  <a:pos x="T2" y="T3"/>
                </a:cxn>
                <a:cxn ang="0">
                  <a:pos x="T4" y="T5"/>
                </a:cxn>
                <a:cxn ang="0">
                  <a:pos x="T6" y="T7"/>
                </a:cxn>
                <a:cxn ang="0">
                  <a:pos x="T8" y="T9"/>
                </a:cxn>
                <a:cxn ang="0">
                  <a:pos x="T10" y="T11"/>
                </a:cxn>
              </a:cxnLst>
              <a:rect l="0" t="0" r="r" b="b"/>
              <a:pathLst>
                <a:path w="15" h="8">
                  <a:moveTo>
                    <a:pt x="0" y="2"/>
                  </a:moveTo>
                  <a:cubicBezTo>
                    <a:pt x="1" y="5"/>
                    <a:pt x="4" y="8"/>
                    <a:pt x="8" y="8"/>
                  </a:cubicBezTo>
                  <a:cubicBezTo>
                    <a:pt x="11" y="8"/>
                    <a:pt x="15" y="5"/>
                    <a:pt x="15" y="2"/>
                  </a:cubicBezTo>
                  <a:cubicBezTo>
                    <a:pt x="15" y="1"/>
                    <a:pt x="15" y="1"/>
                    <a:pt x="15"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5" name="Freeform 765">
              <a:extLst>
                <a:ext uri="{FF2B5EF4-FFF2-40B4-BE49-F238E27FC236}">
                  <a16:creationId xmlns:a16="http://schemas.microsoft.com/office/drawing/2014/main" id="{C674A0B2-800C-466C-889D-B9636CF15FA0}"/>
                </a:ext>
              </a:extLst>
            </p:cNvPr>
            <p:cNvSpPr>
              <a:spLocks/>
            </p:cNvSpPr>
            <p:nvPr/>
          </p:nvSpPr>
          <p:spPr bwMode="auto">
            <a:xfrm rot="16200000">
              <a:off x="5350951" y="2032103"/>
              <a:ext cx="30163" cy="30163"/>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6" name="Oval 766">
              <a:extLst>
                <a:ext uri="{FF2B5EF4-FFF2-40B4-BE49-F238E27FC236}">
                  <a16:creationId xmlns:a16="http://schemas.microsoft.com/office/drawing/2014/main" id="{6402874E-457C-440C-82D9-BFB794F4C107}"/>
                </a:ext>
              </a:extLst>
            </p:cNvPr>
            <p:cNvSpPr>
              <a:spLocks noChangeArrowheads="1"/>
            </p:cNvSpPr>
            <p:nvPr/>
          </p:nvSpPr>
          <p:spPr bwMode="auto">
            <a:xfrm rot="16200000">
              <a:off x="5690676" y="1957490"/>
              <a:ext cx="60325" cy="5715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7" name="Freeform 767">
              <a:extLst>
                <a:ext uri="{FF2B5EF4-FFF2-40B4-BE49-F238E27FC236}">
                  <a16:creationId xmlns:a16="http://schemas.microsoft.com/office/drawing/2014/main" id="{526B0565-04F3-40D9-84B3-C5F8E6367ABD}"/>
                </a:ext>
              </a:extLst>
            </p:cNvPr>
            <p:cNvSpPr>
              <a:spLocks/>
            </p:cNvSpPr>
            <p:nvPr/>
          </p:nvSpPr>
          <p:spPr bwMode="auto">
            <a:xfrm rot="16200000">
              <a:off x="5684326" y="1840015"/>
              <a:ext cx="38100" cy="22225"/>
            </a:xfrm>
            <a:custGeom>
              <a:avLst/>
              <a:gdLst>
                <a:gd name="T0" fmla="*/ 0 w 10"/>
                <a:gd name="T1" fmla="*/ 6 h 6"/>
                <a:gd name="T2" fmla="*/ 10 w 10"/>
                <a:gd name="T3" fmla="*/ 0 h 6"/>
                <a:gd name="T4" fmla="*/ 8 w 10"/>
                <a:gd name="T5" fmla="*/ 0 h 6"/>
                <a:gd name="T6" fmla="*/ 0 w 10"/>
                <a:gd name="T7" fmla="*/ 6 h 6"/>
              </a:gdLst>
              <a:ahLst/>
              <a:cxnLst>
                <a:cxn ang="0">
                  <a:pos x="T0" y="T1"/>
                </a:cxn>
                <a:cxn ang="0">
                  <a:pos x="T2" y="T3"/>
                </a:cxn>
                <a:cxn ang="0">
                  <a:pos x="T4" y="T5"/>
                </a:cxn>
                <a:cxn ang="0">
                  <a:pos x="T6" y="T7"/>
                </a:cxn>
              </a:cxnLst>
              <a:rect l="0" t="0" r="r" b="b"/>
              <a:pathLst>
                <a:path w="10" h="6">
                  <a:moveTo>
                    <a:pt x="0" y="6"/>
                  </a:moveTo>
                  <a:cubicBezTo>
                    <a:pt x="4" y="4"/>
                    <a:pt x="7" y="2"/>
                    <a:pt x="10" y="0"/>
                  </a:cubicBezTo>
                  <a:cubicBezTo>
                    <a:pt x="9" y="0"/>
                    <a:pt x="9" y="0"/>
                    <a:pt x="8" y="0"/>
                  </a:cubicBezTo>
                  <a:cubicBezTo>
                    <a:pt x="4" y="0"/>
                    <a:pt x="1" y="2"/>
                    <a:pt x="0"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8" name="Freeform 768">
              <a:extLst>
                <a:ext uri="{FF2B5EF4-FFF2-40B4-BE49-F238E27FC236}">
                  <a16:creationId xmlns:a16="http://schemas.microsoft.com/office/drawing/2014/main" id="{7FADCE6F-7AD2-4391-8558-C20FDB7DC529}"/>
                </a:ext>
              </a:extLst>
            </p:cNvPr>
            <p:cNvSpPr>
              <a:spLocks/>
            </p:cNvSpPr>
            <p:nvPr/>
          </p:nvSpPr>
          <p:spPr bwMode="auto">
            <a:xfrm rot="16200000">
              <a:off x="5773226" y="2022578"/>
              <a:ext cx="30163" cy="49213"/>
            </a:xfrm>
            <a:custGeom>
              <a:avLst/>
              <a:gdLst>
                <a:gd name="T0" fmla="*/ 6 w 8"/>
                <a:gd name="T1" fmla="*/ 3 h 13"/>
                <a:gd name="T2" fmla="*/ 3 w 8"/>
                <a:gd name="T3" fmla="*/ 1 h 13"/>
                <a:gd name="T4" fmla="*/ 0 w 8"/>
                <a:gd name="T5" fmla="*/ 0 h 13"/>
                <a:gd name="T6" fmla="*/ 0 w 8"/>
                <a:gd name="T7" fmla="*/ 13 h 13"/>
                <a:gd name="T8" fmla="*/ 8 w 8"/>
                <a:gd name="T9" fmla="*/ 10 h 13"/>
                <a:gd name="T10" fmla="*/ 8 w 8"/>
                <a:gd name="T11" fmla="*/ 8 h 13"/>
                <a:gd name="T12" fmla="*/ 6 w 8"/>
                <a:gd name="T13" fmla="*/ 3 h 13"/>
              </a:gdLst>
              <a:ahLst/>
              <a:cxnLst>
                <a:cxn ang="0">
                  <a:pos x="T0" y="T1"/>
                </a:cxn>
                <a:cxn ang="0">
                  <a:pos x="T2" y="T3"/>
                </a:cxn>
                <a:cxn ang="0">
                  <a:pos x="T4" y="T5"/>
                </a:cxn>
                <a:cxn ang="0">
                  <a:pos x="T6" y="T7"/>
                </a:cxn>
                <a:cxn ang="0">
                  <a:pos x="T8" y="T9"/>
                </a:cxn>
                <a:cxn ang="0">
                  <a:pos x="T10" y="T11"/>
                </a:cxn>
                <a:cxn ang="0">
                  <a:pos x="T12" y="T13"/>
                </a:cxn>
              </a:cxnLst>
              <a:rect l="0" t="0" r="r" b="b"/>
              <a:pathLst>
                <a:path w="8" h="13">
                  <a:moveTo>
                    <a:pt x="6" y="3"/>
                  </a:moveTo>
                  <a:cubicBezTo>
                    <a:pt x="5" y="2"/>
                    <a:pt x="4" y="1"/>
                    <a:pt x="3" y="1"/>
                  </a:cubicBezTo>
                  <a:cubicBezTo>
                    <a:pt x="2" y="1"/>
                    <a:pt x="1" y="0"/>
                    <a:pt x="0" y="0"/>
                  </a:cubicBezTo>
                  <a:cubicBezTo>
                    <a:pt x="0" y="13"/>
                    <a:pt x="0" y="13"/>
                    <a:pt x="0" y="13"/>
                  </a:cubicBezTo>
                  <a:cubicBezTo>
                    <a:pt x="3" y="12"/>
                    <a:pt x="5" y="11"/>
                    <a:pt x="8" y="10"/>
                  </a:cubicBezTo>
                  <a:cubicBezTo>
                    <a:pt x="8" y="10"/>
                    <a:pt x="8" y="9"/>
                    <a:pt x="8" y="8"/>
                  </a:cubicBezTo>
                  <a:cubicBezTo>
                    <a:pt x="8" y="6"/>
                    <a:pt x="7" y="4"/>
                    <a:pt x="6"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09" name="Freeform 769">
              <a:extLst>
                <a:ext uri="{FF2B5EF4-FFF2-40B4-BE49-F238E27FC236}">
                  <a16:creationId xmlns:a16="http://schemas.microsoft.com/office/drawing/2014/main" id="{5AAE8ECC-3423-4EFA-A600-3D98F1B42E13}"/>
                </a:ext>
              </a:extLst>
            </p:cNvPr>
            <p:cNvSpPr>
              <a:spLocks/>
            </p:cNvSpPr>
            <p:nvPr/>
          </p:nvSpPr>
          <p:spPr bwMode="auto">
            <a:xfrm rot="16200000">
              <a:off x="5645432" y="1782071"/>
              <a:ext cx="15875" cy="11113"/>
            </a:xfrm>
            <a:custGeom>
              <a:avLst/>
              <a:gdLst>
                <a:gd name="T0" fmla="*/ 0 w 4"/>
                <a:gd name="T1" fmla="*/ 1 h 3"/>
                <a:gd name="T2" fmla="*/ 1 w 4"/>
                <a:gd name="T3" fmla="*/ 3 h 3"/>
                <a:gd name="T4" fmla="*/ 4 w 4"/>
                <a:gd name="T5" fmla="*/ 0 h 3"/>
                <a:gd name="T6" fmla="*/ 0 w 4"/>
                <a:gd name="T7" fmla="*/ 0 h 3"/>
                <a:gd name="T8" fmla="*/ 0 w 4"/>
                <a:gd name="T9" fmla="*/ 1 h 3"/>
              </a:gdLst>
              <a:ahLst/>
              <a:cxnLst>
                <a:cxn ang="0">
                  <a:pos x="T0" y="T1"/>
                </a:cxn>
                <a:cxn ang="0">
                  <a:pos x="T2" y="T3"/>
                </a:cxn>
                <a:cxn ang="0">
                  <a:pos x="T4" y="T5"/>
                </a:cxn>
                <a:cxn ang="0">
                  <a:pos x="T6" y="T7"/>
                </a:cxn>
                <a:cxn ang="0">
                  <a:pos x="T8" y="T9"/>
                </a:cxn>
              </a:cxnLst>
              <a:rect l="0" t="0" r="r" b="b"/>
              <a:pathLst>
                <a:path w="4" h="3">
                  <a:moveTo>
                    <a:pt x="0" y="1"/>
                  </a:moveTo>
                  <a:cubicBezTo>
                    <a:pt x="0" y="2"/>
                    <a:pt x="0" y="2"/>
                    <a:pt x="1" y="3"/>
                  </a:cubicBezTo>
                  <a:cubicBezTo>
                    <a:pt x="2" y="2"/>
                    <a:pt x="3" y="1"/>
                    <a:pt x="4"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0" name="Freeform 770">
              <a:extLst>
                <a:ext uri="{FF2B5EF4-FFF2-40B4-BE49-F238E27FC236}">
                  <a16:creationId xmlns:a16="http://schemas.microsoft.com/office/drawing/2014/main" id="{8799C1E7-81A7-4A36-817C-9D17A74E5ECA}"/>
                </a:ext>
              </a:extLst>
            </p:cNvPr>
            <p:cNvSpPr>
              <a:spLocks/>
            </p:cNvSpPr>
            <p:nvPr/>
          </p:nvSpPr>
          <p:spPr bwMode="auto">
            <a:xfrm rot="16200000">
              <a:off x="5634320" y="1897959"/>
              <a:ext cx="57150" cy="30163"/>
            </a:xfrm>
            <a:custGeom>
              <a:avLst/>
              <a:gdLst>
                <a:gd name="T0" fmla="*/ 0 w 15"/>
                <a:gd name="T1" fmla="*/ 1 h 8"/>
                <a:gd name="T2" fmla="*/ 2 w 15"/>
                <a:gd name="T3" fmla="*/ 5 h 8"/>
                <a:gd name="T4" fmla="*/ 3 w 15"/>
                <a:gd name="T5" fmla="*/ 6 h 8"/>
                <a:gd name="T6" fmla="*/ 6 w 15"/>
                <a:gd name="T7" fmla="*/ 8 h 8"/>
                <a:gd name="T8" fmla="*/ 8 w 15"/>
                <a:gd name="T9" fmla="*/ 8 h 8"/>
                <a:gd name="T10" fmla="*/ 9 w 15"/>
                <a:gd name="T11" fmla="*/ 8 h 8"/>
                <a:gd name="T12" fmla="*/ 12 w 15"/>
                <a:gd name="T13" fmla="*/ 6 h 8"/>
                <a:gd name="T14" fmla="*/ 13 w 15"/>
                <a:gd name="T15" fmla="*/ 5 h 8"/>
                <a:gd name="T16" fmla="*/ 15 w 15"/>
                <a:gd name="T17" fmla="*/ 1 h 8"/>
                <a:gd name="T18" fmla="*/ 15 w 15"/>
                <a:gd name="T19" fmla="*/ 0 h 8"/>
                <a:gd name="T20" fmla="*/ 0 w 15"/>
                <a:gd name="T21" fmla="*/ 0 h 8"/>
                <a:gd name="T22" fmla="*/ 0 w 15"/>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8">
                  <a:moveTo>
                    <a:pt x="0" y="1"/>
                  </a:moveTo>
                  <a:cubicBezTo>
                    <a:pt x="0" y="3"/>
                    <a:pt x="1" y="4"/>
                    <a:pt x="2" y="5"/>
                  </a:cubicBezTo>
                  <a:cubicBezTo>
                    <a:pt x="2" y="6"/>
                    <a:pt x="3" y="6"/>
                    <a:pt x="3" y="6"/>
                  </a:cubicBezTo>
                  <a:cubicBezTo>
                    <a:pt x="4" y="7"/>
                    <a:pt x="5" y="7"/>
                    <a:pt x="6" y="8"/>
                  </a:cubicBezTo>
                  <a:cubicBezTo>
                    <a:pt x="6" y="8"/>
                    <a:pt x="7" y="8"/>
                    <a:pt x="8" y="8"/>
                  </a:cubicBezTo>
                  <a:cubicBezTo>
                    <a:pt x="8" y="8"/>
                    <a:pt x="9" y="8"/>
                    <a:pt x="9" y="8"/>
                  </a:cubicBezTo>
                  <a:cubicBezTo>
                    <a:pt x="10" y="7"/>
                    <a:pt x="11" y="7"/>
                    <a:pt x="12" y="6"/>
                  </a:cubicBezTo>
                  <a:cubicBezTo>
                    <a:pt x="12" y="6"/>
                    <a:pt x="13" y="6"/>
                    <a:pt x="13" y="5"/>
                  </a:cubicBezTo>
                  <a:cubicBezTo>
                    <a:pt x="14" y="4"/>
                    <a:pt x="15" y="3"/>
                    <a:pt x="15" y="1"/>
                  </a:cubicBezTo>
                  <a:cubicBezTo>
                    <a:pt x="15" y="1"/>
                    <a:pt x="15" y="0"/>
                    <a:pt x="15"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1" name="Freeform 771">
              <a:extLst>
                <a:ext uri="{FF2B5EF4-FFF2-40B4-BE49-F238E27FC236}">
                  <a16:creationId xmlns:a16="http://schemas.microsoft.com/office/drawing/2014/main" id="{E3F37724-A6AD-4691-BB30-5233C14954E7}"/>
                </a:ext>
              </a:extLst>
            </p:cNvPr>
            <p:cNvSpPr>
              <a:spLocks/>
            </p:cNvSpPr>
            <p:nvPr/>
          </p:nvSpPr>
          <p:spPr bwMode="auto">
            <a:xfrm rot="16200000">
              <a:off x="5647814" y="2032103"/>
              <a:ext cx="30163" cy="30163"/>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5"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2" name="Freeform 772">
              <a:extLst>
                <a:ext uri="{FF2B5EF4-FFF2-40B4-BE49-F238E27FC236}">
                  <a16:creationId xmlns:a16="http://schemas.microsoft.com/office/drawing/2014/main" id="{EDA17C1B-047D-404E-A794-8262D1BD6655}"/>
                </a:ext>
              </a:extLst>
            </p:cNvPr>
            <p:cNvSpPr>
              <a:spLocks/>
            </p:cNvSpPr>
            <p:nvPr/>
          </p:nvSpPr>
          <p:spPr bwMode="auto">
            <a:xfrm rot="16200000">
              <a:off x="4123814" y="2195615"/>
              <a:ext cx="60325" cy="25400"/>
            </a:xfrm>
            <a:custGeom>
              <a:avLst/>
              <a:gdLst>
                <a:gd name="T0" fmla="*/ 0 w 16"/>
                <a:gd name="T1" fmla="*/ 7 h 7"/>
                <a:gd name="T2" fmla="*/ 16 w 16"/>
                <a:gd name="T3" fmla="*/ 7 h 7"/>
                <a:gd name="T4" fmla="*/ 14 w 16"/>
                <a:gd name="T5" fmla="*/ 2 h 7"/>
                <a:gd name="T6" fmla="*/ 4 w 16"/>
                <a:gd name="T7" fmla="*/ 0 h 7"/>
                <a:gd name="T8" fmla="*/ 3 w 16"/>
                <a:gd name="T9" fmla="*/ 0 h 7"/>
                <a:gd name="T10" fmla="*/ 0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0" y="7"/>
                  </a:moveTo>
                  <a:cubicBezTo>
                    <a:pt x="16" y="7"/>
                    <a:pt x="16" y="7"/>
                    <a:pt x="16" y="7"/>
                  </a:cubicBezTo>
                  <a:cubicBezTo>
                    <a:pt x="16" y="5"/>
                    <a:pt x="15" y="3"/>
                    <a:pt x="14" y="2"/>
                  </a:cubicBezTo>
                  <a:cubicBezTo>
                    <a:pt x="10" y="1"/>
                    <a:pt x="7" y="0"/>
                    <a:pt x="4" y="0"/>
                  </a:cubicBezTo>
                  <a:cubicBezTo>
                    <a:pt x="4" y="0"/>
                    <a:pt x="3" y="0"/>
                    <a:pt x="3" y="0"/>
                  </a:cubicBezTo>
                  <a:cubicBezTo>
                    <a:pt x="1" y="2"/>
                    <a:pt x="0" y="4"/>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3" name="Freeform 773">
              <a:extLst>
                <a:ext uri="{FF2B5EF4-FFF2-40B4-BE49-F238E27FC236}">
                  <a16:creationId xmlns:a16="http://schemas.microsoft.com/office/drawing/2014/main" id="{BD489195-ACAF-4645-9839-E184E42577E4}"/>
                </a:ext>
              </a:extLst>
            </p:cNvPr>
            <p:cNvSpPr>
              <a:spLocks/>
            </p:cNvSpPr>
            <p:nvPr/>
          </p:nvSpPr>
          <p:spPr bwMode="auto">
            <a:xfrm rot="16200000">
              <a:off x="4137307" y="2328171"/>
              <a:ext cx="28575" cy="30163"/>
            </a:xfrm>
            <a:custGeom>
              <a:avLst/>
              <a:gdLst>
                <a:gd name="T0" fmla="*/ 0 w 8"/>
                <a:gd name="T1" fmla="*/ 8 h 8"/>
                <a:gd name="T2" fmla="*/ 8 w 8"/>
                <a:gd name="T3" fmla="*/ 8 h 8"/>
                <a:gd name="T4" fmla="*/ 6 w 8"/>
                <a:gd name="T5" fmla="*/ 2 h 8"/>
                <a:gd name="T6" fmla="*/ 5 w 8"/>
                <a:gd name="T7" fmla="*/ 1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2"/>
                  </a:cubicBezTo>
                  <a:cubicBezTo>
                    <a:pt x="6" y="2"/>
                    <a:pt x="5" y="1"/>
                    <a:pt x="5" y="1"/>
                  </a:cubicBezTo>
                  <a:cubicBezTo>
                    <a:pt x="4"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4" name="Freeform 774">
              <a:extLst>
                <a:ext uri="{FF2B5EF4-FFF2-40B4-BE49-F238E27FC236}">
                  <a16:creationId xmlns:a16="http://schemas.microsoft.com/office/drawing/2014/main" id="{8A741845-B4E9-465B-90D6-0D8FE2D7CDF6}"/>
                </a:ext>
              </a:extLst>
            </p:cNvPr>
            <p:cNvSpPr>
              <a:spLocks/>
            </p:cNvSpPr>
            <p:nvPr/>
          </p:nvSpPr>
          <p:spPr bwMode="auto">
            <a:xfrm rot="16200000">
              <a:off x="4434170" y="2061471"/>
              <a:ext cx="28575" cy="30163"/>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5" name="Freeform 775">
              <a:extLst>
                <a:ext uri="{FF2B5EF4-FFF2-40B4-BE49-F238E27FC236}">
                  <a16:creationId xmlns:a16="http://schemas.microsoft.com/office/drawing/2014/main" id="{460DA842-0344-4BE7-A700-1BE83D1FEE83}"/>
                </a:ext>
              </a:extLst>
            </p:cNvPr>
            <p:cNvSpPr>
              <a:spLocks/>
            </p:cNvSpPr>
            <p:nvPr/>
          </p:nvSpPr>
          <p:spPr bwMode="auto">
            <a:xfrm rot="16200000">
              <a:off x="4418295" y="2193234"/>
              <a:ext cx="60325" cy="30163"/>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0" y="0"/>
                    <a:pt x="8" y="0"/>
                  </a:cubicBezTo>
                  <a:cubicBezTo>
                    <a:pt x="5" y="0"/>
                    <a:pt x="3" y="1"/>
                    <a:pt x="1" y="3"/>
                  </a:cubicBezTo>
                  <a:cubicBezTo>
                    <a:pt x="0"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6" name="Freeform 776">
              <a:extLst>
                <a:ext uri="{FF2B5EF4-FFF2-40B4-BE49-F238E27FC236}">
                  <a16:creationId xmlns:a16="http://schemas.microsoft.com/office/drawing/2014/main" id="{797EF5DD-E479-4599-B930-9EE01599A013}"/>
                </a:ext>
              </a:extLst>
            </p:cNvPr>
            <p:cNvSpPr>
              <a:spLocks/>
            </p:cNvSpPr>
            <p:nvPr/>
          </p:nvSpPr>
          <p:spPr bwMode="auto">
            <a:xfrm rot="16200000">
              <a:off x="4299232" y="2047184"/>
              <a:ext cx="28575" cy="587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7" name="Oval 777">
              <a:extLst>
                <a:ext uri="{FF2B5EF4-FFF2-40B4-BE49-F238E27FC236}">
                  <a16:creationId xmlns:a16="http://schemas.microsoft.com/office/drawing/2014/main" id="{2EFB9184-49B5-4413-850F-6F05A20F7A17}"/>
                </a:ext>
              </a:extLst>
            </p:cNvPr>
            <p:cNvSpPr>
              <a:spLocks noChangeArrowheads="1"/>
            </p:cNvSpPr>
            <p:nvPr/>
          </p:nvSpPr>
          <p:spPr bwMode="auto">
            <a:xfrm rot="16200000">
              <a:off x="4283357" y="217894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8" name="Oval 778">
              <a:extLst>
                <a:ext uri="{FF2B5EF4-FFF2-40B4-BE49-F238E27FC236}">
                  <a16:creationId xmlns:a16="http://schemas.microsoft.com/office/drawing/2014/main" id="{4EF7AA73-A53D-4318-8AD8-B12994A3242E}"/>
                </a:ext>
              </a:extLst>
            </p:cNvPr>
            <p:cNvSpPr>
              <a:spLocks noChangeArrowheads="1"/>
            </p:cNvSpPr>
            <p:nvPr/>
          </p:nvSpPr>
          <p:spPr bwMode="auto">
            <a:xfrm rot="16200000">
              <a:off x="435876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19" name="Oval 779">
              <a:extLst>
                <a:ext uri="{FF2B5EF4-FFF2-40B4-BE49-F238E27FC236}">
                  <a16:creationId xmlns:a16="http://schemas.microsoft.com/office/drawing/2014/main" id="{2864C59D-6C7A-459D-A436-AFF54D581021}"/>
                </a:ext>
              </a:extLst>
            </p:cNvPr>
            <p:cNvSpPr>
              <a:spLocks noChangeArrowheads="1"/>
            </p:cNvSpPr>
            <p:nvPr/>
          </p:nvSpPr>
          <p:spPr bwMode="auto">
            <a:xfrm rot="16200000">
              <a:off x="436114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0" name="Oval 780">
              <a:extLst>
                <a:ext uri="{FF2B5EF4-FFF2-40B4-BE49-F238E27FC236}">
                  <a16:creationId xmlns:a16="http://schemas.microsoft.com/office/drawing/2014/main" id="{B2365A38-A161-46E1-A3E2-E6CA4D9DD677}"/>
                </a:ext>
              </a:extLst>
            </p:cNvPr>
            <p:cNvSpPr>
              <a:spLocks noChangeArrowheads="1"/>
            </p:cNvSpPr>
            <p:nvPr/>
          </p:nvSpPr>
          <p:spPr bwMode="auto">
            <a:xfrm rot="16200000">
              <a:off x="4210332"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1" name="Oval 781">
              <a:extLst>
                <a:ext uri="{FF2B5EF4-FFF2-40B4-BE49-F238E27FC236}">
                  <a16:creationId xmlns:a16="http://schemas.microsoft.com/office/drawing/2014/main" id="{A2470FE4-628D-4D09-B05E-4C18C1BAD18A}"/>
                </a:ext>
              </a:extLst>
            </p:cNvPr>
            <p:cNvSpPr>
              <a:spLocks noChangeArrowheads="1"/>
            </p:cNvSpPr>
            <p:nvPr/>
          </p:nvSpPr>
          <p:spPr bwMode="auto">
            <a:xfrm rot="16200000">
              <a:off x="4212714"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2" name="Freeform 782">
              <a:extLst>
                <a:ext uri="{FF2B5EF4-FFF2-40B4-BE49-F238E27FC236}">
                  <a16:creationId xmlns:a16="http://schemas.microsoft.com/office/drawing/2014/main" id="{7D5B232E-016E-4F0F-B6CF-C995D406F43C}"/>
                </a:ext>
              </a:extLst>
            </p:cNvPr>
            <p:cNvSpPr>
              <a:spLocks/>
            </p:cNvSpPr>
            <p:nvPr/>
          </p:nvSpPr>
          <p:spPr bwMode="auto">
            <a:xfrm rot="16200000">
              <a:off x="4434170" y="2328171"/>
              <a:ext cx="28575" cy="30163"/>
            </a:xfrm>
            <a:custGeom>
              <a:avLst/>
              <a:gdLst>
                <a:gd name="T0" fmla="*/ 0 w 8"/>
                <a:gd name="T1" fmla="*/ 8 h 8"/>
                <a:gd name="T2" fmla="*/ 8 w 8"/>
                <a:gd name="T3" fmla="*/ 8 h 8"/>
                <a:gd name="T4" fmla="*/ 7 w 8"/>
                <a:gd name="T5" fmla="*/ 3 h 8"/>
                <a:gd name="T6" fmla="*/ 6 w 8"/>
                <a:gd name="T7" fmla="*/ 2 h 8"/>
                <a:gd name="T8" fmla="*/ 3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8" y="4"/>
                    <a:pt x="7" y="3"/>
                  </a:cubicBezTo>
                  <a:cubicBezTo>
                    <a:pt x="7" y="3"/>
                    <a:pt x="6" y="2"/>
                    <a:pt x="6" y="2"/>
                  </a:cubicBezTo>
                  <a:cubicBezTo>
                    <a:pt x="5" y="1"/>
                    <a:pt x="4" y="1"/>
                    <a:pt x="3"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3" name="Freeform 783">
              <a:extLst>
                <a:ext uri="{FF2B5EF4-FFF2-40B4-BE49-F238E27FC236}">
                  <a16:creationId xmlns:a16="http://schemas.microsoft.com/office/drawing/2014/main" id="{BBE144DA-F055-449A-AD03-16B4798C0267}"/>
                </a:ext>
              </a:extLst>
            </p:cNvPr>
            <p:cNvSpPr>
              <a:spLocks/>
            </p:cNvSpPr>
            <p:nvPr/>
          </p:nvSpPr>
          <p:spPr bwMode="auto">
            <a:xfrm rot="16200000">
              <a:off x="4299232" y="2313884"/>
              <a:ext cx="28575" cy="58738"/>
            </a:xfrm>
            <a:custGeom>
              <a:avLst/>
              <a:gdLst>
                <a:gd name="T0" fmla="*/ 6 w 8"/>
                <a:gd name="T1" fmla="*/ 14 h 16"/>
                <a:gd name="T2" fmla="*/ 8 w 8"/>
                <a:gd name="T3" fmla="*/ 8 h 16"/>
                <a:gd name="T4" fmla="*/ 6 w 8"/>
                <a:gd name="T5" fmla="*/ 3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3"/>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4" name="Freeform 784">
              <a:extLst>
                <a:ext uri="{FF2B5EF4-FFF2-40B4-BE49-F238E27FC236}">
                  <a16:creationId xmlns:a16="http://schemas.microsoft.com/office/drawing/2014/main" id="{7C4CA4DC-2767-4046-8BCB-18C79291AE1B}"/>
                </a:ext>
              </a:extLst>
            </p:cNvPr>
            <p:cNvSpPr>
              <a:spLocks/>
            </p:cNvSpPr>
            <p:nvPr/>
          </p:nvSpPr>
          <p:spPr bwMode="auto">
            <a:xfrm rot="16200000">
              <a:off x="4169851" y="2063853"/>
              <a:ext cx="28575" cy="25400"/>
            </a:xfrm>
            <a:custGeom>
              <a:avLst/>
              <a:gdLst>
                <a:gd name="T0" fmla="*/ 3 w 8"/>
                <a:gd name="T1" fmla="*/ 4 h 7"/>
                <a:gd name="T2" fmla="*/ 4 w 8"/>
                <a:gd name="T3" fmla="*/ 5 h 7"/>
                <a:gd name="T4" fmla="*/ 7 w 8"/>
                <a:gd name="T5" fmla="*/ 6 h 7"/>
                <a:gd name="T6" fmla="*/ 8 w 8"/>
                <a:gd name="T7" fmla="*/ 7 h 7"/>
                <a:gd name="T8" fmla="*/ 8 w 8"/>
                <a:gd name="T9" fmla="*/ 7 h 7"/>
                <a:gd name="T10" fmla="*/ 8 w 8"/>
                <a:gd name="T11" fmla="*/ 3 h 7"/>
                <a:gd name="T12" fmla="*/ 0 w 8"/>
                <a:gd name="T13" fmla="*/ 0 h 7"/>
                <a:gd name="T14" fmla="*/ 0 w 8"/>
                <a:gd name="T15" fmla="*/ 0 h 7"/>
                <a:gd name="T16" fmla="*/ 3 w 8"/>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7">
                  <a:moveTo>
                    <a:pt x="3" y="4"/>
                  </a:moveTo>
                  <a:cubicBezTo>
                    <a:pt x="3" y="5"/>
                    <a:pt x="3" y="5"/>
                    <a:pt x="4" y="5"/>
                  </a:cubicBezTo>
                  <a:cubicBezTo>
                    <a:pt x="5" y="6"/>
                    <a:pt x="6" y="6"/>
                    <a:pt x="7" y="6"/>
                  </a:cubicBezTo>
                  <a:cubicBezTo>
                    <a:pt x="7" y="7"/>
                    <a:pt x="8" y="7"/>
                    <a:pt x="8" y="7"/>
                  </a:cubicBezTo>
                  <a:cubicBezTo>
                    <a:pt x="8" y="7"/>
                    <a:pt x="8" y="7"/>
                    <a:pt x="8" y="7"/>
                  </a:cubicBezTo>
                  <a:cubicBezTo>
                    <a:pt x="8" y="3"/>
                    <a:pt x="8" y="3"/>
                    <a:pt x="8" y="3"/>
                  </a:cubicBezTo>
                  <a:cubicBezTo>
                    <a:pt x="6" y="2"/>
                    <a:pt x="3" y="1"/>
                    <a:pt x="0" y="0"/>
                  </a:cubicBezTo>
                  <a:cubicBezTo>
                    <a:pt x="0" y="0"/>
                    <a:pt x="0" y="0"/>
                    <a:pt x="0" y="0"/>
                  </a:cubicBezTo>
                  <a:cubicBezTo>
                    <a:pt x="1" y="2"/>
                    <a:pt x="1" y="3"/>
                    <a:pt x="3" y="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5" name="Freeform 785">
              <a:extLst>
                <a:ext uri="{FF2B5EF4-FFF2-40B4-BE49-F238E27FC236}">
                  <a16:creationId xmlns:a16="http://schemas.microsoft.com/office/drawing/2014/main" id="{35205BC7-3CFF-4C94-9AEE-F1F2EBED912A}"/>
                </a:ext>
              </a:extLst>
            </p:cNvPr>
            <p:cNvSpPr>
              <a:spLocks/>
            </p:cNvSpPr>
            <p:nvPr/>
          </p:nvSpPr>
          <p:spPr bwMode="auto">
            <a:xfrm rot="16200000">
              <a:off x="4151595" y="2193234"/>
              <a:ext cx="60325" cy="30163"/>
            </a:xfrm>
            <a:custGeom>
              <a:avLst/>
              <a:gdLst>
                <a:gd name="T0" fmla="*/ 2 w 16"/>
                <a:gd name="T1" fmla="*/ 5 h 8"/>
                <a:gd name="T2" fmla="*/ 3 w 16"/>
                <a:gd name="T3" fmla="*/ 6 h 8"/>
                <a:gd name="T4" fmla="*/ 6 w 16"/>
                <a:gd name="T5" fmla="*/ 7 h 8"/>
                <a:gd name="T6" fmla="*/ 8 w 16"/>
                <a:gd name="T7" fmla="*/ 8 h 8"/>
                <a:gd name="T8" fmla="*/ 9 w 16"/>
                <a:gd name="T9" fmla="*/ 7 h 8"/>
                <a:gd name="T10" fmla="*/ 12 w 16"/>
                <a:gd name="T11" fmla="*/ 6 h 8"/>
                <a:gd name="T12" fmla="*/ 13 w 16"/>
                <a:gd name="T13" fmla="*/ 5 h 8"/>
                <a:gd name="T14" fmla="*/ 15 w 16"/>
                <a:gd name="T15" fmla="*/ 1 h 8"/>
                <a:gd name="T16" fmla="*/ 16 w 16"/>
                <a:gd name="T17" fmla="*/ 0 h 8"/>
                <a:gd name="T18" fmla="*/ 0 w 16"/>
                <a:gd name="T19" fmla="*/ 0 h 8"/>
                <a:gd name="T20" fmla="*/ 0 w 16"/>
                <a:gd name="T21" fmla="*/ 1 h 8"/>
                <a:gd name="T22" fmla="*/ 2 w 16"/>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5"/>
                  </a:moveTo>
                  <a:cubicBezTo>
                    <a:pt x="2" y="6"/>
                    <a:pt x="3" y="6"/>
                    <a:pt x="3" y="6"/>
                  </a:cubicBezTo>
                  <a:cubicBezTo>
                    <a:pt x="4" y="7"/>
                    <a:pt x="5" y="7"/>
                    <a:pt x="6" y="7"/>
                  </a:cubicBezTo>
                  <a:cubicBezTo>
                    <a:pt x="7" y="8"/>
                    <a:pt x="7" y="8"/>
                    <a:pt x="8" y="8"/>
                  </a:cubicBezTo>
                  <a:cubicBezTo>
                    <a:pt x="8" y="8"/>
                    <a:pt x="9" y="8"/>
                    <a:pt x="9" y="7"/>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ubicBezTo>
                    <a:pt x="0" y="3"/>
                    <a:pt x="1" y="4"/>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6" name="Freeform 786">
              <a:extLst>
                <a:ext uri="{FF2B5EF4-FFF2-40B4-BE49-F238E27FC236}">
                  <a16:creationId xmlns:a16="http://schemas.microsoft.com/office/drawing/2014/main" id="{B6CC1DDE-EC0C-4DB5-B772-5B7CF684AA00}"/>
                </a:ext>
              </a:extLst>
            </p:cNvPr>
            <p:cNvSpPr>
              <a:spLocks/>
            </p:cNvSpPr>
            <p:nvPr/>
          </p:nvSpPr>
          <p:spPr bwMode="auto">
            <a:xfrm rot="16200000">
              <a:off x="4167470" y="2328171"/>
              <a:ext cx="28575" cy="30163"/>
            </a:xfrm>
            <a:custGeom>
              <a:avLst/>
              <a:gdLst>
                <a:gd name="T0" fmla="*/ 3 w 8"/>
                <a:gd name="T1" fmla="*/ 7 h 8"/>
                <a:gd name="T2" fmla="*/ 5 w 8"/>
                <a:gd name="T3" fmla="*/ 6 h 8"/>
                <a:gd name="T4" fmla="*/ 6 w 8"/>
                <a:gd name="T5" fmla="*/ 5 h 8"/>
                <a:gd name="T6" fmla="*/ 8 w 8"/>
                <a:gd name="T7" fmla="*/ 1 h 8"/>
                <a:gd name="T8" fmla="*/ 8 w 8"/>
                <a:gd name="T9" fmla="*/ 0 h 8"/>
                <a:gd name="T10" fmla="*/ 0 w 8"/>
                <a:gd name="T11" fmla="*/ 0 h 8"/>
                <a:gd name="T12" fmla="*/ 0 w 8"/>
                <a:gd name="T13" fmla="*/ 8 h 8"/>
                <a:gd name="T14" fmla="*/ 2 w 8"/>
                <a:gd name="T15" fmla="*/ 7 h 8"/>
                <a:gd name="T16" fmla="*/ 3 w 8"/>
                <a:gd name="T1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7"/>
                  </a:moveTo>
                  <a:cubicBezTo>
                    <a:pt x="4" y="7"/>
                    <a:pt x="4" y="7"/>
                    <a:pt x="5" y="6"/>
                  </a:cubicBezTo>
                  <a:cubicBezTo>
                    <a:pt x="5" y="6"/>
                    <a:pt x="6" y="6"/>
                    <a:pt x="6" y="5"/>
                  </a:cubicBezTo>
                  <a:cubicBezTo>
                    <a:pt x="7" y="4"/>
                    <a:pt x="8" y="3"/>
                    <a:pt x="8" y="1"/>
                  </a:cubicBezTo>
                  <a:cubicBezTo>
                    <a:pt x="8" y="1"/>
                    <a:pt x="8" y="0"/>
                    <a:pt x="8" y="0"/>
                  </a:cubicBezTo>
                  <a:cubicBezTo>
                    <a:pt x="0" y="0"/>
                    <a:pt x="0" y="0"/>
                    <a:pt x="0" y="0"/>
                  </a:cubicBezTo>
                  <a:cubicBezTo>
                    <a:pt x="0" y="8"/>
                    <a:pt x="0" y="8"/>
                    <a:pt x="0" y="8"/>
                  </a:cubicBezTo>
                  <a:cubicBezTo>
                    <a:pt x="1" y="8"/>
                    <a:pt x="1" y="8"/>
                    <a:pt x="2" y="7"/>
                  </a:cubicBezTo>
                  <a:cubicBezTo>
                    <a:pt x="2" y="7"/>
                    <a:pt x="3" y="7"/>
                    <a:pt x="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7" name="Freeform 787">
              <a:extLst>
                <a:ext uri="{FF2B5EF4-FFF2-40B4-BE49-F238E27FC236}">
                  <a16:creationId xmlns:a16="http://schemas.microsoft.com/office/drawing/2014/main" id="{9801702A-76DA-465F-A5EF-7CF0D7717A00}"/>
                </a:ext>
              </a:extLst>
            </p:cNvPr>
            <p:cNvSpPr>
              <a:spLocks/>
            </p:cNvSpPr>
            <p:nvPr/>
          </p:nvSpPr>
          <p:spPr bwMode="auto">
            <a:xfrm rot="16200000">
              <a:off x="4727857" y="2061471"/>
              <a:ext cx="28575" cy="30163"/>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8" name="Freeform 788">
              <a:extLst>
                <a:ext uri="{FF2B5EF4-FFF2-40B4-BE49-F238E27FC236}">
                  <a16:creationId xmlns:a16="http://schemas.microsoft.com/office/drawing/2014/main" id="{AA1F2AAE-62B6-4ED4-A1FC-FE20D77A4612}"/>
                </a:ext>
              </a:extLst>
            </p:cNvPr>
            <p:cNvSpPr>
              <a:spLocks/>
            </p:cNvSpPr>
            <p:nvPr/>
          </p:nvSpPr>
          <p:spPr bwMode="auto">
            <a:xfrm rot="16200000">
              <a:off x="4711982"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29" name="Freeform 789">
              <a:extLst>
                <a:ext uri="{FF2B5EF4-FFF2-40B4-BE49-F238E27FC236}">
                  <a16:creationId xmlns:a16="http://schemas.microsoft.com/office/drawing/2014/main" id="{0402DF40-043D-4C10-9F82-57B77FE51363}"/>
                </a:ext>
              </a:extLst>
            </p:cNvPr>
            <p:cNvSpPr>
              <a:spLocks/>
            </p:cNvSpPr>
            <p:nvPr/>
          </p:nvSpPr>
          <p:spPr bwMode="auto">
            <a:xfrm rot="16200000">
              <a:off x="4595301" y="2046390"/>
              <a:ext cx="28575" cy="60325"/>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0" name="Oval 790">
              <a:extLst>
                <a:ext uri="{FF2B5EF4-FFF2-40B4-BE49-F238E27FC236}">
                  <a16:creationId xmlns:a16="http://schemas.microsoft.com/office/drawing/2014/main" id="{38CCB29C-EA92-4003-ABB0-4AC080EE5333}"/>
                </a:ext>
              </a:extLst>
            </p:cNvPr>
            <p:cNvSpPr>
              <a:spLocks noChangeArrowheads="1"/>
            </p:cNvSpPr>
            <p:nvPr/>
          </p:nvSpPr>
          <p:spPr bwMode="auto">
            <a:xfrm rot="16200000">
              <a:off x="4579426"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1" name="Oval 791">
              <a:extLst>
                <a:ext uri="{FF2B5EF4-FFF2-40B4-BE49-F238E27FC236}">
                  <a16:creationId xmlns:a16="http://schemas.microsoft.com/office/drawing/2014/main" id="{AFC01707-6C77-49E4-9797-2C5927EF72F6}"/>
                </a:ext>
              </a:extLst>
            </p:cNvPr>
            <p:cNvSpPr>
              <a:spLocks noChangeArrowheads="1"/>
            </p:cNvSpPr>
            <p:nvPr/>
          </p:nvSpPr>
          <p:spPr bwMode="auto">
            <a:xfrm rot="16200000">
              <a:off x="465562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2" name="Oval 792">
              <a:extLst>
                <a:ext uri="{FF2B5EF4-FFF2-40B4-BE49-F238E27FC236}">
                  <a16:creationId xmlns:a16="http://schemas.microsoft.com/office/drawing/2014/main" id="{80D45DFE-CA14-4705-885A-C3B512A27E0E}"/>
                </a:ext>
              </a:extLst>
            </p:cNvPr>
            <p:cNvSpPr>
              <a:spLocks noChangeArrowheads="1"/>
            </p:cNvSpPr>
            <p:nvPr/>
          </p:nvSpPr>
          <p:spPr bwMode="auto">
            <a:xfrm rot="16200000">
              <a:off x="465800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3" name="Oval 793">
              <a:extLst>
                <a:ext uri="{FF2B5EF4-FFF2-40B4-BE49-F238E27FC236}">
                  <a16:creationId xmlns:a16="http://schemas.microsoft.com/office/drawing/2014/main" id="{393322FC-C268-46A9-B7FD-6E53A83D143D}"/>
                </a:ext>
              </a:extLst>
            </p:cNvPr>
            <p:cNvSpPr>
              <a:spLocks noChangeArrowheads="1"/>
            </p:cNvSpPr>
            <p:nvPr/>
          </p:nvSpPr>
          <p:spPr bwMode="auto">
            <a:xfrm rot="16200000">
              <a:off x="4504814"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4" name="Oval 794">
              <a:extLst>
                <a:ext uri="{FF2B5EF4-FFF2-40B4-BE49-F238E27FC236}">
                  <a16:creationId xmlns:a16="http://schemas.microsoft.com/office/drawing/2014/main" id="{8A214787-D419-4F5B-833A-ABD0948C523D}"/>
                </a:ext>
              </a:extLst>
            </p:cNvPr>
            <p:cNvSpPr>
              <a:spLocks noChangeArrowheads="1"/>
            </p:cNvSpPr>
            <p:nvPr/>
          </p:nvSpPr>
          <p:spPr bwMode="auto">
            <a:xfrm rot="16200000">
              <a:off x="4507195"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5" name="Freeform 795">
              <a:extLst>
                <a:ext uri="{FF2B5EF4-FFF2-40B4-BE49-F238E27FC236}">
                  <a16:creationId xmlns:a16="http://schemas.microsoft.com/office/drawing/2014/main" id="{5FC2265C-B52B-41C0-9C10-86B579F80052}"/>
                </a:ext>
              </a:extLst>
            </p:cNvPr>
            <p:cNvSpPr>
              <a:spLocks/>
            </p:cNvSpPr>
            <p:nvPr/>
          </p:nvSpPr>
          <p:spPr bwMode="auto">
            <a:xfrm rot="16200000">
              <a:off x="4727857" y="2328171"/>
              <a:ext cx="28575" cy="30163"/>
            </a:xfrm>
            <a:custGeom>
              <a:avLst/>
              <a:gdLst>
                <a:gd name="T0" fmla="*/ 0 w 8"/>
                <a:gd name="T1" fmla="*/ 8 h 8"/>
                <a:gd name="T2" fmla="*/ 8 w 8"/>
                <a:gd name="T3" fmla="*/ 8 h 8"/>
                <a:gd name="T4" fmla="*/ 6 w 8"/>
                <a:gd name="T5" fmla="*/ 3 h 8"/>
                <a:gd name="T6" fmla="*/ 5 w 8"/>
                <a:gd name="T7" fmla="*/ 2 h 8"/>
                <a:gd name="T8" fmla="*/ 3 w 8"/>
                <a:gd name="T9" fmla="*/ 1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8" y="8"/>
                    <a:pt x="8" y="8"/>
                    <a:pt x="8" y="8"/>
                  </a:cubicBezTo>
                  <a:cubicBezTo>
                    <a:pt x="8" y="6"/>
                    <a:pt x="7" y="4"/>
                    <a:pt x="6" y="3"/>
                  </a:cubicBezTo>
                  <a:cubicBezTo>
                    <a:pt x="6" y="2"/>
                    <a:pt x="5" y="2"/>
                    <a:pt x="5" y="2"/>
                  </a:cubicBezTo>
                  <a:cubicBezTo>
                    <a:pt x="4" y="2"/>
                    <a:pt x="4" y="1"/>
                    <a:pt x="3"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6" name="Freeform 796">
              <a:extLst>
                <a:ext uri="{FF2B5EF4-FFF2-40B4-BE49-F238E27FC236}">
                  <a16:creationId xmlns:a16="http://schemas.microsoft.com/office/drawing/2014/main" id="{C709A83C-0F07-4900-8668-A4A2527B2198}"/>
                </a:ext>
              </a:extLst>
            </p:cNvPr>
            <p:cNvSpPr>
              <a:spLocks/>
            </p:cNvSpPr>
            <p:nvPr/>
          </p:nvSpPr>
          <p:spPr bwMode="auto">
            <a:xfrm rot="16200000">
              <a:off x="4595301" y="2313090"/>
              <a:ext cx="28575" cy="60325"/>
            </a:xfrm>
            <a:custGeom>
              <a:avLst/>
              <a:gdLst>
                <a:gd name="T0" fmla="*/ 6 w 8"/>
                <a:gd name="T1" fmla="*/ 14 h 16"/>
                <a:gd name="T2" fmla="*/ 8 w 8"/>
                <a:gd name="T3" fmla="*/ 8 h 16"/>
                <a:gd name="T4" fmla="*/ 6 w 8"/>
                <a:gd name="T5" fmla="*/ 2 h 16"/>
                <a:gd name="T6" fmla="*/ 3 w 8"/>
                <a:gd name="T7" fmla="*/ 1 h 16"/>
                <a:gd name="T8" fmla="*/ 0 w 8"/>
                <a:gd name="T9" fmla="*/ 0 h 16"/>
                <a:gd name="T10" fmla="*/ 0 w 8"/>
                <a:gd name="T11" fmla="*/ 16 h 16"/>
                <a:gd name="T12" fmla="*/ 3 w 8"/>
                <a:gd name="T13" fmla="*/ 15 h 16"/>
                <a:gd name="T14" fmla="*/ 6 w 8"/>
                <a:gd name="T15" fmla="*/ 14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4"/>
                  </a:moveTo>
                  <a:cubicBezTo>
                    <a:pt x="7" y="12"/>
                    <a:pt x="8" y="10"/>
                    <a:pt x="8" y="8"/>
                  </a:cubicBezTo>
                  <a:cubicBezTo>
                    <a:pt x="8" y="6"/>
                    <a:pt x="7" y="4"/>
                    <a:pt x="6" y="2"/>
                  </a:cubicBezTo>
                  <a:cubicBezTo>
                    <a:pt x="5" y="2"/>
                    <a:pt x="4" y="1"/>
                    <a:pt x="3" y="1"/>
                  </a:cubicBezTo>
                  <a:cubicBezTo>
                    <a:pt x="2" y="0"/>
                    <a:pt x="1" y="0"/>
                    <a:pt x="0" y="0"/>
                  </a:cubicBezTo>
                  <a:cubicBezTo>
                    <a:pt x="0" y="16"/>
                    <a:pt x="0" y="16"/>
                    <a:pt x="0" y="16"/>
                  </a:cubicBezTo>
                  <a:cubicBezTo>
                    <a:pt x="1" y="16"/>
                    <a:pt x="2" y="16"/>
                    <a:pt x="3" y="15"/>
                  </a:cubicBezTo>
                  <a:cubicBezTo>
                    <a:pt x="4" y="15"/>
                    <a:pt x="5" y="14"/>
                    <a:pt x="6"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7" name="Freeform 797">
              <a:extLst>
                <a:ext uri="{FF2B5EF4-FFF2-40B4-BE49-F238E27FC236}">
                  <a16:creationId xmlns:a16="http://schemas.microsoft.com/office/drawing/2014/main" id="{8E7D45F6-35D0-434B-85D6-22CBDB3DE7F0}"/>
                </a:ext>
              </a:extLst>
            </p:cNvPr>
            <p:cNvSpPr>
              <a:spLocks/>
            </p:cNvSpPr>
            <p:nvPr/>
          </p:nvSpPr>
          <p:spPr bwMode="auto">
            <a:xfrm rot="16200000">
              <a:off x="4462745" y="2063059"/>
              <a:ext cx="28575" cy="26988"/>
            </a:xfrm>
            <a:custGeom>
              <a:avLst/>
              <a:gdLst>
                <a:gd name="T0" fmla="*/ 8 w 8"/>
                <a:gd name="T1" fmla="*/ 7 h 7"/>
                <a:gd name="T2" fmla="*/ 8 w 8"/>
                <a:gd name="T3" fmla="*/ 7 h 7"/>
                <a:gd name="T4" fmla="*/ 8 w 8"/>
                <a:gd name="T5" fmla="*/ 0 h 7"/>
                <a:gd name="T6" fmla="*/ 0 w 8"/>
                <a:gd name="T7" fmla="*/ 0 h 7"/>
                <a:gd name="T8" fmla="*/ 0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8" name="Freeform 798">
              <a:extLst>
                <a:ext uri="{FF2B5EF4-FFF2-40B4-BE49-F238E27FC236}">
                  <a16:creationId xmlns:a16="http://schemas.microsoft.com/office/drawing/2014/main" id="{1E909508-DB78-40D6-B604-571AFFDE1CA2}"/>
                </a:ext>
              </a:extLst>
            </p:cNvPr>
            <p:cNvSpPr>
              <a:spLocks/>
            </p:cNvSpPr>
            <p:nvPr/>
          </p:nvSpPr>
          <p:spPr bwMode="auto">
            <a:xfrm rot="16200000">
              <a:off x="4446870" y="2194821"/>
              <a:ext cx="60325" cy="26988"/>
            </a:xfrm>
            <a:custGeom>
              <a:avLst/>
              <a:gdLst>
                <a:gd name="T0" fmla="*/ 8 w 16"/>
                <a:gd name="T1" fmla="*/ 7 h 7"/>
                <a:gd name="T2" fmla="*/ 15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5"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39" name="Freeform 799">
              <a:extLst>
                <a:ext uri="{FF2B5EF4-FFF2-40B4-BE49-F238E27FC236}">
                  <a16:creationId xmlns:a16="http://schemas.microsoft.com/office/drawing/2014/main" id="{773B4E52-0BAA-4C85-BEF1-EE0C602CF536}"/>
                </a:ext>
              </a:extLst>
            </p:cNvPr>
            <p:cNvSpPr>
              <a:spLocks/>
            </p:cNvSpPr>
            <p:nvPr/>
          </p:nvSpPr>
          <p:spPr bwMode="auto">
            <a:xfrm rot="16200000">
              <a:off x="4462745" y="2329759"/>
              <a:ext cx="28575" cy="26988"/>
            </a:xfrm>
            <a:custGeom>
              <a:avLst/>
              <a:gdLst>
                <a:gd name="T0" fmla="*/ 0 w 8"/>
                <a:gd name="T1" fmla="*/ 7 h 7"/>
                <a:gd name="T2" fmla="*/ 3 w 8"/>
                <a:gd name="T3" fmla="*/ 7 h 7"/>
                <a:gd name="T4" fmla="*/ 6 w 8"/>
                <a:gd name="T5" fmla="*/ 5 h 7"/>
                <a:gd name="T6" fmla="*/ 8 w 8"/>
                <a:gd name="T7" fmla="*/ 1 h 7"/>
                <a:gd name="T8" fmla="*/ 8 w 8"/>
                <a:gd name="T9" fmla="*/ 0 h 7"/>
                <a:gd name="T10" fmla="*/ 0 w 8"/>
                <a:gd name="T11" fmla="*/ 0 h 7"/>
                <a:gd name="T12" fmla="*/ 0 w 8"/>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0" y="7"/>
                  </a:moveTo>
                  <a:cubicBezTo>
                    <a:pt x="1" y="7"/>
                    <a:pt x="2" y="7"/>
                    <a:pt x="3" y="7"/>
                  </a:cubicBezTo>
                  <a:cubicBezTo>
                    <a:pt x="4" y="6"/>
                    <a:pt x="5" y="6"/>
                    <a:pt x="6" y="5"/>
                  </a:cubicBezTo>
                  <a:cubicBezTo>
                    <a:pt x="7" y="4"/>
                    <a:pt x="8" y="3"/>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0" name="Freeform 800">
              <a:extLst>
                <a:ext uri="{FF2B5EF4-FFF2-40B4-BE49-F238E27FC236}">
                  <a16:creationId xmlns:a16="http://schemas.microsoft.com/office/drawing/2014/main" id="{C05719E1-A1E1-4AEA-8594-50A298E87B89}"/>
                </a:ext>
              </a:extLst>
            </p:cNvPr>
            <p:cNvSpPr>
              <a:spLocks/>
            </p:cNvSpPr>
            <p:nvPr/>
          </p:nvSpPr>
          <p:spPr bwMode="auto">
            <a:xfrm rot="16200000">
              <a:off x="5024720" y="2061471"/>
              <a:ext cx="28575" cy="30163"/>
            </a:xfrm>
            <a:custGeom>
              <a:avLst/>
              <a:gdLst>
                <a:gd name="T0" fmla="*/ 4 w 8"/>
                <a:gd name="T1" fmla="*/ 2 h 8"/>
                <a:gd name="T2" fmla="*/ 0 w 8"/>
                <a:gd name="T3" fmla="*/ 8 h 8"/>
                <a:gd name="T4" fmla="*/ 8 w 8"/>
                <a:gd name="T5" fmla="*/ 8 h 8"/>
                <a:gd name="T6" fmla="*/ 8 w 8"/>
                <a:gd name="T7" fmla="*/ 0 h 8"/>
                <a:gd name="T8" fmla="*/ 8 w 8"/>
                <a:gd name="T9" fmla="*/ 0 h 8"/>
                <a:gd name="T10" fmla="*/ 4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4" y="2"/>
                  </a:moveTo>
                  <a:cubicBezTo>
                    <a:pt x="2" y="3"/>
                    <a:pt x="0" y="5"/>
                    <a:pt x="0" y="8"/>
                  </a:cubicBezTo>
                  <a:cubicBezTo>
                    <a:pt x="8" y="8"/>
                    <a:pt x="8" y="8"/>
                    <a:pt x="8" y="8"/>
                  </a:cubicBezTo>
                  <a:cubicBezTo>
                    <a:pt x="8" y="0"/>
                    <a:pt x="8" y="0"/>
                    <a:pt x="8" y="0"/>
                  </a:cubicBezTo>
                  <a:cubicBezTo>
                    <a:pt x="8" y="0"/>
                    <a:pt x="8" y="0"/>
                    <a:pt x="8" y="0"/>
                  </a:cubicBezTo>
                  <a:cubicBezTo>
                    <a:pt x="6" y="0"/>
                    <a:pt x="5" y="1"/>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1" name="Freeform 801">
              <a:extLst>
                <a:ext uri="{FF2B5EF4-FFF2-40B4-BE49-F238E27FC236}">
                  <a16:creationId xmlns:a16="http://schemas.microsoft.com/office/drawing/2014/main" id="{C35CF49B-AF25-4128-A378-695DEE4E6B40}"/>
                </a:ext>
              </a:extLst>
            </p:cNvPr>
            <p:cNvSpPr>
              <a:spLocks/>
            </p:cNvSpPr>
            <p:nvPr/>
          </p:nvSpPr>
          <p:spPr bwMode="auto">
            <a:xfrm rot="16200000">
              <a:off x="5008845" y="2193234"/>
              <a:ext cx="60325" cy="30163"/>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9"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2" name="Freeform 802">
              <a:extLst>
                <a:ext uri="{FF2B5EF4-FFF2-40B4-BE49-F238E27FC236}">
                  <a16:creationId xmlns:a16="http://schemas.microsoft.com/office/drawing/2014/main" id="{37FB64A8-ECC2-444B-A104-01E11E177124}"/>
                </a:ext>
              </a:extLst>
            </p:cNvPr>
            <p:cNvSpPr>
              <a:spLocks/>
            </p:cNvSpPr>
            <p:nvPr/>
          </p:nvSpPr>
          <p:spPr bwMode="auto">
            <a:xfrm rot="16200000">
              <a:off x="4892164" y="2046390"/>
              <a:ext cx="28575" cy="60325"/>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2"/>
                    <a:pt x="4" y="16"/>
                    <a:pt x="8" y="16"/>
                  </a:cubicBezTo>
                  <a:cubicBezTo>
                    <a:pt x="8" y="16"/>
                    <a:pt x="8" y="16"/>
                    <a:pt x="8" y="16"/>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3" name="Oval 803">
              <a:extLst>
                <a:ext uri="{FF2B5EF4-FFF2-40B4-BE49-F238E27FC236}">
                  <a16:creationId xmlns:a16="http://schemas.microsoft.com/office/drawing/2014/main" id="{AACDEA39-C767-46AA-A5BF-E3BA67B36AFA}"/>
                </a:ext>
              </a:extLst>
            </p:cNvPr>
            <p:cNvSpPr>
              <a:spLocks noChangeArrowheads="1"/>
            </p:cNvSpPr>
            <p:nvPr/>
          </p:nvSpPr>
          <p:spPr bwMode="auto">
            <a:xfrm rot="16200000">
              <a:off x="4876289" y="2178153"/>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4" name="Oval 804">
              <a:extLst>
                <a:ext uri="{FF2B5EF4-FFF2-40B4-BE49-F238E27FC236}">
                  <a16:creationId xmlns:a16="http://schemas.microsoft.com/office/drawing/2014/main" id="{F46A79A3-8C98-414C-A694-5A89D0759773}"/>
                </a:ext>
              </a:extLst>
            </p:cNvPr>
            <p:cNvSpPr>
              <a:spLocks noChangeArrowheads="1"/>
            </p:cNvSpPr>
            <p:nvPr/>
          </p:nvSpPr>
          <p:spPr bwMode="auto">
            <a:xfrm rot="16200000">
              <a:off x="4950107" y="2255146"/>
              <a:ext cx="60325"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5" name="Oval 805">
              <a:extLst>
                <a:ext uri="{FF2B5EF4-FFF2-40B4-BE49-F238E27FC236}">
                  <a16:creationId xmlns:a16="http://schemas.microsoft.com/office/drawing/2014/main" id="{6096ABB1-4401-4190-8620-E6C8C3C949B4}"/>
                </a:ext>
              </a:extLst>
            </p:cNvPr>
            <p:cNvSpPr>
              <a:spLocks noChangeArrowheads="1"/>
            </p:cNvSpPr>
            <p:nvPr/>
          </p:nvSpPr>
          <p:spPr bwMode="auto">
            <a:xfrm rot="16200000">
              <a:off x="4952489" y="2106715"/>
              <a:ext cx="55563" cy="55563"/>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6" name="Oval 806">
              <a:extLst>
                <a:ext uri="{FF2B5EF4-FFF2-40B4-BE49-F238E27FC236}">
                  <a16:creationId xmlns:a16="http://schemas.microsoft.com/office/drawing/2014/main" id="{53D4EDCB-129A-4901-938C-1B51644FE665}"/>
                </a:ext>
              </a:extLst>
            </p:cNvPr>
            <p:cNvSpPr>
              <a:spLocks noChangeArrowheads="1"/>
            </p:cNvSpPr>
            <p:nvPr/>
          </p:nvSpPr>
          <p:spPr bwMode="auto">
            <a:xfrm rot="16200000">
              <a:off x="4801676" y="2252765"/>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47" name="Oval 807">
              <a:extLst>
                <a:ext uri="{FF2B5EF4-FFF2-40B4-BE49-F238E27FC236}">
                  <a16:creationId xmlns:a16="http://schemas.microsoft.com/office/drawing/2014/main" id="{F1F58951-63E7-4F33-A316-7ECA5E2C6B67}"/>
                </a:ext>
              </a:extLst>
            </p:cNvPr>
            <p:cNvSpPr>
              <a:spLocks noChangeArrowheads="1"/>
            </p:cNvSpPr>
            <p:nvPr/>
          </p:nvSpPr>
          <p:spPr bwMode="auto">
            <a:xfrm rot="16200000">
              <a:off x="4804057" y="2104334"/>
              <a:ext cx="55563"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nvGrpSpPr>
            <p:cNvPr id="248" name="Group 1009">
              <a:extLst>
                <a:ext uri="{FF2B5EF4-FFF2-40B4-BE49-F238E27FC236}">
                  <a16:creationId xmlns:a16="http://schemas.microsoft.com/office/drawing/2014/main" id="{0DB68EF4-45E3-451B-89A9-D606F989740F}"/>
                </a:ext>
              </a:extLst>
            </p:cNvPr>
            <p:cNvGrpSpPr>
              <a:grpSpLocks/>
            </p:cNvGrpSpPr>
            <p:nvPr/>
          </p:nvGrpSpPr>
          <p:grpSpPr bwMode="auto">
            <a:xfrm rot="16200000">
              <a:off x="4431789" y="1766990"/>
              <a:ext cx="1138238" cy="1728788"/>
              <a:chOff x="4114" y="1000"/>
              <a:chExt cx="717" cy="1089"/>
            </a:xfrm>
          </p:grpSpPr>
          <p:sp>
            <p:nvSpPr>
              <p:cNvPr id="541" name="Freeform 809">
                <a:extLst>
                  <a:ext uri="{FF2B5EF4-FFF2-40B4-BE49-F238E27FC236}">
                    <a16:creationId xmlns:a16="http://schemas.microsoft.com/office/drawing/2014/main" id="{F0C9E4D1-B6D0-4343-851F-A944004468F3}"/>
                  </a:ext>
                </a:extLst>
              </p:cNvPr>
              <p:cNvSpPr>
                <a:spLocks/>
              </p:cNvSpPr>
              <p:nvPr/>
            </p:nvSpPr>
            <p:spPr bwMode="auto">
              <a:xfrm>
                <a:off x="4645" y="1559"/>
                <a:ext cx="18" cy="19"/>
              </a:xfrm>
              <a:custGeom>
                <a:avLst/>
                <a:gdLst>
                  <a:gd name="T0" fmla="*/ 5 w 8"/>
                  <a:gd name="T1" fmla="*/ 2 h 8"/>
                  <a:gd name="T2" fmla="*/ 3 w 8"/>
                  <a:gd name="T3" fmla="*/ 1 h 8"/>
                  <a:gd name="T4" fmla="*/ 0 w 8"/>
                  <a:gd name="T5" fmla="*/ 0 h 8"/>
                  <a:gd name="T6" fmla="*/ 0 w 8"/>
                  <a:gd name="T7" fmla="*/ 8 h 8"/>
                  <a:gd name="T8" fmla="*/ 8 w 8"/>
                  <a:gd name="T9" fmla="*/ 8 h 8"/>
                  <a:gd name="T10" fmla="*/ 6 w 8"/>
                  <a:gd name="T11" fmla="*/ 3 h 8"/>
                  <a:gd name="T12" fmla="*/ 5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2"/>
                    </a:moveTo>
                    <a:cubicBezTo>
                      <a:pt x="4" y="1"/>
                      <a:pt x="4" y="1"/>
                      <a:pt x="3" y="1"/>
                    </a:cubicBezTo>
                    <a:cubicBezTo>
                      <a:pt x="2" y="0"/>
                      <a:pt x="1" y="0"/>
                      <a:pt x="0" y="0"/>
                    </a:cubicBezTo>
                    <a:cubicBezTo>
                      <a:pt x="0" y="8"/>
                      <a:pt x="0" y="8"/>
                      <a:pt x="0" y="8"/>
                    </a:cubicBezTo>
                    <a:cubicBezTo>
                      <a:pt x="8" y="8"/>
                      <a:pt x="8" y="8"/>
                      <a:pt x="8" y="8"/>
                    </a:cubicBezTo>
                    <a:cubicBezTo>
                      <a:pt x="8" y="6"/>
                      <a:pt x="7" y="4"/>
                      <a:pt x="6" y="3"/>
                    </a:cubicBezTo>
                    <a:cubicBezTo>
                      <a:pt x="6" y="2"/>
                      <a:pt x="5" y="2"/>
                      <a:pt x="5"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2" name="Freeform 810">
                <a:extLst>
                  <a:ext uri="{FF2B5EF4-FFF2-40B4-BE49-F238E27FC236}">
                    <a16:creationId xmlns:a16="http://schemas.microsoft.com/office/drawing/2014/main" id="{4E01FD08-19E3-4C44-A9DA-D5FF591E971A}"/>
                  </a:ext>
                </a:extLst>
              </p:cNvPr>
              <p:cNvSpPr>
                <a:spLocks/>
              </p:cNvSpPr>
              <p:nvPr/>
            </p:nvSpPr>
            <p:spPr bwMode="auto">
              <a:xfrm>
                <a:off x="4645" y="1466"/>
                <a:ext cx="18" cy="38"/>
              </a:xfrm>
              <a:custGeom>
                <a:avLst/>
                <a:gdLst>
                  <a:gd name="T0" fmla="*/ 6 w 8"/>
                  <a:gd name="T1" fmla="*/ 13 h 16"/>
                  <a:gd name="T2" fmla="*/ 8 w 8"/>
                  <a:gd name="T3" fmla="*/ 8 h 16"/>
                  <a:gd name="T4" fmla="*/ 6 w 8"/>
                  <a:gd name="T5" fmla="*/ 2 h 16"/>
                  <a:gd name="T6" fmla="*/ 3 w 8"/>
                  <a:gd name="T7" fmla="*/ 0 h 16"/>
                  <a:gd name="T8" fmla="*/ 0 w 8"/>
                  <a:gd name="T9" fmla="*/ 0 h 16"/>
                  <a:gd name="T10" fmla="*/ 0 w 8"/>
                  <a:gd name="T11" fmla="*/ 16 h 16"/>
                  <a:gd name="T12" fmla="*/ 3 w 8"/>
                  <a:gd name="T13" fmla="*/ 15 h 16"/>
                  <a:gd name="T14" fmla="*/ 6 w 8"/>
                  <a:gd name="T15" fmla="*/ 1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6" y="13"/>
                    </a:moveTo>
                    <a:cubicBezTo>
                      <a:pt x="7" y="12"/>
                      <a:pt x="8" y="10"/>
                      <a:pt x="8" y="8"/>
                    </a:cubicBezTo>
                    <a:cubicBezTo>
                      <a:pt x="8" y="6"/>
                      <a:pt x="7" y="4"/>
                      <a:pt x="6" y="2"/>
                    </a:cubicBezTo>
                    <a:cubicBezTo>
                      <a:pt x="5" y="1"/>
                      <a:pt x="4" y="1"/>
                      <a:pt x="3" y="0"/>
                    </a:cubicBezTo>
                    <a:cubicBezTo>
                      <a:pt x="2" y="0"/>
                      <a:pt x="1" y="0"/>
                      <a:pt x="0" y="0"/>
                    </a:cubicBezTo>
                    <a:cubicBezTo>
                      <a:pt x="0" y="16"/>
                      <a:pt x="0" y="16"/>
                      <a:pt x="0" y="16"/>
                    </a:cubicBezTo>
                    <a:cubicBezTo>
                      <a:pt x="1" y="16"/>
                      <a:pt x="2" y="15"/>
                      <a:pt x="3" y="15"/>
                    </a:cubicBezTo>
                    <a:cubicBezTo>
                      <a:pt x="4" y="15"/>
                      <a:pt x="5" y="14"/>
                      <a:pt x="6"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3" name="Freeform 811">
                <a:extLst>
                  <a:ext uri="{FF2B5EF4-FFF2-40B4-BE49-F238E27FC236}">
                    <a16:creationId xmlns:a16="http://schemas.microsoft.com/office/drawing/2014/main" id="{6A7A169F-FD81-4C0E-9C63-14241DA67E75}"/>
                  </a:ext>
                </a:extLst>
              </p:cNvPr>
              <p:cNvSpPr>
                <a:spLocks/>
              </p:cNvSpPr>
              <p:nvPr/>
            </p:nvSpPr>
            <p:spPr bwMode="auto">
              <a:xfrm>
                <a:off x="4813" y="1391"/>
                <a:ext cx="18"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0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0" y="2"/>
                    </a:cubicBezTo>
                    <a:cubicBezTo>
                      <a:pt x="1" y="3"/>
                      <a:pt x="1"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4" name="Freeform 812">
                <a:extLst>
                  <a:ext uri="{FF2B5EF4-FFF2-40B4-BE49-F238E27FC236}">
                    <a16:creationId xmlns:a16="http://schemas.microsoft.com/office/drawing/2014/main" id="{37271D59-703D-492D-AA52-637763491CB9}"/>
                  </a:ext>
                </a:extLst>
              </p:cNvPr>
              <p:cNvSpPr>
                <a:spLocks/>
              </p:cNvSpPr>
              <p:nvPr/>
            </p:nvSpPr>
            <p:spPr bwMode="auto">
              <a:xfrm>
                <a:off x="4720"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5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2" y="6"/>
                      <a:pt x="3" y="7"/>
                      <a:pt x="3" y="7"/>
                    </a:cubicBezTo>
                    <a:cubicBezTo>
                      <a:pt x="4" y="7"/>
                      <a:pt x="5" y="8"/>
                      <a:pt x="6" y="8"/>
                    </a:cubicBezTo>
                    <a:cubicBezTo>
                      <a:pt x="7" y="8"/>
                      <a:pt x="7" y="8"/>
                      <a:pt x="8" y="8"/>
                    </a:cubicBezTo>
                    <a:cubicBezTo>
                      <a:pt x="8" y="8"/>
                      <a:pt x="9" y="8"/>
                      <a:pt x="9" y="8"/>
                    </a:cubicBezTo>
                    <a:cubicBezTo>
                      <a:pt x="10" y="8"/>
                      <a:pt x="11" y="7"/>
                      <a:pt x="12" y="7"/>
                    </a:cubicBezTo>
                    <a:cubicBezTo>
                      <a:pt x="13" y="7"/>
                      <a:pt x="13" y="6"/>
                      <a:pt x="13" y="6"/>
                    </a:cubicBezTo>
                    <a:cubicBezTo>
                      <a:pt x="14" y="5"/>
                      <a:pt x="15" y="3"/>
                      <a:pt x="15"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5" name="Freeform 813">
                <a:extLst>
                  <a:ext uri="{FF2B5EF4-FFF2-40B4-BE49-F238E27FC236}">
                    <a16:creationId xmlns:a16="http://schemas.microsoft.com/office/drawing/2014/main" id="{DA18227C-E055-44B4-90D7-B208ADF6F6A4}"/>
                  </a:ext>
                </a:extLst>
              </p:cNvPr>
              <p:cNvSpPr>
                <a:spLocks/>
              </p:cNvSpPr>
              <p:nvPr/>
            </p:nvSpPr>
            <p:spPr bwMode="auto">
              <a:xfrm>
                <a:off x="4645" y="1391"/>
                <a:ext cx="18" cy="19"/>
              </a:xfrm>
              <a:custGeom>
                <a:avLst/>
                <a:gdLst>
                  <a:gd name="T0" fmla="*/ 0 w 8"/>
                  <a:gd name="T1" fmla="*/ 8 h 8"/>
                  <a:gd name="T2" fmla="*/ 2 w 8"/>
                  <a:gd name="T3" fmla="*/ 8 h 8"/>
                  <a:gd name="T4" fmla="*/ 3 w 8"/>
                  <a:gd name="T5" fmla="*/ 8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8"/>
                    </a:cubicBezTo>
                    <a:cubicBezTo>
                      <a:pt x="4" y="7"/>
                      <a:pt x="4" y="7"/>
                      <a:pt x="5" y="7"/>
                    </a:cubicBezTo>
                    <a:cubicBezTo>
                      <a:pt x="5" y="7"/>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6" name="Freeform 814">
                <a:extLst>
                  <a:ext uri="{FF2B5EF4-FFF2-40B4-BE49-F238E27FC236}">
                    <a16:creationId xmlns:a16="http://schemas.microsoft.com/office/drawing/2014/main" id="{DFBCF6BC-5F2C-4D9A-8759-62751F098812}"/>
                  </a:ext>
                </a:extLst>
              </p:cNvPr>
              <p:cNvSpPr>
                <a:spLocks/>
              </p:cNvSpPr>
              <p:nvPr/>
            </p:nvSpPr>
            <p:spPr bwMode="auto">
              <a:xfrm>
                <a:off x="4813" y="1746"/>
                <a:ext cx="18"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7" name="Freeform 815">
                <a:extLst>
                  <a:ext uri="{FF2B5EF4-FFF2-40B4-BE49-F238E27FC236}">
                    <a16:creationId xmlns:a16="http://schemas.microsoft.com/office/drawing/2014/main" id="{5A5D92BD-EE66-4897-A2FC-AE731497686E}"/>
                  </a:ext>
                </a:extLst>
              </p:cNvPr>
              <p:cNvSpPr>
                <a:spLocks/>
              </p:cNvSpPr>
              <p:nvPr/>
            </p:nvSpPr>
            <p:spPr bwMode="auto">
              <a:xfrm>
                <a:off x="4720"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0" y="5"/>
                      <a:pt x="0" y="6"/>
                      <a:pt x="0" y="8"/>
                    </a:cubicBezTo>
                    <a:cubicBezTo>
                      <a:pt x="16" y="8"/>
                      <a:pt x="16" y="8"/>
                      <a:pt x="16" y="8"/>
                    </a:cubicBezTo>
                    <a:cubicBezTo>
                      <a:pt x="16" y="6"/>
                      <a:pt x="15" y="5"/>
                      <a:pt x="14" y="4"/>
                    </a:cubicBezTo>
                    <a:cubicBezTo>
                      <a:pt x="13"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8" name="Freeform 816">
                <a:extLst>
                  <a:ext uri="{FF2B5EF4-FFF2-40B4-BE49-F238E27FC236}">
                    <a16:creationId xmlns:a16="http://schemas.microsoft.com/office/drawing/2014/main" id="{9B651974-5216-41B4-BCE6-BD0172C14A1E}"/>
                  </a:ext>
                </a:extLst>
              </p:cNvPr>
              <p:cNvSpPr>
                <a:spLocks/>
              </p:cNvSpPr>
              <p:nvPr/>
            </p:nvSpPr>
            <p:spPr bwMode="auto">
              <a:xfrm>
                <a:off x="4813" y="1653"/>
                <a:ext cx="18"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9" name="Oval 817">
                <a:extLst>
                  <a:ext uri="{FF2B5EF4-FFF2-40B4-BE49-F238E27FC236}">
                    <a16:creationId xmlns:a16="http://schemas.microsoft.com/office/drawing/2014/main" id="{BA7BA119-EF4F-4D6D-8E92-08D06073EF70}"/>
                  </a:ext>
                </a:extLst>
              </p:cNvPr>
              <p:cNvSpPr>
                <a:spLocks noChangeArrowheads="1"/>
              </p:cNvSpPr>
              <p:nvPr/>
            </p:nvSpPr>
            <p:spPr bwMode="auto">
              <a:xfrm>
                <a:off x="4720"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0" name="Oval 818">
                <a:extLst>
                  <a:ext uri="{FF2B5EF4-FFF2-40B4-BE49-F238E27FC236}">
                    <a16:creationId xmlns:a16="http://schemas.microsoft.com/office/drawing/2014/main" id="{B95DA715-A5B9-4F3B-BC75-4C5F591B789D}"/>
                  </a:ext>
                </a:extLst>
              </p:cNvPr>
              <p:cNvSpPr>
                <a:spLocks noChangeArrowheads="1"/>
              </p:cNvSpPr>
              <p:nvPr/>
            </p:nvSpPr>
            <p:spPr bwMode="auto">
              <a:xfrm>
                <a:off x="4673"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1" name="Oval 819">
                <a:extLst>
                  <a:ext uri="{FF2B5EF4-FFF2-40B4-BE49-F238E27FC236}">
                    <a16:creationId xmlns:a16="http://schemas.microsoft.com/office/drawing/2014/main" id="{899F4D68-A3B0-48C9-B52E-BEBEAE26CF2D}"/>
                  </a:ext>
                </a:extLst>
              </p:cNvPr>
              <p:cNvSpPr>
                <a:spLocks noChangeArrowheads="1"/>
              </p:cNvSpPr>
              <p:nvPr/>
            </p:nvSpPr>
            <p:spPr bwMode="auto">
              <a:xfrm>
                <a:off x="4768"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2" name="Oval 820">
                <a:extLst>
                  <a:ext uri="{FF2B5EF4-FFF2-40B4-BE49-F238E27FC236}">
                    <a16:creationId xmlns:a16="http://schemas.microsoft.com/office/drawing/2014/main" id="{0DAB906F-6C88-4AAE-82AB-479952C6DB32}"/>
                  </a:ext>
                </a:extLst>
              </p:cNvPr>
              <p:cNvSpPr>
                <a:spLocks noChangeArrowheads="1"/>
              </p:cNvSpPr>
              <p:nvPr/>
            </p:nvSpPr>
            <p:spPr bwMode="auto">
              <a:xfrm>
                <a:off x="4673"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3" name="Oval 821">
                <a:extLst>
                  <a:ext uri="{FF2B5EF4-FFF2-40B4-BE49-F238E27FC236}">
                    <a16:creationId xmlns:a16="http://schemas.microsoft.com/office/drawing/2014/main" id="{605E366D-618D-44A1-9B1C-F74D6A785FA1}"/>
                  </a:ext>
                </a:extLst>
              </p:cNvPr>
              <p:cNvSpPr>
                <a:spLocks noChangeArrowheads="1"/>
              </p:cNvSpPr>
              <p:nvPr/>
            </p:nvSpPr>
            <p:spPr bwMode="auto">
              <a:xfrm>
                <a:off x="4768"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4" name="Freeform 822">
                <a:extLst>
                  <a:ext uri="{FF2B5EF4-FFF2-40B4-BE49-F238E27FC236}">
                    <a16:creationId xmlns:a16="http://schemas.microsoft.com/office/drawing/2014/main" id="{6834B569-346E-4F3E-A32F-BAF2F9D839D0}"/>
                  </a:ext>
                </a:extLst>
              </p:cNvPr>
              <p:cNvSpPr>
                <a:spLocks/>
              </p:cNvSpPr>
              <p:nvPr/>
            </p:nvSpPr>
            <p:spPr bwMode="auto">
              <a:xfrm>
                <a:off x="4645" y="1746"/>
                <a:ext cx="18" cy="19"/>
              </a:xfrm>
              <a:custGeom>
                <a:avLst/>
                <a:gdLst>
                  <a:gd name="T0" fmla="*/ 6 w 8"/>
                  <a:gd name="T1" fmla="*/ 2 h 8"/>
                  <a:gd name="T2" fmla="*/ 3 w 8"/>
                  <a:gd name="T3" fmla="*/ 1 h 8"/>
                  <a:gd name="T4" fmla="*/ 0 w 8"/>
                  <a:gd name="T5" fmla="*/ 0 h 8"/>
                  <a:gd name="T6" fmla="*/ 0 w 8"/>
                  <a:gd name="T7" fmla="*/ 8 h 8"/>
                  <a:gd name="T8" fmla="*/ 8 w 8"/>
                  <a:gd name="T9" fmla="*/ 8 h 8"/>
                  <a:gd name="T10" fmla="*/ 7 w 8"/>
                  <a:gd name="T11" fmla="*/ 4 h 8"/>
                  <a:gd name="T12" fmla="*/ 6 w 8"/>
                  <a:gd name="T13" fmla="*/ 2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6" y="2"/>
                    </a:moveTo>
                    <a:cubicBezTo>
                      <a:pt x="5" y="2"/>
                      <a:pt x="4" y="1"/>
                      <a:pt x="3" y="1"/>
                    </a:cubicBezTo>
                    <a:cubicBezTo>
                      <a:pt x="2" y="0"/>
                      <a:pt x="1" y="0"/>
                      <a:pt x="0" y="0"/>
                    </a:cubicBezTo>
                    <a:cubicBezTo>
                      <a:pt x="0" y="8"/>
                      <a:pt x="0" y="8"/>
                      <a:pt x="0" y="8"/>
                    </a:cubicBezTo>
                    <a:cubicBezTo>
                      <a:pt x="8" y="8"/>
                      <a:pt x="8" y="8"/>
                      <a:pt x="8" y="8"/>
                    </a:cubicBezTo>
                    <a:cubicBezTo>
                      <a:pt x="8" y="6"/>
                      <a:pt x="8" y="5"/>
                      <a:pt x="7" y="4"/>
                    </a:cubicBezTo>
                    <a:cubicBezTo>
                      <a:pt x="7" y="3"/>
                      <a:pt x="6" y="3"/>
                      <a:pt x="6"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5" name="Freeform 823">
                <a:extLst>
                  <a:ext uri="{FF2B5EF4-FFF2-40B4-BE49-F238E27FC236}">
                    <a16:creationId xmlns:a16="http://schemas.microsoft.com/office/drawing/2014/main" id="{DC768ACC-669D-4DB1-BDDF-F2F50370273B}"/>
                  </a:ext>
                </a:extLst>
              </p:cNvPr>
              <p:cNvSpPr>
                <a:spLocks/>
              </p:cNvSpPr>
              <p:nvPr/>
            </p:nvSpPr>
            <p:spPr bwMode="auto">
              <a:xfrm>
                <a:off x="4645" y="1653"/>
                <a:ext cx="18" cy="36"/>
              </a:xfrm>
              <a:custGeom>
                <a:avLst/>
                <a:gdLst>
                  <a:gd name="T0" fmla="*/ 3 w 8"/>
                  <a:gd name="T1" fmla="*/ 15 h 15"/>
                  <a:gd name="T2" fmla="*/ 6 w 8"/>
                  <a:gd name="T3" fmla="*/ 13 h 15"/>
                  <a:gd name="T4" fmla="*/ 8 w 8"/>
                  <a:gd name="T5" fmla="*/ 8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8"/>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6" name="Freeform 824">
                <a:extLst>
                  <a:ext uri="{FF2B5EF4-FFF2-40B4-BE49-F238E27FC236}">
                    <a16:creationId xmlns:a16="http://schemas.microsoft.com/office/drawing/2014/main" id="{80EED7D9-A4F1-465B-9819-528E83F1D657}"/>
                  </a:ext>
                </a:extLst>
              </p:cNvPr>
              <p:cNvSpPr>
                <a:spLocks/>
              </p:cNvSpPr>
              <p:nvPr/>
            </p:nvSpPr>
            <p:spPr bwMode="auto">
              <a:xfrm>
                <a:off x="4813" y="1578"/>
                <a:ext cx="18" cy="19"/>
              </a:xfrm>
              <a:custGeom>
                <a:avLst/>
                <a:gdLst>
                  <a:gd name="T0" fmla="*/ 0 w 8"/>
                  <a:gd name="T1" fmla="*/ 0 h 8"/>
                  <a:gd name="T2" fmla="*/ 0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1" y="3"/>
                      <a:pt x="1"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7" name="Freeform 825">
                <a:extLst>
                  <a:ext uri="{FF2B5EF4-FFF2-40B4-BE49-F238E27FC236}">
                    <a16:creationId xmlns:a16="http://schemas.microsoft.com/office/drawing/2014/main" id="{4AA4ACB5-A6E1-4D3C-A621-A3D93EFE5FF5}"/>
                  </a:ext>
                </a:extLst>
              </p:cNvPr>
              <p:cNvSpPr>
                <a:spLocks/>
              </p:cNvSpPr>
              <p:nvPr/>
            </p:nvSpPr>
            <p:spPr bwMode="auto">
              <a:xfrm>
                <a:off x="4720"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5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2" y="6"/>
                      <a:pt x="3" y="6"/>
                      <a:pt x="3" y="7"/>
                    </a:cubicBezTo>
                    <a:cubicBezTo>
                      <a:pt x="4" y="7"/>
                      <a:pt x="5" y="8"/>
                      <a:pt x="6" y="8"/>
                    </a:cubicBezTo>
                    <a:cubicBezTo>
                      <a:pt x="7" y="8"/>
                      <a:pt x="7" y="8"/>
                      <a:pt x="8" y="8"/>
                    </a:cubicBezTo>
                    <a:cubicBezTo>
                      <a:pt x="8" y="8"/>
                      <a:pt x="9" y="8"/>
                      <a:pt x="9" y="8"/>
                    </a:cubicBezTo>
                    <a:cubicBezTo>
                      <a:pt x="10" y="8"/>
                      <a:pt x="11" y="7"/>
                      <a:pt x="12" y="7"/>
                    </a:cubicBezTo>
                    <a:cubicBezTo>
                      <a:pt x="13" y="6"/>
                      <a:pt x="13" y="6"/>
                      <a:pt x="13" y="6"/>
                    </a:cubicBezTo>
                    <a:cubicBezTo>
                      <a:pt x="14" y="5"/>
                      <a:pt x="15" y="3"/>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8" name="Freeform 826">
                <a:extLst>
                  <a:ext uri="{FF2B5EF4-FFF2-40B4-BE49-F238E27FC236}">
                    <a16:creationId xmlns:a16="http://schemas.microsoft.com/office/drawing/2014/main" id="{621831EA-FE7A-43B3-B9EE-FA46D9062FB4}"/>
                  </a:ext>
                </a:extLst>
              </p:cNvPr>
              <p:cNvSpPr>
                <a:spLocks/>
              </p:cNvSpPr>
              <p:nvPr/>
            </p:nvSpPr>
            <p:spPr bwMode="auto">
              <a:xfrm>
                <a:off x="4645" y="1578"/>
                <a:ext cx="18" cy="19"/>
              </a:xfrm>
              <a:custGeom>
                <a:avLst/>
                <a:gdLst>
                  <a:gd name="T0" fmla="*/ 0 w 8"/>
                  <a:gd name="T1" fmla="*/ 8 h 8"/>
                  <a:gd name="T2" fmla="*/ 2 w 8"/>
                  <a:gd name="T3" fmla="*/ 8 h 8"/>
                  <a:gd name="T4" fmla="*/ 3 w 8"/>
                  <a:gd name="T5" fmla="*/ 7 h 8"/>
                  <a:gd name="T6" fmla="*/ 5 w 8"/>
                  <a:gd name="T7" fmla="*/ 7 h 8"/>
                  <a:gd name="T8" fmla="*/ 6 w 8"/>
                  <a:gd name="T9" fmla="*/ 6 h 8"/>
                  <a:gd name="T10" fmla="*/ 8 w 8"/>
                  <a:gd name="T11" fmla="*/ 2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8"/>
                      <a:pt x="3" y="8"/>
                      <a:pt x="3" y="7"/>
                    </a:cubicBezTo>
                    <a:cubicBezTo>
                      <a:pt x="4" y="7"/>
                      <a:pt x="4" y="7"/>
                      <a:pt x="5" y="7"/>
                    </a:cubicBezTo>
                    <a:cubicBezTo>
                      <a:pt x="5" y="6"/>
                      <a:pt x="6" y="6"/>
                      <a:pt x="6" y="6"/>
                    </a:cubicBezTo>
                    <a:cubicBezTo>
                      <a:pt x="7" y="5"/>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59" name="Freeform 827">
                <a:extLst>
                  <a:ext uri="{FF2B5EF4-FFF2-40B4-BE49-F238E27FC236}">
                    <a16:creationId xmlns:a16="http://schemas.microsoft.com/office/drawing/2014/main" id="{0020B216-BF96-4E98-8D9E-EFA2EA75D8AB}"/>
                  </a:ext>
                </a:extLst>
              </p:cNvPr>
              <p:cNvSpPr>
                <a:spLocks/>
              </p:cNvSpPr>
              <p:nvPr/>
            </p:nvSpPr>
            <p:spPr bwMode="auto">
              <a:xfrm>
                <a:off x="4813" y="1933"/>
                <a:ext cx="18"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0" name="Freeform 828">
                <a:extLst>
                  <a:ext uri="{FF2B5EF4-FFF2-40B4-BE49-F238E27FC236}">
                    <a16:creationId xmlns:a16="http://schemas.microsoft.com/office/drawing/2014/main" id="{25095689-ED7B-4E9C-AF89-3AD78B80F133}"/>
                  </a:ext>
                </a:extLst>
              </p:cNvPr>
              <p:cNvSpPr>
                <a:spLocks/>
              </p:cNvSpPr>
              <p:nvPr/>
            </p:nvSpPr>
            <p:spPr bwMode="auto">
              <a:xfrm>
                <a:off x="4720"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9"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1" name="Freeform 829">
                <a:extLst>
                  <a:ext uri="{FF2B5EF4-FFF2-40B4-BE49-F238E27FC236}">
                    <a16:creationId xmlns:a16="http://schemas.microsoft.com/office/drawing/2014/main" id="{49E7BC15-2C97-43DF-95BB-D60481E2EE62}"/>
                  </a:ext>
                </a:extLst>
              </p:cNvPr>
              <p:cNvSpPr>
                <a:spLocks/>
              </p:cNvSpPr>
              <p:nvPr/>
            </p:nvSpPr>
            <p:spPr bwMode="auto">
              <a:xfrm>
                <a:off x="4813" y="1840"/>
                <a:ext cx="18"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2" name="Oval 830">
                <a:extLst>
                  <a:ext uri="{FF2B5EF4-FFF2-40B4-BE49-F238E27FC236}">
                    <a16:creationId xmlns:a16="http://schemas.microsoft.com/office/drawing/2014/main" id="{90C00D70-B5DC-4AFE-AAE6-3F66CC0CF0CE}"/>
                  </a:ext>
                </a:extLst>
              </p:cNvPr>
              <p:cNvSpPr>
                <a:spLocks noChangeArrowheads="1"/>
              </p:cNvSpPr>
              <p:nvPr/>
            </p:nvSpPr>
            <p:spPr bwMode="auto">
              <a:xfrm>
                <a:off x="4720"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3" name="Oval 831">
                <a:extLst>
                  <a:ext uri="{FF2B5EF4-FFF2-40B4-BE49-F238E27FC236}">
                    <a16:creationId xmlns:a16="http://schemas.microsoft.com/office/drawing/2014/main" id="{BECFFECD-0959-4994-92A9-079DF6EDEE04}"/>
                  </a:ext>
                </a:extLst>
              </p:cNvPr>
              <p:cNvSpPr>
                <a:spLocks noChangeArrowheads="1"/>
              </p:cNvSpPr>
              <p:nvPr/>
            </p:nvSpPr>
            <p:spPr bwMode="auto">
              <a:xfrm>
                <a:off x="4673"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4" name="Oval 832">
                <a:extLst>
                  <a:ext uri="{FF2B5EF4-FFF2-40B4-BE49-F238E27FC236}">
                    <a16:creationId xmlns:a16="http://schemas.microsoft.com/office/drawing/2014/main" id="{35678E96-A4CA-4DEE-9D3F-ABABF3BAF6EC}"/>
                  </a:ext>
                </a:extLst>
              </p:cNvPr>
              <p:cNvSpPr>
                <a:spLocks noChangeArrowheads="1"/>
              </p:cNvSpPr>
              <p:nvPr/>
            </p:nvSpPr>
            <p:spPr bwMode="auto">
              <a:xfrm>
                <a:off x="4768"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5" name="Oval 833">
                <a:extLst>
                  <a:ext uri="{FF2B5EF4-FFF2-40B4-BE49-F238E27FC236}">
                    <a16:creationId xmlns:a16="http://schemas.microsoft.com/office/drawing/2014/main" id="{47DFD8ED-5599-4640-BB91-37CDAC75B350}"/>
                  </a:ext>
                </a:extLst>
              </p:cNvPr>
              <p:cNvSpPr>
                <a:spLocks noChangeArrowheads="1"/>
              </p:cNvSpPr>
              <p:nvPr/>
            </p:nvSpPr>
            <p:spPr bwMode="auto">
              <a:xfrm>
                <a:off x="4673"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6" name="Oval 834">
                <a:extLst>
                  <a:ext uri="{FF2B5EF4-FFF2-40B4-BE49-F238E27FC236}">
                    <a16:creationId xmlns:a16="http://schemas.microsoft.com/office/drawing/2014/main" id="{6598546E-F2AE-407B-8A56-0353BB2ED9DE}"/>
                  </a:ext>
                </a:extLst>
              </p:cNvPr>
              <p:cNvSpPr>
                <a:spLocks noChangeArrowheads="1"/>
              </p:cNvSpPr>
              <p:nvPr/>
            </p:nvSpPr>
            <p:spPr bwMode="auto">
              <a:xfrm>
                <a:off x="4768"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7" name="Freeform 835">
                <a:extLst>
                  <a:ext uri="{FF2B5EF4-FFF2-40B4-BE49-F238E27FC236}">
                    <a16:creationId xmlns:a16="http://schemas.microsoft.com/office/drawing/2014/main" id="{76808E49-B5C6-40A4-8492-4198D40AB5B3}"/>
                  </a:ext>
                </a:extLst>
              </p:cNvPr>
              <p:cNvSpPr>
                <a:spLocks/>
              </p:cNvSpPr>
              <p:nvPr/>
            </p:nvSpPr>
            <p:spPr bwMode="auto">
              <a:xfrm>
                <a:off x="4645" y="1933"/>
                <a:ext cx="18" cy="19"/>
              </a:xfrm>
              <a:custGeom>
                <a:avLst/>
                <a:gdLst>
                  <a:gd name="T0" fmla="*/ 5 w 8"/>
                  <a:gd name="T1" fmla="*/ 1 h 8"/>
                  <a:gd name="T2" fmla="*/ 3 w 8"/>
                  <a:gd name="T3" fmla="*/ 1 h 8"/>
                  <a:gd name="T4" fmla="*/ 0 w 8"/>
                  <a:gd name="T5" fmla="*/ 0 h 8"/>
                  <a:gd name="T6" fmla="*/ 0 w 8"/>
                  <a:gd name="T7" fmla="*/ 8 h 8"/>
                  <a:gd name="T8" fmla="*/ 8 w 8"/>
                  <a:gd name="T9" fmla="*/ 8 h 8"/>
                  <a:gd name="T10" fmla="*/ 6 w 8"/>
                  <a:gd name="T11" fmla="*/ 2 h 8"/>
                  <a:gd name="T12" fmla="*/ 5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5" y="1"/>
                    </a:moveTo>
                    <a:cubicBezTo>
                      <a:pt x="4" y="1"/>
                      <a:pt x="4" y="1"/>
                      <a:pt x="3" y="1"/>
                    </a:cubicBezTo>
                    <a:cubicBezTo>
                      <a:pt x="2" y="0"/>
                      <a:pt x="1" y="0"/>
                      <a:pt x="0" y="0"/>
                    </a:cubicBezTo>
                    <a:cubicBezTo>
                      <a:pt x="0" y="8"/>
                      <a:pt x="0" y="8"/>
                      <a:pt x="0" y="8"/>
                    </a:cubicBezTo>
                    <a:cubicBezTo>
                      <a:pt x="8" y="8"/>
                      <a:pt x="8" y="8"/>
                      <a:pt x="8" y="8"/>
                    </a:cubicBezTo>
                    <a:cubicBezTo>
                      <a:pt x="8" y="6"/>
                      <a:pt x="7" y="4"/>
                      <a:pt x="6" y="2"/>
                    </a:cubicBezTo>
                    <a:cubicBezTo>
                      <a:pt x="6" y="2"/>
                      <a:pt x="5" y="2"/>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8" name="Freeform 836">
                <a:extLst>
                  <a:ext uri="{FF2B5EF4-FFF2-40B4-BE49-F238E27FC236}">
                    <a16:creationId xmlns:a16="http://schemas.microsoft.com/office/drawing/2014/main" id="{0F44DE66-1A23-4EFB-976F-A7F34063C8EA}"/>
                  </a:ext>
                </a:extLst>
              </p:cNvPr>
              <p:cNvSpPr>
                <a:spLocks/>
              </p:cNvSpPr>
              <p:nvPr/>
            </p:nvSpPr>
            <p:spPr bwMode="auto">
              <a:xfrm>
                <a:off x="4645" y="1840"/>
                <a:ext cx="18" cy="36"/>
              </a:xfrm>
              <a:custGeom>
                <a:avLst/>
                <a:gdLst>
                  <a:gd name="T0" fmla="*/ 3 w 8"/>
                  <a:gd name="T1" fmla="*/ 15 h 15"/>
                  <a:gd name="T2" fmla="*/ 6 w 8"/>
                  <a:gd name="T3" fmla="*/ 13 h 15"/>
                  <a:gd name="T4" fmla="*/ 8 w 8"/>
                  <a:gd name="T5" fmla="*/ 7 h 15"/>
                  <a:gd name="T6" fmla="*/ 6 w 8"/>
                  <a:gd name="T7" fmla="*/ 2 h 15"/>
                  <a:gd name="T8" fmla="*/ 3 w 8"/>
                  <a:gd name="T9" fmla="*/ 0 h 15"/>
                  <a:gd name="T10" fmla="*/ 0 w 8"/>
                  <a:gd name="T11" fmla="*/ 0 h 15"/>
                  <a:gd name="T12" fmla="*/ 0 w 8"/>
                  <a:gd name="T13" fmla="*/ 15 h 15"/>
                  <a:gd name="T14" fmla="*/ 3 w 8"/>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5">
                    <a:moveTo>
                      <a:pt x="3" y="15"/>
                    </a:moveTo>
                    <a:cubicBezTo>
                      <a:pt x="4" y="14"/>
                      <a:pt x="5" y="14"/>
                      <a:pt x="6" y="13"/>
                    </a:cubicBezTo>
                    <a:cubicBezTo>
                      <a:pt x="7" y="12"/>
                      <a:pt x="8" y="10"/>
                      <a:pt x="8" y="7"/>
                    </a:cubicBezTo>
                    <a:cubicBezTo>
                      <a:pt x="8" y="5"/>
                      <a:pt x="7" y="3"/>
                      <a:pt x="6" y="2"/>
                    </a:cubicBezTo>
                    <a:cubicBezTo>
                      <a:pt x="5" y="1"/>
                      <a:pt x="4" y="1"/>
                      <a:pt x="3" y="0"/>
                    </a:cubicBezTo>
                    <a:cubicBezTo>
                      <a:pt x="2" y="0"/>
                      <a:pt x="1" y="0"/>
                      <a:pt x="0" y="0"/>
                    </a:cubicBezTo>
                    <a:cubicBezTo>
                      <a:pt x="0" y="15"/>
                      <a:pt x="0" y="15"/>
                      <a:pt x="0" y="15"/>
                    </a:cubicBezTo>
                    <a:cubicBezTo>
                      <a:pt x="1" y="15"/>
                      <a:pt x="2" y="15"/>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69" name="Freeform 837">
                <a:extLst>
                  <a:ext uri="{FF2B5EF4-FFF2-40B4-BE49-F238E27FC236}">
                    <a16:creationId xmlns:a16="http://schemas.microsoft.com/office/drawing/2014/main" id="{F8170686-280F-4CC9-8FAF-5CD8FC41BA14}"/>
                  </a:ext>
                </a:extLst>
              </p:cNvPr>
              <p:cNvSpPr>
                <a:spLocks/>
              </p:cNvSpPr>
              <p:nvPr/>
            </p:nvSpPr>
            <p:spPr bwMode="auto">
              <a:xfrm>
                <a:off x="4813" y="1765"/>
                <a:ext cx="18"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0" name="Freeform 838">
                <a:extLst>
                  <a:ext uri="{FF2B5EF4-FFF2-40B4-BE49-F238E27FC236}">
                    <a16:creationId xmlns:a16="http://schemas.microsoft.com/office/drawing/2014/main" id="{0793A567-0215-491C-B0CC-12F4DE17C51E}"/>
                  </a:ext>
                </a:extLst>
              </p:cNvPr>
              <p:cNvSpPr>
                <a:spLocks/>
              </p:cNvSpPr>
              <p:nvPr/>
            </p:nvSpPr>
            <p:spPr bwMode="auto">
              <a:xfrm>
                <a:off x="4720" y="1765"/>
                <a:ext cx="38" cy="19"/>
              </a:xfrm>
              <a:custGeom>
                <a:avLst/>
                <a:gdLst>
                  <a:gd name="T0" fmla="*/ 0 w 16"/>
                  <a:gd name="T1" fmla="*/ 2 h 8"/>
                  <a:gd name="T2" fmla="*/ 8 w 16"/>
                  <a:gd name="T3" fmla="*/ 8 h 8"/>
                  <a:gd name="T4" fmla="*/ 15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5"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1" name="Freeform 839">
                <a:extLst>
                  <a:ext uri="{FF2B5EF4-FFF2-40B4-BE49-F238E27FC236}">
                    <a16:creationId xmlns:a16="http://schemas.microsoft.com/office/drawing/2014/main" id="{93214CCC-5A63-4BA4-9AEC-F634F91A7925}"/>
                  </a:ext>
                </a:extLst>
              </p:cNvPr>
              <p:cNvSpPr>
                <a:spLocks/>
              </p:cNvSpPr>
              <p:nvPr/>
            </p:nvSpPr>
            <p:spPr bwMode="auto">
              <a:xfrm>
                <a:off x="4645" y="1765"/>
                <a:ext cx="18" cy="19"/>
              </a:xfrm>
              <a:custGeom>
                <a:avLst/>
                <a:gdLst>
                  <a:gd name="T0" fmla="*/ 0 w 8"/>
                  <a:gd name="T1" fmla="*/ 8 h 8"/>
                  <a:gd name="T2" fmla="*/ 3 w 8"/>
                  <a:gd name="T3" fmla="*/ 7 h 8"/>
                  <a:gd name="T4" fmla="*/ 6 w 8"/>
                  <a:gd name="T5" fmla="*/ 6 h 8"/>
                  <a:gd name="T6" fmla="*/ 8 w 8"/>
                  <a:gd name="T7" fmla="*/ 2 h 8"/>
                  <a:gd name="T8" fmla="*/ 8 w 8"/>
                  <a:gd name="T9" fmla="*/ 0 h 8"/>
                  <a:gd name="T10" fmla="*/ 0 w 8"/>
                  <a:gd name="T11" fmla="*/ 0 h 8"/>
                  <a:gd name="T12" fmla="*/ 0 w 8"/>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0" y="8"/>
                    </a:moveTo>
                    <a:cubicBezTo>
                      <a:pt x="1" y="8"/>
                      <a:pt x="2" y="8"/>
                      <a:pt x="3" y="7"/>
                    </a:cubicBezTo>
                    <a:cubicBezTo>
                      <a:pt x="4" y="7"/>
                      <a:pt x="5" y="6"/>
                      <a:pt x="6" y="6"/>
                    </a:cubicBezTo>
                    <a:cubicBezTo>
                      <a:pt x="7" y="4"/>
                      <a:pt x="8" y="3"/>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2" name="Freeform 840">
                <a:extLst>
                  <a:ext uri="{FF2B5EF4-FFF2-40B4-BE49-F238E27FC236}">
                    <a16:creationId xmlns:a16="http://schemas.microsoft.com/office/drawing/2014/main" id="{0097B8E8-7511-4AC1-BB6D-48630527BDF1}"/>
                  </a:ext>
                </a:extLst>
              </p:cNvPr>
              <p:cNvSpPr>
                <a:spLocks/>
              </p:cNvSpPr>
              <p:nvPr/>
            </p:nvSpPr>
            <p:spPr bwMode="auto">
              <a:xfrm>
                <a:off x="4813" y="2025"/>
                <a:ext cx="18" cy="35"/>
              </a:xfrm>
              <a:custGeom>
                <a:avLst/>
                <a:gdLst>
                  <a:gd name="T0" fmla="*/ 8 w 8"/>
                  <a:gd name="T1" fmla="*/ 0 h 15"/>
                  <a:gd name="T2" fmla="*/ 0 w 8"/>
                  <a:gd name="T3" fmla="*/ 8 h 15"/>
                  <a:gd name="T4" fmla="*/ 4 w 8"/>
                  <a:gd name="T5" fmla="*/ 15 h 15"/>
                  <a:gd name="T6" fmla="*/ 8 w 8"/>
                  <a:gd name="T7" fmla="*/ 13 h 15"/>
                  <a:gd name="T8" fmla="*/ 8 w 8"/>
                  <a:gd name="T9" fmla="*/ 0 h 15"/>
                </a:gdLst>
                <a:ahLst/>
                <a:cxnLst>
                  <a:cxn ang="0">
                    <a:pos x="T0" y="T1"/>
                  </a:cxn>
                  <a:cxn ang="0">
                    <a:pos x="T2" y="T3"/>
                  </a:cxn>
                  <a:cxn ang="0">
                    <a:pos x="T4" y="T5"/>
                  </a:cxn>
                  <a:cxn ang="0">
                    <a:pos x="T6" y="T7"/>
                  </a:cxn>
                  <a:cxn ang="0">
                    <a:pos x="T8" y="T9"/>
                  </a:cxn>
                </a:cxnLst>
                <a:rect l="0" t="0" r="r" b="b"/>
                <a:pathLst>
                  <a:path w="8" h="15">
                    <a:moveTo>
                      <a:pt x="8" y="0"/>
                    </a:moveTo>
                    <a:cubicBezTo>
                      <a:pt x="4" y="0"/>
                      <a:pt x="0" y="4"/>
                      <a:pt x="0" y="8"/>
                    </a:cubicBezTo>
                    <a:cubicBezTo>
                      <a:pt x="0" y="11"/>
                      <a:pt x="2" y="13"/>
                      <a:pt x="4" y="15"/>
                    </a:cubicBezTo>
                    <a:cubicBezTo>
                      <a:pt x="5" y="14"/>
                      <a:pt x="7" y="14"/>
                      <a:pt x="8" y="13"/>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3" name="Oval 841">
                <a:extLst>
                  <a:ext uri="{FF2B5EF4-FFF2-40B4-BE49-F238E27FC236}">
                    <a16:creationId xmlns:a16="http://schemas.microsoft.com/office/drawing/2014/main" id="{7CD8C050-4257-42F9-81B5-9DCA7E99EF27}"/>
                  </a:ext>
                </a:extLst>
              </p:cNvPr>
              <p:cNvSpPr>
                <a:spLocks noChangeArrowheads="1"/>
              </p:cNvSpPr>
              <p:nvPr/>
            </p:nvSpPr>
            <p:spPr bwMode="auto">
              <a:xfrm>
                <a:off x="4720"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4" name="Freeform 842">
                <a:extLst>
                  <a:ext uri="{FF2B5EF4-FFF2-40B4-BE49-F238E27FC236}">
                    <a16:creationId xmlns:a16="http://schemas.microsoft.com/office/drawing/2014/main" id="{BD52B067-5A18-4FEC-A7DB-60E5560C92B2}"/>
                  </a:ext>
                </a:extLst>
              </p:cNvPr>
              <p:cNvSpPr>
                <a:spLocks/>
              </p:cNvSpPr>
              <p:nvPr/>
            </p:nvSpPr>
            <p:spPr bwMode="auto">
              <a:xfrm>
                <a:off x="4673" y="2072"/>
                <a:ext cx="35" cy="17"/>
              </a:xfrm>
              <a:custGeom>
                <a:avLst/>
                <a:gdLst>
                  <a:gd name="T0" fmla="*/ 8 w 15"/>
                  <a:gd name="T1" fmla="*/ 0 h 7"/>
                  <a:gd name="T2" fmla="*/ 0 w 15"/>
                  <a:gd name="T3" fmla="*/ 7 h 7"/>
                  <a:gd name="T4" fmla="*/ 15 w 15"/>
                  <a:gd name="T5" fmla="*/ 5 h 7"/>
                  <a:gd name="T6" fmla="*/ 8 w 15"/>
                  <a:gd name="T7" fmla="*/ 0 h 7"/>
                </a:gdLst>
                <a:ahLst/>
                <a:cxnLst>
                  <a:cxn ang="0">
                    <a:pos x="T0" y="T1"/>
                  </a:cxn>
                  <a:cxn ang="0">
                    <a:pos x="T2" y="T3"/>
                  </a:cxn>
                  <a:cxn ang="0">
                    <a:pos x="T4" y="T5"/>
                  </a:cxn>
                  <a:cxn ang="0">
                    <a:pos x="T6" y="T7"/>
                  </a:cxn>
                </a:cxnLst>
                <a:rect l="0" t="0" r="r" b="b"/>
                <a:pathLst>
                  <a:path w="15" h="7">
                    <a:moveTo>
                      <a:pt x="8" y="0"/>
                    </a:moveTo>
                    <a:cubicBezTo>
                      <a:pt x="4" y="0"/>
                      <a:pt x="1" y="3"/>
                      <a:pt x="0" y="7"/>
                    </a:cubicBezTo>
                    <a:cubicBezTo>
                      <a:pt x="5" y="6"/>
                      <a:pt x="10" y="6"/>
                      <a:pt x="15" y="5"/>
                    </a:cubicBezTo>
                    <a:cubicBezTo>
                      <a:pt x="14" y="2"/>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5" name="Oval 843">
                <a:extLst>
                  <a:ext uri="{FF2B5EF4-FFF2-40B4-BE49-F238E27FC236}">
                    <a16:creationId xmlns:a16="http://schemas.microsoft.com/office/drawing/2014/main" id="{0D6EF789-2E01-486A-B91C-453A1E548D62}"/>
                  </a:ext>
                </a:extLst>
              </p:cNvPr>
              <p:cNvSpPr>
                <a:spLocks noChangeArrowheads="1"/>
              </p:cNvSpPr>
              <p:nvPr/>
            </p:nvSpPr>
            <p:spPr bwMode="auto">
              <a:xfrm>
                <a:off x="4673"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6" name="Oval 844">
                <a:extLst>
                  <a:ext uri="{FF2B5EF4-FFF2-40B4-BE49-F238E27FC236}">
                    <a16:creationId xmlns:a16="http://schemas.microsoft.com/office/drawing/2014/main" id="{C64585F3-EAEE-4A0B-8089-0E8195E1ADBE}"/>
                  </a:ext>
                </a:extLst>
              </p:cNvPr>
              <p:cNvSpPr>
                <a:spLocks noChangeArrowheads="1"/>
              </p:cNvSpPr>
              <p:nvPr/>
            </p:nvSpPr>
            <p:spPr bwMode="auto">
              <a:xfrm>
                <a:off x="4768"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7" name="Freeform 845">
                <a:extLst>
                  <a:ext uri="{FF2B5EF4-FFF2-40B4-BE49-F238E27FC236}">
                    <a16:creationId xmlns:a16="http://schemas.microsoft.com/office/drawing/2014/main" id="{DE441921-4A48-4AF1-85F1-4ECB30ED675A}"/>
                  </a:ext>
                </a:extLst>
              </p:cNvPr>
              <p:cNvSpPr>
                <a:spLocks/>
              </p:cNvSpPr>
              <p:nvPr/>
            </p:nvSpPr>
            <p:spPr bwMode="auto">
              <a:xfrm>
                <a:off x="4645" y="2025"/>
                <a:ext cx="18" cy="38"/>
              </a:xfrm>
              <a:custGeom>
                <a:avLst/>
                <a:gdLst>
                  <a:gd name="T0" fmla="*/ 3 w 8"/>
                  <a:gd name="T1" fmla="*/ 15 h 16"/>
                  <a:gd name="T2" fmla="*/ 6 w 8"/>
                  <a:gd name="T3" fmla="*/ 14 h 16"/>
                  <a:gd name="T4" fmla="*/ 8 w 8"/>
                  <a:gd name="T5" fmla="*/ 8 h 16"/>
                  <a:gd name="T6" fmla="*/ 6 w 8"/>
                  <a:gd name="T7" fmla="*/ 3 h 16"/>
                  <a:gd name="T8" fmla="*/ 3 w 8"/>
                  <a:gd name="T9" fmla="*/ 1 h 16"/>
                  <a:gd name="T10" fmla="*/ 0 w 8"/>
                  <a:gd name="T11" fmla="*/ 0 h 16"/>
                  <a:gd name="T12" fmla="*/ 0 w 8"/>
                  <a:gd name="T13" fmla="*/ 16 h 16"/>
                  <a:gd name="T14" fmla="*/ 3 w 8"/>
                  <a:gd name="T15" fmla="*/ 15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5"/>
                    </a:moveTo>
                    <a:cubicBezTo>
                      <a:pt x="4" y="15"/>
                      <a:pt x="5" y="15"/>
                      <a:pt x="6" y="14"/>
                    </a:cubicBezTo>
                    <a:cubicBezTo>
                      <a:pt x="7" y="12"/>
                      <a:pt x="8" y="10"/>
                      <a:pt x="8" y="8"/>
                    </a:cubicBezTo>
                    <a:cubicBezTo>
                      <a:pt x="8" y="6"/>
                      <a:pt x="7" y="4"/>
                      <a:pt x="6" y="3"/>
                    </a:cubicBezTo>
                    <a:cubicBezTo>
                      <a:pt x="5" y="2"/>
                      <a:pt x="4" y="1"/>
                      <a:pt x="3" y="1"/>
                    </a:cubicBezTo>
                    <a:cubicBezTo>
                      <a:pt x="2" y="1"/>
                      <a:pt x="1" y="0"/>
                      <a:pt x="0" y="0"/>
                    </a:cubicBezTo>
                    <a:cubicBezTo>
                      <a:pt x="0" y="16"/>
                      <a:pt x="0" y="16"/>
                      <a:pt x="0" y="16"/>
                    </a:cubicBezTo>
                    <a:cubicBezTo>
                      <a:pt x="1" y="16"/>
                      <a:pt x="2" y="16"/>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8" name="Freeform 846">
                <a:extLst>
                  <a:ext uri="{FF2B5EF4-FFF2-40B4-BE49-F238E27FC236}">
                    <a16:creationId xmlns:a16="http://schemas.microsoft.com/office/drawing/2014/main" id="{99840D9C-13E7-4E91-9A5B-891FFCDFEED9}"/>
                  </a:ext>
                </a:extLst>
              </p:cNvPr>
              <p:cNvSpPr>
                <a:spLocks/>
              </p:cNvSpPr>
              <p:nvPr/>
            </p:nvSpPr>
            <p:spPr bwMode="auto">
              <a:xfrm>
                <a:off x="4813" y="1952"/>
                <a:ext cx="18" cy="19"/>
              </a:xfrm>
              <a:custGeom>
                <a:avLst/>
                <a:gdLst>
                  <a:gd name="T0" fmla="*/ 0 w 8"/>
                  <a:gd name="T1" fmla="*/ 0 h 8"/>
                  <a:gd name="T2" fmla="*/ 0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0" y="1"/>
                    </a:cubicBezTo>
                    <a:cubicBezTo>
                      <a:pt x="1" y="3"/>
                      <a:pt x="1"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79" name="Freeform 847">
                <a:extLst>
                  <a:ext uri="{FF2B5EF4-FFF2-40B4-BE49-F238E27FC236}">
                    <a16:creationId xmlns:a16="http://schemas.microsoft.com/office/drawing/2014/main" id="{2D895EBE-E1E9-4079-801F-770CD19E651A}"/>
                  </a:ext>
                </a:extLst>
              </p:cNvPr>
              <p:cNvSpPr>
                <a:spLocks/>
              </p:cNvSpPr>
              <p:nvPr/>
            </p:nvSpPr>
            <p:spPr bwMode="auto">
              <a:xfrm>
                <a:off x="4720"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5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2" y="6"/>
                      <a:pt x="3" y="6"/>
                      <a:pt x="3" y="6"/>
                    </a:cubicBezTo>
                    <a:cubicBezTo>
                      <a:pt x="4" y="7"/>
                      <a:pt x="5" y="7"/>
                      <a:pt x="6" y="8"/>
                    </a:cubicBezTo>
                    <a:cubicBezTo>
                      <a:pt x="7" y="8"/>
                      <a:pt x="7" y="8"/>
                      <a:pt x="8" y="8"/>
                    </a:cubicBezTo>
                    <a:cubicBezTo>
                      <a:pt x="8" y="8"/>
                      <a:pt x="9" y="8"/>
                      <a:pt x="9" y="8"/>
                    </a:cubicBezTo>
                    <a:cubicBezTo>
                      <a:pt x="10" y="7"/>
                      <a:pt x="11" y="7"/>
                      <a:pt x="12" y="6"/>
                    </a:cubicBezTo>
                    <a:cubicBezTo>
                      <a:pt x="13" y="6"/>
                      <a:pt x="13" y="6"/>
                      <a:pt x="13" y="5"/>
                    </a:cubicBezTo>
                    <a:cubicBezTo>
                      <a:pt x="14" y="4"/>
                      <a:pt x="15" y="3"/>
                      <a:pt x="15"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0" name="Freeform 848">
                <a:extLst>
                  <a:ext uri="{FF2B5EF4-FFF2-40B4-BE49-F238E27FC236}">
                    <a16:creationId xmlns:a16="http://schemas.microsoft.com/office/drawing/2014/main" id="{BC898D00-7514-40A7-8355-8D53EA4F9F35}"/>
                  </a:ext>
                </a:extLst>
              </p:cNvPr>
              <p:cNvSpPr>
                <a:spLocks/>
              </p:cNvSpPr>
              <p:nvPr/>
            </p:nvSpPr>
            <p:spPr bwMode="auto">
              <a:xfrm>
                <a:off x="4645" y="1952"/>
                <a:ext cx="18" cy="19"/>
              </a:xfrm>
              <a:custGeom>
                <a:avLst/>
                <a:gdLst>
                  <a:gd name="T0" fmla="*/ 0 w 8"/>
                  <a:gd name="T1" fmla="*/ 8 h 8"/>
                  <a:gd name="T2" fmla="*/ 2 w 8"/>
                  <a:gd name="T3" fmla="*/ 8 h 8"/>
                  <a:gd name="T4" fmla="*/ 3 w 8"/>
                  <a:gd name="T5" fmla="*/ 7 h 8"/>
                  <a:gd name="T6" fmla="*/ 5 w 8"/>
                  <a:gd name="T7" fmla="*/ 6 h 8"/>
                  <a:gd name="T8" fmla="*/ 6 w 8"/>
                  <a:gd name="T9" fmla="*/ 5 h 8"/>
                  <a:gd name="T10" fmla="*/ 8 w 8"/>
                  <a:gd name="T11" fmla="*/ 1 h 8"/>
                  <a:gd name="T12" fmla="*/ 8 w 8"/>
                  <a:gd name="T13" fmla="*/ 0 h 8"/>
                  <a:gd name="T14" fmla="*/ 0 w 8"/>
                  <a:gd name="T15" fmla="*/ 0 h 8"/>
                  <a:gd name="T16" fmla="*/ 0 w 8"/>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8"/>
                    </a:moveTo>
                    <a:cubicBezTo>
                      <a:pt x="1" y="8"/>
                      <a:pt x="1" y="8"/>
                      <a:pt x="2" y="8"/>
                    </a:cubicBezTo>
                    <a:cubicBezTo>
                      <a:pt x="2" y="7"/>
                      <a:pt x="3" y="7"/>
                      <a:pt x="3" y="7"/>
                    </a:cubicBezTo>
                    <a:cubicBezTo>
                      <a:pt x="4"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1" name="Freeform 849">
                <a:extLst>
                  <a:ext uri="{FF2B5EF4-FFF2-40B4-BE49-F238E27FC236}">
                    <a16:creationId xmlns:a16="http://schemas.microsoft.com/office/drawing/2014/main" id="{AF63CF5A-3DFE-4C7E-BF1B-40CA7DCEE852}"/>
                  </a:ext>
                </a:extLst>
              </p:cNvPr>
              <p:cNvSpPr>
                <a:spLocks/>
              </p:cNvSpPr>
              <p:nvPr/>
            </p:nvSpPr>
            <p:spPr bwMode="auto">
              <a:xfrm>
                <a:off x="4626" y="1000"/>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2" name="Freeform 850">
                <a:extLst>
                  <a:ext uri="{FF2B5EF4-FFF2-40B4-BE49-F238E27FC236}">
                    <a16:creationId xmlns:a16="http://schemas.microsoft.com/office/drawing/2014/main" id="{FE59ED4D-9313-4424-A930-F9CB048C680A}"/>
                  </a:ext>
                </a:extLst>
              </p:cNvPr>
              <p:cNvSpPr>
                <a:spLocks/>
              </p:cNvSpPr>
              <p:nvPr/>
            </p:nvSpPr>
            <p:spPr bwMode="auto">
              <a:xfrm>
                <a:off x="4533" y="1003"/>
                <a:ext cx="38" cy="16"/>
              </a:xfrm>
              <a:custGeom>
                <a:avLst/>
                <a:gdLst>
                  <a:gd name="T0" fmla="*/ 16 w 16"/>
                  <a:gd name="T1" fmla="*/ 7 h 7"/>
                  <a:gd name="T2" fmla="*/ 12 w 16"/>
                  <a:gd name="T3" fmla="*/ 0 h 7"/>
                  <a:gd name="T4" fmla="*/ 12 w 16"/>
                  <a:gd name="T5" fmla="*/ 0 h 7"/>
                  <a:gd name="T6" fmla="*/ 2 w 16"/>
                  <a:gd name="T7" fmla="*/ 2 h 7"/>
                  <a:gd name="T8" fmla="*/ 0 w 16"/>
                  <a:gd name="T9" fmla="*/ 7 h 7"/>
                  <a:gd name="T10" fmla="*/ 16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16" y="7"/>
                    </a:moveTo>
                    <a:cubicBezTo>
                      <a:pt x="16" y="4"/>
                      <a:pt x="14" y="2"/>
                      <a:pt x="12" y="0"/>
                    </a:cubicBezTo>
                    <a:cubicBezTo>
                      <a:pt x="12" y="0"/>
                      <a:pt x="12" y="0"/>
                      <a:pt x="12" y="0"/>
                    </a:cubicBezTo>
                    <a:cubicBezTo>
                      <a:pt x="9" y="1"/>
                      <a:pt x="5" y="1"/>
                      <a:pt x="2" y="2"/>
                    </a:cubicBezTo>
                    <a:cubicBezTo>
                      <a:pt x="1" y="3"/>
                      <a:pt x="0" y="5"/>
                      <a:pt x="0" y="7"/>
                    </a:cubicBezTo>
                    <a:lnTo>
                      <a:pt x="16"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3" name="Freeform 851">
                <a:extLst>
                  <a:ext uri="{FF2B5EF4-FFF2-40B4-BE49-F238E27FC236}">
                    <a16:creationId xmlns:a16="http://schemas.microsoft.com/office/drawing/2014/main" id="{95190C08-EFEB-4A3B-BADB-08874A71214B}"/>
                  </a:ext>
                </a:extLst>
              </p:cNvPr>
              <p:cNvSpPr>
                <a:spLocks/>
              </p:cNvSpPr>
              <p:nvPr/>
            </p:nvSpPr>
            <p:spPr bwMode="auto">
              <a:xfrm>
                <a:off x="4626" y="1187"/>
                <a:ext cx="19" cy="19"/>
              </a:xfrm>
              <a:custGeom>
                <a:avLst/>
                <a:gdLst>
                  <a:gd name="T0" fmla="*/ 8 w 8"/>
                  <a:gd name="T1" fmla="*/ 0 h 8"/>
                  <a:gd name="T2" fmla="*/ 8 w 8"/>
                  <a:gd name="T3" fmla="*/ 0 h 8"/>
                  <a:gd name="T4" fmla="*/ 2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3"/>
                    </a:cubicBezTo>
                    <a:cubicBezTo>
                      <a:pt x="1"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4" name="Freeform 852">
                <a:extLst>
                  <a:ext uri="{FF2B5EF4-FFF2-40B4-BE49-F238E27FC236}">
                    <a16:creationId xmlns:a16="http://schemas.microsoft.com/office/drawing/2014/main" id="{32F2296D-4A2C-40AA-8422-96E230B4186F}"/>
                  </a:ext>
                </a:extLst>
              </p:cNvPr>
              <p:cNvSpPr>
                <a:spLocks/>
              </p:cNvSpPr>
              <p:nvPr/>
            </p:nvSpPr>
            <p:spPr bwMode="auto">
              <a:xfrm>
                <a:off x="4533" y="1187"/>
                <a:ext cx="38" cy="19"/>
              </a:xfrm>
              <a:custGeom>
                <a:avLst/>
                <a:gdLst>
                  <a:gd name="T0" fmla="*/ 14 w 16"/>
                  <a:gd name="T1" fmla="*/ 3 h 8"/>
                  <a:gd name="T2" fmla="*/ 8 w 16"/>
                  <a:gd name="T3" fmla="*/ 0 h 8"/>
                  <a:gd name="T4" fmla="*/ 1 w 16"/>
                  <a:gd name="T5" fmla="*/ 3 h 8"/>
                  <a:gd name="T6" fmla="*/ 0 w 16"/>
                  <a:gd name="T7" fmla="*/ 8 h 8"/>
                  <a:gd name="T8" fmla="*/ 16 w 16"/>
                  <a:gd name="T9" fmla="*/ 8 h 8"/>
                  <a:gd name="T10" fmla="*/ 14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4" y="3"/>
                    </a:moveTo>
                    <a:cubicBezTo>
                      <a:pt x="13" y="1"/>
                      <a:pt x="11" y="0"/>
                      <a:pt x="8" y="0"/>
                    </a:cubicBezTo>
                    <a:cubicBezTo>
                      <a:pt x="5" y="0"/>
                      <a:pt x="3" y="1"/>
                      <a:pt x="1" y="3"/>
                    </a:cubicBezTo>
                    <a:cubicBezTo>
                      <a:pt x="1" y="4"/>
                      <a:pt x="0" y="6"/>
                      <a:pt x="0" y="8"/>
                    </a:cubicBezTo>
                    <a:cubicBezTo>
                      <a:pt x="16" y="8"/>
                      <a:pt x="16" y="8"/>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5" name="Freeform 853">
                <a:extLst>
                  <a:ext uri="{FF2B5EF4-FFF2-40B4-BE49-F238E27FC236}">
                    <a16:creationId xmlns:a16="http://schemas.microsoft.com/office/drawing/2014/main" id="{68DABF18-93CC-4D79-AAD9-8393DB4380C5}"/>
                  </a:ext>
                </a:extLst>
              </p:cNvPr>
              <p:cNvSpPr>
                <a:spLocks/>
              </p:cNvSpPr>
              <p:nvPr/>
            </p:nvSpPr>
            <p:spPr bwMode="auto">
              <a:xfrm>
                <a:off x="4626" y="1093"/>
                <a:ext cx="19" cy="37"/>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6" name="Oval 854">
                <a:extLst>
                  <a:ext uri="{FF2B5EF4-FFF2-40B4-BE49-F238E27FC236}">
                    <a16:creationId xmlns:a16="http://schemas.microsoft.com/office/drawing/2014/main" id="{22F1B784-2349-44AA-AFA9-E9F2CB41A6F0}"/>
                  </a:ext>
                </a:extLst>
              </p:cNvPr>
              <p:cNvSpPr>
                <a:spLocks noChangeArrowheads="1"/>
              </p:cNvSpPr>
              <p:nvPr/>
            </p:nvSpPr>
            <p:spPr bwMode="auto">
              <a:xfrm>
                <a:off x="4533"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7" name="Oval 855">
                <a:extLst>
                  <a:ext uri="{FF2B5EF4-FFF2-40B4-BE49-F238E27FC236}">
                    <a16:creationId xmlns:a16="http://schemas.microsoft.com/office/drawing/2014/main" id="{DBE034D9-CCBB-437C-AD21-0C00D4A1F529}"/>
                  </a:ext>
                </a:extLst>
              </p:cNvPr>
              <p:cNvSpPr>
                <a:spLocks noChangeArrowheads="1"/>
              </p:cNvSpPr>
              <p:nvPr/>
            </p:nvSpPr>
            <p:spPr bwMode="auto">
              <a:xfrm>
                <a:off x="4486"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8" name="Oval 856">
                <a:extLst>
                  <a:ext uri="{FF2B5EF4-FFF2-40B4-BE49-F238E27FC236}">
                    <a16:creationId xmlns:a16="http://schemas.microsoft.com/office/drawing/2014/main" id="{55CF833B-1461-4930-A6C7-BAE247559C2B}"/>
                  </a:ext>
                </a:extLst>
              </p:cNvPr>
              <p:cNvSpPr>
                <a:spLocks noChangeArrowheads="1"/>
              </p:cNvSpPr>
              <p:nvPr/>
            </p:nvSpPr>
            <p:spPr bwMode="auto">
              <a:xfrm>
                <a:off x="4581" y="1140"/>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89" name="Oval 857">
                <a:extLst>
                  <a:ext uri="{FF2B5EF4-FFF2-40B4-BE49-F238E27FC236}">
                    <a16:creationId xmlns:a16="http://schemas.microsoft.com/office/drawing/2014/main" id="{925CD81A-8140-47D6-B018-44D2247CC9B9}"/>
                  </a:ext>
                </a:extLst>
              </p:cNvPr>
              <p:cNvSpPr>
                <a:spLocks noChangeArrowheads="1"/>
              </p:cNvSpPr>
              <p:nvPr/>
            </p:nvSpPr>
            <p:spPr bwMode="auto">
              <a:xfrm>
                <a:off x="4486" y="1048"/>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0" name="Oval 858">
                <a:extLst>
                  <a:ext uri="{FF2B5EF4-FFF2-40B4-BE49-F238E27FC236}">
                    <a16:creationId xmlns:a16="http://schemas.microsoft.com/office/drawing/2014/main" id="{825DC986-74AE-4809-B4F7-8F8506154BEC}"/>
                  </a:ext>
                </a:extLst>
              </p:cNvPr>
              <p:cNvSpPr>
                <a:spLocks noChangeArrowheads="1"/>
              </p:cNvSpPr>
              <p:nvPr/>
            </p:nvSpPr>
            <p:spPr bwMode="auto">
              <a:xfrm>
                <a:off x="4581" y="1048"/>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1" name="Freeform 859">
                <a:extLst>
                  <a:ext uri="{FF2B5EF4-FFF2-40B4-BE49-F238E27FC236}">
                    <a16:creationId xmlns:a16="http://schemas.microsoft.com/office/drawing/2014/main" id="{4C45D22D-EE87-4B63-BEBB-27E725A43F55}"/>
                  </a:ext>
                </a:extLst>
              </p:cNvPr>
              <p:cNvSpPr>
                <a:spLocks/>
              </p:cNvSpPr>
              <p:nvPr/>
            </p:nvSpPr>
            <p:spPr bwMode="auto">
              <a:xfrm>
                <a:off x="4458" y="1187"/>
                <a:ext cx="18" cy="19"/>
              </a:xfrm>
              <a:custGeom>
                <a:avLst/>
                <a:gdLst>
                  <a:gd name="T0" fmla="*/ 0 w 8"/>
                  <a:gd name="T1" fmla="*/ 8 h 8"/>
                  <a:gd name="T2" fmla="*/ 8 w 8"/>
                  <a:gd name="T3" fmla="*/ 8 h 8"/>
                  <a:gd name="T4" fmla="*/ 7 w 8"/>
                  <a:gd name="T5" fmla="*/ 3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8" y="4"/>
                      <a:pt x="7" y="3"/>
                    </a:cubicBezTo>
                    <a:cubicBezTo>
                      <a:pt x="6" y="1"/>
                      <a:pt x="4" y="0"/>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2" name="Freeform 860">
                <a:extLst>
                  <a:ext uri="{FF2B5EF4-FFF2-40B4-BE49-F238E27FC236}">
                    <a16:creationId xmlns:a16="http://schemas.microsoft.com/office/drawing/2014/main" id="{AA853E14-7A9B-41E8-9E94-D1459351C787}"/>
                  </a:ext>
                </a:extLst>
              </p:cNvPr>
              <p:cNvSpPr>
                <a:spLocks/>
              </p:cNvSpPr>
              <p:nvPr/>
            </p:nvSpPr>
            <p:spPr bwMode="auto">
              <a:xfrm>
                <a:off x="4458" y="1093"/>
                <a:ext cx="18" cy="37"/>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3" name="Freeform 861">
                <a:extLst>
                  <a:ext uri="{FF2B5EF4-FFF2-40B4-BE49-F238E27FC236}">
                    <a16:creationId xmlns:a16="http://schemas.microsoft.com/office/drawing/2014/main" id="{72F35024-2661-4C65-B326-4A372DE9A3CB}"/>
                  </a:ext>
                </a:extLst>
              </p:cNvPr>
              <p:cNvSpPr>
                <a:spLocks/>
              </p:cNvSpPr>
              <p:nvPr/>
            </p:nvSpPr>
            <p:spPr bwMode="auto">
              <a:xfrm>
                <a:off x="4626" y="1019"/>
                <a:ext cx="19" cy="19"/>
              </a:xfrm>
              <a:custGeom>
                <a:avLst/>
                <a:gdLst>
                  <a:gd name="T0" fmla="*/ 0 w 8"/>
                  <a:gd name="T1" fmla="*/ 0 h 8"/>
                  <a:gd name="T2" fmla="*/ 1 w 8"/>
                  <a:gd name="T3" fmla="*/ 1 h 8"/>
                  <a:gd name="T4" fmla="*/ 3 w 8"/>
                  <a:gd name="T5" fmla="*/ 5 h 8"/>
                  <a:gd name="T6" fmla="*/ 4 w 8"/>
                  <a:gd name="T7" fmla="*/ 6 h 8"/>
                  <a:gd name="T8" fmla="*/ 7 w 8"/>
                  <a:gd name="T9" fmla="*/ 7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7"/>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4" name="Freeform 862">
                <a:extLst>
                  <a:ext uri="{FF2B5EF4-FFF2-40B4-BE49-F238E27FC236}">
                    <a16:creationId xmlns:a16="http://schemas.microsoft.com/office/drawing/2014/main" id="{4326F173-C59B-4D1D-8AC0-0108772B23DA}"/>
                  </a:ext>
                </a:extLst>
              </p:cNvPr>
              <p:cNvSpPr>
                <a:spLocks/>
              </p:cNvSpPr>
              <p:nvPr/>
            </p:nvSpPr>
            <p:spPr bwMode="auto">
              <a:xfrm>
                <a:off x="4533" y="1019"/>
                <a:ext cx="38" cy="19"/>
              </a:xfrm>
              <a:custGeom>
                <a:avLst/>
                <a:gdLst>
                  <a:gd name="T0" fmla="*/ 0 w 16"/>
                  <a:gd name="T1" fmla="*/ 1 h 8"/>
                  <a:gd name="T2" fmla="*/ 2 w 16"/>
                  <a:gd name="T3" fmla="*/ 5 h 8"/>
                  <a:gd name="T4" fmla="*/ 3 w 16"/>
                  <a:gd name="T5" fmla="*/ 6 h 8"/>
                  <a:gd name="T6" fmla="*/ 6 w 16"/>
                  <a:gd name="T7" fmla="*/ 7 h 8"/>
                  <a:gd name="T8" fmla="*/ 8 w 16"/>
                  <a:gd name="T9" fmla="*/ 8 h 8"/>
                  <a:gd name="T10" fmla="*/ 9 w 16"/>
                  <a:gd name="T11" fmla="*/ 7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7"/>
                    </a:cubicBezTo>
                    <a:cubicBezTo>
                      <a:pt x="7" y="8"/>
                      <a:pt x="7" y="8"/>
                      <a:pt x="8" y="8"/>
                    </a:cubicBezTo>
                    <a:cubicBezTo>
                      <a:pt x="8" y="8"/>
                      <a:pt x="9" y="8"/>
                      <a:pt x="9" y="7"/>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5" name="Freeform 863">
                <a:extLst>
                  <a:ext uri="{FF2B5EF4-FFF2-40B4-BE49-F238E27FC236}">
                    <a16:creationId xmlns:a16="http://schemas.microsoft.com/office/drawing/2014/main" id="{3E3E9A1A-A38A-4515-AAC4-7C5E981FA93C}"/>
                  </a:ext>
                </a:extLst>
              </p:cNvPr>
              <p:cNvSpPr>
                <a:spLocks/>
              </p:cNvSpPr>
              <p:nvPr/>
            </p:nvSpPr>
            <p:spPr bwMode="auto">
              <a:xfrm>
                <a:off x="4458" y="1024"/>
                <a:ext cx="18" cy="14"/>
              </a:xfrm>
              <a:custGeom>
                <a:avLst/>
                <a:gdLst>
                  <a:gd name="T0" fmla="*/ 2 w 8"/>
                  <a:gd name="T1" fmla="*/ 5 h 6"/>
                  <a:gd name="T2" fmla="*/ 5 w 8"/>
                  <a:gd name="T3" fmla="*/ 4 h 6"/>
                  <a:gd name="T4" fmla="*/ 6 w 8"/>
                  <a:gd name="T5" fmla="*/ 3 h 6"/>
                  <a:gd name="T6" fmla="*/ 8 w 8"/>
                  <a:gd name="T7" fmla="*/ 0 h 6"/>
                  <a:gd name="T8" fmla="*/ 0 w 8"/>
                  <a:gd name="T9" fmla="*/ 2 h 6"/>
                  <a:gd name="T10" fmla="*/ 0 w 8"/>
                  <a:gd name="T11" fmla="*/ 6 h 6"/>
                  <a:gd name="T12" fmla="*/ 2 w 8"/>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2" y="5"/>
                    </a:moveTo>
                    <a:cubicBezTo>
                      <a:pt x="3" y="5"/>
                      <a:pt x="4" y="5"/>
                      <a:pt x="5" y="4"/>
                    </a:cubicBezTo>
                    <a:cubicBezTo>
                      <a:pt x="5" y="4"/>
                      <a:pt x="6" y="4"/>
                      <a:pt x="6" y="3"/>
                    </a:cubicBezTo>
                    <a:cubicBezTo>
                      <a:pt x="7" y="2"/>
                      <a:pt x="8" y="1"/>
                      <a:pt x="8" y="0"/>
                    </a:cubicBezTo>
                    <a:cubicBezTo>
                      <a:pt x="5" y="1"/>
                      <a:pt x="3" y="2"/>
                      <a:pt x="0" y="2"/>
                    </a:cubicBezTo>
                    <a:cubicBezTo>
                      <a:pt x="0" y="6"/>
                      <a:pt x="0" y="6"/>
                      <a:pt x="0" y="6"/>
                    </a:cubicBezTo>
                    <a:cubicBezTo>
                      <a:pt x="1" y="6"/>
                      <a:pt x="2" y="6"/>
                      <a:pt x="2"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6" name="Freeform 864">
                <a:extLst>
                  <a:ext uri="{FF2B5EF4-FFF2-40B4-BE49-F238E27FC236}">
                    <a16:creationId xmlns:a16="http://schemas.microsoft.com/office/drawing/2014/main" id="{8C9D7A9E-97AE-4E47-AC4D-E69EC3459A9D}"/>
                  </a:ext>
                </a:extLst>
              </p:cNvPr>
              <p:cNvSpPr>
                <a:spLocks/>
              </p:cNvSpPr>
              <p:nvPr/>
            </p:nvSpPr>
            <p:spPr bwMode="auto">
              <a:xfrm>
                <a:off x="4626" y="1372"/>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7" name="Freeform 865">
                <a:extLst>
                  <a:ext uri="{FF2B5EF4-FFF2-40B4-BE49-F238E27FC236}">
                    <a16:creationId xmlns:a16="http://schemas.microsoft.com/office/drawing/2014/main" id="{1A4B0343-3C0F-4DC5-84B5-3DA082EC35A3}"/>
                  </a:ext>
                </a:extLst>
              </p:cNvPr>
              <p:cNvSpPr>
                <a:spLocks/>
              </p:cNvSpPr>
              <p:nvPr/>
            </p:nvSpPr>
            <p:spPr bwMode="auto">
              <a:xfrm>
                <a:off x="4533" y="1372"/>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6"/>
                      <a:pt x="0" y="8"/>
                    </a:cubicBezTo>
                    <a:cubicBezTo>
                      <a:pt x="16" y="8"/>
                      <a:pt x="16" y="8"/>
                      <a:pt x="16" y="8"/>
                    </a:cubicBezTo>
                    <a:cubicBezTo>
                      <a:pt x="16" y="6"/>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8" name="Freeform 866">
                <a:extLst>
                  <a:ext uri="{FF2B5EF4-FFF2-40B4-BE49-F238E27FC236}">
                    <a16:creationId xmlns:a16="http://schemas.microsoft.com/office/drawing/2014/main" id="{806C576B-E235-4859-83EB-ED005288812E}"/>
                  </a:ext>
                </a:extLst>
              </p:cNvPr>
              <p:cNvSpPr>
                <a:spLocks/>
              </p:cNvSpPr>
              <p:nvPr/>
            </p:nvSpPr>
            <p:spPr bwMode="auto">
              <a:xfrm>
                <a:off x="4626"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4"/>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99" name="Oval 867">
                <a:extLst>
                  <a:ext uri="{FF2B5EF4-FFF2-40B4-BE49-F238E27FC236}">
                    <a16:creationId xmlns:a16="http://schemas.microsoft.com/office/drawing/2014/main" id="{402D05F9-295D-4CAD-BB38-5BB43BEA9B12}"/>
                  </a:ext>
                </a:extLst>
              </p:cNvPr>
              <p:cNvSpPr>
                <a:spLocks noChangeArrowheads="1"/>
              </p:cNvSpPr>
              <p:nvPr/>
            </p:nvSpPr>
            <p:spPr bwMode="auto">
              <a:xfrm>
                <a:off x="4533"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0" name="Oval 868">
                <a:extLst>
                  <a:ext uri="{FF2B5EF4-FFF2-40B4-BE49-F238E27FC236}">
                    <a16:creationId xmlns:a16="http://schemas.microsoft.com/office/drawing/2014/main" id="{6AD1D6F2-5713-42CC-8DF9-21658769D1E5}"/>
                  </a:ext>
                </a:extLst>
              </p:cNvPr>
              <p:cNvSpPr>
                <a:spLocks noChangeArrowheads="1"/>
              </p:cNvSpPr>
              <p:nvPr/>
            </p:nvSpPr>
            <p:spPr bwMode="auto">
              <a:xfrm>
                <a:off x="4486"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1" name="Oval 869">
                <a:extLst>
                  <a:ext uri="{FF2B5EF4-FFF2-40B4-BE49-F238E27FC236}">
                    <a16:creationId xmlns:a16="http://schemas.microsoft.com/office/drawing/2014/main" id="{B4EEC8A3-677D-4957-9673-8B8FDBFD30E5}"/>
                  </a:ext>
                </a:extLst>
              </p:cNvPr>
              <p:cNvSpPr>
                <a:spLocks noChangeArrowheads="1"/>
              </p:cNvSpPr>
              <p:nvPr/>
            </p:nvSpPr>
            <p:spPr bwMode="auto">
              <a:xfrm>
                <a:off x="4581" y="1327"/>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2" name="Oval 870">
                <a:extLst>
                  <a:ext uri="{FF2B5EF4-FFF2-40B4-BE49-F238E27FC236}">
                    <a16:creationId xmlns:a16="http://schemas.microsoft.com/office/drawing/2014/main" id="{4A0698E3-8FC4-4C81-AB22-24C018B2F0CA}"/>
                  </a:ext>
                </a:extLst>
              </p:cNvPr>
              <p:cNvSpPr>
                <a:spLocks noChangeArrowheads="1"/>
              </p:cNvSpPr>
              <p:nvPr/>
            </p:nvSpPr>
            <p:spPr bwMode="auto">
              <a:xfrm>
                <a:off x="4486"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3" name="Oval 871">
                <a:extLst>
                  <a:ext uri="{FF2B5EF4-FFF2-40B4-BE49-F238E27FC236}">
                    <a16:creationId xmlns:a16="http://schemas.microsoft.com/office/drawing/2014/main" id="{B7A02772-FB75-4034-B92B-9115AC73413E}"/>
                  </a:ext>
                </a:extLst>
              </p:cNvPr>
              <p:cNvSpPr>
                <a:spLocks noChangeArrowheads="1"/>
              </p:cNvSpPr>
              <p:nvPr/>
            </p:nvSpPr>
            <p:spPr bwMode="auto">
              <a:xfrm>
                <a:off x="4581" y="1232"/>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4" name="Freeform 872">
                <a:extLst>
                  <a:ext uri="{FF2B5EF4-FFF2-40B4-BE49-F238E27FC236}">
                    <a16:creationId xmlns:a16="http://schemas.microsoft.com/office/drawing/2014/main" id="{3AABA558-6A00-4A13-BEAF-BA647FF3148D}"/>
                  </a:ext>
                </a:extLst>
              </p:cNvPr>
              <p:cNvSpPr>
                <a:spLocks/>
              </p:cNvSpPr>
              <p:nvPr/>
            </p:nvSpPr>
            <p:spPr bwMode="auto">
              <a:xfrm>
                <a:off x="4458" y="1372"/>
                <a:ext cx="18" cy="19"/>
              </a:xfrm>
              <a:custGeom>
                <a:avLst/>
                <a:gdLst>
                  <a:gd name="T0" fmla="*/ 0 w 8"/>
                  <a:gd name="T1" fmla="*/ 8 h 8"/>
                  <a:gd name="T2" fmla="*/ 8 w 8"/>
                  <a:gd name="T3" fmla="*/ 8 h 8"/>
                  <a:gd name="T4" fmla="*/ 5 w 8"/>
                  <a:gd name="T5" fmla="*/ 2 h 8"/>
                  <a:gd name="T6" fmla="*/ 2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3"/>
                      <a:pt x="5" y="2"/>
                    </a:cubicBezTo>
                    <a:cubicBezTo>
                      <a:pt x="4" y="1"/>
                      <a:pt x="3" y="1"/>
                      <a:pt x="2" y="1"/>
                    </a:cubicBezTo>
                    <a:cubicBezTo>
                      <a:pt x="2" y="1"/>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5" name="Freeform 873">
                <a:extLst>
                  <a:ext uri="{FF2B5EF4-FFF2-40B4-BE49-F238E27FC236}">
                    <a16:creationId xmlns:a16="http://schemas.microsoft.com/office/drawing/2014/main" id="{ECC4CF91-3E2C-4363-8650-C32893E9FB21}"/>
                  </a:ext>
                </a:extLst>
              </p:cNvPr>
              <p:cNvSpPr>
                <a:spLocks/>
              </p:cNvSpPr>
              <p:nvPr/>
            </p:nvSpPr>
            <p:spPr bwMode="auto">
              <a:xfrm>
                <a:off x="4458" y="1279"/>
                <a:ext cx="18" cy="38"/>
              </a:xfrm>
              <a:custGeom>
                <a:avLst/>
                <a:gdLst>
                  <a:gd name="T0" fmla="*/ 8 w 8"/>
                  <a:gd name="T1" fmla="*/ 8 h 16"/>
                  <a:gd name="T2" fmla="*/ 2 w 8"/>
                  <a:gd name="T3" fmla="*/ 0 h 16"/>
                  <a:gd name="T4" fmla="*/ 0 w 8"/>
                  <a:gd name="T5" fmla="*/ 0 h 16"/>
                  <a:gd name="T6" fmla="*/ 0 w 8"/>
                  <a:gd name="T7" fmla="*/ 16 h 16"/>
                  <a:gd name="T8" fmla="*/ 2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6"/>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6" name="Freeform 874">
                <a:extLst>
                  <a:ext uri="{FF2B5EF4-FFF2-40B4-BE49-F238E27FC236}">
                    <a16:creationId xmlns:a16="http://schemas.microsoft.com/office/drawing/2014/main" id="{B9875184-AE28-4EB1-8F80-D8B8B7EDE388}"/>
                  </a:ext>
                </a:extLst>
              </p:cNvPr>
              <p:cNvSpPr>
                <a:spLocks/>
              </p:cNvSpPr>
              <p:nvPr/>
            </p:nvSpPr>
            <p:spPr bwMode="auto">
              <a:xfrm>
                <a:off x="4626" y="1206"/>
                <a:ext cx="19" cy="17"/>
              </a:xfrm>
              <a:custGeom>
                <a:avLst/>
                <a:gdLst>
                  <a:gd name="T0" fmla="*/ 8 w 8"/>
                  <a:gd name="T1" fmla="*/ 7 h 7"/>
                  <a:gd name="T2" fmla="*/ 8 w 8"/>
                  <a:gd name="T3" fmla="*/ 7 h 7"/>
                  <a:gd name="T4" fmla="*/ 8 w 8"/>
                  <a:gd name="T5" fmla="*/ 0 h 7"/>
                  <a:gd name="T6" fmla="*/ 0 w 8"/>
                  <a:gd name="T7" fmla="*/ 0 h 7"/>
                  <a:gd name="T8" fmla="*/ 1 w 8"/>
                  <a:gd name="T9" fmla="*/ 1 h 7"/>
                  <a:gd name="T10" fmla="*/ 8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8" y="7"/>
                    </a:moveTo>
                    <a:cubicBezTo>
                      <a:pt x="8" y="7"/>
                      <a:pt x="8" y="7"/>
                      <a:pt x="8" y="7"/>
                    </a:cubicBezTo>
                    <a:cubicBezTo>
                      <a:pt x="8" y="0"/>
                      <a:pt x="8" y="0"/>
                      <a:pt x="8" y="0"/>
                    </a:cubicBezTo>
                    <a:cubicBezTo>
                      <a:pt x="0" y="0"/>
                      <a:pt x="0" y="0"/>
                      <a:pt x="0" y="0"/>
                    </a:cubicBezTo>
                    <a:cubicBezTo>
                      <a:pt x="0" y="0"/>
                      <a:pt x="0" y="1"/>
                      <a:pt x="1"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7" name="Freeform 875">
                <a:extLst>
                  <a:ext uri="{FF2B5EF4-FFF2-40B4-BE49-F238E27FC236}">
                    <a16:creationId xmlns:a16="http://schemas.microsoft.com/office/drawing/2014/main" id="{29C7C82D-5795-4AA7-BEE6-1368948381A0}"/>
                  </a:ext>
                </a:extLst>
              </p:cNvPr>
              <p:cNvSpPr>
                <a:spLocks/>
              </p:cNvSpPr>
              <p:nvPr/>
            </p:nvSpPr>
            <p:spPr bwMode="auto">
              <a:xfrm>
                <a:off x="4533"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8" name="Freeform 876">
                <a:extLst>
                  <a:ext uri="{FF2B5EF4-FFF2-40B4-BE49-F238E27FC236}">
                    <a16:creationId xmlns:a16="http://schemas.microsoft.com/office/drawing/2014/main" id="{EDAC8C9C-6CDD-40D9-96D1-E5B7A3ACC998}"/>
                  </a:ext>
                </a:extLst>
              </p:cNvPr>
              <p:cNvSpPr>
                <a:spLocks/>
              </p:cNvSpPr>
              <p:nvPr/>
            </p:nvSpPr>
            <p:spPr bwMode="auto">
              <a:xfrm>
                <a:off x="4458" y="1206"/>
                <a:ext cx="18" cy="17"/>
              </a:xfrm>
              <a:custGeom>
                <a:avLst/>
                <a:gdLst>
                  <a:gd name="T0" fmla="*/ 0 w 8"/>
                  <a:gd name="T1" fmla="*/ 7 h 7"/>
                  <a:gd name="T2" fmla="*/ 2 w 8"/>
                  <a:gd name="T3" fmla="*/ 7 h 7"/>
                  <a:gd name="T4" fmla="*/ 8 w 8"/>
                  <a:gd name="T5" fmla="*/ 1 h 7"/>
                  <a:gd name="T6" fmla="*/ 8 w 8"/>
                  <a:gd name="T7" fmla="*/ 0 h 7"/>
                  <a:gd name="T8" fmla="*/ 0 w 8"/>
                  <a:gd name="T9" fmla="*/ 0 h 7"/>
                  <a:gd name="T10" fmla="*/ 0 w 8"/>
                  <a:gd name="T11" fmla="*/ 7 h 7"/>
                </a:gdLst>
                <a:ahLst/>
                <a:cxnLst>
                  <a:cxn ang="0">
                    <a:pos x="T0" y="T1"/>
                  </a:cxn>
                  <a:cxn ang="0">
                    <a:pos x="T2" y="T3"/>
                  </a:cxn>
                  <a:cxn ang="0">
                    <a:pos x="T4" y="T5"/>
                  </a:cxn>
                  <a:cxn ang="0">
                    <a:pos x="T6" y="T7"/>
                  </a:cxn>
                  <a:cxn ang="0">
                    <a:pos x="T8" y="T9"/>
                  </a:cxn>
                  <a:cxn ang="0">
                    <a:pos x="T10" y="T11"/>
                  </a:cxn>
                </a:cxnLst>
                <a:rect l="0" t="0" r="r" b="b"/>
                <a:pathLst>
                  <a:path w="8" h="7">
                    <a:moveTo>
                      <a:pt x="0" y="7"/>
                    </a:moveTo>
                    <a:cubicBezTo>
                      <a:pt x="1" y="7"/>
                      <a:pt x="2" y="7"/>
                      <a:pt x="2" y="7"/>
                    </a:cubicBezTo>
                    <a:cubicBezTo>
                      <a:pt x="5" y="7"/>
                      <a:pt x="8" y="4"/>
                      <a:pt x="8" y="1"/>
                    </a:cubicBezTo>
                    <a:cubicBezTo>
                      <a:pt x="8" y="1"/>
                      <a:pt x="8" y="0"/>
                      <a:pt x="8" y="0"/>
                    </a:cubicBezTo>
                    <a:cubicBezTo>
                      <a:pt x="0" y="0"/>
                      <a:pt x="0" y="0"/>
                      <a:pt x="0" y="0"/>
                    </a:cubicBezTo>
                    <a:lnTo>
                      <a:pt x="0" y="7"/>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09" name="Freeform 877">
                <a:extLst>
                  <a:ext uri="{FF2B5EF4-FFF2-40B4-BE49-F238E27FC236}">
                    <a16:creationId xmlns:a16="http://schemas.microsoft.com/office/drawing/2014/main" id="{A9482BEE-BE0A-4ADF-8592-9717931D9549}"/>
                  </a:ext>
                </a:extLst>
              </p:cNvPr>
              <p:cNvSpPr>
                <a:spLocks/>
              </p:cNvSpPr>
              <p:nvPr/>
            </p:nvSpPr>
            <p:spPr bwMode="auto">
              <a:xfrm>
                <a:off x="4626" y="1559"/>
                <a:ext cx="19" cy="19"/>
              </a:xfrm>
              <a:custGeom>
                <a:avLst/>
                <a:gdLst>
                  <a:gd name="T0" fmla="*/ 8 w 8"/>
                  <a:gd name="T1" fmla="*/ 0 h 8"/>
                  <a:gd name="T2" fmla="*/ 8 w 8"/>
                  <a:gd name="T3" fmla="*/ 0 h 8"/>
                  <a:gd name="T4" fmla="*/ 4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1"/>
                      <a:pt x="4" y="2"/>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0" name="Freeform 878">
                <a:extLst>
                  <a:ext uri="{FF2B5EF4-FFF2-40B4-BE49-F238E27FC236}">
                    <a16:creationId xmlns:a16="http://schemas.microsoft.com/office/drawing/2014/main" id="{1E116AEE-6FD4-4BB5-B0D9-DB9E3F58DB2B}"/>
                  </a:ext>
                </a:extLst>
              </p:cNvPr>
              <p:cNvSpPr>
                <a:spLocks/>
              </p:cNvSpPr>
              <p:nvPr/>
            </p:nvSpPr>
            <p:spPr bwMode="auto">
              <a:xfrm>
                <a:off x="4533" y="1559"/>
                <a:ext cx="38" cy="19"/>
              </a:xfrm>
              <a:custGeom>
                <a:avLst/>
                <a:gdLst>
                  <a:gd name="T0" fmla="*/ 12 w 16"/>
                  <a:gd name="T1" fmla="*/ 2 h 8"/>
                  <a:gd name="T2" fmla="*/ 8 w 16"/>
                  <a:gd name="T3" fmla="*/ 0 h 8"/>
                  <a:gd name="T4" fmla="*/ 3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3" y="2"/>
                    </a:cubicBezTo>
                    <a:cubicBezTo>
                      <a:pt x="1" y="3"/>
                      <a:pt x="0" y="5"/>
                      <a:pt x="0" y="8"/>
                    </a:cubicBezTo>
                    <a:cubicBezTo>
                      <a:pt x="16" y="8"/>
                      <a:pt x="16" y="8"/>
                      <a:pt x="16" y="8"/>
                    </a:cubicBezTo>
                    <a:cubicBezTo>
                      <a:pt x="16" y="5"/>
                      <a:pt x="14"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1" name="Freeform 879">
                <a:extLst>
                  <a:ext uri="{FF2B5EF4-FFF2-40B4-BE49-F238E27FC236}">
                    <a16:creationId xmlns:a16="http://schemas.microsoft.com/office/drawing/2014/main" id="{40574C72-E2D1-4389-9F25-4E9799674DD5}"/>
                  </a:ext>
                </a:extLst>
              </p:cNvPr>
              <p:cNvSpPr>
                <a:spLocks/>
              </p:cNvSpPr>
              <p:nvPr/>
            </p:nvSpPr>
            <p:spPr bwMode="auto">
              <a:xfrm>
                <a:off x="4626"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Lst>
                <a:ahLst/>
                <a:cxnLst>
                  <a:cxn ang="0">
                    <a:pos x="T0" y="T1"/>
                  </a:cxn>
                  <a:cxn ang="0">
                    <a:pos x="T2" y="T3"/>
                  </a:cxn>
                  <a:cxn ang="0">
                    <a:pos x="T4" y="T5"/>
                  </a:cxn>
                  <a:cxn ang="0">
                    <a:pos x="T6" y="T7"/>
                  </a:cxn>
                  <a:cxn ang="0">
                    <a:pos x="T8" y="T9"/>
                  </a:cxn>
                </a:cxnLst>
                <a:rect l="0" t="0" r="r" b="b"/>
                <a:pathLst>
                  <a:path w="8" h="16">
                    <a:moveTo>
                      <a:pt x="8" y="0"/>
                    </a:moveTo>
                    <a:cubicBezTo>
                      <a:pt x="4" y="0"/>
                      <a:pt x="0" y="3"/>
                      <a:pt x="0" y="8"/>
                    </a:cubicBezTo>
                    <a:cubicBezTo>
                      <a:pt x="0" y="12"/>
                      <a:pt x="4" y="16"/>
                      <a:pt x="8" y="16"/>
                    </a:cubicBezTo>
                    <a:cubicBezTo>
                      <a:pt x="8" y="16"/>
                      <a:pt x="8" y="16"/>
                      <a:pt x="8" y="16"/>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2" name="Oval 880">
                <a:extLst>
                  <a:ext uri="{FF2B5EF4-FFF2-40B4-BE49-F238E27FC236}">
                    <a16:creationId xmlns:a16="http://schemas.microsoft.com/office/drawing/2014/main" id="{4CB4DFE0-F07A-474A-88F6-E0CF66B4BF76}"/>
                  </a:ext>
                </a:extLst>
              </p:cNvPr>
              <p:cNvSpPr>
                <a:spLocks noChangeArrowheads="1"/>
              </p:cNvSpPr>
              <p:nvPr/>
            </p:nvSpPr>
            <p:spPr bwMode="auto">
              <a:xfrm>
                <a:off x="4533"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3" name="Oval 881">
                <a:extLst>
                  <a:ext uri="{FF2B5EF4-FFF2-40B4-BE49-F238E27FC236}">
                    <a16:creationId xmlns:a16="http://schemas.microsoft.com/office/drawing/2014/main" id="{0864F0DD-8FEB-4381-AF7D-BD7FD6050FDE}"/>
                  </a:ext>
                </a:extLst>
              </p:cNvPr>
              <p:cNvSpPr>
                <a:spLocks noChangeArrowheads="1"/>
              </p:cNvSpPr>
              <p:nvPr/>
            </p:nvSpPr>
            <p:spPr bwMode="auto">
              <a:xfrm>
                <a:off x="4486"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4" name="Oval 882">
                <a:extLst>
                  <a:ext uri="{FF2B5EF4-FFF2-40B4-BE49-F238E27FC236}">
                    <a16:creationId xmlns:a16="http://schemas.microsoft.com/office/drawing/2014/main" id="{35BA2409-ACE0-4C1B-AF96-0F8B31C6020D}"/>
                  </a:ext>
                </a:extLst>
              </p:cNvPr>
              <p:cNvSpPr>
                <a:spLocks noChangeArrowheads="1"/>
              </p:cNvSpPr>
              <p:nvPr/>
            </p:nvSpPr>
            <p:spPr bwMode="auto">
              <a:xfrm>
                <a:off x="4581" y="1514"/>
                <a:ext cx="35"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5" name="Oval 883">
                <a:extLst>
                  <a:ext uri="{FF2B5EF4-FFF2-40B4-BE49-F238E27FC236}">
                    <a16:creationId xmlns:a16="http://schemas.microsoft.com/office/drawing/2014/main" id="{CB24575D-D297-4A62-A756-5EF0EA94CBB7}"/>
                  </a:ext>
                </a:extLst>
              </p:cNvPr>
              <p:cNvSpPr>
                <a:spLocks noChangeArrowheads="1"/>
              </p:cNvSpPr>
              <p:nvPr/>
            </p:nvSpPr>
            <p:spPr bwMode="auto">
              <a:xfrm>
                <a:off x="4486"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6" name="Oval 884">
                <a:extLst>
                  <a:ext uri="{FF2B5EF4-FFF2-40B4-BE49-F238E27FC236}">
                    <a16:creationId xmlns:a16="http://schemas.microsoft.com/office/drawing/2014/main" id="{192760E4-0CBB-4E6F-8E75-6D4A0EC63508}"/>
                  </a:ext>
                </a:extLst>
              </p:cNvPr>
              <p:cNvSpPr>
                <a:spLocks noChangeArrowheads="1"/>
              </p:cNvSpPr>
              <p:nvPr/>
            </p:nvSpPr>
            <p:spPr bwMode="auto">
              <a:xfrm>
                <a:off x="4581" y="1419"/>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7" name="Freeform 885">
                <a:extLst>
                  <a:ext uri="{FF2B5EF4-FFF2-40B4-BE49-F238E27FC236}">
                    <a16:creationId xmlns:a16="http://schemas.microsoft.com/office/drawing/2014/main" id="{AFE2CF26-A990-4562-B359-CCB062854021}"/>
                  </a:ext>
                </a:extLst>
              </p:cNvPr>
              <p:cNvSpPr>
                <a:spLocks/>
              </p:cNvSpPr>
              <p:nvPr/>
            </p:nvSpPr>
            <p:spPr bwMode="auto">
              <a:xfrm>
                <a:off x="4458" y="1559"/>
                <a:ext cx="18" cy="19"/>
              </a:xfrm>
              <a:custGeom>
                <a:avLst/>
                <a:gdLst>
                  <a:gd name="T0" fmla="*/ 0 w 8"/>
                  <a:gd name="T1" fmla="*/ 8 h 8"/>
                  <a:gd name="T2" fmla="*/ 8 w 8"/>
                  <a:gd name="T3" fmla="*/ 8 h 8"/>
                  <a:gd name="T4" fmla="*/ 5 w 8"/>
                  <a:gd name="T5" fmla="*/ 2 h 8"/>
                  <a:gd name="T6" fmla="*/ 2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7" y="3"/>
                      <a:pt x="5" y="2"/>
                    </a:cubicBezTo>
                    <a:cubicBezTo>
                      <a:pt x="4" y="1"/>
                      <a:pt x="3" y="1"/>
                      <a:pt x="2" y="0"/>
                    </a:cubicBezTo>
                    <a:cubicBezTo>
                      <a:pt x="2" y="0"/>
                      <a:pt x="1"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8" name="Freeform 886">
                <a:extLst>
                  <a:ext uri="{FF2B5EF4-FFF2-40B4-BE49-F238E27FC236}">
                    <a16:creationId xmlns:a16="http://schemas.microsoft.com/office/drawing/2014/main" id="{E8196800-D42C-4321-BFDE-4885E801413C}"/>
                  </a:ext>
                </a:extLst>
              </p:cNvPr>
              <p:cNvSpPr>
                <a:spLocks/>
              </p:cNvSpPr>
              <p:nvPr/>
            </p:nvSpPr>
            <p:spPr bwMode="auto">
              <a:xfrm>
                <a:off x="4458" y="1466"/>
                <a:ext cx="18" cy="38"/>
              </a:xfrm>
              <a:custGeom>
                <a:avLst/>
                <a:gdLst>
                  <a:gd name="T0" fmla="*/ 8 w 8"/>
                  <a:gd name="T1" fmla="*/ 8 h 16"/>
                  <a:gd name="T2" fmla="*/ 2 w 8"/>
                  <a:gd name="T3" fmla="*/ 0 h 16"/>
                  <a:gd name="T4" fmla="*/ 0 w 8"/>
                  <a:gd name="T5" fmla="*/ 0 h 16"/>
                  <a:gd name="T6" fmla="*/ 0 w 8"/>
                  <a:gd name="T7" fmla="*/ 16 h 16"/>
                  <a:gd name="T8" fmla="*/ 2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6" y="1"/>
                      <a:pt x="2" y="0"/>
                    </a:cubicBezTo>
                    <a:cubicBezTo>
                      <a:pt x="2" y="0"/>
                      <a:pt x="1" y="0"/>
                      <a:pt x="0" y="0"/>
                    </a:cubicBezTo>
                    <a:cubicBezTo>
                      <a:pt x="0" y="16"/>
                      <a:pt x="0" y="16"/>
                      <a:pt x="0" y="16"/>
                    </a:cubicBezTo>
                    <a:cubicBezTo>
                      <a:pt x="1" y="16"/>
                      <a:pt x="2" y="16"/>
                      <a:pt x="2" y="15"/>
                    </a:cubicBezTo>
                    <a:cubicBezTo>
                      <a:pt x="6"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19" name="Freeform 887">
                <a:extLst>
                  <a:ext uri="{FF2B5EF4-FFF2-40B4-BE49-F238E27FC236}">
                    <a16:creationId xmlns:a16="http://schemas.microsoft.com/office/drawing/2014/main" id="{0F12EB1C-FBA1-44AA-AD48-66B7FAA6DF5B}"/>
                  </a:ext>
                </a:extLst>
              </p:cNvPr>
              <p:cNvSpPr>
                <a:spLocks/>
              </p:cNvSpPr>
              <p:nvPr/>
            </p:nvSpPr>
            <p:spPr bwMode="auto">
              <a:xfrm>
                <a:off x="4626" y="1391"/>
                <a:ext cx="19" cy="19"/>
              </a:xfrm>
              <a:custGeom>
                <a:avLst/>
                <a:gdLst>
                  <a:gd name="T0" fmla="*/ 3 w 8"/>
                  <a:gd name="T1" fmla="*/ 6 h 8"/>
                  <a:gd name="T2" fmla="*/ 4 w 8"/>
                  <a:gd name="T3" fmla="*/ 7 h 8"/>
                  <a:gd name="T4" fmla="*/ 7 w 8"/>
                  <a:gd name="T5" fmla="*/ 8 h 8"/>
                  <a:gd name="T6" fmla="*/ 8 w 8"/>
                  <a:gd name="T7" fmla="*/ 8 h 8"/>
                  <a:gd name="T8" fmla="*/ 8 w 8"/>
                  <a:gd name="T9" fmla="*/ 8 h 8"/>
                  <a:gd name="T10" fmla="*/ 8 w 8"/>
                  <a:gd name="T11" fmla="*/ 0 h 8"/>
                  <a:gd name="T12" fmla="*/ 0 w 8"/>
                  <a:gd name="T13" fmla="*/ 0 h 8"/>
                  <a:gd name="T14" fmla="*/ 1 w 8"/>
                  <a:gd name="T15" fmla="*/ 2 h 8"/>
                  <a:gd name="T16" fmla="*/ 3 w 8"/>
                  <a:gd name="T17"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3" y="6"/>
                    </a:moveTo>
                    <a:cubicBezTo>
                      <a:pt x="3" y="6"/>
                      <a:pt x="3" y="7"/>
                      <a:pt x="4" y="7"/>
                    </a:cubicBezTo>
                    <a:cubicBezTo>
                      <a:pt x="5" y="7"/>
                      <a:pt x="6" y="8"/>
                      <a:pt x="7" y="8"/>
                    </a:cubicBezTo>
                    <a:cubicBezTo>
                      <a:pt x="7" y="8"/>
                      <a:pt x="8" y="8"/>
                      <a:pt x="8" y="8"/>
                    </a:cubicBezTo>
                    <a:cubicBezTo>
                      <a:pt x="8" y="8"/>
                      <a:pt x="8" y="8"/>
                      <a:pt x="8" y="8"/>
                    </a:cubicBezTo>
                    <a:cubicBezTo>
                      <a:pt x="8" y="0"/>
                      <a:pt x="8" y="0"/>
                      <a:pt x="8" y="0"/>
                    </a:cubicBezTo>
                    <a:cubicBezTo>
                      <a:pt x="0" y="0"/>
                      <a:pt x="0" y="0"/>
                      <a:pt x="0" y="0"/>
                    </a:cubicBezTo>
                    <a:cubicBezTo>
                      <a:pt x="0" y="1"/>
                      <a:pt x="0" y="1"/>
                      <a:pt x="1" y="2"/>
                    </a:cubicBezTo>
                    <a:cubicBezTo>
                      <a:pt x="1" y="3"/>
                      <a:pt x="2" y="5"/>
                      <a:pt x="3"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0" name="Freeform 888">
                <a:extLst>
                  <a:ext uri="{FF2B5EF4-FFF2-40B4-BE49-F238E27FC236}">
                    <a16:creationId xmlns:a16="http://schemas.microsoft.com/office/drawing/2014/main" id="{53C4FE04-400C-4BB9-BDFC-A382C16E1C7E}"/>
                  </a:ext>
                </a:extLst>
              </p:cNvPr>
              <p:cNvSpPr>
                <a:spLocks/>
              </p:cNvSpPr>
              <p:nvPr/>
            </p:nvSpPr>
            <p:spPr bwMode="auto">
              <a:xfrm>
                <a:off x="4533" y="1391"/>
                <a:ext cx="38" cy="19"/>
              </a:xfrm>
              <a:custGeom>
                <a:avLst/>
                <a:gdLst>
                  <a:gd name="T0" fmla="*/ 2 w 16"/>
                  <a:gd name="T1" fmla="*/ 6 h 8"/>
                  <a:gd name="T2" fmla="*/ 3 w 16"/>
                  <a:gd name="T3" fmla="*/ 7 h 8"/>
                  <a:gd name="T4" fmla="*/ 6 w 16"/>
                  <a:gd name="T5" fmla="*/ 8 h 8"/>
                  <a:gd name="T6" fmla="*/ 8 w 16"/>
                  <a:gd name="T7" fmla="*/ 8 h 8"/>
                  <a:gd name="T8" fmla="*/ 9 w 16"/>
                  <a:gd name="T9" fmla="*/ 8 h 8"/>
                  <a:gd name="T10" fmla="*/ 12 w 16"/>
                  <a:gd name="T11" fmla="*/ 7 h 8"/>
                  <a:gd name="T12" fmla="*/ 13 w 16"/>
                  <a:gd name="T13" fmla="*/ 6 h 8"/>
                  <a:gd name="T14" fmla="*/ 16 w 16"/>
                  <a:gd name="T15" fmla="*/ 2 h 8"/>
                  <a:gd name="T16" fmla="*/ 16 w 16"/>
                  <a:gd name="T17" fmla="*/ 0 h 8"/>
                  <a:gd name="T18" fmla="*/ 0 w 16"/>
                  <a:gd name="T19" fmla="*/ 0 h 8"/>
                  <a:gd name="T20" fmla="*/ 0 w 16"/>
                  <a:gd name="T21" fmla="*/ 2 h 8"/>
                  <a:gd name="T22" fmla="*/ 2 w 16"/>
                  <a:gd name="T23"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2" y="6"/>
                    </a:moveTo>
                    <a:cubicBezTo>
                      <a:pt x="3" y="6"/>
                      <a:pt x="3" y="7"/>
                      <a:pt x="3" y="7"/>
                    </a:cubicBezTo>
                    <a:cubicBezTo>
                      <a:pt x="4" y="7"/>
                      <a:pt x="5" y="8"/>
                      <a:pt x="6" y="8"/>
                    </a:cubicBezTo>
                    <a:cubicBezTo>
                      <a:pt x="7" y="8"/>
                      <a:pt x="7" y="8"/>
                      <a:pt x="8" y="8"/>
                    </a:cubicBezTo>
                    <a:cubicBezTo>
                      <a:pt x="8" y="8"/>
                      <a:pt x="9" y="8"/>
                      <a:pt x="9" y="8"/>
                    </a:cubicBezTo>
                    <a:cubicBezTo>
                      <a:pt x="11" y="8"/>
                      <a:pt x="11" y="7"/>
                      <a:pt x="12" y="7"/>
                    </a:cubicBezTo>
                    <a:cubicBezTo>
                      <a:pt x="13" y="7"/>
                      <a:pt x="13" y="6"/>
                      <a:pt x="13" y="6"/>
                    </a:cubicBezTo>
                    <a:cubicBezTo>
                      <a:pt x="15" y="5"/>
                      <a:pt x="15" y="3"/>
                      <a:pt x="16" y="2"/>
                    </a:cubicBezTo>
                    <a:cubicBezTo>
                      <a:pt x="16" y="1"/>
                      <a:pt x="16" y="1"/>
                      <a:pt x="16" y="0"/>
                    </a:cubicBezTo>
                    <a:cubicBezTo>
                      <a:pt x="0" y="0"/>
                      <a:pt x="0" y="0"/>
                      <a:pt x="0" y="0"/>
                    </a:cubicBezTo>
                    <a:cubicBezTo>
                      <a:pt x="0" y="1"/>
                      <a:pt x="0" y="1"/>
                      <a:pt x="0" y="2"/>
                    </a:cubicBezTo>
                    <a:cubicBezTo>
                      <a:pt x="0" y="3"/>
                      <a:pt x="1" y="5"/>
                      <a:pt x="2"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1" name="Freeform 889">
                <a:extLst>
                  <a:ext uri="{FF2B5EF4-FFF2-40B4-BE49-F238E27FC236}">
                    <a16:creationId xmlns:a16="http://schemas.microsoft.com/office/drawing/2014/main" id="{441FE1C9-7DE9-4583-8AF5-B9556C322535}"/>
                  </a:ext>
                </a:extLst>
              </p:cNvPr>
              <p:cNvSpPr>
                <a:spLocks/>
              </p:cNvSpPr>
              <p:nvPr/>
            </p:nvSpPr>
            <p:spPr bwMode="auto">
              <a:xfrm>
                <a:off x="4458" y="1391"/>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7"/>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2" name="Freeform 890">
                <a:extLst>
                  <a:ext uri="{FF2B5EF4-FFF2-40B4-BE49-F238E27FC236}">
                    <a16:creationId xmlns:a16="http://schemas.microsoft.com/office/drawing/2014/main" id="{3F57C020-435D-4700-AD16-7E45035CAF9C}"/>
                  </a:ext>
                </a:extLst>
              </p:cNvPr>
              <p:cNvSpPr>
                <a:spLocks/>
              </p:cNvSpPr>
              <p:nvPr/>
            </p:nvSpPr>
            <p:spPr bwMode="auto">
              <a:xfrm>
                <a:off x="4626" y="1746"/>
                <a:ext cx="19" cy="19"/>
              </a:xfrm>
              <a:custGeom>
                <a:avLst/>
                <a:gdLst>
                  <a:gd name="T0" fmla="*/ 8 w 8"/>
                  <a:gd name="T1" fmla="*/ 0 h 8"/>
                  <a:gd name="T2" fmla="*/ 8 w 8"/>
                  <a:gd name="T3" fmla="*/ 0 h 8"/>
                  <a:gd name="T4" fmla="*/ 2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3" y="1"/>
                      <a:pt x="2" y="4"/>
                    </a:cubicBezTo>
                    <a:cubicBezTo>
                      <a:pt x="1"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3" name="Freeform 891">
                <a:extLst>
                  <a:ext uri="{FF2B5EF4-FFF2-40B4-BE49-F238E27FC236}">
                    <a16:creationId xmlns:a16="http://schemas.microsoft.com/office/drawing/2014/main" id="{829120E5-034B-4AFB-BE0C-46E2233AB7AB}"/>
                  </a:ext>
                </a:extLst>
              </p:cNvPr>
              <p:cNvSpPr>
                <a:spLocks/>
              </p:cNvSpPr>
              <p:nvPr/>
            </p:nvSpPr>
            <p:spPr bwMode="auto">
              <a:xfrm>
                <a:off x="4533" y="1746"/>
                <a:ext cx="38" cy="19"/>
              </a:xfrm>
              <a:custGeom>
                <a:avLst/>
                <a:gdLst>
                  <a:gd name="T0" fmla="*/ 8 w 16"/>
                  <a:gd name="T1" fmla="*/ 0 h 8"/>
                  <a:gd name="T2" fmla="*/ 1 w 16"/>
                  <a:gd name="T3" fmla="*/ 4 h 8"/>
                  <a:gd name="T4" fmla="*/ 0 w 16"/>
                  <a:gd name="T5" fmla="*/ 8 h 8"/>
                  <a:gd name="T6" fmla="*/ 16 w 16"/>
                  <a:gd name="T7" fmla="*/ 8 h 8"/>
                  <a:gd name="T8" fmla="*/ 14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1" y="4"/>
                    </a:cubicBezTo>
                    <a:cubicBezTo>
                      <a:pt x="1" y="5"/>
                      <a:pt x="0" y="6"/>
                      <a:pt x="0" y="8"/>
                    </a:cubicBezTo>
                    <a:cubicBezTo>
                      <a:pt x="16" y="8"/>
                      <a:pt x="16" y="8"/>
                      <a:pt x="16" y="8"/>
                    </a:cubicBezTo>
                    <a:cubicBezTo>
                      <a:pt x="16" y="6"/>
                      <a:pt x="15" y="5"/>
                      <a:pt x="14"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4" name="Freeform 892">
                <a:extLst>
                  <a:ext uri="{FF2B5EF4-FFF2-40B4-BE49-F238E27FC236}">
                    <a16:creationId xmlns:a16="http://schemas.microsoft.com/office/drawing/2014/main" id="{E257F8E1-07A1-4056-AE7B-B1402D33AD64}"/>
                  </a:ext>
                </a:extLst>
              </p:cNvPr>
              <p:cNvSpPr>
                <a:spLocks/>
              </p:cNvSpPr>
              <p:nvPr/>
            </p:nvSpPr>
            <p:spPr bwMode="auto">
              <a:xfrm>
                <a:off x="4626" y="1653"/>
                <a:ext cx="19" cy="36"/>
              </a:xfrm>
              <a:custGeom>
                <a:avLst/>
                <a:gdLst>
                  <a:gd name="T0" fmla="*/ 0 w 8"/>
                  <a:gd name="T1" fmla="*/ 8 h 15"/>
                  <a:gd name="T2" fmla="*/ 8 w 8"/>
                  <a:gd name="T3" fmla="*/ 15 h 15"/>
                  <a:gd name="T4" fmla="*/ 8 w 8"/>
                  <a:gd name="T5" fmla="*/ 15 h 15"/>
                  <a:gd name="T6" fmla="*/ 8 w 8"/>
                  <a:gd name="T7" fmla="*/ 0 h 15"/>
                  <a:gd name="T8" fmla="*/ 8 w 8"/>
                  <a:gd name="T9" fmla="*/ 0 h 15"/>
                  <a:gd name="T10" fmla="*/ 0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0" y="8"/>
                    </a:moveTo>
                    <a:cubicBezTo>
                      <a:pt x="0" y="12"/>
                      <a:pt x="4" y="15"/>
                      <a:pt x="8" y="15"/>
                    </a:cubicBezTo>
                    <a:cubicBezTo>
                      <a:pt x="8" y="15"/>
                      <a:pt x="8" y="15"/>
                      <a:pt x="8" y="15"/>
                    </a:cubicBezTo>
                    <a:cubicBezTo>
                      <a:pt x="8" y="0"/>
                      <a:pt x="8" y="0"/>
                      <a:pt x="8" y="0"/>
                    </a:cubicBezTo>
                    <a:cubicBezTo>
                      <a:pt x="8" y="0"/>
                      <a:pt x="8" y="0"/>
                      <a:pt x="8" y="0"/>
                    </a:cubicBezTo>
                    <a:cubicBezTo>
                      <a:pt x="4" y="0"/>
                      <a:pt x="0" y="3"/>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5" name="Oval 893">
                <a:extLst>
                  <a:ext uri="{FF2B5EF4-FFF2-40B4-BE49-F238E27FC236}">
                    <a16:creationId xmlns:a16="http://schemas.microsoft.com/office/drawing/2014/main" id="{15E6CF9D-E643-4991-8F12-58B68F9331DD}"/>
                  </a:ext>
                </a:extLst>
              </p:cNvPr>
              <p:cNvSpPr>
                <a:spLocks noChangeArrowheads="1"/>
              </p:cNvSpPr>
              <p:nvPr/>
            </p:nvSpPr>
            <p:spPr bwMode="auto">
              <a:xfrm>
                <a:off x="4533"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6" name="Oval 894">
                <a:extLst>
                  <a:ext uri="{FF2B5EF4-FFF2-40B4-BE49-F238E27FC236}">
                    <a16:creationId xmlns:a16="http://schemas.microsoft.com/office/drawing/2014/main" id="{545AE404-2A1B-4EAD-AF69-13B57A31FC0B}"/>
                  </a:ext>
                </a:extLst>
              </p:cNvPr>
              <p:cNvSpPr>
                <a:spLocks noChangeArrowheads="1"/>
              </p:cNvSpPr>
              <p:nvPr/>
            </p:nvSpPr>
            <p:spPr bwMode="auto">
              <a:xfrm>
                <a:off x="4486"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7" name="Oval 895">
                <a:extLst>
                  <a:ext uri="{FF2B5EF4-FFF2-40B4-BE49-F238E27FC236}">
                    <a16:creationId xmlns:a16="http://schemas.microsoft.com/office/drawing/2014/main" id="{7682385C-6897-4F3D-8262-68072982AA52}"/>
                  </a:ext>
                </a:extLst>
              </p:cNvPr>
              <p:cNvSpPr>
                <a:spLocks noChangeArrowheads="1"/>
              </p:cNvSpPr>
              <p:nvPr/>
            </p:nvSpPr>
            <p:spPr bwMode="auto">
              <a:xfrm>
                <a:off x="4581" y="1698"/>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8" name="Oval 896">
                <a:extLst>
                  <a:ext uri="{FF2B5EF4-FFF2-40B4-BE49-F238E27FC236}">
                    <a16:creationId xmlns:a16="http://schemas.microsoft.com/office/drawing/2014/main" id="{6144F4A6-D4CA-493F-9A54-17B801AED818}"/>
                  </a:ext>
                </a:extLst>
              </p:cNvPr>
              <p:cNvSpPr>
                <a:spLocks noChangeArrowheads="1"/>
              </p:cNvSpPr>
              <p:nvPr/>
            </p:nvSpPr>
            <p:spPr bwMode="auto">
              <a:xfrm>
                <a:off x="4486"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29" name="Oval 897">
                <a:extLst>
                  <a:ext uri="{FF2B5EF4-FFF2-40B4-BE49-F238E27FC236}">
                    <a16:creationId xmlns:a16="http://schemas.microsoft.com/office/drawing/2014/main" id="{91B8170C-5F96-4FDD-8A04-5D153AABAF16}"/>
                  </a:ext>
                </a:extLst>
              </p:cNvPr>
              <p:cNvSpPr>
                <a:spLocks noChangeArrowheads="1"/>
              </p:cNvSpPr>
              <p:nvPr/>
            </p:nvSpPr>
            <p:spPr bwMode="auto">
              <a:xfrm>
                <a:off x="4581" y="1606"/>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0" name="Freeform 898">
                <a:extLst>
                  <a:ext uri="{FF2B5EF4-FFF2-40B4-BE49-F238E27FC236}">
                    <a16:creationId xmlns:a16="http://schemas.microsoft.com/office/drawing/2014/main" id="{C509A6B3-D9A7-4038-B899-A02A965976B2}"/>
                  </a:ext>
                </a:extLst>
              </p:cNvPr>
              <p:cNvSpPr>
                <a:spLocks/>
              </p:cNvSpPr>
              <p:nvPr/>
            </p:nvSpPr>
            <p:spPr bwMode="auto">
              <a:xfrm>
                <a:off x="4458" y="1746"/>
                <a:ext cx="18" cy="19"/>
              </a:xfrm>
              <a:custGeom>
                <a:avLst/>
                <a:gdLst>
                  <a:gd name="T0" fmla="*/ 2 w 8"/>
                  <a:gd name="T1" fmla="*/ 0 h 8"/>
                  <a:gd name="T2" fmla="*/ 0 w 8"/>
                  <a:gd name="T3" fmla="*/ 0 h 8"/>
                  <a:gd name="T4" fmla="*/ 0 w 8"/>
                  <a:gd name="T5" fmla="*/ 8 h 8"/>
                  <a:gd name="T6" fmla="*/ 8 w 8"/>
                  <a:gd name="T7" fmla="*/ 8 h 8"/>
                  <a:gd name="T8" fmla="*/ 7 w 8"/>
                  <a:gd name="T9" fmla="*/ 4 h 8"/>
                  <a:gd name="T10" fmla="*/ 2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2" y="0"/>
                    </a:moveTo>
                    <a:cubicBezTo>
                      <a:pt x="2" y="0"/>
                      <a:pt x="1" y="0"/>
                      <a:pt x="0" y="0"/>
                    </a:cubicBezTo>
                    <a:cubicBezTo>
                      <a:pt x="0" y="8"/>
                      <a:pt x="0" y="8"/>
                      <a:pt x="0" y="8"/>
                    </a:cubicBezTo>
                    <a:cubicBezTo>
                      <a:pt x="8" y="8"/>
                      <a:pt x="8" y="8"/>
                      <a:pt x="8" y="8"/>
                    </a:cubicBezTo>
                    <a:cubicBezTo>
                      <a:pt x="8" y="6"/>
                      <a:pt x="8" y="5"/>
                      <a:pt x="7" y="4"/>
                    </a:cubicBezTo>
                    <a:cubicBezTo>
                      <a:pt x="6" y="2"/>
                      <a:pt x="4" y="1"/>
                      <a:pt x="2"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1" name="Freeform 899">
                <a:extLst>
                  <a:ext uri="{FF2B5EF4-FFF2-40B4-BE49-F238E27FC236}">
                    <a16:creationId xmlns:a16="http://schemas.microsoft.com/office/drawing/2014/main" id="{40BE67EC-64DA-4816-A44D-C1E6BA3BBFBF}"/>
                  </a:ext>
                </a:extLst>
              </p:cNvPr>
              <p:cNvSpPr>
                <a:spLocks/>
              </p:cNvSpPr>
              <p:nvPr/>
            </p:nvSpPr>
            <p:spPr bwMode="auto">
              <a:xfrm>
                <a:off x="4458" y="1653"/>
                <a:ext cx="18" cy="36"/>
              </a:xfrm>
              <a:custGeom>
                <a:avLst/>
                <a:gdLst>
                  <a:gd name="T0" fmla="*/ 8 w 8"/>
                  <a:gd name="T1" fmla="*/ 8 h 15"/>
                  <a:gd name="T2" fmla="*/ 2 w 8"/>
                  <a:gd name="T3" fmla="*/ 0 h 15"/>
                  <a:gd name="T4" fmla="*/ 0 w 8"/>
                  <a:gd name="T5" fmla="*/ 0 h 15"/>
                  <a:gd name="T6" fmla="*/ 0 w 8"/>
                  <a:gd name="T7" fmla="*/ 15 h 15"/>
                  <a:gd name="T8" fmla="*/ 2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6" y="1"/>
                      <a:pt x="2" y="0"/>
                    </a:cubicBezTo>
                    <a:cubicBezTo>
                      <a:pt x="2" y="0"/>
                      <a:pt x="1" y="0"/>
                      <a:pt x="0" y="0"/>
                    </a:cubicBezTo>
                    <a:cubicBezTo>
                      <a:pt x="0" y="15"/>
                      <a:pt x="0" y="15"/>
                      <a:pt x="0" y="15"/>
                    </a:cubicBezTo>
                    <a:cubicBezTo>
                      <a:pt x="1" y="15"/>
                      <a:pt x="2" y="15"/>
                      <a:pt x="2" y="15"/>
                    </a:cubicBezTo>
                    <a:cubicBezTo>
                      <a:pt x="6"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2" name="Freeform 900">
                <a:extLst>
                  <a:ext uri="{FF2B5EF4-FFF2-40B4-BE49-F238E27FC236}">
                    <a16:creationId xmlns:a16="http://schemas.microsoft.com/office/drawing/2014/main" id="{358B8683-77FF-4C71-9741-B366B63E4B09}"/>
                  </a:ext>
                </a:extLst>
              </p:cNvPr>
              <p:cNvSpPr>
                <a:spLocks/>
              </p:cNvSpPr>
              <p:nvPr/>
            </p:nvSpPr>
            <p:spPr bwMode="auto">
              <a:xfrm>
                <a:off x="4626" y="1578"/>
                <a:ext cx="19" cy="19"/>
              </a:xfrm>
              <a:custGeom>
                <a:avLst/>
                <a:gdLst>
                  <a:gd name="T0" fmla="*/ 0 w 8"/>
                  <a:gd name="T1" fmla="*/ 0 h 8"/>
                  <a:gd name="T2" fmla="*/ 1 w 8"/>
                  <a:gd name="T3" fmla="*/ 2 h 8"/>
                  <a:gd name="T4" fmla="*/ 3 w 8"/>
                  <a:gd name="T5" fmla="*/ 6 h 8"/>
                  <a:gd name="T6" fmla="*/ 4 w 8"/>
                  <a:gd name="T7" fmla="*/ 7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1" y="2"/>
                    </a:cubicBezTo>
                    <a:cubicBezTo>
                      <a:pt x="1" y="3"/>
                      <a:pt x="2" y="5"/>
                      <a:pt x="3" y="6"/>
                    </a:cubicBezTo>
                    <a:cubicBezTo>
                      <a:pt x="3" y="6"/>
                      <a:pt x="3" y="6"/>
                      <a:pt x="4" y="7"/>
                    </a:cubicBezTo>
                    <a:cubicBezTo>
                      <a:pt x="5" y="7"/>
                      <a:pt x="6" y="8"/>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3" name="Freeform 901">
                <a:extLst>
                  <a:ext uri="{FF2B5EF4-FFF2-40B4-BE49-F238E27FC236}">
                    <a16:creationId xmlns:a16="http://schemas.microsoft.com/office/drawing/2014/main" id="{AEAFAF0D-36C4-47B5-A5C3-7394AB4908D7}"/>
                  </a:ext>
                </a:extLst>
              </p:cNvPr>
              <p:cNvSpPr>
                <a:spLocks/>
              </p:cNvSpPr>
              <p:nvPr/>
            </p:nvSpPr>
            <p:spPr bwMode="auto">
              <a:xfrm>
                <a:off x="4533" y="1578"/>
                <a:ext cx="38" cy="19"/>
              </a:xfrm>
              <a:custGeom>
                <a:avLst/>
                <a:gdLst>
                  <a:gd name="T0" fmla="*/ 0 w 16"/>
                  <a:gd name="T1" fmla="*/ 2 h 8"/>
                  <a:gd name="T2" fmla="*/ 2 w 16"/>
                  <a:gd name="T3" fmla="*/ 6 h 8"/>
                  <a:gd name="T4" fmla="*/ 3 w 16"/>
                  <a:gd name="T5" fmla="*/ 7 h 8"/>
                  <a:gd name="T6" fmla="*/ 6 w 16"/>
                  <a:gd name="T7" fmla="*/ 8 h 8"/>
                  <a:gd name="T8" fmla="*/ 8 w 16"/>
                  <a:gd name="T9" fmla="*/ 8 h 8"/>
                  <a:gd name="T10" fmla="*/ 9 w 16"/>
                  <a:gd name="T11" fmla="*/ 8 h 8"/>
                  <a:gd name="T12" fmla="*/ 12 w 16"/>
                  <a:gd name="T13" fmla="*/ 7 h 8"/>
                  <a:gd name="T14" fmla="*/ 13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0" y="3"/>
                      <a:pt x="1" y="5"/>
                      <a:pt x="2" y="6"/>
                    </a:cubicBezTo>
                    <a:cubicBezTo>
                      <a:pt x="3" y="6"/>
                      <a:pt x="3" y="6"/>
                      <a:pt x="3" y="7"/>
                    </a:cubicBezTo>
                    <a:cubicBezTo>
                      <a:pt x="4" y="7"/>
                      <a:pt x="5" y="8"/>
                      <a:pt x="6" y="8"/>
                    </a:cubicBezTo>
                    <a:cubicBezTo>
                      <a:pt x="7" y="8"/>
                      <a:pt x="7" y="8"/>
                      <a:pt x="8" y="8"/>
                    </a:cubicBezTo>
                    <a:cubicBezTo>
                      <a:pt x="8" y="8"/>
                      <a:pt x="9" y="8"/>
                      <a:pt x="9" y="8"/>
                    </a:cubicBezTo>
                    <a:cubicBezTo>
                      <a:pt x="11" y="8"/>
                      <a:pt x="11" y="7"/>
                      <a:pt x="12" y="7"/>
                    </a:cubicBezTo>
                    <a:cubicBezTo>
                      <a:pt x="13" y="6"/>
                      <a:pt x="13" y="6"/>
                      <a:pt x="13"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4" name="Freeform 902">
                <a:extLst>
                  <a:ext uri="{FF2B5EF4-FFF2-40B4-BE49-F238E27FC236}">
                    <a16:creationId xmlns:a16="http://schemas.microsoft.com/office/drawing/2014/main" id="{A504F04B-C11A-4865-A232-69451E5DDF3E}"/>
                  </a:ext>
                </a:extLst>
              </p:cNvPr>
              <p:cNvSpPr>
                <a:spLocks/>
              </p:cNvSpPr>
              <p:nvPr/>
            </p:nvSpPr>
            <p:spPr bwMode="auto">
              <a:xfrm>
                <a:off x="4458" y="1578"/>
                <a:ext cx="18" cy="19"/>
              </a:xfrm>
              <a:custGeom>
                <a:avLst/>
                <a:gdLst>
                  <a:gd name="T0" fmla="*/ 5 w 8"/>
                  <a:gd name="T1" fmla="*/ 7 h 8"/>
                  <a:gd name="T2" fmla="*/ 6 w 8"/>
                  <a:gd name="T3" fmla="*/ 6 h 8"/>
                  <a:gd name="T4" fmla="*/ 8 w 8"/>
                  <a:gd name="T5" fmla="*/ 2 h 8"/>
                  <a:gd name="T6" fmla="*/ 8 w 8"/>
                  <a:gd name="T7" fmla="*/ 0 h 8"/>
                  <a:gd name="T8" fmla="*/ 0 w 8"/>
                  <a:gd name="T9" fmla="*/ 0 h 8"/>
                  <a:gd name="T10" fmla="*/ 0 w 8"/>
                  <a:gd name="T11" fmla="*/ 8 h 8"/>
                  <a:gd name="T12" fmla="*/ 2 w 8"/>
                  <a:gd name="T13" fmla="*/ 8 h 8"/>
                  <a:gd name="T14" fmla="*/ 5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5" y="7"/>
                    </a:moveTo>
                    <a:cubicBezTo>
                      <a:pt x="5" y="6"/>
                      <a:pt x="6" y="6"/>
                      <a:pt x="6" y="6"/>
                    </a:cubicBezTo>
                    <a:cubicBezTo>
                      <a:pt x="7" y="5"/>
                      <a:pt x="8" y="3"/>
                      <a:pt x="8" y="2"/>
                    </a:cubicBezTo>
                    <a:cubicBezTo>
                      <a:pt x="8" y="1"/>
                      <a:pt x="8" y="1"/>
                      <a:pt x="8" y="0"/>
                    </a:cubicBezTo>
                    <a:cubicBezTo>
                      <a:pt x="0" y="0"/>
                      <a:pt x="0" y="0"/>
                      <a:pt x="0" y="0"/>
                    </a:cubicBezTo>
                    <a:cubicBezTo>
                      <a:pt x="0" y="8"/>
                      <a:pt x="0" y="8"/>
                      <a:pt x="0" y="8"/>
                    </a:cubicBezTo>
                    <a:cubicBezTo>
                      <a:pt x="1" y="8"/>
                      <a:pt x="2" y="8"/>
                      <a:pt x="2" y="8"/>
                    </a:cubicBezTo>
                    <a:cubicBezTo>
                      <a:pt x="3" y="8"/>
                      <a:pt x="4" y="7"/>
                      <a:pt x="5"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5" name="Freeform 903">
                <a:extLst>
                  <a:ext uri="{FF2B5EF4-FFF2-40B4-BE49-F238E27FC236}">
                    <a16:creationId xmlns:a16="http://schemas.microsoft.com/office/drawing/2014/main" id="{5833B643-4578-44D1-A871-91601789C68F}"/>
                  </a:ext>
                </a:extLst>
              </p:cNvPr>
              <p:cNvSpPr>
                <a:spLocks/>
              </p:cNvSpPr>
              <p:nvPr/>
            </p:nvSpPr>
            <p:spPr bwMode="auto">
              <a:xfrm>
                <a:off x="4626" y="1933"/>
                <a:ext cx="19" cy="19"/>
              </a:xfrm>
              <a:custGeom>
                <a:avLst/>
                <a:gdLst>
                  <a:gd name="T0" fmla="*/ 8 w 8"/>
                  <a:gd name="T1" fmla="*/ 0 h 8"/>
                  <a:gd name="T2" fmla="*/ 8 w 8"/>
                  <a:gd name="T3" fmla="*/ 0 h 8"/>
                  <a:gd name="T4" fmla="*/ 4 w 8"/>
                  <a:gd name="T5" fmla="*/ 1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7" y="0"/>
                      <a:pt x="5" y="0"/>
                      <a:pt x="4" y="1"/>
                    </a:cubicBezTo>
                    <a:cubicBezTo>
                      <a:pt x="2"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6" name="Freeform 904">
                <a:extLst>
                  <a:ext uri="{FF2B5EF4-FFF2-40B4-BE49-F238E27FC236}">
                    <a16:creationId xmlns:a16="http://schemas.microsoft.com/office/drawing/2014/main" id="{8338B2E6-B228-4E83-AC7A-46ECD4354791}"/>
                  </a:ext>
                </a:extLst>
              </p:cNvPr>
              <p:cNvSpPr>
                <a:spLocks/>
              </p:cNvSpPr>
              <p:nvPr/>
            </p:nvSpPr>
            <p:spPr bwMode="auto">
              <a:xfrm>
                <a:off x="4533" y="1933"/>
                <a:ext cx="38" cy="19"/>
              </a:xfrm>
              <a:custGeom>
                <a:avLst/>
                <a:gdLst>
                  <a:gd name="T0" fmla="*/ 12 w 16"/>
                  <a:gd name="T1" fmla="*/ 1 h 8"/>
                  <a:gd name="T2" fmla="*/ 8 w 16"/>
                  <a:gd name="T3" fmla="*/ 0 h 8"/>
                  <a:gd name="T4" fmla="*/ 3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3" y="1"/>
                    </a:cubicBezTo>
                    <a:cubicBezTo>
                      <a:pt x="1" y="3"/>
                      <a:pt x="0" y="5"/>
                      <a:pt x="0" y="8"/>
                    </a:cubicBezTo>
                    <a:cubicBezTo>
                      <a:pt x="16" y="8"/>
                      <a:pt x="16" y="8"/>
                      <a:pt x="16" y="8"/>
                    </a:cubicBezTo>
                    <a:cubicBezTo>
                      <a:pt x="16" y="5"/>
                      <a:pt x="14"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7" name="Freeform 905">
                <a:extLst>
                  <a:ext uri="{FF2B5EF4-FFF2-40B4-BE49-F238E27FC236}">
                    <a16:creationId xmlns:a16="http://schemas.microsoft.com/office/drawing/2014/main" id="{5F064FA3-23F0-4351-93BC-4A76E12EA47A}"/>
                  </a:ext>
                </a:extLst>
              </p:cNvPr>
              <p:cNvSpPr>
                <a:spLocks/>
              </p:cNvSpPr>
              <p:nvPr/>
            </p:nvSpPr>
            <p:spPr bwMode="auto">
              <a:xfrm>
                <a:off x="4626" y="1840"/>
                <a:ext cx="19" cy="36"/>
              </a:xfrm>
              <a:custGeom>
                <a:avLst/>
                <a:gdLst>
                  <a:gd name="T0" fmla="*/ 0 w 8"/>
                  <a:gd name="T1" fmla="*/ 7 h 15"/>
                  <a:gd name="T2" fmla="*/ 8 w 8"/>
                  <a:gd name="T3" fmla="*/ 15 h 15"/>
                  <a:gd name="T4" fmla="*/ 8 w 8"/>
                  <a:gd name="T5" fmla="*/ 15 h 15"/>
                  <a:gd name="T6" fmla="*/ 8 w 8"/>
                  <a:gd name="T7" fmla="*/ 0 h 15"/>
                  <a:gd name="T8" fmla="*/ 8 w 8"/>
                  <a:gd name="T9" fmla="*/ 0 h 15"/>
                  <a:gd name="T10" fmla="*/ 0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0" y="7"/>
                    </a:moveTo>
                    <a:cubicBezTo>
                      <a:pt x="0" y="12"/>
                      <a:pt x="4" y="15"/>
                      <a:pt x="8" y="15"/>
                    </a:cubicBezTo>
                    <a:cubicBezTo>
                      <a:pt x="8" y="15"/>
                      <a:pt x="8" y="15"/>
                      <a:pt x="8" y="15"/>
                    </a:cubicBezTo>
                    <a:cubicBezTo>
                      <a:pt x="8" y="0"/>
                      <a:pt x="8" y="0"/>
                      <a:pt x="8" y="0"/>
                    </a:cubicBezTo>
                    <a:cubicBezTo>
                      <a:pt x="8" y="0"/>
                      <a:pt x="8" y="0"/>
                      <a:pt x="8" y="0"/>
                    </a:cubicBezTo>
                    <a:cubicBezTo>
                      <a:pt x="4"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8" name="Oval 906">
                <a:extLst>
                  <a:ext uri="{FF2B5EF4-FFF2-40B4-BE49-F238E27FC236}">
                    <a16:creationId xmlns:a16="http://schemas.microsoft.com/office/drawing/2014/main" id="{51646B0C-717C-4565-9D09-E7FB78D7E9F2}"/>
                  </a:ext>
                </a:extLst>
              </p:cNvPr>
              <p:cNvSpPr>
                <a:spLocks noChangeArrowheads="1"/>
              </p:cNvSpPr>
              <p:nvPr/>
            </p:nvSpPr>
            <p:spPr bwMode="auto">
              <a:xfrm>
                <a:off x="4533"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39" name="Oval 907">
                <a:extLst>
                  <a:ext uri="{FF2B5EF4-FFF2-40B4-BE49-F238E27FC236}">
                    <a16:creationId xmlns:a16="http://schemas.microsoft.com/office/drawing/2014/main" id="{105A6A0D-AB5B-4D91-BC9F-684677E151C7}"/>
                  </a:ext>
                </a:extLst>
              </p:cNvPr>
              <p:cNvSpPr>
                <a:spLocks noChangeArrowheads="1"/>
              </p:cNvSpPr>
              <p:nvPr/>
            </p:nvSpPr>
            <p:spPr bwMode="auto">
              <a:xfrm>
                <a:off x="4486"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0" name="Oval 908">
                <a:extLst>
                  <a:ext uri="{FF2B5EF4-FFF2-40B4-BE49-F238E27FC236}">
                    <a16:creationId xmlns:a16="http://schemas.microsoft.com/office/drawing/2014/main" id="{1DE3705D-3DAA-43DC-9144-0040874470FD}"/>
                  </a:ext>
                </a:extLst>
              </p:cNvPr>
              <p:cNvSpPr>
                <a:spLocks noChangeArrowheads="1"/>
              </p:cNvSpPr>
              <p:nvPr/>
            </p:nvSpPr>
            <p:spPr bwMode="auto">
              <a:xfrm>
                <a:off x="4581" y="1885"/>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1" name="Oval 909">
                <a:extLst>
                  <a:ext uri="{FF2B5EF4-FFF2-40B4-BE49-F238E27FC236}">
                    <a16:creationId xmlns:a16="http://schemas.microsoft.com/office/drawing/2014/main" id="{4CFE88D2-B66E-435E-BCA2-C6002E39B4F0}"/>
                  </a:ext>
                </a:extLst>
              </p:cNvPr>
              <p:cNvSpPr>
                <a:spLocks noChangeArrowheads="1"/>
              </p:cNvSpPr>
              <p:nvPr/>
            </p:nvSpPr>
            <p:spPr bwMode="auto">
              <a:xfrm>
                <a:off x="4486"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2" name="Oval 910">
                <a:extLst>
                  <a:ext uri="{FF2B5EF4-FFF2-40B4-BE49-F238E27FC236}">
                    <a16:creationId xmlns:a16="http://schemas.microsoft.com/office/drawing/2014/main" id="{DD0FC177-07B8-4733-8168-BE060468E1A3}"/>
                  </a:ext>
                </a:extLst>
              </p:cNvPr>
              <p:cNvSpPr>
                <a:spLocks noChangeArrowheads="1"/>
              </p:cNvSpPr>
              <p:nvPr/>
            </p:nvSpPr>
            <p:spPr bwMode="auto">
              <a:xfrm>
                <a:off x="4581" y="1793"/>
                <a:ext cx="35"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3" name="Freeform 911">
                <a:extLst>
                  <a:ext uri="{FF2B5EF4-FFF2-40B4-BE49-F238E27FC236}">
                    <a16:creationId xmlns:a16="http://schemas.microsoft.com/office/drawing/2014/main" id="{BE6D71E6-1285-49BC-B0C7-527410548ABA}"/>
                  </a:ext>
                </a:extLst>
              </p:cNvPr>
              <p:cNvSpPr>
                <a:spLocks/>
              </p:cNvSpPr>
              <p:nvPr/>
            </p:nvSpPr>
            <p:spPr bwMode="auto">
              <a:xfrm>
                <a:off x="4458" y="1933"/>
                <a:ext cx="18" cy="19"/>
              </a:xfrm>
              <a:custGeom>
                <a:avLst/>
                <a:gdLst>
                  <a:gd name="T0" fmla="*/ 5 w 8"/>
                  <a:gd name="T1" fmla="*/ 1 h 8"/>
                  <a:gd name="T2" fmla="*/ 2 w 8"/>
                  <a:gd name="T3" fmla="*/ 0 h 8"/>
                  <a:gd name="T4" fmla="*/ 0 w 8"/>
                  <a:gd name="T5" fmla="*/ 0 h 8"/>
                  <a:gd name="T6" fmla="*/ 0 w 8"/>
                  <a:gd name="T7" fmla="*/ 8 h 8"/>
                  <a:gd name="T8" fmla="*/ 8 w 8"/>
                  <a:gd name="T9" fmla="*/ 8 h 8"/>
                  <a:gd name="T10" fmla="*/ 5 w 8"/>
                  <a:gd name="T11" fmla="*/ 1 h 8"/>
                </a:gdLst>
                <a:ahLst/>
                <a:cxnLst>
                  <a:cxn ang="0">
                    <a:pos x="T0" y="T1"/>
                  </a:cxn>
                  <a:cxn ang="0">
                    <a:pos x="T2" y="T3"/>
                  </a:cxn>
                  <a:cxn ang="0">
                    <a:pos x="T4" y="T5"/>
                  </a:cxn>
                  <a:cxn ang="0">
                    <a:pos x="T6" y="T7"/>
                  </a:cxn>
                  <a:cxn ang="0">
                    <a:pos x="T8" y="T9"/>
                  </a:cxn>
                  <a:cxn ang="0">
                    <a:pos x="T10" y="T11"/>
                  </a:cxn>
                </a:cxnLst>
                <a:rect l="0" t="0" r="r" b="b"/>
                <a:pathLst>
                  <a:path w="8" h="8">
                    <a:moveTo>
                      <a:pt x="5" y="1"/>
                    </a:moveTo>
                    <a:cubicBezTo>
                      <a:pt x="4" y="1"/>
                      <a:pt x="3" y="0"/>
                      <a:pt x="2" y="0"/>
                    </a:cubicBezTo>
                    <a:cubicBezTo>
                      <a:pt x="2" y="0"/>
                      <a:pt x="1" y="0"/>
                      <a:pt x="0" y="0"/>
                    </a:cubicBezTo>
                    <a:cubicBezTo>
                      <a:pt x="0" y="8"/>
                      <a:pt x="0" y="8"/>
                      <a:pt x="0" y="8"/>
                    </a:cubicBezTo>
                    <a:cubicBezTo>
                      <a:pt x="8" y="8"/>
                      <a:pt x="8" y="8"/>
                      <a:pt x="8" y="8"/>
                    </a:cubicBezTo>
                    <a:cubicBezTo>
                      <a:pt x="8" y="5"/>
                      <a:pt x="7" y="3"/>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4" name="Freeform 912">
                <a:extLst>
                  <a:ext uri="{FF2B5EF4-FFF2-40B4-BE49-F238E27FC236}">
                    <a16:creationId xmlns:a16="http://schemas.microsoft.com/office/drawing/2014/main" id="{F07DA471-B21A-46B7-80E2-EDB7D9891A7C}"/>
                  </a:ext>
                </a:extLst>
              </p:cNvPr>
              <p:cNvSpPr>
                <a:spLocks/>
              </p:cNvSpPr>
              <p:nvPr/>
            </p:nvSpPr>
            <p:spPr bwMode="auto">
              <a:xfrm>
                <a:off x="4458" y="1840"/>
                <a:ext cx="18" cy="36"/>
              </a:xfrm>
              <a:custGeom>
                <a:avLst/>
                <a:gdLst>
                  <a:gd name="T0" fmla="*/ 2 w 8"/>
                  <a:gd name="T1" fmla="*/ 15 h 15"/>
                  <a:gd name="T2" fmla="*/ 8 w 8"/>
                  <a:gd name="T3" fmla="*/ 7 h 15"/>
                  <a:gd name="T4" fmla="*/ 2 w 8"/>
                  <a:gd name="T5" fmla="*/ 0 h 15"/>
                  <a:gd name="T6" fmla="*/ 0 w 8"/>
                  <a:gd name="T7" fmla="*/ 0 h 15"/>
                  <a:gd name="T8" fmla="*/ 0 w 8"/>
                  <a:gd name="T9" fmla="*/ 15 h 15"/>
                  <a:gd name="T10" fmla="*/ 2 w 8"/>
                  <a:gd name="T11" fmla="*/ 15 h 15"/>
                </a:gdLst>
                <a:ahLst/>
                <a:cxnLst>
                  <a:cxn ang="0">
                    <a:pos x="T0" y="T1"/>
                  </a:cxn>
                  <a:cxn ang="0">
                    <a:pos x="T2" y="T3"/>
                  </a:cxn>
                  <a:cxn ang="0">
                    <a:pos x="T4" y="T5"/>
                  </a:cxn>
                  <a:cxn ang="0">
                    <a:pos x="T6" y="T7"/>
                  </a:cxn>
                  <a:cxn ang="0">
                    <a:pos x="T8" y="T9"/>
                  </a:cxn>
                  <a:cxn ang="0">
                    <a:pos x="T10" y="T11"/>
                  </a:cxn>
                </a:cxnLst>
                <a:rect l="0" t="0" r="r" b="b"/>
                <a:pathLst>
                  <a:path w="8" h="15">
                    <a:moveTo>
                      <a:pt x="2" y="15"/>
                    </a:moveTo>
                    <a:cubicBezTo>
                      <a:pt x="6" y="14"/>
                      <a:pt x="8" y="11"/>
                      <a:pt x="8" y="7"/>
                    </a:cubicBezTo>
                    <a:cubicBezTo>
                      <a:pt x="8" y="4"/>
                      <a:pt x="6" y="0"/>
                      <a:pt x="2" y="0"/>
                    </a:cubicBezTo>
                    <a:cubicBezTo>
                      <a:pt x="2" y="0"/>
                      <a:pt x="1" y="0"/>
                      <a:pt x="0" y="0"/>
                    </a:cubicBezTo>
                    <a:cubicBezTo>
                      <a:pt x="0" y="15"/>
                      <a:pt x="0" y="15"/>
                      <a:pt x="0" y="15"/>
                    </a:cubicBezTo>
                    <a:cubicBezTo>
                      <a:pt x="1" y="15"/>
                      <a:pt x="2" y="15"/>
                      <a:pt x="2"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5" name="Freeform 913">
                <a:extLst>
                  <a:ext uri="{FF2B5EF4-FFF2-40B4-BE49-F238E27FC236}">
                    <a16:creationId xmlns:a16="http://schemas.microsoft.com/office/drawing/2014/main" id="{876C48EE-767D-4DFB-A05E-EC555CC3984D}"/>
                  </a:ext>
                </a:extLst>
              </p:cNvPr>
              <p:cNvSpPr>
                <a:spLocks/>
              </p:cNvSpPr>
              <p:nvPr/>
            </p:nvSpPr>
            <p:spPr bwMode="auto">
              <a:xfrm>
                <a:off x="4626" y="1765"/>
                <a:ext cx="19" cy="19"/>
              </a:xfrm>
              <a:custGeom>
                <a:avLst/>
                <a:gdLst>
                  <a:gd name="T0" fmla="*/ 8 w 8"/>
                  <a:gd name="T1" fmla="*/ 0 h 8"/>
                  <a:gd name="T2" fmla="*/ 0 w 8"/>
                  <a:gd name="T3" fmla="*/ 0 h 8"/>
                  <a:gd name="T4" fmla="*/ 1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1"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6" name="Freeform 914">
                <a:extLst>
                  <a:ext uri="{FF2B5EF4-FFF2-40B4-BE49-F238E27FC236}">
                    <a16:creationId xmlns:a16="http://schemas.microsoft.com/office/drawing/2014/main" id="{FA26C107-1DDC-42EF-A683-425140CF87AA}"/>
                  </a:ext>
                </a:extLst>
              </p:cNvPr>
              <p:cNvSpPr>
                <a:spLocks/>
              </p:cNvSpPr>
              <p:nvPr/>
            </p:nvSpPr>
            <p:spPr bwMode="auto">
              <a:xfrm>
                <a:off x="4533"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7" name="Freeform 915">
                <a:extLst>
                  <a:ext uri="{FF2B5EF4-FFF2-40B4-BE49-F238E27FC236}">
                    <a16:creationId xmlns:a16="http://schemas.microsoft.com/office/drawing/2014/main" id="{72219356-0243-47C7-978A-27D3E492EF2C}"/>
                  </a:ext>
                </a:extLst>
              </p:cNvPr>
              <p:cNvSpPr>
                <a:spLocks/>
              </p:cNvSpPr>
              <p:nvPr/>
            </p:nvSpPr>
            <p:spPr bwMode="auto">
              <a:xfrm>
                <a:off x="4458" y="1765"/>
                <a:ext cx="18" cy="19"/>
              </a:xfrm>
              <a:custGeom>
                <a:avLst/>
                <a:gdLst>
                  <a:gd name="T0" fmla="*/ 0 w 8"/>
                  <a:gd name="T1" fmla="*/ 8 h 8"/>
                  <a:gd name="T2" fmla="*/ 2 w 8"/>
                  <a:gd name="T3" fmla="*/ 8 h 8"/>
                  <a:gd name="T4" fmla="*/ 8 w 8"/>
                  <a:gd name="T5" fmla="*/ 2 h 8"/>
                  <a:gd name="T6" fmla="*/ 8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1" y="8"/>
                      <a:pt x="2" y="8"/>
                      <a:pt x="2" y="8"/>
                    </a:cubicBezTo>
                    <a:cubicBezTo>
                      <a:pt x="5" y="7"/>
                      <a:pt x="8" y="5"/>
                      <a:pt x="8" y="2"/>
                    </a:cubicBezTo>
                    <a:cubicBezTo>
                      <a:pt x="8" y="1"/>
                      <a:pt x="8" y="1"/>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8" name="Freeform 916">
                <a:extLst>
                  <a:ext uri="{FF2B5EF4-FFF2-40B4-BE49-F238E27FC236}">
                    <a16:creationId xmlns:a16="http://schemas.microsoft.com/office/drawing/2014/main" id="{65BE1B5D-910F-4A96-A903-67134857795A}"/>
                  </a:ext>
                </a:extLst>
              </p:cNvPr>
              <p:cNvSpPr>
                <a:spLocks/>
              </p:cNvSpPr>
              <p:nvPr/>
            </p:nvSpPr>
            <p:spPr bwMode="auto">
              <a:xfrm>
                <a:off x="4626" y="2025"/>
                <a:ext cx="19" cy="38"/>
              </a:xfrm>
              <a:custGeom>
                <a:avLst/>
                <a:gdLst>
                  <a:gd name="T0" fmla="*/ 0 w 8"/>
                  <a:gd name="T1" fmla="*/ 8 h 16"/>
                  <a:gd name="T2" fmla="*/ 8 w 8"/>
                  <a:gd name="T3" fmla="*/ 16 h 16"/>
                  <a:gd name="T4" fmla="*/ 8 w 8"/>
                  <a:gd name="T5" fmla="*/ 16 h 16"/>
                  <a:gd name="T6" fmla="*/ 8 w 8"/>
                  <a:gd name="T7" fmla="*/ 0 h 16"/>
                  <a:gd name="T8" fmla="*/ 8 w 8"/>
                  <a:gd name="T9" fmla="*/ 0 h 16"/>
                  <a:gd name="T10" fmla="*/ 0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0" y="8"/>
                    </a:moveTo>
                    <a:cubicBezTo>
                      <a:pt x="0" y="13"/>
                      <a:pt x="4" y="16"/>
                      <a:pt x="8" y="16"/>
                    </a:cubicBezTo>
                    <a:cubicBezTo>
                      <a:pt x="8" y="16"/>
                      <a:pt x="8" y="16"/>
                      <a:pt x="8" y="16"/>
                    </a:cubicBezTo>
                    <a:cubicBezTo>
                      <a:pt x="8" y="0"/>
                      <a:pt x="8" y="0"/>
                      <a:pt x="8" y="0"/>
                    </a:cubicBezTo>
                    <a:cubicBezTo>
                      <a:pt x="8" y="0"/>
                      <a:pt x="8" y="0"/>
                      <a:pt x="8" y="0"/>
                    </a:cubicBezTo>
                    <a:cubicBezTo>
                      <a:pt x="4" y="0"/>
                      <a:pt x="0" y="4"/>
                      <a:pt x="0"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49" name="Oval 917">
                <a:extLst>
                  <a:ext uri="{FF2B5EF4-FFF2-40B4-BE49-F238E27FC236}">
                    <a16:creationId xmlns:a16="http://schemas.microsoft.com/office/drawing/2014/main" id="{2B905CC2-8DA8-4CA1-8A7B-248C02ACC56A}"/>
                  </a:ext>
                </a:extLst>
              </p:cNvPr>
              <p:cNvSpPr>
                <a:spLocks noChangeArrowheads="1"/>
              </p:cNvSpPr>
              <p:nvPr/>
            </p:nvSpPr>
            <p:spPr bwMode="auto">
              <a:xfrm>
                <a:off x="4533" y="202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0" name="Freeform 918">
                <a:extLst>
                  <a:ext uri="{FF2B5EF4-FFF2-40B4-BE49-F238E27FC236}">
                    <a16:creationId xmlns:a16="http://schemas.microsoft.com/office/drawing/2014/main" id="{E279ACEB-8C05-43ED-B08B-14740821581F}"/>
                  </a:ext>
                </a:extLst>
              </p:cNvPr>
              <p:cNvSpPr>
                <a:spLocks/>
              </p:cNvSpPr>
              <p:nvPr/>
            </p:nvSpPr>
            <p:spPr bwMode="auto">
              <a:xfrm>
                <a:off x="4581" y="2072"/>
                <a:ext cx="35" cy="15"/>
              </a:xfrm>
              <a:custGeom>
                <a:avLst/>
                <a:gdLst>
                  <a:gd name="T0" fmla="*/ 8 w 15"/>
                  <a:gd name="T1" fmla="*/ 0 h 6"/>
                  <a:gd name="T2" fmla="*/ 0 w 15"/>
                  <a:gd name="T3" fmla="*/ 5 h 6"/>
                  <a:gd name="T4" fmla="*/ 15 w 15"/>
                  <a:gd name="T5" fmla="*/ 6 h 6"/>
                  <a:gd name="T6" fmla="*/ 8 w 15"/>
                  <a:gd name="T7" fmla="*/ 0 h 6"/>
                </a:gdLst>
                <a:ahLst/>
                <a:cxnLst>
                  <a:cxn ang="0">
                    <a:pos x="T0" y="T1"/>
                  </a:cxn>
                  <a:cxn ang="0">
                    <a:pos x="T2" y="T3"/>
                  </a:cxn>
                  <a:cxn ang="0">
                    <a:pos x="T4" y="T5"/>
                  </a:cxn>
                  <a:cxn ang="0">
                    <a:pos x="T6" y="T7"/>
                  </a:cxn>
                </a:cxnLst>
                <a:rect l="0" t="0" r="r" b="b"/>
                <a:pathLst>
                  <a:path w="15" h="6">
                    <a:moveTo>
                      <a:pt x="8" y="0"/>
                    </a:moveTo>
                    <a:cubicBezTo>
                      <a:pt x="4" y="0"/>
                      <a:pt x="1" y="2"/>
                      <a:pt x="0" y="5"/>
                    </a:cubicBezTo>
                    <a:cubicBezTo>
                      <a:pt x="5" y="6"/>
                      <a:pt x="10" y="6"/>
                      <a:pt x="15" y="6"/>
                    </a:cubicBezTo>
                    <a:cubicBezTo>
                      <a:pt x="15" y="3"/>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1" name="Oval 919">
                <a:extLst>
                  <a:ext uri="{FF2B5EF4-FFF2-40B4-BE49-F238E27FC236}">
                    <a16:creationId xmlns:a16="http://schemas.microsoft.com/office/drawing/2014/main" id="{E2D7DC7D-3224-4958-841E-30A139D5E5E4}"/>
                  </a:ext>
                </a:extLst>
              </p:cNvPr>
              <p:cNvSpPr>
                <a:spLocks noChangeArrowheads="1"/>
              </p:cNvSpPr>
              <p:nvPr/>
            </p:nvSpPr>
            <p:spPr bwMode="auto">
              <a:xfrm>
                <a:off x="4486"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2" name="Oval 920">
                <a:extLst>
                  <a:ext uri="{FF2B5EF4-FFF2-40B4-BE49-F238E27FC236}">
                    <a16:creationId xmlns:a16="http://schemas.microsoft.com/office/drawing/2014/main" id="{0BD3CF58-6152-423B-B8E4-9711A1F40F6E}"/>
                  </a:ext>
                </a:extLst>
              </p:cNvPr>
              <p:cNvSpPr>
                <a:spLocks noChangeArrowheads="1"/>
              </p:cNvSpPr>
              <p:nvPr/>
            </p:nvSpPr>
            <p:spPr bwMode="auto">
              <a:xfrm>
                <a:off x="4581" y="1980"/>
                <a:ext cx="35"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3" name="Freeform 921">
                <a:extLst>
                  <a:ext uri="{FF2B5EF4-FFF2-40B4-BE49-F238E27FC236}">
                    <a16:creationId xmlns:a16="http://schemas.microsoft.com/office/drawing/2014/main" id="{39D9ABF9-E871-4241-B82B-203E0DA15F80}"/>
                  </a:ext>
                </a:extLst>
              </p:cNvPr>
              <p:cNvSpPr>
                <a:spLocks/>
              </p:cNvSpPr>
              <p:nvPr/>
            </p:nvSpPr>
            <p:spPr bwMode="auto">
              <a:xfrm>
                <a:off x="4458" y="2025"/>
                <a:ext cx="18" cy="33"/>
              </a:xfrm>
              <a:custGeom>
                <a:avLst/>
                <a:gdLst>
                  <a:gd name="T0" fmla="*/ 8 w 8"/>
                  <a:gd name="T1" fmla="*/ 8 h 14"/>
                  <a:gd name="T2" fmla="*/ 2 w 8"/>
                  <a:gd name="T3" fmla="*/ 0 h 14"/>
                  <a:gd name="T4" fmla="*/ 0 w 8"/>
                  <a:gd name="T5" fmla="*/ 0 h 14"/>
                  <a:gd name="T6" fmla="*/ 0 w 8"/>
                  <a:gd name="T7" fmla="*/ 13 h 14"/>
                  <a:gd name="T8" fmla="*/ 5 w 8"/>
                  <a:gd name="T9" fmla="*/ 14 h 14"/>
                  <a:gd name="T10" fmla="*/ 8 w 8"/>
                  <a:gd name="T11" fmla="*/ 8 h 14"/>
                </a:gdLst>
                <a:ahLst/>
                <a:cxnLst>
                  <a:cxn ang="0">
                    <a:pos x="T0" y="T1"/>
                  </a:cxn>
                  <a:cxn ang="0">
                    <a:pos x="T2" y="T3"/>
                  </a:cxn>
                  <a:cxn ang="0">
                    <a:pos x="T4" y="T5"/>
                  </a:cxn>
                  <a:cxn ang="0">
                    <a:pos x="T6" y="T7"/>
                  </a:cxn>
                  <a:cxn ang="0">
                    <a:pos x="T8" y="T9"/>
                  </a:cxn>
                  <a:cxn ang="0">
                    <a:pos x="T10" y="T11"/>
                  </a:cxn>
                </a:cxnLst>
                <a:rect l="0" t="0" r="r" b="b"/>
                <a:pathLst>
                  <a:path w="8" h="14">
                    <a:moveTo>
                      <a:pt x="8" y="8"/>
                    </a:moveTo>
                    <a:cubicBezTo>
                      <a:pt x="8" y="4"/>
                      <a:pt x="6" y="1"/>
                      <a:pt x="2" y="0"/>
                    </a:cubicBezTo>
                    <a:cubicBezTo>
                      <a:pt x="2" y="0"/>
                      <a:pt x="1" y="0"/>
                      <a:pt x="0" y="0"/>
                    </a:cubicBezTo>
                    <a:cubicBezTo>
                      <a:pt x="0" y="13"/>
                      <a:pt x="0" y="13"/>
                      <a:pt x="0" y="13"/>
                    </a:cubicBezTo>
                    <a:cubicBezTo>
                      <a:pt x="2" y="13"/>
                      <a:pt x="4" y="14"/>
                      <a:pt x="5" y="14"/>
                    </a:cubicBezTo>
                    <a:cubicBezTo>
                      <a:pt x="7" y="13"/>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4" name="Freeform 922">
                <a:extLst>
                  <a:ext uri="{FF2B5EF4-FFF2-40B4-BE49-F238E27FC236}">
                    <a16:creationId xmlns:a16="http://schemas.microsoft.com/office/drawing/2014/main" id="{4869B7A4-D330-4B9F-B864-47C3098DDC75}"/>
                  </a:ext>
                </a:extLst>
              </p:cNvPr>
              <p:cNvSpPr>
                <a:spLocks/>
              </p:cNvSpPr>
              <p:nvPr/>
            </p:nvSpPr>
            <p:spPr bwMode="auto">
              <a:xfrm>
                <a:off x="4626" y="1952"/>
                <a:ext cx="19" cy="19"/>
              </a:xfrm>
              <a:custGeom>
                <a:avLst/>
                <a:gdLst>
                  <a:gd name="T0" fmla="*/ 0 w 8"/>
                  <a:gd name="T1" fmla="*/ 0 h 8"/>
                  <a:gd name="T2" fmla="*/ 1 w 8"/>
                  <a:gd name="T3" fmla="*/ 1 h 8"/>
                  <a:gd name="T4" fmla="*/ 3 w 8"/>
                  <a:gd name="T5" fmla="*/ 5 h 8"/>
                  <a:gd name="T6" fmla="*/ 4 w 8"/>
                  <a:gd name="T7" fmla="*/ 6 h 8"/>
                  <a:gd name="T8" fmla="*/ 7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0"/>
                      <a:pt x="0" y="1"/>
                      <a:pt x="1" y="1"/>
                    </a:cubicBezTo>
                    <a:cubicBezTo>
                      <a:pt x="1" y="3"/>
                      <a:pt x="2" y="4"/>
                      <a:pt x="3" y="5"/>
                    </a:cubicBezTo>
                    <a:cubicBezTo>
                      <a:pt x="3" y="6"/>
                      <a:pt x="3" y="6"/>
                      <a:pt x="4" y="6"/>
                    </a:cubicBezTo>
                    <a:cubicBezTo>
                      <a:pt x="5" y="7"/>
                      <a:pt x="6" y="7"/>
                      <a:pt x="7" y="8"/>
                    </a:cubicBezTo>
                    <a:cubicBezTo>
                      <a:pt x="7" y="8"/>
                      <a:pt x="8"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5" name="Freeform 923">
                <a:extLst>
                  <a:ext uri="{FF2B5EF4-FFF2-40B4-BE49-F238E27FC236}">
                    <a16:creationId xmlns:a16="http://schemas.microsoft.com/office/drawing/2014/main" id="{5652366E-FA92-4E30-ABB4-973C6BA11EAE}"/>
                  </a:ext>
                </a:extLst>
              </p:cNvPr>
              <p:cNvSpPr>
                <a:spLocks/>
              </p:cNvSpPr>
              <p:nvPr/>
            </p:nvSpPr>
            <p:spPr bwMode="auto">
              <a:xfrm>
                <a:off x="4533" y="1952"/>
                <a:ext cx="38" cy="19"/>
              </a:xfrm>
              <a:custGeom>
                <a:avLst/>
                <a:gdLst>
                  <a:gd name="T0" fmla="*/ 0 w 16"/>
                  <a:gd name="T1" fmla="*/ 1 h 8"/>
                  <a:gd name="T2" fmla="*/ 2 w 16"/>
                  <a:gd name="T3" fmla="*/ 5 h 8"/>
                  <a:gd name="T4" fmla="*/ 3 w 16"/>
                  <a:gd name="T5" fmla="*/ 6 h 8"/>
                  <a:gd name="T6" fmla="*/ 6 w 16"/>
                  <a:gd name="T7" fmla="*/ 8 h 8"/>
                  <a:gd name="T8" fmla="*/ 8 w 16"/>
                  <a:gd name="T9" fmla="*/ 8 h 8"/>
                  <a:gd name="T10" fmla="*/ 9 w 16"/>
                  <a:gd name="T11" fmla="*/ 8 h 8"/>
                  <a:gd name="T12" fmla="*/ 12 w 16"/>
                  <a:gd name="T13" fmla="*/ 6 h 8"/>
                  <a:gd name="T14" fmla="*/ 13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0" y="3"/>
                      <a:pt x="1" y="4"/>
                      <a:pt x="2" y="5"/>
                    </a:cubicBezTo>
                    <a:cubicBezTo>
                      <a:pt x="3" y="6"/>
                      <a:pt x="3" y="6"/>
                      <a:pt x="3" y="6"/>
                    </a:cubicBezTo>
                    <a:cubicBezTo>
                      <a:pt x="4" y="7"/>
                      <a:pt x="5" y="7"/>
                      <a:pt x="6" y="8"/>
                    </a:cubicBezTo>
                    <a:cubicBezTo>
                      <a:pt x="7" y="8"/>
                      <a:pt x="7" y="8"/>
                      <a:pt x="8" y="8"/>
                    </a:cubicBezTo>
                    <a:cubicBezTo>
                      <a:pt x="8" y="8"/>
                      <a:pt x="9" y="8"/>
                      <a:pt x="9" y="8"/>
                    </a:cubicBezTo>
                    <a:cubicBezTo>
                      <a:pt x="11" y="7"/>
                      <a:pt x="11" y="7"/>
                      <a:pt x="12" y="6"/>
                    </a:cubicBezTo>
                    <a:cubicBezTo>
                      <a:pt x="13" y="6"/>
                      <a:pt x="13" y="6"/>
                      <a:pt x="13"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6" name="Freeform 924">
                <a:extLst>
                  <a:ext uri="{FF2B5EF4-FFF2-40B4-BE49-F238E27FC236}">
                    <a16:creationId xmlns:a16="http://schemas.microsoft.com/office/drawing/2014/main" id="{A5EA1613-12C8-49B0-B158-CDC74236307C}"/>
                  </a:ext>
                </a:extLst>
              </p:cNvPr>
              <p:cNvSpPr>
                <a:spLocks/>
              </p:cNvSpPr>
              <p:nvPr/>
            </p:nvSpPr>
            <p:spPr bwMode="auto">
              <a:xfrm>
                <a:off x="4458" y="1952"/>
                <a:ext cx="18" cy="19"/>
              </a:xfrm>
              <a:custGeom>
                <a:avLst/>
                <a:gdLst>
                  <a:gd name="T0" fmla="*/ 0 w 8"/>
                  <a:gd name="T1" fmla="*/ 8 h 8"/>
                  <a:gd name="T2" fmla="*/ 2 w 8"/>
                  <a:gd name="T3" fmla="*/ 8 h 8"/>
                  <a:gd name="T4" fmla="*/ 5 w 8"/>
                  <a:gd name="T5" fmla="*/ 6 h 8"/>
                  <a:gd name="T6" fmla="*/ 6 w 8"/>
                  <a:gd name="T7" fmla="*/ 5 h 8"/>
                  <a:gd name="T8" fmla="*/ 8 w 8"/>
                  <a:gd name="T9" fmla="*/ 1 h 8"/>
                  <a:gd name="T10" fmla="*/ 8 w 8"/>
                  <a:gd name="T11" fmla="*/ 0 h 8"/>
                  <a:gd name="T12" fmla="*/ 0 w 8"/>
                  <a:gd name="T13" fmla="*/ 0 h 8"/>
                  <a:gd name="T14" fmla="*/ 0 w 8"/>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0" y="8"/>
                    </a:moveTo>
                    <a:cubicBezTo>
                      <a:pt x="1" y="8"/>
                      <a:pt x="2" y="8"/>
                      <a:pt x="2" y="8"/>
                    </a:cubicBezTo>
                    <a:cubicBezTo>
                      <a:pt x="3" y="7"/>
                      <a:pt x="4" y="7"/>
                      <a:pt x="5" y="6"/>
                    </a:cubicBezTo>
                    <a:cubicBezTo>
                      <a:pt x="5" y="6"/>
                      <a:pt x="6" y="6"/>
                      <a:pt x="6" y="5"/>
                    </a:cubicBezTo>
                    <a:cubicBezTo>
                      <a:pt x="7" y="4"/>
                      <a:pt x="8" y="3"/>
                      <a:pt x="8" y="1"/>
                    </a:cubicBezTo>
                    <a:cubicBezTo>
                      <a:pt x="8" y="1"/>
                      <a:pt x="8" y="0"/>
                      <a:pt x="8" y="0"/>
                    </a:cubicBezTo>
                    <a:cubicBezTo>
                      <a:pt x="0"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7" name="Freeform 925">
                <a:extLst>
                  <a:ext uri="{FF2B5EF4-FFF2-40B4-BE49-F238E27FC236}">
                    <a16:creationId xmlns:a16="http://schemas.microsoft.com/office/drawing/2014/main" id="{1DDDB5FD-2492-45FF-AD18-C8F851AE8BC5}"/>
                  </a:ext>
                </a:extLst>
              </p:cNvPr>
              <p:cNvSpPr>
                <a:spLocks/>
              </p:cNvSpPr>
              <p:nvPr/>
            </p:nvSpPr>
            <p:spPr bwMode="auto">
              <a:xfrm>
                <a:off x="4441" y="1187"/>
                <a:ext cx="17" cy="19"/>
              </a:xfrm>
              <a:custGeom>
                <a:avLst/>
                <a:gdLst>
                  <a:gd name="T0" fmla="*/ 7 w 7"/>
                  <a:gd name="T1" fmla="*/ 0 h 8"/>
                  <a:gd name="T2" fmla="*/ 7 w 7"/>
                  <a:gd name="T3" fmla="*/ 0 h 8"/>
                  <a:gd name="T4" fmla="*/ 1 w 7"/>
                  <a:gd name="T5" fmla="*/ 3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3"/>
                    </a:cubicBezTo>
                    <a:cubicBezTo>
                      <a:pt x="0" y="4"/>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8" name="Freeform 926">
                <a:extLst>
                  <a:ext uri="{FF2B5EF4-FFF2-40B4-BE49-F238E27FC236}">
                    <a16:creationId xmlns:a16="http://schemas.microsoft.com/office/drawing/2014/main" id="{25D5A515-4284-49FA-8F28-4DFE29A5A2B6}"/>
                  </a:ext>
                </a:extLst>
              </p:cNvPr>
              <p:cNvSpPr>
                <a:spLocks/>
              </p:cNvSpPr>
              <p:nvPr/>
            </p:nvSpPr>
            <p:spPr bwMode="auto">
              <a:xfrm>
                <a:off x="4346" y="1187"/>
                <a:ext cx="38" cy="19"/>
              </a:xfrm>
              <a:custGeom>
                <a:avLst/>
                <a:gdLst>
                  <a:gd name="T0" fmla="*/ 15 w 16"/>
                  <a:gd name="T1" fmla="*/ 3 h 8"/>
                  <a:gd name="T2" fmla="*/ 8 w 16"/>
                  <a:gd name="T3" fmla="*/ 0 h 8"/>
                  <a:gd name="T4" fmla="*/ 2 w 16"/>
                  <a:gd name="T5" fmla="*/ 3 h 8"/>
                  <a:gd name="T6" fmla="*/ 0 w 16"/>
                  <a:gd name="T7" fmla="*/ 8 h 8"/>
                  <a:gd name="T8" fmla="*/ 16 w 16"/>
                  <a:gd name="T9" fmla="*/ 8 h 8"/>
                  <a:gd name="T10" fmla="*/ 15 w 16"/>
                  <a:gd name="T11" fmla="*/ 3 h 8"/>
                </a:gdLst>
                <a:ahLst/>
                <a:cxnLst>
                  <a:cxn ang="0">
                    <a:pos x="T0" y="T1"/>
                  </a:cxn>
                  <a:cxn ang="0">
                    <a:pos x="T2" y="T3"/>
                  </a:cxn>
                  <a:cxn ang="0">
                    <a:pos x="T4" y="T5"/>
                  </a:cxn>
                  <a:cxn ang="0">
                    <a:pos x="T6" y="T7"/>
                  </a:cxn>
                  <a:cxn ang="0">
                    <a:pos x="T8" y="T9"/>
                  </a:cxn>
                  <a:cxn ang="0">
                    <a:pos x="T10" y="T11"/>
                  </a:cxn>
                </a:cxnLst>
                <a:rect l="0" t="0" r="r" b="b"/>
                <a:pathLst>
                  <a:path w="16" h="8">
                    <a:moveTo>
                      <a:pt x="15" y="3"/>
                    </a:moveTo>
                    <a:cubicBezTo>
                      <a:pt x="13" y="1"/>
                      <a:pt x="11" y="0"/>
                      <a:pt x="8" y="0"/>
                    </a:cubicBezTo>
                    <a:cubicBezTo>
                      <a:pt x="5" y="0"/>
                      <a:pt x="3" y="1"/>
                      <a:pt x="2" y="3"/>
                    </a:cubicBezTo>
                    <a:cubicBezTo>
                      <a:pt x="1" y="4"/>
                      <a:pt x="0" y="6"/>
                      <a:pt x="0" y="8"/>
                    </a:cubicBezTo>
                    <a:cubicBezTo>
                      <a:pt x="16" y="8"/>
                      <a:pt x="16" y="8"/>
                      <a:pt x="16" y="8"/>
                    </a:cubicBezTo>
                    <a:cubicBezTo>
                      <a:pt x="16" y="6"/>
                      <a:pt x="15" y="4"/>
                      <a:pt x="15"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59" name="Freeform 927">
                <a:extLst>
                  <a:ext uri="{FF2B5EF4-FFF2-40B4-BE49-F238E27FC236}">
                    <a16:creationId xmlns:a16="http://schemas.microsoft.com/office/drawing/2014/main" id="{63B80F61-3240-4C13-80C1-12C73B6A4809}"/>
                  </a:ext>
                </a:extLst>
              </p:cNvPr>
              <p:cNvSpPr>
                <a:spLocks/>
              </p:cNvSpPr>
              <p:nvPr/>
            </p:nvSpPr>
            <p:spPr bwMode="auto">
              <a:xfrm>
                <a:off x="4441" y="1093"/>
                <a:ext cx="17" cy="37"/>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0" name="Oval 928">
                <a:extLst>
                  <a:ext uri="{FF2B5EF4-FFF2-40B4-BE49-F238E27FC236}">
                    <a16:creationId xmlns:a16="http://schemas.microsoft.com/office/drawing/2014/main" id="{944A8758-A70D-4BD1-BB57-5EE008EDAFAB}"/>
                  </a:ext>
                </a:extLst>
              </p:cNvPr>
              <p:cNvSpPr>
                <a:spLocks noChangeArrowheads="1"/>
              </p:cNvSpPr>
              <p:nvPr/>
            </p:nvSpPr>
            <p:spPr bwMode="auto">
              <a:xfrm>
                <a:off x="4346" y="1093"/>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1" name="Oval 929">
                <a:extLst>
                  <a:ext uri="{FF2B5EF4-FFF2-40B4-BE49-F238E27FC236}">
                    <a16:creationId xmlns:a16="http://schemas.microsoft.com/office/drawing/2014/main" id="{0F151BFE-98DC-43EE-BDB9-DBE2844BC400}"/>
                  </a:ext>
                </a:extLst>
              </p:cNvPr>
              <p:cNvSpPr>
                <a:spLocks noChangeArrowheads="1"/>
              </p:cNvSpPr>
              <p:nvPr/>
            </p:nvSpPr>
            <p:spPr bwMode="auto">
              <a:xfrm>
                <a:off x="4299"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2" name="Oval 930">
                <a:extLst>
                  <a:ext uri="{FF2B5EF4-FFF2-40B4-BE49-F238E27FC236}">
                    <a16:creationId xmlns:a16="http://schemas.microsoft.com/office/drawing/2014/main" id="{406E1183-2DA7-49DE-A2B0-5E5A0FA6097C}"/>
                  </a:ext>
                </a:extLst>
              </p:cNvPr>
              <p:cNvSpPr>
                <a:spLocks noChangeArrowheads="1"/>
              </p:cNvSpPr>
              <p:nvPr/>
            </p:nvSpPr>
            <p:spPr bwMode="auto">
              <a:xfrm>
                <a:off x="4394" y="114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3" name="Freeform 931">
                <a:extLst>
                  <a:ext uri="{FF2B5EF4-FFF2-40B4-BE49-F238E27FC236}">
                    <a16:creationId xmlns:a16="http://schemas.microsoft.com/office/drawing/2014/main" id="{601EC46C-0EC3-417C-AC3E-C160E55B311E}"/>
                  </a:ext>
                </a:extLst>
              </p:cNvPr>
              <p:cNvSpPr>
                <a:spLocks/>
              </p:cNvSpPr>
              <p:nvPr/>
            </p:nvSpPr>
            <p:spPr bwMode="auto">
              <a:xfrm>
                <a:off x="4394" y="1048"/>
                <a:ext cx="38" cy="35"/>
              </a:xfrm>
              <a:custGeom>
                <a:avLst/>
                <a:gdLst>
                  <a:gd name="T0" fmla="*/ 8 w 16"/>
                  <a:gd name="T1" fmla="*/ 15 h 15"/>
                  <a:gd name="T2" fmla="*/ 16 w 16"/>
                  <a:gd name="T3" fmla="*/ 7 h 15"/>
                  <a:gd name="T4" fmla="*/ 10 w 16"/>
                  <a:gd name="T5" fmla="*/ 0 h 15"/>
                  <a:gd name="T6" fmla="*/ 0 w 16"/>
                  <a:gd name="T7" fmla="*/ 5 h 15"/>
                  <a:gd name="T8" fmla="*/ 0 w 16"/>
                  <a:gd name="T9" fmla="*/ 7 h 15"/>
                  <a:gd name="T10" fmla="*/ 8 w 16"/>
                  <a:gd name="T11" fmla="*/ 15 h 15"/>
                </a:gdLst>
                <a:ahLst/>
                <a:cxnLst>
                  <a:cxn ang="0">
                    <a:pos x="T0" y="T1"/>
                  </a:cxn>
                  <a:cxn ang="0">
                    <a:pos x="T2" y="T3"/>
                  </a:cxn>
                  <a:cxn ang="0">
                    <a:pos x="T4" y="T5"/>
                  </a:cxn>
                  <a:cxn ang="0">
                    <a:pos x="T6" y="T7"/>
                  </a:cxn>
                  <a:cxn ang="0">
                    <a:pos x="T8" y="T9"/>
                  </a:cxn>
                  <a:cxn ang="0">
                    <a:pos x="T10" y="T11"/>
                  </a:cxn>
                </a:cxnLst>
                <a:rect l="0" t="0" r="r" b="b"/>
                <a:pathLst>
                  <a:path w="16" h="15">
                    <a:moveTo>
                      <a:pt x="8" y="15"/>
                    </a:moveTo>
                    <a:cubicBezTo>
                      <a:pt x="12" y="15"/>
                      <a:pt x="16" y="12"/>
                      <a:pt x="16" y="7"/>
                    </a:cubicBezTo>
                    <a:cubicBezTo>
                      <a:pt x="16" y="4"/>
                      <a:pt x="13" y="1"/>
                      <a:pt x="10" y="0"/>
                    </a:cubicBezTo>
                    <a:cubicBezTo>
                      <a:pt x="7" y="1"/>
                      <a:pt x="4" y="3"/>
                      <a:pt x="0" y="5"/>
                    </a:cubicBezTo>
                    <a:cubicBezTo>
                      <a:pt x="0" y="5"/>
                      <a:pt x="0" y="6"/>
                      <a:pt x="0" y="7"/>
                    </a:cubicBezTo>
                    <a:cubicBezTo>
                      <a:pt x="0" y="12"/>
                      <a:pt x="3" y="15"/>
                      <a:pt x="8"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4" name="Freeform 932">
                <a:extLst>
                  <a:ext uri="{FF2B5EF4-FFF2-40B4-BE49-F238E27FC236}">
                    <a16:creationId xmlns:a16="http://schemas.microsoft.com/office/drawing/2014/main" id="{2C09A7B0-C814-499F-9890-638E88FED9A8}"/>
                  </a:ext>
                </a:extLst>
              </p:cNvPr>
              <p:cNvSpPr>
                <a:spLocks/>
              </p:cNvSpPr>
              <p:nvPr/>
            </p:nvSpPr>
            <p:spPr bwMode="auto">
              <a:xfrm>
                <a:off x="4273" y="1187"/>
                <a:ext cx="19" cy="19"/>
              </a:xfrm>
              <a:custGeom>
                <a:avLst/>
                <a:gdLst>
                  <a:gd name="T0" fmla="*/ 0 w 8"/>
                  <a:gd name="T1" fmla="*/ 8 h 8"/>
                  <a:gd name="T2" fmla="*/ 8 w 8"/>
                  <a:gd name="T3" fmla="*/ 8 h 8"/>
                  <a:gd name="T4" fmla="*/ 6 w 8"/>
                  <a:gd name="T5" fmla="*/ 3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4"/>
                      <a:pt x="6" y="3"/>
                    </a:cubicBezTo>
                    <a:cubicBezTo>
                      <a:pt x="5" y="1"/>
                      <a:pt x="3" y="0"/>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5" name="Freeform 933">
                <a:extLst>
                  <a:ext uri="{FF2B5EF4-FFF2-40B4-BE49-F238E27FC236}">
                    <a16:creationId xmlns:a16="http://schemas.microsoft.com/office/drawing/2014/main" id="{203877F8-6C02-4C00-8AA4-4A9CB1EE63CB}"/>
                  </a:ext>
                </a:extLst>
              </p:cNvPr>
              <p:cNvSpPr>
                <a:spLocks/>
              </p:cNvSpPr>
              <p:nvPr/>
            </p:nvSpPr>
            <p:spPr bwMode="auto">
              <a:xfrm>
                <a:off x="4448" y="1029"/>
                <a:ext cx="10" cy="9"/>
              </a:xfrm>
              <a:custGeom>
                <a:avLst/>
                <a:gdLst>
                  <a:gd name="T0" fmla="*/ 3 w 4"/>
                  <a:gd name="T1" fmla="*/ 3 h 4"/>
                  <a:gd name="T2" fmla="*/ 4 w 4"/>
                  <a:gd name="T3" fmla="*/ 4 h 4"/>
                  <a:gd name="T4" fmla="*/ 4 w 4"/>
                  <a:gd name="T5" fmla="*/ 4 h 4"/>
                  <a:gd name="T6" fmla="*/ 4 w 4"/>
                  <a:gd name="T7" fmla="*/ 0 h 4"/>
                  <a:gd name="T8" fmla="*/ 0 w 4"/>
                  <a:gd name="T9" fmla="*/ 2 h 4"/>
                  <a:gd name="T10" fmla="*/ 0 w 4"/>
                  <a:gd name="T11" fmla="*/ 2 h 4"/>
                  <a:gd name="T12" fmla="*/ 3 w 4"/>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3" y="3"/>
                    </a:moveTo>
                    <a:cubicBezTo>
                      <a:pt x="3" y="4"/>
                      <a:pt x="4" y="4"/>
                      <a:pt x="4" y="4"/>
                    </a:cubicBezTo>
                    <a:cubicBezTo>
                      <a:pt x="4" y="4"/>
                      <a:pt x="4" y="4"/>
                      <a:pt x="4" y="4"/>
                    </a:cubicBezTo>
                    <a:cubicBezTo>
                      <a:pt x="4" y="0"/>
                      <a:pt x="4" y="0"/>
                      <a:pt x="4" y="0"/>
                    </a:cubicBezTo>
                    <a:cubicBezTo>
                      <a:pt x="3" y="1"/>
                      <a:pt x="2" y="2"/>
                      <a:pt x="0" y="2"/>
                    </a:cubicBezTo>
                    <a:cubicBezTo>
                      <a:pt x="0" y="2"/>
                      <a:pt x="0" y="2"/>
                      <a:pt x="0" y="2"/>
                    </a:cubicBezTo>
                    <a:cubicBezTo>
                      <a:pt x="1" y="3"/>
                      <a:pt x="2" y="3"/>
                      <a:pt x="3"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6" name="Freeform 934">
                <a:extLst>
                  <a:ext uri="{FF2B5EF4-FFF2-40B4-BE49-F238E27FC236}">
                    <a16:creationId xmlns:a16="http://schemas.microsoft.com/office/drawing/2014/main" id="{5EBFDDAA-B515-4E84-9A57-2322EE6B1C61}"/>
                  </a:ext>
                </a:extLst>
              </p:cNvPr>
              <p:cNvSpPr>
                <a:spLocks/>
              </p:cNvSpPr>
              <p:nvPr/>
            </p:nvSpPr>
            <p:spPr bwMode="auto">
              <a:xfrm>
                <a:off x="4441" y="1372"/>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7" name="Freeform 935">
                <a:extLst>
                  <a:ext uri="{FF2B5EF4-FFF2-40B4-BE49-F238E27FC236}">
                    <a16:creationId xmlns:a16="http://schemas.microsoft.com/office/drawing/2014/main" id="{7822605A-463C-40A6-9E97-C29D65C20055}"/>
                  </a:ext>
                </a:extLst>
              </p:cNvPr>
              <p:cNvSpPr>
                <a:spLocks/>
              </p:cNvSpPr>
              <p:nvPr/>
            </p:nvSpPr>
            <p:spPr bwMode="auto">
              <a:xfrm>
                <a:off x="4346" y="1372"/>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6"/>
                      <a:pt x="0" y="8"/>
                    </a:cubicBezTo>
                    <a:cubicBezTo>
                      <a:pt x="16" y="8"/>
                      <a:pt x="16" y="8"/>
                      <a:pt x="16" y="8"/>
                    </a:cubicBezTo>
                    <a:cubicBezTo>
                      <a:pt x="16" y="6"/>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8" name="Freeform 936">
                <a:extLst>
                  <a:ext uri="{FF2B5EF4-FFF2-40B4-BE49-F238E27FC236}">
                    <a16:creationId xmlns:a16="http://schemas.microsoft.com/office/drawing/2014/main" id="{8004A4C5-8A83-45C6-9AC0-430D6E7FDDA4}"/>
                  </a:ext>
                </a:extLst>
              </p:cNvPr>
              <p:cNvSpPr>
                <a:spLocks/>
              </p:cNvSpPr>
              <p:nvPr/>
            </p:nvSpPr>
            <p:spPr bwMode="auto">
              <a:xfrm>
                <a:off x="4441" y="1279"/>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4"/>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69" name="Oval 937">
                <a:extLst>
                  <a:ext uri="{FF2B5EF4-FFF2-40B4-BE49-F238E27FC236}">
                    <a16:creationId xmlns:a16="http://schemas.microsoft.com/office/drawing/2014/main" id="{EDC42445-0198-43C4-8AEC-BDCD121D5BD3}"/>
                  </a:ext>
                </a:extLst>
              </p:cNvPr>
              <p:cNvSpPr>
                <a:spLocks noChangeArrowheads="1"/>
              </p:cNvSpPr>
              <p:nvPr/>
            </p:nvSpPr>
            <p:spPr bwMode="auto">
              <a:xfrm>
                <a:off x="4346" y="127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0" name="Oval 938">
                <a:extLst>
                  <a:ext uri="{FF2B5EF4-FFF2-40B4-BE49-F238E27FC236}">
                    <a16:creationId xmlns:a16="http://schemas.microsoft.com/office/drawing/2014/main" id="{1D1446A8-1DB8-4DE5-9E25-545D5581CAA8}"/>
                  </a:ext>
                </a:extLst>
              </p:cNvPr>
              <p:cNvSpPr>
                <a:spLocks noChangeArrowheads="1"/>
              </p:cNvSpPr>
              <p:nvPr/>
            </p:nvSpPr>
            <p:spPr bwMode="auto">
              <a:xfrm>
                <a:off x="4299"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1" name="Oval 939">
                <a:extLst>
                  <a:ext uri="{FF2B5EF4-FFF2-40B4-BE49-F238E27FC236}">
                    <a16:creationId xmlns:a16="http://schemas.microsoft.com/office/drawing/2014/main" id="{FC64B5E6-5AE9-454F-B71E-273ACE5022F0}"/>
                  </a:ext>
                </a:extLst>
              </p:cNvPr>
              <p:cNvSpPr>
                <a:spLocks noChangeArrowheads="1"/>
              </p:cNvSpPr>
              <p:nvPr/>
            </p:nvSpPr>
            <p:spPr bwMode="auto">
              <a:xfrm>
                <a:off x="4394"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2" name="Oval 940">
                <a:extLst>
                  <a:ext uri="{FF2B5EF4-FFF2-40B4-BE49-F238E27FC236}">
                    <a16:creationId xmlns:a16="http://schemas.microsoft.com/office/drawing/2014/main" id="{D3473AB6-A785-4F7A-946C-9C4CF2230A93}"/>
                  </a:ext>
                </a:extLst>
              </p:cNvPr>
              <p:cNvSpPr>
                <a:spLocks noChangeArrowheads="1"/>
              </p:cNvSpPr>
              <p:nvPr/>
            </p:nvSpPr>
            <p:spPr bwMode="auto">
              <a:xfrm>
                <a:off x="4299"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3" name="Oval 941">
                <a:extLst>
                  <a:ext uri="{FF2B5EF4-FFF2-40B4-BE49-F238E27FC236}">
                    <a16:creationId xmlns:a16="http://schemas.microsoft.com/office/drawing/2014/main" id="{82FF6AF3-084C-49F4-A155-247FD8F54AD6}"/>
                  </a:ext>
                </a:extLst>
              </p:cNvPr>
              <p:cNvSpPr>
                <a:spLocks noChangeArrowheads="1"/>
              </p:cNvSpPr>
              <p:nvPr/>
            </p:nvSpPr>
            <p:spPr bwMode="auto">
              <a:xfrm>
                <a:off x="4394"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4" name="Freeform 942">
                <a:extLst>
                  <a:ext uri="{FF2B5EF4-FFF2-40B4-BE49-F238E27FC236}">
                    <a16:creationId xmlns:a16="http://schemas.microsoft.com/office/drawing/2014/main" id="{059045F7-9DD2-40A8-B114-BF8B7A39535A}"/>
                  </a:ext>
                </a:extLst>
              </p:cNvPr>
              <p:cNvSpPr>
                <a:spLocks/>
              </p:cNvSpPr>
              <p:nvPr/>
            </p:nvSpPr>
            <p:spPr bwMode="auto">
              <a:xfrm>
                <a:off x="4273" y="1372"/>
                <a:ext cx="19" cy="19"/>
              </a:xfrm>
              <a:custGeom>
                <a:avLst/>
                <a:gdLst>
                  <a:gd name="T0" fmla="*/ 0 w 8"/>
                  <a:gd name="T1" fmla="*/ 8 h 8"/>
                  <a:gd name="T2" fmla="*/ 8 w 8"/>
                  <a:gd name="T3" fmla="*/ 8 h 8"/>
                  <a:gd name="T4" fmla="*/ 4 w 8"/>
                  <a:gd name="T5" fmla="*/ 2 h 8"/>
                  <a:gd name="T6" fmla="*/ 1 w 8"/>
                  <a:gd name="T7" fmla="*/ 1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6" y="3"/>
                      <a:pt x="4" y="2"/>
                    </a:cubicBezTo>
                    <a:cubicBezTo>
                      <a:pt x="3" y="1"/>
                      <a:pt x="2" y="1"/>
                      <a:pt x="1" y="1"/>
                    </a:cubicBezTo>
                    <a:cubicBezTo>
                      <a:pt x="1" y="1"/>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5" name="Freeform 943">
                <a:extLst>
                  <a:ext uri="{FF2B5EF4-FFF2-40B4-BE49-F238E27FC236}">
                    <a16:creationId xmlns:a16="http://schemas.microsoft.com/office/drawing/2014/main" id="{CC82EFF1-6CD0-411B-9C7B-8B86F1AF7E1C}"/>
                  </a:ext>
                </a:extLst>
              </p:cNvPr>
              <p:cNvSpPr>
                <a:spLocks/>
              </p:cNvSpPr>
              <p:nvPr/>
            </p:nvSpPr>
            <p:spPr bwMode="auto">
              <a:xfrm>
                <a:off x="4273" y="1279"/>
                <a:ext cx="19" cy="38"/>
              </a:xfrm>
              <a:custGeom>
                <a:avLst/>
                <a:gdLst>
                  <a:gd name="T0" fmla="*/ 8 w 8"/>
                  <a:gd name="T1" fmla="*/ 8 h 16"/>
                  <a:gd name="T2" fmla="*/ 1 w 8"/>
                  <a:gd name="T3" fmla="*/ 0 h 16"/>
                  <a:gd name="T4" fmla="*/ 0 w 8"/>
                  <a:gd name="T5" fmla="*/ 0 h 16"/>
                  <a:gd name="T6" fmla="*/ 0 w 8"/>
                  <a:gd name="T7" fmla="*/ 16 h 16"/>
                  <a:gd name="T8" fmla="*/ 1 w 8"/>
                  <a:gd name="T9" fmla="*/ 16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6"/>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6" name="Freeform 944">
                <a:extLst>
                  <a:ext uri="{FF2B5EF4-FFF2-40B4-BE49-F238E27FC236}">
                    <a16:creationId xmlns:a16="http://schemas.microsoft.com/office/drawing/2014/main" id="{0883DD66-31C4-4697-9825-97A8FF35E0C7}"/>
                  </a:ext>
                </a:extLst>
              </p:cNvPr>
              <p:cNvSpPr>
                <a:spLocks/>
              </p:cNvSpPr>
              <p:nvPr/>
            </p:nvSpPr>
            <p:spPr bwMode="auto">
              <a:xfrm>
                <a:off x="4441" y="1206"/>
                <a:ext cx="17" cy="17"/>
              </a:xfrm>
              <a:custGeom>
                <a:avLst/>
                <a:gdLst>
                  <a:gd name="T0" fmla="*/ 7 w 7"/>
                  <a:gd name="T1" fmla="*/ 7 h 7"/>
                  <a:gd name="T2" fmla="*/ 7 w 7"/>
                  <a:gd name="T3" fmla="*/ 7 h 7"/>
                  <a:gd name="T4" fmla="*/ 7 w 7"/>
                  <a:gd name="T5" fmla="*/ 0 h 7"/>
                  <a:gd name="T6" fmla="*/ 0 w 7"/>
                  <a:gd name="T7" fmla="*/ 0 h 7"/>
                  <a:gd name="T8" fmla="*/ 0 w 7"/>
                  <a:gd name="T9" fmla="*/ 1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7"/>
                      <a:pt x="7" y="7"/>
                      <a:pt x="7" y="7"/>
                    </a:cubicBezTo>
                    <a:cubicBezTo>
                      <a:pt x="7" y="0"/>
                      <a:pt x="7" y="0"/>
                      <a:pt x="7" y="0"/>
                    </a:cubicBezTo>
                    <a:cubicBezTo>
                      <a:pt x="0" y="0"/>
                      <a:pt x="0" y="0"/>
                      <a:pt x="0" y="0"/>
                    </a:cubicBezTo>
                    <a:cubicBezTo>
                      <a:pt x="0" y="0"/>
                      <a:pt x="0" y="1"/>
                      <a:pt x="0" y="1"/>
                    </a:cubicBezTo>
                    <a:cubicBezTo>
                      <a:pt x="1" y="5"/>
                      <a:pt x="4" y="7"/>
                      <a:pt x="7"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7" name="Freeform 945">
                <a:extLst>
                  <a:ext uri="{FF2B5EF4-FFF2-40B4-BE49-F238E27FC236}">
                    <a16:creationId xmlns:a16="http://schemas.microsoft.com/office/drawing/2014/main" id="{CAE03B84-86CB-492E-AF97-0BC5BD9D0A97}"/>
                  </a:ext>
                </a:extLst>
              </p:cNvPr>
              <p:cNvSpPr>
                <a:spLocks/>
              </p:cNvSpPr>
              <p:nvPr/>
            </p:nvSpPr>
            <p:spPr bwMode="auto">
              <a:xfrm>
                <a:off x="4346" y="1206"/>
                <a:ext cx="38" cy="17"/>
              </a:xfrm>
              <a:custGeom>
                <a:avLst/>
                <a:gdLst>
                  <a:gd name="T0" fmla="*/ 8 w 16"/>
                  <a:gd name="T1" fmla="*/ 7 h 7"/>
                  <a:gd name="T2" fmla="*/ 16 w 16"/>
                  <a:gd name="T3" fmla="*/ 1 h 7"/>
                  <a:gd name="T4" fmla="*/ 16 w 16"/>
                  <a:gd name="T5" fmla="*/ 0 h 7"/>
                  <a:gd name="T6" fmla="*/ 0 w 16"/>
                  <a:gd name="T7" fmla="*/ 0 h 7"/>
                  <a:gd name="T8" fmla="*/ 0 w 16"/>
                  <a:gd name="T9" fmla="*/ 1 h 7"/>
                  <a:gd name="T10" fmla="*/ 8 w 16"/>
                  <a:gd name="T11" fmla="*/ 7 h 7"/>
                </a:gdLst>
                <a:ahLst/>
                <a:cxnLst>
                  <a:cxn ang="0">
                    <a:pos x="T0" y="T1"/>
                  </a:cxn>
                  <a:cxn ang="0">
                    <a:pos x="T2" y="T3"/>
                  </a:cxn>
                  <a:cxn ang="0">
                    <a:pos x="T4" y="T5"/>
                  </a:cxn>
                  <a:cxn ang="0">
                    <a:pos x="T6" y="T7"/>
                  </a:cxn>
                  <a:cxn ang="0">
                    <a:pos x="T8" y="T9"/>
                  </a:cxn>
                  <a:cxn ang="0">
                    <a:pos x="T10" y="T11"/>
                  </a:cxn>
                </a:cxnLst>
                <a:rect l="0" t="0" r="r" b="b"/>
                <a:pathLst>
                  <a:path w="16" h="7">
                    <a:moveTo>
                      <a:pt x="8" y="7"/>
                    </a:moveTo>
                    <a:cubicBezTo>
                      <a:pt x="12" y="7"/>
                      <a:pt x="15" y="5"/>
                      <a:pt x="16" y="1"/>
                    </a:cubicBezTo>
                    <a:cubicBezTo>
                      <a:pt x="16" y="1"/>
                      <a:pt x="16" y="0"/>
                      <a:pt x="16" y="0"/>
                    </a:cubicBezTo>
                    <a:cubicBezTo>
                      <a:pt x="0" y="0"/>
                      <a:pt x="0" y="0"/>
                      <a:pt x="0" y="0"/>
                    </a:cubicBezTo>
                    <a:cubicBezTo>
                      <a:pt x="0" y="0"/>
                      <a:pt x="0" y="1"/>
                      <a:pt x="0" y="1"/>
                    </a:cubicBezTo>
                    <a:cubicBezTo>
                      <a:pt x="1" y="5"/>
                      <a:pt x="4" y="7"/>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8" name="Freeform 946">
                <a:extLst>
                  <a:ext uri="{FF2B5EF4-FFF2-40B4-BE49-F238E27FC236}">
                    <a16:creationId xmlns:a16="http://schemas.microsoft.com/office/drawing/2014/main" id="{710FE041-5675-484D-815F-3EC358AC1A98}"/>
                  </a:ext>
                </a:extLst>
              </p:cNvPr>
              <p:cNvSpPr>
                <a:spLocks/>
              </p:cNvSpPr>
              <p:nvPr/>
            </p:nvSpPr>
            <p:spPr bwMode="auto">
              <a:xfrm>
                <a:off x="4273" y="1206"/>
                <a:ext cx="19" cy="17"/>
              </a:xfrm>
              <a:custGeom>
                <a:avLst/>
                <a:gdLst>
                  <a:gd name="T0" fmla="*/ 7 w 8"/>
                  <a:gd name="T1" fmla="*/ 1 h 7"/>
                  <a:gd name="T2" fmla="*/ 8 w 8"/>
                  <a:gd name="T3" fmla="*/ 0 h 7"/>
                  <a:gd name="T4" fmla="*/ 0 w 8"/>
                  <a:gd name="T5" fmla="*/ 0 h 7"/>
                  <a:gd name="T6" fmla="*/ 0 w 8"/>
                  <a:gd name="T7" fmla="*/ 7 h 7"/>
                  <a:gd name="T8" fmla="*/ 1 w 8"/>
                  <a:gd name="T9" fmla="*/ 7 h 7"/>
                  <a:gd name="T10" fmla="*/ 7 w 8"/>
                  <a:gd name="T11" fmla="*/ 1 h 7"/>
                </a:gdLst>
                <a:ahLst/>
                <a:cxnLst>
                  <a:cxn ang="0">
                    <a:pos x="T0" y="T1"/>
                  </a:cxn>
                  <a:cxn ang="0">
                    <a:pos x="T2" y="T3"/>
                  </a:cxn>
                  <a:cxn ang="0">
                    <a:pos x="T4" y="T5"/>
                  </a:cxn>
                  <a:cxn ang="0">
                    <a:pos x="T6" y="T7"/>
                  </a:cxn>
                  <a:cxn ang="0">
                    <a:pos x="T8" y="T9"/>
                  </a:cxn>
                  <a:cxn ang="0">
                    <a:pos x="T10" y="T11"/>
                  </a:cxn>
                </a:cxnLst>
                <a:rect l="0" t="0" r="r" b="b"/>
                <a:pathLst>
                  <a:path w="8" h="7">
                    <a:moveTo>
                      <a:pt x="7" y="1"/>
                    </a:moveTo>
                    <a:cubicBezTo>
                      <a:pt x="7" y="1"/>
                      <a:pt x="8" y="0"/>
                      <a:pt x="8" y="0"/>
                    </a:cubicBezTo>
                    <a:cubicBezTo>
                      <a:pt x="0" y="0"/>
                      <a:pt x="0" y="0"/>
                      <a:pt x="0" y="0"/>
                    </a:cubicBezTo>
                    <a:cubicBezTo>
                      <a:pt x="0" y="7"/>
                      <a:pt x="0" y="7"/>
                      <a:pt x="0" y="7"/>
                    </a:cubicBezTo>
                    <a:cubicBezTo>
                      <a:pt x="0" y="7"/>
                      <a:pt x="1" y="7"/>
                      <a:pt x="1" y="7"/>
                    </a:cubicBezTo>
                    <a:cubicBezTo>
                      <a:pt x="4" y="7"/>
                      <a:pt x="7" y="4"/>
                      <a:pt x="7"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79" name="Freeform 947">
                <a:extLst>
                  <a:ext uri="{FF2B5EF4-FFF2-40B4-BE49-F238E27FC236}">
                    <a16:creationId xmlns:a16="http://schemas.microsoft.com/office/drawing/2014/main" id="{CFD80251-F4D0-4FDA-86F4-B10376AC11D7}"/>
                  </a:ext>
                </a:extLst>
              </p:cNvPr>
              <p:cNvSpPr>
                <a:spLocks/>
              </p:cNvSpPr>
              <p:nvPr/>
            </p:nvSpPr>
            <p:spPr bwMode="auto">
              <a:xfrm>
                <a:off x="4441" y="1559"/>
                <a:ext cx="17" cy="19"/>
              </a:xfrm>
              <a:custGeom>
                <a:avLst/>
                <a:gdLst>
                  <a:gd name="T0" fmla="*/ 7 w 7"/>
                  <a:gd name="T1" fmla="*/ 0 h 8"/>
                  <a:gd name="T2" fmla="*/ 7 w 7"/>
                  <a:gd name="T3" fmla="*/ 0 h 8"/>
                  <a:gd name="T4" fmla="*/ 3 w 7"/>
                  <a:gd name="T5" fmla="*/ 2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1"/>
                      <a:pt x="3" y="2"/>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0" name="Freeform 948">
                <a:extLst>
                  <a:ext uri="{FF2B5EF4-FFF2-40B4-BE49-F238E27FC236}">
                    <a16:creationId xmlns:a16="http://schemas.microsoft.com/office/drawing/2014/main" id="{C58A01CF-7B27-4F81-82EB-96C806BCBE91}"/>
                  </a:ext>
                </a:extLst>
              </p:cNvPr>
              <p:cNvSpPr>
                <a:spLocks/>
              </p:cNvSpPr>
              <p:nvPr/>
            </p:nvSpPr>
            <p:spPr bwMode="auto">
              <a:xfrm>
                <a:off x="4346" y="1559"/>
                <a:ext cx="38" cy="19"/>
              </a:xfrm>
              <a:custGeom>
                <a:avLst/>
                <a:gdLst>
                  <a:gd name="T0" fmla="*/ 12 w 16"/>
                  <a:gd name="T1" fmla="*/ 2 h 8"/>
                  <a:gd name="T2" fmla="*/ 8 w 16"/>
                  <a:gd name="T3" fmla="*/ 0 h 8"/>
                  <a:gd name="T4" fmla="*/ 4 w 16"/>
                  <a:gd name="T5" fmla="*/ 2 h 8"/>
                  <a:gd name="T6" fmla="*/ 0 w 16"/>
                  <a:gd name="T7" fmla="*/ 8 h 8"/>
                  <a:gd name="T8" fmla="*/ 16 w 16"/>
                  <a:gd name="T9" fmla="*/ 8 h 8"/>
                  <a:gd name="T10" fmla="*/ 12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2" y="2"/>
                    </a:moveTo>
                    <a:cubicBezTo>
                      <a:pt x="11" y="1"/>
                      <a:pt x="10" y="0"/>
                      <a:pt x="8" y="0"/>
                    </a:cubicBezTo>
                    <a:cubicBezTo>
                      <a:pt x="6" y="0"/>
                      <a:pt x="5" y="1"/>
                      <a:pt x="4" y="2"/>
                    </a:cubicBezTo>
                    <a:cubicBezTo>
                      <a:pt x="2" y="3"/>
                      <a:pt x="0" y="5"/>
                      <a:pt x="0" y="8"/>
                    </a:cubicBezTo>
                    <a:cubicBezTo>
                      <a:pt x="16" y="8"/>
                      <a:pt x="16" y="8"/>
                      <a:pt x="16" y="8"/>
                    </a:cubicBezTo>
                    <a:cubicBezTo>
                      <a:pt x="16" y="5"/>
                      <a:pt x="15" y="3"/>
                      <a:pt x="12"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1" name="Freeform 949">
                <a:extLst>
                  <a:ext uri="{FF2B5EF4-FFF2-40B4-BE49-F238E27FC236}">
                    <a16:creationId xmlns:a16="http://schemas.microsoft.com/office/drawing/2014/main" id="{A5A5AC08-5375-4A67-B196-9F04A8F0580A}"/>
                  </a:ext>
                </a:extLst>
              </p:cNvPr>
              <p:cNvSpPr>
                <a:spLocks/>
              </p:cNvSpPr>
              <p:nvPr/>
            </p:nvSpPr>
            <p:spPr bwMode="auto">
              <a:xfrm>
                <a:off x="4441" y="1466"/>
                <a:ext cx="17" cy="38"/>
              </a:xfrm>
              <a:custGeom>
                <a:avLst/>
                <a:gdLst>
                  <a:gd name="T0" fmla="*/ 7 w 7"/>
                  <a:gd name="T1" fmla="*/ 0 h 16"/>
                  <a:gd name="T2" fmla="*/ 0 w 7"/>
                  <a:gd name="T3" fmla="*/ 8 h 16"/>
                  <a:gd name="T4" fmla="*/ 7 w 7"/>
                  <a:gd name="T5" fmla="*/ 16 h 16"/>
                  <a:gd name="T6" fmla="*/ 7 w 7"/>
                  <a:gd name="T7" fmla="*/ 16 h 16"/>
                  <a:gd name="T8" fmla="*/ 7 w 7"/>
                  <a:gd name="T9" fmla="*/ 0 h 16"/>
                </a:gdLst>
                <a:ahLst/>
                <a:cxnLst>
                  <a:cxn ang="0">
                    <a:pos x="T0" y="T1"/>
                  </a:cxn>
                  <a:cxn ang="0">
                    <a:pos x="T2" y="T3"/>
                  </a:cxn>
                  <a:cxn ang="0">
                    <a:pos x="T4" y="T5"/>
                  </a:cxn>
                  <a:cxn ang="0">
                    <a:pos x="T6" y="T7"/>
                  </a:cxn>
                  <a:cxn ang="0">
                    <a:pos x="T8" y="T9"/>
                  </a:cxn>
                </a:cxnLst>
                <a:rect l="0" t="0" r="r" b="b"/>
                <a:pathLst>
                  <a:path w="7" h="16">
                    <a:moveTo>
                      <a:pt x="7" y="0"/>
                    </a:moveTo>
                    <a:cubicBezTo>
                      <a:pt x="3" y="0"/>
                      <a:pt x="0" y="3"/>
                      <a:pt x="0" y="8"/>
                    </a:cubicBezTo>
                    <a:cubicBezTo>
                      <a:pt x="0" y="12"/>
                      <a:pt x="3" y="16"/>
                      <a:pt x="7" y="16"/>
                    </a:cubicBezTo>
                    <a:cubicBezTo>
                      <a:pt x="7" y="16"/>
                      <a:pt x="7" y="16"/>
                      <a:pt x="7" y="16"/>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2" name="Oval 950">
                <a:extLst>
                  <a:ext uri="{FF2B5EF4-FFF2-40B4-BE49-F238E27FC236}">
                    <a16:creationId xmlns:a16="http://schemas.microsoft.com/office/drawing/2014/main" id="{2BA87F8B-A199-44E5-A913-6D4DD4A091F4}"/>
                  </a:ext>
                </a:extLst>
              </p:cNvPr>
              <p:cNvSpPr>
                <a:spLocks noChangeArrowheads="1"/>
              </p:cNvSpPr>
              <p:nvPr/>
            </p:nvSpPr>
            <p:spPr bwMode="auto">
              <a:xfrm>
                <a:off x="4346"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3" name="Oval 951">
                <a:extLst>
                  <a:ext uri="{FF2B5EF4-FFF2-40B4-BE49-F238E27FC236}">
                    <a16:creationId xmlns:a16="http://schemas.microsoft.com/office/drawing/2014/main" id="{25242FD9-D690-4180-A9A9-8EB29FAF35EC}"/>
                  </a:ext>
                </a:extLst>
              </p:cNvPr>
              <p:cNvSpPr>
                <a:spLocks noChangeArrowheads="1"/>
              </p:cNvSpPr>
              <p:nvPr/>
            </p:nvSpPr>
            <p:spPr bwMode="auto">
              <a:xfrm>
                <a:off x="4299"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4" name="Oval 952">
                <a:extLst>
                  <a:ext uri="{FF2B5EF4-FFF2-40B4-BE49-F238E27FC236}">
                    <a16:creationId xmlns:a16="http://schemas.microsoft.com/office/drawing/2014/main" id="{39F29B13-C1D3-47A6-818E-5A8A965D700C}"/>
                  </a:ext>
                </a:extLst>
              </p:cNvPr>
              <p:cNvSpPr>
                <a:spLocks noChangeArrowheads="1"/>
              </p:cNvSpPr>
              <p:nvPr/>
            </p:nvSpPr>
            <p:spPr bwMode="auto">
              <a:xfrm>
                <a:off x="4394"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5" name="Oval 953">
                <a:extLst>
                  <a:ext uri="{FF2B5EF4-FFF2-40B4-BE49-F238E27FC236}">
                    <a16:creationId xmlns:a16="http://schemas.microsoft.com/office/drawing/2014/main" id="{BB7A8F5B-6EBA-463F-A52D-BDB04960BB01}"/>
                  </a:ext>
                </a:extLst>
              </p:cNvPr>
              <p:cNvSpPr>
                <a:spLocks noChangeArrowheads="1"/>
              </p:cNvSpPr>
              <p:nvPr/>
            </p:nvSpPr>
            <p:spPr bwMode="auto">
              <a:xfrm>
                <a:off x="4299"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6" name="Oval 954">
                <a:extLst>
                  <a:ext uri="{FF2B5EF4-FFF2-40B4-BE49-F238E27FC236}">
                    <a16:creationId xmlns:a16="http://schemas.microsoft.com/office/drawing/2014/main" id="{7F19936F-055B-4E31-BDB7-487943F385A4}"/>
                  </a:ext>
                </a:extLst>
              </p:cNvPr>
              <p:cNvSpPr>
                <a:spLocks noChangeArrowheads="1"/>
              </p:cNvSpPr>
              <p:nvPr/>
            </p:nvSpPr>
            <p:spPr bwMode="auto">
              <a:xfrm>
                <a:off x="4394"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7" name="Freeform 955">
                <a:extLst>
                  <a:ext uri="{FF2B5EF4-FFF2-40B4-BE49-F238E27FC236}">
                    <a16:creationId xmlns:a16="http://schemas.microsoft.com/office/drawing/2014/main" id="{E392E53A-8B36-4FFE-9C6C-0C372A0EEC59}"/>
                  </a:ext>
                </a:extLst>
              </p:cNvPr>
              <p:cNvSpPr>
                <a:spLocks/>
              </p:cNvSpPr>
              <p:nvPr/>
            </p:nvSpPr>
            <p:spPr bwMode="auto">
              <a:xfrm>
                <a:off x="4273" y="1559"/>
                <a:ext cx="19" cy="19"/>
              </a:xfrm>
              <a:custGeom>
                <a:avLst/>
                <a:gdLst>
                  <a:gd name="T0" fmla="*/ 0 w 8"/>
                  <a:gd name="T1" fmla="*/ 8 h 8"/>
                  <a:gd name="T2" fmla="*/ 8 w 8"/>
                  <a:gd name="T3" fmla="*/ 8 h 8"/>
                  <a:gd name="T4" fmla="*/ 4 w 8"/>
                  <a:gd name="T5" fmla="*/ 2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5"/>
                      <a:pt x="6" y="3"/>
                      <a:pt x="4" y="2"/>
                    </a:cubicBezTo>
                    <a:cubicBezTo>
                      <a:pt x="3" y="1"/>
                      <a:pt x="2"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8" name="Freeform 956">
                <a:extLst>
                  <a:ext uri="{FF2B5EF4-FFF2-40B4-BE49-F238E27FC236}">
                    <a16:creationId xmlns:a16="http://schemas.microsoft.com/office/drawing/2014/main" id="{5A0A7EDC-0C57-40E9-AD96-8A5C7D32BF8B}"/>
                  </a:ext>
                </a:extLst>
              </p:cNvPr>
              <p:cNvSpPr>
                <a:spLocks/>
              </p:cNvSpPr>
              <p:nvPr/>
            </p:nvSpPr>
            <p:spPr bwMode="auto">
              <a:xfrm>
                <a:off x="4273" y="1466"/>
                <a:ext cx="19" cy="38"/>
              </a:xfrm>
              <a:custGeom>
                <a:avLst/>
                <a:gdLst>
                  <a:gd name="T0" fmla="*/ 8 w 8"/>
                  <a:gd name="T1" fmla="*/ 8 h 16"/>
                  <a:gd name="T2" fmla="*/ 1 w 8"/>
                  <a:gd name="T3" fmla="*/ 0 h 16"/>
                  <a:gd name="T4" fmla="*/ 0 w 8"/>
                  <a:gd name="T5" fmla="*/ 0 h 16"/>
                  <a:gd name="T6" fmla="*/ 0 w 8"/>
                  <a:gd name="T7" fmla="*/ 16 h 16"/>
                  <a:gd name="T8" fmla="*/ 1 w 8"/>
                  <a:gd name="T9" fmla="*/ 15 h 16"/>
                  <a:gd name="T10" fmla="*/ 8 w 8"/>
                  <a:gd name="T11" fmla="*/ 8 h 16"/>
                </a:gdLst>
                <a:ahLst/>
                <a:cxnLst>
                  <a:cxn ang="0">
                    <a:pos x="T0" y="T1"/>
                  </a:cxn>
                  <a:cxn ang="0">
                    <a:pos x="T2" y="T3"/>
                  </a:cxn>
                  <a:cxn ang="0">
                    <a:pos x="T4" y="T5"/>
                  </a:cxn>
                  <a:cxn ang="0">
                    <a:pos x="T6" y="T7"/>
                  </a:cxn>
                  <a:cxn ang="0">
                    <a:pos x="T8" y="T9"/>
                  </a:cxn>
                  <a:cxn ang="0">
                    <a:pos x="T10" y="T11"/>
                  </a:cxn>
                </a:cxnLst>
                <a:rect l="0" t="0" r="r" b="b"/>
                <a:pathLst>
                  <a:path w="8" h="16">
                    <a:moveTo>
                      <a:pt x="8" y="8"/>
                    </a:moveTo>
                    <a:cubicBezTo>
                      <a:pt x="8" y="4"/>
                      <a:pt x="5" y="1"/>
                      <a:pt x="1" y="0"/>
                    </a:cubicBezTo>
                    <a:cubicBezTo>
                      <a:pt x="1" y="0"/>
                      <a:pt x="0" y="0"/>
                      <a:pt x="0" y="0"/>
                    </a:cubicBezTo>
                    <a:cubicBezTo>
                      <a:pt x="0" y="16"/>
                      <a:pt x="0" y="16"/>
                      <a:pt x="0" y="16"/>
                    </a:cubicBezTo>
                    <a:cubicBezTo>
                      <a:pt x="0" y="16"/>
                      <a:pt x="1" y="16"/>
                      <a:pt x="1" y="15"/>
                    </a:cubicBezTo>
                    <a:cubicBezTo>
                      <a:pt x="5" y="15"/>
                      <a:pt x="8" y="12"/>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89" name="Freeform 957">
                <a:extLst>
                  <a:ext uri="{FF2B5EF4-FFF2-40B4-BE49-F238E27FC236}">
                    <a16:creationId xmlns:a16="http://schemas.microsoft.com/office/drawing/2014/main" id="{BF89422F-493D-4914-8C06-A6022192E697}"/>
                  </a:ext>
                </a:extLst>
              </p:cNvPr>
              <p:cNvSpPr>
                <a:spLocks/>
              </p:cNvSpPr>
              <p:nvPr/>
            </p:nvSpPr>
            <p:spPr bwMode="auto">
              <a:xfrm>
                <a:off x="4441" y="1391"/>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7"/>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0" name="Freeform 958">
                <a:extLst>
                  <a:ext uri="{FF2B5EF4-FFF2-40B4-BE49-F238E27FC236}">
                    <a16:creationId xmlns:a16="http://schemas.microsoft.com/office/drawing/2014/main" id="{35115DBC-3CC7-43DF-8B5C-3FD95EEA4D41}"/>
                  </a:ext>
                </a:extLst>
              </p:cNvPr>
              <p:cNvSpPr>
                <a:spLocks/>
              </p:cNvSpPr>
              <p:nvPr/>
            </p:nvSpPr>
            <p:spPr bwMode="auto">
              <a:xfrm>
                <a:off x="4346" y="1391"/>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7"/>
                      <a:pt x="4" y="7"/>
                    </a:cubicBezTo>
                    <a:cubicBezTo>
                      <a:pt x="5" y="7"/>
                      <a:pt x="5" y="8"/>
                      <a:pt x="6" y="8"/>
                    </a:cubicBezTo>
                    <a:cubicBezTo>
                      <a:pt x="7" y="8"/>
                      <a:pt x="8" y="8"/>
                      <a:pt x="8" y="8"/>
                    </a:cubicBezTo>
                    <a:cubicBezTo>
                      <a:pt x="9" y="8"/>
                      <a:pt x="9" y="8"/>
                      <a:pt x="10" y="8"/>
                    </a:cubicBezTo>
                    <a:cubicBezTo>
                      <a:pt x="11" y="8"/>
                      <a:pt x="12" y="7"/>
                      <a:pt x="12" y="7"/>
                    </a:cubicBezTo>
                    <a:cubicBezTo>
                      <a:pt x="13" y="7"/>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1" name="Freeform 959">
                <a:extLst>
                  <a:ext uri="{FF2B5EF4-FFF2-40B4-BE49-F238E27FC236}">
                    <a16:creationId xmlns:a16="http://schemas.microsoft.com/office/drawing/2014/main" id="{814FB1FC-8C67-44B1-856E-95F532D70EC2}"/>
                  </a:ext>
                </a:extLst>
              </p:cNvPr>
              <p:cNvSpPr>
                <a:spLocks/>
              </p:cNvSpPr>
              <p:nvPr/>
            </p:nvSpPr>
            <p:spPr bwMode="auto">
              <a:xfrm>
                <a:off x="4273" y="1391"/>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7"/>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2" name="Freeform 960">
                <a:extLst>
                  <a:ext uri="{FF2B5EF4-FFF2-40B4-BE49-F238E27FC236}">
                    <a16:creationId xmlns:a16="http://schemas.microsoft.com/office/drawing/2014/main" id="{F1157CF6-47FF-477C-ADF1-9860482A73DC}"/>
                  </a:ext>
                </a:extLst>
              </p:cNvPr>
              <p:cNvSpPr>
                <a:spLocks/>
              </p:cNvSpPr>
              <p:nvPr/>
            </p:nvSpPr>
            <p:spPr bwMode="auto">
              <a:xfrm>
                <a:off x="4441" y="1746"/>
                <a:ext cx="17" cy="19"/>
              </a:xfrm>
              <a:custGeom>
                <a:avLst/>
                <a:gdLst>
                  <a:gd name="T0" fmla="*/ 7 w 7"/>
                  <a:gd name="T1" fmla="*/ 0 h 8"/>
                  <a:gd name="T2" fmla="*/ 7 w 7"/>
                  <a:gd name="T3" fmla="*/ 0 h 8"/>
                  <a:gd name="T4" fmla="*/ 1 w 7"/>
                  <a:gd name="T5" fmla="*/ 4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5" y="0"/>
                      <a:pt x="2" y="1"/>
                      <a:pt x="1" y="4"/>
                    </a:cubicBezTo>
                    <a:cubicBezTo>
                      <a:pt x="0" y="5"/>
                      <a:pt x="0" y="6"/>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3" name="Freeform 961">
                <a:extLst>
                  <a:ext uri="{FF2B5EF4-FFF2-40B4-BE49-F238E27FC236}">
                    <a16:creationId xmlns:a16="http://schemas.microsoft.com/office/drawing/2014/main" id="{5EED6384-1933-4823-98F2-9F3F10BD094F}"/>
                  </a:ext>
                </a:extLst>
              </p:cNvPr>
              <p:cNvSpPr>
                <a:spLocks/>
              </p:cNvSpPr>
              <p:nvPr/>
            </p:nvSpPr>
            <p:spPr bwMode="auto">
              <a:xfrm>
                <a:off x="4346"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5" y="0"/>
                      <a:pt x="3" y="1"/>
                      <a:pt x="2" y="4"/>
                    </a:cubicBezTo>
                    <a:cubicBezTo>
                      <a:pt x="1" y="5"/>
                      <a:pt x="0" y="6"/>
                      <a:pt x="0" y="8"/>
                    </a:cubicBezTo>
                    <a:cubicBezTo>
                      <a:pt x="16" y="8"/>
                      <a:pt x="16" y="8"/>
                      <a:pt x="16" y="8"/>
                    </a:cubicBezTo>
                    <a:cubicBezTo>
                      <a:pt x="16" y="6"/>
                      <a:pt x="15"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4" name="Freeform 962">
                <a:extLst>
                  <a:ext uri="{FF2B5EF4-FFF2-40B4-BE49-F238E27FC236}">
                    <a16:creationId xmlns:a16="http://schemas.microsoft.com/office/drawing/2014/main" id="{80905F72-CA48-4BAB-83BB-40A49859E405}"/>
                  </a:ext>
                </a:extLst>
              </p:cNvPr>
              <p:cNvSpPr>
                <a:spLocks/>
              </p:cNvSpPr>
              <p:nvPr/>
            </p:nvSpPr>
            <p:spPr bwMode="auto">
              <a:xfrm>
                <a:off x="4441" y="1653"/>
                <a:ext cx="17" cy="36"/>
              </a:xfrm>
              <a:custGeom>
                <a:avLst/>
                <a:gdLst>
                  <a:gd name="T0" fmla="*/ 7 w 7"/>
                  <a:gd name="T1" fmla="*/ 0 h 15"/>
                  <a:gd name="T2" fmla="*/ 0 w 7"/>
                  <a:gd name="T3" fmla="*/ 8 h 15"/>
                  <a:gd name="T4" fmla="*/ 7 w 7"/>
                  <a:gd name="T5" fmla="*/ 15 h 15"/>
                  <a:gd name="T6" fmla="*/ 7 w 7"/>
                  <a:gd name="T7" fmla="*/ 15 h 15"/>
                  <a:gd name="T8" fmla="*/ 7 w 7"/>
                  <a:gd name="T9" fmla="*/ 0 h 15"/>
                </a:gdLst>
                <a:ahLst/>
                <a:cxnLst>
                  <a:cxn ang="0">
                    <a:pos x="T0" y="T1"/>
                  </a:cxn>
                  <a:cxn ang="0">
                    <a:pos x="T2" y="T3"/>
                  </a:cxn>
                  <a:cxn ang="0">
                    <a:pos x="T4" y="T5"/>
                  </a:cxn>
                  <a:cxn ang="0">
                    <a:pos x="T6" y="T7"/>
                  </a:cxn>
                  <a:cxn ang="0">
                    <a:pos x="T8" y="T9"/>
                  </a:cxn>
                </a:cxnLst>
                <a:rect l="0" t="0" r="r" b="b"/>
                <a:pathLst>
                  <a:path w="7" h="15">
                    <a:moveTo>
                      <a:pt x="7" y="0"/>
                    </a:moveTo>
                    <a:cubicBezTo>
                      <a:pt x="3" y="0"/>
                      <a:pt x="0" y="3"/>
                      <a:pt x="0" y="8"/>
                    </a:cubicBezTo>
                    <a:cubicBezTo>
                      <a:pt x="0" y="12"/>
                      <a:pt x="3" y="15"/>
                      <a:pt x="7" y="15"/>
                    </a:cubicBezTo>
                    <a:cubicBezTo>
                      <a:pt x="7" y="15"/>
                      <a:pt x="7" y="15"/>
                      <a:pt x="7" y="15"/>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5" name="Oval 963">
                <a:extLst>
                  <a:ext uri="{FF2B5EF4-FFF2-40B4-BE49-F238E27FC236}">
                    <a16:creationId xmlns:a16="http://schemas.microsoft.com/office/drawing/2014/main" id="{573E48B8-7EE5-4706-877E-F44CDC0BDBFC}"/>
                  </a:ext>
                </a:extLst>
              </p:cNvPr>
              <p:cNvSpPr>
                <a:spLocks noChangeArrowheads="1"/>
              </p:cNvSpPr>
              <p:nvPr/>
            </p:nvSpPr>
            <p:spPr bwMode="auto">
              <a:xfrm>
                <a:off x="4346"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6" name="Oval 964">
                <a:extLst>
                  <a:ext uri="{FF2B5EF4-FFF2-40B4-BE49-F238E27FC236}">
                    <a16:creationId xmlns:a16="http://schemas.microsoft.com/office/drawing/2014/main" id="{B7DC59D2-AF92-4520-8786-AAB447A6F98B}"/>
                  </a:ext>
                </a:extLst>
              </p:cNvPr>
              <p:cNvSpPr>
                <a:spLocks noChangeArrowheads="1"/>
              </p:cNvSpPr>
              <p:nvPr/>
            </p:nvSpPr>
            <p:spPr bwMode="auto">
              <a:xfrm>
                <a:off x="4299"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7" name="Oval 965">
                <a:extLst>
                  <a:ext uri="{FF2B5EF4-FFF2-40B4-BE49-F238E27FC236}">
                    <a16:creationId xmlns:a16="http://schemas.microsoft.com/office/drawing/2014/main" id="{DDBAF3C5-9DED-44EF-80BD-45E3BB186FC3}"/>
                  </a:ext>
                </a:extLst>
              </p:cNvPr>
              <p:cNvSpPr>
                <a:spLocks noChangeArrowheads="1"/>
              </p:cNvSpPr>
              <p:nvPr/>
            </p:nvSpPr>
            <p:spPr bwMode="auto">
              <a:xfrm>
                <a:off x="4394"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8" name="Oval 966">
                <a:extLst>
                  <a:ext uri="{FF2B5EF4-FFF2-40B4-BE49-F238E27FC236}">
                    <a16:creationId xmlns:a16="http://schemas.microsoft.com/office/drawing/2014/main" id="{E6796EEE-14A2-4E00-96D5-9338CAE02E87}"/>
                  </a:ext>
                </a:extLst>
              </p:cNvPr>
              <p:cNvSpPr>
                <a:spLocks noChangeArrowheads="1"/>
              </p:cNvSpPr>
              <p:nvPr/>
            </p:nvSpPr>
            <p:spPr bwMode="auto">
              <a:xfrm>
                <a:off x="4299"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699" name="Oval 967">
                <a:extLst>
                  <a:ext uri="{FF2B5EF4-FFF2-40B4-BE49-F238E27FC236}">
                    <a16:creationId xmlns:a16="http://schemas.microsoft.com/office/drawing/2014/main" id="{8C1D3D3A-1174-4420-9995-45CA65A79390}"/>
                  </a:ext>
                </a:extLst>
              </p:cNvPr>
              <p:cNvSpPr>
                <a:spLocks noChangeArrowheads="1"/>
              </p:cNvSpPr>
              <p:nvPr/>
            </p:nvSpPr>
            <p:spPr bwMode="auto">
              <a:xfrm>
                <a:off x="4394"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0" name="Freeform 968">
                <a:extLst>
                  <a:ext uri="{FF2B5EF4-FFF2-40B4-BE49-F238E27FC236}">
                    <a16:creationId xmlns:a16="http://schemas.microsoft.com/office/drawing/2014/main" id="{F615438F-A899-42BE-9EF6-9CB6910127A1}"/>
                  </a:ext>
                </a:extLst>
              </p:cNvPr>
              <p:cNvSpPr>
                <a:spLocks/>
              </p:cNvSpPr>
              <p:nvPr/>
            </p:nvSpPr>
            <p:spPr bwMode="auto">
              <a:xfrm>
                <a:off x="4273" y="1746"/>
                <a:ext cx="19" cy="19"/>
              </a:xfrm>
              <a:custGeom>
                <a:avLst/>
                <a:gdLst>
                  <a:gd name="T0" fmla="*/ 0 w 8"/>
                  <a:gd name="T1" fmla="*/ 8 h 8"/>
                  <a:gd name="T2" fmla="*/ 8 w 8"/>
                  <a:gd name="T3" fmla="*/ 8 h 8"/>
                  <a:gd name="T4" fmla="*/ 6 w 8"/>
                  <a:gd name="T5" fmla="*/ 4 h 8"/>
                  <a:gd name="T6" fmla="*/ 1 w 8"/>
                  <a:gd name="T7" fmla="*/ 0 h 8"/>
                  <a:gd name="T8" fmla="*/ 0 w 8"/>
                  <a:gd name="T9" fmla="*/ 0 h 8"/>
                  <a:gd name="T10" fmla="*/ 0 w 8"/>
                  <a:gd name="T11" fmla="*/ 8 h 8"/>
                </a:gdLst>
                <a:ahLst/>
                <a:cxnLst>
                  <a:cxn ang="0">
                    <a:pos x="T0" y="T1"/>
                  </a:cxn>
                  <a:cxn ang="0">
                    <a:pos x="T2" y="T3"/>
                  </a:cxn>
                  <a:cxn ang="0">
                    <a:pos x="T4" y="T5"/>
                  </a:cxn>
                  <a:cxn ang="0">
                    <a:pos x="T6" y="T7"/>
                  </a:cxn>
                  <a:cxn ang="0">
                    <a:pos x="T8" y="T9"/>
                  </a:cxn>
                  <a:cxn ang="0">
                    <a:pos x="T10" y="T11"/>
                  </a:cxn>
                </a:cxnLst>
                <a:rect l="0" t="0" r="r" b="b"/>
                <a:pathLst>
                  <a:path w="8" h="8">
                    <a:moveTo>
                      <a:pt x="0" y="8"/>
                    </a:moveTo>
                    <a:cubicBezTo>
                      <a:pt x="8" y="8"/>
                      <a:pt x="8" y="8"/>
                      <a:pt x="8" y="8"/>
                    </a:cubicBezTo>
                    <a:cubicBezTo>
                      <a:pt x="8" y="6"/>
                      <a:pt x="7" y="5"/>
                      <a:pt x="6" y="4"/>
                    </a:cubicBezTo>
                    <a:cubicBezTo>
                      <a:pt x="5" y="2"/>
                      <a:pt x="3" y="1"/>
                      <a:pt x="1" y="0"/>
                    </a:cubicBezTo>
                    <a:cubicBezTo>
                      <a:pt x="1" y="0"/>
                      <a:pt x="0" y="0"/>
                      <a:pt x="0" y="0"/>
                    </a:cubicBezTo>
                    <a:lnTo>
                      <a:pt x="0" y="8"/>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1" name="Freeform 969">
                <a:extLst>
                  <a:ext uri="{FF2B5EF4-FFF2-40B4-BE49-F238E27FC236}">
                    <a16:creationId xmlns:a16="http://schemas.microsoft.com/office/drawing/2014/main" id="{3BBC2E03-4EB9-4DB2-A945-CC5E8ED496DB}"/>
                  </a:ext>
                </a:extLst>
              </p:cNvPr>
              <p:cNvSpPr>
                <a:spLocks/>
              </p:cNvSpPr>
              <p:nvPr/>
            </p:nvSpPr>
            <p:spPr bwMode="auto">
              <a:xfrm>
                <a:off x="4273" y="1653"/>
                <a:ext cx="19" cy="36"/>
              </a:xfrm>
              <a:custGeom>
                <a:avLst/>
                <a:gdLst>
                  <a:gd name="T0" fmla="*/ 8 w 8"/>
                  <a:gd name="T1" fmla="*/ 8 h 15"/>
                  <a:gd name="T2" fmla="*/ 1 w 8"/>
                  <a:gd name="T3" fmla="*/ 0 h 15"/>
                  <a:gd name="T4" fmla="*/ 0 w 8"/>
                  <a:gd name="T5" fmla="*/ 0 h 15"/>
                  <a:gd name="T6" fmla="*/ 0 w 8"/>
                  <a:gd name="T7" fmla="*/ 15 h 15"/>
                  <a:gd name="T8" fmla="*/ 1 w 8"/>
                  <a:gd name="T9" fmla="*/ 15 h 15"/>
                  <a:gd name="T10" fmla="*/ 8 w 8"/>
                  <a:gd name="T11" fmla="*/ 8 h 15"/>
                </a:gdLst>
                <a:ahLst/>
                <a:cxnLst>
                  <a:cxn ang="0">
                    <a:pos x="T0" y="T1"/>
                  </a:cxn>
                  <a:cxn ang="0">
                    <a:pos x="T2" y="T3"/>
                  </a:cxn>
                  <a:cxn ang="0">
                    <a:pos x="T4" y="T5"/>
                  </a:cxn>
                  <a:cxn ang="0">
                    <a:pos x="T6" y="T7"/>
                  </a:cxn>
                  <a:cxn ang="0">
                    <a:pos x="T8" y="T9"/>
                  </a:cxn>
                  <a:cxn ang="0">
                    <a:pos x="T10" y="T11"/>
                  </a:cxn>
                </a:cxnLst>
                <a:rect l="0" t="0" r="r" b="b"/>
                <a:pathLst>
                  <a:path w="8" h="15">
                    <a:moveTo>
                      <a:pt x="8" y="8"/>
                    </a:moveTo>
                    <a:cubicBezTo>
                      <a:pt x="8" y="4"/>
                      <a:pt x="5" y="1"/>
                      <a:pt x="1" y="0"/>
                    </a:cubicBezTo>
                    <a:cubicBezTo>
                      <a:pt x="1" y="0"/>
                      <a:pt x="0" y="0"/>
                      <a:pt x="0" y="0"/>
                    </a:cubicBezTo>
                    <a:cubicBezTo>
                      <a:pt x="0" y="15"/>
                      <a:pt x="0" y="15"/>
                      <a:pt x="0" y="15"/>
                    </a:cubicBezTo>
                    <a:cubicBezTo>
                      <a:pt x="0" y="15"/>
                      <a:pt x="1" y="15"/>
                      <a:pt x="1" y="15"/>
                    </a:cubicBezTo>
                    <a:cubicBezTo>
                      <a:pt x="5" y="15"/>
                      <a:pt x="8" y="11"/>
                      <a:pt x="8"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2" name="Freeform 970">
                <a:extLst>
                  <a:ext uri="{FF2B5EF4-FFF2-40B4-BE49-F238E27FC236}">
                    <a16:creationId xmlns:a16="http://schemas.microsoft.com/office/drawing/2014/main" id="{F46FC9B8-C13D-4E87-B35F-B75038ADC304}"/>
                  </a:ext>
                </a:extLst>
              </p:cNvPr>
              <p:cNvSpPr>
                <a:spLocks/>
              </p:cNvSpPr>
              <p:nvPr/>
            </p:nvSpPr>
            <p:spPr bwMode="auto">
              <a:xfrm>
                <a:off x="4441" y="1578"/>
                <a:ext cx="17" cy="19"/>
              </a:xfrm>
              <a:custGeom>
                <a:avLst/>
                <a:gdLst>
                  <a:gd name="T0" fmla="*/ 0 w 7"/>
                  <a:gd name="T1" fmla="*/ 0 h 8"/>
                  <a:gd name="T2" fmla="*/ 0 w 7"/>
                  <a:gd name="T3" fmla="*/ 2 h 8"/>
                  <a:gd name="T4" fmla="*/ 2 w 7"/>
                  <a:gd name="T5" fmla="*/ 6 h 8"/>
                  <a:gd name="T6" fmla="*/ 3 w 7"/>
                  <a:gd name="T7" fmla="*/ 7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1"/>
                      <a:pt x="0" y="1"/>
                      <a:pt x="0" y="2"/>
                    </a:cubicBezTo>
                    <a:cubicBezTo>
                      <a:pt x="0" y="3"/>
                      <a:pt x="1" y="5"/>
                      <a:pt x="2" y="6"/>
                    </a:cubicBezTo>
                    <a:cubicBezTo>
                      <a:pt x="2" y="6"/>
                      <a:pt x="3" y="6"/>
                      <a:pt x="3" y="7"/>
                    </a:cubicBezTo>
                    <a:cubicBezTo>
                      <a:pt x="4" y="7"/>
                      <a:pt x="5" y="8"/>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3" name="Freeform 971">
                <a:extLst>
                  <a:ext uri="{FF2B5EF4-FFF2-40B4-BE49-F238E27FC236}">
                    <a16:creationId xmlns:a16="http://schemas.microsoft.com/office/drawing/2014/main" id="{DA2D9E50-1BC6-48E0-8EC4-FEAA05E1C3B1}"/>
                  </a:ext>
                </a:extLst>
              </p:cNvPr>
              <p:cNvSpPr>
                <a:spLocks/>
              </p:cNvSpPr>
              <p:nvPr/>
            </p:nvSpPr>
            <p:spPr bwMode="auto">
              <a:xfrm>
                <a:off x="4346" y="1578"/>
                <a:ext cx="38" cy="19"/>
              </a:xfrm>
              <a:custGeom>
                <a:avLst/>
                <a:gdLst>
                  <a:gd name="T0" fmla="*/ 0 w 16"/>
                  <a:gd name="T1" fmla="*/ 2 h 8"/>
                  <a:gd name="T2" fmla="*/ 3 w 16"/>
                  <a:gd name="T3" fmla="*/ 6 h 8"/>
                  <a:gd name="T4" fmla="*/ 4 w 16"/>
                  <a:gd name="T5" fmla="*/ 7 h 8"/>
                  <a:gd name="T6" fmla="*/ 6 w 16"/>
                  <a:gd name="T7" fmla="*/ 8 h 8"/>
                  <a:gd name="T8" fmla="*/ 8 w 16"/>
                  <a:gd name="T9" fmla="*/ 8 h 8"/>
                  <a:gd name="T10" fmla="*/ 10 w 16"/>
                  <a:gd name="T11" fmla="*/ 8 h 8"/>
                  <a:gd name="T12" fmla="*/ 12 w 16"/>
                  <a:gd name="T13" fmla="*/ 7 h 8"/>
                  <a:gd name="T14" fmla="*/ 14 w 16"/>
                  <a:gd name="T15" fmla="*/ 6 h 8"/>
                  <a:gd name="T16" fmla="*/ 16 w 16"/>
                  <a:gd name="T17" fmla="*/ 2 h 8"/>
                  <a:gd name="T18" fmla="*/ 16 w 16"/>
                  <a:gd name="T19" fmla="*/ 0 h 8"/>
                  <a:gd name="T20" fmla="*/ 0 w 16"/>
                  <a:gd name="T21" fmla="*/ 0 h 8"/>
                  <a:gd name="T22" fmla="*/ 0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2"/>
                    </a:moveTo>
                    <a:cubicBezTo>
                      <a:pt x="1" y="3"/>
                      <a:pt x="1" y="5"/>
                      <a:pt x="3" y="6"/>
                    </a:cubicBezTo>
                    <a:cubicBezTo>
                      <a:pt x="3" y="6"/>
                      <a:pt x="3" y="6"/>
                      <a:pt x="4" y="7"/>
                    </a:cubicBezTo>
                    <a:cubicBezTo>
                      <a:pt x="5" y="7"/>
                      <a:pt x="5" y="8"/>
                      <a:pt x="6" y="8"/>
                    </a:cubicBezTo>
                    <a:cubicBezTo>
                      <a:pt x="7" y="8"/>
                      <a:pt x="8" y="8"/>
                      <a:pt x="8" y="8"/>
                    </a:cubicBezTo>
                    <a:cubicBezTo>
                      <a:pt x="9" y="8"/>
                      <a:pt x="9" y="8"/>
                      <a:pt x="10" y="8"/>
                    </a:cubicBezTo>
                    <a:cubicBezTo>
                      <a:pt x="11" y="8"/>
                      <a:pt x="12" y="7"/>
                      <a:pt x="12" y="7"/>
                    </a:cubicBezTo>
                    <a:cubicBezTo>
                      <a:pt x="13" y="6"/>
                      <a:pt x="13" y="6"/>
                      <a:pt x="14" y="6"/>
                    </a:cubicBezTo>
                    <a:cubicBezTo>
                      <a:pt x="15" y="5"/>
                      <a:pt x="15" y="3"/>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4" name="Freeform 972">
                <a:extLst>
                  <a:ext uri="{FF2B5EF4-FFF2-40B4-BE49-F238E27FC236}">
                    <a16:creationId xmlns:a16="http://schemas.microsoft.com/office/drawing/2014/main" id="{09FCEE08-67CD-44CC-86BA-8C698079E5F9}"/>
                  </a:ext>
                </a:extLst>
              </p:cNvPr>
              <p:cNvSpPr>
                <a:spLocks/>
              </p:cNvSpPr>
              <p:nvPr/>
            </p:nvSpPr>
            <p:spPr bwMode="auto">
              <a:xfrm>
                <a:off x="4273" y="1578"/>
                <a:ext cx="19" cy="19"/>
              </a:xfrm>
              <a:custGeom>
                <a:avLst/>
                <a:gdLst>
                  <a:gd name="T0" fmla="*/ 4 w 8"/>
                  <a:gd name="T1" fmla="*/ 7 h 8"/>
                  <a:gd name="T2" fmla="*/ 5 w 8"/>
                  <a:gd name="T3" fmla="*/ 6 h 8"/>
                  <a:gd name="T4" fmla="*/ 7 w 8"/>
                  <a:gd name="T5" fmla="*/ 2 h 8"/>
                  <a:gd name="T6" fmla="*/ 8 w 8"/>
                  <a:gd name="T7" fmla="*/ 0 h 8"/>
                  <a:gd name="T8" fmla="*/ 0 w 8"/>
                  <a:gd name="T9" fmla="*/ 0 h 8"/>
                  <a:gd name="T10" fmla="*/ 0 w 8"/>
                  <a:gd name="T11" fmla="*/ 8 h 8"/>
                  <a:gd name="T12" fmla="*/ 1 w 8"/>
                  <a:gd name="T13" fmla="*/ 8 h 8"/>
                  <a:gd name="T14" fmla="*/ 4 w 8"/>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8">
                    <a:moveTo>
                      <a:pt x="4" y="7"/>
                    </a:moveTo>
                    <a:cubicBezTo>
                      <a:pt x="4" y="6"/>
                      <a:pt x="5" y="6"/>
                      <a:pt x="5" y="6"/>
                    </a:cubicBezTo>
                    <a:cubicBezTo>
                      <a:pt x="6" y="5"/>
                      <a:pt x="7" y="3"/>
                      <a:pt x="7" y="2"/>
                    </a:cubicBezTo>
                    <a:cubicBezTo>
                      <a:pt x="7" y="1"/>
                      <a:pt x="8" y="1"/>
                      <a:pt x="8" y="0"/>
                    </a:cubicBezTo>
                    <a:cubicBezTo>
                      <a:pt x="0" y="0"/>
                      <a:pt x="0" y="0"/>
                      <a:pt x="0" y="0"/>
                    </a:cubicBezTo>
                    <a:cubicBezTo>
                      <a:pt x="0" y="8"/>
                      <a:pt x="0" y="8"/>
                      <a:pt x="0" y="8"/>
                    </a:cubicBezTo>
                    <a:cubicBezTo>
                      <a:pt x="0" y="8"/>
                      <a:pt x="1" y="8"/>
                      <a:pt x="1" y="8"/>
                    </a:cubicBezTo>
                    <a:cubicBezTo>
                      <a:pt x="2" y="8"/>
                      <a:pt x="3" y="7"/>
                      <a:pt x="4"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5" name="Freeform 973">
                <a:extLst>
                  <a:ext uri="{FF2B5EF4-FFF2-40B4-BE49-F238E27FC236}">
                    <a16:creationId xmlns:a16="http://schemas.microsoft.com/office/drawing/2014/main" id="{74037CC5-C4EB-4C8D-99A4-A7E5DA26CEF1}"/>
                  </a:ext>
                </a:extLst>
              </p:cNvPr>
              <p:cNvSpPr>
                <a:spLocks/>
              </p:cNvSpPr>
              <p:nvPr/>
            </p:nvSpPr>
            <p:spPr bwMode="auto">
              <a:xfrm>
                <a:off x="4441" y="1933"/>
                <a:ext cx="17" cy="19"/>
              </a:xfrm>
              <a:custGeom>
                <a:avLst/>
                <a:gdLst>
                  <a:gd name="T0" fmla="*/ 7 w 7"/>
                  <a:gd name="T1" fmla="*/ 0 h 8"/>
                  <a:gd name="T2" fmla="*/ 7 w 7"/>
                  <a:gd name="T3" fmla="*/ 0 h 8"/>
                  <a:gd name="T4" fmla="*/ 3 w 7"/>
                  <a:gd name="T5" fmla="*/ 1 h 8"/>
                  <a:gd name="T6" fmla="*/ 0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7" y="0"/>
                      <a:pt x="7" y="0"/>
                      <a:pt x="7" y="0"/>
                    </a:cubicBezTo>
                    <a:cubicBezTo>
                      <a:pt x="6" y="0"/>
                      <a:pt x="4" y="0"/>
                      <a:pt x="3" y="1"/>
                    </a:cubicBezTo>
                    <a:cubicBezTo>
                      <a:pt x="1" y="3"/>
                      <a:pt x="0" y="5"/>
                      <a:pt x="0"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6" name="Freeform 974">
                <a:extLst>
                  <a:ext uri="{FF2B5EF4-FFF2-40B4-BE49-F238E27FC236}">
                    <a16:creationId xmlns:a16="http://schemas.microsoft.com/office/drawing/2014/main" id="{3CDA70D6-7F0F-4E85-B92F-ED5C48D9FEC3}"/>
                  </a:ext>
                </a:extLst>
              </p:cNvPr>
              <p:cNvSpPr>
                <a:spLocks/>
              </p:cNvSpPr>
              <p:nvPr/>
            </p:nvSpPr>
            <p:spPr bwMode="auto">
              <a:xfrm>
                <a:off x="4346" y="1933"/>
                <a:ext cx="38" cy="19"/>
              </a:xfrm>
              <a:custGeom>
                <a:avLst/>
                <a:gdLst>
                  <a:gd name="T0" fmla="*/ 12 w 16"/>
                  <a:gd name="T1" fmla="*/ 1 h 8"/>
                  <a:gd name="T2" fmla="*/ 8 w 16"/>
                  <a:gd name="T3" fmla="*/ 0 h 8"/>
                  <a:gd name="T4" fmla="*/ 4 w 16"/>
                  <a:gd name="T5" fmla="*/ 1 h 8"/>
                  <a:gd name="T6" fmla="*/ 0 w 16"/>
                  <a:gd name="T7" fmla="*/ 8 h 8"/>
                  <a:gd name="T8" fmla="*/ 16 w 16"/>
                  <a:gd name="T9" fmla="*/ 8 h 8"/>
                  <a:gd name="T10" fmla="*/ 12 w 16"/>
                  <a:gd name="T11" fmla="*/ 1 h 8"/>
                </a:gdLst>
                <a:ahLst/>
                <a:cxnLst>
                  <a:cxn ang="0">
                    <a:pos x="T0" y="T1"/>
                  </a:cxn>
                  <a:cxn ang="0">
                    <a:pos x="T2" y="T3"/>
                  </a:cxn>
                  <a:cxn ang="0">
                    <a:pos x="T4" y="T5"/>
                  </a:cxn>
                  <a:cxn ang="0">
                    <a:pos x="T6" y="T7"/>
                  </a:cxn>
                  <a:cxn ang="0">
                    <a:pos x="T8" y="T9"/>
                  </a:cxn>
                  <a:cxn ang="0">
                    <a:pos x="T10" y="T11"/>
                  </a:cxn>
                </a:cxnLst>
                <a:rect l="0" t="0" r="r" b="b"/>
                <a:pathLst>
                  <a:path w="16" h="8">
                    <a:moveTo>
                      <a:pt x="12" y="1"/>
                    </a:moveTo>
                    <a:cubicBezTo>
                      <a:pt x="11" y="0"/>
                      <a:pt x="10" y="0"/>
                      <a:pt x="8" y="0"/>
                    </a:cubicBezTo>
                    <a:cubicBezTo>
                      <a:pt x="6" y="0"/>
                      <a:pt x="5" y="0"/>
                      <a:pt x="4" y="1"/>
                    </a:cubicBezTo>
                    <a:cubicBezTo>
                      <a:pt x="2" y="3"/>
                      <a:pt x="0" y="5"/>
                      <a:pt x="0" y="8"/>
                    </a:cubicBezTo>
                    <a:cubicBezTo>
                      <a:pt x="16" y="8"/>
                      <a:pt x="16" y="8"/>
                      <a:pt x="16" y="8"/>
                    </a:cubicBezTo>
                    <a:cubicBezTo>
                      <a:pt x="16" y="5"/>
                      <a:pt x="15" y="3"/>
                      <a:pt x="12"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7" name="Freeform 975">
                <a:extLst>
                  <a:ext uri="{FF2B5EF4-FFF2-40B4-BE49-F238E27FC236}">
                    <a16:creationId xmlns:a16="http://schemas.microsoft.com/office/drawing/2014/main" id="{C221D5F6-A7B2-4A1A-9BB3-6B0A3821BDFD}"/>
                  </a:ext>
                </a:extLst>
              </p:cNvPr>
              <p:cNvSpPr>
                <a:spLocks/>
              </p:cNvSpPr>
              <p:nvPr/>
            </p:nvSpPr>
            <p:spPr bwMode="auto">
              <a:xfrm>
                <a:off x="4441" y="1840"/>
                <a:ext cx="17" cy="36"/>
              </a:xfrm>
              <a:custGeom>
                <a:avLst/>
                <a:gdLst>
                  <a:gd name="T0" fmla="*/ 0 w 7"/>
                  <a:gd name="T1" fmla="*/ 7 h 15"/>
                  <a:gd name="T2" fmla="*/ 7 w 7"/>
                  <a:gd name="T3" fmla="*/ 15 h 15"/>
                  <a:gd name="T4" fmla="*/ 7 w 7"/>
                  <a:gd name="T5" fmla="*/ 15 h 15"/>
                  <a:gd name="T6" fmla="*/ 7 w 7"/>
                  <a:gd name="T7" fmla="*/ 0 h 15"/>
                  <a:gd name="T8" fmla="*/ 7 w 7"/>
                  <a:gd name="T9" fmla="*/ 0 h 15"/>
                  <a:gd name="T10" fmla="*/ 0 w 7"/>
                  <a:gd name="T11" fmla="*/ 7 h 15"/>
                </a:gdLst>
                <a:ahLst/>
                <a:cxnLst>
                  <a:cxn ang="0">
                    <a:pos x="T0" y="T1"/>
                  </a:cxn>
                  <a:cxn ang="0">
                    <a:pos x="T2" y="T3"/>
                  </a:cxn>
                  <a:cxn ang="0">
                    <a:pos x="T4" y="T5"/>
                  </a:cxn>
                  <a:cxn ang="0">
                    <a:pos x="T6" y="T7"/>
                  </a:cxn>
                  <a:cxn ang="0">
                    <a:pos x="T8" y="T9"/>
                  </a:cxn>
                  <a:cxn ang="0">
                    <a:pos x="T10" y="T11"/>
                  </a:cxn>
                </a:cxnLst>
                <a:rect l="0" t="0" r="r" b="b"/>
                <a:pathLst>
                  <a:path w="7" h="15">
                    <a:moveTo>
                      <a:pt x="0" y="7"/>
                    </a:moveTo>
                    <a:cubicBezTo>
                      <a:pt x="0" y="12"/>
                      <a:pt x="3" y="15"/>
                      <a:pt x="7" y="15"/>
                    </a:cubicBezTo>
                    <a:cubicBezTo>
                      <a:pt x="7" y="15"/>
                      <a:pt x="7" y="15"/>
                      <a:pt x="7" y="15"/>
                    </a:cubicBezTo>
                    <a:cubicBezTo>
                      <a:pt x="7" y="0"/>
                      <a:pt x="7" y="0"/>
                      <a:pt x="7" y="0"/>
                    </a:cubicBezTo>
                    <a:cubicBezTo>
                      <a:pt x="7" y="0"/>
                      <a:pt x="7" y="0"/>
                      <a:pt x="7" y="0"/>
                    </a:cubicBezTo>
                    <a:cubicBezTo>
                      <a:pt x="3" y="0"/>
                      <a:pt x="0" y="3"/>
                      <a:pt x="0"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8" name="Oval 976">
                <a:extLst>
                  <a:ext uri="{FF2B5EF4-FFF2-40B4-BE49-F238E27FC236}">
                    <a16:creationId xmlns:a16="http://schemas.microsoft.com/office/drawing/2014/main" id="{831CFA68-0D70-4F77-B8DA-601DA8CAD361}"/>
                  </a:ext>
                </a:extLst>
              </p:cNvPr>
              <p:cNvSpPr>
                <a:spLocks noChangeArrowheads="1"/>
              </p:cNvSpPr>
              <p:nvPr/>
            </p:nvSpPr>
            <p:spPr bwMode="auto">
              <a:xfrm>
                <a:off x="4346" y="184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09" name="Oval 977">
                <a:extLst>
                  <a:ext uri="{FF2B5EF4-FFF2-40B4-BE49-F238E27FC236}">
                    <a16:creationId xmlns:a16="http://schemas.microsoft.com/office/drawing/2014/main" id="{035D7FDC-EDFF-4C77-A895-904F706A6DE6}"/>
                  </a:ext>
                </a:extLst>
              </p:cNvPr>
              <p:cNvSpPr>
                <a:spLocks noChangeArrowheads="1"/>
              </p:cNvSpPr>
              <p:nvPr/>
            </p:nvSpPr>
            <p:spPr bwMode="auto">
              <a:xfrm>
                <a:off x="4299"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0" name="Oval 978">
                <a:extLst>
                  <a:ext uri="{FF2B5EF4-FFF2-40B4-BE49-F238E27FC236}">
                    <a16:creationId xmlns:a16="http://schemas.microsoft.com/office/drawing/2014/main" id="{B193EE33-39CB-49AD-AE1E-BB9351614C57}"/>
                  </a:ext>
                </a:extLst>
              </p:cNvPr>
              <p:cNvSpPr>
                <a:spLocks noChangeArrowheads="1"/>
              </p:cNvSpPr>
              <p:nvPr/>
            </p:nvSpPr>
            <p:spPr bwMode="auto">
              <a:xfrm>
                <a:off x="4394" y="1885"/>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1" name="Oval 979">
                <a:extLst>
                  <a:ext uri="{FF2B5EF4-FFF2-40B4-BE49-F238E27FC236}">
                    <a16:creationId xmlns:a16="http://schemas.microsoft.com/office/drawing/2014/main" id="{34AE080F-D3FB-4154-B8A8-A0E373292E95}"/>
                  </a:ext>
                </a:extLst>
              </p:cNvPr>
              <p:cNvSpPr>
                <a:spLocks noChangeArrowheads="1"/>
              </p:cNvSpPr>
              <p:nvPr/>
            </p:nvSpPr>
            <p:spPr bwMode="auto">
              <a:xfrm>
                <a:off x="4299"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2" name="Oval 980">
                <a:extLst>
                  <a:ext uri="{FF2B5EF4-FFF2-40B4-BE49-F238E27FC236}">
                    <a16:creationId xmlns:a16="http://schemas.microsoft.com/office/drawing/2014/main" id="{77FCFAD1-265C-43CA-AEDC-6A37234F76AA}"/>
                  </a:ext>
                </a:extLst>
              </p:cNvPr>
              <p:cNvSpPr>
                <a:spLocks noChangeArrowheads="1"/>
              </p:cNvSpPr>
              <p:nvPr/>
            </p:nvSpPr>
            <p:spPr bwMode="auto">
              <a:xfrm>
                <a:off x="4394"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3" name="Freeform 981">
                <a:extLst>
                  <a:ext uri="{FF2B5EF4-FFF2-40B4-BE49-F238E27FC236}">
                    <a16:creationId xmlns:a16="http://schemas.microsoft.com/office/drawing/2014/main" id="{AD02E609-FF94-4E1C-903C-26A9927C9359}"/>
                  </a:ext>
                </a:extLst>
              </p:cNvPr>
              <p:cNvSpPr>
                <a:spLocks/>
              </p:cNvSpPr>
              <p:nvPr/>
            </p:nvSpPr>
            <p:spPr bwMode="auto">
              <a:xfrm>
                <a:off x="4273" y="1933"/>
                <a:ext cx="19" cy="19"/>
              </a:xfrm>
              <a:custGeom>
                <a:avLst/>
                <a:gdLst>
                  <a:gd name="T0" fmla="*/ 4 w 8"/>
                  <a:gd name="T1" fmla="*/ 1 h 8"/>
                  <a:gd name="T2" fmla="*/ 1 w 8"/>
                  <a:gd name="T3" fmla="*/ 0 h 8"/>
                  <a:gd name="T4" fmla="*/ 0 w 8"/>
                  <a:gd name="T5" fmla="*/ 0 h 8"/>
                  <a:gd name="T6" fmla="*/ 0 w 8"/>
                  <a:gd name="T7" fmla="*/ 3 h 8"/>
                  <a:gd name="T8" fmla="*/ 5 w 8"/>
                  <a:gd name="T9" fmla="*/ 8 h 8"/>
                  <a:gd name="T10" fmla="*/ 8 w 8"/>
                  <a:gd name="T11" fmla="*/ 8 h 8"/>
                  <a:gd name="T12" fmla="*/ 4 w 8"/>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1"/>
                    </a:moveTo>
                    <a:cubicBezTo>
                      <a:pt x="3" y="1"/>
                      <a:pt x="2" y="0"/>
                      <a:pt x="1" y="0"/>
                    </a:cubicBezTo>
                    <a:cubicBezTo>
                      <a:pt x="1" y="0"/>
                      <a:pt x="0" y="0"/>
                      <a:pt x="0" y="0"/>
                    </a:cubicBezTo>
                    <a:cubicBezTo>
                      <a:pt x="0" y="3"/>
                      <a:pt x="0" y="3"/>
                      <a:pt x="0" y="3"/>
                    </a:cubicBezTo>
                    <a:cubicBezTo>
                      <a:pt x="2" y="4"/>
                      <a:pt x="3" y="6"/>
                      <a:pt x="5" y="8"/>
                    </a:cubicBezTo>
                    <a:cubicBezTo>
                      <a:pt x="8" y="8"/>
                      <a:pt x="8" y="8"/>
                      <a:pt x="8" y="8"/>
                    </a:cubicBezTo>
                    <a:cubicBezTo>
                      <a:pt x="8" y="5"/>
                      <a:pt x="6" y="3"/>
                      <a:pt x="4"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4" name="Freeform 982">
                <a:extLst>
                  <a:ext uri="{FF2B5EF4-FFF2-40B4-BE49-F238E27FC236}">
                    <a16:creationId xmlns:a16="http://schemas.microsoft.com/office/drawing/2014/main" id="{26175B36-3192-4D7F-96DD-BB1B200FCBDB}"/>
                  </a:ext>
                </a:extLst>
              </p:cNvPr>
              <p:cNvSpPr>
                <a:spLocks/>
              </p:cNvSpPr>
              <p:nvPr/>
            </p:nvSpPr>
            <p:spPr bwMode="auto">
              <a:xfrm>
                <a:off x="4273" y="1840"/>
                <a:ext cx="19" cy="36"/>
              </a:xfrm>
              <a:custGeom>
                <a:avLst/>
                <a:gdLst>
                  <a:gd name="T0" fmla="*/ 8 w 8"/>
                  <a:gd name="T1" fmla="*/ 7 h 15"/>
                  <a:gd name="T2" fmla="*/ 1 w 8"/>
                  <a:gd name="T3" fmla="*/ 0 h 15"/>
                  <a:gd name="T4" fmla="*/ 0 w 8"/>
                  <a:gd name="T5" fmla="*/ 0 h 15"/>
                  <a:gd name="T6" fmla="*/ 0 w 8"/>
                  <a:gd name="T7" fmla="*/ 15 h 15"/>
                  <a:gd name="T8" fmla="*/ 1 w 8"/>
                  <a:gd name="T9" fmla="*/ 15 h 15"/>
                  <a:gd name="T10" fmla="*/ 8 w 8"/>
                  <a:gd name="T11" fmla="*/ 7 h 15"/>
                </a:gdLst>
                <a:ahLst/>
                <a:cxnLst>
                  <a:cxn ang="0">
                    <a:pos x="T0" y="T1"/>
                  </a:cxn>
                  <a:cxn ang="0">
                    <a:pos x="T2" y="T3"/>
                  </a:cxn>
                  <a:cxn ang="0">
                    <a:pos x="T4" y="T5"/>
                  </a:cxn>
                  <a:cxn ang="0">
                    <a:pos x="T6" y="T7"/>
                  </a:cxn>
                  <a:cxn ang="0">
                    <a:pos x="T8" y="T9"/>
                  </a:cxn>
                  <a:cxn ang="0">
                    <a:pos x="T10" y="T11"/>
                  </a:cxn>
                </a:cxnLst>
                <a:rect l="0" t="0" r="r" b="b"/>
                <a:pathLst>
                  <a:path w="8" h="15">
                    <a:moveTo>
                      <a:pt x="8" y="7"/>
                    </a:moveTo>
                    <a:cubicBezTo>
                      <a:pt x="8" y="4"/>
                      <a:pt x="5" y="0"/>
                      <a:pt x="1" y="0"/>
                    </a:cubicBezTo>
                    <a:cubicBezTo>
                      <a:pt x="1" y="0"/>
                      <a:pt x="0" y="0"/>
                      <a:pt x="0" y="0"/>
                    </a:cubicBezTo>
                    <a:cubicBezTo>
                      <a:pt x="0" y="15"/>
                      <a:pt x="0" y="15"/>
                      <a:pt x="0" y="15"/>
                    </a:cubicBezTo>
                    <a:cubicBezTo>
                      <a:pt x="0" y="15"/>
                      <a:pt x="1" y="15"/>
                      <a:pt x="1" y="15"/>
                    </a:cubicBezTo>
                    <a:cubicBezTo>
                      <a:pt x="5" y="14"/>
                      <a:pt x="8" y="11"/>
                      <a:pt x="8"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5" name="Freeform 983">
                <a:extLst>
                  <a:ext uri="{FF2B5EF4-FFF2-40B4-BE49-F238E27FC236}">
                    <a16:creationId xmlns:a16="http://schemas.microsoft.com/office/drawing/2014/main" id="{BC32240F-6B30-4740-9B23-EA74B5209BE8}"/>
                  </a:ext>
                </a:extLst>
              </p:cNvPr>
              <p:cNvSpPr>
                <a:spLocks/>
              </p:cNvSpPr>
              <p:nvPr/>
            </p:nvSpPr>
            <p:spPr bwMode="auto">
              <a:xfrm>
                <a:off x="4441" y="1765"/>
                <a:ext cx="17" cy="19"/>
              </a:xfrm>
              <a:custGeom>
                <a:avLst/>
                <a:gdLst>
                  <a:gd name="T0" fmla="*/ 7 w 7"/>
                  <a:gd name="T1" fmla="*/ 0 h 8"/>
                  <a:gd name="T2" fmla="*/ 0 w 7"/>
                  <a:gd name="T3" fmla="*/ 0 h 8"/>
                  <a:gd name="T4" fmla="*/ 0 w 7"/>
                  <a:gd name="T5" fmla="*/ 2 h 8"/>
                  <a:gd name="T6" fmla="*/ 7 w 7"/>
                  <a:gd name="T7" fmla="*/ 8 h 8"/>
                  <a:gd name="T8" fmla="*/ 7 w 7"/>
                  <a:gd name="T9" fmla="*/ 8 h 8"/>
                  <a:gd name="T10" fmla="*/ 7 w 7"/>
                  <a:gd name="T11" fmla="*/ 0 h 8"/>
                </a:gdLst>
                <a:ahLst/>
                <a:cxnLst>
                  <a:cxn ang="0">
                    <a:pos x="T0" y="T1"/>
                  </a:cxn>
                  <a:cxn ang="0">
                    <a:pos x="T2" y="T3"/>
                  </a:cxn>
                  <a:cxn ang="0">
                    <a:pos x="T4" y="T5"/>
                  </a:cxn>
                  <a:cxn ang="0">
                    <a:pos x="T6" y="T7"/>
                  </a:cxn>
                  <a:cxn ang="0">
                    <a:pos x="T8" y="T9"/>
                  </a:cxn>
                  <a:cxn ang="0">
                    <a:pos x="T10" y="T11"/>
                  </a:cxn>
                </a:cxnLst>
                <a:rect l="0" t="0" r="r" b="b"/>
                <a:pathLst>
                  <a:path w="7" h="8">
                    <a:moveTo>
                      <a:pt x="7" y="0"/>
                    </a:moveTo>
                    <a:cubicBezTo>
                      <a:pt x="0" y="0"/>
                      <a:pt x="0" y="0"/>
                      <a:pt x="0" y="0"/>
                    </a:cubicBezTo>
                    <a:cubicBezTo>
                      <a:pt x="0" y="1"/>
                      <a:pt x="0" y="1"/>
                      <a:pt x="0" y="2"/>
                    </a:cubicBezTo>
                    <a:cubicBezTo>
                      <a:pt x="1" y="5"/>
                      <a:pt x="4" y="8"/>
                      <a:pt x="7" y="8"/>
                    </a:cubicBezTo>
                    <a:cubicBezTo>
                      <a:pt x="7" y="8"/>
                      <a:pt x="7" y="8"/>
                      <a:pt x="7" y="8"/>
                    </a:cubicBezTo>
                    <a:lnTo>
                      <a:pt x="7"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6" name="Freeform 984">
                <a:extLst>
                  <a:ext uri="{FF2B5EF4-FFF2-40B4-BE49-F238E27FC236}">
                    <a16:creationId xmlns:a16="http://schemas.microsoft.com/office/drawing/2014/main" id="{5B926C47-E3D0-4499-9DF8-0D30335F6584}"/>
                  </a:ext>
                </a:extLst>
              </p:cNvPr>
              <p:cNvSpPr>
                <a:spLocks/>
              </p:cNvSpPr>
              <p:nvPr/>
            </p:nvSpPr>
            <p:spPr bwMode="auto">
              <a:xfrm>
                <a:off x="4346" y="1765"/>
                <a:ext cx="38" cy="19"/>
              </a:xfrm>
              <a:custGeom>
                <a:avLst/>
                <a:gdLst>
                  <a:gd name="T0" fmla="*/ 0 w 16"/>
                  <a:gd name="T1" fmla="*/ 2 h 8"/>
                  <a:gd name="T2" fmla="*/ 8 w 16"/>
                  <a:gd name="T3" fmla="*/ 8 h 8"/>
                  <a:gd name="T4" fmla="*/ 16 w 16"/>
                  <a:gd name="T5" fmla="*/ 2 h 8"/>
                  <a:gd name="T6" fmla="*/ 16 w 16"/>
                  <a:gd name="T7" fmla="*/ 0 h 8"/>
                  <a:gd name="T8" fmla="*/ 0 w 16"/>
                  <a:gd name="T9" fmla="*/ 0 h 8"/>
                  <a:gd name="T10" fmla="*/ 0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0" y="2"/>
                    </a:moveTo>
                    <a:cubicBezTo>
                      <a:pt x="1" y="5"/>
                      <a:pt x="4" y="8"/>
                      <a:pt x="8" y="8"/>
                    </a:cubicBezTo>
                    <a:cubicBezTo>
                      <a:pt x="12" y="8"/>
                      <a:pt x="15" y="5"/>
                      <a:pt x="16" y="2"/>
                    </a:cubicBezTo>
                    <a:cubicBezTo>
                      <a:pt x="16" y="1"/>
                      <a:pt x="16" y="1"/>
                      <a:pt x="16" y="0"/>
                    </a:cubicBezTo>
                    <a:cubicBezTo>
                      <a:pt x="0" y="0"/>
                      <a:pt x="0" y="0"/>
                      <a:pt x="0" y="0"/>
                    </a:cubicBezTo>
                    <a:cubicBezTo>
                      <a:pt x="0" y="1"/>
                      <a:pt x="0" y="1"/>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7" name="Freeform 985">
                <a:extLst>
                  <a:ext uri="{FF2B5EF4-FFF2-40B4-BE49-F238E27FC236}">
                    <a16:creationId xmlns:a16="http://schemas.microsoft.com/office/drawing/2014/main" id="{56C64BFD-864A-4DBA-BA77-12A6A6DA0FF6}"/>
                  </a:ext>
                </a:extLst>
              </p:cNvPr>
              <p:cNvSpPr>
                <a:spLocks/>
              </p:cNvSpPr>
              <p:nvPr/>
            </p:nvSpPr>
            <p:spPr bwMode="auto">
              <a:xfrm>
                <a:off x="4273" y="1765"/>
                <a:ext cx="19" cy="19"/>
              </a:xfrm>
              <a:custGeom>
                <a:avLst/>
                <a:gdLst>
                  <a:gd name="T0" fmla="*/ 7 w 8"/>
                  <a:gd name="T1" fmla="*/ 2 h 8"/>
                  <a:gd name="T2" fmla="*/ 8 w 8"/>
                  <a:gd name="T3" fmla="*/ 0 h 8"/>
                  <a:gd name="T4" fmla="*/ 0 w 8"/>
                  <a:gd name="T5" fmla="*/ 0 h 8"/>
                  <a:gd name="T6" fmla="*/ 0 w 8"/>
                  <a:gd name="T7" fmla="*/ 8 h 8"/>
                  <a:gd name="T8" fmla="*/ 1 w 8"/>
                  <a:gd name="T9" fmla="*/ 8 h 8"/>
                  <a:gd name="T10" fmla="*/ 7 w 8"/>
                  <a:gd name="T11" fmla="*/ 2 h 8"/>
                </a:gdLst>
                <a:ahLst/>
                <a:cxnLst>
                  <a:cxn ang="0">
                    <a:pos x="T0" y="T1"/>
                  </a:cxn>
                  <a:cxn ang="0">
                    <a:pos x="T2" y="T3"/>
                  </a:cxn>
                  <a:cxn ang="0">
                    <a:pos x="T4" y="T5"/>
                  </a:cxn>
                  <a:cxn ang="0">
                    <a:pos x="T6" y="T7"/>
                  </a:cxn>
                  <a:cxn ang="0">
                    <a:pos x="T8" y="T9"/>
                  </a:cxn>
                  <a:cxn ang="0">
                    <a:pos x="T10" y="T11"/>
                  </a:cxn>
                </a:cxnLst>
                <a:rect l="0" t="0" r="r" b="b"/>
                <a:pathLst>
                  <a:path w="8" h="8">
                    <a:moveTo>
                      <a:pt x="7" y="2"/>
                    </a:moveTo>
                    <a:cubicBezTo>
                      <a:pt x="7" y="1"/>
                      <a:pt x="8" y="1"/>
                      <a:pt x="8" y="0"/>
                    </a:cubicBezTo>
                    <a:cubicBezTo>
                      <a:pt x="0" y="0"/>
                      <a:pt x="0" y="0"/>
                      <a:pt x="0" y="0"/>
                    </a:cubicBezTo>
                    <a:cubicBezTo>
                      <a:pt x="0" y="8"/>
                      <a:pt x="0" y="8"/>
                      <a:pt x="0" y="8"/>
                    </a:cubicBezTo>
                    <a:cubicBezTo>
                      <a:pt x="0" y="8"/>
                      <a:pt x="1" y="8"/>
                      <a:pt x="1" y="8"/>
                    </a:cubicBezTo>
                    <a:cubicBezTo>
                      <a:pt x="4" y="7"/>
                      <a:pt x="7" y="5"/>
                      <a:pt x="7"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8" name="Freeform 986">
                <a:extLst>
                  <a:ext uri="{FF2B5EF4-FFF2-40B4-BE49-F238E27FC236}">
                    <a16:creationId xmlns:a16="http://schemas.microsoft.com/office/drawing/2014/main" id="{25C61B44-E94B-4BD9-8646-D1D70BD54787}"/>
                  </a:ext>
                </a:extLst>
              </p:cNvPr>
              <p:cNvSpPr>
                <a:spLocks/>
              </p:cNvSpPr>
              <p:nvPr/>
            </p:nvSpPr>
            <p:spPr bwMode="auto">
              <a:xfrm>
                <a:off x="4441" y="2025"/>
                <a:ext cx="17" cy="31"/>
              </a:xfrm>
              <a:custGeom>
                <a:avLst/>
                <a:gdLst>
                  <a:gd name="T0" fmla="*/ 7 w 7"/>
                  <a:gd name="T1" fmla="*/ 0 h 13"/>
                  <a:gd name="T2" fmla="*/ 0 w 7"/>
                  <a:gd name="T3" fmla="*/ 8 h 13"/>
                  <a:gd name="T4" fmla="*/ 0 w 7"/>
                  <a:gd name="T5" fmla="*/ 10 h 13"/>
                  <a:gd name="T6" fmla="*/ 7 w 7"/>
                  <a:gd name="T7" fmla="*/ 13 h 13"/>
                  <a:gd name="T8" fmla="*/ 7 w 7"/>
                  <a:gd name="T9" fmla="*/ 0 h 13"/>
                </a:gdLst>
                <a:ahLst/>
                <a:cxnLst>
                  <a:cxn ang="0">
                    <a:pos x="T0" y="T1"/>
                  </a:cxn>
                  <a:cxn ang="0">
                    <a:pos x="T2" y="T3"/>
                  </a:cxn>
                  <a:cxn ang="0">
                    <a:pos x="T4" y="T5"/>
                  </a:cxn>
                  <a:cxn ang="0">
                    <a:pos x="T6" y="T7"/>
                  </a:cxn>
                  <a:cxn ang="0">
                    <a:pos x="T8" y="T9"/>
                  </a:cxn>
                </a:cxnLst>
                <a:rect l="0" t="0" r="r" b="b"/>
                <a:pathLst>
                  <a:path w="7" h="13">
                    <a:moveTo>
                      <a:pt x="7" y="0"/>
                    </a:moveTo>
                    <a:cubicBezTo>
                      <a:pt x="3" y="0"/>
                      <a:pt x="0" y="4"/>
                      <a:pt x="0" y="8"/>
                    </a:cubicBezTo>
                    <a:cubicBezTo>
                      <a:pt x="0" y="9"/>
                      <a:pt x="0" y="9"/>
                      <a:pt x="0" y="10"/>
                    </a:cubicBezTo>
                    <a:cubicBezTo>
                      <a:pt x="2" y="11"/>
                      <a:pt x="5" y="12"/>
                      <a:pt x="7" y="13"/>
                    </a:cubicBezTo>
                    <a:cubicBezTo>
                      <a:pt x="7" y="0"/>
                      <a:pt x="7" y="0"/>
                      <a:pt x="7"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19" name="Freeform 987">
                <a:extLst>
                  <a:ext uri="{FF2B5EF4-FFF2-40B4-BE49-F238E27FC236}">
                    <a16:creationId xmlns:a16="http://schemas.microsoft.com/office/drawing/2014/main" id="{66312288-E534-49E7-8C55-1AE1E7028266}"/>
                  </a:ext>
                </a:extLst>
              </p:cNvPr>
              <p:cNvSpPr>
                <a:spLocks/>
              </p:cNvSpPr>
              <p:nvPr/>
            </p:nvSpPr>
            <p:spPr bwMode="auto">
              <a:xfrm>
                <a:off x="4320" y="1980"/>
                <a:ext cx="17" cy="12"/>
              </a:xfrm>
              <a:custGeom>
                <a:avLst/>
                <a:gdLst>
                  <a:gd name="T0" fmla="*/ 0 w 7"/>
                  <a:gd name="T1" fmla="*/ 0 h 5"/>
                  <a:gd name="T2" fmla="*/ 7 w 7"/>
                  <a:gd name="T3" fmla="*/ 5 h 5"/>
                  <a:gd name="T4" fmla="*/ 0 w 7"/>
                  <a:gd name="T5" fmla="*/ 0 h 5"/>
                </a:gdLst>
                <a:ahLst/>
                <a:cxnLst>
                  <a:cxn ang="0">
                    <a:pos x="T0" y="T1"/>
                  </a:cxn>
                  <a:cxn ang="0">
                    <a:pos x="T2" y="T3"/>
                  </a:cxn>
                  <a:cxn ang="0">
                    <a:pos x="T4" y="T5"/>
                  </a:cxn>
                </a:cxnLst>
                <a:rect l="0" t="0" r="r" b="b"/>
                <a:pathLst>
                  <a:path w="7" h="5">
                    <a:moveTo>
                      <a:pt x="0" y="0"/>
                    </a:moveTo>
                    <a:cubicBezTo>
                      <a:pt x="2" y="1"/>
                      <a:pt x="4" y="3"/>
                      <a:pt x="7" y="5"/>
                    </a:cubicBezTo>
                    <a:cubicBezTo>
                      <a:pt x="6" y="2"/>
                      <a:pt x="3"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0" name="Oval 988">
                <a:extLst>
                  <a:ext uri="{FF2B5EF4-FFF2-40B4-BE49-F238E27FC236}">
                    <a16:creationId xmlns:a16="http://schemas.microsoft.com/office/drawing/2014/main" id="{E84E0326-F9FD-4FEB-8841-D486FC797276}"/>
                  </a:ext>
                </a:extLst>
              </p:cNvPr>
              <p:cNvSpPr>
                <a:spLocks noChangeArrowheads="1"/>
              </p:cNvSpPr>
              <p:nvPr/>
            </p:nvSpPr>
            <p:spPr bwMode="auto">
              <a:xfrm>
                <a:off x="4394" y="1980"/>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1" name="Freeform 989">
                <a:extLst>
                  <a:ext uri="{FF2B5EF4-FFF2-40B4-BE49-F238E27FC236}">
                    <a16:creationId xmlns:a16="http://schemas.microsoft.com/office/drawing/2014/main" id="{6762BF68-DA4F-415E-A839-662B5518D1AC}"/>
                  </a:ext>
                </a:extLst>
              </p:cNvPr>
              <p:cNvSpPr>
                <a:spLocks/>
              </p:cNvSpPr>
              <p:nvPr/>
            </p:nvSpPr>
            <p:spPr bwMode="auto">
              <a:xfrm>
                <a:off x="4441" y="1952"/>
                <a:ext cx="17" cy="19"/>
              </a:xfrm>
              <a:custGeom>
                <a:avLst/>
                <a:gdLst>
                  <a:gd name="T0" fmla="*/ 0 w 7"/>
                  <a:gd name="T1" fmla="*/ 0 h 8"/>
                  <a:gd name="T2" fmla="*/ 0 w 7"/>
                  <a:gd name="T3" fmla="*/ 1 h 8"/>
                  <a:gd name="T4" fmla="*/ 2 w 7"/>
                  <a:gd name="T5" fmla="*/ 5 h 8"/>
                  <a:gd name="T6" fmla="*/ 3 w 7"/>
                  <a:gd name="T7" fmla="*/ 6 h 8"/>
                  <a:gd name="T8" fmla="*/ 6 w 7"/>
                  <a:gd name="T9" fmla="*/ 8 h 8"/>
                  <a:gd name="T10" fmla="*/ 7 w 7"/>
                  <a:gd name="T11" fmla="*/ 8 h 8"/>
                  <a:gd name="T12" fmla="*/ 7 w 7"/>
                  <a:gd name="T13" fmla="*/ 8 h 8"/>
                  <a:gd name="T14" fmla="*/ 7 w 7"/>
                  <a:gd name="T15" fmla="*/ 0 h 8"/>
                  <a:gd name="T16" fmla="*/ 0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0" y="0"/>
                    </a:moveTo>
                    <a:cubicBezTo>
                      <a:pt x="0" y="0"/>
                      <a:pt x="0" y="1"/>
                      <a:pt x="0" y="1"/>
                    </a:cubicBezTo>
                    <a:cubicBezTo>
                      <a:pt x="0" y="3"/>
                      <a:pt x="1" y="4"/>
                      <a:pt x="2" y="5"/>
                    </a:cubicBezTo>
                    <a:cubicBezTo>
                      <a:pt x="2" y="6"/>
                      <a:pt x="3" y="6"/>
                      <a:pt x="3" y="6"/>
                    </a:cubicBezTo>
                    <a:cubicBezTo>
                      <a:pt x="4" y="7"/>
                      <a:pt x="5" y="7"/>
                      <a:pt x="6" y="8"/>
                    </a:cubicBezTo>
                    <a:cubicBezTo>
                      <a:pt x="6" y="8"/>
                      <a:pt x="7" y="8"/>
                      <a:pt x="7" y="8"/>
                    </a:cubicBezTo>
                    <a:cubicBezTo>
                      <a:pt x="7" y="8"/>
                      <a:pt x="7" y="8"/>
                      <a:pt x="7" y="8"/>
                    </a:cubicBezTo>
                    <a:cubicBezTo>
                      <a:pt x="7" y="0"/>
                      <a:pt x="7" y="0"/>
                      <a:pt x="7"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2" name="Freeform 990">
                <a:extLst>
                  <a:ext uri="{FF2B5EF4-FFF2-40B4-BE49-F238E27FC236}">
                    <a16:creationId xmlns:a16="http://schemas.microsoft.com/office/drawing/2014/main" id="{588F0050-A191-4CEB-9FDD-5C56A57E8F21}"/>
                  </a:ext>
                </a:extLst>
              </p:cNvPr>
              <p:cNvSpPr>
                <a:spLocks/>
              </p:cNvSpPr>
              <p:nvPr/>
            </p:nvSpPr>
            <p:spPr bwMode="auto">
              <a:xfrm>
                <a:off x="4346" y="1952"/>
                <a:ext cx="38" cy="19"/>
              </a:xfrm>
              <a:custGeom>
                <a:avLst/>
                <a:gdLst>
                  <a:gd name="T0" fmla="*/ 0 w 16"/>
                  <a:gd name="T1" fmla="*/ 1 h 8"/>
                  <a:gd name="T2" fmla="*/ 3 w 16"/>
                  <a:gd name="T3" fmla="*/ 5 h 8"/>
                  <a:gd name="T4" fmla="*/ 4 w 16"/>
                  <a:gd name="T5" fmla="*/ 6 h 8"/>
                  <a:gd name="T6" fmla="*/ 6 w 16"/>
                  <a:gd name="T7" fmla="*/ 8 h 8"/>
                  <a:gd name="T8" fmla="*/ 8 w 16"/>
                  <a:gd name="T9" fmla="*/ 8 h 8"/>
                  <a:gd name="T10" fmla="*/ 10 w 16"/>
                  <a:gd name="T11" fmla="*/ 8 h 8"/>
                  <a:gd name="T12" fmla="*/ 12 w 16"/>
                  <a:gd name="T13" fmla="*/ 6 h 8"/>
                  <a:gd name="T14" fmla="*/ 14 w 16"/>
                  <a:gd name="T15" fmla="*/ 5 h 8"/>
                  <a:gd name="T16" fmla="*/ 16 w 16"/>
                  <a:gd name="T17" fmla="*/ 1 h 8"/>
                  <a:gd name="T18" fmla="*/ 16 w 16"/>
                  <a:gd name="T19" fmla="*/ 0 h 8"/>
                  <a:gd name="T20" fmla="*/ 0 w 16"/>
                  <a:gd name="T21" fmla="*/ 0 h 8"/>
                  <a:gd name="T22" fmla="*/ 0 w 16"/>
                  <a:gd name="T2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0" y="1"/>
                    </a:moveTo>
                    <a:cubicBezTo>
                      <a:pt x="1" y="3"/>
                      <a:pt x="1" y="4"/>
                      <a:pt x="3" y="5"/>
                    </a:cubicBezTo>
                    <a:cubicBezTo>
                      <a:pt x="3" y="6"/>
                      <a:pt x="3" y="6"/>
                      <a:pt x="4" y="6"/>
                    </a:cubicBezTo>
                    <a:cubicBezTo>
                      <a:pt x="5" y="7"/>
                      <a:pt x="5" y="7"/>
                      <a:pt x="6" y="8"/>
                    </a:cubicBezTo>
                    <a:cubicBezTo>
                      <a:pt x="7" y="8"/>
                      <a:pt x="8" y="8"/>
                      <a:pt x="8" y="8"/>
                    </a:cubicBezTo>
                    <a:cubicBezTo>
                      <a:pt x="9" y="8"/>
                      <a:pt x="9" y="8"/>
                      <a:pt x="10" y="8"/>
                    </a:cubicBezTo>
                    <a:cubicBezTo>
                      <a:pt x="11" y="7"/>
                      <a:pt x="12" y="7"/>
                      <a:pt x="12" y="6"/>
                    </a:cubicBezTo>
                    <a:cubicBezTo>
                      <a:pt x="13" y="6"/>
                      <a:pt x="13" y="6"/>
                      <a:pt x="14" y="5"/>
                    </a:cubicBezTo>
                    <a:cubicBezTo>
                      <a:pt x="15" y="4"/>
                      <a:pt x="15" y="3"/>
                      <a:pt x="16" y="1"/>
                    </a:cubicBezTo>
                    <a:cubicBezTo>
                      <a:pt x="16" y="1"/>
                      <a:pt x="16" y="0"/>
                      <a:pt x="16" y="0"/>
                    </a:cubicBezTo>
                    <a:cubicBezTo>
                      <a:pt x="0" y="0"/>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3" name="Freeform 991">
                <a:extLst>
                  <a:ext uri="{FF2B5EF4-FFF2-40B4-BE49-F238E27FC236}">
                    <a16:creationId xmlns:a16="http://schemas.microsoft.com/office/drawing/2014/main" id="{5FA4A043-50DD-4C0B-8146-CB0BA77B2B27}"/>
                  </a:ext>
                </a:extLst>
              </p:cNvPr>
              <p:cNvSpPr>
                <a:spLocks/>
              </p:cNvSpPr>
              <p:nvPr/>
            </p:nvSpPr>
            <p:spPr bwMode="auto">
              <a:xfrm>
                <a:off x="4285" y="1952"/>
                <a:ext cx="7" cy="4"/>
              </a:xfrm>
              <a:custGeom>
                <a:avLst/>
                <a:gdLst>
                  <a:gd name="T0" fmla="*/ 3 w 3"/>
                  <a:gd name="T1" fmla="*/ 0 h 2"/>
                  <a:gd name="T2" fmla="*/ 0 w 3"/>
                  <a:gd name="T3" fmla="*/ 0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1" y="0"/>
                      <a:pt x="2" y="1"/>
                      <a:pt x="2" y="2"/>
                    </a:cubicBezTo>
                    <a:cubicBezTo>
                      <a:pt x="2" y="2"/>
                      <a:pt x="2" y="1"/>
                      <a:pt x="2" y="1"/>
                    </a:cubicBezTo>
                    <a:cubicBezTo>
                      <a:pt x="2" y="1"/>
                      <a:pt x="3" y="0"/>
                      <a:pt x="3"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4" name="Freeform 992">
                <a:extLst>
                  <a:ext uri="{FF2B5EF4-FFF2-40B4-BE49-F238E27FC236}">
                    <a16:creationId xmlns:a16="http://schemas.microsoft.com/office/drawing/2014/main" id="{6A588A42-C210-44F5-AF80-D68E535D3AF5}"/>
                  </a:ext>
                </a:extLst>
              </p:cNvPr>
              <p:cNvSpPr>
                <a:spLocks/>
              </p:cNvSpPr>
              <p:nvPr/>
            </p:nvSpPr>
            <p:spPr bwMode="auto">
              <a:xfrm>
                <a:off x="4254" y="1187"/>
                <a:ext cx="19" cy="19"/>
              </a:xfrm>
              <a:custGeom>
                <a:avLst/>
                <a:gdLst>
                  <a:gd name="T0" fmla="*/ 8 w 8"/>
                  <a:gd name="T1" fmla="*/ 0 h 8"/>
                  <a:gd name="T2" fmla="*/ 8 w 8"/>
                  <a:gd name="T3" fmla="*/ 0 h 8"/>
                  <a:gd name="T4" fmla="*/ 1 w 8"/>
                  <a:gd name="T5" fmla="*/ 3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3"/>
                    </a:cubicBezTo>
                    <a:cubicBezTo>
                      <a:pt x="0" y="4"/>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5" name="Freeform 993">
                <a:extLst>
                  <a:ext uri="{FF2B5EF4-FFF2-40B4-BE49-F238E27FC236}">
                    <a16:creationId xmlns:a16="http://schemas.microsoft.com/office/drawing/2014/main" id="{3A4F5EFE-B565-4DC5-B4BE-7B388334E964}"/>
                  </a:ext>
                </a:extLst>
              </p:cNvPr>
              <p:cNvSpPr>
                <a:spLocks/>
              </p:cNvSpPr>
              <p:nvPr/>
            </p:nvSpPr>
            <p:spPr bwMode="auto">
              <a:xfrm>
                <a:off x="4254" y="1372"/>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6" name="Freeform 994">
                <a:extLst>
                  <a:ext uri="{FF2B5EF4-FFF2-40B4-BE49-F238E27FC236}">
                    <a16:creationId xmlns:a16="http://schemas.microsoft.com/office/drawing/2014/main" id="{7E307C07-507C-42DD-B8EB-5F1FBEE53534}"/>
                  </a:ext>
                </a:extLst>
              </p:cNvPr>
              <p:cNvSpPr>
                <a:spLocks/>
              </p:cNvSpPr>
              <p:nvPr/>
            </p:nvSpPr>
            <p:spPr bwMode="auto">
              <a:xfrm>
                <a:off x="4159" y="1372"/>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6"/>
                      <a:pt x="0" y="8"/>
                    </a:cubicBezTo>
                    <a:cubicBezTo>
                      <a:pt x="16" y="8"/>
                      <a:pt x="16" y="8"/>
                      <a:pt x="16" y="8"/>
                    </a:cubicBezTo>
                    <a:cubicBezTo>
                      <a:pt x="16" y="6"/>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7" name="Freeform 995">
                <a:extLst>
                  <a:ext uri="{FF2B5EF4-FFF2-40B4-BE49-F238E27FC236}">
                    <a16:creationId xmlns:a16="http://schemas.microsoft.com/office/drawing/2014/main" id="{9E4014F8-7D23-4408-8CBC-E1C24BFC2477}"/>
                  </a:ext>
                </a:extLst>
              </p:cNvPr>
              <p:cNvSpPr>
                <a:spLocks/>
              </p:cNvSpPr>
              <p:nvPr/>
            </p:nvSpPr>
            <p:spPr bwMode="auto">
              <a:xfrm>
                <a:off x="4254" y="1279"/>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4"/>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8" name="Freeform 996">
                <a:extLst>
                  <a:ext uri="{FF2B5EF4-FFF2-40B4-BE49-F238E27FC236}">
                    <a16:creationId xmlns:a16="http://schemas.microsoft.com/office/drawing/2014/main" id="{E326A323-7478-4D08-9F3A-6F951AFF40A2}"/>
                  </a:ext>
                </a:extLst>
              </p:cNvPr>
              <p:cNvSpPr>
                <a:spLocks/>
              </p:cNvSpPr>
              <p:nvPr/>
            </p:nvSpPr>
            <p:spPr bwMode="auto">
              <a:xfrm>
                <a:off x="4159" y="1279"/>
                <a:ext cx="38" cy="38"/>
              </a:xfrm>
              <a:custGeom>
                <a:avLst/>
                <a:gdLst>
                  <a:gd name="T0" fmla="*/ 8 w 16"/>
                  <a:gd name="T1" fmla="*/ 16 h 16"/>
                  <a:gd name="T2" fmla="*/ 16 w 16"/>
                  <a:gd name="T3" fmla="*/ 8 h 16"/>
                  <a:gd name="T4" fmla="*/ 8 w 16"/>
                  <a:gd name="T5" fmla="*/ 0 h 16"/>
                  <a:gd name="T6" fmla="*/ 3 w 16"/>
                  <a:gd name="T7" fmla="*/ 2 h 16"/>
                  <a:gd name="T8" fmla="*/ 1 w 16"/>
                  <a:gd name="T9" fmla="*/ 7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3" y="16"/>
                      <a:pt x="16" y="12"/>
                      <a:pt x="16" y="8"/>
                    </a:cubicBezTo>
                    <a:cubicBezTo>
                      <a:pt x="16" y="4"/>
                      <a:pt x="13" y="0"/>
                      <a:pt x="8" y="0"/>
                    </a:cubicBezTo>
                    <a:cubicBezTo>
                      <a:pt x="6" y="0"/>
                      <a:pt x="4" y="1"/>
                      <a:pt x="3" y="2"/>
                    </a:cubicBezTo>
                    <a:cubicBezTo>
                      <a:pt x="2" y="4"/>
                      <a:pt x="1" y="5"/>
                      <a:pt x="1" y="7"/>
                    </a:cubicBezTo>
                    <a:cubicBezTo>
                      <a:pt x="0" y="7"/>
                      <a:pt x="0" y="7"/>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29" name="Freeform 997">
                <a:extLst>
                  <a:ext uri="{FF2B5EF4-FFF2-40B4-BE49-F238E27FC236}">
                    <a16:creationId xmlns:a16="http://schemas.microsoft.com/office/drawing/2014/main" id="{215FA222-93A7-4032-B92C-23785D7AC7BD}"/>
                  </a:ext>
                </a:extLst>
              </p:cNvPr>
              <p:cNvSpPr>
                <a:spLocks/>
              </p:cNvSpPr>
              <p:nvPr/>
            </p:nvSpPr>
            <p:spPr bwMode="auto">
              <a:xfrm>
                <a:off x="4131" y="1332"/>
                <a:ext cx="19" cy="33"/>
              </a:xfrm>
              <a:custGeom>
                <a:avLst/>
                <a:gdLst>
                  <a:gd name="T0" fmla="*/ 8 w 8"/>
                  <a:gd name="T1" fmla="*/ 6 h 14"/>
                  <a:gd name="T2" fmla="*/ 5 w 8"/>
                  <a:gd name="T3" fmla="*/ 0 h 14"/>
                  <a:gd name="T4" fmla="*/ 0 w 8"/>
                  <a:gd name="T5" fmla="*/ 13 h 14"/>
                  <a:gd name="T6" fmla="*/ 1 w 8"/>
                  <a:gd name="T7" fmla="*/ 14 h 14"/>
                  <a:gd name="T8" fmla="*/ 8 w 8"/>
                  <a:gd name="T9" fmla="*/ 6 h 14"/>
                </a:gdLst>
                <a:ahLst/>
                <a:cxnLst>
                  <a:cxn ang="0">
                    <a:pos x="T0" y="T1"/>
                  </a:cxn>
                  <a:cxn ang="0">
                    <a:pos x="T2" y="T3"/>
                  </a:cxn>
                  <a:cxn ang="0">
                    <a:pos x="T4" y="T5"/>
                  </a:cxn>
                  <a:cxn ang="0">
                    <a:pos x="T6" y="T7"/>
                  </a:cxn>
                  <a:cxn ang="0">
                    <a:pos x="T8" y="T9"/>
                  </a:cxn>
                </a:cxnLst>
                <a:rect l="0" t="0" r="r" b="b"/>
                <a:pathLst>
                  <a:path w="8" h="14">
                    <a:moveTo>
                      <a:pt x="8" y="6"/>
                    </a:moveTo>
                    <a:cubicBezTo>
                      <a:pt x="8" y="3"/>
                      <a:pt x="7" y="1"/>
                      <a:pt x="5" y="0"/>
                    </a:cubicBezTo>
                    <a:cubicBezTo>
                      <a:pt x="4" y="4"/>
                      <a:pt x="2" y="9"/>
                      <a:pt x="0" y="13"/>
                    </a:cubicBezTo>
                    <a:cubicBezTo>
                      <a:pt x="0" y="13"/>
                      <a:pt x="0" y="14"/>
                      <a:pt x="1" y="14"/>
                    </a:cubicBezTo>
                    <a:cubicBezTo>
                      <a:pt x="5" y="14"/>
                      <a:pt x="8" y="10"/>
                      <a:pt x="8"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0" name="Oval 998">
                <a:extLst>
                  <a:ext uri="{FF2B5EF4-FFF2-40B4-BE49-F238E27FC236}">
                    <a16:creationId xmlns:a16="http://schemas.microsoft.com/office/drawing/2014/main" id="{FF895002-6097-4430-B6F3-52EC2B7BE9B6}"/>
                  </a:ext>
                </a:extLst>
              </p:cNvPr>
              <p:cNvSpPr>
                <a:spLocks noChangeArrowheads="1"/>
              </p:cNvSpPr>
              <p:nvPr/>
            </p:nvSpPr>
            <p:spPr bwMode="auto">
              <a:xfrm>
                <a:off x="4207" y="132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1" name="Oval 999">
                <a:extLst>
                  <a:ext uri="{FF2B5EF4-FFF2-40B4-BE49-F238E27FC236}">
                    <a16:creationId xmlns:a16="http://schemas.microsoft.com/office/drawing/2014/main" id="{C9297C3F-A91E-4DFB-885F-E082BE41AB91}"/>
                  </a:ext>
                </a:extLst>
              </p:cNvPr>
              <p:cNvSpPr>
                <a:spLocks noChangeArrowheads="1"/>
              </p:cNvSpPr>
              <p:nvPr/>
            </p:nvSpPr>
            <p:spPr bwMode="auto">
              <a:xfrm>
                <a:off x="4207" y="123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2" name="Freeform 1000">
                <a:extLst>
                  <a:ext uri="{FF2B5EF4-FFF2-40B4-BE49-F238E27FC236}">
                    <a16:creationId xmlns:a16="http://schemas.microsoft.com/office/drawing/2014/main" id="{0414F955-63B1-4512-8D3E-D2616885EFD7}"/>
                  </a:ext>
                </a:extLst>
              </p:cNvPr>
              <p:cNvSpPr>
                <a:spLocks/>
              </p:cNvSpPr>
              <p:nvPr/>
            </p:nvSpPr>
            <p:spPr bwMode="auto">
              <a:xfrm>
                <a:off x="4254" y="1206"/>
                <a:ext cx="19" cy="17"/>
              </a:xfrm>
              <a:custGeom>
                <a:avLst/>
                <a:gdLst>
                  <a:gd name="T0" fmla="*/ 8 w 8"/>
                  <a:gd name="T1" fmla="*/ 0 h 7"/>
                  <a:gd name="T2" fmla="*/ 0 w 8"/>
                  <a:gd name="T3" fmla="*/ 0 h 7"/>
                  <a:gd name="T4" fmla="*/ 0 w 8"/>
                  <a:gd name="T5" fmla="*/ 1 h 7"/>
                  <a:gd name="T6" fmla="*/ 8 w 8"/>
                  <a:gd name="T7" fmla="*/ 7 h 7"/>
                  <a:gd name="T8" fmla="*/ 8 w 8"/>
                  <a:gd name="T9" fmla="*/ 7 h 7"/>
                  <a:gd name="T10" fmla="*/ 8 w 8"/>
                  <a:gd name="T11" fmla="*/ 0 h 7"/>
                </a:gdLst>
                <a:ahLst/>
                <a:cxnLst>
                  <a:cxn ang="0">
                    <a:pos x="T0" y="T1"/>
                  </a:cxn>
                  <a:cxn ang="0">
                    <a:pos x="T2" y="T3"/>
                  </a:cxn>
                  <a:cxn ang="0">
                    <a:pos x="T4" y="T5"/>
                  </a:cxn>
                  <a:cxn ang="0">
                    <a:pos x="T6" y="T7"/>
                  </a:cxn>
                  <a:cxn ang="0">
                    <a:pos x="T8" y="T9"/>
                  </a:cxn>
                  <a:cxn ang="0">
                    <a:pos x="T10" y="T11"/>
                  </a:cxn>
                </a:cxnLst>
                <a:rect l="0" t="0" r="r" b="b"/>
                <a:pathLst>
                  <a:path w="8" h="7">
                    <a:moveTo>
                      <a:pt x="8" y="0"/>
                    </a:moveTo>
                    <a:cubicBezTo>
                      <a:pt x="0" y="0"/>
                      <a:pt x="0" y="0"/>
                      <a:pt x="0" y="0"/>
                    </a:cubicBezTo>
                    <a:cubicBezTo>
                      <a:pt x="0" y="0"/>
                      <a:pt x="0" y="1"/>
                      <a:pt x="0" y="1"/>
                    </a:cubicBezTo>
                    <a:cubicBezTo>
                      <a:pt x="1" y="5"/>
                      <a:pt x="4" y="7"/>
                      <a:pt x="8" y="7"/>
                    </a:cubicBezTo>
                    <a:cubicBezTo>
                      <a:pt x="8" y="7"/>
                      <a:pt x="8" y="7"/>
                      <a:pt x="8" y="7"/>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3" name="Freeform 1001">
                <a:extLst>
                  <a:ext uri="{FF2B5EF4-FFF2-40B4-BE49-F238E27FC236}">
                    <a16:creationId xmlns:a16="http://schemas.microsoft.com/office/drawing/2014/main" id="{D146AEDE-F73A-4F08-BCB4-AAE8FCD826F5}"/>
                  </a:ext>
                </a:extLst>
              </p:cNvPr>
              <p:cNvSpPr>
                <a:spLocks/>
              </p:cNvSpPr>
              <p:nvPr/>
            </p:nvSpPr>
            <p:spPr bwMode="auto">
              <a:xfrm>
                <a:off x="4254" y="1559"/>
                <a:ext cx="19" cy="19"/>
              </a:xfrm>
              <a:custGeom>
                <a:avLst/>
                <a:gdLst>
                  <a:gd name="T0" fmla="*/ 8 w 8"/>
                  <a:gd name="T1" fmla="*/ 0 h 8"/>
                  <a:gd name="T2" fmla="*/ 8 w 8"/>
                  <a:gd name="T3" fmla="*/ 0 h 8"/>
                  <a:gd name="T4" fmla="*/ 3 w 8"/>
                  <a:gd name="T5" fmla="*/ 2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6" y="0"/>
                      <a:pt x="5" y="1"/>
                      <a:pt x="3" y="2"/>
                    </a:cubicBezTo>
                    <a:cubicBezTo>
                      <a:pt x="1" y="3"/>
                      <a:pt x="0" y="5"/>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4" name="Freeform 1002">
                <a:extLst>
                  <a:ext uri="{FF2B5EF4-FFF2-40B4-BE49-F238E27FC236}">
                    <a16:creationId xmlns:a16="http://schemas.microsoft.com/office/drawing/2014/main" id="{3F6F7EAD-FB0F-4E35-B8A6-DF3C6CEB43C8}"/>
                  </a:ext>
                </a:extLst>
              </p:cNvPr>
              <p:cNvSpPr>
                <a:spLocks/>
              </p:cNvSpPr>
              <p:nvPr/>
            </p:nvSpPr>
            <p:spPr bwMode="auto">
              <a:xfrm>
                <a:off x="4159" y="1559"/>
                <a:ext cx="38" cy="19"/>
              </a:xfrm>
              <a:custGeom>
                <a:avLst/>
                <a:gdLst>
                  <a:gd name="T0" fmla="*/ 13 w 16"/>
                  <a:gd name="T1" fmla="*/ 2 h 8"/>
                  <a:gd name="T2" fmla="*/ 8 w 16"/>
                  <a:gd name="T3" fmla="*/ 0 h 8"/>
                  <a:gd name="T4" fmla="*/ 4 w 16"/>
                  <a:gd name="T5" fmla="*/ 2 h 8"/>
                  <a:gd name="T6" fmla="*/ 0 w 16"/>
                  <a:gd name="T7" fmla="*/ 8 h 8"/>
                  <a:gd name="T8" fmla="*/ 16 w 16"/>
                  <a:gd name="T9" fmla="*/ 8 h 8"/>
                  <a:gd name="T10" fmla="*/ 13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3" y="2"/>
                    </a:moveTo>
                    <a:cubicBezTo>
                      <a:pt x="11" y="1"/>
                      <a:pt x="10" y="0"/>
                      <a:pt x="8" y="0"/>
                    </a:cubicBezTo>
                    <a:cubicBezTo>
                      <a:pt x="7" y="0"/>
                      <a:pt x="5" y="1"/>
                      <a:pt x="4" y="2"/>
                    </a:cubicBezTo>
                    <a:cubicBezTo>
                      <a:pt x="2" y="3"/>
                      <a:pt x="0" y="5"/>
                      <a:pt x="0" y="8"/>
                    </a:cubicBezTo>
                    <a:cubicBezTo>
                      <a:pt x="16" y="8"/>
                      <a:pt x="16" y="8"/>
                      <a:pt x="16" y="8"/>
                    </a:cubicBezTo>
                    <a:cubicBezTo>
                      <a:pt x="16" y="5"/>
                      <a:pt x="15" y="3"/>
                      <a:pt x="1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5" name="Freeform 1003">
                <a:extLst>
                  <a:ext uri="{FF2B5EF4-FFF2-40B4-BE49-F238E27FC236}">
                    <a16:creationId xmlns:a16="http://schemas.microsoft.com/office/drawing/2014/main" id="{F44E559B-BBF8-4D13-959A-1421C9ECA746}"/>
                  </a:ext>
                </a:extLst>
              </p:cNvPr>
              <p:cNvSpPr>
                <a:spLocks/>
              </p:cNvSpPr>
              <p:nvPr/>
            </p:nvSpPr>
            <p:spPr bwMode="auto">
              <a:xfrm>
                <a:off x="4254" y="1466"/>
                <a:ext cx="19" cy="38"/>
              </a:xfrm>
              <a:custGeom>
                <a:avLst/>
                <a:gdLst>
                  <a:gd name="T0" fmla="*/ 8 w 8"/>
                  <a:gd name="T1" fmla="*/ 0 h 16"/>
                  <a:gd name="T2" fmla="*/ 0 w 8"/>
                  <a:gd name="T3" fmla="*/ 8 h 16"/>
                  <a:gd name="T4" fmla="*/ 8 w 8"/>
                  <a:gd name="T5" fmla="*/ 16 h 16"/>
                  <a:gd name="T6" fmla="*/ 8 w 8"/>
                  <a:gd name="T7" fmla="*/ 16 h 16"/>
                  <a:gd name="T8" fmla="*/ 8 w 8"/>
                  <a:gd name="T9" fmla="*/ 0 h 16"/>
                  <a:gd name="T10" fmla="*/ 8 w 8"/>
                  <a:gd name="T11" fmla="*/ 0 h 16"/>
                </a:gdLst>
                <a:ahLst/>
                <a:cxnLst>
                  <a:cxn ang="0">
                    <a:pos x="T0" y="T1"/>
                  </a:cxn>
                  <a:cxn ang="0">
                    <a:pos x="T2" y="T3"/>
                  </a:cxn>
                  <a:cxn ang="0">
                    <a:pos x="T4" y="T5"/>
                  </a:cxn>
                  <a:cxn ang="0">
                    <a:pos x="T6" y="T7"/>
                  </a:cxn>
                  <a:cxn ang="0">
                    <a:pos x="T8" y="T9"/>
                  </a:cxn>
                  <a:cxn ang="0">
                    <a:pos x="T10" y="T11"/>
                  </a:cxn>
                </a:cxnLst>
                <a:rect l="0" t="0" r="r" b="b"/>
                <a:pathLst>
                  <a:path w="8" h="16">
                    <a:moveTo>
                      <a:pt x="8" y="0"/>
                    </a:moveTo>
                    <a:cubicBezTo>
                      <a:pt x="3" y="0"/>
                      <a:pt x="0" y="3"/>
                      <a:pt x="0" y="8"/>
                    </a:cubicBezTo>
                    <a:cubicBezTo>
                      <a:pt x="0" y="12"/>
                      <a:pt x="3" y="16"/>
                      <a:pt x="8" y="16"/>
                    </a:cubicBezTo>
                    <a:cubicBezTo>
                      <a:pt x="8" y="16"/>
                      <a:pt x="8" y="16"/>
                      <a:pt x="8" y="16"/>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6" name="Oval 1004">
                <a:extLst>
                  <a:ext uri="{FF2B5EF4-FFF2-40B4-BE49-F238E27FC236}">
                    <a16:creationId xmlns:a16="http://schemas.microsoft.com/office/drawing/2014/main" id="{EFB43E34-7D4C-4DF3-8FE8-5728E281174D}"/>
                  </a:ext>
                </a:extLst>
              </p:cNvPr>
              <p:cNvSpPr>
                <a:spLocks noChangeArrowheads="1"/>
              </p:cNvSpPr>
              <p:nvPr/>
            </p:nvSpPr>
            <p:spPr bwMode="auto">
              <a:xfrm>
                <a:off x="4159" y="146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7" name="Oval 1005">
                <a:extLst>
                  <a:ext uri="{FF2B5EF4-FFF2-40B4-BE49-F238E27FC236}">
                    <a16:creationId xmlns:a16="http://schemas.microsoft.com/office/drawing/2014/main" id="{389D424A-4C3C-4D0F-ACF1-9FAE470A0C2F}"/>
                  </a:ext>
                </a:extLst>
              </p:cNvPr>
              <p:cNvSpPr>
                <a:spLocks noChangeArrowheads="1"/>
              </p:cNvSpPr>
              <p:nvPr/>
            </p:nvSpPr>
            <p:spPr bwMode="auto">
              <a:xfrm>
                <a:off x="4114" y="1514"/>
                <a:ext cx="36"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8" name="Oval 1006">
                <a:extLst>
                  <a:ext uri="{FF2B5EF4-FFF2-40B4-BE49-F238E27FC236}">
                    <a16:creationId xmlns:a16="http://schemas.microsoft.com/office/drawing/2014/main" id="{283FFA19-D034-433C-9B41-2250A8A09130}"/>
                  </a:ext>
                </a:extLst>
              </p:cNvPr>
              <p:cNvSpPr>
                <a:spLocks noChangeArrowheads="1"/>
              </p:cNvSpPr>
              <p:nvPr/>
            </p:nvSpPr>
            <p:spPr bwMode="auto">
              <a:xfrm>
                <a:off x="4207" y="1514"/>
                <a:ext cx="38" cy="3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39" name="Oval 1007">
                <a:extLst>
                  <a:ext uri="{FF2B5EF4-FFF2-40B4-BE49-F238E27FC236}">
                    <a16:creationId xmlns:a16="http://schemas.microsoft.com/office/drawing/2014/main" id="{2B301FB7-0958-4324-A173-25CD662793F2}"/>
                  </a:ext>
                </a:extLst>
              </p:cNvPr>
              <p:cNvSpPr>
                <a:spLocks noChangeArrowheads="1"/>
              </p:cNvSpPr>
              <p:nvPr/>
            </p:nvSpPr>
            <p:spPr bwMode="auto">
              <a:xfrm>
                <a:off x="4114" y="1419"/>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740" name="Oval 1008">
                <a:extLst>
                  <a:ext uri="{FF2B5EF4-FFF2-40B4-BE49-F238E27FC236}">
                    <a16:creationId xmlns:a16="http://schemas.microsoft.com/office/drawing/2014/main" id="{5B4A9621-B721-45D7-BC54-C89BC2CE2589}"/>
                  </a:ext>
                </a:extLst>
              </p:cNvPr>
              <p:cNvSpPr>
                <a:spLocks noChangeArrowheads="1"/>
              </p:cNvSpPr>
              <p:nvPr/>
            </p:nvSpPr>
            <p:spPr bwMode="auto">
              <a:xfrm>
                <a:off x="4207" y="1419"/>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grpSp>
          <p:nvGrpSpPr>
            <p:cNvPr id="249" name="Group 1210">
              <a:extLst>
                <a:ext uri="{FF2B5EF4-FFF2-40B4-BE49-F238E27FC236}">
                  <a16:creationId xmlns:a16="http://schemas.microsoft.com/office/drawing/2014/main" id="{02D1E1AE-CC67-43C4-B7E5-0BAEEF3376C9}"/>
                </a:ext>
              </a:extLst>
            </p:cNvPr>
            <p:cNvGrpSpPr>
              <a:grpSpLocks/>
            </p:cNvGrpSpPr>
            <p:nvPr/>
          </p:nvGrpSpPr>
          <p:grpSpPr bwMode="auto">
            <a:xfrm rot="16200000">
              <a:off x="3363401" y="1468540"/>
              <a:ext cx="3940175" cy="4781550"/>
              <a:chOff x="2458" y="248"/>
              <a:chExt cx="2482" cy="3012"/>
            </a:xfrm>
          </p:grpSpPr>
          <p:sp>
            <p:nvSpPr>
              <p:cNvPr id="341" name="Freeform 1010">
                <a:extLst>
                  <a:ext uri="{FF2B5EF4-FFF2-40B4-BE49-F238E27FC236}">
                    <a16:creationId xmlns:a16="http://schemas.microsoft.com/office/drawing/2014/main" id="{6DDC27EB-6BD8-4CD6-8AA6-3A0001350726}"/>
                  </a:ext>
                </a:extLst>
              </p:cNvPr>
              <p:cNvSpPr>
                <a:spLocks/>
              </p:cNvSpPr>
              <p:nvPr/>
            </p:nvSpPr>
            <p:spPr bwMode="auto">
              <a:xfrm>
                <a:off x="4103" y="1568"/>
                <a:ext cx="2" cy="10"/>
              </a:xfrm>
              <a:custGeom>
                <a:avLst/>
                <a:gdLst>
                  <a:gd name="T0" fmla="*/ 0 w 1"/>
                  <a:gd name="T1" fmla="*/ 0 h 4"/>
                  <a:gd name="T2" fmla="*/ 0 w 1"/>
                  <a:gd name="T3" fmla="*/ 4 h 4"/>
                  <a:gd name="T4" fmla="*/ 1 w 1"/>
                  <a:gd name="T5" fmla="*/ 4 h 4"/>
                  <a:gd name="T6" fmla="*/ 0 w 1"/>
                  <a:gd name="T7" fmla="*/ 0 h 4"/>
                </a:gdLst>
                <a:ahLst/>
                <a:cxnLst>
                  <a:cxn ang="0">
                    <a:pos x="T0" y="T1"/>
                  </a:cxn>
                  <a:cxn ang="0">
                    <a:pos x="T2" y="T3"/>
                  </a:cxn>
                  <a:cxn ang="0">
                    <a:pos x="T4" y="T5"/>
                  </a:cxn>
                  <a:cxn ang="0">
                    <a:pos x="T6" y="T7"/>
                  </a:cxn>
                </a:cxnLst>
                <a:rect l="0" t="0" r="r" b="b"/>
                <a:pathLst>
                  <a:path w="1" h="4">
                    <a:moveTo>
                      <a:pt x="0" y="0"/>
                    </a:moveTo>
                    <a:cubicBezTo>
                      <a:pt x="0" y="2"/>
                      <a:pt x="0" y="3"/>
                      <a:pt x="0" y="4"/>
                    </a:cubicBezTo>
                    <a:cubicBezTo>
                      <a:pt x="1" y="4"/>
                      <a:pt x="1" y="4"/>
                      <a:pt x="1" y="4"/>
                    </a:cubicBezTo>
                    <a:cubicBezTo>
                      <a:pt x="1" y="3"/>
                      <a:pt x="0" y="2"/>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2" name="Freeform 1011">
                <a:extLst>
                  <a:ext uri="{FF2B5EF4-FFF2-40B4-BE49-F238E27FC236}">
                    <a16:creationId xmlns:a16="http://schemas.microsoft.com/office/drawing/2014/main" id="{327102E1-6F4F-497E-B47C-A6D282975A66}"/>
                  </a:ext>
                </a:extLst>
              </p:cNvPr>
              <p:cNvSpPr>
                <a:spLocks/>
              </p:cNvSpPr>
              <p:nvPr/>
            </p:nvSpPr>
            <p:spPr bwMode="auto">
              <a:xfrm>
                <a:off x="4105" y="1485"/>
                <a:ext cx="0" cy="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3" name="Freeform 1012">
                <a:extLst>
                  <a:ext uri="{FF2B5EF4-FFF2-40B4-BE49-F238E27FC236}">
                    <a16:creationId xmlns:a16="http://schemas.microsoft.com/office/drawing/2014/main" id="{47DDCD18-71F9-43F0-B37E-FBFAA998819B}"/>
                  </a:ext>
                </a:extLst>
              </p:cNvPr>
              <p:cNvSpPr>
                <a:spLocks/>
              </p:cNvSpPr>
              <p:nvPr/>
            </p:nvSpPr>
            <p:spPr bwMode="auto">
              <a:xfrm>
                <a:off x="4254" y="1391"/>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7"/>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4" name="Freeform 1013">
                <a:extLst>
                  <a:ext uri="{FF2B5EF4-FFF2-40B4-BE49-F238E27FC236}">
                    <a16:creationId xmlns:a16="http://schemas.microsoft.com/office/drawing/2014/main" id="{BFF4D247-6EBA-4D81-95BB-80A89DB662D3}"/>
                  </a:ext>
                </a:extLst>
              </p:cNvPr>
              <p:cNvSpPr>
                <a:spLocks/>
              </p:cNvSpPr>
              <p:nvPr/>
            </p:nvSpPr>
            <p:spPr bwMode="auto">
              <a:xfrm>
                <a:off x="4159" y="1391"/>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7"/>
                      <a:pt x="4" y="7"/>
                    </a:cubicBezTo>
                    <a:cubicBezTo>
                      <a:pt x="5" y="7"/>
                      <a:pt x="6" y="8"/>
                      <a:pt x="7" y="8"/>
                    </a:cubicBezTo>
                    <a:cubicBezTo>
                      <a:pt x="7" y="8"/>
                      <a:pt x="8" y="8"/>
                      <a:pt x="8" y="8"/>
                    </a:cubicBezTo>
                    <a:cubicBezTo>
                      <a:pt x="9" y="8"/>
                      <a:pt x="9" y="8"/>
                      <a:pt x="10" y="8"/>
                    </a:cubicBezTo>
                    <a:cubicBezTo>
                      <a:pt x="11" y="8"/>
                      <a:pt x="12" y="7"/>
                      <a:pt x="13" y="7"/>
                    </a:cubicBezTo>
                    <a:cubicBezTo>
                      <a:pt x="13" y="7"/>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5" name="Freeform 1014">
                <a:extLst>
                  <a:ext uri="{FF2B5EF4-FFF2-40B4-BE49-F238E27FC236}">
                    <a16:creationId xmlns:a16="http://schemas.microsoft.com/office/drawing/2014/main" id="{A0D43DEA-33AE-4BEA-B57F-1EDD565C1DBE}"/>
                  </a:ext>
                </a:extLst>
              </p:cNvPr>
              <p:cNvSpPr>
                <a:spLocks/>
              </p:cNvSpPr>
              <p:nvPr/>
            </p:nvSpPr>
            <p:spPr bwMode="auto">
              <a:xfrm>
                <a:off x="4254" y="1746"/>
                <a:ext cx="19" cy="19"/>
              </a:xfrm>
              <a:custGeom>
                <a:avLst/>
                <a:gdLst>
                  <a:gd name="T0" fmla="*/ 8 w 8"/>
                  <a:gd name="T1" fmla="*/ 0 h 8"/>
                  <a:gd name="T2" fmla="*/ 8 w 8"/>
                  <a:gd name="T3" fmla="*/ 0 h 8"/>
                  <a:gd name="T4" fmla="*/ 1 w 8"/>
                  <a:gd name="T5" fmla="*/ 4 h 8"/>
                  <a:gd name="T6" fmla="*/ 0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8" y="0"/>
                      <a:pt x="8" y="0"/>
                      <a:pt x="8" y="0"/>
                    </a:cubicBezTo>
                    <a:cubicBezTo>
                      <a:pt x="5" y="0"/>
                      <a:pt x="3" y="1"/>
                      <a:pt x="1" y="4"/>
                    </a:cubicBezTo>
                    <a:cubicBezTo>
                      <a:pt x="0" y="5"/>
                      <a:pt x="0" y="6"/>
                      <a:pt x="0"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6" name="Freeform 1015">
                <a:extLst>
                  <a:ext uri="{FF2B5EF4-FFF2-40B4-BE49-F238E27FC236}">
                    <a16:creationId xmlns:a16="http://schemas.microsoft.com/office/drawing/2014/main" id="{0B08A38B-8E76-4CA1-BDC5-D43117107FF3}"/>
                  </a:ext>
                </a:extLst>
              </p:cNvPr>
              <p:cNvSpPr>
                <a:spLocks/>
              </p:cNvSpPr>
              <p:nvPr/>
            </p:nvSpPr>
            <p:spPr bwMode="auto">
              <a:xfrm>
                <a:off x="4159" y="1746"/>
                <a:ext cx="38" cy="19"/>
              </a:xfrm>
              <a:custGeom>
                <a:avLst/>
                <a:gdLst>
                  <a:gd name="T0" fmla="*/ 8 w 16"/>
                  <a:gd name="T1" fmla="*/ 0 h 8"/>
                  <a:gd name="T2" fmla="*/ 2 w 16"/>
                  <a:gd name="T3" fmla="*/ 4 h 8"/>
                  <a:gd name="T4" fmla="*/ 0 w 16"/>
                  <a:gd name="T5" fmla="*/ 8 h 8"/>
                  <a:gd name="T6" fmla="*/ 16 w 16"/>
                  <a:gd name="T7" fmla="*/ 8 h 8"/>
                  <a:gd name="T8" fmla="*/ 15 w 16"/>
                  <a:gd name="T9" fmla="*/ 4 h 8"/>
                  <a:gd name="T10" fmla="*/ 8 w 16"/>
                  <a:gd name="T11" fmla="*/ 0 h 8"/>
                </a:gdLst>
                <a:ahLst/>
                <a:cxnLst>
                  <a:cxn ang="0">
                    <a:pos x="T0" y="T1"/>
                  </a:cxn>
                  <a:cxn ang="0">
                    <a:pos x="T2" y="T3"/>
                  </a:cxn>
                  <a:cxn ang="0">
                    <a:pos x="T4" y="T5"/>
                  </a:cxn>
                  <a:cxn ang="0">
                    <a:pos x="T6" y="T7"/>
                  </a:cxn>
                  <a:cxn ang="0">
                    <a:pos x="T8" y="T9"/>
                  </a:cxn>
                  <a:cxn ang="0">
                    <a:pos x="T10" y="T11"/>
                  </a:cxn>
                </a:cxnLst>
                <a:rect l="0" t="0" r="r" b="b"/>
                <a:pathLst>
                  <a:path w="16" h="8">
                    <a:moveTo>
                      <a:pt x="8" y="0"/>
                    </a:moveTo>
                    <a:cubicBezTo>
                      <a:pt x="6" y="0"/>
                      <a:pt x="3" y="1"/>
                      <a:pt x="2" y="4"/>
                    </a:cubicBezTo>
                    <a:cubicBezTo>
                      <a:pt x="1" y="5"/>
                      <a:pt x="0" y="6"/>
                      <a:pt x="0" y="8"/>
                    </a:cubicBezTo>
                    <a:cubicBezTo>
                      <a:pt x="16" y="8"/>
                      <a:pt x="16" y="8"/>
                      <a:pt x="16" y="8"/>
                    </a:cubicBezTo>
                    <a:cubicBezTo>
                      <a:pt x="16" y="6"/>
                      <a:pt x="16" y="5"/>
                      <a:pt x="15" y="4"/>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7" name="Freeform 1016">
                <a:extLst>
                  <a:ext uri="{FF2B5EF4-FFF2-40B4-BE49-F238E27FC236}">
                    <a16:creationId xmlns:a16="http://schemas.microsoft.com/office/drawing/2014/main" id="{E25061C6-5044-412B-BE91-B011DCF359D4}"/>
                  </a:ext>
                </a:extLst>
              </p:cNvPr>
              <p:cNvSpPr>
                <a:spLocks/>
              </p:cNvSpPr>
              <p:nvPr/>
            </p:nvSpPr>
            <p:spPr bwMode="auto">
              <a:xfrm>
                <a:off x="4254" y="1653"/>
                <a:ext cx="19" cy="36"/>
              </a:xfrm>
              <a:custGeom>
                <a:avLst/>
                <a:gdLst>
                  <a:gd name="T0" fmla="*/ 8 w 8"/>
                  <a:gd name="T1" fmla="*/ 0 h 15"/>
                  <a:gd name="T2" fmla="*/ 0 w 8"/>
                  <a:gd name="T3" fmla="*/ 8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8"/>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8" name="Oval 1017">
                <a:extLst>
                  <a:ext uri="{FF2B5EF4-FFF2-40B4-BE49-F238E27FC236}">
                    <a16:creationId xmlns:a16="http://schemas.microsoft.com/office/drawing/2014/main" id="{6589F3D0-6DD5-411A-8D92-178F99A9BDC0}"/>
                  </a:ext>
                </a:extLst>
              </p:cNvPr>
              <p:cNvSpPr>
                <a:spLocks noChangeArrowheads="1"/>
              </p:cNvSpPr>
              <p:nvPr/>
            </p:nvSpPr>
            <p:spPr bwMode="auto">
              <a:xfrm>
                <a:off x="4159" y="1653"/>
                <a:ext cx="38" cy="36"/>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9" name="Freeform 1018">
                <a:extLst>
                  <a:ext uri="{FF2B5EF4-FFF2-40B4-BE49-F238E27FC236}">
                    <a16:creationId xmlns:a16="http://schemas.microsoft.com/office/drawing/2014/main" id="{F20707F6-1901-43A6-A52C-B40D0C6567D8}"/>
                  </a:ext>
                </a:extLst>
              </p:cNvPr>
              <p:cNvSpPr>
                <a:spLocks/>
              </p:cNvSpPr>
              <p:nvPr/>
            </p:nvSpPr>
            <p:spPr bwMode="auto">
              <a:xfrm>
                <a:off x="4124" y="1698"/>
                <a:ext cx="26" cy="38"/>
              </a:xfrm>
              <a:custGeom>
                <a:avLst/>
                <a:gdLst>
                  <a:gd name="T0" fmla="*/ 11 w 11"/>
                  <a:gd name="T1" fmla="*/ 8 h 16"/>
                  <a:gd name="T2" fmla="*/ 4 w 11"/>
                  <a:gd name="T3" fmla="*/ 0 h 16"/>
                  <a:gd name="T4" fmla="*/ 0 w 11"/>
                  <a:gd name="T5" fmla="*/ 1 h 16"/>
                  <a:gd name="T6" fmla="*/ 5 w 11"/>
                  <a:gd name="T7" fmla="*/ 16 h 16"/>
                  <a:gd name="T8" fmla="*/ 11 w 11"/>
                  <a:gd name="T9" fmla="*/ 8 h 16"/>
                </a:gdLst>
                <a:ahLst/>
                <a:cxnLst>
                  <a:cxn ang="0">
                    <a:pos x="T0" y="T1"/>
                  </a:cxn>
                  <a:cxn ang="0">
                    <a:pos x="T2" y="T3"/>
                  </a:cxn>
                  <a:cxn ang="0">
                    <a:pos x="T4" y="T5"/>
                  </a:cxn>
                  <a:cxn ang="0">
                    <a:pos x="T6" y="T7"/>
                  </a:cxn>
                  <a:cxn ang="0">
                    <a:pos x="T8" y="T9"/>
                  </a:cxn>
                </a:cxnLst>
                <a:rect l="0" t="0" r="r" b="b"/>
                <a:pathLst>
                  <a:path w="11" h="16">
                    <a:moveTo>
                      <a:pt x="11" y="8"/>
                    </a:moveTo>
                    <a:cubicBezTo>
                      <a:pt x="11" y="4"/>
                      <a:pt x="8" y="0"/>
                      <a:pt x="4" y="0"/>
                    </a:cubicBezTo>
                    <a:cubicBezTo>
                      <a:pt x="2" y="0"/>
                      <a:pt x="1" y="1"/>
                      <a:pt x="0" y="1"/>
                    </a:cubicBezTo>
                    <a:cubicBezTo>
                      <a:pt x="2" y="6"/>
                      <a:pt x="4" y="11"/>
                      <a:pt x="5" y="16"/>
                    </a:cubicBezTo>
                    <a:cubicBezTo>
                      <a:pt x="9" y="15"/>
                      <a:pt x="11" y="12"/>
                      <a:pt x="11"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0" name="Oval 1019">
                <a:extLst>
                  <a:ext uri="{FF2B5EF4-FFF2-40B4-BE49-F238E27FC236}">
                    <a16:creationId xmlns:a16="http://schemas.microsoft.com/office/drawing/2014/main" id="{B1E41AC8-8FBE-4B2D-BCF6-B417A986B0FD}"/>
                  </a:ext>
                </a:extLst>
              </p:cNvPr>
              <p:cNvSpPr>
                <a:spLocks noChangeArrowheads="1"/>
              </p:cNvSpPr>
              <p:nvPr/>
            </p:nvSpPr>
            <p:spPr bwMode="auto">
              <a:xfrm>
                <a:off x="4207" y="169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1" name="Oval 1020">
                <a:extLst>
                  <a:ext uri="{FF2B5EF4-FFF2-40B4-BE49-F238E27FC236}">
                    <a16:creationId xmlns:a16="http://schemas.microsoft.com/office/drawing/2014/main" id="{4305790A-E5E8-4628-8112-10BF3C288F78}"/>
                  </a:ext>
                </a:extLst>
              </p:cNvPr>
              <p:cNvSpPr>
                <a:spLocks noChangeArrowheads="1"/>
              </p:cNvSpPr>
              <p:nvPr/>
            </p:nvSpPr>
            <p:spPr bwMode="auto">
              <a:xfrm>
                <a:off x="4114" y="1606"/>
                <a:ext cx="36"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2" name="Oval 1021">
                <a:extLst>
                  <a:ext uri="{FF2B5EF4-FFF2-40B4-BE49-F238E27FC236}">
                    <a16:creationId xmlns:a16="http://schemas.microsoft.com/office/drawing/2014/main" id="{BA116321-957D-4DB2-8717-28A046A696FD}"/>
                  </a:ext>
                </a:extLst>
              </p:cNvPr>
              <p:cNvSpPr>
                <a:spLocks noChangeArrowheads="1"/>
              </p:cNvSpPr>
              <p:nvPr/>
            </p:nvSpPr>
            <p:spPr bwMode="auto">
              <a:xfrm>
                <a:off x="4207" y="1606"/>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3" name="Freeform 1022">
                <a:extLst>
                  <a:ext uri="{FF2B5EF4-FFF2-40B4-BE49-F238E27FC236}">
                    <a16:creationId xmlns:a16="http://schemas.microsoft.com/office/drawing/2014/main" id="{3C664FF9-739E-406C-8AC0-63BC62AB885A}"/>
                  </a:ext>
                </a:extLst>
              </p:cNvPr>
              <p:cNvSpPr>
                <a:spLocks/>
              </p:cNvSpPr>
              <p:nvPr/>
            </p:nvSpPr>
            <p:spPr bwMode="auto">
              <a:xfrm>
                <a:off x="4254" y="1578"/>
                <a:ext cx="19" cy="19"/>
              </a:xfrm>
              <a:custGeom>
                <a:avLst/>
                <a:gdLst>
                  <a:gd name="T0" fmla="*/ 0 w 8"/>
                  <a:gd name="T1" fmla="*/ 0 h 8"/>
                  <a:gd name="T2" fmla="*/ 0 w 8"/>
                  <a:gd name="T3" fmla="*/ 2 h 8"/>
                  <a:gd name="T4" fmla="*/ 2 w 8"/>
                  <a:gd name="T5" fmla="*/ 6 h 8"/>
                  <a:gd name="T6" fmla="*/ 3 w 8"/>
                  <a:gd name="T7" fmla="*/ 7 h 8"/>
                  <a:gd name="T8" fmla="*/ 6 w 8"/>
                  <a:gd name="T9" fmla="*/ 8 h 8"/>
                  <a:gd name="T10" fmla="*/ 8 w 8"/>
                  <a:gd name="T11" fmla="*/ 8 h 8"/>
                  <a:gd name="T12" fmla="*/ 8 w 8"/>
                  <a:gd name="T13" fmla="*/ 8 h 8"/>
                  <a:gd name="T14" fmla="*/ 8 w 8"/>
                  <a:gd name="T15" fmla="*/ 0 h 8"/>
                  <a:gd name="T16" fmla="*/ 0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0" y="0"/>
                    </a:moveTo>
                    <a:cubicBezTo>
                      <a:pt x="0" y="1"/>
                      <a:pt x="0" y="1"/>
                      <a:pt x="0" y="2"/>
                    </a:cubicBezTo>
                    <a:cubicBezTo>
                      <a:pt x="0" y="3"/>
                      <a:pt x="1" y="5"/>
                      <a:pt x="2" y="6"/>
                    </a:cubicBezTo>
                    <a:cubicBezTo>
                      <a:pt x="2" y="6"/>
                      <a:pt x="3" y="6"/>
                      <a:pt x="3" y="7"/>
                    </a:cubicBezTo>
                    <a:cubicBezTo>
                      <a:pt x="4" y="7"/>
                      <a:pt x="5" y="8"/>
                      <a:pt x="6" y="8"/>
                    </a:cubicBezTo>
                    <a:cubicBezTo>
                      <a:pt x="7" y="8"/>
                      <a:pt x="7" y="8"/>
                      <a:pt x="8" y="8"/>
                    </a:cubicBezTo>
                    <a:cubicBezTo>
                      <a:pt x="8" y="8"/>
                      <a:pt x="8" y="8"/>
                      <a:pt x="8" y="8"/>
                    </a:cubicBezTo>
                    <a:cubicBezTo>
                      <a:pt x="8" y="0"/>
                      <a:pt x="8" y="0"/>
                      <a:pt x="8" y="0"/>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4" name="Freeform 1023">
                <a:extLst>
                  <a:ext uri="{FF2B5EF4-FFF2-40B4-BE49-F238E27FC236}">
                    <a16:creationId xmlns:a16="http://schemas.microsoft.com/office/drawing/2014/main" id="{EC1D87FB-2923-44EC-9214-A760A86203B9}"/>
                  </a:ext>
                </a:extLst>
              </p:cNvPr>
              <p:cNvSpPr>
                <a:spLocks/>
              </p:cNvSpPr>
              <p:nvPr/>
            </p:nvSpPr>
            <p:spPr bwMode="auto">
              <a:xfrm>
                <a:off x="4159" y="1578"/>
                <a:ext cx="38" cy="19"/>
              </a:xfrm>
              <a:custGeom>
                <a:avLst/>
                <a:gdLst>
                  <a:gd name="T0" fmla="*/ 1 w 16"/>
                  <a:gd name="T1" fmla="*/ 2 h 8"/>
                  <a:gd name="T2" fmla="*/ 3 w 16"/>
                  <a:gd name="T3" fmla="*/ 6 h 8"/>
                  <a:gd name="T4" fmla="*/ 4 w 16"/>
                  <a:gd name="T5" fmla="*/ 7 h 8"/>
                  <a:gd name="T6" fmla="*/ 7 w 16"/>
                  <a:gd name="T7" fmla="*/ 8 h 8"/>
                  <a:gd name="T8" fmla="*/ 8 w 16"/>
                  <a:gd name="T9" fmla="*/ 8 h 8"/>
                  <a:gd name="T10" fmla="*/ 10 w 16"/>
                  <a:gd name="T11" fmla="*/ 8 h 8"/>
                  <a:gd name="T12" fmla="*/ 13 w 16"/>
                  <a:gd name="T13" fmla="*/ 7 h 8"/>
                  <a:gd name="T14" fmla="*/ 14 w 16"/>
                  <a:gd name="T15" fmla="*/ 6 h 8"/>
                  <a:gd name="T16" fmla="*/ 16 w 16"/>
                  <a:gd name="T17" fmla="*/ 2 h 8"/>
                  <a:gd name="T18" fmla="*/ 16 w 16"/>
                  <a:gd name="T19" fmla="*/ 0 h 8"/>
                  <a:gd name="T20" fmla="*/ 0 w 16"/>
                  <a:gd name="T21" fmla="*/ 0 h 8"/>
                  <a:gd name="T22" fmla="*/ 1 w 16"/>
                  <a:gd name="T2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 y="2"/>
                    </a:moveTo>
                    <a:cubicBezTo>
                      <a:pt x="1" y="3"/>
                      <a:pt x="2" y="5"/>
                      <a:pt x="3" y="6"/>
                    </a:cubicBezTo>
                    <a:cubicBezTo>
                      <a:pt x="3" y="6"/>
                      <a:pt x="3" y="6"/>
                      <a:pt x="4" y="7"/>
                    </a:cubicBezTo>
                    <a:cubicBezTo>
                      <a:pt x="5" y="7"/>
                      <a:pt x="6" y="8"/>
                      <a:pt x="7" y="8"/>
                    </a:cubicBezTo>
                    <a:cubicBezTo>
                      <a:pt x="7" y="8"/>
                      <a:pt x="8" y="8"/>
                      <a:pt x="8" y="8"/>
                    </a:cubicBezTo>
                    <a:cubicBezTo>
                      <a:pt x="9" y="8"/>
                      <a:pt x="9" y="8"/>
                      <a:pt x="10" y="8"/>
                    </a:cubicBezTo>
                    <a:cubicBezTo>
                      <a:pt x="11" y="8"/>
                      <a:pt x="12" y="7"/>
                      <a:pt x="13" y="7"/>
                    </a:cubicBezTo>
                    <a:cubicBezTo>
                      <a:pt x="13" y="6"/>
                      <a:pt x="13" y="6"/>
                      <a:pt x="14" y="6"/>
                    </a:cubicBezTo>
                    <a:cubicBezTo>
                      <a:pt x="15" y="5"/>
                      <a:pt x="16" y="3"/>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5" name="Freeform 1024">
                <a:extLst>
                  <a:ext uri="{FF2B5EF4-FFF2-40B4-BE49-F238E27FC236}">
                    <a16:creationId xmlns:a16="http://schemas.microsoft.com/office/drawing/2014/main" id="{5B9217CD-C45E-42E7-B808-C34B32CDBDEB}"/>
                  </a:ext>
                </a:extLst>
              </p:cNvPr>
              <p:cNvSpPr>
                <a:spLocks/>
              </p:cNvSpPr>
              <p:nvPr/>
            </p:nvSpPr>
            <p:spPr bwMode="auto">
              <a:xfrm>
                <a:off x="4103" y="1578"/>
                <a:ext cx="2" cy="7"/>
              </a:xfrm>
              <a:custGeom>
                <a:avLst/>
                <a:gdLst>
                  <a:gd name="T0" fmla="*/ 1 w 1"/>
                  <a:gd name="T1" fmla="*/ 0 h 3"/>
                  <a:gd name="T2" fmla="*/ 0 w 1"/>
                  <a:gd name="T3" fmla="*/ 0 h 3"/>
                  <a:gd name="T4" fmla="*/ 0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0"/>
                      <a:pt x="0" y="0"/>
                      <a:pt x="0" y="0"/>
                    </a:cubicBezTo>
                    <a:cubicBezTo>
                      <a:pt x="0" y="1"/>
                      <a:pt x="0" y="2"/>
                      <a:pt x="0" y="3"/>
                    </a:cubicBezTo>
                    <a:cubicBezTo>
                      <a:pt x="0" y="3"/>
                      <a:pt x="0" y="2"/>
                      <a:pt x="1" y="2"/>
                    </a:cubicBezTo>
                    <a:cubicBezTo>
                      <a:pt x="1" y="1"/>
                      <a:pt x="1" y="1"/>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6" name="Freeform 1025">
                <a:extLst>
                  <a:ext uri="{FF2B5EF4-FFF2-40B4-BE49-F238E27FC236}">
                    <a16:creationId xmlns:a16="http://schemas.microsoft.com/office/drawing/2014/main" id="{90419EEB-ADC0-472A-A6D3-3FD0716AA959}"/>
                  </a:ext>
                </a:extLst>
              </p:cNvPr>
              <p:cNvSpPr>
                <a:spLocks/>
              </p:cNvSpPr>
              <p:nvPr/>
            </p:nvSpPr>
            <p:spPr bwMode="auto">
              <a:xfrm>
                <a:off x="4266" y="1933"/>
                <a:ext cx="7" cy="7"/>
              </a:xfrm>
              <a:custGeom>
                <a:avLst/>
                <a:gdLst>
                  <a:gd name="T0" fmla="*/ 3 w 3"/>
                  <a:gd name="T1" fmla="*/ 0 h 3"/>
                  <a:gd name="T2" fmla="*/ 3 w 3"/>
                  <a:gd name="T3" fmla="*/ 0 h 3"/>
                  <a:gd name="T4" fmla="*/ 0 w 3"/>
                  <a:gd name="T5" fmla="*/ 0 h 3"/>
                  <a:gd name="T6" fmla="*/ 3 w 3"/>
                  <a:gd name="T7" fmla="*/ 3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3" y="0"/>
                      <a:pt x="3" y="0"/>
                      <a:pt x="3" y="0"/>
                    </a:cubicBezTo>
                    <a:cubicBezTo>
                      <a:pt x="2" y="0"/>
                      <a:pt x="1" y="0"/>
                      <a:pt x="0" y="0"/>
                    </a:cubicBezTo>
                    <a:cubicBezTo>
                      <a:pt x="1" y="1"/>
                      <a:pt x="2" y="2"/>
                      <a:pt x="3" y="3"/>
                    </a:cubicBezTo>
                    <a:lnTo>
                      <a:pt x="3"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7" name="Freeform 1026">
                <a:extLst>
                  <a:ext uri="{FF2B5EF4-FFF2-40B4-BE49-F238E27FC236}">
                    <a16:creationId xmlns:a16="http://schemas.microsoft.com/office/drawing/2014/main" id="{61DD9132-77D8-461E-9A86-2CA651546EA5}"/>
                  </a:ext>
                </a:extLst>
              </p:cNvPr>
              <p:cNvSpPr>
                <a:spLocks/>
              </p:cNvSpPr>
              <p:nvPr/>
            </p:nvSpPr>
            <p:spPr bwMode="auto">
              <a:xfrm>
                <a:off x="4254" y="1840"/>
                <a:ext cx="19" cy="36"/>
              </a:xfrm>
              <a:custGeom>
                <a:avLst/>
                <a:gdLst>
                  <a:gd name="T0" fmla="*/ 8 w 8"/>
                  <a:gd name="T1" fmla="*/ 0 h 15"/>
                  <a:gd name="T2" fmla="*/ 0 w 8"/>
                  <a:gd name="T3" fmla="*/ 7 h 15"/>
                  <a:gd name="T4" fmla="*/ 8 w 8"/>
                  <a:gd name="T5" fmla="*/ 15 h 15"/>
                  <a:gd name="T6" fmla="*/ 8 w 8"/>
                  <a:gd name="T7" fmla="*/ 15 h 15"/>
                  <a:gd name="T8" fmla="*/ 8 w 8"/>
                  <a:gd name="T9" fmla="*/ 0 h 15"/>
                  <a:gd name="T10" fmla="*/ 8 w 8"/>
                  <a:gd name="T11" fmla="*/ 0 h 15"/>
                </a:gdLst>
                <a:ahLst/>
                <a:cxnLst>
                  <a:cxn ang="0">
                    <a:pos x="T0" y="T1"/>
                  </a:cxn>
                  <a:cxn ang="0">
                    <a:pos x="T2" y="T3"/>
                  </a:cxn>
                  <a:cxn ang="0">
                    <a:pos x="T4" y="T5"/>
                  </a:cxn>
                  <a:cxn ang="0">
                    <a:pos x="T6" y="T7"/>
                  </a:cxn>
                  <a:cxn ang="0">
                    <a:pos x="T8" y="T9"/>
                  </a:cxn>
                  <a:cxn ang="0">
                    <a:pos x="T10" y="T11"/>
                  </a:cxn>
                </a:cxnLst>
                <a:rect l="0" t="0" r="r" b="b"/>
                <a:pathLst>
                  <a:path w="8" h="15">
                    <a:moveTo>
                      <a:pt x="8" y="0"/>
                    </a:moveTo>
                    <a:cubicBezTo>
                      <a:pt x="3" y="0"/>
                      <a:pt x="0" y="3"/>
                      <a:pt x="0" y="7"/>
                    </a:cubicBezTo>
                    <a:cubicBezTo>
                      <a:pt x="0" y="12"/>
                      <a:pt x="3" y="15"/>
                      <a:pt x="8" y="15"/>
                    </a:cubicBezTo>
                    <a:cubicBezTo>
                      <a:pt x="8" y="15"/>
                      <a:pt x="8" y="15"/>
                      <a:pt x="8" y="15"/>
                    </a:cubicBezTo>
                    <a:cubicBezTo>
                      <a:pt x="8" y="0"/>
                      <a:pt x="8" y="0"/>
                      <a:pt x="8" y="0"/>
                    </a:cubicBezTo>
                    <a:cubicBezTo>
                      <a:pt x="8" y="0"/>
                      <a:pt x="8"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8" name="Freeform 1027">
                <a:extLst>
                  <a:ext uri="{FF2B5EF4-FFF2-40B4-BE49-F238E27FC236}">
                    <a16:creationId xmlns:a16="http://schemas.microsoft.com/office/drawing/2014/main" id="{A783E8AF-5012-4647-96AC-711C5E6A4B2D}"/>
                  </a:ext>
                </a:extLst>
              </p:cNvPr>
              <p:cNvSpPr>
                <a:spLocks/>
              </p:cNvSpPr>
              <p:nvPr/>
            </p:nvSpPr>
            <p:spPr bwMode="auto">
              <a:xfrm>
                <a:off x="4195" y="18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59" name="Freeform 1028">
                <a:extLst>
                  <a:ext uri="{FF2B5EF4-FFF2-40B4-BE49-F238E27FC236}">
                    <a16:creationId xmlns:a16="http://schemas.microsoft.com/office/drawing/2014/main" id="{80954AFA-A2EB-4562-A29A-3779142489C9}"/>
                  </a:ext>
                </a:extLst>
              </p:cNvPr>
              <p:cNvSpPr>
                <a:spLocks/>
              </p:cNvSpPr>
              <p:nvPr/>
            </p:nvSpPr>
            <p:spPr bwMode="auto">
              <a:xfrm>
                <a:off x="4223" y="1885"/>
                <a:ext cx="22" cy="24"/>
              </a:xfrm>
              <a:custGeom>
                <a:avLst/>
                <a:gdLst>
                  <a:gd name="T0" fmla="*/ 1 w 9"/>
                  <a:gd name="T1" fmla="*/ 0 h 10"/>
                  <a:gd name="T2" fmla="*/ 0 w 9"/>
                  <a:gd name="T3" fmla="*/ 0 h 10"/>
                  <a:gd name="T4" fmla="*/ 8 w 9"/>
                  <a:gd name="T5" fmla="*/ 10 h 10"/>
                  <a:gd name="T6" fmla="*/ 9 w 9"/>
                  <a:gd name="T7" fmla="*/ 8 h 10"/>
                  <a:gd name="T8" fmla="*/ 1 w 9"/>
                  <a:gd name="T9" fmla="*/ 0 h 10"/>
                </a:gdLst>
                <a:ahLst/>
                <a:cxnLst>
                  <a:cxn ang="0">
                    <a:pos x="T0" y="T1"/>
                  </a:cxn>
                  <a:cxn ang="0">
                    <a:pos x="T2" y="T3"/>
                  </a:cxn>
                  <a:cxn ang="0">
                    <a:pos x="T4" y="T5"/>
                  </a:cxn>
                  <a:cxn ang="0">
                    <a:pos x="T6" y="T7"/>
                  </a:cxn>
                  <a:cxn ang="0">
                    <a:pos x="T8" y="T9"/>
                  </a:cxn>
                </a:cxnLst>
                <a:rect l="0" t="0" r="r" b="b"/>
                <a:pathLst>
                  <a:path w="9" h="10">
                    <a:moveTo>
                      <a:pt x="1" y="0"/>
                    </a:moveTo>
                    <a:cubicBezTo>
                      <a:pt x="1" y="0"/>
                      <a:pt x="0" y="0"/>
                      <a:pt x="0" y="0"/>
                    </a:cubicBezTo>
                    <a:cubicBezTo>
                      <a:pt x="3" y="4"/>
                      <a:pt x="6" y="7"/>
                      <a:pt x="8" y="10"/>
                    </a:cubicBezTo>
                    <a:cubicBezTo>
                      <a:pt x="9" y="10"/>
                      <a:pt x="9" y="9"/>
                      <a:pt x="9" y="8"/>
                    </a:cubicBezTo>
                    <a:cubicBezTo>
                      <a:pt x="9" y="4"/>
                      <a:pt x="5" y="0"/>
                      <a:pt x="1"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0" name="Oval 1029">
                <a:extLst>
                  <a:ext uri="{FF2B5EF4-FFF2-40B4-BE49-F238E27FC236}">
                    <a16:creationId xmlns:a16="http://schemas.microsoft.com/office/drawing/2014/main" id="{FC29F9F2-D41C-4A54-9C48-1790F6899A95}"/>
                  </a:ext>
                </a:extLst>
              </p:cNvPr>
              <p:cNvSpPr>
                <a:spLocks noChangeArrowheads="1"/>
              </p:cNvSpPr>
              <p:nvPr/>
            </p:nvSpPr>
            <p:spPr bwMode="auto">
              <a:xfrm>
                <a:off x="4207" y="179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1" name="Freeform 1030">
                <a:extLst>
                  <a:ext uri="{FF2B5EF4-FFF2-40B4-BE49-F238E27FC236}">
                    <a16:creationId xmlns:a16="http://schemas.microsoft.com/office/drawing/2014/main" id="{D478512A-6F3B-44EB-9605-16204258E988}"/>
                  </a:ext>
                </a:extLst>
              </p:cNvPr>
              <p:cNvSpPr>
                <a:spLocks/>
              </p:cNvSpPr>
              <p:nvPr/>
            </p:nvSpPr>
            <p:spPr bwMode="auto">
              <a:xfrm>
                <a:off x="4254" y="1765"/>
                <a:ext cx="19" cy="19"/>
              </a:xfrm>
              <a:custGeom>
                <a:avLst/>
                <a:gdLst>
                  <a:gd name="T0" fmla="*/ 8 w 8"/>
                  <a:gd name="T1" fmla="*/ 0 h 8"/>
                  <a:gd name="T2" fmla="*/ 0 w 8"/>
                  <a:gd name="T3" fmla="*/ 0 h 8"/>
                  <a:gd name="T4" fmla="*/ 0 w 8"/>
                  <a:gd name="T5" fmla="*/ 2 h 8"/>
                  <a:gd name="T6" fmla="*/ 8 w 8"/>
                  <a:gd name="T7" fmla="*/ 8 h 8"/>
                  <a:gd name="T8" fmla="*/ 8 w 8"/>
                  <a:gd name="T9" fmla="*/ 8 h 8"/>
                  <a:gd name="T10" fmla="*/ 8 w 8"/>
                  <a:gd name="T11" fmla="*/ 0 h 8"/>
                </a:gdLst>
                <a:ahLst/>
                <a:cxnLst>
                  <a:cxn ang="0">
                    <a:pos x="T0" y="T1"/>
                  </a:cxn>
                  <a:cxn ang="0">
                    <a:pos x="T2" y="T3"/>
                  </a:cxn>
                  <a:cxn ang="0">
                    <a:pos x="T4" y="T5"/>
                  </a:cxn>
                  <a:cxn ang="0">
                    <a:pos x="T6" y="T7"/>
                  </a:cxn>
                  <a:cxn ang="0">
                    <a:pos x="T8" y="T9"/>
                  </a:cxn>
                  <a:cxn ang="0">
                    <a:pos x="T10" y="T11"/>
                  </a:cxn>
                </a:cxnLst>
                <a:rect l="0" t="0" r="r" b="b"/>
                <a:pathLst>
                  <a:path w="8" h="8">
                    <a:moveTo>
                      <a:pt x="8" y="0"/>
                    </a:moveTo>
                    <a:cubicBezTo>
                      <a:pt x="0" y="0"/>
                      <a:pt x="0" y="0"/>
                      <a:pt x="0" y="0"/>
                    </a:cubicBezTo>
                    <a:cubicBezTo>
                      <a:pt x="0" y="1"/>
                      <a:pt x="0" y="1"/>
                      <a:pt x="0" y="2"/>
                    </a:cubicBezTo>
                    <a:cubicBezTo>
                      <a:pt x="1" y="5"/>
                      <a:pt x="4" y="8"/>
                      <a:pt x="8" y="8"/>
                    </a:cubicBezTo>
                    <a:cubicBezTo>
                      <a:pt x="8" y="8"/>
                      <a:pt x="8" y="8"/>
                      <a:pt x="8" y="8"/>
                    </a:cubicBezTo>
                    <a:lnTo>
                      <a:pt x="8"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2" name="Freeform 1031">
                <a:extLst>
                  <a:ext uri="{FF2B5EF4-FFF2-40B4-BE49-F238E27FC236}">
                    <a16:creationId xmlns:a16="http://schemas.microsoft.com/office/drawing/2014/main" id="{40B2ED99-5187-43F8-9040-D1BCC717785A}"/>
                  </a:ext>
                </a:extLst>
              </p:cNvPr>
              <p:cNvSpPr>
                <a:spLocks/>
              </p:cNvSpPr>
              <p:nvPr/>
            </p:nvSpPr>
            <p:spPr bwMode="auto">
              <a:xfrm>
                <a:off x="4159" y="1765"/>
                <a:ext cx="38" cy="19"/>
              </a:xfrm>
              <a:custGeom>
                <a:avLst/>
                <a:gdLst>
                  <a:gd name="T0" fmla="*/ 1 w 16"/>
                  <a:gd name="T1" fmla="*/ 2 h 8"/>
                  <a:gd name="T2" fmla="*/ 8 w 16"/>
                  <a:gd name="T3" fmla="*/ 8 h 8"/>
                  <a:gd name="T4" fmla="*/ 16 w 16"/>
                  <a:gd name="T5" fmla="*/ 2 h 8"/>
                  <a:gd name="T6" fmla="*/ 16 w 16"/>
                  <a:gd name="T7" fmla="*/ 0 h 8"/>
                  <a:gd name="T8" fmla="*/ 0 w 16"/>
                  <a:gd name="T9" fmla="*/ 0 h 8"/>
                  <a:gd name="T10" fmla="*/ 1 w 16"/>
                  <a:gd name="T11" fmla="*/ 2 h 8"/>
                </a:gdLst>
                <a:ahLst/>
                <a:cxnLst>
                  <a:cxn ang="0">
                    <a:pos x="T0" y="T1"/>
                  </a:cxn>
                  <a:cxn ang="0">
                    <a:pos x="T2" y="T3"/>
                  </a:cxn>
                  <a:cxn ang="0">
                    <a:pos x="T4" y="T5"/>
                  </a:cxn>
                  <a:cxn ang="0">
                    <a:pos x="T6" y="T7"/>
                  </a:cxn>
                  <a:cxn ang="0">
                    <a:pos x="T8" y="T9"/>
                  </a:cxn>
                  <a:cxn ang="0">
                    <a:pos x="T10" y="T11"/>
                  </a:cxn>
                </a:cxnLst>
                <a:rect l="0" t="0" r="r" b="b"/>
                <a:pathLst>
                  <a:path w="16" h="8">
                    <a:moveTo>
                      <a:pt x="1" y="2"/>
                    </a:moveTo>
                    <a:cubicBezTo>
                      <a:pt x="1" y="5"/>
                      <a:pt x="4" y="8"/>
                      <a:pt x="8" y="8"/>
                    </a:cubicBezTo>
                    <a:cubicBezTo>
                      <a:pt x="12" y="8"/>
                      <a:pt x="15" y="5"/>
                      <a:pt x="16" y="2"/>
                    </a:cubicBezTo>
                    <a:cubicBezTo>
                      <a:pt x="16" y="1"/>
                      <a:pt x="16" y="1"/>
                      <a:pt x="16" y="0"/>
                    </a:cubicBezTo>
                    <a:cubicBezTo>
                      <a:pt x="0" y="0"/>
                      <a:pt x="0" y="0"/>
                      <a:pt x="0" y="0"/>
                    </a:cubicBezTo>
                    <a:cubicBezTo>
                      <a:pt x="0" y="1"/>
                      <a:pt x="0" y="1"/>
                      <a:pt x="1"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3" name="Freeform 1032">
                <a:extLst>
                  <a:ext uri="{FF2B5EF4-FFF2-40B4-BE49-F238E27FC236}">
                    <a16:creationId xmlns:a16="http://schemas.microsoft.com/office/drawing/2014/main" id="{73785702-3990-4D50-8577-63B8587F11F1}"/>
                  </a:ext>
                </a:extLst>
              </p:cNvPr>
              <p:cNvSpPr>
                <a:spLocks noEditPoints="1"/>
              </p:cNvSpPr>
              <p:nvPr/>
            </p:nvSpPr>
            <p:spPr bwMode="auto">
              <a:xfrm>
                <a:off x="2553" y="248"/>
                <a:ext cx="1062" cy="1060"/>
              </a:xfrm>
              <a:custGeom>
                <a:avLst/>
                <a:gdLst>
                  <a:gd name="T0" fmla="*/ 209 w 449"/>
                  <a:gd name="T1" fmla="*/ 444 h 448"/>
                  <a:gd name="T2" fmla="*/ 240 w 449"/>
                  <a:gd name="T3" fmla="*/ 444 h 448"/>
                  <a:gd name="T4" fmla="*/ 193 w 449"/>
                  <a:gd name="T5" fmla="*/ 446 h 448"/>
                  <a:gd name="T6" fmla="*/ 193 w 449"/>
                  <a:gd name="T7" fmla="*/ 446 h 448"/>
                  <a:gd name="T8" fmla="*/ 288 w 449"/>
                  <a:gd name="T9" fmla="*/ 439 h 448"/>
                  <a:gd name="T10" fmla="*/ 148 w 449"/>
                  <a:gd name="T11" fmla="*/ 431 h 448"/>
                  <a:gd name="T12" fmla="*/ 302 w 449"/>
                  <a:gd name="T13" fmla="*/ 430 h 448"/>
                  <a:gd name="T14" fmla="*/ 132 w 449"/>
                  <a:gd name="T15" fmla="*/ 428 h 448"/>
                  <a:gd name="T16" fmla="*/ 132 w 449"/>
                  <a:gd name="T17" fmla="*/ 428 h 448"/>
                  <a:gd name="T18" fmla="*/ 346 w 449"/>
                  <a:gd name="T19" fmla="*/ 413 h 448"/>
                  <a:gd name="T20" fmla="*/ 93 w 449"/>
                  <a:gd name="T21" fmla="*/ 401 h 448"/>
                  <a:gd name="T22" fmla="*/ 356 w 449"/>
                  <a:gd name="T23" fmla="*/ 400 h 448"/>
                  <a:gd name="T24" fmla="*/ 78 w 449"/>
                  <a:gd name="T25" fmla="*/ 394 h 448"/>
                  <a:gd name="T26" fmla="*/ 78 w 449"/>
                  <a:gd name="T27" fmla="*/ 394 h 448"/>
                  <a:gd name="T28" fmla="*/ 394 w 449"/>
                  <a:gd name="T29" fmla="*/ 371 h 448"/>
                  <a:gd name="T30" fmla="*/ 48 w 449"/>
                  <a:gd name="T31" fmla="*/ 356 h 448"/>
                  <a:gd name="T32" fmla="*/ 401 w 449"/>
                  <a:gd name="T33" fmla="*/ 356 h 448"/>
                  <a:gd name="T34" fmla="*/ 36 w 449"/>
                  <a:gd name="T35" fmla="*/ 346 h 448"/>
                  <a:gd name="T36" fmla="*/ 36 w 449"/>
                  <a:gd name="T37" fmla="*/ 346 h 448"/>
                  <a:gd name="T38" fmla="*/ 428 w 449"/>
                  <a:gd name="T39" fmla="*/ 317 h 448"/>
                  <a:gd name="T40" fmla="*/ 18 w 449"/>
                  <a:gd name="T41" fmla="*/ 302 h 448"/>
                  <a:gd name="T42" fmla="*/ 431 w 449"/>
                  <a:gd name="T43" fmla="*/ 301 h 448"/>
                  <a:gd name="T44" fmla="*/ 9 w 449"/>
                  <a:gd name="T45" fmla="*/ 288 h 448"/>
                  <a:gd name="T46" fmla="*/ 9 w 449"/>
                  <a:gd name="T47" fmla="*/ 288 h 448"/>
                  <a:gd name="T48" fmla="*/ 446 w 449"/>
                  <a:gd name="T49" fmla="*/ 256 h 448"/>
                  <a:gd name="T50" fmla="*/ 5 w 449"/>
                  <a:gd name="T51" fmla="*/ 240 h 448"/>
                  <a:gd name="T52" fmla="*/ 444 w 449"/>
                  <a:gd name="T53" fmla="*/ 240 h 448"/>
                  <a:gd name="T54" fmla="*/ 449 w 449"/>
                  <a:gd name="T55" fmla="*/ 224 h 448"/>
                  <a:gd name="T56" fmla="*/ 0 w 449"/>
                  <a:gd name="T57" fmla="*/ 224 h 448"/>
                  <a:gd name="T58" fmla="*/ 4 w 449"/>
                  <a:gd name="T59" fmla="*/ 225 h 448"/>
                  <a:gd name="T60" fmla="*/ 448 w 449"/>
                  <a:gd name="T61" fmla="*/ 207 h 448"/>
                  <a:gd name="T62" fmla="*/ 5 w 449"/>
                  <a:gd name="T63" fmla="*/ 177 h 448"/>
                  <a:gd name="T64" fmla="*/ 436 w 449"/>
                  <a:gd name="T65" fmla="*/ 161 h 448"/>
                  <a:gd name="T66" fmla="*/ 13 w 449"/>
                  <a:gd name="T67" fmla="*/ 163 h 448"/>
                  <a:gd name="T68" fmla="*/ 13 w 449"/>
                  <a:gd name="T69" fmla="*/ 163 h 448"/>
                  <a:gd name="T70" fmla="*/ 434 w 449"/>
                  <a:gd name="T71" fmla="*/ 145 h 448"/>
                  <a:gd name="T72" fmla="*/ 27 w 449"/>
                  <a:gd name="T73" fmla="*/ 117 h 448"/>
                  <a:gd name="T74" fmla="*/ 409 w 449"/>
                  <a:gd name="T75" fmla="*/ 104 h 448"/>
                  <a:gd name="T76" fmla="*/ 39 w 449"/>
                  <a:gd name="T77" fmla="*/ 106 h 448"/>
                  <a:gd name="T78" fmla="*/ 39 w 449"/>
                  <a:gd name="T79" fmla="*/ 106 h 448"/>
                  <a:gd name="T80" fmla="*/ 403 w 449"/>
                  <a:gd name="T81" fmla="*/ 89 h 448"/>
                  <a:gd name="T82" fmla="*/ 66 w 449"/>
                  <a:gd name="T83" fmla="*/ 66 h 448"/>
                  <a:gd name="T84" fmla="*/ 368 w 449"/>
                  <a:gd name="T85" fmla="*/ 57 h 448"/>
                  <a:gd name="T86" fmla="*/ 80 w 449"/>
                  <a:gd name="T87" fmla="*/ 58 h 448"/>
                  <a:gd name="T88" fmla="*/ 80 w 449"/>
                  <a:gd name="T89" fmla="*/ 58 h 448"/>
                  <a:gd name="T90" fmla="*/ 358 w 449"/>
                  <a:gd name="T91" fmla="*/ 44 h 448"/>
                  <a:gd name="T92" fmla="*/ 116 w 449"/>
                  <a:gd name="T93" fmla="*/ 28 h 448"/>
                  <a:gd name="T94" fmla="*/ 315 w 449"/>
                  <a:gd name="T95" fmla="*/ 23 h 448"/>
                  <a:gd name="T96" fmla="*/ 132 w 449"/>
                  <a:gd name="T97" fmla="*/ 24 h 448"/>
                  <a:gd name="T98" fmla="*/ 132 w 449"/>
                  <a:gd name="T99" fmla="*/ 24 h 448"/>
                  <a:gd name="T100" fmla="*/ 302 w 449"/>
                  <a:gd name="T101" fmla="*/ 14 h 448"/>
                  <a:gd name="T102" fmla="*/ 176 w 449"/>
                  <a:gd name="T103" fmla="*/ 5 h 448"/>
                  <a:gd name="T104" fmla="*/ 255 w 449"/>
                  <a:gd name="T105" fmla="*/ 6 h 448"/>
                  <a:gd name="T106" fmla="*/ 192 w 449"/>
                  <a:gd name="T107" fmla="*/ 6 h 448"/>
                  <a:gd name="T108" fmla="*/ 192 w 449"/>
                  <a:gd name="T109" fmla="*/ 6 h 448"/>
                  <a:gd name="T110" fmla="*/ 224 w 449"/>
                  <a:gd name="T111"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9" h="448">
                    <a:moveTo>
                      <a:pt x="225" y="448"/>
                    </a:moveTo>
                    <a:cubicBezTo>
                      <a:pt x="224" y="448"/>
                      <a:pt x="224" y="448"/>
                      <a:pt x="224" y="448"/>
                    </a:cubicBezTo>
                    <a:cubicBezTo>
                      <a:pt x="219" y="448"/>
                      <a:pt x="214" y="448"/>
                      <a:pt x="209" y="448"/>
                    </a:cubicBezTo>
                    <a:cubicBezTo>
                      <a:pt x="209" y="444"/>
                      <a:pt x="209" y="444"/>
                      <a:pt x="209" y="444"/>
                    </a:cubicBezTo>
                    <a:cubicBezTo>
                      <a:pt x="214" y="444"/>
                      <a:pt x="219" y="444"/>
                      <a:pt x="224" y="444"/>
                    </a:cubicBezTo>
                    <a:lnTo>
                      <a:pt x="225" y="448"/>
                    </a:lnTo>
                    <a:close/>
                    <a:moveTo>
                      <a:pt x="241" y="448"/>
                    </a:moveTo>
                    <a:cubicBezTo>
                      <a:pt x="240" y="444"/>
                      <a:pt x="240" y="444"/>
                      <a:pt x="240" y="444"/>
                    </a:cubicBezTo>
                    <a:cubicBezTo>
                      <a:pt x="246" y="443"/>
                      <a:pt x="251" y="443"/>
                      <a:pt x="256" y="442"/>
                    </a:cubicBezTo>
                    <a:cubicBezTo>
                      <a:pt x="257" y="446"/>
                      <a:pt x="257" y="446"/>
                      <a:pt x="257" y="446"/>
                    </a:cubicBezTo>
                    <a:cubicBezTo>
                      <a:pt x="251" y="447"/>
                      <a:pt x="246" y="447"/>
                      <a:pt x="241" y="448"/>
                    </a:cubicBezTo>
                    <a:close/>
                    <a:moveTo>
                      <a:pt x="193" y="446"/>
                    </a:moveTo>
                    <a:cubicBezTo>
                      <a:pt x="188" y="445"/>
                      <a:pt x="182" y="444"/>
                      <a:pt x="177" y="443"/>
                    </a:cubicBezTo>
                    <a:cubicBezTo>
                      <a:pt x="178" y="439"/>
                      <a:pt x="178" y="439"/>
                      <a:pt x="178" y="439"/>
                    </a:cubicBezTo>
                    <a:cubicBezTo>
                      <a:pt x="183" y="441"/>
                      <a:pt x="188" y="441"/>
                      <a:pt x="193" y="442"/>
                    </a:cubicBezTo>
                    <a:lnTo>
                      <a:pt x="193" y="446"/>
                    </a:lnTo>
                    <a:close/>
                    <a:moveTo>
                      <a:pt x="272" y="443"/>
                    </a:moveTo>
                    <a:cubicBezTo>
                      <a:pt x="271" y="439"/>
                      <a:pt x="271" y="439"/>
                      <a:pt x="271" y="439"/>
                    </a:cubicBezTo>
                    <a:cubicBezTo>
                      <a:pt x="277" y="438"/>
                      <a:pt x="282" y="437"/>
                      <a:pt x="287" y="435"/>
                    </a:cubicBezTo>
                    <a:cubicBezTo>
                      <a:pt x="288" y="439"/>
                      <a:pt x="288" y="439"/>
                      <a:pt x="288" y="439"/>
                    </a:cubicBezTo>
                    <a:cubicBezTo>
                      <a:pt x="283" y="441"/>
                      <a:pt x="277" y="442"/>
                      <a:pt x="272" y="443"/>
                    </a:cubicBezTo>
                    <a:close/>
                    <a:moveTo>
                      <a:pt x="162" y="439"/>
                    </a:moveTo>
                    <a:cubicBezTo>
                      <a:pt x="156" y="438"/>
                      <a:pt x="151" y="436"/>
                      <a:pt x="146" y="434"/>
                    </a:cubicBezTo>
                    <a:cubicBezTo>
                      <a:pt x="148" y="431"/>
                      <a:pt x="148" y="431"/>
                      <a:pt x="148" y="431"/>
                    </a:cubicBezTo>
                    <a:cubicBezTo>
                      <a:pt x="153" y="432"/>
                      <a:pt x="158" y="434"/>
                      <a:pt x="163" y="436"/>
                    </a:cubicBezTo>
                    <a:lnTo>
                      <a:pt x="162" y="439"/>
                    </a:lnTo>
                    <a:close/>
                    <a:moveTo>
                      <a:pt x="303" y="434"/>
                    </a:moveTo>
                    <a:cubicBezTo>
                      <a:pt x="302" y="430"/>
                      <a:pt x="302" y="430"/>
                      <a:pt x="302" y="430"/>
                    </a:cubicBezTo>
                    <a:cubicBezTo>
                      <a:pt x="306" y="429"/>
                      <a:pt x="311" y="427"/>
                      <a:pt x="316" y="424"/>
                    </a:cubicBezTo>
                    <a:cubicBezTo>
                      <a:pt x="318" y="428"/>
                      <a:pt x="318" y="428"/>
                      <a:pt x="318" y="428"/>
                    </a:cubicBezTo>
                    <a:cubicBezTo>
                      <a:pt x="313" y="430"/>
                      <a:pt x="308" y="432"/>
                      <a:pt x="303" y="434"/>
                    </a:cubicBezTo>
                    <a:close/>
                    <a:moveTo>
                      <a:pt x="132" y="428"/>
                    </a:moveTo>
                    <a:cubicBezTo>
                      <a:pt x="127" y="426"/>
                      <a:pt x="122" y="424"/>
                      <a:pt x="117" y="421"/>
                    </a:cubicBezTo>
                    <a:cubicBezTo>
                      <a:pt x="119" y="418"/>
                      <a:pt x="119" y="418"/>
                      <a:pt x="119" y="418"/>
                    </a:cubicBezTo>
                    <a:cubicBezTo>
                      <a:pt x="124" y="420"/>
                      <a:pt x="128" y="422"/>
                      <a:pt x="133" y="425"/>
                    </a:cubicBezTo>
                    <a:lnTo>
                      <a:pt x="132" y="428"/>
                    </a:lnTo>
                    <a:close/>
                    <a:moveTo>
                      <a:pt x="332" y="421"/>
                    </a:moveTo>
                    <a:cubicBezTo>
                      <a:pt x="330" y="417"/>
                      <a:pt x="330" y="417"/>
                      <a:pt x="330" y="417"/>
                    </a:cubicBezTo>
                    <a:cubicBezTo>
                      <a:pt x="335" y="415"/>
                      <a:pt x="339" y="412"/>
                      <a:pt x="344" y="409"/>
                    </a:cubicBezTo>
                    <a:cubicBezTo>
                      <a:pt x="346" y="413"/>
                      <a:pt x="346" y="413"/>
                      <a:pt x="346" y="413"/>
                    </a:cubicBezTo>
                    <a:cubicBezTo>
                      <a:pt x="341" y="416"/>
                      <a:pt x="337" y="418"/>
                      <a:pt x="332" y="421"/>
                    </a:cubicBezTo>
                    <a:close/>
                    <a:moveTo>
                      <a:pt x="103" y="413"/>
                    </a:moveTo>
                    <a:cubicBezTo>
                      <a:pt x="99" y="410"/>
                      <a:pt x="95" y="407"/>
                      <a:pt x="90" y="404"/>
                    </a:cubicBezTo>
                    <a:cubicBezTo>
                      <a:pt x="93" y="401"/>
                      <a:pt x="93" y="401"/>
                      <a:pt x="93" y="401"/>
                    </a:cubicBezTo>
                    <a:cubicBezTo>
                      <a:pt x="97" y="404"/>
                      <a:pt x="101" y="407"/>
                      <a:pt x="106" y="410"/>
                    </a:cubicBezTo>
                    <a:lnTo>
                      <a:pt x="103" y="413"/>
                    </a:lnTo>
                    <a:close/>
                    <a:moveTo>
                      <a:pt x="359" y="404"/>
                    </a:moveTo>
                    <a:cubicBezTo>
                      <a:pt x="356" y="400"/>
                      <a:pt x="356" y="400"/>
                      <a:pt x="356" y="400"/>
                    </a:cubicBezTo>
                    <a:cubicBezTo>
                      <a:pt x="361" y="397"/>
                      <a:pt x="365" y="394"/>
                      <a:pt x="369" y="391"/>
                    </a:cubicBezTo>
                    <a:cubicBezTo>
                      <a:pt x="371" y="394"/>
                      <a:pt x="371" y="394"/>
                      <a:pt x="371" y="394"/>
                    </a:cubicBezTo>
                    <a:cubicBezTo>
                      <a:pt x="367" y="397"/>
                      <a:pt x="363" y="400"/>
                      <a:pt x="359" y="404"/>
                    </a:cubicBezTo>
                    <a:close/>
                    <a:moveTo>
                      <a:pt x="78" y="394"/>
                    </a:moveTo>
                    <a:cubicBezTo>
                      <a:pt x="74" y="390"/>
                      <a:pt x="70" y="387"/>
                      <a:pt x="66" y="383"/>
                    </a:cubicBezTo>
                    <a:cubicBezTo>
                      <a:pt x="69" y="380"/>
                      <a:pt x="69" y="380"/>
                      <a:pt x="69" y="380"/>
                    </a:cubicBezTo>
                    <a:cubicBezTo>
                      <a:pt x="73" y="384"/>
                      <a:pt x="77" y="387"/>
                      <a:pt x="80" y="391"/>
                    </a:cubicBezTo>
                    <a:lnTo>
                      <a:pt x="78" y="394"/>
                    </a:lnTo>
                    <a:close/>
                    <a:moveTo>
                      <a:pt x="383" y="383"/>
                    </a:moveTo>
                    <a:cubicBezTo>
                      <a:pt x="380" y="380"/>
                      <a:pt x="380" y="380"/>
                      <a:pt x="380" y="380"/>
                    </a:cubicBezTo>
                    <a:cubicBezTo>
                      <a:pt x="384" y="376"/>
                      <a:pt x="387" y="372"/>
                      <a:pt x="391" y="368"/>
                    </a:cubicBezTo>
                    <a:cubicBezTo>
                      <a:pt x="394" y="371"/>
                      <a:pt x="394" y="371"/>
                      <a:pt x="394" y="371"/>
                    </a:cubicBezTo>
                    <a:cubicBezTo>
                      <a:pt x="390" y="375"/>
                      <a:pt x="387" y="379"/>
                      <a:pt x="383" y="383"/>
                    </a:cubicBezTo>
                    <a:close/>
                    <a:moveTo>
                      <a:pt x="55" y="371"/>
                    </a:moveTo>
                    <a:cubicBezTo>
                      <a:pt x="52" y="367"/>
                      <a:pt x="48" y="363"/>
                      <a:pt x="45" y="359"/>
                    </a:cubicBezTo>
                    <a:cubicBezTo>
                      <a:pt x="48" y="356"/>
                      <a:pt x="48" y="356"/>
                      <a:pt x="48" y="356"/>
                    </a:cubicBezTo>
                    <a:cubicBezTo>
                      <a:pt x="51" y="361"/>
                      <a:pt x="55" y="365"/>
                      <a:pt x="58" y="369"/>
                    </a:cubicBezTo>
                    <a:lnTo>
                      <a:pt x="55" y="371"/>
                    </a:lnTo>
                    <a:close/>
                    <a:moveTo>
                      <a:pt x="404" y="358"/>
                    </a:moveTo>
                    <a:cubicBezTo>
                      <a:pt x="401" y="356"/>
                      <a:pt x="401" y="356"/>
                      <a:pt x="401" y="356"/>
                    </a:cubicBezTo>
                    <a:cubicBezTo>
                      <a:pt x="404" y="352"/>
                      <a:pt x="407" y="348"/>
                      <a:pt x="410" y="343"/>
                    </a:cubicBezTo>
                    <a:cubicBezTo>
                      <a:pt x="413" y="345"/>
                      <a:pt x="413" y="345"/>
                      <a:pt x="413" y="345"/>
                    </a:cubicBezTo>
                    <a:cubicBezTo>
                      <a:pt x="410" y="350"/>
                      <a:pt x="407" y="354"/>
                      <a:pt x="404" y="358"/>
                    </a:cubicBezTo>
                    <a:close/>
                    <a:moveTo>
                      <a:pt x="36" y="346"/>
                    </a:moveTo>
                    <a:cubicBezTo>
                      <a:pt x="33" y="341"/>
                      <a:pt x="30" y="337"/>
                      <a:pt x="28" y="332"/>
                    </a:cubicBezTo>
                    <a:cubicBezTo>
                      <a:pt x="31" y="330"/>
                      <a:pt x="31" y="330"/>
                      <a:pt x="31" y="330"/>
                    </a:cubicBezTo>
                    <a:cubicBezTo>
                      <a:pt x="34" y="335"/>
                      <a:pt x="37" y="339"/>
                      <a:pt x="39" y="343"/>
                    </a:cubicBezTo>
                    <a:lnTo>
                      <a:pt x="36" y="346"/>
                    </a:lnTo>
                    <a:close/>
                    <a:moveTo>
                      <a:pt x="421" y="332"/>
                    </a:moveTo>
                    <a:cubicBezTo>
                      <a:pt x="418" y="330"/>
                      <a:pt x="418" y="330"/>
                      <a:pt x="418" y="330"/>
                    </a:cubicBezTo>
                    <a:cubicBezTo>
                      <a:pt x="420" y="325"/>
                      <a:pt x="423" y="320"/>
                      <a:pt x="425" y="316"/>
                    </a:cubicBezTo>
                    <a:cubicBezTo>
                      <a:pt x="428" y="317"/>
                      <a:pt x="428" y="317"/>
                      <a:pt x="428" y="317"/>
                    </a:cubicBezTo>
                    <a:cubicBezTo>
                      <a:pt x="426" y="322"/>
                      <a:pt x="424" y="327"/>
                      <a:pt x="421" y="332"/>
                    </a:cubicBezTo>
                    <a:close/>
                    <a:moveTo>
                      <a:pt x="21" y="318"/>
                    </a:moveTo>
                    <a:cubicBezTo>
                      <a:pt x="18" y="313"/>
                      <a:pt x="16" y="308"/>
                      <a:pt x="14" y="303"/>
                    </a:cubicBezTo>
                    <a:cubicBezTo>
                      <a:pt x="18" y="302"/>
                      <a:pt x="18" y="302"/>
                      <a:pt x="18" y="302"/>
                    </a:cubicBezTo>
                    <a:cubicBezTo>
                      <a:pt x="20" y="306"/>
                      <a:pt x="22" y="311"/>
                      <a:pt x="24" y="316"/>
                    </a:cubicBezTo>
                    <a:lnTo>
                      <a:pt x="21" y="318"/>
                    </a:lnTo>
                    <a:close/>
                    <a:moveTo>
                      <a:pt x="435" y="302"/>
                    </a:moveTo>
                    <a:cubicBezTo>
                      <a:pt x="431" y="301"/>
                      <a:pt x="431" y="301"/>
                      <a:pt x="431" y="301"/>
                    </a:cubicBezTo>
                    <a:cubicBezTo>
                      <a:pt x="433" y="296"/>
                      <a:pt x="434" y="291"/>
                      <a:pt x="436" y="286"/>
                    </a:cubicBezTo>
                    <a:cubicBezTo>
                      <a:pt x="440" y="287"/>
                      <a:pt x="440" y="287"/>
                      <a:pt x="440" y="287"/>
                    </a:cubicBezTo>
                    <a:cubicBezTo>
                      <a:pt x="438" y="292"/>
                      <a:pt x="436" y="297"/>
                      <a:pt x="435" y="302"/>
                    </a:cubicBezTo>
                    <a:close/>
                    <a:moveTo>
                      <a:pt x="9" y="288"/>
                    </a:moveTo>
                    <a:cubicBezTo>
                      <a:pt x="8" y="283"/>
                      <a:pt x="7" y="277"/>
                      <a:pt x="5" y="272"/>
                    </a:cubicBezTo>
                    <a:cubicBezTo>
                      <a:pt x="9" y="271"/>
                      <a:pt x="9" y="271"/>
                      <a:pt x="9" y="271"/>
                    </a:cubicBezTo>
                    <a:cubicBezTo>
                      <a:pt x="10" y="276"/>
                      <a:pt x="12" y="282"/>
                      <a:pt x="13" y="287"/>
                    </a:cubicBezTo>
                    <a:lnTo>
                      <a:pt x="9" y="288"/>
                    </a:lnTo>
                    <a:close/>
                    <a:moveTo>
                      <a:pt x="444" y="272"/>
                    </a:moveTo>
                    <a:cubicBezTo>
                      <a:pt x="440" y="271"/>
                      <a:pt x="440" y="271"/>
                      <a:pt x="440" y="271"/>
                    </a:cubicBezTo>
                    <a:cubicBezTo>
                      <a:pt x="441" y="266"/>
                      <a:pt x="442" y="261"/>
                      <a:pt x="442" y="255"/>
                    </a:cubicBezTo>
                    <a:cubicBezTo>
                      <a:pt x="446" y="256"/>
                      <a:pt x="446" y="256"/>
                      <a:pt x="446" y="256"/>
                    </a:cubicBezTo>
                    <a:cubicBezTo>
                      <a:pt x="446" y="261"/>
                      <a:pt x="445" y="267"/>
                      <a:pt x="444" y="272"/>
                    </a:cubicBezTo>
                    <a:close/>
                    <a:moveTo>
                      <a:pt x="3" y="257"/>
                    </a:moveTo>
                    <a:cubicBezTo>
                      <a:pt x="2" y="251"/>
                      <a:pt x="1" y="246"/>
                      <a:pt x="1" y="241"/>
                    </a:cubicBezTo>
                    <a:cubicBezTo>
                      <a:pt x="5" y="240"/>
                      <a:pt x="5" y="240"/>
                      <a:pt x="5" y="240"/>
                    </a:cubicBezTo>
                    <a:cubicBezTo>
                      <a:pt x="5" y="246"/>
                      <a:pt x="6" y="251"/>
                      <a:pt x="7" y="256"/>
                    </a:cubicBezTo>
                    <a:lnTo>
                      <a:pt x="3" y="257"/>
                    </a:lnTo>
                    <a:close/>
                    <a:moveTo>
                      <a:pt x="448" y="240"/>
                    </a:moveTo>
                    <a:cubicBezTo>
                      <a:pt x="444" y="240"/>
                      <a:pt x="444" y="240"/>
                      <a:pt x="444" y="240"/>
                    </a:cubicBezTo>
                    <a:cubicBezTo>
                      <a:pt x="444" y="235"/>
                      <a:pt x="445" y="229"/>
                      <a:pt x="445" y="224"/>
                    </a:cubicBezTo>
                    <a:cubicBezTo>
                      <a:pt x="445" y="223"/>
                      <a:pt x="445" y="223"/>
                      <a:pt x="445" y="223"/>
                    </a:cubicBezTo>
                    <a:cubicBezTo>
                      <a:pt x="449" y="223"/>
                      <a:pt x="449" y="223"/>
                      <a:pt x="449" y="223"/>
                    </a:cubicBezTo>
                    <a:cubicBezTo>
                      <a:pt x="449" y="224"/>
                      <a:pt x="449" y="224"/>
                      <a:pt x="449" y="224"/>
                    </a:cubicBezTo>
                    <a:cubicBezTo>
                      <a:pt x="449" y="229"/>
                      <a:pt x="448" y="235"/>
                      <a:pt x="448" y="240"/>
                    </a:cubicBezTo>
                    <a:close/>
                    <a:moveTo>
                      <a:pt x="4" y="225"/>
                    </a:moveTo>
                    <a:cubicBezTo>
                      <a:pt x="0" y="225"/>
                      <a:pt x="0" y="225"/>
                      <a:pt x="0" y="225"/>
                    </a:cubicBezTo>
                    <a:cubicBezTo>
                      <a:pt x="0" y="224"/>
                      <a:pt x="0" y="224"/>
                      <a:pt x="0" y="224"/>
                    </a:cubicBezTo>
                    <a:cubicBezTo>
                      <a:pt x="0" y="219"/>
                      <a:pt x="0" y="214"/>
                      <a:pt x="1" y="209"/>
                    </a:cubicBezTo>
                    <a:cubicBezTo>
                      <a:pt x="5" y="209"/>
                      <a:pt x="5" y="209"/>
                      <a:pt x="5" y="209"/>
                    </a:cubicBezTo>
                    <a:cubicBezTo>
                      <a:pt x="4" y="214"/>
                      <a:pt x="4" y="219"/>
                      <a:pt x="4" y="224"/>
                    </a:cubicBezTo>
                    <a:lnTo>
                      <a:pt x="4" y="225"/>
                    </a:lnTo>
                    <a:close/>
                    <a:moveTo>
                      <a:pt x="444" y="207"/>
                    </a:moveTo>
                    <a:cubicBezTo>
                      <a:pt x="444" y="202"/>
                      <a:pt x="443" y="197"/>
                      <a:pt x="442" y="192"/>
                    </a:cubicBezTo>
                    <a:cubicBezTo>
                      <a:pt x="446" y="191"/>
                      <a:pt x="446" y="191"/>
                      <a:pt x="446" y="191"/>
                    </a:cubicBezTo>
                    <a:cubicBezTo>
                      <a:pt x="447" y="197"/>
                      <a:pt x="448" y="202"/>
                      <a:pt x="448" y="207"/>
                    </a:cubicBezTo>
                    <a:lnTo>
                      <a:pt x="444" y="207"/>
                    </a:lnTo>
                    <a:close/>
                    <a:moveTo>
                      <a:pt x="6" y="193"/>
                    </a:moveTo>
                    <a:cubicBezTo>
                      <a:pt x="2" y="193"/>
                      <a:pt x="2" y="193"/>
                      <a:pt x="2" y="193"/>
                    </a:cubicBezTo>
                    <a:cubicBezTo>
                      <a:pt x="3" y="187"/>
                      <a:pt x="4" y="182"/>
                      <a:pt x="5" y="177"/>
                    </a:cubicBezTo>
                    <a:cubicBezTo>
                      <a:pt x="9" y="178"/>
                      <a:pt x="9" y="178"/>
                      <a:pt x="9" y="178"/>
                    </a:cubicBezTo>
                    <a:cubicBezTo>
                      <a:pt x="8" y="183"/>
                      <a:pt x="7" y="188"/>
                      <a:pt x="6" y="193"/>
                    </a:cubicBezTo>
                    <a:close/>
                    <a:moveTo>
                      <a:pt x="439" y="176"/>
                    </a:moveTo>
                    <a:cubicBezTo>
                      <a:pt x="438" y="171"/>
                      <a:pt x="437" y="166"/>
                      <a:pt x="436" y="161"/>
                    </a:cubicBezTo>
                    <a:cubicBezTo>
                      <a:pt x="439" y="160"/>
                      <a:pt x="439" y="160"/>
                      <a:pt x="439" y="160"/>
                    </a:cubicBezTo>
                    <a:cubicBezTo>
                      <a:pt x="441" y="165"/>
                      <a:pt x="442" y="170"/>
                      <a:pt x="443" y="176"/>
                    </a:cubicBezTo>
                    <a:lnTo>
                      <a:pt x="439" y="176"/>
                    </a:lnTo>
                    <a:close/>
                    <a:moveTo>
                      <a:pt x="13" y="163"/>
                    </a:moveTo>
                    <a:cubicBezTo>
                      <a:pt x="9" y="161"/>
                      <a:pt x="9" y="161"/>
                      <a:pt x="9" y="161"/>
                    </a:cubicBezTo>
                    <a:cubicBezTo>
                      <a:pt x="11" y="156"/>
                      <a:pt x="12" y="151"/>
                      <a:pt x="14" y="146"/>
                    </a:cubicBezTo>
                    <a:cubicBezTo>
                      <a:pt x="18" y="148"/>
                      <a:pt x="18" y="148"/>
                      <a:pt x="18" y="148"/>
                    </a:cubicBezTo>
                    <a:cubicBezTo>
                      <a:pt x="16" y="153"/>
                      <a:pt x="14" y="158"/>
                      <a:pt x="13" y="163"/>
                    </a:cubicBezTo>
                    <a:close/>
                    <a:moveTo>
                      <a:pt x="431" y="146"/>
                    </a:moveTo>
                    <a:cubicBezTo>
                      <a:pt x="429" y="141"/>
                      <a:pt x="427" y="137"/>
                      <a:pt x="424" y="132"/>
                    </a:cubicBezTo>
                    <a:cubicBezTo>
                      <a:pt x="428" y="130"/>
                      <a:pt x="428" y="130"/>
                      <a:pt x="428" y="130"/>
                    </a:cubicBezTo>
                    <a:cubicBezTo>
                      <a:pt x="430" y="135"/>
                      <a:pt x="432" y="140"/>
                      <a:pt x="434" y="145"/>
                    </a:cubicBezTo>
                    <a:lnTo>
                      <a:pt x="431" y="146"/>
                    </a:lnTo>
                    <a:close/>
                    <a:moveTo>
                      <a:pt x="24" y="133"/>
                    </a:moveTo>
                    <a:cubicBezTo>
                      <a:pt x="20" y="131"/>
                      <a:pt x="20" y="131"/>
                      <a:pt x="20" y="131"/>
                    </a:cubicBezTo>
                    <a:cubicBezTo>
                      <a:pt x="22" y="127"/>
                      <a:pt x="25" y="122"/>
                      <a:pt x="27" y="117"/>
                    </a:cubicBezTo>
                    <a:cubicBezTo>
                      <a:pt x="31" y="119"/>
                      <a:pt x="31" y="119"/>
                      <a:pt x="31" y="119"/>
                    </a:cubicBezTo>
                    <a:cubicBezTo>
                      <a:pt x="28" y="124"/>
                      <a:pt x="26" y="128"/>
                      <a:pt x="24" y="133"/>
                    </a:cubicBezTo>
                    <a:close/>
                    <a:moveTo>
                      <a:pt x="417" y="118"/>
                    </a:moveTo>
                    <a:cubicBezTo>
                      <a:pt x="415" y="113"/>
                      <a:pt x="412" y="109"/>
                      <a:pt x="409" y="104"/>
                    </a:cubicBezTo>
                    <a:cubicBezTo>
                      <a:pt x="413" y="102"/>
                      <a:pt x="413" y="102"/>
                      <a:pt x="413" y="102"/>
                    </a:cubicBezTo>
                    <a:cubicBezTo>
                      <a:pt x="416" y="107"/>
                      <a:pt x="418" y="111"/>
                      <a:pt x="421" y="116"/>
                    </a:cubicBezTo>
                    <a:lnTo>
                      <a:pt x="417" y="118"/>
                    </a:lnTo>
                    <a:close/>
                    <a:moveTo>
                      <a:pt x="39" y="106"/>
                    </a:moveTo>
                    <a:cubicBezTo>
                      <a:pt x="36" y="103"/>
                      <a:pt x="36" y="103"/>
                      <a:pt x="36" y="103"/>
                    </a:cubicBezTo>
                    <a:cubicBezTo>
                      <a:pt x="38" y="99"/>
                      <a:pt x="41" y="94"/>
                      <a:pt x="45" y="90"/>
                    </a:cubicBezTo>
                    <a:cubicBezTo>
                      <a:pt x="48" y="93"/>
                      <a:pt x="48" y="93"/>
                      <a:pt x="48" y="93"/>
                    </a:cubicBezTo>
                    <a:cubicBezTo>
                      <a:pt x="45" y="97"/>
                      <a:pt x="42" y="101"/>
                      <a:pt x="39" y="106"/>
                    </a:cubicBezTo>
                    <a:close/>
                    <a:moveTo>
                      <a:pt x="400" y="92"/>
                    </a:moveTo>
                    <a:cubicBezTo>
                      <a:pt x="397" y="87"/>
                      <a:pt x="394" y="83"/>
                      <a:pt x="390" y="79"/>
                    </a:cubicBezTo>
                    <a:cubicBezTo>
                      <a:pt x="393" y="77"/>
                      <a:pt x="393" y="77"/>
                      <a:pt x="393" y="77"/>
                    </a:cubicBezTo>
                    <a:cubicBezTo>
                      <a:pt x="397" y="81"/>
                      <a:pt x="400" y="85"/>
                      <a:pt x="403" y="89"/>
                    </a:cubicBezTo>
                    <a:lnTo>
                      <a:pt x="400" y="92"/>
                    </a:lnTo>
                    <a:close/>
                    <a:moveTo>
                      <a:pt x="58" y="80"/>
                    </a:moveTo>
                    <a:cubicBezTo>
                      <a:pt x="55" y="78"/>
                      <a:pt x="55" y="78"/>
                      <a:pt x="55" y="78"/>
                    </a:cubicBezTo>
                    <a:cubicBezTo>
                      <a:pt x="58" y="74"/>
                      <a:pt x="62" y="70"/>
                      <a:pt x="66" y="66"/>
                    </a:cubicBezTo>
                    <a:cubicBezTo>
                      <a:pt x="68" y="69"/>
                      <a:pt x="68" y="69"/>
                      <a:pt x="68" y="69"/>
                    </a:cubicBezTo>
                    <a:cubicBezTo>
                      <a:pt x="65" y="73"/>
                      <a:pt x="61" y="76"/>
                      <a:pt x="58" y="80"/>
                    </a:cubicBezTo>
                    <a:close/>
                    <a:moveTo>
                      <a:pt x="380" y="68"/>
                    </a:moveTo>
                    <a:cubicBezTo>
                      <a:pt x="376" y="64"/>
                      <a:pt x="372" y="61"/>
                      <a:pt x="368" y="57"/>
                    </a:cubicBezTo>
                    <a:cubicBezTo>
                      <a:pt x="371" y="54"/>
                      <a:pt x="371" y="54"/>
                      <a:pt x="371" y="54"/>
                    </a:cubicBezTo>
                    <a:cubicBezTo>
                      <a:pt x="375" y="58"/>
                      <a:pt x="379" y="61"/>
                      <a:pt x="382" y="65"/>
                    </a:cubicBezTo>
                    <a:lnTo>
                      <a:pt x="380" y="68"/>
                    </a:lnTo>
                    <a:close/>
                    <a:moveTo>
                      <a:pt x="80" y="58"/>
                    </a:moveTo>
                    <a:cubicBezTo>
                      <a:pt x="77" y="55"/>
                      <a:pt x="77" y="55"/>
                      <a:pt x="77" y="55"/>
                    </a:cubicBezTo>
                    <a:cubicBezTo>
                      <a:pt x="81" y="52"/>
                      <a:pt x="85" y="48"/>
                      <a:pt x="90" y="45"/>
                    </a:cubicBezTo>
                    <a:cubicBezTo>
                      <a:pt x="92" y="48"/>
                      <a:pt x="92" y="48"/>
                      <a:pt x="92" y="48"/>
                    </a:cubicBezTo>
                    <a:cubicBezTo>
                      <a:pt x="88" y="51"/>
                      <a:pt x="84" y="55"/>
                      <a:pt x="80" y="58"/>
                    </a:cubicBezTo>
                    <a:close/>
                    <a:moveTo>
                      <a:pt x="356" y="47"/>
                    </a:moveTo>
                    <a:cubicBezTo>
                      <a:pt x="352" y="44"/>
                      <a:pt x="347" y="41"/>
                      <a:pt x="343" y="38"/>
                    </a:cubicBezTo>
                    <a:cubicBezTo>
                      <a:pt x="345" y="35"/>
                      <a:pt x="345" y="35"/>
                      <a:pt x="345" y="35"/>
                    </a:cubicBezTo>
                    <a:cubicBezTo>
                      <a:pt x="349" y="38"/>
                      <a:pt x="354" y="41"/>
                      <a:pt x="358" y="44"/>
                    </a:cubicBezTo>
                    <a:lnTo>
                      <a:pt x="356" y="47"/>
                    </a:lnTo>
                    <a:close/>
                    <a:moveTo>
                      <a:pt x="105" y="39"/>
                    </a:moveTo>
                    <a:cubicBezTo>
                      <a:pt x="103" y="36"/>
                      <a:pt x="103" y="36"/>
                      <a:pt x="103" y="36"/>
                    </a:cubicBezTo>
                    <a:cubicBezTo>
                      <a:pt x="107" y="33"/>
                      <a:pt x="112" y="30"/>
                      <a:pt x="116" y="28"/>
                    </a:cubicBezTo>
                    <a:cubicBezTo>
                      <a:pt x="118" y="31"/>
                      <a:pt x="118" y="31"/>
                      <a:pt x="118" y="31"/>
                    </a:cubicBezTo>
                    <a:cubicBezTo>
                      <a:pt x="114" y="34"/>
                      <a:pt x="109" y="36"/>
                      <a:pt x="105" y="39"/>
                    </a:cubicBezTo>
                    <a:close/>
                    <a:moveTo>
                      <a:pt x="329" y="30"/>
                    </a:moveTo>
                    <a:cubicBezTo>
                      <a:pt x="325" y="28"/>
                      <a:pt x="320" y="26"/>
                      <a:pt x="315" y="23"/>
                    </a:cubicBezTo>
                    <a:cubicBezTo>
                      <a:pt x="317" y="20"/>
                      <a:pt x="317" y="20"/>
                      <a:pt x="317" y="20"/>
                    </a:cubicBezTo>
                    <a:cubicBezTo>
                      <a:pt x="322" y="22"/>
                      <a:pt x="327" y="24"/>
                      <a:pt x="331" y="27"/>
                    </a:cubicBezTo>
                    <a:lnTo>
                      <a:pt x="329" y="30"/>
                    </a:lnTo>
                    <a:close/>
                    <a:moveTo>
                      <a:pt x="132" y="24"/>
                    </a:moveTo>
                    <a:cubicBezTo>
                      <a:pt x="131" y="20"/>
                      <a:pt x="131" y="20"/>
                      <a:pt x="131" y="20"/>
                    </a:cubicBezTo>
                    <a:cubicBezTo>
                      <a:pt x="136" y="18"/>
                      <a:pt x="140" y="16"/>
                      <a:pt x="145" y="14"/>
                    </a:cubicBezTo>
                    <a:cubicBezTo>
                      <a:pt x="147" y="18"/>
                      <a:pt x="147" y="18"/>
                      <a:pt x="147" y="18"/>
                    </a:cubicBezTo>
                    <a:cubicBezTo>
                      <a:pt x="142" y="20"/>
                      <a:pt x="137" y="22"/>
                      <a:pt x="132" y="24"/>
                    </a:cubicBezTo>
                    <a:close/>
                    <a:moveTo>
                      <a:pt x="301" y="17"/>
                    </a:moveTo>
                    <a:cubicBezTo>
                      <a:pt x="296" y="16"/>
                      <a:pt x="291" y="14"/>
                      <a:pt x="286" y="13"/>
                    </a:cubicBezTo>
                    <a:cubicBezTo>
                      <a:pt x="287" y="9"/>
                      <a:pt x="287" y="9"/>
                      <a:pt x="287" y="9"/>
                    </a:cubicBezTo>
                    <a:cubicBezTo>
                      <a:pt x="292" y="10"/>
                      <a:pt x="297" y="12"/>
                      <a:pt x="302" y="14"/>
                    </a:cubicBezTo>
                    <a:lnTo>
                      <a:pt x="301" y="17"/>
                    </a:lnTo>
                    <a:close/>
                    <a:moveTo>
                      <a:pt x="162" y="13"/>
                    </a:moveTo>
                    <a:cubicBezTo>
                      <a:pt x="161" y="9"/>
                      <a:pt x="161" y="9"/>
                      <a:pt x="161" y="9"/>
                    </a:cubicBezTo>
                    <a:cubicBezTo>
                      <a:pt x="166" y="8"/>
                      <a:pt x="171" y="6"/>
                      <a:pt x="176" y="5"/>
                    </a:cubicBezTo>
                    <a:cubicBezTo>
                      <a:pt x="177" y="9"/>
                      <a:pt x="177" y="9"/>
                      <a:pt x="177" y="9"/>
                    </a:cubicBezTo>
                    <a:cubicBezTo>
                      <a:pt x="172" y="10"/>
                      <a:pt x="167" y="11"/>
                      <a:pt x="162" y="13"/>
                    </a:cubicBezTo>
                    <a:close/>
                    <a:moveTo>
                      <a:pt x="271" y="9"/>
                    </a:moveTo>
                    <a:cubicBezTo>
                      <a:pt x="265" y="8"/>
                      <a:pt x="260" y="7"/>
                      <a:pt x="255" y="6"/>
                    </a:cubicBezTo>
                    <a:cubicBezTo>
                      <a:pt x="256" y="2"/>
                      <a:pt x="256" y="2"/>
                      <a:pt x="256" y="2"/>
                    </a:cubicBezTo>
                    <a:cubicBezTo>
                      <a:pt x="261" y="3"/>
                      <a:pt x="266" y="4"/>
                      <a:pt x="271" y="5"/>
                    </a:cubicBezTo>
                    <a:lnTo>
                      <a:pt x="271" y="9"/>
                    </a:lnTo>
                    <a:close/>
                    <a:moveTo>
                      <a:pt x="192" y="6"/>
                    </a:moveTo>
                    <a:cubicBezTo>
                      <a:pt x="192" y="2"/>
                      <a:pt x="192" y="2"/>
                      <a:pt x="192" y="2"/>
                    </a:cubicBezTo>
                    <a:cubicBezTo>
                      <a:pt x="197" y="2"/>
                      <a:pt x="202" y="1"/>
                      <a:pt x="208" y="1"/>
                    </a:cubicBezTo>
                    <a:cubicBezTo>
                      <a:pt x="208" y="5"/>
                      <a:pt x="208" y="5"/>
                      <a:pt x="208" y="5"/>
                    </a:cubicBezTo>
                    <a:cubicBezTo>
                      <a:pt x="203" y="5"/>
                      <a:pt x="198" y="5"/>
                      <a:pt x="192" y="6"/>
                    </a:cubicBezTo>
                    <a:close/>
                    <a:moveTo>
                      <a:pt x="239" y="4"/>
                    </a:moveTo>
                    <a:cubicBezTo>
                      <a:pt x="234" y="4"/>
                      <a:pt x="229" y="4"/>
                      <a:pt x="224" y="4"/>
                    </a:cubicBezTo>
                    <a:cubicBezTo>
                      <a:pt x="224" y="4"/>
                      <a:pt x="224" y="4"/>
                      <a:pt x="224" y="4"/>
                    </a:cubicBezTo>
                    <a:cubicBezTo>
                      <a:pt x="224" y="0"/>
                      <a:pt x="224" y="0"/>
                      <a:pt x="224" y="0"/>
                    </a:cubicBezTo>
                    <a:cubicBezTo>
                      <a:pt x="224" y="0"/>
                      <a:pt x="224" y="0"/>
                      <a:pt x="224" y="0"/>
                    </a:cubicBezTo>
                    <a:cubicBezTo>
                      <a:pt x="230" y="0"/>
                      <a:pt x="235" y="0"/>
                      <a:pt x="240" y="0"/>
                    </a:cubicBezTo>
                    <a:lnTo>
                      <a:pt x="239" y="4"/>
                    </a:ln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4" name="Freeform 1033">
                <a:extLst>
                  <a:ext uri="{FF2B5EF4-FFF2-40B4-BE49-F238E27FC236}">
                    <a16:creationId xmlns:a16="http://schemas.microsoft.com/office/drawing/2014/main" id="{AEC82F41-9DF1-4C2E-8FAA-CA1FFC031E09}"/>
                  </a:ext>
                </a:extLst>
              </p:cNvPr>
              <p:cNvSpPr>
                <a:spLocks noEditPoints="1"/>
              </p:cNvSpPr>
              <p:nvPr/>
            </p:nvSpPr>
            <p:spPr bwMode="auto">
              <a:xfrm>
                <a:off x="2458" y="2702"/>
                <a:ext cx="558" cy="558"/>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4 h 236"/>
                  <a:gd name="T12" fmla="*/ 4 w 236"/>
                  <a:gd name="T13" fmla="*/ 118 h 236"/>
                  <a:gd name="T14" fmla="*/ 118 w 236"/>
                  <a:gd name="T15" fmla="*/ 232 h 236"/>
                  <a:gd name="T16" fmla="*/ 232 w 236"/>
                  <a:gd name="T17" fmla="*/ 118 h 236"/>
                  <a:gd name="T18" fmla="*/ 118 w 236"/>
                  <a:gd name="T19"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4"/>
                    </a:moveTo>
                    <a:cubicBezTo>
                      <a:pt x="55" y="4"/>
                      <a:pt x="4" y="55"/>
                      <a:pt x="4" y="118"/>
                    </a:cubicBezTo>
                    <a:cubicBezTo>
                      <a:pt x="4" y="181"/>
                      <a:pt x="55" y="232"/>
                      <a:pt x="118" y="232"/>
                    </a:cubicBezTo>
                    <a:cubicBezTo>
                      <a:pt x="181" y="232"/>
                      <a:pt x="232" y="181"/>
                      <a:pt x="232" y="118"/>
                    </a:cubicBezTo>
                    <a:cubicBezTo>
                      <a:pt x="232" y="55"/>
                      <a:pt x="181" y="4"/>
                      <a:pt x="118" y="4"/>
                    </a:cubicBezTo>
                    <a:close/>
                  </a:path>
                </a:pathLst>
              </a:custGeom>
              <a:solidFill>
                <a:srgbClr val="FEE6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5" name="Freeform 1034">
                <a:extLst>
                  <a:ext uri="{FF2B5EF4-FFF2-40B4-BE49-F238E27FC236}">
                    <a16:creationId xmlns:a16="http://schemas.microsoft.com/office/drawing/2014/main" id="{4B188B35-E242-4061-80E5-64A7416A0104}"/>
                  </a:ext>
                </a:extLst>
              </p:cNvPr>
              <p:cNvSpPr>
                <a:spLocks noEditPoints="1"/>
              </p:cNvSpPr>
              <p:nvPr/>
            </p:nvSpPr>
            <p:spPr bwMode="auto">
              <a:xfrm>
                <a:off x="4656" y="510"/>
                <a:ext cx="284" cy="284"/>
              </a:xfrm>
              <a:custGeom>
                <a:avLst/>
                <a:gdLst>
                  <a:gd name="T0" fmla="*/ 60 w 120"/>
                  <a:gd name="T1" fmla="*/ 120 h 120"/>
                  <a:gd name="T2" fmla="*/ 0 w 120"/>
                  <a:gd name="T3" fmla="*/ 60 h 120"/>
                  <a:gd name="T4" fmla="*/ 60 w 120"/>
                  <a:gd name="T5" fmla="*/ 0 h 120"/>
                  <a:gd name="T6" fmla="*/ 120 w 120"/>
                  <a:gd name="T7" fmla="*/ 60 h 120"/>
                  <a:gd name="T8" fmla="*/ 60 w 120"/>
                  <a:gd name="T9" fmla="*/ 120 h 120"/>
                  <a:gd name="T10" fmla="*/ 60 w 120"/>
                  <a:gd name="T11" fmla="*/ 4 h 120"/>
                  <a:gd name="T12" fmla="*/ 4 w 120"/>
                  <a:gd name="T13" fmla="*/ 60 h 120"/>
                  <a:gd name="T14" fmla="*/ 60 w 120"/>
                  <a:gd name="T15" fmla="*/ 116 h 120"/>
                  <a:gd name="T16" fmla="*/ 116 w 120"/>
                  <a:gd name="T17" fmla="*/ 60 h 120"/>
                  <a:gd name="T18" fmla="*/ 60 w 120"/>
                  <a:gd name="T19"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60" y="120"/>
                    </a:moveTo>
                    <a:cubicBezTo>
                      <a:pt x="27" y="120"/>
                      <a:pt x="0" y="93"/>
                      <a:pt x="0" y="60"/>
                    </a:cubicBezTo>
                    <a:cubicBezTo>
                      <a:pt x="0" y="27"/>
                      <a:pt x="27" y="0"/>
                      <a:pt x="60" y="0"/>
                    </a:cubicBezTo>
                    <a:cubicBezTo>
                      <a:pt x="93" y="0"/>
                      <a:pt x="120" y="27"/>
                      <a:pt x="120" y="60"/>
                    </a:cubicBezTo>
                    <a:cubicBezTo>
                      <a:pt x="120" y="93"/>
                      <a:pt x="93" y="120"/>
                      <a:pt x="60" y="120"/>
                    </a:cubicBezTo>
                    <a:close/>
                    <a:moveTo>
                      <a:pt x="60" y="4"/>
                    </a:moveTo>
                    <a:cubicBezTo>
                      <a:pt x="29" y="4"/>
                      <a:pt x="4" y="29"/>
                      <a:pt x="4" y="60"/>
                    </a:cubicBezTo>
                    <a:cubicBezTo>
                      <a:pt x="4" y="91"/>
                      <a:pt x="29" y="116"/>
                      <a:pt x="60" y="116"/>
                    </a:cubicBezTo>
                    <a:cubicBezTo>
                      <a:pt x="91" y="116"/>
                      <a:pt x="116" y="91"/>
                      <a:pt x="116" y="60"/>
                    </a:cubicBezTo>
                    <a:cubicBezTo>
                      <a:pt x="116" y="29"/>
                      <a:pt x="91" y="4"/>
                      <a:pt x="60" y="4"/>
                    </a:cubicBezTo>
                    <a:close/>
                  </a:path>
                </a:pathLst>
              </a:cu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6" name="Freeform 1035">
                <a:extLst>
                  <a:ext uri="{FF2B5EF4-FFF2-40B4-BE49-F238E27FC236}">
                    <a16:creationId xmlns:a16="http://schemas.microsoft.com/office/drawing/2014/main" id="{447B6861-2BDA-486E-99F0-09AC8A84D758}"/>
                  </a:ext>
                </a:extLst>
              </p:cNvPr>
              <p:cNvSpPr>
                <a:spLocks/>
              </p:cNvSpPr>
              <p:nvPr/>
            </p:nvSpPr>
            <p:spPr bwMode="auto">
              <a:xfrm>
                <a:off x="3350" y="3140"/>
                <a:ext cx="38" cy="40"/>
              </a:xfrm>
              <a:custGeom>
                <a:avLst/>
                <a:gdLst>
                  <a:gd name="T0" fmla="*/ 9 w 16"/>
                  <a:gd name="T1" fmla="*/ 0 h 17"/>
                  <a:gd name="T2" fmla="*/ 8 w 16"/>
                  <a:gd name="T3" fmla="*/ 0 h 17"/>
                  <a:gd name="T4" fmla="*/ 0 w 16"/>
                  <a:gd name="T5" fmla="*/ 8 h 17"/>
                  <a:gd name="T6" fmla="*/ 8 w 16"/>
                  <a:gd name="T7" fmla="*/ 17 h 17"/>
                  <a:gd name="T8" fmla="*/ 16 w 16"/>
                  <a:gd name="T9" fmla="*/ 11 h 17"/>
                  <a:gd name="T10" fmla="*/ 14 w 16"/>
                  <a:gd name="T11" fmla="*/ 8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9" y="0"/>
                      <a:pt x="8" y="0"/>
                      <a:pt x="8" y="0"/>
                    </a:cubicBezTo>
                    <a:cubicBezTo>
                      <a:pt x="3" y="0"/>
                      <a:pt x="0" y="4"/>
                      <a:pt x="0" y="8"/>
                    </a:cubicBezTo>
                    <a:cubicBezTo>
                      <a:pt x="0" y="13"/>
                      <a:pt x="3" y="17"/>
                      <a:pt x="8" y="17"/>
                    </a:cubicBezTo>
                    <a:cubicBezTo>
                      <a:pt x="11" y="17"/>
                      <a:pt x="14" y="14"/>
                      <a:pt x="16" y="11"/>
                    </a:cubicBezTo>
                    <a:cubicBezTo>
                      <a:pt x="14" y="8"/>
                      <a:pt x="14" y="8"/>
                      <a:pt x="14" y="8"/>
                    </a:cubicBezTo>
                    <a:lnTo>
                      <a:pt x="9"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7" name="Oval 1036">
                <a:extLst>
                  <a:ext uri="{FF2B5EF4-FFF2-40B4-BE49-F238E27FC236}">
                    <a16:creationId xmlns:a16="http://schemas.microsoft.com/office/drawing/2014/main" id="{EE698392-CC16-4191-9B5C-BE8203BAE4F3}"/>
                  </a:ext>
                </a:extLst>
              </p:cNvPr>
              <p:cNvSpPr>
                <a:spLocks noChangeArrowheads="1"/>
              </p:cNvSpPr>
              <p:nvPr/>
            </p:nvSpPr>
            <p:spPr bwMode="auto">
              <a:xfrm>
                <a:off x="3310"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8" name="Freeform 1037">
                <a:extLst>
                  <a:ext uri="{FF2B5EF4-FFF2-40B4-BE49-F238E27FC236}">
                    <a16:creationId xmlns:a16="http://schemas.microsoft.com/office/drawing/2014/main" id="{C82B0659-A381-472E-A33E-F1D420373FB1}"/>
                  </a:ext>
                </a:extLst>
              </p:cNvPr>
              <p:cNvSpPr>
                <a:spLocks/>
              </p:cNvSpPr>
              <p:nvPr/>
            </p:nvSpPr>
            <p:spPr bwMode="auto">
              <a:xfrm>
                <a:off x="3310" y="3036"/>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7"/>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69" name="Oval 1038">
                <a:extLst>
                  <a:ext uri="{FF2B5EF4-FFF2-40B4-BE49-F238E27FC236}">
                    <a16:creationId xmlns:a16="http://schemas.microsoft.com/office/drawing/2014/main" id="{93CCE16B-5E94-4858-AF84-52A07351F6BC}"/>
                  </a:ext>
                </a:extLst>
              </p:cNvPr>
              <p:cNvSpPr>
                <a:spLocks noChangeArrowheads="1"/>
              </p:cNvSpPr>
              <p:nvPr/>
            </p:nvSpPr>
            <p:spPr bwMode="auto">
              <a:xfrm>
                <a:off x="3272"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0" name="Freeform 1039">
                <a:extLst>
                  <a:ext uri="{FF2B5EF4-FFF2-40B4-BE49-F238E27FC236}">
                    <a16:creationId xmlns:a16="http://schemas.microsoft.com/office/drawing/2014/main" id="{2A73C7E9-059E-49F0-A695-484AAABFEF28}"/>
                  </a:ext>
                </a:extLst>
              </p:cNvPr>
              <p:cNvSpPr>
                <a:spLocks/>
              </p:cNvSpPr>
              <p:nvPr/>
            </p:nvSpPr>
            <p:spPr bwMode="auto">
              <a:xfrm>
                <a:off x="331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1" name="Freeform 1040">
                <a:extLst>
                  <a:ext uri="{FF2B5EF4-FFF2-40B4-BE49-F238E27FC236}">
                    <a16:creationId xmlns:a16="http://schemas.microsoft.com/office/drawing/2014/main" id="{343EA671-4666-427C-99B0-3C64173D6360}"/>
                  </a:ext>
                </a:extLst>
              </p:cNvPr>
              <p:cNvSpPr>
                <a:spLocks/>
              </p:cNvSpPr>
              <p:nvPr/>
            </p:nvSpPr>
            <p:spPr bwMode="auto">
              <a:xfrm>
                <a:off x="3395" y="3182"/>
                <a:ext cx="2" cy="3"/>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lnTo>
                      <a:pt x="1"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2" name="Freeform 1041">
                <a:extLst>
                  <a:ext uri="{FF2B5EF4-FFF2-40B4-BE49-F238E27FC236}">
                    <a16:creationId xmlns:a16="http://schemas.microsoft.com/office/drawing/2014/main" id="{1D5BA310-29E6-4EC6-BDB6-A366FCB383E8}"/>
                  </a:ext>
                </a:extLst>
              </p:cNvPr>
              <p:cNvSpPr>
                <a:spLocks/>
              </p:cNvSpPr>
              <p:nvPr/>
            </p:nvSpPr>
            <p:spPr bwMode="auto">
              <a:xfrm>
                <a:off x="3156" y="2792"/>
                <a:ext cx="33" cy="38"/>
              </a:xfrm>
              <a:custGeom>
                <a:avLst/>
                <a:gdLst>
                  <a:gd name="T0" fmla="*/ 8 w 14"/>
                  <a:gd name="T1" fmla="*/ 16 h 16"/>
                  <a:gd name="T2" fmla="*/ 14 w 14"/>
                  <a:gd name="T3" fmla="*/ 13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3"/>
                    </a:cubicBezTo>
                    <a:cubicBezTo>
                      <a:pt x="6" y="0"/>
                      <a:pt x="6" y="0"/>
                      <a:pt x="6" y="0"/>
                    </a:cubicBezTo>
                    <a:cubicBezTo>
                      <a:pt x="2" y="0"/>
                      <a:pt x="0" y="4"/>
                      <a:pt x="0" y="8"/>
                    </a:cubicBezTo>
                    <a:cubicBezTo>
                      <a:pt x="0" y="12"/>
                      <a:pt x="3"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3" name="Oval 1042">
                <a:extLst>
                  <a:ext uri="{FF2B5EF4-FFF2-40B4-BE49-F238E27FC236}">
                    <a16:creationId xmlns:a16="http://schemas.microsoft.com/office/drawing/2014/main" id="{97F480BB-C7E9-4B63-B885-64D32D8B1009}"/>
                  </a:ext>
                </a:extLst>
              </p:cNvPr>
              <p:cNvSpPr>
                <a:spLocks noChangeArrowheads="1"/>
              </p:cNvSpPr>
              <p:nvPr/>
            </p:nvSpPr>
            <p:spPr bwMode="auto">
              <a:xfrm>
                <a:off x="3116"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4" name="Freeform 1043">
                <a:extLst>
                  <a:ext uri="{FF2B5EF4-FFF2-40B4-BE49-F238E27FC236}">
                    <a16:creationId xmlns:a16="http://schemas.microsoft.com/office/drawing/2014/main" id="{E05414D5-E2CA-4175-BC03-AA45D50A5BF2}"/>
                  </a:ext>
                </a:extLst>
              </p:cNvPr>
              <p:cNvSpPr>
                <a:spLocks/>
              </p:cNvSpPr>
              <p:nvPr/>
            </p:nvSpPr>
            <p:spPr bwMode="auto">
              <a:xfrm>
                <a:off x="3194"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4"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5" name="Oval 1044">
                <a:extLst>
                  <a:ext uri="{FF2B5EF4-FFF2-40B4-BE49-F238E27FC236}">
                    <a16:creationId xmlns:a16="http://schemas.microsoft.com/office/drawing/2014/main" id="{5DC5FEF4-DF81-49D2-A1CE-7D0BFEE9FEA6}"/>
                  </a:ext>
                </a:extLst>
              </p:cNvPr>
              <p:cNvSpPr>
                <a:spLocks noChangeArrowheads="1"/>
              </p:cNvSpPr>
              <p:nvPr/>
            </p:nvSpPr>
            <p:spPr bwMode="auto">
              <a:xfrm>
                <a:off x="319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6" name="Oval 1045">
                <a:extLst>
                  <a:ext uri="{FF2B5EF4-FFF2-40B4-BE49-F238E27FC236}">
                    <a16:creationId xmlns:a16="http://schemas.microsoft.com/office/drawing/2014/main" id="{21C64BDC-55EA-4624-90C1-61FE35FC5B33}"/>
                  </a:ext>
                </a:extLst>
              </p:cNvPr>
              <p:cNvSpPr>
                <a:spLocks noChangeArrowheads="1"/>
              </p:cNvSpPr>
              <p:nvPr/>
            </p:nvSpPr>
            <p:spPr bwMode="auto">
              <a:xfrm>
                <a:off x="3156"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7" name="Freeform 1046">
                <a:extLst>
                  <a:ext uri="{FF2B5EF4-FFF2-40B4-BE49-F238E27FC236}">
                    <a16:creationId xmlns:a16="http://schemas.microsoft.com/office/drawing/2014/main" id="{A28C11AB-D8A7-4BA8-828A-E1E7CF8DB3A1}"/>
                  </a:ext>
                </a:extLst>
              </p:cNvPr>
              <p:cNvSpPr>
                <a:spLocks/>
              </p:cNvSpPr>
              <p:nvPr/>
            </p:nvSpPr>
            <p:spPr bwMode="auto">
              <a:xfrm>
                <a:off x="3232" y="2946"/>
                <a:ext cx="40" cy="40"/>
              </a:xfrm>
              <a:custGeom>
                <a:avLst/>
                <a:gdLst>
                  <a:gd name="T0" fmla="*/ 9 w 17"/>
                  <a:gd name="T1" fmla="*/ 17 h 17"/>
                  <a:gd name="T2" fmla="*/ 17 w 17"/>
                  <a:gd name="T3" fmla="*/ 8 h 17"/>
                  <a:gd name="T4" fmla="*/ 13 w 17"/>
                  <a:gd name="T5" fmla="*/ 1 h 17"/>
                  <a:gd name="T6" fmla="*/ 9 w 17"/>
                  <a:gd name="T7" fmla="*/ 0 h 17"/>
                  <a:gd name="T8" fmla="*/ 0 w 17"/>
                  <a:gd name="T9" fmla="*/ 8 h 17"/>
                  <a:gd name="T10" fmla="*/ 9 w 17"/>
                  <a:gd name="T11" fmla="*/ 17 h 17"/>
                </a:gdLst>
                <a:ahLst/>
                <a:cxnLst>
                  <a:cxn ang="0">
                    <a:pos x="T0" y="T1"/>
                  </a:cxn>
                  <a:cxn ang="0">
                    <a:pos x="T2" y="T3"/>
                  </a:cxn>
                  <a:cxn ang="0">
                    <a:pos x="T4" y="T5"/>
                  </a:cxn>
                  <a:cxn ang="0">
                    <a:pos x="T6" y="T7"/>
                  </a:cxn>
                  <a:cxn ang="0">
                    <a:pos x="T8" y="T9"/>
                  </a:cxn>
                  <a:cxn ang="0">
                    <a:pos x="T10" y="T11"/>
                  </a:cxn>
                </a:cxnLst>
                <a:rect l="0" t="0" r="r" b="b"/>
                <a:pathLst>
                  <a:path w="17" h="17">
                    <a:moveTo>
                      <a:pt x="9" y="17"/>
                    </a:moveTo>
                    <a:cubicBezTo>
                      <a:pt x="13" y="17"/>
                      <a:pt x="17" y="13"/>
                      <a:pt x="17" y="8"/>
                    </a:cubicBezTo>
                    <a:cubicBezTo>
                      <a:pt x="13" y="1"/>
                      <a:pt x="13" y="1"/>
                      <a:pt x="13" y="1"/>
                    </a:cubicBezTo>
                    <a:cubicBezTo>
                      <a:pt x="11" y="1"/>
                      <a:pt x="10" y="0"/>
                      <a:pt x="9" y="0"/>
                    </a:cubicBezTo>
                    <a:cubicBezTo>
                      <a:pt x="4" y="0"/>
                      <a:pt x="0" y="4"/>
                      <a:pt x="0" y="8"/>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8" name="Oval 1047">
                <a:extLst>
                  <a:ext uri="{FF2B5EF4-FFF2-40B4-BE49-F238E27FC236}">
                    <a16:creationId xmlns:a16="http://schemas.microsoft.com/office/drawing/2014/main" id="{EEC006A8-7ACB-4C5F-B371-D71552630C3C}"/>
                  </a:ext>
                </a:extLst>
              </p:cNvPr>
              <p:cNvSpPr>
                <a:spLocks noChangeArrowheads="1"/>
              </p:cNvSpPr>
              <p:nvPr/>
            </p:nvSpPr>
            <p:spPr bwMode="auto">
              <a:xfrm>
                <a:off x="3156"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79" name="Oval 1048">
                <a:extLst>
                  <a:ext uri="{FF2B5EF4-FFF2-40B4-BE49-F238E27FC236}">
                    <a16:creationId xmlns:a16="http://schemas.microsoft.com/office/drawing/2014/main" id="{A5616ADA-EC1E-4DA6-ACBC-342C275E0449}"/>
                  </a:ext>
                </a:extLst>
              </p:cNvPr>
              <p:cNvSpPr>
                <a:spLocks noChangeArrowheads="1"/>
              </p:cNvSpPr>
              <p:nvPr/>
            </p:nvSpPr>
            <p:spPr bwMode="auto">
              <a:xfrm>
                <a:off x="3116"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0" name="Freeform 1049">
                <a:extLst>
                  <a:ext uri="{FF2B5EF4-FFF2-40B4-BE49-F238E27FC236}">
                    <a16:creationId xmlns:a16="http://schemas.microsoft.com/office/drawing/2014/main" id="{D603CE92-C811-41B0-9D0B-C819FA6835F0}"/>
                  </a:ext>
                </a:extLst>
              </p:cNvPr>
              <p:cNvSpPr>
                <a:spLocks/>
              </p:cNvSpPr>
              <p:nvPr/>
            </p:nvSpPr>
            <p:spPr bwMode="auto">
              <a:xfrm>
                <a:off x="3194" y="2837"/>
                <a:ext cx="21" cy="31"/>
              </a:xfrm>
              <a:custGeom>
                <a:avLst/>
                <a:gdLst>
                  <a:gd name="T0" fmla="*/ 8 w 9"/>
                  <a:gd name="T1" fmla="*/ 13 h 13"/>
                  <a:gd name="T2" fmla="*/ 9 w 9"/>
                  <a:gd name="T3" fmla="*/ 13 h 13"/>
                  <a:gd name="T4" fmla="*/ 4 w 9"/>
                  <a:gd name="T5" fmla="*/ 5 h 13"/>
                  <a:gd name="T6" fmla="*/ 2 w 9"/>
                  <a:gd name="T7" fmla="*/ 0 h 13"/>
                  <a:gd name="T8" fmla="*/ 0 w 9"/>
                  <a:gd name="T9" fmla="*/ 5 h 13"/>
                  <a:gd name="T10" fmla="*/ 8 w 9"/>
                  <a:gd name="T11" fmla="*/ 13 h 13"/>
                </a:gdLst>
                <a:ahLst/>
                <a:cxnLst>
                  <a:cxn ang="0">
                    <a:pos x="T0" y="T1"/>
                  </a:cxn>
                  <a:cxn ang="0">
                    <a:pos x="T2" y="T3"/>
                  </a:cxn>
                  <a:cxn ang="0">
                    <a:pos x="T4" y="T5"/>
                  </a:cxn>
                  <a:cxn ang="0">
                    <a:pos x="T6" y="T7"/>
                  </a:cxn>
                  <a:cxn ang="0">
                    <a:pos x="T8" y="T9"/>
                  </a:cxn>
                  <a:cxn ang="0">
                    <a:pos x="T10" y="T11"/>
                  </a:cxn>
                </a:cxnLst>
                <a:rect l="0" t="0" r="r" b="b"/>
                <a:pathLst>
                  <a:path w="9" h="13">
                    <a:moveTo>
                      <a:pt x="8" y="13"/>
                    </a:moveTo>
                    <a:cubicBezTo>
                      <a:pt x="8" y="13"/>
                      <a:pt x="9" y="13"/>
                      <a:pt x="9" y="13"/>
                    </a:cubicBezTo>
                    <a:cubicBezTo>
                      <a:pt x="4" y="5"/>
                      <a:pt x="4" y="5"/>
                      <a:pt x="4" y="5"/>
                    </a:cubicBezTo>
                    <a:cubicBezTo>
                      <a:pt x="2" y="0"/>
                      <a:pt x="2" y="0"/>
                      <a:pt x="2" y="0"/>
                    </a:cubicBezTo>
                    <a:cubicBezTo>
                      <a:pt x="1" y="2"/>
                      <a:pt x="0" y="3"/>
                      <a:pt x="0" y="5"/>
                    </a:cubicBezTo>
                    <a:cubicBezTo>
                      <a:pt x="0" y="10"/>
                      <a:pt x="4" y="13"/>
                      <a:pt x="8"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1" name="Oval 1050">
                <a:extLst>
                  <a:ext uri="{FF2B5EF4-FFF2-40B4-BE49-F238E27FC236}">
                    <a16:creationId xmlns:a16="http://schemas.microsoft.com/office/drawing/2014/main" id="{B8E77AB4-F384-4006-8020-E2D2E6F8262F}"/>
                  </a:ext>
                </a:extLst>
              </p:cNvPr>
              <p:cNvSpPr>
                <a:spLocks noChangeArrowheads="1"/>
              </p:cNvSpPr>
              <p:nvPr/>
            </p:nvSpPr>
            <p:spPr bwMode="auto">
              <a:xfrm>
                <a:off x="319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2" name="Oval 1051">
                <a:extLst>
                  <a:ext uri="{FF2B5EF4-FFF2-40B4-BE49-F238E27FC236}">
                    <a16:creationId xmlns:a16="http://schemas.microsoft.com/office/drawing/2014/main" id="{B0B75D74-D660-494A-BF3E-99676D95E06B}"/>
                  </a:ext>
                </a:extLst>
              </p:cNvPr>
              <p:cNvSpPr>
                <a:spLocks noChangeArrowheads="1"/>
              </p:cNvSpPr>
              <p:nvPr/>
            </p:nvSpPr>
            <p:spPr bwMode="auto">
              <a:xfrm>
                <a:off x="3272"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3" name="Oval 1052">
                <a:extLst>
                  <a:ext uri="{FF2B5EF4-FFF2-40B4-BE49-F238E27FC236}">
                    <a16:creationId xmlns:a16="http://schemas.microsoft.com/office/drawing/2014/main" id="{53E3BEF2-C08D-4D4A-8EB7-989295E72BAD}"/>
                  </a:ext>
                </a:extLst>
              </p:cNvPr>
              <p:cNvSpPr>
                <a:spLocks noChangeArrowheads="1"/>
              </p:cNvSpPr>
              <p:nvPr/>
            </p:nvSpPr>
            <p:spPr bwMode="auto">
              <a:xfrm>
                <a:off x="319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4" name="Oval 1053">
                <a:extLst>
                  <a:ext uri="{FF2B5EF4-FFF2-40B4-BE49-F238E27FC236}">
                    <a16:creationId xmlns:a16="http://schemas.microsoft.com/office/drawing/2014/main" id="{4EB630B8-2D64-4C3F-8583-74EA6040A3ED}"/>
                  </a:ext>
                </a:extLst>
              </p:cNvPr>
              <p:cNvSpPr>
                <a:spLocks noChangeArrowheads="1"/>
              </p:cNvSpPr>
              <p:nvPr/>
            </p:nvSpPr>
            <p:spPr bwMode="auto">
              <a:xfrm>
                <a:off x="3156"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5" name="Oval 1054">
                <a:extLst>
                  <a:ext uri="{FF2B5EF4-FFF2-40B4-BE49-F238E27FC236}">
                    <a16:creationId xmlns:a16="http://schemas.microsoft.com/office/drawing/2014/main" id="{A5E5C702-76D1-4E2C-A46C-33AB4A53BC1C}"/>
                  </a:ext>
                </a:extLst>
              </p:cNvPr>
              <p:cNvSpPr>
                <a:spLocks noChangeArrowheads="1"/>
              </p:cNvSpPr>
              <p:nvPr/>
            </p:nvSpPr>
            <p:spPr bwMode="auto">
              <a:xfrm>
                <a:off x="3232"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6" name="Oval 1055">
                <a:extLst>
                  <a:ext uri="{FF2B5EF4-FFF2-40B4-BE49-F238E27FC236}">
                    <a16:creationId xmlns:a16="http://schemas.microsoft.com/office/drawing/2014/main" id="{CCB23F7C-1E59-4105-8DAB-FE133CD69AF8}"/>
                  </a:ext>
                </a:extLst>
              </p:cNvPr>
              <p:cNvSpPr>
                <a:spLocks noChangeArrowheads="1"/>
              </p:cNvSpPr>
              <p:nvPr/>
            </p:nvSpPr>
            <p:spPr bwMode="auto">
              <a:xfrm>
                <a:off x="3156"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7" name="Oval 1056">
                <a:extLst>
                  <a:ext uri="{FF2B5EF4-FFF2-40B4-BE49-F238E27FC236}">
                    <a16:creationId xmlns:a16="http://schemas.microsoft.com/office/drawing/2014/main" id="{6AF33D86-C8E5-4C75-ADBE-B4409DC059D6}"/>
                  </a:ext>
                </a:extLst>
              </p:cNvPr>
              <p:cNvSpPr>
                <a:spLocks noChangeArrowheads="1"/>
              </p:cNvSpPr>
              <p:nvPr/>
            </p:nvSpPr>
            <p:spPr bwMode="auto">
              <a:xfrm>
                <a:off x="3232"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8" name="Oval 1057">
                <a:extLst>
                  <a:ext uri="{FF2B5EF4-FFF2-40B4-BE49-F238E27FC236}">
                    <a16:creationId xmlns:a16="http://schemas.microsoft.com/office/drawing/2014/main" id="{B6C5D407-BC63-4212-BF68-D8BD230E358C}"/>
                  </a:ext>
                </a:extLst>
              </p:cNvPr>
              <p:cNvSpPr>
                <a:spLocks noChangeArrowheads="1"/>
              </p:cNvSpPr>
              <p:nvPr/>
            </p:nvSpPr>
            <p:spPr bwMode="auto">
              <a:xfrm>
                <a:off x="3116"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89" name="Freeform 1058">
                <a:extLst>
                  <a:ext uri="{FF2B5EF4-FFF2-40B4-BE49-F238E27FC236}">
                    <a16:creationId xmlns:a16="http://schemas.microsoft.com/office/drawing/2014/main" id="{A06B2155-8326-44A9-B486-F5A6D16AA840}"/>
                  </a:ext>
                </a:extLst>
              </p:cNvPr>
              <p:cNvSpPr>
                <a:spLocks/>
              </p:cNvSpPr>
              <p:nvPr/>
            </p:nvSpPr>
            <p:spPr bwMode="auto">
              <a:xfrm>
                <a:off x="3272" y="2986"/>
                <a:ext cx="31" cy="38"/>
              </a:xfrm>
              <a:custGeom>
                <a:avLst/>
                <a:gdLst>
                  <a:gd name="T0" fmla="*/ 3 w 13"/>
                  <a:gd name="T1" fmla="*/ 15 h 16"/>
                  <a:gd name="T2" fmla="*/ 8 w 13"/>
                  <a:gd name="T3" fmla="*/ 16 h 16"/>
                  <a:gd name="T4" fmla="*/ 13 w 13"/>
                  <a:gd name="T5" fmla="*/ 15 h 16"/>
                  <a:gd name="T6" fmla="*/ 13 w 13"/>
                  <a:gd name="T7" fmla="*/ 14 h 16"/>
                  <a:gd name="T8" fmla="*/ 9 w 13"/>
                  <a:gd name="T9" fmla="*/ 8 h 16"/>
                  <a:gd name="T10" fmla="*/ 8 w 13"/>
                  <a:gd name="T11" fmla="*/ 6 h 16"/>
                  <a:gd name="T12" fmla="*/ 5 w 13"/>
                  <a:gd name="T13" fmla="*/ 0 h 16"/>
                  <a:gd name="T14" fmla="*/ 2 w 13"/>
                  <a:gd name="T15" fmla="*/ 2 h 16"/>
                  <a:gd name="T16" fmla="*/ 0 w 13"/>
                  <a:gd name="T17" fmla="*/ 8 h 16"/>
                  <a:gd name="T18" fmla="*/ 3 w 13"/>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3" y="15"/>
                    </a:moveTo>
                    <a:cubicBezTo>
                      <a:pt x="5" y="15"/>
                      <a:pt x="6" y="16"/>
                      <a:pt x="8" y="16"/>
                    </a:cubicBezTo>
                    <a:cubicBezTo>
                      <a:pt x="10" y="16"/>
                      <a:pt x="11" y="15"/>
                      <a:pt x="13" y="15"/>
                    </a:cubicBezTo>
                    <a:cubicBezTo>
                      <a:pt x="13" y="14"/>
                      <a:pt x="13" y="14"/>
                      <a:pt x="13" y="14"/>
                    </a:cubicBezTo>
                    <a:cubicBezTo>
                      <a:pt x="9" y="8"/>
                      <a:pt x="9" y="8"/>
                      <a:pt x="9" y="8"/>
                    </a:cubicBezTo>
                    <a:cubicBezTo>
                      <a:pt x="8" y="6"/>
                      <a:pt x="8" y="6"/>
                      <a:pt x="8" y="6"/>
                    </a:cubicBezTo>
                    <a:cubicBezTo>
                      <a:pt x="5" y="0"/>
                      <a:pt x="5" y="0"/>
                      <a:pt x="5" y="0"/>
                    </a:cubicBezTo>
                    <a:cubicBezTo>
                      <a:pt x="4" y="1"/>
                      <a:pt x="3" y="1"/>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0" name="Freeform 1059">
                <a:extLst>
                  <a:ext uri="{FF2B5EF4-FFF2-40B4-BE49-F238E27FC236}">
                    <a16:creationId xmlns:a16="http://schemas.microsoft.com/office/drawing/2014/main" id="{8B501926-E9CE-4270-A1B9-817C7EDE0F54}"/>
                  </a:ext>
                </a:extLst>
              </p:cNvPr>
              <p:cNvSpPr>
                <a:spLocks/>
              </p:cNvSpPr>
              <p:nvPr/>
            </p:nvSpPr>
            <p:spPr bwMode="auto">
              <a:xfrm>
                <a:off x="3161"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1" name="Freeform 1060">
                <a:extLst>
                  <a:ext uri="{FF2B5EF4-FFF2-40B4-BE49-F238E27FC236}">
                    <a16:creationId xmlns:a16="http://schemas.microsoft.com/office/drawing/2014/main" id="{1B84758B-21F1-41B6-BF9C-3FD7AC094794}"/>
                  </a:ext>
                </a:extLst>
              </p:cNvPr>
              <p:cNvSpPr>
                <a:spLocks/>
              </p:cNvSpPr>
              <p:nvPr/>
            </p:nvSpPr>
            <p:spPr bwMode="auto">
              <a:xfrm>
                <a:off x="3239"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2" name="Freeform 1061">
                <a:extLst>
                  <a:ext uri="{FF2B5EF4-FFF2-40B4-BE49-F238E27FC236}">
                    <a16:creationId xmlns:a16="http://schemas.microsoft.com/office/drawing/2014/main" id="{5F538734-F01F-462D-9540-C41274A5F3F3}"/>
                  </a:ext>
                </a:extLst>
              </p:cNvPr>
              <p:cNvSpPr>
                <a:spLocks/>
              </p:cNvSpPr>
              <p:nvPr/>
            </p:nvSpPr>
            <p:spPr bwMode="auto">
              <a:xfrm>
                <a:off x="3000" y="2496"/>
                <a:ext cx="12" cy="21"/>
              </a:xfrm>
              <a:custGeom>
                <a:avLst/>
                <a:gdLst>
                  <a:gd name="T0" fmla="*/ 5 w 5"/>
                  <a:gd name="T1" fmla="*/ 9 h 9"/>
                  <a:gd name="T2" fmla="*/ 0 w 5"/>
                  <a:gd name="T3" fmla="*/ 0 h 9"/>
                  <a:gd name="T4" fmla="*/ 0 w 5"/>
                  <a:gd name="T5" fmla="*/ 1 h 9"/>
                  <a:gd name="T6" fmla="*/ 5 w 5"/>
                  <a:gd name="T7" fmla="*/ 9 h 9"/>
                </a:gdLst>
                <a:ahLst/>
                <a:cxnLst>
                  <a:cxn ang="0">
                    <a:pos x="T0" y="T1"/>
                  </a:cxn>
                  <a:cxn ang="0">
                    <a:pos x="T2" y="T3"/>
                  </a:cxn>
                  <a:cxn ang="0">
                    <a:pos x="T4" y="T5"/>
                  </a:cxn>
                  <a:cxn ang="0">
                    <a:pos x="T6" y="T7"/>
                  </a:cxn>
                </a:cxnLst>
                <a:rect l="0" t="0" r="r" b="b"/>
                <a:pathLst>
                  <a:path w="5" h="9">
                    <a:moveTo>
                      <a:pt x="5" y="9"/>
                    </a:moveTo>
                    <a:cubicBezTo>
                      <a:pt x="0" y="0"/>
                      <a:pt x="0" y="0"/>
                      <a:pt x="0" y="0"/>
                    </a:cubicBezTo>
                    <a:cubicBezTo>
                      <a:pt x="0" y="0"/>
                      <a:pt x="0" y="1"/>
                      <a:pt x="0" y="1"/>
                    </a:cubicBezTo>
                    <a:cubicBezTo>
                      <a:pt x="0" y="5"/>
                      <a:pt x="2" y="8"/>
                      <a:pt x="5" y="9"/>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3" name="Oval 1062">
                <a:extLst>
                  <a:ext uri="{FF2B5EF4-FFF2-40B4-BE49-F238E27FC236}">
                    <a16:creationId xmlns:a16="http://schemas.microsoft.com/office/drawing/2014/main" id="{DDA25FA6-4890-428A-929C-8709C5248F6A}"/>
                  </a:ext>
                </a:extLst>
              </p:cNvPr>
              <p:cNvSpPr>
                <a:spLocks noChangeArrowheads="1"/>
              </p:cNvSpPr>
              <p:nvPr/>
            </p:nvSpPr>
            <p:spPr bwMode="auto">
              <a:xfrm>
                <a:off x="3038"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4" name="Freeform 1063">
                <a:extLst>
                  <a:ext uri="{FF2B5EF4-FFF2-40B4-BE49-F238E27FC236}">
                    <a16:creationId xmlns:a16="http://schemas.microsoft.com/office/drawing/2014/main" id="{885E65FE-7986-496E-9CD8-AD18E66AE5B5}"/>
                  </a:ext>
                </a:extLst>
              </p:cNvPr>
              <p:cNvSpPr>
                <a:spLocks/>
              </p:cNvSpPr>
              <p:nvPr/>
            </p:nvSpPr>
            <p:spPr bwMode="auto">
              <a:xfrm>
                <a:off x="3038" y="2595"/>
                <a:ext cx="38" cy="41"/>
              </a:xfrm>
              <a:custGeom>
                <a:avLst/>
                <a:gdLst>
                  <a:gd name="T0" fmla="*/ 9 w 16"/>
                  <a:gd name="T1" fmla="*/ 17 h 17"/>
                  <a:gd name="T2" fmla="*/ 16 w 16"/>
                  <a:gd name="T3" fmla="*/ 13 h 17"/>
                  <a:gd name="T4" fmla="*/ 9 w 16"/>
                  <a:gd name="T5" fmla="*/ 0 h 17"/>
                  <a:gd name="T6" fmla="*/ 9 w 16"/>
                  <a:gd name="T7" fmla="*/ 0 h 17"/>
                  <a:gd name="T8" fmla="*/ 0 w 16"/>
                  <a:gd name="T9" fmla="*/ 9 h 17"/>
                  <a:gd name="T10" fmla="*/ 9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9" y="17"/>
                    </a:moveTo>
                    <a:cubicBezTo>
                      <a:pt x="12" y="17"/>
                      <a:pt x="14" y="15"/>
                      <a:pt x="16" y="13"/>
                    </a:cubicBezTo>
                    <a:cubicBezTo>
                      <a:pt x="9" y="0"/>
                      <a:pt x="9" y="0"/>
                      <a:pt x="9" y="0"/>
                    </a:cubicBezTo>
                    <a:cubicBezTo>
                      <a:pt x="9" y="0"/>
                      <a:pt x="9" y="0"/>
                      <a:pt x="9" y="0"/>
                    </a:cubicBezTo>
                    <a:cubicBezTo>
                      <a:pt x="4" y="0"/>
                      <a:pt x="0" y="4"/>
                      <a:pt x="0" y="9"/>
                    </a:cubicBezTo>
                    <a:cubicBezTo>
                      <a:pt x="0" y="13"/>
                      <a:pt x="4" y="17"/>
                      <a:pt x="9"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5" name="Oval 1064">
                <a:extLst>
                  <a:ext uri="{FF2B5EF4-FFF2-40B4-BE49-F238E27FC236}">
                    <a16:creationId xmlns:a16="http://schemas.microsoft.com/office/drawing/2014/main" id="{B5BA8F30-11FF-4ADD-9D15-76E6EBA43CA9}"/>
                  </a:ext>
                </a:extLst>
              </p:cNvPr>
              <p:cNvSpPr>
                <a:spLocks noChangeArrowheads="1"/>
              </p:cNvSpPr>
              <p:nvPr/>
            </p:nvSpPr>
            <p:spPr bwMode="auto">
              <a:xfrm>
                <a:off x="300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6" name="Freeform 1065">
                <a:extLst>
                  <a:ext uri="{FF2B5EF4-FFF2-40B4-BE49-F238E27FC236}">
                    <a16:creationId xmlns:a16="http://schemas.microsoft.com/office/drawing/2014/main" id="{190E5152-42FE-4528-82F9-7E6420DA89C0}"/>
                  </a:ext>
                </a:extLst>
              </p:cNvPr>
              <p:cNvSpPr>
                <a:spLocks/>
              </p:cNvSpPr>
              <p:nvPr/>
            </p:nvSpPr>
            <p:spPr bwMode="auto">
              <a:xfrm>
                <a:off x="3078" y="2640"/>
                <a:ext cx="24" cy="33"/>
              </a:xfrm>
              <a:custGeom>
                <a:avLst/>
                <a:gdLst>
                  <a:gd name="T0" fmla="*/ 8 w 10"/>
                  <a:gd name="T1" fmla="*/ 14 h 14"/>
                  <a:gd name="T2" fmla="*/ 10 w 10"/>
                  <a:gd name="T3" fmla="*/ 14 h 14"/>
                  <a:gd name="T4" fmla="*/ 2 w 10"/>
                  <a:gd name="T5" fmla="*/ 0 h 14"/>
                  <a:gd name="T6" fmla="*/ 0 w 10"/>
                  <a:gd name="T7" fmla="*/ 6 h 14"/>
                  <a:gd name="T8" fmla="*/ 8 w 10"/>
                  <a:gd name="T9" fmla="*/ 14 h 14"/>
                </a:gdLst>
                <a:ahLst/>
                <a:cxnLst>
                  <a:cxn ang="0">
                    <a:pos x="T0" y="T1"/>
                  </a:cxn>
                  <a:cxn ang="0">
                    <a:pos x="T2" y="T3"/>
                  </a:cxn>
                  <a:cxn ang="0">
                    <a:pos x="T4" y="T5"/>
                  </a:cxn>
                  <a:cxn ang="0">
                    <a:pos x="T6" y="T7"/>
                  </a:cxn>
                  <a:cxn ang="0">
                    <a:pos x="T8" y="T9"/>
                  </a:cxn>
                </a:cxnLst>
                <a:rect l="0" t="0" r="r" b="b"/>
                <a:pathLst>
                  <a:path w="10" h="14">
                    <a:moveTo>
                      <a:pt x="8" y="14"/>
                    </a:moveTo>
                    <a:cubicBezTo>
                      <a:pt x="9" y="14"/>
                      <a:pt x="10" y="14"/>
                      <a:pt x="10" y="14"/>
                    </a:cubicBezTo>
                    <a:cubicBezTo>
                      <a:pt x="2" y="0"/>
                      <a:pt x="2" y="0"/>
                      <a:pt x="2" y="0"/>
                    </a:cubicBezTo>
                    <a:cubicBezTo>
                      <a:pt x="1" y="1"/>
                      <a:pt x="0" y="4"/>
                      <a:pt x="0" y="6"/>
                    </a:cubicBezTo>
                    <a:cubicBezTo>
                      <a:pt x="0" y="11"/>
                      <a:pt x="3" y="14"/>
                      <a:pt x="8"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7" name="Oval 1066">
                <a:extLst>
                  <a:ext uri="{FF2B5EF4-FFF2-40B4-BE49-F238E27FC236}">
                    <a16:creationId xmlns:a16="http://schemas.microsoft.com/office/drawing/2014/main" id="{68E522ED-F6CE-4B84-8B9F-27F0D16ED78A}"/>
                  </a:ext>
                </a:extLst>
              </p:cNvPr>
              <p:cNvSpPr>
                <a:spLocks noChangeArrowheads="1"/>
              </p:cNvSpPr>
              <p:nvPr/>
            </p:nvSpPr>
            <p:spPr bwMode="auto">
              <a:xfrm>
                <a:off x="300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8" name="Oval 1067">
                <a:extLst>
                  <a:ext uri="{FF2B5EF4-FFF2-40B4-BE49-F238E27FC236}">
                    <a16:creationId xmlns:a16="http://schemas.microsoft.com/office/drawing/2014/main" id="{2C6ABF87-FA58-4804-A1A2-386E27CF8941}"/>
                  </a:ext>
                </a:extLst>
              </p:cNvPr>
              <p:cNvSpPr>
                <a:spLocks noChangeArrowheads="1"/>
              </p:cNvSpPr>
              <p:nvPr/>
            </p:nvSpPr>
            <p:spPr bwMode="auto">
              <a:xfrm>
                <a:off x="296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99" name="Oval 1068">
                <a:extLst>
                  <a:ext uri="{FF2B5EF4-FFF2-40B4-BE49-F238E27FC236}">
                    <a16:creationId xmlns:a16="http://schemas.microsoft.com/office/drawing/2014/main" id="{B9898429-24C5-47A0-B00F-B4DC5FA22ABF}"/>
                  </a:ext>
                </a:extLst>
              </p:cNvPr>
              <p:cNvSpPr>
                <a:spLocks noChangeArrowheads="1"/>
              </p:cNvSpPr>
              <p:nvPr/>
            </p:nvSpPr>
            <p:spPr bwMode="auto">
              <a:xfrm>
                <a:off x="2960" y="259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0" name="Oval 1069">
                <a:extLst>
                  <a:ext uri="{FF2B5EF4-FFF2-40B4-BE49-F238E27FC236}">
                    <a16:creationId xmlns:a16="http://schemas.microsoft.com/office/drawing/2014/main" id="{3C8C1EE8-113B-4B3A-9ABE-90561228A03D}"/>
                  </a:ext>
                </a:extLst>
              </p:cNvPr>
              <p:cNvSpPr>
                <a:spLocks noChangeArrowheads="1"/>
              </p:cNvSpPr>
              <p:nvPr/>
            </p:nvSpPr>
            <p:spPr bwMode="auto">
              <a:xfrm>
                <a:off x="3038"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1" name="Oval 1070">
                <a:extLst>
                  <a:ext uri="{FF2B5EF4-FFF2-40B4-BE49-F238E27FC236}">
                    <a16:creationId xmlns:a16="http://schemas.microsoft.com/office/drawing/2014/main" id="{B6A10F9E-D69B-4B9F-9015-B7F8D190C727}"/>
                  </a:ext>
                </a:extLst>
              </p:cNvPr>
              <p:cNvSpPr>
                <a:spLocks noChangeArrowheads="1"/>
              </p:cNvSpPr>
              <p:nvPr/>
            </p:nvSpPr>
            <p:spPr bwMode="auto">
              <a:xfrm>
                <a:off x="3116"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2" name="Oval 1071">
                <a:extLst>
                  <a:ext uri="{FF2B5EF4-FFF2-40B4-BE49-F238E27FC236}">
                    <a16:creationId xmlns:a16="http://schemas.microsoft.com/office/drawing/2014/main" id="{EE5264AE-9B3C-4193-A056-DE423F22F0FD}"/>
                  </a:ext>
                </a:extLst>
              </p:cNvPr>
              <p:cNvSpPr>
                <a:spLocks noChangeArrowheads="1"/>
              </p:cNvSpPr>
              <p:nvPr/>
            </p:nvSpPr>
            <p:spPr bwMode="auto">
              <a:xfrm>
                <a:off x="3038"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3" name="Oval 1072">
                <a:extLst>
                  <a:ext uri="{FF2B5EF4-FFF2-40B4-BE49-F238E27FC236}">
                    <a16:creationId xmlns:a16="http://schemas.microsoft.com/office/drawing/2014/main" id="{6E02B0B6-ABB4-4CB0-8655-8F6D369EB7E3}"/>
                  </a:ext>
                </a:extLst>
              </p:cNvPr>
              <p:cNvSpPr>
                <a:spLocks noChangeArrowheads="1"/>
              </p:cNvSpPr>
              <p:nvPr/>
            </p:nvSpPr>
            <p:spPr bwMode="auto">
              <a:xfrm>
                <a:off x="300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4" name="Oval 1073">
                <a:extLst>
                  <a:ext uri="{FF2B5EF4-FFF2-40B4-BE49-F238E27FC236}">
                    <a16:creationId xmlns:a16="http://schemas.microsoft.com/office/drawing/2014/main" id="{9D021AD7-588D-472A-972E-51E2B465E33A}"/>
                  </a:ext>
                </a:extLst>
              </p:cNvPr>
              <p:cNvSpPr>
                <a:spLocks noChangeArrowheads="1"/>
              </p:cNvSpPr>
              <p:nvPr/>
            </p:nvSpPr>
            <p:spPr bwMode="auto">
              <a:xfrm>
                <a:off x="3078"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5" name="Oval 1074">
                <a:extLst>
                  <a:ext uri="{FF2B5EF4-FFF2-40B4-BE49-F238E27FC236}">
                    <a16:creationId xmlns:a16="http://schemas.microsoft.com/office/drawing/2014/main" id="{CCAED933-05A3-4D9B-9719-8081E51147F4}"/>
                  </a:ext>
                </a:extLst>
              </p:cNvPr>
              <p:cNvSpPr>
                <a:spLocks noChangeArrowheads="1"/>
              </p:cNvSpPr>
              <p:nvPr/>
            </p:nvSpPr>
            <p:spPr bwMode="auto">
              <a:xfrm>
                <a:off x="300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6" name="Oval 1075">
                <a:extLst>
                  <a:ext uri="{FF2B5EF4-FFF2-40B4-BE49-F238E27FC236}">
                    <a16:creationId xmlns:a16="http://schemas.microsoft.com/office/drawing/2014/main" id="{BB61BD3A-6FC1-4261-B7A0-7348A499CD36}"/>
                  </a:ext>
                </a:extLst>
              </p:cNvPr>
              <p:cNvSpPr>
                <a:spLocks noChangeArrowheads="1"/>
              </p:cNvSpPr>
              <p:nvPr/>
            </p:nvSpPr>
            <p:spPr bwMode="auto">
              <a:xfrm>
                <a:off x="3078"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7" name="Oval 1076">
                <a:extLst>
                  <a:ext uri="{FF2B5EF4-FFF2-40B4-BE49-F238E27FC236}">
                    <a16:creationId xmlns:a16="http://schemas.microsoft.com/office/drawing/2014/main" id="{D38EC5F2-AB76-473A-9679-98D481FE792B}"/>
                  </a:ext>
                </a:extLst>
              </p:cNvPr>
              <p:cNvSpPr>
                <a:spLocks noChangeArrowheads="1"/>
              </p:cNvSpPr>
              <p:nvPr/>
            </p:nvSpPr>
            <p:spPr bwMode="auto">
              <a:xfrm>
                <a:off x="296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8" name="Oval 1077">
                <a:extLst>
                  <a:ext uri="{FF2B5EF4-FFF2-40B4-BE49-F238E27FC236}">
                    <a16:creationId xmlns:a16="http://schemas.microsoft.com/office/drawing/2014/main" id="{565D1FEC-437F-42ED-8326-3407672C2E56}"/>
                  </a:ext>
                </a:extLst>
              </p:cNvPr>
              <p:cNvSpPr>
                <a:spLocks noChangeArrowheads="1"/>
              </p:cNvSpPr>
              <p:nvPr/>
            </p:nvSpPr>
            <p:spPr bwMode="auto">
              <a:xfrm>
                <a:off x="2960" y="275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09" name="Freeform 1078">
                <a:extLst>
                  <a:ext uri="{FF2B5EF4-FFF2-40B4-BE49-F238E27FC236}">
                    <a16:creationId xmlns:a16="http://schemas.microsoft.com/office/drawing/2014/main" id="{702AF0E3-5371-4C34-8EE2-86777D1838FC}"/>
                  </a:ext>
                </a:extLst>
              </p:cNvPr>
              <p:cNvSpPr>
                <a:spLocks/>
              </p:cNvSpPr>
              <p:nvPr/>
            </p:nvSpPr>
            <p:spPr bwMode="auto">
              <a:xfrm>
                <a:off x="3116" y="2697"/>
                <a:ext cx="7" cy="12"/>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lnTo>
                      <a:pt x="0" y="0"/>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0" name="Freeform 1079">
                <a:extLst>
                  <a:ext uri="{FF2B5EF4-FFF2-40B4-BE49-F238E27FC236}">
                    <a16:creationId xmlns:a16="http://schemas.microsoft.com/office/drawing/2014/main" id="{B05561C1-6973-4A6D-AF3C-C9894D0A024F}"/>
                  </a:ext>
                </a:extLst>
              </p:cNvPr>
              <p:cNvSpPr>
                <a:spLocks/>
              </p:cNvSpPr>
              <p:nvPr/>
            </p:nvSpPr>
            <p:spPr bwMode="auto">
              <a:xfrm>
                <a:off x="3038" y="2986"/>
                <a:ext cx="40" cy="38"/>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1" name="Oval 1080">
                <a:extLst>
                  <a:ext uri="{FF2B5EF4-FFF2-40B4-BE49-F238E27FC236}">
                    <a16:creationId xmlns:a16="http://schemas.microsoft.com/office/drawing/2014/main" id="{3AC85380-1C4D-41ED-B81F-48364F78A489}"/>
                  </a:ext>
                </a:extLst>
              </p:cNvPr>
              <p:cNvSpPr>
                <a:spLocks noChangeArrowheads="1"/>
              </p:cNvSpPr>
              <p:nvPr/>
            </p:nvSpPr>
            <p:spPr bwMode="auto">
              <a:xfrm>
                <a:off x="3038"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2" name="Oval 1081">
                <a:extLst>
                  <a:ext uri="{FF2B5EF4-FFF2-40B4-BE49-F238E27FC236}">
                    <a16:creationId xmlns:a16="http://schemas.microsoft.com/office/drawing/2014/main" id="{474B1C49-867F-4566-A4CA-FB0AB282E55D}"/>
                  </a:ext>
                </a:extLst>
              </p:cNvPr>
              <p:cNvSpPr>
                <a:spLocks noChangeArrowheads="1"/>
              </p:cNvSpPr>
              <p:nvPr/>
            </p:nvSpPr>
            <p:spPr bwMode="auto">
              <a:xfrm>
                <a:off x="300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3" name="Oval 1082">
                <a:extLst>
                  <a:ext uri="{FF2B5EF4-FFF2-40B4-BE49-F238E27FC236}">
                    <a16:creationId xmlns:a16="http://schemas.microsoft.com/office/drawing/2014/main" id="{F84D21F8-0318-4EA5-A688-2BF0AEACDD1A}"/>
                  </a:ext>
                </a:extLst>
              </p:cNvPr>
              <p:cNvSpPr>
                <a:spLocks noChangeArrowheads="1"/>
              </p:cNvSpPr>
              <p:nvPr/>
            </p:nvSpPr>
            <p:spPr bwMode="auto">
              <a:xfrm>
                <a:off x="3078"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4" name="Oval 1083">
                <a:extLst>
                  <a:ext uri="{FF2B5EF4-FFF2-40B4-BE49-F238E27FC236}">
                    <a16:creationId xmlns:a16="http://schemas.microsoft.com/office/drawing/2014/main" id="{C043F29C-E013-4E81-9500-40422303412B}"/>
                  </a:ext>
                </a:extLst>
              </p:cNvPr>
              <p:cNvSpPr>
                <a:spLocks noChangeArrowheads="1"/>
              </p:cNvSpPr>
              <p:nvPr/>
            </p:nvSpPr>
            <p:spPr bwMode="auto">
              <a:xfrm>
                <a:off x="300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5" name="Oval 1084">
                <a:extLst>
                  <a:ext uri="{FF2B5EF4-FFF2-40B4-BE49-F238E27FC236}">
                    <a16:creationId xmlns:a16="http://schemas.microsoft.com/office/drawing/2014/main" id="{5AD69379-67C9-4D71-A747-71F56377A1E5}"/>
                  </a:ext>
                </a:extLst>
              </p:cNvPr>
              <p:cNvSpPr>
                <a:spLocks noChangeArrowheads="1"/>
              </p:cNvSpPr>
              <p:nvPr/>
            </p:nvSpPr>
            <p:spPr bwMode="auto">
              <a:xfrm>
                <a:off x="3078"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6" name="Oval 1085">
                <a:extLst>
                  <a:ext uri="{FF2B5EF4-FFF2-40B4-BE49-F238E27FC236}">
                    <a16:creationId xmlns:a16="http://schemas.microsoft.com/office/drawing/2014/main" id="{10DD09DB-2E66-43C9-BEB3-104B3286EC32}"/>
                  </a:ext>
                </a:extLst>
              </p:cNvPr>
              <p:cNvSpPr>
                <a:spLocks noChangeArrowheads="1"/>
              </p:cNvSpPr>
              <p:nvPr/>
            </p:nvSpPr>
            <p:spPr bwMode="auto">
              <a:xfrm>
                <a:off x="3038"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7" name="Oval 1086">
                <a:extLst>
                  <a:ext uri="{FF2B5EF4-FFF2-40B4-BE49-F238E27FC236}">
                    <a16:creationId xmlns:a16="http://schemas.microsoft.com/office/drawing/2014/main" id="{A996AB27-044E-4069-8982-B35121B30A1A}"/>
                  </a:ext>
                </a:extLst>
              </p:cNvPr>
              <p:cNvSpPr>
                <a:spLocks noChangeArrowheads="1"/>
              </p:cNvSpPr>
              <p:nvPr/>
            </p:nvSpPr>
            <p:spPr bwMode="auto">
              <a:xfrm>
                <a:off x="3116"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8" name="Oval 1087">
                <a:extLst>
                  <a:ext uri="{FF2B5EF4-FFF2-40B4-BE49-F238E27FC236}">
                    <a16:creationId xmlns:a16="http://schemas.microsoft.com/office/drawing/2014/main" id="{F5D67B22-7EC5-4466-AE1E-DE2AD159BC25}"/>
                  </a:ext>
                </a:extLst>
              </p:cNvPr>
              <p:cNvSpPr>
                <a:spLocks noChangeArrowheads="1"/>
              </p:cNvSpPr>
              <p:nvPr/>
            </p:nvSpPr>
            <p:spPr bwMode="auto">
              <a:xfrm>
                <a:off x="3038"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19" name="Oval 1088">
                <a:extLst>
                  <a:ext uri="{FF2B5EF4-FFF2-40B4-BE49-F238E27FC236}">
                    <a16:creationId xmlns:a16="http://schemas.microsoft.com/office/drawing/2014/main" id="{FEE6FE85-922E-4513-90A7-760FE1FA9358}"/>
                  </a:ext>
                </a:extLst>
              </p:cNvPr>
              <p:cNvSpPr>
                <a:spLocks noChangeArrowheads="1"/>
              </p:cNvSpPr>
              <p:nvPr/>
            </p:nvSpPr>
            <p:spPr bwMode="auto">
              <a:xfrm>
                <a:off x="300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0" name="Oval 1089">
                <a:extLst>
                  <a:ext uri="{FF2B5EF4-FFF2-40B4-BE49-F238E27FC236}">
                    <a16:creationId xmlns:a16="http://schemas.microsoft.com/office/drawing/2014/main" id="{3CA6E8E1-16DA-440B-8E40-68325471C0DE}"/>
                  </a:ext>
                </a:extLst>
              </p:cNvPr>
              <p:cNvSpPr>
                <a:spLocks noChangeArrowheads="1"/>
              </p:cNvSpPr>
              <p:nvPr/>
            </p:nvSpPr>
            <p:spPr bwMode="auto">
              <a:xfrm>
                <a:off x="3078"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1" name="Oval 1090">
                <a:extLst>
                  <a:ext uri="{FF2B5EF4-FFF2-40B4-BE49-F238E27FC236}">
                    <a16:creationId xmlns:a16="http://schemas.microsoft.com/office/drawing/2014/main" id="{5F2EFD13-9889-4432-A7EE-11F1C427EC89}"/>
                  </a:ext>
                </a:extLst>
              </p:cNvPr>
              <p:cNvSpPr>
                <a:spLocks noChangeArrowheads="1"/>
              </p:cNvSpPr>
              <p:nvPr/>
            </p:nvSpPr>
            <p:spPr bwMode="auto">
              <a:xfrm>
                <a:off x="300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2" name="Oval 1091">
                <a:extLst>
                  <a:ext uri="{FF2B5EF4-FFF2-40B4-BE49-F238E27FC236}">
                    <a16:creationId xmlns:a16="http://schemas.microsoft.com/office/drawing/2014/main" id="{07D3E413-135B-4CA3-942A-0AC321BB0065}"/>
                  </a:ext>
                </a:extLst>
              </p:cNvPr>
              <p:cNvSpPr>
                <a:spLocks noChangeArrowheads="1"/>
              </p:cNvSpPr>
              <p:nvPr/>
            </p:nvSpPr>
            <p:spPr bwMode="auto">
              <a:xfrm>
                <a:off x="3078"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3" name="Oval 1092">
                <a:extLst>
                  <a:ext uri="{FF2B5EF4-FFF2-40B4-BE49-F238E27FC236}">
                    <a16:creationId xmlns:a16="http://schemas.microsoft.com/office/drawing/2014/main" id="{5407736B-5D1A-4EE0-8A51-4B82A26C2D4F}"/>
                  </a:ext>
                </a:extLst>
              </p:cNvPr>
              <p:cNvSpPr>
                <a:spLocks noChangeArrowheads="1"/>
              </p:cNvSpPr>
              <p:nvPr/>
            </p:nvSpPr>
            <p:spPr bwMode="auto">
              <a:xfrm>
                <a:off x="296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4" name="Freeform 1093">
                <a:extLst>
                  <a:ext uri="{FF2B5EF4-FFF2-40B4-BE49-F238E27FC236}">
                    <a16:creationId xmlns:a16="http://schemas.microsoft.com/office/drawing/2014/main" id="{ADCCDF23-0A95-4F9F-991B-D460A717A68F}"/>
                  </a:ext>
                </a:extLst>
              </p:cNvPr>
              <p:cNvSpPr>
                <a:spLocks/>
              </p:cNvSpPr>
              <p:nvPr/>
            </p:nvSpPr>
            <p:spPr bwMode="auto">
              <a:xfrm>
                <a:off x="3116" y="2986"/>
                <a:ext cx="40" cy="38"/>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5" name="Freeform 1094">
                <a:extLst>
                  <a:ext uri="{FF2B5EF4-FFF2-40B4-BE49-F238E27FC236}">
                    <a16:creationId xmlns:a16="http://schemas.microsoft.com/office/drawing/2014/main" id="{F8CF758E-6D91-428E-8BAD-73A448859032}"/>
                  </a:ext>
                </a:extLst>
              </p:cNvPr>
              <p:cNvSpPr>
                <a:spLocks/>
              </p:cNvSpPr>
              <p:nvPr/>
            </p:nvSpPr>
            <p:spPr bwMode="auto">
              <a:xfrm>
                <a:off x="3007"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6" name="Freeform 1095">
                <a:extLst>
                  <a:ext uri="{FF2B5EF4-FFF2-40B4-BE49-F238E27FC236}">
                    <a16:creationId xmlns:a16="http://schemas.microsoft.com/office/drawing/2014/main" id="{18F1E447-CA89-4ADB-B057-4D46F2AC4EF2}"/>
                  </a:ext>
                </a:extLst>
              </p:cNvPr>
              <p:cNvSpPr>
                <a:spLocks/>
              </p:cNvSpPr>
              <p:nvPr/>
            </p:nvSpPr>
            <p:spPr bwMode="auto">
              <a:xfrm>
                <a:off x="308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7" name="Oval 1096">
                <a:extLst>
                  <a:ext uri="{FF2B5EF4-FFF2-40B4-BE49-F238E27FC236}">
                    <a16:creationId xmlns:a16="http://schemas.microsoft.com/office/drawing/2014/main" id="{DB2F033C-A722-405A-BBE8-A7844E11EBDE}"/>
                  </a:ext>
                </a:extLst>
              </p:cNvPr>
              <p:cNvSpPr>
                <a:spLocks noChangeArrowheads="1"/>
              </p:cNvSpPr>
              <p:nvPr/>
            </p:nvSpPr>
            <p:spPr bwMode="auto">
              <a:xfrm>
                <a:off x="2884"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8" name="Freeform 1097">
                <a:extLst>
                  <a:ext uri="{FF2B5EF4-FFF2-40B4-BE49-F238E27FC236}">
                    <a16:creationId xmlns:a16="http://schemas.microsoft.com/office/drawing/2014/main" id="{CC9F5DC2-E701-4643-A9D6-5367AA22B0E9}"/>
                  </a:ext>
                </a:extLst>
              </p:cNvPr>
              <p:cNvSpPr>
                <a:spLocks/>
              </p:cNvSpPr>
              <p:nvPr/>
            </p:nvSpPr>
            <p:spPr bwMode="auto">
              <a:xfrm>
                <a:off x="2884" y="2297"/>
                <a:ext cx="16" cy="26"/>
              </a:xfrm>
              <a:custGeom>
                <a:avLst/>
                <a:gdLst>
                  <a:gd name="T0" fmla="*/ 7 w 7"/>
                  <a:gd name="T1" fmla="*/ 11 h 11"/>
                  <a:gd name="T2" fmla="*/ 1 w 7"/>
                  <a:gd name="T3" fmla="*/ 0 h 11"/>
                  <a:gd name="T4" fmla="*/ 0 w 7"/>
                  <a:gd name="T5" fmla="*/ 3 h 11"/>
                  <a:gd name="T6" fmla="*/ 7 w 7"/>
                  <a:gd name="T7" fmla="*/ 11 h 11"/>
                </a:gdLst>
                <a:ahLst/>
                <a:cxnLst>
                  <a:cxn ang="0">
                    <a:pos x="T0" y="T1"/>
                  </a:cxn>
                  <a:cxn ang="0">
                    <a:pos x="T2" y="T3"/>
                  </a:cxn>
                  <a:cxn ang="0">
                    <a:pos x="T4" y="T5"/>
                  </a:cxn>
                  <a:cxn ang="0">
                    <a:pos x="T6" y="T7"/>
                  </a:cxn>
                </a:cxnLst>
                <a:rect l="0" t="0" r="r" b="b"/>
                <a:pathLst>
                  <a:path w="7" h="11">
                    <a:moveTo>
                      <a:pt x="7" y="11"/>
                    </a:moveTo>
                    <a:cubicBezTo>
                      <a:pt x="1" y="0"/>
                      <a:pt x="1" y="0"/>
                      <a:pt x="1" y="0"/>
                    </a:cubicBezTo>
                    <a:cubicBezTo>
                      <a:pt x="0" y="1"/>
                      <a:pt x="0" y="2"/>
                      <a:pt x="0" y="3"/>
                    </a:cubicBezTo>
                    <a:cubicBezTo>
                      <a:pt x="0" y="8"/>
                      <a:pt x="3" y="11"/>
                      <a:pt x="7" y="1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29" name="Oval 1098">
                <a:extLst>
                  <a:ext uri="{FF2B5EF4-FFF2-40B4-BE49-F238E27FC236}">
                    <a16:creationId xmlns:a16="http://schemas.microsoft.com/office/drawing/2014/main" id="{2E661C80-2049-4F6C-A548-5BC90E55CDC8}"/>
                  </a:ext>
                </a:extLst>
              </p:cNvPr>
              <p:cNvSpPr>
                <a:spLocks noChangeArrowheads="1"/>
              </p:cNvSpPr>
              <p:nvPr/>
            </p:nvSpPr>
            <p:spPr bwMode="auto">
              <a:xfrm>
                <a:off x="2844"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0" name="Freeform 1099">
                <a:extLst>
                  <a:ext uri="{FF2B5EF4-FFF2-40B4-BE49-F238E27FC236}">
                    <a16:creationId xmlns:a16="http://schemas.microsoft.com/office/drawing/2014/main" id="{56781801-D085-4900-8F7E-815C3A4178E0}"/>
                  </a:ext>
                </a:extLst>
              </p:cNvPr>
              <p:cNvSpPr>
                <a:spLocks/>
              </p:cNvSpPr>
              <p:nvPr/>
            </p:nvSpPr>
            <p:spPr bwMode="auto">
              <a:xfrm>
                <a:off x="2844" y="2247"/>
                <a:ext cx="33" cy="38"/>
              </a:xfrm>
              <a:custGeom>
                <a:avLst/>
                <a:gdLst>
                  <a:gd name="T0" fmla="*/ 8 w 14"/>
                  <a:gd name="T1" fmla="*/ 16 h 16"/>
                  <a:gd name="T2" fmla="*/ 14 w 14"/>
                  <a:gd name="T3" fmla="*/ 14 h 16"/>
                  <a:gd name="T4" fmla="*/ 6 w 14"/>
                  <a:gd name="T5" fmla="*/ 0 h 16"/>
                  <a:gd name="T6" fmla="*/ 0 w 14"/>
                  <a:gd name="T7" fmla="*/ 8 h 16"/>
                  <a:gd name="T8" fmla="*/ 8 w 14"/>
                  <a:gd name="T9" fmla="*/ 16 h 16"/>
                </a:gdLst>
                <a:ahLst/>
                <a:cxnLst>
                  <a:cxn ang="0">
                    <a:pos x="T0" y="T1"/>
                  </a:cxn>
                  <a:cxn ang="0">
                    <a:pos x="T2" y="T3"/>
                  </a:cxn>
                  <a:cxn ang="0">
                    <a:pos x="T4" y="T5"/>
                  </a:cxn>
                  <a:cxn ang="0">
                    <a:pos x="T6" y="T7"/>
                  </a:cxn>
                  <a:cxn ang="0">
                    <a:pos x="T8" y="T9"/>
                  </a:cxn>
                </a:cxnLst>
                <a:rect l="0" t="0" r="r" b="b"/>
                <a:pathLst>
                  <a:path w="14" h="16">
                    <a:moveTo>
                      <a:pt x="8" y="16"/>
                    </a:moveTo>
                    <a:cubicBezTo>
                      <a:pt x="10" y="16"/>
                      <a:pt x="12" y="15"/>
                      <a:pt x="14" y="14"/>
                    </a:cubicBezTo>
                    <a:cubicBezTo>
                      <a:pt x="6" y="0"/>
                      <a:pt x="6" y="0"/>
                      <a:pt x="6" y="0"/>
                    </a:cubicBezTo>
                    <a:cubicBezTo>
                      <a:pt x="3" y="1"/>
                      <a:pt x="0" y="4"/>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1" name="Freeform 1100">
                <a:extLst>
                  <a:ext uri="{FF2B5EF4-FFF2-40B4-BE49-F238E27FC236}">
                    <a16:creationId xmlns:a16="http://schemas.microsoft.com/office/drawing/2014/main" id="{392C88C4-EE4C-46B7-A5C6-72B1ED95421A}"/>
                  </a:ext>
                </a:extLst>
              </p:cNvPr>
              <p:cNvSpPr>
                <a:spLocks/>
              </p:cNvSpPr>
              <p:nvPr/>
            </p:nvSpPr>
            <p:spPr bwMode="auto">
              <a:xfrm>
                <a:off x="2806" y="2363"/>
                <a:ext cx="38" cy="38"/>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2" name="Freeform 1101">
                <a:extLst>
                  <a:ext uri="{FF2B5EF4-FFF2-40B4-BE49-F238E27FC236}">
                    <a16:creationId xmlns:a16="http://schemas.microsoft.com/office/drawing/2014/main" id="{94AECCFF-F729-4E4D-967A-0CDE0E9D15BA}"/>
                  </a:ext>
                </a:extLst>
              </p:cNvPr>
              <p:cNvSpPr>
                <a:spLocks/>
              </p:cNvSpPr>
              <p:nvPr/>
            </p:nvSpPr>
            <p:spPr bwMode="auto">
              <a:xfrm>
                <a:off x="2806" y="2285"/>
                <a:ext cx="38" cy="41"/>
              </a:xfrm>
              <a:custGeom>
                <a:avLst/>
                <a:gdLst>
                  <a:gd name="T0" fmla="*/ 14 w 16"/>
                  <a:gd name="T1" fmla="*/ 3 h 17"/>
                  <a:gd name="T2" fmla="*/ 8 w 16"/>
                  <a:gd name="T3" fmla="*/ 0 h 17"/>
                  <a:gd name="T4" fmla="*/ 0 w 16"/>
                  <a:gd name="T5" fmla="*/ 8 h 17"/>
                  <a:gd name="T6" fmla="*/ 8 w 16"/>
                  <a:gd name="T7" fmla="*/ 17 h 17"/>
                  <a:gd name="T8" fmla="*/ 14 w 16"/>
                  <a:gd name="T9" fmla="*/ 14 h 17"/>
                  <a:gd name="T10" fmla="*/ 16 w 16"/>
                  <a:gd name="T11" fmla="*/ 8 h 17"/>
                  <a:gd name="T12" fmla="*/ 14 w 16"/>
                  <a:gd name="T13" fmla="*/ 3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14" y="3"/>
                    </a:moveTo>
                    <a:cubicBezTo>
                      <a:pt x="12" y="1"/>
                      <a:pt x="10" y="0"/>
                      <a:pt x="8" y="0"/>
                    </a:cubicBez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3" name="Freeform 1102">
                <a:extLst>
                  <a:ext uri="{FF2B5EF4-FFF2-40B4-BE49-F238E27FC236}">
                    <a16:creationId xmlns:a16="http://schemas.microsoft.com/office/drawing/2014/main" id="{DB335FB5-7C45-471C-B6B3-79DB1C5112E1}"/>
                  </a:ext>
                </a:extLst>
              </p:cNvPr>
              <p:cNvSpPr>
                <a:spLocks/>
              </p:cNvSpPr>
              <p:nvPr/>
            </p:nvSpPr>
            <p:spPr bwMode="auto">
              <a:xfrm>
                <a:off x="2960" y="2520"/>
                <a:ext cx="40" cy="37"/>
              </a:xfrm>
              <a:custGeom>
                <a:avLst/>
                <a:gdLst>
                  <a:gd name="T0" fmla="*/ 3 w 17"/>
                  <a:gd name="T1" fmla="*/ 2 h 16"/>
                  <a:gd name="T2" fmla="*/ 0 w 17"/>
                  <a:gd name="T3" fmla="*/ 8 h 16"/>
                  <a:gd name="T4" fmla="*/ 3 w 17"/>
                  <a:gd name="T5" fmla="*/ 14 h 16"/>
                  <a:gd name="T6" fmla="*/ 9 w 17"/>
                  <a:gd name="T7" fmla="*/ 16 h 16"/>
                  <a:gd name="T8" fmla="*/ 15 w 17"/>
                  <a:gd name="T9" fmla="*/ 14 h 16"/>
                  <a:gd name="T10" fmla="*/ 17 w 17"/>
                  <a:gd name="T11" fmla="*/ 8 h 16"/>
                  <a:gd name="T12" fmla="*/ 15 w 17"/>
                  <a:gd name="T13" fmla="*/ 2 h 16"/>
                  <a:gd name="T14" fmla="*/ 9 w 17"/>
                  <a:gd name="T15" fmla="*/ 0 h 16"/>
                  <a:gd name="T16" fmla="*/ 3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2"/>
                    </a:moveTo>
                    <a:cubicBezTo>
                      <a:pt x="1" y="3"/>
                      <a:pt x="0" y="6"/>
                      <a:pt x="0" y="8"/>
                    </a:cubicBezTo>
                    <a:cubicBezTo>
                      <a:pt x="0" y="10"/>
                      <a:pt x="1" y="12"/>
                      <a:pt x="3" y="14"/>
                    </a:cubicBezTo>
                    <a:cubicBezTo>
                      <a:pt x="4" y="15"/>
                      <a:pt x="6" y="16"/>
                      <a:pt x="9" y="16"/>
                    </a:cubicBezTo>
                    <a:cubicBezTo>
                      <a:pt x="11" y="16"/>
                      <a:pt x="13" y="15"/>
                      <a:pt x="15" y="14"/>
                    </a:cubicBezTo>
                    <a:cubicBezTo>
                      <a:pt x="16" y="12"/>
                      <a:pt x="17" y="10"/>
                      <a:pt x="17" y="8"/>
                    </a:cubicBezTo>
                    <a:cubicBezTo>
                      <a:pt x="17" y="6"/>
                      <a:pt x="16" y="3"/>
                      <a:pt x="15" y="2"/>
                    </a:cubicBezTo>
                    <a:cubicBezTo>
                      <a:pt x="13" y="1"/>
                      <a:pt x="11" y="0"/>
                      <a:pt x="9" y="0"/>
                    </a:cubicBezTo>
                    <a:cubicBezTo>
                      <a:pt x="6" y="0"/>
                      <a:pt x="4" y="1"/>
                      <a:pt x="3"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4" name="Freeform 1103">
                <a:extLst>
                  <a:ext uri="{FF2B5EF4-FFF2-40B4-BE49-F238E27FC236}">
                    <a16:creationId xmlns:a16="http://schemas.microsoft.com/office/drawing/2014/main" id="{8F065BC2-7C16-44D9-B8D5-6D7BD72450C2}"/>
                  </a:ext>
                </a:extLst>
              </p:cNvPr>
              <p:cNvSpPr>
                <a:spLocks/>
              </p:cNvSpPr>
              <p:nvPr/>
            </p:nvSpPr>
            <p:spPr bwMode="auto">
              <a:xfrm>
                <a:off x="2884"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5" name="Freeform 1104">
                <a:extLst>
                  <a:ext uri="{FF2B5EF4-FFF2-40B4-BE49-F238E27FC236}">
                    <a16:creationId xmlns:a16="http://schemas.microsoft.com/office/drawing/2014/main" id="{98494CF9-7A1B-4CBE-93FA-01A883322412}"/>
                  </a:ext>
                </a:extLst>
              </p:cNvPr>
              <p:cNvSpPr>
                <a:spLocks/>
              </p:cNvSpPr>
              <p:nvPr/>
            </p:nvSpPr>
            <p:spPr bwMode="auto">
              <a:xfrm>
                <a:off x="2960" y="2444"/>
                <a:ext cx="30" cy="35"/>
              </a:xfrm>
              <a:custGeom>
                <a:avLst/>
                <a:gdLst>
                  <a:gd name="T0" fmla="*/ 9 w 13"/>
                  <a:gd name="T1" fmla="*/ 15 h 15"/>
                  <a:gd name="T2" fmla="*/ 13 w 13"/>
                  <a:gd name="T3" fmla="*/ 14 h 15"/>
                  <a:gd name="T4" fmla="*/ 9 w 13"/>
                  <a:gd name="T5" fmla="*/ 7 h 15"/>
                  <a:gd name="T6" fmla="*/ 4 w 13"/>
                  <a:gd name="T7" fmla="*/ 0 h 15"/>
                  <a:gd name="T8" fmla="*/ 0 w 13"/>
                  <a:gd name="T9" fmla="*/ 7 h 15"/>
                  <a:gd name="T10" fmla="*/ 9 w 13"/>
                  <a:gd name="T11" fmla="*/ 15 h 15"/>
                </a:gdLst>
                <a:ahLst/>
                <a:cxnLst>
                  <a:cxn ang="0">
                    <a:pos x="T0" y="T1"/>
                  </a:cxn>
                  <a:cxn ang="0">
                    <a:pos x="T2" y="T3"/>
                  </a:cxn>
                  <a:cxn ang="0">
                    <a:pos x="T4" y="T5"/>
                  </a:cxn>
                  <a:cxn ang="0">
                    <a:pos x="T6" y="T7"/>
                  </a:cxn>
                  <a:cxn ang="0">
                    <a:pos x="T8" y="T9"/>
                  </a:cxn>
                  <a:cxn ang="0">
                    <a:pos x="T10" y="T11"/>
                  </a:cxn>
                </a:cxnLst>
                <a:rect l="0" t="0" r="r" b="b"/>
                <a:pathLst>
                  <a:path w="13" h="15">
                    <a:moveTo>
                      <a:pt x="9" y="15"/>
                    </a:moveTo>
                    <a:cubicBezTo>
                      <a:pt x="10" y="15"/>
                      <a:pt x="11" y="15"/>
                      <a:pt x="13" y="14"/>
                    </a:cubicBezTo>
                    <a:cubicBezTo>
                      <a:pt x="9" y="7"/>
                      <a:pt x="9" y="7"/>
                      <a:pt x="9" y="7"/>
                    </a:cubicBezTo>
                    <a:cubicBezTo>
                      <a:pt x="4" y="0"/>
                      <a:pt x="4" y="0"/>
                      <a:pt x="4" y="0"/>
                    </a:cubicBezTo>
                    <a:cubicBezTo>
                      <a:pt x="2" y="1"/>
                      <a:pt x="0" y="4"/>
                      <a:pt x="0" y="7"/>
                    </a:cubicBezTo>
                    <a:cubicBezTo>
                      <a:pt x="0" y="11"/>
                      <a:pt x="4" y="15"/>
                      <a:pt x="9"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6" name="Oval 1105">
                <a:extLst>
                  <a:ext uri="{FF2B5EF4-FFF2-40B4-BE49-F238E27FC236}">
                    <a16:creationId xmlns:a16="http://schemas.microsoft.com/office/drawing/2014/main" id="{160A6E63-033C-48BC-8291-244F8B37F172}"/>
                  </a:ext>
                </a:extLst>
              </p:cNvPr>
              <p:cNvSpPr>
                <a:spLocks noChangeArrowheads="1"/>
              </p:cNvSpPr>
              <p:nvPr/>
            </p:nvSpPr>
            <p:spPr bwMode="auto">
              <a:xfrm>
                <a:off x="2884"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7" name="Oval 1106">
                <a:extLst>
                  <a:ext uri="{FF2B5EF4-FFF2-40B4-BE49-F238E27FC236}">
                    <a16:creationId xmlns:a16="http://schemas.microsoft.com/office/drawing/2014/main" id="{97DFF937-FAED-47B6-9348-81F7E028F5D4}"/>
                  </a:ext>
                </a:extLst>
              </p:cNvPr>
              <p:cNvSpPr>
                <a:spLocks noChangeArrowheads="1"/>
              </p:cNvSpPr>
              <p:nvPr/>
            </p:nvSpPr>
            <p:spPr bwMode="auto">
              <a:xfrm>
                <a:off x="2844"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8" name="Oval 1107">
                <a:extLst>
                  <a:ext uri="{FF2B5EF4-FFF2-40B4-BE49-F238E27FC236}">
                    <a16:creationId xmlns:a16="http://schemas.microsoft.com/office/drawing/2014/main" id="{D40803F7-F3F1-4883-B05F-3BE7D6720C68}"/>
                  </a:ext>
                </a:extLst>
              </p:cNvPr>
              <p:cNvSpPr>
                <a:spLocks noChangeArrowheads="1"/>
              </p:cNvSpPr>
              <p:nvPr/>
            </p:nvSpPr>
            <p:spPr bwMode="auto">
              <a:xfrm>
                <a:off x="292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39" name="Oval 1108">
                <a:extLst>
                  <a:ext uri="{FF2B5EF4-FFF2-40B4-BE49-F238E27FC236}">
                    <a16:creationId xmlns:a16="http://schemas.microsoft.com/office/drawing/2014/main" id="{1F322917-26BA-4F72-B1DB-6D6423C8F9FB}"/>
                  </a:ext>
                </a:extLst>
              </p:cNvPr>
              <p:cNvSpPr>
                <a:spLocks noChangeArrowheads="1"/>
              </p:cNvSpPr>
              <p:nvPr/>
            </p:nvSpPr>
            <p:spPr bwMode="auto">
              <a:xfrm>
                <a:off x="2844"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0" name="Freeform 1109">
                <a:extLst>
                  <a:ext uri="{FF2B5EF4-FFF2-40B4-BE49-F238E27FC236}">
                    <a16:creationId xmlns:a16="http://schemas.microsoft.com/office/drawing/2014/main" id="{A324118C-A6B1-4F4B-B313-8DEE4D570D46}"/>
                  </a:ext>
                </a:extLst>
              </p:cNvPr>
              <p:cNvSpPr>
                <a:spLocks/>
              </p:cNvSpPr>
              <p:nvPr/>
            </p:nvSpPr>
            <p:spPr bwMode="auto">
              <a:xfrm>
                <a:off x="2922" y="2401"/>
                <a:ext cx="38" cy="41"/>
              </a:xfrm>
              <a:custGeom>
                <a:avLst/>
                <a:gdLst>
                  <a:gd name="T0" fmla="*/ 8 w 16"/>
                  <a:gd name="T1" fmla="*/ 17 h 17"/>
                  <a:gd name="T2" fmla="*/ 16 w 16"/>
                  <a:gd name="T3" fmla="*/ 11 h 17"/>
                  <a:gd name="T4" fmla="*/ 11 w 16"/>
                  <a:gd name="T5" fmla="*/ 1 h 17"/>
                  <a:gd name="T6" fmla="*/ 8 w 16"/>
                  <a:gd name="T7" fmla="*/ 0 h 17"/>
                  <a:gd name="T8" fmla="*/ 0 w 16"/>
                  <a:gd name="T9" fmla="*/ 9 h 17"/>
                  <a:gd name="T10" fmla="*/ 8 w 16"/>
                  <a:gd name="T11" fmla="*/ 17 h 17"/>
                </a:gdLst>
                <a:ahLst/>
                <a:cxnLst>
                  <a:cxn ang="0">
                    <a:pos x="T0" y="T1"/>
                  </a:cxn>
                  <a:cxn ang="0">
                    <a:pos x="T2" y="T3"/>
                  </a:cxn>
                  <a:cxn ang="0">
                    <a:pos x="T4" y="T5"/>
                  </a:cxn>
                  <a:cxn ang="0">
                    <a:pos x="T6" y="T7"/>
                  </a:cxn>
                  <a:cxn ang="0">
                    <a:pos x="T8" y="T9"/>
                  </a:cxn>
                  <a:cxn ang="0">
                    <a:pos x="T10" y="T11"/>
                  </a:cxn>
                </a:cxnLst>
                <a:rect l="0" t="0" r="r" b="b"/>
                <a:pathLst>
                  <a:path w="16" h="17">
                    <a:moveTo>
                      <a:pt x="8" y="17"/>
                    </a:moveTo>
                    <a:cubicBezTo>
                      <a:pt x="12" y="17"/>
                      <a:pt x="15" y="14"/>
                      <a:pt x="16" y="11"/>
                    </a:cubicBezTo>
                    <a:cubicBezTo>
                      <a:pt x="11" y="1"/>
                      <a:pt x="11" y="1"/>
                      <a:pt x="11" y="1"/>
                    </a:cubicBezTo>
                    <a:cubicBezTo>
                      <a:pt x="10" y="0"/>
                      <a:pt x="9"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1" name="Freeform 1110">
                <a:extLst>
                  <a:ext uri="{FF2B5EF4-FFF2-40B4-BE49-F238E27FC236}">
                    <a16:creationId xmlns:a16="http://schemas.microsoft.com/office/drawing/2014/main" id="{1B573F94-1D22-498C-AE32-8BAA8167B6CF}"/>
                  </a:ext>
                </a:extLst>
              </p:cNvPr>
              <p:cNvSpPr>
                <a:spLocks/>
              </p:cNvSpPr>
              <p:nvPr/>
            </p:nvSpPr>
            <p:spPr bwMode="auto">
              <a:xfrm>
                <a:off x="2806" y="2520"/>
                <a:ext cx="38" cy="37"/>
              </a:xfrm>
              <a:custGeom>
                <a:avLst/>
                <a:gdLst>
                  <a:gd name="T0" fmla="*/ 14 w 16"/>
                  <a:gd name="T1" fmla="*/ 2 h 16"/>
                  <a:gd name="T2" fmla="*/ 8 w 16"/>
                  <a:gd name="T3" fmla="*/ 0 h 16"/>
                  <a:gd name="T4" fmla="*/ 2 w 16"/>
                  <a:gd name="T5" fmla="*/ 2 h 16"/>
                  <a:gd name="T6" fmla="*/ 0 w 16"/>
                  <a:gd name="T7" fmla="*/ 8 h 16"/>
                  <a:gd name="T8" fmla="*/ 2 w 16"/>
                  <a:gd name="T9" fmla="*/ 14 h 16"/>
                  <a:gd name="T10" fmla="*/ 8 w 16"/>
                  <a:gd name="T11" fmla="*/ 16 h 16"/>
                  <a:gd name="T12" fmla="*/ 14 w 16"/>
                  <a:gd name="T13" fmla="*/ 14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1"/>
                      <a:pt x="10" y="0"/>
                      <a:pt x="8" y="0"/>
                    </a:cubicBezTo>
                    <a:cubicBezTo>
                      <a:pt x="6" y="0"/>
                      <a:pt x="4" y="1"/>
                      <a:pt x="2" y="2"/>
                    </a:cubicBezTo>
                    <a:cubicBezTo>
                      <a:pt x="1" y="3"/>
                      <a:pt x="0" y="6"/>
                      <a:pt x="0" y="8"/>
                    </a:cubicBezTo>
                    <a:cubicBezTo>
                      <a:pt x="0" y="10"/>
                      <a:pt x="1" y="12"/>
                      <a:pt x="2" y="14"/>
                    </a:cubicBezTo>
                    <a:cubicBezTo>
                      <a:pt x="4" y="15"/>
                      <a:pt x="6" y="16"/>
                      <a:pt x="8" y="16"/>
                    </a:cubicBezTo>
                    <a:cubicBezTo>
                      <a:pt x="10" y="16"/>
                      <a:pt x="12" y="15"/>
                      <a:pt x="14" y="14"/>
                    </a:cubicBezTo>
                    <a:cubicBezTo>
                      <a:pt x="15" y="12"/>
                      <a:pt x="16" y="10"/>
                      <a:pt x="16" y="8"/>
                    </a:cubicBezTo>
                    <a:cubicBezTo>
                      <a:pt x="16" y="6"/>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2" name="Freeform 1111">
                <a:extLst>
                  <a:ext uri="{FF2B5EF4-FFF2-40B4-BE49-F238E27FC236}">
                    <a16:creationId xmlns:a16="http://schemas.microsoft.com/office/drawing/2014/main" id="{D82795E9-FD87-4C22-B106-B189C2A30018}"/>
                  </a:ext>
                </a:extLst>
              </p:cNvPr>
              <p:cNvSpPr>
                <a:spLocks/>
              </p:cNvSpPr>
              <p:nvPr/>
            </p:nvSpPr>
            <p:spPr bwMode="auto">
              <a:xfrm>
                <a:off x="2806" y="2442"/>
                <a:ext cx="38" cy="37"/>
              </a:xfrm>
              <a:custGeom>
                <a:avLst/>
                <a:gdLst>
                  <a:gd name="T0" fmla="*/ 8 w 16"/>
                  <a:gd name="T1" fmla="*/ 0 h 16"/>
                  <a:gd name="T2" fmla="*/ 0 w 16"/>
                  <a:gd name="T3" fmla="*/ 8 h 16"/>
                  <a:gd name="T4" fmla="*/ 8 w 16"/>
                  <a:gd name="T5" fmla="*/ 16 h 16"/>
                  <a:gd name="T6" fmla="*/ 14 w 16"/>
                  <a:gd name="T7" fmla="*/ 14 h 16"/>
                  <a:gd name="T8" fmla="*/ 16 w 16"/>
                  <a:gd name="T9" fmla="*/ 8 h 16"/>
                  <a:gd name="T10" fmla="*/ 14 w 16"/>
                  <a:gd name="T11" fmla="*/ 2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4" y="0"/>
                      <a:pt x="0" y="3"/>
                      <a:pt x="0" y="8"/>
                    </a:cubicBezTo>
                    <a:cubicBezTo>
                      <a:pt x="0" y="12"/>
                      <a:pt x="4" y="16"/>
                      <a:pt x="8" y="16"/>
                    </a:cubicBezTo>
                    <a:cubicBezTo>
                      <a:pt x="10" y="16"/>
                      <a:pt x="12" y="15"/>
                      <a:pt x="14" y="14"/>
                    </a:cubicBezTo>
                    <a:cubicBezTo>
                      <a:pt x="15" y="12"/>
                      <a:pt x="16" y="10"/>
                      <a:pt x="16" y="8"/>
                    </a:cubicBezTo>
                    <a:cubicBezTo>
                      <a:pt x="16" y="6"/>
                      <a:pt x="15" y="4"/>
                      <a:pt x="14" y="2"/>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3" name="Oval 1112">
                <a:extLst>
                  <a:ext uri="{FF2B5EF4-FFF2-40B4-BE49-F238E27FC236}">
                    <a16:creationId xmlns:a16="http://schemas.microsoft.com/office/drawing/2014/main" id="{F6418517-5EB5-4283-B1A1-C6282AA87083}"/>
                  </a:ext>
                </a:extLst>
              </p:cNvPr>
              <p:cNvSpPr>
                <a:spLocks noChangeArrowheads="1"/>
              </p:cNvSpPr>
              <p:nvPr/>
            </p:nvSpPr>
            <p:spPr bwMode="auto">
              <a:xfrm>
                <a:off x="2884"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4" name="Oval 1113">
                <a:extLst>
                  <a:ext uri="{FF2B5EF4-FFF2-40B4-BE49-F238E27FC236}">
                    <a16:creationId xmlns:a16="http://schemas.microsoft.com/office/drawing/2014/main" id="{8C241492-AD7B-42A5-8107-99E1F426D239}"/>
                  </a:ext>
                </a:extLst>
              </p:cNvPr>
              <p:cNvSpPr>
                <a:spLocks noChangeArrowheads="1"/>
              </p:cNvSpPr>
              <p:nvPr/>
            </p:nvSpPr>
            <p:spPr bwMode="auto">
              <a:xfrm>
                <a:off x="2884"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5" name="Oval 1114">
                <a:extLst>
                  <a:ext uri="{FF2B5EF4-FFF2-40B4-BE49-F238E27FC236}">
                    <a16:creationId xmlns:a16="http://schemas.microsoft.com/office/drawing/2014/main" id="{5BAE02EF-026F-4E26-BF7C-2BA3B818A10D}"/>
                  </a:ext>
                </a:extLst>
              </p:cNvPr>
              <p:cNvSpPr>
                <a:spLocks noChangeArrowheads="1"/>
              </p:cNvSpPr>
              <p:nvPr/>
            </p:nvSpPr>
            <p:spPr bwMode="auto">
              <a:xfrm>
                <a:off x="2844"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6" name="Oval 1115">
                <a:extLst>
                  <a:ext uri="{FF2B5EF4-FFF2-40B4-BE49-F238E27FC236}">
                    <a16:creationId xmlns:a16="http://schemas.microsoft.com/office/drawing/2014/main" id="{C983D9D3-53E5-45F4-82FB-FA1BA633D46E}"/>
                  </a:ext>
                </a:extLst>
              </p:cNvPr>
              <p:cNvSpPr>
                <a:spLocks noChangeArrowheads="1"/>
              </p:cNvSpPr>
              <p:nvPr/>
            </p:nvSpPr>
            <p:spPr bwMode="auto">
              <a:xfrm>
                <a:off x="2922"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7" name="Oval 1116">
                <a:extLst>
                  <a:ext uri="{FF2B5EF4-FFF2-40B4-BE49-F238E27FC236}">
                    <a16:creationId xmlns:a16="http://schemas.microsoft.com/office/drawing/2014/main" id="{DB15504E-2DCF-42A5-8A77-D56EE0D155CE}"/>
                  </a:ext>
                </a:extLst>
              </p:cNvPr>
              <p:cNvSpPr>
                <a:spLocks noChangeArrowheads="1"/>
              </p:cNvSpPr>
              <p:nvPr/>
            </p:nvSpPr>
            <p:spPr bwMode="auto">
              <a:xfrm>
                <a:off x="2844"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8" name="Oval 1117">
                <a:extLst>
                  <a:ext uri="{FF2B5EF4-FFF2-40B4-BE49-F238E27FC236}">
                    <a16:creationId xmlns:a16="http://schemas.microsoft.com/office/drawing/2014/main" id="{2743EDEB-2712-46D2-AED4-0686064B917B}"/>
                  </a:ext>
                </a:extLst>
              </p:cNvPr>
              <p:cNvSpPr>
                <a:spLocks noChangeArrowheads="1"/>
              </p:cNvSpPr>
              <p:nvPr/>
            </p:nvSpPr>
            <p:spPr bwMode="auto">
              <a:xfrm>
                <a:off x="2922"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49" name="Freeform 1118">
                <a:extLst>
                  <a:ext uri="{FF2B5EF4-FFF2-40B4-BE49-F238E27FC236}">
                    <a16:creationId xmlns:a16="http://schemas.microsoft.com/office/drawing/2014/main" id="{3B37A867-AD40-4D34-9671-AE8C9E935A7F}"/>
                  </a:ext>
                </a:extLst>
              </p:cNvPr>
              <p:cNvSpPr>
                <a:spLocks/>
              </p:cNvSpPr>
              <p:nvPr/>
            </p:nvSpPr>
            <p:spPr bwMode="auto">
              <a:xfrm>
                <a:off x="2806" y="2595"/>
                <a:ext cx="38" cy="41"/>
              </a:xfrm>
              <a:custGeom>
                <a:avLst/>
                <a:gdLst>
                  <a:gd name="T0" fmla="*/ 8 w 16"/>
                  <a:gd name="T1" fmla="*/ 0 h 17"/>
                  <a:gd name="T2" fmla="*/ 0 w 16"/>
                  <a:gd name="T3" fmla="*/ 9 h 17"/>
                  <a:gd name="T4" fmla="*/ 8 w 16"/>
                  <a:gd name="T5" fmla="*/ 17 h 17"/>
                  <a:gd name="T6" fmla="*/ 14 w 16"/>
                  <a:gd name="T7" fmla="*/ 14 h 17"/>
                  <a:gd name="T8" fmla="*/ 16 w 16"/>
                  <a:gd name="T9" fmla="*/ 9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9"/>
                    </a:cubicBezTo>
                    <a:cubicBezTo>
                      <a:pt x="0" y="13"/>
                      <a:pt x="4" y="17"/>
                      <a:pt x="8" y="17"/>
                    </a:cubicBezTo>
                    <a:cubicBezTo>
                      <a:pt x="10" y="17"/>
                      <a:pt x="12" y="16"/>
                      <a:pt x="14" y="14"/>
                    </a:cubicBezTo>
                    <a:cubicBezTo>
                      <a:pt x="15" y="13"/>
                      <a:pt x="16" y="11"/>
                      <a:pt x="16" y="9"/>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0" name="Oval 1119">
                <a:extLst>
                  <a:ext uri="{FF2B5EF4-FFF2-40B4-BE49-F238E27FC236}">
                    <a16:creationId xmlns:a16="http://schemas.microsoft.com/office/drawing/2014/main" id="{990BFAFD-4EC0-40F4-8334-847DDC712DDB}"/>
                  </a:ext>
                </a:extLst>
              </p:cNvPr>
              <p:cNvSpPr>
                <a:spLocks noChangeArrowheads="1"/>
              </p:cNvSpPr>
              <p:nvPr/>
            </p:nvSpPr>
            <p:spPr bwMode="auto">
              <a:xfrm>
                <a:off x="2884"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1" name="Oval 1120">
                <a:extLst>
                  <a:ext uri="{FF2B5EF4-FFF2-40B4-BE49-F238E27FC236}">
                    <a16:creationId xmlns:a16="http://schemas.microsoft.com/office/drawing/2014/main" id="{C9CAEF3F-019C-4592-8D9D-08623FA135DA}"/>
                  </a:ext>
                </a:extLst>
              </p:cNvPr>
              <p:cNvSpPr>
                <a:spLocks noChangeArrowheads="1"/>
              </p:cNvSpPr>
              <p:nvPr/>
            </p:nvSpPr>
            <p:spPr bwMode="auto">
              <a:xfrm>
                <a:off x="2844"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2" name="Oval 1121">
                <a:extLst>
                  <a:ext uri="{FF2B5EF4-FFF2-40B4-BE49-F238E27FC236}">
                    <a16:creationId xmlns:a16="http://schemas.microsoft.com/office/drawing/2014/main" id="{B16499C5-E9EC-4462-AACD-C59CDDDF7569}"/>
                  </a:ext>
                </a:extLst>
              </p:cNvPr>
              <p:cNvSpPr>
                <a:spLocks noChangeArrowheads="1"/>
              </p:cNvSpPr>
              <p:nvPr/>
            </p:nvSpPr>
            <p:spPr bwMode="auto">
              <a:xfrm>
                <a:off x="2922"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3" name="Oval 1122">
                <a:extLst>
                  <a:ext uri="{FF2B5EF4-FFF2-40B4-BE49-F238E27FC236}">
                    <a16:creationId xmlns:a16="http://schemas.microsoft.com/office/drawing/2014/main" id="{B846A3D4-C387-455B-BFD9-94B64276B38C}"/>
                  </a:ext>
                </a:extLst>
              </p:cNvPr>
              <p:cNvSpPr>
                <a:spLocks noChangeArrowheads="1"/>
              </p:cNvSpPr>
              <p:nvPr/>
            </p:nvSpPr>
            <p:spPr bwMode="auto">
              <a:xfrm>
                <a:off x="2844"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4" name="Oval 1123">
                <a:extLst>
                  <a:ext uri="{FF2B5EF4-FFF2-40B4-BE49-F238E27FC236}">
                    <a16:creationId xmlns:a16="http://schemas.microsoft.com/office/drawing/2014/main" id="{8AF852E3-0FE9-4FD6-A08A-4172932E3DEE}"/>
                  </a:ext>
                </a:extLst>
              </p:cNvPr>
              <p:cNvSpPr>
                <a:spLocks noChangeArrowheads="1"/>
              </p:cNvSpPr>
              <p:nvPr/>
            </p:nvSpPr>
            <p:spPr bwMode="auto">
              <a:xfrm>
                <a:off x="2922"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5" name="Freeform 1124">
                <a:extLst>
                  <a:ext uri="{FF2B5EF4-FFF2-40B4-BE49-F238E27FC236}">
                    <a16:creationId xmlns:a16="http://schemas.microsoft.com/office/drawing/2014/main" id="{3725C4C4-D484-423F-AF1E-D03EBC27DA11}"/>
                  </a:ext>
                </a:extLst>
              </p:cNvPr>
              <p:cNvSpPr>
                <a:spLocks/>
              </p:cNvSpPr>
              <p:nvPr/>
            </p:nvSpPr>
            <p:spPr bwMode="auto">
              <a:xfrm>
                <a:off x="2806" y="2830"/>
                <a:ext cx="38" cy="38"/>
              </a:xfrm>
              <a:custGeom>
                <a:avLst/>
                <a:gdLst>
                  <a:gd name="T0" fmla="*/ 14 w 16"/>
                  <a:gd name="T1" fmla="*/ 2 h 16"/>
                  <a:gd name="T2" fmla="*/ 8 w 16"/>
                  <a:gd name="T3" fmla="*/ 0 h 16"/>
                  <a:gd name="T4" fmla="*/ 0 w 16"/>
                  <a:gd name="T5" fmla="*/ 8 h 16"/>
                  <a:gd name="T6" fmla="*/ 8 w 16"/>
                  <a:gd name="T7" fmla="*/ 16 h 16"/>
                  <a:gd name="T8" fmla="*/ 14 w 16"/>
                  <a:gd name="T9" fmla="*/ 14 h 16"/>
                  <a:gd name="T10" fmla="*/ 16 w 16"/>
                  <a:gd name="T11" fmla="*/ 8 h 16"/>
                  <a:gd name="T12" fmla="*/ 14 w 16"/>
                  <a:gd name="T13" fmla="*/ 2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14" y="2"/>
                    </a:moveTo>
                    <a:cubicBezTo>
                      <a:pt x="12" y="1"/>
                      <a:pt x="10" y="0"/>
                      <a:pt x="8" y="0"/>
                    </a:cubicBezTo>
                    <a:cubicBezTo>
                      <a:pt x="4" y="0"/>
                      <a:pt x="0" y="4"/>
                      <a:pt x="0" y="8"/>
                    </a:cubicBezTo>
                    <a:cubicBezTo>
                      <a:pt x="0" y="13"/>
                      <a:pt x="4" y="16"/>
                      <a:pt x="8" y="16"/>
                    </a:cubicBezTo>
                    <a:cubicBezTo>
                      <a:pt x="10" y="16"/>
                      <a:pt x="12" y="15"/>
                      <a:pt x="14" y="14"/>
                    </a:cubicBezTo>
                    <a:cubicBezTo>
                      <a:pt x="15" y="12"/>
                      <a:pt x="16" y="10"/>
                      <a:pt x="16" y="8"/>
                    </a:cubicBezTo>
                    <a:cubicBezTo>
                      <a:pt x="16" y="6"/>
                      <a:pt x="15" y="4"/>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6" name="Freeform 1125">
                <a:extLst>
                  <a:ext uri="{FF2B5EF4-FFF2-40B4-BE49-F238E27FC236}">
                    <a16:creationId xmlns:a16="http://schemas.microsoft.com/office/drawing/2014/main" id="{63DE0DDF-ED95-4431-9B63-80644F861566}"/>
                  </a:ext>
                </a:extLst>
              </p:cNvPr>
              <p:cNvSpPr>
                <a:spLocks/>
              </p:cNvSpPr>
              <p:nvPr/>
            </p:nvSpPr>
            <p:spPr bwMode="auto">
              <a:xfrm>
                <a:off x="2884" y="2986"/>
                <a:ext cx="38" cy="38"/>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2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2"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7" name="Oval 1126">
                <a:extLst>
                  <a:ext uri="{FF2B5EF4-FFF2-40B4-BE49-F238E27FC236}">
                    <a16:creationId xmlns:a16="http://schemas.microsoft.com/office/drawing/2014/main" id="{23113501-7F2E-4607-897D-BC28D391086D}"/>
                  </a:ext>
                </a:extLst>
              </p:cNvPr>
              <p:cNvSpPr>
                <a:spLocks noChangeArrowheads="1"/>
              </p:cNvSpPr>
              <p:nvPr/>
            </p:nvSpPr>
            <p:spPr bwMode="auto">
              <a:xfrm>
                <a:off x="2960" y="2908"/>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8" name="Oval 1127">
                <a:extLst>
                  <a:ext uri="{FF2B5EF4-FFF2-40B4-BE49-F238E27FC236}">
                    <a16:creationId xmlns:a16="http://schemas.microsoft.com/office/drawing/2014/main" id="{2F27B8A4-A24C-4567-9141-503113EF8B06}"/>
                  </a:ext>
                </a:extLst>
              </p:cNvPr>
              <p:cNvSpPr>
                <a:spLocks noChangeArrowheads="1"/>
              </p:cNvSpPr>
              <p:nvPr/>
            </p:nvSpPr>
            <p:spPr bwMode="auto">
              <a:xfrm>
                <a:off x="2884"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59" name="Oval 1128">
                <a:extLst>
                  <a:ext uri="{FF2B5EF4-FFF2-40B4-BE49-F238E27FC236}">
                    <a16:creationId xmlns:a16="http://schemas.microsoft.com/office/drawing/2014/main" id="{C8325EC5-EB97-4442-8096-C713717BAD1C}"/>
                  </a:ext>
                </a:extLst>
              </p:cNvPr>
              <p:cNvSpPr>
                <a:spLocks noChangeArrowheads="1"/>
              </p:cNvSpPr>
              <p:nvPr/>
            </p:nvSpPr>
            <p:spPr bwMode="auto">
              <a:xfrm>
                <a:off x="2844"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0" name="Oval 1129">
                <a:extLst>
                  <a:ext uri="{FF2B5EF4-FFF2-40B4-BE49-F238E27FC236}">
                    <a16:creationId xmlns:a16="http://schemas.microsoft.com/office/drawing/2014/main" id="{F291927D-BBAD-4C90-AA3B-28AB540E9254}"/>
                  </a:ext>
                </a:extLst>
              </p:cNvPr>
              <p:cNvSpPr>
                <a:spLocks noChangeArrowheads="1"/>
              </p:cNvSpPr>
              <p:nvPr/>
            </p:nvSpPr>
            <p:spPr bwMode="auto">
              <a:xfrm>
                <a:off x="2922"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1" name="Oval 1130">
                <a:extLst>
                  <a:ext uri="{FF2B5EF4-FFF2-40B4-BE49-F238E27FC236}">
                    <a16:creationId xmlns:a16="http://schemas.microsoft.com/office/drawing/2014/main" id="{E6AB7985-A288-42A4-8CB4-F1EC049EF156}"/>
                  </a:ext>
                </a:extLst>
              </p:cNvPr>
              <p:cNvSpPr>
                <a:spLocks noChangeArrowheads="1"/>
              </p:cNvSpPr>
              <p:nvPr/>
            </p:nvSpPr>
            <p:spPr bwMode="auto">
              <a:xfrm>
                <a:off x="2844"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2" name="Oval 1131">
                <a:extLst>
                  <a:ext uri="{FF2B5EF4-FFF2-40B4-BE49-F238E27FC236}">
                    <a16:creationId xmlns:a16="http://schemas.microsoft.com/office/drawing/2014/main" id="{A13A01E4-45EE-49F4-B9B8-9443A7A95312}"/>
                  </a:ext>
                </a:extLst>
              </p:cNvPr>
              <p:cNvSpPr>
                <a:spLocks noChangeArrowheads="1"/>
              </p:cNvSpPr>
              <p:nvPr/>
            </p:nvSpPr>
            <p:spPr bwMode="auto">
              <a:xfrm>
                <a:off x="2922"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3" name="Oval 1132">
                <a:extLst>
                  <a:ext uri="{FF2B5EF4-FFF2-40B4-BE49-F238E27FC236}">
                    <a16:creationId xmlns:a16="http://schemas.microsoft.com/office/drawing/2014/main" id="{5CCB9BFA-68F6-4EAF-A748-C8338B27A178}"/>
                  </a:ext>
                </a:extLst>
              </p:cNvPr>
              <p:cNvSpPr>
                <a:spLocks noChangeArrowheads="1"/>
              </p:cNvSpPr>
              <p:nvPr/>
            </p:nvSpPr>
            <p:spPr bwMode="auto">
              <a:xfrm>
                <a:off x="2884"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4" name="Oval 1133">
                <a:extLst>
                  <a:ext uri="{FF2B5EF4-FFF2-40B4-BE49-F238E27FC236}">
                    <a16:creationId xmlns:a16="http://schemas.microsoft.com/office/drawing/2014/main" id="{C37CA454-8412-4581-ABF3-E0F5F914F9B1}"/>
                  </a:ext>
                </a:extLst>
              </p:cNvPr>
              <p:cNvSpPr>
                <a:spLocks noChangeArrowheads="1"/>
              </p:cNvSpPr>
              <p:nvPr/>
            </p:nvSpPr>
            <p:spPr bwMode="auto">
              <a:xfrm>
                <a:off x="2884"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5" name="Oval 1134">
                <a:extLst>
                  <a:ext uri="{FF2B5EF4-FFF2-40B4-BE49-F238E27FC236}">
                    <a16:creationId xmlns:a16="http://schemas.microsoft.com/office/drawing/2014/main" id="{289C912E-E8B1-4656-A7EE-4E47EA04D2F6}"/>
                  </a:ext>
                </a:extLst>
              </p:cNvPr>
              <p:cNvSpPr>
                <a:spLocks noChangeArrowheads="1"/>
              </p:cNvSpPr>
              <p:nvPr/>
            </p:nvSpPr>
            <p:spPr bwMode="auto">
              <a:xfrm>
                <a:off x="2960" y="3062"/>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6" name="Oval 1135">
                <a:extLst>
                  <a:ext uri="{FF2B5EF4-FFF2-40B4-BE49-F238E27FC236}">
                    <a16:creationId xmlns:a16="http://schemas.microsoft.com/office/drawing/2014/main" id="{7FD5EC56-E9D7-4B70-9849-19C6BFB6B7F4}"/>
                  </a:ext>
                </a:extLst>
              </p:cNvPr>
              <p:cNvSpPr>
                <a:spLocks noChangeArrowheads="1"/>
              </p:cNvSpPr>
              <p:nvPr/>
            </p:nvSpPr>
            <p:spPr bwMode="auto">
              <a:xfrm>
                <a:off x="2884"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7" name="Oval 1136">
                <a:extLst>
                  <a:ext uri="{FF2B5EF4-FFF2-40B4-BE49-F238E27FC236}">
                    <a16:creationId xmlns:a16="http://schemas.microsoft.com/office/drawing/2014/main" id="{91C521D7-E72F-4E88-803C-348B880FD6DF}"/>
                  </a:ext>
                </a:extLst>
              </p:cNvPr>
              <p:cNvSpPr>
                <a:spLocks noChangeArrowheads="1"/>
              </p:cNvSpPr>
              <p:nvPr/>
            </p:nvSpPr>
            <p:spPr bwMode="auto">
              <a:xfrm>
                <a:off x="2844"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8" name="Oval 1137">
                <a:extLst>
                  <a:ext uri="{FF2B5EF4-FFF2-40B4-BE49-F238E27FC236}">
                    <a16:creationId xmlns:a16="http://schemas.microsoft.com/office/drawing/2014/main" id="{535CEE8B-FCB2-499C-B3EB-CBF6BEBD541B}"/>
                  </a:ext>
                </a:extLst>
              </p:cNvPr>
              <p:cNvSpPr>
                <a:spLocks noChangeArrowheads="1"/>
              </p:cNvSpPr>
              <p:nvPr/>
            </p:nvSpPr>
            <p:spPr bwMode="auto">
              <a:xfrm>
                <a:off x="2922"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69" name="Oval 1138">
                <a:extLst>
                  <a:ext uri="{FF2B5EF4-FFF2-40B4-BE49-F238E27FC236}">
                    <a16:creationId xmlns:a16="http://schemas.microsoft.com/office/drawing/2014/main" id="{73AE7C2E-5039-454E-8CC0-D5C4AE7899C0}"/>
                  </a:ext>
                </a:extLst>
              </p:cNvPr>
              <p:cNvSpPr>
                <a:spLocks noChangeArrowheads="1"/>
              </p:cNvSpPr>
              <p:nvPr/>
            </p:nvSpPr>
            <p:spPr bwMode="auto">
              <a:xfrm>
                <a:off x="2844"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0" name="Oval 1139">
                <a:extLst>
                  <a:ext uri="{FF2B5EF4-FFF2-40B4-BE49-F238E27FC236}">
                    <a16:creationId xmlns:a16="http://schemas.microsoft.com/office/drawing/2014/main" id="{D6B66A44-C08C-4CD2-9781-E10A02D1C5EE}"/>
                  </a:ext>
                </a:extLst>
              </p:cNvPr>
              <p:cNvSpPr>
                <a:spLocks noChangeArrowheads="1"/>
              </p:cNvSpPr>
              <p:nvPr/>
            </p:nvSpPr>
            <p:spPr bwMode="auto">
              <a:xfrm>
                <a:off x="2922"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1" name="Freeform 1140">
                <a:extLst>
                  <a:ext uri="{FF2B5EF4-FFF2-40B4-BE49-F238E27FC236}">
                    <a16:creationId xmlns:a16="http://schemas.microsoft.com/office/drawing/2014/main" id="{09A0F178-90A4-4FFA-A3D5-A578396DEB05}"/>
                  </a:ext>
                </a:extLst>
              </p:cNvPr>
              <p:cNvSpPr>
                <a:spLocks/>
              </p:cNvSpPr>
              <p:nvPr/>
            </p:nvSpPr>
            <p:spPr bwMode="auto">
              <a:xfrm>
                <a:off x="2806" y="3140"/>
                <a:ext cx="38" cy="40"/>
              </a:xfrm>
              <a:custGeom>
                <a:avLst/>
                <a:gdLst>
                  <a:gd name="T0" fmla="*/ 8 w 16"/>
                  <a:gd name="T1" fmla="*/ 0 h 17"/>
                  <a:gd name="T2" fmla="*/ 0 w 16"/>
                  <a:gd name="T3" fmla="*/ 8 h 17"/>
                  <a:gd name="T4" fmla="*/ 8 w 16"/>
                  <a:gd name="T5" fmla="*/ 17 h 17"/>
                  <a:gd name="T6" fmla="*/ 14 w 16"/>
                  <a:gd name="T7" fmla="*/ 14 h 17"/>
                  <a:gd name="T8" fmla="*/ 16 w 16"/>
                  <a:gd name="T9" fmla="*/ 8 h 17"/>
                  <a:gd name="T10" fmla="*/ 14 w 16"/>
                  <a:gd name="T11" fmla="*/ 3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4" y="0"/>
                      <a:pt x="0" y="4"/>
                      <a:pt x="0" y="8"/>
                    </a:cubicBezTo>
                    <a:cubicBezTo>
                      <a:pt x="0" y="13"/>
                      <a:pt x="4" y="17"/>
                      <a:pt x="8" y="17"/>
                    </a:cubicBezTo>
                    <a:cubicBezTo>
                      <a:pt x="10" y="17"/>
                      <a:pt x="12" y="16"/>
                      <a:pt x="14" y="14"/>
                    </a:cubicBezTo>
                    <a:cubicBezTo>
                      <a:pt x="15" y="13"/>
                      <a:pt x="16" y="11"/>
                      <a:pt x="16" y="8"/>
                    </a:cubicBezTo>
                    <a:cubicBezTo>
                      <a:pt x="16" y="6"/>
                      <a:pt x="15" y="4"/>
                      <a:pt x="14" y="3"/>
                    </a:cubicBezTo>
                    <a:cubicBezTo>
                      <a:pt x="12" y="1"/>
                      <a:pt x="10"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2" name="Freeform 1141">
                <a:extLst>
                  <a:ext uri="{FF2B5EF4-FFF2-40B4-BE49-F238E27FC236}">
                    <a16:creationId xmlns:a16="http://schemas.microsoft.com/office/drawing/2014/main" id="{6FDC2AFA-3A39-42EF-A39A-740B00962BA3}"/>
                  </a:ext>
                </a:extLst>
              </p:cNvPr>
              <p:cNvSpPr>
                <a:spLocks/>
              </p:cNvSpPr>
              <p:nvPr/>
            </p:nvSpPr>
            <p:spPr bwMode="auto">
              <a:xfrm>
                <a:off x="2960" y="2986"/>
                <a:ext cx="40" cy="38"/>
              </a:xfrm>
              <a:custGeom>
                <a:avLst/>
                <a:gdLst>
                  <a:gd name="T0" fmla="*/ 4 w 17"/>
                  <a:gd name="T1" fmla="*/ 15 h 16"/>
                  <a:gd name="T2" fmla="*/ 9 w 17"/>
                  <a:gd name="T3" fmla="*/ 16 h 16"/>
                  <a:gd name="T4" fmla="*/ 13 w 17"/>
                  <a:gd name="T5" fmla="*/ 15 h 16"/>
                  <a:gd name="T6" fmla="*/ 17 w 17"/>
                  <a:gd name="T7" fmla="*/ 8 h 16"/>
                  <a:gd name="T8" fmla="*/ 15 w 17"/>
                  <a:gd name="T9" fmla="*/ 2 h 16"/>
                  <a:gd name="T10" fmla="*/ 9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9" y="16"/>
                    </a:cubicBezTo>
                    <a:cubicBezTo>
                      <a:pt x="10" y="16"/>
                      <a:pt x="12" y="15"/>
                      <a:pt x="13" y="15"/>
                    </a:cubicBezTo>
                    <a:cubicBezTo>
                      <a:pt x="15" y="13"/>
                      <a:pt x="17" y="11"/>
                      <a:pt x="17" y="8"/>
                    </a:cubicBezTo>
                    <a:cubicBezTo>
                      <a:pt x="17" y="5"/>
                      <a:pt x="16" y="3"/>
                      <a:pt x="15" y="2"/>
                    </a:cubicBezTo>
                    <a:cubicBezTo>
                      <a:pt x="13" y="0"/>
                      <a:pt x="11" y="0"/>
                      <a:pt x="9"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3" name="Freeform 1142">
                <a:extLst>
                  <a:ext uri="{FF2B5EF4-FFF2-40B4-BE49-F238E27FC236}">
                    <a16:creationId xmlns:a16="http://schemas.microsoft.com/office/drawing/2014/main" id="{C4A6880A-83C5-4A18-8225-036A7FD3BC07}"/>
                  </a:ext>
                </a:extLst>
              </p:cNvPr>
              <p:cNvSpPr>
                <a:spLocks/>
              </p:cNvSpPr>
              <p:nvPr/>
            </p:nvSpPr>
            <p:spPr bwMode="auto">
              <a:xfrm>
                <a:off x="2851"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4" name="Freeform 1143">
                <a:extLst>
                  <a:ext uri="{FF2B5EF4-FFF2-40B4-BE49-F238E27FC236}">
                    <a16:creationId xmlns:a16="http://schemas.microsoft.com/office/drawing/2014/main" id="{41F9F0C8-5F5C-4B1C-B6B9-B03B79125C70}"/>
                  </a:ext>
                </a:extLst>
              </p:cNvPr>
              <p:cNvSpPr>
                <a:spLocks/>
              </p:cNvSpPr>
              <p:nvPr/>
            </p:nvSpPr>
            <p:spPr bwMode="auto">
              <a:xfrm>
                <a:off x="2929" y="3180"/>
                <a:ext cx="26" cy="5"/>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5" name="Oval 1144">
                <a:extLst>
                  <a:ext uri="{FF2B5EF4-FFF2-40B4-BE49-F238E27FC236}">
                    <a16:creationId xmlns:a16="http://schemas.microsoft.com/office/drawing/2014/main" id="{C709011F-F29D-435A-A996-92B92F96FF7D}"/>
                  </a:ext>
                </a:extLst>
              </p:cNvPr>
              <p:cNvSpPr>
                <a:spLocks noChangeArrowheads="1"/>
              </p:cNvSpPr>
              <p:nvPr/>
            </p:nvSpPr>
            <p:spPr bwMode="auto">
              <a:xfrm>
                <a:off x="2728" y="2207"/>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6" name="Oval 1145">
                <a:extLst>
                  <a:ext uri="{FF2B5EF4-FFF2-40B4-BE49-F238E27FC236}">
                    <a16:creationId xmlns:a16="http://schemas.microsoft.com/office/drawing/2014/main" id="{5DAA6A04-3BA6-424D-A6B2-E05805B83FFA}"/>
                  </a:ext>
                </a:extLst>
              </p:cNvPr>
              <p:cNvSpPr>
                <a:spLocks noChangeArrowheads="1"/>
              </p:cNvSpPr>
              <p:nvPr/>
            </p:nvSpPr>
            <p:spPr bwMode="auto">
              <a:xfrm>
                <a:off x="2728" y="2129"/>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7" name="Freeform 1146">
                <a:extLst>
                  <a:ext uri="{FF2B5EF4-FFF2-40B4-BE49-F238E27FC236}">
                    <a16:creationId xmlns:a16="http://schemas.microsoft.com/office/drawing/2014/main" id="{F2E81B1C-5C99-4A3F-9D95-D56EE0337C99}"/>
                  </a:ext>
                </a:extLst>
              </p:cNvPr>
              <p:cNvSpPr>
                <a:spLocks/>
              </p:cNvSpPr>
              <p:nvPr/>
            </p:nvSpPr>
            <p:spPr bwMode="auto">
              <a:xfrm>
                <a:off x="2692" y="2169"/>
                <a:ext cx="36" cy="38"/>
              </a:xfrm>
              <a:custGeom>
                <a:avLst/>
                <a:gdLst>
                  <a:gd name="T0" fmla="*/ 7 w 15"/>
                  <a:gd name="T1" fmla="*/ 16 h 16"/>
                  <a:gd name="T2" fmla="*/ 15 w 15"/>
                  <a:gd name="T3" fmla="*/ 8 h 16"/>
                  <a:gd name="T4" fmla="*/ 7 w 15"/>
                  <a:gd name="T5" fmla="*/ 0 h 16"/>
                  <a:gd name="T6" fmla="*/ 0 w 15"/>
                  <a:gd name="T7" fmla="*/ 12 h 16"/>
                  <a:gd name="T8" fmla="*/ 7 w 15"/>
                  <a:gd name="T9" fmla="*/ 16 h 16"/>
                </a:gdLst>
                <a:ahLst/>
                <a:cxnLst>
                  <a:cxn ang="0">
                    <a:pos x="T0" y="T1"/>
                  </a:cxn>
                  <a:cxn ang="0">
                    <a:pos x="T2" y="T3"/>
                  </a:cxn>
                  <a:cxn ang="0">
                    <a:pos x="T4" y="T5"/>
                  </a:cxn>
                  <a:cxn ang="0">
                    <a:pos x="T6" y="T7"/>
                  </a:cxn>
                  <a:cxn ang="0">
                    <a:pos x="T8" y="T9"/>
                  </a:cxn>
                </a:cxnLst>
                <a:rect l="0" t="0" r="r" b="b"/>
                <a:pathLst>
                  <a:path w="15" h="16">
                    <a:moveTo>
                      <a:pt x="7" y="16"/>
                    </a:moveTo>
                    <a:cubicBezTo>
                      <a:pt x="11" y="16"/>
                      <a:pt x="15" y="13"/>
                      <a:pt x="15" y="8"/>
                    </a:cubicBezTo>
                    <a:cubicBezTo>
                      <a:pt x="15" y="4"/>
                      <a:pt x="11" y="0"/>
                      <a:pt x="7" y="0"/>
                    </a:cubicBezTo>
                    <a:cubicBezTo>
                      <a:pt x="0" y="12"/>
                      <a:pt x="0" y="12"/>
                      <a:pt x="0" y="12"/>
                    </a:cubicBezTo>
                    <a:cubicBezTo>
                      <a:pt x="1"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8" name="Oval 1147">
                <a:extLst>
                  <a:ext uri="{FF2B5EF4-FFF2-40B4-BE49-F238E27FC236}">
                    <a16:creationId xmlns:a16="http://schemas.microsoft.com/office/drawing/2014/main" id="{4B1E02A2-0CEB-4AF2-9B52-132542D7BD1D}"/>
                  </a:ext>
                </a:extLst>
              </p:cNvPr>
              <p:cNvSpPr>
                <a:spLocks noChangeArrowheads="1"/>
              </p:cNvSpPr>
              <p:nvPr/>
            </p:nvSpPr>
            <p:spPr bwMode="auto">
              <a:xfrm>
                <a:off x="2766" y="2169"/>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79" name="Freeform 1148">
                <a:extLst>
                  <a:ext uri="{FF2B5EF4-FFF2-40B4-BE49-F238E27FC236}">
                    <a16:creationId xmlns:a16="http://schemas.microsoft.com/office/drawing/2014/main" id="{BBD6A861-D43C-4B7A-B251-998F31214D01}"/>
                  </a:ext>
                </a:extLst>
              </p:cNvPr>
              <p:cNvSpPr>
                <a:spLocks/>
              </p:cNvSpPr>
              <p:nvPr/>
            </p:nvSpPr>
            <p:spPr bwMode="auto">
              <a:xfrm>
                <a:off x="2766" y="2098"/>
                <a:ext cx="23" cy="31"/>
              </a:xfrm>
              <a:custGeom>
                <a:avLst/>
                <a:gdLst>
                  <a:gd name="T0" fmla="*/ 9 w 10"/>
                  <a:gd name="T1" fmla="*/ 13 h 13"/>
                  <a:gd name="T2" fmla="*/ 10 w 10"/>
                  <a:gd name="T3" fmla="*/ 13 h 13"/>
                  <a:gd name="T4" fmla="*/ 2 w 10"/>
                  <a:gd name="T5" fmla="*/ 0 h 13"/>
                  <a:gd name="T6" fmla="*/ 0 w 10"/>
                  <a:gd name="T7" fmla="*/ 5 h 13"/>
                  <a:gd name="T8" fmla="*/ 9 w 10"/>
                  <a:gd name="T9" fmla="*/ 13 h 13"/>
                </a:gdLst>
                <a:ahLst/>
                <a:cxnLst>
                  <a:cxn ang="0">
                    <a:pos x="T0" y="T1"/>
                  </a:cxn>
                  <a:cxn ang="0">
                    <a:pos x="T2" y="T3"/>
                  </a:cxn>
                  <a:cxn ang="0">
                    <a:pos x="T4" y="T5"/>
                  </a:cxn>
                  <a:cxn ang="0">
                    <a:pos x="T6" y="T7"/>
                  </a:cxn>
                  <a:cxn ang="0">
                    <a:pos x="T8" y="T9"/>
                  </a:cxn>
                </a:cxnLst>
                <a:rect l="0" t="0" r="r" b="b"/>
                <a:pathLst>
                  <a:path w="10" h="13">
                    <a:moveTo>
                      <a:pt x="9" y="13"/>
                    </a:moveTo>
                    <a:cubicBezTo>
                      <a:pt x="9" y="13"/>
                      <a:pt x="10" y="13"/>
                      <a:pt x="10" y="13"/>
                    </a:cubicBezTo>
                    <a:cubicBezTo>
                      <a:pt x="2" y="0"/>
                      <a:pt x="2" y="0"/>
                      <a:pt x="2" y="0"/>
                    </a:cubicBezTo>
                    <a:cubicBezTo>
                      <a:pt x="1" y="2"/>
                      <a:pt x="0" y="3"/>
                      <a:pt x="0" y="5"/>
                    </a:cubicBezTo>
                    <a:cubicBezTo>
                      <a:pt x="0" y="10"/>
                      <a:pt x="4" y="13"/>
                      <a:pt x="9" y="1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0" name="Freeform 1149">
                <a:extLst>
                  <a:ext uri="{FF2B5EF4-FFF2-40B4-BE49-F238E27FC236}">
                    <a16:creationId xmlns:a16="http://schemas.microsoft.com/office/drawing/2014/main" id="{C4ADEF0F-3CCC-4E3D-A5A8-0ADEAEA3D972}"/>
                  </a:ext>
                </a:extLst>
              </p:cNvPr>
              <p:cNvSpPr>
                <a:spLocks/>
              </p:cNvSpPr>
              <p:nvPr/>
            </p:nvSpPr>
            <p:spPr bwMode="auto">
              <a:xfrm>
                <a:off x="2754" y="2079"/>
                <a:ext cx="9" cy="12"/>
              </a:xfrm>
              <a:custGeom>
                <a:avLst/>
                <a:gdLst>
                  <a:gd name="T0" fmla="*/ 4 w 4"/>
                  <a:gd name="T1" fmla="*/ 2 h 5"/>
                  <a:gd name="T2" fmla="*/ 3 w 4"/>
                  <a:gd name="T3" fmla="*/ 0 h 5"/>
                  <a:gd name="T4" fmla="*/ 0 w 4"/>
                  <a:gd name="T5" fmla="*/ 5 h 5"/>
                  <a:gd name="T6" fmla="*/ 4 w 4"/>
                  <a:gd name="T7" fmla="*/ 2 h 5"/>
                </a:gdLst>
                <a:ahLst/>
                <a:cxnLst>
                  <a:cxn ang="0">
                    <a:pos x="T0" y="T1"/>
                  </a:cxn>
                  <a:cxn ang="0">
                    <a:pos x="T2" y="T3"/>
                  </a:cxn>
                  <a:cxn ang="0">
                    <a:pos x="T4" y="T5"/>
                  </a:cxn>
                  <a:cxn ang="0">
                    <a:pos x="T6" y="T7"/>
                  </a:cxn>
                </a:cxnLst>
                <a:rect l="0" t="0" r="r" b="b"/>
                <a:pathLst>
                  <a:path w="4" h="5">
                    <a:moveTo>
                      <a:pt x="4" y="2"/>
                    </a:moveTo>
                    <a:cubicBezTo>
                      <a:pt x="3" y="0"/>
                      <a:pt x="3" y="0"/>
                      <a:pt x="3" y="0"/>
                    </a:cubicBezTo>
                    <a:cubicBezTo>
                      <a:pt x="0" y="5"/>
                      <a:pt x="0" y="5"/>
                      <a:pt x="0" y="5"/>
                    </a:cubicBezTo>
                    <a:cubicBezTo>
                      <a:pt x="2" y="4"/>
                      <a:pt x="3" y="3"/>
                      <a:pt x="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1" name="Oval 1150">
                <a:extLst>
                  <a:ext uri="{FF2B5EF4-FFF2-40B4-BE49-F238E27FC236}">
                    <a16:creationId xmlns:a16="http://schemas.microsoft.com/office/drawing/2014/main" id="{224C2AD6-5F35-47F6-A681-11E295080A51}"/>
                  </a:ext>
                </a:extLst>
              </p:cNvPr>
              <p:cNvSpPr>
                <a:spLocks noChangeArrowheads="1"/>
              </p:cNvSpPr>
              <p:nvPr/>
            </p:nvSpPr>
            <p:spPr bwMode="auto">
              <a:xfrm>
                <a:off x="2728" y="2363"/>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2" name="Oval 1151">
                <a:extLst>
                  <a:ext uri="{FF2B5EF4-FFF2-40B4-BE49-F238E27FC236}">
                    <a16:creationId xmlns:a16="http://schemas.microsoft.com/office/drawing/2014/main" id="{6FA7510E-A572-4981-8139-921C95ABCCF8}"/>
                  </a:ext>
                </a:extLst>
              </p:cNvPr>
              <p:cNvSpPr>
                <a:spLocks noChangeArrowheads="1"/>
              </p:cNvSpPr>
              <p:nvPr/>
            </p:nvSpPr>
            <p:spPr bwMode="auto">
              <a:xfrm>
                <a:off x="2728" y="228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3" name="Oval 1152">
                <a:extLst>
                  <a:ext uri="{FF2B5EF4-FFF2-40B4-BE49-F238E27FC236}">
                    <a16:creationId xmlns:a16="http://schemas.microsoft.com/office/drawing/2014/main" id="{CA25482C-D8CB-47A4-84AC-42AC6F65E971}"/>
                  </a:ext>
                </a:extLst>
              </p:cNvPr>
              <p:cNvSpPr>
                <a:spLocks noChangeArrowheads="1"/>
              </p:cNvSpPr>
              <p:nvPr/>
            </p:nvSpPr>
            <p:spPr bwMode="auto">
              <a:xfrm>
                <a:off x="2690"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4" name="Oval 1153">
                <a:extLst>
                  <a:ext uri="{FF2B5EF4-FFF2-40B4-BE49-F238E27FC236}">
                    <a16:creationId xmlns:a16="http://schemas.microsoft.com/office/drawing/2014/main" id="{63927CAF-5EFE-4123-9867-71039E6CBFE6}"/>
                  </a:ext>
                </a:extLst>
              </p:cNvPr>
              <p:cNvSpPr>
                <a:spLocks noChangeArrowheads="1"/>
              </p:cNvSpPr>
              <p:nvPr/>
            </p:nvSpPr>
            <p:spPr bwMode="auto">
              <a:xfrm>
                <a:off x="2766" y="232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5" name="Oval 1154">
                <a:extLst>
                  <a:ext uri="{FF2B5EF4-FFF2-40B4-BE49-F238E27FC236}">
                    <a16:creationId xmlns:a16="http://schemas.microsoft.com/office/drawing/2014/main" id="{C548130F-5B4C-41B6-BB48-6CD7FF15B191}"/>
                  </a:ext>
                </a:extLst>
              </p:cNvPr>
              <p:cNvSpPr>
                <a:spLocks noChangeArrowheads="1"/>
              </p:cNvSpPr>
              <p:nvPr/>
            </p:nvSpPr>
            <p:spPr bwMode="auto">
              <a:xfrm>
                <a:off x="2690" y="224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6" name="Oval 1155">
                <a:extLst>
                  <a:ext uri="{FF2B5EF4-FFF2-40B4-BE49-F238E27FC236}">
                    <a16:creationId xmlns:a16="http://schemas.microsoft.com/office/drawing/2014/main" id="{FF453D39-65D9-40EF-A315-589503579A7D}"/>
                  </a:ext>
                </a:extLst>
              </p:cNvPr>
              <p:cNvSpPr>
                <a:spLocks noChangeArrowheads="1"/>
              </p:cNvSpPr>
              <p:nvPr/>
            </p:nvSpPr>
            <p:spPr bwMode="auto">
              <a:xfrm>
                <a:off x="2766" y="224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7" name="Oval 1156">
                <a:extLst>
                  <a:ext uri="{FF2B5EF4-FFF2-40B4-BE49-F238E27FC236}">
                    <a16:creationId xmlns:a16="http://schemas.microsoft.com/office/drawing/2014/main" id="{15EC653D-DB8E-4ED4-A933-BE1E2E8CBC53}"/>
                  </a:ext>
                </a:extLst>
              </p:cNvPr>
              <p:cNvSpPr>
                <a:spLocks noChangeArrowheads="1"/>
              </p:cNvSpPr>
              <p:nvPr/>
            </p:nvSpPr>
            <p:spPr bwMode="auto">
              <a:xfrm>
                <a:off x="2650" y="2363"/>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8" name="Freeform 1157">
                <a:extLst>
                  <a:ext uri="{FF2B5EF4-FFF2-40B4-BE49-F238E27FC236}">
                    <a16:creationId xmlns:a16="http://schemas.microsoft.com/office/drawing/2014/main" id="{4A07FD6C-C15D-4239-A330-ABC30766438C}"/>
                  </a:ext>
                </a:extLst>
              </p:cNvPr>
              <p:cNvSpPr>
                <a:spLocks/>
              </p:cNvSpPr>
              <p:nvPr/>
            </p:nvSpPr>
            <p:spPr bwMode="auto">
              <a:xfrm>
                <a:off x="2806" y="2207"/>
                <a:ext cx="38" cy="40"/>
              </a:xfrm>
              <a:custGeom>
                <a:avLst/>
                <a:gdLst>
                  <a:gd name="T0" fmla="*/ 8 w 16"/>
                  <a:gd name="T1" fmla="*/ 17 h 17"/>
                  <a:gd name="T2" fmla="*/ 14 w 16"/>
                  <a:gd name="T3" fmla="*/ 14 h 17"/>
                  <a:gd name="T4" fmla="*/ 16 w 16"/>
                  <a:gd name="T5" fmla="*/ 9 h 17"/>
                  <a:gd name="T6" fmla="*/ 16 w 16"/>
                  <a:gd name="T7" fmla="*/ 8 h 17"/>
                  <a:gd name="T8" fmla="*/ 13 w 16"/>
                  <a:gd name="T9" fmla="*/ 2 h 17"/>
                  <a:gd name="T10" fmla="*/ 8 w 16"/>
                  <a:gd name="T11" fmla="*/ 0 h 17"/>
                  <a:gd name="T12" fmla="*/ 0 w 16"/>
                  <a:gd name="T13" fmla="*/ 9 h 17"/>
                  <a:gd name="T14" fmla="*/ 8 w 16"/>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7">
                    <a:moveTo>
                      <a:pt x="8" y="17"/>
                    </a:moveTo>
                    <a:cubicBezTo>
                      <a:pt x="10" y="17"/>
                      <a:pt x="12" y="16"/>
                      <a:pt x="14" y="14"/>
                    </a:cubicBezTo>
                    <a:cubicBezTo>
                      <a:pt x="15" y="13"/>
                      <a:pt x="16" y="11"/>
                      <a:pt x="16" y="9"/>
                    </a:cubicBezTo>
                    <a:cubicBezTo>
                      <a:pt x="16" y="8"/>
                      <a:pt x="16" y="8"/>
                      <a:pt x="16" y="8"/>
                    </a:cubicBezTo>
                    <a:cubicBezTo>
                      <a:pt x="13" y="2"/>
                      <a:pt x="13" y="2"/>
                      <a:pt x="13" y="2"/>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89" name="Freeform 1158">
                <a:extLst>
                  <a:ext uri="{FF2B5EF4-FFF2-40B4-BE49-F238E27FC236}">
                    <a16:creationId xmlns:a16="http://schemas.microsoft.com/office/drawing/2014/main" id="{0C9FDB58-E588-463C-A4E4-8D2D6FD4AC6E}"/>
                  </a:ext>
                </a:extLst>
              </p:cNvPr>
              <p:cNvSpPr>
                <a:spLocks/>
              </p:cNvSpPr>
              <p:nvPr/>
            </p:nvSpPr>
            <p:spPr bwMode="auto">
              <a:xfrm>
                <a:off x="2664" y="2214"/>
                <a:ext cx="26" cy="33"/>
              </a:xfrm>
              <a:custGeom>
                <a:avLst/>
                <a:gdLst>
                  <a:gd name="T0" fmla="*/ 11 w 11"/>
                  <a:gd name="T1" fmla="*/ 6 h 14"/>
                  <a:gd name="T2" fmla="*/ 8 w 11"/>
                  <a:gd name="T3" fmla="*/ 0 h 14"/>
                  <a:gd name="T4" fmla="*/ 5 w 11"/>
                  <a:gd name="T5" fmla="*/ 6 h 14"/>
                  <a:gd name="T6" fmla="*/ 2 w 11"/>
                  <a:gd name="T7" fmla="*/ 9 h 14"/>
                  <a:gd name="T8" fmla="*/ 0 w 11"/>
                  <a:gd name="T9" fmla="*/ 13 h 14"/>
                  <a:gd name="T10" fmla="*/ 2 w 11"/>
                  <a:gd name="T11" fmla="*/ 14 h 14"/>
                  <a:gd name="T12" fmla="*/ 11 w 11"/>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11" y="6"/>
                    </a:moveTo>
                    <a:cubicBezTo>
                      <a:pt x="11" y="3"/>
                      <a:pt x="10" y="1"/>
                      <a:pt x="8" y="0"/>
                    </a:cubicBezTo>
                    <a:cubicBezTo>
                      <a:pt x="5" y="6"/>
                      <a:pt x="5" y="6"/>
                      <a:pt x="5" y="6"/>
                    </a:cubicBezTo>
                    <a:cubicBezTo>
                      <a:pt x="2" y="9"/>
                      <a:pt x="2" y="9"/>
                      <a:pt x="2" y="9"/>
                    </a:cubicBezTo>
                    <a:cubicBezTo>
                      <a:pt x="0" y="13"/>
                      <a:pt x="0" y="13"/>
                      <a:pt x="0" y="13"/>
                    </a:cubicBezTo>
                    <a:cubicBezTo>
                      <a:pt x="1" y="14"/>
                      <a:pt x="2" y="14"/>
                      <a:pt x="2" y="14"/>
                    </a:cubicBezTo>
                    <a:cubicBezTo>
                      <a:pt x="7" y="14"/>
                      <a:pt x="11" y="10"/>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0" name="Freeform 1159">
                <a:extLst>
                  <a:ext uri="{FF2B5EF4-FFF2-40B4-BE49-F238E27FC236}">
                    <a16:creationId xmlns:a16="http://schemas.microsoft.com/office/drawing/2014/main" id="{179D25DF-B537-42E6-8035-42EEACC5843B}"/>
                  </a:ext>
                </a:extLst>
              </p:cNvPr>
              <p:cNvSpPr>
                <a:spLocks/>
              </p:cNvSpPr>
              <p:nvPr/>
            </p:nvSpPr>
            <p:spPr bwMode="auto">
              <a:xfrm>
                <a:off x="2728" y="2520"/>
                <a:ext cx="38" cy="37"/>
              </a:xfrm>
              <a:custGeom>
                <a:avLst/>
                <a:gdLst>
                  <a:gd name="T0" fmla="*/ 8 w 16"/>
                  <a:gd name="T1" fmla="*/ 0 h 16"/>
                  <a:gd name="T2" fmla="*/ 2 w 16"/>
                  <a:gd name="T3" fmla="*/ 2 h 16"/>
                  <a:gd name="T4" fmla="*/ 0 w 16"/>
                  <a:gd name="T5" fmla="*/ 8 h 16"/>
                  <a:gd name="T6" fmla="*/ 2 w 16"/>
                  <a:gd name="T7" fmla="*/ 14 h 16"/>
                  <a:gd name="T8" fmla="*/ 8 w 16"/>
                  <a:gd name="T9" fmla="*/ 16 h 16"/>
                  <a:gd name="T10" fmla="*/ 14 w 16"/>
                  <a:gd name="T11" fmla="*/ 14 h 16"/>
                  <a:gd name="T12" fmla="*/ 16 w 16"/>
                  <a:gd name="T13" fmla="*/ 8 h 16"/>
                  <a:gd name="T14" fmla="*/ 14 w 16"/>
                  <a:gd name="T15" fmla="*/ 2 h 16"/>
                  <a:gd name="T16" fmla="*/ 8 w 1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8" y="0"/>
                    </a:moveTo>
                    <a:cubicBezTo>
                      <a:pt x="6" y="0"/>
                      <a:pt x="4" y="1"/>
                      <a:pt x="2" y="2"/>
                    </a:cubicBezTo>
                    <a:cubicBezTo>
                      <a:pt x="1" y="3"/>
                      <a:pt x="0" y="6"/>
                      <a:pt x="0" y="8"/>
                    </a:cubicBezTo>
                    <a:cubicBezTo>
                      <a:pt x="0" y="10"/>
                      <a:pt x="1" y="12"/>
                      <a:pt x="2" y="14"/>
                    </a:cubicBezTo>
                    <a:cubicBezTo>
                      <a:pt x="4" y="15"/>
                      <a:pt x="6" y="16"/>
                      <a:pt x="8" y="16"/>
                    </a:cubicBezTo>
                    <a:cubicBezTo>
                      <a:pt x="11" y="16"/>
                      <a:pt x="13" y="15"/>
                      <a:pt x="14" y="14"/>
                    </a:cubicBezTo>
                    <a:cubicBezTo>
                      <a:pt x="16" y="12"/>
                      <a:pt x="16" y="10"/>
                      <a:pt x="16" y="8"/>
                    </a:cubicBezTo>
                    <a:cubicBezTo>
                      <a:pt x="16"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1" name="Oval 1160">
                <a:extLst>
                  <a:ext uri="{FF2B5EF4-FFF2-40B4-BE49-F238E27FC236}">
                    <a16:creationId xmlns:a16="http://schemas.microsoft.com/office/drawing/2014/main" id="{C070DE55-D564-4DE0-A1B3-8452B7D1953F}"/>
                  </a:ext>
                </a:extLst>
              </p:cNvPr>
              <p:cNvSpPr>
                <a:spLocks noChangeArrowheads="1"/>
              </p:cNvSpPr>
              <p:nvPr/>
            </p:nvSpPr>
            <p:spPr bwMode="auto">
              <a:xfrm>
                <a:off x="2728" y="244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2" name="Oval 1161">
                <a:extLst>
                  <a:ext uri="{FF2B5EF4-FFF2-40B4-BE49-F238E27FC236}">
                    <a16:creationId xmlns:a16="http://schemas.microsoft.com/office/drawing/2014/main" id="{C7B32652-93EB-4FD4-96E3-9525DD2757B1}"/>
                  </a:ext>
                </a:extLst>
              </p:cNvPr>
              <p:cNvSpPr>
                <a:spLocks noChangeArrowheads="1"/>
              </p:cNvSpPr>
              <p:nvPr/>
            </p:nvSpPr>
            <p:spPr bwMode="auto">
              <a:xfrm>
                <a:off x="2690"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3" name="Oval 1162">
                <a:extLst>
                  <a:ext uri="{FF2B5EF4-FFF2-40B4-BE49-F238E27FC236}">
                    <a16:creationId xmlns:a16="http://schemas.microsoft.com/office/drawing/2014/main" id="{598865A0-1DA6-4A22-BA10-14E4EB1F83AD}"/>
                  </a:ext>
                </a:extLst>
              </p:cNvPr>
              <p:cNvSpPr>
                <a:spLocks noChangeArrowheads="1"/>
              </p:cNvSpPr>
              <p:nvPr/>
            </p:nvSpPr>
            <p:spPr bwMode="auto">
              <a:xfrm>
                <a:off x="2766" y="247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4" name="Oval 1163">
                <a:extLst>
                  <a:ext uri="{FF2B5EF4-FFF2-40B4-BE49-F238E27FC236}">
                    <a16:creationId xmlns:a16="http://schemas.microsoft.com/office/drawing/2014/main" id="{D8D76436-8EC7-4C53-9E5E-246E5FBE0CE2}"/>
                  </a:ext>
                </a:extLst>
              </p:cNvPr>
              <p:cNvSpPr>
                <a:spLocks noChangeArrowheads="1"/>
              </p:cNvSpPr>
              <p:nvPr/>
            </p:nvSpPr>
            <p:spPr bwMode="auto">
              <a:xfrm>
                <a:off x="2690"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5" name="Oval 1164">
                <a:extLst>
                  <a:ext uri="{FF2B5EF4-FFF2-40B4-BE49-F238E27FC236}">
                    <a16:creationId xmlns:a16="http://schemas.microsoft.com/office/drawing/2014/main" id="{C9DEADAC-0D0C-470E-8DC9-740F8D18A638}"/>
                  </a:ext>
                </a:extLst>
              </p:cNvPr>
              <p:cNvSpPr>
                <a:spLocks noChangeArrowheads="1"/>
              </p:cNvSpPr>
              <p:nvPr/>
            </p:nvSpPr>
            <p:spPr bwMode="auto">
              <a:xfrm>
                <a:off x="2766" y="2401"/>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6" name="Freeform 1165">
                <a:extLst>
                  <a:ext uri="{FF2B5EF4-FFF2-40B4-BE49-F238E27FC236}">
                    <a16:creationId xmlns:a16="http://schemas.microsoft.com/office/drawing/2014/main" id="{DE0292CF-2142-4434-85C1-99D3237199AA}"/>
                  </a:ext>
                </a:extLst>
              </p:cNvPr>
              <p:cNvSpPr>
                <a:spLocks/>
              </p:cNvSpPr>
              <p:nvPr/>
            </p:nvSpPr>
            <p:spPr bwMode="auto">
              <a:xfrm>
                <a:off x="2650" y="2520"/>
                <a:ext cx="40" cy="37"/>
              </a:xfrm>
              <a:custGeom>
                <a:avLst/>
                <a:gdLst>
                  <a:gd name="T0" fmla="*/ 8 w 17"/>
                  <a:gd name="T1" fmla="*/ 0 h 16"/>
                  <a:gd name="T2" fmla="*/ 3 w 17"/>
                  <a:gd name="T3" fmla="*/ 2 h 16"/>
                  <a:gd name="T4" fmla="*/ 0 w 17"/>
                  <a:gd name="T5" fmla="*/ 8 h 16"/>
                  <a:gd name="T6" fmla="*/ 3 w 17"/>
                  <a:gd name="T7" fmla="*/ 14 h 16"/>
                  <a:gd name="T8" fmla="*/ 8 w 17"/>
                  <a:gd name="T9" fmla="*/ 16 h 16"/>
                  <a:gd name="T10" fmla="*/ 14 w 17"/>
                  <a:gd name="T11" fmla="*/ 14 h 16"/>
                  <a:gd name="T12" fmla="*/ 17 w 17"/>
                  <a:gd name="T13" fmla="*/ 8 h 16"/>
                  <a:gd name="T14" fmla="*/ 14 w 17"/>
                  <a:gd name="T15" fmla="*/ 2 h 16"/>
                  <a:gd name="T16" fmla="*/ 8 w 17"/>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8" y="0"/>
                    </a:moveTo>
                    <a:cubicBezTo>
                      <a:pt x="6" y="0"/>
                      <a:pt x="4" y="1"/>
                      <a:pt x="3" y="2"/>
                    </a:cubicBezTo>
                    <a:cubicBezTo>
                      <a:pt x="1" y="3"/>
                      <a:pt x="0" y="6"/>
                      <a:pt x="0" y="8"/>
                    </a:cubicBezTo>
                    <a:cubicBezTo>
                      <a:pt x="0" y="10"/>
                      <a:pt x="1" y="12"/>
                      <a:pt x="3" y="14"/>
                    </a:cubicBezTo>
                    <a:cubicBezTo>
                      <a:pt x="4" y="15"/>
                      <a:pt x="6" y="16"/>
                      <a:pt x="8" y="16"/>
                    </a:cubicBezTo>
                    <a:cubicBezTo>
                      <a:pt x="11" y="16"/>
                      <a:pt x="13" y="15"/>
                      <a:pt x="14" y="14"/>
                    </a:cubicBezTo>
                    <a:cubicBezTo>
                      <a:pt x="16" y="12"/>
                      <a:pt x="17" y="10"/>
                      <a:pt x="17" y="8"/>
                    </a:cubicBezTo>
                    <a:cubicBezTo>
                      <a:pt x="17" y="6"/>
                      <a:pt x="16" y="3"/>
                      <a:pt x="14" y="2"/>
                    </a:cubicBezTo>
                    <a:cubicBezTo>
                      <a:pt x="13" y="1"/>
                      <a:pt x="11"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7" name="Oval 1166">
                <a:extLst>
                  <a:ext uri="{FF2B5EF4-FFF2-40B4-BE49-F238E27FC236}">
                    <a16:creationId xmlns:a16="http://schemas.microsoft.com/office/drawing/2014/main" id="{1BA3644A-88BB-4266-8823-174500002599}"/>
                  </a:ext>
                </a:extLst>
              </p:cNvPr>
              <p:cNvSpPr>
                <a:spLocks noChangeArrowheads="1"/>
              </p:cNvSpPr>
              <p:nvPr/>
            </p:nvSpPr>
            <p:spPr bwMode="auto">
              <a:xfrm>
                <a:off x="2728" y="2595"/>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8" name="Oval 1167">
                <a:extLst>
                  <a:ext uri="{FF2B5EF4-FFF2-40B4-BE49-F238E27FC236}">
                    <a16:creationId xmlns:a16="http://schemas.microsoft.com/office/drawing/2014/main" id="{42CE583F-E60C-42AD-B229-F348B81C4F3F}"/>
                  </a:ext>
                </a:extLst>
              </p:cNvPr>
              <p:cNvSpPr>
                <a:spLocks noChangeArrowheads="1"/>
              </p:cNvSpPr>
              <p:nvPr/>
            </p:nvSpPr>
            <p:spPr bwMode="auto">
              <a:xfrm>
                <a:off x="2690" y="263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499" name="Oval 1168">
                <a:extLst>
                  <a:ext uri="{FF2B5EF4-FFF2-40B4-BE49-F238E27FC236}">
                    <a16:creationId xmlns:a16="http://schemas.microsoft.com/office/drawing/2014/main" id="{8C28A188-4724-4564-A6FF-F4D9223B3443}"/>
                  </a:ext>
                </a:extLst>
              </p:cNvPr>
              <p:cNvSpPr>
                <a:spLocks noChangeArrowheads="1"/>
              </p:cNvSpPr>
              <p:nvPr/>
            </p:nvSpPr>
            <p:spPr bwMode="auto">
              <a:xfrm>
                <a:off x="2766" y="2636"/>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0" name="Oval 1169">
                <a:extLst>
                  <a:ext uri="{FF2B5EF4-FFF2-40B4-BE49-F238E27FC236}">
                    <a16:creationId xmlns:a16="http://schemas.microsoft.com/office/drawing/2014/main" id="{25A66FC9-FC2F-473F-B893-C528B8FE92DE}"/>
                  </a:ext>
                </a:extLst>
              </p:cNvPr>
              <p:cNvSpPr>
                <a:spLocks noChangeArrowheads="1"/>
              </p:cNvSpPr>
              <p:nvPr/>
            </p:nvSpPr>
            <p:spPr bwMode="auto">
              <a:xfrm>
                <a:off x="2690" y="2557"/>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1" name="Oval 1170">
                <a:extLst>
                  <a:ext uri="{FF2B5EF4-FFF2-40B4-BE49-F238E27FC236}">
                    <a16:creationId xmlns:a16="http://schemas.microsoft.com/office/drawing/2014/main" id="{A6926559-7685-45C0-9839-0A9612B65717}"/>
                  </a:ext>
                </a:extLst>
              </p:cNvPr>
              <p:cNvSpPr>
                <a:spLocks noChangeArrowheads="1"/>
              </p:cNvSpPr>
              <p:nvPr/>
            </p:nvSpPr>
            <p:spPr bwMode="auto">
              <a:xfrm>
                <a:off x="2766" y="2557"/>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2" name="Oval 1171">
                <a:extLst>
                  <a:ext uri="{FF2B5EF4-FFF2-40B4-BE49-F238E27FC236}">
                    <a16:creationId xmlns:a16="http://schemas.microsoft.com/office/drawing/2014/main" id="{13010C17-AAC8-46B9-9203-3777AEC29735}"/>
                  </a:ext>
                </a:extLst>
              </p:cNvPr>
              <p:cNvSpPr>
                <a:spLocks noChangeArrowheads="1"/>
              </p:cNvSpPr>
              <p:nvPr/>
            </p:nvSpPr>
            <p:spPr bwMode="auto">
              <a:xfrm>
                <a:off x="2650" y="2673"/>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3" name="Freeform 1172">
                <a:extLst>
                  <a:ext uri="{FF2B5EF4-FFF2-40B4-BE49-F238E27FC236}">
                    <a16:creationId xmlns:a16="http://schemas.microsoft.com/office/drawing/2014/main" id="{70242B61-5B58-4755-AA58-F6C05423216E}"/>
                  </a:ext>
                </a:extLst>
              </p:cNvPr>
              <p:cNvSpPr>
                <a:spLocks/>
              </p:cNvSpPr>
              <p:nvPr/>
            </p:nvSpPr>
            <p:spPr bwMode="auto">
              <a:xfrm>
                <a:off x="2806" y="2752"/>
                <a:ext cx="38" cy="37"/>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6"/>
                      <a:pt x="14" y="14"/>
                    </a:cubicBezTo>
                    <a:cubicBezTo>
                      <a:pt x="15" y="13"/>
                      <a:pt x="16" y="11"/>
                      <a:pt x="16" y="8"/>
                    </a:cubicBezTo>
                    <a:cubicBezTo>
                      <a:pt x="16" y="6"/>
                      <a:pt x="15" y="4"/>
                      <a:pt x="14" y="2"/>
                    </a:cubicBezTo>
                    <a:cubicBezTo>
                      <a:pt x="12" y="1"/>
                      <a:pt x="10" y="0"/>
                      <a:pt x="8" y="0"/>
                    </a:cubicBezTo>
                    <a:cubicBezTo>
                      <a:pt x="4" y="0"/>
                      <a:pt x="0" y="4"/>
                      <a:pt x="0" y="8"/>
                    </a:cubicBezTo>
                    <a:cubicBezTo>
                      <a:pt x="0" y="13"/>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4" name="Oval 1173">
                <a:extLst>
                  <a:ext uri="{FF2B5EF4-FFF2-40B4-BE49-F238E27FC236}">
                    <a16:creationId xmlns:a16="http://schemas.microsoft.com/office/drawing/2014/main" id="{B044E00A-4E8E-4219-ADBB-B82AA7A1E952}"/>
                  </a:ext>
                </a:extLst>
              </p:cNvPr>
              <p:cNvSpPr>
                <a:spLocks noChangeArrowheads="1"/>
              </p:cNvSpPr>
              <p:nvPr/>
            </p:nvSpPr>
            <p:spPr bwMode="auto">
              <a:xfrm>
                <a:off x="2728" y="2752"/>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5" name="Oval 1174">
                <a:extLst>
                  <a:ext uri="{FF2B5EF4-FFF2-40B4-BE49-F238E27FC236}">
                    <a16:creationId xmlns:a16="http://schemas.microsoft.com/office/drawing/2014/main" id="{F0E8917C-0741-4C41-9653-15C0216E84E3}"/>
                  </a:ext>
                </a:extLst>
              </p:cNvPr>
              <p:cNvSpPr>
                <a:spLocks noChangeArrowheads="1"/>
              </p:cNvSpPr>
              <p:nvPr/>
            </p:nvSpPr>
            <p:spPr bwMode="auto">
              <a:xfrm>
                <a:off x="2690" y="278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6" name="Oval 1175">
                <a:extLst>
                  <a:ext uri="{FF2B5EF4-FFF2-40B4-BE49-F238E27FC236}">
                    <a16:creationId xmlns:a16="http://schemas.microsoft.com/office/drawing/2014/main" id="{1F21B6CB-9144-478A-BBC9-E063664D474E}"/>
                  </a:ext>
                </a:extLst>
              </p:cNvPr>
              <p:cNvSpPr>
                <a:spLocks noChangeArrowheads="1"/>
              </p:cNvSpPr>
              <p:nvPr/>
            </p:nvSpPr>
            <p:spPr bwMode="auto">
              <a:xfrm>
                <a:off x="2766" y="2789"/>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7" name="Oval 1176">
                <a:extLst>
                  <a:ext uri="{FF2B5EF4-FFF2-40B4-BE49-F238E27FC236}">
                    <a16:creationId xmlns:a16="http://schemas.microsoft.com/office/drawing/2014/main" id="{29EA964C-A31E-40EB-8793-E29EC531F978}"/>
                  </a:ext>
                </a:extLst>
              </p:cNvPr>
              <p:cNvSpPr>
                <a:spLocks noChangeArrowheads="1"/>
              </p:cNvSpPr>
              <p:nvPr/>
            </p:nvSpPr>
            <p:spPr bwMode="auto">
              <a:xfrm>
                <a:off x="2690" y="271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8" name="Oval 1177">
                <a:extLst>
                  <a:ext uri="{FF2B5EF4-FFF2-40B4-BE49-F238E27FC236}">
                    <a16:creationId xmlns:a16="http://schemas.microsoft.com/office/drawing/2014/main" id="{72DDEE98-B465-4A5B-9604-C7A44659342A}"/>
                  </a:ext>
                </a:extLst>
              </p:cNvPr>
              <p:cNvSpPr>
                <a:spLocks noChangeArrowheads="1"/>
              </p:cNvSpPr>
              <p:nvPr/>
            </p:nvSpPr>
            <p:spPr bwMode="auto">
              <a:xfrm>
                <a:off x="2766" y="271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09" name="Oval 1178">
                <a:extLst>
                  <a:ext uri="{FF2B5EF4-FFF2-40B4-BE49-F238E27FC236}">
                    <a16:creationId xmlns:a16="http://schemas.microsoft.com/office/drawing/2014/main" id="{D223301A-21AC-4372-A942-C2EB7F74DDA4}"/>
                  </a:ext>
                </a:extLst>
              </p:cNvPr>
              <p:cNvSpPr>
                <a:spLocks noChangeArrowheads="1"/>
              </p:cNvSpPr>
              <p:nvPr/>
            </p:nvSpPr>
            <p:spPr bwMode="auto">
              <a:xfrm>
                <a:off x="2650" y="2830"/>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0" name="Freeform 1179">
                <a:extLst>
                  <a:ext uri="{FF2B5EF4-FFF2-40B4-BE49-F238E27FC236}">
                    <a16:creationId xmlns:a16="http://schemas.microsoft.com/office/drawing/2014/main" id="{1A9EED52-F158-47CF-847C-C7207E53F7A3}"/>
                  </a:ext>
                </a:extLst>
              </p:cNvPr>
              <p:cNvSpPr>
                <a:spLocks/>
              </p:cNvSpPr>
              <p:nvPr/>
            </p:nvSpPr>
            <p:spPr bwMode="auto">
              <a:xfrm>
                <a:off x="2806" y="2673"/>
                <a:ext cx="38" cy="41"/>
              </a:xfrm>
              <a:custGeom>
                <a:avLst/>
                <a:gdLst>
                  <a:gd name="T0" fmla="*/ 8 w 16"/>
                  <a:gd name="T1" fmla="*/ 17 h 17"/>
                  <a:gd name="T2" fmla="*/ 14 w 16"/>
                  <a:gd name="T3" fmla="*/ 14 h 17"/>
                  <a:gd name="T4" fmla="*/ 16 w 16"/>
                  <a:gd name="T5" fmla="*/ 8 h 17"/>
                  <a:gd name="T6" fmla="*/ 14 w 16"/>
                  <a:gd name="T7" fmla="*/ 3 h 17"/>
                  <a:gd name="T8" fmla="*/ 8 w 16"/>
                  <a:gd name="T9" fmla="*/ 0 h 17"/>
                  <a:gd name="T10" fmla="*/ 0 w 16"/>
                  <a:gd name="T11" fmla="*/ 8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8"/>
                    </a:cubicBezTo>
                    <a:cubicBezTo>
                      <a:pt x="16" y="6"/>
                      <a:pt x="15" y="4"/>
                      <a:pt x="14" y="3"/>
                    </a:cubicBezTo>
                    <a:cubicBezTo>
                      <a:pt x="12" y="1"/>
                      <a:pt x="10" y="0"/>
                      <a:pt x="8" y="0"/>
                    </a:cubicBezTo>
                    <a:cubicBezTo>
                      <a:pt x="4" y="0"/>
                      <a:pt x="0" y="4"/>
                      <a:pt x="0" y="8"/>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1" name="Oval 1180">
                <a:extLst>
                  <a:ext uri="{FF2B5EF4-FFF2-40B4-BE49-F238E27FC236}">
                    <a16:creationId xmlns:a16="http://schemas.microsoft.com/office/drawing/2014/main" id="{B81A5DA3-4A12-4749-8573-B57ECE3C9E8F}"/>
                  </a:ext>
                </a:extLst>
              </p:cNvPr>
              <p:cNvSpPr>
                <a:spLocks noChangeArrowheads="1"/>
              </p:cNvSpPr>
              <p:nvPr/>
            </p:nvSpPr>
            <p:spPr bwMode="auto">
              <a:xfrm>
                <a:off x="2728" y="2673"/>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2" name="Freeform 1181">
                <a:extLst>
                  <a:ext uri="{FF2B5EF4-FFF2-40B4-BE49-F238E27FC236}">
                    <a16:creationId xmlns:a16="http://schemas.microsoft.com/office/drawing/2014/main" id="{2D88A37A-5C96-4485-B9FA-349FF94D325F}"/>
                  </a:ext>
                </a:extLst>
              </p:cNvPr>
              <p:cNvSpPr>
                <a:spLocks/>
              </p:cNvSpPr>
              <p:nvPr/>
            </p:nvSpPr>
            <p:spPr bwMode="auto">
              <a:xfrm>
                <a:off x="2728" y="2986"/>
                <a:ext cx="38" cy="38"/>
              </a:xfrm>
              <a:custGeom>
                <a:avLst/>
                <a:gdLst>
                  <a:gd name="T0" fmla="*/ 14 w 16"/>
                  <a:gd name="T1" fmla="*/ 2 h 16"/>
                  <a:gd name="T2" fmla="*/ 8 w 16"/>
                  <a:gd name="T3" fmla="*/ 0 h 16"/>
                  <a:gd name="T4" fmla="*/ 2 w 16"/>
                  <a:gd name="T5" fmla="*/ 2 h 16"/>
                  <a:gd name="T6" fmla="*/ 0 w 16"/>
                  <a:gd name="T7" fmla="*/ 8 h 16"/>
                  <a:gd name="T8" fmla="*/ 4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3" y="0"/>
                      <a:pt x="11" y="0"/>
                      <a:pt x="8" y="0"/>
                    </a:cubicBezTo>
                    <a:cubicBezTo>
                      <a:pt x="6" y="0"/>
                      <a:pt x="4" y="0"/>
                      <a:pt x="2" y="2"/>
                    </a:cubicBezTo>
                    <a:cubicBezTo>
                      <a:pt x="1" y="3"/>
                      <a:pt x="0" y="5"/>
                      <a:pt x="0" y="8"/>
                    </a:cubicBezTo>
                    <a:cubicBezTo>
                      <a:pt x="0" y="11"/>
                      <a:pt x="1" y="13"/>
                      <a:pt x="4" y="15"/>
                    </a:cubicBezTo>
                    <a:cubicBezTo>
                      <a:pt x="5" y="15"/>
                      <a:pt x="7" y="16"/>
                      <a:pt x="8" y="16"/>
                    </a:cubicBezTo>
                    <a:cubicBezTo>
                      <a:pt x="10" y="16"/>
                      <a:pt x="12" y="15"/>
                      <a:pt x="13" y="15"/>
                    </a:cubicBezTo>
                    <a:cubicBezTo>
                      <a:pt x="15" y="13"/>
                      <a:pt x="16" y="11"/>
                      <a:pt x="16" y="8"/>
                    </a:cubicBezTo>
                    <a:cubicBezTo>
                      <a:pt x="16"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3" name="Freeform 1182">
                <a:extLst>
                  <a:ext uri="{FF2B5EF4-FFF2-40B4-BE49-F238E27FC236}">
                    <a16:creationId xmlns:a16="http://schemas.microsoft.com/office/drawing/2014/main" id="{BA3D7DDD-C67E-422F-B87D-B2E9C7AB7E1C}"/>
                  </a:ext>
                </a:extLst>
              </p:cNvPr>
              <p:cNvSpPr>
                <a:spLocks/>
              </p:cNvSpPr>
              <p:nvPr/>
            </p:nvSpPr>
            <p:spPr bwMode="auto">
              <a:xfrm>
                <a:off x="2806" y="2908"/>
                <a:ext cx="38" cy="38"/>
              </a:xfrm>
              <a:custGeom>
                <a:avLst/>
                <a:gdLst>
                  <a:gd name="T0" fmla="*/ 8 w 16"/>
                  <a:gd name="T1" fmla="*/ 16 h 16"/>
                  <a:gd name="T2" fmla="*/ 14 w 16"/>
                  <a:gd name="T3" fmla="*/ 14 h 16"/>
                  <a:gd name="T4" fmla="*/ 16 w 16"/>
                  <a:gd name="T5" fmla="*/ 8 h 16"/>
                  <a:gd name="T6" fmla="*/ 14 w 16"/>
                  <a:gd name="T7" fmla="*/ 2 h 16"/>
                  <a:gd name="T8" fmla="*/ 8 w 16"/>
                  <a:gd name="T9" fmla="*/ 0 h 16"/>
                  <a:gd name="T10" fmla="*/ 0 w 16"/>
                  <a:gd name="T11" fmla="*/ 8 h 16"/>
                  <a:gd name="T12" fmla="*/ 8 w 16"/>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16"/>
                    </a:moveTo>
                    <a:cubicBezTo>
                      <a:pt x="10" y="16"/>
                      <a:pt x="12" y="15"/>
                      <a:pt x="14" y="14"/>
                    </a:cubicBezTo>
                    <a:cubicBezTo>
                      <a:pt x="15" y="12"/>
                      <a:pt x="16" y="10"/>
                      <a:pt x="16" y="8"/>
                    </a:cubicBezTo>
                    <a:cubicBezTo>
                      <a:pt x="16" y="6"/>
                      <a:pt x="15" y="4"/>
                      <a:pt x="14" y="2"/>
                    </a:cubicBezTo>
                    <a:cubicBezTo>
                      <a:pt x="12" y="1"/>
                      <a:pt x="10" y="0"/>
                      <a:pt x="8" y="0"/>
                    </a:cubicBezTo>
                    <a:cubicBezTo>
                      <a:pt x="4" y="0"/>
                      <a:pt x="0" y="3"/>
                      <a:pt x="0" y="8"/>
                    </a:cubicBezTo>
                    <a:cubicBezTo>
                      <a:pt x="0" y="12"/>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4" name="Oval 1183">
                <a:extLst>
                  <a:ext uri="{FF2B5EF4-FFF2-40B4-BE49-F238E27FC236}">
                    <a16:creationId xmlns:a16="http://schemas.microsoft.com/office/drawing/2014/main" id="{DD9540A2-CE1E-494B-8D63-12A658AA4A41}"/>
                  </a:ext>
                </a:extLst>
              </p:cNvPr>
              <p:cNvSpPr>
                <a:spLocks noChangeArrowheads="1"/>
              </p:cNvSpPr>
              <p:nvPr/>
            </p:nvSpPr>
            <p:spPr bwMode="auto">
              <a:xfrm>
                <a:off x="2728" y="2908"/>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5" name="Oval 1184">
                <a:extLst>
                  <a:ext uri="{FF2B5EF4-FFF2-40B4-BE49-F238E27FC236}">
                    <a16:creationId xmlns:a16="http://schemas.microsoft.com/office/drawing/2014/main" id="{3FC30BEF-13BD-432D-9A9F-6B8F6425B086}"/>
                  </a:ext>
                </a:extLst>
              </p:cNvPr>
              <p:cNvSpPr>
                <a:spLocks noChangeArrowheads="1"/>
              </p:cNvSpPr>
              <p:nvPr/>
            </p:nvSpPr>
            <p:spPr bwMode="auto">
              <a:xfrm>
                <a:off x="2690" y="2946"/>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6" name="Oval 1185">
                <a:extLst>
                  <a:ext uri="{FF2B5EF4-FFF2-40B4-BE49-F238E27FC236}">
                    <a16:creationId xmlns:a16="http://schemas.microsoft.com/office/drawing/2014/main" id="{A3405AAB-7815-4598-89C6-233003611B9C}"/>
                  </a:ext>
                </a:extLst>
              </p:cNvPr>
              <p:cNvSpPr>
                <a:spLocks noChangeArrowheads="1"/>
              </p:cNvSpPr>
              <p:nvPr/>
            </p:nvSpPr>
            <p:spPr bwMode="auto">
              <a:xfrm>
                <a:off x="2766" y="2946"/>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7" name="Oval 1186">
                <a:extLst>
                  <a:ext uri="{FF2B5EF4-FFF2-40B4-BE49-F238E27FC236}">
                    <a16:creationId xmlns:a16="http://schemas.microsoft.com/office/drawing/2014/main" id="{83F380B0-78C1-408B-8F58-EE09A4D6622F}"/>
                  </a:ext>
                </a:extLst>
              </p:cNvPr>
              <p:cNvSpPr>
                <a:spLocks noChangeArrowheads="1"/>
              </p:cNvSpPr>
              <p:nvPr/>
            </p:nvSpPr>
            <p:spPr bwMode="auto">
              <a:xfrm>
                <a:off x="2690" y="2868"/>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8" name="Oval 1187">
                <a:extLst>
                  <a:ext uri="{FF2B5EF4-FFF2-40B4-BE49-F238E27FC236}">
                    <a16:creationId xmlns:a16="http://schemas.microsoft.com/office/drawing/2014/main" id="{7F0D6606-34E3-4607-8510-372AB04B97CB}"/>
                  </a:ext>
                </a:extLst>
              </p:cNvPr>
              <p:cNvSpPr>
                <a:spLocks noChangeArrowheads="1"/>
              </p:cNvSpPr>
              <p:nvPr/>
            </p:nvSpPr>
            <p:spPr bwMode="auto">
              <a:xfrm>
                <a:off x="2766" y="2868"/>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19" name="Oval 1188">
                <a:extLst>
                  <a:ext uri="{FF2B5EF4-FFF2-40B4-BE49-F238E27FC236}">
                    <a16:creationId xmlns:a16="http://schemas.microsoft.com/office/drawing/2014/main" id="{A69C8C0E-3054-41DA-A47F-AAC588A4F669}"/>
                  </a:ext>
                </a:extLst>
              </p:cNvPr>
              <p:cNvSpPr>
                <a:spLocks noChangeArrowheads="1"/>
              </p:cNvSpPr>
              <p:nvPr/>
            </p:nvSpPr>
            <p:spPr bwMode="auto">
              <a:xfrm>
                <a:off x="2728" y="2830"/>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0" name="Oval 1189">
                <a:extLst>
                  <a:ext uri="{FF2B5EF4-FFF2-40B4-BE49-F238E27FC236}">
                    <a16:creationId xmlns:a16="http://schemas.microsoft.com/office/drawing/2014/main" id="{4237738F-B1DE-42A4-BCE4-3729E8E44D29}"/>
                  </a:ext>
                </a:extLst>
              </p:cNvPr>
              <p:cNvSpPr>
                <a:spLocks noChangeArrowheads="1"/>
              </p:cNvSpPr>
              <p:nvPr/>
            </p:nvSpPr>
            <p:spPr bwMode="auto">
              <a:xfrm>
                <a:off x="2728" y="3140"/>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1" name="Freeform 1190">
                <a:extLst>
                  <a:ext uri="{FF2B5EF4-FFF2-40B4-BE49-F238E27FC236}">
                    <a16:creationId xmlns:a16="http://schemas.microsoft.com/office/drawing/2014/main" id="{8CC2EE10-56D8-4799-9982-151BE3A19EC9}"/>
                  </a:ext>
                </a:extLst>
              </p:cNvPr>
              <p:cNvSpPr>
                <a:spLocks/>
              </p:cNvSpPr>
              <p:nvPr/>
            </p:nvSpPr>
            <p:spPr bwMode="auto">
              <a:xfrm>
                <a:off x="2806" y="3062"/>
                <a:ext cx="38" cy="40"/>
              </a:xfrm>
              <a:custGeom>
                <a:avLst/>
                <a:gdLst>
                  <a:gd name="T0" fmla="*/ 8 w 16"/>
                  <a:gd name="T1" fmla="*/ 17 h 17"/>
                  <a:gd name="T2" fmla="*/ 14 w 16"/>
                  <a:gd name="T3" fmla="*/ 14 h 17"/>
                  <a:gd name="T4" fmla="*/ 16 w 16"/>
                  <a:gd name="T5" fmla="*/ 9 h 17"/>
                  <a:gd name="T6" fmla="*/ 14 w 16"/>
                  <a:gd name="T7" fmla="*/ 3 h 17"/>
                  <a:gd name="T8" fmla="*/ 8 w 16"/>
                  <a:gd name="T9" fmla="*/ 0 h 17"/>
                  <a:gd name="T10" fmla="*/ 0 w 16"/>
                  <a:gd name="T11" fmla="*/ 9 h 17"/>
                  <a:gd name="T12" fmla="*/ 8 w 16"/>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17"/>
                    </a:moveTo>
                    <a:cubicBezTo>
                      <a:pt x="10" y="17"/>
                      <a:pt x="12" y="16"/>
                      <a:pt x="14" y="14"/>
                    </a:cubicBezTo>
                    <a:cubicBezTo>
                      <a:pt x="15" y="13"/>
                      <a:pt x="16" y="11"/>
                      <a:pt x="16" y="9"/>
                    </a:cubicBezTo>
                    <a:cubicBezTo>
                      <a:pt x="16" y="6"/>
                      <a:pt x="15" y="4"/>
                      <a:pt x="14" y="3"/>
                    </a:cubicBezTo>
                    <a:cubicBezTo>
                      <a:pt x="12" y="1"/>
                      <a:pt x="10" y="0"/>
                      <a:pt x="8" y="0"/>
                    </a:cubicBezTo>
                    <a:cubicBezTo>
                      <a:pt x="4" y="0"/>
                      <a:pt x="0" y="4"/>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2" name="Oval 1191">
                <a:extLst>
                  <a:ext uri="{FF2B5EF4-FFF2-40B4-BE49-F238E27FC236}">
                    <a16:creationId xmlns:a16="http://schemas.microsoft.com/office/drawing/2014/main" id="{49F62DD2-F4ED-475C-8412-E7D75AF27483}"/>
                  </a:ext>
                </a:extLst>
              </p:cNvPr>
              <p:cNvSpPr>
                <a:spLocks noChangeArrowheads="1"/>
              </p:cNvSpPr>
              <p:nvPr/>
            </p:nvSpPr>
            <p:spPr bwMode="auto">
              <a:xfrm>
                <a:off x="2728" y="3062"/>
                <a:ext cx="38"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3" name="Oval 1192">
                <a:extLst>
                  <a:ext uri="{FF2B5EF4-FFF2-40B4-BE49-F238E27FC236}">
                    <a16:creationId xmlns:a16="http://schemas.microsoft.com/office/drawing/2014/main" id="{BD984DD2-C9AC-4EA1-B75B-E48ABA84C453}"/>
                  </a:ext>
                </a:extLst>
              </p:cNvPr>
              <p:cNvSpPr>
                <a:spLocks noChangeArrowheads="1"/>
              </p:cNvSpPr>
              <p:nvPr/>
            </p:nvSpPr>
            <p:spPr bwMode="auto">
              <a:xfrm>
                <a:off x="2690" y="3102"/>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4" name="Oval 1193">
                <a:extLst>
                  <a:ext uri="{FF2B5EF4-FFF2-40B4-BE49-F238E27FC236}">
                    <a16:creationId xmlns:a16="http://schemas.microsoft.com/office/drawing/2014/main" id="{FC54018D-B0D8-4A20-BDC0-78263B5C1FAE}"/>
                  </a:ext>
                </a:extLst>
              </p:cNvPr>
              <p:cNvSpPr>
                <a:spLocks noChangeArrowheads="1"/>
              </p:cNvSpPr>
              <p:nvPr/>
            </p:nvSpPr>
            <p:spPr bwMode="auto">
              <a:xfrm>
                <a:off x="2766" y="3102"/>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5" name="Oval 1194">
                <a:extLst>
                  <a:ext uri="{FF2B5EF4-FFF2-40B4-BE49-F238E27FC236}">
                    <a16:creationId xmlns:a16="http://schemas.microsoft.com/office/drawing/2014/main" id="{EA7118CB-ED51-407C-8F27-4EDDC78A02A6}"/>
                  </a:ext>
                </a:extLst>
              </p:cNvPr>
              <p:cNvSpPr>
                <a:spLocks noChangeArrowheads="1"/>
              </p:cNvSpPr>
              <p:nvPr/>
            </p:nvSpPr>
            <p:spPr bwMode="auto">
              <a:xfrm>
                <a:off x="2690" y="3024"/>
                <a:ext cx="38"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6" name="Oval 1195">
                <a:extLst>
                  <a:ext uri="{FF2B5EF4-FFF2-40B4-BE49-F238E27FC236}">
                    <a16:creationId xmlns:a16="http://schemas.microsoft.com/office/drawing/2014/main" id="{DAD417E1-F35C-4854-86B4-E13919486304}"/>
                  </a:ext>
                </a:extLst>
              </p:cNvPr>
              <p:cNvSpPr>
                <a:spLocks noChangeArrowheads="1"/>
              </p:cNvSpPr>
              <p:nvPr/>
            </p:nvSpPr>
            <p:spPr bwMode="auto">
              <a:xfrm>
                <a:off x="2766" y="3024"/>
                <a:ext cx="40" cy="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7" name="Oval 1196">
                <a:extLst>
                  <a:ext uri="{FF2B5EF4-FFF2-40B4-BE49-F238E27FC236}">
                    <a16:creationId xmlns:a16="http://schemas.microsoft.com/office/drawing/2014/main" id="{6EDE2F18-47B2-49DD-AE16-BC434636AC82}"/>
                  </a:ext>
                </a:extLst>
              </p:cNvPr>
              <p:cNvSpPr>
                <a:spLocks noChangeArrowheads="1"/>
              </p:cNvSpPr>
              <p:nvPr/>
            </p:nvSpPr>
            <p:spPr bwMode="auto">
              <a:xfrm>
                <a:off x="2650" y="3140"/>
                <a:ext cx="40" cy="4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8" name="Freeform 1197">
                <a:extLst>
                  <a:ext uri="{FF2B5EF4-FFF2-40B4-BE49-F238E27FC236}">
                    <a16:creationId xmlns:a16="http://schemas.microsoft.com/office/drawing/2014/main" id="{FCAC4C24-E82B-4B6F-AF10-9062C08840F0}"/>
                  </a:ext>
                </a:extLst>
              </p:cNvPr>
              <p:cNvSpPr>
                <a:spLocks/>
              </p:cNvSpPr>
              <p:nvPr/>
            </p:nvSpPr>
            <p:spPr bwMode="auto">
              <a:xfrm>
                <a:off x="2806" y="2986"/>
                <a:ext cx="38" cy="38"/>
              </a:xfrm>
              <a:custGeom>
                <a:avLst/>
                <a:gdLst>
                  <a:gd name="T0" fmla="*/ 3 w 16"/>
                  <a:gd name="T1" fmla="*/ 15 h 16"/>
                  <a:gd name="T2" fmla="*/ 8 w 16"/>
                  <a:gd name="T3" fmla="*/ 16 h 16"/>
                  <a:gd name="T4" fmla="*/ 13 w 16"/>
                  <a:gd name="T5" fmla="*/ 15 h 16"/>
                  <a:gd name="T6" fmla="*/ 14 w 16"/>
                  <a:gd name="T7" fmla="*/ 14 h 16"/>
                  <a:gd name="T8" fmla="*/ 16 w 16"/>
                  <a:gd name="T9" fmla="*/ 8 h 16"/>
                  <a:gd name="T10" fmla="*/ 14 w 16"/>
                  <a:gd name="T11" fmla="*/ 2 h 16"/>
                  <a:gd name="T12" fmla="*/ 8 w 16"/>
                  <a:gd name="T13" fmla="*/ 0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5" y="15"/>
                      <a:pt x="6" y="16"/>
                      <a:pt x="8" y="16"/>
                    </a:cubicBezTo>
                    <a:cubicBezTo>
                      <a:pt x="10" y="16"/>
                      <a:pt x="11" y="15"/>
                      <a:pt x="13" y="15"/>
                    </a:cubicBezTo>
                    <a:cubicBezTo>
                      <a:pt x="13" y="14"/>
                      <a:pt x="13" y="14"/>
                      <a:pt x="14" y="14"/>
                    </a:cubicBezTo>
                    <a:cubicBezTo>
                      <a:pt x="15" y="12"/>
                      <a:pt x="16" y="10"/>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29" name="Freeform 1198">
                <a:extLst>
                  <a:ext uri="{FF2B5EF4-FFF2-40B4-BE49-F238E27FC236}">
                    <a16:creationId xmlns:a16="http://schemas.microsoft.com/office/drawing/2014/main" id="{2EA6C8AA-622C-4063-BFD8-3FD9EEFA0B96}"/>
                  </a:ext>
                </a:extLst>
              </p:cNvPr>
              <p:cNvSpPr>
                <a:spLocks/>
              </p:cNvSpPr>
              <p:nvPr/>
            </p:nvSpPr>
            <p:spPr bwMode="auto">
              <a:xfrm>
                <a:off x="2695"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0" name="Freeform 1199">
                <a:extLst>
                  <a:ext uri="{FF2B5EF4-FFF2-40B4-BE49-F238E27FC236}">
                    <a16:creationId xmlns:a16="http://schemas.microsoft.com/office/drawing/2014/main" id="{F6B2753C-986C-445C-8C15-6F307BE2A9CC}"/>
                  </a:ext>
                </a:extLst>
              </p:cNvPr>
              <p:cNvSpPr>
                <a:spLocks/>
              </p:cNvSpPr>
              <p:nvPr/>
            </p:nvSpPr>
            <p:spPr bwMode="auto">
              <a:xfrm>
                <a:off x="2773" y="3180"/>
                <a:ext cx="26" cy="5"/>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1" name="Oval 1200">
                <a:extLst>
                  <a:ext uri="{FF2B5EF4-FFF2-40B4-BE49-F238E27FC236}">
                    <a16:creationId xmlns:a16="http://schemas.microsoft.com/office/drawing/2014/main" id="{261DC5AE-2F29-4F98-898B-3F063F4D8D3F}"/>
                  </a:ext>
                </a:extLst>
              </p:cNvPr>
              <p:cNvSpPr>
                <a:spLocks noChangeArrowheads="1"/>
              </p:cNvSpPr>
              <p:nvPr/>
            </p:nvSpPr>
            <p:spPr bwMode="auto">
              <a:xfrm>
                <a:off x="2650" y="2285"/>
                <a:ext cx="40"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2" name="Oval 1201">
                <a:extLst>
                  <a:ext uri="{FF2B5EF4-FFF2-40B4-BE49-F238E27FC236}">
                    <a16:creationId xmlns:a16="http://schemas.microsoft.com/office/drawing/2014/main" id="{68FE52FA-7A4D-438E-A0E6-D0612A31F6B8}"/>
                  </a:ext>
                </a:extLst>
              </p:cNvPr>
              <p:cNvSpPr>
                <a:spLocks noChangeArrowheads="1"/>
              </p:cNvSpPr>
              <p:nvPr/>
            </p:nvSpPr>
            <p:spPr bwMode="auto">
              <a:xfrm>
                <a:off x="2612" y="2326"/>
                <a:ext cx="38"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3" name="Freeform 1202">
                <a:extLst>
                  <a:ext uri="{FF2B5EF4-FFF2-40B4-BE49-F238E27FC236}">
                    <a16:creationId xmlns:a16="http://schemas.microsoft.com/office/drawing/2014/main" id="{4ECA1F2B-5A99-45CB-88C0-640284735E0A}"/>
                  </a:ext>
                </a:extLst>
              </p:cNvPr>
              <p:cNvSpPr>
                <a:spLocks/>
              </p:cNvSpPr>
              <p:nvPr/>
            </p:nvSpPr>
            <p:spPr bwMode="auto">
              <a:xfrm>
                <a:off x="2645" y="2271"/>
                <a:ext cx="5" cy="10"/>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cubicBezTo>
                      <a:pt x="1" y="3"/>
                      <a:pt x="1" y="2"/>
                      <a:pt x="2" y="0"/>
                    </a:cubicBezTo>
                    <a:lnTo>
                      <a:pt x="0"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4" name="Oval 1203">
                <a:extLst>
                  <a:ext uri="{FF2B5EF4-FFF2-40B4-BE49-F238E27FC236}">
                    <a16:creationId xmlns:a16="http://schemas.microsoft.com/office/drawing/2014/main" id="{747EAF0E-5A55-4103-9109-C1C3F0286260}"/>
                  </a:ext>
                </a:extLst>
              </p:cNvPr>
              <p:cNvSpPr>
                <a:spLocks noChangeArrowheads="1"/>
              </p:cNvSpPr>
              <p:nvPr/>
            </p:nvSpPr>
            <p:spPr bwMode="auto">
              <a:xfrm>
                <a:off x="2650" y="2442"/>
                <a:ext cx="40"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5" name="Oval 1204">
                <a:extLst>
                  <a:ext uri="{FF2B5EF4-FFF2-40B4-BE49-F238E27FC236}">
                    <a16:creationId xmlns:a16="http://schemas.microsoft.com/office/drawing/2014/main" id="{C1613C80-48A2-4EA0-9A9B-7BF0EFB91FFE}"/>
                  </a:ext>
                </a:extLst>
              </p:cNvPr>
              <p:cNvSpPr>
                <a:spLocks noChangeArrowheads="1"/>
              </p:cNvSpPr>
              <p:nvPr/>
            </p:nvSpPr>
            <p:spPr bwMode="auto">
              <a:xfrm>
                <a:off x="2571" y="2442"/>
                <a:ext cx="41" cy="37"/>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6" name="Oval 1205">
                <a:extLst>
                  <a:ext uri="{FF2B5EF4-FFF2-40B4-BE49-F238E27FC236}">
                    <a16:creationId xmlns:a16="http://schemas.microsoft.com/office/drawing/2014/main" id="{47DB24C7-CD53-46BC-84B6-94DECCE72578}"/>
                  </a:ext>
                </a:extLst>
              </p:cNvPr>
              <p:cNvSpPr>
                <a:spLocks noChangeArrowheads="1"/>
              </p:cNvSpPr>
              <p:nvPr/>
            </p:nvSpPr>
            <p:spPr bwMode="auto">
              <a:xfrm>
                <a:off x="2534" y="2479"/>
                <a:ext cx="37"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7" name="Oval 1206">
                <a:extLst>
                  <a:ext uri="{FF2B5EF4-FFF2-40B4-BE49-F238E27FC236}">
                    <a16:creationId xmlns:a16="http://schemas.microsoft.com/office/drawing/2014/main" id="{06778763-059E-4E64-978B-4F319F6CC563}"/>
                  </a:ext>
                </a:extLst>
              </p:cNvPr>
              <p:cNvSpPr>
                <a:spLocks noChangeArrowheads="1"/>
              </p:cNvSpPr>
              <p:nvPr/>
            </p:nvSpPr>
            <p:spPr bwMode="auto">
              <a:xfrm>
                <a:off x="2612" y="2479"/>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8" name="Freeform 1207">
                <a:extLst>
                  <a:ext uri="{FF2B5EF4-FFF2-40B4-BE49-F238E27FC236}">
                    <a16:creationId xmlns:a16="http://schemas.microsoft.com/office/drawing/2014/main" id="{6E4DEEFD-5E1F-4330-80F0-226794325D80}"/>
                  </a:ext>
                </a:extLst>
              </p:cNvPr>
              <p:cNvSpPr>
                <a:spLocks/>
              </p:cNvSpPr>
              <p:nvPr/>
            </p:nvSpPr>
            <p:spPr bwMode="auto">
              <a:xfrm>
                <a:off x="2553" y="2411"/>
                <a:ext cx="18" cy="31"/>
              </a:xfrm>
              <a:custGeom>
                <a:avLst/>
                <a:gdLst>
                  <a:gd name="T0" fmla="*/ 8 w 8"/>
                  <a:gd name="T1" fmla="*/ 5 h 13"/>
                  <a:gd name="T2" fmla="*/ 7 w 8"/>
                  <a:gd name="T3" fmla="*/ 0 h 13"/>
                  <a:gd name="T4" fmla="*/ 0 w 8"/>
                  <a:gd name="T5" fmla="*/ 13 h 13"/>
                  <a:gd name="T6" fmla="*/ 0 w 8"/>
                  <a:gd name="T7" fmla="*/ 13 h 13"/>
                  <a:gd name="T8" fmla="*/ 8 w 8"/>
                  <a:gd name="T9" fmla="*/ 5 h 13"/>
                </a:gdLst>
                <a:ahLst/>
                <a:cxnLst>
                  <a:cxn ang="0">
                    <a:pos x="T0" y="T1"/>
                  </a:cxn>
                  <a:cxn ang="0">
                    <a:pos x="T2" y="T3"/>
                  </a:cxn>
                  <a:cxn ang="0">
                    <a:pos x="T4" y="T5"/>
                  </a:cxn>
                  <a:cxn ang="0">
                    <a:pos x="T6" y="T7"/>
                  </a:cxn>
                  <a:cxn ang="0">
                    <a:pos x="T8" y="T9"/>
                  </a:cxn>
                </a:cxnLst>
                <a:rect l="0" t="0" r="r" b="b"/>
                <a:pathLst>
                  <a:path w="8" h="13">
                    <a:moveTo>
                      <a:pt x="8" y="5"/>
                    </a:moveTo>
                    <a:cubicBezTo>
                      <a:pt x="8" y="3"/>
                      <a:pt x="8" y="1"/>
                      <a:pt x="7" y="0"/>
                    </a:cubicBezTo>
                    <a:cubicBezTo>
                      <a:pt x="0" y="13"/>
                      <a:pt x="0" y="13"/>
                      <a:pt x="0" y="13"/>
                    </a:cubicBezTo>
                    <a:cubicBezTo>
                      <a:pt x="0" y="13"/>
                      <a:pt x="0" y="13"/>
                      <a:pt x="0" y="13"/>
                    </a:cubicBezTo>
                    <a:cubicBezTo>
                      <a:pt x="5" y="13"/>
                      <a:pt x="8" y="9"/>
                      <a:pt x="8"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39" name="Oval 1208">
                <a:extLst>
                  <a:ext uri="{FF2B5EF4-FFF2-40B4-BE49-F238E27FC236}">
                    <a16:creationId xmlns:a16="http://schemas.microsoft.com/office/drawing/2014/main" id="{093FE7EF-1391-409D-A8F7-F061CB17194D}"/>
                  </a:ext>
                </a:extLst>
              </p:cNvPr>
              <p:cNvSpPr>
                <a:spLocks noChangeArrowheads="1"/>
              </p:cNvSpPr>
              <p:nvPr/>
            </p:nvSpPr>
            <p:spPr bwMode="auto">
              <a:xfrm>
                <a:off x="2612" y="2401"/>
                <a:ext cx="38" cy="41"/>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540" name="Freeform 1209">
                <a:extLst>
                  <a:ext uri="{FF2B5EF4-FFF2-40B4-BE49-F238E27FC236}">
                    <a16:creationId xmlns:a16="http://schemas.microsoft.com/office/drawing/2014/main" id="{48DEC41D-B462-4823-A1B9-0ADA4A1BD758}"/>
                  </a:ext>
                </a:extLst>
              </p:cNvPr>
              <p:cNvSpPr>
                <a:spLocks/>
              </p:cNvSpPr>
              <p:nvPr/>
            </p:nvSpPr>
            <p:spPr bwMode="auto">
              <a:xfrm>
                <a:off x="2579" y="2363"/>
                <a:ext cx="33" cy="38"/>
              </a:xfrm>
              <a:custGeom>
                <a:avLst/>
                <a:gdLst>
                  <a:gd name="T0" fmla="*/ 14 w 14"/>
                  <a:gd name="T1" fmla="*/ 8 h 16"/>
                  <a:gd name="T2" fmla="*/ 7 w 14"/>
                  <a:gd name="T3" fmla="*/ 0 h 16"/>
                  <a:gd name="T4" fmla="*/ 3 w 14"/>
                  <a:gd name="T5" fmla="*/ 8 h 16"/>
                  <a:gd name="T6" fmla="*/ 0 w 14"/>
                  <a:gd name="T7" fmla="*/ 14 h 16"/>
                  <a:gd name="T8" fmla="*/ 6 w 14"/>
                  <a:gd name="T9" fmla="*/ 16 h 16"/>
                  <a:gd name="T10" fmla="*/ 14 w 14"/>
                  <a:gd name="T11" fmla="*/ 8 h 16"/>
                </a:gdLst>
                <a:ahLst/>
                <a:cxnLst>
                  <a:cxn ang="0">
                    <a:pos x="T0" y="T1"/>
                  </a:cxn>
                  <a:cxn ang="0">
                    <a:pos x="T2" y="T3"/>
                  </a:cxn>
                  <a:cxn ang="0">
                    <a:pos x="T4" y="T5"/>
                  </a:cxn>
                  <a:cxn ang="0">
                    <a:pos x="T6" y="T7"/>
                  </a:cxn>
                  <a:cxn ang="0">
                    <a:pos x="T8" y="T9"/>
                  </a:cxn>
                  <a:cxn ang="0">
                    <a:pos x="T10" y="T11"/>
                  </a:cxn>
                </a:cxnLst>
                <a:rect l="0" t="0" r="r" b="b"/>
                <a:pathLst>
                  <a:path w="14" h="16">
                    <a:moveTo>
                      <a:pt x="14" y="8"/>
                    </a:moveTo>
                    <a:cubicBezTo>
                      <a:pt x="14" y="4"/>
                      <a:pt x="11" y="1"/>
                      <a:pt x="7" y="0"/>
                    </a:cubicBezTo>
                    <a:cubicBezTo>
                      <a:pt x="3" y="8"/>
                      <a:pt x="3" y="8"/>
                      <a:pt x="3" y="8"/>
                    </a:cubicBezTo>
                    <a:cubicBezTo>
                      <a:pt x="0" y="14"/>
                      <a:pt x="0" y="14"/>
                      <a:pt x="0" y="14"/>
                    </a:cubicBezTo>
                    <a:cubicBezTo>
                      <a:pt x="1" y="15"/>
                      <a:pt x="3" y="16"/>
                      <a:pt x="6" y="16"/>
                    </a:cubicBezTo>
                    <a:cubicBezTo>
                      <a:pt x="10" y="16"/>
                      <a:pt x="14" y="13"/>
                      <a:pt x="14" y="8"/>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250" name="Oval 1211">
              <a:extLst>
                <a:ext uri="{FF2B5EF4-FFF2-40B4-BE49-F238E27FC236}">
                  <a16:creationId xmlns:a16="http://schemas.microsoft.com/office/drawing/2014/main" id="{E1277C1D-36FA-4821-81B0-D4058B2A75D3}"/>
                </a:ext>
              </a:extLst>
            </p:cNvPr>
            <p:cNvSpPr>
              <a:spLocks noChangeArrowheads="1"/>
            </p:cNvSpPr>
            <p:nvPr/>
          </p:nvSpPr>
          <p:spPr bwMode="auto">
            <a:xfrm rot="16200000">
              <a:off x="6792401"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1" name="Oval 1212">
              <a:extLst>
                <a:ext uri="{FF2B5EF4-FFF2-40B4-BE49-F238E27FC236}">
                  <a16:creationId xmlns:a16="http://schemas.microsoft.com/office/drawing/2014/main" id="{E97E03F9-A501-4008-ABBA-EBB4FBDD897B}"/>
                </a:ext>
              </a:extLst>
            </p:cNvPr>
            <p:cNvSpPr>
              <a:spLocks noChangeArrowheads="1"/>
            </p:cNvSpPr>
            <p:nvPr/>
          </p:nvSpPr>
          <p:spPr bwMode="auto">
            <a:xfrm rot="16200000">
              <a:off x="6669370" y="5460309"/>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2" name="Oval 1213">
              <a:extLst>
                <a:ext uri="{FF2B5EF4-FFF2-40B4-BE49-F238E27FC236}">
                  <a16:creationId xmlns:a16="http://schemas.microsoft.com/office/drawing/2014/main" id="{53650FA7-E09B-4587-8441-DD16FD4C52FE}"/>
                </a:ext>
              </a:extLst>
            </p:cNvPr>
            <p:cNvSpPr>
              <a:spLocks noChangeArrowheads="1"/>
            </p:cNvSpPr>
            <p:nvPr/>
          </p:nvSpPr>
          <p:spPr bwMode="auto">
            <a:xfrm rot="16200000">
              <a:off x="6668576" y="5584927"/>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3" name="Oval 1214">
              <a:extLst>
                <a:ext uri="{FF2B5EF4-FFF2-40B4-BE49-F238E27FC236}">
                  <a16:creationId xmlns:a16="http://schemas.microsoft.com/office/drawing/2014/main" id="{59F6EEA4-902E-4362-9ED4-EA033D5A97A1}"/>
                </a:ext>
              </a:extLst>
            </p:cNvPr>
            <p:cNvSpPr>
              <a:spLocks noChangeArrowheads="1"/>
            </p:cNvSpPr>
            <p:nvPr/>
          </p:nvSpPr>
          <p:spPr bwMode="auto">
            <a:xfrm rot="16200000">
              <a:off x="6733664" y="5650015"/>
              <a:ext cx="5873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4" name="Oval 1215">
              <a:extLst>
                <a:ext uri="{FF2B5EF4-FFF2-40B4-BE49-F238E27FC236}">
                  <a16:creationId xmlns:a16="http://schemas.microsoft.com/office/drawing/2014/main" id="{61992175-3A47-4A40-8E46-72022F482AFC}"/>
                </a:ext>
              </a:extLst>
            </p:cNvPr>
            <p:cNvSpPr>
              <a:spLocks noChangeArrowheads="1"/>
            </p:cNvSpPr>
            <p:nvPr/>
          </p:nvSpPr>
          <p:spPr bwMode="auto">
            <a:xfrm rot="16200000">
              <a:off x="6732870" y="5525396"/>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5" name="Oval 1216">
              <a:extLst>
                <a:ext uri="{FF2B5EF4-FFF2-40B4-BE49-F238E27FC236}">
                  <a16:creationId xmlns:a16="http://schemas.microsoft.com/office/drawing/2014/main" id="{8870344F-0C58-4338-894D-32E88D0078D6}"/>
                </a:ext>
              </a:extLst>
            </p:cNvPr>
            <p:cNvSpPr>
              <a:spLocks noChangeArrowheads="1"/>
            </p:cNvSpPr>
            <p:nvPr/>
          </p:nvSpPr>
          <p:spPr bwMode="auto">
            <a:xfrm rot="16200000">
              <a:off x="6609045"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6" name="Oval 1217">
              <a:extLst>
                <a:ext uri="{FF2B5EF4-FFF2-40B4-BE49-F238E27FC236}">
                  <a16:creationId xmlns:a16="http://schemas.microsoft.com/office/drawing/2014/main" id="{ECF442BE-135D-4595-B670-FF3133C25F1D}"/>
                </a:ext>
              </a:extLst>
            </p:cNvPr>
            <p:cNvSpPr>
              <a:spLocks noChangeArrowheads="1"/>
            </p:cNvSpPr>
            <p:nvPr/>
          </p:nvSpPr>
          <p:spPr bwMode="auto">
            <a:xfrm rot="16200000">
              <a:off x="6608251"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7" name="Freeform 1218">
              <a:extLst>
                <a:ext uri="{FF2B5EF4-FFF2-40B4-BE49-F238E27FC236}">
                  <a16:creationId xmlns:a16="http://schemas.microsoft.com/office/drawing/2014/main" id="{95817DB5-1A88-499F-AC28-BE1923AE5586}"/>
                </a:ext>
              </a:extLst>
            </p:cNvPr>
            <p:cNvSpPr>
              <a:spLocks/>
            </p:cNvSpPr>
            <p:nvPr/>
          </p:nvSpPr>
          <p:spPr bwMode="auto">
            <a:xfrm rot="16200000">
              <a:off x="6670957" y="5706371"/>
              <a:ext cx="60325" cy="65088"/>
            </a:xfrm>
            <a:custGeom>
              <a:avLst/>
              <a:gdLst>
                <a:gd name="T0" fmla="*/ 8 w 16"/>
                <a:gd name="T1" fmla="*/ 0 h 17"/>
                <a:gd name="T2" fmla="*/ 3 w 16"/>
                <a:gd name="T3" fmla="*/ 2 h 17"/>
                <a:gd name="T4" fmla="*/ 0 w 16"/>
                <a:gd name="T5" fmla="*/ 9 h 17"/>
                <a:gd name="T6" fmla="*/ 3 w 16"/>
                <a:gd name="T7" fmla="*/ 15 h 17"/>
                <a:gd name="T8" fmla="*/ 8 w 16"/>
                <a:gd name="T9" fmla="*/ 17 h 17"/>
                <a:gd name="T10" fmla="*/ 16 w 16"/>
                <a:gd name="T11" fmla="*/ 9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9"/>
                  </a:cubicBezTo>
                  <a:cubicBezTo>
                    <a:pt x="0" y="11"/>
                    <a:pt x="1" y="14"/>
                    <a:pt x="3" y="15"/>
                  </a:cubicBezTo>
                  <a:cubicBezTo>
                    <a:pt x="4" y="16"/>
                    <a:pt x="6" y="17"/>
                    <a:pt x="8" y="17"/>
                  </a:cubicBezTo>
                  <a:cubicBezTo>
                    <a:pt x="12" y="17"/>
                    <a:pt x="16" y="13"/>
                    <a:pt x="16" y="9"/>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8" name="Freeform 1219">
              <a:extLst>
                <a:ext uri="{FF2B5EF4-FFF2-40B4-BE49-F238E27FC236}">
                  <a16:creationId xmlns:a16="http://schemas.microsoft.com/office/drawing/2014/main" id="{054598D3-B7BE-4100-B83B-D524300CF75A}"/>
                </a:ext>
              </a:extLst>
            </p:cNvPr>
            <p:cNvSpPr>
              <a:spLocks/>
            </p:cNvSpPr>
            <p:nvPr/>
          </p:nvSpPr>
          <p:spPr bwMode="auto">
            <a:xfrm rot="16200000">
              <a:off x="6546339" y="5588102"/>
              <a:ext cx="65088" cy="58738"/>
            </a:xfrm>
            <a:custGeom>
              <a:avLst/>
              <a:gdLst>
                <a:gd name="T0" fmla="*/ 3 w 17"/>
                <a:gd name="T1" fmla="*/ 14 h 16"/>
                <a:gd name="T2" fmla="*/ 9 w 17"/>
                <a:gd name="T3" fmla="*/ 16 h 16"/>
                <a:gd name="T4" fmla="*/ 14 w 17"/>
                <a:gd name="T5" fmla="*/ 14 h 16"/>
                <a:gd name="T6" fmla="*/ 17 w 17"/>
                <a:gd name="T7" fmla="*/ 8 h 16"/>
                <a:gd name="T8" fmla="*/ 14 w 17"/>
                <a:gd name="T9" fmla="*/ 2 h 16"/>
                <a:gd name="T10" fmla="*/ 9 w 17"/>
                <a:gd name="T11" fmla="*/ 0 h 16"/>
                <a:gd name="T12" fmla="*/ 3 w 17"/>
                <a:gd name="T13" fmla="*/ 2 h 16"/>
                <a:gd name="T14" fmla="*/ 0 w 17"/>
                <a:gd name="T15" fmla="*/ 8 h 16"/>
                <a:gd name="T16" fmla="*/ 3 w 17"/>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3" y="14"/>
                  </a:moveTo>
                  <a:cubicBezTo>
                    <a:pt x="4" y="15"/>
                    <a:pt x="6" y="16"/>
                    <a:pt x="9" y="16"/>
                  </a:cubicBezTo>
                  <a:cubicBezTo>
                    <a:pt x="11" y="16"/>
                    <a:pt x="13" y="15"/>
                    <a:pt x="14" y="14"/>
                  </a:cubicBezTo>
                  <a:cubicBezTo>
                    <a:pt x="16" y="12"/>
                    <a:pt x="17" y="10"/>
                    <a:pt x="17" y="8"/>
                  </a:cubicBezTo>
                  <a:cubicBezTo>
                    <a:pt x="17" y="6"/>
                    <a:pt x="16" y="3"/>
                    <a:pt x="14" y="2"/>
                  </a:cubicBezTo>
                  <a:cubicBezTo>
                    <a:pt x="13" y="1"/>
                    <a:pt x="11" y="0"/>
                    <a:pt x="9" y="0"/>
                  </a:cubicBezTo>
                  <a:cubicBezTo>
                    <a:pt x="6" y="0"/>
                    <a:pt x="4" y="1"/>
                    <a:pt x="3" y="2"/>
                  </a:cubicBezTo>
                  <a:cubicBezTo>
                    <a:pt x="1" y="3"/>
                    <a:pt x="0" y="6"/>
                    <a:pt x="0" y="8"/>
                  </a:cubicBezTo>
                  <a:cubicBezTo>
                    <a:pt x="0" y="10"/>
                    <a:pt x="1" y="12"/>
                    <a:pt x="3" y="14"/>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59" name="Oval 1220">
              <a:extLst>
                <a:ext uri="{FF2B5EF4-FFF2-40B4-BE49-F238E27FC236}">
                  <a16:creationId xmlns:a16="http://schemas.microsoft.com/office/drawing/2014/main" id="{61369638-A12D-4A5A-B051-C122A538654C}"/>
                </a:ext>
              </a:extLst>
            </p:cNvPr>
            <p:cNvSpPr>
              <a:spLocks noChangeArrowheads="1"/>
            </p:cNvSpPr>
            <p:nvPr/>
          </p:nvSpPr>
          <p:spPr bwMode="auto">
            <a:xfrm rot="16200000">
              <a:off x="6915432" y="5463484"/>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0" name="Oval 1221">
              <a:extLst>
                <a:ext uri="{FF2B5EF4-FFF2-40B4-BE49-F238E27FC236}">
                  <a16:creationId xmlns:a16="http://schemas.microsoft.com/office/drawing/2014/main" id="{A5DBE05D-82F5-44DB-B8A5-03541FE25648}"/>
                </a:ext>
              </a:extLst>
            </p:cNvPr>
            <p:cNvSpPr>
              <a:spLocks noChangeArrowheads="1"/>
            </p:cNvSpPr>
            <p:nvPr/>
          </p:nvSpPr>
          <p:spPr bwMode="auto">
            <a:xfrm rot="16200000">
              <a:off x="6914639" y="5588102"/>
              <a:ext cx="65088"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1" name="Oval 1222">
              <a:extLst>
                <a:ext uri="{FF2B5EF4-FFF2-40B4-BE49-F238E27FC236}">
                  <a16:creationId xmlns:a16="http://schemas.microsoft.com/office/drawing/2014/main" id="{21F98C55-0FDB-4282-B43B-4DFC2C2A6DCA}"/>
                </a:ext>
              </a:extLst>
            </p:cNvPr>
            <p:cNvSpPr>
              <a:spLocks noChangeArrowheads="1"/>
            </p:cNvSpPr>
            <p:nvPr/>
          </p:nvSpPr>
          <p:spPr bwMode="auto">
            <a:xfrm rot="16200000">
              <a:off x="6979726" y="5646840"/>
              <a:ext cx="5873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2" name="Oval 1223">
              <a:extLst>
                <a:ext uri="{FF2B5EF4-FFF2-40B4-BE49-F238E27FC236}">
                  <a16:creationId xmlns:a16="http://schemas.microsoft.com/office/drawing/2014/main" id="{2BC4F6A6-830A-442B-B94B-21F70B3C8B04}"/>
                </a:ext>
              </a:extLst>
            </p:cNvPr>
            <p:cNvSpPr>
              <a:spLocks noChangeArrowheads="1"/>
            </p:cNvSpPr>
            <p:nvPr/>
          </p:nvSpPr>
          <p:spPr bwMode="auto">
            <a:xfrm rot="16200000">
              <a:off x="6978932" y="5522221"/>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3" name="Oval 1224">
              <a:extLst>
                <a:ext uri="{FF2B5EF4-FFF2-40B4-BE49-F238E27FC236}">
                  <a16:creationId xmlns:a16="http://schemas.microsoft.com/office/drawing/2014/main" id="{0D9FAD54-2D9B-4AD6-B041-21FD3297B567}"/>
                </a:ext>
              </a:extLst>
            </p:cNvPr>
            <p:cNvSpPr>
              <a:spLocks noChangeArrowheads="1"/>
            </p:cNvSpPr>
            <p:nvPr/>
          </p:nvSpPr>
          <p:spPr bwMode="auto">
            <a:xfrm rot="16200000">
              <a:off x="685828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4" name="Oval 1225">
              <a:extLst>
                <a:ext uri="{FF2B5EF4-FFF2-40B4-BE49-F238E27FC236}">
                  <a16:creationId xmlns:a16="http://schemas.microsoft.com/office/drawing/2014/main" id="{1D05A546-903F-4172-9363-6B3A8ABB5E43}"/>
                </a:ext>
              </a:extLst>
            </p:cNvPr>
            <p:cNvSpPr>
              <a:spLocks noChangeArrowheads="1"/>
            </p:cNvSpPr>
            <p:nvPr/>
          </p:nvSpPr>
          <p:spPr bwMode="auto">
            <a:xfrm rot="16200000">
              <a:off x="685748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5" name="Freeform 1226">
              <a:extLst>
                <a:ext uri="{FF2B5EF4-FFF2-40B4-BE49-F238E27FC236}">
                  <a16:creationId xmlns:a16="http://schemas.microsoft.com/office/drawing/2014/main" id="{6EA195B5-7FA7-4076-89FB-B7092F1F8982}"/>
                </a:ext>
              </a:extLst>
            </p:cNvPr>
            <p:cNvSpPr>
              <a:spLocks/>
            </p:cNvSpPr>
            <p:nvPr/>
          </p:nvSpPr>
          <p:spPr bwMode="auto">
            <a:xfrm rot="16200000">
              <a:off x="7041639" y="5708752"/>
              <a:ext cx="60325" cy="60325"/>
            </a:xfrm>
            <a:custGeom>
              <a:avLst/>
              <a:gdLst>
                <a:gd name="T0" fmla="*/ 8 w 16"/>
                <a:gd name="T1" fmla="*/ 0 h 16"/>
                <a:gd name="T2" fmla="*/ 3 w 16"/>
                <a:gd name="T3" fmla="*/ 1 h 16"/>
                <a:gd name="T4" fmla="*/ 0 w 16"/>
                <a:gd name="T5" fmla="*/ 8 h 16"/>
                <a:gd name="T6" fmla="*/ 3 w 16"/>
                <a:gd name="T7" fmla="*/ 15 h 16"/>
                <a:gd name="T8" fmla="*/ 8 w 16"/>
                <a:gd name="T9" fmla="*/ 16 h 16"/>
                <a:gd name="T10" fmla="*/ 16 w 16"/>
                <a:gd name="T11" fmla="*/ 8 h 16"/>
                <a:gd name="T12" fmla="*/ 8 w 16"/>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8" y="0"/>
                  </a:moveTo>
                  <a:cubicBezTo>
                    <a:pt x="6" y="0"/>
                    <a:pt x="4" y="0"/>
                    <a:pt x="3" y="1"/>
                  </a:cubicBezTo>
                  <a:cubicBezTo>
                    <a:pt x="1" y="3"/>
                    <a:pt x="0" y="5"/>
                    <a:pt x="0" y="8"/>
                  </a:cubicBezTo>
                  <a:cubicBezTo>
                    <a:pt x="0" y="11"/>
                    <a:pt x="1" y="13"/>
                    <a:pt x="3" y="15"/>
                  </a:cubicBezTo>
                  <a:cubicBezTo>
                    <a:pt x="4" y="16"/>
                    <a:pt x="6" y="16"/>
                    <a:pt x="8" y="16"/>
                  </a:cubicBezTo>
                  <a:cubicBezTo>
                    <a:pt x="12" y="16"/>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6" name="Freeform 1227">
              <a:extLst>
                <a:ext uri="{FF2B5EF4-FFF2-40B4-BE49-F238E27FC236}">
                  <a16:creationId xmlns:a16="http://schemas.microsoft.com/office/drawing/2014/main" id="{0E18F68F-2676-4514-A6BE-14E65D60FEB0}"/>
                </a:ext>
              </a:extLst>
            </p:cNvPr>
            <p:cNvSpPr>
              <a:spLocks/>
            </p:cNvSpPr>
            <p:nvPr/>
          </p:nvSpPr>
          <p:spPr bwMode="auto">
            <a:xfrm rot="16200000">
              <a:off x="7286907" y="5587309"/>
              <a:ext cx="65088" cy="60325"/>
            </a:xfrm>
            <a:custGeom>
              <a:avLst/>
              <a:gdLst>
                <a:gd name="T0" fmla="*/ 14 w 17"/>
                <a:gd name="T1" fmla="*/ 2 h 16"/>
                <a:gd name="T2" fmla="*/ 9 w 17"/>
                <a:gd name="T3" fmla="*/ 0 h 16"/>
                <a:gd name="T4" fmla="*/ 3 w 17"/>
                <a:gd name="T5" fmla="*/ 2 h 16"/>
                <a:gd name="T6" fmla="*/ 0 w 17"/>
                <a:gd name="T7" fmla="*/ 8 h 16"/>
                <a:gd name="T8" fmla="*/ 4 w 17"/>
                <a:gd name="T9" fmla="*/ 15 h 16"/>
                <a:gd name="T10" fmla="*/ 9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9" y="0"/>
                  </a:cubicBezTo>
                  <a:cubicBezTo>
                    <a:pt x="6" y="0"/>
                    <a:pt x="4" y="0"/>
                    <a:pt x="3" y="2"/>
                  </a:cubicBezTo>
                  <a:cubicBezTo>
                    <a:pt x="1" y="3"/>
                    <a:pt x="0" y="5"/>
                    <a:pt x="0" y="8"/>
                  </a:cubicBezTo>
                  <a:cubicBezTo>
                    <a:pt x="0" y="11"/>
                    <a:pt x="2" y="13"/>
                    <a:pt x="4" y="15"/>
                  </a:cubicBezTo>
                  <a:cubicBezTo>
                    <a:pt x="5" y="15"/>
                    <a:pt x="7" y="16"/>
                    <a:pt x="9"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7" name="Oval 1228">
              <a:extLst>
                <a:ext uri="{FF2B5EF4-FFF2-40B4-BE49-F238E27FC236}">
                  <a16:creationId xmlns:a16="http://schemas.microsoft.com/office/drawing/2014/main" id="{50355002-5816-4E24-946B-F61AAA1DFE10}"/>
                </a:ext>
              </a:extLst>
            </p:cNvPr>
            <p:cNvSpPr>
              <a:spLocks noChangeArrowheads="1"/>
            </p:cNvSpPr>
            <p:nvPr/>
          </p:nvSpPr>
          <p:spPr bwMode="auto">
            <a:xfrm rot="16200000">
              <a:off x="7163876" y="5462690"/>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8" name="Oval 1229">
              <a:extLst>
                <a:ext uri="{FF2B5EF4-FFF2-40B4-BE49-F238E27FC236}">
                  <a16:creationId xmlns:a16="http://schemas.microsoft.com/office/drawing/2014/main" id="{A9F1A5CD-064D-4716-B302-65E486CE24E1}"/>
                </a:ext>
              </a:extLst>
            </p:cNvPr>
            <p:cNvSpPr>
              <a:spLocks noChangeArrowheads="1"/>
            </p:cNvSpPr>
            <p:nvPr/>
          </p:nvSpPr>
          <p:spPr bwMode="auto">
            <a:xfrm rot="16200000">
              <a:off x="7163082"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69" name="Oval 1230">
              <a:extLst>
                <a:ext uri="{FF2B5EF4-FFF2-40B4-BE49-F238E27FC236}">
                  <a16:creationId xmlns:a16="http://schemas.microsoft.com/office/drawing/2014/main" id="{04905FFA-0F12-4D94-B46E-EABB699BE31C}"/>
                </a:ext>
              </a:extLst>
            </p:cNvPr>
            <p:cNvSpPr>
              <a:spLocks noChangeArrowheads="1"/>
            </p:cNvSpPr>
            <p:nvPr/>
          </p:nvSpPr>
          <p:spPr bwMode="auto">
            <a:xfrm rot="16200000">
              <a:off x="7228170"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0" name="Oval 1231">
              <a:extLst>
                <a:ext uri="{FF2B5EF4-FFF2-40B4-BE49-F238E27FC236}">
                  <a16:creationId xmlns:a16="http://schemas.microsoft.com/office/drawing/2014/main" id="{219A8698-B48F-4354-A319-E47D17AB15A7}"/>
                </a:ext>
              </a:extLst>
            </p:cNvPr>
            <p:cNvSpPr>
              <a:spLocks noChangeArrowheads="1"/>
            </p:cNvSpPr>
            <p:nvPr/>
          </p:nvSpPr>
          <p:spPr bwMode="auto">
            <a:xfrm rot="16200000">
              <a:off x="7227376"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1" name="Oval 1232">
              <a:extLst>
                <a:ext uri="{FF2B5EF4-FFF2-40B4-BE49-F238E27FC236}">
                  <a16:creationId xmlns:a16="http://schemas.microsoft.com/office/drawing/2014/main" id="{44277388-CBC6-4201-9664-EC2E808B0EC6}"/>
                </a:ext>
              </a:extLst>
            </p:cNvPr>
            <p:cNvSpPr>
              <a:spLocks noChangeArrowheads="1"/>
            </p:cNvSpPr>
            <p:nvPr/>
          </p:nvSpPr>
          <p:spPr bwMode="auto">
            <a:xfrm rot="16200000">
              <a:off x="7104345" y="5647634"/>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2" name="Oval 1233">
              <a:extLst>
                <a:ext uri="{FF2B5EF4-FFF2-40B4-BE49-F238E27FC236}">
                  <a16:creationId xmlns:a16="http://schemas.microsoft.com/office/drawing/2014/main" id="{3D5A0104-B2C7-4B0A-B234-FB6CC0844EA9}"/>
                </a:ext>
              </a:extLst>
            </p:cNvPr>
            <p:cNvSpPr>
              <a:spLocks noChangeArrowheads="1"/>
            </p:cNvSpPr>
            <p:nvPr/>
          </p:nvSpPr>
          <p:spPr bwMode="auto">
            <a:xfrm rot="16200000">
              <a:off x="7103551" y="5523015"/>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3" name="Oval 1234">
              <a:extLst>
                <a:ext uri="{FF2B5EF4-FFF2-40B4-BE49-F238E27FC236}">
                  <a16:creationId xmlns:a16="http://schemas.microsoft.com/office/drawing/2014/main" id="{D0978099-FE78-4A31-9393-F9D47275E505}"/>
                </a:ext>
              </a:extLst>
            </p:cNvPr>
            <p:cNvSpPr>
              <a:spLocks noChangeArrowheads="1"/>
            </p:cNvSpPr>
            <p:nvPr/>
          </p:nvSpPr>
          <p:spPr bwMode="auto">
            <a:xfrm rot="16200000">
              <a:off x="7039257" y="5587309"/>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4" name="Oval 1235">
              <a:extLst>
                <a:ext uri="{FF2B5EF4-FFF2-40B4-BE49-F238E27FC236}">
                  <a16:creationId xmlns:a16="http://schemas.microsoft.com/office/drawing/2014/main" id="{58D4487D-B7A9-419C-A293-0C96FDA45D1A}"/>
                </a:ext>
              </a:extLst>
            </p:cNvPr>
            <p:cNvSpPr>
              <a:spLocks noChangeArrowheads="1"/>
            </p:cNvSpPr>
            <p:nvPr/>
          </p:nvSpPr>
          <p:spPr bwMode="auto">
            <a:xfrm rot="16200000">
              <a:off x="7532970"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5" name="Oval 1236">
              <a:extLst>
                <a:ext uri="{FF2B5EF4-FFF2-40B4-BE49-F238E27FC236}">
                  <a16:creationId xmlns:a16="http://schemas.microsoft.com/office/drawing/2014/main" id="{9ED402D8-BE21-4D4B-BB81-B2D6C3057B5B}"/>
                </a:ext>
              </a:extLst>
            </p:cNvPr>
            <p:cNvSpPr>
              <a:spLocks noChangeArrowheads="1"/>
            </p:cNvSpPr>
            <p:nvPr/>
          </p:nvSpPr>
          <p:spPr bwMode="auto">
            <a:xfrm rot="16200000">
              <a:off x="7409939" y="5461102"/>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6" name="Oval 1237">
              <a:extLst>
                <a:ext uri="{FF2B5EF4-FFF2-40B4-BE49-F238E27FC236}">
                  <a16:creationId xmlns:a16="http://schemas.microsoft.com/office/drawing/2014/main" id="{75A668D3-BD81-4F65-9EB8-6616AD4B6411}"/>
                </a:ext>
              </a:extLst>
            </p:cNvPr>
            <p:cNvSpPr>
              <a:spLocks noChangeArrowheads="1"/>
            </p:cNvSpPr>
            <p:nvPr/>
          </p:nvSpPr>
          <p:spPr bwMode="auto">
            <a:xfrm rot="16200000">
              <a:off x="7409145" y="558572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7" name="Oval 1238">
              <a:extLst>
                <a:ext uri="{FF2B5EF4-FFF2-40B4-BE49-F238E27FC236}">
                  <a16:creationId xmlns:a16="http://schemas.microsoft.com/office/drawing/2014/main" id="{FE11F0AD-F056-4BB2-91E2-8E5B04B1A1D7}"/>
                </a:ext>
              </a:extLst>
            </p:cNvPr>
            <p:cNvSpPr>
              <a:spLocks noChangeArrowheads="1"/>
            </p:cNvSpPr>
            <p:nvPr/>
          </p:nvSpPr>
          <p:spPr bwMode="auto">
            <a:xfrm rot="16200000">
              <a:off x="7474232"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8" name="Oval 1239">
              <a:extLst>
                <a:ext uri="{FF2B5EF4-FFF2-40B4-BE49-F238E27FC236}">
                  <a16:creationId xmlns:a16="http://schemas.microsoft.com/office/drawing/2014/main" id="{ED51AA3B-AD04-4BF4-BA68-EB62BF7BA597}"/>
                </a:ext>
              </a:extLst>
            </p:cNvPr>
            <p:cNvSpPr>
              <a:spLocks noChangeArrowheads="1"/>
            </p:cNvSpPr>
            <p:nvPr/>
          </p:nvSpPr>
          <p:spPr bwMode="auto">
            <a:xfrm rot="16200000">
              <a:off x="7473439"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79" name="Oval 1240">
              <a:extLst>
                <a:ext uri="{FF2B5EF4-FFF2-40B4-BE49-F238E27FC236}">
                  <a16:creationId xmlns:a16="http://schemas.microsoft.com/office/drawing/2014/main" id="{CB10A4A6-B3FE-45F7-B274-7FC95C450A72}"/>
                </a:ext>
              </a:extLst>
            </p:cNvPr>
            <p:cNvSpPr>
              <a:spLocks noChangeArrowheads="1"/>
            </p:cNvSpPr>
            <p:nvPr/>
          </p:nvSpPr>
          <p:spPr bwMode="auto">
            <a:xfrm rot="16200000">
              <a:off x="7350407" y="5649221"/>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0" name="Oval 1241">
              <a:extLst>
                <a:ext uri="{FF2B5EF4-FFF2-40B4-BE49-F238E27FC236}">
                  <a16:creationId xmlns:a16="http://schemas.microsoft.com/office/drawing/2014/main" id="{8519E943-9F97-4BDB-A2E5-B199AA57A197}"/>
                </a:ext>
              </a:extLst>
            </p:cNvPr>
            <p:cNvSpPr>
              <a:spLocks noChangeArrowheads="1"/>
            </p:cNvSpPr>
            <p:nvPr/>
          </p:nvSpPr>
          <p:spPr bwMode="auto">
            <a:xfrm rot="16200000">
              <a:off x="7349614" y="5524602"/>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1" name="Freeform 1242">
              <a:extLst>
                <a:ext uri="{FF2B5EF4-FFF2-40B4-BE49-F238E27FC236}">
                  <a16:creationId xmlns:a16="http://schemas.microsoft.com/office/drawing/2014/main" id="{E8380408-9511-4131-A040-CA58105278DF}"/>
                </a:ext>
              </a:extLst>
            </p:cNvPr>
            <p:cNvSpPr>
              <a:spLocks/>
            </p:cNvSpPr>
            <p:nvPr/>
          </p:nvSpPr>
          <p:spPr bwMode="auto">
            <a:xfrm rot="16200000">
              <a:off x="7535351" y="5707165"/>
              <a:ext cx="60325" cy="63500"/>
            </a:xfrm>
            <a:custGeom>
              <a:avLst/>
              <a:gdLst>
                <a:gd name="T0" fmla="*/ 8 w 16"/>
                <a:gd name="T1" fmla="*/ 0 h 17"/>
                <a:gd name="T2" fmla="*/ 3 w 16"/>
                <a:gd name="T3" fmla="*/ 2 h 17"/>
                <a:gd name="T4" fmla="*/ 0 w 16"/>
                <a:gd name="T5" fmla="*/ 8 h 17"/>
                <a:gd name="T6" fmla="*/ 3 w 16"/>
                <a:gd name="T7" fmla="*/ 15 h 17"/>
                <a:gd name="T8" fmla="*/ 8 w 16"/>
                <a:gd name="T9" fmla="*/ 17 h 17"/>
                <a:gd name="T10" fmla="*/ 16 w 16"/>
                <a:gd name="T11" fmla="*/ 8 h 17"/>
                <a:gd name="T12" fmla="*/ 8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8" y="0"/>
                  </a:moveTo>
                  <a:cubicBezTo>
                    <a:pt x="6" y="0"/>
                    <a:pt x="4" y="1"/>
                    <a:pt x="3" y="2"/>
                  </a:cubicBezTo>
                  <a:cubicBezTo>
                    <a:pt x="1" y="3"/>
                    <a:pt x="0" y="6"/>
                    <a:pt x="0" y="8"/>
                  </a:cubicBezTo>
                  <a:cubicBezTo>
                    <a:pt x="0" y="11"/>
                    <a:pt x="1" y="14"/>
                    <a:pt x="3" y="15"/>
                  </a:cubicBezTo>
                  <a:cubicBezTo>
                    <a:pt x="4" y="16"/>
                    <a:pt x="6" y="17"/>
                    <a:pt x="8" y="17"/>
                  </a:cubicBezTo>
                  <a:cubicBezTo>
                    <a:pt x="12" y="17"/>
                    <a:pt x="16" y="13"/>
                    <a:pt x="16" y="8"/>
                  </a:cubicBezTo>
                  <a:cubicBezTo>
                    <a:pt x="16" y="4"/>
                    <a:pt x="12" y="0"/>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2" name="Freeform 1243">
              <a:extLst>
                <a:ext uri="{FF2B5EF4-FFF2-40B4-BE49-F238E27FC236}">
                  <a16:creationId xmlns:a16="http://schemas.microsoft.com/office/drawing/2014/main" id="{7ED26746-8B78-4C55-99C9-CC02E5CC8A13}"/>
                </a:ext>
              </a:extLst>
            </p:cNvPr>
            <p:cNvSpPr>
              <a:spLocks/>
            </p:cNvSpPr>
            <p:nvPr/>
          </p:nvSpPr>
          <p:spPr bwMode="auto">
            <a:xfrm rot="16200000">
              <a:off x="7287701" y="5462690"/>
              <a:ext cx="63500" cy="60325"/>
            </a:xfrm>
            <a:custGeom>
              <a:avLst/>
              <a:gdLst>
                <a:gd name="T0" fmla="*/ 4 w 17"/>
                <a:gd name="T1" fmla="*/ 15 h 16"/>
                <a:gd name="T2" fmla="*/ 8 w 17"/>
                <a:gd name="T3" fmla="*/ 16 h 16"/>
                <a:gd name="T4" fmla="*/ 13 w 17"/>
                <a:gd name="T5" fmla="*/ 15 h 16"/>
                <a:gd name="T6" fmla="*/ 17 w 17"/>
                <a:gd name="T7" fmla="*/ 8 h 16"/>
                <a:gd name="T8" fmla="*/ 14 w 17"/>
                <a:gd name="T9" fmla="*/ 2 h 16"/>
                <a:gd name="T10" fmla="*/ 8 w 17"/>
                <a:gd name="T11" fmla="*/ 0 h 16"/>
                <a:gd name="T12" fmla="*/ 3 w 17"/>
                <a:gd name="T13" fmla="*/ 2 h 16"/>
                <a:gd name="T14" fmla="*/ 0 w 17"/>
                <a:gd name="T15" fmla="*/ 8 h 16"/>
                <a:gd name="T16" fmla="*/ 4 w 17"/>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4" y="15"/>
                  </a:moveTo>
                  <a:cubicBezTo>
                    <a:pt x="5" y="15"/>
                    <a:pt x="7" y="16"/>
                    <a:pt x="8" y="16"/>
                  </a:cubicBezTo>
                  <a:cubicBezTo>
                    <a:pt x="10" y="16"/>
                    <a:pt x="12" y="15"/>
                    <a:pt x="13" y="15"/>
                  </a:cubicBezTo>
                  <a:cubicBezTo>
                    <a:pt x="15" y="13"/>
                    <a:pt x="17" y="11"/>
                    <a:pt x="17" y="8"/>
                  </a:cubicBezTo>
                  <a:cubicBezTo>
                    <a:pt x="17" y="5"/>
                    <a:pt x="16" y="3"/>
                    <a:pt x="14" y="2"/>
                  </a:cubicBezTo>
                  <a:cubicBezTo>
                    <a:pt x="13" y="0"/>
                    <a:pt x="11" y="0"/>
                    <a:pt x="8" y="0"/>
                  </a:cubicBezTo>
                  <a:cubicBezTo>
                    <a:pt x="6" y="0"/>
                    <a:pt x="4" y="0"/>
                    <a:pt x="3" y="2"/>
                  </a:cubicBezTo>
                  <a:cubicBezTo>
                    <a:pt x="1" y="3"/>
                    <a:pt x="0" y="5"/>
                    <a:pt x="0" y="8"/>
                  </a:cubicBezTo>
                  <a:cubicBezTo>
                    <a:pt x="0" y="11"/>
                    <a:pt x="2"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3" name="Freeform 1244">
              <a:extLst>
                <a:ext uri="{FF2B5EF4-FFF2-40B4-BE49-F238E27FC236}">
                  <a16:creationId xmlns:a16="http://schemas.microsoft.com/office/drawing/2014/main" id="{E2B92519-5B3F-488C-92C7-15379A9A1C18}"/>
                </a:ext>
              </a:extLst>
            </p:cNvPr>
            <p:cNvSpPr>
              <a:spLocks/>
            </p:cNvSpPr>
            <p:nvPr/>
          </p:nvSpPr>
          <p:spPr bwMode="auto">
            <a:xfrm rot="16200000">
              <a:off x="7580595" y="567303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4" name="Freeform 1245">
              <a:extLst>
                <a:ext uri="{FF2B5EF4-FFF2-40B4-BE49-F238E27FC236}">
                  <a16:creationId xmlns:a16="http://schemas.microsoft.com/office/drawing/2014/main" id="{788F8C29-2924-4B63-92B4-692846342B84}"/>
                </a:ext>
              </a:extLst>
            </p:cNvPr>
            <p:cNvSpPr>
              <a:spLocks/>
            </p:cNvSpPr>
            <p:nvPr/>
          </p:nvSpPr>
          <p:spPr bwMode="auto">
            <a:xfrm rot="16200000">
              <a:off x="7580595" y="554920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5" name="Freeform 1246">
              <a:extLst>
                <a:ext uri="{FF2B5EF4-FFF2-40B4-BE49-F238E27FC236}">
                  <a16:creationId xmlns:a16="http://schemas.microsoft.com/office/drawing/2014/main" id="{F5EB8F7B-64C7-4011-AC02-A482C9A0A364}"/>
                </a:ext>
              </a:extLst>
            </p:cNvPr>
            <p:cNvSpPr>
              <a:spLocks/>
            </p:cNvSpPr>
            <p:nvPr/>
          </p:nvSpPr>
          <p:spPr bwMode="auto">
            <a:xfrm rot="16200000">
              <a:off x="6699532" y="5825434"/>
              <a:ext cx="26988" cy="41275"/>
            </a:xfrm>
            <a:custGeom>
              <a:avLst/>
              <a:gdLst>
                <a:gd name="T0" fmla="*/ 7 w 7"/>
                <a:gd name="T1" fmla="*/ 3 h 11"/>
                <a:gd name="T2" fmla="*/ 7 w 7"/>
                <a:gd name="T3" fmla="*/ 0 h 11"/>
                <a:gd name="T4" fmla="*/ 0 w 7"/>
                <a:gd name="T5" fmla="*/ 11 h 11"/>
                <a:gd name="T6" fmla="*/ 7 w 7"/>
                <a:gd name="T7" fmla="*/ 3 h 11"/>
              </a:gdLst>
              <a:ahLst/>
              <a:cxnLst>
                <a:cxn ang="0">
                  <a:pos x="T0" y="T1"/>
                </a:cxn>
                <a:cxn ang="0">
                  <a:pos x="T2" y="T3"/>
                </a:cxn>
                <a:cxn ang="0">
                  <a:pos x="T4" y="T5"/>
                </a:cxn>
                <a:cxn ang="0">
                  <a:pos x="T6" y="T7"/>
                </a:cxn>
              </a:cxnLst>
              <a:rect l="0" t="0" r="r" b="b"/>
              <a:pathLst>
                <a:path w="7" h="11">
                  <a:moveTo>
                    <a:pt x="7" y="3"/>
                  </a:moveTo>
                  <a:cubicBezTo>
                    <a:pt x="7" y="2"/>
                    <a:pt x="7" y="1"/>
                    <a:pt x="7" y="0"/>
                  </a:cubicBezTo>
                  <a:cubicBezTo>
                    <a:pt x="0" y="11"/>
                    <a:pt x="0" y="11"/>
                    <a:pt x="0" y="11"/>
                  </a:cubicBezTo>
                  <a:cubicBezTo>
                    <a:pt x="4" y="10"/>
                    <a:pt x="7" y="7"/>
                    <a:pt x="7" y="3"/>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6" name="Oval 1247">
              <a:extLst>
                <a:ext uri="{FF2B5EF4-FFF2-40B4-BE49-F238E27FC236}">
                  <a16:creationId xmlns:a16="http://schemas.microsoft.com/office/drawing/2014/main" id="{939FEF78-7F04-4F7E-B7CB-77CB24E6672A}"/>
                </a:ext>
              </a:extLst>
            </p:cNvPr>
            <p:cNvSpPr>
              <a:spLocks noChangeArrowheads="1"/>
            </p:cNvSpPr>
            <p:nvPr/>
          </p:nvSpPr>
          <p:spPr bwMode="auto">
            <a:xfrm rot="16200000">
              <a:off x="6731282" y="5771459"/>
              <a:ext cx="63500"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7" name="Freeform 1248">
              <a:extLst>
                <a:ext uri="{FF2B5EF4-FFF2-40B4-BE49-F238E27FC236}">
                  <a16:creationId xmlns:a16="http://schemas.microsoft.com/office/drawing/2014/main" id="{4C402C02-62B7-4011-93F5-939AE70926C7}"/>
                </a:ext>
              </a:extLst>
            </p:cNvPr>
            <p:cNvSpPr>
              <a:spLocks/>
            </p:cNvSpPr>
            <p:nvPr/>
          </p:nvSpPr>
          <p:spPr bwMode="auto">
            <a:xfrm rot="16200000">
              <a:off x="6616189" y="5765902"/>
              <a:ext cx="49213" cy="55563"/>
            </a:xfrm>
            <a:custGeom>
              <a:avLst/>
              <a:gdLst>
                <a:gd name="T0" fmla="*/ 13 w 13"/>
                <a:gd name="T1" fmla="*/ 7 h 15"/>
                <a:gd name="T2" fmla="*/ 8 w 13"/>
                <a:gd name="T3" fmla="*/ 0 h 15"/>
                <a:gd name="T4" fmla="*/ 0 w 13"/>
                <a:gd name="T5" fmla="*/ 14 h 15"/>
                <a:gd name="T6" fmla="*/ 4 w 13"/>
                <a:gd name="T7" fmla="*/ 15 h 15"/>
                <a:gd name="T8" fmla="*/ 13 w 13"/>
                <a:gd name="T9" fmla="*/ 7 h 15"/>
              </a:gdLst>
              <a:ahLst/>
              <a:cxnLst>
                <a:cxn ang="0">
                  <a:pos x="T0" y="T1"/>
                </a:cxn>
                <a:cxn ang="0">
                  <a:pos x="T2" y="T3"/>
                </a:cxn>
                <a:cxn ang="0">
                  <a:pos x="T4" y="T5"/>
                </a:cxn>
                <a:cxn ang="0">
                  <a:pos x="T6" y="T7"/>
                </a:cxn>
                <a:cxn ang="0">
                  <a:pos x="T8" y="T9"/>
                </a:cxn>
              </a:cxnLst>
              <a:rect l="0" t="0" r="r" b="b"/>
              <a:pathLst>
                <a:path w="13" h="15">
                  <a:moveTo>
                    <a:pt x="13" y="7"/>
                  </a:moveTo>
                  <a:cubicBezTo>
                    <a:pt x="13" y="4"/>
                    <a:pt x="11" y="1"/>
                    <a:pt x="8" y="0"/>
                  </a:cubicBezTo>
                  <a:cubicBezTo>
                    <a:pt x="0" y="14"/>
                    <a:pt x="0" y="14"/>
                    <a:pt x="0" y="14"/>
                  </a:cubicBezTo>
                  <a:cubicBezTo>
                    <a:pt x="1" y="15"/>
                    <a:pt x="3" y="15"/>
                    <a:pt x="4" y="15"/>
                  </a:cubicBezTo>
                  <a:cubicBezTo>
                    <a:pt x="9" y="15"/>
                    <a:pt x="13" y="12"/>
                    <a:pt x="13" y="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8" name="Freeform 1249">
              <a:extLst>
                <a:ext uri="{FF2B5EF4-FFF2-40B4-BE49-F238E27FC236}">
                  <a16:creationId xmlns:a16="http://schemas.microsoft.com/office/drawing/2014/main" id="{FE56068B-CC88-4DBA-9304-BE320FB4ADAD}"/>
                </a:ext>
              </a:extLst>
            </p:cNvPr>
            <p:cNvSpPr>
              <a:spLocks/>
            </p:cNvSpPr>
            <p:nvPr/>
          </p:nvSpPr>
          <p:spPr bwMode="auto">
            <a:xfrm rot="16200000">
              <a:off x="6548720" y="5709546"/>
              <a:ext cx="60325" cy="58738"/>
            </a:xfrm>
            <a:custGeom>
              <a:avLst/>
              <a:gdLst>
                <a:gd name="T0" fmla="*/ 3 w 16"/>
                <a:gd name="T1" fmla="*/ 15 h 16"/>
                <a:gd name="T2" fmla="*/ 8 w 16"/>
                <a:gd name="T3" fmla="*/ 16 h 16"/>
                <a:gd name="T4" fmla="*/ 14 w 16"/>
                <a:gd name="T5" fmla="*/ 14 h 16"/>
                <a:gd name="T6" fmla="*/ 16 w 16"/>
                <a:gd name="T7" fmla="*/ 8 h 16"/>
                <a:gd name="T8" fmla="*/ 14 w 16"/>
                <a:gd name="T9" fmla="*/ 2 h 16"/>
                <a:gd name="T10" fmla="*/ 8 w 16"/>
                <a:gd name="T11" fmla="*/ 0 h 16"/>
                <a:gd name="T12" fmla="*/ 4 w 16"/>
                <a:gd name="T13" fmla="*/ 0 h 16"/>
                <a:gd name="T14" fmla="*/ 0 w 16"/>
                <a:gd name="T15" fmla="*/ 8 h 16"/>
                <a:gd name="T16" fmla="*/ 0 w 16"/>
                <a:gd name="T17" fmla="*/ 8 h 16"/>
                <a:gd name="T18" fmla="*/ 2 w 16"/>
                <a:gd name="T19" fmla="*/ 14 h 16"/>
                <a:gd name="T20" fmla="*/ 3 w 16"/>
                <a:gd name="T21"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6">
                  <a:moveTo>
                    <a:pt x="3" y="15"/>
                  </a:moveTo>
                  <a:cubicBezTo>
                    <a:pt x="4" y="15"/>
                    <a:pt x="6" y="16"/>
                    <a:pt x="8" y="16"/>
                  </a:cubicBezTo>
                  <a:cubicBezTo>
                    <a:pt x="10" y="16"/>
                    <a:pt x="12" y="15"/>
                    <a:pt x="14" y="14"/>
                  </a:cubicBezTo>
                  <a:cubicBezTo>
                    <a:pt x="15" y="12"/>
                    <a:pt x="16" y="10"/>
                    <a:pt x="16" y="8"/>
                  </a:cubicBezTo>
                  <a:cubicBezTo>
                    <a:pt x="16" y="6"/>
                    <a:pt x="15" y="3"/>
                    <a:pt x="14" y="2"/>
                  </a:cubicBezTo>
                  <a:cubicBezTo>
                    <a:pt x="12" y="1"/>
                    <a:pt x="10" y="0"/>
                    <a:pt x="8" y="0"/>
                  </a:cubicBezTo>
                  <a:cubicBezTo>
                    <a:pt x="6" y="0"/>
                    <a:pt x="5" y="0"/>
                    <a:pt x="4" y="0"/>
                  </a:cubicBezTo>
                  <a:cubicBezTo>
                    <a:pt x="0" y="8"/>
                    <a:pt x="0" y="8"/>
                    <a:pt x="0" y="8"/>
                  </a:cubicBezTo>
                  <a:cubicBezTo>
                    <a:pt x="0" y="8"/>
                    <a:pt x="0" y="8"/>
                    <a:pt x="0" y="8"/>
                  </a:cubicBezTo>
                  <a:cubicBezTo>
                    <a:pt x="0" y="10"/>
                    <a:pt x="1" y="12"/>
                    <a:pt x="2" y="14"/>
                  </a:cubicBezTo>
                  <a:cubicBezTo>
                    <a:pt x="2" y="14"/>
                    <a:pt x="3"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89" name="Freeform 1250">
              <a:extLst>
                <a:ext uri="{FF2B5EF4-FFF2-40B4-BE49-F238E27FC236}">
                  <a16:creationId xmlns:a16="http://schemas.microsoft.com/office/drawing/2014/main" id="{EF31DE23-0FAA-4974-92F7-6E11F83AEFC5}"/>
                </a:ext>
              </a:extLst>
            </p:cNvPr>
            <p:cNvSpPr>
              <a:spLocks/>
            </p:cNvSpPr>
            <p:nvPr/>
          </p:nvSpPr>
          <p:spPr bwMode="auto">
            <a:xfrm rot="16200000">
              <a:off x="6917020" y="5709546"/>
              <a:ext cx="60325" cy="58738"/>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3"/>
                    <a:pt x="16" y="8"/>
                  </a:cubicBezTo>
                  <a:cubicBezTo>
                    <a:pt x="16" y="4"/>
                    <a:pt x="12" y="0"/>
                    <a:pt x="8" y="0"/>
                  </a:cubicBezTo>
                  <a:cubicBezTo>
                    <a:pt x="6" y="0"/>
                    <a:pt x="4" y="1"/>
                    <a:pt x="3" y="1"/>
                  </a:cubicBezTo>
                  <a:cubicBezTo>
                    <a:pt x="1" y="3"/>
                    <a:pt x="0" y="5"/>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0" name="Oval 1251">
              <a:extLst>
                <a:ext uri="{FF2B5EF4-FFF2-40B4-BE49-F238E27FC236}">
                  <a16:creationId xmlns:a16="http://schemas.microsoft.com/office/drawing/2014/main" id="{6E91EE6E-C79C-404F-860E-4AFF17ACCA1A}"/>
                </a:ext>
              </a:extLst>
            </p:cNvPr>
            <p:cNvSpPr>
              <a:spLocks noChangeArrowheads="1"/>
            </p:cNvSpPr>
            <p:nvPr/>
          </p:nvSpPr>
          <p:spPr bwMode="auto">
            <a:xfrm rot="16200000">
              <a:off x="6917020" y="5833371"/>
              <a:ext cx="60325" cy="5873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1" name="Oval 1252">
              <a:extLst>
                <a:ext uri="{FF2B5EF4-FFF2-40B4-BE49-F238E27FC236}">
                  <a16:creationId xmlns:a16="http://schemas.microsoft.com/office/drawing/2014/main" id="{712E47F8-459F-4EFB-A41F-B998D2FA59E6}"/>
                </a:ext>
              </a:extLst>
            </p:cNvPr>
            <p:cNvSpPr>
              <a:spLocks noChangeArrowheads="1"/>
            </p:cNvSpPr>
            <p:nvPr/>
          </p:nvSpPr>
          <p:spPr bwMode="auto">
            <a:xfrm rot="16200000">
              <a:off x="6976551" y="5892902"/>
              <a:ext cx="65088"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2" name="Oval 1253">
              <a:extLst>
                <a:ext uri="{FF2B5EF4-FFF2-40B4-BE49-F238E27FC236}">
                  <a16:creationId xmlns:a16="http://schemas.microsoft.com/office/drawing/2014/main" id="{F22DEB41-7539-404E-B7A3-64FF132D6F04}"/>
                </a:ext>
              </a:extLst>
            </p:cNvPr>
            <p:cNvSpPr>
              <a:spLocks noChangeArrowheads="1"/>
            </p:cNvSpPr>
            <p:nvPr/>
          </p:nvSpPr>
          <p:spPr bwMode="auto">
            <a:xfrm rot="16200000">
              <a:off x="6977345" y="5768284"/>
              <a:ext cx="63500"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3" name="Freeform 1254">
              <a:extLst>
                <a:ext uri="{FF2B5EF4-FFF2-40B4-BE49-F238E27FC236}">
                  <a16:creationId xmlns:a16="http://schemas.microsoft.com/office/drawing/2014/main" id="{27EE7C97-D4CA-4A07-8848-5C00E35FC8E9}"/>
                </a:ext>
              </a:extLst>
            </p:cNvPr>
            <p:cNvSpPr>
              <a:spLocks/>
            </p:cNvSpPr>
            <p:nvPr/>
          </p:nvSpPr>
          <p:spPr bwMode="auto">
            <a:xfrm rot="16200000">
              <a:off x="6857489" y="5892902"/>
              <a:ext cx="60325" cy="60325"/>
            </a:xfrm>
            <a:custGeom>
              <a:avLst/>
              <a:gdLst>
                <a:gd name="T0" fmla="*/ 8 w 16"/>
                <a:gd name="T1" fmla="*/ 16 h 16"/>
                <a:gd name="T2" fmla="*/ 16 w 16"/>
                <a:gd name="T3" fmla="*/ 8 h 16"/>
                <a:gd name="T4" fmla="*/ 8 w 16"/>
                <a:gd name="T5" fmla="*/ 0 h 16"/>
                <a:gd name="T6" fmla="*/ 6 w 16"/>
                <a:gd name="T7" fmla="*/ 0 h 16"/>
                <a:gd name="T8" fmla="*/ 0 w 16"/>
                <a:gd name="T9" fmla="*/ 11 h 16"/>
                <a:gd name="T10" fmla="*/ 8 w 16"/>
                <a:gd name="T11" fmla="*/ 16 h 16"/>
              </a:gdLst>
              <a:ahLst/>
              <a:cxnLst>
                <a:cxn ang="0">
                  <a:pos x="T0" y="T1"/>
                </a:cxn>
                <a:cxn ang="0">
                  <a:pos x="T2" y="T3"/>
                </a:cxn>
                <a:cxn ang="0">
                  <a:pos x="T4" y="T5"/>
                </a:cxn>
                <a:cxn ang="0">
                  <a:pos x="T6" y="T7"/>
                </a:cxn>
                <a:cxn ang="0">
                  <a:pos x="T8" y="T9"/>
                </a:cxn>
                <a:cxn ang="0">
                  <a:pos x="T10" y="T11"/>
                </a:cxn>
              </a:cxnLst>
              <a:rect l="0" t="0" r="r" b="b"/>
              <a:pathLst>
                <a:path w="16" h="16">
                  <a:moveTo>
                    <a:pt x="8" y="16"/>
                  </a:moveTo>
                  <a:cubicBezTo>
                    <a:pt x="12" y="16"/>
                    <a:pt x="16" y="12"/>
                    <a:pt x="16" y="8"/>
                  </a:cubicBezTo>
                  <a:cubicBezTo>
                    <a:pt x="16" y="3"/>
                    <a:pt x="12" y="0"/>
                    <a:pt x="8" y="0"/>
                  </a:cubicBezTo>
                  <a:cubicBezTo>
                    <a:pt x="7" y="0"/>
                    <a:pt x="7" y="0"/>
                    <a:pt x="6" y="0"/>
                  </a:cubicBezTo>
                  <a:cubicBezTo>
                    <a:pt x="0" y="11"/>
                    <a:pt x="0" y="11"/>
                    <a:pt x="0" y="11"/>
                  </a:cubicBezTo>
                  <a:cubicBezTo>
                    <a:pt x="1" y="14"/>
                    <a:pt x="4" y="16"/>
                    <a:pt x="8"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4" name="Oval 1255">
              <a:extLst>
                <a:ext uri="{FF2B5EF4-FFF2-40B4-BE49-F238E27FC236}">
                  <a16:creationId xmlns:a16="http://schemas.microsoft.com/office/drawing/2014/main" id="{C0788E2F-2DF8-489D-B0F1-AAEB4C760E05}"/>
                </a:ext>
              </a:extLst>
            </p:cNvPr>
            <p:cNvSpPr>
              <a:spLocks noChangeArrowheads="1"/>
            </p:cNvSpPr>
            <p:nvPr/>
          </p:nvSpPr>
          <p:spPr bwMode="auto">
            <a:xfrm rot="16200000">
              <a:off x="685590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5" name="Freeform 1256">
              <a:extLst>
                <a:ext uri="{FF2B5EF4-FFF2-40B4-BE49-F238E27FC236}">
                  <a16:creationId xmlns:a16="http://schemas.microsoft.com/office/drawing/2014/main" id="{8C153015-9577-446F-BCE8-79E9E528D42C}"/>
                </a:ext>
              </a:extLst>
            </p:cNvPr>
            <p:cNvSpPr>
              <a:spLocks/>
            </p:cNvSpPr>
            <p:nvPr/>
          </p:nvSpPr>
          <p:spPr bwMode="auto">
            <a:xfrm rot="16200000">
              <a:off x="6929720" y="5952434"/>
              <a:ext cx="41275" cy="52388"/>
            </a:xfrm>
            <a:custGeom>
              <a:avLst/>
              <a:gdLst>
                <a:gd name="T0" fmla="*/ 11 w 11"/>
                <a:gd name="T1" fmla="*/ 6 h 14"/>
                <a:gd name="T2" fmla="*/ 8 w 11"/>
                <a:gd name="T3" fmla="*/ 0 h 14"/>
                <a:gd name="T4" fmla="*/ 3 w 11"/>
                <a:gd name="T5" fmla="*/ 8 h 14"/>
                <a:gd name="T6" fmla="*/ 0 w 11"/>
                <a:gd name="T7" fmla="*/ 14 h 14"/>
                <a:gd name="T8" fmla="*/ 3 w 11"/>
                <a:gd name="T9" fmla="*/ 14 h 14"/>
                <a:gd name="T10" fmla="*/ 11 w 11"/>
                <a:gd name="T11" fmla="*/ 6 h 14"/>
              </a:gdLst>
              <a:ahLst/>
              <a:cxnLst>
                <a:cxn ang="0">
                  <a:pos x="T0" y="T1"/>
                </a:cxn>
                <a:cxn ang="0">
                  <a:pos x="T2" y="T3"/>
                </a:cxn>
                <a:cxn ang="0">
                  <a:pos x="T4" y="T5"/>
                </a:cxn>
                <a:cxn ang="0">
                  <a:pos x="T6" y="T7"/>
                </a:cxn>
                <a:cxn ang="0">
                  <a:pos x="T8" y="T9"/>
                </a:cxn>
                <a:cxn ang="0">
                  <a:pos x="T10" y="T11"/>
                </a:cxn>
              </a:cxnLst>
              <a:rect l="0" t="0" r="r" b="b"/>
              <a:pathLst>
                <a:path w="11" h="14">
                  <a:moveTo>
                    <a:pt x="11" y="6"/>
                  </a:moveTo>
                  <a:cubicBezTo>
                    <a:pt x="11" y="3"/>
                    <a:pt x="10" y="1"/>
                    <a:pt x="8" y="0"/>
                  </a:cubicBezTo>
                  <a:cubicBezTo>
                    <a:pt x="3" y="8"/>
                    <a:pt x="3" y="8"/>
                    <a:pt x="3" y="8"/>
                  </a:cubicBezTo>
                  <a:cubicBezTo>
                    <a:pt x="0" y="14"/>
                    <a:pt x="0" y="14"/>
                    <a:pt x="0" y="14"/>
                  </a:cubicBezTo>
                  <a:cubicBezTo>
                    <a:pt x="1" y="14"/>
                    <a:pt x="2" y="14"/>
                    <a:pt x="3" y="14"/>
                  </a:cubicBezTo>
                  <a:cubicBezTo>
                    <a:pt x="8" y="14"/>
                    <a:pt x="11" y="11"/>
                    <a:pt x="11" y="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6" name="Freeform 1257">
              <a:extLst>
                <a:ext uri="{FF2B5EF4-FFF2-40B4-BE49-F238E27FC236}">
                  <a16:creationId xmlns:a16="http://schemas.microsoft.com/office/drawing/2014/main" id="{C3B52002-1FC4-4F77-8495-D75AE1A850AD}"/>
                </a:ext>
              </a:extLst>
            </p:cNvPr>
            <p:cNvSpPr>
              <a:spLocks/>
            </p:cNvSpPr>
            <p:nvPr/>
          </p:nvSpPr>
          <p:spPr bwMode="auto">
            <a:xfrm rot="16200000">
              <a:off x="6794782" y="5706371"/>
              <a:ext cx="60325" cy="65088"/>
            </a:xfrm>
            <a:custGeom>
              <a:avLst/>
              <a:gdLst>
                <a:gd name="T0" fmla="*/ 3 w 16"/>
                <a:gd name="T1" fmla="*/ 15 h 17"/>
                <a:gd name="T2" fmla="*/ 8 w 16"/>
                <a:gd name="T3" fmla="*/ 17 h 17"/>
                <a:gd name="T4" fmla="*/ 16 w 16"/>
                <a:gd name="T5" fmla="*/ 8 h 17"/>
                <a:gd name="T6" fmla="*/ 8 w 16"/>
                <a:gd name="T7" fmla="*/ 0 h 17"/>
                <a:gd name="T8" fmla="*/ 3 w 16"/>
                <a:gd name="T9" fmla="*/ 2 h 17"/>
                <a:gd name="T10" fmla="*/ 0 w 16"/>
                <a:gd name="T11" fmla="*/ 8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8"/>
                  </a:cubicBezTo>
                  <a:cubicBezTo>
                    <a:pt x="16" y="4"/>
                    <a:pt x="12" y="0"/>
                    <a:pt x="8" y="0"/>
                  </a:cubicBezTo>
                  <a:cubicBezTo>
                    <a:pt x="6" y="0"/>
                    <a:pt x="4" y="1"/>
                    <a:pt x="3" y="2"/>
                  </a:cubicBezTo>
                  <a:cubicBezTo>
                    <a:pt x="1" y="3"/>
                    <a:pt x="0" y="6"/>
                    <a:pt x="0" y="8"/>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7" name="Oval 1258">
              <a:extLst>
                <a:ext uri="{FF2B5EF4-FFF2-40B4-BE49-F238E27FC236}">
                  <a16:creationId xmlns:a16="http://schemas.microsoft.com/office/drawing/2014/main" id="{E3274D9C-F2BC-4DE8-AA0E-0622D8F6FC79}"/>
                </a:ext>
              </a:extLst>
            </p:cNvPr>
            <p:cNvSpPr>
              <a:spLocks noChangeArrowheads="1"/>
            </p:cNvSpPr>
            <p:nvPr/>
          </p:nvSpPr>
          <p:spPr bwMode="auto">
            <a:xfrm rot="16200000">
              <a:off x="6794782" y="5830196"/>
              <a:ext cx="60325" cy="65088"/>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8" name="Freeform 1259">
              <a:extLst>
                <a:ext uri="{FF2B5EF4-FFF2-40B4-BE49-F238E27FC236}">
                  <a16:creationId xmlns:a16="http://schemas.microsoft.com/office/drawing/2014/main" id="{2650CA97-2609-443B-9A88-5250994B4513}"/>
                </a:ext>
              </a:extLst>
            </p:cNvPr>
            <p:cNvSpPr>
              <a:spLocks/>
            </p:cNvSpPr>
            <p:nvPr/>
          </p:nvSpPr>
          <p:spPr bwMode="auto">
            <a:xfrm rot="16200000">
              <a:off x="7289289" y="5832577"/>
              <a:ext cx="60325" cy="60325"/>
            </a:xfrm>
            <a:custGeom>
              <a:avLst/>
              <a:gdLst>
                <a:gd name="T0" fmla="*/ 14 w 16"/>
                <a:gd name="T1" fmla="*/ 2 h 16"/>
                <a:gd name="T2" fmla="*/ 8 w 16"/>
                <a:gd name="T3" fmla="*/ 0 h 16"/>
                <a:gd name="T4" fmla="*/ 2 w 16"/>
                <a:gd name="T5" fmla="*/ 2 h 16"/>
                <a:gd name="T6" fmla="*/ 0 w 16"/>
                <a:gd name="T7" fmla="*/ 8 h 16"/>
                <a:gd name="T8" fmla="*/ 3 w 16"/>
                <a:gd name="T9" fmla="*/ 15 h 16"/>
                <a:gd name="T10" fmla="*/ 8 w 16"/>
                <a:gd name="T11" fmla="*/ 16 h 16"/>
                <a:gd name="T12" fmla="*/ 13 w 16"/>
                <a:gd name="T13" fmla="*/ 15 h 16"/>
                <a:gd name="T14" fmla="*/ 16 w 16"/>
                <a:gd name="T15" fmla="*/ 8 h 16"/>
                <a:gd name="T16" fmla="*/ 14 w 16"/>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14" y="2"/>
                  </a:moveTo>
                  <a:cubicBezTo>
                    <a:pt x="12" y="0"/>
                    <a:pt x="10" y="0"/>
                    <a:pt x="8" y="0"/>
                  </a:cubicBezTo>
                  <a:cubicBezTo>
                    <a:pt x="6" y="0"/>
                    <a:pt x="4" y="0"/>
                    <a:pt x="2" y="2"/>
                  </a:cubicBezTo>
                  <a:cubicBezTo>
                    <a:pt x="1" y="3"/>
                    <a:pt x="0" y="5"/>
                    <a:pt x="0" y="8"/>
                  </a:cubicBezTo>
                  <a:cubicBezTo>
                    <a:pt x="0" y="11"/>
                    <a:pt x="1" y="13"/>
                    <a:pt x="3" y="15"/>
                  </a:cubicBezTo>
                  <a:cubicBezTo>
                    <a:pt x="5" y="15"/>
                    <a:pt x="6" y="16"/>
                    <a:pt x="8" y="16"/>
                  </a:cubicBezTo>
                  <a:cubicBezTo>
                    <a:pt x="10" y="16"/>
                    <a:pt x="11" y="15"/>
                    <a:pt x="13" y="15"/>
                  </a:cubicBezTo>
                  <a:cubicBezTo>
                    <a:pt x="15" y="13"/>
                    <a:pt x="16" y="11"/>
                    <a:pt x="16" y="8"/>
                  </a:cubicBezTo>
                  <a:cubicBezTo>
                    <a:pt x="16" y="5"/>
                    <a:pt x="15"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299" name="Freeform 1260">
              <a:extLst>
                <a:ext uri="{FF2B5EF4-FFF2-40B4-BE49-F238E27FC236}">
                  <a16:creationId xmlns:a16="http://schemas.microsoft.com/office/drawing/2014/main" id="{F5DB0210-4F73-4850-84A1-AA9E28A09961}"/>
                </a:ext>
              </a:extLst>
            </p:cNvPr>
            <p:cNvSpPr>
              <a:spLocks/>
            </p:cNvSpPr>
            <p:nvPr/>
          </p:nvSpPr>
          <p:spPr bwMode="auto">
            <a:xfrm rot="16200000">
              <a:off x="7165464" y="5708752"/>
              <a:ext cx="60325" cy="60325"/>
            </a:xfrm>
            <a:custGeom>
              <a:avLst/>
              <a:gdLst>
                <a:gd name="T0" fmla="*/ 3 w 16"/>
                <a:gd name="T1" fmla="*/ 15 h 16"/>
                <a:gd name="T2" fmla="*/ 8 w 16"/>
                <a:gd name="T3" fmla="*/ 16 h 16"/>
                <a:gd name="T4" fmla="*/ 16 w 16"/>
                <a:gd name="T5" fmla="*/ 8 h 16"/>
                <a:gd name="T6" fmla="*/ 8 w 16"/>
                <a:gd name="T7" fmla="*/ 0 h 16"/>
                <a:gd name="T8" fmla="*/ 3 w 16"/>
                <a:gd name="T9" fmla="*/ 1 h 16"/>
                <a:gd name="T10" fmla="*/ 0 w 16"/>
                <a:gd name="T11" fmla="*/ 8 h 16"/>
                <a:gd name="T12" fmla="*/ 3 w 16"/>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16" h="16">
                  <a:moveTo>
                    <a:pt x="3" y="15"/>
                  </a:moveTo>
                  <a:cubicBezTo>
                    <a:pt x="4" y="16"/>
                    <a:pt x="6" y="16"/>
                    <a:pt x="8" y="16"/>
                  </a:cubicBezTo>
                  <a:cubicBezTo>
                    <a:pt x="12" y="16"/>
                    <a:pt x="16" y="12"/>
                    <a:pt x="16" y="8"/>
                  </a:cubicBezTo>
                  <a:cubicBezTo>
                    <a:pt x="16" y="3"/>
                    <a:pt x="12" y="0"/>
                    <a:pt x="8" y="0"/>
                  </a:cubicBezTo>
                  <a:cubicBezTo>
                    <a:pt x="6" y="0"/>
                    <a:pt x="4" y="0"/>
                    <a:pt x="3" y="1"/>
                  </a:cubicBezTo>
                  <a:cubicBezTo>
                    <a:pt x="1"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0" name="Oval 1261">
              <a:extLst>
                <a:ext uri="{FF2B5EF4-FFF2-40B4-BE49-F238E27FC236}">
                  <a16:creationId xmlns:a16="http://schemas.microsoft.com/office/drawing/2014/main" id="{F6A77D63-7EC8-4EEA-A77E-04C852EEAF63}"/>
                </a:ext>
              </a:extLst>
            </p:cNvPr>
            <p:cNvSpPr>
              <a:spLocks noChangeArrowheads="1"/>
            </p:cNvSpPr>
            <p:nvPr/>
          </p:nvSpPr>
          <p:spPr bwMode="auto">
            <a:xfrm rot="16200000">
              <a:off x="7165464"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1" name="Oval 1262">
              <a:extLst>
                <a:ext uri="{FF2B5EF4-FFF2-40B4-BE49-F238E27FC236}">
                  <a16:creationId xmlns:a16="http://schemas.microsoft.com/office/drawing/2014/main" id="{6258C19F-6402-44B1-A427-D2AF574946B8}"/>
                </a:ext>
              </a:extLst>
            </p:cNvPr>
            <p:cNvSpPr>
              <a:spLocks noChangeArrowheads="1"/>
            </p:cNvSpPr>
            <p:nvPr/>
          </p:nvSpPr>
          <p:spPr bwMode="auto">
            <a:xfrm rot="16200000">
              <a:off x="7224995"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2" name="Oval 1263">
              <a:extLst>
                <a:ext uri="{FF2B5EF4-FFF2-40B4-BE49-F238E27FC236}">
                  <a16:creationId xmlns:a16="http://schemas.microsoft.com/office/drawing/2014/main" id="{A76B0F5B-80F0-4E4F-A47F-56C107BF9ADB}"/>
                </a:ext>
              </a:extLst>
            </p:cNvPr>
            <p:cNvSpPr>
              <a:spLocks noChangeArrowheads="1"/>
            </p:cNvSpPr>
            <p:nvPr/>
          </p:nvSpPr>
          <p:spPr bwMode="auto">
            <a:xfrm rot="16200000">
              <a:off x="7225789"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3" name="Oval 1264">
              <a:extLst>
                <a:ext uri="{FF2B5EF4-FFF2-40B4-BE49-F238E27FC236}">
                  <a16:creationId xmlns:a16="http://schemas.microsoft.com/office/drawing/2014/main" id="{170391C4-0899-4331-9DFE-414A7AB39A55}"/>
                </a:ext>
              </a:extLst>
            </p:cNvPr>
            <p:cNvSpPr>
              <a:spLocks noChangeArrowheads="1"/>
            </p:cNvSpPr>
            <p:nvPr/>
          </p:nvSpPr>
          <p:spPr bwMode="auto">
            <a:xfrm rot="16200000">
              <a:off x="7101170" y="589369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4" name="Oval 1265">
              <a:extLst>
                <a:ext uri="{FF2B5EF4-FFF2-40B4-BE49-F238E27FC236}">
                  <a16:creationId xmlns:a16="http://schemas.microsoft.com/office/drawing/2014/main" id="{C27C52B8-231A-4EF8-B460-C8F90B0E3B72}"/>
                </a:ext>
              </a:extLst>
            </p:cNvPr>
            <p:cNvSpPr>
              <a:spLocks noChangeArrowheads="1"/>
            </p:cNvSpPr>
            <p:nvPr/>
          </p:nvSpPr>
          <p:spPr bwMode="auto">
            <a:xfrm rot="16200000">
              <a:off x="7101964" y="5769077"/>
              <a:ext cx="63500"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5" name="Oval 1266">
              <a:extLst>
                <a:ext uri="{FF2B5EF4-FFF2-40B4-BE49-F238E27FC236}">
                  <a16:creationId xmlns:a16="http://schemas.microsoft.com/office/drawing/2014/main" id="{3C2239A8-EEA3-4137-8409-3CEE4DA45D86}"/>
                </a:ext>
              </a:extLst>
            </p:cNvPr>
            <p:cNvSpPr>
              <a:spLocks noChangeArrowheads="1"/>
            </p:cNvSpPr>
            <p:nvPr/>
          </p:nvSpPr>
          <p:spPr bwMode="auto">
            <a:xfrm rot="16200000">
              <a:off x="7166257"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6" name="Oval 1267">
              <a:extLst>
                <a:ext uri="{FF2B5EF4-FFF2-40B4-BE49-F238E27FC236}">
                  <a16:creationId xmlns:a16="http://schemas.microsoft.com/office/drawing/2014/main" id="{5516A9A9-98ED-4F32-8A20-09934B0BC3DF}"/>
                </a:ext>
              </a:extLst>
            </p:cNvPr>
            <p:cNvSpPr>
              <a:spLocks noChangeArrowheads="1"/>
            </p:cNvSpPr>
            <p:nvPr/>
          </p:nvSpPr>
          <p:spPr bwMode="auto">
            <a:xfrm rot="16200000">
              <a:off x="7041639" y="583257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7" name="Oval 1268">
              <a:extLst>
                <a:ext uri="{FF2B5EF4-FFF2-40B4-BE49-F238E27FC236}">
                  <a16:creationId xmlns:a16="http://schemas.microsoft.com/office/drawing/2014/main" id="{528AE339-1400-43F6-A22B-C136CD12AFF1}"/>
                </a:ext>
              </a:extLst>
            </p:cNvPr>
            <p:cNvSpPr>
              <a:spLocks noChangeArrowheads="1"/>
            </p:cNvSpPr>
            <p:nvPr/>
          </p:nvSpPr>
          <p:spPr bwMode="auto">
            <a:xfrm rot="16200000">
              <a:off x="7535351"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8" name="Freeform 1269">
              <a:extLst>
                <a:ext uri="{FF2B5EF4-FFF2-40B4-BE49-F238E27FC236}">
                  <a16:creationId xmlns:a16="http://schemas.microsoft.com/office/drawing/2014/main" id="{5F45CB54-DD7E-4901-A180-AD293B6B88F3}"/>
                </a:ext>
              </a:extLst>
            </p:cNvPr>
            <p:cNvSpPr>
              <a:spLocks/>
            </p:cNvSpPr>
            <p:nvPr/>
          </p:nvSpPr>
          <p:spPr bwMode="auto">
            <a:xfrm rot="16200000">
              <a:off x="7411526" y="5707165"/>
              <a:ext cx="60325" cy="63500"/>
            </a:xfrm>
            <a:custGeom>
              <a:avLst/>
              <a:gdLst>
                <a:gd name="T0" fmla="*/ 3 w 16"/>
                <a:gd name="T1" fmla="*/ 15 h 17"/>
                <a:gd name="T2" fmla="*/ 8 w 16"/>
                <a:gd name="T3" fmla="*/ 17 h 17"/>
                <a:gd name="T4" fmla="*/ 16 w 16"/>
                <a:gd name="T5" fmla="*/ 9 h 17"/>
                <a:gd name="T6" fmla="*/ 8 w 16"/>
                <a:gd name="T7" fmla="*/ 0 h 17"/>
                <a:gd name="T8" fmla="*/ 3 w 16"/>
                <a:gd name="T9" fmla="*/ 2 h 17"/>
                <a:gd name="T10" fmla="*/ 0 w 16"/>
                <a:gd name="T11" fmla="*/ 9 h 17"/>
                <a:gd name="T12" fmla="*/ 3 w 16"/>
                <a:gd name="T13" fmla="*/ 15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3" y="15"/>
                  </a:moveTo>
                  <a:cubicBezTo>
                    <a:pt x="4" y="16"/>
                    <a:pt x="6" y="17"/>
                    <a:pt x="8" y="17"/>
                  </a:cubicBezTo>
                  <a:cubicBezTo>
                    <a:pt x="12" y="17"/>
                    <a:pt x="16" y="13"/>
                    <a:pt x="16" y="9"/>
                  </a:cubicBezTo>
                  <a:cubicBezTo>
                    <a:pt x="16" y="4"/>
                    <a:pt x="12" y="0"/>
                    <a:pt x="8" y="0"/>
                  </a:cubicBezTo>
                  <a:cubicBezTo>
                    <a:pt x="6" y="0"/>
                    <a:pt x="4" y="1"/>
                    <a:pt x="3" y="2"/>
                  </a:cubicBezTo>
                  <a:cubicBezTo>
                    <a:pt x="1" y="3"/>
                    <a:pt x="0" y="6"/>
                    <a:pt x="0" y="9"/>
                  </a:cubicBezTo>
                  <a:cubicBezTo>
                    <a:pt x="0" y="11"/>
                    <a:pt x="1" y="14"/>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09" name="Oval 1270">
              <a:extLst>
                <a:ext uri="{FF2B5EF4-FFF2-40B4-BE49-F238E27FC236}">
                  <a16:creationId xmlns:a16="http://schemas.microsoft.com/office/drawing/2014/main" id="{2155766B-15ED-4100-B08D-30297FF8CD14}"/>
                </a:ext>
              </a:extLst>
            </p:cNvPr>
            <p:cNvSpPr>
              <a:spLocks noChangeArrowheads="1"/>
            </p:cNvSpPr>
            <p:nvPr/>
          </p:nvSpPr>
          <p:spPr bwMode="auto">
            <a:xfrm rot="16200000">
              <a:off x="7411526" y="583099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0" name="Oval 1271">
              <a:extLst>
                <a:ext uri="{FF2B5EF4-FFF2-40B4-BE49-F238E27FC236}">
                  <a16:creationId xmlns:a16="http://schemas.microsoft.com/office/drawing/2014/main" id="{CD8F8469-4DB4-40D4-BA80-79182C14FADE}"/>
                </a:ext>
              </a:extLst>
            </p:cNvPr>
            <p:cNvSpPr>
              <a:spLocks noChangeArrowheads="1"/>
            </p:cNvSpPr>
            <p:nvPr/>
          </p:nvSpPr>
          <p:spPr bwMode="auto">
            <a:xfrm rot="16200000">
              <a:off x="7471057"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1" name="Oval 1272">
              <a:extLst>
                <a:ext uri="{FF2B5EF4-FFF2-40B4-BE49-F238E27FC236}">
                  <a16:creationId xmlns:a16="http://schemas.microsoft.com/office/drawing/2014/main" id="{1B6F2BBD-CAE7-4EAE-8EAA-18DD0DB89694}"/>
                </a:ext>
              </a:extLst>
            </p:cNvPr>
            <p:cNvSpPr>
              <a:spLocks noChangeArrowheads="1"/>
            </p:cNvSpPr>
            <p:nvPr/>
          </p:nvSpPr>
          <p:spPr bwMode="auto">
            <a:xfrm rot="16200000">
              <a:off x="7471851"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2" name="Oval 1273">
              <a:extLst>
                <a:ext uri="{FF2B5EF4-FFF2-40B4-BE49-F238E27FC236}">
                  <a16:creationId xmlns:a16="http://schemas.microsoft.com/office/drawing/2014/main" id="{871E9133-3938-469E-B380-EC7AF8E976DE}"/>
                </a:ext>
              </a:extLst>
            </p:cNvPr>
            <p:cNvSpPr>
              <a:spLocks noChangeArrowheads="1"/>
            </p:cNvSpPr>
            <p:nvPr/>
          </p:nvSpPr>
          <p:spPr bwMode="auto">
            <a:xfrm rot="16200000">
              <a:off x="7347232" y="5895284"/>
              <a:ext cx="6508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3" name="Oval 1274">
              <a:extLst>
                <a:ext uri="{FF2B5EF4-FFF2-40B4-BE49-F238E27FC236}">
                  <a16:creationId xmlns:a16="http://schemas.microsoft.com/office/drawing/2014/main" id="{BDF66A63-4E75-4A1C-8F5F-78B4DE0621D7}"/>
                </a:ext>
              </a:extLst>
            </p:cNvPr>
            <p:cNvSpPr>
              <a:spLocks noChangeArrowheads="1"/>
            </p:cNvSpPr>
            <p:nvPr/>
          </p:nvSpPr>
          <p:spPr bwMode="auto">
            <a:xfrm rot="16200000">
              <a:off x="7348026" y="5770665"/>
              <a:ext cx="63500"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4" name="Oval 1275">
              <a:extLst>
                <a:ext uri="{FF2B5EF4-FFF2-40B4-BE49-F238E27FC236}">
                  <a16:creationId xmlns:a16="http://schemas.microsoft.com/office/drawing/2014/main" id="{6F20AB69-0C29-4A04-902B-9E803EE7C418}"/>
                </a:ext>
              </a:extLst>
            </p:cNvPr>
            <p:cNvSpPr>
              <a:spLocks noChangeArrowheads="1"/>
            </p:cNvSpPr>
            <p:nvPr/>
          </p:nvSpPr>
          <p:spPr bwMode="auto">
            <a:xfrm rot="16200000">
              <a:off x="7536145"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5" name="Freeform 1276">
              <a:extLst>
                <a:ext uri="{FF2B5EF4-FFF2-40B4-BE49-F238E27FC236}">
                  <a16:creationId xmlns:a16="http://schemas.microsoft.com/office/drawing/2014/main" id="{80591863-B692-4613-A53C-532A8895B6C2}"/>
                </a:ext>
              </a:extLst>
            </p:cNvPr>
            <p:cNvSpPr>
              <a:spLocks/>
            </p:cNvSpPr>
            <p:nvPr/>
          </p:nvSpPr>
          <p:spPr bwMode="auto">
            <a:xfrm rot="16200000">
              <a:off x="7289289" y="5708752"/>
              <a:ext cx="60325" cy="60325"/>
            </a:xfrm>
            <a:custGeom>
              <a:avLst/>
              <a:gdLst>
                <a:gd name="T0" fmla="*/ 3 w 16"/>
                <a:gd name="T1" fmla="*/ 15 h 16"/>
                <a:gd name="T2" fmla="*/ 8 w 16"/>
                <a:gd name="T3" fmla="*/ 16 h 16"/>
                <a:gd name="T4" fmla="*/ 12 w 16"/>
                <a:gd name="T5" fmla="*/ 15 h 16"/>
                <a:gd name="T6" fmla="*/ 16 w 16"/>
                <a:gd name="T7" fmla="*/ 8 h 16"/>
                <a:gd name="T8" fmla="*/ 14 w 16"/>
                <a:gd name="T9" fmla="*/ 2 h 16"/>
                <a:gd name="T10" fmla="*/ 8 w 16"/>
                <a:gd name="T11" fmla="*/ 0 h 16"/>
                <a:gd name="T12" fmla="*/ 3 w 16"/>
                <a:gd name="T13" fmla="*/ 1 h 16"/>
                <a:gd name="T14" fmla="*/ 2 w 16"/>
                <a:gd name="T15" fmla="*/ 2 h 16"/>
                <a:gd name="T16" fmla="*/ 0 w 16"/>
                <a:gd name="T17" fmla="*/ 8 h 16"/>
                <a:gd name="T18" fmla="*/ 3 w 16"/>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3" y="15"/>
                  </a:moveTo>
                  <a:cubicBezTo>
                    <a:pt x="4" y="15"/>
                    <a:pt x="6" y="16"/>
                    <a:pt x="8" y="16"/>
                  </a:cubicBezTo>
                  <a:cubicBezTo>
                    <a:pt x="9" y="16"/>
                    <a:pt x="11" y="15"/>
                    <a:pt x="12" y="15"/>
                  </a:cubicBezTo>
                  <a:cubicBezTo>
                    <a:pt x="15" y="13"/>
                    <a:pt x="16" y="11"/>
                    <a:pt x="16" y="8"/>
                  </a:cubicBezTo>
                  <a:cubicBezTo>
                    <a:pt x="16" y="5"/>
                    <a:pt x="15" y="3"/>
                    <a:pt x="14" y="2"/>
                  </a:cubicBezTo>
                  <a:cubicBezTo>
                    <a:pt x="12" y="0"/>
                    <a:pt x="10" y="0"/>
                    <a:pt x="8" y="0"/>
                  </a:cubicBezTo>
                  <a:cubicBezTo>
                    <a:pt x="6" y="0"/>
                    <a:pt x="4" y="0"/>
                    <a:pt x="3" y="1"/>
                  </a:cubicBezTo>
                  <a:cubicBezTo>
                    <a:pt x="3" y="1"/>
                    <a:pt x="2" y="2"/>
                    <a:pt x="2" y="2"/>
                  </a:cubicBezTo>
                  <a:cubicBezTo>
                    <a:pt x="0" y="3"/>
                    <a:pt x="0" y="5"/>
                    <a:pt x="0" y="8"/>
                  </a:cubicBezTo>
                  <a:cubicBezTo>
                    <a:pt x="0" y="11"/>
                    <a:pt x="1" y="13"/>
                    <a:pt x="3"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6" name="Freeform 1277">
              <a:extLst>
                <a:ext uri="{FF2B5EF4-FFF2-40B4-BE49-F238E27FC236}">
                  <a16:creationId xmlns:a16="http://schemas.microsoft.com/office/drawing/2014/main" id="{AF33E464-3ADC-462B-95B5-E2CD3F8C945F}"/>
                </a:ext>
              </a:extLst>
            </p:cNvPr>
            <p:cNvSpPr>
              <a:spLocks/>
            </p:cNvSpPr>
            <p:nvPr/>
          </p:nvSpPr>
          <p:spPr bwMode="auto">
            <a:xfrm rot="16200000">
              <a:off x="7580595" y="5920684"/>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7" name="Freeform 1278">
              <a:extLst>
                <a:ext uri="{FF2B5EF4-FFF2-40B4-BE49-F238E27FC236}">
                  <a16:creationId xmlns:a16="http://schemas.microsoft.com/office/drawing/2014/main" id="{27BF443F-7724-4977-8386-366DC7F3B2F3}"/>
                </a:ext>
              </a:extLst>
            </p:cNvPr>
            <p:cNvSpPr>
              <a:spLocks/>
            </p:cNvSpPr>
            <p:nvPr/>
          </p:nvSpPr>
          <p:spPr bwMode="auto">
            <a:xfrm rot="16200000">
              <a:off x="7580595" y="5796859"/>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8" name="Freeform 1279">
              <a:extLst>
                <a:ext uri="{FF2B5EF4-FFF2-40B4-BE49-F238E27FC236}">
                  <a16:creationId xmlns:a16="http://schemas.microsoft.com/office/drawing/2014/main" id="{3AFF0250-1144-491A-9752-4F05C17FB39A}"/>
                </a:ext>
              </a:extLst>
            </p:cNvPr>
            <p:cNvSpPr>
              <a:spLocks/>
            </p:cNvSpPr>
            <p:nvPr/>
          </p:nvSpPr>
          <p:spPr bwMode="auto">
            <a:xfrm rot="16200000">
              <a:off x="7012270" y="6011171"/>
              <a:ext cx="19050" cy="30163"/>
            </a:xfrm>
            <a:custGeom>
              <a:avLst/>
              <a:gdLst>
                <a:gd name="T0" fmla="*/ 5 w 5"/>
                <a:gd name="T1" fmla="*/ 1 h 8"/>
                <a:gd name="T2" fmla="*/ 5 w 5"/>
                <a:gd name="T3" fmla="*/ 0 h 8"/>
                <a:gd name="T4" fmla="*/ 0 w 5"/>
                <a:gd name="T5" fmla="*/ 8 h 8"/>
                <a:gd name="T6" fmla="*/ 5 w 5"/>
                <a:gd name="T7" fmla="*/ 1 h 8"/>
              </a:gdLst>
              <a:ahLst/>
              <a:cxnLst>
                <a:cxn ang="0">
                  <a:pos x="T0" y="T1"/>
                </a:cxn>
                <a:cxn ang="0">
                  <a:pos x="T2" y="T3"/>
                </a:cxn>
                <a:cxn ang="0">
                  <a:pos x="T4" y="T5"/>
                </a:cxn>
                <a:cxn ang="0">
                  <a:pos x="T6" y="T7"/>
                </a:cxn>
              </a:cxnLst>
              <a:rect l="0" t="0" r="r" b="b"/>
              <a:pathLst>
                <a:path w="5" h="8">
                  <a:moveTo>
                    <a:pt x="5" y="1"/>
                  </a:moveTo>
                  <a:cubicBezTo>
                    <a:pt x="5" y="0"/>
                    <a:pt x="5" y="0"/>
                    <a:pt x="5" y="0"/>
                  </a:cubicBezTo>
                  <a:cubicBezTo>
                    <a:pt x="0" y="8"/>
                    <a:pt x="0" y="8"/>
                    <a:pt x="0" y="8"/>
                  </a:cubicBezTo>
                  <a:cubicBezTo>
                    <a:pt x="3" y="7"/>
                    <a:pt x="5" y="4"/>
                    <a:pt x="5" y="1"/>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19" name="Freeform 1280">
              <a:extLst>
                <a:ext uri="{FF2B5EF4-FFF2-40B4-BE49-F238E27FC236}">
                  <a16:creationId xmlns:a16="http://schemas.microsoft.com/office/drawing/2014/main" id="{2B69FA48-DF87-41BE-AFCB-E3BCF023B30D}"/>
                </a:ext>
              </a:extLst>
            </p:cNvPr>
            <p:cNvSpPr>
              <a:spLocks/>
            </p:cNvSpPr>
            <p:nvPr/>
          </p:nvSpPr>
          <p:spPr bwMode="auto">
            <a:xfrm rot="16200000">
              <a:off x="7286907" y="6079434"/>
              <a:ext cx="65088" cy="60325"/>
            </a:xfrm>
            <a:custGeom>
              <a:avLst/>
              <a:gdLst>
                <a:gd name="T0" fmla="*/ 14 w 17"/>
                <a:gd name="T1" fmla="*/ 2 h 16"/>
                <a:gd name="T2" fmla="*/ 8 w 17"/>
                <a:gd name="T3" fmla="*/ 0 h 16"/>
                <a:gd name="T4" fmla="*/ 3 w 17"/>
                <a:gd name="T5" fmla="*/ 2 h 16"/>
                <a:gd name="T6" fmla="*/ 0 w 17"/>
                <a:gd name="T7" fmla="*/ 8 h 16"/>
                <a:gd name="T8" fmla="*/ 4 w 17"/>
                <a:gd name="T9" fmla="*/ 15 h 16"/>
                <a:gd name="T10" fmla="*/ 8 w 17"/>
                <a:gd name="T11" fmla="*/ 16 h 16"/>
                <a:gd name="T12" fmla="*/ 13 w 17"/>
                <a:gd name="T13" fmla="*/ 15 h 16"/>
                <a:gd name="T14" fmla="*/ 17 w 17"/>
                <a:gd name="T15" fmla="*/ 8 h 16"/>
                <a:gd name="T16" fmla="*/ 14 w 17"/>
                <a:gd name="T17"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6">
                  <a:moveTo>
                    <a:pt x="14" y="2"/>
                  </a:moveTo>
                  <a:cubicBezTo>
                    <a:pt x="13" y="0"/>
                    <a:pt x="11" y="0"/>
                    <a:pt x="8" y="0"/>
                  </a:cubicBezTo>
                  <a:cubicBezTo>
                    <a:pt x="6" y="0"/>
                    <a:pt x="4" y="0"/>
                    <a:pt x="3" y="2"/>
                  </a:cubicBezTo>
                  <a:cubicBezTo>
                    <a:pt x="1" y="3"/>
                    <a:pt x="0" y="5"/>
                    <a:pt x="0" y="8"/>
                  </a:cubicBezTo>
                  <a:cubicBezTo>
                    <a:pt x="0" y="11"/>
                    <a:pt x="2" y="13"/>
                    <a:pt x="4" y="15"/>
                  </a:cubicBezTo>
                  <a:cubicBezTo>
                    <a:pt x="5" y="15"/>
                    <a:pt x="7" y="16"/>
                    <a:pt x="8" y="16"/>
                  </a:cubicBezTo>
                  <a:cubicBezTo>
                    <a:pt x="10" y="16"/>
                    <a:pt x="12" y="15"/>
                    <a:pt x="13" y="15"/>
                  </a:cubicBezTo>
                  <a:cubicBezTo>
                    <a:pt x="15" y="13"/>
                    <a:pt x="17" y="11"/>
                    <a:pt x="17" y="8"/>
                  </a:cubicBezTo>
                  <a:cubicBezTo>
                    <a:pt x="17" y="5"/>
                    <a:pt x="16" y="3"/>
                    <a:pt x="14"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0" name="Freeform 1281">
              <a:extLst>
                <a:ext uri="{FF2B5EF4-FFF2-40B4-BE49-F238E27FC236}">
                  <a16:creationId xmlns:a16="http://schemas.microsoft.com/office/drawing/2014/main" id="{18C8E598-E6CE-4A55-9351-AC0F0916F967}"/>
                </a:ext>
              </a:extLst>
            </p:cNvPr>
            <p:cNvSpPr>
              <a:spLocks/>
            </p:cNvSpPr>
            <p:nvPr/>
          </p:nvSpPr>
          <p:spPr bwMode="auto">
            <a:xfrm rot="16200000">
              <a:off x="7165464" y="6077052"/>
              <a:ext cx="60325" cy="60325"/>
            </a:xfrm>
            <a:custGeom>
              <a:avLst/>
              <a:gdLst>
                <a:gd name="T0" fmla="*/ 7 w 16"/>
                <a:gd name="T1" fmla="*/ 16 h 16"/>
                <a:gd name="T2" fmla="*/ 16 w 16"/>
                <a:gd name="T3" fmla="*/ 8 h 16"/>
                <a:gd name="T4" fmla="*/ 8 w 16"/>
                <a:gd name="T5" fmla="*/ 0 h 16"/>
                <a:gd name="T6" fmla="*/ 0 w 16"/>
                <a:gd name="T7" fmla="*/ 12 h 16"/>
                <a:gd name="T8" fmla="*/ 7 w 16"/>
                <a:gd name="T9" fmla="*/ 16 h 16"/>
              </a:gdLst>
              <a:ahLst/>
              <a:cxnLst>
                <a:cxn ang="0">
                  <a:pos x="T0" y="T1"/>
                </a:cxn>
                <a:cxn ang="0">
                  <a:pos x="T2" y="T3"/>
                </a:cxn>
                <a:cxn ang="0">
                  <a:pos x="T4" y="T5"/>
                </a:cxn>
                <a:cxn ang="0">
                  <a:pos x="T6" y="T7"/>
                </a:cxn>
                <a:cxn ang="0">
                  <a:pos x="T8" y="T9"/>
                </a:cxn>
              </a:cxnLst>
              <a:rect l="0" t="0" r="r" b="b"/>
              <a:pathLst>
                <a:path w="16" h="16">
                  <a:moveTo>
                    <a:pt x="7" y="16"/>
                  </a:moveTo>
                  <a:cubicBezTo>
                    <a:pt x="12" y="16"/>
                    <a:pt x="16" y="12"/>
                    <a:pt x="16" y="8"/>
                  </a:cubicBezTo>
                  <a:cubicBezTo>
                    <a:pt x="16" y="4"/>
                    <a:pt x="12" y="0"/>
                    <a:pt x="8" y="0"/>
                  </a:cubicBezTo>
                  <a:cubicBezTo>
                    <a:pt x="0" y="12"/>
                    <a:pt x="0" y="12"/>
                    <a:pt x="0" y="12"/>
                  </a:cubicBezTo>
                  <a:cubicBezTo>
                    <a:pt x="2" y="15"/>
                    <a:pt x="4" y="16"/>
                    <a:pt x="7" y="16"/>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1" name="Freeform 1282">
              <a:extLst>
                <a:ext uri="{FF2B5EF4-FFF2-40B4-BE49-F238E27FC236}">
                  <a16:creationId xmlns:a16="http://schemas.microsoft.com/office/drawing/2014/main" id="{283D4D04-536E-4620-9AB6-E39F6438285B}"/>
                </a:ext>
              </a:extLst>
            </p:cNvPr>
            <p:cNvSpPr>
              <a:spLocks/>
            </p:cNvSpPr>
            <p:nvPr/>
          </p:nvSpPr>
          <p:spPr bwMode="auto">
            <a:xfrm rot="16200000">
              <a:off x="7244839" y="6134202"/>
              <a:ext cx="36513" cy="52388"/>
            </a:xfrm>
            <a:custGeom>
              <a:avLst/>
              <a:gdLst>
                <a:gd name="T0" fmla="*/ 10 w 10"/>
                <a:gd name="T1" fmla="*/ 5 h 14"/>
                <a:gd name="T2" fmla="*/ 8 w 10"/>
                <a:gd name="T3" fmla="*/ 0 h 14"/>
                <a:gd name="T4" fmla="*/ 0 w 10"/>
                <a:gd name="T5" fmla="*/ 13 h 14"/>
                <a:gd name="T6" fmla="*/ 2 w 10"/>
                <a:gd name="T7" fmla="*/ 14 h 14"/>
                <a:gd name="T8" fmla="*/ 10 w 10"/>
                <a:gd name="T9" fmla="*/ 5 h 14"/>
              </a:gdLst>
              <a:ahLst/>
              <a:cxnLst>
                <a:cxn ang="0">
                  <a:pos x="T0" y="T1"/>
                </a:cxn>
                <a:cxn ang="0">
                  <a:pos x="T2" y="T3"/>
                </a:cxn>
                <a:cxn ang="0">
                  <a:pos x="T4" y="T5"/>
                </a:cxn>
                <a:cxn ang="0">
                  <a:pos x="T6" y="T7"/>
                </a:cxn>
                <a:cxn ang="0">
                  <a:pos x="T8" y="T9"/>
                </a:cxn>
              </a:cxnLst>
              <a:rect l="0" t="0" r="r" b="b"/>
              <a:pathLst>
                <a:path w="10" h="14">
                  <a:moveTo>
                    <a:pt x="10" y="5"/>
                  </a:moveTo>
                  <a:cubicBezTo>
                    <a:pt x="10" y="3"/>
                    <a:pt x="9" y="1"/>
                    <a:pt x="8" y="0"/>
                  </a:cubicBezTo>
                  <a:cubicBezTo>
                    <a:pt x="0" y="13"/>
                    <a:pt x="0" y="13"/>
                    <a:pt x="0" y="13"/>
                  </a:cubicBezTo>
                  <a:cubicBezTo>
                    <a:pt x="1" y="13"/>
                    <a:pt x="1" y="14"/>
                    <a:pt x="2" y="14"/>
                  </a:cubicBezTo>
                  <a:cubicBezTo>
                    <a:pt x="6" y="14"/>
                    <a:pt x="10" y="10"/>
                    <a:pt x="10" y="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2" name="Oval 1283">
              <a:extLst>
                <a:ext uri="{FF2B5EF4-FFF2-40B4-BE49-F238E27FC236}">
                  <a16:creationId xmlns:a16="http://schemas.microsoft.com/office/drawing/2014/main" id="{E5F11186-117A-4D1C-8C35-F826328D5B4B}"/>
                </a:ext>
              </a:extLst>
            </p:cNvPr>
            <p:cNvSpPr>
              <a:spLocks noChangeArrowheads="1"/>
            </p:cNvSpPr>
            <p:nvPr/>
          </p:nvSpPr>
          <p:spPr bwMode="auto">
            <a:xfrm rot="16200000">
              <a:off x="7227376"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3" name="Oval 1284">
              <a:extLst>
                <a:ext uri="{FF2B5EF4-FFF2-40B4-BE49-F238E27FC236}">
                  <a16:creationId xmlns:a16="http://schemas.microsoft.com/office/drawing/2014/main" id="{A2DDA645-4952-492B-9C27-AF20D443D77C}"/>
                </a:ext>
              </a:extLst>
            </p:cNvPr>
            <p:cNvSpPr>
              <a:spLocks noChangeArrowheads="1"/>
            </p:cNvSpPr>
            <p:nvPr/>
          </p:nvSpPr>
          <p:spPr bwMode="auto">
            <a:xfrm rot="16200000">
              <a:off x="7103551" y="6015140"/>
              <a:ext cx="60325"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4" name="Oval 1285">
              <a:extLst>
                <a:ext uri="{FF2B5EF4-FFF2-40B4-BE49-F238E27FC236}">
                  <a16:creationId xmlns:a16="http://schemas.microsoft.com/office/drawing/2014/main" id="{A9FC47F2-70EB-4826-B1FA-CCDDFD0E0AE5}"/>
                </a:ext>
              </a:extLst>
            </p:cNvPr>
            <p:cNvSpPr>
              <a:spLocks noChangeArrowheads="1"/>
            </p:cNvSpPr>
            <p:nvPr/>
          </p:nvSpPr>
          <p:spPr bwMode="auto">
            <a:xfrm rot="16200000">
              <a:off x="7042432" y="595719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5" name="Oval 1286">
              <a:extLst>
                <a:ext uri="{FF2B5EF4-FFF2-40B4-BE49-F238E27FC236}">
                  <a16:creationId xmlns:a16="http://schemas.microsoft.com/office/drawing/2014/main" id="{D7BB5C3A-66ED-4748-B92D-92559FDD1A6E}"/>
                </a:ext>
              </a:extLst>
            </p:cNvPr>
            <p:cNvSpPr>
              <a:spLocks noChangeArrowheads="1"/>
            </p:cNvSpPr>
            <p:nvPr/>
          </p:nvSpPr>
          <p:spPr bwMode="auto">
            <a:xfrm rot="16200000">
              <a:off x="7532970"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6" name="Oval 1287">
              <a:extLst>
                <a:ext uri="{FF2B5EF4-FFF2-40B4-BE49-F238E27FC236}">
                  <a16:creationId xmlns:a16="http://schemas.microsoft.com/office/drawing/2014/main" id="{40866220-C703-4E43-902C-8A86EBA4CFC1}"/>
                </a:ext>
              </a:extLst>
            </p:cNvPr>
            <p:cNvSpPr>
              <a:spLocks noChangeArrowheads="1"/>
            </p:cNvSpPr>
            <p:nvPr/>
          </p:nvSpPr>
          <p:spPr bwMode="auto">
            <a:xfrm rot="16200000">
              <a:off x="7412320" y="5955609"/>
              <a:ext cx="5873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7" name="Oval 1288">
              <a:extLst>
                <a:ext uri="{FF2B5EF4-FFF2-40B4-BE49-F238E27FC236}">
                  <a16:creationId xmlns:a16="http://schemas.microsoft.com/office/drawing/2014/main" id="{5C862C82-3C03-4BAD-BBD4-2FA0338A272C}"/>
                </a:ext>
              </a:extLst>
            </p:cNvPr>
            <p:cNvSpPr>
              <a:spLocks noChangeArrowheads="1"/>
            </p:cNvSpPr>
            <p:nvPr/>
          </p:nvSpPr>
          <p:spPr bwMode="auto">
            <a:xfrm rot="16200000">
              <a:off x="7409145" y="6077846"/>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8" name="Oval 1289">
              <a:extLst>
                <a:ext uri="{FF2B5EF4-FFF2-40B4-BE49-F238E27FC236}">
                  <a16:creationId xmlns:a16="http://schemas.microsoft.com/office/drawing/2014/main" id="{2696FD41-BA1C-4460-9041-FCC84B435B4B}"/>
                </a:ext>
              </a:extLst>
            </p:cNvPr>
            <p:cNvSpPr>
              <a:spLocks noChangeArrowheads="1"/>
            </p:cNvSpPr>
            <p:nvPr/>
          </p:nvSpPr>
          <p:spPr bwMode="auto">
            <a:xfrm rot="16200000">
              <a:off x="7474232"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29" name="Oval 1290">
              <a:extLst>
                <a:ext uri="{FF2B5EF4-FFF2-40B4-BE49-F238E27FC236}">
                  <a16:creationId xmlns:a16="http://schemas.microsoft.com/office/drawing/2014/main" id="{11D7C6FB-CE33-44E6-97C3-C0A57A87760F}"/>
                </a:ext>
              </a:extLst>
            </p:cNvPr>
            <p:cNvSpPr>
              <a:spLocks noChangeArrowheads="1"/>
            </p:cNvSpPr>
            <p:nvPr/>
          </p:nvSpPr>
          <p:spPr bwMode="auto">
            <a:xfrm rot="16200000">
              <a:off x="7473439"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0" name="Oval 1291">
              <a:extLst>
                <a:ext uri="{FF2B5EF4-FFF2-40B4-BE49-F238E27FC236}">
                  <a16:creationId xmlns:a16="http://schemas.microsoft.com/office/drawing/2014/main" id="{640A237C-483E-4FD8-98BC-1319AC5A5C9C}"/>
                </a:ext>
              </a:extLst>
            </p:cNvPr>
            <p:cNvSpPr>
              <a:spLocks noChangeArrowheads="1"/>
            </p:cNvSpPr>
            <p:nvPr/>
          </p:nvSpPr>
          <p:spPr bwMode="auto">
            <a:xfrm rot="16200000">
              <a:off x="7350407" y="6141346"/>
              <a:ext cx="58738"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1" name="Oval 1292">
              <a:extLst>
                <a:ext uri="{FF2B5EF4-FFF2-40B4-BE49-F238E27FC236}">
                  <a16:creationId xmlns:a16="http://schemas.microsoft.com/office/drawing/2014/main" id="{4D1606BC-886C-46CF-A307-60A65BF07E62}"/>
                </a:ext>
              </a:extLst>
            </p:cNvPr>
            <p:cNvSpPr>
              <a:spLocks noChangeArrowheads="1"/>
            </p:cNvSpPr>
            <p:nvPr/>
          </p:nvSpPr>
          <p:spPr bwMode="auto">
            <a:xfrm rot="16200000">
              <a:off x="7349614" y="6016727"/>
              <a:ext cx="60325" cy="60325"/>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2" name="Oval 1293">
              <a:extLst>
                <a:ext uri="{FF2B5EF4-FFF2-40B4-BE49-F238E27FC236}">
                  <a16:creationId xmlns:a16="http://schemas.microsoft.com/office/drawing/2014/main" id="{DC22FD00-752F-44AC-A2E4-49E6FA912E75}"/>
                </a:ext>
              </a:extLst>
            </p:cNvPr>
            <p:cNvSpPr>
              <a:spLocks noChangeArrowheads="1"/>
            </p:cNvSpPr>
            <p:nvPr/>
          </p:nvSpPr>
          <p:spPr bwMode="auto">
            <a:xfrm rot="16200000">
              <a:off x="7532970" y="6201671"/>
              <a:ext cx="65088" cy="63500"/>
            </a:xfrm>
            <a:prstGeom prst="ellipse">
              <a:avLst/>
            </a:pr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3" name="Freeform 1294">
              <a:extLst>
                <a:ext uri="{FF2B5EF4-FFF2-40B4-BE49-F238E27FC236}">
                  <a16:creationId xmlns:a16="http://schemas.microsoft.com/office/drawing/2014/main" id="{0D0A37C9-2035-402A-AB55-3D5E78872AE7}"/>
                </a:ext>
              </a:extLst>
            </p:cNvPr>
            <p:cNvSpPr>
              <a:spLocks/>
            </p:cNvSpPr>
            <p:nvPr/>
          </p:nvSpPr>
          <p:spPr bwMode="auto">
            <a:xfrm rot="16200000">
              <a:off x="7290082" y="5957196"/>
              <a:ext cx="58738" cy="60325"/>
            </a:xfrm>
            <a:custGeom>
              <a:avLst/>
              <a:gdLst>
                <a:gd name="T0" fmla="*/ 4 w 16"/>
                <a:gd name="T1" fmla="*/ 15 h 16"/>
                <a:gd name="T2" fmla="*/ 8 w 16"/>
                <a:gd name="T3" fmla="*/ 16 h 16"/>
                <a:gd name="T4" fmla="*/ 13 w 16"/>
                <a:gd name="T5" fmla="*/ 15 h 16"/>
                <a:gd name="T6" fmla="*/ 16 w 16"/>
                <a:gd name="T7" fmla="*/ 8 h 16"/>
                <a:gd name="T8" fmla="*/ 14 w 16"/>
                <a:gd name="T9" fmla="*/ 2 h 16"/>
                <a:gd name="T10" fmla="*/ 8 w 16"/>
                <a:gd name="T11" fmla="*/ 0 h 16"/>
                <a:gd name="T12" fmla="*/ 2 w 16"/>
                <a:gd name="T13" fmla="*/ 2 h 16"/>
                <a:gd name="T14" fmla="*/ 0 w 16"/>
                <a:gd name="T15" fmla="*/ 8 h 16"/>
                <a:gd name="T16" fmla="*/ 4 w 16"/>
                <a:gd name="T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6">
                  <a:moveTo>
                    <a:pt x="4" y="15"/>
                  </a:moveTo>
                  <a:cubicBezTo>
                    <a:pt x="5" y="15"/>
                    <a:pt x="6" y="16"/>
                    <a:pt x="8" y="16"/>
                  </a:cubicBezTo>
                  <a:cubicBezTo>
                    <a:pt x="10" y="16"/>
                    <a:pt x="11" y="15"/>
                    <a:pt x="13" y="15"/>
                  </a:cubicBezTo>
                  <a:cubicBezTo>
                    <a:pt x="15" y="13"/>
                    <a:pt x="16" y="11"/>
                    <a:pt x="16" y="8"/>
                  </a:cubicBezTo>
                  <a:cubicBezTo>
                    <a:pt x="16" y="5"/>
                    <a:pt x="15" y="3"/>
                    <a:pt x="14" y="2"/>
                  </a:cubicBezTo>
                  <a:cubicBezTo>
                    <a:pt x="12" y="0"/>
                    <a:pt x="10" y="0"/>
                    <a:pt x="8" y="0"/>
                  </a:cubicBezTo>
                  <a:cubicBezTo>
                    <a:pt x="6" y="0"/>
                    <a:pt x="4" y="0"/>
                    <a:pt x="2" y="2"/>
                  </a:cubicBezTo>
                  <a:cubicBezTo>
                    <a:pt x="1" y="3"/>
                    <a:pt x="0" y="5"/>
                    <a:pt x="0" y="8"/>
                  </a:cubicBezTo>
                  <a:cubicBezTo>
                    <a:pt x="0" y="11"/>
                    <a:pt x="1" y="13"/>
                    <a:pt x="4" y="15"/>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4" name="Freeform 1295">
              <a:extLst>
                <a:ext uri="{FF2B5EF4-FFF2-40B4-BE49-F238E27FC236}">
                  <a16:creationId xmlns:a16="http://schemas.microsoft.com/office/drawing/2014/main" id="{57A669B0-DCB8-49F3-9226-1E452CAD78E3}"/>
                </a:ext>
              </a:extLst>
            </p:cNvPr>
            <p:cNvSpPr>
              <a:spLocks/>
            </p:cNvSpPr>
            <p:nvPr/>
          </p:nvSpPr>
          <p:spPr bwMode="auto">
            <a:xfrm rot="16200000">
              <a:off x="7580595" y="6169921"/>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5" name="Freeform 1296">
              <a:extLst>
                <a:ext uri="{FF2B5EF4-FFF2-40B4-BE49-F238E27FC236}">
                  <a16:creationId xmlns:a16="http://schemas.microsoft.com/office/drawing/2014/main" id="{D60D4F46-D469-44A6-ACB3-EF53306FF160}"/>
                </a:ext>
              </a:extLst>
            </p:cNvPr>
            <p:cNvSpPr>
              <a:spLocks/>
            </p:cNvSpPr>
            <p:nvPr/>
          </p:nvSpPr>
          <p:spPr bwMode="auto">
            <a:xfrm rot="16200000">
              <a:off x="7580595" y="6046096"/>
              <a:ext cx="41275" cy="7938"/>
            </a:xfrm>
            <a:custGeom>
              <a:avLst/>
              <a:gdLst>
                <a:gd name="T0" fmla="*/ 0 w 11"/>
                <a:gd name="T1" fmla="*/ 2 h 2"/>
                <a:gd name="T2" fmla="*/ 11 w 11"/>
                <a:gd name="T3" fmla="*/ 2 h 2"/>
                <a:gd name="T4" fmla="*/ 6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10" y="0"/>
                    <a:pt x="8" y="0"/>
                    <a:pt x="6" y="0"/>
                  </a:cubicBezTo>
                  <a:cubicBezTo>
                    <a:pt x="4" y="0"/>
                    <a:pt x="2"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6" name="Freeform 1297">
              <a:extLst>
                <a:ext uri="{FF2B5EF4-FFF2-40B4-BE49-F238E27FC236}">
                  <a16:creationId xmlns:a16="http://schemas.microsoft.com/office/drawing/2014/main" id="{3F7EE6C0-1372-40D9-B3A5-F515BB8F9288}"/>
                </a:ext>
              </a:extLst>
            </p:cNvPr>
            <p:cNvSpPr>
              <a:spLocks/>
            </p:cNvSpPr>
            <p:nvPr/>
          </p:nvSpPr>
          <p:spPr bwMode="auto">
            <a:xfrm rot="16200000">
              <a:off x="7557576" y="6315177"/>
              <a:ext cx="30163" cy="49213"/>
            </a:xfrm>
            <a:custGeom>
              <a:avLst/>
              <a:gdLst>
                <a:gd name="T0" fmla="*/ 4 w 8"/>
                <a:gd name="T1" fmla="*/ 4 h 13"/>
                <a:gd name="T2" fmla="*/ 0 w 8"/>
                <a:gd name="T3" fmla="*/ 13 h 13"/>
                <a:gd name="T4" fmla="*/ 0 w 8"/>
                <a:gd name="T5" fmla="*/ 13 h 13"/>
                <a:gd name="T6" fmla="*/ 8 w 8"/>
                <a:gd name="T7" fmla="*/ 4 h 13"/>
                <a:gd name="T8" fmla="*/ 7 w 8"/>
                <a:gd name="T9" fmla="*/ 0 h 13"/>
                <a:gd name="T10" fmla="*/ 4 w 8"/>
                <a:gd name="T11" fmla="*/ 4 h 13"/>
              </a:gdLst>
              <a:ahLst/>
              <a:cxnLst>
                <a:cxn ang="0">
                  <a:pos x="T0" y="T1"/>
                </a:cxn>
                <a:cxn ang="0">
                  <a:pos x="T2" y="T3"/>
                </a:cxn>
                <a:cxn ang="0">
                  <a:pos x="T4" y="T5"/>
                </a:cxn>
                <a:cxn ang="0">
                  <a:pos x="T6" y="T7"/>
                </a:cxn>
                <a:cxn ang="0">
                  <a:pos x="T8" y="T9"/>
                </a:cxn>
                <a:cxn ang="0">
                  <a:pos x="T10" y="T11"/>
                </a:cxn>
              </a:cxnLst>
              <a:rect l="0" t="0" r="r" b="b"/>
              <a:pathLst>
                <a:path w="8" h="13">
                  <a:moveTo>
                    <a:pt x="4" y="4"/>
                  </a:moveTo>
                  <a:cubicBezTo>
                    <a:pt x="0" y="13"/>
                    <a:pt x="0" y="13"/>
                    <a:pt x="0" y="13"/>
                  </a:cubicBezTo>
                  <a:cubicBezTo>
                    <a:pt x="0" y="13"/>
                    <a:pt x="0" y="13"/>
                    <a:pt x="0" y="13"/>
                  </a:cubicBezTo>
                  <a:cubicBezTo>
                    <a:pt x="4" y="13"/>
                    <a:pt x="8" y="9"/>
                    <a:pt x="8" y="4"/>
                  </a:cubicBezTo>
                  <a:cubicBezTo>
                    <a:pt x="8" y="3"/>
                    <a:pt x="7" y="1"/>
                    <a:pt x="7" y="0"/>
                  </a:cubicBezTo>
                  <a:lnTo>
                    <a:pt x="4" y="4"/>
                  </a:ln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7" name="Freeform 1298">
              <a:extLst>
                <a:ext uri="{FF2B5EF4-FFF2-40B4-BE49-F238E27FC236}">
                  <a16:creationId xmlns:a16="http://schemas.microsoft.com/office/drawing/2014/main" id="{62737467-D343-4E13-A20F-8F31017F7CAA}"/>
                </a:ext>
              </a:extLst>
            </p:cNvPr>
            <p:cNvSpPr>
              <a:spLocks/>
            </p:cNvSpPr>
            <p:nvPr/>
          </p:nvSpPr>
          <p:spPr bwMode="auto">
            <a:xfrm rot="16200000">
              <a:off x="7409145" y="6201671"/>
              <a:ext cx="65088" cy="63500"/>
            </a:xfrm>
            <a:custGeom>
              <a:avLst/>
              <a:gdLst>
                <a:gd name="T0" fmla="*/ 8 w 17"/>
                <a:gd name="T1" fmla="*/ 17 h 17"/>
                <a:gd name="T2" fmla="*/ 17 w 17"/>
                <a:gd name="T3" fmla="*/ 9 h 17"/>
                <a:gd name="T4" fmla="*/ 8 w 17"/>
                <a:gd name="T5" fmla="*/ 0 h 17"/>
                <a:gd name="T6" fmla="*/ 2 w 17"/>
                <a:gd name="T7" fmla="*/ 3 h 17"/>
                <a:gd name="T8" fmla="*/ 1 w 17"/>
                <a:gd name="T9" fmla="*/ 6 h 17"/>
                <a:gd name="T10" fmla="*/ 0 w 17"/>
                <a:gd name="T11" fmla="*/ 9 h 17"/>
                <a:gd name="T12" fmla="*/ 8 w 17"/>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8" y="17"/>
                  </a:moveTo>
                  <a:cubicBezTo>
                    <a:pt x="13" y="17"/>
                    <a:pt x="17" y="13"/>
                    <a:pt x="17" y="9"/>
                  </a:cubicBezTo>
                  <a:cubicBezTo>
                    <a:pt x="17" y="4"/>
                    <a:pt x="13" y="0"/>
                    <a:pt x="8" y="0"/>
                  </a:cubicBezTo>
                  <a:cubicBezTo>
                    <a:pt x="6" y="0"/>
                    <a:pt x="4" y="1"/>
                    <a:pt x="2" y="3"/>
                  </a:cubicBezTo>
                  <a:cubicBezTo>
                    <a:pt x="1" y="6"/>
                    <a:pt x="1" y="6"/>
                    <a:pt x="1" y="6"/>
                  </a:cubicBezTo>
                  <a:cubicBezTo>
                    <a:pt x="0" y="7"/>
                    <a:pt x="0" y="8"/>
                    <a:pt x="0" y="9"/>
                  </a:cubicBezTo>
                  <a:cubicBezTo>
                    <a:pt x="0" y="13"/>
                    <a:pt x="4" y="17"/>
                    <a:pt x="8" y="17"/>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8" name="Freeform 1299">
              <a:extLst>
                <a:ext uri="{FF2B5EF4-FFF2-40B4-BE49-F238E27FC236}">
                  <a16:creationId xmlns:a16="http://schemas.microsoft.com/office/drawing/2014/main" id="{0B8476E8-DE03-4968-82A2-83D98661A809}"/>
                </a:ext>
              </a:extLst>
            </p:cNvPr>
            <p:cNvSpPr>
              <a:spLocks/>
            </p:cNvSpPr>
            <p:nvPr/>
          </p:nvSpPr>
          <p:spPr bwMode="auto">
            <a:xfrm rot="16200000">
              <a:off x="7477407" y="6261996"/>
              <a:ext cx="52388" cy="60325"/>
            </a:xfrm>
            <a:custGeom>
              <a:avLst/>
              <a:gdLst>
                <a:gd name="T0" fmla="*/ 8 w 14"/>
                <a:gd name="T1" fmla="*/ 0 h 16"/>
                <a:gd name="T2" fmla="*/ 0 w 14"/>
                <a:gd name="T3" fmla="*/ 14 h 16"/>
                <a:gd name="T4" fmla="*/ 6 w 14"/>
                <a:gd name="T5" fmla="*/ 16 h 16"/>
                <a:gd name="T6" fmla="*/ 14 w 14"/>
                <a:gd name="T7" fmla="*/ 8 h 16"/>
                <a:gd name="T8" fmla="*/ 8 w 14"/>
                <a:gd name="T9" fmla="*/ 0 h 16"/>
              </a:gdLst>
              <a:ahLst/>
              <a:cxnLst>
                <a:cxn ang="0">
                  <a:pos x="T0" y="T1"/>
                </a:cxn>
                <a:cxn ang="0">
                  <a:pos x="T2" y="T3"/>
                </a:cxn>
                <a:cxn ang="0">
                  <a:pos x="T4" y="T5"/>
                </a:cxn>
                <a:cxn ang="0">
                  <a:pos x="T6" y="T7"/>
                </a:cxn>
                <a:cxn ang="0">
                  <a:pos x="T8" y="T9"/>
                </a:cxn>
              </a:cxnLst>
              <a:rect l="0" t="0" r="r" b="b"/>
              <a:pathLst>
                <a:path w="14" h="16">
                  <a:moveTo>
                    <a:pt x="8" y="0"/>
                  </a:moveTo>
                  <a:cubicBezTo>
                    <a:pt x="0" y="14"/>
                    <a:pt x="0" y="14"/>
                    <a:pt x="0" y="14"/>
                  </a:cubicBezTo>
                  <a:cubicBezTo>
                    <a:pt x="2" y="15"/>
                    <a:pt x="4" y="16"/>
                    <a:pt x="6" y="16"/>
                  </a:cubicBezTo>
                  <a:cubicBezTo>
                    <a:pt x="11" y="16"/>
                    <a:pt x="14" y="12"/>
                    <a:pt x="14" y="8"/>
                  </a:cubicBezTo>
                  <a:cubicBezTo>
                    <a:pt x="14" y="4"/>
                    <a:pt x="12" y="1"/>
                    <a:pt x="8" y="0"/>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39" name="Freeform 1300">
              <a:extLst>
                <a:ext uri="{FF2B5EF4-FFF2-40B4-BE49-F238E27FC236}">
                  <a16:creationId xmlns:a16="http://schemas.microsoft.com/office/drawing/2014/main" id="{B7DD6230-2442-4743-A0A3-A1F9A2C67373}"/>
                </a:ext>
              </a:extLst>
            </p:cNvPr>
            <p:cNvSpPr>
              <a:spLocks/>
            </p:cNvSpPr>
            <p:nvPr/>
          </p:nvSpPr>
          <p:spPr bwMode="auto">
            <a:xfrm rot="16200000">
              <a:off x="7580595" y="6288984"/>
              <a:ext cx="41275" cy="7938"/>
            </a:xfrm>
            <a:custGeom>
              <a:avLst/>
              <a:gdLst>
                <a:gd name="T0" fmla="*/ 0 w 11"/>
                <a:gd name="T1" fmla="*/ 2 h 2"/>
                <a:gd name="T2" fmla="*/ 11 w 11"/>
                <a:gd name="T3" fmla="*/ 2 h 2"/>
                <a:gd name="T4" fmla="*/ 5 w 11"/>
                <a:gd name="T5" fmla="*/ 0 h 2"/>
                <a:gd name="T6" fmla="*/ 0 w 11"/>
                <a:gd name="T7" fmla="*/ 2 h 2"/>
              </a:gdLst>
              <a:ahLst/>
              <a:cxnLst>
                <a:cxn ang="0">
                  <a:pos x="T0" y="T1"/>
                </a:cxn>
                <a:cxn ang="0">
                  <a:pos x="T2" y="T3"/>
                </a:cxn>
                <a:cxn ang="0">
                  <a:pos x="T4" y="T5"/>
                </a:cxn>
                <a:cxn ang="0">
                  <a:pos x="T6" y="T7"/>
                </a:cxn>
              </a:cxnLst>
              <a:rect l="0" t="0" r="r" b="b"/>
              <a:pathLst>
                <a:path w="11" h="2">
                  <a:moveTo>
                    <a:pt x="0" y="2"/>
                  </a:moveTo>
                  <a:cubicBezTo>
                    <a:pt x="11" y="2"/>
                    <a:pt x="11" y="2"/>
                    <a:pt x="11" y="2"/>
                  </a:cubicBezTo>
                  <a:cubicBezTo>
                    <a:pt x="9" y="0"/>
                    <a:pt x="7" y="0"/>
                    <a:pt x="5" y="0"/>
                  </a:cubicBezTo>
                  <a:cubicBezTo>
                    <a:pt x="3" y="0"/>
                    <a:pt x="1" y="0"/>
                    <a:pt x="0" y="2"/>
                  </a:cubicBezTo>
                  <a:close/>
                </a:path>
              </a:pathLst>
            </a:custGeom>
            <a:solidFill>
              <a:srgbClr val="9C0B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sp>
          <p:nvSpPr>
            <p:cNvPr id="340" name="Oval 1302">
              <a:extLst>
                <a:ext uri="{FF2B5EF4-FFF2-40B4-BE49-F238E27FC236}">
                  <a16:creationId xmlns:a16="http://schemas.microsoft.com/office/drawing/2014/main" id="{D067B9AF-2BAA-410B-AB9C-0D2B8CA5D384}"/>
                </a:ext>
              </a:extLst>
            </p:cNvPr>
            <p:cNvSpPr>
              <a:spLocks noChangeArrowheads="1"/>
            </p:cNvSpPr>
            <p:nvPr/>
          </p:nvSpPr>
          <p:spPr bwMode="auto">
            <a:xfrm rot="16200000">
              <a:off x="6635238" y="1171677"/>
              <a:ext cx="1355725" cy="1355725"/>
            </a:xfrm>
            <a:prstGeom prst="ellipse">
              <a:avLst/>
            </a:prstGeom>
            <a:solidFill>
              <a:srgbClr val="E836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p>
          </p:txBody>
        </p:sp>
      </p:grpSp>
      <p:sp>
        <p:nvSpPr>
          <p:cNvPr id="1341" name="Oval 1301">
            <a:extLst>
              <a:ext uri="{FF2B5EF4-FFF2-40B4-BE49-F238E27FC236}">
                <a16:creationId xmlns:a16="http://schemas.microsoft.com/office/drawing/2014/main" id="{AAC994AD-D987-407C-AF92-074229D66CD8}"/>
              </a:ext>
            </a:extLst>
          </p:cNvPr>
          <p:cNvSpPr>
            <a:spLocks noChangeArrowheads="1"/>
          </p:cNvSpPr>
          <p:nvPr/>
        </p:nvSpPr>
        <p:spPr bwMode="auto">
          <a:xfrm rot="16200000">
            <a:off x="8189276" y="2726376"/>
            <a:ext cx="8272620" cy="8272620"/>
          </a:xfrm>
          <a:prstGeom prst="ellipse">
            <a:avLst/>
          </a:prstGeom>
          <a:solidFill>
            <a:srgbClr val="0E1D40"/>
          </a:solidFill>
          <a:ln>
            <a:noFill/>
          </a:ln>
          <a:effectLst>
            <a:outerShdw blurRad="254000" dist="2667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endParaRPr lang="zh-CN" altLang="en-US" sz="2800">
              <a:latin typeface="Calibri" panose="020F0502020204030204" pitchFamily="34" charset="0"/>
            </a:endParaRPr>
          </a:p>
        </p:txBody>
      </p:sp>
      <p:sp>
        <p:nvSpPr>
          <p:cNvPr id="1342" name="文本框 1341">
            <a:extLst>
              <a:ext uri="{FF2B5EF4-FFF2-40B4-BE49-F238E27FC236}">
                <a16:creationId xmlns:a16="http://schemas.microsoft.com/office/drawing/2014/main" id="{CC754AA4-8696-423D-A5DF-A36EE26DB075}"/>
              </a:ext>
            </a:extLst>
          </p:cNvPr>
          <p:cNvSpPr txBox="1"/>
          <p:nvPr/>
        </p:nvSpPr>
        <p:spPr>
          <a:xfrm>
            <a:off x="11362734" y="3700941"/>
            <a:ext cx="1899879" cy="2123658"/>
          </a:xfrm>
          <a:prstGeom prst="rect">
            <a:avLst/>
          </a:prstGeom>
          <a:noFill/>
        </p:spPr>
        <p:txBody>
          <a:bodyPr wrap="none" rtlCol="0">
            <a:spAutoFit/>
          </a:bodyPr>
          <a:lstStyle/>
          <a:p>
            <a:r>
              <a:rPr lang="en-US" altLang="zh-CN" sz="13200" dirty="0">
                <a:solidFill>
                  <a:srgbClr val="FEE39A"/>
                </a:solidFill>
                <a:latin typeface="Calibri" panose="020F0502020204030204" pitchFamily="34" charset="0"/>
                <a:ea typeface="造字工房坚黑（非商用）常规体" pitchFamily="2" charset="-122"/>
              </a:rPr>
              <a:t>0</a:t>
            </a:r>
            <a:r>
              <a:rPr lang="en-US" altLang="zh-CN" sz="13200" dirty="0">
                <a:solidFill>
                  <a:srgbClr val="99D2C1"/>
                </a:solidFill>
                <a:latin typeface="Calibri" panose="020F0502020204030204" pitchFamily="34" charset="0"/>
                <a:ea typeface="造字工房坚黑（非商用）常规体" pitchFamily="2" charset="-122"/>
              </a:rPr>
              <a:t>6</a:t>
            </a:r>
            <a:endParaRPr lang="zh-CN" altLang="en-US" sz="13200" dirty="0">
              <a:solidFill>
                <a:srgbClr val="99D2C1"/>
              </a:solidFill>
              <a:latin typeface="Calibri" panose="020F0502020204030204" pitchFamily="34" charset="0"/>
              <a:ea typeface="造字工房坚黑（非商用）常规体" pitchFamily="2" charset="-122"/>
            </a:endParaRPr>
          </a:p>
        </p:txBody>
      </p:sp>
      <p:sp>
        <p:nvSpPr>
          <p:cNvPr id="1344" name="TextBox 7">
            <a:extLst>
              <a:ext uri="{FF2B5EF4-FFF2-40B4-BE49-F238E27FC236}">
                <a16:creationId xmlns:a16="http://schemas.microsoft.com/office/drawing/2014/main" id="{B048B467-77DA-42AB-8D03-54AC14EA1109}"/>
              </a:ext>
            </a:extLst>
          </p:cNvPr>
          <p:cNvSpPr>
            <a:spLocks noChangeArrowheads="1"/>
          </p:cNvSpPr>
          <p:nvPr/>
        </p:nvSpPr>
        <p:spPr bwMode="auto">
          <a:xfrm>
            <a:off x="8364423" y="6363448"/>
            <a:ext cx="8199575"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72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improvement strategy</a:t>
            </a:r>
            <a:endParaRPr lang="zh-CN" altLang="en-US" sz="96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endParaRPr>
          </a:p>
        </p:txBody>
      </p:sp>
    </p:spTree>
    <p:extLst>
      <p:ext uri="{BB962C8B-B14F-4D97-AF65-F5344CB8AC3E}">
        <p14:creationId xmlns:p14="http://schemas.microsoft.com/office/powerpoint/2010/main" val="3770622356"/>
      </p:ext>
    </p:extLst>
  </p:cSld>
  <p:clrMapOvr>
    <a:masterClrMapping/>
  </p:clrMapOvr>
  <mc:AlternateContent xmlns:mc="http://schemas.openxmlformats.org/markup-compatibility/2006" xmlns:p14="http://schemas.microsoft.com/office/powerpoint/2010/main">
    <mc:Choice Requires="p14">
      <p:transition spd="slow" p14:dur="1200" advClick="0">
        <p14:prism/>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342"/>
                                        </p:tgtEl>
                                        <p:attrNameLst>
                                          <p:attrName>style.visibility</p:attrName>
                                        </p:attrNameLst>
                                      </p:cBhvr>
                                      <p:to>
                                        <p:strVal val="visible"/>
                                      </p:to>
                                    </p:set>
                                    <p:anim calcmode="lin" valueType="num">
                                      <p:cBhvr>
                                        <p:cTn id="7" dur="500" fill="hold"/>
                                        <p:tgtEl>
                                          <p:spTgt spid="1342"/>
                                        </p:tgtEl>
                                        <p:attrNameLst>
                                          <p:attrName>ppt_w</p:attrName>
                                        </p:attrNameLst>
                                      </p:cBhvr>
                                      <p:tavLst>
                                        <p:tav tm="0">
                                          <p:val>
                                            <p:fltVal val="0"/>
                                          </p:val>
                                        </p:tav>
                                        <p:tav tm="100000">
                                          <p:val>
                                            <p:strVal val="#ppt_w"/>
                                          </p:val>
                                        </p:tav>
                                      </p:tavLst>
                                    </p:anim>
                                    <p:anim calcmode="lin" valueType="num">
                                      <p:cBhvr>
                                        <p:cTn id="8" dur="500" fill="hold"/>
                                        <p:tgtEl>
                                          <p:spTgt spid="1342"/>
                                        </p:tgtEl>
                                        <p:attrNameLst>
                                          <p:attrName>ppt_h</p:attrName>
                                        </p:attrNameLst>
                                      </p:cBhvr>
                                      <p:tavLst>
                                        <p:tav tm="0">
                                          <p:val>
                                            <p:fltVal val="0"/>
                                          </p:val>
                                        </p:tav>
                                        <p:tav tm="100000">
                                          <p:val>
                                            <p:strVal val="#ppt_h"/>
                                          </p:val>
                                        </p:tav>
                                      </p:tavLst>
                                    </p:anim>
                                    <p:animEffect transition="in" filter="fade">
                                      <p:cBhvr>
                                        <p:cTn id="9" dur="500"/>
                                        <p:tgtEl>
                                          <p:spTgt spid="1342"/>
                                        </p:tgtEl>
                                      </p:cBhvr>
                                    </p:animEffect>
                                  </p:childTnLst>
                                </p:cTn>
                              </p:par>
                            </p:childTnLst>
                          </p:cTn>
                        </p:par>
                        <p:par>
                          <p:cTn id="10" fill="hold">
                            <p:stCondLst>
                              <p:cond delay="550"/>
                            </p:stCondLst>
                            <p:childTnLst>
                              <p:par>
                                <p:cTn id="11" presetID="53" presetClass="entr" presetSubtype="16" fill="hold" grpId="0" nodeType="afterEffect">
                                  <p:stCondLst>
                                    <p:cond delay="0"/>
                                  </p:stCondLst>
                                  <p:iterate type="lt">
                                    <p:tmPct val="0"/>
                                  </p:iterate>
                                  <p:childTnLst>
                                    <p:set>
                                      <p:cBhvr>
                                        <p:cTn id="12" dur="1" fill="hold">
                                          <p:stCondLst>
                                            <p:cond delay="0"/>
                                          </p:stCondLst>
                                        </p:cTn>
                                        <p:tgtEl>
                                          <p:spTgt spid="1344"/>
                                        </p:tgtEl>
                                        <p:attrNameLst>
                                          <p:attrName>style.visibility</p:attrName>
                                        </p:attrNameLst>
                                      </p:cBhvr>
                                      <p:to>
                                        <p:strVal val="visible"/>
                                      </p:to>
                                    </p:set>
                                    <p:anim calcmode="lin" valueType="num">
                                      <p:cBhvr>
                                        <p:cTn id="13" dur="550" fill="hold"/>
                                        <p:tgtEl>
                                          <p:spTgt spid="1344"/>
                                        </p:tgtEl>
                                        <p:attrNameLst>
                                          <p:attrName>ppt_w</p:attrName>
                                        </p:attrNameLst>
                                      </p:cBhvr>
                                      <p:tavLst>
                                        <p:tav tm="0">
                                          <p:val>
                                            <p:fltVal val="0"/>
                                          </p:val>
                                        </p:tav>
                                        <p:tav tm="100000">
                                          <p:val>
                                            <p:strVal val="#ppt_w"/>
                                          </p:val>
                                        </p:tav>
                                      </p:tavLst>
                                    </p:anim>
                                    <p:anim calcmode="lin" valueType="num">
                                      <p:cBhvr>
                                        <p:cTn id="14" dur="550" fill="hold"/>
                                        <p:tgtEl>
                                          <p:spTgt spid="1344"/>
                                        </p:tgtEl>
                                        <p:attrNameLst>
                                          <p:attrName>ppt_h</p:attrName>
                                        </p:attrNameLst>
                                      </p:cBhvr>
                                      <p:tavLst>
                                        <p:tav tm="0">
                                          <p:val>
                                            <p:fltVal val="0"/>
                                          </p:val>
                                        </p:tav>
                                        <p:tav tm="100000">
                                          <p:val>
                                            <p:strVal val="#ppt_h"/>
                                          </p:val>
                                        </p:tav>
                                      </p:tavLst>
                                    </p:anim>
                                    <p:animEffect transition="in" filter="fade">
                                      <p:cBhvr>
                                        <p:cTn id="15" dur="550"/>
                                        <p:tgtEl>
                                          <p:spTgt spid="1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2" grpId="0"/>
      <p:bldP spid="134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110"/>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38</a:t>
            </a:fld>
            <a:endParaRPr/>
          </a:p>
        </p:txBody>
      </p:sp>
      <p:sp>
        <p:nvSpPr>
          <p:cNvPr id="423" name="Google Shape;423;p110"/>
          <p:cNvSpPr txBox="1">
            <a:spLocks noGrp="1"/>
          </p:cNvSpPr>
          <p:nvPr>
            <p:ph type="title"/>
          </p:nvPr>
        </p:nvSpPr>
        <p:spPr>
          <a:xfrm>
            <a:off x="638627" y="1894923"/>
            <a:ext cx="12380677" cy="1280214"/>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en-US" dirty="0"/>
              <a:t>WMC. DIT. NOC</a:t>
            </a:r>
            <a:endParaRPr dirty="0"/>
          </a:p>
        </p:txBody>
      </p:sp>
      <p:cxnSp>
        <p:nvCxnSpPr>
          <p:cNvPr id="426" name="Google Shape;426;p110"/>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2" name="矩形 1">
            <a:extLst>
              <a:ext uri="{FF2B5EF4-FFF2-40B4-BE49-F238E27FC236}">
                <a16:creationId xmlns:a16="http://schemas.microsoft.com/office/drawing/2014/main" id="{5E503D1D-FC69-45BB-A121-554ADB454EB0}"/>
              </a:ext>
            </a:extLst>
          </p:cNvPr>
          <p:cNvSpPr/>
          <p:nvPr/>
        </p:nvSpPr>
        <p:spPr>
          <a:xfrm>
            <a:off x="1296734" y="4468526"/>
            <a:ext cx="20552225" cy="6863417"/>
          </a:xfrm>
          <a:prstGeom prst="rect">
            <a:avLst/>
          </a:prstGeom>
        </p:spPr>
        <p:txBody>
          <a:bodyPr wrap="square">
            <a:spAutoFit/>
          </a:bodyPr>
          <a:lstStyle/>
          <a:p>
            <a:pPr marL="304800">
              <a:spcBef>
                <a:spcPts val="25"/>
              </a:spcBef>
            </a:pPr>
            <a:r>
              <a:rPr lang="en-US" altLang="zh-TW" sz="4400" dirty="0">
                <a:latin typeface="Times New Roman" panose="02020603050405020304" pitchFamily="18" charset="0"/>
                <a:ea typeface="標楷體" panose="03000509000000000000" pitchFamily="65" charset="-120"/>
              </a:rPr>
              <a:t>On the perspective of </a:t>
            </a:r>
            <a:r>
              <a:rPr lang="en-US" altLang="zh-TW" sz="4400" b="1" dirty="0">
                <a:latin typeface="Times New Roman" panose="02020603050405020304" pitchFamily="18" charset="0"/>
                <a:ea typeface="標楷體" panose="03000509000000000000" pitchFamily="65" charset="-120"/>
              </a:rPr>
              <a:t>WMC</a:t>
            </a:r>
            <a:r>
              <a:rPr lang="en-US" altLang="zh-TW" sz="4400" dirty="0">
                <a:latin typeface="Times New Roman" panose="02020603050405020304" pitchFamily="18" charset="0"/>
                <a:ea typeface="標楷體" panose="03000509000000000000" pitchFamily="65" charset="-120"/>
              </a:rPr>
              <a:t>, the complexity of our system is quite low, as a result, we can keep the design. However, we still can </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lower the relationship in the class with WMC over 10 in the future development.</a:t>
            </a:r>
            <a:endParaRPr lang="zh-TW" altLang="zh-TW" sz="4400" dirty="0">
              <a:latin typeface="Calibri" panose="020F0502020204030204" pitchFamily="34" charset="0"/>
              <a:ea typeface="新細明體" panose="02020500000000000000" pitchFamily="18" charset="-120"/>
            </a:endParaRPr>
          </a:p>
          <a:p>
            <a:pPr marL="304800"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 </a:t>
            </a:r>
            <a:endParaRPr lang="zh-TW" altLang="zh-TW" sz="4400" dirty="0">
              <a:latin typeface="Calibri" panose="020F0502020204030204" pitchFamily="34" charset="0"/>
              <a:ea typeface="新細明體" panose="02020500000000000000" pitchFamily="18" charset="-120"/>
            </a:endParaRPr>
          </a:p>
          <a:p>
            <a:pPr marL="304800"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Second, the overall </a:t>
            </a:r>
            <a:r>
              <a:rPr lang="en-US" altLang="zh-TW" sz="4400" b="1" dirty="0">
                <a:latin typeface="Times New Roman" panose="02020603050405020304" pitchFamily="18" charset="0"/>
                <a:ea typeface="標楷體" panose="03000509000000000000" pitchFamily="65" charset="-120"/>
                <a:cs typeface="Calibri" panose="020F0502020204030204" pitchFamily="34" charset="0"/>
              </a:rPr>
              <a:t>DIT</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of our system is low, but we still have some class with DIT of 8 result in class reusing difficulty, hard to predict the behavior of the class and cause associated with regression testing due to change impact of a parent class to descendant classes, so it’s better to have lower DIT.</a:t>
            </a:r>
            <a:endParaRPr lang="zh-TW" altLang="zh-TW" sz="4400" dirty="0">
              <a:latin typeface="Calibri" panose="020F0502020204030204" pitchFamily="34" charset="0"/>
              <a:ea typeface="新細明體" panose="02020500000000000000" pitchFamily="18" charset="-120"/>
            </a:endParaRPr>
          </a:p>
          <a:p>
            <a:pPr marL="304800"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 </a:t>
            </a:r>
            <a:endParaRPr lang="zh-TW" altLang="zh-TW" sz="4400" dirty="0">
              <a:latin typeface="Calibri" panose="020F0502020204030204" pitchFamily="34" charset="0"/>
              <a:ea typeface="新細明體" panose="02020500000000000000" pitchFamily="18" charset="-120"/>
            </a:endParaRPr>
          </a:p>
          <a:p>
            <a:pPr marL="304800"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Third, our system has low </a:t>
            </a:r>
            <a:r>
              <a:rPr lang="en-US" altLang="zh-TW" sz="4400" b="1" dirty="0">
                <a:latin typeface="Times New Roman" panose="02020603050405020304" pitchFamily="18" charset="0"/>
                <a:ea typeface="標楷體" panose="03000509000000000000" pitchFamily="65" charset="-120"/>
                <a:cs typeface="Calibri" panose="020F0502020204030204" pitchFamily="34" charset="0"/>
              </a:rPr>
              <a:t>NOC</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overall, at this point, the design is good enough.</a:t>
            </a:r>
            <a:endParaRPr lang="zh-TW" altLang="zh-TW" sz="4400" dirty="0">
              <a:latin typeface="Calibri" panose="020F0502020204030204" pitchFamily="34" charset="0"/>
              <a:ea typeface="新細明體" panose="02020500000000000000" pitchFamily="18" charset="-12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110"/>
          <p:cNvSpPr txBox="1">
            <a:spLocks noGrp="1"/>
          </p:cNvSpPr>
          <p:nvPr>
            <p:ph type="sldNum" idx="12"/>
          </p:nvPr>
        </p:nvSpPr>
        <p:spPr>
          <a:xfrm>
            <a:off x="21848959" y="12319000"/>
            <a:ext cx="707400" cy="5334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797979"/>
              </a:buClr>
              <a:buSzPts val="700"/>
              <a:buFont typeface="Helvetica Neue"/>
              <a:buNone/>
            </a:pPr>
            <a:fld id="{00000000-1234-1234-1234-123412341234}" type="slidenum">
              <a:rPr lang="it-IT" sz="2800" b="0" i="0" u="none" strike="noStrike" cap="none">
                <a:solidFill>
                  <a:srgbClr val="797979"/>
                </a:solidFill>
                <a:latin typeface="Helvetica Neue"/>
                <a:ea typeface="Helvetica Neue"/>
                <a:cs typeface="Helvetica Neue"/>
                <a:sym typeface="Helvetica Neue"/>
              </a:rPr>
              <a:t>39</a:t>
            </a:fld>
            <a:endParaRPr/>
          </a:p>
        </p:txBody>
      </p:sp>
      <p:sp>
        <p:nvSpPr>
          <p:cNvPr id="423" name="Google Shape;423;p110"/>
          <p:cNvSpPr txBox="1">
            <a:spLocks noGrp="1"/>
          </p:cNvSpPr>
          <p:nvPr>
            <p:ph type="title"/>
          </p:nvPr>
        </p:nvSpPr>
        <p:spPr>
          <a:xfrm>
            <a:off x="638627" y="1894923"/>
            <a:ext cx="12380677" cy="1280214"/>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en-US" dirty="0"/>
              <a:t>CBO. RFC. LCOM</a:t>
            </a:r>
            <a:endParaRPr dirty="0"/>
          </a:p>
        </p:txBody>
      </p:sp>
      <p:cxnSp>
        <p:nvCxnSpPr>
          <p:cNvPr id="426" name="Google Shape;426;p110"/>
          <p:cNvCxnSpPr/>
          <p:nvPr/>
        </p:nvCxnSpPr>
        <p:spPr>
          <a:xfrm>
            <a:off x="104775" y="1547580"/>
            <a:ext cx="0" cy="1974900"/>
          </a:xfrm>
          <a:prstGeom prst="straightConnector1">
            <a:avLst/>
          </a:prstGeom>
          <a:noFill/>
          <a:ln w="228600" cap="flat" cmpd="sng">
            <a:solidFill>
              <a:srgbClr val="A4C2F4"/>
            </a:solidFill>
            <a:prstDash val="solid"/>
            <a:round/>
            <a:headEnd type="none" w="med" len="med"/>
            <a:tailEnd type="none" w="med" len="med"/>
          </a:ln>
        </p:spPr>
      </p:cxnSp>
      <p:sp>
        <p:nvSpPr>
          <p:cNvPr id="2" name="矩形 1">
            <a:extLst>
              <a:ext uri="{FF2B5EF4-FFF2-40B4-BE49-F238E27FC236}">
                <a16:creationId xmlns:a16="http://schemas.microsoft.com/office/drawing/2014/main" id="{5E503D1D-FC69-45BB-A121-554ADB454EB0}"/>
              </a:ext>
            </a:extLst>
          </p:cNvPr>
          <p:cNvSpPr/>
          <p:nvPr/>
        </p:nvSpPr>
        <p:spPr>
          <a:xfrm>
            <a:off x="1296734" y="4468526"/>
            <a:ext cx="20552225" cy="6186309"/>
          </a:xfrm>
          <a:prstGeom prst="rect">
            <a:avLst/>
          </a:prstGeom>
        </p:spPr>
        <p:txBody>
          <a:bodyPr wrap="square">
            <a:spAutoFit/>
          </a:bodyPr>
          <a:lstStyle/>
          <a:p>
            <a:pPr marL="304800">
              <a:spcBef>
                <a:spcPts val="25"/>
              </a:spcBef>
            </a:pPr>
            <a:r>
              <a:rPr lang="en-US" altLang="zh-TW" sz="4400" dirty="0">
                <a:latin typeface="Times New Roman" panose="02020603050405020304" pitchFamily="18" charset="0"/>
                <a:ea typeface="標楷體" panose="03000509000000000000" pitchFamily="65" charset="-120"/>
              </a:rPr>
              <a:t>From the </a:t>
            </a:r>
            <a:r>
              <a:rPr lang="en-US" altLang="zh-TW" sz="4400" b="1" dirty="0">
                <a:latin typeface="Times New Roman" panose="02020603050405020304" pitchFamily="18" charset="0"/>
                <a:ea typeface="標楷體" panose="03000509000000000000" pitchFamily="65" charset="-120"/>
              </a:rPr>
              <a:t>CBO’s</a:t>
            </a:r>
            <a:r>
              <a:rPr lang="en-US" altLang="zh-TW" sz="4400" dirty="0">
                <a:latin typeface="Times New Roman" panose="02020603050405020304" pitchFamily="18" charset="0"/>
                <a:ea typeface="標楷體" panose="03000509000000000000" pitchFamily="65" charset="-120"/>
              </a:rPr>
              <a:t> point of view, we got half of the class with low CBO, the other half is a bit high. Also, we know the higher CBO the more difficult to understand, test, maintain and reuse class. So, we’ll try to lower the CBO in the future.</a:t>
            </a:r>
          </a:p>
          <a:p>
            <a:pPr marL="304800">
              <a:spcBef>
                <a:spcPts val="25"/>
              </a:spcBef>
            </a:pPr>
            <a:endParaRPr lang="en-US" altLang="zh-TW" sz="4400" dirty="0">
              <a:latin typeface="Times New Roman" panose="02020603050405020304" pitchFamily="18" charset="0"/>
              <a:ea typeface="標楷體" panose="03000509000000000000" pitchFamily="65" charset="-120"/>
            </a:endParaRPr>
          </a:p>
          <a:p>
            <a:pPr marL="304800">
              <a:spcBef>
                <a:spcPts val="25"/>
              </a:spcBef>
            </a:pPr>
            <a:r>
              <a:rPr lang="en-US" altLang="zh-TW" sz="4400" dirty="0">
                <a:latin typeface="Times New Roman" panose="02020603050405020304" pitchFamily="18" charset="0"/>
                <a:ea typeface="標楷體" panose="03000509000000000000" pitchFamily="65" charset="-120"/>
              </a:rPr>
              <a:t>In the sight of </a:t>
            </a:r>
            <a:r>
              <a:rPr lang="en-US" altLang="zh-TW" sz="4400" b="1" dirty="0">
                <a:latin typeface="Times New Roman" panose="02020603050405020304" pitchFamily="18" charset="0"/>
                <a:ea typeface="標楷體" panose="03000509000000000000" pitchFamily="65" charset="-120"/>
              </a:rPr>
              <a:t>RFC</a:t>
            </a:r>
            <a:r>
              <a:rPr lang="en-US" altLang="zh-TW" sz="4400" dirty="0">
                <a:latin typeface="Times New Roman" panose="02020603050405020304" pitchFamily="18" charset="0"/>
                <a:ea typeface="標楷體" panose="03000509000000000000" pitchFamily="65" charset="-120"/>
              </a:rPr>
              <a:t>, our system can be easily understanding, test, maintain and reuse because most of our class with the RFC lower than 25.</a:t>
            </a:r>
          </a:p>
          <a:p>
            <a:pPr marL="304800">
              <a:spcBef>
                <a:spcPts val="25"/>
              </a:spcBef>
            </a:pPr>
            <a:endParaRPr lang="en-US" altLang="zh-TW" sz="4400" dirty="0">
              <a:latin typeface="Times New Roman" panose="02020603050405020304" pitchFamily="18" charset="0"/>
              <a:ea typeface="標楷體" panose="03000509000000000000" pitchFamily="65" charset="-120"/>
            </a:endParaRPr>
          </a:p>
          <a:p>
            <a:pPr marL="304800">
              <a:spcBef>
                <a:spcPts val="25"/>
              </a:spcBef>
            </a:pPr>
            <a:r>
              <a:rPr lang="en-US" altLang="zh-TW" sz="4400" dirty="0">
                <a:latin typeface="Times New Roman" panose="02020603050405020304" pitchFamily="18" charset="0"/>
                <a:ea typeface="標楷體" panose="03000509000000000000" pitchFamily="65" charset="-120"/>
              </a:rPr>
              <a:t>Last but not least, the class in our system are low </a:t>
            </a:r>
            <a:r>
              <a:rPr lang="en-US" altLang="zh-TW" sz="4400" b="1" dirty="0">
                <a:latin typeface="Times New Roman" panose="02020603050405020304" pitchFamily="18" charset="0"/>
                <a:ea typeface="標楷體" panose="03000509000000000000" pitchFamily="65" charset="-120"/>
              </a:rPr>
              <a:t>LCOM</a:t>
            </a:r>
            <a:r>
              <a:rPr lang="en-US" altLang="zh-TW" sz="4400" dirty="0">
                <a:latin typeface="Times New Roman" panose="02020603050405020304" pitchFamily="18" charset="0"/>
                <a:ea typeface="標楷體" panose="03000509000000000000" pitchFamily="65" charset="-120"/>
              </a:rPr>
              <a:t>, in other words, they’re high cohesion. As a result, we can keep the design as well.</a:t>
            </a:r>
          </a:p>
        </p:txBody>
      </p:sp>
    </p:spTree>
    <p:extLst>
      <p:ext uri="{BB962C8B-B14F-4D97-AF65-F5344CB8AC3E}">
        <p14:creationId xmlns:p14="http://schemas.microsoft.com/office/powerpoint/2010/main" val="4247597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02"/>
          <p:cNvSpPr txBox="1"/>
          <p:nvPr/>
        </p:nvSpPr>
        <p:spPr>
          <a:xfrm>
            <a:off x="354363" y="963455"/>
            <a:ext cx="14499972" cy="1280215"/>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212121"/>
              </a:buClr>
              <a:buSzPts val="2800"/>
              <a:buFont typeface="Montserrat"/>
              <a:buNone/>
            </a:pPr>
            <a:r>
              <a:rPr lang="it-IT" sz="9600" b="1" dirty="0">
                <a:solidFill>
                  <a:srgbClr val="212121"/>
                </a:solidFill>
                <a:latin typeface="Montserrat"/>
                <a:ea typeface="Montserrat"/>
                <a:cs typeface="Montserrat"/>
                <a:sym typeface="Montserrat"/>
              </a:rPr>
              <a:t>Façade </a:t>
            </a:r>
            <a:r>
              <a:rPr lang="it-IT" sz="3000" b="1" dirty="0">
                <a:solidFill>
                  <a:srgbClr val="212121"/>
                </a:solidFill>
                <a:latin typeface="Montserrat"/>
                <a:ea typeface="Montserrat"/>
                <a:cs typeface="Montserrat"/>
                <a:sym typeface="Montserrat"/>
              </a:rPr>
              <a:t>combines with </a:t>
            </a:r>
            <a:r>
              <a:rPr lang="it-IT" sz="9600" b="1" dirty="0">
                <a:solidFill>
                  <a:srgbClr val="212121"/>
                </a:solidFill>
                <a:latin typeface="Montserrat"/>
                <a:ea typeface="Montserrat"/>
                <a:cs typeface="Montserrat"/>
                <a:sym typeface="Montserrat"/>
              </a:rPr>
              <a:t>Mediator</a:t>
            </a:r>
            <a:endParaRPr sz="9600" b="1" dirty="0">
              <a:solidFill>
                <a:srgbClr val="212121"/>
              </a:solidFill>
              <a:latin typeface="Montserrat"/>
              <a:ea typeface="Montserrat"/>
              <a:cs typeface="Montserrat"/>
              <a:sym typeface="Montserrat"/>
            </a:endParaRPr>
          </a:p>
          <a:p>
            <a:pPr marL="0" marR="0" lvl="0" indent="0" algn="l" rtl="0">
              <a:lnSpc>
                <a:spcPct val="80000"/>
              </a:lnSpc>
              <a:spcBef>
                <a:spcPts val="0"/>
              </a:spcBef>
              <a:spcAft>
                <a:spcPts val="0"/>
              </a:spcAft>
              <a:buClr>
                <a:srgbClr val="212121"/>
              </a:buClr>
              <a:buSzPts val="2800"/>
              <a:buFont typeface="Montserrat"/>
              <a:buNone/>
            </a:pPr>
            <a:endParaRPr sz="11200" b="1" dirty="0">
              <a:solidFill>
                <a:srgbClr val="212121"/>
              </a:solidFill>
              <a:latin typeface="Montserrat"/>
              <a:ea typeface="Montserrat"/>
              <a:cs typeface="Montserrat"/>
              <a:sym typeface="Montserrat"/>
            </a:endParaRPr>
          </a:p>
        </p:txBody>
      </p:sp>
      <p:cxnSp>
        <p:nvCxnSpPr>
          <p:cNvPr id="349" name="Google Shape;349;p102"/>
          <p:cNvCxnSpPr/>
          <p:nvPr/>
        </p:nvCxnSpPr>
        <p:spPr>
          <a:xfrm>
            <a:off x="104775" y="446567"/>
            <a:ext cx="0" cy="1974900"/>
          </a:xfrm>
          <a:prstGeom prst="straightConnector1">
            <a:avLst/>
          </a:prstGeom>
          <a:noFill/>
          <a:ln w="228600" cap="flat" cmpd="sng">
            <a:solidFill>
              <a:srgbClr val="A4C2F4"/>
            </a:solidFill>
            <a:prstDash val="solid"/>
            <a:round/>
            <a:headEnd type="none" w="med" len="med"/>
            <a:tailEnd type="none" w="med" len="med"/>
          </a:ln>
        </p:spPr>
      </p:cxnSp>
      <p:sp>
        <p:nvSpPr>
          <p:cNvPr id="2" name="矩形 1">
            <a:extLst>
              <a:ext uri="{FF2B5EF4-FFF2-40B4-BE49-F238E27FC236}">
                <a16:creationId xmlns:a16="http://schemas.microsoft.com/office/drawing/2014/main" id="{33D82AC1-7304-4ECC-AFB7-0E9524422D66}"/>
              </a:ext>
            </a:extLst>
          </p:cNvPr>
          <p:cNvSpPr/>
          <p:nvPr/>
        </p:nvSpPr>
        <p:spPr>
          <a:xfrm>
            <a:off x="1769163" y="3307769"/>
            <a:ext cx="15567114" cy="2800767"/>
          </a:xfrm>
          <a:prstGeom prst="rect">
            <a:avLst/>
          </a:prstGeom>
        </p:spPr>
        <p:txBody>
          <a:bodyPr wrap="square">
            <a:spAutoFit/>
          </a:bodyPr>
          <a:lstStyle/>
          <a:p>
            <a:pPr marL="571500" indent="-571500">
              <a:buFont typeface="Arial" panose="020B0604020202020204" pitchFamily="34" charset="0"/>
              <a:buChar char="•"/>
            </a:pPr>
            <a:r>
              <a:rPr lang="en-US" altLang="zh-TW" sz="4400" dirty="0">
                <a:latin typeface="Times New Roman" panose="02020603050405020304" pitchFamily="18" charset="0"/>
                <a:ea typeface="標楷體" panose="03000509000000000000" pitchFamily="65" charset="-120"/>
                <a:cs typeface="Calibri" panose="020F0502020204030204" pitchFamily="34" charset="0"/>
              </a:rPr>
              <a:t>We use Façade simplifies the interface for the Client.</a:t>
            </a:r>
          </a:p>
          <a:p>
            <a:pPr marL="571500" indent="-571500">
              <a:buFont typeface="Arial" panose="020B0604020202020204" pitchFamily="34" charset="0"/>
              <a:buChar char="•"/>
            </a:pPr>
            <a:endParaRPr lang="en-US" altLang="zh-TW" sz="4400" dirty="0">
              <a:latin typeface="Times New Roman" panose="02020603050405020304" pitchFamily="18" charset="0"/>
              <a:ea typeface="標楷體" panose="03000509000000000000" pitchFamily="65" charset="-120"/>
              <a:cs typeface="Calibri" panose="020F0502020204030204" pitchFamily="34" charset="0"/>
            </a:endParaRPr>
          </a:p>
          <a:p>
            <a:pPr marL="571500" indent="-571500">
              <a:buFont typeface="Arial" panose="020B0604020202020204" pitchFamily="34" charset="0"/>
              <a:buChar char="•"/>
            </a:pPr>
            <a:r>
              <a:rPr lang="en-US" altLang="zh-TW" sz="4400" dirty="0">
                <a:latin typeface="Calibri" panose="020F0502020204030204" pitchFamily="34" charset="0"/>
                <a:ea typeface="新細明體" panose="02020500000000000000" pitchFamily="18" charset="-120"/>
              </a:rPr>
              <a:t>The Mediator will coordinate three component: “</a:t>
            </a:r>
            <a:r>
              <a:rPr lang="en-US" altLang="zh-TW" sz="4400" dirty="0" err="1">
                <a:latin typeface="Calibri" panose="020F0502020204030204" pitchFamily="34" charset="0"/>
                <a:ea typeface="新細明體" panose="02020500000000000000" pitchFamily="18" charset="-120"/>
              </a:rPr>
              <a:t>AccountChecker</a:t>
            </a:r>
            <a:r>
              <a:rPr lang="en-US" altLang="zh-TW" sz="4400" dirty="0">
                <a:latin typeface="Calibri" panose="020F0502020204030204" pitchFamily="34" charset="0"/>
                <a:ea typeface="新細明體" panose="02020500000000000000" pitchFamily="18" charset="-120"/>
              </a:rPr>
              <a:t>”, “</a:t>
            </a:r>
            <a:r>
              <a:rPr lang="en-US" altLang="zh-TW" sz="4400" dirty="0" err="1">
                <a:latin typeface="Calibri" panose="020F0502020204030204" pitchFamily="34" charset="0"/>
                <a:ea typeface="新細明體" panose="02020500000000000000" pitchFamily="18" charset="-120"/>
              </a:rPr>
              <a:t>PasswordChecker</a:t>
            </a:r>
            <a:r>
              <a:rPr lang="en-US" altLang="zh-TW" sz="4400" dirty="0">
                <a:latin typeface="Calibri" panose="020F0502020204030204" pitchFamily="34" charset="0"/>
                <a:ea typeface="新細明體" panose="02020500000000000000" pitchFamily="18" charset="-120"/>
              </a:rPr>
              <a:t>” and “</a:t>
            </a:r>
            <a:r>
              <a:rPr lang="en-US" altLang="zh-TW" sz="4400" dirty="0" err="1">
                <a:latin typeface="Calibri" panose="020F0502020204030204" pitchFamily="34" charset="0"/>
                <a:ea typeface="新細明體" panose="02020500000000000000" pitchFamily="18" charset="-120"/>
              </a:rPr>
              <a:t>BalanceChecker</a:t>
            </a:r>
            <a:r>
              <a:rPr lang="en-US" altLang="zh-TW" sz="4400" dirty="0">
                <a:latin typeface="Calibri" panose="020F0502020204030204" pitchFamily="34" charset="0"/>
                <a:ea typeface="新細明體" panose="02020500000000000000" pitchFamily="18" charset="-120"/>
              </a:rPr>
              <a:t>”</a:t>
            </a:r>
            <a:endParaRPr lang="zh-TW" altLang="zh-TW" sz="4400" dirty="0">
              <a:latin typeface="Calibri" panose="020F0502020204030204" pitchFamily="34" charset="0"/>
              <a:ea typeface="新細明體" panose="02020500000000000000" pitchFamily="18" charset="-120"/>
            </a:endParaRPr>
          </a:p>
        </p:txBody>
      </p:sp>
      <p:pic>
        <p:nvPicPr>
          <p:cNvPr id="3" name="圖片 2">
            <a:extLst>
              <a:ext uri="{FF2B5EF4-FFF2-40B4-BE49-F238E27FC236}">
                <a16:creationId xmlns:a16="http://schemas.microsoft.com/office/drawing/2014/main" id="{E4565C22-A3DD-445A-94E9-FD361D34E582}"/>
              </a:ext>
            </a:extLst>
          </p:cNvPr>
          <p:cNvPicPr>
            <a:picLocks noChangeAspect="1"/>
          </p:cNvPicPr>
          <p:nvPr/>
        </p:nvPicPr>
        <p:blipFill>
          <a:blip r:embed="rId3"/>
          <a:stretch>
            <a:fillRect/>
          </a:stretch>
        </p:blipFill>
        <p:spPr>
          <a:xfrm>
            <a:off x="1219200" y="6858000"/>
            <a:ext cx="8246096" cy="6291943"/>
          </a:xfrm>
          <a:prstGeom prst="rect">
            <a:avLst/>
          </a:prstGeom>
        </p:spPr>
      </p:pic>
      <p:pic>
        <p:nvPicPr>
          <p:cNvPr id="4" name="圖片 3">
            <a:extLst>
              <a:ext uri="{FF2B5EF4-FFF2-40B4-BE49-F238E27FC236}">
                <a16:creationId xmlns:a16="http://schemas.microsoft.com/office/drawing/2014/main" id="{66E85327-1326-43AE-9C41-923967AB9FC4}"/>
              </a:ext>
            </a:extLst>
          </p:cNvPr>
          <p:cNvPicPr>
            <a:picLocks noChangeAspect="1"/>
          </p:cNvPicPr>
          <p:nvPr/>
        </p:nvPicPr>
        <p:blipFill>
          <a:blip r:embed="rId4"/>
          <a:stretch>
            <a:fillRect/>
          </a:stretch>
        </p:blipFill>
        <p:spPr>
          <a:xfrm>
            <a:off x="11952513" y="6818800"/>
            <a:ext cx="8302771" cy="6291943"/>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a:extLst>
              <a:ext uri="{FF2B5EF4-FFF2-40B4-BE49-F238E27FC236}">
                <a16:creationId xmlns:a16="http://schemas.microsoft.com/office/drawing/2014/main" id="{E69A9579-92EF-4FAE-A7C1-4C4F984ECE7A}"/>
              </a:ext>
            </a:extLst>
          </p:cNvPr>
          <p:cNvSpPr txBox="1"/>
          <p:nvPr/>
        </p:nvSpPr>
        <p:spPr>
          <a:xfrm>
            <a:off x="8360124" y="4600190"/>
            <a:ext cx="7178568" cy="3154710"/>
          </a:xfrm>
          <a:prstGeom prst="rect">
            <a:avLst/>
          </a:prstGeom>
          <a:noFill/>
        </p:spPr>
        <p:txBody>
          <a:bodyPr wrap="none" rtlCol="0">
            <a:spAutoFit/>
          </a:bodyPr>
          <a:lstStyle/>
          <a:p>
            <a:pPr algn="ctr">
              <a:defRPr/>
            </a:pPr>
            <a:r>
              <a:rPr lang="en-US" altLang="zh-CN" sz="19900" b="1" spc="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sym typeface="微软雅黑" panose="020B0503020204020204" pitchFamily="34" charset="-122"/>
              </a:rPr>
              <a:t>Demo</a:t>
            </a:r>
          </a:p>
        </p:txBody>
      </p:sp>
    </p:spTree>
    <p:extLst>
      <p:ext uri="{BB962C8B-B14F-4D97-AF65-F5344CB8AC3E}">
        <p14:creationId xmlns:p14="http://schemas.microsoft.com/office/powerpoint/2010/main" val="2930325615"/>
      </p:ext>
    </p:extLst>
  </p:cSld>
  <p:clrMapOvr>
    <a:masterClrMapping/>
  </p:clrMapOvr>
  <mc:AlternateContent xmlns:mc="http://schemas.openxmlformats.org/markup-compatibility/2006" xmlns:p14="http://schemas.microsoft.com/office/powerpoint/2010/main">
    <mc:Choice Requires="p14">
      <p:transition spd="slow" p14:dur="900" advClick="0">
        <p14:flythrough hasBounce="1"/>
      </p:transition>
    </mc:Choice>
    <mc:Fallback xmlns="">
      <p:transition spd="slow" advClick="0">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pic>
        <p:nvPicPr>
          <p:cNvPr id="512" name="Google Shape;512;p119"/>
          <p:cNvPicPr preferRelativeResize="0"/>
          <p:nvPr/>
        </p:nvPicPr>
        <p:blipFill rotWithShape="1">
          <a:blip r:embed="rId3">
            <a:alphaModFix/>
          </a:blip>
          <a:srcRect/>
          <a:stretch/>
        </p:blipFill>
        <p:spPr>
          <a:xfrm>
            <a:off x="0" y="31"/>
            <a:ext cx="24384000" cy="13715965"/>
          </a:xfrm>
          <a:prstGeom prst="rect">
            <a:avLst/>
          </a:prstGeom>
          <a:noFill/>
          <a:ln>
            <a:noFill/>
          </a:ln>
        </p:spPr>
      </p:pic>
      <p:sp>
        <p:nvSpPr>
          <p:cNvPr id="513" name="Google Shape;513;p119"/>
          <p:cNvSpPr txBox="1">
            <a:spLocks noGrp="1"/>
          </p:cNvSpPr>
          <p:nvPr>
            <p:ph type="subTitle" idx="1"/>
          </p:nvPr>
        </p:nvSpPr>
        <p:spPr>
          <a:xfrm>
            <a:off x="2216533" y="20153778"/>
            <a:ext cx="60591300" cy="5636100"/>
          </a:xfrm>
          <a:prstGeom prst="rect">
            <a:avLst/>
          </a:prstGeom>
        </p:spPr>
        <p:txBody>
          <a:bodyPr spcFirstLastPara="1" wrap="square" lIns="91425" tIns="91425" rIns="91425" bIns="91425" anchor="ctr" anchorCtr="0">
            <a:noAutofit/>
          </a:bodyPr>
          <a:lstStyle/>
          <a:p>
            <a:pPr marL="0" lvl="0" indent="0" algn="ctr" rtl="0">
              <a:spcBef>
                <a:spcPts val="5200"/>
              </a:spcBef>
              <a:spcAft>
                <a:spcPts val="0"/>
              </a:spcAft>
              <a:buNone/>
            </a:pPr>
            <a:endParaRPr/>
          </a:p>
        </p:txBody>
      </p:sp>
      <p:cxnSp>
        <p:nvCxnSpPr>
          <p:cNvPr id="514" name="Google Shape;514;p119"/>
          <p:cNvCxnSpPr/>
          <p:nvPr/>
        </p:nvCxnSpPr>
        <p:spPr>
          <a:xfrm>
            <a:off x="10816950" y="5512250"/>
            <a:ext cx="2750400" cy="0"/>
          </a:xfrm>
          <a:prstGeom prst="straightConnector1">
            <a:avLst/>
          </a:prstGeom>
          <a:noFill/>
          <a:ln w="76200" cap="flat" cmpd="sng">
            <a:solidFill>
              <a:srgbClr val="A4C2F4"/>
            </a:solidFill>
            <a:prstDash val="solid"/>
            <a:round/>
            <a:headEnd type="none" w="med" len="med"/>
            <a:tailEnd type="none" w="med" len="med"/>
          </a:ln>
        </p:spPr>
      </p:cxnSp>
      <p:sp>
        <p:nvSpPr>
          <p:cNvPr id="515" name="Google Shape;515;p119"/>
          <p:cNvSpPr txBox="1">
            <a:spLocks noGrp="1"/>
          </p:cNvSpPr>
          <p:nvPr>
            <p:ph type="ctrTitle"/>
          </p:nvPr>
        </p:nvSpPr>
        <p:spPr>
          <a:xfrm>
            <a:off x="831222" y="1985533"/>
            <a:ext cx="22721700" cy="54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t-IT" sz="9600">
                <a:solidFill>
                  <a:srgbClr val="FFFFFF"/>
                </a:solidFill>
                <a:latin typeface="Microsoft JhengHei"/>
                <a:ea typeface="Microsoft JhengHei"/>
                <a:cs typeface="Microsoft JhengHei"/>
                <a:sym typeface="Microsoft JhengHei"/>
              </a:rPr>
              <a:t>ElePay</a:t>
            </a:r>
            <a:endParaRPr sz="9600">
              <a:solidFill>
                <a:srgbClr val="FFFFFF"/>
              </a:solidFill>
              <a:latin typeface="Microsoft JhengHei"/>
              <a:ea typeface="Microsoft JhengHei"/>
              <a:cs typeface="Microsoft JhengHei"/>
              <a:sym typeface="Microsoft JhengHei"/>
            </a:endParaRPr>
          </a:p>
        </p:txBody>
      </p:sp>
      <p:sp>
        <p:nvSpPr>
          <p:cNvPr id="516" name="Google Shape;516;p119"/>
          <p:cNvSpPr txBox="1">
            <a:spLocks noGrp="1"/>
          </p:cNvSpPr>
          <p:nvPr>
            <p:ph type="subTitle" idx="1"/>
          </p:nvPr>
        </p:nvSpPr>
        <p:spPr>
          <a:xfrm>
            <a:off x="831200" y="7557667"/>
            <a:ext cx="22721700" cy="2113500"/>
          </a:xfrm>
          <a:prstGeom prst="rect">
            <a:avLst/>
          </a:prstGeom>
        </p:spPr>
        <p:txBody>
          <a:bodyPr spcFirstLastPara="1" wrap="square" lIns="91425" tIns="91425" rIns="91425" bIns="91425" anchor="ctr" anchorCtr="0">
            <a:noAutofit/>
          </a:bodyPr>
          <a:lstStyle/>
          <a:p>
            <a:pPr marL="0" lvl="0" indent="0" algn="ctr" rtl="0">
              <a:spcBef>
                <a:spcPts val="5200"/>
              </a:spcBef>
              <a:spcAft>
                <a:spcPts val="0"/>
              </a:spcAft>
              <a:buNone/>
            </a:pPr>
            <a:r>
              <a:rPr lang="it-IT" sz="4800">
                <a:solidFill>
                  <a:srgbClr val="FFFFFF"/>
                </a:solidFill>
                <a:latin typeface="Arial"/>
                <a:ea typeface="Arial"/>
                <a:cs typeface="Arial"/>
                <a:sym typeface="Arial"/>
              </a:rPr>
              <a:t>Object-Oriented Software Engineering Team Work - 1</a:t>
            </a:r>
            <a:endParaRPr sz="48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grpSp>
        <p:nvGrpSpPr>
          <p:cNvPr id="674" name="Google Shape;674;p127"/>
          <p:cNvGrpSpPr/>
          <p:nvPr/>
        </p:nvGrpSpPr>
        <p:grpSpPr>
          <a:xfrm>
            <a:off x="11564200" y="2720709"/>
            <a:ext cx="4063930" cy="8274600"/>
            <a:chOff x="0" y="0"/>
            <a:chExt cx="4063930" cy="8274600"/>
          </a:xfrm>
        </p:grpSpPr>
        <p:sp>
          <p:nvSpPr>
            <p:cNvPr id="675" name="Google Shape;675;p127"/>
            <p:cNvSpPr/>
            <p:nvPr/>
          </p:nvSpPr>
          <p:spPr>
            <a:xfrm>
              <a:off x="0" y="1059129"/>
              <a:ext cx="102600" cy="315600"/>
            </a:xfrm>
            <a:custGeom>
              <a:avLst/>
              <a:gdLst/>
              <a:ahLst/>
              <a:cxnLst/>
              <a:rect l="l" t="t" r="r" b="b"/>
              <a:pathLst>
                <a:path w="120000" h="120000" extrusionOk="0">
                  <a:moveTo>
                    <a:pt x="120000" y="120000"/>
                  </a:moveTo>
                  <a:lnTo>
                    <a:pt x="29300" y="120000"/>
                  </a:lnTo>
                  <a:cubicBezTo>
                    <a:pt x="12555" y="120000"/>
                    <a:pt x="0" y="116444"/>
                    <a:pt x="0" y="110666"/>
                  </a:cubicBezTo>
                  <a:lnTo>
                    <a:pt x="0" y="9333"/>
                  </a:lnTo>
                  <a:cubicBezTo>
                    <a:pt x="0" y="3555"/>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76" name="Google Shape;676;p127"/>
            <p:cNvSpPr/>
            <p:nvPr/>
          </p:nvSpPr>
          <p:spPr>
            <a:xfrm>
              <a:off x="0" y="1760025"/>
              <a:ext cx="123300" cy="595800"/>
            </a:xfrm>
            <a:custGeom>
              <a:avLst/>
              <a:gdLst/>
              <a:ahLst/>
              <a:cxnLst/>
              <a:rect l="l" t="t" r="r" b="b"/>
              <a:pathLst>
                <a:path w="120000" h="120000" extrusionOk="0">
                  <a:moveTo>
                    <a:pt x="120000" y="120000"/>
                  </a:moveTo>
                  <a:lnTo>
                    <a:pt x="24466" y="120000"/>
                  </a:lnTo>
                  <a:cubicBezTo>
                    <a:pt x="10483" y="120000"/>
                    <a:pt x="0" y="118100"/>
                    <a:pt x="0" y="115022"/>
                  </a:cubicBezTo>
                  <a:lnTo>
                    <a:pt x="0" y="4977"/>
                  </a:lnTo>
                  <a:cubicBezTo>
                    <a:pt x="0" y="2133"/>
                    <a:pt x="10483" y="0"/>
                    <a:pt x="24466"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77" name="Google Shape;677;p127"/>
            <p:cNvSpPr/>
            <p:nvPr/>
          </p:nvSpPr>
          <p:spPr>
            <a:xfrm>
              <a:off x="0" y="2518031"/>
              <a:ext cx="102600" cy="580200"/>
            </a:xfrm>
            <a:custGeom>
              <a:avLst/>
              <a:gdLst/>
              <a:ahLst/>
              <a:cxnLst/>
              <a:rect l="l" t="t" r="r" b="b"/>
              <a:pathLst>
                <a:path w="120000" h="120000" extrusionOk="0">
                  <a:moveTo>
                    <a:pt x="120000" y="120000"/>
                  </a:moveTo>
                  <a:lnTo>
                    <a:pt x="29300" y="120000"/>
                  </a:lnTo>
                  <a:cubicBezTo>
                    <a:pt x="12555" y="120000"/>
                    <a:pt x="0" y="118050"/>
                    <a:pt x="0" y="114888"/>
                  </a:cubicBezTo>
                  <a:lnTo>
                    <a:pt x="0" y="5111"/>
                  </a:lnTo>
                  <a:cubicBezTo>
                    <a:pt x="0" y="2188"/>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78" name="Google Shape;678;p127"/>
            <p:cNvSpPr/>
            <p:nvPr/>
          </p:nvSpPr>
          <p:spPr>
            <a:xfrm>
              <a:off x="3976930" y="1754833"/>
              <a:ext cx="87000" cy="616500"/>
            </a:xfrm>
            <a:custGeom>
              <a:avLst/>
              <a:gdLst/>
              <a:ahLst/>
              <a:cxnLst/>
              <a:rect l="l" t="t" r="r" b="b"/>
              <a:pathLst>
                <a:path w="120000" h="120000" extrusionOk="0">
                  <a:moveTo>
                    <a:pt x="85477" y="120000"/>
                  </a:moveTo>
                  <a:lnTo>
                    <a:pt x="0" y="120000"/>
                  </a:lnTo>
                  <a:lnTo>
                    <a:pt x="0" y="0"/>
                  </a:lnTo>
                  <a:lnTo>
                    <a:pt x="85477" y="0"/>
                  </a:lnTo>
                  <a:cubicBezTo>
                    <a:pt x="106850" y="0"/>
                    <a:pt x="120000" y="2066"/>
                    <a:pt x="120000" y="4816"/>
                  </a:cubicBezTo>
                  <a:lnTo>
                    <a:pt x="120000" y="115183"/>
                  </a:lnTo>
                  <a:cubicBezTo>
                    <a:pt x="120000" y="117477"/>
                    <a:pt x="103561" y="120000"/>
                    <a:pt x="85477" y="120000"/>
                  </a:cubicBez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79" name="Google Shape;679;p127"/>
            <p:cNvSpPr/>
            <p:nvPr/>
          </p:nvSpPr>
          <p:spPr>
            <a:xfrm>
              <a:off x="41533" y="0"/>
              <a:ext cx="3981000" cy="8274600"/>
            </a:xfrm>
            <a:custGeom>
              <a:avLst/>
              <a:gdLst/>
              <a:ahLst/>
              <a:cxnLst/>
              <a:rect l="l" t="t" r="r" b="b"/>
              <a:pathLst>
                <a:path w="120000" h="120000" extrusionOk="0">
                  <a:moveTo>
                    <a:pt x="97600" y="120000"/>
                  </a:moveTo>
                  <a:lnTo>
                    <a:pt x="22333" y="120000"/>
                  </a:lnTo>
                  <a:cubicBezTo>
                    <a:pt x="9977" y="120000"/>
                    <a:pt x="0" y="115200"/>
                    <a:pt x="0" y="109261"/>
                  </a:cubicBezTo>
                  <a:lnTo>
                    <a:pt x="0" y="10738"/>
                  </a:lnTo>
                  <a:cubicBezTo>
                    <a:pt x="0" y="4800"/>
                    <a:pt x="9977" y="0"/>
                    <a:pt x="22333" y="0"/>
                  </a:cubicBezTo>
                  <a:lnTo>
                    <a:pt x="97666" y="0"/>
                  </a:lnTo>
                  <a:cubicBezTo>
                    <a:pt x="110022" y="0"/>
                    <a:pt x="120000" y="4800"/>
                    <a:pt x="120000" y="10738"/>
                  </a:cubicBezTo>
                  <a:lnTo>
                    <a:pt x="120000" y="109294"/>
                  </a:lnTo>
                  <a:cubicBezTo>
                    <a:pt x="119927" y="115200"/>
                    <a:pt x="109950" y="120000"/>
                    <a:pt x="97600" y="120000"/>
                  </a:cubicBezTo>
                </a:path>
              </a:pathLst>
            </a:custGeom>
            <a:solidFill>
              <a:srgbClr val="B7B7B7"/>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0" name="Google Shape;680;p127"/>
            <p:cNvSpPr/>
            <p:nvPr/>
          </p:nvSpPr>
          <p:spPr>
            <a:xfrm>
              <a:off x="77877" y="36342"/>
              <a:ext cx="3903000" cy="8196600"/>
            </a:xfrm>
            <a:custGeom>
              <a:avLst/>
              <a:gdLst/>
              <a:ahLst/>
              <a:cxnLst/>
              <a:rect l="l" t="t" r="r" b="b"/>
              <a:pathLst>
                <a:path w="120000" h="120000" extrusionOk="0">
                  <a:moveTo>
                    <a:pt x="97950" y="120000"/>
                  </a:moveTo>
                  <a:lnTo>
                    <a:pt x="22050" y="120000"/>
                  </a:lnTo>
                  <a:cubicBezTo>
                    <a:pt x="9883" y="120000"/>
                    <a:pt x="0" y="115294"/>
                    <a:pt x="0" y="109500"/>
                  </a:cubicBezTo>
                  <a:lnTo>
                    <a:pt x="0" y="10500"/>
                  </a:lnTo>
                  <a:cubicBezTo>
                    <a:pt x="0" y="4705"/>
                    <a:pt x="9883" y="0"/>
                    <a:pt x="22050" y="0"/>
                  </a:cubicBezTo>
                  <a:lnTo>
                    <a:pt x="97950" y="0"/>
                  </a:lnTo>
                  <a:cubicBezTo>
                    <a:pt x="110116" y="0"/>
                    <a:pt x="120000" y="4705"/>
                    <a:pt x="120000" y="10500"/>
                  </a:cubicBezTo>
                  <a:lnTo>
                    <a:pt x="120000" y="109533"/>
                  </a:lnTo>
                  <a:cubicBezTo>
                    <a:pt x="120000" y="115327"/>
                    <a:pt x="110116" y="120000"/>
                    <a:pt x="97950" y="120000"/>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1" name="Google Shape;681;p127"/>
            <p:cNvSpPr/>
            <p:nvPr/>
          </p:nvSpPr>
          <p:spPr>
            <a:xfrm>
              <a:off x="212521" y="997370"/>
              <a:ext cx="3550800" cy="6279900"/>
            </a:xfrm>
            <a:custGeom>
              <a:avLst/>
              <a:gdLst/>
              <a:ahLst/>
              <a:cxnLst/>
              <a:rect l="l" t="t" r="r" b="b"/>
              <a:pathLst>
                <a:path w="120000" h="120000" extrusionOk="0">
                  <a:moveTo>
                    <a:pt x="118344" y="120000"/>
                  </a:moveTo>
                  <a:lnTo>
                    <a:pt x="1616" y="120000"/>
                  </a:lnTo>
                  <a:cubicBezTo>
                    <a:pt x="711" y="120000"/>
                    <a:pt x="0" y="119572"/>
                    <a:pt x="0" y="119061"/>
                  </a:cubicBezTo>
                  <a:lnTo>
                    <a:pt x="0" y="938"/>
                  </a:lnTo>
                  <a:cubicBezTo>
                    <a:pt x="0" y="427"/>
                    <a:pt x="711" y="0"/>
                    <a:pt x="1616" y="0"/>
                  </a:cubicBezTo>
                  <a:lnTo>
                    <a:pt x="118344" y="0"/>
                  </a:lnTo>
                  <a:cubicBezTo>
                    <a:pt x="119250" y="0"/>
                    <a:pt x="120000" y="427"/>
                    <a:pt x="120000" y="938"/>
                  </a:cubicBezTo>
                  <a:lnTo>
                    <a:pt x="120000" y="119061"/>
                  </a:lnTo>
                  <a:cubicBezTo>
                    <a:pt x="120000" y="119572"/>
                    <a:pt x="119250" y="120000"/>
                    <a:pt x="118344" y="120000"/>
                  </a:cubicBezTo>
                </a:path>
              </a:pathLst>
            </a:custGeom>
            <a:solidFill>
              <a:srgbClr val="5E5E5E"/>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2" name="Google Shape;682;p127"/>
            <p:cNvSpPr/>
            <p:nvPr/>
          </p:nvSpPr>
          <p:spPr>
            <a:xfrm>
              <a:off x="1706753" y="7433327"/>
              <a:ext cx="645300" cy="645300"/>
            </a:xfrm>
            <a:custGeom>
              <a:avLst/>
              <a:gdLst/>
              <a:ahLst/>
              <a:cxnLst/>
              <a:rect l="l" t="t" r="r" b="b"/>
              <a:pathLst>
                <a:path w="120000" h="120000" extrusionOk="0">
                  <a:moveTo>
                    <a:pt x="102269" y="17511"/>
                  </a:moveTo>
                  <a:cubicBezTo>
                    <a:pt x="110173" y="25415"/>
                    <a:pt x="115002" y="33977"/>
                    <a:pt x="117858" y="44517"/>
                  </a:cubicBezTo>
                  <a:cubicBezTo>
                    <a:pt x="120713" y="55277"/>
                    <a:pt x="120713" y="64941"/>
                    <a:pt x="117858" y="75482"/>
                  </a:cubicBezTo>
                  <a:cubicBezTo>
                    <a:pt x="115002" y="86241"/>
                    <a:pt x="109954" y="94584"/>
                    <a:pt x="102269" y="102269"/>
                  </a:cubicBezTo>
                  <a:cubicBezTo>
                    <a:pt x="94365" y="110173"/>
                    <a:pt x="86022" y="115002"/>
                    <a:pt x="75482" y="117858"/>
                  </a:cubicBezTo>
                  <a:cubicBezTo>
                    <a:pt x="64722" y="120713"/>
                    <a:pt x="55058" y="120713"/>
                    <a:pt x="44517" y="117858"/>
                  </a:cubicBezTo>
                  <a:cubicBezTo>
                    <a:pt x="33758" y="115002"/>
                    <a:pt x="25415" y="110173"/>
                    <a:pt x="17730" y="102269"/>
                  </a:cubicBezTo>
                  <a:cubicBezTo>
                    <a:pt x="9826" y="94365"/>
                    <a:pt x="4997" y="86022"/>
                    <a:pt x="2141" y="75482"/>
                  </a:cubicBezTo>
                  <a:cubicBezTo>
                    <a:pt x="-713" y="64722"/>
                    <a:pt x="-713" y="55058"/>
                    <a:pt x="2141" y="44517"/>
                  </a:cubicBezTo>
                  <a:cubicBezTo>
                    <a:pt x="4997" y="33758"/>
                    <a:pt x="9826" y="25415"/>
                    <a:pt x="17730" y="17511"/>
                  </a:cubicBezTo>
                  <a:cubicBezTo>
                    <a:pt x="25415" y="9826"/>
                    <a:pt x="33758" y="4997"/>
                    <a:pt x="44517" y="2141"/>
                  </a:cubicBezTo>
                  <a:cubicBezTo>
                    <a:pt x="55058" y="-713"/>
                    <a:pt x="64941" y="-713"/>
                    <a:pt x="75482" y="2141"/>
                  </a:cubicBezTo>
                  <a:cubicBezTo>
                    <a:pt x="86241" y="4997"/>
                    <a:pt x="94584" y="9826"/>
                    <a:pt x="102269" y="17511"/>
                  </a:cubicBezTo>
                </a:path>
              </a:pathLst>
            </a:custGeom>
            <a:solidFill>
              <a:srgbClr val="EAEAEA">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3" name="Google Shape;683;p127"/>
            <p:cNvSpPr/>
            <p:nvPr/>
          </p:nvSpPr>
          <p:spPr>
            <a:xfrm>
              <a:off x="1708107" y="7434681"/>
              <a:ext cx="305100" cy="331200"/>
            </a:xfrm>
            <a:custGeom>
              <a:avLst/>
              <a:gdLst/>
              <a:ahLst/>
              <a:cxnLst/>
              <a:rect l="l" t="t" r="r" b="b"/>
              <a:pathLst>
                <a:path w="120000" h="120000" extrusionOk="0">
                  <a:moveTo>
                    <a:pt x="33694" y="35616"/>
                  </a:moveTo>
                  <a:cubicBezTo>
                    <a:pt x="9694" y="57666"/>
                    <a:pt x="0" y="84383"/>
                    <a:pt x="0" y="120000"/>
                  </a:cubicBezTo>
                  <a:lnTo>
                    <a:pt x="120000" y="120000"/>
                  </a:lnTo>
                  <a:lnTo>
                    <a:pt x="120000" y="0"/>
                  </a:lnTo>
                  <a:cubicBezTo>
                    <a:pt x="93694" y="0"/>
                    <a:pt x="58155" y="13566"/>
                    <a:pt x="33694" y="35616"/>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4" name="Google Shape;684;p127"/>
            <p:cNvSpPr/>
            <p:nvPr/>
          </p:nvSpPr>
          <p:spPr>
            <a:xfrm>
              <a:off x="1765216" y="7435309"/>
              <a:ext cx="445200" cy="320100"/>
            </a:xfrm>
            <a:custGeom>
              <a:avLst/>
              <a:gdLst/>
              <a:ahLst/>
              <a:cxnLst/>
              <a:rect l="l" t="t" r="r" b="b"/>
              <a:pathLst>
                <a:path w="120000" h="120000" extrusionOk="0">
                  <a:moveTo>
                    <a:pt x="55577" y="2017"/>
                  </a:moveTo>
                  <a:cubicBezTo>
                    <a:pt x="32527" y="7717"/>
                    <a:pt x="12633" y="27014"/>
                    <a:pt x="0" y="52018"/>
                  </a:cubicBezTo>
                  <a:lnTo>
                    <a:pt x="71050" y="120000"/>
                  </a:lnTo>
                  <a:lnTo>
                    <a:pt x="120000" y="21314"/>
                  </a:lnTo>
                  <a:cubicBezTo>
                    <a:pt x="102000" y="4206"/>
                    <a:pt x="78950" y="-4126"/>
                    <a:pt x="55577" y="2017"/>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5" name="Google Shape;685;p127"/>
            <p:cNvSpPr/>
            <p:nvPr/>
          </p:nvSpPr>
          <p:spPr>
            <a:xfrm>
              <a:off x="1884628" y="7435717"/>
              <a:ext cx="429900" cy="319800"/>
            </a:xfrm>
            <a:custGeom>
              <a:avLst/>
              <a:gdLst/>
              <a:ahLst/>
              <a:cxnLst/>
              <a:rect l="l" t="t" r="r" b="b"/>
              <a:pathLst>
                <a:path w="120000" h="120000" extrusionOk="0">
                  <a:moveTo>
                    <a:pt x="67683" y="5811"/>
                  </a:moveTo>
                  <a:cubicBezTo>
                    <a:pt x="44466" y="-4286"/>
                    <a:pt x="19944" y="-771"/>
                    <a:pt x="0" y="12842"/>
                  </a:cubicBezTo>
                  <a:lnTo>
                    <a:pt x="40544" y="120000"/>
                  </a:lnTo>
                  <a:lnTo>
                    <a:pt x="120000" y="65543"/>
                  </a:lnTo>
                  <a:cubicBezTo>
                    <a:pt x="109538" y="37872"/>
                    <a:pt x="91227" y="15915"/>
                    <a:pt x="67683" y="5811"/>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6" name="Google Shape;686;p127"/>
            <p:cNvSpPr/>
            <p:nvPr/>
          </p:nvSpPr>
          <p:spPr>
            <a:xfrm>
              <a:off x="2045575" y="7740997"/>
              <a:ext cx="305100" cy="336300"/>
            </a:xfrm>
            <a:custGeom>
              <a:avLst/>
              <a:gdLst/>
              <a:ahLst/>
              <a:cxnLst/>
              <a:rect l="l" t="t" r="r" b="b"/>
              <a:pathLst>
                <a:path w="120000" h="120000" extrusionOk="0">
                  <a:moveTo>
                    <a:pt x="86305" y="84505"/>
                  </a:moveTo>
                  <a:cubicBezTo>
                    <a:pt x="110305" y="62111"/>
                    <a:pt x="120000" y="35494"/>
                    <a:pt x="120000" y="0"/>
                  </a:cubicBezTo>
                  <a:lnTo>
                    <a:pt x="0" y="0"/>
                  </a:lnTo>
                  <a:lnTo>
                    <a:pt x="0" y="120000"/>
                  </a:lnTo>
                  <a:cubicBezTo>
                    <a:pt x="26305" y="120000"/>
                    <a:pt x="60922" y="106477"/>
                    <a:pt x="86305" y="84505"/>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7" name="Google Shape;687;p127"/>
            <p:cNvSpPr/>
            <p:nvPr/>
          </p:nvSpPr>
          <p:spPr>
            <a:xfrm>
              <a:off x="1843094" y="7756574"/>
              <a:ext cx="445200" cy="319500"/>
            </a:xfrm>
            <a:custGeom>
              <a:avLst/>
              <a:gdLst/>
              <a:ahLst/>
              <a:cxnLst/>
              <a:rect l="l" t="t" r="r" b="b"/>
              <a:pathLst>
                <a:path w="120000" h="120000" extrusionOk="0">
                  <a:moveTo>
                    <a:pt x="64422" y="117754"/>
                  </a:moveTo>
                  <a:cubicBezTo>
                    <a:pt x="87472" y="112481"/>
                    <a:pt x="107366" y="93150"/>
                    <a:pt x="120000" y="68102"/>
                  </a:cubicBezTo>
                  <a:lnTo>
                    <a:pt x="49261" y="0"/>
                  </a:lnTo>
                  <a:lnTo>
                    <a:pt x="0" y="98423"/>
                  </a:lnTo>
                  <a:cubicBezTo>
                    <a:pt x="18000" y="115999"/>
                    <a:pt x="41050" y="124346"/>
                    <a:pt x="64422" y="117754"/>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8" name="Google Shape;688;p127"/>
            <p:cNvSpPr/>
            <p:nvPr/>
          </p:nvSpPr>
          <p:spPr>
            <a:xfrm>
              <a:off x="1744450" y="7756574"/>
              <a:ext cx="429900" cy="319500"/>
            </a:xfrm>
            <a:custGeom>
              <a:avLst/>
              <a:gdLst/>
              <a:ahLst/>
              <a:cxnLst/>
              <a:rect l="l" t="t" r="r" b="b"/>
              <a:pathLst>
                <a:path w="120000" h="120000" extrusionOk="0">
                  <a:moveTo>
                    <a:pt x="52316" y="114210"/>
                  </a:moveTo>
                  <a:cubicBezTo>
                    <a:pt x="75533" y="124310"/>
                    <a:pt x="100055" y="120794"/>
                    <a:pt x="120000" y="106740"/>
                  </a:cubicBezTo>
                  <a:lnTo>
                    <a:pt x="79783" y="0"/>
                  </a:lnTo>
                  <a:lnTo>
                    <a:pt x="0" y="54466"/>
                  </a:lnTo>
                  <a:cubicBezTo>
                    <a:pt x="10461" y="82142"/>
                    <a:pt x="28772" y="104104"/>
                    <a:pt x="52316" y="114210"/>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89" name="Google Shape;689;p127"/>
            <p:cNvSpPr/>
            <p:nvPr/>
          </p:nvSpPr>
          <p:spPr>
            <a:xfrm>
              <a:off x="1748415" y="7469789"/>
              <a:ext cx="567900" cy="567600"/>
            </a:xfrm>
            <a:custGeom>
              <a:avLst/>
              <a:gdLst/>
              <a:ahLst/>
              <a:cxnLst/>
              <a:rect l="l" t="t" r="r" b="b"/>
              <a:pathLst>
                <a:path w="120000" h="120000" extrusionOk="0">
                  <a:moveTo>
                    <a:pt x="102537" y="17522"/>
                  </a:moveTo>
                  <a:cubicBezTo>
                    <a:pt x="110244" y="25464"/>
                    <a:pt x="114964" y="33648"/>
                    <a:pt x="117946" y="44321"/>
                  </a:cubicBezTo>
                  <a:cubicBezTo>
                    <a:pt x="120680" y="54987"/>
                    <a:pt x="120680" y="64669"/>
                    <a:pt x="117946" y="75335"/>
                  </a:cubicBezTo>
                  <a:cubicBezTo>
                    <a:pt x="114964" y="86007"/>
                    <a:pt x="110244" y="94439"/>
                    <a:pt x="102537" y="102134"/>
                  </a:cubicBezTo>
                  <a:cubicBezTo>
                    <a:pt x="94587" y="110070"/>
                    <a:pt x="86385" y="115035"/>
                    <a:pt x="75701" y="117765"/>
                  </a:cubicBezTo>
                  <a:cubicBezTo>
                    <a:pt x="65018" y="120742"/>
                    <a:pt x="55324" y="120742"/>
                    <a:pt x="44635" y="117765"/>
                  </a:cubicBezTo>
                  <a:cubicBezTo>
                    <a:pt x="33952" y="115035"/>
                    <a:pt x="25502" y="110070"/>
                    <a:pt x="17800" y="102134"/>
                  </a:cubicBezTo>
                  <a:cubicBezTo>
                    <a:pt x="9845" y="94439"/>
                    <a:pt x="4877" y="86007"/>
                    <a:pt x="2143" y="75335"/>
                  </a:cubicBezTo>
                  <a:cubicBezTo>
                    <a:pt x="-838" y="64669"/>
                    <a:pt x="-590" y="54987"/>
                    <a:pt x="2143" y="44321"/>
                  </a:cubicBezTo>
                  <a:cubicBezTo>
                    <a:pt x="5125" y="33648"/>
                    <a:pt x="9845" y="25464"/>
                    <a:pt x="17800" y="17522"/>
                  </a:cubicBezTo>
                  <a:cubicBezTo>
                    <a:pt x="25502" y="9833"/>
                    <a:pt x="33952" y="5116"/>
                    <a:pt x="44635" y="2138"/>
                  </a:cubicBezTo>
                  <a:cubicBezTo>
                    <a:pt x="55324" y="-591"/>
                    <a:pt x="65018" y="-838"/>
                    <a:pt x="75701" y="2138"/>
                  </a:cubicBezTo>
                  <a:cubicBezTo>
                    <a:pt x="86385" y="4868"/>
                    <a:pt x="94587" y="9833"/>
                    <a:pt x="102537" y="17522"/>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90" name="Google Shape;690;p127"/>
            <p:cNvSpPr/>
            <p:nvPr/>
          </p:nvSpPr>
          <p:spPr>
            <a:xfrm>
              <a:off x="1723683" y="508797"/>
              <a:ext cx="590700" cy="61200"/>
            </a:xfrm>
            <a:custGeom>
              <a:avLst/>
              <a:gdLst/>
              <a:ahLst/>
              <a:cxnLst/>
              <a:rect l="l" t="t" r="r" b="b"/>
              <a:pathLst>
                <a:path w="120000" h="120000" extrusionOk="0">
                  <a:moveTo>
                    <a:pt x="114022" y="120000"/>
                  </a:moveTo>
                  <a:lnTo>
                    <a:pt x="6216" y="120000"/>
                  </a:lnTo>
                  <a:cubicBezTo>
                    <a:pt x="2627" y="120000"/>
                    <a:pt x="0" y="96000"/>
                    <a:pt x="0" y="60000"/>
                  </a:cubicBezTo>
                  <a:cubicBezTo>
                    <a:pt x="0" y="24000"/>
                    <a:pt x="2627" y="0"/>
                    <a:pt x="6216" y="0"/>
                  </a:cubicBezTo>
                  <a:lnTo>
                    <a:pt x="114022" y="0"/>
                  </a:lnTo>
                  <a:cubicBezTo>
                    <a:pt x="117372" y="0"/>
                    <a:pt x="120000" y="24000"/>
                    <a:pt x="120000" y="60000"/>
                  </a:cubicBezTo>
                  <a:cubicBezTo>
                    <a:pt x="120000" y="91200"/>
                    <a:pt x="117372" y="120000"/>
                    <a:pt x="114022" y="12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91" name="Google Shape;691;p127"/>
            <p:cNvSpPr/>
            <p:nvPr/>
          </p:nvSpPr>
          <p:spPr>
            <a:xfrm>
              <a:off x="1962506" y="207671"/>
              <a:ext cx="97500" cy="97500"/>
            </a:xfrm>
            <a:custGeom>
              <a:avLst/>
              <a:gdLst/>
              <a:ahLst/>
              <a:cxnLst/>
              <a:rect l="l" t="t" r="r" b="b"/>
              <a:pathLst>
                <a:path w="120000" h="120000" extrusionOk="0">
                  <a:moveTo>
                    <a:pt x="120000" y="60000"/>
                  </a:moveTo>
                  <a:cubicBezTo>
                    <a:pt x="120000" y="71427"/>
                    <a:pt x="117144" y="80000"/>
                    <a:pt x="111427" y="90000"/>
                  </a:cubicBezTo>
                  <a:cubicBezTo>
                    <a:pt x="105716" y="100000"/>
                    <a:pt x="98572" y="105716"/>
                    <a:pt x="90000" y="111427"/>
                  </a:cubicBezTo>
                  <a:cubicBezTo>
                    <a:pt x="80000" y="117144"/>
                    <a:pt x="71427" y="120000"/>
                    <a:pt x="60000" y="120000"/>
                  </a:cubicBezTo>
                  <a:cubicBezTo>
                    <a:pt x="48572" y="120000"/>
                    <a:pt x="40000" y="117144"/>
                    <a:pt x="30000" y="111427"/>
                  </a:cubicBezTo>
                  <a:cubicBezTo>
                    <a:pt x="20000" y="105716"/>
                    <a:pt x="11427" y="100000"/>
                    <a:pt x="7144" y="90000"/>
                  </a:cubicBezTo>
                  <a:cubicBezTo>
                    <a:pt x="1427" y="80000"/>
                    <a:pt x="0" y="71427"/>
                    <a:pt x="0" y="60000"/>
                  </a:cubicBezTo>
                  <a:cubicBezTo>
                    <a:pt x="0" y="48572"/>
                    <a:pt x="1427" y="40000"/>
                    <a:pt x="7144" y="30000"/>
                  </a:cubicBezTo>
                  <a:cubicBezTo>
                    <a:pt x="11427" y="20000"/>
                    <a:pt x="20000" y="14283"/>
                    <a:pt x="30000" y="8572"/>
                  </a:cubicBezTo>
                  <a:cubicBezTo>
                    <a:pt x="40000" y="4283"/>
                    <a:pt x="48572" y="0"/>
                    <a:pt x="60000" y="0"/>
                  </a:cubicBezTo>
                  <a:cubicBezTo>
                    <a:pt x="71427" y="0"/>
                    <a:pt x="80000" y="4283"/>
                    <a:pt x="90000" y="8572"/>
                  </a:cubicBezTo>
                  <a:cubicBezTo>
                    <a:pt x="98572" y="14283"/>
                    <a:pt x="105716" y="20000"/>
                    <a:pt x="111427" y="30000"/>
                  </a:cubicBezTo>
                  <a:cubicBezTo>
                    <a:pt x="117144" y="40000"/>
                    <a:pt x="120000" y="48572"/>
                    <a:pt x="120000" y="6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92" name="Google Shape;692;p127"/>
            <p:cNvSpPr/>
            <p:nvPr/>
          </p:nvSpPr>
          <p:spPr>
            <a:xfrm>
              <a:off x="1314404" y="468204"/>
              <a:ext cx="137100" cy="137100"/>
            </a:xfrm>
            <a:custGeom>
              <a:avLst/>
              <a:gdLst/>
              <a:ahLst/>
              <a:cxnLst/>
              <a:rect l="l" t="t" r="r" b="b"/>
              <a:pathLst>
                <a:path w="120000" h="120000" extrusionOk="0">
                  <a:moveTo>
                    <a:pt x="64627" y="202"/>
                  </a:moveTo>
                  <a:cubicBezTo>
                    <a:pt x="75862" y="1221"/>
                    <a:pt x="84041" y="4289"/>
                    <a:pt x="93233" y="10419"/>
                  </a:cubicBezTo>
                  <a:cubicBezTo>
                    <a:pt x="101407" y="16549"/>
                    <a:pt x="108561" y="23698"/>
                    <a:pt x="113667" y="33915"/>
                  </a:cubicBezTo>
                  <a:cubicBezTo>
                    <a:pt x="117754" y="44137"/>
                    <a:pt x="120821" y="54354"/>
                    <a:pt x="119797" y="64570"/>
                  </a:cubicBezTo>
                  <a:cubicBezTo>
                    <a:pt x="118778" y="75806"/>
                    <a:pt x="115710" y="83985"/>
                    <a:pt x="109580" y="93177"/>
                  </a:cubicBezTo>
                  <a:cubicBezTo>
                    <a:pt x="103450" y="102375"/>
                    <a:pt x="95277" y="109524"/>
                    <a:pt x="86084" y="113611"/>
                  </a:cubicBezTo>
                  <a:cubicBezTo>
                    <a:pt x="75862" y="118722"/>
                    <a:pt x="65645" y="120765"/>
                    <a:pt x="55429" y="119741"/>
                  </a:cubicBezTo>
                  <a:cubicBezTo>
                    <a:pt x="44193" y="118722"/>
                    <a:pt x="36014" y="115654"/>
                    <a:pt x="26822" y="109524"/>
                  </a:cubicBezTo>
                  <a:cubicBezTo>
                    <a:pt x="17624" y="103394"/>
                    <a:pt x="10475" y="96245"/>
                    <a:pt x="6388" y="86028"/>
                  </a:cubicBezTo>
                  <a:cubicBezTo>
                    <a:pt x="1277" y="75806"/>
                    <a:pt x="-765" y="66614"/>
                    <a:pt x="258" y="55372"/>
                  </a:cubicBezTo>
                  <a:cubicBezTo>
                    <a:pt x="1277" y="45156"/>
                    <a:pt x="4345" y="35958"/>
                    <a:pt x="10475" y="26766"/>
                  </a:cubicBezTo>
                  <a:cubicBezTo>
                    <a:pt x="16605" y="17568"/>
                    <a:pt x="23754" y="11438"/>
                    <a:pt x="33971" y="6332"/>
                  </a:cubicBezTo>
                  <a:cubicBezTo>
                    <a:pt x="44193" y="2245"/>
                    <a:pt x="53385" y="-821"/>
                    <a:pt x="64627" y="202"/>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93" name="Google Shape;693;p127"/>
            <p:cNvSpPr/>
            <p:nvPr/>
          </p:nvSpPr>
          <p:spPr>
            <a:xfrm>
              <a:off x="1335050" y="488516"/>
              <a:ext cx="101100" cy="101400"/>
            </a:xfrm>
            <a:custGeom>
              <a:avLst/>
              <a:gdLst/>
              <a:ahLst/>
              <a:cxnLst/>
              <a:rect l="l" t="t" r="r" b="b"/>
              <a:pathLst>
                <a:path w="120000" h="120000" extrusionOk="0">
                  <a:moveTo>
                    <a:pt x="96537" y="12287"/>
                  </a:moveTo>
                  <a:cubicBezTo>
                    <a:pt x="105136" y="18006"/>
                    <a:pt x="110865" y="26576"/>
                    <a:pt x="115167" y="36580"/>
                  </a:cubicBezTo>
                  <a:cubicBezTo>
                    <a:pt x="119464" y="46585"/>
                    <a:pt x="120896" y="56589"/>
                    <a:pt x="119464" y="66593"/>
                  </a:cubicBezTo>
                  <a:cubicBezTo>
                    <a:pt x="118032" y="78020"/>
                    <a:pt x="115167" y="86596"/>
                    <a:pt x="108001" y="95172"/>
                  </a:cubicBezTo>
                  <a:cubicBezTo>
                    <a:pt x="100834" y="105176"/>
                    <a:pt x="93673" y="110889"/>
                    <a:pt x="83642" y="115180"/>
                  </a:cubicBezTo>
                  <a:cubicBezTo>
                    <a:pt x="73611" y="119465"/>
                    <a:pt x="63580" y="120894"/>
                    <a:pt x="52117" y="119465"/>
                  </a:cubicBezTo>
                  <a:cubicBezTo>
                    <a:pt x="42091" y="118037"/>
                    <a:pt x="32060" y="115180"/>
                    <a:pt x="23462" y="108033"/>
                  </a:cubicBezTo>
                  <a:cubicBezTo>
                    <a:pt x="14863" y="102314"/>
                    <a:pt x="9134" y="93743"/>
                    <a:pt x="4832" y="82311"/>
                  </a:cubicBezTo>
                  <a:cubicBezTo>
                    <a:pt x="535" y="72307"/>
                    <a:pt x="-896" y="63731"/>
                    <a:pt x="535" y="52298"/>
                  </a:cubicBezTo>
                  <a:cubicBezTo>
                    <a:pt x="1967" y="40866"/>
                    <a:pt x="4832" y="32295"/>
                    <a:pt x="11998" y="23719"/>
                  </a:cubicBezTo>
                  <a:cubicBezTo>
                    <a:pt x="19165" y="15144"/>
                    <a:pt x="26326" y="8002"/>
                    <a:pt x="36357" y="3711"/>
                  </a:cubicBezTo>
                  <a:cubicBezTo>
                    <a:pt x="46388" y="-573"/>
                    <a:pt x="56419" y="-573"/>
                    <a:pt x="67882" y="854"/>
                  </a:cubicBezTo>
                  <a:cubicBezTo>
                    <a:pt x="77908" y="854"/>
                    <a:pt x="87939" y="5139"/>
                    <a:pt x="96537" y="12287"/>
                  </a:cubicBezTo>
                </a:path>
              </a:pathLst>
            </a:custGeom>
            <a:solidFill>
              <a:srgbClr val="7F7F7F"/>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694" name="Google Shape;694;p127"/>
            <p:cNvSpPr/>
            <p:nvPr/>
          </p:nvSpPr>
          <p:spPr>
            <a:xfrm>
              <a:off x="1355063" y="508797"/>
              <a:ext cx="55800" cy="55200"/>
            </a:xfrm>
            <a:custGeom>
              <a:avLst/>
              <a:gdLst/>
              <a:ahLst/>
              <a:cxnLst/>
              <a:rect l="l" t="t" r="r" b="b"/>
              <a:pathLst>
                <a:path w="120000" h="120000" extrusionOk="0">
                  <a:moveTo>
                    <a:pt x="109566" y="28450"/>
                  </a:moveTo>
                  <a:cubicBezTo>
                    <a:pt x="117388" y="38801"/>
                    <a:pt x="120000" y="46556"/>
                    <a:pt x="120000" y="56907"/>
                  </a:cubicBezTo>
                  <a:cubicBezTo>
                    <a:pt x="120000" y="69841"/>
                    <a:pt x="117388" y="77596"/>
                    <a:pt x="112172" y="87947"/>
                  </a:cubicBezTo>
                  <a:cubicBezTo>
                    <a:pt x="106955" y="98291"/>
                    <a:pt x="99127" y="106053"/>
                    <a:pt x="91305" y="111225"/>
                  </a:cubicBezTo>
                  <a:cubicBezTo>
                    <a:pt x="80872" y="116397"/>
                    <a:pt x="73044" y="118981"/>
                    <a:pt x="62611" y="118981"/>
                  </a:cubicBezTo>
                  <a:cubicBezTo>
                    <a:pt x="52172" y="121570"/>
                    <a:pt x="41738" y="118981"/>
                    <a:pt x="31305" y="113808"/>
                  </a:cubicBezTo>
                  <a:cubicBezTo>
                    <a:pt x="20872" y="108636"/>
                    <a:pt x="13044" y="103464"/>
                    <a:pt x="7827" y="93119"/>
                  </a:cubicBezTo>
                  <a:cubicBezTo>
                    <a:pt x="0" y="85358"/>
                    <a:pt x="0" y="75013"/>
                    <a:pt x="0" y="62079"/>
                  </a:cubicBezTo>
                  <a:cubicBezTo>
                    <a:pt x="0" y="51729"/>
                    <a:pt x="0" y="41384"/>
                    <a:pt x="5216" y="33623"/>
                  </a:cubicBezTo>
                  <a:cubicBezTo>
                    <a:pt x="10433" y="23278"/>
                    <a:pt x="15650" y="15517"/>
                    <a:pt x="26088" y="10344"/>
                  </a:cubicBezTo>
                  <a:cubicBezTo>
                    <a:pt x="33911" y="5172"/>
                    <a:pt x="46955" y="0"/>
                    <a:pt x="57388" y="0"/>
                  </a:cubicBezTo>
                  <a:cubicBezTo>
                    <a:pt x="67827" y="0"/>
                    <a:pt x="78261" y="2588"/>
                    <a:pt x="88694" y="7761"/>
                  </a:cubicBezTo>
                  <a:cubicBezTo>
                    <a:pt x="96522" y="12933"/>
                    <a:pt x="104350" y="18106"/>
                    <a:pt x="109566" y="2845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grpSp>
      <p:sp>
        <p:nvSpPr>
          <p:cNvPr id="695" name="Google Shape;695;p127"/>
          <p:cNvSpPr txBox="1"/>
          <p:nvPr/>
        </p:nvSpPr>
        <p:spPr>
          <a:xfrm rot="5400000">
            <a:off x="14798750" y="4397788"/>
            <a:ext cx="12445200" cy="48645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Montserrat"/>
              <a:buNone/>
            </a:pPr>
            <a:r>
              <a:rPr lang="it-IT" sz="18000">
                <a:solidFill>
                  <a:srgbClr val="FFFFFF"/>
                </a:solidFill>
                <a:latin typeface="Montserrat SemiBold"/>
                <a:ea typeface="Montserrat SemiBold"/>
                <a:cs typeface="Montserrat SemiBold"/>
                <a:sym typeface="Montserrat SemiBold"/>
              </a:rPr>
              <a:t>ElePay</a:t>
            </a:r>
            <a:endParaRPr sz="18000">
              <a:latin typeface="Montserrat SemiBold"/>
              <a:ea typeface="Montserrat SemiBold"/>
              <a:cs typeface="Montserrat SemiBold"/>
              <a:sym typeface="Montserrat SemiBold"/>
            </a:endParaRPr>
          </a:p>
        </p:txBody>
      </p:sp>
      <p:sp>
        <p:nvSpPr>
          <p:cNvPr id="696" name="Google Shape;696;p127"/>
          <p:cNvSpPr/>
          <p:nvPr/>
        </p:nvSpPr>
        <p:spPr>
          <a:xfrm>
            <a:off x="3570400" y="2592422"/>
            <a:ext cx="6096000" cy="11403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Steto clita kuasd gubergren, nosotra seao. </a:t>
            </a:r>
            <a:endParaRPr/>
          </a:p>
        </p:txBody>
      </p:sp>
      <p:sp>
        <p:nvSpPr>
          <p:cNvPr id="697" name="Google Shape;697;p127"/>
          <p:cNvSpPr/>
          <p:nvPr/>
        </p:nvSpPr>
        <p:spPr>
          <a:xfrm>
            <a:off x="3570400" y="1830422"/>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b="1">
                <a:solidFill>
                  <a:srgbClr val="797979"/>
                </a:solidFill>
                <a:latin typeface="Montserrat"/>
                <a:ea typeface="Montserrat"/>
                <a:cs typeface="Montserrat"/>
                <a:sym typeface="Montserrat"/>
              </a:rPr>
              <a:t>Welcome Page</a:t>
            </a:r>
            <a:endParaRPr b="1">
              <a:solidFill>
                <a:srgbClr val="797979"/>
              </a:solidFill>
            </a:endParaRPr>
          </a:p>
        </p:txBody>
      </p:sp>
      <p:sp>
        <p:nvSpPr>
          <p:cNvPr id="698" name="Google Shape;698;p127"/>
          <p:cNvSpPr/>
          <p:nvPr/>
        </p:nvSpPr>
        <p:spPr>
          <a:xfrm>
            <a:off x="3570400" y="4541310"/>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5E5E5E"/>
                </a:solidFill>
                <a:latin typeface="Montserrat"/>
                <a:ea typeface="Montserrat"/>
                <a:cs typeface="Montserrat"/>
                <a:sym typeface="Montserrat"/>
              </a:rPr>
              <a:t>Login Page</a:t>
            </a:r>
            <a:endParaRPr>
              <a:solidFill>
                <a:srgbClr val="5E5E5E"/>
              </a:solidFill>
            </a:endParaRPr>
          </a:p>
        </p:txBody>
      </p:sp>
      <p:sp>
        <p:nvSpPr>
          <p:cNvPr id="699" name="Google Shape;699;p127"/>
          <p:cNvSpPr/>
          <p:nvPr/>
        </p:nvSpPr>
        <p:spPr>
          <a:xfrm>
            <a:off x="3570396" y="7252197"/>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7F7F7F"/>
                </a:solidFill>
                <a:latin typeface="Montserrat"/>
                <a:ea typeface="Montserrat"/>
                <a:cs typeface="Montserrat"/>
                <a:sym typeface="Montserrat"/>
              </a:rPr>
              <a:t>Main Menu</a:t>
            </a:r>
            <a:endParaRPr>
              <a:solidFill>
                <a:srgbClr val="7F7F7F"/>
              </a:solidFill>
            </a:endParaRPr>
          </a:p>
        </p:txBody>
      </p:sp>
      <p:sp>
        <p:nvSpPr>
          <p:cNvPr id="700" name="Google Shape;700;p127"/>
          <p:cNvSpPr/>
          <p:nvPr/>
        </p:nvSpPr>
        <p:spPr>
          <a:xfrm>
            <a:off x="3570396" y="9963085"/>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7F7F7F"/>
                </a:solidFill>
                <a:latin typeface="Montserrat"/>
                <a:ea typeface="Montserrat"/>
                <a:cs typeface="Montserrat"/>
                <a:sym typeface="Montserrat"/>
              </a:rPr>
              <a:t>Shopping Page</a:t>
            </a:r>
            <a:endParaRPr>
              <a:solidFill>
                <a:srgbClr val="7F7F7F"/>
              </a:solidFill>
            </a:endParaRPr>
          </a:p>
        </p:txBody>
      </p:sp>
      <p:sp>
        <p:nvSpPr>
          <p:cNvPr id="701" name="Google Shape;701;p127"/>
          <p:cNvSpPr/>
          <p:nvPr/>
        </p:nvSpPr>
        <p:spPr>
          <a:xfrm>
            <a:off x="3570400" y="5303310"/>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Fosduo dolores etoa jamosan  granss rebum.</a:t>
            </a:r>
            <a:endParaRPr/>
          </a:p>
        </p:txBody>
      </p:sp>
      <p:sp>
        <p:nvSpPr>
          <p:cNvPr id="702" name="Google Shape;702;p127"/>
          <p:cNvSpPr/>
          <p:nvPr/>
        </p:nvSpPr>
        <p:spPr>
          <a:xfrm>
            <a:off x="3570400" y="8014197"/>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Droteto clita kuasd gubergren, nosotra seao itrado. </a:t>
            </a:r>
            <a:endParaRPr/>
          </a:p>
        </p:txBody>
      </p:sp>
      <p:sp>
        <p:nvSpPr>
          <p:cNvPr id="703" name="Google Shape;703;p127"/>
          <p:cNvSpPr/>
          <p:nvPr/>
        </p:nvSpPr>
        <p:spPr>
          <a:xfrm>
            <a:off x="3570403" y="10725085"/>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Lores etoa jam rebum kuasd gubergren, nosotra seao. </a:t>
            </a:r>
            <a:endParaRPr/>
          </a:p>
        </p:txBody>
      </p:sp>
      <p:sp>
        <p:nvSpPr>
          <p:cNvPr id="704" name="Google Shape;704;p127"/>
          <p:cNvSpPr/>
          <p:nvPr/>
        </p:nvSpPr>
        <p:spPr>
          <a:xfrm>
            <a:off x="1916838" y="1444673"/>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797979"/>
                </a:solidFill>
                <a:latin typeface="Montserrat"/>
                <a:ea typeface="Montserrat"/>
                <a:cs typeface="Montserrat"/>
                <a:sym typeface="Montserrat"/>
              </a:rPr>
              <a:t>1</a:t>
            </a:r>
            <a:endParaRPr>
              <a:solidFill>
                <a:srgbClr val="797979"/>
              </a:solidFill>
            </a:endParaRPr>
          </a:p>
        </p:txBody>
      </p:sp>
      <p:sp>
        <p:nvSpPr>
          <p:cNvPr id="705" name="Google Shape;705;p127"/>
          <p:cNvSpPr/>
          <p:nvPr/>
        </p:nvSpPr>
        <p:spPr>
          <a:xfrm>
            <a:off x="1916838" y="4161910"/>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2</a:t>
            </a:r>
            <a:endParaRPr>
              <a:solidFill>
                <a:srgbClr val="EBEBEB"/>
              </a:solidFill>
            </a:endParaRPr>
          </a:p>
        </p:txBody>
      </p:sp>
      <p:sp>
        <p:nvSpPr>
          <p:cNvPr id="706" name="Google Shape;706;p127"/>
          <p:cNvSpPr/>
          <p:nvPr/>
        </p:nvSpPr>
        <p:spPr>
          <a:xfrm>
            <a:off x="1916838" y="6879149"/>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3</a:t>
            </a:r>
            <a:endParaRPr/>
          </a:p>
        </p:txBody>
      </p:sp>
      <p:sp>
        <p:nvSpPr>
          <p:cNvPr id="707" name="Google Shape;707;p127"/>
          <p:cNvSpPr/>
          <p:nvPr/>
        </p:nvSpPr>
        <p:spPr>
          <a:xfrm>
            <a:off x="1916838" y="9590036"/>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4</a:t>
            </a:r>
            <a:endParaRPr/>
          </a:p>
        </p:txBody>
      </p:sp>
      <p:pic>
        <p:nvPicPr>
          <p:cNvPr id="708" name="Google Shape;708;p127"/>
          <p:cNvPicPr preferRelativeResize="0"/>
          <p:nvPr/>
        </p:nvPicPr>
        <p:blipFill rotWithShape="1">
          <a:blip r:embed="rId3">
            <a:alphaModFix/>
          </a:blip>
          <a:srcRect l="690" r="690"/>
          <a:stretch/>
        </p:blipFill>
        <p:spPr>
          <a:xfrm>
            <a:off x="11835875" y="3718074"/>
            <a:ext cx="3449250" cy="6223923"/>
          </a:xfrm>
          <a:prstGeom prst="rect">
            <a:avLst/>
          </a:prstGeom>
          <a:noFill/>
          <a:ln>
            <a:noFill/>
          </a:ln>
        </p:spPr>
      </p:pic>
    </p:spTree>
    <p:extLst>
      <p:ext uri="{BB962C8B-B14F-4D97-AF65-F5344CB8AC3E}">
        <p14:creationId xmlns:p14="http://schemas.microsoft.com/office/powerpoint/2010/main" val="5642664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3" name="Google Shape;713;p128"/>
          <p:cNvGrpSpPr/>
          <p:nvPr/>
        </p:nvGrpSpPr>
        <p:grpSpPr>
          <a:xfrm>
            <a:off x="11564200" y="2720709"/>
            <a:ext cx="4063930" cy="8274600"/>
            <a:chOff x="0" y="0"/>
            <a:chExt cx="4063930" cy="8274600"/>
          </a:xfrm>
        </p:grpSpPr>
        <p:sp>
          <p:nvSpPr>
            <p:cNvPr id="714" name="Google Shape;714;p128"/>
            <p:cNvSpPr/>
            <p:nvPr/>
          </p:nvSpPr>
          <p:spPr>
            <a:xfrm>
              <a:off x="0" y="1059129"/>
              <a:ext cx="102600" cy="315600"/>
            </a:xfrm>
            <a:custGeom>
              <a:avLst/>
              <a:gdLst/>
              <a:ahLst/>
              <a:cxnLst/>
              <a:rect l="l" t="t" r="r" b="b"/>
              <a:pathLst>
                <a:path w="120000" h="120000" extrusionOk="0">
                  <a:moveTo>
                    <a:pt x="120000" y="120000"/>
                  </a:moveTo>
                  <a:lnTo>
                    <a:pt x="29300" y="120000"/>
                  </a:lnTo>
                  <a:cubicBezTo>
                    <a:pt x="12555" y="120000"/>
                    <a:pt x="0" y="116444"/>
                    <a:pt x="0" y="110666"/>
                  </a:cubicBezTo>
                  <a:lnTo>
                    <a:pt x="0" y="9333"/>
                  </a:lnTo>
                  <a:cubicBezTo>
                    <a:pt x="0" y="3555"/>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15" name="Google Shape;715;p128"/>
            <p:cNvSpPr/>
            <p:nvPr/>
          </p:nvSpPr>
          <p:spPr>
            <a:xfrm>
              <a:off x="0" y="1760025"/>
              <a:ext cx="123300" cy="595800"/>
            </a:xfrm>
            <a:custGeom>
              <a:avLst/>
              <a:gdLst/>
              <a:ahLst/>
              <a:cxnLst/>
              <a:rect l="l" t="t" r="r" b="b"/>
              <a:pathLst>
                <a:path w="120000" h="120000" extrusionOk="0">
                  <a:moveTo>
                    <a:pt x="120000" y="120000"/>
                  </a:moveTo>
                  <a:lnTo>
                    <a:pt x="24466" y="120000"/>
                  </a:lnTo>
                  <a:cubicBezTo>
                    <a:pt x="10483" y="120000"/>
                    <a:pt x="0" y="118100"/>
                    <a:pt x="0" y="115022"/>
                  </a:cubicBezTo>
                  <a:lnTo>
                    <a:pt x="0" y="4977"/>
                  </a:lnTo>
                  <a:cubicBezTo>
                    <a:pt x="0" y="2133"/>
                    <a:pt x="10483" y="0"/>
                    <a:pt x="24466"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16" name="Google Shape;716;p128"/>
            <p:cNvSpPr/>
            <p:nvPr/>
          </p:nvSpPr>
          <p:spPr>
            <a:xfrm>
              <a:off x="0" y="2518031"/>
              <a:ext cx="102600" cy="580200"/>
            </a:xfrm>
            <a:custGeom>
              <a:avLst/>
              <a:gdLst/>
              <a:ahLst/>
              <a:cxnLst/>
              <a:rect l="l" t="t" r="r" b="b"/>
              <a:pathLst>
                <a:path w="120000" h="120000" extrusionOk="0">
                  <a:moveTo>
                    <a:pt x="120000" y="120000"/>
                  </a:moveTo>
                  <a:lnTo>
                    <a:pt x="29300" y="120000"/>
                  </a:lnTo>
                  <a:cubicBezTo>
                    <a:pt x="12555" y="120000"/>
                    <a:pt x="0" y="118050"/>
                    <a:pt x="0" y="114888"/>
                  </a:cubicBezTo>
                  <a:lnTo>
                    <a:pt x="0" y="5111"/>
                  </a:lnTo>
                  <a:cubicBezTo>
                    <a:pt x="0" y="2188"/>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17" name="Google Shape;717;p128"/>
            <p:cNvSpPr/>
            <p:nvPr/>
          </p:nvSpPr>
          <p:spPr>
            <a:xfrm>
              <a:off x="3976930" y="1754833"/>
              <a:ext cx="87000" cy="616500"/>
            </a:xfrm>
            <a:custGeom>
              <a:avLst/>
              <a:gdLst/>
              <a:ahLst/>
              <a:cxnLst/>
              <a:rect l="l" t="t" r="r" b="b"/>
              <a:pathLst>
                <a:path w="120000" h="120000" extrusionOk="0">
                  <a:moveTo>
                    <a:pt x="85477" y="120000"/>
                  </a:moveTo>
                  <a:lnTo>
                    <a:pt x="0" y="120000"/>
                  </a:lnTo>
                  <a:lnTo>
                    <a:pt x="0" y="0"/>
                  </a:lnTo>
                  <a:lnTo>
                    <a:pt x="85477" y="0"/>
                  </a:lnTo>
                  <a:cubicBezTo>
                    <a:pt x="106850" y="0"/>
                    <a:pt x="120000" y="2066"/>
                    <a:pt x="120000" y="4816"/>
                  </a:cubicBezTo>
                  <a:lnTo>
                    <a:pt x="120000" y="115183"/>
                  </a:lnTo>
                  <a:cubicBezTo>
                    <a:pt x="120000" y="117477"/>
                    <a:pt x="103561" y="120000"/>
                    <a:pt x="85477" y="120000"/>
                  </a:cubicBez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18" name="Google Shape;718;p128"/>
            <p:cNvSpPr/>
            <p:nvPr/>
          </p:nvSpPr>
          <p:spPr>
            <a:xfrm>
              <a:off x="41533" y="0"/>
              <a:ext cx="3981000" cy="8274600"/>
            </a:xfrm>
            <a:custGeom>
              <a:avLst/>
              <a:gdLst/>
              <a:ahLst/>
              <a:cxnLst/>
              <a:rect l="l" t="t" r="r" b="b"/>
              <a:pathLst>
                <a:path w="120000" h="120000" extrusionOk="0">
                  <a:moveTo>
                    <a:pt x="97600" y="120000"/>
                  </a:moveTo>
                  <a:lnTo>
                    <a:pt x="22333" y="120000"/>
                  </a:lnTo>
                  <a:cubicBezTo>
                    <a:pt x="9977" y="120000"/>
                    <a:pt x="0" y="115200"/>
                    <a:pt x="0" y="109261"/>
                  </a:cubicBezTo>
                  <a:lnTo>
                    <a:pt x="0" y="10738"/>
                  </a:lnTo>
                  <a:cubicBezTo>
                    <a:pt x="0" y="4800"/>
                    <a:pt x="9977" y="0"/>
                    <a:pt x="22333" y="0"/>
                  </a:cubicBezTo>
                  <a:lnTo>
                    <a:pt x="97666" y="0"/>
                  </a:lnTo>
                  <a:cubicBezTo>
                    <a:pt x="110022" y="0"/>
                    <a:pt x="120000" y="4800"/>
                    <a:pt x="120000" y="10738"/>
                  </a:cubicBezTo>
                  <a:lnTo>
                    <a:pt x="120000" y="109294"/>
                  </a:lnTo>
                  <a:cubicBezTo>
                    <a:pt x="119927" y="115200"/>
                    <a:pt x="109950" y="120000"/>
                    <a:pt x="97600" y="120000"/>
                  </a:cubicBezTo>
                </a:path>
              </a:pathLst>
            </a:custGeom>
            <a:solidFill>
              <a:srgbClr val="B7B7B7"/>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19" name="Google Shape;719;p128"/>
            <p:cNvSpPr/>
            <p:nvPr/>
          </p:nvSpPr>
          <p:spPr>
            <a:xfrm>
              <a:off x="77877" y="36342"/>
              <a:ext cx="3903000" cy="8196600"/>
            </a:xfrm>
            <a:custGeom>
              <a:avLst/>
              <a:gdLst/>
              <a:ahLst/>
              <a:cxnLst/>
              <a:rect l="l" t="t" r="r" b="b"/>
              <a:pathLst>
                <a:path w="120000" h="120000" extrusionOk="0">
                  <a:moveTo>
                    <a:pt x="97950" y="120000"/>
                  </a:moveTo>
                  <a:lnTo>
                    <a:pt x="22050" y="120000"/>
                  </a:lnTo>
                  <a:cubicBezTo>
                    <a:pt x="9883" y="120000"/>
                    <a:pt x="0" y="115294"/>
                    <a:pt x="0" y="109500"/>
                  </a:cubicBezTo>
                  <a:lnTo>
                    <a:pt x="0" y="10500"/>
                  </a:lnTo>
                  <a:cubicBezTo>
                    <a:pt x="0" y="4705"/>
                    <a:pt x="9883" y="0"/>
                    <a:pt x="22050" y="0"/>
                  </a:cubicBezTo>
                  <a:lnTo>
                    <a:pt x="97950" y="0"/>
                  </a:lnTo>
                  <a:cubicBezTo>
                    <a:pt x="110116" y="0"/>
                    <a:pt x="120000" y="4705"/>
                    <a:pt x="120000" y="10500"/>
                  </a:cubicBezTo>
                  <a:lnTo>
                    <a:pt x="120000" y="109533"/>
                  </a:lnTo>
                  <a:cubicBezTo>
                    <a:pt x="120000" y="115327"/>
                    <a:pt x="110116" y="120000"/>
                    <a:pt x="97950" y="120000"/>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0" name="Google Shape;720;p128"/>
            <p:cNvSpPr/>
            <p:nvPr/>
          </p:nvSpPr>
          <p:spPr>
            <a:xfrm>
              <a:off x="212521" y="997370"/>
              <a:ext cx="3550800" cy="6279900"/>
            </a:xfrm>
            <a:custGeom>
              <a:avLst/>
              <a:gdLst/>
              <a:ahLst/>
              <a:cxnLst/>
              <a:rect l="l" t="t" r="r" b="b"/>
              <a:pathLst>
                <a:path w="120000" h="120000" extrusionOk="0">
                  <a:moveTo>
                    <a:pt x="118344" y="120000"/>
                  </a:moveTo>
                  <a:lnTo>
                    <a:pt x="1616" y="120000"/>
                  </a:lnTo>
                  <a:cubicBezTo>
                    <a:pt x="711" y="120000"/>
                    <a:pt x="0" y="119572"/>
                    <a:pt x="0" y="119061"/>
                  </a:cubicBezTo>
                  <a:lnTo>
                    <a:pt x="0" y="938"/>
                  </a:lnTo>
                  <a:cubicBezTo>
                    <a:pt x="0" y="427"/>
                    <a:pt x="711" y="0"/>
                    <a:pt x="1616" y="0"/>
                  </a:cubicBezTo>
                  <a:lnTo>
                    <a:pt x="118344" y="0"/>
                  </a:lnTo>
                  <a:cubicBezTo>
                    <a:pt x="119250" y="0"/>
                    <a:pt x="120000" y="427"/>
                    <a:pt x="120000" y="938"/>
                  </a:cubicBezTo>
                  <a:lnTo>
                    <a:pt x="120000" y="119061"/>
                  </a:lnTo>
                  <a:cubicBezTo>
                    <a:pt x="120000" y="119572"/>
                    <a:pt x="119250" y="120000"/>
                    <a:pt x="118344" y="120000"/>
                  </a:cubicBezTo>
                </a:path>
              </a:pathLst>
            </a:custGeom>
            <a:solidFill>
              <a:srgbClr val="5E5E5E"/>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1" name="Google Shape;721;p128"/>
            <p:cNvSpPr/>
            <p:nvPr/>
          </p:nvSpPr>
          <p:spPr>
            <a:xfrm>
              <a:off x="1706753" y="7433327"/>
              <a:ext cx="645300" cy="645300"/>
            </a:xfrm>
            <a:custGeom>
              <a:avLst/>
              <a:gdLst/>
              <a:ahLst/>
              <a:cxnLst/>
              <a:rect l="l" t="t" r="r" b="b"/>
              <a:pathLst>
                <a:path w="120000" h="120000" extrusionOk="0">
                  <a:moveTo>
                    <a:pt x="102269" y="17511"/>
                  </a:moveTo>
                  <a:cubicBezTo>
                    <a:pt x="110173" y="25415"/>
                    <a:pt x="115002" y="33977"/>
                    <a:pt x="117858" y="44517"/>
                  </a:cubicBezTo>
                  <a:cubicBezTo>
                    <a:pt x="120713" y="55277"/>
                    <a:pt x="120713" y="64941"/>
                    <a:pt x="117858" y="75482"/>
                  </a:cubicBezTo>
                  <a:cubicBezTo>
                    <a:pt x="115002" y="86241"/>
                    <a:pt x="109954" y="94584"/>
                    <a:pt x="102269" y="102269"/>
                  </a:cubicBezTo>
                  <a:cubicBezTo>
                    <a:pt x="94365" y="110173"/>
                    <a:pt x="86022" y="115002"/>
                    <a:pt x="75482" y="117858"/>
                  </a:cubicBezTo>
                  <a:cubicBezTo>
                    <a:pt x="64722" y="120713"/>
                    <a:pt x="55058" y="120713"/>
                    <a:pt x="44517" y="117858"/>
                  </a:cubicBezTo>
                  <a:cubicBezTo>
                    <a:pt x="33758" y="115002"/>
                    <a:pt x="25415" y="110173"/>
                    <a:pt x="17730" y="102269"/>
                  </a:cubicBezTo>
                  <a:cubicBezTo>
                    <a:pt x="9826" y="94365"/>
                    <a:pt x="4997" y="86022"/>
                    <a:pt x="2141" y="75482"/>
                  </a:cubicBezTo>
                  <a:cubicBezTo>
                    <a:pt x="-713" y="64722"/>
                    <a:pt x="-713" y="55058"/>
                    <a:pt x="2141" y="44517"/>
                  </a:cubicBezTo>
                  <a:cubicBezTo>
                    <a:pt x="4997" y="33758"/>
                    <a:pt x="9826" y="25415"/>
                    <a:pt x="17730" y="17511"/>
                  </a:cubicBezTo>
                  <a:cubicBezTo>
                    <a:pt x="25415" y="9826"/>
                    <a:pt x="33758" y="4997"/>
                    <a:pt x="44517" y="2141"/>
                  </a:cubicBezTo>
                  <a:cubicBezTo>
                    <a:pt x="55058" y="-713"/>
                    <a:pt x="64941" y="-713"/>
                    <a:pt x="75482" y="2141"/>
                  </a:cubicBezTo>
                  <a:cubicBezTo>
                    <a:pt x="86241" y="4997"/>
                    <a:pt x="94584" y="9826"/>
                    <a:pt x="102269" y="17511"/>
                  </a:cubicBezTo>
                </a:path>
              </a:pathLst>
            </a:custGeom>
            <a:solidFill>
              <a:srgbClr val="EAEAEA">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2" name="Google Shape;722;p128"/>
            <p:cNvSpPr/>
            <p:nvPr/>
          </p:nvSpPr>
          <p:spPr>
            <a:xfrm>
              <a:off x="1708107" y="7434681"/>
              <a:ext cx="305100" cy="331200"/>
            </a:xfrm>
            <a:custGeom>
              <a:avLst/>
              <a:gdLst/>
              <a:ahLst/>
              <a:cxnLst/>
              <a:rect l="l" t="t" r="r" b="b"/>
              <a:pathLst>
                <a:path w="120000" h="120000" extrusionOk="0">
                  <a:moveTo>
                    <a:pt x="33694" y="35616"/>
                  </a:moveTo>
                  <a:cubicBezTo>
                    <a:pt x="9694" y="57666"/>
                    <a:pt x="0" y="84383"/>
                    <a:pt x="0" y="120000"/>
                  </a:cubicBezTo>
                  <a:lnTo>
                    <a:pt x="120000" y="120000"/>
                  </a:lnTo>
                  <a:lnTo>
                    <a:pt x="120000" y="0"/>
                  </a:lnTo>
                  <a:cubicBezTo>
                    <a:pt x="93694" y="0"/>
                    <a:pt x="58155" y="13566"/>
                    <a:pt x="33694" y="35616"/>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3" name="Google Shape;723;p128"/>
            <p:cNvSpPr/>
            <p:nvPr/>
          </p:nvSpPr>
          <p:spPr>
            <a:xfrm>
              <a:off x="1765216" y="7435309"/>
              <a:ext cx="445200" cy="320100"/>
            </a:xfrm>
            <a:custGeom>
              <a:avLst/>
              <a:gdLst/>
              <a:ahLst/>
              <a:cxnLst/>
              <a:rect l="l" t="t" r="r" b="b"/>
              <a:pathLst>
                <a:path w="120000" h="120000" extrusionOk="0">
                  <a:moveTo>
                    <a:pt x="55577" y="2017"/>
                  </a:moveTo>
                  <a:cubicBezTo>
                    <a:pt x="32527" y="7717"/>
                    <a:pt x="12633" y="27014"/>
                    <a:pt x="0" y="52018"/>
                  </a:cubicBezTo>
                  <a:lnTo>
                    <a:pt x="71050" y="120000"/>
                  </a:lnTo>
                  <a:lnTo>
                    <a:pt x="120000" y="21314"/>
                  </a:lnTo>
                  <a:cubicBezTo>
                    <a:pt x="102000" y="4206"/>
                    <a:pt x="78950" y="-4126"/>
                    <a:pt x="55577" y="2017"/>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4" name="Google Shape;724;p128"/>
            <p:cNvSpPr/>
            <p:nvPr/>
          </p:nvSpPr>
          <p:spPr>
            <a:xfrm>
              <a:off x="1884628" y="7435717"/>
              <a:ext cx="429900" cy="319800"/>
            </a:xfrm>
            <a:custGeom>
              <a:avLst/>
              <a:gdLst/>
              <a:ahLst/>
              <a:cxnLst/>
              <a:rect l="l" t="t" r="r" b="b"/>
              <a:pathLst>
                <a:path w="120000" h="120000" extrusionOk="0">
                  <a:moveTo>
                    <a:pt x="67683" y="5811"/>
                  </a:moveTo>
                  <a:cubicBezTo>
                    <a:pt x="44466" y="-4286"/>
                    <a:pt x="19944" y="-771"/>
                    <a:pt x="0" y="12842"/>
                  </a:cubicBezTo>
                  <a:lnTo>
                    <a:pt x="40544" y="120000"/>
                  </a:lnTo>
                  <a:lnTo>
                    <a:pt x="120000" y="65543"/>
                  </a:lnTo>
                  <a:cubicBezTo>
                    <a:pt x="109538" y="37872"/>
                    <a:pt x="91227" y="15915"/>
                    <a:pt x="67683" y="5811"/>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5" name="Google Shape;725;p128"/>
            <p:cNvSpPr/>
            <p:nvPr/>
          </p:nvSpPr>
          <p:spPr>
            <a:xfrm>
              <a:off x="2045575" y="7740997"/>
              <a:ext cx="305100" cy="336300"/>
            </a:xfrm>
            <a:custGeom>
              <a:avLst/>
              <a:gdLst/>
              <a:ahLst/>
              <a:cxnLst/>
              <a:rect l="l" t="t" r="r" b="b"/>
              <a:pathLst>
                <a:path w="120000" h="120000" extrusionOk="0">
                  <a:moveTo>
                    <a:pt x="86305" y="84505"/>
                  </a:moveTo>
                  <a:cubicBezTo>
                    <a:pt x="110305" y="62111"/>
                    <a:pt x="120000" y="35494"/>
                    <a:pt x="120000" y="0"/>
                  </a:cubicBezTo>
                  <a:lnTo>
                    <a:pt x="0" y="0"/>
                  </a:lnTo>
                  <a:lnTo>
                    <a:pt x="0" y="120000"/>
                  </a:lnTo>
                  <a:cubicBezTo>
                    <a:pt x="26305" y="120000"/>
                    <a:pt x="60922" y="106477"/>
                    <a:pt x="86305" y="84505"/>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6" name="Google Shape;726;p128"/>
            <p:cNvSpPr/>
            <p:nvPr/>
          </p:nvSpPr>
          <p:spPr>
            <a:xfrm>
              <a:off x="1843094" y="7756574"/>
              <a:ext cx="445200" cy="319500"/>
            </a:xfrm>
            <a:custGeom>
              <a:avLst/>
              <a:gdLst/>
              <a:ahLst/>
              <a:cxnLst/>
              <a:rect l="l" t="t" r="r" b="b"/>
              <a:pathLst>
                <a:path w="120000" h="120000" extrusionOk="0">
                  <a:moveTo>
                    <a:pt x="64422" y="117754"/>
                  </a:moveTo>
                  <a:cubicBezTo>
                    <a:pt x="87472" y="112481"/>
                    <a:pt x="107366" y="93150"/>
                    <a:pt x="120000" y="68102"/>
                  </a:cubicBezTo>
                  <a:lnTo>
                    <a:pt x="49261" y="0"/>
                  </a:lnTo>
                  <a:lnTo>
                    <a:pt x="0" y="98423"/>
                  </a:lnTo>
                  <a:cubicBezTo>
                    <a:pt x="18000" y="115999"/>
                    <a:pt x="41050" y="124346"/>
                    <a:pt x="64422" y="117754"/>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7" name="Google Shape;727;p128"/>
            <p:cNvSpPr/>
            <p:nvPr/>
          </p:nvSpPr>
          <p:spPr>
            <a:xfrm>
              <a:off x="1744450" y="7756574"/>
              <a:ext cx="429900" cy="319500"/>
            </a:xfrm>
            <a:custGeom>
              <a:avLst/>
              <a:gdLst/>
              <a:ahLst/>
              <a:cxnLst/>
              <a:rect l="l" t="t" r="r" b="b"/>
              <a:pathLst>
                <a:path w="120000" h="120000" extrusionOk="0">
                  <a:moveTo>
                    <a:pt x="52316" y="114210"/>
                  </a:moveTo>
                  <a:cubicBezTo>
                    <a:pt x="75533" y="124310"/>
                    <a:pt x="100055" y="120794"/>
                    <a:pt x="120000" y="106740"/>
                  </a:cubicBezTo>
                  <a:lnTo>
                    <a:pt x="79783" y="0"/>
                  </a:lnTo>
                  <a:lnTo>
                    <a:pt x="0" y="54466"/>
                  </a:lnTo>
                  <a:cubicBezTo>
                    <a:pt x="10461" y="82142"/>
                    <a:pt x="28772" y="104104"/>
                    <a:pt x="52316" y="114210"/>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8" name="Google Shape;728;p128"/>
            <p:cNvSpPr/>
            <p:nvPr/>
          </p:nvSpPr>
          <p:spPr>
            <a:xfrm>
              <a:off x="1748415" y="7469789"/>
              <a:ext cx="567900" cy="567600"/>
            </a:xfrm>
            <a:custGeom>
              <a:avLst/>
              <a:gdLst/>
              <a:ahLst/>
              <a:cxnLst/>
              <a:rect l="l" t="t" r="r" b="b"/>
              <a:pathLst>
                <a:path w="120000" h="120000" extrusionOk="0">
                  <a:moveTo>
                    <a:pt x="102537" y="17522"/>
                  </a:moveTo>
                  <a:cubicBezTo>
                    <a:pt x="110244" y="25464"/>
                    <a:pt x="114964" y="33648"/>
                    <a:pt x="117946" y="44321"/>
                  </a:cubicBezTo>
                  <a:cubicBezTo>
                    <a:pt x="120680" y="54987"/>
                    <a:pt x="120680" y="64669"/>
                    <a:pt x="117946" y="75335"/>
                  </a:cubicBezTo>
                  <a:cubicBezTo>
                    <a:pt x="114964" y="86007"/>
                    <a:pt x="110244" y="94439"/>
                    <a:pt x="102537" y="102134"/>
                  </a:cubicBezTo>
                  <a:cubicBezTo>
                    <a:pt x="94587" y="110070"/>
                    <a:pt x="86385" y="115035"/>
                    <a:pt x="75701" y="117765"/>
                  </a:cubicBezTo>
                  <a:cubicBezTo>
                    <a:pt x="65018" y="120742"/>
                    <a:pt x="55324" y="120742"/>
                    <a:pt x="44635" y="117765"/>
                  </a:cubicBezTo>
                  <a:cubicBezTo>
                    <a:pt x="33952" y="115035"/>
                    <a:pt x="25502" y="110070"/>
                    <a:pt x="17800" y="102134"/>
                  </a:cubicBezTo>
                  <a:cubicBezTo>
                    <a:pt x="9845" y="94439"/>
                    <a:pt x="4877" y="86007"/>
                    <a:pt x="2143" y="75335"/>
                  </a:cubicBezTo>
                  <a:cubicBezTo>
                    <a:pt x="-838" y="64669"/>
                    <a:pt x="-590" y="54987"/>
                    <a:pt x="2143" y="44321"/>
                  </a:cubicBezTo>
                  <a:cubicBezTo>
                    <a:pt x="5125" y="33648"/>
                    <a:pt x="9845" y="25464"/>
                    <a:pt x="17800" y="17522"/>
                  </a:cubicBezTo>
                  <a:cubicBezTo>
                    <a:pt x="25502" y="9833"/>
                    <a:pt x="33952" y="5116"/>
                    <a:pt x="44635" y="2138"/>
                  </a:cubicBezTo>
                  <a:cubicBezTo>
                    <a:pt x="55324" y="-591"/>
                    <a:pt x="65018" y="-838"/>
                    <a:pt x="75701" y="2138"/>
                  </a:cubicBezTo>
                  <a:cubicBezTo>
                    <a:pt x="86385" y="4868"/>
                    <a:pt x="94587" y="9833"/>
                    <a:pt x="102537" y="17522"/>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29" name="Google Shape;729;p128"/>
            <p:cNvSpPr/>
            <p:nvPr/>
          </p:nvSpPr>
          <p:spPr>
            <a:xfrm>
              <a:off x="1723683" y="508797"/>
              <a:ext cx="590700" cy="61200"/>
            </a:xfrm>
            <a:custGeom>
              <a:avLst/>
              <a:gdLst/>
              <a:ahLst/>
              <a:cxnLst/>
              <a:rect l="l" t="t" r="r" b="b"/>
              <a:pathLst>
                <a:path w="120000" h="120000" extrusionOk="0">
                  <a:moveTo>
                    <a:pt x="114022" y="120000"/>
                  </a:moveTo>
                  <a:lnTo>
                    <a:pt x="6216" y="120000"/>
                  </a:lnTo>
                  <a:cubicBezTo>
                    <a:pt x="2627" y="120000"/>
                    <a:pt x="0" y="96000"/>
                    <a:pt x="0" y="60000"/>
                  </a:cubicBezTo>
                  <a:cubicBezTo>
                    <a:pt x="0" y="24000"/>
                    <a:pt x="2627" y="0"/>
                    <a:pt x="6216" y="0"/>
                  </a:cubicBezTo>
                  <a:lnTo>
                    <a:pt x="114022" y="0"/>
                  </a:lnTo>
                  <a:cubicBezTo>
                    <a:pt x="117372" y="0"/>
                    <a:pt x="120000" y="24000"/>
                    <a:pt x="120000" y="60000"/>
                  </a:cubicBezTo>
                  <a:cubicBezTo>
                    <a:pt x="120000" y="91200"/>
                    <a:pt x="117372" y="120000"/>
                    <a:pt x="114022" y="12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30" name="Google Shape;730;p128"/>
            <p:cNvSpPr/>
            <p:nvPr/>
          </p:nvSpPr>
          <p:spPr>
            <a:xfrm>
              <a:off x="1962506" y="207671"/>
              <a:ext cx="97500" cy="97500"/>
            </a:xfrm>
            <a:custGeom>
              <a:avLst/>
              <a:gdLst/>
              <a:ahLst/>
              <a:cxnLst/>
              <a:rect l="l" t="t" r="r" b="b"/>
              <a:pathLst>
                <a:path w="120000" h="120000" extrusionOk="0">
                  <a:moveTo>
                    <a:pt x="120000" y="60000"/>
                  </a:moveTo>
                  <a:cubicBezTo>
                    <a:pt x="120000" y="71427"/>
                    <a:pt x="117144" y="80000"/>
                    <a:pt x="111427" y="90000"/>
                  </a:cubicBezTo>
                  <a:cubicBezTo>
                    <a:pt x="105716" y="100000"/>
                    <a:pt x="98572" y="105716"/>
                    <a:pt x="90000" y="111427"/>
                  </a:cubicBezTo>
                  <a:cubicBezTo>
                    <a:pt x="80000" y="117144"/>
                    <a:pt x="71427" y="120000"/>
                    <a:pt x="60000" y="120000"/>
                  </a:cubicBezTo>
                  <a:cubicBezTo>
                    <a:pt x="48572" y="120000"/>
                    <a:pt x="40000" y="117144"/>
                    <a:pt x="30000" y="111427"/>
                  </a:cubicBezTo>
                  <a:cubicBezTo>
                    <a:pt x="20000" y="105716"/>
                    <a:pt x="11427" y="100000"/>
                    <a:pt x="7144" y="90000"/>
                  </a:cubicBezTo>
                  <a:cubicBezTo>
                    <a:pt x="1427" y="80000"/>
                    <a:pt x="0" y="71427"/>
                    <a:pt x="0" y="60000"/>
                  </a:cubicBezTo>
                  <a:cubicBezTo>
                    <a:pt x="0" y="48572"/>
                    <a:pt x="1427" y="40000"/>
                    <a:pt x="7144" y="30000"/>
                  </a:cubicBezTo>
                  <a:cubicBezTo>
                    <a:pt x="11427" y="20000"/>
                    <a:pt x="20000" y="14283"/>
                    <a:pt x="30000" y="8572"/>
                  </a:cubicBezTo>
                  <a:cubicBezTo>
                    <a:pt x="40000" y="4283"/>
                    <a:pt x="48572" y="0"/>
                    <a:pt x="60000" y="0"/>
                  </a:cubicBezTo>
                  <a:cubicBezTo>
                    <a:pt x="71427" y="0"/>
                    <a:pt x="80000" y="4283"/>
                    <a:pt x="90000" y="8572"/>
                  </a:cubicBezTo>
                  <a:cubicBezTo>
                    <a:pt x="98572" y="14283"/>
                    <a:pt x="105716" y="20000"/>
                    <a:pt x="111427" y="30000"/>
                  </a:cubicBezTo>
                  <a:cubicBezTo>
                    <a:pt x="117144" y="40000"/>
                    <a:pt x="120000" y="48572"/>
                    <a:pt x="120000" y="6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31" name="Google Shape;731;p128"/>
            <p:cNvSpPr/>
            <p:nvPr/>
          </p:nvSpPr>
          <p:spPr>
            <a:xfrm>
              <a:off x="1314404" y="468204"/>
              <a:ext cx="137100" cy="137100"/>
            </a:xfrm>
            <a:custGeom>
              <a:avLst/>
              <a:gdLst/>
              <a:ahLst/>
              <a:cxnLst/>
              <a:rect l="l" t="t" r="r" b="b"/>
              <a:pathLst>
                <a:path w="120000" h="120000" extrusionOk="0">
                  <a:moveTo>
                    <a:pt x="64627" y="202"/>
                  </a:moveTo>
                  <a:cubicBezTo>
                    <a:pt x="75862" y="1221"/>
                    <a:pt x="84041" y="4289"/>
                    <a:pt x="93233" y="10419"/>
                  </a:cubicBezTo>
                  <a:cubicBezTo>
                    <a:pt x="101407" y="16549"/>
                    <a:pt x="108561" y="23698"/>
                    <a:pt x="113667" y="33915"/>
                  </a:cubicBezTo>
                  <a:cubicBezTo>
                    <a:pt x="117754" y="44137"/>
                    <a:pt x="120821" y="54354"/>
                    <a:pt x="119797" y="64570"/>
                  </a:cubicBezTo>
                  <a:cubicBezTo>
                    <a:pt x="118778" y="75806"/>
                    <a:pt x="115710" y="83985"/>
                    <a:pt x="109580" y="93177"/>
                  </a:cubicBezTo>
                  <a:cubicBezTo>
                    <a:pt x="103450" y="102375"/>
                    <a:pt x="95277" y="109524"/>
                    <a:pt x="86084" y="113611"/>
                  </a:cubicBezTo>
                  <a:cubicBezTo>
                    <a:pt x="75862" y="118722"/>
                    <a:pt x="65645" y="120765"/>
                    <a:pt x="55429" y="119741"/>
                  </a:cubicBezTo>
                  <a:cubicBezTo>
                    <a:pt x="44193" y="118722"/>
                    <a:pt x="36014" y="115654"/>
                    <a:pt x="26822" y="109524"/>
                  </a:cubicBezTo>
                  <a:cubicBezTo>
                    <a:pt x="17624" y="103394"/>
                    <a:pt x="10475" y="96245"/>
                    <a:pt x="6388" y="86028"/>
                  </a:cubicBezTo>
                  <a:cubicBezTo>
                    <a:pt x="1277" y="75806"/>
                    <a:pt x="-765" y="66614"/>
                    <a:pt x="258" y="55372"/>
                  </a:cubicBezTo>
                  <a:cubicBezTo>
                    <a:pt x="1277" y="45156"/>
                    <a:pt x="4345" y="35958"/>
                    <a:pt x="10475" y="26766"/>
                  </a:cubicBezTo>
                  <a:cubicBezTo>
                    <a:pt x="16605" y="17568"/>
                    <a:pt x="23754" y="11438"/>
                    <a:pt x="33971" y="6332"/>
                  </a:cubicBezTo>
                  <a:cubicBezTo>
                    <a:pt x="44193" y="2245"/>
                    <a:pt x="53385" y="-821"/>
                    <a:pt x="64627" y="202"/>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32" name="Google Shape;732;p128"/>
            <p:cNvSpPr/>
            <p:nvPr/>
          </p:nvSpPr>
          <p:spPr>
            <a:xfrm>
              <a:off x="1335050" y="488516"/>
              <a:ext cx="101100" cy="101400"/>
            </a:xfrm>
            <a:custGeom>
              <a:avLst/>
              <a:gdLst/>
              <a:ahLst/>
              <a:cxnLst/>
              <a:rect l="l" t="t" r="r" b="b"/>
              <a:pathLst>
                <a:path w="120000" h="120000" extrusionOk="0">
                  <a:moveTo>
                    <a:pt x="96537" y="12287"/>
                  </a:moveTo>
                  <a:cubicBezTo>
                    <a:pt x="105136" y="18006"/>
                    <a:pt x="110865" y="26576"/>
                    <a:pt x="115167" y="36580"/>
                  </a:cubicBezTo>
                  <a:cubicBezTo>
                    <a:pt x="119464" y="46585"/>
                    <a:pt x="120896" y="56589"/>
                    <a:pt x="119464" y="66593"/>
                  </a:cubicBezTo>
                  <a:cubicBezTo>
                    <a:pt x="118032" y="78020"/>
                    <a:pt x="115167" y="86596"/>
                    <a:pt x="108001" y="95172"/>
                  </a:cubicBezTo>
                  <a:cubicBezTo>
                    <a:pt x="100834" y="105176"/>
                    <a:pt x="93673" y="110889"/>
                    <a:pt x="83642" y="115180"/>
                  </a:cubicBezTo>
                  <a:cubicBezTo>
                    <a:pt x="73611" y="119465"/>
                    <a:pt x="63580" y="120894"/>
                    <a:pt x="52117" y="119465"/>
                  </a:cubicBezTo>
                  <a:cubicBezTo>
                    <a:pt x="42091" y="118037"/>
                    <a:pt x="32060" y="115180"/>
                    <a:pt x="23462" y="108033"/>
                  </a:cubicBezTo>
                  <a:cubicBezTo>
                    <a:pt x="14863" y="102314"/>
                    <a:pt x="9134" y="93743"/>
                    <a:pt x="4832" y="82311"/>
                  </a:cubicBezTo>
                  <a:cubicBezTo>
                    <a:pt x="535" y="72307"/>
                    <a:pt x="-896" y="63731"/>
                    <a:pt x="535" y="52298"/>
                  </a:cubicBezTo>
                  <a:cubicBezTo>
                    <a:pt x="1967" y="40866"/>
                    <a:pt x="4832" y="32295"/>
                    <a:pt x="11998" y="23719"/>
                  </a:cubicBezTo>
                  <a:cubicBezTo>
                    <a:pt x="19165" y="15144"/>
                    <a:pt x="26326" y="8002"/>
                    <a:pt x="36357" y="3711"/>
                  </a:cubicBezTo>
                  <a:cubicBezTo>
                    <a:pt x="46388" y="-573"/>
                    <a:pt x="56419" y="-573"/>
                    <a:pt x="67882" y="854"/>
                  </a:cubicBezTo>
                  <a:cubicBezTo>
                    <a:pt x="77908" y="854"/>
                    <a:pt x="87939" y="5139"/>
                    <a:pt x="96537" y="12287"/>
                  </a:cubicBezTo>
                </a:path>
              </a:pathLst>
            </a:custGeom>
            <a:solidFill>
              <a:srgbClr val="7F7F7F"/>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33" name="Google Shape;733;p128"/>
            <p:cNvSpPr/>
            <p:nvPr/>
          </p:nvSpPr>
          <p:spPr>
            <a:xfrm>
              <a:off x="1355063" y="508797"/>
              <a:ext cx="55800" cy="55200"/>
            </a:xfrm>
            <a:custGeom>
              <a:avLst/>
              <a:gdLst/>
              <a:ahLst/>
              <a:cxnLst/>
              <a:rect l="l" t="t" r="r" b="b"/>
              <a:pathLst>
                <a:path w="120000" h="120000" extrusionOk="0">
                  <a:moveTo>
                    <a:pt x="109566" y="28450"/>
                  </a:moveTo>
                  <a:cubicBezTo>
                    <a:pt x="117388" y="38801"/>
                    <a:pt x="120000" y="46556"/>
                    <a:pt x="120000" y="56907"/>
                  </a:cubicBezTo>
                  <a:cubicBezTo>
                    <a:pt x="120000" y="69841"/>
                    <a:pt x="117388" y="77596"/>
                    <a:pt x="112172" y="87947"/>
                  </a:cubicBezTo>
                  <a:cubicBezTo>
                    <a:pt x="106955" y="98291"/>
                    <a:pt x="99127" y="106053"/>
                    <a:pt x="91305" y="111225"/>
                  </a:cubicBezTo>
                  <a:cubicBezTo>
                    <a:pt x="80872" y="116397"/>
                    <a:pt x="73044" y="118981"/>
                    <a:pt x="62611" y="118981"/>
                  </a:cubicBezTo>
                  <a:cubicBezTo>
                    <a:pt x="52172" y="121570"/>
                    <a:pt x="41738" y="118981"/>
                    <a:pt x="31305" y="113808"/>
                  </a:cubicBezTo>
                  <a:cubicBezTo>
                    <a:pt x="20872" y="108636"/>
                    <a:pt x="13044" y="103464"/>
                    <a:pt x="7827" y="93119"/>
                  </a:cubicBezTo>
                  <a:cubicBezTo>
                    <a:pt x="0" y="85358"/>
                    <a:pt x="0" y="75013"/>
                    <a:pt x="0" y="62079"/>
                  </a:cubicBezTo>
                  <a:cubicBezTo>
                    <a:pt x="0" y="51729"/>
                    <a:pt x="0" y="41384"/>
                    <a:pt x="5216" y="33623"/>
                  </a:cubicBezTo>
                  <a:cubicBezTo>
                    <a:pt x="10433" y="23278"/>
                    <a:pt x="15650" y="15517"/>
                    <a:pt x="26088" y="10344"/>
                  </a:cubicBezTo>
                  <a:cubicBezTo>
                    <a:pt x="33911" y="5172"/>
                    <a:pt x="46955" y="0"/>
                    <a:pt x="57388" y="0"/>
                  </a:cubicBezTo>
                  <a:cubicBezTo>
                    <a:pt x="67827" y="0"/>
                    <a:pt x="78261" y="2588"/>
                    <a:pt x="88694" y="7761"/>
                  </a:cubicBezTo>
                  <a:cubicBezTo>
                    <a:pt x="96522" y="12933"/>
                    <a:pt x="104350" y="18106"/>
                    <a:pt x="109566" y="2845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grpSp>
      <p:sp>
        <p:nvSpPr>
          <p:cNvPr id="734" name="Google Shape;734;p128"/>
          <p:cNvSpPr txBox="1"/>
          <p:nvPr/>
        </p:nvSpPr>
        <p:spPr>
          <a:xfrm rot="5400000">
            <a:off x="14798750" y="4397788"/>
            <a:ext cx="12445200" cy="48645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Montserrat"/>
              <a:buNone/>
            </a:pPr>
            <a:r>
              <a:rPr lang="it-IT" sz="18000">
                <a:solidFill>
                  <a:srgbClr val="FFFFFF"/>
                </a:solidFill>
                <a:latin typeface="Montserrat SemiBold"/>
                <a:ea typeface="Montserrat SemiBold"/>
                <a:cs typeface="Montserrat SemiBold"/>
                <a:sym typeface="Montserrat SemiBold"/>
              </a:rPr>
              <a:t>ElePay</a:t>
            </a:r>
            <a:endParaRPr sz="18000">
              <a:latin typeface="Montserrat SemiBold"/>
              <a:ea typeface="Montserrat SemiBold"/>
              <a:cs typeface="Montserrat SemiBold"/>
              <a:sym typeface="Montserrat SemiBold"/>
            </a:endParaRPr>
          </a:p>
        </p:txBody>
      </p:sp>
      <p:sp>
        <p:nvSpPr>
          <p:cNvPr id="735" name="Google Shape;735;p128"/>
          <p:cNvSpPr/>
          <p:nvPr/>
        </p:nvSpPr>
        <p:spPr>
          <a:xfrm>
            <a:off x="3570400" y="2592422"/>
            <a:ext cx="6096000" cy="11403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Steto clita kuasd gubergren, nosotra seao. </a:t>
            </a:r>
            <a:endParaRPr/>
          </a:p>
        </p:txBody>
      </p:sp>
      <p:sp>
        <p:nvSpPr>
          <p:cNvPr id="736" name="Google Shape;736;p128"/>
          <p:cNvSpPr/>
          <p:nvPr/>
        </p:nvSpPr>
        <p:spPr>
          <a:xfrm>
            <a:off x="3570400" y="1830422"/>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5E5E5E"/>
                </a:solidFill>
                <a:latin typeface="Montserrat"/>
                <a:ea typeface="Montserrat"/>
                <a:cs typeface="Montserrat"/>
                <a:sym typeface="Montserrat"/>
              </a:rPr>
              <a:t>Welcome Page</a:t>
            </a:r>
            <a:endParaRPr>
              <a:solidFill>
                <a:srgbClr val="5E5E5E"/>
              </a:solidFill>
            </a:endParaRPr>
          </a:p>
        </p:txBody>
      </p:sp>
      <p:sp>
        <p:nvSpPr>
          <p:cNvPr id="737" name="Google Shape;737;p128"/>
          <p:cNvSpPr/>
          <p:nvPr/>
        </p:nvSpPr>
        <p:spPr>
          <a:xfrm>
            <a:off x="3570400" y="4541310"/>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b="1">
                <a:solidFill>
                  <a:srgbClr val="797979"/>
                </a:solidFill>
                <a:latin typeface="Montserrat"/>
                <a:ea typeface="Montserrat"/>
                <a:cs typeface="Montserrat"/>
                <a:sym typeface="Montserrat"/>
              </a:rPr>
              <a:t>Login Page</a:t>
            </a:r>
            <a:endParaRPr b="1">
              <a:solidFill>
                <a:srgbClr val="797979"/>
              </a:solidFill>
            </a:endParaRPr>
          </a:p>
        </p:txBody>
      </p:sp>
      <p:sp>
        <p:nvSpPr>
          <p:cNvPr id="738" name="Google Shape;738;p128"/>
          <p:cNvSpPr/>
          <p:nvPr/>
        </p:nvSpPr>
        <p:spPr>
          <a:xfrm>
            <a:off x="3570396" y="7252197"/>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7F7F7F"/>
                </a:solidFill>
                <a:latin typeface="Montserrat"/>
                <a:ea typeface="Montserrat"/>
                <a:cs typeface="Montserrat"/>
                <a:sym typeface="Montserrat"/>
              </a:rPr>
              <a:t>Main Menu</a:t>
            </a:r>
            <a:endParaRPr>
              <a:solidFill>
                <a:srgbClr val="7F7F7F"/>
              </a:solidFill>
            </a:endParaRPr>
          </a:p>
        </p:txBody>
      </p:sp>
      <p:sp>
        <p:nvSpPr>
          <p:cNvPr id="739" name="Google Shape;739;p128"/>
          <p:cNvSpPr/>
          <p:nvPr/>
        </p:nvSpPr>
        <p:spPr>
          <a:xfrm>
            <a:off x="3570396" y="9963085"/>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7F7F7F"/>
                </a:solidFill>
                <a:latin typeface="Montserrat"/>
                <a:ea typeface="Montserrat"/>
                <a:cs typeface="Montserrat"/>
                <a:sym typeface="Montserrat"/>
              </a:rPr>
              <a:t>Shopping Page</a:t>
            </a:r>
            <a:endParaRPr>
              <a:solidFill>
                <a:srgbClr val="7F7F7F"/>
              </a:solidFill>
            </a:endParaRPr>
          </a:p>
        </p:txBody>
      </p:sp>
      <p:sp>
        <p:nvSpPr>
          <p:cNvPr id="740" name="Google Shape;740;p128"/>
          <p:cNvSpPr/>
          <p:nvPr/>
        </p:nvSpPr>
        <p:spPr>
          <a:xfrm>
            <a:off x="3570400" y="5303310"/>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Fosduo dolores etoa jamosan  granss rebum.</a:t>
            </a:r>
            <a:endParaRPr/>
          </a:p>
        </p:txBody>
      </p:sp>
      <p:sp>
        <p:nvSpPr>
          <p:cNvPr id="741" name="Google Shape;741;p128"/>
          <p:cNvSpPr/>
          <p:nvPr/>
        </p:nvSpPr>
        <p:spPr>
          <a:xfrm>
            <a:off x="3570400" y="8014197"/>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Droteto clita kuasd gubergren, nosotra seao itrado. </a:t>
            </a:r>
            <a:endParaRPr/>
          </a:p>
        </p:txBody>
      </p:sp>
      <p:sp>
        <p:nvSpPr>
          <p:cNvPr id="742" name="Google Shape;742;p128"/>
          <p:cNvSpPr/>
          <p:nvPr/>
        </p:nvSpPr>
        <p:spPr>
          <a:xfrm>
            <a:off x="3570403" y="10725085"/>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Lores etoa jam rebum kuasd gubergren, nosotra seao. </a:t>
            </a:r>
            <a:endParaRPr/>
          </a:p>
        </p:txBody>
      </p:sp>
      <p:sp>
        <p:nvSpPr>
          <p:cNvPr id="743" name="Google Shape;743;p128"/>
          <p:cNvSpPr/>
          <p:nvPr/>
        </p:nvSpPr>
        <p:spPr>
          <a:xfrm>
            <a:off x="1916838" y="1444673"/>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1</a:t>
            </a:r>
            <a:endParaRPr>
              <a:solidFill>
                <a:srgbClr val="EBEBEB"/>
              </a:solidFill>
            </a:endParaRPr>
          </a:p>
        </p:txBody>
      </p:sp>
      <p:sp>
        <p:nvSpPr>
          <p:cNvPr id="744" name="Google Shape;744;p128"/>
          <p:cNvSpPr/>
          <p:nvPr/>
        </p:nvSpPr>
        <p:spPr>
          <a:xfrm>
            <a:off x="1916838" y="4161910"/>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797979"/>
                </a:solidFill>
                <a:latin typeface="Montserrat"/>
                <a:ea typeface="Montserrat"/>
                <a:cs typeface="Montserrat"/>
                <a:sym typeface="Montserrat"/>
              </a:rPr>
              <a:t>2</a:t>
            </a:r>
            <a:endParaRPr>
              <a:solidFill>
                <a:srgbClr val="797979"/>
              </a:solidFill>
            </a:endParaRPr>
          </a:p>
        </p:txBody>
      </p:sp>
      <p:sp>
        <p:nvSpPr>
          <p:cNvPr id="745" name="Google Shape;745;p128"/>
          <p:cNvSpPr/>
          <p:nvPr/>
        </p:nvSpPr>
        <p:spPr>
          <a:xfrm>
            <a:off x="1916838" y="6879149"/>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3</a:t>
            </a:r>
            <a:endParaRPr/>
          </a:p>
        </p:txBody>
      </p:sp>
      <p:sp>
        <p:nvSpPr>
          <p:cNvPr id="746" name="Google Shape;746;p128"/>
          <p:cNvSpPr/>
          <p:nvPr/>
        </p:nvSpPr>
        <p:spPr>
          <a:xfrm>
            <a:off x="1916838" y="9590036"/>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4</a:t>
            </a:r>
            <a:endParaRPr/>
          </a:p>
        </p:txBody>
      </p:sp>
      <p:pic>
        <p:nvPicPr>
          <p:cNvPr id="747" name="Google Shape;747;p128"/>
          <p:cNvPicPr preferRelativeResize="0"/>
          <p:nvPr/>
        </p:nvPicPr>
        <p:blipFill rotWithShape="1">
          <a:blip r:embed="rId3">
            <a:alphaModFix/>
          </a:blip>
          <a:srcRect l="690" r="690"/>
          <a:stretch/>
        </p:blipFill>
        <p:spPr>
          <a:xfrm>
            <a:off x="11835875" y="3718074"/>
            <a:ext cx="3449250" cy="6223923"/>
          </a:xfrm>
          <a:prstGeom prst="rect">
            <a:avLst/>
          </a:prstGeom>
          <a:noFill/>
          <a:ln>
            <a:noFill/>
          </a:ln>
        </p:spPr>
      </p:pic>
    </p:spTree>
    <p:extLst>
      <p:ext uri="{BB962C8B-B14F-4D97-AF65-F5344CB8AC3E}">
        <p14:creationId xmlns:p14="http://schemas.microsoft.com/office/powerpoint/2010/main" val="33102409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grpSp>
        <p:nvGrpSpPr>
          <p:cNvPr id="752" name="Google Shape;752;p129"/>
          <p:cNvGrpSpPr/>
          <p:nvPr/>
        </p:nvGrpSpPr>
        <p:grpSpPr>
          <a:xfrm>
            <a:off x="11564200" y="2720709"/>
            <a:ext cx="4063930" cy="8274600"/>
            <a:chOff x="0" y="0"/>
            <a:chExt cx="4063930" cy="8274600"/>
          </a:xfrm>
        </p:grpSpPr>
        <p:sp>
          <p:nvSpPr>
            <p:cNvPr id="753" name="Google Shape;753;p129"/>
            <p:cNvSpPr/>
            <p:nvPr/>
          </p:nvSpPr>
          <p:spPr>
            <a:xfrm>
              <a:off x="0" y="1059129"/>
              <a:ext cx="102600" cy="315600"/>
            </a:xfrm>
            <a:custGeom>
              <a:avLst/>
              <a:gdLst/>
              <a:ahLst/>
              <a:cxnLst/>
              <a:rect l="l" t="t" r="r" b="b"/>
              <a:pathLst>
                <a:path w="120000" h="120000" extrusionOk="0">
                  <a:moveTo>
                    <a:pt x="120000" y="120000"/>
                  </a:moveTo>
                  <a:lnTo>
                    <a:pt x="29300" y="120000"/>
                  </a:lnTo>
                  <a:cubicBezTo>
                    <a:pt x="12555" y="120000"/>
                    <a:pt x="0" y="116444"/>
                    <a:pt x="0" y="110666"/>
                  </a:cubicBezTo>
                  <a:lnTo>
                    <a:pt x="0" y="9333"/>
                  </a:lnTo>
                  <a:cubicBezTo>
                    <a:pt x="0" y="3555"/>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54" name="Google Shape;754;p129"/>
            <p:cNvSpPr/>
            <p:nvPr/>
          </p:nvSpPr>
          <p:spPr>
            <a:xfrm>
              <a:off x="0" y="1760025"/>
              <a:ext cx="123300" cy="595800"/>
            </a:xfrm>
            <a:custGeom>
              <a:avLst/>
              <a:gdLst/>
              <a:ahLst/>
              <a:cxnLst/>
              <a:rect l="l" t="t" r="r" b="b"/>
              <a:pathLst>
                <a:path w="120000" h="120000" extrusionOk="0">
                  <a:moveTo>
                    <a:pt x="120000" y="120000"/>
                  </a:moveTo>
                  <a:lnTo>
                    <a:pt x="24466" y="120000"/>
                  </a:lnTo>
                  <a:cubicBezTo>
                    <a:pt x="10483" y="120000"/>
                    <a:pt x="0" y="118100"/>
                    <a:pt x="0" y="115022"/>
                  </a:cubicBezTo>
                  <a:lnTo>
                    <a:pt x="0" y="4977"/>
                  </a:lnTo>
                  <a:cubicBezTo>
                    <a:pt x="0" y="2133"/>
                    <a:pt x="10483" y="0"/>
                    <a:pt x="24466"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55" name="Google Shape;755;p129"/>
            <p:cNvSpPr/>
            <p:nvPr/>
          </p:nvSpPr>
          <p:spPr>
            <a:xfrm>
              <a:off x="0" y="2518031"/>
              <a:ext cx="102600" cy="580200"/>
            </a:xfrm>
            <a:custGeom>
              <a:avLst/>
              <a:gdLst/>
              <a:ahLst/>
              <a:cxnLst/>
              <a:rect l="l" t="t" r="r" b="b"/>
              <a:pathLst>
                <a:path w="120000" h="120000" extrusionOk="0">
                  <a:moveTo>
                    <a:pt x="120000" y="120000"/>
                  </a:moveTo>
                  <a:lnTo>
                    <a:pt x="29300" y="120000"/>
                  </a:lnTo>
                  <a:cubicBezTo>
                    <a:pt x="12555" y="120000"/>
                    <a:pt x="0" y="118050"/>
                    <a:pt x="0" y="114888"/>
                  </a:cubicBezTo>
                  <a:lnTo>
                    <a:pt x="0" y="5111"/>
                  </a:lnTo>
                  <a:cubicBezTo>
                    <a:pt x="0" y="2188"/>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56" name="Google Shape;756;p129"/>
            <p:cNvSpPr/>
            <p:nvPr/>
          </p:nvSpPr>
          <p:spPr>
            <a:xfrm>
              <a:off x="3976930" y="1754833"/>
              <a:ext cx="87000" cy="616500"/>
            </a:xfrm>
            <a:custGeom>
              <a:avLst/>
              <a:gdLst/>
              <a:ahLst/>
              <a:cxnLst/>
              <a:rect l="l" t="t" r="r" b="b"/>
              <a:pathLst>
                <a:path w="120000" h="120000" extrusionOk="0">
                  <a:moveTo>
                    <a:pt x="85477" y="120000"/>
                  </a:moveTo>
                  <a:lnTo>
                    <a:pt x="0" y="120000"/>
                  </a:lnTo>
                  <a:lnTo>
                    <a:pt x="0" y="0"/>
                  </a:lnTo>
                  <a:lnTo>
                    <a:pt x="85477" y="0"/>
                  </a:lnTo>
                  <a:cubicBezTo>
                    <a:pt x="106850" y="0"/>
                    <a:pt x="120000" y="2066"/>
                    <a:pt x="120000" y="4816"/>
                  </a:cubicBezTo>
                  <a:lnTo>
                    <a:pt x="120000" y="115183"/>
                  </a:lnTo>
                  <a:cubicBezTo>
                    <a:pt x="120000" y="117477"/>
                    <a:pt x="103561" y="120000"/>
                    <a:pt x="85477" y="120000"/>
                  </a:cubicBez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57" name="Google Shape;757;p129"/>
            <p:cNvSpPr/>
            <p:nvPr/>
          </p:nvSpPr>
          <p:spPr>
            <a:xfrm>
              <a:off x="41533" y="0"/>
              <a:ext cx="3981000" cy="8274600"/>
            </a:xfrm>
            <a:custGeom>
              <a:avLst/>
              <a:gdLst/>
              <a:ahLst/>
              <a:cxnLst/>
              <a:rect l="l" t="t" r="r" b="b"/>
              <a:pathLst>
                <a:path w="120000" h="120000" extrusionOk="0">
                  <a:moveTo>
                    <a:pt x="97600" y="120000"/>
                  </a:moveTo>
                  <a:lnTo>
                    <a:pt x="22333" y="120000"/>
                  </a:lnTo>
                  <a:cubicBezTo>
                    <a:pt x="9977" y="120000"/>
                    <a:pt x="0" y="115200"/>
                    <a:pt x="0" y="109261"/>
                  </a:cubicBezTo>
                  <a:lnTo>
                    <a:pt x="0" y="10738"/>
                  </a:lnTo>
                  <a:cubicBezTo>
                    <a:pt x="0" y="4800"/>
                    <a:pt x="9977" y="0"/>
                    <a:pt x="22333" y="0"/>
                  </a:cubicBezTo>
                  <a:lnTo>
                    <a:pt x="97666" y="0"/>
                  </a:lnTo>
                  <a:cubicBezTo>
                    <a:pt x="110022" y="0"/>
                    <a:pt x="120000" y="4800"/>
                    <a:pt x="120000" y="10738"/>
                  </a:cubicBezTo>
                  <a:lnTo>
                    <a:pt x="120000" y="109294"/>
                  </a:lnTo>
                  <a:cubicBezTo>
                    <a:pt x="119927" y="115200"/>
                    <a:pt x="109950" y="120000"/>
                    <a:pt x="97600" y="120000"/>
                  </a:cubicBezTo>
                </a:path>
              </a:pathLst>
            </a:custGeom>
            <a:solidFill>
              <a:srgbClr val="B7B7B7"/>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58" name="Google Shape;758;p129"/>
            <p:cNvSpPr/>
            <p:nvPr/>
          </p:nvSpPr>
          <p:spPr>
            <a:xfrm>
              <a:off x="77877" y="36342"/>
              <a:ext cx="3903000" cy="8196600"/>
            </a:xfrm>
            <a:custGeom>
              <a:avLst/>
              <a:gdLst/>
              <a:ahLst/>
              <a:cxnLst/>
              <a:rect l="l" t="t" r="r" b="b"/>
              <a:pathLst>
                <a:path w="120000" h="120000" extrusionOk="0">
                  <a:moveTo>
                    <a:pt x="97950" y="120000"/>
                  </a:moveTo>
                  <a:lnTo>
                    <a:pt x="22050" y="120000"/>
                  </a:lnTo>
                  <a:cubicBezTo>
                    <a:pt x="9883" y="120000"/>
                    <a:pt x="0" y="115294"/>
                    <a:pt x="0" y="109500"/>
                  </a:cubicBezTo>
                  <a:lnTo>
                    <a:pt x="0" y="10500"/>
                  </a:lnTo>
                  <a:cubicBezTo>
                    <a:pt x="0" y="4705"/>
                    <a:pt x="9883" y="0"/>
                    <a:pt x="22050" y="0"/>
                  </a:cubicBezTo>
                  <a:lnTo>
                    <a:pt x="97950" y="0"/>
                  </a:lnTo>
                  <a:cubicBezTo>
                    <a:pt x="110116" y="0"/>
                    <a:pt x="120000" y="4705"/>
                    <a:pt x="120000" y="10500"/>
                  </a:cubicBezTo>
                  <a:lnTo>
                    <a:pt x="120000" y="109533"/>
                  </a:lnTo>
                  <a:cubicBezTo>
                    <a:pt x="120000" y="115327"/>
                    <a:pt x="110116" y="120000"/>
                    <a:pt x="97950" y="120000"/>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59" name="Google Shape;759;p129"/>
            <p:cNvSpPr/>
            <p:nvPr/>
          </p:nvSpPr>
          <p:spPr>
            <a:xfrm>
              <a:off x="212521" y="997370"/>
              <a:ext cx="3550800" cy="6279900"/>
            </a:xfrm>
            <a:custGeom>
              <a:avLst/>
              <a:gdLst/>
              <a:ahLst/>
              <a:cxnLst/>
              <a:rect l="l" t="t" r="r" b="b"/>
              <a:pathLst>
                <a:path w="120000" h="120000" extrusionOk="0">
                  <a:moveTo>
                    <a:pt x="118344" y="120000"/>
                  </a:moveTo>
                  <a:lnTo>
                    <a:pt x="1616" y="120000"/>
                  </a:lnTo>
                  <a:cubicBezTo>
                    <a:pt x="711" y="120000"/>
                    <a:pt x="0" y="119572"/>
                    <a:pt x="0" y="119061"/>
                  </a:cubicBezTo>
                  <a:lnTo>
                    <a:pt x="0" y="938"/>
                  </a:lnTo>
                  <a:cubicBezTo>
                    <a:pt x="0" y="427"/>
                    <a:pt x="711" y="0"/>
                    <a:pt x="1616" y="0"/>
                  </a:cubicBezTo>
                  <a:lnTo>
                    <a:pt x="118344" y="0"/>
                  </a:lnTo>
                  <a:cubicBezTo>
                    <a:pt x="119250" y="0"/>
                    <a:pt x="120000" y="427"/>
                    <a:pt x="120000" y="938"/>
                  </a:cubicBezTo>
                  <a:lnTo>
                    <a:pt x="120000" y="119061"/>
                  </a:lnTo>
                  <a:cubicBezTo>
                    <a:pt x="120000" y="119572"/>
                    <a:pt x="119250" y="120000"/>
                    <a:pt x="118344" y="120000"/>
                  </a:cubicBezTo>
                </a:path>
              </a:pathLst>
            </a:custGeom>
            <a:solidFill>
              <a:srgbClr val="5E5E5E"/>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0" name="Google Shape;760;p129"/>
            <p:cNvSpPr/>
            <p:nvPr/>
          </p:nvSpPr>
          <p:spPr>
            <a:xfrm>
              <a:off x="1706753" y="7433327"/>
              <a:ext cx="645300" cy="645300"/>
            </a:xfrm>
            <a:custGeom>
              <a:avLst/>
              <a:gdLst/>
              <a:ahLst/>
              <a:cxnLst/>
              <a:rect l="l" t="t" r="r" b="b"/>
              <a:pathLst>
                <a:path w="120000" h="120000" extrusionOk="0">
                  <a:moveTo>
                    <a:pt x="102269" y="17511"/>
                  </a:moveTo>
                  <a:cubicBezTo>
                    <a:pt x="110173" y="25415"/>
                    <a:pt x="115002" y="33977"/>
                    <a:pt x="117858" y="44517"/>
                  </a:cubicBezTo>
                  <a:cubicBezTo>
                    <a:pt x="120713" y="55277"/>
                    <a:pt x="120713" y="64941"/>
                    <a:pt x="117858" y="75482"/>
                  </a:cubicBezTo>
                  <a:cubicBezTo>
                    <a:pt x="115002" y="86241"/>
                    <a:pt x="109954" y="94584"/>
                    <a:pt x="102269" y="102269"/>
                  </a:cubicBezTo>
                  <a:cubicBezTo>
                    <a:pt x="94365" y="110173"/>
                    <a:pt x="86022" y="115002"/>
                    <a:pt x="75482" y="117858"/>
                  </a:cubicBezTo>
                  <a:cubicBezTo>
                    <a:pt x="64722" y="120713"/>
                    <a:pt x="55058" y="120713"/>
                    <a:pt x="44517" y="117858"/>
                  </a:cubicBezTo>
                  <a:cubicBezTo>
                    <a:pt x="33758" y="115002"/>
                    <a:pt x="25415" y="110173"/>
                    <a:pt x="17730" y="102269"/>
                  </a:cubicBezTo>
                  <a:cubicBezTo>
                    <a:pt x="9826" y="94365"/>
                    <a:pt x="4997" y="86022"/>
                    <a:pt x="2141" y="75482"/>
                  </a:cubicBezTo>
                  <a:cubicBezTo>
                    <a:pt x="-713" y="64722"/>
                    <a:pt x="-713" y="55058"/>
                    <a:pt x="2141" y="44517"/>
                  </a:cubicBezTo>
                  <a:cubicBezTo>
                    <a:pt x="4997" y="33758"/>
                    <a:pt x="9826" y="25415"/>
                    <a:pt x="17730" y="17511"/>
                  </a:cubicBezTo>
                  <a:cubicBezTo>
                    <a:pt x="25415" y="9826"/>
                    <a:pt x="33758" y="4997"/>
                    <a:pt x="44517" y="2141"/>
                  </a:cubicBezTo>
                  <a:cubicBezTo>
                    <a:pt x="55058" y="-713"/>
                    <a:pt x="64941" y="-713"/>
                    <a:pt x="75482" y="2141"/>
                  </a:cubicBezTo>
                  <a:cubicBezTo>
                    <a:pt x="86241" y="4997"/>
                    <a:pt x="94584" y="9826"/>
                    <a:pt x="102269" y="17511"/>
                  </a:cubicBezTo>
                </a:path>
              </a:pathLst>
            </a:custGeom>
            <a:solidFill>
              <a:srgbClr val="EAEAEA">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1" name="Google Shape;761;p129"/>
            <p:cNvSpPr/>
            <p:nvPr/>
          </p:nvSpPr>
          <p:spPr>
            <a:xfrm>
              <a:off x="1708107" y="7434681"/>
              <a:ext cx="305100" cy="331200"/>
            </a:xfrm>
            <a:custGeom>
              <a:avLst/>
              <a:gdLst/>
              <a:ahLst/>
              <a:cxnLst/>
              <a:rect l="l" t="t" r="r" b="b"/>
              <a:pathLst>
                <a:path w="120000" h="120000" extrusionOk="0">
                  <a:moveTo>
                    <a:pt x="33694" y="35616"/>
                  </a:moveTo>
                  <a:cubicBezTo>
                    <a:pt x="9694" y="57666"/>
                    <a:pt x="0" y="84383"/>
                    <a:pt x="0" y="120000"/>
                  </a:cubicBezTo>
                  <a:lnTo>
                    <a:pt x="120000" y="120000"/>
                  </a:lnTo>
                  <a:lnTo>
                    <a:pt x="120000" y="0"/>
                  </a:lnTo>
                  <a:cubicBezTo>
                    <a:pt x="93694" y="0"/>
                    <a:pt x="58155" y="13566"/>
                    <a:pt x="33694" y="35616"/>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2" name="Google Shape;762;p129"/>
            <p:cNvSpPr/>
            <p:nvPr/>
          </p:nvSpPr>
          <p:spPr>
            <a:xfrm>
              <a:off x="1765216" y="7435309"/>
              <a:ext cx="445200" cy="320100"/>
            </a:xfrm>
            <a:custGeom>
              <a:avLst/>
              <a:gdLst/>
              <a:ahLst/>
              <a:cxnLst/>
              <a:rect l="l" t="t" r="r" b="b"/>
              <a:pathLst>
                <a:path w="120000" h="120000" extrusionOk="0">
                  <a:moveTo>
                    <a:pt x="55577" y="2017"/>
                  </a:moveTo>
                  <a:cubicBezTo>
                    <a:pt x="32527" y="7717"/>
                    <a:pt x="12633" y="27014"/>
                    <a:pt x="0" y="52018"/>
                  </a:cubicBezTo>
                  <a:lnTo>
                    <a:pt x="71050" y="120000"/>
                  </a:lnTo>
                  <a:lnTo>
                    <a:pt x="120000" y="21314"/>
                  </a:lnTo>
                  <a:cubicBezTo>
                    <a:pt x="102000" y="4206"/>
                    <a:pt x="78950" y="-4126"/>
                    <a:pt x="55577" y="2017"/>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3" name="Google Shape;763;p129"/>
            <p:cNvSpPr/>
            <p:nvPr/>
          </p:nvSpPr>
          <p:spPr>
            <a:xfrm>
              <a:off x="1884628" y="7435717"/>
              <a:ext cx="429900" cy="319800"/>
            </a:xfrm>
            <a:custGeom>
              <a:avLst/>
              <a:gdLst/>
              <a:ahLst/>
              <a:cxnLst/>
              <a:rect l="l" t="t" r="r" b="b"/>
              <a:pathLst>
                <a:path w="120000" h="120000" extrusionOk="0">
                  <a:moveTo>
                    <a:pt x="67683" y="5811"/>
                  </a:moveTo>
                  <a:cubicBezTo>
                    <a:pt x="44466" y="-4286"/>
                    <a:pt x="19944" y="-771"/>
                    <a:pt x="0" y="12842"/>
                  </a:cubicBezTo>
                  <a:lnTo>
                    <a:pt x="40544" y="120000"/>
                  </a:lnTo>
                  <a:lnTo>
                    <a:pt x="120000" y="65543"/>
                  </a:lnTo>
                  <a:cubicBezTo>
                    <a:pt x="109538" y="37872"/>
                    <a:pt x="91227" y="15915"/>
                    <a:pt x="67683" y="5811"/>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4" name="Google Shape;764;p129"/>
            <p:cNvSpPr/>
            <p:nvPr/>
          </p:nvSpPr>
          <p:spPr>
            <a:xfrm>
              <a:off x="2045575" y="7740997"/>
              <a:ext cx="305100" cy="336300"/>
            </a:xfrm>
            <a:custGeom>
              <a:avLst/>
              <a:gdLst/>
              <a:ahLst/>
              <a:cxnLst/>
              <a:rect l="l" t="t" r="r" b="b"/>
              <a:pathLst>
                <a:path w="120000" h="120000" extrusionOk="0">
                  <a:moveTo>
                    <a:pt x="86305" y="84505"/>
                  </a:moveTo>
                  <a:cubicBezTo>
                    <a:pt x="110305" y="62111"/>
                    <a:pt x="120000" y="35494"/>
                    <a:pt x="120000" y="0"/>
                  </a:cubicBezTo>
                  <a:lnTo>
                    <a:pt x="0" y="0"/>
                  </a:lnTo>
                  <a:lnTo>
                    <a:pt x="0" y="120000"/>
                  </a:lnTo>
                  <a:cubicBezTo>
                    <a:pt x="26305" y="120000"/>
                    <a:pt x="60922" y="106477"/>
                    <a:pt x="86305" y="84505"/>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5" name="Google Shape;765;p129"/>
            <p:cNvSpPr/>
            <p:nvPr/>
          </p:nvSpPr>
          <p:spPr>
            <a:xfrm>
              <a:off x="1843094" y="7756574"/>
              <a:ext cx="445200" cy="319500"/>
            </a:xfrm>
            <a:custGeom>
              <a:avLst/>
              <a:gdLst/>
              <a:ahLst/>
              <a:cxnLst/>
              <a:rect l="l" t="t" r="r" b="b"/>
              <a:pathLst>
                <a:path w="120000" h="120000" extrusionOk="0">
                  <a:moveTo>
                    <a:pt x="64422" y="117754"/>
                  </a:moveTo>
                  <a:cubicBezTo>
                    <a:pt x="87472" y="112481"/>
                    <a:pt x="107366" y="93150"/>
                    <a:pt x="120000" y="68102"/>
                  </a:cubicBezTo>
                  <a:lnTo>
                    <a:pt x="49261" y="0"/>
                  </a:lnTo>
                  <a:lnTo>
                    <a:pt x="0" y="98423"/>
                  </a:lnTo>
                  <a:cubicBezTo>
                    <a:pt x="18000" y="115999"/>
                    <a:pt x="41050" y="124346"/>
                    <a:pt x="64422" y="117754"/>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6" name="Google Shape;766;p129"/>
            <p:cNvSpPr/>
            <p:nvPr/>
          </p:nvSpPr>
          <p:spPr>
            <a:xfrm>
              <a:off x="1744450" y="7756574"/>
              <a:ext cx="429900" cy="319500"/>
            </a:xfrm>
            <a:custGeom>
              <a:avLst/>
              <a:gdLst/>
              <a:ahLst/>
              <a:cxnLst/>
              <a:rect l="l" t="t" r="r" b="b"/>
              <a:pathLst>
                <a:path w="120000" h="120000" extrusionOk="0">
                  <a:moveTo>
                    <a:pt x="52316" y="114210"/>
                  </a:moveTo>
                  <a:cubicBezTo>
                    <a:pt x="75533" y="124310"/>
                    <a:pt x="100055" y="120794"/>
                    <a:pt x="120000" y="106740"/>
                  </a:cubicBezTo>
                  <a:lnTo>
                    <a:pt x="79783" y="0"/>
                  </a:lnTo>
                  <a:lnTo>
                    <a:pt x="0" y="54466"/>
                  </a:lnTo>
                  <a:cubicBezTo>
                    <a:pt x="10461" y="82142"/>
                    <a:pt x="28772" y="104104"/>
                    <a:pt x="52316" y="114210"/>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7" name="Google Shape;767;p129"/>
            <p:cNvSpPr/>
            <p:nvPr/>
          </p:nvSpPr>
          <p:spPr>
            <a:xfrm>
              <a:off x="1748415" y="7469789"/>
              <a:ext cx="567900" cy="567600"/>
            </a:xfrm>
            <a:custGeom>
              <a:avLst/>
              <a:gdLst/>
              <a:ahLst/>
              <a:cxnLst/>
              <a:rect l="l" t="t" r="r" b="b"/>
              <a:pathLst>
                <a:path w="120000" h="120000" extrusionOk="0">
                  <a:moveTo>
                    <a:pt x="102537" y="17522"/>
                  </a:moveTo>
                  <a:cubicBezTo>
                    <a:pt x="110244" y="25464"/>
                    <a:pt x="114964" y="33648"/>
                    <a:pt x="117946" y="44321"/>
                  </a:cubicBezTo>
                  <a:cubicBezTo>
                    <a:pt x="120680" y="54987"/>
                    <a:pt x="120680" y="64669"/>
                    <a:pt x="117946" y="75335"/>
                  </a:cubicBezTo>
                  <a:cubicBezTo>
                    <a:pt x="114964" y="86007"/>
                    <a:pt x="110244" y="94439"/>
                    <a:pt x="102537" y="102134"/>
                  </a:cubicBezTo>
                  <a:cubicBezTo>
                    <a:pt x="94587" y="110070"/>
                    <a:pt x="86385" y="115035"/>
                    <a:pt x="75701" y="117765"/>
                  </a:cubicBezTo>
                  <a:cubicBezTo>
                    <a:pt x="65018" y="120742"/>
                    <a:pt x="55324" y="120742"/>
                    <a:pt x="44635" y="117765"/>
                  </a:cubicBezTo>
                  <a:cubicBezTo>
                    <a:pt x="33952" y="115035"/>
                    <a:pt x="25502" y="110070"/>
                    <a:pt x="17800" y="102134"/>
                  </a:cubicBezTo>
                  <a:cubicBezTo>
                    <a:pt x="9845" y="94439"/>
                    <a:pt x="4877" y="86007"/>
                    <a:pt x="2143" y="75335"/>
                  </a:cubicBezTo>
                  <a:cubicBezTo>
                    <a:pt x="-838" y="64669"/>
                    <a:pt x="-590" y="54987"/>
                    <a:pt x="2143" y="44321"/>
                  </a:cubicBezTo>
                  <a:cubicBezTo>
                    <a:pt x="5125" y="33648"/>
                    <a:pt x="9845" y="25464"/>
                    <a:pt x="17800" y="17522"/>
                  </a:cubicBezTo>
                  <a:cubicBezTo>
                    <a:pt x="25502" y="9833"/>
                    <a:pt x="33952" y="5116"/>
                    <a:pt x="44635" y="2138"/>
                  </a:cubicBezTo>
                  <a:cubicBezTo>
                    <a:pt x="55324" y="-591"/>
                    <a:pt x="65018" y="-838"/>
                    <a:pt x="75701" y="2138"/>
                  </a:cubicBezTo>
                  <a:cubicBezTo>
                    <a:pt x="86385" y="4868"/>
                    <a:pt x="94587" y="9833"/>
                    <a:pt x="102537" y="17522"/>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8" name="Google Shape;768;p129"/>
            <p:cNvSpPr/>
            <p:nvPr/>
          </p:nvSpPr>
          <p:spPr>
            <a:xfrm>
              <a:off x="1723683" y="508797"/>
              <a:ext cx="590700" cy="61200"/>
            </a:xfrm>
            <a:custGeom>
              <a:avLst/>
              <a:gdLst/>
              <a:ahLst/>
              <a:cxnLst/>
              <a:rect l="l" t="t" r="r" b="b"/>
              <a:pathLst>
                <a:path w="120000" h="120000" extrusionOk="0">
                  <a:moveTo>
                    <a:pt x="114022" y="120000"/>
                  </a:moveTo>
                  <a:lnTo>
                    <a:pt x="6216" y="120000"/>
                  </a:lnTo>
                  <a:cubicBezTo>
                    <a:pt x="2627" y="120000"/>
                    <a:pt x="0" y="96000"/>
                    <a:pt x="0" y="60000"/>
                  </a:cubicBezTo>
                  <a:cubicBezTo>
                    <a:pt x="0" y="24000"/>
                    <a:pt x="2627" y="0"/>
                    <a:pt x="6216" y="0"/>
                  </a:cubicBezTo>
                  <a:lnTo>
                    <a:pt x="114022" y="0"/>
                  </a:lnTo>
                  <a:cubicBezTo>
                    <a:pt x="117372" y="0"/>
                    <a:pt x="120000" y="24000"/>
                    <a:pt x="120000" y="60000"/>
                  </a:cubicBezTo>
                  <a:cubicBezTo>
                    <a:pt x="120000" y="91200"/>
                    <a:pt x="117372" y="120000"/>
                    <a:pt x="114022" y="12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69" name="Google Shape;769;p129"/>
            <p:cNvSpPr/>
            <p:nvPr/>
          </p:nvSpPr>
          <p:spPr>
            <a:xfrm>
              <a:off x="1962506" y="207671"/>
              <a:ext cx="97500" cy="97500"/>
            </a:xfrm>
            <a:custGeom>
              <a:avLst/>
              <a:gdLst/>
              <a:ahLst/>
              <a:cxnLst/>
              <a:rect l="l" t="t" r="r" b="b"/>
              <a:pathLst>
                <a:path w="120000" h="120000" extrusionOk="0">
                  <a:moveTo>
                    <a:pt x="120000" y="60000"/>
                  </a:moveTo>
                  <a:cubicBezTo>
                    <a:pt x="120000" y="71427"/>
                    <a:pt x="117144" y="80000"/>
                    <a:pt x="111427" y="90000"/>
                  </a:cubicBezTo>
                  <a:cubicBezTo>
                    <a:pt x="105716" y="100000"/>
                    <a:pt x="98572" y="105716"/>
                    <a:pt x="90000" y="111427"/>
                  </a:cubicBezTo>
                  <a:cubicBezTo>
                    <a:pt x="80000" y="117144"/>
                    <a:pt x="71427" y="120000"/>
                    <a:pt x="60000" y="120000"/>
                  </a:cubicBezTo>
                  <a:cubicBezTo>
                    <a:pt x="48572" y="120000"/>
                    <a:pt x="40000" y="117144"/>
                    <a:pt x="30000" y="111427"/>
                  </a:cubicBezTo>
                  <a:cubicBezTo>
                    <a:pt x="20000" y="105716"/>
                    <a:pt x="11427" y="100000"/>
                    <a:pt x="7144" y="90000"/>
                  </a:cubicBezTo>
                  <a:cubicBezTo>
                    <a:pt x="1427" y="80000"/>
                    <a:pt x="0" y="71427"/>
                    <a:pt x="0" y="60000"/>
                  </a:cubicBezTo>
                  <a:cubicBezTo>
                    <a:pt x="0" y="48572"/>
                    <a:pt x="1427" y="40000"/>
                    <a:pt x="7144" y="30000"/>
                  </a:cubicBezTo>
                  <a:cubicBezTo>
                    <a:pt x="11427" y="20000"/>
                    <a:pt x="20000" y="14283"/>
                    <a:pt x="30000" y="8572"/>
                  </a:cubicBezTo>
                  <a:cubicBezTo>
                    <a:pt x="40000" y="4283"/>
                    <a:pt x="48572" y="0"/>
                    <a:pt x="60000" y="0"/>
                  </a:cubicBezTo>
                  <a:cubicBezTo>
                    <a:pt x="71427" y="0"/>
                    <a:pt x="80000" y="4283"/>
                    <a:pt x="90000" y="8572"/>
                  </a:cubicBezTo>
                  <a:cubicBezTo>
                    <a:pt x="98572" y="14283"/>
                    <a:pt x="105716" y="20000"/>
                    <a:pt x="111427" y="30000"/>
                  </a:cubicBezTo>
                  <a:cubicBezTo>
                    <a:pt x="117144" y="40000"/>
                    <a:pt x="120000" y="48572"/>
                    <a:pt x="120000" y="6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70" name="Google Shape;770;p129"/>
            <p:cNvSpPr/>
            <p:nvPr/>
          </p:nvSpPr>
          <p:spPr>
            <a:xfrm>
              <a:off x="1314404" y="468204"/>
              <a:ext cx="137100" cy="137100"/>
            </a:xfrm>
            <a:custGeom>
              <a:avLst/>
              <a:gdLst/>
              <a:ahLst/>
              <a:cxnLst/>
              <a:rect l="l" t="t" r="r" b="b"/>
              <a:pathLst>
                <a:path w="120000" h="120000" extrusionOk="0">
                  <a:moveTo>
                    <a:pt x="64627" y="202"/>
                  </a:moveTo>
                  <a:cubicBezTo>
                    <a:pt x="75862" y="1221"/>
                    <a:pt x="84041" y="4289"/>
                    <a:pt x="93233" y="10419"/>
                  </a:cubicBezTo>
                  <a:cubicBezTo>
                    <a:pt x="101407" y="16549"/>
                    <a:pt x="108561" y="23698"/>
                    <a:pt x="113667" y="33915"/>
                  </a:cubicBezTo>
                  <a:cubicBezTo>
                    <a:pt x="117754" y="44137"/>
                    <a:pt x="120821" y="54354"/>
                    <a:pt x="119797" y="64570"/>
                  </a:cubicBezTo>
                  <a:cubicBezTo>
                    <a:pt x="118778" y="75806"/>
                    <a:pt x="115710" y="83985"/>
                    <a:pt x="109580" y="93177"/>
                  </a:cubicBezTo>
                  <a:cubicBezTo>
                    <a:pt x="103450" y="102375"/>
                    <a:pt x="95277" y="109524"/>
                    <a:pt x="86084" y="113611"/>
                  </a:cubicBezTo>
                  <a:cubicBezTo>
                    <a:pt x="75862" y="118722"/>
                    <a:pt x="65645" y="120765"/>
                    <a:pt x="55429" y="119741"/>
                  </a:cubicBezTo>
                  <a:cubicBezTo>
                    <a:pt x="44193" y="118722"/>
                    <a:pt x="36014" y="115654"/>
                    <a:pt x="26822" y="109524"/>
                  </a:cubicBezTo>
                  <a:cubicBezTo>
                    <a:pt x="17624" y="103394"/>
                    <a:pt x="10475" y="96245"/>
                    <a:pt x="6388" y="86028"/>
                  </a:cubicBezTo>
                  <a:cubicBezTo>
                    <a:pt x="1277" y="75806"/>
                    <a:pt x="-765" y="66614"/>
                    <a:pt x="258" y="55372"/>
                  </a:cubicBezTo>
                  <a:cubicBezTo>
                    <a:pt x="1277" y="45156"/>
                    <a:pt x="4345" y="35958"/>
                    <a:pt x="10475" y="26766"/>
                  </a:cubicBezTo>
                  <a:cubicBezTo>
                    <a:pt x="16605" y="17568"/>
                    <a:pt x="23754" y="11438"/>
                    <a:pt x="33971" y="6332"/>
                  </a:cubicBezTo>
                  <a:cubicBezTo>
                    <a:pt x="44193" y="2245"/>
                    <a:pt x="53385" y="-821"/>
                    <a:pt x="64627" y="202"/>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71" name="Google Shape;771;p129"/>
            <p:cNvSpPr/>
            <p:nvPr/>
          </p:nvSpPr>
          <p:spPr>
            <a:xfrm>
              <a:off x="1335050" y="488516"/>
              <a:ext cx="101100" cy="101400"/>
            </a:xfrm>
            <a:custGeom>
              <a:avLst/>
              <a:gdLst/>
              <a:ahLst/>
              <a:cxnLst/>
              <a:rect l="l" t="t" r="r" b="b"/>
              <a:pathLst>
                <a:path w="120000" h="120000" extrusionOk="0">
                  <a:moveTo>
                    <a:pt x="96537" y="12287"/>
                  </a:moveTo>
                  <a:cubicBezTo>
                    <a:pt x="105136" y="18006"/>
                    <a:pt x="110865" y="26576"/>
                    <a:pt x="115167" y="36580"/>
                  </a:cubicBezTo>
                  <a:cubicBezTo>
                    <a:pt x="119464" y="46585"/>
                    <a:pt x="120896" y="56589"/>
                    <a:pt x="119464" y="66593"/>
                  </a:cubicBezTo>
                  <a:cubicBezTo>
                    <a:pt x="118032" y="78020"/>
                    <a:pt x="115167" y="86596"/>
                    <a:pt x="108001" y="95172"/>
                  </a:cubicBezTo>
                  <a:cubicBezTo>
                    <a:pt x="100834" y="105176"/>
                    <a:pt x="93673" y="110889"/>
                    <a:pt x="83642" y="115180"/>
                  </a:cubicBezTo>
                  <a:cubicBezTo>
                    <a:pt x="73611" y="119465"/>
                    <a:pt x="63580" y="120894"/>
                    <a:pt x="52117" y="119465"/>
                  </a:cubicBezTo>
                  <a:cubicBezTo>
                    <a:pt x="42091" y="118037"/>
                    <a:pt x="32060" y="115180"/>
                    <a:pt x="23462" y="108033"/>
                  </a:cubicBezTo>
                  <a:cubicBezTo>
                    <a:pt x="14863" y="102314"/>
                    <a:pt x="9134" y="93743"/>
                    <a:pt x="4832" y="82311"/>
                  </a:cubicBezTo>
                  <a:cubicBezTo>
                    <a:pt x="535" y="72307"/>
                    <a:pt x="-896" y="63731"/>
                    <a:pt x="535" y="52298"/>
                  </a:cubicBezTo>
                  <a:cubicBezTo>
                    <a:pt x="1967" y="40866"/>
                    <a:pt x="4832" y="32295"/>
                    <a:pt x="11998" y="23719"/>
                  </a:cubicBezTo>
                  <a:cubicBezTo>
                    <a:pt x="19165" y="15144"/>
                    <a:pt x="26326" y="8002"/>
                    <a:pt x="36357" y="3711"/>
                  </a:cubicBezTo>
                  <a:cubicBezTo>
                    <a:pt x="46388" y="-573"/>
                    <a:pt x="56419" y="-573"/>
                    <a:pt x="67882" y="854"/>
                  </a:cubicBezTo>
                  <a:cubicBezTo>
                    <a:pt x="77908" y="854"/>
                    <a:pt x="87939" y="5139"/>
                    <a:pt x="96537" y="12287"/>
                  </a:cubicBezTo>
                </a:path>
              </a:pathLst>
            </a:custGeom>
            <a:solidFill>
              <a:srgbClr val="7F7F7F"/>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72" name="Google Shape;772;p129"/>
            <p:cNvSpPr/>
            <p:nvPr/>
          </p:nvSpPr>
          <p:spPr>
            <a:xfrm>
              <a:off x="1355063" y="508797"/>
              <a:ext cx="55800" cy="55200"/>
            </a:xfrm>
            <a:custGeom>
              <a:avLst/>
              <a:gdLst/>
              <a:ahLst/>
              <a:cxnLst/>
              <a:rect l="l" t="t" r="r" b="b"/>
              <a:pathLst>
                <a:path w="120000" h="120000" extrusionOk="0">
                  <a:moveTo>
                    <a:pt x="109566" y="28450"/>
                  </a:moveTo>
                  <a:cubicBezTo>
                    <a:pt x="117388" y="38801"/>
                    <a:pt x="120000" y="46556"/>
                    <a:pt x="120000" y="56907"/>
                  </a:cubicBezTo>
                  <a:cubicBezTo>
                    <a:pt x="120000" y="69841"/>
                    <a:pt x="117388" y="77596"/>
                    <a:pt x="112172" y="87947"/>
                  </a:cubicBezTo>
                  <a:cubicBezTo>
                    <a:pt x="106955" y="98291"/>
                    <a:pt x="99127" y="106053"/>
                    <a:pt x="91305" y="111225"/>
                  </a:cubicBezTo>
                  <a:cubicBezTo>
                    <a:pt x="80872" y="116397"/>
                    <a:pt x="73044" y="118981"/>
                    <a:pt x="62611" y="118981"/>
                  </a:cubicBezTo>
                  <a:cubicBezTo>
                    <a:pt x="52172" y="121570"/>
                    <a:pt x="41738" y="118981"/>
                    <a:pt x="31305" y="113808"/>
                  </a:cubicBezTo>
                  <a:cubicBezTo>
                    <a:pt x="20872" y="108636"/>
                    <a:pt x="13044" y="103464"/>
                    <a:pt x="7827" y="93119"/>
                  </a:cubicBezTo>
                  <a:cubicBezTo>
                    <a:pt x="0" y="85358"/>
                    <a:pt x="0" y="75013"/>
                    <a:pt x="0" y="62079"/>
                  </a:cubicBezTo>
                  <a:cubicBezTo>
                    <a:pt x="0" y="51729"/>
                    <a:pt x="0" y="41384"/>
                    <a:pt x="5216" y="33623"/>
                  </a:cubicBezTo>
                  <a:cubicBezTo>
                    <a:pt x="10433" y="23278"/>
                    <a:pt x="15650" y="15517"/>
                    <a:pt x="26088" y="10344"/>
                  </a:cubicBezTo>
                  <a:cubicBezTo>
                    <a:pt x="33911" y="5172"/>
                    <a:pt x="46955" y="0"/>
                    <a:pt x="57388" y="0"/>
                  </a:cubicBezTo>
                  <a:cubicBezTo>
                    <a:pt x="67827" y="0"/>
                    <a:pt x="78261" y="2588"/>
                    <a:pt x="88694" y="7761"/>
                  </a:cubicBezTo>
                  <a:cubicBezTo>
                    <a:pt x="96522" y="12933"/>
                    <a:pt x="104350" y="18106"/>
                    <a:pt x="109566" y="2845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grpSp>
      <p:sp>
        <p:nvSpPr>
          <p:cNvPr id="773" name="Google Shape;773;p129"/>
          <p:cNvSpPr txBox="1"/>
          <p:nvPr/>
        </p:nvSpPr>
        <p:spPr>
          <a:xfrm rot="5400000">
            <a:off x="14798750" y="4397788"/>
            <a:ext cx="12445200" cy="48645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Montserrat"/>
              <a:buNone/>
            </a:pPr>
            <a:r>
              <a:rPr lang="it-IT" sz="18000">
                <a:solidFill>
                  <a:srgbClr val="FFFFFF"/>
                </a:solidFill>
                <a:latin typeface="Montserrat SemiBold"/>
                <a:ea typeface="Montserrat SemiBold"/>
                <a:cs typeface="Montserrat SemiBold"/>
                <a:sym typeface="Montserrat SemiBold"/>
              </a:rPr>
              <a:t>ElePay</a:t>
            </a:r>
            <a:endParaRPr sz="18000">
              <a:latin typeface="Montserrat SemiBold"/>
              <a:ea typeface="Montserrat SemiBold"/>
              <a:cs typeface="Montserrat SemiBold"/>
              <a:sym typeface="Montserrat SemiBold"/>
            </a:endParaRPr>
          </a:p>
        </p:txBody>
      </p:sp>
      <p:sp>
        <p:nvSpPr>
          <p:cNvPr id="774" name="Google Shape;774;p129"/>
          <p:cNvSpPr/>
          <p:nvPr/>
        </p:nvSpPr>
        <p:spPr>
          <a:xfrm>
            <a:off x="3570400" y="2592422"/>
            <a:ext cx="6096000" cy="11403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Steto clita kuasd gubergren, nosotra seao. </a:t>
            </a:r>
            <a:endParaRPr/>
          </a:p>
        </p:txBody>
      </p:sp>
      <p:sp>
        <p:nvSpPr>
          <p:cNvPr id="775" name="Google Shape;775;p129"/>
          <p:cNvSpPr/>
          <p:nvPr/>
        </p:nvSpPr>
        <p:spPr>
          <a:xfrm>
            <a:off x="3570400" y="1830422"/>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5E5E5E"/>
                </a:solidFill>
                <a:latin typeface="Montserrat"/>
                <a:ea typeface="Montserrat"/>
                <a:cs typeface="Montserrat"/>
                <a:sym typeface="Montserrat"/>
              </a:rPr>
              <a:t>Welcome Page</a:t>
            </a:r>
            <a:endParaRPr>
              <a:solidFill>
                <a:srgbClr val="5E5E5E"/>
              </a:solidFill>
            </a:endParaRPr>
          </a:p>
        </p:txBody>
      </p:sp>
      <p:sp>
        <p:nvSpPr>
          <p:cNvPr id="776" name="Google Shape;776;p129"/>
          <p:cNvSpPr/>
          <p:nvPr/>
        </p:nvSpPr>
        <p:spPr>
          <a:xfrm>
            <a:off x="3570400" y="4541310"/>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5E5E5E"/>
                </a:solidFill>
                <a:latin typeface="Montserrat"/>
                <a:ea typeface="Montserrat"/>
                <a:cs typeface="Montserrat"/>
                <a:sym typeface="Montserrat"/>
              </a:rPr>
              <a:t>Login Page</a:t>
            </a:r>
            <a:endParaRPr>
              <a:solidFill>
                <a:srgbClr val="5E5E5E"/>
              </a:solidFill>
            </a:endParaRPr>
          </a:p>
        </p:txBody>
      </p:sp>
      <p:sp>
        <p:nvSpPr>
          <p:cNvPr id="777" name="Google Shape;777;p129"/>
          <p:cNvSpPr/>
          <p:nvPr/>
        </p:nvSpPr>
        <p:spPr>
          <a:xfrm>
            <a:off x="3570396" y="7252197"/>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b="1">
                <a:solidFill>
                  <a:srgbClr val="797979"/>
                </a:solidFill>
                <a:latin typeface="Montserrat"/>
                <a:ea typeface="Montserrat"/>
                <a:cs typeface="Montserrat"/>
                <a:sym typeface="Montserrat"/>
              </a:rPr>
              <a:t>Main Menu</a:t>
            </a:r>
            <a:endParaRPr b="1">
              <a:solidFill>
                <a:srgbClr val="797979"/>
              </a:solidFill>
            </a:endParaRPr>
          </a:p>
        </p:txBody>
      </p:sp>
      <p:sp>
        <p:nvSpPr>
          <p:cNvPr id="778" name="Google Shape;778;p129"/>
          <p:cNvSpPr/>
          <p:nvPr/>
        </p:nvSpPr>
        <p:spPr>
          <a:xfrm>
            <a:off x="3570396" y="9963085"/>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7F7F7F"/>
                </a:solidFill>
                <a:latin typeface="Montserrat"/>
                <a:ea typeface="Montserrat"/>
                <a:cs typeface="Montserrat"/>
                <a:sym typeface="Montserrat"/>
              </a:rPr>
              <a:t>Shopping Page</a:t>
            </a:r>
            <a:endParaRPr>
              <a:solidFill>
                <a:srgbClr val="7F7F7F"/>
              </a:solidFill>
            </a:endParaRPr>
          </a:p>
        </p:txBody>
      </p:sp>
      <p:sp>
        <p:nvSpPr>
          <p:cNvPr id="779" name="Google Shape;779;p129"/>
          <p:cNvSpPr/>
          <p:nvPr/>
        </p:nvSpPr>
        <p:spPr>
          <a:xfrm>
            <a:off x="3570400" y="5303310"/>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Fosduo dolores etoa jamosan  granss rebum.</a:t>
            </a:r>
            <a:endParaRPr/>
          </a:p>
        </p:txBody>
      </p:sp>
      <p:sp>
        <p:nvSpPr>
          <p:cNvPr id="780" name="Google Shape;780;p129"/>
          <p:cNvSpPr/>
          <p:nvPr/>
        </p:nvSpPr>
        <p:spPr>
          <a:xfrm>
            <a:off x="3570400" y="8014197"/>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Droteto clita kuasd gubergren, nosotra seao itrado. </a:t>
            </a:r>
            <a:endParaRPr/>
          </a:p>
        </p:txBody>
      </p:sp>
      <p:sp>
        <p:nvSpPr>
          <p:cNvPr id="781" name="Google Shape;781;p129"/>
          <p:cNvSpPr/>
          <p:nvPr/>
        </p:nvSpPr>
        <p:spPr>
          <a:xfrm>
            <a:off x="3570403" y="10725085"/>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Lores etoa jam rebum kuasd gubergren, nosotra seao. </a:t>
            </a:r>
            <a:endParaRPr/>
          </a:p>
        </p:txBody>
      </p:sp>
      <p:sp>
        <p:nvSpPr>
          <p:cNvPr id="782" name="Google Shape;782;p129"/>
          <p:cNvSpPr/>
          <p:nvPr/>
        </p:nvSpPr>
        <p:spPr>
          <a:xfrm>
            <a:off x="1916838" y="1444673"/>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1</a:t>
            </a:r>
            <a:endParaRPr>
              <a:solidFill>
                <a:srgbClr val="EBEBEB"/>
              </a:solidFill>
            </a:endParaRPr>
          </a:p>
        </p:txBody>
      </p:sp>
      <p:sp>
        <p:nvSpPr>
          <p:cNvPr id="783" name="Google Shape;783;p129"/>
          <p:cNvSpPr/>
          <p:nvPr/>
        </p:nvSpPr>
        <p:spPr>
          <a:xfrm>
            <a:off x="1916838" y="4161910"/>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2</a:t>
            </a:r>
            <a:endParaRPr/>
          </a:p>
        </p:txBody>
      </p:sp>
      <p:sp>
        <p:nvSpPr>
          <p:cNvPr id="784" name="Google Shape;784;p129"/>
          <p:cNvSpPr/>
          <p:nvPr/>
        </p:nvSpPr>
        <p:spPr>
          <a:xfrm>
            <a:off x="1916838" y="6879149"/>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797979"/>
                </a:solidFill>
                <a:latin typeface="Montserrat"/>
                <a:ea typeface="Montserrat"/>
                <a:cs typeface="Montserrat"/>
                <a:sym typeface="Montserrat"/>
              </a:rPr>
              <a:t>3</a:t>
            </a:r>
            <a:endParaRPr>
              <a:solidFill>
                <a:srgbClr val="797979"/>
              </a:solidFill>
            </a:endParaRPr>
          </a:p>
        </p:txBody>
      </p:sp>
      <p:sp>
        <p:nvSpPr>
          <p:cNvPr id="785" name="Google Shape;785;p129"/>
          <p:cNvSpPr/>
          <p:nvPr/>
        </p:nvSpPr>
        <p:spPr>
          <a:xfrm>
            <a:off x="1916838" y="9590036"/>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4</a:t>
            </a:r>
            <a:endParaRPr/>
          </a:p>
        </p:txBody>
      </p:sp>
      <p:pic>
        <p:nvPicPr>
          <p:cNvPr id="786" name="Google Shape;786;p129"/>
          <p:cNvPicPr preferRelativeResize="0"/>
          <p:nvPr/>
        </p:nvPicPr>
        <p:blipFill rotWithShape="1">
          <a:blip r:embed="rId3">
            <a:alphaModFix/>
          </a:blip>
          <a:srcRect l="690" r="690"/>
          <a:stretch/>
        </p:blipFill>
        <p:spPr>
          <a:xfrm>
            <a:off x="11835875" y="3718074"/>
            <a:ext cx="3449250" cy="6223923"/>
          </a:xfrm>
          <a:prstGeom prst="rect">
            <a:avLst/>
          </a:prstGeom>
          <a:noFill/>
          <a:ln>
            <a:noFill/>
          </a:ln>
        </p:spPr>
      </p:pic>
    </p:spTree>
    <p:extLst>
      <p:ext uri="{BB962C8B-B14F-4D97-AF65-F5344CB8AC3E}">
        <p14:creationId xmlns:p14="http://schemas.microsoft.com/office/powerpoint/2010/main" val="12216603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grpSp>
        <p:nvGrpSpPr>
          <p:cNvPr id="791" name="Google Shape;791;p130"/>
          <p:cNvGrpSpPr/>
          <p:nvPr/>
        </p:nvGrpSpPr>
        <p:grpSpPr>
          <a:xfrm>
            <a:off x="11564200" y="2720709"/>
            <a:ext cx="4063930" cy="8274600"/>
            <a:chOff x="0" y="0"/>
            <a:chExt cx="4063930" cy="8274600"/>
          </a:xfrm>
        </p:grpSpPr>
        <p:sp>
          <p:nvSpPr>
            <p:cNvPr id="792" name="Google Shape;792;p130"/>
            <p:cNvSpPr/>
            <p:nvPr/>
          </p:nvSpPr>
          <p:spPr>
            <a:xfrm>
              <a:off x="0" y="1059129"/>
              <a:ext cx="102600" cy="315600"/>
            </a:xfrm>
            <a:custGeom>
              <a:avLst/>
              <a:gdLst/>
              <a:ahLst/>
              <a:cxnLst/>
              <a:rect l="l" t="t" r="r" b="b"/>
              <a:pathLst>
                <a:path w="120000" h="120000" extrusionOk="0">
                  <a:moveTo>
                    <a:pt x="120000" y="120000"/>
                  </a:moveTo>
                  <a:lnTo>
                    <a:pt x="29300" y="120000"/>
                  </a:lnTo>
                  <a:cubicBezTo>
                    <a:pt x="12555" y="120000"/>
                    <a:pt x="0" y="116444"/>
                    <a:pt x="0" y="110666"/>
                  </a:cubicBezTo>
                  <a:lnTo>
                    <a:pt x="0" y="9333"/>
                  </a:lnTo>
                  <a:cubicBezTo>
                    <a:pt x="0" y="3555"/>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93" name="Google Shape;793;p130"/>
            <p:cNvSpPr/>
            <p:nvPr/>
          </p:nvSpPr>
          <p:spPr>
            <a:xfrm>
              <a:off x="0" y="1760025"/>
              <a:ext cx="123300" cy="595800"/>
            </a:xfrm>
            <a:custGeom>
              <a:avLst/>
              <a:gdLst/>
              <a:ahLst/>
              <a:cxnLst/>
              <a:rect l="l" t="t" r="r" b="b"/>
              <a:pathLst>
                <a:path w="120000" h="120000" extrusionOk="0">
                  <a:moveTo>
                    <a:pt x="120000" y="120000"/>
                  </a:moveTo>
                  <a:lnTo>
                    <a:pt x="24466" y="120000"/>
                  </a:lnTo>
                  <a:cubicBezTo>
                    <a:pt x="10483" y="120000"/>
                    <a:pt x="0" y="118100"/>
                    <a:pt x="0" y="115022"/>
                  </a:cubicBezTo>
                  <a:lnTo>
                    <a:pt x="0" y="4977"/>
                  </a:lnTo>
                  <a:cubicBezTo>
                    <a:pt x="0" y="2133"/>
                    <a:pt x="10483" y="0"/>
                    <a:pt x="24466"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94" name="Google Shape;794;p130"/>
            <p:cNvSpPr/>
            <p:nvPr/>
          </p:nvSpPr>
          <p:spPr>
            <a:xfrm>
              <a:off x="0" y="2518031"/>
              <a:ext cx="102600" cy="580200"/>
            </a:xfrm>
            <a:custGeom>
              <a:avLst/>
              <a:gdLst/>
              <a:ahLst/>
              <a:cxnLst/>
              <a:rect l="l" t="t" r="r" b="b"/>
              <a:pathLst>
                <a:path w="120000" h="120000" extrusionOk="0">
                  <a:moveTo>
                    <a:pt x="120000" y="120000"/>
                  </a:moveTo>
                  <a:lnTo>
                    <a:pt x="29300" y="120000"/>
                  </a:lnTo>
                  <a:cubicBezTo>
                    <a:pt x="12555" y="120000"/>
                    <a:pt x="0" y="118050"/>
                    <a:pt x="0" y="114888"/>
                  </a:cubicBezTo>
                  <a:lnTo>
                    <a:pt x="0" y="5111"/>
                  </a:lnTo>
                  <a:cubicBezTo>
                    <a:pt x="0" y="2188"/>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95" name="Google Shape;795;p130"/>
            <p:cNvSpPr/>
            <p:nvPr/>
          </p:nvSpPr>
          <p:spPr>
            <a:xfrm>
              <a:off x="3976930" y="1754833"/>
              <a:ext cx="87000" cy="616500"/>
            </a:xfrm>
            <a:custGeom>
              <a:avLst/>
              <a:gdLst/>
              <a:ahLst/>
              <a:cxnLst/>
              <a:rect l="l" t="t" r="r" b="b"/>
              <a:pathLst>
                <a:path w="120000" h="120000" extrusionOk="0">
                  <a:moveTo>
                    <a:pt x="85477" y="120000"/>
                  </a:moveTo>
                  <a:lnTo>
                    <a:pt x="0" y="120000"/>
                  </a:lnTo>
                  <a:lnTo>
                    <a:pt x="0" y="0"/>
                  </a:lnTo>
                  <a:lnTo>
                    <a:pt x="85477" y="0"/>
                  </a:lnTo>
                  <a:cubicBezTo>
                    <a:pt x="106850" y="0"/>
                    <a:pt x="120000" y="2066"/>
                    <a:pt x="120000" y="4816"/>
                  </a:cubicBezTo>
                  <a:lnTo>
                    <a:pt x="120000" y="115183"/>
                  </a:lnTo>
                  <a:cubicBezTo>
                    <a:pt x="120000" y="117477"/>
                    <a:pt x="103561" y="120000"/>
                    <a:pt x="85477" y="120000"/>
                  </a:cubicBez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96" name="Google Shape;796;p130"/>
            <p:cNvSpPr/>
            <p:nvPr/>
          </p:nvSpPr>
          <p:spPr>
            <a:xfrm>
              <a:off x="41533" y="0"/>
              <a:ext cx="3981000" cy="8274600"/>
            </a:xfrm>
            <a:custGeom>
              <a:avLst/>
              <a:gdLst/>
              <a:ahLst/>
              <a:cxnLst/>
              <a:rect l="l" t="t" r="r" b="b"/>
              <a:pathLst>
                <a:path w="120000" h="120000" extrusionOk="0">
                  <a:moveTo>
                    <a:pt x="97600" y="120000"/>
                  </a:moveTo>
                  <a:lnTo>
                    <a:pt x="22333" y="120000"/>
                  </a:lnTo>
                  <a:cubicBezTo>
                    <a:pt x="9977" y="120000"/>
                    <a:pt x="0" y="115200"/>
                    <a:pt x="0" y="109261"/>
                  </a:cubicBezTo>
                  <a:lnTo>
                    <a:pt x="0" y="10738"/>
                  </a:lnTo>
                  <a:cubicBezTo>
                    <a:pt x="0" y="4800"/>
                    <a:pt x="9977" y="0"/>
                    <a:pt x="22333" y="0"/>
                  </a:cubicBezTo>
                  <a:lnTo>
                    <a:pt x="97666" y="0"/>
                  </a:lnTo>
                  <a:cubicBezTo>
                    <a:pt x="110022" y="0"/>
                    <a:pt x="120000" y="4800"/>
                    <a:pt x="120000" y="10738"/>
                  </a:cubicBezTo>
                  <a:lnTo>
                    <a:pt x="120000" y="109294"/>
                  </a:lnTo>
                  <a:cubicBezTo>
                    <a:pt x="119927" y="115200"/>
                    <a:pt x="109950" y="120000"/>
                    <a:pt x="97600" y="120000"/>
                  </a:cubicBezTo>
                </a:path>
              </a:pathLst>
            </a:custGeom>
            <a:solidFill>
              <a:srgbClr val="B7B7B7"/>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97" name="Google Shape;797;p130"/>
            <p:cNvSpPr/>
            <p:nvPr/>
          </p:nvSpPr>
          <p:spPr>
            <a:xfrm>
              <a:off x="77877" y="36342"/>
              <a:ext cx="3903000" cy="8196600"/>
            </a:xfrm>
            <a:custGeom>
              <a:avLst/>
              <a:gdLst/>
              <a:ahLst/>
              <a:cxnLst/>
              <a:rect l="l" t="t" r="r" b="b"/>
              <a:pathLst>
                <a:path w="120000" h="120000" extrusionOk="0">
                  <a:moveTo>
                    <a:pt x="97950" y="120000"/>
                  </a:moveTo>
                  <a:lnTo>
                    <a:pt x="22050" y="120000"/>
                  </a:lnTo>
                  <a:cubicBezTo>
                    <a:pt x="9883" y="120000"/>
                    <a:pt x="0" y="115294"/>
                    <a:pt x="0" y="109500"/>
                  </a:cubicBezTo>
                  <a:lnTo>
                    <a:pt x="0" y="10500"/>
                  </a:lnTo>
                  <a:cubicBezTo>
                    <a:pt x="0" y="4705"/>
                    <a:pt x="9883" y="0"/>
                    <a:pt x="22050" y="0"/>
                  </a:cubicBezTo>
                  <a:lnTo>
                    <a:pt x="97950" y="0"/>
                  </a:lnTo>
                  <a:cubicBezTo>
                    <a:pt x="110116" y="0"/>
                    <a:pt x="120000" y="4705"/>
                    <a:pt x="120000" y="10500"/>
                  </a:cubicBezTo>
                  <a:lnTo>
                    <a:pt x="120000" y="109533"/>
                  </a:lnTo>
                  <a:cubicBezTo>
                    <a:pt x="120000" y="115327"/>
                    <a:pt x="110116" y="120000"/>
                    <a:pt x="97950" y="120000"/>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98" name="Google Shape;798;p130"/>
            <p:cNvSpPr/>
            <p:nvPr/>
          </p:nvSpPr>
          <p:spPr>
            <a:xfrm>
              <a:off x="212521" y="997370"/>
              <a:ext cx="3550800" cy="6279900"/>
            </a:xfrm>
            <a:custGeom>
              <a:avLst/>
              <a:gdLst/>
              <a:ahLst/>
              <a:cxnLst/>
              <a:rect l="l" t="t" r="r" b="b"/>
              <a:pathLst>
                <a:path w="120000" h="120000" extrusionOk="0">
                  <a:moveTo>
                    <a:pt x="118344" y="120000"/>
                  </a:moveTo>
                  <a:lnTo>
                    <a:pt x="1616" y="120000"/>
                  </a:lnTo>
                  <a:cubicBezTo>
                    <a:pt x="711" y="120000"/>
                    <a:pt x="0" y="119572"/>
                    <a:pt x="0" y="119061"/>
                  </a:cubicBezTo>
                  <a:lnTo>
                    <a:pt x="0" y="938"/>
                  </a:lnTo>
                  <a:cubicBezTo>
                    <a:pt x="0" y="427"/>
                    <a:pt x="711" y="0"/>
                    <a:pt x="1616" y="0"/>
                  </a:cubicBezTo>
                  <a:lnTo>
                    <a:pt x="118344" y="0"/>
                  </a:lnTo>
                  <a:cubicBezTo>
                    <a:pt x="119250" y="0"/>
                    <a:pt x="120000" y="427"/>
                    <a:pt x="120000" y="938"/>
                  </a:cubicBezTo>
                  <a:lnTo>
                    <a:pt x="120000" y="119061"/>
                  </a:lnTo>
                  <a:cubicBezTo>
                    <a:pt x="120000" y="119572"/>
                    <a:pt x="119250" y="120000"/>
                    <a:pt x="118344" y="120000"/>
                  </a:cubicBezTo>
                </a:path>
              </a:pathLst>
            </a:custGeom>
            <a:solidFill>
              <a:srgbClr val="5E5E5E"/>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799" name="Google Shape;799;p130"/>
            <p:cNvSpPr/>
            <p:nvPr/>
          </p:nvSpPr>
          <p:spPr>
            <a:xfrm>
              <a:off x="1706753" y="7433327"/>
              <a:ext cx="645300" cy="645300"/>
            </a:xfrm>
            <a:custGeom>
              <a:avLst/>
              <a:gdLst/>
              <a:ahLst/>
              <a:cxnLst/>
              <a:rect l="l" t="t" r="r" b="b"/>
              <a:pathLst>
                <a:path w="120000" h="120000" extrusionOk="0">
                  <a:moveTo>
                    <a:pt x="102269" y="17511"/>
                  </a:moveTo>
                  <a:cubicBezTo>
                    <a:pt x="110173" y="25415"/>
                    <a:pt x="115002" y="33977"/>
                    <a:pt x="117858" y="44517"/>
                  </a:cubicBezTo>
                  <a:cubicBezTo>
                    <a:pt x="120713" y="55277"/>
                    <a:pt x="120713" y="64941"/>
                    <a:pt x="117858" y="75482"/>
                  </a:cubicBezTo>
                  <a:cubicBezTo>
                    <a:pt x="115002" y="86241"/>
                    <a:pt x="109954" y="94584"/>
                    <a:pt x="102269" y="102269"/>
                  </a:cubicBezTo>
                  <a:cubicBezTo>
                    <a:pt x="94365" y="110173"/>
                    <a:pt x="86022" y="115002"/>
                    <a:pt x="75482" y="117858"/>
                  </a:cubicBezTo>
                  <a:cubicBezTo>
                    <a:pt x="64722" y="120713"/>
                    <a:pt x="55058" y="120713"/>
                    <a:pt x="44517" y="117858"/>
                  </a:cubicBezTo>
                  <a:cubicBezTo>
                    <a:pt x="33758" y="115002"/>
                    <a:pt x="25415" y="110173"/>
                    <a:pt x="17730" y="102269"/>
                  </a:cubicBezTo>
                  <a:cubicBezTo>
                    <a:pt x="9826" y="94365"/>
                    <a:pt x="4997" y="86022"/>
                    <a:pt x="2141" y="75482"/>
                  </a:cubicBezTo>
                  <a:cubicBezTo>
                    <a:pt x="-713" y="64722"/>
                    <a:pt x="-713" y="55058"/>
                    <a:pt x="2141" y="44517"/>
                  </a:cubicBezTo>
                  <a:cubicBezTo>
                    <a:pt x="4997" y="33758"/>
                    <a:pt x="9826" y="25415"/>
                    <a:pt x="17730" y="17511"/>
                  </a:cubicBezTo>
                  <a:cubicBezTo>
                    <a:pt x="25415" y="9826"/>
                    <a:pt x="33758" y="4997"/>
                    <a:pt x="44517" y="2141"/>
                  </a:cubicBezTo>
                  <a:cubicBezTo>
                    <a:pt x="55058" y="-713"/>
                    <a:pt x="64941" y="-713"/>
                    <a:pt x="75482" y="2141"/>
                  </a:cubicBezTo>
                  <a:cubicBezTo>
                    <a:pt x="86241" y="4997"/>
                    <a:pt x="94584" y="9826"/>
                    <a:pt x="102269" y="17511"/>
                  </a:cubicBezTo>
                </a:path>
              </a:pathLst>
            </a:custGeom>
            <a:solidFill>
              <a:srgbClr val="EAEAEA">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0" name="Google Shape;800;p130"/>
            <p:cNvSpPr/>
            <p:nvPr/>
          </p:nvSpPr>
          <p:spPr>
            <a:xfrm>
              <a:off x="1708107" y="7434681"/>
              <a:ext cx="305100" cy="331200"/>
            </a:xfrm>
            <a:custGeom>
              <a:avLst/>
              <a:gdLst/>
              <a:ahLst/>
              <a:cxnLst/>
              <a:rect l="l" t="t" r="r" b="b"/>
              <a:pathLst>
                <a:path w="120000" h="120000" extrusionOk="0">
                  <a:moveTo>
                    <a:pt x="33694" y="35616"/>
                  </a:moveTo>
                  <a:cubicBezTo>
                    <a:pt x="9694" y="57666"/>
                    <a:pt x="0" y="84383"/>
                    <a:pt x="0" y="120000"/>
                  </a:cubicBezTo>
                  <a:lnTo>
                    <a:pt x="120000" y="120000"/>
                  </a:lnTo>
                  <a:lnTo>
                    <a:pt x="120000" y="0"/>
                  </a:lnTo>
                  <a:cubicBezTo>
                    <a:pt x="93694" y="0"/>
                    <a:pt x="58155" y="13566"/>
                    <a:pt x="33694" y="35616"/>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1" name="Google Shape;801;p130"/>
            <p:cNvSpPr/>
            <p:nvPr/>
          </p:nvSpPr>
          <p:spPr>
            <a:xfrm>
              <a:off x="1765216" y="7435309"/>
              <a:ext cx="445200" cy="320100"/>
            </a:xfrm>
            <a:custGeom>
              <a:avLst/>
              <a:gdLst/>
              <a:ahLst/>
              <a:cxnLst/>
              <a:rect l="l" t="t" r="r" b="b"/>
              <a:pathLst>
                <a:path w="120000" h="120000" extrusionOk="0">
                  <a:moveTo>
                    <a:pt x="55577" y="2017"/>
                  </a:moveTo>
                  <a:cubicBezTo>
                    <a:pt x="32527" y="7717"/>
                    <a:pt x="12633" y="27014"/>
                    <a:pt x="0" y="52018"/>
                  </a:cubicBezTo>
                  <a:lnTo>
                    <a:pt x="71050" y="120000"/>
                  </a:lnTo>
                  <a:lnTo>
                    <a:pt x="120000" y="21314"/>
                  </a:lnTo>
                  <a:cubicBezTo>
                    <a:pt x="102000" y="4206"/>
                    <a:pt x="78950" y="-4126"/>
                    <a:pt x="55577" y="2017"/>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2" name="Google Shape;802;p130"/>
            <p:cNvSpPr/>
            <p:nvPr/>
          </p:nvSpPr>
          <p:spPr>
            <a:xfrm>
              <a:off x="1884628" y="7435717"/>
              <a:ext cx="429900" cy="319800"/>
            </a:xfrm>
            <a:custGeom>
              <a:avLst/>
              <a:gdLst/>
              <a:ahLst/>
              <a:cxnLst/>
              <a:rect l="l" t="t" r="r" b="b"/>
              <a:pathLst>
                <a:path w="120000" h="120000" extrusionOk="0">
                  <a:moveTo>
                    <a:pt x="67683" y="5811"/>
                  </a:moveTo>
                  <a:cubicBezTo>
                    <a:pt x="44466" y="-4286"/>
                    <a:pt x="19944" y="-771"/>
                    <a:pt x="0" y="12842"/>
                  </a:cubicBezTo>
                  <a:lnTo>
                    <a:pt x="40544" y="120000"/>
                  </a:lnTo>
                  <a:lnTo>
                    <a:pt x="120000" y="65543"/>
                  </a:lnTo>
                  <a:cubicBezTo>
                    <a:pt x="109538" y="37872"/>
                    <a:pt x="91227" y="15915"/>
                    <a:pt x="67683" y="5811"/>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3" name="Google Shape;803;p130"/>
            <p:cNvSpPr/>
            <p:nvPr/>
          </p:nvSpPr>
          <p:spPr>
            <a:xfrm>
              <a:off x="2045575" y="7740997"/>
              <a:ext cx="305100" cy="336300"/>
            </a:xfrm>
            <a:custGeom>
              <a:avLst/>
              <a:gdLst/>
              <a:ahLst/>
              <a:cxnLst/>
              <a:rect l="l" t="t" r="r" b="b"/>
              <a:pathLst>
                <a:path w="120000" h="120000" extrusionOk="0">
                  <a:moveTo>
                    <a:pt x="86305" y="84505"/>
                  </a:moveTo>
                  <a:cubicBezTo>
                    <a:pt x="110305" y="62111"/>
                    <a:pt x="120000" y="35494"/>
                    <a:pt x="120000" y="0"/>
                  </a:cubicBezTo>
                  <a:lnTo>
                    <a:pt x="0" y="0"/>
                  </a:lnTo>
                  <a:lnTo>
                    <a:pt x="0" y="120000"/>
                  </a:lnTo>
                  <a:cubicBezTo>
                    <a:pt x="26305" y="120000"/>
                    <a:pt x="60922" y="106477"/>
                    <a:pt x="86305" y="84505"/>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4" name="Google Shape;804;p130"/>
            <p:cNvSpPr/>
            <p:nvPr/>
          </p:nvSpPr>
          <p:spPr>
            <a:xfrm>
              <a:off x="1843094" y="7756574"/>
              <a:ext cx="445200" cy="319500"/>
            </a:xfrm>
            <a:custGeom>
              <a:avLst/>
              <a:gdLst/>
              <a:ahLst/>
              <a:cxnLst/>
              <a:rect l="l" t="t" r="r" b="b"/>
              <a:pathLst>
                <a:path w="120000" h="120000" extrusionOk="0">
                  <a:moveTo>
                    <a:pt x="64422" y="117754"/>
                  </a:moveTo>
                  <a:cubicBezTo>
                    <a:pt x="87472" y="112481"/>
                    <a:pt x="107366" y="93150"/>
                    <a:pt x="120000" y="68102"/>
                  </a:cubicBezTo>
                  <a:lnTo>
                    <a:pt x="49261" y="0"/>
                  </a:lnTo>
                  <a:lnTo>
                    <a:pt x="0" y="98423"/>
                  </a:lnTo>
                  <a:cubicBezTo>
                    <a:pt x="18000" y="115999"/>
                    <a:pt x="41050" y="124346"/>
                    <a:pt x="64422" y="117754"/>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5" name="Google Shape;805;p130"/>
            <p:cNvSpPr/>
            <p:nvPr/>
          </p:nvSpPr>
          <p:spPr>
            <a:xfrm>
              <a:off x="1744450" y="7756574"/>
              <a:ext cx="429900" cy="319500"/>
            </a:xfrm>
            <a:custGeom>
              <a:avLst/>
              <a:gdLst/>
              <a:ahLst/>
              <a:cxnLst/>
              <a:rect l="l" t="t" r="r" b="b"/>
              <a:pathLst>
                <a:path w="120000" h="120000" extrusionOk="0">
                  <a:moveTo>
                    <a:pt x="52316" y="114210"/>
                  </a:moveTo>
                  <a:cubicBezTo>
                    <a:pt x="75533" y="124310"/>
                    <a:pt x="100055" y="120794"/>
                    <a:pt x="120000" y="106740"/>
                  </a:cubicBezTo>
                  <a:lnTo>
                    <a:pt x="79783" y="0"/>
                  </a:lnTo>
                  <a:lnTo>
                    <a:pt x="0" y="54466"/>
                  </a:lnTo>
                  <a:cubicBezTo>
                    <a:pt x="10461" y="82142"/>
                    <a:pt x="28772" y="104104"/>
                    <a:pt x="52316" y="114210"/>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6" name="Google Shape;806;p130"/>
            <p:cNvSpPr/>
            <p:nvPr/>
          </p:nvSpPr>
          <p:spPr>
            <a:xfrm>
              <a:off x="1748415" y="7469789"/>
              <a:ext cx="567900" cy="567600"/>
            </a:xfrm>
            <a:custGeom>
              <a:avLst/>
              <a:gdLst/>
              <a:ahLst/>
              <a:cxnLst/>
              <a:rect l="l" t="t" r="r" b="b"/>
              <a:pathLst>
                <a:path w="120000" h="120000" extrusionOk="0">
                  <a:moveTo>
                    <a:pt x="102537" y="17522"/>
                  </a:moveTo>
                  <a:cubicBezTo>
                    <a:pt x="110244" y="25464"/>
                    <a:pt x="114964" y="33648"/>
                    <a:pt x="117946" y="44321"/>
                  </a:cubicBezTo>
                  <a:cubicBezTo>
                    <a:pt x="120680" y="54987"/>
                    <a:pt x="120680" y="64669"/>
                    <a:pt x="117946" y="75335"/>
                  </a:cubicBezTo>
                  <a:cubicBezTo>
                    <a:pt x="114964" y="86007"/>
                    <a:pt x="110244" y="94439"/>
                    <a:pt x="102537" y="102134"/>
                  </a:cubicBezTo>
                  <a:cubicBezTo>
                    <a:pt x="94587" y="110070"/>
                    <a:pt x="86385" y="115035"/>
                    <a:pt x="75701" y="117765"/>
                  </a:cubicBezTo>
                  <a:cubicBezTo>
                    <a:pt x="65018" y="120742"/>
                    <a:pt x="55324" y="120742"/>
                    <a:pt x="44635" y="117765"/>
                  </a:cubicBezTo>
                  <a:cubicBezTo>
                    <a:pt x="33952" y="115035"/>
                    <a:pt x="25502" y="110070"/>
                    <a:pt x="17800" y="102134"/>
                  </a:cubicBezTo>
                  <a:cubicBezTo>
                    <a:pt x="9845" y="94439"/>
                    <a:pt x="4877" y="86007"/>
                    <a:pt x="2143" y="75335"/>
                  </a:cubicBezTo>
                  <a:cubicBezTo>
                    <a:pt x="-838" y="64669"/>
                    <a:pt x="-590" y="54987"/>
                    <a:pt x="2143" y="44321"/>
                  </a:cubicBezTo>
                  <a:cubicBezTo>
                    <a:pt x="5125" y="33648"/>
                    <a:pt x="9845" y="25464"/>
                    <a:pt x="17800" y="17522"/>
                  </a:cubicBezTo>
                  <a:cubicBezTo>
                    <a:pt x="25502" y="9833"/>
                    <a:pt x="33952" y="5116"/>
                    <a:pt x="44635" y="2138"/>
                  </a:cubicBezTo>
                  <a:cubicBezTo>
                    <a:pt x="55324" y="-591"/>
                    <a:pt x="65018" y="-838"/>
                    <a:pt x="75701" y="2138"/>
                  </a:cubicBezTo>
                  <a:cubicBezTo>
                    <a:pt x="86385" y="4868"/>
                    <a:pt x="94587" y="9833"/>
                    <a:pt x="102537" y="17522"/>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7" name="Google Shape;807;p130"/>
            <p:cNvSpPr/>
            <p:nvPr/>
          </p:nvSpPr>
          <p:spPr>
            <a:xfrm>
              <a:off x="1723683" y="508797"/>
              <a:ext cx="590700" cy="61200"/>
            </a:xfrm>
            <a:custGeom>
              <a:avLst/>
              <a:gdLst/>
              <a:ahLst/>
              <a:cxnLst/>
              <a:rect l="l" t="t" r="r" b="b"/>
              <a:pathLst>
                <a:path w="120000" h="120000" extrusionOk="0">
                  <a:moveTo>
                    <a:pt x="114022" y="120000"/>
                  </a:moveTo>
                  <a:lnTo>
                    <a:pt x="6216" y="120000"/>
                  </a:lnTo>
                  <a:cubicBezTo>
                    <a:pt x="2627" y="120000"/>
                    <a:pt x="0" y="96000"/>
                    <a:pt x="0" y="60000"/>
                  </a:cubicBezTo>
                  <a:cubicBezTo>
                    <a:pt x="0" y="24000"/>
                    <a:pt x="2627" y="0"/>
                    <a:pt x="6216" y="0"/>
                  </a:cubicBezTo>
                  <a:lnTo>
                    <a:pt x="114022" y="0"/>
                  </a:lnTo>
                  <a:cubicBezTo>
                    <a:pt x="117372" y="0"/>
                    <a:pt x="120000" y="24000"/>
                    <a:pt x="120000" y="60000"/>
                  </a:cubicBezTo>
                  <a:cubicBezTo>
                    <a:pt x="120000" y="91200"/>
                    <a:pt x="117372" y="120000"/>
                    <a:pt x="114022" y="12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8" name="Google Shape;808;p130"/>
            <p:cNvSpPr/>
            <p:nvPr/>
          </p:nvSpPr>
          <p:spPr>
            <a:xfrm>
              <a:off x="1962506" y="207671"/>
              <a:ext cx="97500" cy="97500"/>
            </a:xfrm>
            <a:custGeom>
              <a:avLst/>
              <a:gdLst/>
              <a:ahLst/>
              <a:cxnLst/>
              <a:rect l="l" t="t" r="r" b="b"/>
              <a:pathLst>
                <a:path w="120000" h="120000" extrusionOk="0">
                  <a:moveTo>
                    <a:pt x="120000" y="60000"/>
                  </a:moveTo>
                  <a:cubicBezTo>
                    <a:pt x="120000" y="71427"/>
                    <a:pt x="117144" y="80000"/>
                    <a:pt x="111427" y="90000"/>
                  </a:cubicBezTo>
                  <a:cubicBezTo>
                    <a:pt x="105716" y="100000"/>
                    <a:pt x="98572" y="105716"/>
                    <a:pt x="90000" y="111427"/>
                  </a:cubicBezTo>
                  <a:cubicBezTo>
                    <a:pt x="80000" y="117144"/>
                    <a:pt x="71427" y="120000"/>
                    <a:pt x="60000" y="120000"/>
                  </a:cubicBezTo>
                  <a:cubicBezTo>
                    <a:pt x="48572" y="120000"/>
                    <a:pt x="40000" y="117144"/>
                    <a:pt x="30000" y="111427"/>
                  </a:cubicBezTo>
                  <a:cubicBezTo>
                    <a:pt x="20000" y="105716"/>
                    <a:pt x="11427" y="100000"/>
                    <a:pt x="7144" y="90000"/>
                  </a:cubicBezTo>
                  <a:cubicBezTo>
                    <a:pt x="1427" y="80000"/>
                    <a:pt x="0" y="71427"/>
                    <a:pt x="0" y="60000"/>
                  </a:cubicBezTo>
                  <a:cubicBezTo>
                    <a:pt x="0" y="48572"/>
                    <a:pt x="1427" y="40000"/>
                    <a:pt x="7144" y="30000"/>
                  </a:cubicBezTo>
                  <a:cubicBezTo>
                    <a:pt x="11427" y="20000"/>
                    <a:pt x="20000" y="14283"/>
                    <a:pt x="30000" y="8572"/>
                  </a:cubicBezTo>
                  <a:cubicBezTo>
                    <a:pt x="40000" y="4283"/>
                    <a:pt x="48572" y="0"/>
                    <a:pt x="60000" y="0"/>
                  </a:cubicBezTo>
                  <a:cubicBezTo>
                    <a:pt x="71427" y="0"/>
                    <a:pt x="80000" y="4283"/>
                    <a:pt x="90000" y="8572"/>
                  </a:cubicBezTo>
                  <a:cubicBezTo>
                    <a:pt x="98572" y="14283"/>
                    <a:pt x="105716" y="20000"/>
                    <a:pt x="111427" y="30000"/>
                  </a:cubicBezTo>
                  <a:cubicBezTo>
                    <a:pt x="117144" y="40000"/>
                    <a:pt x="120000" y="48572"/>
                    <a:pt x="120000" y="6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09" name="Google Shape;809;p130"/>
            <p:cNvSpPr/>
            <p:nvPr/>
          </p:nvSpPr>
          <p:spPr>
            <a:xfrm>
              <a:off x="1314404" y="468204"/>
              <a:ext cx="137100" cy="137100"/>
            </a:xfrm>
            <a:custGeom>
              <a:avLst/>
              <a:gdLst/>
              <a:ahLst/>
              <a:cxnLst/>
              <a:rect l="l" t="t" r="r" b="b"/>
              <a:pathLst>
                <a:path w="120000" h="120000" extrusionOk="0">
                  <a:moveTo>
                    <a:pt x="64627" y="202"/>
                  </a:moveTo>
                  <a:cubicBezTo>
                    <a:pt x="75862" y="1221"/>
                    <a:pt x="84041" y="4289"/>
                    <a:pt x="93233" y="10419"/>
                  </a:cubicBezTo>
                  <a:cubicBezTo>
                    <a:pt x="101407" y="16549"/>
                    <a:pt x="108561" y="23698"/>
                    <a:pt x="113667" y="33915"/>
                  </a:cubicBezTo>
                  <a:cubicBezTo>
                    <a:pt x="117754" y="44137"/>
                    <a:pt x="120821" y="54354"/>
                    <a:pt x="119797" y="64570"/>
                  </a:cubicBezTo>
                  <a:cubicBezTo>
                    <a:pt x="118778" y="75806"/>
                    <a:pt x="115710" y="83985"/>
                    <a:pt x="109580" y="93177"/>
                  </a:cubicBezTo>
                  <a:cubicBezTo>
                    <a:pt x="103450" y="102375"/>
                    <a:pt x="95277" y="109524"/>
                    <a:pt x="86084" y="113611"/>
                  </a:cubicBezTo>
                  <a:cubicBezTo>
                    <a:pt x="75862" y="118722"/>
                    <a:pt x="65645" y="120765"/>
                    <a:pt x="55429" y="119741"/>
                  </a:cubicBezTo>
                  <a:cubicBezTo>
                    <a:pt x="44193" y="118722"/>
                    <a:pt x="36014" y="115654"/>
                    <a:pt x="26822" y="109524"/>
                  </a:cubicBezTo>
                  <a:cubicBezTo>
                    <a:pt x="17624" y="103394"/>
                    <a:pt x="10475" y="96245"/>
                    <a:pt x="6388" y="86028"/>
                  </a:cubicBezTo>
                  <a:cubicBezTo>
                    <a:pt x="1277" y="75806"/>
                    <a:pt x="-765" y="66614"/>
                    <a:pt x="258" y="55372"/>
                  </a:cubicBezTo>
                  <a:cubicBezTo>
                    <a:pt x="1277" y="45156"/>
                    <a:pt x="4345" y="35958"/>
                    <a:pt x="10475" y="26766"/>
                  </a:cubicBezTo>
                  <a:cubicBezTo>
                    <a:pt x="16605" y="17568"/>
                    <a:pt x="23754" y="11438"/>
                    <a:pt x="33971" y="6332"/>
                  </a:cubicBezTo>
                  <a:cubicBezTo>
                    <a:pt x="44193" y="2245"/>
                    <a:pt x="53385" y="-821"/>
                    <a:pt x="64627" y="202"/>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10" name="Google Shape;810;p130"/>
            <p:cNvSpPr/>
            <p:nvPr/>
          </p:nvSpPr>
          <p:spPr>
            <a:xfrm>
              <a:off x="1335050" y="488516"/>
              <a:ext cx="101100" cy="101400"/>
            </a:xfrm>
            <a:custGeom>
              <a:avLst/>
              <a:gdLst/>
              <a:ahLst/>
              <a:cxnLst/>
              <a:rect l="l" t="t" r="r" b="b"/>
              <a:pathLst>
                <a:path w="120000" h="120000" extrusionOk="0">
                  <a:moveTo>
                    <a:pt x="96537" y="12287"/>
                  </a:moveTo>
                  <a:cubicBezTo>
                    <a:pt x="105136" y="18006"/>
                    <a:pt x="110865" y="26576"/>
                    <a:pt x="115167" y="36580"/>
                  </a:cubicBezTo>
                  <a:cubicBezTo>
                    <a:pt x="119464" y="46585"/>
                    <a:pt x="120896" y="56589"/>
                    <a:pt x="119464" y="66593"/>
                  </a:cubicBezTo>
                  <a:cubicBezTo>
                    <a:pt x="118032" y="78020"/>
                    <a:pt x="115167" y="86596"/>
                    <a:pt x="108001" y="95172"/>
                  </a:cubicBezTo>
                  <a:cubicBezTo>
                    <a:pt x="100834" y="105176"/>
                    <a:pt x="93673" y="110889"/>
                    <a:pt x="83642" y="115180"/>
                  </a:cubicBezTo>
                  <a:cubicBezTo>
                    <a:pt x="73611" y="119465"/>
                    <a:pt x="63580" y="120894"/>
                    <a:pt x="52117" y="119465"/>
                  </a:cubicBezTo>
                  <a:cubicBezTo>
                    <a:pt x="42091" y="118037"/>
                    <a:pt x="32060" y="115180"/>
                    <a:pt x="23462" y="108033"/>
                  </a:cubicBezTo>
                  <a:cubicBezTo>
                    <a:pt x="14863" y="102314"/>
                    <a:pt x="9134" y="93743"/>
                    <a:pt x="4832" y="82311"/>
                  </a:cubicBezTo>
                  <a:cubicBezTo>
                    <a:pt x="535" y="72307"/>
                    <a:pt x="-896" y="63731"/>
                    <a:pt x="535" y="52298"/>
                  </a:cubicBezTo>
                  <a:cubicBezTo>
                    <a:pt x="1967" y="40866"/>
                    <a:pt x="4832" y="32295"/>
                    <a:pt x="11998" y="23719"/>
                  </a:cubicBezTo>
                  <a:cubicBezTo>
                    <a:pt x="19165" y="15144"/>
                    <a:pt x="26326" y="8002"/>
                    <a:pt x="36357" y="3711"/>
                  </a:cubicBezTo>
                  <a:cubicBezTo>
                    <a:pt x="46388" y="-573"/>
                    <a:pt x="56419" y="-573"/>
                    <a:pt x="67882" y="854"/>
                  </a:cubicBezTo>
                  <a:cubicBezTo>
                    <a:pt x="77908" y="854"/>
                    <a:pt x="87939" y="5139"/>
                    <a:pt x="96537" y="12287"/>
                  </a:cubicBezTo>
                </a:path>
              </a:pathLst>
            </a:custGeom>
            <a:solidFill>
              <a:srgbClr val="7F7F7F"/>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11" name="Google Shape;811;p130"/>
            <p:cNvSpPr/>
            <p:nvPr/>
          </p:nvSpPr>
          <p:spPr>
            <a:xfrm>
              <a:off x="1355063" y="508797"/>
              <a:ext cx="55800" cy="55200"/>
            </a:xfrm>
            <a:custGeom>
              <a:avLst/>
              <a:gdLst/>
              <a:ahLst/>
              <a:cxnLst/>
              <a:rect l="l" t="t" r="r" b="b"/>
              <a:pathLst>
                <a:path w="120000" h="120000" extrusionOk="0">
                  <a:moveTo>
                    <a:pt x="109566" y="28450"/>
                  </a:moveTo>
                  <a:cubicBezTo>
                    <a:pt x="117388" y="38801"/>
                    <a:pt x="120000" y="46556"/>
                    <a:pt x="120000" y="56907"/>
                  </a:cubicBezTo>
                  <a:cubicBezTo>
                    <a:pt x="120000" y="69841"/>
                    <a:pt x="117388" y="77596"/>
                    <a:pt x="112172" y="87947"/>
                  </a:cubicBezTo>
                  <a:cubicBezTo>
                    <a:pt x="106955" y="98291"/>
                    <a:pt x="99127" y="106053"/>
                    <a:pt x="91305" y="111225"/>
                  </a:cubicBezTo>
                  <a:cubicBezTo>
                    <a:pt x="80872" y="116397"/>
                    <a:pt x="73044" y="118981"/>
                    <a:pt x="62611" y="118981"/>
                  </a:cubicBezTo>
                  <a:cubicBezTo>
                    <a:pt x="52172" y="121570"/>
                    <a:pt x="41738" y="118981"/>
                    <a:pt x="31305" y="113808"/>
                  </a:cubicBezTo>
                  <a:cubicBezTo>
                    <a:pt x="20872" y="108636"/>
                    <a:pt x="13044" y="103464"/>
                    <a:pt x="7827" y="93119"/>
                  </a:cubicBezTo>
                  <a:cubicBezTo>
                    <a:pt x="0" y="85358"/>
                    <a:pt x="0" y="75013"/>
                    <a:pt x="0" y="62079"/>
                  </a:cubicBezTo>
                  <a:cubicBezTo>
                    <a:pt x="0" y="51729"/>
                    <a:pt x="0" y="41384"/>
                    <a:pt x="5216" y="33623"/>
                  </a:cubicBezTo>
                  <a:cubicBezTo>
                    <a:pt x="10433" y="23278"/>
                    <a:pt x="15650" y="15517"/>
                    <a:pt x="26088" y="10344"/>
                  </a:cubicBezTo>
                  <a:cubicBezTo>
                    <a:pt x="33911" y="5172"/>
                    <a:pt x="46955" y="0"/>
                    <a:pt x="57388" y="0"/>
                  </a:cubicBezTo>
                  <a:cubicBezTo>
                    <a:pt x="67827" y="0"/>
                    <a:pt x="78261" y="2588"/>
                    <a:pt x="88694" y="7761"/>
                  </a:cubicBezTo>
                  <a:cubicBezTo>
                    <a:pt x="96522" y="12933"/>
                    <a:pt x="104350" y="18106"/>
                    <a:pt x="109566" y="2845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grpSp>
      <p:sp>
        <p:nvSpPr>
          <p:cNvPr id="812" name="Google Shape;812;p130"/>
          <p:cNvSpPr txBox="1"/>
          <p:nvPr/>
        </p:nvSpPr>
        <p:spPr>
          <a:xfrm rot="5400000">
            <a:off x="14798750" y="4397788"/>
            <a:ext cx="12445200" cy="48645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Montserrat"/>
              <a:buNone/>
            </a:pPr>
            <a:r>
              <a:rPr lang="it-IT" sz="18000">
                <a:solidFill>
                  <a:srgbClr val="FFFFFF"/>
                </a:solidFill>
                <a:latin typeface="Montserrat SemiBold"/>
                <a:ea typeface="Montserrat SemiBold"/>
                <a:cs typeface="Montserrat SemiBold"/>
                <a:sym typeface="Montserrat SemiBold"/>
              </a:rPr>
              <a:t>ElePay</a:t>
            </a:r>
            <a:endParaRPr sz="18000">
              <a:latin typeface="Montserrat SemiBold"/>
              <a:ea typeface="Montserrat SemiBold"/>
              <a:cs typeface="Montserrat SemiBold"/>
              <a:sym typeface="Montserrat SemiBold"/>
            </a:endParaRPr>
          </a:p>
        </p:txBody>
      </p:sp>
      <p:sp>
        <p:nvSpPr>
          <p:cNvPr id="813" name="Google Shape;813;p130"/>
          <p:cNvSpPr/>
          <p:nvPr/>
        </p:nvSpPr>
        <p:spPr>
          <a:xfrm>
            <a:off x="3570400" y="2592422"/>
            <a:ext cx="6096000" cy="11403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Steto clita kuasd gubergren, nosotra seao. </a:t>
            </a:r>
            <a:endParaRPr/>
          </a:p>
        </p:txBody>
      </p:sp>
      <p:sp>
        <p:nvSpPr>
          <p:cNvPr id="814" name="Google Shape;814;p130"/>
          <p:cNvSpPr/>
          <p:nvPr/>
        </p:nvSpPr>
        <p:spPr>
          <a:xfrm>
            <a:off x="3570400" y="1830422"/>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7F7F7F"/>
                </a:solidFill>
                <a:latin typeface="Montserrat"/>
                <a:ea typeface="Montserrat"/>
                <a:cs typeface="Montserrat"/>
                <a:sym typeface="Montserrat"/>
              </a:rPr>
              <a:t>Welcome Page</a:t>
            </a:r>
            <a:endParaRPr>
              <a:solidFill>
                <a:srgbClr val="7F7F7F"/>
              </a:solidFill>
            </a:endParaRPr>
          </a:p>
        </p:txBody>
      </p:sp>
      <p:sp>
        <p:nvSpPr>
          <p:cNvPr id="815" name="Google Shape;815;p130"/>
          <p:cNvSpPr/>
          <p:nvPr/>
        </p:nvSpPr>
        <p:spPr>
          <a:xfrm>
            <a:off x="3570400" y="4541310"/>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7F7F7F"/>
                </a:solidFill>
                <a:latin typeface="Montserrat"/>
                <a:ea typeface="Montserrat"/>
                <a:cs typeface="Montserrat"/>
                <a:sym typeface="Montserrat"/>
              </a:rPr>
              <a:t>Login Page</a:t>
            </a:r>
            <a:endParaRPr>
              <a:solidFill>
                <a:srgbClr val="7F7F7F"/>
              </a:solidFill>
            </a:endParaRPr>
          </a:p>
        </p:txBody>
      </p:sp>
      <p:sp>
        <p:nvSpPr>
          <p:cNvPr id="816" name="Google Shape;816;p130"/>
          <p:cNvSpPr/>
          <p:nvPr/>
        </p:nvSpPr>
        <p:spPr>
          <a:xfrm>
            <a:off x="3570396" y="7252197"/>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7F7F7F"/>
                </a:solidFill>
                <a:latin typeface="Montserrat"/>
                <a:ea typeface="Montserrat"/>
                <a:cs typeface="Montserrat"/>
                <a:sym typeface="Montserrat"/>
              </a:rPr>
              <a:t>Main Menu</a:t>
            </a:r>
            <a:endParaRPr>
              <a:solidFill>
                <a:srgbClr val="7F7F7F"/>
              </a:solidFill>
            </a:endParaRPr>
          </a:p>
        </p:txBody>
      </p:sp>
      <p:sp>
        <p:nvSpPr>
          <p:cNvPr id="817" name="Google Shape;817;p130"/>
          <p:cNvSpPr/>
          <p:nvPr/>
        </p:nvSpPr>
        <p:spPr>
          <a:xfrm>
            <a:off x="3570396" y="9963085"/>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b="1">
                <a:solidFill>
                  <a:srgbClr val="797979"/>
                </a:solidFill>
                <a:latin typeface="Montserrat"/>
                <a:ea typeface="Montserrat"/>
                <a:cs typeface="Montserrat"/>
                <a:sym typeface="Montserrat"/>
              </a:rPr>
              <a:t>Shopping Page</a:t>
            </a:r>
            <a:endParaRPr b="1">
              <a:solidFill>
                <a:srgbClr val="797979"/>
              </a:solidFill>
            </a:endParaRPr>
          </a:p>
        </p:txBody>
      </p:sp>
      <p:sp>
        <p:nvSpPr>
          <p:cNvPr id="818" name="Google Shape;818;p130"/>
          <p:cNvSpPr/>
          <p:nvPr/>
        </p:nvSpPr>
        <p:spPr>
          <a:xfrm>
            <a:off x="3570400" y="5303310"/>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Fosduo dolores etoa jamosan  granss rebum.</a:t>
            </a:r>
            <a:endParaRPr/>
          </a:p>
        </p:txBody>
      </p:sp>
      <p:sp>
        <p:nvSpPr>
          <p:cNvPr id="819" name="Google Shape;819;p130"/>
          <p:cNvSpPr/>
          <p:nvPr/>
        </p:nvSpPr>
        <p:spPr>
          <a:xfrm>
            <a:off x="3570400" y="8014197"/>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Droteto clita kuasd gubergren, nosotra seao itrado. </a:t>
            </a:r>
            <a:endParaRPr/>
          </a:p>
        </p:txBody>
      </p:sp>
      <p:sp>
        <p:nvSpPr>
          <p:cNvPr id="820" name="Google Shape;820;p130"/>
          <p:cNvSpPr/>
          <p:nvPr/>
        </p:nvSpPr>
        <p:spPr>
          <a:xfrm>
            <a:off x="3570403" y="10725085"/>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Lores etoa jam rebum kuasd gubergren, nosotra seao. </a:t>
            </a:r>
            <a:endParaRPr/>
          </a:p>
        </p:txBody>
      </p:sp>
      <p:sp>
        <p:nvSpPr>
          <p:cNvPr id="821" name="Google Shape;821;p130"/>
          <p:cNvSpPr/>
          <p:nvPr/>
        </p:nvSpPr>
        <p:spPr>
          <a:xfrm>
            <a:off x="1916838" y="1444673"/>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1</a:t>
            </a:r>
            <a:endParaRPr>
              <a:solidFill>
                <a:srgbClr val="EBEBEB"/>
              </a:solidFill>
            </a:endParaRPr>
          </a:p>
        </p:txBody>
      </p:sp>
      <p:sp>
        <p:nvSpPr>
          <p:cNvPr id="822" name="Google Shape;822;p130"/>
          <p:cNvSpPr/>
          <p:nvPr/>
        </p:nvSpPr>
        <p:spPr>
          <a:xfrm>
            <a:off x="1916838" y="4161910"/>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2</a:t>
            </a:r>
            <a:endParaRPr/>
          </a:p>
        </p:txBody>
      </p:sp>
      <p:sp>
        <p:nvSpPr>
          <p:cNvPr id="823" name="Google Shape;823;p130"/>
          <p:cNvSpPr/>
          <p:nvPr/>
        </p:nvSpPr>
        <p:spPr>
          <a:xfrm>
            <a:off x="1916838" y="6879149"/>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EBEBEB"/>
                </a:solidFill>
                <a:latin typeface="Montserrat"/>
                <a:ea typeface="Montserrat"/>
                <a:cs typeface="Montserrat"/>
                <a:sym typeface="Montserrat"/>
              </a:rPr>
              <a:t>3</a:t>
            </a:r>
            <a:endParaRPr/>
          </a:p>
        </p:txBody>
      </p:sp>
      <p:sp>
        <p:nvSpPr>
          <p:cNvPr id="824" name="Google Shape;824;p130"/>
          <p:cNvSpPr/>
          <p:nvPr/>
        </p:nvSpPr>
        <p:spPr>
          <a:xfrm>
            <a:off x="1916838" y="9590036"/>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b="0" i="0" u="none" strike="noStrike" cap="none">
                <a:solidFill>
                  <a:srgbClr val="797979"/>
                </a:solidFill>
                <a:latin typeface="Montserrat"/>
                <a:ea typeface="Montserrat"/>
                <a:cs typeface="Montserrat"/>
                <a:sym typeface="Montserrat"/>
              </a:rPr>
              <a:t>4</a:t>
            </a:r>
            <a:endParaRPr>
              <a:solidFill>
                <a:srgbClr val="797979"/>
              </a:solidFill>
            </a:endParaRPr>
          </a:p>
        </p:txBody>
      </p:sp>
      <p:pic>
        <p:nvPicPr>
          <p:cNvPr id="825" name="Google Shape;825;p130"/>
          <p:cNvPicPr preferRelativeResize="0"/>
          <p:nvPr/>
        </p:nvPicPr>
        <p:blipFill rotWithShape="1">
          <a:blip r:embed="rId3">
            <a:alphaModFix/>
          </a:blip>
          <a:srcRect l="690" r="690"/>
          <a:stretch/>
        </p:blipFill>
        <p:spPr>
          <a:xfrm>
            <a:off x="11835875" y="3718074"/>
            <a:ext cx="3449250" cy="6223923"/>
          </a:xfrm>
          <a:prstGeom prst="rect">
            <a:avLst/>
          </a:prstGeom>
          <a:noFill/>
          <a:ln>
            <a:noFill/>
          </a:ln>
        </p:spPr>
      </p:pic>
    </p:spTree>
    <p:extLst>
      <p:ext uri="{BB962C8B-B14F-4D97-AF65-F5344CB8AC3E}">
        <p14:creationId xmlns:p14="http://schemas.microsoft.com/office/powerpoint/2010/main" val="1014488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grpSp>
        <p:nvGrpSpPr>
          <p:cNvPr id="830" name="Google Shape;830;p131"/>
          <p:cNvGrpSpPr/>
          <p:nvPr/>
        </p:nvGrpSpPr>
        <p:grpSpPr>
          <a:xfrm>
            <a:off x="11564200" y="2720709"/>
            <a:ext cx="4063930" cy="8274600"/>
            <a:chOff x="0" y="0"/>
            <a:chExt cx="4063930" cy="8274600"/>
          </a:xfrm>
        </p:grpSpPr>
        <p:sp>
          <p:nvSpPr>
            <p:cNvPr id="831" name="Google Shape;831;p131"/>
            <p:cNvSpPr/>
            <p:nvPr/>
          </p:nvSpPr>
          <p:spPr>
            <a:xfrm>
              <a:off x="0" y="1059129"/>
              <a:ext cx="102600" cy="315600"/>
            </a:xfrm>
            <a:custGeom>
              <a:avLst/>
              <a:gdLst/>
              <a:ahLst/>
              <a:cxnLst/>
              <a:rect l="l" t="t" r="r" b="b"/>
              <a:pathLst>
                <a:path w="120000" h="120000" extrusionOk="0">
                  <a:moveTo>
                    <a:pt x="120000" y="120000"/>
                  </a:moveTo>
                  <a:lnTo>
                    <a:pt x="29300" y="120000"/>
                  </a:lnTo>
                  <a:cubicBezTo>
                    <a:pt x="12555" y="120000"/>
                    <a:pt x="0" y="116444"/>
                    <a:pt x="0" y="110666"/>
                  </a:cubicBezTo>
                  <a:lnTo>
                    <a:pt x="0" y="9333"/>
                  </a:lnTo>
                  <a:cubicBezTo>
                    <a:pt x="0" y="3555"/>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32" name="Google Shape;832;p131"/>
            <p:cNvSpPr/>
            <p:nvPr/>
          </p:nvSpPr>
          <p:spPr>
            <a:xfrm>
              <a:off x="0" y="1760025"/>
              <a:ext cx="123300" cy="595800"/>
            </a:xfrm>
            <a:custGeom>
              <a:avLst/>
              <a:gdLst/>
              <a:ahLst/>
              <a:cxnLst/>
              <a:rect l="l" t="t" r="r" b="b"/>
              <a:pathLst>
                <a:path w="120000" h="120000" extrusionOk="0">
                  <a:moveTo>
                    <a:pt x="120000" y="120000"/>
                  </a:moveTo>
                  <a:lnTo>
                    <a:pt x="24466" y="120000"/>
                  </a:lnTo>
                  <a:cubicBezTo>
                    <a:pt x="10483" y="120000"/>
                    <a:pt x="0" y="118100"/>
                    <a:pt x="0" y="115022"/>
                  </a:cubicBezTo>
                  <a:lnTo>
                    <a:pt x="0" y="4977"/>
                  </a:lnTo>
                  <a:cubicBezTo>
                    <a:pt x="0" y="2133"/>
                    <a:pt x="10483" y="0"/>
                    <a:pt x="24466"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33" name="Google Shape;833;p131"/>
            <p:cNvSpPr/>
            <p:nvPr/>
          </p:nvSpPr>
          <p:spPr>
            <a:xfrm>
              <a:off x="0" y="2518031"/>
              <a:ext cx="102600" cy="580200"/>
            </a:xfrm>
            <a:custGeom>
              <a:avLst/>
              <a:gdLst/>
              <a:ahLst/>
              <a:cxnLst/>
              <a:rect l="l" t="t" r="r" b="b"/>
              <a:pathLst>
                <a:path w="120000" h="120000" extrusionOk="0">
                  <a:moveTo>
                    <a:pt x="120000" y="120000"/>
                  </a:moveTo>
                  <a:lnTo>
                    <a:pt x="29300" y="120000"/>
                  </a:lnTo>
                  <a:cubicBezTo>
                    <a:pt x="12555" y="120000"/>
                    <a:pt x="0" y="118050"/>
                    <a:pt x="0" y="114888"/>
                  </a:cubicBezTo>
                  <a:lnTo>
                    <a:pt x="0" y="5111"/>
                  </a:lnTo>
                  <a:cubicBezTo>
                    <a:pt x="0" y="2188"/>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34" name="Google Shape;834;p131"/>
            <p:cNvSpPr/>
            <p:nvPr/>
          </p:nvSpPr>
          <p:spPr>
            <a:xfrm>
              <a:off x="3976930" y="1754833"/>
              <a:ext cx="87000" cy="616500"/>
            </a:xfrm>
            <a:custGeom>
              <a:avLst/>
              <a:gdLst/>
              <a:ahLst/>
              <a:cxnLst/>
              <a:rect l="l" t="t" r="r" b="b"/>
              <a:pathLst>
                <a:path w="120000" h="120000" extrusionOk="0">
                  <a:moveTo>
                    <a:pt x="85477" y="120000"/>
                  </a:moveTo>
                  <a:lnTo>
                    <a:pt x="0" y="120000"/>
                  </a:lnTo>
                  <a:lnTo>
                    <a:pt x="0" y="0"/>
                  </a:lnTo>
                  <a:lnTo>
                    <a:pt x="85477" y="0"/>
                  </a:lnTo>
                  <a:cubicBezTo>
                    <a:pt x="106850" y="0"/>
                    <a:pt x="120000" y="2066"/>
                    <a:pt x="120000" y="4816"/>
                  </a:cubicBezTo>
                  <a:lnTo>
                    <a:pt x="120000" y="115183"/>
                  </a:lnTo>
                  <a:cubicBezTo>
                    <a:pt x="120000" y="117477"/>
                    <a:pt x="103561" y="120000"/>
                    <a:pt x="85477" y="120000"/>
                  </a:cubicBez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35" name="Google Shape;835;p131"/>
            <p:cNvSpPr/>
            <p:nvPr/>
          </p:nvSpPr>
          <p:spPr>
            <a:xfrm>
              <a:off x="41533" y="0"/>
              <a:ext cx="3981000" cy="8274600"/>
            </a:xfrm>
            <a:custGeom>
              <a:avLst/>
              <a:gdLst/>
              <a:ahLst/>
              <a:cxnLst/>
              <a:rect l="l" t="t" r="r" b="b"/>
              <a:pathLst>
                <a:path w="120000" h="120000" extrusionOk="0">
                  <a:moveTo>
                    <a:pt x="97600" y="120000"/>
                  </a:moveTo>
                  <a:lnTo>
                    <a:pt x="22333" y="120000"/>
                  </a:lnTo>
                  <a:cubicBezTo>
                    <a:pt x="9977" y="120000"/>
                    <a:pt x="0" y="115200"/>
                    <a:pt x="0" y="109261"/>
                  </a:cubicBezTo>
                  <a:lnTo>
                    <a:pt x="0" y="10738"/>
                  </a:lnTo>
                  <a:cubicBezTo>
                    <a:pt x="0" y="4800"/>
                    <a:pt x="9977" y="0"/>
                    <a:pt x="22333" y="0"/>
                  </a:cubicBezTo>
                  <a:lnTo>
                    <a:pt x="97666" y="0"/>
                  </a:lnTo>
                  <a:cubicBezTo>
                    <a:pt x="110022" y="0"/>
                    <a:pt x="120000" y="4800"/>
                    <a:pt x="120000" y="10738"/>
                  </a:cubicBezTo>
                  <a:lnTo>
                    <a:pt x="120000" y="109294"/>
                  </a:lnTo>
                  <a:cubicBezTo>
                    <a:pt x="119927" y="115200"/>
                    <a:pt x="109950" y="120000"/>
                    <a:pt x="97600" y="120000"/>
                  </a:cubicBezTo>
                </a:path>
              </a:pathLst>
            </a:custGeom>
            <a:solidFill>
              <a:srgbClr val="B7B7B7"/>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36" name="Google Shape;836;p131"/>
            <p:cNvSpPr/>
            <p:nvPr/>
          </p:nvSpPr>
          <p:spPr>
            <a:xfrm>
              <a:off x="77877" y="36342"/>
              <a:ext cx="3903000" cy="8196600"/>
            </a:xfrm>
            <a:custGeom>
              <a:avLst/>
              <a:gdLst/>
              <a:ahLst/>
              <a:cxnLst/>
              <a:rect l="l" t="t" r="r" b="b"/>
              <a:pathLst>
                <a:path w="120000" h="120000" extrusionOk="0">
                  <a:moveTo>
                    <a:pt x="97950" y="120000"/>
                  </a:moveTo>
                  <a:lnTo>
                    <a:pt x="22050" y="120000"/>
                  </a:lnTo>
                  <a:cubicBezTo>
                    <a:pt x="9883" y="120000"/>
                    <a:pt x="0" y="115294"/>
                    <a:pt x="0" y="109500"/>
                  </a:cubicBezTo>
                  <a:lnTo>
                    <a:pt x="0" y="10500"/>
                  </a:lnTo>
                  <a:cubicBezTo>
                    <a:pt x="0" y="4705"/>
                    <a:pt x="9883" y="0"/>
                    <a:pt x="22050" y="0"/>
                  </a:cubicBezTo>
                  <a:lnTo>
                    <a:pt x="97950" y="0"/>
                  </a:lnTo>
                  <a:cubicBezTo>
                    <a:pt x="110116" y="0"/>
                    <a:pt x="120000" y="4705"/>
                    <a:pt x="120000" y="10500"/>
                  </a:cubicBezTo>
                  <a:lnTo>
                    <a:pt x="120000" y="109533"/>
                  </a:lnTo>
                  <a:cubicBezTo>
                    <a:pt x="120000" y="115327"/>
                    <a:pt x="110116" y="120000"/>
                    <a:pt x="97950" y="120000"/>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37" name="Google Shape;837;p131"/>
            <p:cNvSpPr/>
            <p:nvPr/>
          </p:nvSpPr>
          <p:spPr>
            <a:xfrm>
              <a:off x="212521" y="997370"/>
              <a:ext cx="3550800" cy="6279900"/>
            </a:xfrm>
            <a:custGeom>
              <a:avLst/>
              <a:gdLst/>
              <a:ahLst/>
              <a:cxnLst/>
              <a:rect l="l" t="t" r="r" b="b"/>
              <a:pathLst>
                <a:path w="120000" h="120000" extrusionOk="0">
                  <a:moveTo>
                    <a:pt x="118344" y="120000"/>
                  </a:moveTo>
                  <a:lnTo>
                    <a:pt x="1616" y="120000"/>
                  </a:lnTo>
                  <a:cubicBezTo>
                    <a:pt x="711" y="120000"/>
                    <a:pt x="0" y="119572"/>
                    <a:pt x="0" y="119061"/>
                  </a:cubicBezTo>
                  <a:lnTo>
                    <a:pt x="0" y="938"/>
                  </a:lnTo>
                  <a:cubicBezTo>
                    <a:pt x="0" y="427"/>
                    <a:pt x="711" y="0"/>
                    <a:pt x="1616" y="0"/>
                  </a:cubicBezTo>
                  <a:lnTo>
                    <a:pt x="118344" y="0"/>
                  </a:lnTo>
                  <a:cubicBezTo>
                    <a:pt x="119250" y="0"/>
                    <a:pt x="120000" y="427"/>
                    <a:pt x="120000" y="938"/>
                  </a:cubicBezTo>
                  <a:lnTo>
                    <a:pt x="120000" y="119061"/>
                  </a:lnTo>
                  <a:cubicBezTo>
                    <a:pt x="120000" y="119572"/>
                    <a:pt x="119250" y="120000"/>
                    <a:pt x="118344" y="120000"/>
                  </a:cubicBezTo>
                </a:path>
              </a:pathLst>
            </a:custGeom>
            <a:solidFill>
              <a:srgbClr val="5E5E5E"/>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38" name="Google Shape;838;p131"/>
            <p:cNvSpPr/>
            <p:nvPr/>
          </p:nvSpPr>
          <p:spPr>
            <a:xfrm>
              <a:off x="1706753" y="7433327"/>
              <a:ext cx="645300" cy="645300"/>
            </a:xfrm>
            <a:custGeom>
              <a:avLst/>
              <a:gdLst/>
              <a:ahLst/>
              <a:cxnLst/>
              <a:rect l="l" t="t" r="r" b="b"/>
              <a:pathLst>
                <a:path w="120000" h="120000" extrusionOk="0">
                  <a:moveTo>
                    <a:pt x="102269" y="17511"/>
                  </a:moveTo>
                  <a:cubicBezTo>
                    <a:pt x="110173" y="25415"/>
                    <a:pt x="115002" y="33977"/>
                    <a:pt x="117858" y="44517"/>
                  </a:cubicBezTo>
                  <a:cubicBezTo>
                    <a:pt x="120713" y="55277"/>
                    <a:pt x="120713" y="64941"/>
                    <a:pt x="117858" y="75482"/>
                  </a:cubicBezTo>
                  <a:cubicBezTo>
                    <a:pt x="115002" y="86241"/>
                    <a:pt x="109954" y="94584"/>
                    <a:pt x="102269" y="102269"/>
                  </a:cubicBezTo>
                  <a:cubicBezTo>
                    <a:pt x="94365" y="110173"/>
                    <a:pt x="86022" y="115002"/>
                    <a:pt x="75482" y="117858"/>
                  </a:cubicBezTo>
                  <a:cubicBezTo>
                    <a:pt x="64722" y="120713"/>
                    <a:pt x="55058" y="120713"/>
                    <a:pt x="44517" y="117858"/>
                  </a:cubicBezTo>
                  <a:cubicBezTo>
                    <a:pt x="33758" y="115002"/>
                    <a:pt x="25415" y="110173"/>
                    <a:pt x="17730" y="102269"/>
                  </a:cubicBezTo>
                  <a:cubicBezTo>
                    <a:pt x="9826" y="94365"/>
                    <a:pt x="4997" y="86022"/>
                    <a:pt x="2141" y="75482"/>
                  </a:cubicBezTo>
                  <a:cubicBezTo>
                    <a:pt x="-713" y="64722"/>
                    <a:pt x="-713" y="55058"/>
                    <a:pt x="2141" y="44517"/>
                  </a:cubicBezTo>
                  <a:cubicBezTo>
                    <a:pt x="4997" y="33758"/>
                    <a:pt x="9826" y="25415"/>
                    <a:pt x="17730" y="17511"/>
                  </a:cubicBezTo>
                  <a:cubicBezTo>
                    <a:pt x="25415" y="9826"/>
                    <a:pt x="33758" y="4997"/>
                    <a:pt x="44517" y="2141"/>
                  </a:cubicBezTo>
                  <a:cubicBezTo>
                    <a:pt x="55058" y="-713"/>
                    <a:pt x="64941" y="-713"/>
                    <a:pt x="75482" y="2141"/>
                  </a:cubicBezTo>
                  <a:cubicBezTo>
                    <a:pt x="86241" y="4997"/>
                    <a:pt x="94584" y="9826"/>
                    <a:pt x="102269" y="17511"/>
                  </a:cubicBezTo>
                </a:path>
              </a:pathLst>
            </a:custGeom>
            <a:solidFill>
              <a:srgbClr val="EAEAEA">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39" name="Google Shape;839;p131"/>
            <p:cNvSpPr/>
            <p:nvPr/>
          </p:nvSpPr>
          <p:spPr>
            <a:xfrm>
              <a:off x="1708107" y="7434681"/>
              <a:ext cx="305100" cy="331200"/>
            </a:xfrm>
            <a:custGeom>
              <a:avLst/>
              <a:gdLst/>
              <a:ahLst/>
              <a:cxnLst/>
              <a:rect l="l" t="t" r="r" b="b"/>
              <a:pathLst>
                <a:path w="120000" h="120000" extrusionOk="0">
                  <a:moveTo>
                    <a:pt x="33694" y="35616"/>
                  </a:moveTo>
                  <a:cubicBezTo>
                    <a:pt x="9694" y="57666"/>
                    <a:pt x="0" y="84383"/>
                    <a:pt x="0" y="120000"/>
                  </a:cubicBezTo>
                  <a:lnTo>
                    <a:pt x="120000" y="120000"/>
                  </a:lnTo>
                  <a:lnTo>
                    <a:pt x="120000" y="0"/>
                  </a:lnTo>
                  <a:cubicBezTo>
                    <a:pt x="93694" y="0"/>
                    <a:pt x="58155" y="13566"/>
                    <a:pt x="33694" y="35616"/>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0" name="Google Shape;840;p131"/>
            <p:cNvSpPr/>
            <p:nvPr/>
          </p:nvSpPr>
          <p:spPr>
            <a:xfrm>
              <a:off x="1765216" y="7435309"/>
              <a:ext cx="445200" cy="320100"/>
            </a:xfrm>
            <a:custGeom>
              <a:avLst/>
              <a:gdLst/>
              <a:ahLst/>
              <a:cxnLst/>
              <a:rect l="l" t="t" r="r" b="b"/>
              <a:pathLst>
                <a:path w="120000" h="120000" extrusionOk="0">
                  <a:moveTo>
                    <a:pt x="55577" y="2017"/>
                  </a:moveTo>
                  <a:cubicBezTo>
                    <a:pt x="32527" y="7717"/>
                    <a:pt x="12633" y="27014"/>
                    <a:pt x="0" y="52018"/>
                  </a:cubicBezTo>
                  <a:lnTo>
                    <a:pt x="71050" y="120000"/>
                  </a:lnTo>
                  <a:lnTo>
                    <a:pt x="120000" y="21314"/>
                  </a:lnTo>
                  <a:cubicBezTo>
                    <a:pt x="102000" y="4206"/>
                    <a:pt x="78950" y="-4126"/>
                    <a:pt x="55577" y="2017"/>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1" name="Google Shape;841;p131"/>
            <p:cNvSpPr/>
            <p:nvPr/>
          </p:nvSpPr>
          <p:spPr>
            <a:xfrm>
              <a:off x="1884628" y="7435717"/>
              <a:ext cx="429900" cy="319800"/>
            </a:xfrm>
            <a:custGeom>
              <a:avLst/>
              <a:gdLst/>
              <a:ahLst/>
              <a:cxnLst/>
              <a:rect l="l" t="t" r="r" b="b"/>
              <a:pathLst>
                <a:path w="120000" h="120000" extrusionOk="0">
                  <a:moveTo>
                    <a:pt x="67683" y="5811"/>
                  </a:moveTo>
                  <a:cubicBezTo>
                    <a:pt x="44466" y="-4286"/>
                    <a:pt x="19944" y="-771"/>
                    <a:pt x="0" y="12842"/>
                  </a:cubicBezTo>
                  <a:lnTo>
                    <a:pt x="40544" y="120000"/>
                  </a:lnTo>
                  <a:lnTo>
                    <a:pt x="120000" y="65543"/>
                  </a:lnTo>
                  <a:cubicBezTo>
                    <a:pt x="109538" y="37872"/>
                    <a:pt x="91227" y="15915"/>
                    <a:pt x="67683" y="5811"/>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2" name="Google Shape;842;p131"/>
            <p:cNvSpPr/>
            <p:nvPr/>
          </p:nvSpPr>
          <p:spPr>
            <a:xfrm>
              <a:off x="2045575" y="7740997"/>
              <a:ext cx="305100" cy="336300"/>
            </a:xfrm>
            <a:custGeom>
              <a:avLst/>
              <a:gdLst/>
              <a:ahLst/>
              <a:cxnLst/>
              <a:rect l="l" t="t" r="r" b="b"/>
              <a:pathLst>
                <a:path w="120000" h="120000" extrusionOk="0">
                  <a:moveTo>
                    <a:pt x="86305" y="84505"/>
                  </a:moveTo>
                  <a:cubicBezTo>
                    <a:pt x="110305" y="62111"/>
                    <a:pt x="120000" y="35494"/>
                    <a:pt x="120000" y="0"/>
                  </a:cubicBezTo>
                  <a:lnTo>
                    <a:pt x="0" y="0"/>
                  </a:lnTo>
                  <a:lnTo>
                    <a:pt x="0" y="120000"/>
                  </a:lnTo>
                  <a:cubicBezTo>
                    <a:pt x="26305" y="120000"/>
                    <a:pt x="60922" y="106477"/>
                    <a:pt x="86305" y="84505"/>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3" name="Google Shape;843;p131"/>
            <p:cNvSpPr/>
            <p:nvPr/>
          </p:nvSpPr>
          <p:spPr>
            <a:xfrm>
              <a:off x="1843094" y="7756574"/>
              <a:ext cx="445200" cy="319500"/>
            </a:xfrm>
            <a:custGeom>
              <a:avLst/>
              <a:gdLst/>
              <a:ahLst/>
              <a:cxnLst/>
              <a:rect l="l" t="t" r="r" b="b"/>
              <a:pathLst>
                <a:path w="120000" h="120000" extrusionOk="0">
                  <a:moveTo>
                    <a:pt x="64422" y="117754"/>
                  </a:moveTo>
                  <a:cubicBezTo>
                    <a:pt x="87472" y="112481"/>
                    <a:pt x="107366" y="93150"/>
                    <a:pt x="120000" y="68102"/>
                  </a:cubicBezTo>
                  <a:lnTo>
                    <a:pt x="49261" y="0"/>
                  </a:lnTo>
                  <a:lnTo>
                    <a:pt x="0" y="98423"/>
                  </a:lnTo>
                  <a:cubicBezTo>
                    <a:pt x="18000" y="115999"/>
                    <a:pt x="41050" y="124346"/>
                    <a:pt x="64422" y="117754"/>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4" name="Google Shape;844;p131"/>
            <p:cNvSpPr/>
            <p:nvPr/>
          </p:nvSpPr>
          <p:spPr>
            <a:xfrm>
              <a:off x="1744450" y="7756574"/>
              <a:ext cx="429900" cy="319500"/>
            </a:xfrm>
            <a:custGeom>
              <a:avLst/>
              <a:gdLst/>
              <a:ahLst/>
              <a:cxnLst/>
              <a:rect l="l" t="t" r="r" b="b"/>
              <a:pathLst>
                <a:path w="120000" h="120000" extrusionOk="0">
                  <a:moveTo>
                    <a:pt x="52316" y="114210"/>
                  </a:moveTo>
                  <a:cubicBezTo>
                    <a:pt x="75533" y="124310"/>
                    <a:pt x="100055" y="120794"/>
                    <a:pt x="120000" y="106740"/>
                  </a:cubicBezTo>
                  <a:lnTo>
                    <a:pt x="79783" y="0"/>
                  </a:lnTo>
                  <a:lnTo>
                    <a:pt x="0" y="54466"/>
                  </a:lnTo>
                  <a:cubicBezTo>
                    <a:pt x="10461" y="82142"/>
                    <a:pt x="28772" y="104104"/>
                    <a:pt x="52316" y="114210"/>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5" name="Google Shape;845;p131"/>
            <p:cNvSpPr/>
            <p:nvPr/>
          </p:nvSpPr>
          <p:spPr>
            <a:xfrm>
              <a:off x="1748415" y="7469789"/>
              <a:ext cx="567900" cy="567600"/>
            </a:xfrm>
            <a:custGeom>
              <a:avLst/>
              <a:gdLst/>
              <a:ahLst/>
              <a:cxnLst/>
              <a:rect l="l" t="t" r="r" b="b"/>
              <a:pathLst>
                <a:path w="120000" h="120000" extrusionOk="0">
                  <a:moveTo>
                    <a:pt x="102537" y="17522"/>
                  </a:moveTo>
                  <a:cubicBezTo>
                    <a:pt x="110244" y="25464"/>
                    <a:pt x="114964" y="33648"/>
                    <a:pt x="117946" y="44321"/>
                  </a:cubicBezTo>
                  <a:cubicBezTo>
                    <a:pt x="120680" y="54987"/>
                    <a:pt x="120680" y="64669"/>
                    <a:pt x="117946" y="75335"/>
                  </a:cubicBezTo>
                  <a:cubicBezTo>
                    <a:pt x="114964" y="86007"/>
                    <a:pt x="110244" y="94439"/>
                    <a:pt x="102537" y="102134"/>
                  </a:cubicBezTo>
                  <a:cubicBezTo>
                    <a:pt x="94587" y="110070"/>
                    <a:pt x="86385" y="115035"/>
                    <a:pt x="75701" y="117765"/>
                  </a:cubicBezTo>
                  <a:cubicBezTo>
                    <a:pt x="65018" y="120742"/>
                    <a:pt x="55324" y="120742"/>
                    <a:pt x="44635" y="117765"/>
                  </a:cubicBezTo>
                  <a:cubicBezTo>
                    <a:pt x="33952" y="115035"/>
                    <a:pt x="25502" y="110070"/>
                    <a:pt x="17800" y="102134"/>
                  </a:cubicBezTo>
                  <a:cubicBezTo>
                    <a:pt x="9845" y="94439"/>
                    <a:pt x="4877" y="86007"/>
                    <a:pt x="2143" y="75335"/>
                  </a:cubicBezTo>
                  <a:cubicBezTo>
                    <a:pt x="-838" y="64669"/>
                    <a:pt x="-590" y="54987"/>
                    <a:pt x="2143" y="44321"/>
                  </a:cubicBezTo>
                  <a:cubicBezTo>
                    <a:pt x="5125" y="33648"/>
                    <a:pt x="9845" y="25464"/>
                    <a:pt x="17800" y="17522"/>
                  </a:cubicBezTo>
                  <a:cubicBezTo>
                    <a:pt x="25502" y="9833"/>
                    <a:pt x="33952" y="5116"/>
                    <a:pt x="44635" y="2138"/>
                  </a:cubicBezTo>
                  <a:cubicBezTo>
                    <a:pt x="55324" y="-591"/>
                    <a:pt x="65018" y="-838"/>
                    <a:pt x="75701" y="2138"/>
                  </a:cubicBezTo>
                  <a:cubicBezTo>
                    <a:pt x="86385" y="4868"/>
                    <a:pt x="94587" y="9833"/>
                    <a:pt x="102537" y="17522"/>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6" name="Google Shape;846;p131"/>
            <p:cNvSpPr/>
            <p:nvPr/>
          </p:nvSpPr>
          <p:spPr>
            <a:xfrm>
              <a:off x="1723683" y="508797"/>
              <a:ext cx="590700" cy="61200"/>
            </a:xfrm>
            <a:custGeom>
              <a:avLst/>
              <a:gdLst/>
              <a:ahLst/>
              <a:cxnLst/>
              <a:rect l="l" t="t" r="r" b="b"/>
              <a:pathLst>
                <a:path w="120000" h="120000" extrusionOk="0">
                  <a:moveTo>
                    <a:pt x="114022" y="120000"/>
                  </a:moveTo>
                  <a:lnTo>
                    <a:pt x="6216" y="120000"/>
                  </a:lnTo>
                  <a:cubicBezTo>
                    <a:pt x="2627" y="120000"/>
                    <a:pt x="0" y="96000"/>
                    <a:pt x="0" y="60000"/>
                  </a:cubicBezTo>
                  <a:cubicBezTo>
                    <a:pt x="0" y="24000"/>
                    <a:pt x="2627" y="0"/>
                    <a:pt x="6216" y="0"/>
                  </a:cubicBezTo>
                  <a:lnTo>
                    <a:pt x="114022" y="0"/>
                  </a:lnTo>
                  <a:cubicBezTo>
                    <a:pt x="117372" y="0"/>
                    <a:pt x="120000" y="24000"/>
                    <a:pt x="120000" y="60000"/>
                  </a:cubicBezTo>
                  <a:cubicBezTo>
                    <a:pt x="120000" y="91200"/>
                    <a:pt x="117372" y="120000"/>
                    <a:pt x="114022" y="12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7" name="Google Shape;847;p131"/>
            <p:cNvSpPr/>
            <p:nvPr/>
          </p:nvSpPr>
          <p:spPr>
            <a:xfrm>
              <a:off x="1962506" y="207671"/>
              <a:ext cx="97500" cy="97500"/>
            </a:xfrm>
            <a:custGeom>
              <a:avLst/>
              <a:gdLst/>
              <a:ahLst/>
              <a:cxnLst/>
              <a:rect l="l" t="t" r="r" b="b"/>
              <a:pathLst>
                <a:path w="120000" h="120000" extrusionOk="0">
                  <a:moveTo>
                    <a:pt x="120000" y="60000"/>
                  </a:moveTo>
                  <a:cubicBezTo>
                    <a:pt x="120000" y="71427"/>
                    <a:pt x="117144" y="80000"/>
                    <a:pt x="111427" y="90000"/>
                  </a:cubicBezTo>
                  <a:cubicBezTo>
                    <a:pt x="105716" y="100000"/>
                    <a:pt x="98572" y="105716"/>
                    <a:pt x="90000" y="111427"/>
                  </a:cubicBezTo>
                  <a:cubicBezTo>
                    <a:pt x="80000" y="117144"/>
                    <a:pt x="71427" y="120000"/>
                    <a:pt x="60000" y="120000"/>
                  </a:cubicBezTo>
                  <a:cubicBezTo>
                    <a:pt x="48572" y="120000"/>
                    <a:pt x="40000" y="117144"/>
                    <a:pt x="30000" y="111427"/>
                  </a:cubicBezTo>
                  <a:cubicBezTo>
                    <a:pt x="20000" y="105716"/>
                    <a:pt x="11427" y="100000"/>
                    <a:pt x="7144" y="90000"/>
                  </a:cubicBezTo>
                  <a:cubicBezTo>
                    <a:pt x="1427" y="80000"/>
                    <a:pt x="0" y="71427"/>
                    <a:pt x="0" y="60000"/>
                  </a:cubicBezTo>
                  <a:cubicBezTo>
                    <a:pt x="0" y="48572"/>
                    <a:pt x="1427" y="40000"/>
                    <a:pt x="7144" y="30000"/>
                  </a:cubicBezTo>
                  <a:cubicBezTo>
                    <a:pt x="11427" y="20000"/>
                    <a:pt x="20000" y="14283"/>
                    <a:pt x="30000" y="8572"/>
                  </a:cubicBezTo>
                  <a:cubicBezTo>
                    <a:pt x="40000" y="4283"/>
                    <a:pt x="48572" y="0"/>
                    <a:pt x="60000" y="0"/>
                  </a:cubicBezTo>
                  <a:cubicBezTo>
                    <a:pt x="71427" y="0"/>
                    <a:pt x="80000" y="4283"/>
                    <a:pt x="90000" y="8572"/>
                  </a:cubicBezTo>
                  <a:cubicBezTo>
                    <a:pt x="98572" y="14283"/>
                    <a:pt x="105716" y="20000"/>
                    <a:pt x="111427" y="30000"/>
                  </a:cubicBezTo>
                  <a:cubicBezTo>
                    <a:pt x="117144" y="40000"/>
                    <a:pt x="120000" y="48572"/>
                    <a:pt x="120000" y="6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8" name="Google Shape;848;p131"/>
            <p:cNvSpPr/>
            <p:nvPr/>
          </p:nvSpPr>
          <p:spPr>
            <a:xfrm>
              <a:off x="1314404" y="468204"/>
              <a:ext cx="137100" cy="137100"/>
            </a:xfrm>
            <a:custGeom>
              <a:avLst/>
              <a:gdLst/>
              <a:ahLst/>
              <a:cxnLst/>
              <a:rect l="l" t="t" r="r" b="b"/>
              <a:pathLst>
                <a:path w="120000" h="120000" extrusionOk="0">
                  <a:moveTo>
                    <a:pt x="64627" y="202"/>
                  </a:moveTo>
                  <a:cubicBezTo>
                    <a:pt x="75862" y="1221"/>
                    <a:pt x="84041" y="4289"/>
                    <a:pt x="93233" y="10419"/>
                  </a:cubicBezTo>
                  <a:cubicBezTo>
                    <a:pt x="101407" y="16549"/>
                    <a:pt x="108561" y="23698"/>
                    <a:pt x="113667" y="33915"/>
                  </a:cubicBezTo>
                  <a:cubicBezTo>
                    <a:pt x="117754" y="44137"/>
                    <a:pt x="120821" y="54354"/>
                    <a:pt x="119797" y="64570"/>
                  </a:cubicBezTo>
                  <a:cubicBezTo>
                    <a:pt x="118778" y="75806"/>
                    <a:pt x="115710" y="83985"/>
                    <a:pt x="109580" y="93177"/>
                  </a:cubicBezTo>
                  <a:cubicBezTo>
                    <a:pt x="103450" y="102375"/>
                    <a:pt x="95277" y="109524"/>
                    <a:pt x="86084" y="113611"/>
                  </a:cubicBezTo>
                  <a:cubicBezTo>
                    <a:pt x="75862" y="118722"/>
                    <a:pt x="65645" y="120765"/>
                    <a:pt x="55429" y="119741"/>
                  </a:cubicBezTo>
                  <a:cubicBezTo>
                    <a:pt x="44193" y="118722"/>
                    <a:pt x="36014" y="115654"/>
                    <a:pt x="26822" y="109524"/>
                  </a:cubicBezTo>
                  <a:cubicBezTo>
                    <a:pt x="17624" y="103394"/>
                    <a:pt x="10475" y="96245"/>
                    <a:pt x="6388" y="86028"/>
                  </a:cubicBezTo>
                  <a:cubicBezTo>
                    <a:pt x="1277" y="75806"/>
                    <a:pt x="-765" y="66614"/>
                    <a:pt x="258" y="55372"/>
                  </a:cubicBezTo>
                  <a:cubicBezTo>
                    <a:pt x="1277" y="45156"/>
                    <a:pt x="4345" y="35958"/>
                    <a:pt x="10475" y="26766"/>
                  </a:cubicBezTo>
                  <a:cubicBezTo>
                    <a:pt x="16605" y="17568"/>
                    <a:pt x="23754" y="11438"/>
                    <a:pt x="33971" y="6332"/>
                  </a:cubicBezTo>
                  <a:cubicBezTo>
                    <a:pt x="44193" y="2245"/>
                    <a:pt x="53385" y="-821"/>
                    <a:pt x="64627" y="202"/>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49" name="Google Shape;849;p131"/>
            <p:cNvSpPr/>
            <p:nvPr/>
          </p:nvSpPr>
          <p:spPr>
            <a:xfrm>
              <a:off x="1335050" y="488516"/>
              <a:ext cx="101100" cy="101400"/>
            </a:xfrm>
            <a:custGeom>
              <a:avLst/>
              <a:gdLst/>
              <a:ahLst/>
              <a:cxnLst/>
              <a:rect l="l" t="t" r="r" b="b"/>
              <a:pathLst>
                <a:path w="120000" h="120000" extrusionOk="0">
                  <a:moveTo>
                    <a:pt x="96537" y="12287"/>
                  </a:moveTo>
                  <a:cubicBezTo>
                    <a:pt x="105136" y="18006"/>
                    <a:pt x="110865" y="26576"/>
                    <a:pt x="115167" y="36580"/>
                  </a:cubicBezTo>
                  <a:cubicBezTo>
                    <a:pt x="119464" y="46585"/>
                    <a:pt x="120896" y="56589"/>
                    <a:pt x="119464" y="66593"/>
                  </a:cubicBezTo>
                  <a:cubicBezTo>
                    <a:pt x="118032" y="78020"/>
                    <a:pt x="115167" y="86596"/>
                    <a:pt x="108001" y="95172"/>
                  </a:cubicBezTo>
                  <a:cubicBezTo>
                    <a:pt x="100834" y="105176"/>
                    <a:pt x="93673" y="110889"/>
                    <a:pt x="83642" y="115180"/>
                  </a:cubicBezTo>
                  <a:cubicBezTo>
                    <a:pt x="73611" y="119465"/>
                    <a:pt x="63580" y="120894"/>
                    <a:pt x="52117" y="119465"/>
                  </a:cubicBezTo>
                  <a:cubicBezTo>
                    <a:pt x="42091" y="118037"/>
                    <a:pt x="32060" y="115180"/>
                    <a:pt x="23462" y="108033"/>
                  </a:cubicBezTo>
                  <a:cubicBezTo>
                    <a:pt x="14863" y="102314"/>
                    <a:pt x="9134" y="93743"/>
                    <a:pt x="4832" y="82311"/>
                  </a:cubicBezTo>
                  <a:cubicBezTo>
                    <a:pt x="535" y="72307"/>
                    <a:pt x="-896" y="63731"/>
                    <a:pt x="535" y="52298"/>
                  </a:cubicBezTo>
                  <a:cubicBezTo>
                    <a:pt x="1967" y="40866"/>
                    <a:pt x="4832" y="32295"/>
                    <a:pt x="11998" y="23719"/>
                  </a:cubicBezTo>
                  <a:cubicBezTo>
                    <a:pt x="19165" y="15144"/>
                    <a:pt x="26326" y="8002"/>
                    <a:pt x="36357" y="3711"/>
                  </a:cubicBezTo>
                  <a:cubicBezTo>
                    <a:pt x="46388" y="-573"/>
                    <a:pt x="56419" y="-573"/>
                    <a:pt x="67882" y="854"/>
                  </a:cubicBezTo>
                  <a:cubicBezTo>
                    <a:pt x="77908" y="854"/>
                    <a:pt x="87939" y="5139"/>
                    <a:pt x="96537" y="12287"/>
                  </a:cubicBezTo>
                </a:path>
              </a:pathLst>
            </a:custGeom>
            <a:solidFill>
              <a:srgbClr val="7F7F7F"/>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50" name="Google Shape;850;p131"/>
            <p:cNvSpPr/>
            <p:nvPr/>
          </p:nvSpPr>
          <p:spPr>
            <a:xfrm>
              <a:off x="1355063" y="508797"/>
              <a:ext cx="55800" cy="55200"/>
            </a:xfrm>
            <a:custGeom>
              <a:avLst/>
              <a:gdLst/>
              <a:ahLst/>
              <a:cxnLst/>
              <a:rect l="l" t="t" r="r" b="b"/>
              <a:pathLst>
                <a:path w="120000" h="120000" extrusionOk="0">
                  <a:moveTo>
                    <a:pt x="109566" y="28450"/>
                  </a:moveTo>
                  <a:cubicBezTo>
                    <a:pt x="117388" y="38801"/>
                    <a:pt x="120000" y="46556"/>
                    <a:pt x="120000" y="56907"/>
                  </a:cubicBezTo>
                  <a:cubicBezTo>
                    <a:pt x="120000" y="69841"/>
                    <a:pt x="117388" y="77596"/>
                    <a:pt x="112172" y="87947"/>
                  </a:cubicBezTo>
                  <a:cubicBezTo>
                    <a:pt x="106955" y="98291"/>
                    <a:pt x="99127" y="106053"/>
                    <a:pt x="91305" y="111225"/>
                  </a:cubicBezTo>
                  <a:cubicBezTo>
                    <a:pt x="80872" y="116397"/>
                    <a:pt x="73044" y="118981"/>
                    <a:pt x="62611" y="118981"/>
                  </a:cubicBezTo>
                  <a:cubicBezTo>
                    <a:pt x="52172" y="121570"/>
                    <a:pt x="41738" y="118981"/>
                    <a:pt x="31305" y="113808"/>
                  </a:cubicBezTo>
                  <a:cubicBezTo>
                    <a:pt x="20872" y="108636"/>
                    <a:pt x="13044" y="103464"/>
                    <a:pt x="7827" y="93119"/>
                  </a:cubicBezTo>
                  <a:cubicBezTo>
                    <a:pt x="0" y="85358"/>
                    <a:pt x="0" y="75013"/>
                    <a:pt x="0" y="62079"/>
                  </a:cubicBezTo>
                  <a:cubicBezTo>
                    <a:pt x="0" y="51729"/>
                    <a:pt x="0" y="41384"/>
                    <a:pt x="5216" y="33623"/>
                  </a:cubicBezTo>
                  <a:cubicBezTo>
                    <a:pt x="10433" y="23278"/>
                    <a:pt x="15650" y="15517"/>
                    <a:pt x="26088" y="10344"/>
                  </a:cubicBezTo>
                  <a:cubicBezTo>
                    <a:pt x="33911" y="5172"/>
                    <a:pt x="46955" y="0"/>
                    <a:pt x="57388" y="0"/>
                  </a:cubicBezTo>
                  <a:cubicBezTo>
                    <a:pt x="67827" y="0"/>
                    <a:pt x="78261" y="2588"/>
                    <a:pt x="88694" y="7761"/>
                  </a:cubicBezTo>
                  <a:cubicBezTo>
                    <a:pt x="96522" y="12933"/>
                    <a:pt x="104350" y="18106"/>
                    <a:pt x="109566" y="2845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grpSp>
      <p:sp>
        <p:nvSpPr>
          <p:cNvPr id="851" name="Google Shape;851;p131"/>
          <p:cNvSpPr/>
          <p:nvPr/>
        </p:nvSpPr>
        <p:spPr>
          <a:xfrm>
            <a:off x="18671430" y="4297905"/>
            <a:ext cx="3685500" cy="75801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FFFFFF"/>
              </a:buClr>
              <a:buSzPts val="750"/>
              <a:buFont typeface="Montserrat"/>
              <a:buNone/>
            </a:pPr>
            <a:r>
              <a:rPr lang="it-IT" sz="3000" b="0" i="0" u="none" strike="noStrike" cap="none">
                <a:solidFill>
                  <a:srgbClr val="FFFFFF"/>
                </a:solidFill>
                <a:latin typeface="Montserrat"/>
                <a:ea typeface="Montserrat"/>
                <a:cs typeface="Montserrat"/>
                <a:sym typeface="Montserrat"/>
              </a:rPr>
              <a:t>At vero eos beton accusam et justo fosdiuo it dolores etoa jam rebum. Stet on clita kuasd gubergren, nosotra seado tan kimata sianct nus Dorems ipsum dolor sifon amet. Lorem esos ipsum dolor onro sit amet.</a:t>
            </a:r>
            <a:endParaRPr/>
          </a:p>
        </p:txBody>
      </p:sp>
      <p:sp>
        <p:nvSpPr>
          <p:cNvPr id="852" name="Google Shape;852;p131"/>
          <p:cNvSpPr/>
          <p:nvPr/>
        </p:nvSpPr>
        <p:spPr>
          <a:xfrm>
            <a:off x="3570400" y="2592422"/>
            <a:ext cx="6096000" cy="11403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Steto clita kuasd gubergren, nosotra seao. </a:t>
            </a:r>
            <a:endParaRPr/>
          </a:p>
        </p:txBody>
      </p:sp>
      <p:sp>
        <p:nvSpPr>
          <p:cNvPr id="853" name="Google Shape;853;p131"/>
          <p:cNvSpPr/>
          <p:nvPr/>
        </p:nvSpPr>
        <p:spPr>
          <a:xfrm>
            <a:off x="3570400" y="1830422"/>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b="1">
                <a:solidFill>
                  <a:srgbClr val="797979"/>
                </a:solidFill>
                <a:latin typeface="Montserrat"/>
                <a:ea typeface="Montserrat"/>
                <a:cs typeface="Montserrat"/>
                <a:sym typeface="Montserrat"/>
              </a:rPr>
              <a:t>Select Item</a:t>
            </a:r>
            <a:endParaRPr b="1">
              <a:solidFill>
                <a:srgbClr val="797979"/>
              </a:solidFill>
            </a:endParaRPr>
          </a:p>
        </p:txBody>
      </p:sp>
      <p:sp>
        <p:nvSpPr>
          <p:cNvPr id="854" name="Google Shape;854;p131"/>
          <p:cNvSpPr/>
          <p:nvPr/>
        </p:nvSpPr>
        <p:spPr>
          <a:xfrm>
            <a:off x="3570400" y="4541310"/>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212121"/>
                </a:solidFill>
                <a:latin typeface="Montserrat"/>
                <a:ea typeface="Montserrat"/>
                <a:cs typeface="Montserrat"/>
                <a:sym typeface="Montserrat"/>
              </a:rPr>
              <a:t>Confirm Item</a:t>
            </a:r>
            <a:endParaRPr/>
          </a:p>
        </p:txBody>
      </p:sp>
      <p:sp>
        <p:nvSpPr>
          <p:cNvPr id="855" name="Google Shape;855;p131"/>
          <p:cNvSpPr/>
          <p:nvPr/>
        </p:nvSpPr>
        <p:spPr>
          <a:xfrm>
            <a:off x="3570396" y="7252197"/>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212121"/>
                </a:solidFill>
                <a:latin typeface="Montserrat"/>
                <a:ea typeface="Montserrat"/>
                <a:cs typeface="Montserrat"/>
                <a:sym typeface="Montserrat"/>
              </a:rPr>
              <a:t>Select Payment</a:t>
            </a:r>
            <a:endParaRPr/>
          </a:p>
        </p:txBody>
      </p:sp>
      <p:sp>
        <p:nvSpPr>
          <p:cNvPr id="856" name="Google Shape;856;p131"/>
          <p:cNvSpPr/>
          <p:nvPr/>
        </p:nvSpPr>
        <p:spPr>
          <a:xfrm>
            <a:off x="3570396" y="9963085"/>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212121"/>
                </a:solidFill>
                <a:latin typeface="Montserrat"/>
                <a:ea typeface="Montserrat"/>
                <a:cs typeface="Montserrat"/>
                <a:sym typeface="Montserrat"/>
              </a:rPr>
              <a:t>Check Payment</a:t>
            </a:r>
            <a:endParaRPr/>
          </a:p>
        </p:txBody>
      </p:sp>
      <p:sp>
        <p:nvSpPr>
          <p:cNvPr id="857" name="Google Shape;857;p131"/>
          <p:cNvSpPr/>
          <p:nvPr/>
        </p:nvSpPr>
        <p:spPr>
          <a:xfrm>
            <a:off x="3570400" y="5303310"/>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Fosduo dolores etoa jamosan  granss rebum.</a:t>
            </a:r>
            <a:endParaRPr/>
          </a:p>
        </p:txBody>
      </p:sp>
      <p:sp>
        <p:nvSpPr>
          <p:cNvPr id="858" name="Google Shape;858;p131"/>
          <p:cNvSpPr/>
          <p:nvPr/>
        </p:nvSpPr>
        <p:spPr>
          <a:xfrm>
            <a:off x="3570400" y="8014197"/>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Droteto clita kuasd gubergren, nosotra seao itrado. </a:t>
            </a:r>
            <a:endParaRPr/>
          </a:p>
        </p:txBody>
      </p:sp>
      <p:sp>
        <p:nvSpPr>
          <p:cNvPr id="859" name="Google Shape;859;p131"/>
          <p:cNvSpPr/>
          <p:nvPr/>
        </p:nvSpPr>
        <p:spPr>
          <a:xfrm>
            <a:off x="3570403" y="10725085"/>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Lores etoa jam rebum kuasd gubergren, nosotra seao. </a:t>
            </a:r>
            <a:endParaRPr/>
          </a:p>
        </p:txBody>
      </p:sp>
      <p:sp>
        <p:nvSpPr>
          <p:cNvPr id="860" name="Google Shape;860;p131"/>
          <p:cNvSpPr/>
          <p:nvPr/>
        </p:nvSpPr>
        <p:spPr>
          <a:xfrm>
            <a:off x="1916838" y="1444673"/>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797979"/>
                </a:solidFill>
                <a:latin typeface="Montserrat"/>
                <a:ea typeface="Montserrat"/>
                <a:cs typeface="Montserrat"/>
                <a:sym typeface="Montserrat"/>
              </a:rPr>
              <a:t>5</a:t>
            </a:r>
            <a:endParaRPr>
              <a:solidFill>
                <a:srgbClr val="797979"/>
              </a:solidFill>
            </a:endParaRPr>
          </a:p>
        </p:txBody>
      </p:sp>
      <p:sp>
        <p:nvSpPr>
          <p:cNvPr id="861" name="Google Shape;861;p131"/>
          <p:cNvSpPr/>
          <p:nvPr/>
        </p:nvSpPr>
        <p:spPr>
          <a:xfrm>
            <a:off x="1916838" y="4161910"/>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EBEBEB"/>
                </a:solidFill>
                <a:latin typeface="Montserrat"/>
                <a:ea typeface="Montserrat"/>
                <a:cs typeface="Montserrat"/>
                <a:sym typeface="Montserrat"/>
              </a:rPr>
              <a:t>6</a:t>
            </a:r>
            <a:endParaRPr/>
          </a:p>
        </p:txBody>
      </p:sp>
      <p:sp>
        <p:nvSpPr>
          <p:cNvPr id="862" name="Google Shape;862;p131"/>
          <p:cNvSpPr/>
          <p:nvPr/>
        </p:nvSpPr>
        <p:spPr>
          <a:xfrm>
            <a:off x="1916838" y="6879149"/>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EBEBEB"/>
                </a:solidFill>
                <a:latin typeface="Montserrat"/>
                <a:ea typeface="Montserrat"/>
                <a:cs typeface="Montserrat"/>
                <a:sym typeface="Montserrat"/>
              </a:rPr>
              <a:t>7</a:t>
            </a:r>
            <a:endParaRPr/>
          </a:p>
        </p:txBody>
      </p:sp>
      <p:sp>
        <p:nvSpPr>
          <p:cNvPr id="863" name="Google Shape;863;p131"/>
          <p:cNvSpPr/>
          <p:nvPr/>
        </p:nvSpPr>
        <p:spPr>
          <a:xfrm>
            <a:off x="1916838" y="9590036"/>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EBEBEB"/>
                </a:solidFill>
                <a:latin typeface="Montserrat"/>
                <a:ea typeface="Montserrat"/>
                <a:cs typeface="Montserrat"/>
                <a:sym typeface="Montserrat"/>
              </a:rPr>
              <a:t>8</a:t>
            </a:r>
            <a:endParaRPr/>
          </a:p>
        </p:txBody>
      </p:sp>
      <p:pic>
        <p:nvPicPr>
          <p:cNvPr id="864" name="Google Shape;864;p131"/>
          <p:cNvPicPr preferRelativeResize="0"/>
          <p:nvPr/>
        </p:nvPicPr>
        <p:blipFill rotWithShape="1">
          <a:blip r:embed="rId3">
            <a:alphaModFix/>
          </a:blip>
          <a:srcRect l="690" r="690"/>
          <a:stretch/>
        </p:blipFill>
        <p:spPr>
          <a:xfrm>
            <a:off x="11835875" y="3718074"/>
            <a:ext cx="3449250" cy="6223923"/>
          </a:xfrm>
          <a:prstGeom prst="rect">
            <a:avLst/>
          </a:prstGeom>
          <a:noFill/>
          <a:ln>
            <a:noFill/>
          </a:ln>
        </p:spPr>
      </p:pic>
    </p:spTree>
    <p:extLst>
      <p:ext uri="{BB962C8B-B14F-4D97-AF65-F5344CB8AC3E}">
        <p14:creationId xmlns:p14="http://schemas.microsoft.com/office/powerpoint/2010/main" val="26922894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grpSp>
        <p:nvGrpSpPr>
          <p:cNvPr id="869" name="Google Shape;869;p132"/>
          <p:cNvGrpSpPr/>
          <p:nvPr/>
        </p:nvGrpSpPr>
        <p:grpSpPr>
          <a:xfrm>
            <a:off x="11564200" y="2720709"/>
            <a:ext cx="4063930" cy="8274600"/>
            <a:chOff x="0" y="0"/>
            <a:chExt cx="4063930" cy="8274600"/>
          </a:xfrm>
        </p:grpSpPr>
        <p:sp>
          <p:nvSpPr>
            <p:cNvPr id="870" name="Google Shape;870;p132"/>
            <p:cNvSpPr/>
            <p:nvPr/>
          </p:nvSpPr>
          <p:spPr>
            <a:xfrm>
              <a:off x="0" y="1059129"/>
              <a:ext cx="102600" cy="315600"/>
            </a:xfrm>
            <a:custGeom>
              <a:avLst/>
              <a:gdLst/>
              <a:ahLst/>
              <a:cxnLst/>
              <a:rect l="l" t="t" r="r" b="b"/>
              <a:pathLst>
                <a:path w="120000" h="120000" extrusionOk="0">
                  <a:moveTo>
                    <a:pt x="120000" y="120000"/>
                  </a:moveTo>
                  <a:lnTo>
                    <a:pt x="29300" y="120000"/>
                  </a:lnTo>
                  <a:cubicBezTo>
                    <a:pt x="12555" y="120000"/>
                    <a:pt x="0" y="116444"/>
                    <a:pt x="0" y="110666"/>
                  </a:cubicBezTo>
                  <a:lnTo>
                    <a:pt x="0" y="9333"/>
                  </a:lnTo>
                  <a:cubicBezTo>
                    <a:pt x="0" y="3555"/>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71" name="Google Shape;871;p132"/>
            <p:cNvSpPr/>
            <p:nvPr/>
          </p:nvSpPr>
          <p:spPr>
            <a:xfrm>
              <a:off x="0" y="1760025"/>
              <a:ext cx="123300" cy="595800"/>
            </a:xfrm>
            <a:custGeom>
              <a:avLst/>
              <a:gdLst/>
              <a:ahLst/>
              <a:cxnLst/>
              <a:rect l="l" t="t" r="r" b="b"/>
              <a:pathLst>
                <a:path w="120000" h="120000" extrusionOk="0">
                  <a:moveTo>
                    <a:pt x="120000" y="120000"/>
                  </a:moveTo>
                  <a:lnTo>
                    <a:pt x="24466" y="120000"/>
                  </a:lnTo>
                  <a:cubicBezTo>
                    <a:pt x="10483" y="120000"/>
                    <a:pt x="0" y="118100"/>
                    <a:pt x="0" y="115022"/>
                  </a:cubicBezTo>
                  <a:lnTo>
                    <a:pt x="0" y="4977"/>
                  </a:lnTo>
                  <a:cubicBezTo>
                    <a:pt x="0" y="2133"/>
                    <a:pt x="10483" y="0"/>
                    <a:pt x="24466"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72" name="Google Shape;872;p132"/>
            <p:cNvSpPr/>
            <p:nvPr/>
          </p:nvSpPr>
          <p:spPr>
            <a:xfrm>
              <a:off x="0" y="2518031"/>
              <a:ext cx="102600" cy="580200"/>
            </a:xfrm>
            <a:custGeom>
              <a:avLst/>
              <a:gdLst/>
              <a:ahLst/>
              <a:cxnLst/>
              <a:rect l="l" t="t" r="r" b="b"/>
              <a:pathLst>
                <a:path w="120000" h="120000" extrusionOk="0">
                  <a:moveTo>
                    <a:pt x="120000" y="120000"/>
                  </a:moveTo>
                  <a:lnTo>
                    <a:pt x="29300" y="120000"/>
                  </a:lnTo>
                  <a:cubicBezTo>
                    <a:pt x="12555" y="120000"/>
                    <a:pt x="0" y="118050"/>
                    <a:pt x="0" y="114888"/>
                  </a:cubicBezTo>
                  <a:lnTo>
                    <a:pt x="0" y="5111"/>
                  </a:lnTo>
                  <a:cubicBezTo>
                    <a:pt x="0" y="2188"/>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73" name="Google Shape;873;p132"/>
            <p:cNvSpPr/>
            <p:nvPr/>
          </p:nvSpPr>
          <p:spPr>
            <a:xfrm>
              <a:off x="3976930" y="1754833"/>
              <a:ext cx="87000" cy="616500"/>
            </a:xfrm>
            <a:custGeom>
              <a:avLst/>
              <a:gdLst/>
              <a:ahLst/>
              <a:cxnLst/>
              <a:rect l="l" t="t" r="r" b="b"/>
              <a:pathLst>
                <a:path w="120000" h="120000" extrusionOk="0">
                  <a:moveTo>
                    <a:pt x="85477" y="120000"/>
                  </a:moveTo>
                  <a:lnTo>
                    <a:pt x="0" y="120000"/>
                  </a:lnTo>
                  <a:lnTo>
                    <a:pt x="0" y="0"/>
                  </a:lnTo>
                  <a:lnTo>
                    <a:pt x="85477" y="0"/>
                  </a:lnTo>
                  <a:cubicBezTo>
                    <a:pt x="106850" y="0"/>
                    <a:pt x="120000" y="2066"/>
                    <a:pt x="120000" y="4816"/>
                  </a:cubicBezTo>
                  <a:lnTo>
                    <a:pt x="120000" y="115183"/>
                  </a:lnTo>
                  <a:cubicBezTo>
                    <a:pt x="120000" y="117477"/>
                    <a:pt x="103561" y="120000"/>
                    <a:pt x="85477" y="120000"/>
                  </a:cubicBez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74" name="Google Shape;874;p132"/>
            <p:cNvSpPr/>
            <p:nvPr/>
          </p:nvSpPr>
          <p:spPr>
            <a:xfrm>
              <a:off x="41533" y="0"/>
              <a:ext cx="3981000" cy="8274600"/>
            </a:xfrm>
            <a:custGeom>
              <a:avLst/>
              <a:gdLst/>
              <a:ahLst/>
              <a:cxnLst/>
              <a:rect l="l" t="t" r="r" b="b"/>
              <a:pathLst>
                <a:path w="120000" h="120000" extrusionOk="0">
                  <a:moveTo>
                    <a:pt x="97600" y="120000"/>
                  </a:moveTo>
                  <a:lnTo>
                    <a:pt x="22333" y="120000"/>
                  </a:lnTo>
                  <a:cubicBezTo>
                    <a:pt x="9977" y="120000"/>
                    <a:pt x="0" y="115200"/>
                    <a:pt x="0" y="109261"/>
                  </a:cubicBezTo>
                  <a:lnTo>
                    <a:pt x="0" y="10738"/>
                  </a:lnTo>
                  <a:cubicBezTo>
                    <a:pt x="0" y="4800"/>
                    <a:pt x="9977" y="0"/>
                    <a:pt x="22333" y="0"/>
                  </a:cubicBezTo>
                  <a:lnTo>
                    <a:pt x="97666" y="0"/>
                  </a:lnTo>
                  <a:cubicBezTo>
                    <a:pt x="110022" y="0"/>
                    <a:pt x="120000" y="4800"/>
                    <a:pt x="120000" y="10738"/>
                  </a:cubicBezTo>
                  <a:lnTo>
                    <a:pt x="120000" y="109294"/>
                  </a:lnTo>
                  <a:cubicBezTo>
                    <a:pt x="119927" y="115200"/>
                    <a:pt x="109950" y="120000"/>
                    <a:pt x="97600" y="120000"/>
                  </a:cubicBezTo>
                </a:path>
              </a:pathLst>
            </a:custGeom>
            <a:solidFill>
              <a:srgbClr val="B7B7B7"/>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75" name="Google Shape;875;p132"/>
            <p:cNvSpPr/>
            <p:nvPr/>
          </p:nvSpPr>
          <p:spPr>
            <a:xfrm>
              <a:off x="77877" y="36342"/>
              <a:ext cx="3903000" cy="8196600"/>
            </a:xfrm>
            <a:custGeom>
              <a:avLst/>
              <a:gdLst/>
              <a:ahLst/>
              <a:cxnLst/>
              <a:rect l="l" t="t" r="r" b="b"/>
              <a:pathLst>
                <a:path w="120000" h="120000" extrusionOk="0">
                  <a:moveTo>
                    <a:pt x="97950" y="120000"/>
                  </a:moveTo>
                  <a:lnTo>
                    <a:pt x="22050" y="120000"/>
                  </a:lnTo>
                  <a:cubicBezTo>
                    <a:pt x="9883" y="120000"/>
                    <a:pt x="0" y="115294"/>
                    <a:pt x="0" y="109500"/>
                  </a:cubicBezTo>
                  <a:lnTo>
                    <a:pt x="0" y="10500"/>
                  </a:lnTo>
                  <a:cubicBezTo>
                    <a:pt x="0" y="4705"/>
                    <a:pt x="9883" y="0"/>
                    <a:pt x="22050" y="0"/>
                  </a:cubicBezTo>
                  <a:lnTo>
                    <a:pt x="97950" y="0"/>
                  </a:lnTo>
                  <a:cubicBezTo>
                    <a:pt x="110116" y="0"/>
                    <a:pt x="120000" y="4705"/>
                    <a:pt x="120000" y="10500"/>
                  </a:cubicBezTo>
                  <a:lnTo>
                    <a:pt x="120000" y="109533"/>
                  </a:lnTo>
                  <a:cubicBezTo>
                    <a:pt x="120000" y="115327"/>
                    <a:pt x="110116" y="120000"/>
                    <a:pt x="97950" y="120000"/>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76" name="Google Shape;876;p132"/>
            <p:cNvSpPr/>
            <p:nvPr/>
          </p:nvSpPr>
          <p:spPr>
            <a:xfrm>
              <a:off x="212521" y="997370"/>
              <a:ext cx="3550800" cy="6279900"/>
            </a:xfrm>
            <a:custGeom>
              <a:avLst/>
              <a:gdLst/>
              <a:ahLst/>
              <a:cxnLst/>
              <a:rect l="l" t="t" r="r" b="b"/>
              <a:pathLst>
                <a:path w="120000" h="120000" extrusionOk="0">
                  <a:moveTo>
                    <a:pt x="118344" y="120000"/>
                  </a:moveTo>
                  <a:lnTo>
                    <a:pt x="1616" y="120000"/>
                  </a:lnTo>
                  <a:cubicBezTo>
                    <a:pt x="711" y="120000"/>
                    <a:pt x="0" y="119572"/>
                    <a:pt x="0" y="119061"/>
                  </a:cubicBezTo>
                  <a:lnTo>
                    <a:pt x="0" y="938"/>
                  </a:lnTo>
                  <a:cubicBezTo>
                    <a:pt x="0" y="427"/>
                    <a:pt x="711" y="0"/>
                    <a:pt x="1616" y="0"/>
                  </a:cubicBezTo>
                  <a:lnTo>
                    <a:pt x="118344" y="0"/>
                  </a:lnTo>
                  <a:cubicBezTo>
                    <a:pt x="119250" y="0"/>
                    <a:pt x="120000" y="427"/>
                    <a:pt x="120000" y="938"/>
                  </a:cubicBezTo>
                  <a:lnTo>
                    <a:pt x="120000" y="119061"/>
                  </a:lnTo>
                  <a:cubicBezTo>
                    <a:pt x="120000" y="119572"/>
                    <a:pt x="119250" y="120000"/>
                    <a:pt x="118344" y="120000"/>
                  </a:cubicBezTo>
                </a:path>
              </a:pathLst>
            </a:custGeom>
            <a:solidFill>
              <a:srgbClr val="5E5E5E"/>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77" name="Google Shape;877;p132"/>
            <p:cNvSpPr/>
            <p:nvPr/>
          </p:nvSpPr>
          <p:spPr>
            <a:xfrm>
              <a:off x="1706753" y="7433327"/>
              <a:ext cx="645300" cy="645300"/>
            </a:xfrm>
            <a:custGeom>
              <a:avLst/>
              <a:gdLst/>
              <a:ahLst/>
              <a:cxnLst/>
              <a:rect l="l" t="t" r="r" b="b"/>
              <a:pathLst>
                <a:path w="120000" h="120000" extrusionOk="0">
                  <a:moveTo>
                    <a:pt x="102269" y="17511"/>
                  </a:moveTo>
                  <a:cubicBezTo>
                    <a:pt x="110173" y="25415"/>
                    <a:pt x="115002" y="33977"/>
                    <a:pt x="117858" y="44517"/>
                  </a:cubicBezTo>
                  <a:cubicBezTo>
                    <a:pt x="120713" y="55277"/>
                    <a:pt x="120713" y="64941"/>
                    <a:pt x="117858" y="75482"/>
                  </a:cubicBezTo>
                  <a:cubicBezTo>
                    <a:pt x="115002" y="86241"/>
                    <a:pt x="109954" y="94584"/>
                    <a:pt x="102269" y="102269"/>
                  </a:cubicBezTo>
                  <a:cubicBezTo>
                    <a:pt x="94365" y="110173"/>
                    <a:pt x="86022" y="115002"/>
                    <a:pt x="75482" y="117858"/>
                  </a:cubicBezTo>
                  <a:cubicBezTo>
                    <a:pt x="64722" y="120713"/>
                    <a:pt x="55058" y="120713"/>
                    <a:pt x="44517" y="117858"/>
                  </a:cubicBezTo>
                  <a:cubicBezTo>
                    <a:pt x="33758" y="115002"/>
                    <a:pt x="25415" y="110173"/>
                    <a:pt x="17730" y="102269"/>
                  </a:cubicBezTo>
                  <a:cubicBezTo>
                    <a:pt x="9826" y="94365"/>
                    <a:pt x="4997" y="86022"/>
                    <a:pt x="2141" y="75482"/>
                  </a:cubicBezTo>
                  <a:cubicBezTo>
                    <a:pt x="-713" y="64722"/>
                    <a:pt x="-713" y="55058"/>
                    <a:pt x="2141" y="44517"/>
                  </a:cubicBezTo>
                  <a:cubicBezTo>
                    <a:pt x="4997" y="33758"/>
                    <a:pt x="9826" y="25415"/>
                    <a:pt x="17730" y="17511"/>
                  </a:cubicBezTo>
                  <a:cubicBezTo>
                    <a:pt x="25415" y="9826"/>
                    <a:pt x="33758" y="4997"/>
                    <a:pt x="44517" y="2141"/>
                  </a:cubicBezTo>
                  <a:cubicBezTo>
                    <a:pt x="55058" y="-713"/>
                    <a:pt x="64941" y="-713"/>
                    <a:pt x="75482" y="2141"/>
                  </a:cubicBezTo>
                  <a:cubicBezTo>
                    <a:pt x="86241" y="4997"/>
                    <a:pt x="94584" y="9826"/>
                    <a:pt x="102269" y="17511"/>
                  </a:cubicBezTo>
                </a:path>
              </a:pathLst>
            </a:custGeom>
            <a:solidFill>
              <a:srgbClr val="EAEAEA">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78" name="Google Shape;878;p132"/>
            <p:cNvSpPr/>
            <p:nvPr/>
          </p:nvSpPr>
          <p:spPr>
            <a:xfrm>
              <a:off x="1708107" y="7434681"/>
              <a:ext cx="305100" cy="331200"/>
            </a:xfrm>
            <a:custGeom>
              <a:avLst/>
              <a:gdLst/>
              <a:ahLst/>
              <a:cxnLst/>
              <a:rect l="l" t="t" r="r" b="b"/>
              <a:pathLst>
                <a:path w="120000" h="120000" extrusionOk="0">
                  <a:moveTo>
                    <a:pt x="33694" y="35616"/>
                  </a:moveTo>
                  <a:cubicBezTo>
                    <a:pt x="9694" y="57666"/>
                    <a:pt x="0" y="84383"/>
                    <a:pt x="0" y="120000"/>
                  </a:cubicBezTo>
                  <a:lnTo>
                    <a:pt x="120000" y="120000"/>
                  </a:lnTo>
                  <a:lnTo>
                    <a:pt x="120000" y="0"/>
                  </a:lnTo>
                  <a:cubicBezTo>
                    <a:pt x="93694" y="0"/>
                    <a:pt x="58155" y="13566"/>
                    <a:pt x="33694" y="35616"/>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79" name="Google Shape;879;p132"/>
            <p:cNvSpPr/>
            <p:nvPr/>
          </p:nvSpPr>
          <p:spPr>
            <a:xfrm>
              <a:off x="1765216" y="7435309"/>
              <a:ext cx="445200" cy="320100"/>
            </a:xfrm>
            <a:custGeom>
              <a:avLst/>
              <a:gdLst/>
              <a:ahLst/>
              <a:cxnLst/>
              <a:rect l="l" t="t" r="r" b="b"/>
              <a:pathLst>
                <a:path w="120000" h="120000" extrusionOk="0">
                  <a:moveTo>
                    <a:pt x="55577" y="2017"/>
                  </a:moveTo>
                  <a:cubicBezTo>
                    <a:pt x="32527" y="7717"/>
                    <a:pt x="12633" y="27014"/>
                    <a:pt x="0" y="52018"/>
                  </a:cubicBezTo>
                  <a:lnTo>
                    <a:pt x="71050" y="120000"/>
                  </a:lnTo>
                  <a:lnTo>
                    <a:pt x="120000" y="21314"/>
                  </a:lnTo>
                  <a:cubicBezTo>
                    <a:pt x="102000" y="4206"/>
                    <a:pt x="78950" y="-4126"/>
                    <a:pt x="55577" y="2017"/>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0" name="Google Shape;880;p132"/>
            <p:cNvSpPr/>
            <p:nvPr/>
          </p:nvSpPr>
          <p:spPr>
            <a:xfrm>
              <a:off x="1884628" y="7435717"/>
              <a:ext cx="429900" cy="319800"/>
            </a:xfrm>
            <a:custGeom>
              <a:avLst/>
              <a:gdLst/>
              <a:ahLst/>
              <a:cxnLst/>
              <a:rect l="l" t="t" r="r" b="b"/>
              <a:pathLst>
                <a:path w="120000" h="120000" extrusionOk="0">
                  <a:moveTo>
                    <a:pt x="67683" y="5811"/>
                  </a:moveTo>
                  <a:cubicBezTo>
                    <a:pt x="44466" y="-4286"/>
                    <a:pt x="19944" y="-771"/>
                    <a:pt x="0" y="12842"/>
                  </a:cubicBezTo>
                  <a:lnTo>
                    <a:pt x="40544" y="120000"/>
                  </a:lnTo>
                  <a:lnTo>
                    <a:pt x="120000" y="65543"/>
                  </a:lnTo>
                  <a:cubicBezTo>
                    <a:pt x="109538" y="37872"/>
                    <a:pt x="91227" y="15915"/>
                    <a:pt x="67683" y="5811"/>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1" name="Google Shape;881;p132"/>
            <p:cNvSpPr/>
            <p:nvPr/>
          </p:nvSpPr>
          <p:spPr>
            <a:xfrm>
              <a:off x="2045575" y="7740997"/>
              <a:ext cx="305100" cy="336300"/>
            </a:xfrm>
            <a:custGeom>
              <a:avLst/>
              <a:gdLst/>
              <a:ahLst/>
              <a:cxnLst/>
              <a:rect l="l" t="t" r="r" b="b"/>
              <a:pathLst>
                <a:path w="120000" h="120000" extrusionOk="0">
                  <a:moveTo>
                    <a:pt x="86305" y="84505"/>
                  </a:moveTo>
                  <a:cubicBezTo>
                    <a:pt x="110305" y="62111"/>
                    <a:pt x="120000" y="35494"/>
                    <a:pt x="120000" y="0"/>
                  </a:cubicBezTo>
                  <a:lnTo>
                    <a:pt x="0" y="0"/>
                  </a:lnTo>
                  <a:lnTo>
                    <a:pt x="0" y="120000"/>
                  </a:lnTo>
                  <a:cubicBezTo>
                    <a:pt x="26305" y="120000"/>
                    <a:pt x="60922" y="106477"/>
                    <a:pt x="86305" y="84505"/>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2" name="Google Shape;882;p132"/>
            <p:cNvSpPr/>
            <p:nvPr/>
          </p:nvSpPr>
          <p:spPr>
            <a:xfrm>
              <a:off x="1843094" y="7756574"/>
              <a:ext cx="445200" cy="319500"/>
            </a:xfrm>
            <a:custGeom>
              <a:avLst/>
              <a:gdLst/>
              <a:ahLst/>
              <a:cxnLst/>
              <a:rect l="l" t="t" r="r" b="b"/>
              <a:pathLst>
                <a:path w="120000" h="120000" extrusionOk="0">
                  <a:moveTo>
                    <a:pt x="64422" y="117754"/>
                  </a:moveTo>
                  <a:cubicBezTo>
                    <a:pt x="87472" y="112481"/>
                    <a:pt x="107366" y="93150"/>
                    <a:pt x="120000" y="68102"/>
                  </a:cubicBezTo>
                  <a:lnTo>
                    <a:pt x="49261" y="0"/>
                  </a:lnTo>
                  <a:lnTo>
                    <a:pt x="0" y="98423"/>
                  </a:lnTo>
                  <a:cubicBezTo>
                    <a:pt x="18000" y="115999"/>
                    <a:pt x="41050" y="124346"/>
                    <a:pt x="64422" y="117754"/>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3" name="Google Shape;883;p132"/>
            <p:cNvSpPr/>
            <p:nvPr/>
          </p:nvSpPr>
          <p:spPr>
            <a:xfrm>
              <a:off x="1744450" y="7756574"/>
              <a:ext cx="429900" cy="319500"/>
            </a:xfrm>
            <a:custGeom>
              <a:avLst/>
              <a:gdLst/>
              <a:ahLst/>
              <a:cxnLst/>
              <a:rect l="l" t="t" r="r" b="b"/>
              <a:pathLst>
                <a:path w="120000" h="120000" extrusionOk="0">
                  <a:moveTo>
                    <a:pt x="52316" y="114210"/>
                  </a:moveTo>
                  <a:cubicBezTo>
                    <a:pt x="75533" y="124310"/>
                    <a:pt x="100055" y="120794"/>
                    <a:pt x="120000" y="106740"/>
                  </a:cubicBezTo>
                  <a:lnTo>
                    <a:pt x="79783" y="0"/>
                  </a:lnTo>
                  <a:lnTo>
                    <a:pt x="0" y="54466"/>
                  </a:lnTo>
                  <a:cubicBezTo>
                    <a:pt x="10461" y="82142"/>
                    <a:pt x="28772" y="104104"/>
                    <a:pt x="52316" y="114210"/>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4" name="Google Shape;884;p132"/>
            <p:cNvSpPr/>
            <p:nvPr/>
          </p:nvSpPr>
          <p:spPr>
            <a:xfrm>
              <a:off x="1748415" y="7469789"/>
              <a:ext cx="567900" cy="567600"/>
            </a:xfrm>
            <a:custGeom>
              <a:avLst/>
              <a:gdLst/>
              <a:ahLst/>
              <a:cxnLst/>
              <a:rect l="l" t="t" r="r" b="b"/>
              <a:pathLst>
                <a:path w="120000" h="120000" extrusionOk="0">
                  <a:moveTo>
                    <a:pt x="102537" y="17522"/>
                  </a:moveTo>
                  <a:cubicBezTo>
                    <a:pt x="110244" y="25464"/>
                    <a:pt x="114964" y="33648"/>
                    <a:pt x="117946" y="44321"/>
                  </a:cubicBezTo>
                  <a:cubicBezTo>
                    <a:pt x="120680" y="54987"/>
                    <a:pt x="120680" y="64669"/>
                    <a:pt x="117946" y="75335"/>
                  </a:cubicBezTo>
                  <a:cubicBezTo>
                    <a:pt x="114964" y="86007"/>
                    <a:pt x="110244" y="94439"/>
                    <a:pt x="102537" y="102134"/>
                  </a:cubicBezTo>
                  <a:cubicBezTo>
                    <a:pt x="94587" y="110070"/>
                    <a:pt x="86385" y="115035"/>
                    <a:pt x="75701" y="117765"/>
                  </a:cubicBezTo>
                  <a:cubicBezTo>
                    <a:pt x="65018" y="120742"/>
                    <a:pt x="55324" y="120742"/>
                    <a:pt x="44635" y="117765"/>
                  </a:cubicBezTo>
                  <a:cubicBezTo>
                    <a:pt x="33952" y="115035"/>
                    <a:pt x="25502" y="110070"/>
                    <a:pt x="17800" y="102134"/>
                  </a:cubicBezTo>
                  <a:cubicBezTo>
                    <a:pt x="9845" y="94439"/>
                    <a:pt x="4877" y="86007"/>
                    <a:pt x="2143" y="75335"/>
                  </a:cubicBezTo>
                  <a:cubicBezTo>
                    <a:pt x="-838" y="64669"/>
                    <a:pt x="-590" y="54987"/>
                    <a:pt x="2143" y="44321"/>
                  </a:cubicBezTo>
                  <a:cubicBezTo>
                    <a:pt x="5125" y="33648"/>
                    <a:pt x="9845" y="25464"/>
                    <a:pt x="17800" y="17522"/>
                  </a:cubicBezTo>
                  <a:cubicBezTo>
                    <a:pt x="25502" y="9833"/>
                    <a:pt x="33952" y="5116"/>
                    <a:pt x="44635" y="2138"/>
                  </a:cubicBezTo>
                  <a:cubicBezTo>
                    <a:pt x="55324" y="-591"/>
                    <a:pt x="65018" y="-838"/>
                    <a:pt x="75701" y="2138"/>
                  </a:cubicBezTo>
                  <a:cubicBezTo>
                    <a:pt x="86385" y="4868"/>
                    <a:pt x="94587" y="9833"/>
                    <a:pt x="102537" y="17522"/>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5" name="Google Shape;885;p132"/>
            <p:cNvSpPr/>
            <p:nvPr/>
          </p:nvSpPr>
          <p:spPr>
            <a:xfrm>
              <a:off x="1723683" y="508797"/>
              <a:ext cx="590700" cy="61200"/>
            </a:xfrm>
            <a:custGeom>
              <a:avLst/>
              <a:gdLst/>
              <a:ahLst/>
              <a:cxnLst/>
              <a:rect l="l" t="t" r="r" b="b"/>
              <a:pathLst>
                <a:path w="120000" h="120000" extrusionOk="0">
                  <a:moveTo>
                    <a:pt x="114022" y="120000"/>
                  </a:moveTo>
                  <a:lnTo>
                    <a:pt x="6216" y="120000"/>
                  </a:lnTo>
                  <a:cubicBezTo>
                    <a:pt x="2627" y="120000"/>
                    <a:pt x="0" y="96000"/>
                    <a:pt x="0" y="60000"/>
                  </a:cubicBezTo>
                  <a:cubicBezTo>
                    <a:pt x="0" y="24000"/>
                    <a:pt x="2627" y="0"/>
                    <a:pt x="6216" y="0"/>
                  </a:cubicBezTo>
                  <a:lnTo>
                    <a:pt x="114022" y="0"/>
                  </a:lnTo>
                  <a:cubicBezTo>
                    <a:pt x="117372" y="0"/>
                    <a:pt x="120000" y="24000"/>
                    <a:pt x="120000" y="60000"/>
                  </a:cubicBezTo>
                  <a:cubicBezTo>
                    <a:pt x="120000" y="91200"/>
                    <a:pt x="117372" y="120000"/>
                    <a:pt x="114022" y="12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6" name="Google Shape;886;p132"/>
            <p:cNvSpPr/>
            <p:nvPr/>
          </p:nvSpPr>
          <p:spPr>
            <a:xfrm>
              <a:off x="1962506" y="207671"/>
              <a:ext cx="97500" cy="97500"/>
            </a:xfrm>
            <a:custGeom>
              <a:avLst/>
              <a:gdLst/>
              <a:ahLst/>
              <a:cxnLst/>
              <a:rect l="l" t="t" r="r" b="b"/>
              <a:pathLst>
                <a:path w="120000" h="120000" extrusionOk="0">
                  <a:moveTo>
                    <a:pt x="120000" y="60000"/>
                  </a:moveTo>
                  <a:cubicBezTo>
                    <a:pt x="120000" y="71427"/>
                    <a:pt x="117144" y="80000"/>
                    <a:pt x="111427" y="90000"/>
                  </a:cubicBezTo>
                  <a:cubicBezTo>
                    <a:pt x="105716" y="100000"/>
                    <a:pt x="98572" y="105716"/>
                    <a:pt x="90000" y="111427"/>
                  </a:cubicBezTo>
                  <a:cubicBezTo>
                    <a:pt x="80000" y="117144"/>
                    <a:pt x="71427" y="120000"/>
                    <a:pt x="60000" y="120000"/>
                  </a:cubicBezTo>
                  <a:cubicBezTo>
                    <a:pt x="48572" y="120000"/>
                    <a:pt x="40000" y="117144"/>
                    <a:pt x="30000" y="111427"/>
                  </a:cubicBezTo>
                  <a:cubicBezTo>
                    <a:pt x="20000" y="105716"/>
                    <a:pt x="11427" y="100000"/>
                    <a:pt x="7144" y="90000"/>
                  </a:cubicBezTo>
                  <a:cubicBezTo>
                    <a:pt x="1427" y="80000"/>
                    <a:pt x="0" y="71427"/>
                    <a:pt x="0" y="60000"/>
                  </a:cubicBezTo>
                  <a:cubicBezTo>
                    <a:pt x="0" y="48572"/>
                    <a:pt x="1427" y="40000"/>
                    <a:pt x="7144" y="30000"/>
                  </a:cubicBezTo>
                  <a:cubicBezTo>
                    <a:pt x="11427" y="20000"/>
                    <a:pt x="20000" y="14283"/>
                    <a:pt x="30000" y="8572"/>
                  </a:cubicBezTo>
                  <a:cubicBezTo>
                    <a:pt x="40000" y="4283"/>
                    <a:pt x="48572" y="0"/>
                    <a:pt x="60000" y="0"/>
                  </a:cubicBezTo>
                  <a:cubicBezTo>
                    <a:pt x="71427" y="0"/>
                    <a:pt x="80000" y="4283"/>
                    <a:pt x="90000" y="8572"/>
                  </a:cubicBezTo>
                  <a:cubicBezTo>
                    <a:pt x="98572" y="14283"/>
                    <a:pt x="105716" y="20000"/>
                    <a:pt x="111427" y="30000"/>
                  </a:cubicBezTo>
                  <a:cubicBezTo>
                    <a:pt x="117144" y="40000"/>
                    <a:pt x="120000" y="48572"/>
                    <a:pt x="120000" y="6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7" name="Google Shape;887;p132"/>
            <p:cNvSpPr/>
            <p:nvPr/>
          </p:nvSpPr>
          <p:spPr>
            <a:xfrm>
              <a:off x="1314404" y="468204"/>
              <a:ext cx="137100" cy="137100"/>
            </a:xfrm>
            <a:custGeom>
              <a:avLst/>
              <a:gdLst/>
              <a:ahLst/>
              <a:cxnLst/>
              <a:rect l="l" t="t" r="r" b="b"/>
              <a:pathLst>
                <a:path w="120000" h="120000" extrusionOk="0">
                  <a:moveTo>
                    <a:pt x="64627" y="202"/>
                  </a:moveTo>
                  <a:cubicBezTo>
                    <a:pt x="75862" y="1221"/>
                    <a:pt x="84041" y="4289"/>
                    <a:pt x="93233" y="10419"/>
                  </a:cubicBezTo>
                  <a:cubicBezTo>
                    <a:pt x="101407" y="16549"/>
                    <a:pt x="108561" y="23698"/>
                    <a:pt x="113667" y="33915"/>
                  </a:cubicBezTo>
                  <a:cubicBezTo>
                    <a:pt x="117754" y="44137"/>
                    <a:pt x="120821" y="54354"/>
                    <a:pt x="119797" y="64570"/>
                  </a:cubicBezTo>
                  <a:cubicBezTo>
                    <a:pt x="118778" y="75806"/>
                    <a:pt x="115710" y="83985"/>
                    <a:pt x="109580" y="93177"/>
                  </a:cubicBezTo>
                  <a:cubicBezTo>
                    <a:pt x="103450" y="102375"/>
                    <a:pt x="95277" y="109524"/>
                    <a:pt x="86084" y="113611"/>
                  </a:cubicBezTo>
                  <a:cubicBezTo>
                    <a:pt x="75862" y="118722"/>
                    <a:pt x="65645" y="120765"/>
                    <a:pt x="55429" y="119741"/>
                  </a:cubicBezTo>
                  <a:cubicBezTo>
                    <a:pt x="44193" y="118722"/>
                    <a:pt x="36014" y="115654"/>
                    <a:pt x="26822" y="109524"/>
                  </a:cubicBezTo>
                  <a:cubicBezTo>
                    <a:pt x="17624" y="103394"/>
                    <a:pt x="10475" y="96245"/>
                    <a:pt x="6388" y="86028"/>
                  </a:cubicBezTo>
                  <a:cubicBezTo>
                    <a:pt x="1277" y="75806"/>
                    <a:pt x="-765" y="66614"/>
                    <a:pt x="258" y="55372"/>
                  </a:cubicBezTo>
                  <a:cubicBezTo>
                    <a:pt x="1277" y="45156"/>
                    <a:pt x="4345" y="35958"/>
                    <a:pt x="10475" y="26766"/>
                  </a:cubicBezTo>
                  <a:cubicBezTo>
                    <a:pt x="16605" y="17568"/>
                    <a:pt x="23754" y="11438"/>
                    <a:pt x="33971" y="6332"/>
                  </a:cubicBezTo>
                  <a:cubicBezTo>
                    <a:pt x="44193" y="2245"/>
                    <a:pt x="53385" y="-821"/>
                    <a:pt x="64627" y="202"/>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8" name="Google Shape;888;p132"/>
            <p:cNvSpPr/>
            <p:nvPr/>
          </p:nvSpPr>
          <p:spPr>
            <a:xfrm>
              <a:off x="1335050" y="488516"/>
              <a:ext cx="101100" cy="101400"/>
            </a:xfrm>
            <a:custGeom>
              <a:avLst/>
              <a:gdLst/>
              <a:ahLst/>
              <a:cxnLst/>
              <a:rect l="l" t="t" r="r" b="b"/>
              <a:pathLst>
                <a:path w="120000" h="120000" extrusionOk="0">
                  <a:moveTo>
                    <a:pt x="96537" y="12287"/>
                  </a:moveTo>
                  <a:cubicBezTo>
                    <a:pt x="105136" y="18006"/>
                    <a:pt x="110865" y="26576"/>
                    <a:pt x="115167" y="36580"/>
                  </a:cubicBezTo>
                  <a:cubicBezTo>
                    <a:pt x="119464" y="46585"/>
                    <a:pt x="120896" y="56589"/>
                    <a:pt x="119464" y="66593"/>
                  </a:cubicBezTo>
                  <a:cubicBezTo>
                    <a:pt x="118032" y="78020"/>
                    <a:pt x="115167" y="86596"/>
                    <a:pt x="108001" y="95172"/>
                  </a:cubicBezTo>
                  <a:cubicBezTo>
                    <a:pt x="100834" y="105176"/>
                    <a:pt x="93673" y="110889"/>
                    <a:pt x="83642" y="115180"/>
                  </a:cubicBezTo>
                  <a:cubicBezTo>
                    <a:pt x="73611" y="119465"/>
                    <a:pt x="63580" y="120894"/>
                    <a:pt x="52117" y="119465"/>
                  </a:cubicBezTo>
                  <a:cubicBezTo>
                    <a:pt x="42091" y="118037"/>
                    <a:pt x="32060" y="115180"/>
                    <a:pt x="23462" y="108033"/>
                  </a:cubicBezTo>
                  <a:cubicBezTo>
                    <a:pt x="14863" y="102314"/>
                    <a:pt x="9134" y="93743"/>
                    <a:pt x="4832" y="82311"/>
                  </a:cubicBezTo>
                  <a:cubicBezTo>
                    <a:pt x="535" y="72307"/>
                    <a:pt x="-896" y="63731"/>
                    <a:pt x="535" y="52298"/>
                  </a:cubicBezTo>
                  <a:cubicBezTo>
                    <a:pt x="1967" y="40866"/>
                    <a:pt x="4832" y="32295"/>
                    <a:pt x="11998" y="23719"/>
                  </a:cubicBezTo>
                  <a:cubicBezTo>
                    <a:pt x="19165" y="15144"/>
                    <a:pt x="26326" y="8002"/>
                    <a:pt x="36357" y="3711"/>
                  </a:cubicBezTo>
                  <a:cubicBezTo>
                    <a:pt x="46388" y="-573"/>
                    <a:pt x="56419" y="-573"/>
                    <a:pt x="67882" y="854"/>
                  </a:cubicBezTo>
                  <a:cubicBezTo>
                    <a:pt x="77908" y="854"/>
                    <a:pt x="87939" y="5139"/>
                    <a:pt x="96537" y="12287"/>
                  </a:cubicBezTo>
                </a:path>
              </a:pathLst>
            </a:custGeom>
            <a:solidFill>
              <a:srgbClr val="7F7F7F"/>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889" name="Google Shape;889;p132"/>
            <p:cNvSpPr/>
            <p:nvPr/>
          </p:nvSpPr>
          <p:spPr>
            <a:xfrm>
              <a:off x="1355063" y="508797"/>
              <a:ext cx="55800" cy="55200"/>
            </a:xfrm>
            <a:custGeom>
              <a:avLst/>
              <a:gdLst/>
              <a:ahLst/>
              <a:cxnLst/>
              <a:rect l="l" t="t" r="r" b="b"/>
              <a:pathLst>
                <a:path w="120000" h="120000" extrusionOk="0">
                  <a:moveTo>
                    <a:pt x="109566" y="28450"/>
                  </a:moveTo>
                  <a:cubicBezTo>
                    <a:pt x="117388" y="38801"/>
                    <a:pt x="120000" y="46556"/>
                    <a:pt x="120000" y="56907"/>
                  </a:cubicBezTo>
                  <a:cubicBezTo>
                    <a:pt x="120000" y="69841"/>
                    <a:pt x="117388" y="77596"/>
                    <a:pt x="112172" y="87947"/>
                  </a:cubicBezTo>
                  <a:cubicBezTo>
                    <a:pt x="106955" y="98291"/>
                    <a:pt x="99127" y="106053"/>
                    <a:pt x="91305" y="111225"/>
                  </a:cubicBezTo>
                  <a:cubicBezTo>
                    <a:pt x="80872" y="116397"/>
                    <a:pt x="73044" y="118981"/>
                    <a:pt x="62611" y="118981"/>
                  </a:cubicBezTo>
                  <a:cubicBezTo>
                    <a:pt x="52172" y="121570"/>
                    <a:pt x="41738" y="118981"/>
                    <a:pt x="31305" y="113808"/>
                  </a:cubicBezTo>
                  <a:cubicBezTo>
                    <a:pt x="20872" y="108636"/>
                    <a:pt x="13044" y="103464"/>
                    <a:pt x="7827" y="93119"/>
                  </a:cubicBezTo>
                  <a:cubicBezTo>
                    <a:pt x="0" y="85358"/>
                    <a:pt x="0" y="75013"/>
                    <a:pt x="0" y="62079"/>
                  </a:cubicBezTo>
                  <a:cubicBezTo>
                    <a:pt x="0" y="51729"/>
                    <a:pt x="0" y="41384"/>
                    <a:pt x="5216" y="33623"/>
                  </a:cubicBezTo>
                  <a:cubicBezTo>
                    <a:pt x="10433" y="23278"/>
                    <a:pt x="15650" y="15517"/>
                    <a:pt x="26088" y="10344"/>
                  </a:cubicBezTo>
                  <a:cubicBezTo>
                    <a:pt x="33911" y="5172"/>
                    <a:pt x="46955" y="0"/>
                    <a:pt x="57388" y="0"/>
                  </a:cubicBezTo>
                  <a:cubicBezTo>
                    <a:pt x="67827" y="0"/>
                    <a:pt x="78261" y="2588"/>
                    <a:pt x="88694" y="7761"/>
                  </a:cubicBezTo>
                  <a:cubicBezTo>
                    <a:pt x="96522" y="12933"/>
                    <a:pt x="104350" y="18106"/>
                    <a:pt x="109566" y="2845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grpSp>
      <p:sp>
        <p:nvSpPr>
          <p:cNvPr id="890" name="Google Shape;890;p132"/>
          <p:cNvSpPr txBox="1"/>
          <p:nvPr/>
        </p:nvSpPr>
        <p:spPr>
          <a:xfrm>
            <a:off x="18671430" y="1835348"/>
            <a:ext cx="4567200" cy="1714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1200"/>
              <a:buFont typeface="Montserrat"/>
              <a:buNone/>
            </a:pPr>
            <a:r>
              <a:rPr lang="it-IT" sz="4800" b="0" i="0" u="none" strike="noStrike" cap="none">
                <a:solidFill>
                  <a:srgbClr val="FFFFFF"/>
                </a:solidFill>
                <a:latin typeface="Montserrat"/>
                <a:ea typeface="Montserrat"/>
                <a:cs typeface="Montserrat"/>
                <a:sym typeface="Montserrat"/>
              </a:rPr>
              <a:t>App</a:t>
            </a:r>
            <a:endParaRPr/>
          </a:p>
          <a:p>
            <a:pPr marL="0" marR="0" lvl="0" indent="0" algn="l" rtl="0">
              <a:lnSpc>
                <a:spcPct val="100000"/>
              </a:lnSpc>
              <a:spcBef>
                <a:spcPts val="0"/>
              </a:spcBef>
              <a:spcAft>
                <a:spcPts val="0"/>
              </a:spcAft>
              <a:buClr>
                <a:srgbClr val="FFFFFF"/>
              </a:buClr>
              <a:buSzPts val="1200"/>
              <a:buFont typeface="Montserrat"/>
              <a:buNone/>
            </a:pPr>
            <a:r>
              <a:rPr lang="it-IT" sz="4800" b="0" i="0" u="none" strike="noStrike" cap="none">
                <a:solidFill>
                  <a:srgbClr val="FFFFFF"/>
                </a:solidFill>
                <a:latin typeface="Montserrat"/>
                <a:ea typeface="Montserrat"/>
                <a:cs typeface="Montserrat"/>
                <a:sym typeface="Montserrat"/>
              </a:rPr>
              <a:t>Design</a:t>
            </a:r>
            <a:endParaRPr/>
          </a:p>
        </p:txBody>
      </p:sp>
      <p:sp>
        <p:nvSpPr>
          <p:cNvPr id="891" name="Google Shape;891;p132"/>
          <p:cNvSpPr/>
          <p:nvPr/>
        </p:nvSpPr>
        <p:spPr>
          <a:xfrm>
            <a:off x="18671430" y="4297905"/>
            <a:ext cx="3685500" cy="75801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FFFFFF"/>
              </a:buClr>
              <a:buSzPts val="750"/>
              <a:buFont typeface="Montserrat"/>
              <a:buNone/>
            </a:pPr>
            <a:r>
              <a:rPr lang="it-IT" sz="3000" b="0" i="0" u="none" strike="noStrike" cap="none">
                <a:solidFill>
                  <a:srgbClr val="FFFFFF"/>
                </a:solidFill>
                <a:latin typeface="Montserrat"/>
                <a:ea typeface="Montserrat"/>
                <a:cs typeface="Montserrat"/>
                <a:sym typeface="Montserrat"/>
              </a:rPr>
              <a:t>At vero eos beton accusam et justo fosdiuo it dolores etoa jam rebum. Stet on clita kuasd gubergren, nosotra seado tan kimata sianct nus Dorems ipsum dolor sifon amet. Lorem esos ipsum dolor onro sit amet.</a:t>
            </a:r>
            <a:endParaRPr/>
          </a:p>
        </p:txBody>
      </p:sp>
      <p:sp>
        <p:nvSpPr>
          <p:cNvPr id="892" name="Google Shape;892;p132"/>
          <p:cNvSpPr/>
          <p:nvPr/>
        </p:nvSpPr>
        <p:spPr>
          <a:xfrm>
            <a:off x="3570400" y="2592422"/>
            <a:ext cx="6096000" cy="11403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Steto clita kuasd gubergren, nosotra seao. </a:t>
            </a:r>
            <a:endParaRPr/>
          </a:p>
        </p:txBody>
      </p:sp>
      <p:sp>
        <p:nvSpPr>
          <p:cNvPr id="893" name="Google Shape;893;p132"/>
          <p:cNvSpPr/>
          <p:nvPr/>
        </p:nvSpPr>
        <p:spPr>
          <a:xfrm>
            <a:off x="3570400" y="1830422"/>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212121"/>
                </a:solidFill>
                <a:latin typeface="Montserrat"/>
                <a:ea typeface="Montserrat"/>
                <a:cs typeface="Montserrat"/>
                <a:sym typeface="Montserrat"/>
              </a:rPr>
              <a:t>Select Item</a:t>
            </a:r>
            <a:endParaRPr/>
          </a:p>
        </p:txBody>
      </p:sp>
      <p:sp>
        <p:nvSpPr>
          <p:cNvPr id="894" name="Google Shape;894;p132"/>
          <p:cNvSpPr/>
          <p:nvPr/>
        </p:nvSpPr>
        <p:spPr>
          <a:xfrm>
            <a:off x="3570400" y="4541310"/>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b="1">
                <a:solidFill>
                  <a:srgbClr val="797979"/>
                </a:solidFill>
                <a:latin typeface="Montserrat"/>
                <a:ea typeface="Montserrat"/>
                <a:cs typeface="Montserrat"/>
                <a:sym typeface="Montserrat"/>
              </a:rPr>
              <a:t>Confirm Item</a:t>
            </a:r>
            <a:endParaRPr b="1">
              <a:solidFill>
                <a:srgbClr val="797979"/>
              </a:solidFill>
            </a:endParaRPr>
          </a:p>
        </p:txBody>
      </p:sp>
      <p:sp>
        <p:nvSpPr>
          <p:cNvPr id="895" name="Google Shape;895;p132"/>
          <p:cNvSpPr/>
          <p:nvPr/>
        </p:nvSpPr>
        <p:spPr>
          <a:xfrm>
            <a:off x="3570396" y="7252197"/>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212121"/>
                </a:solidFill>
                <a:latin typeface="Montserrat"/>
                <a:ea typeface="Montserrat"/>
                <a:cs typeface="Montserrat"/>
                <a:sym typeface="Montserrat"/>
              </a:rPr>
              <a:t>Select Payment</a:t>
            </a:r>
            <a:endParaRPr/>
          </a:p>
        </p:txBody>
      </p:sp>
      <p:sp>
        <p:nvSpPr>
          <p:cNvPr id="896" name="Google Shape;896;p132"/>
          <p:cNvSpPr/>
          <p:nvPr/>
        </p:nvSpPr>
        <p:spPr>
          <a:xfrm>
            <a:off x="3570396" y="9963085"/>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212121"/>
                </a:solidFill>
                <a:latin typeface="Montserrat"/>
                <a:ea typeface="Montserrat"/>
                <a:cs typeface="Montserrat"/>
                <a:sym typeface="Montserrat"/>
              </a:rPr>
              <a:t>Check Payment</a:t>
            </a:r>
            <a:endParaRPr/>
          </a:p>
        </p:txBody>
      </p:sp>
      <p:sp>
        <p:nvSpPr>
          <p:cNvPr id="897" name="Google Shape;897;p132"/>
          <p:cNvSpPr/>
          <p:nvPr/>
        </p:nvSpPr>
        <p:spPr>
          <a:xfrm>
            <a:off x="3570400" y="5303310"/>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Fosduo dolores etoa jamosan  granss rebum.</a:t>
            </a:r>
            <a:endParaRPr/>
          </a:p>
        </p:txBody>
      </p:sp>
      <p:sp>
        <p:nvSpPr>
          <p:cNvPr id="898" name="Google Shape;898;p132"/>
          <p:cNvSpPr/>
          <p:nvPr/>
        </p:nvSpPr>
        <p:spPr>
          <a:xfrm>
            <a:off x="3570400" y="8014197"/>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Droteto clita kuasd gubergren, nosotra seao itrado. </a:t>
            </a:r>
            <a:endParaRPr/>
          </a:p>
        </p:txBody>
      </p:sp>
      <p:sp>
        <p:nvSpPr>
          <p:cNvPr id="899" name="Google Shape;899;p132"/>
          <p:cNvSpPr/>
          <p:nvPr/>
        </p:nvSpPr>
        <p:spPr>
          <a:xfrm>
            <a:off x="3570403" y="10725085"/>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Lores etoa jam rebum kuasd gubergren, nosotra seao. </a:t>
            </a:r>
            <a:endParaRPr/>
          </a:p>
        </p:txBody>
      </p:sp>
      <p:sp>
        <p:nvSpPr>
          <p:cNvPr id="900" name="Google Shape;900;p132"/>
          <p:cNvSpPr/>
          <p:nvPr/>
        </p:nvSpPr>
        <p:spPr>
          <a:xfrm>
            <a:off x="1916838" y="1444673"/>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EBEBEB"/>
                </a:solidFill>
                <a:latin typeface="Montserrat"/>
                <a:ea typeface="Montserrat"/>
                <a:cs typeface="Montserrat"/>
                <a:sym typeface="Montserrat"/>
              </a:rPr>
              <a:t>5</a:t>
            </a:r>
            <a:endParaRPr/>
          </a:p>
        </p:txBody>
      </p:sp>
      <p:sp>
        <p:nvSpPr>
          <p:cNvPr id="901" name="Google Shape;901;p132"/>
          <p:cNvSpPr/>
          <p:nvPr/>
        </p:nvSpPr>
        <p:spPr>
          <a:xfrm>
            <a:off x="1916838" y="4161910"/>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797979"/>
                </a:solidFill>
                <a:latin typeface="Montserrat"/>
                <a:ea typeface="Montserrat"/>
                <a:cs typeface="Montserrat"/>
                <a:sym typeface="Montserrat"/>
              </a:rPr>
              <a:t>6</a:t>
            </a:r>
            <a:endParaRPr>
              <a:solidFill>
                <a:srgbClr val="797979"/>
              </a:solidFill>
            </a:endParaRPr>
          </a:p>
        </p:txBody>
      </p:sp>
      <p:sp>
        <p:nvSpPr>
          <p:cNvPr id="902" name="Google Shape;902;p132"/>
          <p:cNvSpPr/>
          <p:nvPr/>
        </p:nvSpPr>
        <p:spPr>
          <a:xfrm>
            <a:off x="1916838" y="6879149"/>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EBEBEB"/>
                </a:solidFill>
                <a:latin typeface="Montserrat"/>
                <a:ea typeface="Montserrat"/>
                <a:cs typeface="Montserrat"/>
                <a:sym typeface="Montserrat"/>
              </a:rPr>
              <a:t>7</a:t>
            </a:r>
            <a:endParaRPr/>
          </a:p>
        </p:txBody>
      </p:sp>
      <p:sp>
        <p:nvSpPr>
          <p:cNvPr id="903" name="Google Shape;903;p132"/>
          <p:cNvSpPr/>
          <p:nvPr/>
        </p:nvSpPr>
        <p:spPr>
          <a:xfrm>
            <a:off x="1916838" y="9590036"/>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EBEBEB"/>
                </a:solidFill>
                <a:latin typeface="Montserrat"/>
                <a:ea typeface="Montserrat"/>
                <a:cs typeface="Montserrat"/>
                <a:sym typeface="Montserrat"/>
              </a:rPr>
              <a:t>8</a:t>
            </a:r>
            <a:endParaRPr/>
          </a:p>
        </p:txBody>
      </p:sp>
      <p:pic>
        <p:nvPicPr>
          <p:cNvPr id="904" name="Google Shape;904;p132"/>
          <p:cNvPicPr preferRelativeResize="0"/>
          <p:nvPr/>
        </p:nvPicPr>
        <p:blipFill rotWithShape="1">
          <a:blip r:embed="rId3">
            <a:alphaModFix/>
          </a:blip>
          <a:srcRect l="690" r="690"/>
          <a:stretch/>
        </p:blipFill>
        <p:spPr>
          <a:xfrm>
            <a:off x="11835875" y="3718074"/>
            <a:ext cx="3449250" cy="6223923"/>
          </a:xfrm>
          <a:prstGeom prst="rect">
            <a:avLst/>
          </a:prstGeom>
          <a:noFill/>
          <a:ln>
            <a:noFill/>
          </a:ln>
        </p:spPr>
      </p:pic>
    </p:spTree>
    <p:extLst>
      <p:ext uri="{BB962C8B-B14F-4D97-AF65-F5344CB8AC3E}">
        <p14:creationId xmlns:p14="http://schemas.microsoft.com/office/powerpoint/2010/main" val="16260409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grpSp>
        <p:nvGrpSpPr>
          <p:cNvPr id="909" name="Google Shape;909;p133"/>
          <p:cNvGrpSpPr/>
          <p:nvPr/>
        </p:nvGrpSpPr>
        <p:grpSpPr>
          <a:xfrm>
            <a:off x="11564200" y="2720709"/>
            <a:ext cx="4063930" cy="8274600"/>
            <a:chOff x="0" y="0"/>
            <a:chExt cx="4063930" cy="8274600"/>
          </a:xfrm>
        </p:grpSpPr>
        <p:sp>
          <p:nvSpPr>
            <p:cNvPr id="910" name="Google Shape;910;p133"/>
            <p:cNvSpPr/>
            <p:nvPr/>
          </p:nvSpPr>
          <p:spPr>
            <a:xfrm>
              <a:off x="0" y="1059129"/>
              <a:ext cx="102600" cy="315600"/>
            </a:xfrm>
            <a:custGeom>
              <a:avLst/>
              <a:gdLst/>
              <a:ahLst/>
              <a:cxnLst/>
              <a:rect l="l" t="t" r="r" b="b"/>
              <a:pathLst>
                <a:path w="120000" h="120000" extrusionOk="0">
                  <a:moveTo>
                    <a:pt x="120000" y="120000"/>
                  </a:moveTo>
                  <a:lnTo>
                    <a:pt x="29300" y="120000"/>
                  </a:lnTo>
                  <a:cubicBezTo>
                    <a:pt x="12555" y="120000"/>
                    <a:pt x="0" y="116444"/>
                    <a:pt x="0" y="110666"/>
                  </a:cubicBezTo>
                  <a:lnTo>
                    <a:pt x="0" y="9333"/>
                  </a:lnTo>
                  <a:cubicBezTo>
                    <a:pt x="0" y="3555"/>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11" name="Google Shape;911;p133"/>
            <p:cNvSpPr/>
            <p:nvPr/>
          </p:nvSpPr>
          <p:spPr>
            <a:xfrm>
              <a:off x="0" y="1760025"/>
              <a:ext cx="123300" cy="595800"/>
            </a:xfrm>
            <a:custGeom>
              <a:avLst/>
              <a:gdLst/>
              <a:ahLst/>
              <a:cxnLst/>
              <a:rect l="l" t="t" r="r" b="b"/>
              <a:pathLst>
                <a:path w="120000" h="120000" extrusionOk="0">
                  <a:moveTo>
                    <a:pt x="120000" y="120000"/>
                  </a:moveTo>
                  <a:lnTo>
                    <a:pt x="24466" y="120000"/>
                  </a:lnTo>
                  <a:cubicBezTo>
                    <a:pt x="10483" y="120000"/>
                    <a:pt x="0" y="118100"/>
                    <a:pt x="0" y="115022"/>
                  </a:cubicBezTo>
                  <a:lnTo>
                    <a:pt x="0" y="4977"/>
                  </a:lnTo>
                  <a:cubicBezTo>
                    <a:pt x="0" y="2133"/>
                    <a:pt x="10483" y="0"/>
                    <a:pt x="24466"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12" name="Google Shape;912;p133"/>
            <p:cNvSpPr/>
            <p:nvPr/>
          </p:nvSpPr>
          <p:spPr>
            <a:xfrm>
              <a:off x="0" y="2518031"/>
              <a:ext cx="102600" cy="580200"/>
            </a:xfrm>
            <a:custGeom>
              <a:avLst/>
              <a:gdLst/>
              <a:ahLst/>
              <a:cxnLst/>
              <a:rect l="l" t="t" r="r" b="b"/>
              <a:pathLst>
                <a:path w="120000" h="120000" extrusionOk="0">
                  <a:moveTo>
                    <a:pt x="120000" y="120000"/>
                  </a:moveTo>
                  <a:lnTo>
                    <a:pt x="29300" y="120000"/>
                  </a:lnTo>
                  <a:cubicBezTo>
                    <a:pt x="12555" y="120000"/>
                    <a:pt x="0" y="118050"/>
                    <a:pt x="0" y="114888"/>
                  </a:cubicBezTo>
                  <a:lnTo>
                    <a:pt x="0" y="5111"/>
                  </a:lnTo>
                  <a:cubicBezTo>
                    <a:pt x="0" y="2188"/>
                    <a:pt x="12555" y="0"/>
                    <a:pt x="29300" y="0"/>
                  </a:cubicBezTo>
                  <a:lnTo>
                    <a:pt x="120000" y="0"/>
                  </a:lnTo>
                  <a:lnTo>
                    <a:pt x="120000" y="120000"/>
                  </a:ln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13" name="Google Shape;913;p133"/>
            <p:cNvSpPr/>
            <p:nvPr/>
          </p:nvSpPr>
          <p:spPr>
            <a:xfrm>
              <a:off x="3976930" y="1754833"/>
              <a:ext cx="87000" cy="616500"/>
            </a:xfrm>
            <a:custGeom>
              <a:avLst/>
              <a:gdLst/>
              <a:ahLst/>
              <a:cxnLst/>
              <a:rect l="l" t="t" r="r" b="b"/>
              <a:pathLst>
                <a:path w="120000" h="120000" extrusionOk="0">
                  <a:moveTo>
                    <a:pt x="85477" y="120000"/>
                  </a:moveTo>
                  <a:lnTo>
                    <a:pt x="0" y="120000"/>
                  </a:lnTo>
                  <a:lnTo>
                    <a:pt x="0" y="0"/>
                  </a:lnTo>
                  <a:lnTo>
                    <a:pt x="85477" y="0"/>
                  </a:lnTo>
                  <a:cubicBezTo>
                    <a:pt x="106850" y="0"/>
                    <a:pt x="120000" y="2066"/>
                    <a:pt x="120000" y="4816"/>
                  </a:cubicBezTo>
                  <a:lnTo>
                    <a:pt x="120000" y="115183"/>
                  </a:lnTo>
                  <a:cubicBezTo>
                    <a:pt x="120000" y="117477"/>
                    <a:pt x="103561" y="120000"/>
                    <a:pt x="85477" y="120000"/>
                  </a:cubicBezTo>
                </a:path>
              </a:pathLst>
            </a:custGeom>
            <a:solidFill>
              <a:srgbClr val="D6D6DA"/>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14" name="Google Shape;914;p133"/>
            <p:cNvSpPr/>
            <p:nvPr/>
          </p:nvSpPr>
          <p:spPr>
            <a:xfrm>
              <a:off x="41533" y="0"/>
              <a:ext cx="3981000" cy="8274600"/>
            </a:xfrm>
            <a:custGeom>
              <a:avLst/>
              <a:gdLst/>
              <a:ahLst/>
              <a:cxnLst/>
              <a:rect l="l" t="t" r="r" b="b"/>
              <a:pathLst>
                <a:path w="120000" h="120000" extrusionOk="0">
                  <a:moveTo>
                    <a:pt x="97600" y="120000"/>
                  </a:moveTo>
                  <a:lnTo>
                    <a:pt x="22333" y="120000"/>
                  </a:lnTo>
                  <a:cubicBezTo>
                    <a:pt x="9977" y="120000"/>
                    <a:pt x="0" y="115200"/>
                    <a:pt x="0" y="109261"/>
                  </a:cubicBezTo>
                  <a:lnTo>
                    <a:pt x="0" y="10738"/>
                  </a:lnTo>
                  <a:cubicBezTo>
                    <a:pt x="0" y="4800"/>
                    <a:pt x="9977" y="0"/>
                    <a:pt x="22333" y="0"/>
                  </a:cubicBezTo>
                  <a:lnTo>
                    <a:pt x="97666" y="0"/>
                  </a:lnTo>
                  <a:cubicBezTo>
                    <a:pt x="110022" y="0"/>
                    <a:pt x="120000" y="4800"/>
                    <a:pt x="120000" y="10738"/>
                  </a:cubicBezTo>
                  <a:lnTo>
                    <a:pt x="120000" y="109294"/>
                  </a:lnTo>
                  <a:cubicBezTo>
                    <a:pt x="119927" y="115200"/>
                    <a:pt x="109950" y="120000"/>
                    <a:pt x="97600" y="120000"/>
                  </a:cubicBezTo>
                </a:path>
              </a:pathLst>
            </a:custGeom>
            <a:solidFill>
              <a:srgbClr val="B7B7B7"/>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15" name="Google Shape;915;p133"/>
            <p:cNvSpPr/>
            <p:nvPr/>
          </p:nvSpPr>
          <p:spPr>
            <a:xfrm>
              <a:off x="77877" y="36342"/>
              <a:ext cx="3903000" cy="8196600"/>
            </a:xfrm>
            <a:custGeom>
              <a:avLst/>
              <a:gdLst/>
              <a:ahLst/>
              <a:cxnLst/>
              <a:rect l="l" t="t" r="r" b="b"/>
              <a:pathLst>
                <a:path w="120000" h="120000" extrusionOk="0">
                  <a:moveTo>
                    <a:pt x="97950" y="120000"/>
                  </a:moveTo>
                  <a:lnTo>
                    <a:pt x="22050" y="120000"/>
                  </a:lnTo>
                  <a:cubicBezTo>
                    <a:pt x="9883" y="120000"/>
                    <a:pt x="0" y="115294"/>
                    <a:pt x="0" y="109500"/>
                  </a:cubicBezTo>
                  <a:lnTo>
                    <a:pt x="0" y="10500"/>
                  </a:lnTo>
                  <a:cubicBezTo>
                    <a:pt x="0" y="4705"/>
                    <a:pt x="9883" y="0"/>
                    <a:pt x="22050" y="0"/>
                  </a:cubicBezTo>
                  <a:lnTo>
                    <a:pt x="97950" y="0"/>
                  </a:lnTo>
                  <a:cubicBezTo>
                    <a:pt x="110116" y="0"/>
                    <a:pt x="120000" y="4705"/>
                    <a:pt x="120000" y="10500"/>
                  </a:cubicBezTo>
                  <a:lnTo>
                    <a:pt x="120000" y="109533"/>
                  </a:lnTo>
                  <a:cubicBezTo>
                    <a:pt x="120000" y="115327"/>
                    <a:pt x="110116" y="120000"/>
                    <a:pt x="97950" y="120000"/>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16" name="Google Shape;916;p133"/>
            <p:cNvSpPr/>
            <p:nvPr/>
          </p:nvSpPr>
          <p:spPr>
            <a:xfrm>
              <a:off x="212521" y="997370"/>
              <a:ext cx="3550800" cy="6279900"/>
            </a:xfrm>
            <a:custGeom>
              <a:avLst/>
              <a:gdLst/>
              <a:ahLst/>
              <a:cxnLst/>
              <a:rect l="l" t="t" r="r" b="b"/>
              <a:pathLst>
                <a:path w="120000" h="120000" extrusionOk="0">
                  <a:moveTo>
                    <a:pt x="118344" y="120000"/>
                  </a:moveTo>
                  <a:lnTo>
                    <a:pt x="1616" y="120000"/>
                  </a:lnTo>
                  <a:cubicBezTo>
                    <a:pt x="711" y="120000"/>
                    <a:pt x="0" y="119572"/>
                    <a:pt x="0" y="119061"/>
                  </a:cubicBezTo>
                  <a:lnTo>
                    <a:pt x="0" y="938"/>
                  </a:lnTo>
                  <a:cubicBezTo>
                    <a:pt x="0" y="427"/>
                    <a:pt x="711" y="0"/>
                    <a:pt x="1616" y="0"/>
                  </a:cubicBezTo>
                  <a:lnTo>
                    <a:pt x="118344" y="0"/>
                  </a:lnTo>
                  <a:cubicBezTo>
                    <a:pt x="119250" y="0"/>
                    <a:pt x="120000" y="427"/>
                    <a:pt x="120000" y="938"/>
                  </a:cubicBezTo>
                  <a:lnTo>
                    <a:pt x="120000" y="119061"/>
                  </a:lnTo>
                  <a:cubicBezTo>
                    <a:pt x="120000" y="119572"/>
                    <a:pt x="119250" y="120000"/>
                    <a:pt x="118344" y="120000"/>
                  </a:cubicBezTo>
                </a:path>
              </a:pathLst>
            </a:custGeom>
            <a:solidFill>
              <a:srgbClr val="5E5E5E"/>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17" name="Google Shape;917;p133"/>
            <p:cNvSpPr/>
            <p:nvPr/>
          </p:nvSpPr>
          <p:spPr>
            <a:xfrm>
              <a:off x="1706753" y="7433327"/>
              <a:ext cx="645300" cy="645300"/>
            </a:xfrm>
            <a:custGeom>
              <a:avLst/>
              <a:gdLst/>
              <a:ahLst/>
              <a:cxnLst/>
              <a:rect l="l" t="t" r="r" b="b"/>
              <a:pathLst>
                <a:path w="120000" h="120000" extrusionOk="0">
                  <a:moveTo>
                    <a:pt x="102269" y="17511"/>
                  </a:moveTo>
                  <a:cubicBezTo>
                    <a:pt x="110173" y="25415"/>
                    <a:pt x="115002" y="33977"/>
                    <a:pt x="117858" y="44517"/>
                  </a:cubicBezTo>
                  <a:cubicBezTo>
                    <a:pt x="120713" y="55277"/>
                    <a:pt x="120713" y="64941"/>
                    <a:pt x="117858" y="75482"/>
                  </a:cubicBezTo>
                  <a:cubicBezTo>
                    <a:pt x="115002" y="86241"/>
                    <a:pt x="109954" y="94584"/>
                    <a:pt x="102269" y="102269"/>
                  </a:cubicBezTo>
                  <a:cubicBezTo>
                    <a:pt x="94365" y="110173"/>
                    <a:pt x="86022" y="115002"/>
                    <a:pt x="75482" y="117858"/>
                  </a:cubicBezTo>
                  <a:cubicBezTo>
                    <a:pt x="64722" y="120713"/>
                    <a:pt x="55058" y="120713"/>
                    <a:pt x="44517" y="117858"/>
                  </a:cubicBezTo>
                  <a:cubicBezTo>
                    <a:pt x="33758" y="115002"/>
                    <a:pt x="25415" y="110173"/>
                    <a:pt x="17730" y="102269"/>
                  </a:cubicBezTo>
                  <a:cubicBezTo>
                    <a:pt x="9826" y="94365"/>
                    <a:pt x="4997" y="86022"/>
                    <a:pt x="2141" y="75482"/>
                  </a:cubicBezTo>
                  <a:cubicBezTo>
                    <a:pt x="-713" y="64722"/>
                    <a:pt x="-713" y="55058"/>
                    <a:pt x="2141" y="44517"/>
                  </a:cubicBezTo>
                  <a:cubicBezTo>
                    <a:pt x="4997" y="33758"/>
                    <a:pt x="9826" y="25415"/>
                    <a:pt x="17730" y="17511"/>
                  </a:cubicBezTo>
                  <a:cubicBezTo>
                    <a:pt x="25415" y="9826"/>
                    <a:pt x="33758" y="4997"/>
                    <a:pt x="44517" y="2141"/>
                  </a:cubicBezTo>
                  <a:cubicBezTo>
                    <a:pt x="55058" y="-713"/>
                    <a:pt x="64941" y="-713"/>
                    <a:pt x="75482" y="2141"/>
                  </a:cubicBezTo>
                  <a:cubicBezTo>
                    <a:pt x="86241" y="4997"/>
                    <a:pt x="94584" y="9826"/>
                    <a:pt x="102269" y="17511"/>
                  </a:cubicBezTo>
                </a:path>
              </a:pathLst>
            </a:custGeom>
            <a:solidFill>
              <a:srgbClr val="EAEAEA">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18" name="Google Shape;918;p133"/>
            <p:cNvSpPr/>
            <p:nvPr/>
          </p:nvSpPr>
          <p:spPr>
            <a:xfrm>
              <a:off x="1708107" y="7434681"/>
              <a:ext cx="305100" cy="331200"/>
            </a:xfrm>
            <a:custGeom>
              <a:avLst/>
              <a:gdLst/>
              <a:ahLst/>
              <a:cxnLst/>
              <a:rect l="l" t="t" r="r" b="b"/>
              <a:pathLst>
                <a:path w="120000" h="120000" extrusionOk="0">
                  <a:moveTo>
                    <a:pt x="33694" y="35616"/>
                  </a:moveTo>
                  <a:cubicBezTo>
                    <a:pt x="9694" y="57666"/>
                    <a:pt x="0" y="84383"/>
                    <a:pt x="0" y="120000"/>
                  </a:cubicBezTo>
                  <a:lnTo>
                    <a:pt x="120000" y="120000"/>
                  </a:lnTo>
                  <a:lnTo>
                    <a:pt x="120000" y="0"/>
                  </a:lnTo>
                  <a:cubicBezTo>
                    <a:pt x="93694" y="0"/>
                    <a:pt x="58155" y="13566"/>
                    <a:pt x="33694" y="35616"/>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19" name="Google Shape;919;p133"/>
            <p:cNvSpPr/>
            <p:nvPr/>
          </p:nvSpPr>
          <p:spPr>
            <a:xfrm>
              <a:off x="1765216" y="7435309"/>
              <a:ext cx="445200" cy="320100"/>
            </a:xfrm>
            <a:custGeom>
              <a:avLst/>
              <a:gdLst/>
              <a:ahLst/>
              <a:cxnLst/>
              <a:rect l="l" t="t" r="r" b="b"/>
              <a:pathLst>
                <a:path w="120000" h="120000" extrusionOk="0">
                  <a:moveTo>
                    <a:pt x="55577" y="2017"/>
                  </a:moveTo>
                  <a:cubicBezTo>
                    <a:pt x="32527" y="7717"/>
                    <a:pt x="12633" y="27014"/>
                    <a:pt x="0" y="52018"/>
                  </a:cubicBezTo>
                  <a:lnTo>
                    <a:pt x="71050" y="120000"/>
                  </a:lnTo>
                  <a:lnTo>
                    <a:pt x="120000" y="21314"/>
                  </a:lnTo>
                  <a:cubicBezTo>
                    <a:pt x="102000" y="4206"/>
                    <a:pt x="78950" y="-4126"/>
                    <a:pt x="55577" y="2017"/>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0" name="Google Shape;920;p133"/>
            <p:cNvSpPr/>
            <p:nvPr/>
          </p:nvSpPr>
          <p:spPr>
            <a:xfrm>
              <a:off x="1884628" y="7435717"/>
              <a:ext cx="429900" cy="319800"/>
            </a:xfrm>
            <a:custGeom>
              <a:avLst/>
              <a:gdLst/>
              <a:ahLst/>
              <a:cxnLst/>
              <a:rect l="l" t="t" r="r" b="b"/>
              <a:pathLst>
                <a:path w="120000" h="120000" extrusionOk="0">
                  <a:moveTo>
                    <a:pt x="67683" y="5811"/>
                  </a:moveTo>
                  <a:cubicBezTo>
                    <a:pt x="44466" y="-4286"/>
                    <a:pt x="19944" y="-771"/>
                    <a:pt x="0" y="12842"/>
                  </a:cubicBezTo>
                  <a:lnTo>
                    <a:pt x="40544" y="120000"/>
                  </a:lnTo>
                  <a:lnTo>
                    <a:pt x="120000" y="65543"/>
                  </a:lnTo>
                  <a:cubicBezTo>
                    <a:pt x="109538" y="37872"/>
                    <a:pt x="91227" y="15915"/>
                    <a:pt x="67683" y="5811"/>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1" name="Google Shape;921;p133"/>
            <p:cNvSpPr/>
            <p:nvPr/>
          </p:nvSpPr>
          <p:spPr>
            <a:xfrm>
              <a:off x="2045575" y="7740997"/>
              <a:ext cx="305100" cy="336300"/>
            </a:xfrm>
            <a:custGeom>
              <a:avLst/>
              <a:gdLst/>
              <a:ahLst/>
              <a:cxnLst/>
              <a:rect l="l" t="t" r="r" b="b"/>
              <a:pathLst>
                <a:path w="120000" h="120000" extrusionOk="0">
                  <a:moveTo>
                    <a:pt x="86305" y="84505"/>
                  </a:moveTo>
                  <a:cubicBezTo>
                    <a:pt x="110305" y="62111"/>
                    <a:pt x="120000" y="35494"/>
                    <a:pt x="120000" y="0"/>
                  </a:cubicBezTo>
                  <a:lnTo>
                    <a:pt x="0" y="0"/>
                  </a:lnTo>
                  <a:lnTo>
                    <a:pt x="0" y="120000"/>
                  </a:lnTo>
                  <a:cubicBezTo>
                    <a:pt x="26305" y="120000"/>
                    <a:pt x="60922" y="106477"/>
                    <a:pt x="86305" y="84505"/>
                  </a:cubicBezTo>
                </a:path>
              </a:pathLst>
            </a:custGeom>
            <a:solidFill>
              <a:srgbClr val="9E9E9E">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2" name="Google Shape;922;p133"/>
            <p:cNvSpPr/>
            <p:nvPr/>
          </p:nvSpPr>
          <p:spPr>
            <a:xfrm>
              <a:off x="1843094" y="7756574"/>
              <a:ext cx="445200" cy="319500"/>
            </a:xfrm>
            <a:custGeom>
              <a:avLst/>
              <a:gdLst/>
              <a:ahLst/>
              <a:cxnLst/>
              <a:rect l="l" t="t" r="r" b="b"/>
              <a:pathLst>
                <a:path w="120000" h="120000" extrusionOk="0">
                  <a:moveTo>
                    <a:pt x="64422" y="117754"/>
                  </a:moveTo>
                  <a:cubicBezTo>
                    <a:pt x="87472" y="112481"/>
                    <a:pt x="107366" y="93150"/>
                    <a:pt x="120000" y="68102"/>
                  </a:cubicBezTo>
                  <a:lnTo>
                    <a:pt x="49261" y="0"/>
                  </a:lnTo>
                  <a:lnTo>
                    <a:pt x="0" y="98423"/>
                  </a:lnTo>
                  <a:cubicBezTo>
                    <a:pt x="18000" y="115999"/>
                    <a:pt x="41050" y="124346"/>
                    <a:pt x="64422" y="117754"/>
                  </a:cubicBezTo>
                </a:path>
              </a:pathLst>
            </a:custGeom>
            <a:solidFill>
              <a:srgbClr val="B5B5B5">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3" name="Google Shape;923;p133"/>
            <p:cNvSpPr/>
            <p:nvPr/>
          </p:nvSpPr>
          <p:spPr>
            <a:xfrm>
              <a:off x="1744450" y="7756574"/>
              <a:ext cx="429900" cy="319500"/>
            </a:xfrm>
            <a:custGeom>
              <a:avLst/>
              <a:gdLst/>
              <a:ahLst/>
              <a:cxnLst/>
              <a:rect l="l" t="t" r="r" b="b"/>
              <a:pathLst>
                <a:path w="120000" h="120000" extrusionOk="0">
                  <a:moveTo>
                    <a:pt x="52316" y="114210"/>
                  </a:moveTo>
                  <a:cubicBezTo>
                    <a:pt x="75533" y="124310"/>
                    <a:pt x="100055" y="120794"/>
                    <a:pt x="120000" y="106740"/>
                  </a:cubicBezTo>
                  <a:lnTo>
                    <a:pt x="79783" y="0"/>
                  </a:lnTo>
                  <a:lnTo>
                    <a:pt x="0" y="54466"/>
                  </a:lnTo>
                  <a:cubicBezTo>
                    <a:pt x="10461" y="82142"/>
                    <a:pt x="28772" y="104104"/>
                    <a:pt x="52316" y="114210"/>
                  </a:cubicBezTo>
                </a:path>
              </a:pathLst>
            </a:custGeom>
            <a:solidFill>
              <a:srgbClr val="D3D3D3">
                <a:alpha val="49410"/>
              </a:srgbClr>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4" name="Google Shape;924;p133"/>
            <p:cNvSpPr/>
            <p:nvPr/>
          </p:nvSpPr>
          <p:spPr>
            <a:xfrm>
              <a:off x="1748415" y="7469789"/>
              <a:ext cx="567900" cy="567600"/>
            </a:xfrm>
            <a:custGeom>
              <a:avLst/>
              <a:gdLst/>
              <a:ahLst/>
              <a:cxnLst/>
              <a:rect l="l" t="t" r="r" b="b"/>
              <a:pathLst>
                <a:path w="120000" h="120000" extrusionOk="0">
                  <a:moveTo>
                    <a:pt x="102537" y="17522"/>
                  </a:moveTo>
                  <a:cubicBezTo>
                    <a:pt x="110244" y="25464"/>
                    <a:pt x="114964" y="33648"/>
                    <a:pt x="117946" y="44321"/>
                  </a:cubicBezTo>
                  <a:cubicBezTo>
                    <a:pt x="120680" y="54987"/>
                    <a:pt x="120680" y="64669"/>
                    <a:pt x="117946" y="75335"/>
                  </a:cubicBezTo>
                  <a:cubicBezTo>
                    <a:pt x="114964" y="86007"/>
                    <a:pt x="110244" y="94439"/>
                    <a:pt x="102537" y="102134"/>
                  </a:cubicBezTo>
                  <a:cubicBezTo>
                    <a:pt x="94587" y="110070"/>
                    <a:pt x="86385" y="115035"/>
                    <a:pt x="75701" y="117765"/>
                  </a:cubicBezTo>
                  <a:cubicBezTo>
                    <a:pt x="65018" y="120742"/>
                    <a:pt x="55324" y="120742"/>
                    <a:pt x="44635" y="117765"/>
                  </a:cubicBezTo>
                  <a:cubicBezTo>
                    <a:pt x="33952" y="115035"/>
                    <a:pt x="25502" y="110070"/>
                    <a:pt x="17800" y="102134"/>
                  </a:cubicBezTo>
                  <a:cubicBezTo>
                    <a:pt x="9845" y="94439"/>
                    <a:pt x="4877" y="86007"/>
                    <a:pt x="2143" y="75335"/>
                  </a:cubicBezTo>
                  <a:cubicBezTo>
                    <a:pt x="-838" y="64669"/>
                    <a:pt x="-590" y="54987"/>
                    <a:pt x="2143" y="44321"/>
                  </a:cubicBezTo>
                  <a:cubicBezTo>
                    <a:pt x="5125" y="33648"/>
                    <a:pt x="9845" y="25464"/>
                    <a:pt x="17800" y="17522"/>
                  </a:cubicBezTo>
                  <a:cubicBezTo>
                    <a:pt x="25502" y="9833"/>
                    <a:pt x="33952" y="5116"/>
                    <a:pt x="44635" y="2138"/>
                  </a:cubicBezTo>
                  <a:cubicBezTo>
                    <a:pt x="55324" y="-591"/>
                    <a:pt x="65018" y="-838"/>
                    <a:pt x="75701" y="2138"/>
                  </a:cubicBezTo>
                  <a:cubicBezTo>
                    <a:pt x="86385" y="4868"/>
                    <a:pt x="94587" y="9833"/>
                    <a:pt x="102537" y="17522"/>
                  </a:cubicBezTo>
                </a:path>
              </a:pathLst>
            </a:custGeom>
            <a:solidFill>
              <a:srgbClr val="080808"/>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5" name="Google Shape;925;p133"/>
            <p:cNvSpPr/>
            <p:nvPr/>
          </p:nvSpPr>
          <p:spPr>
            <a:xfrm>
              <a:off x="1723683" y="508797"/>
              <a:ext cx="590700" cy="61200"/>
            </a:xfrm>
            <a:custGeom>
              <a:avLst/>
              <a:gdLst/>
              <a:ahLst/>
              <a:cxnLst/>
              <a:rect l="l" t="t" r="r" b="b"/>
              <a:pathLst>
                <a:path w="120000" h="120000" extrusionOk="0">
                  <a:moveTo>
                    <a:pt x="114022" y="120000"/>
                  </a:moveTo>
                  <a:lnTo>
                    <a:pt x="6216" y="120000"/>
                  </a:lnTo>
                  <a:cubicBezTo>
                    <a:pt x="2627" y="120000"/>
                    <a:pt x="0" y="96000"/>
                    <a:pt x="0" y="60000"/>
                  </a:cubicBezTo>
                  <a:cubicBezTo>
                    <a:pt x="0" y="24000"/>
                    <a:pt x="2627" y="0"/>
                    <a:pt x="6216" y="0"/>
                  </a:cubicBezTo>
                  <a:lnTo>
                    <a:pt x="114022" y="0"/>
                  </a:lnTo>
                  <a:cubicBezTo>
                    <a:pt x="117372" y="0"/>
                    <a:pt x="120000" y="24000"/>
                    <a:pt x="120000" y="60000"/>
                  </a:cubicBezTo>
                  <a:cubicBezTo>
                    <a:pt x="120000" y="91200"/>
                    <a:pt x="117372" y="120000"/>
                    <a:pt x="114022" y="12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6" name="Google Shape;926;p133"/>
            <p:cNvSpPr/>
            <p:nvPr/>
          </p:nvSpPr>
          <p:spPr>
            <a:xfrm>
              <a:off x="1962506" y="207671"/>
              <a:ext cx="97500" cy="97500"/>
            </a:xfrm>
            <a:custGeom>
              <a:avLst/>
              <a:gdLst/>
              <a:ahLst/>
              <a:cxnLst/>
              <a:rect l="l" t="t" r="r" b="b"/>
              <a:pathLst>
                <a:path w="120000" h="120000" extrusionOk="0">
                  <a:moveTo>
                    <a:pt x="120000" y="60000"/>
                  </a:moveTo>
                  <a:cubicBezTo>
                    <a:pt x="120000" y="71427"/>
                    <a:pt x="117144" y="80000"/>
                    <a:pt x="111427" y="90000"/>
                  </a:cubicBezTo>
                  <a:cubicBezTo>
                    <a:pt x="105716" y="100000"/>
                    <a:pt x="98572" y="105716"/>
                    <a:pt x="90000" y="111427"/>
                  </a:cubicBezTo>
                  <a:cubicBezTo>
                    <a:pt x="80000" y="117144"/>
                    <a:pt x="71427" y="120000"/>
                    <a:pt x="60000" y="120000"/>
                  </a:cubicBezTo>
                  <a:cubicBezTo>
                    <a:pt x="48572" y="120000"/>
                    <a:pt x="40000" y="117144"/>
                    <a:pt x="30000" y="111427"/>
                  </a:cubicBezTo>
                  <a:cubicBezTo>
                    <a:pt x="20000" y="105716"/>
                    <a:pt x="11427" y="100000"/>
                    <a:pt x="7144" y="90000"/>
                  </a:cubicBezTo>
                  <a:cubicBezTo>
                    <a:pt x="1427" y="80000"/>
                    <a:pt x="0" y="71427"/>
                    <a:pt x="0" y="60000"/>
                  </a:cubicBezTo>
                  <a:cubicBezTo>
                    <a:pt x="0" y="48572"/>
                    <a:pt x="1427" y="40000"/>
                    <a:pt x="7144" y="30000"/>
                  </a:cubicBezTo>
                  <a:cubicBezTo>
                    <a:pt x="11427" y="20000"/>
                    <a:pt x="20000" y="14283"/>
                    <a:pt x="30000" y="8572"/>
                  </a:cubicBezTo>
                  <a:cubicBezTo>
                    <a:pt x="40000" y="4283"/>
                    <a:pt x="48572" y="0"/>
                    <a:pt x="60000" y="0"/>
                  </a:cubicBezTo>
                  <a:cubicBezTo>
                    <a:pt x="71427" y="0"/>
                    <a:pt x="80000" y="4283"/>
                    <a:pt x="90000" y="8572"/>
                  </a:cubicBezTo>
                  <a:cubicBezTo>
                    <a:pt x="98572" y="14283"/>
                    <a:pt x="105716" y="20000"/>
                    <a:pt x="111427" y="30000"/>
                  </a:cubicBezTo>
                  <a:cubicBezTo>
                    <a:pt x="117144" y="40000"/>
                    <a:pt x="120000" y="48572"/>
                    <a:pt x="120000" y="6000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7" name="Google Shape;927;p133"/>
            <p:cNvSpPr/>
            <p:nvPr/>
          </p:nvSpPr>
          <p:spPr>
            <a:xfrm>
              <a:off x="1314404" y="468204"/>
              <a:ext cx="137100" cy="137100"/>
            </a:xfrm>
            <a:custGeom>
              <a:avLst/>
              <a:gdLst/>
              <a:ahLst/>
              <a:cxnLst/>
              <a:rect l="l" t="t" r="r" b="b"/>
              <a:pathLst>
                <a:path w="120000" h="120000" extrusionOk="0">
                  <a:moveTo>
                    <a:pt x="64627" y="202"/>
                  </a:moveTo>
                  <a:cubicBezTo>
                    <a:pt x="75862" y="1221"/>
                    <a:pt x="84041" y="4289"/>
                    <a:pt x="93233" y="10419"/>
                  </a:cubicBezTo>
                  <a:cubicBezTo>
                    <a:pt x="101407" y="16549"/>
                    <a:pt x="108561" y="23698"/>
                    <a:pt x="113667" y="33915"/>
                  </a:cubicBezTo>
                  <a:cubicBezTo>
                    <a:pt x="117754" y="44137"/>
                    <a:pt x="120821" y="54354"/>
                    <a:pt x="119797" y="64570"/>
                  </a:cubicBezTo>
                  <a:cubicBezTo>
                    <a:pt x="118778" y="75806"/>
                    <a:pt x="115710" y="83985"/>
                    <a:pt x="109580" y="93177"/>
                  </a:cubicBezTo>
                  <a:cubicBezTo>
                    <a:pt x="103450" y="102375"/>
                    <a:pt x="95277" y="109524"/>
                    <a:pt x="86084" y="113611"/>
                  </a:cubicBezTo>
                  <a:cubicBezTo>
                    <a:pt x="75862" y="118722"/>
                    <a:pt x="65645" y="120765"/>
                    <a:pt x="55429" y="119741"/>
                  </a:cubicBezTo>
                  <a:cubicBezTo>
                    <a:pt x="44193" y="118722"/>
                    <a:pt x="36014" y="115654"/>
                    <a:pt x="26822" y="109524"/>
                  </a:cubicBezTo>
                  <a:cubicBezTo>
                    <a:pt x="17624" y="103394"/>
                    <a:pt x="10475" y="96245"/>
                    <a:pt x="6388" y="86028"/>
                  </a:cubicBezTo>
                  <a:cubicBezTo>
                    <a:pt x="1277" y="75806"/>
                    <a:pt x="-765" y="66614"/>
                    <a:pt x="258" y="55372"/>
                  </a:cubicBezTo>
                  <a:cubicBezTo>
                    <a:pt x="1277" y="45156"/>
                    <a:pt x="4345" y="35958"/>
                    <a:pt x="10475" y="26766"/>
                  </a:cubicBezTo>
                  <a:cubicBezTo>
                    <a:pt x="16605" y="17568"/>
                    <a:pt x="23754" y="11438"/>
                    <a:pt x="33971" y="6332"/>
                  </a:cubicBezTo>
                  <a:cubicBezTo>
                    <a:pt x="44193" y="2245"/>
                    <a:pt x="53385" y="-821"/>
                    <a:pt x="64627" y="202"/>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8" name="Google Shape;928;p133"/>
            <p:cNvSpPr/>
            <p:nvPr/>
          </p:nvSpPr>
          <p:spPr>
            <a:xfrm>
              <a:off x="1335050" y="488516"/>
              <a:ext cx="101100" cy="101400"/>
            </a:xfrm>
            <a:custGeom>
              <a:avLst/>
              <a:gdLst/>
              <a:ahLst/>
              <a:cxnLst/>
              <a:rect l="l" t="t" r="r" b="b"/>
              <a:pathLst>
                <a:path w="120000" h="120000" extrusionOk="0">
                  <a:moveTo>
                    <a:pt x="96537" y="12287"/>
                  </a:moveTo>
                  <a:cubicBezTo>
                    <a:pt x="105136" y="18006"/>
                    <a:pt x="110865" y="26576"/>
                    <a:pt x="115167" y="36580"/>
                  </a:cubicBezTo>
                  <a:cubicBezTo>
                    <a:pt x="119464" y="46585"/>
                    <a:pt x="120896" y="56589"/>
                    <a:pt x="119464" y="66593"/>
                  </a:cubicBezTo>
                  <a:cubicBezTo>
                    <a:pt x="118032" y="78020"/>
                    <a:pt x="115167" y="86596"/>
                    <a:pt x="108001" y="95172"/>
                  </a:cubicBezTo>
                  <a:cubicBezTo>
                    <a:pt x="100834" y="105176"/>
                    <a:pt x="93673" y="110889"/>
                    <a:pt x="83642" y="115180"/>
                  </a:cubicBezTo>
                  <a:cubicBezTo>
                    <a:pt x="73611" y="119465"/>
                    <a:pt x="63580" y="120894"/>
                    <a:pt x="52117" y="119465"/>
                  </a:cubicBezTo>
                  <a:cubicBezTo>
                    <a:pt x="42091" y="118037"/>
                    <a:pt x="32060" y="115180"/>
                    <a:pt x="23462" y="108033"/>
                  </a:cubicBezTo>
                  <a:cubicBezTo>
                    <a:pt x="14863" y="102314"/>
                    <a:pt x="9134" y="93743"/>
                    <a:pt x="4832" y="82311"/>
                  </a:cubicBezTo>
                  <a:cubicBezTo>
                    <a:pt x="535" y="72307"/>
                    <a:pt x="-896" y="63731"/>
                    <a:pt x="535" y="52298"/>
                  </a:cubicBezTo>
                  <a:cubicBezTo>
                    <a:pt x="1967" y="40866"/>
                    <a:pt x="4832" y="32295"/>
                    <a:pt x="11998" y="23719"/>
                  </a:cubicBezTo>
                  <a:cubicBezTo>
                    <a:pt x="19165" y="15144"/>
                    <a:pt x="26326" y="8002"/>
                    <a:pt x="36357" y="3711"/>
                  </a:cubicBezTo>
                  <a:cubicBezTo>
                    <a:pt x="46388" y="-573"/>
                    <a:pt x="56419" y="-573"/>
                    <a:pt x="67882" y="854"/>
                  </a:cubicBezTo>
                  <a:cubicBezTo>
                    <a:pt x="77908" y="854"/>
                    <a:pt x="87939" y="5139"/>
                    <a:pt x="96537" y="12287"/>
                  </a:cubicBezTo>
                </a:path>
              </a:pathLst>
            </a:custGeom>
            <a:solidFill>
              <a:srgbClr val="7F7F7F"/>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sp>
          <p:nvSpPr>
            <p:cNvPr id="929" name="Google Shape;929;p133"/>
            <p:cNvSpPr/>
            <p:nvPr/>
          </p:nvSpPr>
          <p:spPr>
            <a:xfrm>
              <a:off x="1355063" y="508797"/>
              <a:ext cx="55800" cy="55200"/>
            </a:xfrm>
            <a:custGeom>
              <a:avLst/>
              <a:gdLst/>
              <a:ahLst/>
              <a:cxnLst/>
              <a:rect l="l" t="t" r="r" b="b"/>
              <a:pathLst>
                <a:path w="120000" h="120000" extrusionOk="0">
                  <a:moveTo>
                    <a:pt x="109566" y="28450"/>
                  </a:moveTo>
                  <a:cubicBezTo>
                    <a:pt x="117388" y="38801"/>
                    <a:pt x="120000" y="46556"/>
                    <a:pt x="120000" y="56907"/>
                  </a:cubicBezTo>
                  <a:cubicBezTo>
                    <a:pt x="120000" y="69841"/>
                    <a:pt x="117388" y="77596"/>
                    <a:pt x="112172" y="87947"/>
                  </a:cubicBezTo>
                  <a:cubicBezTo>
                    <a:pt x="106955" y="98291"/>
                    <a:pt x="99127" y="106053"/>
                    <a:pt x="91305" y="111225"/>
                  </a:cubicBezTo>
                  <a:cubicBezTo>
                    <a:pt x="80872" y="116397"/>
                    <a:pt x="73044" y="118981"/>
                    <a:pt x="62611" y="118981"/>
                  </a:cubicBezTo>
                  <a:cubicBezTo>
                    <a:pt x="52172" y="121570"/>
                    <a:pt x="41738" y="118981"/>
                    <a:pt x="31305" y="113808"/>
                  </a:cubicBezTo>
                  <a:cubicBezTo>
                    <a:pt x="20872" y="108636"/>
                    <a:pt x="13044" y="103464"/>
                    <a:pt x="7827" y="93119"/>
                  </a:cubicBezTo>
                  <a:cubicBezTo>
                    <a:pt x="0" y="85358"/>
                    <a:pt x="0" y="75013"/>
                    <a:pt x="0" y="62079"/>
                  </a:cubicBezTo>
                  <a:cubicBezTo>
                    <a:pt x="0" y="51729"/>
                    <a:pt x="0" y="41384"/>
                    <a:pt x="5216" y="33623"/>
                  </a:cubicBezTo>
                  <a:cubicBezTo>
                    <a:pt x="10433" y="23278"/>
                    <a:pt x="15650" y="15517"/>
                    <a:pt x="26088" y="10344"/>
                  </a:cubicBezTo>
                  <a:cubicBezTo>
                    <a:pt x="33911" y="5172"/>
                    <a:pt x="46955" y="0"/>
                    <a:pt x="57388" y="0"/>
                  </a:cubicBezTo>
                  <a:cubicBezTo>
                    <a:pt x="67827" y="0"/>
                    <a:pt x="78261" y="2588"/>
                    <a:pt x="88694" y="7761"/>
                  </a:cubicBezTo>
                  <a:cubicBezTo>
                    <a:pt x="96522" y="12933"/>
                    <a:pt x="104350" y="18106"/>
                    <a:pt x="109566" y="28450"/>
                  </a:cubicBezTo>
                </a:path>
              </a:pathLst>
            </a:custGeom>
            <a:solidFill>
              <a:srgbClr val="545454"/>
            </a:solidFill>
            <a:ln>
              <a:noFill/>
            </a:ln>
          </p:spPr>
          <p:txBody>
            <a:bodyPr spcFirstLastPara="1" wrap="square" lIns="45700" tIns="45700" rIns="45700" bIns="45700" anchor="ctr" anchorCtr="0">
              <a:noAutofit/>
            </a:bodyPr>
            <a:lstStyle/>
            <a:p>
              <a:pPr marL="0" marR="0" lvl="0" indent="0" algn="l" rtl="0">
                <a:lnSpc>
                  <a:spcPct val="93000"/>
                </a:lnSpc>
                <a:spcBef>
                  <a:spcPts val="0"/>
                </a:spcBef>
                <a:spcAft>
                  <a:spcPts val="0"/>
                </a:spcAft>
                <a:buClr>
                  <a:srgbClr val="000000"/>
                </a:buClr>
                <a:buSzPts val="3000"/>
                <a:buFont typeface="Arial"/>
                <a:buNone/>
              </a:pPr>
              <a:endParaRPr sz="3000" b="0" i="0" u="none" strike="noStrike" cap="none">
                <a:solidFill>
                  <a:srgbClr val="009193"/>
                </a:solidFill>
                <a:latin typeface="Helvetica Neue"/>
                <a:ea typeface="Helvetica Neue"/>
                <a:cs typeface="Helvetica Neue"/>
                <a:sym typeface="Helvetica Neue"/>
              </a:endParaRPr>
            </a:p>
          </p:txBody>
        </p:sp>
      </p:grpSp>
      <p:sp>
        <p:nvSpPr>
          <p:cNvPr id="930" name="Google Shape;930;p133"/>
          <p:cNvSpPr txBox="1"/>
          <p:nvPr/>
        </p:nvSpPr>
        <p:spPr>
          <a:xfrm>
            <a:off x="18671430" y="1835348"/>
            <a:ext cx="4567200" cy="17145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FFFFFF"/>
              </a:buClr>
              <a:buSzPts val="1200"/>
              <a:buFont typeface="Montserrat"/>
              <a:buNone/>
            </a:pPr>
            <a:r>
              <a:rPr lang="it-IT" sz="4800" b="0" i="0" u="none" strike="noStrike" cap="none">
                <a:solidFill>
                  <a:srgbClr val="FFFFFF"/>
                </a:solidFill>
                <a:latin typeface="Montserrat"/>
                <a:ea typeface="Montserrat"/>
                <a:cs typeface="Montserrat"/>
                <a:sym typeface="Montserrat"/>
              </a:rPr>
              <a:t>App</a:t>
            </a:r>
            <a:endParaRPr/>
          </a:p>
          <a:p>
            <a:pPr marL="0" marR="0" lvl="0" indent="0" algn="l" rtl="0">
              <a:lnSpc>
                <a:spcPct val="100000"/>
              </a:lnSpc>
              <a:spcBef>
                <a:spcPts val="0"/>
              </a:spcBef>
              <a:spcAft>
                <a:spcPts val="0"/>
              </a:spcAft>
              <a:buClr>
                <a:srgbClr val="FFFFFF"/>
              </a:buClr>
              <a:buSzPts val="1200"/>
              <a:buFont typeface="Montserrat"/>
              <a:buNone/>
            </a:pPr>
            <a:r>
              <a:rPr lang="it-IT" sz="4800" b="0" i="0" u="none" strike="noStrike" cap="none">
                <a:solidFill>
                  <a:srgbClr val="FFFFFF"/>
                </a:solidFill>
                <a:latin typeface="Montserrat"/>
                <a:ea typeface="Montserrat"/>
                <a:cs typeface="Montserrat"/>
                <a:sym typeface="Montserrat"/>
              </a:rPr>
              <a:t>Design</a:t>
            </a:r>
            <a:endParaRPr/>
          </a:p>
        </p:txBody>
      </p:sp>
      <p:sp>
        <p:nvSpPr>
          <p:cNvPr id="931" name="Google Shape;931;p133"/>
          <p:cNvSpPr/>
          <p:nvPr/>
        </p:nvSpPr>
        <p:spPr>
          <a:xfrm>
            <a:off x="18671430" y="4297905"/>
            <a:ext cx="3685500" cy="7580100"/>
          </a:xfrm>
          <a:prstGeom prst="rect">
            <a:avLst/>
          </a:prstGeom>
          <a:noFill/>
          <a:ln>
            <a:noFill/>
          </a:ln>
        </p:spPr>
        <p:txBody>
          <a:bodyPr spcFirstLastPara="1" wrap="square" lIns="50800" tIns="50800" rIns="50800" bIns="50800" anchor="t" anchorCtr="0">
            <a:noAutofit/>
          </a:bodyPr>
          <a:lstStyle/>
          <a:p>
            <a:pPr marL="0" marR="0" lvl="0" indent="0" algn="l" rtl="0">
              <a:lnSpc>
                <a:spcPct val="120000"/>
              </a:lnSpc>
              <a:spcBef>
                <a:spcPts val="0"/>
              </a:spcBef>
              <a:spcAft>
                <a:spcPts val="0"/>
              </a:spcAft>
              <a:buClr>
                <a:srgbClr val="FFFFFF"/>
              </a:buClr>
              <a:buSzPts val="750"/>
              <a:buFont typeface="Montserrat"/>
              <a:buNone/>
            </a:pPr>
            <a:r>
              <a:rPr lang="it-IT" sz="3000" b="0" i="0" u="none" strike="noStrike" cap="none">
                <a:solidFill>
                  <a:srgbClr val="FFFFFF"/>
                </a:solidFill>
                <a:latin typeface="Montserrat"/>
                <a:ea typeface="Montserrat"/>
                <a:cs typeface="Montserrat"/>
                <a:sym typeface="Montserrat"/>
              </a:rPr>
              <a:t>At vero eos beton accusam et justo fosdiuo it dolores etoa jam rebum. Stet on clita kuasd gubergren, nosotra seado tan kimata sianct nus Dorems ipsum dolor sifon amet. Lorem esos ipsum dolor onro sit amet.</a:t>
            </a:r>
            <a:endParaRPr/>
          </a:p>
        </p:txBody>
      </p:sp>
      <p:sp>
        <p:nvSpPr>
          <p:cNvPr id="932" name="Google Shape;932;p133"/>
          <p:cNvSpPr/>
          <p:nvPr/>
        </p:nvSpPr>
        <p:spPr>
          <a:xfrm>
            <a:off x="3570400" y="2592422"/>
            <a:ext cx="6096000" cy="11403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Steto clita kuasd gubergren, nosotra seao. </a:t>
            </a:r>
            <a:endParaRPr/>
          </a:p>
        </p:txBody>
      </p:sp>
      <p:sp>
        <p:nvSpPr>
          <p:cNvPr id="933" name="Google Shape;933;p133"/>
          <p:cNvSpPr/>
          <p:nvPr/>
        </p:nvSpPr>
        <p:spPr>
          <a:xfrm>
            <a:off x="3570400" y="1830422"/>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212121"/>
                </a:solidFill>
                <a:latin typeface="Montserrat"/>
                <a:ea typeface="Montserrat"/>
                <a:cs typeface="Montserrat"/>
                <a:sym typeface="Montserrat"/>
              </a:rPr>
              <a:t>Select Item</a:t>
            </a:r>
            <a:endParaRPr/>
          </a:p>
        </p:txBody>
      </p:sp>
      <p:sp>
        <p:nvSpPr>
          <p:cNvPr id="934" name="Google Shape;934;p133"/>
          <p:cNvSpPr/>
          <p:nvPr/>
        </p:nvSpPr>
        <p:spPr>
          <a:xfrm>
            <a:off x="3570400" y="4541310"/>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212121"/>
                </a:solidFill>
                <a:latin typeface="Montserrat"/>
                <a:ea typeface="Montserrat"/>
                <a:cs typeface="Montserrat"/>
                <a:sym typeface="Montserrat"/>
              </a:rPr>
              <a:t>Confirm Item</a:t>
            </a:r>
            <a:endParaRPr/>
          </a:p>
        </p:txBody>
      </p:sp>
      <p:sp>
        <p:nvSpPr>
          <p:cNvPr id="935" name="Google Shape;935;p133"/>
          <p:cNvSpPr/>
          <p:nvPr/>
        </p:nvSpPr>
        <p:spPr>
          <a:xfrm>
            <a:off x="3570396" y="7252197"/>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b="1">
                <a:solidFill>
                  <a:srgbClr val="797979"/>
                </a:solidFill>
                <a:latin typeface="Montserrat"/>
                <a:ea typeface="Montserrat"/>
                <a:cs typeface="Montserrat"/>
                <a:sym typeface="Montserrat"/>
              </a:rPr>
              <a:t>Select Payment</a:t>
            </a:r>
            <a:endParaRPr b="1">
              <a:solidFill>
                <a:srgbClr val="797979"/>
              </a:solidFill>
            </a:endParaRPr>
          </a:p>
        </p:txBody>
      </p:sp>
      <p:sp>
        <p:nvSpPr>
          <p:cNvPr id="936" name="Google Shape;936;p133"/>
          <p:cNvSpPr/>
          <p:nvPr/>
        </p:nvSpPr>
        <p:spPr>
          <a:xfrm>
            <a:off x="3570396" y="9963085"/>
            <a:ext cx="6096000" cy="7620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212121"/>
              </a:buClr>
              <a:buSzPts val="750"/>
              <a:buFont typeface="Montserrat"/>
              <a:buNone/>
            </a:pPr>
            <a:r>
              <a:rPr lang="it-IT" sz="3000">
                <a:solidFill>
                  <a:srgbClr val="212121"/>
                </a:solidFill>
                <a:latin typeface="Montserrat"/>
                <a:ea typeface="Montserrat"/>
                <a:cs typeface="Montserrat"/>
                <a:sym typeface="Montserrat"/>
              </a:rPr>
              <a:t>Check Payment</a:t>
            </a:r>
            <a:endParaRPr/>
          </a:p>
        </p:txBody>
      </p:sp>
      <p:sp>
        <p:nvSpPr>
          <p:cNvPr id="937" name="Google Shape;937;p133"/>
          <p:cNvSpPr/>
          <p:nvPr/>
        </p:nvSpPr>
        <p:spPr>
          <a:xfrm>
            <a:off x="3570400" y="5303310"/>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Fosduo dolores etoa jamosan  granss rebum.</a:t>
            </a:r>
            <a:endParaRPr/>
          </a:p>
        </p:txBody>
      </p:sp>
      <p:sp>
        <p:nvSpPr>
          <p:cNvPr id="938" name="Google Shape;938;p133"/>
          <p:cNvSpPr/>
          <p:nvPr/>
        </p:nvSpPr>
        <p:spPr>
          <a:xfrm>
            <a:off x="3570400" y="8014197"/>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Droteto clita kuasd gubergren, nosotra seao itrado. </a:t>
            </a:r>
            <a:endParaRPr/>
          </a:p>
        </p:txBody>
      </p:sp>
      <p:sp>
        <p:nvSpPr>
          <p:cNvPr id="939" name="Google Shape;939;p133"/>
          <p:cNvSpPr/>
          <p:nvPr/>
        </p:nvSpPr>
        <p:spPr>
          <a:xfrm>
            <a:off x="3570403" y="10725085"/>
            <a:ext cx="6096000" cy="1152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5E5E5E"/>
              </a:buClr>
              <a:buSzPts val="750"/>
              <a:buFont typeface="Montserrat"/>
              <a:buNone/>
            </a:pPr>
            <a:r>
              <a:rPr lang="it-IT" sz="3000" b="0" i="0" u="none" strike="noStrike" cap="none">
                <a:solidFill>
                  <a:srgbClr val="5E5E5E"/>
                </a:solidFill>
                <a:latin typeface="Montserrat"/>
                <a:ea typeface="Montserrat"/>
                <a:cs typeface="Montserrat"/>
                <a:sym typeface="Montserrat"/>
              </a:rPr>
              <a:t>Lores etoa jam rebum kuasd gubergren, nosotra seao. </a:t>
            </a:r>
            <a:endParaRPr/>
          </a:p>
        </p:txBody>
      </p:sp>
      <p:sp>
        <p:nvSpPr>
          <p:cNvPr id="940" name="Google Shape;940;p133"/>
          <p:cNvSpPr/>
          <p:nvPr/>
        </p:nvSpPr>
        <p:spPr>
          <a:xfrm>
            <a:off x="1916838" y="1444673"/>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EBEBEB"/>
                </a:solidFill>
                <a:latin typeface="Montserrat"/>
                <a:ea typeface="Montserrat"/>
                <a:cs typeface="Montserrat"/>
                <a:sym typeface="Montserrat"/>
              </a:rPr>
              <a:t>5</a:t>
            </a:r>
            <a:endParaRPr/>
          </a:p>
        </p:txBody>
      </p:sp>
      <p:sp>
        <p:nvSpPr>
          <p:cNvPr id="941" name="Google Shape;941;p133"/>
          <p:cNvSpPr/>
          <p:nvPr/>
        </p:nvSpPr>
        <p:spPr>
          <a:xfrm>
            <a:off x="1916838" y="4161910"/>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EBEBEB"/>
                </a:solidFill>
                <a:latin typeface="Montserrat"/>
                <a:ea typeface="Montserrat"/>
                <a:cs typeface="Montserrat"/>
                <a:sym typeface="Montserrat"/>
              </a:rPr>
              <a:t>6</a:t>
            </a:r>
            <a:endParaRPr/>
          </a:p>
        </p:txBody>
      </p:sp>
      <p:sp>
        <p:nvSpPr>
          <p:cNvPr id="942" name="Google Shape;942;p133"/>
          <p:cNvSpPr/>
          <p:nvPr/>
        </p:nvSpPr>
        <p:spPr>
          <a:xfrm>
            <a:off x="1916838" y="6879149"/>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797979"/>
                </a:solidFill>
                <a:latin typeface="Montserrat"/>
                <a:ea typeface="Montserrat"/>
                <a:cs typeface="Montserrat"/>
                <a:sym typeface="Montserrat"/>
              </a:rPr>
              <a:t>7</a:t>
            </a:r>
            <a:endParaRPr>
              <a:solidFill>
                <a:srgbClr val="797979"/>
              </a:solidFill>
            </a:endParaRPr>
          </a:p>
        </p:txBody>
      </p:sp>
      <p:sp>
        <p:nvSpPr>
          <p:cNvPr id="943" name="Google Shape;943;p133"/>
          <p:cNvSpPr/>
          <p:nvPr/>
        </p:nvSpPr>
        <p:spPr>
          <a:xfrm>
            <a:off x="1916838" y="9590036"/>
            <a:ext cx="1653600" cy="2541900"/>
          </a:xfrm>
          <a:prstGeom prst="rect">
            <a:avLst/>
          </a:prstGeom>
          <a:noFill/>
          <a:ln>
            <a:noFill/>
          </a:ln>
        </p:spPr>
        <p:txBody>
          <a:bodyPr spcFirstLastPara="1" wrap="square" lIns="48750" tIns="48750" rIns="48750" bIns="48750" anchor="t" anchorCtr="0">
            <a:noAutofit/>
          </a:bodyPr>
          <a:lstStyle/>
          <a:p>
            <a:pPr marL="0" marR="0" lvl="0" indent="0" algn="l" rtl="0">
              <a:lnSpc>
                <a:spcPct val="120000"/>
              </a:lnSpc>
              <a:spcBef>
                <a:spcPts val="0"/>
              </a:spcBef>
              <a:spcAft>
                <a:spcPts val="0"/>
              </a:spcAft>
              <a:buClr>
                <a:srgbClr val="EBEBEB"/>
              </a:buClr>
              <a:buSzPts val="3000"/>
              <a:buFont typeface="Montserrat"/>
              <a:buNone/>
            </a:pPr>
            <a:r>
              <a:rPr lang="it-IT" sz="12000">
                <a:solidFill>
                  <a:srgbClr val="EBEBEB"/>
                </a:solidFill>
                <a:latin typeface="Montserrat"/>
                <a:ea typeface="Montserrat"/>
                <a:cs typeface="Montserrat"/>
                <a:sym typeface="Montserrat"/>
              </a:rPr>
              <a:t>8</a:t>
            </a:r>
            <a:endParaRPr/>
          </a:p>
        </p:txBody>
      </p:sp>
      <p:pic>
        <p:nvPicPr>
          <p:cNvPr id="944" name="Google Shape;944;p133"/>
          <p:cNvPicPr preferRelativeResize="0"/>
          <p:nvPr/>
        </p:nvPicPr>
        <p:blipFill rotWithShape="1">
          <a:blip r:embed="rId3">
            <a:alphaModFix/>
          </a:blip>
          <a:srcRect l="690" r="690"/>
          <a:stretch/>
        </p:blipFill>
        <p:spPr>
          <a:xfrm>
            <a:off x="11835875" y="3718074"/>
            <a:ext cx="3449250" cy="6223923"/>
          </a:xfrm>
          <a:prstGeom prst="rect">
            <a:avLst/>
          </a:prstGeom>
          <a:noFill/>
          <a:ln>
            <a:noFill/>
          </a:ln>
        </p:spPr>
      </p:pic>
    </p:spTree>
    <p:extLst>
      <p:ext uri="{BB962C8B-B14F-4D97-AF65-F5344CB8AC3E}">
        <p14:creationId xmlns:p14="http://schemas.microsoft.com/office/powerpoint/2010/main" val="2635651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103"/>
          <p:cNvSpPr txBox="1"/>
          <p:nvPr/>
        </p:nvSpPr>
        <p:spPr>
          <a:xfrm>
            <a:off x="385668" y="794081"/>
            <a:ext cx="6177275" cy="1974900"/>
          </a:xfrm>
          <a:prstGeom prst="rect">
            <a:avLst/>
          </a:prstGeom>
          <a:noFill/>
          <a:ln>
            <a:noFill/>
          </a:ln>
        </p:spPr>
        <p:txBody>
          <a:bodyPr spcFirstLastPara="1" wrap="square" lIns="0" tIns="0" rIns="0" bIns="0" anchor="t" anchorCtr="0">
            <a:noAutofit/>
          </a:bodyPr>
          <a:lstStyle/>
          <a:p>
            <a:pPr marL="304800" lvl="0" indent="-304800" algn="l" rtl="0">
              <a:lnSpc>
                <a:spcPct val="115000"/>
              </a:lnSpc>
              <a:spcBef>
                <a:spcPts val="0"/>
              </a:spcBef>
              <a:spcAft>
                <a:spcPts val="0"/>
              </a:spcAft>
              <a:buNone/>
            </a:pPr>
            <a:r>
              <a:rPr lang="it-IT" sz="9600" b="1" dirty="0">
                <a:solidFill>
                  <a:srgbClr val="212121"/>
                </a:solidFill>
                <a:latin typeface="Montserrat"/>
                <a:ea typeface="Montserrat"/>
                <a:cs typeface="Montserrat"/>
                <a:sym typeface="Montserrat"/>
              </a:rPr>
              <a:t>Strategy</a:t>
            </a:r>
            <a:endParaRPr sz="9600" b="1" dirty="0">
              <a:solidFill>
                <a:srgbClr val="212121"/>
              </a:solidFill>
              <a:latin typeface="Montserrat"/>
              <a:ea typeface="Montserrat"/>
              <a:cs typeface="Montserrat"/>
              <a:sym typeface="Montserrat"/>
            </a:endParaRPr>
          </a:p>
        </p:txBody>
      </p:sp>
      <p:sp>
        <p:nvSpPr>
          <p:cNvPr id="356" name="Google Shape;356;p103"/>
          <p:cNvSpPr/>
          <p:nvPr/>
        </p:nvSpPr>
        <p:spPr>
          <a:xfrm>
            <a:off x="1412032" y="2535030"/>
            <a:ext cx="22586300" cy="3212627"/>
          </a:xfrm>
          <a:prstGeom prst="rect">
            <a:avLst/>
          </a:prstGeom>
          <a:noFill/>
          <a:ln>
            <a:noFill/>
          </a:ln>
        </p:spPr>
        <p:txBody>
          <a:bodyPr spcFirstLastPara="1" wrap="square" lIns="50800" tIns="50800" rIns="50800" bIns="50800" anchor="t" anchorCtr="0">
            <a:noAutofit/>
          </a:bodyPr>
          <a:lstStyle/>
          <a:p>
            <a:pPr marL="457200" lvl="0" indent="-457200">
              <a:lnSpc>
                <a:spcPct val="115000"/>
              </a:lnSpc>
              <a:spcBef>
                <a:spcPts val="1400"/>
              </a:spcBef>
              <a:buFont typeface="Wingdings" panose="05000000000000000000" pitchFamily="2" charset="2"/>
              <a:buChar char="Ø"/>
            </a:pPr>
            <a:r>
              <a:rPr lang="en-US" sz="3200" dirty="0">
                <a:solidFill>
                  <a:srgbClr val="080808"/>
                </a:solidFill>
                <a:latin typeface="Montserrat"/>
                <a:ea typeface="Montserrat"/>
                <a:cs typeface="Montserrat"/>
                <a:sym typeface="Montserrat"/>
              </a:rPr>
              <a:t>We have two Strategy to handle different payment method, the first one is </a:t>
            </a:r>
            <a:r>
              <a:rPr lang="en-US" sz="3200" dirty="0" err="1">
                <a:solidFill>
                  <a:srgbClr val="080808"/>
                </a:solidFill>
                <a:latin typeface="Montserrat"/>
                <a:ea typeface="Montserrat"/>
                <a:cs typeface="Montserrat"/>
                <a:sym typeface="Montserrat"/>
              </a:rPr>
              <a:t>ElePayAccountStrategy</a:t>
            </a:r>
            <a:r>
              <a:rPr lang="en-US" sz="3200" dirty="0">
                <a:solidFill>
                  <a:srgbClr val="080808"/>
                </a:solidFill>
                <a:latin typeface="Montserrat"/>
                <a:ea typeface="Montserrat"/>
                <a:cs typeface="Montserrat"/>
                <a:sym typeface="Montserrat"/>
              </a:rPr>
              <a:t>, and the other one is </a:t>
            </a:r>
            <a:r>
              <a:rPr lang="en-US" sz="3200" dirty="0" err="1">
                <a:solidFill>
                  <a:srgbClr val="080808"/>
                </a:solidFill>
                <a:latin typeface="Montserrat"/>
                <a:ea typeface="Montserrat"/>
                <a:cs typeface="Montserrat"/>
                <a:sym typeface="Montserrat"/>
              </a:rPr>
              <a:t>CreditStrategy</a:t>
            </a:r>
            <a:r>
              <a:rPr lang="en-US" sz="3200" dirty="0">
                <a:solidFill>
                  <a:srgbClr val="080808"/>
                </a:solidFill>
                <a:latin typeface="Montserrat"/>
                <a:ea typeface="Montserrat"/>
                <a:cs typeface="Montserrat"/>
                <a:sym typeface="Montserrat"/>
              </a:rPr>
              <a:t>.</a:t>
            </a:r>
          </a:p>
          <a:p>
            <a:pPr marL="457200" lvl="0" indent="-457200">
              <a:lnSpc>
                <a:spcPct val="115000"/>
              </a:lnSpc>
              <a:spcBef>
                <a:spcPts val="1400"/>
              </a:spcBef>
              <a:buFont typeface="Wingdings" panose="05000000000000000000" pitchFamily="2" charset="2"/>
              <a:buChar char="Ø"/>
            </a:pPr>
            <a:r>
              <a:rPr lang="en-US" sz="3200" dirty="0">
                <a:solidFill>
                  <a:srgbClr val="080808"/>
                </a:solidFill>
                <a:latin typeface="Montserrat"/>
                <a:ea typeface="Montserrat"/>
                <a:cs typeface="Montserrat"/>
                <a:sym typeface="Montserrat"/>
              </a:rPr>
              <a:t>When the user decides how they </a:t>
            </a:r>
            <a:r>
              <a:rPr lang="en-US" sz="3200" dirty="0" err="1">
                <a:solidFill>
                  <a:srgbClr val="080808"/>
                </a:solidFill>
                <a:latin typeface="Montserrat"/>
                <a:ea typeface="Montserrat"/>
                <a:cs typeface="Montserrat"/>
                <a:sym typeface="Montserrat"/>
              </a:rPr>
              <a:t>wanna</a:t>
            </a:r>
            <a:r>
              <a:rPr lang="en-US" sz="3200" dirty="0">
                <a:solidFill>
                  <a:srgbClr val="080808"/>
                </a:solidFill>
                <a:latin typeface="Montserrat"/>
                <a:ea typeface="Montserrat"/>
                <a:cs typeface="Montserrat"/>
                <a:sym typeface="Montserrat"/>
              </a:rPr>
              <a:t> pay, then the method “</a:t>
            </a:r>
            <a:r>
              <a:rPr lang="en-US" sz="3200" dirty="0" err="1">
                <a:solidFill>
                  <a:srgbClr val="080808"/>
                </a:solidFill>
                <a:latin typeface="Montserrat"/>
                <a:ea typeface="Montserrat"/>
                <a:cs typeface="Montserrat"/>
                <a:sym typeface="Montserrat"/>
              </a:rPr>
              <a:t>setStrategy</a:t>
            </a:r>
            <a:r>
              <a:rPr lang="en-US" sz="3200" dirty="0">
                <a:solidFill>
                  <a:srgbClr val="080808"/>
                </a:solidFill>
                <a:latin typeface="Montserrat"/>
                <a:ea typeface="Montserrat"/>
                <a:cs typeface="Montserrat"/>
                <a:sym typeface="Montserrat"/>
              </a:rPr>
              <a:t>()” will depend on “</a:t>
            </a:r>
            <a:r>
              <a:rPr lang="en-US" sz="3200" dirty="0" err="1">
                <a:solidFill>
                  <a:srgbClr val="080808"/>
                </a:solidFill>
                <a:latin typeface="Montserrat"/>
                <a:ea typeface="Montserrat"/>
                <a:cs typeface="Montserrat"/>
                <a:sym typeface="Montserrat"/>
              </a:rPr>
              <a:t>PaymentStrategy</a:t>
            </a:r>
            <a:r>
              <a:rPr lang="en-US" sz="3200" dirty="0">
                <a:solidFill>
                  <a:srgbClr val="080808"/>
                </a:solidFill>
                <a:latin typeface="Montserrat"/>
                <a:ea typeface="Montserrat"/>
                <a:cs typeface="Montserrat"/>
                <a:sym typeface="Montserrat"/>
              </a:rPr>
              <a:t>” to create the payment handle object “</a:t>
            </a:r>
            <a:r>
              <a:rPr lang="en-US" sz="3200" dirty="0" err="1">
                <a:solidFill>
                  <a:srgbClr val="080808"/>
                </a:solidFill>
                <a:latin typeface="Montserrat"/>
                <a:ea typeface="Montserrat"/>
                <a:cs typeface="Montserrat"/>
                <a:sym typeface="Montserrat"/>
              </a:rPr>
              <a:t>ElePayAccountStrategy</a:t>
            </a:r>
            <a:r>
              <a:rPr lang="en-US" sz="3200" dirty="0">
                <a:solidFill>
                  <a:srgbClr val="080808"/>
                </a:solidFill>
                <a:latin typeface="Montserrat"/>
                <a:ea typeface="Montserrat"/>
                <a:cs typeface="Montserrat"/>
                <a:sym typeface="Montserrat"/>
              </a:rPr>
              <a:t>” or “</a:t>
            </a:r>
            <a:r>
              <a:rPr lang="en-US" sz="3200" dirty="0" err="1">
                <a:solidFill>
                  <a:srgbClr val="080808"/>
                </a:solidFill>
                <a:latin typeface="Montserrat"/>
                <a:ea typeface="Montserrat"/>
                <a:cs typeface="Montserrat"/>
                <a:sym typeface="Montserrat"/>
              </a:rPr>
              <a:t>CreditStrategy</a:t>
            </a:r>
            <a:r>
              <a:rPr lang="en-US" sz="3200" dirty="0">
                <a:solidFill>
                  <a:srgbClr val="080808"/>
                </a:solidFill>
                <a:latin typeface="Montserrat"/>
                <a:ea typeface="Montserrat"/>
                <a:cs typeface="Montserrat"/>
                <a:sym typeface="Montserrat"/>
              </a:rPr>
              <a:t>”, as a result user can pay in different way.</a:t>
            </a:r>
          </a:p>
        </p:txBody>
      </p:sp>
      <p:cxnSp>
        <p:nvCxnSpPr>
          <p:cNvPr id="357" name="Google Shape;357;p103"/>
          <p:cNvCxnSpPr/>
          <p:nvPr/>
        </p:nvCxnSpPr>
        <p:spPr>
          <a:xfrm>
            <a:off x="104775" y="651844"/>
            <a:ext cx="0" cy="1974900"/>
          </a:xfrm>
          <a:prstGeom prst="straightConnector1">
            <a:avLst/>
          </a:prstGeom>
          <a:noFill/>
          <a:ln w="228600" cap="flat" cmpd="sng">
            <a:solidFill>
              <a:srgbClr val="A4C2F4"/>
            </a:solidFill>
            <a:prstDash val="solid"/>
            <a:round/>
            <a:headEnd type="none" w="med" len="med"/>
            <a:tailEnd type="none" w="med" len="med"/>
          </a:ln>
        </p:spPr>
      </p:cxnSp>
      <p:pic>
        <p:nvPicPr>
          <p:cNvPr id="358" name="Google Shape;358;p103"/>
          <p:cNvPicPr preferRelativeResize="0"/>
          <p:nvPr/>
        </p:nvPicPr>
        <p:blipFill rotWithShape="1">
          <a:blip r:embed="rId3">
            <a:alphaModFix/>
          </a:blip>
          <a:srcRect/>
          <a:stretch/>
        </p:blipFill>
        <p:spPr>
          <a:xfrm>
            <a:off x="1168214" y="6675498"/>
            <a:ext cx="18860630" cy="6245122"/>
          </a:xfrm>
          <a:prstGeom prst="rect">
            <a:avLst/>
          </a:prstGeom>
          <a:noFill/>
          <a:ln>
            <a:noFill/>
          </a:ln>
        </p:spPr>
      </p:pic>
      <p:sp>
        <p:nvSpPr>
          <p:cNvPr id="3" name="文字方塊 2">
            <a:extLst>
              <a:ext uri="{FF2B5EF4-FFF2-40B4-BE49-F238E27FC236}">
                <a16:creationId xmlns:a16="http://schemas.microsoft.com/office/drawing/2014/main" id="{D9DD21CC-5B0F-4B20-9408-538FD7C7062C}"/>
              </a:ext>
            </a:extLst>
          </p:cNvPr>
          <p:cNvSpPr txBox="1"/>
          <p:nvPr/>
        </p:nvSpPr>
        <p:spPr>
          <a:xfrm>
            <a:off x="1412032" y="5879633"/>
            <a:ext cx="5355771" cy="769441"/>
          </a:xfrm>
          <a:prstGeom prst="rect">
            <a:avLst/>
          </a:prstGeom>
          <a:noFill/>
        </p:spPr>
        <p:txBody>
          <a:bodyPr wrap="square" rtlCol="0">
            <a:spAutoFit/>
          </a:bodyPr>
          <a:lstStyle/>
          <a:p>
            <a:r>
              <a:rPr lang="en-US" altLang="zh-TW" sz="4400" b="1" dirty="0"/>
              <a:t>Strategy structure</a:t>
            </a:r>
            <a:r>
              <a:rPr lang="zh-TW" altLang="en-US" sz="4400" b="1" dirty="0"/>
              <a:t>：</a:t>
            </a:r>
          </a:p>
        </p:txBody>
      </p:sp>
      <p:pic>
        <p:nvPicPr>
          <p:cNvPr id="5" name="圖片 4">
            <a:extLst>
              <a:ext uri="{FF2B5EF4-FFF2-40B4-BE49-F238E27FC236}">
                <a16:creationId xmlns:a16="http://schemas.microsoft.com/office/drawing/2014/main" id="{04A7C5AC-F899-4D9F-BC6A-F05DB12E4570}"/>
              </a:ext>
            </a:extLst>
          </p:cNvPr>
          <p:cNvPicPr>
            <a:picLocks noChangeAspect="1"/>
          </p:cNvPicPr>
          <p:nvPr/>
        </p:nvPicPr>
        <p:blipFill>
          <a:blip r:embed="rId4"/>
          <a:stretch>
            <a:fillRect/>
          </a:stretch>
        </p:blipFill>
        <p:spPr>
          <a:xfrm>
            <a:off x="7266019" y="0"/>
            <a:ext cx="7700267" cy="1368936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104"/>
          <p:cNvSpPr txBox="1"/>
          <p:nvPr/>
        </p:nvSpPr>
        <p:spPr>
          <a:xfrm>
            <a:off x="990047" y="392913"/>
            <a:ext cx="9012364" cy="4989338"/>
          </a:xfrm>
          <a:prstGeom prst="rect">
            <a:avLst/>
          </a:prstGeom>
          <a:noFill/>
          <a:ln>
            <a:noFill/>
          </a:ln>
        </p:spPr>
        <p:txBody>
          <a:bodyPr spcFirstLastPara="1" wrap="square" lIns="0" tIns="0" rIns="0" bIns="0" anchor="t" anchorCtr="0">
            <a:noAutofit/>
          </a:bodyPr>
          <a:lstStyle/>
          <a:p>
            <a:pPr marL="0" marR="0" lvl="0" indent="0" rtl="0">
              <a:lnSpc>
                <a:spcPct val="120000"/>
              </a:lnSpc>
              <a:spcBef>
                <a:spcPts val="0"/>
              </a:spcBef>
              <a:spcAft>
                <a:spcPts val="0"/>
              </a:spcAft>
              <a:buClr>
                <a:srgbClr val="212121"/>
              </a:buClr>
              <a:buSzPts val="2800"/>
              <a:buFont typeface="Montserrat"/>
              <a:buNone/>
            </a:pPr>
            <a:r>
              <a:rPr lang="it-IT" sz="7200" b="1" dirty="0">
                <a:solidFill>
                  <a:srgbClr val="212121"/>
                </a:solidFill>
                <a:latin typeface="Segoe UI Black" panose="020B0A02040204020203" pitchFamily="34" charset="0"/>
                <a:ea typeface="Segoe UI Black" panose="020B0A02040204020203" pitchFamily="34" charset="0"/>
                <a:cs typeface="Montserrat"/>
                <a:sym typeface="Montserrat"/>
              </a:rPr>
              <a:t>Factory Method</a:t>
            </a:r>
            <a:endParaRPr lang="it-IT" sz="2400" b="1" dirty="0">
              <a:solidFill>
                <a:srgbClr val="212121"/>
              </a:solidFill>
              <a:latin typeface="Segoe UI Black" panose="020B0A02040204020203" pitchFamily="34" charset="0"/>
              <a:ea typeface="Segoe UI Black" panose="020B0A02040204020203" pitchFamily="34" charset="0"/>
              <a:cs typeface="Montserrat"/>
              <a:sym typeface="Montserrat"/>
            </a:endParaRPr>
          </a:p>
          <a:p>
            <a:pPr marL="0" marR="0" lvl="0" indent="0" rtl="0">
              <a:lnSpc>
                <a:spcPct val="120000"/>
              </a:lnSpc>
              <a:spcBef>
                <a:spcPts val="0"/>
              </a:spcBef>
              <a:spcAft>
                <a:spcPts val="0"/>
              </a:spcAft>
              <a:buClr>
                <a:srgbClr val="212121"/>
              </a:buClr>
              <a:buSzPts val="2800"/>
              <a:buFont typeface="Montserrat"/>
              <a:buNone/>
            </a:pPr>
            <a:r>
              <a:rPr lang="it-IT" sz="7200" b="1" u="sng" dirty="0">
                <a:solidFill>
                  <a:srgbClr val="212121"/>
                </a:solidFill>
                <a:latin typeface="Segoe UI Black" panose="020B0A02040204020203" pitchFamily="34" charset="0"/>
                <a:ea typeface="Segoe UI Black" panose="020B0A02040204020203" pitchFamily="34" charset="0"/>
                <a:cs typeface="Montserrat"/>
                <a:sym typeface="Montserrat"/>
              </a:rPr>
              <a:t>Abstract Factory</a:t>
            </a:r>
            <a:endParaRPr lang="en-US" sz="2400" b="1" u="sng" dirty="0">
              <a:solidFill>
                <a:srgbClr val="212121"/>
              </a:solidFill>
              <a:latin typeface="Segoe UI Black" panose="020B0A02040204020203" pitchFamily="34" charset="0"/>
              <a:ea typeface="Segoe UI Black" panose="020B0A02040204020203" pitchFamily="34" charset="0"/>
              <a:cs typeface="Montserrat"/>
              <a:sym typeface="Montserrat"/>
            </a:endParaRPr>
          </a:p>
          <a:p>
            <a:pPr marL="0" marR="0" lvl="0" indent="0" rtl="0">
              <a:lnSpc>
                <a:spcPct val="120000"/>
              </a:lnSpc>
              <a:spcBef>
                <a:spcPts val="0"/>
              </a:spcBef>
              <a:spcAft>
                <a:spcPts val="0"/>
              </a:spcAft>
              <a:buClr>
                <a:srgbClr val="212121"/>
              </a:buClr>
              <a:buSzPts val="2800"/>
              <a:buFont typeface="Montserrat"/>
              <a:buNone/>
            </a:pPr>
            <a:r>
              <a:rPr lang="en-US" sz="7200" b="1" u="sng" dirty="0">
                <a:solidFill>
                  <a:srgbClr val="212121"/>
                </a:solidFill>
                <a:latin typeface="Segoe UI Black" panose="020B0A02040204020203" pitchFamily="34" charset="0"/>
                <a:ea typeface="Segoe UI Black" panose="020B0A02040204020203" pitchFamily="34" charset="0"/>
                <a:cs typeface="Montserrat"/>
                <a:sym typeface="Montserrat"/>
              </a:rPr>
              <a:t>Builder</a:t>
            </a:r>
          </a:p>
          <a:p>
            <a:pPr marL="0" marR="0" lvl="0" indent="0" rtl="0">
              <a:spcBef>
                <a:spcPts val="0"/>
              </a:spcBef>
              <a:spcAft>
                <a:spcPts val="0"/>
              </a:spcAft>
              <a:buClr>
                <a:srgbClr val="212121"/>
              </a:buClr>
              <a:buSzPts val="2800"/>
              <a:buFont typeface="Montserrat"/>
              <a:buNone/>
            </a:pPr>
            <a:r>
              <a:rPr lang="en-US" sz="6600" b="1" dirty="0">
                <a:solidFill>
                  <a:srgbClr val="FF0000"/>
                </a:solidFill>
                <a:latin typeface="Segoe UI Black" panose="020B0A02040204020203" pitchFamily="34" charset="0"/>
                <a:ea typeface="Segoe UI Black" panose="020B0A02040204020203" pitchFamily="34" charset="0"/>
                <a:cs typeface="Montserrat"/>
                <a:sym typeface="Montserrat"/>
              </a:rPr>
              <a:t>Combines each other</a:t>
            </a:r>
            <a:endParaRPr sz="11200" b="1" dirty="0">
              <a:solidFill>
                <a:srgbClr val="212121"/>
              </a:solidFill>
              <a:latin typeface="Montserrat"/>
              <a:ea typeface="Montserrat"/>
              <a:cs typeface="Montserrat"/>
              <a:sym typeface="Montserrat"/>
            </a:endParaRPr>
          </a:p>
          <a:p>
            <a:pPr marL="0" marR="0" lvl="0" indent="0" rtl="0">
              <a:lnSpc>
                <a:spcPct val="150000"/>
              </a:lnSpc>
              <a:spcBef>
                <a:spcPts val="0"/>
              </a:spcBef>
              <a:spcAft>
                <a:spcPts val="0"/>
              </a:spcAft>
              <a:buClr>
                <a:srgbClr val="212121"/>
              </a:buClr>
              <a:buSzPts val="2800"/>
              <a:buFont typeface="Montserrat"/>
              <a:buNone/>
            </a:pPr>
            <a:endParaRPr sz="11200" b="1" dirty="0">
              <a:solidFill>
                <a:srgbClr val="212121"/>
              </a:solidFill>
              <a:latin typeface="Montserrat"/>
              <a:ea typeface="Montserrat"/>
              <a:cs typeface="Montserrat"/>
              <a:sym typeface="Montserrat"/>
            </a:endParaRPr>
          </a:p>
        </p:txBody>
      </p:sp>
      <p:cxnSp>
        <p:nvCxnSpPr>
          <p:cNvPr id="366" name="Google Shape;366;p104"/>
          <p:cNvCxnSpPr>
            <a:cxnSpLocks/>
          </p:cNvCxnSpPr>
          <p:nvPr/>
        </p:nvCxnSpPr>
        <p:spPr>
          <a:xfrm>
            <a:off x="104775" y="0"/>
            <a:ext cx="0" cy="5382250"/>
          </a:xfrm>
          <a:prstGeom prst="straightConnector1">
            <a:avLst/>
          </a:prstGeom>
          <a:noFill/>
          <a:ln w="228600" cap="flat" cmpd="sng">
            <a:solidFill>
              <a:srgbClr val="A4C2F4"/>
            </a:solidFill>
            <a:prstDash val="solid"/>
            <a:round/>
            <a:headEnd type="none" w="med" len="med"/>
            <a:tailEnd type="none" w="med" len="med"/>
          </a:ln>
        </p:spPr>
      </p:cxnSp>
      <p:sp>
        <p:nvSpPr>
          <p:cNvPr id="3" name="矩形 2">
            <a:extLst>
              <a:ext uri="{FF2B5EF4-FFF2-40B4-BE49-F238E27FC236}">
                <a16:creationId xmlns:a16="http://schemas.microsoft.com/office/drawing/2014/main" id="{7557D01A-A0ED-4F01-B53D-5C74A9E73E6D}"/>
              </a:ext>
            </a:extLst>
          </p:cNvPr>
          <p:cNvSpPr/>
          <p:nvPr/>
        </p:nvSpPr>
        <p:spPr>
          <a:xfrm>
            <a:off x="830920" y="5765127"/>
            <a:ext cx="22943480" cy="4832092"/>
          </a:xfrm>
          <a:prstGeom prst="rect">
            <a:avLst/>
          </a:prstGeom>
        </p:spPr>
        <p:txBody>
          <a:bodyPr wrap="square">
            <a:spAutoFit/>
          </a:bodyPr>
          <a:lstStyle/>
          <a:p>
            <a:pPr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We have a shopping app sailing the computer. But the computer consists of many different parts.</a:t>
            </a:r>
          </a:p>
          <a:p>
            <a:pPr algn="just"/>
            <a:endParaRPr lang="en-US" altLang="zh-TW" sz="4400" dirty="0">
              <a:latin typeface="Times New Roman" panose="02020603050405020304" pitchFamily="18" charset="0"/>
              <a:ea typeface="標楷體" panose="03000509000000000000" pitchFamily="65" charset="-120"/>
              <a:cs typeface="Calibri" panose="020F0502020204030204" pitchFamily="34" charset="0"/>
            </a:endParaRPr>
          </a:p>
          <a:p>
            <a:pPr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Our </a:t>
            </a:r>
            <a:r>
              <a:rPr lang="en-US" altLang="zh-TW" sz="4400" b="1" dirty="0">
                <a:latin typeface="Times New Roman" panose="02020603050405020304" pitchFamily="18" charset="0"/>
                <a:ea typeface="標楷體" panose="03000509000000000000" pitchFamily="65" charset="-120"/>
                <a:cs typeface="Calibri" panose="020F0502020204030204" pitchFamily="34" charset="0"/>
              </a:rPr>
              <a:t>Builder</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combined with </a:t>
            </a:r>
            <a:r>
              <a:rPr lang="en-US" altLang="zh-TW" sz="4400" b="1" dirty="0">
                <a:latin typeface="Times New Roman" panose="02020603050405020304" pitchFamily="18" charset="0"/>
                <a:ea typeface="標楷體" panose="03000509000000000000" pitchFamily="65" charset="-120"/>
                <a:cs typeface="Calibri" panose="020F0502020204030204" pitchFamily="34" charset="0"/>
              </a:rPr>
              <a:t>Abstract 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a:t>
            </a:r>
            <a:endParaRPr lang="zh-TW" altLang="zh-TW" sz="4400" dirty="0">
              <a:latin typeface="Calibri" panose="020F0502020204030204" pitchFamily="34" charset="0"/>
              <a:ea typeface="新細明體" panose="02020500000000000000" pitchFamily="18" charset="-120"/>
            </a:endParaRPr>
          </a:p>
          <a:p>
            <a:r>
              <a:rPr lang="en-US" altLang="zh-TW" sz="4400" b="1" dirty="0">
                <a:latin typeface="Times New Roman" panose="02020603050405020304" pitchFamily="18" charset="0"/>
                <a:ea typeface="標楷體" panose="03000509000000000000" pitchFamily="65" charset="-120"/>
                <a:cs typeface="Calibri" panose="020F0502020204030204" pitchFamily="34" charset="0"/>
              </a:rPr>
              <a:t>Builder</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can use </a:t>
            </a:r>
            <a:r>
              <a:rPr lang="en-US" altLang="zh-TW" sz="4400" b="1" dirty="0">
                <a:latin typeface="Times New Roman" panose="02020603050405020304" pitchFamily="18" charset="0"/>
                <a:ea typeface="標楷體" panose="03000509000000000000" pitchFamily="65" charset="-120"/>
                <a:cs typeface="Calibri" panose="020F0502020204030204" pitchFamily="34" charset="0"/>
              </a:rPr>
              <a:t>Abstract 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to vary the parts used by the build steps. The method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buildCPUMB</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in class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ComputerBuilder</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use </a:t>
            </a:r>
            <a:r>
              <a:rPr lang="en-US" altLang="zh-TW" sz="4400" b="1" dirty="0">
                <a:latin typeface="Times New Roman" panose="02020603050405020304" pitchFamily="18" charset="0"/>
                <a:ea typeface="標楷體" panose="03000509000000000000" pitchFamily="65" charset="-120"/>
                <a:cs typeface="Calibri" panose="020F0502020204030204" pitchFamily="34" charset="0"/>
              </a:rPr>
              <a:t>Abstract 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to vary the CPU and MB,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DocumentComputerBuilder</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uses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AMDFactory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to create “AMDCPU” and “AMDMB”,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GamingComputerBuilder</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uses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IntelFactory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to create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IntelCPU</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and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IntelMB</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a:t>
            </a:r>
            <a:endParaRPr lang="zh-TW" altLang="en-US" sz="4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cxnSp>
        <p:nvCxnSpPr>
          <p:cNvPr id="366" name="Google Shape;366;p104"/>
          <p:cNvCxnSpPr>
            <a:cxnSpLocks/>
          </p:cNvCxnSpPr>
          <p:nvPr/>
        </p:nvCxnSpPr>
        <p:spPr>
          <a:xfrm>
            <a:off x="104775" y="0"/>
            <a:ext cx="0" cy="1728114"/>
          </a:xfrm>
          <a:prstGeom prst="straightConnector1">
            <a:avLst/>
          </a:prstGeom>
          <a:noFill/>
          <a:ln w="228600" cap="flat" cmpd="sng">
            <a:solidFill>
              <a:srgbClr val="A4C2F4"/>
            </a:solidFill>
            <a:prstDash val="solid"/>
            <a:round/>
            <a:headEnd type="none" w="med" len="med"/>
            <a:tailEnd type="none" w="med" len="med"/>
          </a:ln>
        </p:spPr>
      </p:cxnSp>
      <p:pic>
        <p:nvPicPr>
          <p:cNvPr id="5" name="image2.png">
            <a:extLst>
              <a:ext uri="{FF2B5EF4-FFF2-40B4-BE49-F238E27FC236}">
                <a16:creationId xmlns:a16="http://schemas.microsoft.com/office/drawing/2014/main" id="{CB56D334-37D4-4466-A5A1-BA4D953F659E}"/>
              </a:ext>
            </a:extLst>
          </p:cNvPr>
          <p:cNvPicPr/>
          <p:nvPr/>
        </p:nvPicPr>
        <p:blipFill>
          <a:blip r:embed="rId3"/>
          <a:srcRect/>
          <a:stretch>
            <a:fillRect/>
          </a:stretch>
        </p:blipFill>
        <p:spPr>
          <a:xfrm>
            <a:off x="560135" y="2179204"/>
            <a:ext cx="22390910" cy="10890835"/>
          </a:xfrm>
          <a:prstGeom prst="rect">
            <a:avLst/>
          </a:prstGeom>
          <a:ln/>
        </p:spPr>
      </p:pic>
      <p:sp>
        <p:nvSpPr>
          <p:cNvPr id="2" name="文字方塊 1">
            <a:extLst>
              <a:ext uri="{FF2B5EF4-FFF2-40B4-BE49-F238E27FC236}">
                <a16:creationId xmlns:a16="http://schemas.microsoft.com/office/drawing/2014/main" id="{7F2791AD-8AC9-4820-9F60-6208D23630E4}"/>
              </a:ext>
            </a:extLst>
          </p:cNvPr>
          <p:cNvSpPr txBox="1"/>
          <p:nvPr/>
        </p:nvSpPr>
        <p:spPr>
          <a:xfrm>
            <a:off x="560135" y="310059"/>
            <a:ext cx="7520467" cy="1107996"/>
          </a:xfrm>
          <a:prstGeom prst="rect">
            <a:avLst/>
          </a:prstGeom>
          <a:noFill/>
        </p:spPr>
        <p:txBody>
          <a:bodyPr wrap="square" rtlCol="0">
            <a:spAutoFit/>
          </a:bodyPr>
          <a:lstStyle/>
          <a:p>
            <a:r>
              <a:rPr lang="en-US" altLang="zh-TW" sz="6600" b="1" dirty="0"/>
              <a:t>Builder structure</a:t>
            </a:r>
            <a:endParaRPr lang="zh-TW" altLang="en-US" sz="6600" b="1" dirty="0"/>
          </a:p>
        </p:txBody>
      </p:sp>
    </p:spTree>
    <p:extLst>
      <p:ext uri="{BB962C8B-B14F-4D97-AF65-F5344CB8AC3E}">
        <p14:creationId xmlns:p14="http://schemas.microsoft.com/office/powerpoint/2010/main" val="17032519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5" name="Google Shape;365;p104"/>
          <p:cNvSpPr txBox="1"/>
          <p:nvPr/>
        </p:nvSpPr>
        <p:spPr>
          <a:xfrm>
            <a:off x="990047" y="392913"/>
            <a:ext cx="9012364" cy="4989338"/>
          </a:xfrm>
          <a:prstGeom prst="rect">
            <a:avLst/>
          </a:prstGeom>
          <a:noFill/>
          <a:ln>
            <a:noFill/>
          </a:ln>
        </p:spPr>
        <p:txBody>
          <a:bodyPr spcFirstLastPara="1" wrap="square" lIns="0" tIns="0" rIns="0" bIns="0" anchor="t" anchorCtr="0">
            <a:noAutofit/>
          </a:bodyPr>
          <a:lstStyle/>
          <a:p>
            <a:pPr marL="0" marR="0" lvl="0" indent="0" rtl="0">
              <a:lnSpc>
                <a:spcPct val="120000"/>
              </a:lnSpc>
              <a:spcBef>
                <a:spcPts val="0"/>
              </a:spcBef>
              <a:spcAft>
                <a:spcPts val="0"/>
              </a:spcAft>
              <a:buClr>
                <a:srgbClr val="212121"/>
              </a:buClr>
              <a:buSzPts val="2800"/>
              <a:buFont typeface="Montserrat"/>
              <a:buNone/>
            </a:pPr>
            <a:r>
              <a:rPr lang="it-IT" sz="7200" b="1" u="sng" dirty="0">
                <a:solidFill>
                  <a:srgbClr val="212121"/>
                </a:solidFill>
                <a:latin typeface="Segoe UI Black" panose="020B0A02040204020203" pitchFamily="34" charset="0"/>
                <a:ea typeface="Segoe UI Black" panose="020B0A02040204020203" pitchFamily="34" charset="0"/>
                <a:cs typeface="Montserrat"/>
                <a:sym typeface="Montserrat"/>
              </a:rPr>
              <a:t>Factory Method</a:t>
            </a:r>
            <a:endParaRPr lang="it-IT" sz="2400" b="1" u="sng" dirty="0">
              <a:solidFill>
                <a:srgbClr val="212121"/>
              </a:solidFill>
              <a:latin typeface="Segoe UI Black" panose="020B0A02040204020203" pitchFamily="34" charset="0"/>
              <a:ea typeface="Segoe UI Black" panose="020B0A02040204020203" pitchFamily="34" charset="0"/>
              <a:cs typeface="Montserrat"/>
              <a:sym typeface="Montserrat"/>
            </a:endParaRPr>
          </a:p>
          <a:p>
            <a:pPr marL="0" marR="0" lvl="0" indent="0" rtl="0">
              <a:lnSpc>
                <a:spcPct val="120000"/>
              </a:lnSpc>
              <a:spcBef>
                <a:spcPts val="0"/>
              </a:spcBef>
              <a:spcAft>
                <a:spcPts val="0"/>
              </a:spcAft>
              <a:buClr>
                <a:srgbClr val="212121"/>
              </a:buClr>
              <a:buSzPts val="2800"/>
              <a:buFont typeface="Montserrat"/>
              <a:buNone/>
            </a:pPr>
            <a:r>
              <a:rPr lang="it-IT" sz="7200" b="1" u="sng" dirty="0">
                <a:solidFill>
                  <a:srgbClr val="212121"/>
                </a:solidFill>
                <a:latin typeface="Segoe UI Black" panose="020B0A02040204020203" pitchFamily="34" charset="0"/>
                <a:ea typeface="Segoe UI Black" panose="020B0A02040204020203" pitchFamily="34" charset="0"/>
                <a:cs typeface="Montserrat"/>
                <a:sym typeface="Montserrat"/>
              </a:rPr>
              <a:t>Abstract Factory</a:t>
            </a:r>
            <a:endParaRPr lang="en-US" sz="2400" b="1" u="sng" dirty="0">
              <a:solidFill>
                <a:srgbClr val="212121"/>
              </a:solidFill>
              <a:latin typeface="Segoe UI Black" panose="020B0A02040204020203" pitchFamily="34" charset="0"/>
              <a:ea typeface="Segoe UI Black" panose="020B0A02040204020203" pitchFamily="34" charset="0"/>
              <a:cs typeface="Montserrat"/>
              <a:sym typeface="Montserrat"/>
            </a:endParaRPr>
          </a:p>
          <a:p>
            <a:pPr marL="0" marR="0" lvl="0" indent="0" rtl="0">
              <a:lnSpc>
                <a:spcPct val="120000"/>
              </a:lnSpc>
              <a:spcBef>
                <a:spcPts val="0"/>
              </a:spcBef>
              <a:spcAft>
                <a:spcPts val="0"/>
              </a:spcAft>
              <a:buClr>
                <a:srgbClr val="212121"/>
              </a:buClr>
              <a:buSzPts val="2800"/>
              <a:buFont typeface="Montserrat"/>
              <a:buNone/>
            </a:pPr>
            <a:r>
              <a:rPr lang="en-US" sz="7200" b="1" dirty="0">
                <a:solidFill>
                  <a:srgbClr val="212121"/>
                </a:solidFill>
                <a:latin typeface="Segoe UI Black" panose="020B0A02040204020203" pitchFamily="34" charset="0"/>
                <a:ea typeface="Segoe UI Black" panose="020B0A02040204020203" pitchFamily="34" charset="0"/>
                <a:cs typeface="Montserrat"/>
                <a:sym typeface="Montserrat"/>
              </a:rPr>
              <a:t>Builder</a:t>
            </a:r>
          </a:p>
          <a:p>
            <a:pPr marL="0" marR="0" lvl="0" indent="0" rtl="0">
              <a:spcBef>
                <a:spcPts val="0"/>
              </a:spcBef>
              <a:spcAft>
                <a:spcPts val="0"/>
              </a:spcAft>
              <a:buClr>
                <a:srgbClr val="212121"/>
              </a:buClr>
              <a:buSzPts val="2800"/>
              <a:buFont typeface="Montserrat"/>
              <a:buNone/>
            </a:pPr>
            <a:r>
              <a:rPr lang="en-US" sz="6600" b="1" dirty="0">
                <a:solidFill>
                  <a:srgbClr val="FF0000"/>
                </a:solidFill>
                <a:latin typeface="Segoe UI Black" panose="020B0A02040204020203" pitchFamily="34" charset="0"/>
                <a:ea typeface="Segoe UI Black" panose="020B0A02040204020203" pitchFamily="34" charset="0"/>
                <a:cs typeface="Montserrat"/>
                <a:sym typeface="Montserrat"/>
              </a:rPr>
              <a:t>Combines each other</a:t>
            </a:r>
            <a:endParaRPr sz="11200" b="1" dirty="0">
              <a:solidFill>
                <a:srgbClr val="212121"/>
              </a:solidFill>
              <a:latin typeface="Montserrat"/>
              <a:ea typeface="Montserrat"/>
              <a:cs typeface="Montserrat"/>
              <a:sym typeface="Montserrat"/>
            </a:endParaRPr>
          </a:p>
          <a:p>
            <a:pPr marL="0" marR="0" lvl="0" indent="0" rtl="0">
              <a:lnSpc>
                <a:spcPct val="150000"/>
              </a:lnSpc>
              <a:spcBef>
                <a:spcPts val="0"/>
              </a:spcBef>
              <a:spcAft>
                <a:spcPts val="0"/>
              </a:spcAft>
              <a:buClr>
                <a:srgbClr val="212121"/>
              </a:buClr>
              <a:buSzPts val="2800"/>
              <a:buFont typeface="Montserrat"/>
              <a:buNone/>
            </a:pPr>
            <a:endParaRPr sz="11200" b="1" dirty="0">
              <a:solidFill>
                <a:srgbClr val="212121"/>
              </a:solidFill>
              <a:latin typeface="Montserrat"/>
              <a:ea typeface="Montserrat"/>
              <a:cs typeface="Montserrat"/>
              <a:sym typeface="Montserrat"/>
            </a:endParaRPr>
          </a:p>
        </p:txBody>
      </p:sp>
      <p:cxnSp>
        <p:nvCxnSpPr>
          <p:cNvPr id="366" name="Google Shape;366;p104"/>
          <p:cNvCxnSpPr>
            <a:cxnSpLocks/>
          </p:cNvCxnSpPr>
          <p:nvPr/>
        </p:nvCxnSpPr>
        <p:spPr>
          <a:xfrm>
            <a:off x="104775" y="0"/>
            <a:ext cx="0" cy="5382250"/>
          </a:xfrm>
          <a:prstGeom prst="straightConnector1">
            <a:avLst/>
          </a:prstGeom>
          <a:noFill/>
          <a:ln w="228600" cap="flat" cmpd="sng">
            <a:solidFill>
              <a:srgbClr val="A4C2F4"/>
            </a:solidFill>
            <a:prstDash val="solid"/>
            <a:round/>
            <a:headEnd type="none" w="med" len="med"/>
            <a:tailEnd type="none" w="med" len="med"/>
          </a:ln>
        </p:spPr>
      </p:cxnSp>
      <p:sp>
        <p:nvSpPr>
          <p:cNvPr id="3" name="矩形 2">
            <a:extLst>
              <a:ext uri="{FF2B5EF4-FFF2-40B4-BE49-F238E27FC236}">
                <a16:creationId xmlns:a16="http://schemas.microsoft.com/office/drawing/2014/main" id="{7557D01A-A0ED-4F01-B53D-5C74A9E73E6D}"/>
              </a:ext>
            </a:extLst>
          </p:cNvPr>
          <p:cNvSpPr/>
          <p:nvPr/>
        </p:nvSpPr>
        <p:spPr>
          <a:xfrm>
            <a:off x="720260" y="5634499"/>
            <a:ext cx="22943480" cy="6863417"/>
          </a:xfrm>
          <a:prstGeom prst="rect">
            <a:avLst/>
          </a:prstGeom>
        </p:spPr>
        <p:txBody>
          <a:bodyPr wrap="square">
            <a:spAutoFit/>
          </a:bodyPr>
          <a:lstStyle/>
          <a:p>
            <a:pPr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Abstract Factory is concerned with the creation of similar products of different brands.</a:t>
            </a:r>
          </a:p>
          <a:p>
            <a:pPr algn="just"/>
            <a:endParaRPr lang="en-US" altLang="zh-TW" sz="4400" dirty="0">
              <a:latin typeface="Times New Roman" panose="02020603050405020304" pitchFamily="18" charset="0"/>
              <a:ea typeface="標楷體" panose="03000509000000000000" pitchFamily="65" charset="-120"/>
              <a:cs typeface="Calibri" panose="020F0502020204030204" pitchFamily="34" charset="0"/>
            </a:endParaRPr>
          </a:p>
          <a:p>
            <a:pPr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We provide two parts of the computer, CPU and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MotherBoard</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(MB). Each product have two series, intel and AMD.</a:t>
            </a:r>
          </a:p>
          <a:p>
            <a:pPr algn="just"/>
            <a:endParaRPr lang="en-US" altLang="zh-TW" sz="4400" dirty="0">
              <a:latin typeface="Times New Roman" panose="02020603050405020304" pitchFamily="18" charset="0"/>
              <a:ea typeface="標楷體" panose="03000509000000000000" pitchFamily="65" charset="-120"/>
              <a:cs typeface="Calibri" panose="020F0502020204030204" pitchFamily="34" charset="0"/>
            </a:endParaRPr>
          </a:p>
          <a:p>
            <a:pPr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Our </a:t>
            </a:r>
            <a:r>
              <a:rPr lang="en-US" altLang="zh-TW" sz="4400" b="1" dirty="0">
                <a:latin typeface="Times New Roman" panose="02020603050405020304" pitchFamily="18" charset="0"/>
                <a:ea typeface="標楷體" panose="03000509000000000000" pitchFamily="65" charset="-120"/>
                <a:cs typeface="Calibri" panose="020F0502020204030204" pitchFamily="34" charset="0"/>
              </a:rPr>
              <a:t>Abstract 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includes </a:t>
            </a:r>
            <a:r>
              <a:rPr lang="en-US" altLang="zh-TW" sz="4400" b="1" dirty="0">
                <a:latin typeface="Times New Roman" panose="02020603050405020304" pitchFamily="18" charset="0"/>
                <a:ea typeface="標楷體" panose="03000509000000000000" pitchFamily="65" charset="-120"/>
                <a:cs typeface="Calibri" panose="020F0502020204030204" pitchFamily="34" charset="0"/>
              </a:rPr>
              <a:t>Factory Method</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a:t>
            </a:r>
          </a:p>
          <a:p>
            <a:pPr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	There’re two methods in class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AbstractFactory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createCPU</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and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CreateMB</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is the representation of Factory Method.</a:t>
            </a:r>
          </a:p>
          <a:p>
            <a:pPr algn="just"/>
            <a:r>
              <a:rPr lang="en-US" altLang="zh-TW" sz="4400" dirty="0">
                <a:latin typeface="Times New Roman" panose="02020603050405020304" pitchFamily="18" charset="0"/>
                <a:ea typeface="標楷體" panose="03000509000000000000" pitchFamily="65" charset="-120"/>
                <a:cs typeface="Calibri" panose="020F0502020204030204" pitchFamily="34" charset="0"/>
              </a:rPr>
              <a:t>	Subclass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AMDFactory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and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IntelFactory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will decide which class to instantiate.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AMDFactory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will create “AMDCPU” and “AMDMB”, and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IntelFactory</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create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IntelCPU</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 and “</a:t>
            </a:r>
            <a:r>
              <a:rPr lang="en-US" altLang="zh-TW" sz="4400" dirty="0" err="1">
                <a:latin typeface="Times New Roman" panose="02020603050405020304" pitchFamily="18" charset="0"/>
                <a:ea typeface="標楷體" panose="03000509000000000000" pitchFamily="65" charset="-120"/>
                <a:cs typeface="Calibri" panose="020F0502020204030204" pitchFamily="34" charset="0"/>
              </a:rPr>
              <a:t>IntelMB</a:t>
            </a:r>
            <a:r>
              <a:rPr lang="en-US" altLang="zh-TW" sz="4400" dirty="0">
                <a:latin typeface="Times New Roman" panose="02020603050405020304" pitchFamily="18" charset="0"/>
                <a:ea typeface="標楷體" panose="03000509000000000000" pitchFamily="65" charset="-120"/>
                <a:cs typeface="Calibri" panose="020F0502020204030204" pitchFamily="34" charset="0"/>
              </a:rPr>
              <a:t>”.</a:t>
            </a:r>
          </a:p>
        </p:txBody>
      </p:sp>
    </p:spTree>
    <p:extLst>
      <p:ext uri="{BB962C8B-B14F-4D97-AF65-F5344CB8AC3E}">
        <p14:creationId xmlns:p14="http://schemas.microsoft.com/office/powerpoint/2010/main" val="2120344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cxnSp>
        <p:nvCxnSpPr>
          <p:cNvPr id="366" name="Google Shape;366;p104"/>
          <p:cNvCxnSpPr>
            <a:cxnSpLocks/>
          </p:cNvCxnSpPr>
          <p:nvPr/>
        </p:nvCxnSpPr>
        <p:spPr>
          <a:xfrm>
            <a:off x="104775" y="0"/>
            <a:ext cx="0" cy="1728114"/>
          </a:xfrm>
          <a:prstGeom prst="straightConnector1">
            <a:avLst/>
          </a:prstGeom>
          <a:noFill/>
          <a:ln w="228600" cap="flat" cmpd="sng">
            <a:solidFill>
              <a:srgbClr val="A4C2F4"/>
            </a:solidFill>
            <a:prstDash val="solid"/>
            <a:round/>
            <a:headEnd type="none" w="med" len="med"/>
            <a:tailEnd type="none" w="med" len="med"/>
          </a:ln>
        </p:spPr>
      </p:cxnSp>
      <p:sp>
        <p:nvSpPr>
          <p:cNvPr id="2" name="文字方塊 1">
            <a:extLst>
              <a:ext uri="{FF2B5EF4-FFF2-40B4-BE49-F238E27FC236}">
                <a16:creationId xmlns:a16="http://schemas.microsoft.com/office/drawing/2014/main" id="{7F2791AD-8AC9-4820-9F60-6208D23630E4}"/>
              </a:ext>
            </a:extLst>
          </p:cNvPr>
          <p:cNvSpPr txBox="1"/>
          <p:nvPr/>
        </p:nvSpPr>
        <p:spPr>
          <a:xfrm>
            <a:off x="560135" y="310059"/>
            <a:ext cx="11793594" cy="1107996"/>
          </a:xfrm>
          <a:prstGeom prst="rect">
            <a:avLst/>
          </a:prstGeom>
          <a:noFill/>
        </p:spPr>
        <p:txBody>
          <a:bodyPr wrap="square" rtlCol="0">
            <a:spAutoFit/>
          </a:bodyPr>
          <a:lstStyle/>
          <a:p>
            <a:r>
              <a:rPr lang="en-US" altLang="zh-TW" sz="6600" b="1" dirty="0"/>
              <a:t>Abstract Factory structure</a:t>
            </a:r>
            <a:endParaRPr lang="zh-TW" altLang="en-US" sz="6600" b="1" dirty="0"/>
          </a:p>
        </p:txBody>
      </p:sp>
      <p:pic>
        <p:nvPicPr>
          <p:cNvPr id="6" name="image3.png">
            <a:extLst>
              <a:ext uri="{FF2B5EF4-FFF2-40B4-BE49-F238E27FC236}">
                <a16:creationId xmlns:a16="http://schemas.microsoft.com/office/drawing/2014/main" id="{496924F2-71E4-49F4-B582-CCF268B3F088}"/>
              </a:ext>
            </a:extLst>
          </p:cNvPr>
          <p:cNvPicPr/>
          <p:nvPr/>
        </p:nvPicPr>
        <p:blipFill>
          <a:blip r:embed="rId3"/>
          <a:srcRect/>
          <a:stretch>
            <a:fillRect/>
          </a:stretch>
        </p:blipFill>
        <p:spPr>
          <a:xfrm>
            <a:off x="4105767" y="2038173"/>
            <a:ext cx="20097842" cy="11024051"/>
          </a:xfrm>
          <a:prstGeom prst="rect">
            <a:avLst/>
          </a:prstGeom>
          <a:ln/>
        </p:spPr>
      </p:pic>
      <p:sp>
        <p:nvSpPr>
          <p:cNvPr id="3" name="矩形 2">
            <a:extLst>
              <a:ext uri="{FF2B5EF4-FFF2-40B4-BE49-F238E27FC236}">
                <a16:creationId xmlns:a16="http://schemas.microsoft.com/office/drawing/2014/main" id="{FA7E3C6C-7169-42CB-8A4B-665C3F5E2A3B}"/>
              </a:ext>
            </a:extLst>
          </p:cNvPr>
          <p:cNvSpPr/>
          <p:nvPr/>
        </p:nvSpPr>
        <p:spPr>
          <a:xfrm>
            <a:off x="6139542" y="3109243"/>
            <a:ext cx="2183363" cy="578498"/>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9" name="直線單箭頭接點 8">
            <a:extLst>
              <a:ext uri="{FF2B5EF4-FFF2-40B4-BE49-F238E27FC236}">
                <a16:creationId xmlns:a16="http://schemas.microsoft.com/office/drawing/2014/main" id="{EDF645E7-CFBF-4433-AFE4-CFB9AD442E4F}"/>
              </a:ext>
            </a:extLst>
          </p:cNvPr>
          <p:cNvCxnSpPr/>
          <p:nvPr/>
        </p:nvCxnSpPr>
        <p:spPr>
          <a:xfrm flipV="1">
            <a:off x="4236247" y="3398492"/>
            <a:ext cx="1772816" cy="578498"/>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0" name="文字方塊 9">
            <a:extLst>
              <a:ext uri="{FF2B5EF4-FFF2-40B4-BE49-F238E27FC236}">
                <a16:creationId xmlns:a16="http://schemas.microsoft.com/office/drawing/2014/main" id="{CF11D95B-C3E4-4CF7-90CC-4A6AE4767756}"/>
              </a:ext>
            </a:extLst>
          </p:cNvPr>
          <p:cNvSpPr txBox="1"/>
          <p:nvPr/>
        </p:nvSpPr>
        <p:spPr>
          <a:xfrm>
            <a:off x="1726610" y="4047503"/>
            <a:ext cx="4758314" cy="769441"/>
          </a:xfrm>
          <a:prstGeom prst="rect">
            <a:avLst/>
          </a:prstGeom>
          <a:noFill/>
        </p:spPr>
        <p:txBody>
          <a:bodyPr wrap="square" rtlCol="0">
            <a:spAutoFit/>
          </a:bodyPr>
          <a:lstStyle/>
          <a:p>
            <a:r>
              <a:rPr lang="en-US" altLang="zh-TW" sz="4400" b="1" dirty="0">
                <a:solidFill>
                  <a:srgbClr val="7030A0"/>
                </a:solidFill>
              </a:rPr>
              <a:t>Factory Method</a:t>
            </a:r>
            <a:endParaRPr lang="zh-TW" altLang="en-US" sz="4400" b="1" dirty="0">
              <a:solidFill>
                <a:srgbClr val="7030A0"/>
              </a:solidFill>
            </a:endParaRPr>
          </a:p>
        </p:txBody>
      </p:sp>
    </p:spTree>
    <p:extLst>
      <p:ext uri="{BB962C8B-B14F-4D97-AF65-F5344CB8AC3E}">
        <p14:creationId xmlns:p14="http://schemas.microsoft.com/office/powerpoint/2010/main" val="1000666151"/>
      </p:ext>
    </p:extLst>
  </p:cSld>
  <p:clrMapOvr>
    <a:masterClrMapping/>
  </p:clrMapOvr>
</p:sld>
</file>

<file path=ppt/theme/theme1.xml><?xml version="1.0" encoding="utf-8"?>
<a:theme xmlns:a="http://schemas.openxmlformats.org/drawingml/2006/main" name="White">
  <a:themeElements>
    <a:clrScheme name="White">
      <a:dk1>
        <a:srgbClr val="939393"/>
      </a:dk1>
      <a:lt1>
        <a:srgbClr val="009193"/>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213</TotalTime>
  <Words>3466</Words>
  <Application>Microsoft Office PowerPoint</Application>
  <PresentationFormat>自訂</PresentationFormat>
  <Paragraphs>528</Paragraphs>
  <Slides>48</Slides>
  <Notes>48</Notes>
  <HiddenSlides>0</HiddenSlides>
  <MMClips>0</MMClips>
  <ScaleCrop>false</ScaleCrop>
  <HeadingPairs>
    <vt:vector size="6" baseType="variant">
      <vt:variant>
        <vt:lpstr>使用字型</vt:lpstr>
      </vt:variant>
      <vt:variant>
        <vt:i4>12</vt:i4>
      </vt:variant>
      <vt:variant>
        <vt:lpstr>佈景主題</vt:lpstr>
      </vt:variant>
      <vt:variant>
        <vt:i4>1</vt:i4>
      </vt:variant>
      <vt:variant>
        <vt:lpstr>投影片標題</vt:lpstr>
      </vt:variant>
      <vt:variant>
        <vt:i4>48</vt:i4>
      </vt:variant>
    </vt:vector>
  </HeadingPairs>
  <TitlesOfParts>
    <vt:vector size="61" baseType="lpstr">
      <vt:lpstr>Times New Roman</vt:lpstr>
      <vt:lpstr>Merriweather Sans</vt:lpstr>
      <vt:lpstr>Microsoft YaHei</vt:lpstr>
      <vt:lpstr>Arial</vt:lpstr>
      <vt:lpstr>Wingdings</vt:lpstr>
      <vt:lpstr>Segoe UI Black</vt:lpstr>
      <vt:lpstr>Edwardian Script ITC</vt:lpstr>
      <vt:lpstr>Helvetica Neue</vt:lpstr>
      <vt:lpstr>Montserrat</vt:lpstr>
      <vt:lpstr>微軟正黑體</vt:lpstr>
      <vt:lpstr>Calibri</vt:lpstr>
      <vt:lpstr>Montserrat SemiBold</vt:lpstr>
      <vt:lpstr>White</vt:lpstr>
      <vt:lpstr>ElePay</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WMC  ● Weighted Methods per Class</vt:lpstr>
      <vt:lpstr>DIT  ● Depth of Inheritance</vt:lpstr>
      <vt:lpstr>NOC  ● Number of Children</vt:lpstr>
      <vt:lpstr>CBO  ● Coupling between Object Classes</vt:lpstr>
      <vt:lpstr>RFC  ● Response for a Class</vt:lpstr>
      <vt:lpstr>LCOM  ● Lack of Cohesion Methods</vt:lpstr>
      <vt:lpstr>PowerPoint 簡報</vt:lpstr>
      <vt:lpstr>Junit</vt:lpstr>
      <vt:lpstr>Junit test suite</vt:lpstr>
      <vt:lpstr>Junit test suite</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Invocation Chains</vt:lpstr>
      <vt:lpstr>PowerPoint 簡報</vt:lpstr>
      <vt:lpstr>WMC. DIT. NOC</vt:lpstr>
      <vt:lpstr>CBO. RFC. LCOM</vt:lpstr>
      <vt:lpstr>PowerPoint 簡報</vt:lpstr>
      <vt:lpstr>ElePay</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ElePay</dc:title>
  <dc:creator>Natalia</dc:creator>
  <cp:lastModifiedBy>Natalia</cp:lastModifiedBy>
  <cp:revision>54</cp:revision>
  <dcterms:modified xsi:type="dcterms:W3CDTF">2019-11-13T14:09:15Z</dcterms:modified>
</cp:coreProperties>
</file>